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embeddedFontLst>
    <p:embeddedFont>
      <p:font typeface="Dosis ExtraBold"/>
      <p:bold r:id="rId29"/>
    </p:embeddedFont>
    <p:embeddedFont>
      <p:font typeface="Arimo"/>
      <p:regular r:id="rId30"/>
      <p:bold r:id="rId31"/>
      <p:italic r:id="rId32"/>
      <p:boldItalic r:id="rId33"/>
    </p:embeddedFont>
    <p:embeddedFont>
      <p:font typeface="Montserrat"/>
      <p:regular r:id="rId34"/>
      <p:bold r:id="rId35"/>
      <p:italic r:id="rId36"/>
      <p:boldItalic r:id="rId37"/>
    </p:embeddedFont>
    <p:embeddedFont>
      <p:font typeface="Didact Gothic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DosisExtraBol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Arimo-bold.fntdata"/><Relationship Id="rId30" Type="http://schemas.openxmlformats.org/officeDocument/2006/relationships/font" Target="fonts/Arimo-regular.fntdata"/><Relationship Id="rId11" Type="http://schemas.openxmlformats.org/officeDocument/2006/relationships/slide" Target="slides/slide7.xml"/><Relationship Id="rId33" Type="http://schemas.openxmlformats.org/officeDocument/2006/relationships/font" Target="fonts/Arimo-boldItalic.fntdata"/><Relationship Id="rId10" Type="http://schemas.openxmlformats.org/officeDocument/2006/relationships/slide" Target="slides/slide6.xml"/><Relationship Id="rId32" Type="http://schemas.openxmlformats.org/officeDocument/2006/relationships/font" Target="fonts/Arimo-italic.fntdata"/><Relationship Id="rId13" Type="http://schemas.openxmlformats.org/officeDocument/2006/relationships/slide" Target="slides/slide9.xml"/><Relationship Id="rId35" Type="http://schemas.openxmlformats.org/officeDocument/2006/relationships/font" Target="fonts/Montserrat-bold.fntdata"/><Relationship Id="rId12" Type="http://schemas.openxmlformats.org/officeDocument/2006/relationships/slide" Target="slides/slide8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11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10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DidactGothic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10519c8feed_0_59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g10519c8feed_0_59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g10519c8feed_0_7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7" name="Google Shape;1907;g10519c8feed_0_71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3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g10519c8feed_0_7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5" name="Google Shape;1965;g10519c8feed_0_71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4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g10519c8feed_0_7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6" name="Google Shape;2026;g10519c8feed_0_72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9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g10519c8feed_0_7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1" name="Google Shape;2241;g10519c8feed_0_74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4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g10519c8feed_0_7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6" name="Google Shape;2336;g10519c8feed_0_75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10519c8feed_0_76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2" name="Google Shape;2442;g10519c8feed_0_76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6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7" name="Google Shape;2507;g10519c8feed_0_77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8" name="Google Shape;2508;g10519c8feed_0_77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3" name="Shape 2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" name="Google Shape;2544;g10519c8feed_0_7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5" name="Google Shape;2545;g10519c8feed_0_77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9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g10519c8feed_0_79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1" name="Google Shape;2711;g10519c8feed_0_79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4" name="Shape 2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5" name="Google Shape;2755;g10519c8feed_0_79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6" name="Google Shape;2756;g10519c8feed_0_79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10519c8feed_0_6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0" name="Google Shape;1110;g10519c8feed_0_63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3" name="Shape 2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4" name="Google Shape;2804;g10519c8feed_0_80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5" name="Google Shape;2805;g10519c8feed_0_80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6" name="Shape 2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" name="Google Shape;2897;g10519c8feed_0_8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8" name="Google Shape;2898;g10519c8feed_0_81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8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" name="Google Shape;2949;g10519c8feed_0_8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0" name="Google Shape;2950;g10519c8feed_0_81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0" name="Shape 3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Google Shape;3091;g10519c8feed_0_8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2" name="Google Shape;3092;g10519c8feed_0_82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6" name="Shape 3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" name="Google Shape;3707;g105f25f116a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8" name="Google Shape;3708;g105f25f11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10519c8feed_0_6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4" name="Google Shape;1334;g10519c8feed_0_65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10519c8feed_0_66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6" name="Google Shape;1386;g10519c8feed_0_66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10519c8feed_0_6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2" name="Google Shape;1422;g10519c8feed_0_66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g10519c8feed_0_68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9" name="Google Shape;1609;g10519c8feed_0_68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0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g10519c8feed_0_68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2" name="Google Shape;1652;g10519c8feed_0_68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7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g10519c8feed_0_69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9" name="Google Shape;1699;g10519c8feed_0_69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2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g10519c8feed_0_70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4" name="Google Shape;1784;g10519c8feed_0_70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>
            <p:ph idx="2" type="pic"/>
          </p:nvPr>
        </p:nvSpPr>
        <p:spPr>
          <a:xfrm>
            <a:off x="2223150" y="1317750"/>
            <a:ext cx="4703100" cy="2514000"/>
          </a:xfrm>
          <a:prstGeom prst="rect">
            <a:avLst/>
          </a:prstGeom>
          <a:noFill/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2062200" y="503100"/>
            <a:ext cx="5019600" cy="50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12" name="Google Shape;12;p2"/>
          <p:cNvGrpSpPr/>
          <p:nvPr/>
        </p:nvGrpSpPr>
        <p:grpSpPr>
          <a:xfrm>
            <a:off x="-1001076" y="-1087784"/>
            <a:ext cx="2578927" cy="2650064"/>
            <a:chOff x="-2002153" y="-2175569"/>
            <a:chExt cx="5157855" cy="5300129"/>
          </a:xfrm>
        </p:grpSpPr>
        <p:sp>
          <p:nvSpPr>
            <p:cNvPr id="13" name="Google Shape;13;p2"/>
            <p:cNvSpPr/>
            <p:nvPr/>
          </p:nvSpPr>
          <p:spPr>
            <a:xfrm>
              <a:off x="1352135" y="-2167629"/>
              <a:ext cx="297213" cy="403059"/>
            </a:xfrm>
            <a:custGeom>
              <a:rect b="b" l="l" r="r" t="t"/>
              <a:pathLst>
                <a:path extrusionOk="0" h="403059" w="297213">
                  <a:moveTo>
                    <a:pt x="41758" y="192431"/>
                  </a:moveTo>
                  <a:cubicBezTo>
                    <a:pt x="58211" y="200917"/>
                    <a:pt x="74770" y="210781"/>
                    <a:pt x="85809" y="226055"/>
                  </a:cubicBezTo>
                  <a:cubicBezTo>
                    <a:pt x="114894" y="266255"/>
                    <a:pt x="116061" y="318016"/>
                    <a:pt x="114363" y="365747"/>
                  </a:cubicBezTo>
                  <a:cubicBezTo>
                    <a:pt x="112134" y="382824"/>
                    <a:pt x="108100" y="405840"/>
                    <a:pt x="129861" y="411780"/>
                  </a:cubicBezTo>
                  <a:cubicBezTo>
                    <a:pt x="132196" y="412417"/>
                    <a:pt x="134425" y="412735"/>
                    <a:pt x="136442" y="412629"/>
                  </a:cubicBezTo>
                  <a:cubicBezTo>
                    <a:pt x="151090" y="412629"/>
                    <a:pt x="161492" y="398097"/>
                    <a:pt x="161599" y="383354"/>
                  </a:cubicBezTo>
                  <a:cubicBezTo>
                    <a:pt x="171470" y="336048"/>
                    <a:pt x="187923" y="286832"/>
                    <a:pt x="224544" y="253420"/>
                  </a:cubicBezTo>
                  <a:cubicBezTo>
                    <a:pt x="240891" y="239844"/>
                    <a:pt x="258299" y="227540"/>
                    <a:pt x="276769" y="217145"/>
                  </a:cubicBezTo>
                  <a:cubicBezTo>
                    <a:pt x="292160" y="213539"/>
                    <a:pt x="303730" y="197204"/>
                    <a:pt x="295026" y="182249"/>
                  </a:cubicBezTo>
                  <a:cubicBezTo>
                    <a:pt x="282819" y="163369"/>
                    <a:pt x="255539" y="164111"/>
                    <a:pt x="240572" y="147458"/>
                  </a:cubicBezTo>
                  <a:cubicBezTo>
                    <a:pt x="218600" y="128048"/>
                    <a:pt x="210532" y="97500"/>
                    <a:pt x="207985" y="69286"/>
                  </a:cubicBezTo>
                  <a:cubicBezTo>
                    <a:pt x="206923" y="59104"/>
                    <a:pt x="209471" y="45951"/>
                    <a:pt x="199281" y="39693"/>
                  </a:cubicBezTo>
                  <a:cubicBezTo>
                    <a:pt x="201722" y="27920"/>
                    <a:pt x="208197" y="15191"/>
                    <a:pt x="204058" y="3206"/>
                  </a:cubicBezTo>
                  <a:cubicBezTo>
                    <a:pt x="193761" y="-8780"/>
                    <a:pt x="190152" y="16252"/>
                    <a:pt x="185588" y="22510"/>
                  </a:cubicBezTo>
                  <a:cubicBezTo>
                    <a:pt x="173381" y="45209"/>
                    <a:pt x="161492" y="70135"/>
                    <a:pt x="139838" y="85302"/>
                  </a:cubicBezTo>
                  <a:cubicBezTo>
                    <a:pt x="105128" y="105880"/>
                    <a:pt x="66066" y="119456"/>
                    <a:pt x="27216" y="130169"/>
                  </a:cubicBezTo>
                  <a:cubicBezTo>
                    <a:pt x="15752" y="131230"/>
                    <a:pt x="3651" y="137170"/>
                    <a:pt x="785" y="149262"/>
                  </a:cubicBezTo>
                  <a:cubicBezTo>
                    <a:pt x="-5159" y="174506"/>
                    <a:pt x="24031" y="183840"/>
                    <a:pt x="41758" y="1924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013232" y="1168465"/>
              <a:ext cx="95532" cy="116674"/>
            </a:xfrm>
            <a:custGeom>
              <a:rect b="b" l="l" r="r" t="t"/>
              <a:pathLst>
                <a:path extrusionOk="0" h="116674" w="95532">
                  <a:moveTo>
                    <a:pt x="93989" y="103085"/>
                  </a:moveTo>
                  <a:cubicBezTo>
                    <a:pt x="109911" y="74340"/>
                    <a:pt x="107469" y="32867"/>
                    <a:pt x="82631" y="9957"/>
                  </a:cubicBezTo>
                  <a:cubicBezTo>
                    <a:pt x="23719" y="-26212"/>
                    <a:pt x="-23729" y="44005"/>
                    <a:pt x="12786" y="95023"/>
                  </a:cubicBezTo>
                  <a:cubicBezTo>
                    <a:pt x="29557" y="121965"/>
                    <a:pt x="74988" y="133314"/>
                    <a:pt x="93989" y="103085"/>
                  </a:cubicBezTo>
                  <a:close/>
                  <a:moveTo>
                    <a:pt x="24781" y="42096"/>
                  </a:moveTo>
                  <a:cubicBezTo>
                    <a:pt x="35820" y="47081"/>
                    <a:pt x="48345" y="40504"/>
                    <a:pt x="59915" y="43580"/>
                  </a:cubicBezTo>
                  <a:cubicBezTo>
                    <a:pt x="68301" y="55672"/>
                    <a:pt x="68301" y="72007"/>
                    <a:pt x="62781" y="85159"/>
                  </a:cubicBezTo>
                  <a:cubicBezTo>
                    <a:pt x="62781" y="85159"/>
                    <a:pt x="62781" y="85159"/>
                    <a:pt x="62675" y="85159"/>
                  </a:cubicBezTo>
                  <a:cubicBezTo>
                    <a:pt x="68195" y="71901"/>
                    <a:pt x="68089" y="55672"/>
                    <a:pt x="59809" y="43687"/>
                  </a:cubicBezTo>
                  <a:cubicBezTo>
                    <a:pt x="48345" y="40610"/>
                    <a:pt x="35820" y="46975"/>
                    <a:pt x="24781" y="42414"/>
                  </a:cubicBezTo>
                  <a:cubicBezTo>
                    <a:pt x="24781" y="42308"/>
                    <a:pt x="24781" y="42201"/>
                    <a:pt x="24781" y="420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173588" y="439475"/>
              <a:ext cx="1900040" cy="413665"/>
            </a:xfrm>
            <a:custGeom>
              <a:rect b="b" l="l" r="r" t="t"/>
              <a:pathLst>
                <a:path extrusionOk="0" h="413665" w="1900040">
                  <a:moveTo>
                    <a:pt x="6842" y="87264"/>
                  </a:moveTo>
                  <a:cubicBezTo>
                    <a:pt x="48346" y="98720"/>
                    <a:pt x="92397" y="83870"/>
                    <a:pt x="134538" y="81218"/>
                  </a:cubicBezTo>
                  <a:cubicBezTo>
                    <a:pt x="234210" y="70930"/>
                    <a:pt x="334095" y="62126"/>
                    <a:pt x="433768" y="51519"/>
                  </a:cubicBezTo>
                  <a:cubicBezTo>
                    <a:pt x="573989" y="36564"/>
                    <a:pt x="714952" y="43670"/>
                    <a:pt x="854112" y="65096"/>
                  </a:cubicBezTo>
                  <a:cubicBezTo>
                    <a:pt x="967159" y="80370"/>
                    <a:pt x="1078401" y="95644"/>
                    <a:pt x="1189220" y="124176"/>
                  </a:cubicBezTo>
                  <a:cubicBezTo>
                    <a:pt x="1293244" y="151224"/>
                    <a:pt x="1392386" y="192908"/>
                    <a:pt x="1493969" y="227487"/>
                  </a:cubicBezTo>
                  <a:cubicBezTo>
                    <a:pt x="1626866" y="270020"/>
                    <a:pt x="1763478" y="315947"/>
                    <a:pt x="1870156" y="409924"/>
                  </a:cubicBezTo>
                  <a:cubicBezTo>
                    <a:pt x="1880134" y="418515"/>
                    <a:pt x="1896268" y="415651"/>
                    <a:pt x="1904017" y="405469"/>
                  </a:cubicBezTo>
                  <a:cubicBezTo>
                    <a:pt x="1912296" y="395180"/>
                    <a:pt x="1909855" y="379376"/>
                    <a:pt x="1899665" y="371527"/>
                  </a:cubicBezTo>
                  <a:cubicBezTo>
                    <a:pt x="1849245" y="329418"/>
                    <a:pt x="1793518" y="293567"/>
                    <a:pt x="1733969" y="265777"/>
                  </a:cubicBezTo>
                  <a:cubicBezTo>
                    <a:pt x="1659772" y="229820"/>
                    <a:pt x="1580267" y="206803"/>
                    <a:pt x="1502355" y="180604"/>
                  </a:cubicBezTo>
                  <a:cubicBezTo>
                    <a:pt x="1342815" y="121842"/>
                    <a:pt x="1181046" y="63293"/>
                    <a:pt x="1010786" y="41973"/>
                  </a:cubicBezTo>
                  <a:cubicBezTo>
                    <a:pt x="888716" y="24048"/>
                    <a:pt x="766222" y="5168"/>
                    <a:pt x="642772" y="288"/>
                  </a:cubicBezTo>
                  <a:cubicBezTo>
                    <a:pt x="517624" y="-2363"/>
                    <a:pt x="393326" y="13759"/>
                    <a:pt x="269345" y="28609"/>
                  </a:cubicBezTo>
                  <a:cubicBezTo>
                    <a:pt x="188461" y="35715"/>
                    <a:pt x="108426" y="48974"/>
                    <a:pt x="28390" y="62763"/>
                  </a:cubicBezTo>
                  <a:cubicBezTo>
                    <a:pt x="22234" y="63293"/>
                    <a:pt x="15971" y="64035"/>
                    <a:pt x="9814" y="64990"/>
                  </a:cubicBezTo>
                  <a:cubicBezTo>
                    <a:pt x="-1862" y="66263"/>
                    <a:pt x="-3454" y="83128"/>
                    <a:pt x="6842" y="872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69637" y="-54550"/>
              <a:ext cx="1486065" cy="222743"/>
            </a:xfrm>
            <a:custGeom>
              <a:rect b="b" l="l" r="r" t="t"/>
              <a:pathLst>
                <a:path extrusionOk="0" h="222743" w="1486065">
                  <a:moveTo>
                    <a:pt x="209668" y="125090"/>
                  </a:moveTo>
                  <a:cubicBezTo>
                    <a:pt x="151818" y="143864"/>
                    <a:pt x="92163" y="157122"/>
                    <a:pt x="34950" y="177806"/>
                  </a:cubicBezTo>
                  <a:cubicBezTo>
                    <a:pt x="27625" y="178230"/>
                    <a:pt x="-11861" y="192125"/>
                    <a:pt x="3530" y="201671"/>
                  </a:cubicBezTo>
                  <a:cubicBezTo>
                    <a:pt x="3424" y="203580"/>
                    <a:pt x="3424" y="205489"/>
                    <a:pt x="3742" y="207505"/>
                  </a:cubicBezTo>
                  <a:cubicBezTo>
                    <a:pt x="10323" y="237840"/>
                    <a:pt x="45989" y="224475"/>
                    <a:pt x="68068" y="222566"/>
                  </a:cubicBezTo>
                  <a:cubicBezTo>
                    <a:pt x="134197" y="215248"/>
                    <a:pt x="200752" y="211853"/>
                    <a:pt x="266882" y="204217"/>
                  </a:cubicBezTo>
                  <a:cubicBezTo>
                    <a:pt x="352224" y="198489"/>
                    <a:pt x="437992" y="199550"/>
                    <a:pt x="523547" y="199231"/>
                  </a:cubicBezTo>
                  <a:cubicBezTo>
                    <a:pt x="598487" y="206974"/>
                    <a:pt x="673639" y="205277"/>
                    <a:pt x="748792" y="206232"/>
                  </a:cubicBezTo>
                  <a:cubicBezTo>
                    <a:pt x="810888" y="208459"/>
                    <a:pt x="873090" y="206126"/>
                    <a:pt x="935293" y="207823"/>
                  </a:cubicBezTo>
                  <a:cubicBezTo>
                    <a:pt x="1020529" y="214081"/>
                    <a:pt x="1105554" y="220869"/>
                    <a:pt x="1191108" y="220551"/>
                  </a:cubicBezTo>
                  <a:cubicBezTo>
                    <a:pt x="1260317" y="221400"/>
                    <a:pt x="1427287" y="238689"/>
                    <a:pt x="1478450" y="191913"/>
                  </a:cubicBezTo>
                  <a:cubicBezTo>
                    <a:pt x="1496601" y="176427"/>
                    <a:pt x="1494266" y="151607"/>
                    <a:pt x="1486199" y="131454"/>
                  </a:cubicBezTo>
                  <a:cubicBezTo>
                    <a:pt x="1475902" y="101330"/>
                    <a:pt x="1462209" y="72056"/>
                    <a:pt x="1445756" y="44796"/>
                  </a:cubicBezTo>
                  <a:cubicBezTo>
                    <a:pt x="1425801" y="7248"/>
                    <a:pt x="1395973" y="9475"/>
                    <a:pt x="1359246" y="6081"/>
                  </a:cubicBezTo>
                  <a:cubicBezTo>
                    <a:pt x="1295027" y="-177"/>
                    <a:pt x="1230489" y="-813"/>
                    <a:pt x="1165951" y="672"/>
                  </a:cubicBezTo>
                  <a:cubicBezTo>
                    <a:pt x="1070100" y="35"/>
                    <a:pt x="974674" y="5975"/>
                    <a:pt x="879141" y="13930"/>
                  </a:cubicBezTo>
                  <a:cubicBezTo>
                    <a:pt x="652834" y="22204"/>
                    <a:pt x="426421" y="59327"/>
                    <a:pt x="209668" y="125090"/>
                  </a:cubicBezTo>
                  <a:close/>
                  <a:moveTo>
                    <a:pt x="1283351" y="175366"/>
                  </a:moveTo>
                  <a:cubicBezTo>
                    <a:pt x="1282077" y="175366"/>
                    <a:pt x="1280803" y="175260"/>
                    <a:pt x="1279529" y="175260"/>
                  </a:cubicBezTo>
                  <a:cubicBezTo>
                    <a:pt x="1280803" y="175260"/>
                    <a:pt x="1282077" y="175366"/>
                    <a:pt x="1283351" y="175366"/>
                  </a:cubicBezTo>
                  <a:cubicBezTo>
                    <a:pt x="1283457" y="175366"/>
                    <a:pt x="1283351" y="175366"/>
                    <a:pt x="1283351" y="1753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78572" y="-347274"/>
              <a:ext cx="1772663" cy="678836"/>
            </a:xfrm>
            <a:custGeom>
              <a:rect b="b" l="l" r="r" t="t"/>
              <a:pathLst>
                <a:path extrusionOk="0" h="678836" w="1772663">
                  <a:moveTo>
                    <a:pt x="987359" y="167387"/>
                  </a:moveTo>
                  <a:cubicBezTo>
                    <a:pt x="1166536" y="126975"/>
                    <a:pt x="1349746" y="94624"/>
                    <a:pt x="1533169" y="76274"/>
                  </a:cubicBezTo>
                  <a:cubicBezTo>
                    <a:pt x="1590914" y="69274"/>
                    <a:pt x="1648658" y="62379"/>
                    <a:pt x="1706402" y="55591"/>
                  </a:cubicBezTo>
                  <a:cubicBezTo>
                    <a:pt x="1731771" y="48803"/>
                    <a:pt x="1784208" y="59834"/>
                    <a:pt x="1782722" y="21119"/>
                  </a:cubicBezTo>
                  <a:cubicBezTo>
                    <a:pt x="1780918" y="8390"/>
                    <a:pt x="1768286" y="-2004"/>
                    <a:pt x="1755230" y="329"/>
                  </a:cubicBezTo>
                  <a:cubicBezTo>
                    <a:pt x="1719246" y="6057"/>
                    <a:pt x="1682731" y="9239"/>
                    <a:pt x="1646641" y="14012"/>
                  </a:cubicBezTo>
                  <a:cubicBezTo>
                    <a:pt x="1458441" y="36074"/>
                    <a:pt x="1269923" y="56758"/>
                    <a:pt x="1084802" y="98442"/>
                  </a:cubicBezTo>
                  <a:cubicBezTo>
                    <a:pt x="782388" y="152749"/>
                    <a:pt x="486342" y="278122"/>
                    <a:pt x="242522" y="469893"/>
                  </a:cubicBezTo>
                  <a:cubicBezTo>
                    <a:pt x="180531" y="514442"/>
                    <a:pt x="121938" y="563764"/>
                    <a:pt x="63450" y="612767"/>
                  </a:cubicBezTo>
                  <a:cubicBezTo>
                    <a:pt x="42433" y="633344"/>
                    <a:pt x="12712" y="652224"/>
                    <a:pt x="293" y="680120"/>
                  </a:cubicBezTo>
                  <a:cubicBezTo>
                    <a:pt x="-1087" y="684469"/>
                    <a:pt x="2628" y="688712"/>
                    <a:pt x="6874" y="688606"/>
                  </a:cubicBezTo>
                  <a:cubicBezTo>
                    <a:pt x="7405" y="688606"/>
                    <a:pt x="8042" y="688606"/>
                    <a:pt x="8572" y="688394"/>
                  </a:cubicBezTo>
                  <a:cubicBezTo>
                    <a:pt x="14517" y="687969"/>
                    <a:pt x="18975" y="683939"/>
                    <a:pt x="23964" y="681075"/>
                  </a:cubicBezTo>
                  <a:cubicBezTo>
                    <a:pt x="121726" y="611494"/>
                    <a:pt x="214498" y="534701"/>
                    <a:pt x="314702" y="468302"/>
                  </a:cubicBezTo>
                  <a:cubicBezTo>
                    <a:pt x="514365" y="322565"/>
                    <a:pt x="746404" y="222012"/>
                    <a:pt x="987359" y="1673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63349" y="745072"/>
              <a:ext cx="1687745" cy="1262211"/>
            </a:xfrm>
            <a:custGeom>
              <a:rect b="b" l="l" r="r" t="t"/>
              <a:pathLst>
                <a:path extrusionOk="0" h="1262211" w="1687745">
                  <a:moveTo>
                    <a:pt x="1180432" y="447987"/>
                  </a:moveTo>
                  <a:cubicBezTo>
                    <a:pt x="982891" y="293446"/>
                    <a:pt x="767518" y="154921"/>
                    <a:pt x="528155" y="75264"/>
                  </a:cubicBezTo>
                  <a:cubicBezTo>
                    <a:pt x="460115" y="50338"/>
                    <a:pt x="389102" y="35064"/>
                    <a:pt x="317664" y="23927"/>
                  </a:cubicBezTo>
                  <a:cubicBezTo>
                    <a:pt x="225104" y="10350"/>
                    <a:pt x="128085" y="-15319"/>
                    <a:pt x="35843" y="12259"/>
                  </a:cubicBezTo>
                  <a:cubicBezTo>
                    <a:pt x="27139" y="14805"/>
                    <a:pt x="-3219" y="29973"/>
                    <a:pt x="8563" y="39201"/>
                  </a:cubicBezTo>
                  <a:cubicBezTo>
                    <a:pt x="1557" y="40792"/>
                    <a:pt x="-1627" y="44716"/>
                    <a:pt x="814" y="51929"/>
                  </a:cubicBezTo>
                  <a:cubicBezTo>
                    <a:pt x="8669" y="61263"/>
                    <a:pt x="22787" y="62111"/>
                    <a:pt x="33614" y="66884"/>
                  </a:cubicBezTo>
                  <a:cubicBezTo>
                    <a:pt x="117258" y="96584"/>
                    <a:pt x="203556" y="124479"/>
                    <a:pt x="283166" y="164679"/>
                  </a:cubicBezTo>
                  <a:cubicBezTo>
                    <a:pt x="462662" y="261731"/>
                    <a:pt x="631861" y="379680"/>
                    <a:pt x="792569" y="505158"/>
                  </a:cubicBezTo>
                  <a:cubicBezTo>
                    <a:pt x="881308" y="572299"/>
                    <a:pt x="965377" y="645168"/>
                    <a:pt x="1041166" y="726734"/>
                  </a:cubicBezTo>
                  <a:cubicBezTo>
                    <a:pt x="1201237" y="882549"/>
                    <a:pt x="1319485" y="1072835"/>
                    <a:pt x="1450046" y="1252409"/>
                  </a:cubicBezTo>
                  <a:cubicBezTo>
                    <a:pt x="1459387" y="1264288"/>
                    <a:pt x="1472019" y="1264500"/>
                    <a:pt x="1481360" y="1258985"/>
                  </a:cubicBezTo>
                  <a:cubicBezTo>
                    <a:pt x="1513735" y="1280517"/>
                    <a:pt x="1580608" y="1194283"/>
                    <a:pt x="1597273" y="1171797"/>
                  </a:cubicBezTo>
                  <a:cubicBezTo>
                    <a:pt x="1639520" y="1117914"/>
                    <a:pt x="1665420" y="1053849"/>
                    <a:pt x="1683996" y="988511"/>
                  </a:cubicBezTo>
                  <a:cubicBezTo>
                    <a:pt x="1704270" y="936325"/>
                    <a:pt x="1666375" y="899944"/>
                    <a:pt x="1633682" y="864942"/>
                  </a:cubicBezTo>
                  <a:cubicBezTo>
                    <a:pt x="1485500" y="723128"/>
                    <a:pt x="1342201" y="574739"/>
                    <a:pt x="1180432" y="447987"/>
                  </a:cubicBezTo>
                  <a:close/>
                  <a:moveTo>
                    <a:pt x="30217" y="39094"/>
                  </a:moveTo>
                  <a:cubicBezTo>
                    <a:pt x="30323" y="39094"/>
                    <a:pt x="30323" y="39094"/>
                    <a:pt x="30429" y="39094"/>
                  </a:cubicBezTo>
                  <a:cubicBezTo>
                    <a:pt x="31066" y="39201"/>
                    <a:pt x="31809" y="39306"/>
                    <a:pt x="32446" y="39413"/>
                  </a:cubicBezTo>
                  <a:cubicBezTo>
                    <a:pt x="31703" y="39306"/>
                    <a:pt x="30960" y="39201"/>
                    <a:pt x="30217" y="390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924582" y="-1772863"/>
              <a:ext cx="137991" cy="148495"/>
            </a:xfrm>
            <a:custGeom>
              <a:rect b="b" l="l" r="r" t="t"/>
              <a:pathLst>
                <a:path extrusionOk="0" h="148495" w="137991">
                  <a:moveTo>
                    <a:pt x="69045" y="148433"/>
                  </a:moveTo>
                  <a:cubicBezTo>
                    <a:pt x="139633" y="152782"/>
                    <a:pt x="164365" y="47032"/>
                    <a:pt x="109912" y="10545"/>
                  </a:cubicBezTo>
                  <a:cubicBezTo>
                    <a:pt x="94626" y="362"/>
                    <a:pt x="67771" y="-7063"/>
                    <a:pt x="55458" y="10863"/>
                  </a:cubicBezTo>
                  <a:cubicBezTo>
                    <a:pt x="33061" y="3438"/>
                    <a:pt x="8965" y="25182"/>
                    <a:pt x="4189" y="46290"/>
                  </a:cubicBezTo>
                  <a:cubicBezTo>
                    <a:pt x="-11203" y="91899"/>
                    <a:pt x="17032" y="148857"/>
                    <a:pt x="69045" y="1484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47206" y="-1439659"/>
              <a:ext cx="1454221" cy="1219784"/>
            </a:xfrm>
            <a:custGeom>
              <a:rect b="b" l="l" r="r" t="t"/>
              <a:pathLst>
                <a:path extrusionOk="0" h="1219784" w="1454221">
                  <a:moveTo>
                    <a:pt x="223971" y="878032"/>
                  </a:moveTo>
                  <a:cubicBezTo>
                    <a:pt x="176629" y="934991"/>
                    <a:pt x="132048" y="993435"/>
                    <a:pt x="91393" y="1055485"/>
                  </a:cubicBezTo>
                  <a:cubicBezTo>
                    <a:pt x="69314" y="1088684"/>
                    <a:pt x="45750" y="1121141"/>
                    <a:pt x="24308" y="1156037"/>
                  </a:cubicBezTo>
                  <a:cubicBezTo>
                    <a:pt x="15179" y="1173857"/>
                    <a:pt x="1062" y="1191570"/>
                    <a:pt x="0" y="1212041"/>
                  </a:cubicBezTo>
                  <a:cubicBezTo>
                    <a:pt x="1380" y="1216390"/>
                    <a:pt x="3184" y="1217981"/>
                    <a:pt x="4989" y="1217981"/>
                  </a:cubicBezTo>
                  <a:cubicBezTo>
                    <a:pt x="5414" y="1217981"/>
                    <a:pt x="5838" y="1217769"/>
                    <a:pt x="6369" y="1217557"/>
                  </a:cubicBezTo>
                  <a:cubicBezTo>
                    <a:pt x="6475" y="1220208"/>
                    <a:pt x="7961" y="1222754"/>
                    <a:pt x="11995" y="1224875"/>
                  </a:cubicBezTo>
                  <a:cubicBezTo>
                    <a:pt x="12313" y="1224875"/>
                    <a:pt x="12632" y="1224875"/>
                    <a:pt x="12950" y="1224769"/>
                  </a:cubicBezTo>
                  <a:cubicBezTo>
                    <a:pt x="23140" y="1224769"/>
                    <a:pt x="30676" y="1214162"/>
                    <a:pt x="38850" y="1208859"/>
                  </a:cubicBezTo>
                  <a:cubicBezTo>
                    <a:pt x="39805" y="1209177"/>
                    <a:pt x="40761" y="1209389"/>
                    <a:pt x="41716" y="1209389"/>
                  </a:cubicBezTo>
                  <a:cubicBezTo>
                    <a:pt x="44476" y="1209389"/>
                    <a:pt x="45325" y="1206314"/>
                    <a:pt x="44157" y="1204510"/>
                  </a:cubicBezTo>
                  <a:cubicBezTo>
                    <a:pt x="45325" y="1203556"/>
                    <a:pt x="46493" y="1202495"/>
                    <a:pt x="47660" y="1201540"/>
                  </a:cubicBezTo>
                  <a:cubicBezTo>
                    <a:pt x="68147" y="1193161"/>
                    <a:pt x="86404" y="1159962"/>
                    <a:pt x="102114" y="1148082"/>
                  </a:cubicBezTo>
                  <a:cubicBezTo>
                    <a:pt x="132578" y="1116049"/>
                    <a:pt x="161981" y="1083062"/>
                    <a:pt x="194887" y="1053363"/>
                  </a:cubicBezTo>
                  <a:cubicBezTo>
                    <a:pt x="238620" y="1008921"/>
                    <a:pt x="290526" y="974660"/>
                    <a:pt x="340840" y="938385"/>
                  </a:cubicBezTo>
                  <a:cubicBezTo>
                    <a:pt x="391684" y="901579"/>
                    <a:pt x="437328" y="858410"/>
                    <a:pt x="489446" y="823301"/>
                  </a:cubicBezTo>
                  <a:cubicBezTo>
                    <a:pt x="559291" y="777798"/>
                    <a:pt x="630304" y="733249"/>
                    <a:pt x="698663" y="684882"/>
                  </a:cubicBezTo>
                  <a:cubicBezTo>
                    <a:pt x="830286" y="597058"/>
                    <a:pt x="964350" y="512203"/>
                    <a:pt x="1094806" y="421727"/>
                  </a:cubicBezTo>
                  <a:cubicBezTo>
                    <a:pt x="1170595" y="373360"/>
                    <a:pt x="1254452" y="327114"/>
                    <a:pt x="1331833" y="279808"/>
                  </a:cubicBezTo>
                  <a:cubicBezTo>
                    <a:pt x="1377158" y="250215"/>
                    <a:pt x="1468870" y="208742"/>
                    <a:pt x="1460165" y="144359"/>
                  </a:cubicBezTo>
                  <a:cubicBezTo>
                    <a:pt x="1451886" y="121342"/>
                    <a:pt x="1430869" y="105326"/>
                    <a:pt x="1414097" y="88461"/>
                  </a:cubicBezTo>
                  <a:cubicBezTo>
                    <a:pt x="1370365" y="51761"/>
                    <a:pt x="1321855" y="11137"/>
                    <a:pt x="1264748" y="0"/>
                  </a:cubicBezTo>
                  <a:cubicBezTo>
                    <a:pt x="1220378" y="6576"/>
                    <a:pt x="1176115" y="34366"/>
                    <a:pt x="1134505" y="52186"/>
                  </a:cubicBezTo>
                  <a:cubicBezTo>
                    <a:pt x="1077398" y="79657"/>
                    <a:pt x="1024642" y="114978"/>
                    <a:pt x="974859" y="153799"/>
                  </a:cubicBezTo>
                  <a:cubicBezTo>
                    <a:pt x="698451" y="366466"/>
                    <a:pt x="437328" y="601088"/>
                    <a:pt x="223971" y="8780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70983" y="-1409626"/>
              <a:ext cx="541352" cy="1675877"/>
            </a:xfrm>
            <a:custGeom>
              <a:rect b="b" l="l" r="r" t="t"/>
              <a:pathLst>
                <a:path extrusionOk="0" h="1675877" w="541352">
                  <a:moveTo>
                    <a:pt x="15962" y="96930"/>
                  </a:moveTo>
                  <a:cubicBezTo>
                    <a:pt x="-2507" y="114856"/>
                    <a:pt x="37086" y="150919"/>
                    <a:pt x="46321" y="169375"/>
                  </a:cubicBezTo>
                  <a:cubicBezTo>
                    <a:pt x="75936" y="213499"/>
                    <a:pt x="101517" y="257093"/>
                    <a:pt x="124233" y="306097"/>
                  </a:cubicBezTo>
                  <a:cubicBezTo>
                    <a:pt x="188134" y="439849"/>
                    <a:pt x="231336" y="580071"/>
                    <a:pt x="277404" y="721142"/>
                  </a:cubicBezTo>
                  <a:cubicBezTo>
                    <a:pt x="381110" y="1023754"/>
                    <a:pt x="445860" y="1339731"/>
                    <a:pt x="467833" y="1658996"/>
                  </a:cubicBezTo>
                  <a:cubicBezTo>
                    <a:pt x="471123" y="1670452"/>
                    <a:pt x="480570" y="1679998"/>
                    <a:pt x="493202" y="1679998"/>
                  </a:cubicBezTo>
                  <a:cubicBezTo>
                    <a:pt x="546806" y="1679256"/>
                    <a:pt x="537890" y="1522593"/>
                    <a:pt x="543516" y="1479211"/>
                  </a:cubicBezTo>
                  <a:cubicBezTo>
                    <a:pt x="547125" y="1277045"/>
                    <a:pt x="546169" y="1074137"/>
                    <a:pt x="522498" y="873137"/>
                  </a:cubicBezTo>
                  <a:cubicBezTo>
                    <a:pt x="503604" y="712550"/>
                    <a:pt x="478872" y="552387"/>
                    <a:pt x="445541" y="394239"/>
                  </a:cubicBezTo>
                  <a:cubicBezTo>
                    <a:pt x="415077" y="267912"/>
                    <a:pt x="369222" y="144767"/>
                    <a:pt x="317315" y="25865"/>
                  </a:cubicBezTo>
                  <a:cubicBezTo>
                    <a:pt x="280694" y="-20381"/>
                    <a:pt x="161066" y="7409"/>
                    <a:pt x="109691" y="17803"/>
                  </a:cubicBezTo>
                  <a:cubicBezTo>
                    <a:pt x="82517" y="24061"/>
                    <a:pt x="55874" y="32865"/>
                    <a:pt x="30398" y="44427"/>
                  </a:cubicBezTo>
                  <a:cubicBezTo>
                    <a:pt x="19041" y="49942"/>
                    <a:pt x="4605" y="54397"/>
                    <a:pt x="889" y="67974"/>
                  </a:cubicBezTo>
                  <a:cubicBezTo>
                    <a:pt x="-2613" y="79535"/>
                    <a:pt x="4605" y="93430"/>
                    <a:pt x="15962" y="969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27735" y="-1029234"/>
              <a:ext cx="275983" cy="403059"/>
            </a:xfrm>
            <a:custGeom>
              <a:rect b="b" l="l" r="r" t="t"/>
              <a:pathLst>
                <a:path extrusionOk="0" h="403059" w="275983">
                  <a:moveTo>
                    <a:pt x="1618" y="183133"/>
                  </a:moveTo>
                  <a:cubicBezTo>
                    <a:pt x="7775" y="199786"/>
                    <a:pt x="25820" y="207953"/>
                    <a:pt x="38239" y="219408"/>
                  </a:cubicBezTo>
                  <a:cubicBezTo>
                    <a:pt x="71463" y="248365"/>
                    <a:pt x="91950" y="291535"/>
                    <a:pt x="96089" y="335235"/>
                  </a:cubicBezTo>
                  <a:cubicBezTo>
                    <a:pt x="98212" y="352206"/>
                    <a:pt x="94710" y="369495"/>
                    <a:pt x="97575" y="386253"/>
                  </a:cubicBezTo>
                  <a:cubicBezTo>
                    <a:pt x="100229" y="398451"/>
                    <a:pt x="113073" y="405027"/>
                    <a:pt x="124749" y="403755"/>
                  </a:cubicBezTo>
                  <a:cubicBezTo>
                    <a:pt x="136956" y="402376"/>
                    <a:pt x="143325" y="392405"/>
                    <a:pt x="149269" y="383071"/>
                  </a:cubicBezTo>
                  <a:cubicBezTo>
                    <a:pt x="164130" y="359100"/>
                    <a:pt x="177611" y="334068"/>
                    <a:pt x="196399" y="312854"/>
                  </a:cubicBezTo>
                  <a:cubicBezTo>
                    <a:pt x="213595" y="292701"/>
                    <a:pt x="234293" y="276049"/>
                    <a:pt x="257009" y="262472"/>
                  </a:cubicBezTo>
                  <a:cubicBezTo>
                    <a:pt x="265713" y="256850"/>
                    <a:pt x="275691" y="252926"/>
                    <a:pt x="280149" y="242849"/>
                  </a:cubicBezTo>
                  <a:cubicBezTo>
                    <a:pt x="286412" y="229803"/>
                    <a:pt x="278981" y="216120"/>
                    <a:pt x="270384" y="206256"/>
                  </a:cubicBezTo>
                  <a:cubicBezTo>
                    <a:pt x="256478" y="188224"/>
                    <a:pt x="244165" y="168920"/>
                    <a:pt x="236416" y="147388"/>
                  </a:cubicBezTo>
                  <a:cubicBezTo>
                    <a:pt x="229941" y="127447"/>
                    <a:pt x="223997" y="106870"/>
                    <a:pt x="224528" y="85762"/>
                  </a:cubicBezTo>
                  <a:cubicBezTo>
                    <a:pt x="224740" y="72716"/>
                    <a:pt x="225377" y="55851"/>
                    <a:pt x="211896" y="48957"/>
                  </a:cubicBezTo>
                  <a:cubicBezTo>
                    <a:pt x="217522" y="38138"/>
                    <a:pt x="224740" y="27531"/>
                    <a:pt x="227712" y="15651"/>
                  </a:cubicBezTo>
                  <a:cubicBezTo>
                    <a:pt x="229941" y="1862"/>
                    <a:pt x="210516" y="-5881"/>
                    <a:pt x="202555" y="5469"/>
                  </a:cubicBezTo>
                  <a:cubicBezTo>
                    <a:pt x="189075" y="27637"/>
                    <a:pt x="174745" y="46835"/>
                    <a:pt x="157018" y="67625"/>
                  </a:cubicBezTo>
                  <a:cubicBezTo>
                    <a:pt x="123794" y="105915"/>
                    <a:pt x="75709" y="125326"/>
                    <a:pt x="30172" y="144630"/>
                  </a:cubicBezTo>
                  <a:cubicBezTo>
                    <a:pt x="12657" y="149403"/>
                    <a:pt x="-5600" y="162768"/>
                    <a:pt x="1618" y="1831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1750028" y="2048847"/>
              <a:ext cx="106147" cy="116674"/>
            </a:xfrm>
            <a:custGeom>
              <a:rect b="b" l="l" r="r" t="t"/>
              <a:pathLst>
                <a:path extrusionOk="0" h="116674" w="106147">
                  <a:moveTo>
                    <a:pt x="9702" y="34336"/>
                  </a:moveTo>
                  <a:cubicBezTo>
                    <a:pt x="-15455" y="66157"/>
                    <a:pt x="11719" y="120782"/>
                    <a:pt x="52161" y="120994"/>
                  </a:cubicBezTo>
                  <a:cubicBezTo>
                    <a:pt x="105023" y="128631"/>
                    <a:pt x="132621" y="56080"/>
                    <a:pt x="101732" y="18956"/>
                  </a:cubicBezTo>
                  <a:cubicBezTo>
                    <a:pt x="79760" y="-8834"/>
                    <a:pt x="12038" y="-7985"/>
                    <a:pt x="9702" y="34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01824" y="-1932074"/>
              <a:ext cx="360901" cy="1612236"/>
            </a:xfrm>
            <a:custGeom>
              <a:rect b="b" l="l" r="r" t="t"/>
              <a:pathLst>
                <a:path extrusionOk="0" h="1612236" w="360901">
                  <a:moveTo>
                    <a:pt x="359846" y="612696"/>
                  </a:moveTo>
                  <a:cubicBezTo>
                    <a:pt x="360270" y="462291"/>
                    <a:pt x="369505" y="310189"/>
                    <a:pt x="345834" y="160952"/>
                  </a:cubicBezTo>
                  <a:cubicBezTo>
                    <a:pt x="325772" y="41413"/>
                    <a:pt x="317811" y="13835"/>
                    <a:pt x="190752" y="3546"/>
                  </a:cubicBezTo>
                  <a:cubicBezTo>
                    <a:pt x="158165" y="789"/>
                    <a:pt x="125047" y="-2393"/>
                    <a:pt x="92566" y="2698"/>
                  </a:cubicBezTo>
                  <a:cubicBezTo>
                    <a:pt x="84074" y="-60"/>
                    <a:pt x="74096" y="1637"/>
                    <a:pt x="65286" y="3228"/>
                  </a:cubicBezTo>
                  <a:cubicBezTo>
                    <a:pt x="51487" y="6092"/>
                    <a:pt x="32380" y="7683"/>
                    <a:pt x="28241" y="23911"/>
                  </a:cubicBezTo>
                  <a:cubicBezTo>
                    <a:pt x="24525" y="25715"/>
                    <a:pt x="20067" y="27624"/>
                    <a:pt x="16033" y="29957"/>
                  </a:cubicBezTo>
                  <a:cubicBezTo>
                    <a:pt x="10938" y="22427"/>
                    <a:pt x="5100" y="18078"/>
                    <a:pt x="430" y="28366"/>
                  </a:cubicBezTo>
                  <a:cubicBezTo>
                    <a:pt x="-1587" y="44064"/>
                    <a:pt x="3933" y="59444"/>
                    <a:pt x="7860" y="74400"/>
                  </a:cubicBezTo>
                  <a:cubicBezTo>
                    <a:pt x="43632" y="194681"/>
                    <a:pt x="83331" y="314432"/>
                    <a:pt x="95538" y="440123"/>
                  </a:cubicBezTo>
                  <a:cubicBezTo>
                    <a:pt x="116555" y="606226"/>
                    <a:pt x="136936" y="771904"/>
                    <a:pt x="139165" y="939386"/>
                  </a:cubicBezTo>
                  <a:cubicBezTo>
                    <a:pt x="143198" y="1109095"/>
                    <a:pt x="142031" y="1278804"/>
                    <a:pt x="145746" y="1448513"/>
                  </a:cubicBezTo>
                  <a:cubicBezTo>
                    <a:pt x="145958" y="1480758"/>
                    <a:pt x="146383" y="1512897"/>
                    <a:pt x="144472" y="1545035"/>
                  </a:cubicBezTo>
                  <a:cubicBezTo>
                    <a:pt x="146064" y="1567840"/>
                    <a:pt x="128974" y="1598282"/>
                    <a:pt x="148718" y="1616101"/>
                  </a:cubicBezTo>
                  <a:cubicBezTo>
                    <a:pt x="153601" y="1619707"/>
                    <a:pt x="158377" y="1621511"/>
                    <a:pt x="163048" y="1621192"/>
                  </a:cubicBezTo>
                  <a:cubicBezTo>
                    <a:pt x="239262" y="1621192"/>
                    <a:pt x="307515" y="1174433"/>
                    <a:pt x="318236" y="1118111"/>
                  </a:cubicBezTo>
                  <a:cubicBezTo>
                    <a:pt x="344879" y="951160"/>
                    <a:pt x="355493" y="781769"/>
                    <a:pt x="359846" y="612696"/>
                  </a:cubicBezTo>
                  <a:close/>
                  <a:moveTo>
                    <a:pt x="27922" y="53186"/>
                  </a:moveTo>
                  <a:cubicBezTo>
                    <a:pt x="27922" y="53186"/>
                    <a:pt x="27922" y="53080"/>
                    <a:pt x="27922" y="53080"/>
                  </a:cubicBezTo>
                  <a:cubicBezTo>
                    <a:pt x="28559" y="53080"/>
                    <a:pt x="29196" y="53080"/>
                    <a:pt x="29727" y="52974"/>
                  </a:cubicBezTo>
                  <a:cubicBezTo>
                    <a:pt x="29090" y="53080"/>
                    <a:pt x="28453" y="53186"/>
                    <a:pt x="27922" y="53186"/>
                  </a:cubicBezTo>
                  <a:close/>
                  <a:moveTo>
                    <a:pt x="48409" y="53080"/>
                  </a:moveTo>
                  <a:cubicBezTo>
                    <a:pt x="48621" y="53080"/>
                    <a:pt x="48727" y="53186"/>
                    <a:pt x="48939" y="53186"/>
                  </a:cubicBezTo>
                  <a:cubicBezTo>
                    <a:pt x="49152" y="53292"/>
                    <a:pt x="49364" y="53504"/>
                    <a:pt x="49682" y="53611"/>
                  </a:cubicBezTo>
                  <a:cubicBezTo>
                    <a:pt x="49258" y="53398"/>
                    <a:pt x="48833" y="53292"/>
                    <a:pt x="48409" y="530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2002153" y="-507189"/>
              <a:ext cx="1486065" cy="360631"/>
            </a:xfrm>
            <a:custGeom>
              <a:rect b="b" l="l" r="r" t="t"/>
              <a:pathLst>
                <a:path extrusionOk="0" h="360631" w="1486065">
                  <a:moveTo>
                    <a:pt x="496308" y="52903"/>
                  </a:moveTo>
                  <a:cubicBezTo>
                    <a:pt x="668692" y="59373"/>
                    <a:pt x="838422" y="88966"/>
                    <a:pt x="1004330" y="135106"/>
                  </a:cubicBezTo>
                  <a:cubicBezTo>
                    <a:pt x="1093600" y="154304"/>
                    <a:pt x="1176183" y="192913"/>
                    <a:pt x="1257917" y="232583"/>
                  </a:cubicBezTo>
                  <a:cubicBezTo>
                    <a:pt x="1337103" y="272889"/>
                    <a:pt x="1416713" y="313513"/>
                    <a:pt x="1491441" y="361668"/>
                  </a:cubicBezTo>
                  <a:cubicBezTo>
                    <a:pt x="1529760" y="350318"/>
                    <a:pt x="1308443" y="230673"/>
                    <a:pt x="1286258" y="219218"/>
                  </a:cubicBezTo>
                  <a:cubicBezTo>
                    <a:pt x="1229044" y="189519"/>
                    <a:pt x="1171406" y="160244"/>
                    <a:pt x="1111751" y="135742"/>
                  </a:cubicBezTo>
                  <a:cubicBezTo>
                    <a:pt x="1051035" y="112620"/>
                    <a:pt x="987347" y="98725"/>
                    <a:pt x="924826" y="81542"/>
                  </a:cubicBezTo>
                  <a:cubicBezTo>
                    <a:pt x="827594" y="55237"/>
                    <a:pt x="728028" y="35296"/>
                    <a:pt x="627613" y="25325"/>
                  </a:cubicBezTo>
                  <a:cubicBezTo>
                    <a:pt x="489090" y="16416"/>
                    <a:pt x="350037" y="-9253"/>
                    <a:pt x="211090" y="3475"/>
                  </a:cubicBezTo>
                  <a:cubicBezTo>
                    <a:pt x="147613" y="11961"/>
                    <a:pt x="84349" y="22992"/>
                    <a:pt x="21086" y="33068"/>
                  </a:cubicBezTo>
                  <a:cubicBezTo>
                    <a:pt x="7180" y="34553"/>
                    <a:pt x="-2798" y="48660"/>
                    <a:pt x="705" y="62237"/>
                  </a:cubicBezTo>
                  <a:cubicBezTo>
                    <a:pt x="12275" y="96073"/>
                    <a:pt x="53142" y="71041"/>
                    <a:pt x="78299" y="70192"/>
                  </a:cubicBezTo>
                  <a:cubicBezTo>
                    <a:pt x="123518" y="62555"/>
                    <a:pt x="164172" y="54282"/>
                    <a:pt x="210559" y="47494"/>
                  </a:cubicBezTo>
                  <a:cubicBezTo>
                    <a:pt x="305136" y="33917"/>
                    <a:pt x="401412" y="46963"/>
                    <a:pt x="496308" y="529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95298" y="-1493528"/>
              <a:ext cx="1135778" cy="1707697"/>
            </a:xfrm>
            <a:custGeom>
              <a:rect b="b" l="l" r="r" t="t"/>
              <a:pathLst>
                <a:path extrusionOk="0" h="1707697" w="1135778">
                  <a:moveTo>
                    <a:pt x="440869" y="810984"/>
                  </a:moveTo>
                  <a:cubicBezTo>
                    <a:pt x="596269" y="588135"/>
                    <a:pt x="771413" y="378226"/>
                    <a:pt x="967998" y="190379"/>
                  </a:cubicBezTo>
                  <a:cubicBezTo>
                    <a:pt x="1008546" y="153255"/>
                    <a:pt x="1048139" y="115283"/>
                    <a:pt x="1088794" y="78265"/>
                  </a:cubicBezTo>
                  <a:cubicBezTo>
                    <a:pt x="1105777" y="58430"/>
                    <a:pt x="1155666" y="37216"/>
                    <a:pt x="1131040" y="6669"/>
                  </a:cubicBezTo>
                  <a:cubicBezTo>
                    <a:pt x="1104185" y="-15606"/>
                    <a:pt x="1081682" y="23852"/>
                    <a:pt x="1061407" y="38383"/>
                  </a:cubicBezTo>
                  <a:cubicBezTo>
                    <a:pt x="1026909" y="69567"/>
                    <a:pt x="993579" y="102024"/>
                    <a:pt x="959400" y="133632"/>
                  </a:cubicBezTo>
                  <a:cubicBezTo>
                    <a:pt x="750077" y="329540"/>
                    <a:pt x="565699" y="551753"/>
                    <a:pt x="403293" y="787649"/>
                  </a:cubicBezTo>
                  <a:cubicBezTo>
                    <a:pt x="329520" y="904854"/>
                    <a:pt x="268485" y="1029484"/>
                    <a:pt x="202674" y="1151251"/>
                  </a:cubicBezTo>
                  <a:cubicBezTo>
                    <a:pt x="144930" y="1259546"/>
                    <a:pt x="114572" y="1376858"/>
                    <a:pt x="71369" y="1491517"/>
                  </a:cubicBezTo>
                  <a:cubicBezTo>
                    <a:pt x="52794" y="1541475"/>
                    <a:pt x="32095" y="1590797"/>
                    <a:pt x="14581" y="1641286"/>
                  </a:cubicBezTo>
                  <a:cubicBezTo>
                    <a:pt x="8742" y="1661226"/>
                    <a:pt x="-2403" y="1681485"/>
                    <a:pt x="463" y="1702805"/>
                  </a:cubicBezTo>
                  <a:cubicBezTo>
                    <a:pt x="1206" y="1707154"/>
                    <a:pt x="4815" y="1710548"/>
                    <a:pt x="9379" y="1710654"/>
                  </a:cubicBezTo>
                  <a:cubicBezTo>
                    <a:pt x="9485" y="1710654"/>
                    <a:pt x="9592" y="1710654"/>
                    <a:pt x="9698" y="1710654"/>
                  </a:cubicBezTo>
                  <a:cubicBezTo>
                    <a:pt x="12351" y="1710548"/>
                    <a:pt x="14899" y="1709275"/>
                    <a:pt x="16597" y="1707154"/>
                  </a:cubicBezTo>
                  <a:cubicBezTo>
                    <a:pt x="24134" y="1694744"/>
                    <a:pt x="29441" y="1681061"/>
                    <a:pt x="35279" y="1667697"/>
                  </a:cubicBezTo>
                  <a:cubicBezTo>
                    <a:pt x="62665" y="1602040"/>
                    <a:pt x="91537" y="1536914"/>
                    <a:pt x="117862" y="1470940"/>
                  </a:cubicBezTo>
                  <a:cubicBezTo>
                    <a:pt x="162869" y="1344825"/>
                    <a:pt x="206814" y="1219346"/>
                    <a:pt x="275597" y="1102565"/>
                  </a:cubicBezTo>
                  <a:cubicBezTo>
                    <a:pt x="331006" y="1005513"/>
                    <a:pt x="379516" y="904536"/>
                    <a:pt x="440869" y="8109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0487" y="1048382"/>
              <a:ext cx="350286" cy="1707697"/>
            </a:xfrm>
            <a:custGeom>
              <a:rect b="b" l="l" r="r" t="t"/>
              <a:pathLst>
                <a:path extrusionOk="0" h="1707697" w="350286">
                  <a:moveTo>
                    <a:pt x="338055" y="1365522"/>
                  </a:moveTo>
                  <a:cubicBezTo>
                    <a:pt x="340921" y="1097594"/>
                    <a:pt x="293898" y="833165"/>
                    <a:pt x="234986" y="572768"/>
                  </a:cubicBezTo>
                  <a:cubicBezTo>
                    <a:pt x="207918" y="443577"/>
                    <a:pt x="161850" y="315765"/>
                    <a:pt x="110369" y="193999"/>
                  </a:cubicBezTo>
                  <a:cubicBezTo>
                    <a:pt x="89033" y="142025"/>
                    <a:pt x="66848" y="90264"/>
                    <a:pt x="37976" y="42003"/>
                  </a:cubicBezTo>
                  <a:cubicBezTo>
                    <a:pt x="27680" y="28320"/>
                    <a:pt x="20568" y="7955"/>
                    <a:pt x="5070" y="0"/>
                  </a:cubicBezTo>
                  <a:lnTo>
                    <a:pt x="5070" y="106"/>
                  </a:lnTo>
                  <a:cubicBezTo>
                    <a:pt x="-2785" y="636"/>
                    <a:pt x="294" y="10182"/>
                    <a:pt x="2416" y="15486"/>
                  </a:cubicBezTo>
                  <a:cubicBezTo>
                    <a:pt x="14730" y="44443"/>
                    <a:pt x="28529" y="72657"/>
                    <a:pt x="40630" y="101613"/>
                  </a:cubicBezTo>
                  <a:cubicBezTo>
                    <a:pt x="83832" y="209273"/>
                    <a:pt x="124911" y="318311"/>
                    <a:pt x="158560" y="429470"/>
                  </a:cubicBezTo>
                  <a:cubicBezTo>
                    <a:pt x="208874" y="614241"/>
                    <a:pt x="241036" y="803573"/>
                    <a:pt x="269590" y="992692"/>
                  </a:cubicBezTo>
                  <a:cubicBezTo>
                    <a:pt x="297825" y="1185312"/>
                    <a:pt x="288166" y="1380477"/>
                    <a:pt x="298462" y="1574370"/>
                  </a:cubicBezTo>
                  <a:cubicBezTo>
                    <a:pt x="300373" y="1612767"/>
                    <a:pt x="301859" y="1651269"/>
                    <a:pt x="304725" y="1689666"/>
                  </a:cubicBezTo>
                  <a:cubicBezTo>
                    <a:pt x="305255" y="1696136"/>
                    <a:pt x="307378" y="1701970"/>
                    <a:pt x="312261" y="1706531"/>
                  </a:cubicBezTo>
                  <a:cubicBezTo>
                    <a:pt x="326485" y="1721062"/>
                    <a:pt x="353446" y="1708864"/>
                    <a:pt x="352066" y="1689030"/>
                  </a:cubicBezTo>
                  <a:cubicBezTo>
                    <a:pt x="351111" y="1671316"/>
                    <a:pt x="349731" y="1653603"/>
                    <a:pt x="348670" y="1635890"/>
                  </a:cubicBezTo>
                  <a:cubicBezTo>
                    <a:pt x="343469" y="1545838"/>
                    <a:pt x="339860" y="1455680"/>
                    <a:pt x="338055" y="13655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170592" y="1066838"/>
              <a:ext cx="562581" cy="2057722"/>
            </a:xfrm>
            <a:custGeom>
              <a:rect b="b" l="l" r="r" t="t"/>
              <a:pathLst>
                <a:path extrusionOk="0" h="2057722" w="562581">
                  <a:moveTo>
                    <a:pt x="552580" y="0"/>
                  </a:moveTo>
                  <a:cubicBezTo>
                    <a:pt x="546105" y="0"/>
                    <a:pt x="540798" y="4985"/>
                    <a:pt x="539949" y="11349"/>
                  </a:cubicBezTo>
                  <a:cubicBezTo>
                    <a:pt x="528272" y="24926"/>
                    <a:pt x="522753" y="43594"/>
                    <a:pt x="514261" y="59292"/>
                  </a:cubicBezTo>
                  <a:cubicBezTo>
                    <a:pt x="492501" y="106281"/>
                    <a:pt x="472120" y="153905"/>
                    <a:pt x="449723" y="200469"/>
                  </a:cubicBezTo>
                  <a:cubicBezTo>
                    <a:pt x="309078" y="482186"/>
                    <a:pt x="200170" y="779707"/>
                    <a:pt x="121515" y="1084441"/>
                  </a:cubicBezTo>
                  <a:cubicBezTo>
                    <a:pt x="70034" y="1298275"/>
                    <a:pt x="46681" y="1517306"/>
                    <a:pt x="23541" y="1735700"/>
                  </a:cubicBezTo>
                  <a:cubicBezTo>
                    <a:pt x="13882" y="1826070"/>
                    <a:pt x="6345" y="1916440"/>
                    <a:pt x="188" y="2007022"/>
                  </a:cubicBezTo>
                  <a:cubicBezTo>
                    <a:pt x="-873" y="2015190"/>
                    <a:pt x="2630" y="2023145"/>
                    <a:pt x="8680" y="2028024"/>
                  </a:cubicBezTo>
                  <a:cubicBezTo>
                    <a:pt x="11122" y="2043616"/>
                    <a:pt x="25239" y="2057829"/>
                    <a:pt x="41586" y="2060481"/>
                  </a:cubicBezTo>
                  <a:cubicBezTo>
                    <a:pt x="43178" y="2060905"/>
                    <a:pt x="44770" y="2061117"/>
                    <a:pt x="46363" y="2061223"/>
                  </a:cubicBezTo>
                  <a:cubicBezTo>
                    <a:pt x="52731" y="2061223"/>
                    <a:pt x="57614" y="2057511"/>
                    <a:pt x="60056" y="2052526"/>
                  </a:cubicBezTo>
                  <a:cubicBezTo>
                    <a:pt x="63134" y="2054010"/>
                    <a:pt x="66637" y="2054859"/>
                    <a:pt x="70140" y="2054859"/>
                  </a:cubicBezTo>
                  <a:cubicBezTo>
                    <a:pt x="116314" y="2050086"/>
                    <a:pt x="220763" y="2054435"/>
                    <a:pt x="224478" y="1991430"/>
                  </a:cubicBezTo>
                  <a:cubicBezTo>
                    <a:pt x="221718" y="1878786"/>
                    <a:pt x="219065" y="1765187"/>
                    <a:pt x="232864" y="1653073"/>
                  </a:cubicBezTo>
                  <a:cubicBezTo>
                    <a:pt x="253456" y="1479333"/>
                    <a:pt x="267256" y="1304639"/>
                    <a:pt x="305575" y="1133445"/>
                  </a:cubicBezTo>
                  <a:cubicBezTo>
                    <a:pt x="338693" y="981767"/>
                    <a:pt x="368202" y="822135"/>
                    <a:pt x="405884" y="670139"/>
                  </a:cubicBezTo>
                  <a:cubicBezTo>
                    <a:pt x="458321" y="501915"/>
                    <a:pt x="504389" y="331994"/>
                    <a:pt x="538038" y="158890"/>
                  </a:cubicBezTo>
                  <a:cubicBezTo>
                    <a:pt x="545256" y="123145"/>
                    <a:pt x="554491" y="82521"/>
                    <a:pt x="561709" y="45291"/>
                  </a:cubicBezTo>
                  <a:cubicBezTo>
                    <a:pt x="562770" y="31078"/>
                    <a:pt x="574234" y="2652"/>
                    <a:pt x="552580" y="0"/>
                  </a:cubicBezTo>
                  <a:close/>
                  <a:moveTo>
                    <a:pt x="58994" y="2009780"/>
                  </a:moveTo>
                  <a:cubicBezTo>
                    <a:pt x="57720" y="2008931"/>
                    <a:pt x="56447" y="2008189"/>
                    <a:pt x="54642" y="2007659"/>
                  </a:cubicBezTo>
                  <a:cubicBezTo>
                    <a:pt x="52838" y="2006916"/>
                    <a:pt x="51245" y="2006386"/>
                    <a:pt x="49653" y="2005961"/>
                  </a:cubicBezTo>
                  <a:cubicBezTo>
                    <a:pt x="51245" y="2006386"/>
                    <a:pt x="52944" y="2006916"/>
                    <a:pt x="54748" y="2007659"/>
                  </a:cubicBezTo>
                  <a:cubicBezTo>
                    <a:pt x="56341" y="2008189"/>
                    <a:pt x="57827" y="2008825"/>
                    <a:pt x="59100" y="2009674"/>
                  </a:cubicBezTo>
                  <a:cubicBezTo>
                    <a:pt x="59206" y="2009674"/>
                    <a:pt x="59206" y="2009568"/>
                    <a:pt x="59313" y="2009568"/>
                  </a:cubicBezTo>
                  <a:cubicBezTo>
                    <a:pt x="59206" y="2009674"/>
                    <a:pt x="59100" y="2009780"/>
                    <a:pt x="58994" y="2009780"/>
                  </a:cubicBezTo>
                  <a:close/>
                  <a:moveTo>
                    <a:pt x="79056" y="2005856"/>
                  </a:moveTo>
                  <a:cubicBezTo>
                    <a:pt x="77252" y="2005643"/>
                    <a:pt x="75341" y="2005749"/>
                    <a:pt x="73536" y="2005749"/>
                  </a:cubicBezTo>
                  <a:cubicBezTo>
                    <a:pt x="75341" y="2005643"/>
                    <a:pt x="77252" y="2005643"/>
                    <a:pt x="79056" y="2005856"/>
                  </a:cubicBezTo>
                  <a:cubicBezTo>
                    <a:pt x="79056" y="2005856"/>
                    <a:pt x="79056" y="2005856"/>
                    <a:pt x="79056" y="2005856"/>
                  </a:cubicBezTo>
                  <a:close/>
                  <a:moveTo>
                    <a:pt x="507998" y="139904"/>
                  </a:moveTo>
                  <a:cubicBezTo>
                    <a:pt x="505451" y="146374"/>
                    <a:pt x="502797" y="152844"/>
                    <a:pt x="500143" y="159208"/>
                  </a:cubicBezTo>
                  <a:cubicBezTo>
                    <a:pt x="502903" y="152526"/>
                    <a:pt x="505451" y="145844"/>
                    <a:pt x="508211" y="139268"/>
                  </a:cubicBezTo>
                  <a:cubicBezTo>
                    <a:pt x="508104" y="139480"/>
                    <a:pt x="507998" y="139692"/>
                    <a:pt x="507998" y="1399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1922905" y="763649"/>
              <a:ext cx="1539139" cy="1071288"/>
            </a:xfrm>
            <a:custGeom>
              <a:rect b="b" l="l" r="r" t="t"/>
              <a:pathLst>
                <a:path extrusionOk="0" h="1071288" w="1539139">
                  <a:moveTo>
                    <a:pt x="890265" y="486474"/>
                  </a:moveTo>
                  <a:cubicBezTo>
                    <a:pt x="939836" y="450199"/>
                    <a:pt x="980491" y="410211"/>
                    <a:pt x="1032185" y="374466"/>
                  </a:cubicBezTo>
                  <a:cubicBezTo>
                    <a:pt x="1082074" y="337767"/>
                    <a:pt x="1135042" y="305416"/>
                    <a:pt x="1184082" y="267444"/>
                  </a:cubicBezTo>
                  <a:cubicBezTo>
                    <a:pt x="1254670" y="212500"/>
                    <a:pt x="1322604" y="153632"/>
                    <a:pt x="1397438" y="104099"/>
                  </a:cubicBezTo>
                  <a:cubicBezTo>
                    <a:pt x="1422808" y="87552"/>
                    <a:pt x="1444250" y="73127"/>
                    <a:pt x="1472379" y="58702"/>
                  </a:cubicBezTo>
                  <a:cubicBezTo>
                    <a:pt x="1486602" y="49898"/>
                    <a:pt x="1507938" y="46398"/>
                    <a:pt x="1515156" y="29957"/>
                  </a:cubicBezTo>
                  <a:cubicBezTo>
                    <a:pt x="1526089" y="25608"/>
                    <a:pt x="1540844" y="26139"/>
                    <a:pt x="1548805" y="16911"/>
                  </a:cubicBezTo>
                  <a:cubicBezTo>
                    <a:pt x="1552626" y="-697"/>
                    <a:pt x="1521419" y="7683"/>
                    <a:pt x="1511759" y="8425"/>
                  </a:cubicBezTo>
                  <a:cubicBezTo>
                    <a:pt x="1488301" y="-14167"/>
                    <a:pt x="1455289" y="14683"/>
                    <a:pt x="1431724" y="25078"/>
                  </a:cubicBezTo>
                  <a:cubicBezTo>
                    <a:pt x="1375147" y="37806"/>
                    <a:pt x="1319845" y="55626"/>
                    <a:pt x="1265285" y="75248"/>
                  </a:cubicBezTo>
                  <a:cubicBezTo>
                    <a:pt x="971150" y="173786"/>
                    <a:pt x="688691" y="315917"/>
                    <a:pt x="452301" y="519037"/>
                  </a:cubicBezTo>
                  <a:cubicBezTo>
                    <a:pt x="305074" y="630409"/>
                    <a:pt x="169524" y="755676"/>
                    <a:pt x="41616" y="888579"/>
                  </a:cubicBezTo>
                  <a:cubicBezTo>
                    <a:pt x="24314" y="909686"/>
                    <a:pt x="-3815" y="932173"/>
                    <a:pt x="431" y="962084"/>
                  </a:cubicBezTo>
                  <a:cubicBezTo>
                    <a:pt x="3934" y="981495"/>
                    <a:pt x="19431" y="995390"/>
                    <a:pt x="33443" y="1007906"/>
                  </a:cubicBezTo>
                  <a:cubicBezTo>
                    <a:pt x="62739" y="1032302"/>
                    <a:pt x="95857" y="1052136"/>
                    <a:pt x="127702" y="1072819"/>
                  </a:cubicBezTo>
                  <a:cubicBezTo>
                    <a:pt x="185234" y="1090639"/>
                    <a:pt x="265800" y="996981"/>
                    <a:pt x="311443" y="964630"/>
                  </a:cubicBezTo>
                  <a:cubicBezTo>
                    <a:pt x="400713" y="895049"/>
                    <a:pt x="472787" y="803724"/>
                    <a:pt x="565454" y="735947"/>
                  </a:cubicBezTo>
                  <a:cubicBezTo>
                    <a:pt x="672875" y="653638"/>
                    <a:pt x="777749" y="562632"/>
                    <a:pt x="890265" y="486474"/>
                  </a:cubicBezTo>
                  <a:close/>
                  <a:moveTo>
                    <a:pt x="451664" y="519568"/>
                  </a:moveTo>
                  <a:cubicBezTo>
                    <a:pt x="451770" y="519462"/>
                    <a:pt x="451982" y="519356"/>
                    <a:pt x="452088" y="519249"/>
                  </a:cubicBezTo>
                  <a:cubicBezTo>
                    <a:pt x="451664" y="519568"/>
                    <a:pt x="451345" y="519886"/>
                    <a:pt x="450921" y="520204"/>
                  </a:cubicBezTo>
                  <a:cubicBezTo>
                    <a:pt x="451133" y="519992"/>
                    <a:pt x="451452" y="519780"/>
                    <a:pt x="451664" y="5195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84624" y="893523"/>
              <a:ext cx="10500" cy="10500"/>
            </a:xfrm>
            <a:custGeom>
              <a:rect b="b" l="l" r="r" t="t"/>
              <a:pathLst>
                <a:path extrusionOk="0" h="120000" w="120000">
                  <a:moveTo>
                    <a:pt x="2397" y="1199"/>
                  </a:moveTo>
                  <a:cubicBezTo>
                    <a:pt x="1198" y="1199"/>
                    <a:pt x="1198" y="1199"/>
                    <a:pt x="0" y="0"/>
                  </a:cubicBezTo>
                  <a:cubicBezTo>
                    <a:pt x="0" y="2398"/>
                    <a:pt x="1198" y="3598"/>
                    <a:pt x="1198" y="6007"/>
                  </a:cubicBezTo>
                  <a:cubicBezTo>
                    <a:pt x="4805" y="8406"/>
                    <a:pt x="7201" y="8406"/>
                    <a:pt x="10796" y="12003"/>
                  </a:cubicBezTo>
                  <a:cubicBezTo>
                    <a:pt x="8399" y="8406"/>
                    <a:pt x="4805" y="4797"/>
                    <a:pt x="2397" y="1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4424" y="893265"/>
              <a:ext cx="265368" cy="2025902"/>
            </a:xfrm>
            <a:custGeom>
              <a:rect b="b" l="l" r="r" t="t"/>
              <a:pathLst>
                <a:path extrusionOk="0" h="2025902" w="265368">
                  <a:moveTo>
                    <a:pt x="236078" y="254397"/>
                  </a:moveTo>
                  <a:cubicBezTo>
                    <a:pt x="225357" y="169967"/>
                    <a:pt x="216653" y="83946"/>
                    <a:pt x="200306" y="789"/>
                  </a:cubicBezTo>
                  <a:cubicBezTo>
                    <a:pt x="196909" y="-1439"/>
                    <a:pt x="194680" y="1213"/>
                    <a:pt x="193300" y="6728"/>
                  </a:cubicBezTo>
                  <a:cubicBezTo>
                    <a:pt x="186507" y="-909"/>
                    <a:pt x="171646" y="470"/>
                    <a:pt x="167931" y="10865"/>
                  </a:cubicBezTo>
                  <a:cubicBezTo>
                    <a:pt x="159545" y="115448"/>
                    <a:pt x="136511" y="218759"/>
                    <a:pt x="128232" y="323554"/>
                  </a:cubicBezTo>
                  <a:cubicBezTo>
                    <a:pt x="119422" y="554676"/>
                    <a:pt x="86941" y="783466"/>
                    <a:pt x="57538" y="1012573"/>
                  </a:cubicBezTo>
                  <a:cubicBezTo>
                    <a:pt x="33761" y="1226618"/>
                    <a:pt x="20704" y="1441831"/>
                    <a:pt x="10302" y="1656831"/>
                  </a:cubicBezTo>
                  <a:cubicBezTo>
                    <a:pt x="5844" y="1750595"/>
                    <a:pt x="430" y="1844042"/>
                    <a:pt x="1173" y="1937912"/>
                  </a:cubicBezTo>
                  <a:cubicBezTo>
                    <a:pt x="-10397" y="2019266"/>
                    <a:pt x="65923" y="2027645"/>
                    <a:pt x="127701" y="2032949"/>
                  </a:cubicBezTo>
                  <a:cubicBezTo>
                    <a:pt x="147869" y="2034752"/>
                    <a:pt x="168674" y="2036025"/>
                    <a:pt x="188948" y="2033585"/>
                  </a:cubicBezTo>
                  <a:cubicBezTo>
                    <a:pt x="205083" y="2032100"/>
                    <a:pt x="213256" y="2014069"/>
                    <a:pt x="208267" y="2000386"/>
                  </a:cubicBezTo>
                  <a:cubicBezTo>
                    <a:pt x="231832" y="1999219"/>
                    <a:pt x="233000" y="1972596"/>
                    <a:pt x="232150" y="1954140"/>
                  </a:cubicBezTo>
                  <a:cubicBezTo>
                    <a:pt x="232363" y="1915107"/>
                    <a:pt x="232150" y="1875968"/>
                    <a:pt x="232150" y="1836829"/>
                  </a:cubicBezTo>
                  <a:cubicBezTo>
                    <a:pt x="232469" y="1708592"/>
                    <a:pt x="243084" y="1584174"/>
                    <a:pt x="252849" y="1454877"/>
                  </a:cubicBezTo>
                  <a:cubicBezTo>
                    <a:pt x="268559" y="1154917"/>
                    <a:pt x="266330" y="854213"/>
                    <a:pt x="262933" y="553934"/>
                  </a:cubicBezTo>
                  <a:cubicBezTo>
                    <a:pt x="260386" y="453593"/>
                    <a:pt x="252000" y="353677"/>
                    <a:pt x="236078" y="254397"/>
                  </a:cubicBezTo>
                  <a:close/>
                  <a:moveTo>
                    <a:pt x="179395" y="1985536"/>
                  </a:moveTo>
                  <a:cubicBezTo>
                    <a:pt x="173451" y="1985855"/>
                    <a:pt x="167400" y="1985960"/>
                    <a:pt x="161456" y="1985855"/>
                  </a:cubicBezTo>
                  <a:cubicBezTo>
                    <a:pt x="167400" y="1985960"/>
                    <a:pt x="173345" y="1985855"/>
                    <a:pt x="179289" y="1985536"/>
                  </a:cubicBezTo>
                  <a:cubicBezTo>
                    <a:pt x="181093" y="1985324"/>
                    <a:pt x="182898" y="1985218"/>
                    <a:pt x="184702" y="1985218"/>
                  </a:cubicBezTo>
                  <a:cubicBezTo>
                    <a:pt x="184596" y="1985006"/>
                    <a:pt x="184596" y="1984688"/>
                    <a:pt x="184490" y="1984476"/>
                  </a:cubicBezTo>
                  <a:cubicBezTo>
                    <a:pt x="184596" y="1984688"/>
                    <a:pt x="184702" y="1985006"/>
                    <a:pt x="184809" y="1985218"/>
                  </a:cubicBezTo>
                  <a:cubicBezTo>
                    <a:pt x="183004" y="1985218"/>
                    <a:pt x="181199" y="1985324"/>
                    <a:pt x="179395" y="19855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390610" y="738902"/>
              <a:ext cx="658114" cy="2078936"/>
            </a:xfrm>
            <a:custGeom>
              <a:rect b="b" l="l" r="r" t="t"/>
              <a:pathLst>
                <a:path extrusionOk="0" h="2078936" w="658114">
                  <a:moveTo>
                    <a:pt x="539817" y="175198"/>
                  </a:moveTo>
                  <a:cubicBezTo>
                    <a:pt x="570706" y="130755"/>
                    <a:pt x="604036" y="87903"/>
                    <a:pt x="639914" y="47279"/>
                  </a:cubicBezTo>
                  <a:cubicBezTo>
                    <a:pt x="649255" y="34551"/>
                    <a:pt x="675474" y="21823"/>
                    <a:pt x="660295" y="4216"/>
                  </a:cubicBezTo>
                  <a:cubicBezTo>
                    <a:pt x="640339" y="-11164"/>
                    <a:pt x="624523" y="19595"/>
                    <a:pt x="610936" y="31581"/>
                  </a:cubicBezTo>
                  <a:cubicBezTo>
                    <a:pt x="579198" y="67008"/>
                    <a:pt x="548946" y="104026"/>
                    <a:pt x="521029" y="142529"/>
                  </a:cubicBezTo>
                  <a:cubicBezTo>
                    <a:pt x="414457" y="287312"/>
                    <a:pt x="340366" y="452248"/>
                    <a:pt x="273281" y="618032"/>
                  </a:cubicBezTo>
                  <a:cubicBezTo>
                    <a:pt x="154714" y="900068"/>
                    <a:pt x="89008" y="1199816"/>
                    <a:pt x="44745" y="1502004"/>
                  </a:cubicBezTo>
                  <a:cubicBezTo>
                    <a:pt x="24789" y="1638302"/>
                    <a:pt x="10990" y="1775448"/>
                    <a:pt x="4940" y="1913019"/>
                  </a:cubicBezTo>
                  <a:cubicBezTo>
                    <a:pt x="2392" y="1958734"/>
                    <a:pt x="3241" y="2004768"/>
                    <a:pt x="694" y="2050377"/>
                  </a:cubicBezTo>
                  <a:cubicBezTo>
                    <a:pt x="-2278" y="2062681"/>
                    <a:pt x="4515" y="2075515"/>
                    <a:pt x="16934" y="2078909"/>
                  </a:cubicBezTo>
                  <a:cubicBezTo>
                    <a:pt x="19270" y="2079333"/>
                    <a:pt x="21392" y="2079546"/>
                    <a:pt x="23515" y="2079440"/>
                  </a:cubicBezTo>
                  <a:cubicBezTo>
                    <a:pt x="51644" y="2079440"/>
                    <a:pt x="48779" y="2039876"/>
                    <a:pt x="48672" y="2018026"/>
                  </a:cubicBezTo>
                  <a:cubicBezTo>
                    <a:pt x="48991" y="1986206"/>
                    <a:pt x="49522" y="1954491"/>
                    <a:pt x="50689" y="1922671"/>
                  </a:cubicBezTo>
                  <a:cubicBezTo>
                    <a:pt x="57164" y="1751795"/>
                    <a:pt x="75952" y="1580389"/>
                    <a:pt x="103763" y="1411210"/>
                  </a:cubicBezTo>
                  <a:cubicBezTo>
                    <a:pt x="146116" y="1137873"/>
                    <a:pt x="212140" y="867611"/>
                    <a:pt x="319242" y="611880"/>
                  </a:cubicBezTo>
                  <a:cubicBezTo>
                    <a:pt x="380171" y="460415"/>
                    <a:pt x="446938" y="310116"/>
                    <a:pt x="539817" y="175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362429" y="557226"/>
              <a:ext cx="1517909" cy="1792552"/>
            </a:xfrm>
            <a:custGeom>
              <a:rect b="b" l="l" r="r" t="t"/>
              <a:pathLst>
                <a:path extrusionOk="0" h="1792552" w="1517909">
                  <a:moveTo>
                    <a:pt x="1338297" y="143358"/>
                  </a:moveTo>
                  <a:cubicBezTo>
                    <a:pt x="1396785" y="100931"/>
                    <a:pt x="1451663" y="53413"/>
                    <a:pt x="1512910" y="14910"/>
                  </a:cubicBezTo>
                  <a:cubicBezTo>
                    <a:pt x="1517474" y="12152"/>
                    <a:pt x="1521826" y="8970"/>
                    <a:pt x="1525966" y="5682"/>
                  </a:cubicBezTo>
                  <a:cubicBezTo>
                    <a:pt x="1527346" y="4515"/>
                    <a:pt x="1527558" y="2075"/>
                    <a:pt x="1525966" y="1015"/>
                  </a:cubicBezTo>
                  <a:cubicBezTo>
                    <a:pt x="1517793" y="-2273"/>
                    <a:pt x="1508982" y="3242"/>
                    <a:pt x="1501127" y="6000"/>
                  </a:cubicBezTo>
                  <a:cubicBezTo>
                    <a:pt x="1428629" y="38351"/>
                    <a:pt x="1367594" y="90749"/>
                    <a:pt x="1301358" y="133918"/>
                  </a:cubicBezTo>
                  <a:cubicBezTo>
                    <a:pt x="1189054" y="206469"/>
                    <a:pt x="1090761" y="296839"/>
                    <a:pt x="991513" y="385830"/>
                  </a:cubicBezTo>
                  <a:cubicBezTo>
                    <a:pt x="856281" y="504096"/>
                    <a:pt x="739519" y="641561"/>
                    <a:pt x="618935" y="774358"/>
                  </a:cubicBezTo>
                  <a:cubicBezTo>
                    <a:pt x="502916" y="909595"/>
                    <a:pt x="412054" y="1063712"/>
                    <a:pt x="308241" y="1208071"/>
                  </a:cubicBezTo>
                  <a:cubicBezTo>
                    <a:pt x="208993" y="1352005"/>
                    <a:pt x="123120" y="1504107"/>
                    <a:pt x="52001" y="1663846"/>
                  </a:cubicBezTo>
                  <a:cubicBezTo>
                    <a:pt x="35336" y="1698848"/>
                    <a:pt x="17716" y="1733639"/>
                    <a:pt x="2006" y="1769066"/>
                  </a:cubicBezTo>
                  <a:cubicBezTo>
                    <a:pt x="-3089" y="1780839"/>
                    <a:pt x="1794" y="1794734"/>
                    <a:pt x="13576" y="1800144"/>
                  </a:cubicBezTo>
                  <a:cubicBezTo>
                    <a:pt x="49454" y="1813296"/>
                    <a:pt x="56353" y="1754216"/>
                    <a:pt x="71745" y="1731093"/>
                  </a:cubicBezTo>
                  <a:cubicBezTo>
                    <a:pt x="96796" y="1679014"/>
                    <a:pt x="121316" y="1626722"/>
                    <a:pt x="145623" y="1574430"/>
                  </a:cubicBezTo>
                  <a:cubicBezTo>
                    <a:pt x="196150" y="1464332"/>
                    <a:pt x="261006" y="1361870"/>
                    <a:pt x="326923" y="1260575"/>
                  </a:cubicBezTo>
                  <a:cubicBezTo>
                    <a:pt x="429887" y="1113246"/>
                    <a:pt x="523509" y="959129"/>
                    <a:pt x="636025" y="818800"/>
                  </a:cubicBezTo>
                  <a:cubicBezTo>
                    <a:pt x="761173" y="677836"/>
                    <a:pt x="883030" y="532735"/>
                    <a:pt x="1023676" y="406832"/>
                  </a:cubicBezTo>
                  <a:cubicBezTo>
                    <a:pt x="1123879" y="313386"/>
                    <a:pt x="1225038" y="221000"/>
                    <a:pt x="1338297" y="14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397096" y="-2175569"/>
              <a:ext cx="254754" cy="318204"/>
            </a:xfrm>
            <a:custGeom>
              <a:rect b="b" l="l" r="r" t="t"/>
              <a:pathLst>
                <a:path extrusionOk="0" h="318204" w="254754">
                  <a:moveTo>
                    <a:pt x="9515" y="212781"/>
                  </a:moveTo>
                  <a:cubicBezTo>
                    <a:pt x="20661" y="220737"/>
                    <a:pt x="34141" y="216282"/>
                    <a:pt x="46242" y="213418"/>
                  </a:cubicBezTo>
                  <a:cubicBezTo>
                    <a:pt x="84880" y="205038"/>
                    <a:pt x="126808" y="215327"/>
                    <a:pt x="157485" y="239935"/>
                  </a:cubicBezTo>
                  <a:cubicBezTo>
                    <a:pt x="177016" y="256906"/>
                    <a:pt x="193257" y="277483"/>
                    <a:pt x="206313" y="299757"/>
                  </a:cubicBezTo>
                  <a:cubicBezTo>
                    <a:pt x="212257" y="310258"/>
                    <a:pt x="218626" y="323198"/>
                    <a:pt x="232319" y="324153"/>
                  </a:cubicBezTo>
                  <a:cubicBezTo>
                    <a:pt x="248772" y="326168"/>
                    <a:pt x="263632" y="309197"/>
                    <a:pt x="258219" y="293075"/>
                  </a:cubicBezTo>
                  <a:cubicBezTo>
                    <a:pt x="255141" y="284059"/>
                    <a:pt x="250682" y="275574"/>
                    <a:pt x="246755" y="266982"/>
                  </a:cubicBezTo>
                  <a:cubicBezTo>
                    <a:pt x="233911" y="239617"/>
                    <a:pt x="225525" y="210130"/>
                    <a:pt x="222766" y="180006"/>
                  </a:cubicBezTo>
                  <a:cubicBezTo>
                    <a:pt x="219793" y="148928"/>
                    <a:pt x="224889" y="117957"/>
                    <a:pt x="233805" y="88257"/>
                  </a:cubicBezTo>
                  <a:cubicBezTo>
                    <a:pt x="239537" y="73938"/>
                    <a:pt x="247922" y="53149"/>
                    <a:pt x="233486" y="40527"/>
                  </a:cubicBezTo>
                  <a:cubicBezTo>
                    <a:pt x="216609" y="25147"/>
                    <a:pt x="192832" y="36920"/>
                    <a:pt x="172770" y="37026"/>
                  </a:cubicBezTo>
                  <a:cubicBezTo>
                    <a:pt x="146976" y="38936"/>
                    <a:pt x="121713" y="29071"/>
                    <a:pt x="99422" y="16980"/>
                  </a:cubicBezTo>
                  <a:cubicBezTo>
                    <a:pt x="93372" y="12525"/>
                    <a:pt x="86684" y="7540"/>
                    <a:pt x="78936" y="8070"/>
                  </a:cubicBezTo>
                  <a:cubicBezTo>
                    <a:pt x="75220" y="-3810"/>
                    <a:pt x="57600" y="-2219"/>
                    <a:pt x="57600" y="10509"/>
                  </a:cubicBezTo>
                  <a:cubicBezTo>
                    <a:pt x="59086" y="26101"/>
                    <a:pt x="58025" y="41906"/>
                    <a:pt x="55159" y="57392"/>
                  </a:cubicBezTo>
                  <a:cubicBezTo>
                    <a:pt x="46879" y="92076"/>
                    <a:pt x="39343" y="126760"/>
                    <a:pt x="20554" y="158262"/>
                  </a:cubicBezTo>
                  <a:cubicBezTo>
                    <a:pt x="9409" y="174703"/>
                    <a:pt x="-12670" y="194962"/>
                    <a:pt x="9515" y="2127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991141" y="2244684"/>
              <a:ext cx="244139" cy="371238"/>
            </a:xfrm>
            <a:custGeom>
              <a:rect b="b" l="l" r="r" t="t"/>
              <a:pathLst>
                <a:path extrusionOk="0" h="371238" w="244139">
                  <a:moveTo>
                    <a:pt x="180031" y="95821"/>
                  </a:moveTo>
                  <a:cubicBezTo>
                    <a:pt x="158377" y="84578"/>
                    <a:pt x="138740" y="68244"/>
                    <a:pt x="123985" y="48727"/>
                  </a:cubicBezTo>
                  <a:cubicBezTo>
                    <a:pt x="116449" y="38544"/>
                    <a:pt x="109124" y="24331"/>
                    <a:pt x="94688" y="24543"/>
                  </a:cubicBezTo>
                  <a:cubicBezTo>
                    <a:pt x="88319" y="-14171"/>
                    <a:pt x="66772" y="-3141"/>
                    <a:pt x="68045" y="30271"/>
                  </a:cubicBezTo>
                  <a:cubicBezTo>
                    <a:pt x="69850" y="97200"/>
                    <a:pt x="42782" y="156810"/>
                    <a:pt x="6904" y="212708"/>
                  </a:cubicBezTo>
                  <a:cubicBezTo>
                    <a:pt x="-9018" y="232225"/>
                    <a:pt x="4251" y="260121"/>
                    <a:pt x="29832" y="257999"/>
                  </a:cubicBezTo>
                  <a:cubicBezTo>
                    <a:pt x="51805" y="255772"/>
                    <a:pt x="73565" y="261287"/>
                    <a:pt x="92141" y="273167"/>
                  </a:cubicBezTo>
                  <a:cubicBezTo>
                    <a:pt x="117722" y="289926"/>
                    <a:pt x="138103" y="313579"/>
                    <a:pt x="156148" y="338081"/>
                  </a:cubicBezTo>
                  <a:cubicBezTo>
                    <a:pt x="165064" y="350067"/>
                    <a:pt x="170796" y="365553"/>
                    <a:pt x="184277" y="373190"/>
                  </a:cubicBezTo>
                  <a:cubicBezTo>
                    <a:pt x="198076" y="381038"/>
                    <a:pt x="217820" y="372765"/>
                    <a:pt x="221110" y="357067"/>
                  </a:cubicBezTo>
                  <a:cubicBezTo>
                    <a:pt x="223976" y="343278"/>
                    <a:pt x="220261" y="329277"/>
                    <a:pt x="218669" y="315488"/>
                  </a:cubicBezTo>
                  <a:cubicBezTo>
                    <a:pt x="214423" y="286108"/>
                    <a:pt x="213255" y="256196"/>
                    <a:pt x="218350" y="226921"/>
                  </a:cubicBezTo>
                  <a:cubicBezTo>
                    <a:pt x="223021" y="203799"/>
                    <a:pt x="229390" y="180676"/>
                    <a:pt x="241490" y="160204"/>
                  </a:cubicBezTo>
                  <a:cubicBezTo>
                    <a:pt x="248815" y="148749"/>
                    <a:pt x="258049" y="134748"/>
                    <a:pt x="251362" y="120959"/>
                  </a:cubicBezTo>
                  <a:cubicBezTo>
                    <a:pt x="238200" y="94230"/>
                    <a:pt x="202428" y="110034"/>
                    <a:pt x="180031" y="958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273929" y="-960744"/>
              <a:ext cx="1411762" cy="1240997"/>
            </a:xfrm>
            <a:custGeom>
              <a:rect b="b" l="l" r="r" t="t"/>
              <a:pathLst>
                <a:path extrusionOk="0" h="1240997" w="1411762">
                  <a:moveTo>
                    <a:pt x="60202" y="216574"/>
                  </a:moveTo>
                  <a:cubicBezTo>
                    <a:pt x="224625" y="226332"/>
                    <a:pt x="384801" y="271942"/>
                    <a:pt x="534469" y="339825"/>
                  </a:cubicBezTo>
                  <a:cubicBezTo>
                    <a:pt x="595610" y="373237"/>
                    <a:pt x="656008" y="408451"/>
                    <a:pt x="715132" y="445257"/>
                  </a:cubicBezTo>
                  <a:cubicBezTo>
                    <a:pt x="760988" y="476017"/>
                    <a:pt x="805782" y="514520"/>
                    <a:pt x="850152" y="548355"/>
                  </a:cubicBezTo>
                  <a:cubicBezTo>
                    <a:pt x="925835" y="603087"/>
                    <a:pt x="991965" y="668106"/>
                    <a:pt x="1051832" y="739596"/>
                  </a:cubicBezTo>
                  <a:cubicBezTo>
                    <a:pt x="1102995" y="795282"/>
                    <a:pt x="1154902" y="851286"/>
                    <a:pt x="1197998" y="914927"/>
                  </a:cubicBezTo>
                  <a:cubicBezTo>
                    <a:pt x="1233769" y="968067"/>
                    <a:pt x="1262429" y="1025450"/>
                    <a:pt x="1291938" y="1082197"/>
                  </a:cubicBezTo>
                  <a:cubicBezTo>
                    <a:pt x="1314760" y="1132685"/>
                    <a:pt x="1336095" y="1183916"/>
                    <a:pt x="1366560" y="1230480"/>
                  </a:cubicBezTo>
                  <a:cubicBezTo>
                    <a:pt x="1370169" y="1236314"/>
                    <a:pt x="1375158" y="1241193"/>
                    <a:pt x="1381951" y="1242996"/>
                  </a:cubicBezTo>
                  <a:cubicBezTo>
                    <a:pt x="1384180" y="1243738"/>
                    <a:pt x="1386303" y="1244057"/>
                    <a:pt x="1388532" y="1244163"/>
                  </a:cubicBezTo>
                  <a:cubicBezTo>
                    <a:pt x="1404561" y="1244163"/>
                    <a:pt x="1418147" y="1225919"/>
                    <a:pt x="1410717" y="1210433"/>
                  </a:cubicBezTo>
                  <a:cubicBezTo>
                    <a:pt x="1405091" y="1198765"/>
                    <a:pt x="1397980" y="1187734"/>
                    <a:pt x="1391398" y="1176491"/>
                  </a:cubicBezTo>
                  <a:cubicBezTo>
                    <a:pt x="1390974" y="1154005"/>
                    <a:pt x="1389700" y="1131306"/>
                    <a:pt x="1385985" y="1109138"/>
                  </a:cubicBezTo>
                  <a:cubicBezTo>
                    <a:pt x="1380784" y="1075302"/>
                    <a:pt x="1371018" y="1042527"/>
                    <a:pt x="1359873" y="1010282"/>
                  </a:cubicBezTo>
                  <a:cubicBezTo>
                    <a:pt x="1306374" y="865499"/>
                    <a:pt x="1216573" y="737475"/>
                    <a:pt x="1122951" y="615815"/>
                  </a:cubicBezTo>
                  <a:cubicBezTo>
                    <a:pt x="1052894" y="522581"/>
                    <a:pt x="978378" y="432529"/>
                    <a:pt x="889427" y="356584"/>
                  </a:cubicBezTo>
                  <a:cubicBezTo>
                    <a:pt x="846649" y="318293"/>
                    <a:pt x="805676" y="277457"/>
                    <a:pt x="759502" y="243091"/>
                  </a:cubicBezTo>
                  <a:cubicBezTo>
                    <a:pt x="711205" y="207664"/>
                    <a:pt x="659405" y="177647"/>
                    <a:pt x="607923" y="146993"/>
                  </a:cubicBezTo>
                  <a:cubicBezTo>
                    <a:pt x="540838" y="106793"/>
                    <a:pt x="465049" y="85368"/>
                    <a:pt x="390746" y="62563"/>
                  </a:cubicBezTo>
                  <a:cubicBezTo>
                    <a:pt x="317610" y="37743"/>
                    <a:pt x="243094" y="17166"/>
                    <a:pt x="166137" y="8574"/>
                  </a:cubicBezTo>
                  <a:cubicBezTo>
                    <a:pt x="127606" y="4438"/>
                    <a:pt x="94594" y="-14867"/>
                    <a:pt x="66252" y="23106"/>
                  </a:cubicBezTo>
                  <a:cubicBezTo>
                    <a:pt x="34302" y="58320"/>
                    <a:pt x="16045" y="103718"/>
                    <a:pt x="3307" y="149009"/>
                  </a:cubicBezTo>
                  <a:cubicBezTo>
                    <a:pt x="-11341" y="186557"/>
                    <a:pt x="25386" y="215620"/>
                    <a:pt x="60202" y="2165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1930556" y="-1229919"/>
              <a:ext cx="297213" cy="243956"/>
            </a:xfrm>
            <a:custGeom>
              <a:rect b="b" l="l" r="r" t="t"/>
              <a:pathLst>
                <a:path extrusionOk="0" h="243956" w="297213">
                  <a:moveTo>
                    <a:pt x="29630" y="53839"/>
                  </a:moveTo>
                  <a:cubicBezTo>
                    <a:pt x="57865" y="100722"/>
                    <a:pt x="63597" y="155771"/>
                    <a:pt x="61368" y="209442"/>
                  </a:cubicBezTo>
                  <a:cubicBezTo>
                    <a:pt x="60094" y="220048"/>
                    <a:pt x="59139" y="231928"/>
                    <a:pt x="66569" y="240732"/>
                  </a:cubicBezTo>
                  <a:cubicBezTo>
                    <a:pt x="86631" y="262370"/>
                    <a:pt x="115609" y="240413"/>
                    <a:pt x="137264" y="232352"/>
                  </a:cubicBezTo>
                  <a:cubicBezTo>
                    <a:pt x="155839" y="225776"/>
                    <a:pt x="175371" y="221321"/>
                    <a:pt x="195220" y="222382"/>
                  </a:cubicBezTo>
                  <a:cubicBezTo>
                    <a:pt x="213265" y="223442"/>
                    <a:pt x="230143" y="230337"/>
                    <a:pt x="246489" y="237656"/>
                  </a:cubicBezTo>
                  <a:cubicBezTo>
                    <a:pt x="254981" y="241368"/>
                    <a:pt x="268037" y="250384"/>
                    <a:pt x="278758" y="247944"/>
                  </a:cubicBezTo>
                  <a:cubicBezTo>
                    <a:pt x="300519" y="244656"/>
                    <a:pt x="305295" y="217715"/>
                    <a:pt x="292876" y="202229"/>
                  </a:cubicBezTo>
                  <a:cubicBezTo>
                    <a:pt x="267400" y="161923"/>
                    <a:pt x="242031" y="120662"/>
                    <a:pt x="231310" y="72826"/>
                  </a:cubicBezTo>
                  <a:cubicBezTo>
                    <a:pt x="226640" y="57021"/>
                    <a:pt x="230992" y="38141"/>
                    <a:pt x="219953" y="24671"/>
                  </a:cubicBezTo>
                  <a:cubicBezTo>
                    <a:pt x="206790" y="8654"/>
                    <a:pt x="184499" y="13003"/>
                    <a:pt x="166454" y="15655"/>
                  </a:cubicBezTo>
                  <a:cubicBezTo>
                    <a:pt x="140766" y="18837"/>
                    <a:pt x="114760" y="25944"/>
                    <a:pt x="88860" y="20322"/>
                  </a:cubicBezTo>
                  <a:cubicBezTo>
                    <a:pt x="74424" y="17564"/>
                    <a:pt x="59882" y="14488"/>
                    <a:pt x="46401" y="8442"/>
                  </a:cubicBezTo>
                  <a:cubicBezTo>
                    <a:pt x="33557" y="-361"/>
                    <a:pt x="15300" y="-5453"/>
                    <a:pt x="4685" y="9503"/>
                  </a:cubicBezTo>
                  <a:cubicBezTo>
                    <a:pt x="-9538" y="29444"/>
                    <a:pt x="11479" y="47475"/>
                    <a:pt x="29630" y="538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515509" y="2287683"/>
              <a:ext cx="392745" cy="519734"/>
            </a:xfrm>
            <a:custGeom>
              <a:rect b="b" l="l" r="r" t="t"/>
              <a:pathLst>
                <a:path extrusionOk="0" h="519734" w="392745">
                  <a:moveTo>
                    <a:pt x="364025" y="219031"/>
                  </a:moveTo>
                  <a:cubicBezTo>
                    <a:pt x="333666" y="199726"/>
                    <a:pt x="308828" y="171831"/>
                    <a:pt x="295984" y="137889"/>
                  </a:cubicBezTo>
                  <a:cubicBezTo>
                    <a:pt x="286325" y="107235"/>
                    <a:pt x="278151" y="76051"/>
                    <a:pt x="272738" y="44336"/>
                  </a:cubicBezTo>
                  <a:cubicBezTo>
                    <a:pt x="271146" y="33942"/>
                    <a:pt x="262866" y="25881"/>
                    <a:pt x="252888" y="23972"/>
                  </a:cubicBezTo>
                  <a:cubicBezTo>
                    <a:pt x="252464" y="20153"/>
                    <a:pt x="252145" y="16440"/>
                    <a:pt x="251827" y="12728"/>
                  </a:cubicBezTo>
                  <a:cubicBezTo>
                    <a:pt x="251720" y="11137"/>
                    <a:pt x="249916" y="9970"/>
                    <a:pt x="248324" y="10182"/>
                  </a:cubicBezTo>
                  <a:cubicBezTo>
                    <a:pt x="248005" y="10289"/>
                    <a:pt x="247687" y="10501"/>
                    <a:pt x="247368" y="10713"/>
                  </a:cubicBezTo>
                  <a:cubicBezTo>
                    <a:pt x="245988" y="5515"/>
                    <a:pt x="243547" y="955"/>
                    <a:pt x="238027" y="0"/>
                  </a:cubicBezTo>
                  <a:cubicBezTo>
                    <a:pt x="231765" y="0"/>
                    <a:pt x="232296" y="7319"/>
                    <a:pt x="231022" y="11774"/>
                  </a:cubicBezTo>
                  <a:cubicBezTo>
                    <a:pt x="224971" y="54731"/>
                    <a:pt x="202468" y="91537"/>
                    <a:pt x="174445" y="123782"/>
                  </a:cubicBezTo>
                  <a:cubicBezTo>
                    <a:pt x="151942" y="149874"/>
                    <a:pt x="130288" y="177134"/>
                    <a:pt x="103114" y="198666"/>
                  </a:cubicBezTo>
                  <a:cubicBezTo>
                    <a:pt x="74560" y="221152"/>
                    <a:pt x="41761" y="237062"/>
                    <a:pt x="10129" y="254245"/>
                  </a:cubicBezTo>
                  <a:cubicBezTo>
                    <a:pt x="-4944" y="265064"/>
                    <a:pt x="-2715" y="288930"/>
                    <a:pt x="13632" y="297309"/>
                  </a:cubicBezTo>
                  <a:cubicBezTo>
                    <a:pt x="23079" y="302506"/>
                    <a:pt x="34012" y="303991"/>
                    <a:pt x="44202" y="307068"/>
                  </a:cubicBezTo>
                  <a:cubicBezTo>
                    <a:pt x="68298" y="314174"/>
                    <a:pt x="89421" y="328705"/>
                    <a:pt x="106617" y="346843"/>
                  </a:cubicBezTo>
                  <a:cubicBezTo>
                    <a:pt x="135701" y="380679"/>
                    <a:pt x="154489" y="422364"/>
                    <a:pt x="164573" y="465639"/>
                  </a:cubicBezTo>
                  <a:cubicBezTo>
                    <a:pt x="169350" y="482292"/>
                    <a:pt x="167864" y="501809"/>
                    <a:pt x="177948" y="516340"/>
                  </a:cubicBezTo>
                  <a:cubicBezTo>
                    <a:pt x="187501" y="528538"/>
                    <a:pt x="207881" y="527901"/>
                    <a:pt x="216586" y="515067"/>
                  </a:cubicBezTo>
                  <a:cubicBezTo>
                    <a:pt x="226457" y="498414"/>
                    <a:pt x="225184" y="477625"/>
                    <a:pt x="231340" y="459487"/>
                  </a:cubicBezTo>
                  <a:cubicBezTo>
                    <a:pt x="242698" y="427349"/>
                    <a:pt x="256816" y="395528"/>
                    <a:pt x="278045" y="368693"/>
                  </a:cubicBezTo>
                  <a:cubicBezTo>
                    <a:pt x="300867" y="342706"/>
                    <a:pt x="324750" y="317144"/>
                    <a:pt x="352561" y="296248"/>
                  </a:cubicBezTo>
                  <a:cubicBezTo>
                    <a:pt x="370924" y="282990"/>
                    <a:pt x="406696" y="271535"/>
                    <a:pt x="394595" y="242472"/>
                  </a:cubicBezTo>
                  <a:cubicBezTo>
                    <a:pt x="389075" y="229638"/>
                    <a:pt x="375276" y="225395"/>
                    <a:pt x="364025" y="2190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877478" y="-1879630"/>
              <a:ext cx="827950" cy="1421313"/>
            </a:xfrm>
            <a:custGeom>
              <a:rect b="b" l="l" r="r" t="t"/>
              <a:pathLst>
                <a:path extrusionOk="0" h="1421313" w="827950">
                  <a:moveTo>
                    <a:pt x="177611" y="279278"/>
                  </a:moveTo>
                  <a:cubicBezTo>
                    <a:pt x="289703" y="430425"/>
                    <a:pt x="388845" y="590906"/>
                    <a:pt x="485758" y="752130"/>
                  </a:cubicBezTo>
                  <a:cubicBezTo>
                    <a:pt x="532462" y="830302"/>
                    <a:pt x="567916" y="912611"/>
                    <a:pt x="611967" y="993329"/>
                  </a:cubicBezTo>
                  <a:cubicBezTo>
                    <a:pt x="681175" y="1114565"/>
                    <a:pt x="760255" y="1235058"/>
                    <a:pt x="800910" y="1369128"/>
                  </a:cubicBezTo>
                  <a:cubicBezTo>
                    <a:pt x="801759" y="1370295"/>
                    <a:pt x="802714" y="1371568"/>
                    <a:pt x="803563" y="1372735"/>
                  </a:cubicBezTo>
                  <a:cubicBezTo>
                    <a:pt x="811206" y="1382917"/>
                    <a:pt x="818530" y="1393206"/>
                    <a:pt x="825960" y="1403495"/>
                  </a:cubicBezTo>
                  <a:cubicBezTo>
                    <a:pt x="829357" y="1408161"/>
                    <a:pt x="832329" y="1413041"/>
                    <a:pt x="835407" y="1417814"/>
                  </a:cubicBezTo>
                  <a:cubicBezTo>
                    <a:pt x="836363" y="1419299"/>
                    <a:pt x="837318" y="1420784"/>
                    <a:pt x="838274" y="1422162"/>
                  </a:cubicBezTo>
                  <a:cubicBezTo>
                    <a:pt x="836469" y="1376129"/>
                    <a:pt x="821078" y="1331156"/>
                    <a:pt x="805686" y="1287986"/>
                  </a:cubicBezTo>
                  <a:cubicBezTo>
                    <a:pt x="762909" y="1160704"/>
                    <a:pt x="684678" y="1050393"/>
                    <a:pt x="625023" y="931067"/>
                  </a:cubicBezTo>
                  <a:cubicBezTo>
                    <a:pt x="569083" y="810149"/>
                    <a:pt x="503590" y="691883"/>
                    <a:pt x="431622" y="579451"/>
                  </a:cubicBezTo>
                  <a:cubicBezTo>
                    <a:pt x="363688" y="464155"/>
                    <a:pt x="288429" y="353632"/>
                    <a:pt x="210199" y="245124"/>
                  </a:cubicBezTo>
                  <a:cubicBezTo>
                    <a:pt x="164449" y="178831"/>
                    <a:pt x="124750" y="108084"/>
                    <a:pt x="74117" y="45079"/>
                  </a:cubicBezTo>
                  <a:cubicBezTo>
                    <a:pt x="63715" y="31927"/>
                    <a:pt x="52888" y="19093"/>
                    <a:pt x="41212" y="7001"/>
                  </a:cubicBezTo>
                  <a:cubicBezTo>
                    <a:pt x="31977" y="-2439"/>
                    <a:pt x="16373" y="-2227"/>
                    <a:pt x="7138" y="7001"/>
                  </a:cubicBezTo>
                  <a:cubicBezTo>
                    <a:pt x="-10907" y="25881"/>
                    <a:pt x="9367" y="43806"/>
                    <a:pt x="22742" y="57595"/>
                  </a:cubicBezTo>
                  <a:cubicBezTo>
                    <a:pt x="80805" y="125055"/>
                    <a:pt x="125493" y="206091"/>
                    <a:pt x="177611" y="2792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122647" y="-1670625"/>
              <a:ext cx="84918" cy="106068"/>
            </a:xfrm>
            <a:custGeom>
              <a:rect b="b" l="l" r="r" t="t"/>
              <a:pathLst>
                <a:path extrusionOk="0" h="106068" w="84918">
                  <a:moveTo>
                    <a:pt x="72493" y="105912"/>
                  </a:moveTo>
                  <a:cubicBezTo>
                    <a:pt x="104338" y="88092"/>
                    <a:pt x="96376" y="39619"/>
                    <a:pt x="76739" y="15117"/>
                  </a:cubicBezTo>
                  <a:cubicBezTo>
                    <a:pt x="69521" y="6101"/>
                    <a:pt x="59013" y="-687"/>
                    <a:pt x="47018" y="56"/>
                  </a:cubicBezTo>
                  <a:cubicBezTo>
                    <a:pt x="31520" y="692"/>
                    <a:pt x="8062" y="11617"/>
                    <a:pt x="14218" y="30285"/>
                  </a:cubicBezTo>
                  <a:cubicBezTo>
                    <a:pt x="6682" y="33573"/>
                    <a:pt x="3073" y="42695"/>
                    <a:pt x="1056" y="50332"/>
                  </a:cubicBezTo>
                  <a:cubicBezTo>
                    <a:pt x="-2447" y="63272"/>
                    <a:pt x="3285" y="76531"/>
                    <a:pt x="10609" y="87031"/>
                  </a:cubicBezTo>
                  <a:cubicBezTo>
                    <a:pt x="23984" y="106442"/>
                    <a:pt x="50627" y="115564"/>
                    <a:pt x="72493" y="1059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867648" y="-129617"/>
              <a:ext cx="1592212" cy="360631"/>
            </a:xfrm>
            <a:custGeom>
              <a:rect b="b" l="l" r="r" t="t"/>
              <a:pathLst>
                <a:path extrusionOk="0" h="360631" w="1592212">
                  <a:moveTo>
                    <a:pt x="1595131" y="359047"/>
                  </a:moveTo>
                  <a:cubicBezTo>
                    <a:pt x="1596299" y="357880"/>
                    <a:pt x="1596192" y="355971"/>
                    <a:pt x="1595131" y="354698"/>
                  </a:cubicBezTo>
                  <a:cubicBezTo>
                    <a:pt x="1588444" y="352152"/>
                    <a:pt x="1581756" y="349501"/>
                    <a:pt x="1575069" y="346849"/>
                  </a:cubicBezTo>
                  <a:cubicBezTo>
                    <a:pt x="1572840" y="344303"/>
                    <a:pt x="1570399" y="341758"/>
                    <a:pt x="1568276" y="339318"/>
                  </a:cubicBezTo>
                  <a:cubicBezTo>
                    <a:pt x="1492486" y="267510"/>
                    <a:pt x="1396847" y="218613"/>
                    <a:pt x="1302376" y="175655"/>
                  </a:cubicBezTo>
                  <a:cubicBezTo>
                    <a:pt x="1210452" y="133970"/>
                    <a:pt x="1111629" y="113287"/>
                    <a:pt x="1014716" y="86876"/>
                  </a:cubicBezTo>
                  <a:cubicBezTo>
                    <a:pt x="880652" y="45934"/>
                    <a:pt x="743828" y="12522"/>
                    <a:pt x="603395" y="4991"/>
                  </a:cubicBezTo>
                  <a:cubicBezTo>
                    <a:pt x="519220" y="1385"/>
                    <a:pt x="434514" y="-2221"/>
                    <a:pt x="350339" y="1703"/>
                  </a:cubicBezTo>
                  <a:cubicBezTo>
                    <a:pt x="282298" y="8067"/>
                    <a:pt x="215107" y="21644"/>
                    <a:pt x="147703" y="32251"/>
                  </a:cubicBezTo>
                  <a:cubicBezTo>
                    <a:pt x="114161" y="37554"/>
                    <a:pt x="81255" y="46146"/>
                    <a:pt x="48455" y="54631"/>
                  </a:cubicBezTo>
                  <a:cubicBezTo>
                    <a:pt x="9711" y="60995"/>
                    <a:pt x="-2708" y="102574"/>
                    <a:pt x="477" y="136940"/>
                  </a:cubicBezTo>
                  <a:cubicBezTo>
                    <a:pt x="5784" y="198672"/>
                    <a:pt x="264" y="273132"/>
                    <a:pt x="81786" y="275359"/>
                  </a:cubicBezTo>
                  <a:cubicBezTo>
                    <a:pt x="139318" y="277587"/>
                    <a:pt x="191648" y="261252"/>
                    <a:pt x="249074" y="254145"/>
                  </a:cubicBezTo>
                  <a:cubicBezTo>
                    <a:pt x="310427" y="246615"/>
                    <a:pt x="372418" y="254039"/>
                    <a:pt x="433983" y="253721"/>
                  </a:cubicBezTo>
                  <a:cubicBezTo>
                    <a:pt x="505314" y="254676"/>
                    <a:pt x="575902" y="243751"/>
                    <a:pt x="647127" y="240144"/>
                  </a:cubicBezTo>
                  <a:cubicBezTo>
                    <a:pt x="707525" y="237281"/>
                    <a:pt x="767605" y="244387"/>
                    <a:pt x="827897" y="247039"/>
                  </a:cubicBezTo>
                  <a:cubicBezTo>
                    <a:pt x="909206" y="245978"/>
                    <a:pt x="989241" y="256055"/>
                    <a:pt x="1069170" y="269950"/>
                  </a:cubicBezTo>
                  <a:cubicBezTo>
                    <a:pt x="1163217" y="280026"/>
                    <a:pt x="1256733" y="289466"/>
                    <a:pt x="1348444" y="314816"/>
                  </a:cubicBezTo>
                  <a:cubicBezTo>
                    <a:pt x="1392602" y="326060"/>
                    <a:pt x="1433999" y="331787"/>
                    <a:pt x="1478581" y="344940"/>
                  </a:cubicBezTo>
                  <a:cubicBezTo>
                    <a:pt x="1496626" y="351728"/>
                    <a:pt x="1520934" y="365517"/>
                    <a:pt x="1534309" y="350667"/>
                  </a:cubicBezTo>
                  <a:cubicBezTo>
                    <a:pt x="1541102" y="354380"/>
                    <a:pt x="1548426" y="357138"/>
                    <a:pt x="1555432" y="360002"/>
                  </a:cubicBezTo>
                  <a:cubicBezTo>
                    <a:pt x="1558510" y="361486"/>
                    <a:pt x="1562544" y="362017"/>
                    <a:pt x="1564560" y="358835"/>
                  </a:cubicBezTo>
                  <a:cubicBezTo>
                    <a:pt x="1567320" y="360002"/>
                    <a:pt x="1570293" y="361168"/>
                    <a:pt x="1573052" y="362759"/>
                  </a:cubicBezTo>
                  <a:cubicBezTo>
                    <a:pt x="1573795" y="363290"/>
                    <a:pt x="1574432" y="363714"/>
                    <a:pt x="1575069" y="364244"/>
                  </a:cubicBezTo>
                  <a:cubicBezTo>
                    <a:pt x="1577192" y="366790"/>
                    <a:pt x="1580695" y="365199"/>
                    <a:pt x="1581650" y="362547"/>
                  </a:cubicBezTo>
                  <a:cubicBezTo>
                    <a:pt x="1583773" y="361592"/>
                    <a:pt x="1585259" y="359259"/>
                    <a:pt x="1584410" y="356713"/>
                  </a:cubicBezTo>
                  <a:cubicBezTo>
                    <a:pt x="1587913" y="357138"/>
                    <a:pt x="1591840" y="361486"/>
                    <a:pt x="1595131" y="3590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805572" y="480683"/>
              <a:ext cx="1624057" cy="392452"/>
            </a:xfrm>
            <a:custGeom>
              <a:rect b="b" l="l" r="r" t="t"/>
              <a:pathLst>
                <a:path extrusionOk="0" h="392452" w="1624057">
                  <a:moveTo>
                    <a:pt x="38710" y="397778"/>
                  </a:moveTo>
                  <a:cubicBezTo>
                    <a:pt x="62487" y="379216"/>
                    <a:pt x="87325" y="362139"/>
                    <a:pt x="112164" y="345168"/>
                  </a:cubicBezTo>
                  <a:cubicBezTo>
                    <a:pt x="200691" y="284709"/>
                    <a:pt x="296330" y="235282"/>
                    <a:pt x="396109" y="196036"/>
                  </a:cubicBezTo>
                  <a:cubicBezTo>
                    <a:pt x="633667" y="99938"/>
                    <a:pt x="886616" y="48920"/>
                    <a:pt x="1142963" y="45207"/>
                  </a:cubicBezTo>
                  <a:cubicBezTo>
                    <a:pt x="1299743" y="41813"/>
                    <a:pt x="1458115" y="39798"/>
                    <a:pt x="1612984" y="67375"/>
                  </a:cubicBezTo>
                  <a:cubicBezTo>
                    <a:pt x="1612984" y="67270"/>
                    <a:pt x="1612984" y="67270"/>
                    <a:pt x="1612984" y="67270"/>
                  </a:cubicBezTo>
                  <a:cubicBezTo>
                    <a:pt x="1623599" y="67694"/>
                    <a:pt x="1631454" y="54647"/>
                    <a:pt x="1625509" y="45526"/>
                  </a:cubicBezTo>
                  <a:cubicBezTo>
                    <a:pt x="1618822" y="35343"/>
                    <a:pt x="1606403" y="31630"/>
                    <a:pt x="1595257" y="28236"/>
                  </a:cubicBezTo>
                  <a:cubicBezTo>
                    <a:pt x="1466925" y="-1357"/>
                    <a:pt x="1333816" y="1295"/>
                    <a:pt x="1202830" y="128"/>
                  </a:cubicBezTo>
                  <a:cubicBezTo>
                    <a:pt x="884387" y="-3266"/>
                    <a:pt x="567218" y="60693"/>
                    <a:pt x="278179" y="195400"/>
                  </a:cubicBezTo>
                  <a:cubicBezTo>
                    <a:pt x="215552" y="224462"/>
                    <a:pt x="155684" y="259253"/>
                    <a:pt x="98046" y="297225"/>
                  </a:cubicBezTo>
                  <a:cubicBezTo>
                    <a:pt x="67900" y="316954"/>
                    <a:pt x="37967" y="337425"/>
                    <a:pt x="9307" y="359487"/>
                  </a:cubicBezTo>
                  <a:cubicBezTo>
                    <a:pt x="-1095" y="367549"/>
                    <a:pt x="-3112" y="382928"/>
                    <a:pt x="4955" y="393323"/>
                  </a:cubicBezTo>
                  <a:cubicBezTo>
                    <a:pt x="13022" y="403718"/>
                    <a:pt x="28520" y="405733"/>
                    <a:pt x="38710" y="3977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80175" y="1174073"/>
              <a:ext cx="732417" cy="1760731"/>
            </a:xfrm>
            <a:custGeom>
              <a:rect b="b" l="l" r="r" t="t"/>
              <a:pathLst>
                <a:path extrusionOk="0" h="1760731" w="732417">
                  <a:moveTo>
                    <a:pt x="694885" y="1453240"/>
                  </a:moveTo>
                  <a:cubicBezTo>
                    <a:pt x="673443" y="1379523"/>
                    <a:pt x="653806" y="1305169"/>
                    <a:pt x="632258" y="1231452"/>
                  </a:cubicBezTo>
                  <a:cubicBezTo>
                    <a:pt x="539485" y="942204"/>
                    <a:pt x="452020" y="646698"/>
                    <a:pt x="290038" y="386937"/>
                  </a:cubicBezTo>
                  <a:cubicBezTo>
                    <a:pt x="249596" y="323402"/>
                    <a:pt x="209791" y="259655"/>
                    <a:pt x="171896" y="194635"/>
                  </a:cubicBezTo>
                  <a:cubicBezTo>
                    <a:pt x="130180" y="126221"/>
                    <a:pt x="88358" y="53564"/>
                    <a:pt x="28279" y="0"/>
                  </a:cubicBezTo>
                  <a:cubicBezTo>
                    <a:pt x="28279" y="106"/>
                    <a:pt x="28279" y="106"/>
                    <a:pt x="28279" y="106"/>
                  </a:cubicBezTo>
                  <a:cubicBezTo>
                    <a:pt x="15541" y="1273"/>
                    <a:pt x="17027" y="12516"/>
                    <a:pt x="24563" y="27472"/>
                  </a:cubicBezTo>
                  <a:cubicBezTo>
                    <a:pt x="19150" y="18986"/>
                    <a:pt x="13524" y="10607"/>
                    <a:pt x="7474" y="2546"/>
                  </a:cubicBezTo>
                  <a:cubicBezTo>
                    <a:pt x="7367" y="2546"/>
                    <a:pt x="7367" y="2652"/>
                    <a:pt x="7367" y="2652"/>
                  </a:cubicBezTo>
                  <a:cubicBezTo>
                    <a:pt x="4926" y="1697"/>
                    <a:pt x="2060" y="2227"/>
                    <a:pt x="786" y="4985"/>
                  </a:cubicBezTo>
                  <a:cubicBezTo>
                    <a:pt x="-2292" y="13364"/>
                    <a:pt x="4502" y="21850"/>
                    <a:pt x="6837" y="29911"/>
                  </a:cubicBezTo>
                  <a:cubicBezTo>
                    <a:pt x="19150" y="58231"/>
                    <a:pt x="31675" y="86446"/>
                    <a:pt x="43670" y="114978"/>
                  </a:cubicBezTo>
                  <a:cubicBezTo>
                    <a:pt x="128376" y="326160"/>
                    <a:pt x="221573" y="535008"/>
                    <a:pt x="284413" y="754251"/>
                  </a:cubicBezTo>
                  <a:cubicBezTo>
                    <a:pt x="332816" y="924596"/>
                    <a:pt x="358397" y="1101518"/>
                    <a:pt x="377504" y="1277591"/>
                  </a:cubicBezTo>
                  <a:cubicBezTo>
                    <a:pt x="395337" y="1427678"/>
                    <a:pt x="419432" y="1577128"/>
                    <a:pt x="432913" y="1727744"/>
                  </a:cubicBezTo>
                  <a:cubicBezTo>
                    <a:pt x="435991" y="1745882"/>
                    <a:pt x="452444" y="1750973"/>
                    <a:pt x="465288" y="1746306"/>
                  </a:cubicBezTo>
                  <a:cubicBezTo>
                    <a:pt x="465076" y="1753943"/>
                    <a:pt x="468048" y="1761686"/>
                    <a:pt x="475160" y="1766459"/>
                  </a:cubicBezTo>
                  <a:cubicBezTo>
                    <a:pt x="532479" y="1788097"/>
                    <a:pt x="740529" y="1718517"/>
                    <a:pt x="741378" y="1644799"/>
                  </a:cubicBezTo>
                  <a:cubicBezTo>
                    <a:pt x="746791" y="1615100"/>
                    <a:pt x="732037" y="1586886"/>
                    <a:pt x="725031" y="1558566"/>
                  </a:cubicBezTo>
                  <a:cubicBezTo>
                    <a:pt x="714522" y="1523563"/>
                    <a:pt x="704757" y="1488455"/>
                    <a:pt x="694885" y="1453240"/>
                  </a:cubicBezTo>
                  <a:close/>
                  <a:moveTo>
                    <a:pt x="480892" y="1723608"/>
                  </a:moveTo>
                  <a:cubicBezTo>
                    <a:pt x="480892" y="1723608"/>
                    <a:pt x="480892" y="1723608"/>
                    <a:pt x="480892" y="1723608"/>
                  </a:cubicBezTo>
                  <a:cubicBezTo>
                    <a:pt x="480892" y="1723608"/>
                    <a:pt x="480998" y="1723608"/>
                    <a:pt x="480998" y="1723608"/>
                  </a:cubicBezTo>
                  <a:cubicBezTo>
                    <a:pt x="480998" y="1723608"/>
                    <a:pt x="480892" y="1723608"/>
                    <a:pt x="480892" y="17236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29274" y="776819"/>
              <a:ext cx="1528524" cy="1537988"/>
            </a:xfrm>
            <a:custGeom>
              <a:rect b="b" l="l" r="r" t="t"/>
              <a:pathLst>
                <a:path extrusionOk="0" h="1537988" w="1528524">
                  <a:moveTo>
                    <a:pt x="1363273" y="1182901"/>
                  </a:moveTo>
                  <a:cubicBezTo>
                    <a:pt x="1329412" y="1122548"/>
                    <a:pt x="1290137" y="1065271"/>
                    <a:pt x="1249907" y="1009055"/>
                  </a:cubicBezTo>
                  <a:cubicBezTo>
                    <a:pt x="1192800" y="929610"/>
                    <a:pt x="1139195" y="847407"/>
                    <a:pt x="1075082" y="773372"/>
                  </a:cubicBezTo>
                  <a:cubicBezTo>
                    <a:pt x="952906" y="634316"/>
                    <a:pt x="830200" y="494200"/>
                    <a:pt x="687538" y="375404"/>
                  </a:cubicBezTo>
                  <a:cubicBezTo>
                    <a:pt x="624910" y="323430"/>
                    <a:pt x="556552" y="279200"/>
                    <a:pt x="491377" y="230621"/>
                  </a:cubicBezTo>
                  <a:cubicBezTo>
                    <a:pt x="411448" y="168783"/>
                    <a:pt x="325468" y="115324"/>
                    <a:pt x="232695" y="75019"/>
                  </a:cubicBezTo>
                  <a:cubicBezTo>
                    <a:pt x="181744" y="52638"/>
                    <a:pt x="129626" y="36410"/>
                    <a:pt x="76552" y="18590"/>
                  </a:cubicBezTo>
                  <a:cubicBezTo>
                    <a:pt x="62966" y="16999"/>
                    <a:pt x="-3271" y="-17261"/>
                    <a:pt x="126" y="11378"/>
                  </a:cubicBezTo>
                  <a:cubicBezTo>
                    <a:pt x="4478" y="24743"/>
                    <a:pt x="20188" y="28455"/>
                    <a:pt x="31440" y="34713"/>
                  </a:cubicBezTo>
                  <a:cubicBezTo>
                    <a:pt x="70502" y="52426"/>
                    <a:pt x="110944" y="66639"/>
                    <a:pt x="150749" y="82549"/>
                  </a:cubicBezTo>
                  <a:cubicBezTo>
                    <a:pt x="208069" y="104718"/>
                    <a:pt x="263053" y="132189"/>
                    <a:pt x="316233" y="162843"/>
                  </a:cubicBezTo>
                  <a:cubicBezTo>
                    <a:pt x="396481" y="208240"/>
                    <a:pt x="466645" y="268699"/>
                    <a:pt x="541903" y="321521"/>
                  </a:cubicBezTo>
                  <a:cubicBezTo>
                    <a:pt x="668749" y="408815"/>
                    <a:pt x="780417" y="515838"/>
                    <a:pt x="883911" y="629437"/>
                  </a:cubicBezTo>
                  <a:cubicBezTo>
                    <a:pt x="951951" y="706018"/>
                    <a:pt x="1023282" y="780266"/>
                    <a:pt x="1086015" y="861408"/>
                  </a:cubicBezTo>
                  <a:cubicBezTo>
                    <a:pt x="1146201" y="942020"/>
                    <a:pt x="1202778" y="1025284"/>
                    <a:pt x="1260628" y="1107593"/>
                  </a:cubicBezTo>
                  <a:cubicBezTo>
                    <a:pt x="1347563" y="1242087"/>
                    <a:pt x="1419531" y="1385915"/>
                    <a:pt x="1491181" y="1528789"/>
                  </a:cubicBezTo>
                  <a:cubicBezTo>
                    <a:pt x="1506360" y="1554988"/>
                    <a:pt x="1545316" y="1533668"/>
                    <a:pt x="1534064" y="1507257"/>
                  </a:cubicBezTo>
                  <a:cubicBezTo>
                    <a:pt x="1481946" y="1396734"/>
                    <a:pt x="1422185" y="1289924"/>
                    <a:pt x="1363273" y="11829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1758800" y="370837"/>
              <a:ext cx="116762" cy="127281"/>
            </a:xfrm>
            <a:custGeom>
              <a:rect b="b" l="l" r="r" t="t"/>
              <a:pathLst>
                <a:path extrusionOk="0" h="127281" w="116762">
                  <a:moveTo>
                    <a:pt x="45861" y="12922"/>
                  </a:moveTo>
                  <a:cubicBezTo>
                    <a:pt x="14441" y="9210"/>
                    <a:pt x="-2118" y="46228"/>
                    <a:pt x="217" y="72957"/>
                  </a:cubicBezTo>
                  <a:cubicBezTo>
                    <a:pt x="960" y="104035"/>
                    <a:pt x="26754" y="132355"/>
                    <a:pt x="58280" y="133097"/>
                  </a:cubicBezTo>
                  <a:cubicBezTo>
                    <a:pt x="116767" y="134795"/>
                    <a:pt x="146170" y="52698"/>
                    <a:pt x="103817" y="14089"/>
                  </a:cubicBezTo>
                  <a:cubicBezTo>
                    <a:pt x="88851" y="724"/>
                    <a:pt x="57431" y="-8928"/>
                    <a:pt x="45861" y="12922"/>
                  </a:cubicBezTo>
                  <a:close/>
                  <a:moveTo>
                    <a:pt x="70806" y="50046"/>
                  </a:moveTo>
                  <a:cubicBezTo>
                    <a:pt x="65074" y="47076"/>
                    <a:pt x="58174" y="45909"/>
                    <a:pt x="52867" y="42515"/>
                  </a:cubicBezTo>
                  <a:cubicBezTo>
                    <a:pt x="58174" y="45909"/>
                    <a:pt x="65074" y="47076"/>
                    <a:pt x="70806" y="5004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70983" y="-1409626"/>
              <a:ext cx="541352" cy="1675877"/>
            </a:xfrm>
            <a:custGeom>
              <a:rect b="b" l="l" r="r" t="t"/>
              <a:pathLst>
                <a:path extrusionOk="0" h="1675877" w="541352">
                  <a:moveTo>
                    <a:pt x="467833" y="1658996"/>
                  </a:moveTo>
                  <a:cubicBezTo>
                    <a:pt x="445860" y="1339731"/>
                    <a:pt x="381110" y="1023754"/>
                    <a:pt x="277404" y="721142"/>
                  </a:cubicBezTo>
                  <a:cubicBezTo>
                    <a:pt x="231336" y="580071"/>
                    <a:pt x="188134" y="439849"/>
                    <a:pt x="124233" y="306097"/>
                  </a:cubicBezTo>
                  <a:cubicBezTo>
                    <a:pt x="101517" y="257093"/>
                    <a:pt x="75936" y="213499"/>
                    <a:pt x="46321" y="169375"/>
                  </a:cubicBezTo>
                  <a:cubicBezTo>
                    <a:pt x="37086" y="150919"/>
                    <a:pt x="-2507" y="114856"/>
                    <a:pt x="15962" y="96930"/>
                  </a:cubicBezTo>
                  <a:cubicBezTo>
                    <a:pt x="4605" y="93430"/>
                    <a:pt x="-2613" y="79535"/>
                    <a:pt x="889" y="67974"/>
                  </a:cubicBezTo>
                  <a:cubicBezTo>
                    <a:pt x="4605" y="54397"/>
                    <a:pt x="19041" y="49942"/>
                    <a:pt x="30398" y="44427"/>
                  </a:cubicBezTo>
                  <a:cubicBezTo>
                    <a:pt x="55874" y="32865"/>
                    <a:pt x="82517" y="24061"/>
                    <a:pt x="109691" y="17803"/>
                  </a:cubicBezTo>
                  <a:cubicBezTo>
                    <a:pt x="161066" y="7409"/>
                    <a:pt x="280694" y="-20381"/>
                    <a:pt x="317315" y="25865"/>
                  </a:cubicBezTo>
                  <a:cubicBezTo>
                    <a:pt x="369222" y="144767"/>
                    <a:pt x="415077" y="267912"/>
                    <a:pt x="445541" y="394239"/>
                  </a:cubicBezTo>
                  <a:cubicBezTo>
                    <a:pt x="478872" y="552387"/>
                    <a:pt x="503604" y="712550"/>
                    <a:pt x="522498" y="873137"/>
                  </a:cubicBezTo>
                  <a:cubicBezTo>
                    <a:pt x="546169" y="1074137"/>
                    <a:pt x="547125" y="1277045"/>
                    <a:pt x="543516" y="1479211"/>
                  </a:cubicBezTo>
                  <a:cubicBezTo>
                    <a:pt x="537890" y="1522593"/>
                    <a:pt x="546806" y="1679256"/>
                    <a:pt x="493202" y="1679998"/>
                  </a:cubicBezTo>
                  <a:cubicBezTo>
                    <a:pt x="480570" y="1679998"/>
                    <a:pt x="471123" y="1670452"/>
                    <a:pt x="467833" y="1658996"/>
                  </a:cubicBezTo>
                  <a:close/>
                  <a:moveTo>
                    <a:pt x="34963" y="96294"/>
                  </a:moveTo>
                  <a:cubicBezTo>
                    <a:pt x="38678" y="98521"/>
                    <a:pt x="41756" y="101597"/>
                    <a:pt x="44622" y="104991"/>
                  </a:cubicBezTo>
                  <a:cubicBezTo>
                    <a:pt x="198006" y="289338"/>
                    <a:pt x="259359" y="527249"/>
                    <a:pt x="335360" y="749886"/>
                  </a:cubicBezTo>
                  <a:cubicBezTo>
                    <a:pt x="411893" y="974963"/>
                    <a:pt x="464224" y="1208101"/>
                    <a:pt x="495325" y="1443678"/>
                  </a:cubicBezTo>
                  <a:cubicBezTo>
                    <a:pt x="502967" y="1145202"/>
                    <a:pt x="480995" y="846726"/>
                    <a:pt x="426117" y="553130"/>
                  </a:cubicBezTo>
                  <a:cubicBezTo>
                    <a:pt x="401596" y="379920"/>
                    <a:pt x="345126" y="214242"/>
                    <a:pt x="277085" y="53867"/>
                  </a:cubicBezTo>
                  <a:cubicBezTo>
                    <a:pt x="260739" y="51321"/>
                    <a:pt x="244180" y="50154"/>
                    <a:pt x="227621" y="50154"/>
                  </a:cubicBezTo>
                  <a:cubicBezTo>
                    <a:pt x="161385" y="50154"/>
                    <a:pt x="94406" y="69140"/>
                    <a:pt x="34963" y="962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61116" y="-1344838"/>
              <a:ext cx="10614" cy="10606"/>
            </a:xfrm>
            <a:custGeom>
              <a:rect b="b" l="l" r="r" t="t"/>
              <a:pathLst>
                <a:path extrusionOk="0" h="10606" w="10614">
                  <a:moveTo>
                    <a:pt x="45" y="11460"/>
                  </a:moveTo>
                  <a:cubicBezTo>
                    <a:pt x="-486" y="7005"/>
                    <a:pt x="3760" y="-4663"/>
                    <a:pt x="8749" y="2019"/>
                  </a:cubicBezTo>
                  <a:cubicBezTo>
                    <a:pt x="10447" y="6050"/>
                    <a:pt x="12783" y="9656"/>
                    <a:pt x="11509" y="13687"/>
                  </a:cubicBezTo>
                  <a:cubicBezTo>
                    <a:pt x="10554" y="16127"/>
                    <a:pt x="8431" y="17187"/>
                    <a:pt x="6202" y="17187"/>
                  </a:cubicBezTo>
                  <a:cubicBezTo>
                    <a:pt x="3123" y="17293"/>
                    <a:pt x="-61" y="15172"/>
                    <a:pt x="45" y="114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70412" y="-1353266"/>
              <a:ext cx="31844" cy="31820"/>
            </a:xfrm>
            <a:custGeom>
              <a:rect b="b" l="l" r="r" t="t"/>
              <a:pathLst>
                <a:path extrusionOk="0" h="31820" w="31844">
                  <a:moveTo>
                    <a:pt x="0" y="18297"/>
                  </a:moveTo>
                  <a:cubicBezTo>
                    <a:pt x="318" y="-6099"/>
                    <a:pt x="37152" y="-6099"/>
                    <a:pt x="37364" y="18297"/>
                  </a:cubicBezTo>
                  <a:cubicBezTo>
                    <a:pt x="37258" y="30495"/>
                    <a:pt x="28023" y="36540"/>
                    <a:pt x="18682" y="36647"/>
                  </a:cubicBezTo>
                  <a:cubicBezTo>
                    <a:pt x="9447" y="36647"/>
                    <a:pt x="106" y="30495"/>
                    <a:pt x="0" y="182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01824" y="-1932096"/>
              <a:ext cx="360901" cy="1612236"/>
            </a:xfrm>
            <a:custGeom>
              <a:rect b="b" l="l" r="r" t="t"/>
              <a:pathLst>
                <a:path extrusionOk="0" h="1612236" w="360901">
                  <a:moveTo>
                    <a:pt x="148718" y="1616123"/>
                  </a:moveTo>
                  <a:cubicBezTo>
                    <a:pt x="128974" y="1598303"/>
                    <a:pt x="146064" y="1567862"/>
                    <a:pt x="144472" y="1545057"/>
                  </a:cubicBezTo>
                  <a:cubicBezTo>
                    <a:pt x="146383" y="1512919"/>
                    <a:pt x="145958" y="1480780"/>
                    <a:pt x="145746" y="1448535"/>
                  </a:cubicBezTo>
                  <a:cubicBezTo>
                    <a:pt x="142031" y="1278826"/>
                    <a:pt x="143198" y="1109117"/>
                    <a:pt x="139165" y="939408"/>
                  </a:cubicBezTo>
                  <a:cubicBezTo>
                    <a:pt x="136936" y="771926"/>
                    <a:pt x="116555" y="606248"/>
                    <a:pt x="95538" y="440145"/>
                  </a:cubicBezTo>
                  <a:cubicBezTo>
                    <a:pt x="83331" y="314454"/>
                    <a:pt x="43632" y="194703"/>
                    <a:pt x="7860" y="74422"/>
                  </a:cubicBezTo>
                  <a:cubicBezTo>
                    <a:pt x="3933" y="59466"/>
                    <a:pt x="-1587" y="44086"/>
                    <a:pt x="430" y="28388"/>
                  </a:cubicBezTo>
                  <a:cubicBezTo>
                    <a:pt x="9558" y="8553"/>
                    <a:pt x="22827" y="43132"/>
                    <a:pt x="26861" y="50663"/>
                  </a:cubicBezTo>
                  <a:cubicBezTo>
                    <a:pt x="89594" y="202022"/>
                    <a:pt x="131734" y="360912"/>
                    <a:pt x="147550" y="524045"/>
                  </a:cubicBezTo>
                  <a:cubicBezTo>
                    <a:pt x="199350" y="835143"/>
                    <a:pt x="186294" y="1151650"/>
                    <a:pt x="194468" y="1465718"/>
                  </a:cubicBezTo>
                  <a:cubicBezTo>
                    <a:pt x="283950" y="1146665"/>
                    <a:pt x="313353" y="814460"/>
                    <a:pt x="312503" y="484375"/>
                  </a:cubicBezTo>
                  <a:cubicBezTo>
                    <a:pt x="311867" y="352002"/>
                    <a:pt x="317492" y="218144"/>
                    <a:pt x="280129" y="90862"/>
                  </a:cubicBezTo>
                  <a:cubicBezTo>
                    <a:pt x="276307" y="73998"/>
                    <a:pt x="264419" y="62754"/>
                    <a:pt x="246798" y="61588"/>
                  </a:cubicBezTo>
                  <a:cubicBezTo>
                    <a:pt x="200518" y="52890"/>
                    <a:pt x="159757" y="47905"/>
                    <a:pt x="114645" y="49284"/>
                  </a:cubicBezTo>
                  <a:cubicBezTo>
                    <a:pt x="96069" y="52996"/>
                    <a:pt x="74839" y="53632"/>
                    <a:pt x="70700" y="30404"/>
                  </a:cubicBezTo>
                  <a:cubicBezTo>
                    <a:pt x="68895" y="16933"/>
                    <a:pt x="78448" y="5053"/>
                    <a:pt x="91611" y="2826"/>
                  </a:cubicBezTo>
                  <a:cubicBezTo>
                    <a:pt x="124410" y="-2478"/>
                    <a:pt x="157847" y="811"/>
                    <a:pt x="190752" y="3568"/>
                  </a:cubicBezTo>
                  <a:cubicBezTo>
                    <a:pt x="317811" y="13857"/>
                    <a:pt x="325772" y="41435"/>
                    <a:pt x="345834" y="160973"/>
                  </a:cubicBezTo>
                  <a:cubicBezTo>
                    <a:pt x="369505" y="310211"/>
                    <a:pt x="360270" y="462313"/>
                    <a:pt x="359846" y="612718"/>
                  </a:cubicBezTo>
                  <a:cubicBezTo>
                    <a:pt x="355493" y="781791"/>
                    <a:pt x="344879" y="951181"/>
                    <a:pt x="318236" y="1118133"/>
                  </a:cubicBezTo>
                  <a:cubicBezTo>
                    <a:pt x="307515" y="1174455"/>
                    <a:pt x="239262" y="1621214"/>
                    <a:pt x="163048" y="1621214"/>
                  </a:cubicBezTo>
                  <a:cubicBezTo>
                    <a:pt x="158377" y="1621532"/>
                    <a:pt x="153601" y="1619729"/>
                    <a:pt x="148718" y="16161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3534" y="-1913723"/>
              <a:ext cx="42459" cy="31820"/>
            </a:xfrm>
            <a:custGeom>
              <a:rect b="b" l="l" r="r" t="t"/>
              <a:pathLst>
                <a:path extrusionOk="0" h="31820" w="42459">
                  <a:moveTo>
                    <a:pt x="224" y="24971"/>
                  </a:moveTo>
                  <a:cubicBezTo>
                    <a:pt x="-2642" y="9591"/>
                    <a:pt x="22833" y="-11834"/>
                    <a:pt x="31643" y="8000"/>
                  </a:cubicBezTo>
                  <a:cubicBezTo>
                    <a:pt x="37588" y="8425"/>
                    <a:pt x="46610" y="11925"/>
                    <a:pt x="44805" y="19350"/>
                  </a:cubicBezTo>
                  <a:cubicBezTo>
                    <a:pt x="42576" y="26244"/>
                    <a:pt x="33979" y="26987"/>
                    <a:pt x="28353" y="30063"/>
                  </a:cubicBezTo>
                  <a:cubicBezTo>
                    <a:pt x="23895" y="33881"/>
                    <a:pt x="18163" y="36321"/>
                    <a:pt x="13067" y="36321"/>
                  </a:cubicBezTo>
                  <a:cubicBezTo>
                    <a:pt x="7123" y="36214"/>
                    <a:pt x="1922" y="33032"/>
                    <a:pt x="224" y="249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05886" y="-1930947"/>
              <a:ext cx="95532" cy="42427"/>
            </a:xfrm>
            <a:custGeom>
              <a:rect b="b" l="l" r="r" t="t"/>
              <a:pathLst>
                <a:path extrusionOk="0" h="42427" w="95532">
                  <a:moveTo>
                    <a:pt x="8257" y="52271"/>
                  </a:moveTo>
                  <a:cubicBezTo>
                    <a:pt x="8150" y="52271"/>
                    <a:pt x="8044" y="52271"/>
                    <a:pt x="8044" y="52271"/>
                  </a:cubicBezTo>
                  <a:cubicBezTo>
                    <a:pt x="3692" y="52059"/>
                    <a:pt x="-660" y="48347"/>
                    <a:pt x="83" y="43150"/>
                  </a:cubicBezTo>
                  <a:cubicBezTo>
                    <a:pt x="2100" y="32012"/>
                    <a:pt x="15050" y="27133"/>
                    <a:pt x="24179" y="22784"/>
                  </a:cubicBezTo>
                  <a:cubicBezTo>
                    <a:pt x="28319" y="6556"/>
                    <a:pt x="47425" y="4965"/>
                    <a:pt x="61224" y="2101"/>
                  </a:cubicBezTo>
                  <a:cubicBezTo>
                    <a:pt x="73644" y="-232"/>
                    <a:pt x="88292" y="-2778"/>
                    <a:pt x="98057" y="7405"/>
                  </a:cubicBezTo>
                  <a:cubicBezTo>
                    <a:pt x="113767" y="23209"/>
                    <a:pt x="97951" y="48347"/>
                    <a:pt x="77040" y="45165"/>
                  </a:cubicBezTo>
                  <a:cubicBezTo>
                    <a:pt x="68761" y="46650"/>
                    <a:pt x="60587" y="48983"/>
                    <a:pt x="52414" y="51211"/>
                  </a:cubicBezTo>
                  <a:cubicBezTo>
                    <a:pt x="47531" y="52696"/>
                    <a:pt x="42542" y="52271"/>
                    <a:pt x="38084" y="50468"/>
                  </a:cubicBezTo>
                  <a:cubicBezTo>
                    <a:pt x="30229" y="51529"/>
                    <a:pt x="22374" y="52377"/>
                    <a:pt x="14413" y="52377"/>
                  </a:cubicBezTo>
                  <a:cubicBezTo>
                    <a:pt x="12396" y="52484"/>
                    <a:pt x="10274" y="52377"/>
                    <a:pt x="8257" y="522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95298" y="-1493528"/>
              <a:ext cx="1135778" cy="1707697"/>
            </a:xfrm>
            <a:custGeom>
              <a:rect b="b" l="l" r="r" t="t"/>
              <a:pathLst>
                <a:path extrusionOk="0" h="1707697" w="1135778">
                  <a:moveTo>
                    <a:pt x="463" y="1702805"/>
                  </a:moveTo>
                  <a:cubicBezTo>
                    <a:pt x="-2403" y="1681485"/>
                    <a:pt x="8742" y="1661226"/>
                    <a:pt x="14581" y="1641286"/>
                  </a:cubicBezTo>
                  <a:cubicBezTo>
                    <a:pt x="32095" y="1590797"/>
                    <a:pt x="52794" y="1541475"/>
                    <a:pt x="71369" y="1491517"/>
                  </a:cubicBezTo>
                  <a:cubicBezTo>
                    <a:pt x="114572" y="1376858"/>
                    <a:pt x="144930" y="1259546"/>
                    <a:pt x="202674" y="1151251"/>
                  </a:cubicBezTo>
                  <a:cubicBezTo>
                    <a:pt x="268485" y="1029484"/>
                    <a:pt x="329520" y="904854"/>
                    <a:pt x="403293" y="787649"/>
                  </a:cubicBezTo>
                  <a:cubicBezTo>
                    <a:pt x="565699" y="551753"/>
                    <a:pt x="750077" y="329540"/>
                    <a:pt x="959400" y="133632"/>
                  </a:cubicBezTo>
                  <a:cubicBezTo>
                    <a:pt x="993579" y="102024"/>
                    <a:pt x="1026909" y="69567"/>
                    <a:pt x="1061407" y="38383"/>
                  </a:cubicBezTo>
                  <a:cubicBezTo>
                    <a:pt x="1081682" y="23852"/>
                    <a:pt x="1104185" y="-15606"/>
                    <a:pt x="1131040" y="6669"/>
                  </a:cubicBezTo>
                  <a:cubicBezTo>
                    <a:pt x="1155666" y="37216"/>
                    <a:pt x="1105777" y="58430"/>
                    <a:pt x="1088794" y="78265"/>
                  </a:cubicBezTo>
                  <a:cubicBezTo>
                    <a:pt x="1048139" y="115283"/>
                    <a:pt x="1008546" y="153255"/>
                    <a:pt x="967998" y="190379"/>
                  </a:cubicBezTo>
                  <a:cubicBezTo>
                    <a:pt x="771413" y="378226"/>
                    <a:pt x="596269" y="588135"/>
                    <a:pt x="440869" y="810984"/>
                  </a:cubicBezTo>
                  <a:cubicBezTo>
                    <a:pt x="379516" y="904536"/>
                    <a:pt x="331006" y="1005513"/>
                    <a:pt x="275597" y="1102565"/>
                  </a:cubicBezTo>
                  <a:cubicBezTo>
                    <a:pt x="206814" y="1219346"/>
                    <a:pt x="162869" y="1344825"/>
                    <a:pt x="117862" y="1470940"/>
                  </a:cubicBezTo>
                  <a:cubicBezTo>
                    <a:pt x="91537" y="1536914"/>
                    <a:pt x="62665" y="1602040"/>
                    <a:pt x="35279" y="1667697"/>
                  </a:cubicBezTo>
                  <a:cubicBezTo>
                    <a:pt x="29441" y="1681061"/>
                    <a:pt x="24134" y="1694744"/>
                    <a:pt x="16597" y="1707154"/>
                  </a:cubicBezTo>
                  <a:cubicBezTo>
                    <a:pt x="14899" y="1709275"/>
                    <a:pt x="12351" y="1710548"/>
                    <a:pt x="9698" y="1710654"/>
                  </a:cubicBezTo>
                  <a:cubicBezTo>
                    <a:pt x="9592" y="1710654"/>
                    <a:pt x="9485" y="1710654"/>
                    <a:pt x="9379" y="1710654"/>
                  </a:cubicBezTo>
                  <a:cubicBezTo>
                    <a:pt x="4815" y="1710548"/>
                    <a:pt x="1206" y="1707154"/>
                    <a:pt x="463" y="17028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78572" y="-347274"/>
              <a:ext cx="1772663" cy="678836"/>
            </a:xfrm>
            <a:custGeom>
              <a:rect b="b" l="l" r="r" t="t"/>
              <a:pathLst>
                <a:path extrusionOk="0" h="678836" w="1772663">
                  <a:moveTo>
                    <a:pt x="293" y="680120"/>
                  </a:moveTo>
                  <a:cubicBezTo>
                    <a:pt x="12712" y="652224"/>
                    <a:pt x="42433" y="633344"/>
                    <a:pt x="63450" y="612767"/>
                  </a:cubicBezTo>
                  <a:cubicBezTo>
                    <a:pt x="121938" y="563764"/>
                    <a:pt x="180531" y="514442"/>
                    <a:pt x="242522" y="469893"/>
                  </a:cubicBezTo>
                  <a:cubicBezTo>
                    <a:pt x="486342" y="278122"/>
                    <a:pt x="782388" y="152749"/>
                    <a:pt x="1084802" y="98442"/>
                  </a:cubicBezTo>
                  <a:cubicBezTo>
                    <a:pt x="1269923" y="56758"/>
                    <a:pt x="1458441" y="36074"/>
                    <a:pt x="1646641" y="14012"/>
                  </a:cubicBezTo>
                  <a:cubicBezTo>
                    <a:pt x="1682731" y="9239"/>
                    <a:pt x="1719246" y="6057"/>
                    <a:pt x="1755230" y="329"/>
                  </a:cubicBezTo>
                  <a:cubicBezTo>
                    <a:pt x="1768286" y="-2004"/>
                    <a:pt x="1780918" y="8390"/>
                    <a:pt x="1782722" y="21119"/>
                  </a:cubicBezTo>
                  <a:cubicBezTo>
                    <a:pt x="1784208" y="59834"/>
                    <a:pt x="1731771" y="48803"/>
                    <a:pt x="1706402" y="55591"/>
                  </a:cubicBezTo>
                  <a:cubicBezTo>
                    <a:pt x="1648658" y="62379"/>
                    <a:pt x="1590914" y="69274"/>
                    <a:pt x="1533169" y="76274"/>
                  </a:cubicBezTo>
                  <a:cubicBezTo>
                    <a:pt x="1349746" y="94624"/>
                    <a:pt x="1166536" y="126975"/>
                    <a:pt x="987359" y="167387"/>
                  </a:cubicBezTo>
                  <a:cubicBezTo>
                    <a:pt x="746404" y="222012"/>
                    <a:pt x="514365" y="322565"/>
                    <a:pt x="314702" y="468302"/>
                  </a:cubicBezTo>
                  <a:cubicBezTo>
                    <a:pt x="214498" y="534701"/>
                    <a:pt x="121726" y="611494"/>
                    <a:pt x="23964" y="681075"/>
                  </a:cubicBezTo>
                  <a:cubicBezTo>
                    <a:pt x="18975" y="683939"/>
                    <a:pt x="14517" y="687969"/>
                    <a:pt x="8572" y="688394"/>
                  </a:cubicBezTo>
                  <a:cubicBezTo>
                    <a:pt x="8042" y="688606"/>
                    <a:pt x="7405" y="688606"/>
                    <a:pt x="6874" y="688606"/>
                  </a:cubicBezTo>
                  <a:cubicBezTo>
                    <a:pt x="2628" y="688712"/>
                    <a:pt x="-1087" y="684469"/>
                    <a:pt x="293" y="6801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147206" y="-1439659"/>
              <a:ext cx="1454221" cy="1209177"/>
            </a:xfrm>
            <a:custGeom>
              <a:rect b="b" l="l" r="r" t="t"/>
              <a:pathLst>
                <a:path extrusionOk="0" h="1209177" w="1454221">
                  <a:moveTo>
                    <a:pt x="0" y="1212041"/>
                  </a:moveTo>
                  <a:cubicBezTo>
                    <a:pt x="1062" y="1191570"/>
                    <a:pt x="15179" y="1173857"/>
                    <a:pt x="24308" y="1156037"/>
                  </a:cubicBezTo>
                  <a:cubicBezTo>
                    <a:pt x="45750" y="1121141"/>
                    <a:pt x="69314" y="1088684"/>
                    <a:pt x="91393" y="1055485"/>
                  </a:cubicBezTo>
                  <a:cubicBezTo>
                    <a:pt x="132048" y="993435"/>
                    <a:pt x="176629" y="934991"/>
                    <a:pt x="223971" y="878032"/>
                  </a:cubicBezTo>
                  <a:cubicBezTo>
                    <a:pt x="437328" y="601088"/>
                    <a:pt x="698451" y="366466"/>
                    <a:pt x="974859" y="153799"/>
                  </a:cubicBezTo>
                  <a:cubicBezTo>
                    <a:pt x="1024642" y="114978"/>
                    <a:pt x="1077398" y="79657"/>
                    <a:pt x="1134505" y="52186"/>
                  </a:cubicBezTo>
                  <a:cubicBezTo>
                    <a:pt x="1176115" y="34366"/>
                    <a:pt x="1220378" y="6576"/>
                    <a:pt x="1264748" y="0"/>
                  </a:cubicBezTo>
                  <a:cubicBezTo>
                    <a:pt x="1321855" y="11137"/>
                    <a:pt x="1370365" y="51761"/>
                    <a:pt x="1414097" y="88461"/>
                  </a:cubicBezTo>
                  <a:cubicBezTo>
                    <a:pt x="1430869" y="105326"/>
                    <a:pt x="1451886" y="121342"/>
                    <a:pt x="1460165" y="144359"/>
                  </a:cubicBezTo>
                  <a:cubicBezTo>
                    <a:pt x="1468870" y="208742"/>
                    <a:pt x="1377158" y="250215"/>
                    <a:pt x="1331833" y="279808"/>
                  </a:cubicBezTo>
                  <a:cubicBezTo>
                    <a:pt x="1254452" y="327114"/>
                    <a:pt x="1170595" y="373360"/>
                    <a:pt x="1094806" y="421727"/>
                  </a:cubicBezTo>
                  <a:cubicBezTo>
                    <a:pt x="964350" y="512203"/>
                    <a:pt x="830286" y="597058"/>
                    <a:pt x="698663" y="684882"/>
                  </a:cubicBezTo>
                  <a:cubicBezTo>
                    <a:pt x="630198" y="733249"/>
                    <a:pt x="559185" y="777904"/>
                    <a:pt x="489234" y="823407"/>
                  </a:cubicBezTo>
                  <a:cubicBezTo>
                    <a:pt x="489340" y="823301"/>
                    <a:pt x="489446" y="823301"/>
                    <a:pt x="489552" y="823195"/>
                  </a:cubicBezTo>
                  <a:cubicBezTo>
                    <a:pt x="437434" y="858304"/>
                    <a:pt x="391684" y="901579"/>
                    <a:pt x="340840" y="938385"/>
                  </a:cubicBezTo>
                  <a:cubicBezTo>
                    <a:pt x="290526" y="974660"/>
                    <a:pt x="238620" y="1008921"/>
                    <a:pt x="194887" y="1053363"/>
                  </a:cubicBezTo>
                  <a:cubicBezTo>
                    <a:pt x="161981" y="1083062"/>
                    <a:pt x="132578" y="1116049"/>
                    <a:pt x="102114" y="1148082"/>
                  </a:cubicBezTo>
                  <a:cubicBezTo>
                    <a:pt x="80460" y="1164523"/>
                    <a:pt x="53923" y="1221587"/>
                    <a:pt x="23459" y="1197934"/>
                  </a:cubicBezTo>
                  <a:cubicBezTo>
                    <a:pt x="19319" y="1202389"/>
                    <a:pt x="11252" y="1217981"/>
                    <a:pt x="4989" y="1217981"/>
                  </a:cubicBezTo>
                  <a:cubicBezTo>
                    <a:pt x="3184" y="1217981"/>
                    <a:pt x="1380" y="1216390"/>
                    <a:pt x="0" y="1212041"/>
                  </a:cubicBezTo>
                  <a:close/>
                  <a:moveTo>
                    <a:pt x="1097990" y="126221"/>
                  </a:moveTo>
                  <a:cubicBezTo>
                    <a:pt x="1029313" y="167694"/>
                    <a:pt x="967747" y="219455"/>
                    <a:pt x="904483" y="268459"/>
                  </a:cubicBezTo>
                  <a:cubicBezTo>
                    <a:pt x="799397" y="355116"/>
                    <a:pt x="692825" y="440713"/>
                    <a:pt x="593896" y="534371"/>
                  </a:cubicBezTo>
                  <a:cubicBezTo>
                    <a:pt x="527129" y="601725"/>
                    <a:pt x="457178" y="666214"/>
                    <a:pt x="393807" y="736856"/>
                  </a:cubicBezTo>
                  <a:cubicBezTo>
                    <a:pt x="346572" y="791056"/>
                    <a:pt x="300822" y="846636"/>
                    <a:pt x="254011" y="901261"/>
                  </a:cubicBezTo>
                  <a:cubicBezTo>
                    <a:pt x="233312" y="925657"/>
                    <a:pt x="212932" y="950265"/>
                    <a:pt x="192658" y="974979"/>
                  </a:cubicBezTo>
                  <a:cubicBezTo>
                    <a:pt x="178859" y="991844"/>
                    <a:pt x="165590" y="1009027"/>
                    <a:pt x="152640" y="1026528"/>
                  </a:cubicBezTo>
                  <a:cubicBezTo>
                    <a:pt x="214312" y="962463"/>
                    <a:pt x="291587" y="917702"/>
                    <a:pt x="360159" y="862016"/>
                  </a:cubicBezTo>
                  <a:cubicBezTo>
                    <a:pt x="398372" y="830196"/>
                    <a:pt x="438920" y="797739"/>
                    <a:pt x="480105" y="771010"/>
                  </a:cubicBezTo>
                  <a:cubicBezTo>
                    <a:pt x="480318" y="770797"/>
                    <a:pt x="480636" y="770691"/>
                    <a:pt x="480848" y="770479"/>
                  </a:cubicBezTo>
                  <a:lnTo>
                    <a:pt x="480848" y="770479"/>
                  </a:lnTo>
                  <a:cubicBezTo>
                    <a:pt x="514497" y="747781"/>
                    <a:pt x="549632" y="727946"/>
                    <a:pt x="581370" y="706414"/>
                  </a:cubicBezTo>
                  <a:cubicBezTo>
                    <a:pt x="580202" y="707156"/>
                    <a:pt x="579672" y="707475"/>
                    <a:pt x="578716" y="708111"/>
                  </a:cubicBezTo>
                  <a:cubicBezTo>
                    <a:pt x="707049" y="620499"/>
                    <a:pt x="836549" y="534371"/>
                    <a:pt x="967004" y="450578"/>
                  </a:cubicBezTo>
                  <a:cubicBezTo>
                    <a:pt x="1024854" y="412393"/>
                    <a:pt x="1080051" y="370072"/>
                    <a:pt x="1140768" y="336342"/>
                  </a:cubicBezTo>
                  <a:cubicBezTo>
                    <a:pt x="1195221" y="305264"/>
                    <a:pt x="1248614" y="272489"/>
                    <a:pt x="1302643" y="240563"/>
                  </a:cubicBezTo>
                  <a:cubicBezTo>
                    <a:pt x="1341068" y="216273"/>
                    <a:pt x="1387242" y="196120"/>
                    <a:pt x="1412187" y="156663"/>
                  </a:cubicBezTo>
                  <a:cubicBezTo>
                    <a:pt x="1371214" y="111584"/>
                    <a:pt x="1319414" y="67990"/>
                    <a:pt x="1261245" y="49216"/>
                  </a:cubicBezTo>
                  <a:cubicBezTo>
                    <a:pt x="1205199" y="71278"/>
                    <a:pt x="1149896" y="95673"/>
                    <a:pt x="1097990" y="1262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28054" y="-669632"/>
              <a:ext cx="10500" cy="10500"/>
            </a:xfrm>
            <a:custGeom>
              <a:rect b="b" l="l" r="r" t="t"/>
              <a:pathLst>
                <a:path extrusionOk="0" h="120000" w="120000">
                  <a:moveTo>
                    <a:pt x="4805" y="317"/>
                  </a:moveTo>
                  <a:cubicBezTo>
                    <a:pt x="6003" y="-882"/>
                    <a:pt x="3595" y="1516"/>
                    <a:pt x="0" y="3914"/>
                  </a:cubicBezTo>
                  <a:cubicBezTo>
                    <a:pt x="1198" y="2715"/>
                    <a:pt x="2408" y="1516"/>
                    <a:pt x="4805" y="3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153534" y="-267069"/>
              <a:ext cx="42459" cy="42427"/>
            </a:xfrm>
            <a:custGeom>
              <a:rect b="b" l="l" r="r" t="t"/>
              <a:pathLst>
                <a:path extrusionOk="0" h="42427" w="42459">
                  <a:moveTo>
                    <a:pt x="5667" y="52285"/>
                  </a:moveTo>
                  <a:cubicBezTo>
                    <a:pt x="-10149" y="44118"/>
                    <a:pt x="11505" y="29268"/>
                    <a:pt x="17768" y="21525"/>
                  </a:cubicBezTo>
                  <a:cubicBezTo>
                    <a:pt x="13947" y="8161"/>
                    <a:pt x="30293" y="-1067"/>
                    <a:pt x="41863" y="99"/>
                  </a:cubicBezTo>
                  <a:cubicBezTo>
                    <a:pt x="53858" y="1266"/>
                    <a:pt x="56830" y="18343"/>
                    <a:pt x="47065" y="24071"/>
                  </a:cubicBezTo>
                  <a:cubicBezTo>
                    <a:pt x="44092" y="26723"/>
                    <a:pt x="41014" y="29374"/>
                    <a:pt x="37830" y="31920"/>
                  </a:cubicBezTo>
                  <a:cubicBezTo>
                    <a:pt x="38997" y="33723"/>
                    <a:pt x="38148" y="36799"/>
                    <a:pt x="35388" y="36799"/>
                  </a:cubicBezTo>
                  <a:cubicBezTo>
                    <a:pt x="34433" y="36799"/>
                    <a:pt x="33478" y="36587"/>
                    <a:pt x="32522" y="36269"/>
                  </a:cubicBezTo>
                  <a:cubicBezTo>
                    <a:pt x="24349" y="41572"/>
                    <a:pt x="16812" y="52179"/>
                    <a:pt x="6622" y="52179"/>
                  </a:cubicBezTo>
                  <a:cubicBezTo>
                    <a:pt x="6304" y="52285"/>
                    <a:pt x="5985" y="52285"/>
                    <a:pt x="5667" y="522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352135" y="-2167629"/>
              <a:ext cx="297213" cy="403059"/>
            </a:xfrm>
            <a:custGeom>
              <a:rect b="b" l="l" r="r" t="t"/>
              <a:pathLst>
                <a:path extrusionOk="0" h="403059" w="297213">
                  <a:moveTo>
                    <a:pt x="129861" y="411780"/>
                  </a:moveTo>
                  <a:cubicBezTo>
                    <a:pt x="108100" y="405840"/>
                    <a:pt x="112134" y="382824"/>
                    <a:pt x="114363" y="365747"/>
                  </a:cubicBezTo>
                  <a:cubicBezTo>
                    <a:pt x="116061" y="318016"/>
                    <a:pt x="114894" y="266255"/>
                    <a:pt x="85809" y="226055"/>
                  </a:cubicBezTo>
                  <a:cubicBezTo>
                    <a:pt x="74770" y="210781"/>
                    <a:pt x="58211" y="200917"/>
                    <a:pt x="41758" y="192431"/>
                  </a:cubicBezTo>
                  <a:cubicBezTo>
                    <a:pt x="24031" y="183840"/>
                    <a:pt x="-5159" y="174506"/>
                    <a:pt x="785" y="149262"/>
                  </a:cubicBezTo>
                  <a:cubicBezTo>
                    <a:pt x="3651" y="137170"/>
                    <a:pt x="15752" y="131230"/>
                    <a:pt x="27216" y="130169"/>
                  </a:cubicBezTo>
                  <a:cubicBezTo>
                    <a:pt x="66066" y="119456"/>
                    <a:pt x="105128" y="105880"/>
                    <a:pt x="139838" y="85302"/>
                  </a:cubicBezTo>
                  <a:cubicBezTo>
                    <a:pt x="161492" y="70135"/>
                    <a:pt x="173381" y="45209"/>
                    <a:pt x="185588" y="22510"/>
                  </a:cubicBezTo>
                  <a:cubicBezTo>
                    <a:pt x="190152" y="16252"/>
                    <a:pt x="193761" y="-8780"/>
                    <a:pt x="204058" y="3206"/>
                  </a:cubicBezTo>
                  <a:cubicBezTo>
                    <a:pt x="208197" y="15191"/>
                    <a:pt x="201722" y="27920"/>
                    <a:pt x="199281" y="39693"/>
                  </a:cubicBezTo>
                  <a:cubicBezTo>
                    <a:pt x="209471" y="45951"/>
                    <a:pt x="206923" y="59104"/>
                    <a:pt x="207985" y="69286"/>
                  </a:cubicBezTo>
                  <a:cubicBezTo>
                    <a:pt x="210532" y="97500"/>
                    <a:pt x="218600" y="128048"/>
                    <a:pt x="240572" y="147458"/>
                  </a:cubicBezTo>
                  <a:cubicBezTo>
                    <a:pt x="255539" y="164111"/>
                    <a:pt x="282819" y="163369"/>
                    <a:pt x="295026" y="182249"/>
                  </a:cubicBezTo>
                  <a:cubicBezTo>
                    <a:pt x="303730" y="197204"/>
                    <a:pt x="292160" y="213539"/>
                    <a:pt x="276769" y="217145"/>
                  </a:cubicBezTo>
                  <a:cubicBezTo>
                    <a:pt x="258299" y="227540"/>
                    <a:pt x="240891" y="239844"/>
                    <a:pt x="224544" y="253420"/>
                  </a:cubicBezTo>
                  <a:cubicBezTo>
                    <a:pt x="187923" y="286832"/>
                    <a:pt x="171470" y="336048"/>
                    <a:pt x="161599" y="383354"/>
                  </a:cubicBezTo>
                  <a:cubicBezTo>
                    <a:pt x="161492" y="398097"/>
                    <a:pt x="151090" y="412629"/>
                    <a:pt x="136442" y="412629"/>
                  </a:cubicBezTo>
                  <a:cubicBezTo>
                    <a:pt x="134425" y="412735"/>
                    <a:pt x="132196" y="412417"/>
                    <a:pt x="129861" y="411780"/>
                  </a:cubicBezTo>
                  <a:close/>
                  <a:moveTo>
                    <a:pt x="74027" y="155944"/>
                  </a:moveTo>
                  <a:cubicBezTo>
                    <a:pt x="74557" y="156262"/>
                    <a:pt x="74982" y="156474"/>
                    <a:pt x="75513" y="156792"/>
                  </a:cubicBezTo>
                  <a:cubicBezTo>
                    <a:pt x="119776" y="179067"/>
                    <a:pt x="147481" y="224146"/>
                    <a:pt x="157140" y="271770"/>
                  </a:cubicBezTo>
                  <a:cubicBezTo>
                    <a:pt x="175504" y="239844"/>
                    <a:pt x="204588" y="215978"/>
                    <a:pt x="235902" y="197310"/>
                  </a:cubicBezTo>
                  <a:cubicBezTo>
                    <a:pt x="198326" y="178536"/>
                    <a:pt x="175822" y="139185"/>
                    <a:pt x="171683" y="98243"/>
                  </a:cubicBezTo>
                  <a:cubicBezTo>
                    <a:pt x="146632" y="127730"/>
                    <a:pt x="107676" y="139397"/>
                    <a:pt x="74027" y="1559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877478" y="-1879630"/>
              <a:ext cx="827950" cy="1421313"/>
            </a:xfrm>
            <a:custGeom>
              <a:rect b="b" l="l" r="r" t="t"/>
              <a:pathLst>
                <a:path extrusionOk="0" h="1421313" w="827950">
                  <a:moveTo>
                    <a:pt x="835407" y="1417814"/>
                  </a:moveTo>
                  <a:cubicBezTo>
                    <a:pt x="832329" y="1413041"/>
                    <a:pt x="829357" y="1408161"/>
                    <a:pt x="825960" y="1403495"/>
                  </a:cubicBezTo>
                  <a:cubicBezTo>
                    <a:pt x="818530" y="1393206"/>
                    <a:pt x="811206" y="1382917"/>
                    <a:pt x="803563" y="1372735"/>
                  </a:cubicBezTo>
                  <a:cubicBezTo>
                    <a:pt x="802714" y="1371568"/>
                    <a:pt x="801759" y="1370295"/>
                    <a:pt x="800910" y="1369128"/>
                  </a:cubicBezTo>
                  <a:cubicBezTo>
                    <a:pt x="760255" y="1235058"/>
                    <a:pt x="681175" y="1114565"/>
                    <a:pt x="611967" y="993329"/>
                  </a:cubicBezTo>
                  <a:cubicBezTo>
                    <a:pt x="567916" y="912611"/>
                    <a:pt x="532462" y="830302"/>
                    <a:pt x="485758" y="752130"/>
                  </a:cubicBezTo>
                  <a:cubicBezTo>
                    <a:pt x="388845" y="590906"/>
                    <a:pt x="289703" y="430425"/>
                    <a:pt x="177611" y="279278"/>
                  </a:cubicBezTo>
                  <a:cubicBezTo>
                    <a:pt x="125493" y="206091"/>
                    <a:pt x="80805" y="125055"/>
                    <a:pt x="22742" y="57595"/>
                  </a:cubicBezTo>
                  <a:cubicBezTo>
                    <a:pt x="9367" y="43806"/>
                    <a:pt x="-10907" y="25881"/>
                    <a:pt x="7138" y="7001"/>
                  </a:cubicBezTo>
                  <a:cubicBezTo>
                    <a:pt x="16373" y="-2227"/>
                    <a:pt x="31977" y="-2439"/>
                    <a:pt x="41212" y="7001"/>
                  </a:cubicBezTo>
                  <a:cubicBezTo>
                    <a:pt x="52888" y="19093"/>
                    <a:pt x="63715" y="31927"/>
                    <a:pt x="74117" y="45079"/>
                  </a:cubicBezTo>
                  <a:cubicBezTo>
                    <a:pt x="124750" y="108084"/>
                    <a:pt x="164449" y="178831"/>
                    <a:pt x="210199" y="245124"/>
                  </a:cubicBezTo>
                  <a:cubicBezTo>
                    <a:pt x="288429" y="353632"/>
                    <a:pt x="363688" y="464155"/>
                    <a:pt x="431622" y="579451"/>
                  </a:cubicBezTo>
                  <a:cubicBezTo>
                    <a:pt x="503590" y="691883"/>
                    <a:pt x="569083" y="810149"/>
                    <a:pt x="625023" y="931067"/>
                  </a:cubicBezTo>
                  <a:cubicBezTo>
                    <a:pt x="684678" y="1050393"/>
                    <a:pt x="762909" y="1160704"/>
                    <a:pt x="805686" y="1287986"/>
                  </a:cubicBezTo>
                  <a:cubicBezTo>
                    <a:pt x="821078" y="1331156"/>
                    <a:pt x="836469" y="1376129"/>
                    <a:pt x="838274" y="1422162"/>
                  </a:cubicBezTo>
                  <a:cubicBezTo>
                    <a:pt x="837318" y="1420784"/>
                    <a:pt x="836363" y="1419299"/>
                    <a:pt x="835407" y="14178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390610" y="738902"/>
              <a:ext cx="658114" cy="2078936"/>
            </a:xfrm>
            <a:custGeom>
              <a:rect b="b" l="l" r="r" t="t"/>
              <a:pathLst>
                <a:path extrusionOk="0" h="2078936" w="658114">
                  <a:moveTo>
                    <a:pt x="16934" y="2078909"/>
                  </a:moveTo>
                  <a:cubicBezTo>
                    <a:pt x="4515" y="2075515"/>
                    <a:pt x="-2278" y="2062681"/>
                    <a:pt x="694" y="2050377"/>
                  </a:cubicBezTo>
                  <a:cubicBezTo>
                    <a:pt x="3241" y="2004768"/>
                    <a:pt x="2392" y="1958734"/>
                    <a:pt x="4940" y="1913019"/>
                  </a:cubicBezTo>
                  <a:cubicBezTo>
                    <a:pt x="10990" y="1775448"/>
                    <a:pt x="24789" y="1638302"/>
                    <a:pt x="44745" y="1502004"/>
                  </a:cubicBezTo>
                  <a:cubicBezTo>
                    <a:pt x="89008" y="1199816"/>
                    <a:pt x="154714" y="900068"/>
                    <a:pt x="273281" y="618032"/>
                  </a:cubicBezTo>
                  <a:cubicBezTo>
                    <a:pt x="340366" y="452248"/>
                    <a:pt x="414457" y="287312"/>
                    <a:pt x="521029" y="142529"/>
                  </a:cubicBezTo>
                  <a:cubicBezTo>
                    <a:pt x="548946" y="104026"/>
                    <a:pt x="579198" y="67008"/>
                    <a:pt x="610936" y="31581"/>
                  </a:cubicBezTo>
                  <a:cubicBezTo>
                    <a:pt x="624523" y="19595"/>
                    <a:pt x="640339" y="-11164"/>
                    <a:pt x="660295" y="4216"/>
                  </a:cubicBezTo>
                  <a:cubicBezTo>
                    <a:pt x="675474" y="21823"/>
                    <a:pt x="649255" y="34551"/>
                    <a:pt x="639914" y="47279"/>
                  </a:cubicBezTo>
                  <a:cubicBezTo>
                    <a:pt x="604036" y="87903"/>
                    <a:pt x="570706" y="130755"/>
                    <a:pt x="539817" y="175198"/>
                  </a:cubicBezTo>
                  <a:cubicBezTo>
                    <a:pt x="446938" y="310116"/>
                    <a:pt x="380171" y="460415"/>
                    <a:pt x="319242" y="611880"/>
                  </a:cubicBezTo>
                  <a:cubicBezTo>
                    <a:pt x="212140" y="867611"/>
                    <a:pt x="146116" y="1137873"/>
                    <a:pt x="103763" y="1411210"/>
                  </a:cubicBezTo>
                  <a:cubicBezTo>
                    <a:pt x="75952" y="1580389"/>
                    <a:pt x="57164" y="1751795"/>
                    <a:pt x="50689" y="1922671"/>
                  </a:cubicBezTo>
                  <a:cubicBezTo>
                    <a:pt x="49522" y="1954491"/>
                    <a:pt x="48991" y="1986206"/>
                    <a:pt x="48672" y="2018026"/>
                  </a:cubicBezTo>
                  <a:cubicBezTo>
                    <a:pt x="48779" y="2039876"/>
                    <a:pt x="51644" y="2079440"/>
                    <a:pt x="23515" y="2079440"/>
                  </a:cubicBezTo>
                  <a:cubicBezTo>
                    <a:pt x="21392" y="2079546"/>
                    <a:pt x="19270" y="2079333"/>
                    <a:pt x="16934" y="2078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70607" y="1072484"/>
              <a:ext cx="551967" cy="2025902"/>
            </a:xfrm>
            <a:custGeom>
              <a:rect b="b" l="l" r="r" t="t"/>
              <a:pathLst>
                <a:path extrusionOk="0" h="2025902" w="551967">
                  <a:moveTo>
                    <a:pt x="20053" y="2027469"/>
                  </a:moveTo>
                  <a:cubicBezTo>
                    <a:pt x="7634" y="2025772"/>
                    <a:pt x="-1495" y="2013892"/>
                    <a:pt x="204" y="2001376"/>
                  </a:cubicBezTo>
                  <a:cubicBezTo>
                    <a:pt x="6360" y="1910794"/>
                    <a:pt x="13897" y="1820424"/>
                    <a:pt x="23556" y="1730054"/>
                  </a:cubicBezTo>
                  <a:cubicBezTo>
                    <a:pt x="46696" y="1511659"/>
                    <a:pt x="70049" y="1292628"/>
                    <a:pt x="121530" y="1078795"/>
                  </a:cubicBezTo>
                  <a:cubicBezTo>
                    <a:pt x="200186" y="774061"/>
                    <a:pt x="309093" y="476540"/>
                    <a:pt x="449738" y="194823"/>
                  </a:cubicBezTo>
                  <a:cubicBezTo>
                    <a:pt x="472136" y="148259"/>
                    <a:pt x="492516" y="100634"/>
                    <a:pt x="514276" y="53646"/>
                  </a:cubicBezTo>
                  <a:cubicBezTo>
                    <a:pt x="523829" y="36038"/>
                    <a:pt x="529561" y="14613"/>
                    <a:pt x="544422" y="930"/>
                  </a:cubicBezTo>
                  <a:cubicBezTo>
                    <a:pt x="565439" y="-6707"/>
                    <a:pt x="543891" y="34978"/>
                    <a:pt x="542618" y="42721"/>
                  </a:cubicBezTo>
                  <a:cubicBezTo>
                    <a:pt x="524254" y="93315"/>
                    <a:pt x="505041" y="143804"/>
                    <a:pt x="483387" y="193020"/>
                  </a:cubicBezTo>
                  <a:cubicBezTo>
                    <a:pt x="406643" y="356046"/>
                    <a:pt x="337328" y="522149"/>
                    <a:pt x="280115" y="692919"/>
                  </a:cubicBezTo>
                  <a:cubicBezTo>
                    <a:pt x="218231" y="871325"/>
                    <a:pt x="163352" y="1052596"/>
                    <a:pt x="130659" y="1238746"/>
                  </a:cubicBezTo>
                  <a:cubicBezTo>
                    <a:pt x="92340" y="1460216"/>
                    <a:pt x="71535" y="1689111"/>
                    <a:pt x="52322" y="1911960"/>
                  </a:cubicBezTo>
                  <a:cubicBezTo>
                    <a:pt x="49987" y="1943887"/>
                    <a:pt x="48607" y="1975813"/>
                    <a:pt x="46059" y="2007634"/>
                  </a:cubicBezTo>
                  <a:cubicBezTo>
                    <a:pt x="44998" y="2019195"/>
                    <a:pt x="33959" y="2027681"/>
                    <a:pt x="22813" y="2027681"/>
                  </a:cubicBezTo>
                  <a:cubicBezTo>
                    <a:pt x="22070" y="2027681"/>
                    <a:pt x="21115" y="2027575"/>
                    <a:pt x="20053" y="20274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24699" y="1066838"/>
              <a:ext cx="509508" cy="2047115"/>
            </a:xfrm>
            <a:custGeom>
              <a:rect b="b" l="l" r="r" t="t"/>
              <a:pathLst>
                <a:path extrusionOk="0" h="2047115" w="509508">
                  <a:moveTo>
                    <a:pt x="257" y="2033964"/>
                  </a:moveTo>
                  <a:cubicBezTo>
                    <a:pt x="-2397" y="2014765"/>
                    <a:pt x="15967" y="2004158"/>
                    <a:pt x="33163" y="2005856"/>
                  </a:cubicBezTo>
                  <a:cubicBezTo>
                    <a:pt x="65326" y="2001082"/>
                    <a:pt x="100248" y="2003840"/>
                    <a:pt x="129439" y="1988036"/>
                  </a:cubicBezTo>
                  <a:cubicBezTo>
                    <a:pt x="126785" y="1905727"/>
                    <a:pt x="126997" y="1823206"/>
                    <a:pt x="129969" y="1741003"/>
                  </a:cubicBezTo>
                  <a:cubicBezTo>
                    <a:pt x="135383" y="1652436"/>
                    <a:pt x="150668" y="1564824"/>
                    <a:pt x="157992" y="1476469"/>
                  </a:cubicBezTo>
                  <a:cubicBezTo>
                    <a:pt x="183149" y="1213951"/>
                    <a:pt x="250341" y="957902"/>
                    <a:pt x="305431" y="700581"/>
                  </a:cubicBezTo>
                  <a:cubicBezTo>
                    <a:pt x="325918" y="614347"/>
                    <a:pt x="358611" y="531614"/>
                    <a:pt x="382707" y="446335"/>
                  </a:cubicBezTo>
                  <a:cubicBezTo>
                    <a:pt x="421451" y="302082"/>
                    <a:pt x="458178" y="157087"/>
                    <a:pt x="493843" y="12092"/>
                  </a:cubicBezTo>
                  <a:cubicBezTo>
                    <a:pt x="494268" y="5410"/>
                    <a:pt x="499894" y="0"/>
                    <a:pt x="506687" y="0"/>
                  </a:cubicBezTo>
                  <a:cubicBezTo>
                    <a:pt x="528341" y="2652"/>
                    <a:pt x="516877" y="31078"/>
                    <a:pt x="515816" y="45291"/>
                  </a:cubicBezTo>
                  <a:cubicBezTo>
                    <a:pt x="508598" y="82521"/>
                    <a:pt x="499363" y="123145"/>
                    <a:pt x="492145" y="158890"/>
                  </a:cubicBezTo>
                  <a:cubicBezTo>
                    <a:pt x="458496" y="331994"/>
                    <a:pt x="412428" y="501915"/>
                    <a:pt x="359991" y="670139"/>
                  </a:cubicBezTo>
                  <a:cubicBezTo>
                    <a:pt x="322309" y="822135"/>
                    <a:pt x="292800" y="981767"/>
                    <a:pt x="259682" y="1133445"/>
                  </a:cubicBezTo>
                  <a:cubicBezTo>
                    <a:pt x="221363" y="1304639"/>
                    <a:pt x="207563" y="1479333"/>
                    <a:pt x="186971" y="1653073"/>
                  </a:cubicBezTo>
                  <a:cubicBezTo>
                    <a:pt x="173171" y="1765187"/>
                    <a:pt x="175825" y="1878786"/>
                    <a:pt x="178585" y="1991430"/>
                  </a:cubicBezTo>
                  <a:cubicBezTo>
                    <a:pt x="174870" y="2054435"/>
                    <a:pt x="70421" y="2050086"/>
                    <a:pt x="24246" y="2054859"/>
                  </a:cubicBezTo>
                  <a:cubicBezTo>
                    <a:pt x="12464" y="2054753"/>
                    <a:pt x="1637" y="2045843"/>
                    <a:pt x="257" y="20339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142669" y="3071734"/>
              <a:ext cx="31844" cy="21213"/>
            </a:xfrm>
            <a:custGeom>
              <a:rect b="b" l="l" r="r" t="t"/>
              <a:pathLst>
                <a:path extrusionOk="0" h="21213" w="31844">
                  <a:moveTo>
                    <a:pt x="17273" y="29916"/>
                  </a:moveTo>
                  <a:cubicBezTo>
                    <a:pt x="-10750" y="20052"/>
                    <a:pt x="-2577" y="-9011"/>
                    <a:pt x="26720" y="2762"/>
                  </a:cubicBezTo>
                  <a:cubicBezTo>
                    <a:pt x="43915" y="7854"/>
                    <a:pt x="37759" y="31189"/>
                    <a:pt x="23217" y="31189"/>
                  </a:cubicBezTo>
                  <a:cubicBezTo>
                    <a:pt x="21306" y="31083"/>
                    <a:pt x="19395" y="30765"/>
                    <a:pt x="17273" y="299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162266" y="3065292"/>
              <a:ext cx="53073" cy="53034"/>
            </a:xfrm>
            <a:custGeom>
              <a:rect b="b" l="l" r="r" t="t"/>
              <a:pathLst>
                <a:path extrusionOk="0" h="53034" w="53073">
                  <a:moveTo>
                    <a:pt x="33261" y="62027"/>
                  </a:moveTo>
                  <a:cubicBezTo>
                    <a:pt x="9165" y="58102"/>
                    <a:pt x="-10260" y="29039"/>
                    <a:pt x="5981" y="7402"/>
                  </a:cubicBezTo>
                  <a:cubicBezTo>
                    <a:pt x="8316" y="3901"/>
                    <a:pt x="13305" y="-1296"/>
                    <a:pt x="18081" y="295"/>
                  </a:cubicBezTo>
                  <a:cubicBezTo>
                    <a:pt x="21903" y="-659"/>
                    <a:pt x="23601" y="4432"/>
                    <a:pt x="20523" y="6129"/>
                  </a:cubicBezTo>
                  <a:cubicBezTo>
                    <a:pt x="20735" y="11644"/>
                    <a:pt x="20523" y="18114"/>
                    <a:pt x="24132" y="22676"/>
                  </a:cubicBezTo>
                  <a:cubicBezTo>
                    <a:pt x="28802" y="27449"/>
                    <a:pt x="35702" y="29039"/>
                    <a:pt x="41965" y="30631"/>
                  </a:cubicBezTo>
                  <a:cubicBezTo>
                    <a:pt x="60859" y="35934"/>
                    <a:pt x="55127" y="62769"/>
                    <a:pt x="38037" y="62769"/>
                  </a:cubicBezTo>
                  <a:cubicBezTo>
                    <a:pt x="36445" y="62663"/>
                    <a:pt x="34853" y="62451"/>
                    <a:pt x="33261" y="620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31659" y="3089346"/>
              <a:ext cx="10500" cy="10500"/>
            </a:xfrm>
            <a:custGeom>
              <a:rect b="b" l="l" r="r" t="t"/>
              <a:pathLst>
                <a:path extrusionOk="0" h="120000" w="120000">
                  <a:moveTo>
                    <a:pt x="0" y="34800"/>
                  </a:moveTo>
                  <a:cubicBezTo>
                    <a:pt x="0" y="15601"/>
                    <a:pt x="15601" y="0"/>
                    <a:pt x="34796" y="0"/>
                  </a:cubicBezTo>
                  <a:cubicBezTo>
                    <a:pt x="54003" y="0"/>
                    <a:pt x="69592" y="15601"/>
                    <a:pt x="69592" y="34800"/>
                  </a:cubicBezTo>
                  <a:cubicBezTo>
                    <a:pt x="69592" y="53998"/>
                    <a:pt x="54003" y="69599"/>
                    <a:pt x="34796" y="69599"/>
                  </a:cubicBezTo>
                  <a:cubicBezTo>
                    <a:pt x="15601" y="69599"/>
                    <a:pt x="0" y="52799"/>
                    <a:pt x="0" y="348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1273929" y="-960744"/>
              <a:ext cx="1411762" cy="1240997"/>
            </a:xfrm>
            <a:custGeom>
              <a:rect b="b" l="l" r="r" t="t"/>
              <a:pathLst>
                <a:path extrusionOk="0" h="1240997" w="1411762">
                  <a:moveTo>
                    <a:pt x="1381951" y="1242996"/>
                  </a:moveTo>
                  <a:cubicBezTo>
                    <a:pt x="1375158" y="1241193"/>
                    <a:pt x="1370169" y="1236314"/>
                    <a:pt x="1366560" y="1230480"/>
                  </a:cubicBezTo>
                  <a:cubicBezTo>
                    <a:pt x="1336095" y="1183916"/>
                    <a:pt x="1314760" y="1132685"/>
                    <a:pt x="1291938" y="1082197"/>
                  </a:cubicBezTo>
                  <a:cubicBezTo>
                    <a:pt x="1262429" y="1025450"/>
                    <a:pt x="1233769" y="968067"/>
                    <a:pt x="1197998" y="914927"/>
                  </a:cubicBezTo>
                  <a:cubicBezTo>
                    <a:pt x="1154902" y="851286"/>
                    <a:pt x="1102995" y="795282"/>
                    <a:pt x="1051832" y="739596"/>
                  </a:cubicBezTo>
                  <a:cubicBezTo>
                    <a:pt x="991965" y="668106"/>
                    <a:pt x="925835" y="603087"/>
                    <a:pt x="850152" y="548355"/>
                  </a:cubicBezTo>
                  <a:cubicBezTo>
                    <a:pt x="805782" y="514520"/>
                    <a:pt x="760988" y="476017"/>
                    <a:pt x="715132" y="445257"/>
                  </a:cubicBezTo>
                  <a:cubicBezTo>
                    <a:pt x="656008" y="408451"/>
                    <a:pt x="595610" y="373237"/>
                    <a:pt x="534469" y="339825"/>
                  </a:cubicBezTo>
                  <a:cubicBezTo>
                    <a:pt x="384801" y="271942"/>
                    <a:pt x="224625" y="226332"/>
                    <a:pt x="60202" y="216574"/>
                  </a:cubicBezTo>
                  <a:cubicBezTo>
                    <a:pt x="25386" y="215620"/>
                    <a:pt x="-11341" y="186557"/>
                    <a:pt x="3307" y="149009"/>
                  </a:cubicBezTo>
                  <a:cubicBezTo>
                    <a:pt x="16045" y="103718"/>
                    <a:pt x="34302" y="58320"/>
                    <a:pt x="66252" y="23106"/>
                  </a:cubicBezTo>
                  <a:cubicBezTo>
                    <a:pt x="94594" y="-14867"/>
                    <a:pt x="127606" y="4438"/>
                    <a:pt x="166137" y="8574"/>
                  </a:cubicBezTo>
                  <a:cubicBezTo>
                    <a:pt x="243094" y="17166"/>
                    <a:pt x="317610" y="37743"/>
                    <a:pt x="390746" y="62563"/>
                  </a:cubicBezTo>
                  <a:cubicBezTo>
                    <a:pt x="465049" y="85368"/>
                    <a:pt x="540838" y="106793"/>
                    <a:pt x="607923" y="146993"/>
                  </a:cubicBezTo>
                  <a:cubicBezTo>
                    <a:pt x="659405" y="177647"/>
                    <a:pt x="711205" y="207664"/>
                    <a:pt x="759502" y="243091"/>
                  </a:cubicBezTo>
                  <a:cubicBezTo>
                    <a:pt x="805676" y="277457"/>
                    <a:pt x="846649" y="318293"/>
                    <a:pt x="889427" y="356584"/>
                  </a:cubicBezTo>
                  <a:cubicBezTo>
                    <a:pt x="978378" y="432529"/>
                    <a:pt x="1052894" y="522581"/>
                    <a:pt x="1122951" y="615815"/>
                  </a:cubicBezTo>
                  <a:cubicBezTo>
                    <a:pt x="1216573" y="737475"/>
                    <a:pt x="1306374" y="865499"/>
                    <a:pt x="1359873" y="1010282"/>
                  </a:cubicBezTo>
                  <a:cubicBezTo>
                    <a:pt x="1371018" y="1042527"/>
                    <a:pt x="1380784" y="1075302"/>
                    <a:pt x="1385985" y="1109138"/>
                  </a:cubicBezTo>
                  <a:cubicBezTo>
                    <a:pt x="1389700" y="1131306"/>
                    <a:pt x="1390974" y="1154005"/>
                    <a:pt x="1391398" y="1176491"/>
                  </a:cubicBezTo>
                  <a:cubicBezTo>
                    <a:pt x="1397980" y="1187734"/>
                    <a:pt x="1405091" y="1198765"/>
                    <a:pt x="1410717" y="1210433"/>
                  </a:cubicBezTo>
                  <a:cubicBezTo>
                    <a:pt x="1418147" y="1225919"/>
                    <a:pt x="1404561" y="1244163"/>
                    <a:pt x="1388532" y="1244163"/>
                  </a:cubicBezTo>
                  <a:cubicBezTo>
                    <a:pt x="1386303" y="1244057"/>
                    <a:pt x="1384180" y="1243738"/>
                    <a:pt x="1381951" y="1242996"/>
                  </a:cubicBezTo>
                  <a:close/>
                  <a:moveTo>
                    <a:pt x="49800" y="163964"/>
                  </a:moveTo>
                  <a:cubicBezTo>
                    <a:pt x="127393" y="177965"/>
                    <a:pt x="208278" y="178284"/>
                    <a:pt x="284916" y="200558"/>
                  </a:cubicBezTo>
                  <a:cubicBezTo>
                    <a:pt x="394673" y="232166"/>
                    <a:pt x="506552" y="264411"/>
                    <a:pt x="605164" y="323173"/>
                  </a:cubicBezTo>
                  <a:cubicBezTo>
                    <a:pt x="654841" y="352341"/>
                    <a:pt x="705579" y="379813"/>
                    <a:pt x="753239" y="412164"/>
                  </a:cubicBezTo>
                  <a:cubicBezTo>
                    <a:pt x="829029" y="467850"/>
                    <a:pt x="903014" y="526293"/>
                    <a:pt x="974982" y="586646"/>
                  </a:cubicBezTo>
                  <a:cubicBezTo>
                    <a:pt x="1034743" y="640741"/>
                    <a:pt x="1084101" y="705124"/>
                    <a:pt x="1139616" y="763356"/>
                  </a:cubicBezTo>
                  <a:cubicBezTo>
                    <a:pt x="1226021" y="855423"/>
                    <a:pt x="1290452" y="964461"/>
                    <a:pt x="1343844" y="1078166"/>
                  </a:cubicBezTo>
                  <a:cubicBezTo>
                    <a:pt x="1298625" y="936141"/>
                    <a:pt x="1213601" y="810874"/>
                    <a:pt x="1124756" y="692502"/>
                  </a:cubicBezTo>
                  <a:cubicBezTo>
                    <a:pt x="1050452" y="597147"/>
                    <a:pt x="978272" y="498609"/>
                    <a:pt x="887197" y="418422"/>
                  </a:cubicBezTo>
                  <a:cubicBezTo>
                    <a:pt x="839219" y="375889"/>
                    <a:pt x="792195" y="329643"/>
                    <a:pt x="742306" y="290291"/>
                  </a:cubicBezTo>
                  <a:cubicBezTo>
                    <a:pt x="680104" y="243940"/>
                    <a:pt x="612912" y="204058"/>
                    <a:pt x="544341" y="167889"/>
                  </a:cubicBezTo>
                  <a:cubicBezTo>
                    <a:pt x="471842" y="134265"/>
                    <a:pt x="393718" y="115809"/>
                    <a:pt x="318247" y="90353"/>
                  </a:cubicBezTo>
                  <a:cubicBezTo>
                    <a:pt x="250737" y="67230"/>
                    <a:pt x="179512" y="61290"/>
                    <a:pt x="109773" y="48456"/>
                  </a:cubicBezTo>
                  <a:cubicBezTo>
                    <a:pt x="77823" y="79004"/>
                    <a:pt x="61476" y="122173"/>
                    <a:pt x="49800" y="1639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1805572" y="480683"/>
              <a:ext cx="1624057" cy="392452"/>
            </a:xfrm>
            <a:custGeom>
              <a:rect b="b" l="l" r="r" t="t"/>
              <a:pathLst>
                <a:path extrusionOk="0" h="392452" w="1624057">
                  <a:moveTo>
                    <a:pt x="4955" y="393323"/>
                  </a:moveTo>
                  <a:cubicBezTo>
                    <a:pt x="-3112" y="382928"/>
                    <a:pt x="-1095" y="367549"/>
                    <a:pt x="9307" y="359487"/>
                  </a:cubicBezTo>
                  <a:cubicBezTo>
                    <a:pt x="37967" y="337425"/>
                    <a:pt x="67900" y="316954"/>
                    <a:pt x="98046" y="297225"/>
                  </a:cubicBezTo>
                  <a:cubicBezTo>
                    <a:pt x="155684" y="259253"/>
                    <a:pt x="215552" y="224462"/>
                    <a:pt x="278179" y="195400"/>
                  </a:cubicBezTo>
                  <a:cubicBezTo>
                    <a:pt x="567218" y="60693"/>
                    <a:pt x="884387" y="-3266"/>
                    <a:pt x="1202830" y="128"/>
                  </a:cubicBezTo>
                  <a:cubicBezTo>
                    <a:pt x="1333816" y="1295"/>
                    <a:pt x="1466925" y="-1357"/>
                    <a:pt x="1595257" y="28236"/>
                  </a:cubicBezTo>
                  <a:cubicBezTo>
                    <a:pt x="1606403" y="31630"/>
                    <a:pt x="1618822" y="35343"/>
                    <a:pt x="1625509" y="45526"/>
                  </a:cubicBezTo>
                  <a:cubicBezTo>
                    <a:pt x="1631454" y="54647"/>
                    <a:pt x="1623599" y="67694"/>
                    <a:pt x="1612984" y="67270"/>
                  </a:cubicBezTo>
                  <a:cubicBezTo>
                    <a:pt x="1612984" y="67270"/>
                    <a:pt x="1612984" y="67270"/>
                    <a:pt x="1612984" y="67375"/>
                  </a:cubicBezTo>
                  <a:cubicBezTo>
                    <a:pt x="1458115" y="39798"/>
                    <a:pt x="1299743" y="41813"/>
                    <a:pt x="1142963" y="45207"/>
                  </a:cubicBezTo>
                  <a:cubicBezTo>
                    <a:pt x="886616" y="48920"/>
                    <a:pt x="633667" y="99938"/>
                    <a:pt x="396109" y="196036"/>
                  </a:cubicBezTo>
                  <a:cubicBezTo>
                    <a:pt x="296330" y="235282"/>
                    <a:pt x="200691" y="284709"/>
                    <a:pt x="112164" y="345168"/>
                  </a:cubicBezTo>
                  <a:cubicBezTo>
                    <a:pt x="87325" y="362139"/>
                    <a:pt x="62487" y="379216"/>
                    <a:pt x="38710" y="397778"/>
                  </a:cubicBezTo>
                  <a:cubicBezTo>
                    <a:pt x="28520" y="405733"/>
                    <a:pt x="13022" y="403718"/>
                    <a:pt x="4955" y="3933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29274" y="776819"/>
              <a:ext cx="1528524" cy="1537988"/>
            </a:xfrm>
            <a:custGeom>
              <a:rect b="b" l="l" r="r" t="t"/>
              <a:pathLst>
                <a:path extrusionOk="0" h="1537988" w="1528524">
                  <a:moveTo>
                    <a:pt x="1491181" y="1528789"/>
                  </a:moveTo>
                  <a:cubicBezTo>
                    <a:pt x="1419531" y="1385915"/>
                    <a:pt x="1347563" y="1242087"/>
                    <a:pt x="1260628" y="1107593"/>
                  </a:cubicBezTo>
                  <a:cubicBezTo>
                    <a:pt x="1202778" y="1025284"/>
                    <a:pt x="1146201" y="942020"/>
                    <a:pt x="1086015" y="861408"/>
                  </a:cubicBezTo>
                  <a:cubicBezTo>
                    <a:pt x="1023282" y="780266"/>
                    <a:pt x="951951" y="706018"/>
                    <a:pt x="883911" y="629437"/>
                  </a:cubicBezTo>
                  <a:cubicBezTo>
                    <a:pt x="780417" y="515838"/>
                    <a:pt x="668749" y="408815"/>
                    <a:pt x="541903" y="321521"/>
                  </a:cubicBezTo>
                  <a:cubicBezTo>
                    <a:pt x="466645" y="268699"/>
                    <a:pt x="396481" y="208240"/>
                    <a:pt x="316233" y="162843"/>
                  </a:cubicBezTo>
                  <a:cubicBezTo>
                    <a:pt x="263053" y="132189"/>
                    <a:pt x="208069" y="104718"/>
                    <a:pt x="150749" y="82549"/>
                  </a:cubicBezTo>
                  <a:cubicBezTo>
                    <a:pt x="110944" y="66639"/>
                    <a:pt x="70502" y="52426"/>
                    <a:pt x="31440" y="34713"/>
                  </a:cubicBezTo>
                  <a:cubicBezTo>
                    <a:pt x="20188" y="28455"/>
                    <a:pt x="4478" y="24743"/>
                    <a:pt x="126" y="11378"/>
                  </a:cubicBezTo>
                  <a:cubicBezTo>
                    <a:pt x="-3271" y="-17261"/>
                    <a:pt x="62966" y="16999"/>
                    <a:pt x="76552" y="18590"/>
                  </a:cubicBezTo>
                  <a:cubicBezTo>
                    <a:pt x="129626" y="36410"/>
                    <a:pt x="181744" y="52638"/>
                    <a:pt x="232695" y="75019"/>
                  </a:cubicBezTo>
                  <a:cubicBezTo>
                    <a:pt x="325468" y="115324"/>
                    <a:pt x="411448" y="168783"/>
                    <a:pt x="491377" y="230621"/>
                  </a:cubicBezTo>
                  <a:cubicBezTo>
                    <a:pt x="556552" y="279200"/>
                    <a:pt x="624910" y="323430"/>
                    <a:pt x="687538" y="375404"/>
                  </a:cubicBezTo>
                  <a:cubicBezTo>
                    <a:pt x="830200" y="494200"/>
                    <a:pt x="952906" y="634316"/>
                    <a:pt x="1075082" y="773372"/>
                  </a:cubicBezTo>
                  <a:cubicBezTo>
                    <a:pt x="1139195" y="847407"/>
                    <a:pt x="1192800" y="929610"/>
                    <a:pt x="1249907" y="1009055"/>
                  </a:cubicBezTo>
                  <a:cubicBezTo>
                    <a:pt x="1290137" y="1065271"/>
                    <a:pt x="1329412" y="1122548"/>
                    <a:pt x="1363273" y="1182901"/>
                  </a:cubicBezTo>
                  <a:cubicBezTo>
                    <a:pt x="1422185" y="1289924"/>
                    <a:pt x="1481946" y="1396734"/>
                    <a:pt x="1534064" y="1507257"/>
                  </a:cubicBezTo>
                  <a:cubicBezTo>
                    <a:pt x="1545316" y="1533668"/>
                    <a:pt x="1506360" y="1554988"/>
                    <a:pt x="1491181" y="15287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173588" y="439475"/>
              <a:ext cx="1900040" cy="413665"/>
            </a:xfrm>
            <a:custGeom>
              <a:rect b="b" l="l" r="r" t="t"/>
              <a:pathLst>
                <a:path extrusionOk="0" h="413665" w="1900040">
                  <a:moveTo>
                    <a:pt x="1870156" y="409924"/>
                  </a:moveTo>
                  <a:cubicBezTo>
                    <a:pt x="1763478" y="315947"/>
                    <a:pt x="1626866" y="270020"/>
                    <a:pt x="1493969" y="227487"/>
                  </a:cubicBezTo>
                  <a:cubicBezTo>
                    <a:pt x="1392386" y="192908"/>
                    <a:pt x="1293244" y="151224"/>
                    <a:pt x="1189220" y="124176"/>
                  </a:cubicBezTo>
                  <a:cubicBezTo>
                    <a:pt x="1078401" y="95644"/>
                    <a:pt x="967159" y="80370"/>
                    <a:pt x="854112" y="65096"/>
                  </a:cubicBezTo>
                  <a:cubicBezTo>
                    <a:pt x="714952" y="43670"/>
                    <a:pt x="573989" y="36564"/>
                    <a:pt x="433768" y="51519"/>
                  </a:cubicBezTo>
                  <a:cubicBezTo>
                    <a:pt x="334095" y="62126"/>
                    <a:pt x="234210" y="70930"/>
                    <a:pt x="134538" y="81218"/>
                  </a:cubicBezTo>
                  <a:cubicBezTo>
                    <a:pt x="92397" y="83870"/>
                    <a:pt x="48346" y="98720"/>
                    <a:pt x="6842" y="87264"/>
                  </a:cubicBezTo>
                  <a:cubicBezTo>
                    <a:pt x="-3454" y="83128"/>
                    <a:pt x="-1862" y="66263"/>
                    <a:pt x="9814" y="64990"/>
                  </a:cubicBezTo>
                  <a:cubicBezTo>
                    <a:pt x="15971" y="64035"/>
                    <a:pt x="22234" y="63293"/>
                    <a:pt x="28390" y="62763"/>
                  </a:cubicBezTo>
                  <a:cubicBezTo>
                    <a:pt x="108426" y="48974"/>
                    <a:pt x="188461" y="35715"/>
                    <a:pt x="269345" y="28609"/>
                  </a:cubicBezTo>
                  <a:cubicBezTo>
                    <a:pt x="393326" y="13759"/>
                    <a:pt x="517624" y="-2363"/>
                    <a:pt x="642772" y="288"/>
                  </a:cubicBezTo>
                  <a:cubicBezTo>
                    <a:pt x="766222" y="5168"/>
                    <a:pt x="888716" y="24048"/>
                    <a:pt x="1010786" y="41973"/>
                  </a:cubicBezTo>
                  <a:cubicBezTo>
                    <a:pt x="1181046" y="63293"/>
                    <a:pt x="1342815" y="121842"/>
                    <a:pt x="1502355" y="180604"/>
                  </a:cubicBezTo>
                  <a:cubicBezTo>
                    <a:pt x="1580267" y="206803"/>
                    <a:pt x="1659772" y="229820"/>
                    <a:pt x="1733969" y="265777"/>
                  </a:cubicBezTo>
                  <a:cubicBezTo>
                    <a:pt x="1793518" y="293567"/>
                    <a:pt x="1849245" y="329418"/>
                    <a:pt x="1899665" y="371527"/>
                  </a:cubicBezTo>
                  <a:cubicBezTo>
                    <a:pt x="1909855" y="379376"/>
                    <a:pt x="1912296" y="395180"/>
                    <a:pt x="1904017" y="405469"/>
                  </a:cubicBezTo>
                  <a:cubicBezTo>
                    <a:pt x="1896268" y="415651"/>
                    <a:pt x="1880134" y="418515"/>
                    <a:pt x="1870156" y="4099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463346" y="783292"/>
              <a:ext cx="1486065" cy="1219784"/>
            </a:xfrm>
            <a:custGeom>
              <a:rect b="b" l="l" r="r" t="t"/>
              <a:pathLst>
                <a:path extrusionOk="0" h="1219784" w="1486065">
                  <a:moveTo>
                    <a:pt x="1450049" y="1214188"/>
                  </a:moveTo>
                  <a:cubicBezTo>
                    <a:pt x="1319488" y="1034615"/>
                    <a:pt x="1201240" y="844328"/>
                    <a:pt x="1041169" y="688514"/>
                  </a:cubicBezTo>
                  <a:cubicBezTo>
                    <a:pt x="965380" y="606948"/>
                    <a:pt x="881311" y="534079"/>
                    <a:pt x="792572" y="466938"/>
                  </a:cubicBezTo>
                  <a:cubicBezTo>
                    <a:pt x="631864" y="341459"/>
                    <a:pt x="462665" y="223511"/>
                    <a:pt x="283169" y="126459"/>
                  </a:cubicBezTo>
                  <a:cubicBezTo>
                    <a:pt x="203559" y="86259"/>
                    <a:pt x="117261" y="58363"/>
                    <a:pt x="33617" y="28664"/>
                  </a:cubicBezTo>
                  <a:cubicBezTo>
                    <a:pt x="22790" y="23891"/>
                    <a:pt x="8672" y="23042"/>
                    <a:pt x="817" y="13708"/>
                  </a:cubicBezTo>
                  <a:cubicBezTo>
                    <a:pt x="-13725" y="-29461"/>
                    <a:pt x="170441" y="42771"/>
                    <a:pt x="190184" y="46696"/>
                  </a:cubicBezTo>
                  <a:cubicBezTo>
                    <a:pt x="282320" y="75122"/>
                    <a:pt x="365646" y="124868"/>
                    <a:pt x="448229" y="173659"/>
                  </a:cubicBezTo>
                  <a:cubicBezTo>
                    <a:pt x="550343" y="232315"/>
                    <a:pt x="646619" y="300411"/>
                    <a:pt x="741090" y="370628"/>
                  </a:cubicBezTo>
                  <a:cubicBezTo>
                    <a:pt x="887043" y="474575"/>
                    <a:pt x="1022275" y="591992"/>
                    <a:pt x="1141797" y="725426"/>
                  </a:cubicBezTo>
                  <a:cubicBezTo>
                    <a:pt x="1240514" y="830539"/>
                    <a:pt x="1322672" y="949442"/>
                    <a:pt x="1404937" y="1067390"/>
                  </a:cubicBezTo>
                  <a:cubicBezTo>
                    <a:pt x="1432217" y="1107378"/>
                    <a:pt x="1460452" y="1146729"/>
                    <a:pt x="1489324" y="1185550"/>
                  </a:cubicBezTo>
                  <a:cubicBezTo>
                    <a:pt x="1506732" y="1211112"/>
                    <a:pt x="1470323" y="1240069"/>
                    <a:pt x="1450049" y="12141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469106" y="745072"/>
              <a:ext cx="1677130" cy="1262211"/>
            </a:xfrm>
            <a:custGeom>
              <a:rect b="b" l="l" r="r" t="t"/>
              <a:pathLst>
                <a:path extrusionOk="0" h="1262211" w="1677130">
                  <a:moveTo>
                    <a:pt x="1469659" y="1253257"/>
                  </a:moveTo>
                  <a:cubicBezTo>
                    <a:pt x="1451507" y="1226210"/>
                    <a:pt x="1487916" y="1211572"/>
                    <a:pt x="1504369" y="1197041"/>
                  </a:cubicBezTo>
                  <a:cubicBezTo>
                    <a:pt x="1528570" y="1176358"/>
                    <a:pt x="1547040" y="1149947"/>
                    <a:pt x="1565616" y="1124384"/>
                  </a:cubicBezTo>
                  <a:cubicBezTo>
                    <a:pt x="1599265" y="1074956"/>
                    <a:pt x="1620813" y="1018422"/>
                    <a:pt x="1634506" y="961039"/>
                  </a:cubicBezTo>
                  <a:cubicBezTo>
                    <a:pt x="1636629" y="948205"/>
                    <a:pt x="1627712" y="939083"/>
                    <a:pt x="1620176" y="929749"/>
                  </a:cubicBezTo>
                  <a:cubicBezTo>
                    <a:pt x="1600114" y="905141"/>
                    <a:pt x="1577398" y="883079"/>
                    <a:pt x="1554258" y="861335"/>
                  </a:cubicBezTo>
                  <a:cubicBezTo>
                    <a:pt x="1356081" y="668079"/>
                    <a:pt x="1157372" y="472701"/>
                    <a:pt x="921088" y="326327"/>
                  </a:cubicBezTo>
                  <a:cubicBezTo>
                    <a:pt x="723760" y="194802"/>
                    <a:pt x="502761" y="94144"/>
                    <a:pt x="267007" y="58929"/>
                  </a:cubicBezTo>
                  <a:cubicBezTo>
                    <a:pt x="181558" y="40685"/>
                    <a:pt x="94199" y="27109"/>
                    <a:pt x="7264" y="41640"/>
                  </a:cubicBezTo>
                  <a:cubicBezTo>
                    <a:pt x="-15133" y="33049"/>
                    <a:pt x="20533" y="15017"/>
                    <a:pt x="30086" y="12259"/>
                  </a:cubicBezTo>
                  <a:cubicBezTo>
                    <a:pt x="122328" y="-15319"/>
                    <a:pt x="219347" y="10350"/>
                    <a:pt x="311907" y="23927"/>
                  </a:cubicBezTo>
                  <a:cubicBezTo>
                    <a:pt x="383345" y="35064"/>
                    <a:pt x="454357" y="50338"/>
                    <a:pt x="522398" y="75264"/>
                  </a:cubicBezTo>
                  <a:cubicBezTo>
                    <a:pt x="761761" y="154921"/>
                    <a:pt x="977134" y="293446"/>
                    <a:pt x="1174674" y="447987"/>
                  </a:cubicBezTo>
                  <a:cubicBezTo>
                    <a:pt x="1336444" y="574739"/>
                    <a:pt x="1479743" y="723128"/>
                    <a:pt x="1627925" y="864942"/>
                  </a:cubicBezTo>
                  <a:cubicBezTo>
                    <a:pt x="1660618" y="899944"/>
                    <a:pt x="1698513" y="936325"/>
                    <a:pt x="1678238" y="988511"/>
                  </a:cubicBezTo>
                  <a:cubicBezTo>
                    <a:pt x="1659663" y="1053849"/>
                    <a:pt x="1633763" y="1117914"/>
                    <a:pt x="1591516" y="1171797"/>
                  </a:cubicBezTo>
                  <a:cubicBezTo>
                    <a:pt x="1573789" y="1195768"/>
                    <a:pt x="1498955" y="1292078"/>
                    <a:pt x="1469659" y="12532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669637" y="-54550"/>
              <a:ext cx="1486065" cy="222743"/>
            </a:xfrm>
            <a:custGeom>
              <a:rect b="b" l="l" r="r" t="t"/>
              <a:pathLst>
                <a:path extrusionOk="0" h="222743" w="1486065">
                  <a:moveTo>
                    <a:pt x="3742" y="207505"/>
                  </a:moveTo>
                  <a:cubicBezTo>
                    <a:pt x="3424" y="205489"/>
                    <a:pt x="3424" y="203580"/>
                    <a:pt x="3530" y="201671"/>
                  </a:cubicBezTo>
                  <a:cubicBezTo>
                    <a:pt x="-11861" y="192125"/>
                    <a:pt x="27625" y="178230"/>
                    <a:pt x="34950" y="177806"/>
                  </a:cubicBezTo>
                  <a:cubicBezTo>
                    <a:pt x="92163" y="157122"/>
                    <a:pt x="151818" y="143864"/>
                    <a:pt x="209668" y="125090"/>
                  </a:cubicBezTo>
                  <a:cubicBezTo>
                    <a:pt x="426421" y="59327"/>
                    <a:pt x="652834" y="22204"/>
                    <a:pt x="879141" y="13930"/>
                  </a:cubicBezTo>
                  <a:cubicBezTo>
                    <a:pt x="974674" y="5975"/>
                    <a:pt x="1070100" y="35"/>
                    <a:pt x="1165951" y="672"/>
                  </a:cubicBezTo>
                  <a:cubicBezTo>
                    <a:pt x="1230489" y="-813"/>
                    <a:pt x="1295027" y="-177"/>
                    <a:pt x="1359246" y="6081"/>
                  </a:cubicBezTo>
                  <a:cubicBezTo>
                    <a:pt x="1395973" y="9475"/>
                    <a:pt x="1425801" y="7248"/>
                    <a:pt x="1445756" y="44796"/>
                  </a:cubicBezTo>
                  <a:cubicBezTo>
                    <a:pt x="1462209" y="72056"/>
                    <a:pt x="1475902" y="101330"/>
                    <a:pt x="1486199" y="131454"/>
                  </a:cubicBezTo>
                  <a:cubicBezTo>
                    <a:pt x="1494266" y="151607"/>
                    <a:pt x="1496601" y="176427"/>
                    <a:pt x="1478450" y="191913"/>
                  </a:cubicBezTo>
                  <a:cubicBezTo>
                    <a:pt x="1427287" y="238689"/>
                    <a:pt x="1260317" y="221400"/>
                    <a:pt x="1191108" y="220551"/>
                  </a:cubicBezTo>
                  <a:cubicBezTo>
                    <a:pt x="1105554" y="220869"/>
                    <a:pt x="1020529" y="214081"/>
                    <a:pt x="935293" y="207823"/>
                  </a:cubicBezTo>
                  <a:cubicBezTo>
                    <a:pt x="873090" y="206126"/>
                    <a:pt x="810888" y="208459"/>
                    <a:pt x="748792" y="206232"/>
                  </a:cubicBezTo>
                  <a:cubicBezTo>
                    <a:pt x="673639" y="205277"/>
                    <a:pt x="598487" y="206974"/>
                    <a:pt x="523547" y="199231"/>
                  </a:cubicBezTo>
                  <a:cubicBezTo>
                    <a:pt x="437992" y="199550"/>
                    <a:pt x="352224" y="198489"/>
                    <a:pt x="266882" y="204217"/>
                  </a:cubicBezTo>
                  <a:cubicBezTo>
                    <a:pt x="200752" y="211853"/>
                    <a:pt x="134197" y="215248"/>
                    <a:pt x="68068" y="222566"/>
                  </a:cubicBezTo>
                  <a:cubicBezTo>
                    <a:pt x="45989" y="224475"/>
                    <a:pt x="10323" y="237840"/>
                    <a:pt x="3742" y="207505"/>
                  </a:cubicBezTo>
                  <a:close/>
                  <a:moveTo>
                    <a:pt x="1283351" y="175366"/>
                  </a:moveTo>
                  <a:cubicBezTo>
                    <a:pt x="1322519" y="175578"/>
                    <a:pt x="1361581" y="173457"/>
                    <a:pt x="1400644" y="170487"/>
                  </a:cubicBezTo>
                  <a:cubicBezTo>
                    <a:pt x="1415504" y="169426"/>
                    <a:pt x="1430365" y="166244"/>
                    <a:pt x="1442890" y="157865"/>
                  </a:cubicBezTo>
                  <a:cubicBezTo>
                    <a:pt x="1431745" y="122120"/>
                    <a:pt x="1417627" y="88708"/>
                    <a:pt x="1395336" y="58797"/>
                  </a:cubicBezTo>
                  <a:cubicBezTo>
                    <a:pt x="1228578" y="39281"/>
                    <a:pt x="1059486" y="47554"/>
                    <a:pt x="892515" y="59433"/>
                  </a:cubicBezTo>
                  <a:cubicBezTo>
                    <a:pt x="663024" y="65267"/>
                    <a:pt x="433958" y="100270"/>
                    <a:pt x="212640" y="160729"/>
                  </a:cubicBezTo>
                  <a:cubicBezTo>
                    <a:pt x="307855" y="148955"/>
                    <a:pt x="403918" y="151607"/>
                    <a:pt x="499769" y="150016"/>
                  </a:cubicBezTo>
                  <a:cubicBezTo>
                    <a:pt x="556558" y="150652"/>
                    <a:pt x="613029" y="159350"/>
                    <a:pt x="669924" y="156804"/>
                  </a:cubicBezTo>
                  <a:cubicBezTo>
                    <a:pt x="764077" y="158183"/>
                    <a:pt x="858442" y="157122"/>
                    <a:pt x="952595" y="159880"/>
                  </a:cubicBezTo>
                  <a:cubicBezTo>
                    <a:pt x="1063413" y="170169"/>
                    <a:pt x="1172639" y="171548"/>
                    <a:pt x="1283351" y="1753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84424" y="895167"/>
              <a:ext cx="201680" cy="2025902"/>
            </a:xfrm>
            <a:custGeom>
              <a:rect b="b" l="l" r="r" t="t"/>
              <a:pathLst>
                <a:path extrusionOk="0" h="2025902" w="201680">
                  <a:moveTo>
                    <a:pt x="127701" y="2031153"/>
                  </a:moveTo>
                  <a:cubicBezTo>
                    <a:pt x="65923" y="2025849"/>
                    <a:pt x="-10397" y="2017470"/>
                    <a:pt x="1173" y="1936116"/>
                  </a:cubicBezTo>
                  <a:cubicBezTo>
                    <a:pt x="430" y="1842245"/>
                    <a:pt x="5844" y="1748799"/>
                    <a:pt x="10302" y="1655035"/>
                  </a:cubicBezTo>
                  <a:cubicBezTo>
                    <a:pt x="20704" y="1440035"/>
                    <a:pt x="33761" y="1224822"/>
                    <a:pt x="57538" y="1010777"/>
                  </a:cubicBezTo>
                  <a:cubicBezTo>
                    <a:pt x="86941" y="781670"/>
                    <a:pt x="119422" y="552880"/>
                    <a:pt x="128232" y="321758"/>
                  </a:cubicBezTo>
                  <a:cubicBezTo>
                    <a:pt x="136511" y="216963"/>
                    <a:pt x="159545" y="113652"/>
                    <a:pt x="167931" y="9069"/>
                  </a:cubicBezTo>
                  <a:cubicBezTo>
                    <a:pt x="172283" y="-3023"/>
                    <a:pt x="191496" y="-3023"/>
                    <a:pt x="195848" y="9069"/>
                  </a:cubicBezTo>
                  <a:cubicBezTo>
                    <a:pt x="201792" y="92863"/>
                    <a:pt x="183004" y="176869"/>
                    <a:pt x="175468" y="260238"/>
                  </a:cubicBezTo>
                  <a:cubicBezTo>
                    <a:pt x="164747" y="403961"/>
                    <a:pt x="163154" y="548320"/>
                    <a:pt x="146383" y="691618"/>
                  </a:cubicBezTo>
                  <a:cubicBezTo>
                    <a:pt x="130567" y="819854"/>
                    <a:pt x="111779" y="947666"/>
                    <a:pt x="98511" y="1076115"/>
                  </a:cubicBezTo>
                  <a:cubicBezTo>
                    <a:pt x="73460" y="1359423"/>
                    <a:pt x="54566" y="1643049"/>
                    <a:pt x="50107" y="1927100"/>
                  </a:cubicBezTo>
                  <a:cubicBezTo>
                    <a:pt x="50213" y="1938661"/>
                    <a:pt x="49683" y="1950329"/>
                    <a:pt x="50213" y="1961890"/>
                  </a:cubicBezTo>
                  <a:cubicBezTo>
                    <a:pt x="64862" y="1977270"/>
                    <a:pt x="88427" y="1976316"/>
                    <a:pt x="108064" y="1979604"/>
                  </a:cubicBezTo>
                  <a:cubicBezTo>
                    <a:pt x="131629" y="1982680"/>
                    <a:pt x="155512" y="1984907"/>
                    <a:pt x="179395" y="1983634"/>
                  </a:cubicBezTo>
                  <a:cubicBezTo>
                    <a:pt x="186932" y="1982786"/>
                    <a:pt x="194362" y="1983528"/>
                    <a:pt x="200518" y="1988301"/>
                  </a:cubicBezTo>
                  <a:cubicBezTo>
                    <a:pt x="217502" y="2000287"/>
                    <a:pt x="209753" y="2029880"/>
                    <a:pt x="188948" y="2031789"/>
                  </a:cubicBezTo>
                  <a:cubicBezTo>
                    <a:pt x="168674" y="2034229"/>
                    <a:pt x="147869" y="2032956"/>
                    <a:pt x="127701" y="20311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67173" y="893110"/>
              <a:ext cx="74303" cy="1994081"/>
            </a:xfrm>
            <a:custGeom>
              <a:rect b="b" l="l" r="r" t="t"/>
              <a:pathLst>
                <a:path extrusionOk="0" h="1994081" w="74303">
                  <a:moveTo>
                    <a:pt x="680" y="1980069"/>
                  </a:moveTo>
                  <a:cubicBezTo>
                    <a:pt x="-2504" y="1805481"/>
                    <a:pt x="5669" y="1630999"/>
                    <a:pt x="21485" y="1457365"/>
                  </a:cubicBezTo>
                  <a:cubicBezTo>
                    <a:pt x="33374" y="1245547"/>
                    <a:pt x="35815" y="1033411"/>
                    <a:pt x="35284" y="821380"/>
                  </a:cubicBezTo>
                  <a:cubicBezTo>
                    <a:pt x="37089" y="673839"/>
                    <a:pt x="38575" y="526299"/>
                    <a:pt x="29340" y="378970"/>
                  </a:cubicBezTo>
                  <a:cubicBezTo>
                    <a:pt x="19468" y="274705"/>
                    <a:pt x="11401" y="170333"/>
                    <a:pt x="8429" y="65644"/>
                  </a:cubicBezTo>
                  <a:cubicBezTo>
                    <a:pt x="8747" y="47507"/>
                    <a:pt x="5351" y="-9876"/>
                    <a:pt x="18407" y="1473"/>
                  </a:cubicBezTo>
                  <a:cubicBezTo>
                    <a:pt x="18195" y="1155"/>
                    <a:pt x="17876" y="837"/>
                    <a:pt x="17664" y="519"/>
                  </a:cubicBezTo>
                  <a:lnTo>
                    <a:pt x="17664" y="519"/>
                  </a:lnTo>
                  <a:cubicBezTo>
                    <a:pt x="17558" y="519"/>
                    <a:pt x="17558" y="519"/>
                    <a:pt x="17452" y="412"/>
                  </a:cubicBezTo>
                  <a:cubicBezTo>
                    <a:pt x="33904" y="83676"/>
                    <a:pt x="42608" y="169909"/>
                    <a:pt x="53329" y="254552"/>
                  </a:cubicBezTo>
                  <a:cubicBezTo>
                    <a:pt x="69252" y="353832"/>
                    <a:pt x="77637" y="453748"/>
                    <a:pt x="80185" y="554194"/>
                  </a:cubicBezTo>
                  <a:cubicBezTo>
                    <a:pt x="83581" y="854473"/>
                    <a:pt x="85811" y="1155177"/>
                    <a:pt x="70101" y="1455137"/>
                  </a:cubicBezTo>
                  <a:cubicBezTo>
                    <a:pt x="60335" y="1584435"/>
                    <a:pt x="49720" y="1708853"/>
                    <a:pt x="49402" y="1837089"/>
                  </a:cubicBezTo>
                  <a:cubicBezTo>
                    <a:pt x="49402" y="1876228"/>
                    <a:pt x="49614" y="1915367"/>
                    <a:pt x="49402" y="1954400"/>
                  </a:cubicBezTo>
                  <a:cubicBezTo>
                    <a:pt x="50357" y="1973174"/>
                    <a:pt x="49083" y="2000540"/>
                    <a:pt x="24351" y="2000752"/>
                  </a:cubicBezTo>
                  <a:cubicBezTo>
                    <a:pt x="12675" y="2000646"/>
                    <a:pt x="2060" y="1991736"/>
                    <a:pt x="680" y="19800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867648" y="-129617"/>
              <a:ext cx="1581598" cy="360631"/>
            </a:xfrm>
            <a:custGeom>
              <a:rect b="b" l="l" r="r" t="t"/>
              <a:pathLst>
                <a:path extrusionOk="0" h="360631" w="1581598">
                  <a:moveTo>
                    <a:pt x="1575069" y="364244"/>
                  </a:moveTo>
                  <a:cubicBezTo>
                    <a:pt x="1570929" y="360320"/>
                    <a:pt x="1562013" y="358410"/>
                    <a:pt x="1560208" y="352789"/>
                  </a:cubicBezTo>
                  <a:cubicBezTo>
                    <a:pt x="1554052" y="348334"/>
                    <a:pt x="1547789" y="343985"/>
                    <a:pt x="1541526" y="339636"/>
                  </a:cubicBezTo>
                  <a:cubicBezTo>
                    <a:pt x="1541208" y="339424"/>
                    <a:pt x="1540890" y="339212"/>
                    <a:pt x="1540571" y="339000"/>
                  </a:cubicBezTo>
                  <a:cubicBezTo>
                    <a:pt x="1530487" y="371245"/>
                    <a:pt x="1500023" y="353001"/>
                    <a:pt x="1478581" y="344940"/>
                  </a:cubicBezTo>
                  <a:cubicBezTo>
                    <a:pt x="1433999" y="331787"/>
                    <a:pt x="1392602" y="326060"/>
                    <a:pt x="1348444" y="314816"/>
                  </a:cubicBezTo>
                  <a:cubicBezTo>
                    <a:pt x="1256733" y="289466"/>
                    <a:pt x="1163217" y="280026"/>
                    <a:pt x="1069170" y="269950"/>
                  </a:cubicBezTo>
                  <a:cubicBezTo>
                    <a:pt x="989241" y="256055"/>
                    <a:pt x="909206" y="245978"/>
                    <a:pt x="827897" y="247039"/>
                  </a:cubicBezTo>
                  <a:cubicBezTo>
                    <a:pt x="767605" y="244387"/>
                    <a:pt x="707525" y="237281"/>
                    <a:pt x="647127" y="240144"/>
                  </a:cubicBezTo>
                  <a:cubicBezTo>
                    <a:pt x="575902" y="243751"/>
                    <a:pt x="505314" y="254676"/>
                    <a:pt x="433983" y="253721"/>
                  </a:cubicBezTo>
                  <a:cubicBezTo>
                    <a:pt x="372418" y="254039"/>
                    <a:pt x="310427" y="246615"/>
                    <a:pt x="249074" y="254145"/>
                  </a:cubicBezTo>
                  <a:cubicBezTo>
                    <a:pt x="191648" y="261252"/>
                    <a:pt x="139318" y="277587"/>
                    <a:pt x="81786" y="275359"/>
                  </a:cubicBezTo>
                  <a:cubicBezTo>
                    <a:pt x="264" y="273132"/>
                    <a:pt x="5784" y="198672"/>
                    <a:pt x="477" y="136940"/>
                  </a:cubicBezTo>
                  <a:cubicBezTo>
                    <a:pt x="-2708" y="102574"/>
                    <a:pt x="9711" y="60995"/>
                    <a:pt x="48455" y="54631"/>
                  </a:cubicBezTo>
                  <a:cubicBezTo>
                    <a:pt x="81255" y="46146"/>
                    <a:pt x="114161" y="37554"/>
                    <a:pt x="147703" y="32251"/>
                  </a:cubicBezTo>
                  <a:cubicBezTo>
                    <a:pt x="215107" y="21644"/>
                    <a:pt x="282298" y="8067"/>
                    <a:pt x="350339" y="1703"/>
                  </a:cubicBezTo>
                  <a:cubicBezTo>
                    <a:pt x="434514" y="-2221"/>
                    <a:pt x="519220" y="1385"/>
                    <a:pt x="603395" y="4991"/>
                  </a:cubicBezTo>
                  <a:cubicBezTo>
                    <a:pt x="743828" y="12522"/>
                    <a:pt x="880652" y="45934"/>
                    <a:pt x="1014716" y="86876"/>
                  </a:cubicBezTo>
                  <a:cubicBezTo>
                    <a:pt x="1111629" y="113287"/>
                    <a:pt x="1210452" y="133970"/>
                    <a:pt x="1302376" y="175655"/>
                  </a:cubicBezTo>
                  <a:cubicBezTo>
                    <a:pt x="1396847" y="218613"/>
                    <a:pt x="1492486" y="267510"/>
                    <a:pt x="1568276" y="339318"/>
                  </a:cubicBezTo>
                  <a:cubicBezTo>
                    <a:pt x="1573902" y="345788"/>
                    <a:pt x="1581332" y="352152"/>
                    <a:pt x="1582075" y="361062"/>
                  </a:cubicBezTo>
                  <a:cubicBezTo>
                    <a:pt x="1582181" y="364562"/>
                    <a:pt x="1577510" y="367214"/>
                    <a:pt x="1575069" y="364244"/>
                  </a:cubicBezTo>
                  <a:close/>
                  <a:moveTo>
                    <a:pt x="1460111" y="289360"/>
                  </a:moveTo>
                  <a:cubicBezTo>
                    <a:pt x="1382305" y="243963"/>
                    <a:pt x="1300359" y="205142"/>
                    <a:pt x="1214274" y="178307"/>
                  </a:cubicBezTo>
                  <a:cubicBezTo>
                    <a:pt x="1143898" y="156138"/>
                    <a:pt x="1071081" y="142986"/>
                    <a:pt x="999962" y="123257"/>
                  </a:cubicBezTo>
                  <a:cubicBezTo>
                    <a:pt x="906127" y="96846"/>
                    <a:pt x="811868" y="70860"/>
                    <a:pt x="714956" y="58874"/>
                  </a:cubicBezTo>
                  <a:cubicBezTo>
                    <a:pt x="609870" y="44979"/>
                    <a:pt x="503616" y="44979"/>
                    <a:pt x="397893" y="45191"/>
                  </a:cubicBezTo>
                  <a:cubicBezTo>
                    <a:pt x="303316" y="47631"/>
                    <a:pt x="209906" y="69587"/>
                    <a:pt x="117027" y="86558"/>
                  </a:cubicBezTo>
                  <a:cubicBezTo>
                    <a:pt x="95903" y="92710"/>
                    <a:pt x="72975" y="95679"/>
                    <a:pt x="52913" y="104483"/>
                  </a:cubicBezTo>
                  <a:cubicBezTo>
                    <a:pt x="43148" y="133440"/>
                    <a:pt x="52489" y="166321"/>
                    <a:pt x="55249" y="196126"/>
                  </a:cubicBezTo>
                  <a:cubicBezTo>
                    <a:pt x="58009" y="229007"/>
                    <a:pt x="71277" y="226143"/>
                    <a:pt x="99725" y="226992"/>
                  </a:cubicBezTo>
                  <a:cubicBezTo>
                    <a:pt x="165430" y="222749"/>
                    <a:pt x="223174" y="203657"/>
                    <a:pt x="287712" y="202278"/>
                  </a:cubicBezTo>
                  <a:cubicBezTo>
                    <a:pt x="354903" y="201323"/>
                    <a:pt x="422095" y="207369"/>
                    <a:pt x="489286" y="203657"/>
                  </a:cubicBezTo>
                  <a:cubicBezTo>
                    <a:pt x="575159" y="197717"/>
                    <a:pt x="660927" y="185625"/>
                    <a:pt x="747118" y="193262"/>
                  </a:cubicBezTo>
                  <a:cubicBezTo>
                    <a:pt x="814204" y="199626"/>
                    <a:pt x="881501" y="197717"/>
                    <a:pt x="948586" y="202914"/>
                  </a:cubicBezTo>
                  <a:cubicBezTo>
                    <a:pt x="998688" y="208430"/>
                    <a:pt x="1048153" y="218613"/>
                    <a:pt x="1098148" y="224765"/>
                  </a:cubicBezTo>
                  <a:cubicBezTo>
                    <a:pt x="1221279" y="231871"/>
                    <a:pt x="1340165" y="263161"/>
                    <a:pt x="1460111" y="2893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334982" y="203867"/>
              <a:ext cx="53073" cy="21213"/>
            </a:xfrm>
            <a:custGeom>
              <a:rect b="b" l="l" r="r" t="t"/>
              <a:pathLst>
                <a:path extrusionOk="0" h="21213" w="53073">
                  <a:moveTo>
                    <a:pt x="45269" y="29169"/>
                  </a:moveTo>
                  <a:cubicBezTo>
                    <a:pt x="38794" y="24714"/>
                    <a:pt x="-16933" y="9016"/>
                    <a:pt x="5145" y="0"/>
                  </a:cubicBezTo>
                  <a:cubicBezTo>
                    <a:pt x="24464" y="5622"/>
                    <a:pt x="43571" y="14107"/>
                    <a:pt x="62465" y="21214"/>
                  </a:cubicBezTo>
                  <a:cubicBezTo>
                    <a:pt x="63526" y="22486"/>
                    <a:pt x="63632" y="24396"/>
                    <a:pt x="62465" y="25562"/>
                  </a:cubicBezTo>
                  <a:cubicBezTo>
                    <a:pt x="59174" y="28002"/>
                    <a:pt x="55247" y="23653"/>
                    <a:pt x="51744" y="23229"/>
                  </a:cubicBezTo>
                  <a:cubicBezTo>
                    <a:pt x="53124" y="27047"/>
                    <a:pt x="48878" y="30972"/>
                    <a:pt x="45269" y="29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341276" y="206604"/>
              <a:ext cx="53073" cy="21213"/>
            </a:xfrm>
            <a:custGeom>
              <a:rect b="b" l="l" r="r" t="t"/>
              <a:pathLst>
                <a:path extrusionOk="0" h="21213" w="53073">
                  <a:moveTo>
                    <a:pt x="47847" y="27069"/>
                  </a:moveTo>
                  <a:cubicBezTo>
                    <a:pt x="44769" y="25160"/>
                    <a:pt x="41372" y="23993"/>
                    <a:pt x="38188" y="22614"/>
                  </a:cubicBezTo>
                  <a:cubicBezTo>
                    <a:pt x="36171" y="25796"/>
                    <a:pt x="32138" y="25266"/>
                    <a:pt x="29059" y="23781"/>
                  </a:cubicBezTo>
                  <a:cubicBezTo>
                    <a:pt x="19824" y="20069"/>
                    <a:pt x="9953" y="16462"/>
                    <a:pt x="1779" y="10734"/>
                  </a:cubicBezTo>
                  <a:cubicBezTo>
                    <a:pt x="-2467" y="6492"/>
                    <a:pt x="1461" y="-1463"/>
                    <a:pt x="7511" y="234"/>
                  </a:cubicBezTo>
                  <a:cubicBezTo>
                    <a:pt x="14411" y="3734"/>
                    <a:pt x="63557" y="18053"/>
                    <a:pt x="53155" y="27387"/>
                  </a:cubicBezTo>
                  <a:cubicBezTo>
                    <a:pt x="51563" y="28554"/>
                    <a:pt x="49227" y="28448"/>
                    <a:pt x="47847" y="270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2002153" y="-507189"/>
              <a:ext cx="1486065" cy="360631"/>
            </a:xfrm>
            <a:custGeom>
              <a:rect b="b" l="l" r="r" t="t"/>
              <a:pathLst>
                <a:path extrusionOk="0" h="360631" w="1486065">
                  <a:moveTo>
                    <a:pt x="1491441" y="361668"/>
                  </a:moveTo>
                  <a:cubicBezTo>
                    <a:pt x="1416713" y="313513"/>
                    <a:pt x="1337103" y="272889"/>
                    <a:pt x="1257917" y="232583"/>
                  </a:cubicBezTo>
                  <a:cubicBezTo>
                    <a:pt x="1176183" y="192913"/>
                    <a:pt x="1093600" y="154304"/>
                    <a:pt x="1004330" y="135106"/>
                  </a:cubicBezTo>
                  <a:cubicBezTo>
                    <a:pt x="838422" y="88966"/>
                    <a:pt x="668692" y="59373"/>
                    <a:pt x="496308" y="52903"/>
                  </a:cubicBezTo>
                  <a:cubicBezTo>
                    <a:pt x="401412" y="46963"/>
                    <a:pt x="305136" y="33917"/>
                    <a:pt x="210559" y="47494"/>
                  </a:cubicBezTo>
                  <a:cubicBezTo>
                    <a:pt x="164172" y="54282"/>
                    <a:pt x="123518" y="62555"/>
                    <a:pt x="78299" y="70192"/>
                  </a:cubicBezTo>
                  <a:cubicBezTo>
                    <a:pt x="53142" y="71041"/>
                    <a:pt x="12275" y="96073"/>
                    <a:pt x="705" y="62237"/>
                  </a:cubicBezTo>
                  <a:cubicBezTo>
                    <a:pt x="-2798" y="48660"/>
                    <a:pt x="7180" y="34553"/>
                    <a:pt x="21086" y="33068"/>
                  </a:cubicBezTo>
                  <a:cubicBezTo>
                    <a:pt x="84349" y="22992"/>
                    <a:pt x="147613" y="11961"/>
                    <a:pt x="211090" y="3475"/>
                  </a:cubicBezTo>
                  <a:cubicBezTo>
                    <a:pt x="350037" y="-9253"/>
                    <a:pt x="489090" y="16416"/>
                    <a:pt x="627613" y="25325"/>
                  </a:cubicBezTo>
                  <a:cubicBezTo>
                    <a:pt x="728028" y="35296"/>
                    <a:pt x="827594" y="55237"/>
                    <a:pt x="924826" y="81542"/>
                  </a:cubicBezTo>
                  <a:cubicBezTo>
                    <a:pt x="987347" y="98725"/>
                    <a:pt x="1051035" y="112620"/>
                    <a:pt x="1111751" y="135742"/>
                  </a:cubicBezTo>
                  <a:cubicBezTo>
                    <a:pt x="1171406" y="160244"/>
                    <a:pt x="1229044" y="189519"/>
                    <a:pt x="1286258" y="219218"/>
                  </a:cubicBezTo>
                  <a:cubicBezTo>
                    <a:pt x="1308443" y="230673"/>
                    <a:pt x="1529760" y="350318"/>
                    <a:pt x="1491441" y="3616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1922905" y="763649"/>
              <a:ext cx="1539139" cy="1071288"/>
            </a:xfrm>
            <a:custGeom>
              <a:rect b="b" l="l" r="r" t="t"/>
              <a:pathLst>
                <a:path extrusionOk="0" h="1071288" w="1539139">
                  <a:moveTo>
                    <a:pt x="127702" y="1072819"/>
                  </a:moveTo>
                  <a:cubicBezTo>
                    <a:pt x="95857" y="1052136"/>
                    <a:pt x="62739" y="1032302"/>
                    <a:pt x="33443" y="1007906"/>
                  </a:cubicBezTo>
                  <a:cubicBezTo>
                    <a:pt x="19431" y="995390"/>
                    <a:pt x="3934" y="981495"/>
                    <a:pt x="431" y="962084"/>
                  </a:cubicBezTo>
                  <a:cubicBezTo>
                    <a:pt x="-3815" y="932173"/>
                    <a:pt x="24314" y="909686"/>
                    <a:pt x="41616" y="888579"/>
                  </a:cubicBezTo>
                  <a:cubicBezTo>
                    <a:pt x="169736" y="755569"/>
                    <a:pt x="305393" y="630197"/>
                    <a:pt x="452725" y="518719"/>
                  </a:cubicBezTo>
                  <a:cubicBezTo>
                    <a:pt x="452301" y="519037"/>
                    <a:pt x="451982" y="519356"/>
                    <a:pt x="451664" y="519568"/>
                  </a:cubicBezTo>
                  <a:cubicBezTo>
                    <a:pt x="451452" y="519780"/>
                    <a:pt x="451133" y="519992"/>
                    <a:pt x="450921" y="520204"/>
                  </a:cubicBezTo>
                  <a:cubicBezTo>
                    <a:pt x="687524" y="316447"/>
                    <a:pt x="970513" y="173998"/>
                    <a:pt x="1265285" y="75248"/>
                  </a:cubicBezTo>
                  <a:cubicBezTo>
                    <a:pt x="1319845" y="55626"/>
                    <a:pt x="1375147" y="37806"/>
                    <a:pt x="1431724" y="25078"/>
                  </a:cubicBezTo>
                  <a:cubicBezTo>
                    <a:pt x="1455289" y="14683"/>
                    <a:pt x="1488301" y="-14167"/>
                    <a:pt x="1511759" y="8425"/>
                  </a:cubicBezTo>
                  <a:cubicBezTo>
                    <a:pt x="1521419" y="7683"/>
                    <a:pt x="1552626" y="-697"/>
                    <a:pt x="1548805" y="16911"/>
                  </a:cubicBezTo>
                  <a:cubicBezTo>
                    <a:pt x="1540844" y="26139"/>
                    <a:pt x="1526089" y="25608"/>
                    <a:pt x="1515156" y="29957"/>
                  </a:cubicBezTo>
                  <a:cubicBezTo>
                    <a:pt x="1507938" y="46398"/>
                    <a:pt x="1486602" y="49898"/>
                    <a:pt x="1472379" y="58702"/>
                  </a:cubicBezTo>
                  <a:cubicBezTo>
                    <a:pt x="1444250" y="73127"/>
                    <a:pt x="1422808" y="87552"/>
                    <a:pt x="1397438" y="104099"/>
                  </a:cubicBezTo>
                  <a:cubicBezTo>
                    <a:pt x="1322604" y="153632"/>
                    <a:pt x="1254670" y="212500"/>
                    <a:pt x="1184082" y="267444"/>
                  </a:cubicBezTo>
                  <a:cubicBezTo>
                    <a:pt x="1135042" y="305416"/>
                    <a:pt x="1082074" y="337767"/>
                    <a:pt x="1032185" y="374466"/>
                  </a:cubicBezTo>
                  <a:cubicBezTo>
                    <a:pt x="980491" y="410211"/>
                    <a:pt x="939836" y="450199"/>
                    <a:pt x="890265" y="486474"/>
                  </a:cubicBezTo>
                  <a:cubicBezTo>
                    <a:pt x="777749" y="562632"/>
                    <a:pt x="672875" y="653638"/>
                    <a:pt x="565454" y="735947"/>
                  </a:cubicBezTo>
                  <a:cubicBezTo>
                    <a:pt x="472787" y="803724"/>
                    <a:pt x="400713" y="895049"/>
                    <a:pt x="311443" y="964630"/>
                  </a:cubicBezTo>
                  <a:cubicBezTo>
                    <a:pt x="265800" y="996981"/>
                    <a:pt x="185234" y="1090639"/>
                    <a:pt x="127702" y="1072819"/>
                  </a:cubicBezTo>
                  <a:close/>
                  <a:moveTo>
                    <a:pt x="111992" y="1003981"/>
                  </a:moveTo>
                  <a:cubicBezTo>
                    <a:pt x="123350" y="1011194"/>
                    <a:pt x="134283" y="1018831"/>
                    <a:pt x="144048" y="1025937"/>
                  </a:cubicBezTo>
                  <a:cubicBezTo>
                    <a:pt x="144367" y="1026149"/>
                    <a:pt x="144791" y="1026468"/>
                    <a:pt x="145110" y="1026680"/>
                  </a:cubicBezTo>
                  <a:cubicBezTo>
                    <a:pt x="145747" y="1026468"/>
                    <a:pt x="146384" y="1026361"/>
                    <a:pt x="147020" y="1026149"/>
                  </a:cubicBezTo>
                  <a:cubicBezTo>
                    <a:pt x="146490" y="1026361"/>
                    <a:pt x="145959" y="1026468"/>
                    <a:pt x="145428" y="1026680"/>
                  </a:cubicBezTo>
                  <a:cubicBezTo>
                    <a:pt x="189479" y="1008966"/>
                    <a:pt x="223447" y="972903"/>
                    <a:pt x="260174" y="943840"/>
                  </a:cubicBezTo>
                  <a:cubicBezTo>
                    <a:pt x="353053" y="873836"/>
                    <a:pt x="425339" y="781662"/>
                    <a:pt x="518218" y="711551"/>
                  </a:cubicBezTo>
                  <a:cubicBezTo>
                    <a:pt x="632009" y="622984"/>
                    <a:pt x="740279" y="530069"/>
                    <a:pt x="858527" y="449139"/>
                  </a:cubicBezTo>
                  <a:cubicBezTo>
                    <a:pt x="920624" y="402044"/>
                    <a:pt x="978262" y="349328"/>
                    <a:pt x="1043542" y="306477"/>
                  </a:cubicBezTo>
                  <a:cubicBezTo>
                    <a:pt x="1150221" y="239548"/>
                    <a:pt x="1242145" y="153314"/>
                    <a:pt x="1344895" y="81082"/>
                  </a:cubicBezTo>
                  <a:cubicBezTo>
                    <a:pt x="1089717" y="170179"/>
                    <a:pt x="842499" y="283990"/>
                    <a:pt x="621394" y="440547"/>
                  </a:cubicBezTo>
                  <a:cubicBezTo>
                    <a:pt x="571398" y="476716"/>
                    <a:pt x="526073" y="516810"/>
                    <a:pt x="478519" y="555313"/>
                  </a:cubicBezTo>
                  <a:cubicBezTo>
                    <a:pt x="413981" y="608135"/>
                    <a:pt x="346896" y="657987"/>
                    <a:pt x="285861" y="714627"/>
                  </a:cubicBezTo>
                  <a:cubicBezTo>
                    <a:pt x="207100" y="794497"/>
                    <a:pt x="118148" y="866411"/>
                    <a:pt x="49471" y="955190"/>
                  </a:cubicBezTo>
                  <a:cubicBezTo>
                    <a:pt x="66454" y="975555"/>
                    <a:pt x="89807" y="989662"/>
                    <a:pt x="111992" y="10039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1362429" y="557226"/>
              <a:ext cx="1517909" cy="1792552"/>
            </a:xfrm>
            <a:custGeom>
              <a:rect b="b" l="l" r="r" t="t"/>
              <a:pathLst>
                <a:path extrusionOk="0" h="1792552" w="1517909">
                  <a:moveTo>
                    <a:pt x="13576" y="1800144"/>
                  </a:moveTo>
                  <a:cubicBezTo>
                    <a:pt x="1794" y="1794734"/>
                    <a:pt x="-3089" y="1780839"/>
                    <a:pt x="2006" y="1769066"/>
                  </a:cubicBezTo>
                  <a:cubicBezTo>
                    <a:pt x="17716" y="1733639"/>
                    <a:pt x="35336" y="1698848"/>
                    <a:pt x="52001" y="1663846"/>
                  </a:cubicBezTo>
                  <a:cubicBezTo>
                    <a:pt x="123120" y="1504107"/>
                    <a:pt x="208993" y="1352005"/>
                    <a:pt x="308241" y="1208071"/>
                  </a:cubicBezTo>
                  <a:cubicBezTo>
                    <a:pt x="412054" y="1063712"/>
                    <a:pt x="502916" y="909595"/>
                    <a:pt x="618935" y="774358"/>
                  </a:cubicBezTo>
                  <a:cubicBezTo>
                    <a:pt x="739519" y="641561"/>
                    <a:pt x="856281" y="504096"/>
                    <a:pt x="991513" y="385830"/>
                  </a:cubicBezTo>
                  <a:cubicBezTo>
                    <a:pt x="1090761" y="296839"/>
                    <a:pt x="1189054" y="206469"/>
                    <a:pt x="1301358" y="133918"/>
                  </a:cubicBezTo>
                  <a:cubicBezTo>
                    <a:pt x="1367594" y="90749"/>
                    <a:pt x="1428629" y="38351"/>
                    <a:pt x="1501127" y="6000"/>
                  </a:cubicBezTo>
                  <a:cubicBezTo>
                    <a:pt x="1508982" y="3242"/>
                    <a:pt x="1517793" y="-2273"/>
                    <a:pt x="1525966" y="1015"/>
                  </a:cubicBezTo>
                  <a:cubicBezTo>
                    <a:pt x="1527558" y="2075"/>
                    <a:pt x="1527346" y="4515"/>
                    <a:pt x="1525966" y="5682"/>
                  </a:cubicBezTo>
                  <a:cubicBezTo>
                    <a:pt x="1521826" y="8970"/>
                    <a:pt x="1517474" y="12152"/>
                    <a:pt x="1512910" y="14910"/>
                  </a:cubicBezTo>
                  <a:cubicBezTo>
                    <a:pt x="1451663" y="53413"/>
                    <a:pt x="1396785" y="100931"/>
                    <a:pt x="1338297" y="143358"/>
                  </a:cubicBezTo>
                  <a:cubicBezTo>
                    <a:pt x="1225038" y="221000"/>
                    <a:pt x="1123879" y="313386"/>
                    <a:pt x="1023676" y="406832"/>
                  </a:cubicBezTo>
                  <a:cubicBezTo>
                    <a:pt x="883030" y="532735"/>
                    <a:pt x="761173" y="677836"/>
                    <a:pt x="636025" y="818800"/>
                  </a:cubicBezTo>
                  <a:cubicBezTo>
                    <a:pt x="523509" y="959129"/>
                    <a:pt x="429887" y="1113246"/>
                    <a:pt x="326923" y="1260575"/>
                  </a:cubicBezTo>
                  <a:cubicBezTo>
                    <a:pt x="261006" y="1361870"/>
                    <a:pt x="196150" y="1464332"/>
                    <a:pt x="145623" y="1574430"/>
                  </a:cubicBezTo>
                  <a:cubicBezTo>
                    <a:pt x="121316" y="1626722"/>
                    <a:pt x="96796" y="1679014"/>
                    <a:pt x="71745" y="1731093"/>
                  </a:cubicBezTo>
                  <a:cubicBezTo>
                    <a:pt x="56353" y="1754216"/>
                    <a:pt x="49454" y="1813296"/>
                    <a:pt x="13576" y="18001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30487" y="1048382"/>
              <a:ext cx="350286" cy="1707697"/>
            </a:xfrm>
            <a:custGeom>
              <a:rect b="b" l="l" r="r" t="t"/>
              <a:pathLst>
                <a:path extrusionOk="0" h="1707697" w="350286">
                  <a:moveTo>
                    <a:pt x="312261" y="1706531"/>
                  </a:moveTo>
                  <a:cubicBezTo>
                    <a:pt x="307378" y="1701970"/>
                    <a:pt x="305255" y="1696136"/>
                    <a:pt x="304725" y="1689666"/>
                  </a:cubicBezTo>
                  <a:cubicBezTo>
                    <a:pt x="301859" y="1651269"/>
                    <a:pt x="300373" y="1612767"/>
                    <a:pt x="298462" y="1574370"/>
                  </a:cubicBezTo>
                  <a:cubicBezTo>
                    <a:pt x="288166" y="1380477"/>
                    <a:pt x="297825" y="1185312"/>
                    <a:pt x="269590" y="992692"/>
                  </a:cubicBezTo>
                  <a:cubicBezTo>
                    <a:pt x="241036" y="803573"/>
                    <a:pt x="208874" y="614241"/>
                    <a:pt x="158560" y="429470"/>
                  </a:cubicBezTo>
                  <a:cubicBezTo>
                    <a:pt x="124911" y="318311"/>
                    <a:pt x="83832" y="209273"/>
                    <a:pt x="40630" y="101613"/>
                  </a:cubicBezTo>
                  <a:cubicBezTo>
                    <a:pt x="28529" y="72657"/>
                    <a:pt x="14730" y="44443"/>
                    <a:pt x="2416" y="15486"/>
                  </a:cubicBezTo>
                  <a:cubicBezTo>
                    <a:pt x="294" y="10182"/>
                    <a:pt x="-2785" y="636"/>
                    <a:pt x="5070" y="106"/>
                  </a:cubicBezTo>
                  <a:lnTo>
                    <a:pt x="5070" y="0"/>
                  </a:lnTo>
                  <a:cubicBezTo>
                    <a:pt x="20568" y="7955"/>
                    <a:pt x="27680" y="28320"/>
                    <a:pt x="37976" y="42003"/>
                  </a:cubicBezTo>
                  <a:cubicBezTo>
                    <a:pt x="66848" y="90264"/>
                    <a:pt x="89033" y="142025"/>
                    <a:pt x="110369" y="193999"/>
                  </a:cubicBezTo>
                  <a:cubicBezTo>
                    <a:pt x="161850" y="315765"/>
                    <a:pt x="207918" y="443577"/>
                    <a:pt x="234986" y="572768"/>
                  </a:cubicBezTo>
                  <a:cubicBezTo>
                    <a:pt x="293898" y="833165"/>
                    <a:pt x="340921" y="1097594"/>
                    <a:pt x="338055" y="1365522"/>
                  </a:cubicBezTo>
                  <a:cubicBezTo>
                    <a:pt x="339860" y="1455680"/>
                    <a:pt x="343469" y="1545838"/>
                    <a:pt x="348670" y="1635890"/>
                  </a:cubicBezTo>
                  <a:cubicBezTo>
                    <a:pt x="349731" y="1653603"/>
                    <a:pt x="351111" y="1671316"/>
                    <a:pt x="352066" y="1689030"/>
                  </a:cubicBezTo>
                  <a:cubicBezTo>
                    <a:pt x="353446" y="1708864"/>
                    <a:pt x="326485" y="1721062"/>
                    <a:pt x="312261" y="17065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80175" y="1176287"/>
              <a:ext cx="477663" cy="1739518"/>
            </a:xfrm>
            <a:custGeom>
              <a:rect b="b" l="l" r="r" t="t"/>
              <a:pathLst>
                <a:path extrusionOk="0" h="1739518" w="477663">
                  <a:moveTo>
                    <a:pt x="432913" y="1725531"/>
                  </a:moveTo>
                  <a:cubicBezTo>
                    <a:pt x="419432" y="1574914"/>
                    <a:pt x="395337" y="1425464"/>
                    <a:pt x="377504" y="1275378"/>
                  </a:cubicBezTo>
                  <a:cubicBezTo>
                    <a:pt x="358397" y="1099305"/>
                    <a:pt x="332816" y="922383"/>
                    <a:pt x="284413" y="752037"/>
                  </a:cubicBezTo>
                  <a:cubicBezTo>
                    <a:pt x="221573" y="532794"/>
                    <a:pt x="128376" y="323946"/>
                    <a:pt x="43670" y="112764"/>
                  </a:cubicBezTo>
                  <a:cubicBezTo>
                    <a:pt x="31675" y="84232"/>
                    <a:pt x="19150" y="56018"/>
                    <a:pt x="6837" y="27697"/>
                  </a:cubicBezTo>
                  <a:cubicBezTo>
                    <a:pt x="4502" y="19636"/>
                    <a:pt x="-2292" y="11151"/>
                    <a:pt x="786" y="2772"/>
                  </a:cubicBezTo>
                  <a:cubicBezTo>
                    <a:pt x="2060" y="14"/>
                    <a:pt x="4926" y="-516"/>
                    <a:pt x="7367" y="438"/>
                  </a:cubicBezTo>
                  <a:cubicBezTo>
                    <a:pt x="7367" y="438"/>
                    <a:pt x="7367" y="332"/>
                    <a:pt x="7474" y="332"/>
                  </a:cubicBezTo>
                  <a:cubicBezTo>
                    <a:pt x="51419" y="59412"/>
                    <a:pt x="78805" y="131644"/>
                    <a:pt x="110968" y="198149"/>
                  </a:cubicBezTo>
                  <a:cubicBezTo>
                    <a:pt x="140795" y="266033"/>
                    <a:pt x="171366" y="333492"/>
                    <a:pt x="200875" y="401482"/>
                  </a:cubicBezTo>
                  <a:cubicBezTo>
                    <a:pt x="326128" y="676517"/>
                    <a:pt x="394912" y="971598"/>
                    <a:pt x="424421" y="1271665"/>
                  </a:cubicBezTo>
                  <a:cubicBezTo>
                    <a:pt x="442679" y="1420691"/>
                    <a:pt x="466774" y="1568975"/>
                    <a:pt x="480786" y="1718530"/>
                  </a:cubicBezTo>
                  <a:cubicBezTo>
                    <a:pt x="484925" y="1748972"/>
                    <a:pt x="438220" y="1757351"/>
                    <a:pt x="432913" y="17255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98942" y="1174073"/>
              <a:ext cx="721803" cy="1760731"/>
            </a:xfrm>
            <a:custGeom>
              <a:rect b="b" l="l" r="r" t="t"/>
              <a:pathLst>
                <a:path extrusionOk="0" h="1760731" w="721803">
                  <a:moveTo>
                    <a:pt x="456392" y="1766459"/>
                  </a:moveTo>
                  <a:cubicBezTo>
                    <a:pt x="438878" y="1754580"/>
                    <a:pt x="445884" y="1724881"/>
                    <a:pt x="467007" y="1722441"/>
                  </a:cubicBezTo>
                  <a:cubicBezTo>
                    <a:pt x="488873" y="1720320"/>
                    <a:pt x="510846" y="1720532"/>
                    <a:pt x="532288" y="1715335"/>
                  </a:cubicBezTo>
                  <a:cubicBezTo>
                    <a:pt x="566998" y="1705470"/>
                    <a:pt x="682168" y="1670892"/>
                    <a:pt x="674950" y="1626874"/>
                  </a:cubicBezTo>
                  <a:cubicBezTo>
                    <a:pt x="622301" y="1448361"/>
                    <a:pt x="578144" y="1267197"/>
                    <a:pt x="517321" y="1091123"/>
                  </a:cubicBezTo>
                  <a:cubicBezTo>
                    <a:pt x="444292" y="853637"/>
                    <a:pt x="359586" y="616362"/>
                    <a:pt x="230404" y="403165"/>
                  </a:cubicBezTo>
                  <a:cubicBezTo>
                    <a:pt x="168414" y="305901"/>
                    <a:pt x="117145" y="202590"/>
                    <a:pt x="56429" y="104583"/>
                  </a:cubicBezTo>
                  <a:cubicBezTo>
                    <a:pt x="46769" y="82733"/>
                    <a:pt x="-25517" y="3182"/>
                    <a:pt x="9511" y="106"/>
                  </a:cubicBezTo>
                  <a:cubicBezTo>
                    <a:pt x="9511" y="106"/>
                    <a:pt x="9511" y="106"/>
                    <a:pt x="9511" y="0"/>
                  </a:cubicBezTo>
                  <a:cubicBezTo>
                    <a:pt x="69591" y="53564"/>
                    <a:pt x="111413" y="126221"/>
                    <a:pt x="153129" y="194635"/>
                  </a:cubicBezTo>
                  <a:cubicBezTo>
                    <a:pt x="191024" y="259655"/>
                    <a:pt x="230829" y="323402"/>
                    <a:pt x="271271" y="386937"/>
                  </a:cubicBezTo>
                  <a:cubicBezTo>
                    <a:pt x="433252" y="646698"/>
                    <a:pt x="520718" y="942204"/>
                    <a:pt x="613491" y="1231452"/>
                  </a:cubicBezTo>
                  <a:cubicBezTo>
                    <a:pt x="635039" y="1305169"/>
                    <a:pt x="654676" y="1379523"/>
                    <a:pt x="676118" y="1453240"/>
                  </a:cubicBezTo>
                  <a:cubicBezTo>
                    <a:pt x="685990" y="1488455"/>
                    <a:pt x="695755" y="1523563"/>
                    <a:pt x="706264" y="1558566"/>
                  </a:cubicBezTo>
                  <a:cubicBezTo>
                    <a:pt x="713270" y="1586886"/>
                    <a:pt x="728024" y="1615100"/>
                    <a:pt x="722611" y="1644799"/>
                  </a:cubicBezTo>
                  <a:cubicBezTo>
                    <a:pt x="721761" y="1718517"/>
                    <a:pt x="513712" y="1788097"/>
                    <a:pt x="456392" y="17664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924582" y="-1772863"/>
              <a:ext cx="137991" cy="148495"/>
            </a:xfrm>
            <a:custGeom>
              <a:rect b="b" l="l" r="r" t="t"/>
              <a:pathLst>
                <a:path extrusionOk="0" h="148495" w="137991">
                  <a:moveTo>
                    <a:pt x="69045" y="148433"/>
                  </a:moveTo>
                  <a:cubicBezTo>
                    <a:pt x="17032" y="148857"/>
                    <a:pt x="-11203" y="91899"/>
                    <a:pt x="4189" y="46290"/>
                  </a:cubicBezTo>
                  <a:cubicBezTo>
                    <a:pt x="8965" y="25182"/>
                    <a:pt x="33061" y="3438"/>
                    <a:pt x="55458" y="10863"/>
                  </a:cubicBezTo>
                  <a:cubicBezTo>
                    <a:pt x="67771" y="-7063"/>
                    <a:pt x="94626" y="362"/>
                    <a:pt x="109912" y="10545"/>
                  </a:cubicBezTo>
                  <a:cubicBezTo>
                    <a:pt x="164365" y="47032"/>
                    <a:pt x="139633" y="152782"/>
                    <a:pt x="69045" y="148433"/>
                  </a:cubicBezTo>
                  <a:close/>
                  <a:moveTo>
                    <a:pt x="66179" y="102506"/>
                  </a:moveTo>
                  <a:cubicBezTo>
                    <a:pt x="92397" y="105582"/>
                    <a:pt x="98342" y="65064"/>
                    <a:pt x="82632" y="50957"/>
                  </a:cubicBezTo>
                  <a:cubicBezTo>
                    <a:pt x="79659" y="48941"/>
                    <a:pt x="76157" y="48305"/>
                    <a:pt x="72548" y="48093"/>
                  </a:cubicBezTo>
                  <a:cubicBezTo>
                    <a:pt x="62676" y="47138"/>
                    <a:pt x="54503" y="39713"/>
                    <a:pt x="51955" y="30379"/>
                  </a:cubicBezTo>
                  <a:cubicBezTo>
                    <a:pt x="27966" y="46820"/>
                    <a:pt x="33698" y="100596"/>
                    <a:pt x="66179" y="10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991141" y="2244684"/>
              <a:ext cx="244139" cy="371238"/>
            </a:xfrm>
            <a:custGeom>
              <a:rect b="b" l="l" r="r" t="t"/>
              <a:pathLst>
                <a:path extrusionOk="0" h="371238" w="244139">
                  <a:moveTo>
                    <a:pt x="184277" y="373190"/>
                  </a:moveTo>
                  <a:cubicBezTo>
                    <a:pt x="170796" y="365553"/>
                    <a:pt x="165064" y="350067"/>
                    <a:pt x="156148" y="338081"/>
                  </a:cubicBezTo>
                  <a:cubicBezTo>
                    <a:pt x="138103" y="313579"/>
                    <a:pt x="117722" y="289926"/>
                    <a:pt x="92141" y="273167"/>
                  </a:cubicBezTo>
                  <a:cubicBezTo>
                    <a:pt x="73565" y="261287"/>
                    <a:pt x="51805" y="255772"/>
                    <a:pt x="29832" y="257999"/>
                  </a:cubicBezTo>
                  <a:cubicBezTo>
                    <a:pt x="4251" y="260121"/>
                    <a:pt x="-9018" y="232225"/>
                    <a:pt x="6904" y="212708"/>
                  </a:cubicBezTo>
                  <a:cubicBezTo>
                    <a:pt x="42782" y="156810"/>
                    <a:pt x="69850" y="97200"/>
                    <a:pt x="68045" y="30271"/>
                  </a:cubicBezTo>
                  <a:cubicBezTo>
                    <a:pt x="66772" y="-3141"/>
                    <a:pt x="88319" y="-14171"/>
                    <a:pt x="94688" y="24543"/>
                  </a:cubicBezTo>
                  <a:cubicBezTo>
                    <a:pt x="109124" y="24331"/>
                    <a:pt x="116449" y="38544"/>
                    <a:pt x="123985" y="48727"/>
                  </a:cubicBezTo>
                  <a:cubicBezTo>
                    <a:pt x="138740" y="68244"/>
                    <a:pt x="158377" y="84578"/>
                    <a:pt x="180031" y="95821"/>
                  </a:cubicBezTo>
                  <a:cubicBezTo>
                    <a:pt x="202428" y="110034"/>
                    <a:pt x="238200" y="94230"/>
                    <a:pt x="251362" y="120959"/>
                  </a:cubicBezTo>
                  <a:cubicBezTo>
                    <a:pt x="258049" y="134748"/>
                    <a:pt x="248815" y="148749"/>
                    <a:pt x="241490" y="160204"/>
                  </a:cubicBezTo>
                  <a:cubicBezTo>
                    <a:pt x="229390" y="180676"/>
                    <a:pt x="223021" y="203799"/>
                    <a:pt x="218350" y="226921"/>
                  </a:cubicBezTo>
                  <a:cubicBezTo>
                    <a:pt x="213255" y="256196"/>
                    <a:pt x="214423" y="286108"/>
                    <a:pt x="218669" y="315488"/>
                  </a:cubicBezTo>
                  <a:cubicBezTo>
                    <a:pt x="220261" y="329277"/>
                    <a:pt x="223976" y="343278"/>
                    <a:pt x="221110" y="357067"/>
                  </a:cubicBezTo>
                  <a:cubicBezTo>
                    <a:pt x="217820" y="372765"/>
                    <a:pt x="198076" y="381038"/>
                    <a:pt x="184277" y="373190"/>
                  </a:cubicBezTo>
                  <a:close/>
                  <a:moveTo>
                    <a:pt x="75688" y="214299"/>
                  </a:moveTo>
                  <a:cubicBezTo>
                    <a:pt x="111460" y="223421"/>
                    <a:pt x="141393" y="247074"/>
                    <a:pt x="166019" y="273698"/>
                  </a:cubicBezTo>
                  <a:cubicBezTo>
                    <a:pt x="165276" y="231588"/>
                    <a:pt x="173344" y="188737"/>
                    <a:pt x="191283" y="150553"/>
                  </a:cubicBezTo>
                  <a:cubicBezTo>
                    <a:pt x="154025" y="143021"/>
                    <a:pt x="122287" y="119792"/>
                    <a:pt x="96599" y="92533"/>
                  </a:cubicBezTo>
                  <a:cubicBezTo>
                    <a:pt x="91929" y="134218"/>
                    <a:pt x="74202" y="173039"/>
                    <a:pt x="56900" y="210905"/>
                  </a:cubicBezTo>
                  <a:cubicBezTo>
                    <a:pt x="63163" y="211542"/>
                    <a:pt x="69531" y="212814"/>
                    <a:pt x="75688" y="2142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1750028" y="2048847"/>
              <a:ext cx="106147" cy="116674"/>
            </a:xfrm>
            <a:custGeom>
              <a:rect b="b" l="l" r="r" t="t"/>
              <a:pathLst>
                <a:path extrusionOk="0" h="116674" w="106147">
                  <a:moveTo>
                    <a:pt x="52161" y="120994"/>
                  </a:moveTo>
                  <a:cubicBezTo>
                    <a:pt x="11719" y="120782"/>
                    <a:pt x="-15455" y="66157"/>
                    <a:pt x="9702" y="34336"/>
                  </a:cubicBezTo>
                  <a:cubicBezTo>
                    <a:pt x="12038" y="-7985"/>
                    <a:pt x="79760" y="-8834"/>
                    <a:pt x="101732" y="18956"/>
                  </a:cubicBezTo>
                  <a:cubicBezTo>
                    <a:pt x="132621" y="56080"/>
                    <a:pt x="105023" y="128631"/>
                    <a:pt x="52161" y="120994"/>
                  </a:cubicBezTo>
                  <a:close/>
                  <a:moveTo>
                    <a:pt x="59486" y="89810"/>
                  </a:moveTo>
                  <a:cubicBezTo>
                    <a:pt x="83793" y="91613"/>
                    <a:pt x="88676" y="41973"/>
                    <a:pt x="64687" y="39640"/>
                  </a:cubicBezTo>
                  <a:cubicBezTo>
                    <a:pt x="48659" y="36564"/>
                    <a:pt x="43563" y="54383"/>
                    <a:pt x="28384" y="52368"/>
                  </a:cubicBezTo>
                  <a:cubicBezTo>
                    <a:pt x="27004" y="70187"/>
                    <a:pt x="39105" y="92568"/>
                    <a:pt x="59486" y="898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515509" y="2287683"/>
              <a:ext cx="392745" cy="519734"/>
            </a:xfrm>
            <a:custGeom>
              <a:rect b="b" l="l" r="r" t="t"/>
              <a:pathLst>
                <a:path extrusionOk="0" h="519734" w="392745">
                  <a:moveTo>
                    <a:pt x="177948" y="516340"/>
                  </a:moveTo>
                  <a:cubicBezTo>
                    <a:pt x="167864" y="501809"/>
                    <a:pt x="169350" y="482292"/>
                    <a:pt x="164573" y="465639"/>
                  </a:cubicBezTo>
                  <a:cubicBezTo>
                    <a:pt x="154489" y="422364"/>
                    <a:pt x="135701" y="380679"/>
                    <a:pt x="106617" y="346843"/>
                  </a:cubicBezTo>
                  <a:cubicBezTo>
                    <a:pt x="89421" y="328705"/>
                    <a:pt x="68298" y="314174"/>
                    <a:pt x="44202" y="307068"/>
                  </a:cubicBezTo>
                  <a:cubicBezTo>
                    <a:pt x="34012" y="303991"/>
                    <a:pt x="23079" y="302506"/>
                    <a:pt x="13632" y="297309"/>
                  </a:cubicBezTo>
                  <a:cubicBezTo>
                    <a:pt x="-2715" y="288930"/>
                    <a:pt x="-4944" y="265064"/>
                    <a:pt x="10129" y="254245"/>
                  </a:cubicBezTo>
                  <a:cubicBezTo>
                    <a:pt x="41761" y="237062"/>
                    <a:pt x="74560" y="221152"/>
                    <a:pt x="103114" y="198666"/>
                  </a:cubicBezTo>
                  <a:cubicBezTo>
                    <a:pt x="130288" y="177134"/>
                    <a:pt x="151942" y="149874"/>
                    <a:pt x="174445" y="123782"/>
                  </a:cubicBezTo>
                  <a:cubicBezTo>
                    <a:pt x="202468" y="91537"/>
                    <a:pt x="224971" y="54731"/>
                    <a:pt x="231022" y="11774"/>
                  </a:cubicBezTo>
                  <a:cubicBezTo>
                    <a:pt x="232296" y="7319"/>
                    <a:pt x="231765" y="0"/>
                    <a:pt x="238027" y="0"/>
                  </a:cubicBezTo>
                  <a:cubicBezTo>
                    <a:pt x="248111" y="1803"/>
                    <a:pt x="248218" y="15380"/>
                    <a:pt x="249279" y="23547"/>
                  </a:cubicBezTo>
                  <a:cubicBezTo>
                    <a:pt x="260743" y="23972"/>
                    <a:pt x="270933" y="32669"/>
                    <a:pt x="272738" y="44336"/>
                  </a:cubicBezTo>
                  <a:cubicBezTo>
                    <a:pt x="278151" y="76051"/>
                    <a:pt x="286325" y="107235"/>
                    <a:pt x="295984" y="137889"/>
                  </a:cubicBezTo>
                  <a:cubicBezTo>
                    <a:pt x="308828" y="171831"/>
                    <a:pt x="333666" y="199726"/>
                    <a:pt x="364025" y="219031"/>
                  </a:cubicBezTo>
                  <a:cubicBezTo>
                    <a:pt x="375276" y="225395"/>
                    <a:pt x="389075" y="229638"/>
                    <a:pt x="394595" y="242472"/>
                  </a:cubicBezTo>
                  <a:cubicBezTo>
                    <a:pt x="406696" y="271535"/>
                    <a:pt x="370924" y="282990"/>
                    <a:pt x="352561" y="296248"/>
                  </a:cubicBezTo>
                  <a:cubicBezTo>
                    <a:pt x="324750" y="317144"/>
                    <a:pt x="300867" y="342706"/>
                    <a:pt x="278045" y="368693"/>
                  </a:cubicBezTo>
                  <a:cubicBezTo>
                    <a:pt x="256816" y="395528"/>
                    <a:pt x="242698" y="427349"/>
                    <a:pt x="231340" y="459487"/>
                  </a:cubicBezTo>
                  <a:cubicBezTo>
                    <a:pt x="225184" y="477625"/>
                    <a:pt x="226457" y="498414"/>
                    <a:pt x="216586" y="515067"/>
                  </a:cubicBezTo>
                  <a:cubicBezTo>
                    <a:pt x="207881" y="527901"/>
                    <a:pt x="187501" y="528538"/>
                    <a:pt x="177948" y="516340"/>
                  </a:cubicBezTo>
                  <a:close/>
                  <a:moveTo>
                    <a:pt x="80823" y="269625"/>
                  </a:moveTo>
                  <a:cubicBezTo>
                    <a:pt x="138992" y="295188"/>
                    <a:pt x="176674" y="351616"/>
                    <a:pt x="198328" y="409317"/>
                  </a:cubicBezTo>
                  <a:cubicBezTo>
                    <a:pt x="224228" y="345782"/>
                    <a:pt x="273905" y="294445"/>
                    <a:pt x="328041" y="253609"/>
                  </a:cubicBezTo>
                  <a:cubicBezTo>
                    <a:pt x="273905" y="218501"/>
                    <a:pt x="245776" y="158572"/>
                    <a:pt x="233781" y="97052"/>
                  </a:cubicBezTo>
                  <a:cubicBezTo>
                    <a:pt x="193551" y="163451"/>
                    <a:pt x="144405" y="228153"/>
                    <a:pt x="76259" y="267716"/>
                  </a:cubicBezTo>
                  <a:cubicBezTo>
                    <a:pt x="77851" y="268352"/>
                    <a:pt x="79337" y="268989"/>
                    <a:pt x="80823" y="2696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761279" y="2297840"/>
              <a:ext cx="10500" cy="21213"/>
            </a:xfrm>
            <a:custGeom>
              <a:rect b="b" l="l" r="r" t="t"/>
              <a:pathLst>
                <a:path extrusionOk="0" h="21213" w="120000">
                  <a:moveTo>
                    <a:pt x="25266" y="25906"/>
                  </a:moveTo>
                  <a:cubicBezTo>
                    <a:pt x="18065" y="18375"/>
                    <a:pt x="6071" y="10632"/>
                    <a:pt x="68" y="3101"/>
                  </a:cubicBezTo>
                  <a:cubicBezTo>
                    <a:pt x="-1130" y="1616"/>
                    <a:pt x="13272" y="237"/>
                    <a:pt x="28872" y="25"/>
                  </a:cubicBezTo>
                  <a:cubicBezTo>
                    <a:pt x="46870" y="-187"/>
                    <a:pt x="67263" y="979"/>
                    <a:pt x="68473" y="2571"/>
                  </a:cubicBezTo>
                  <a:cubicBezTo>
                    <a:pt x="76872" y="9995"/>
                    <a:pt x="82864" y="17420"/>
                    <a:pt x="96068" y="24951"/>
                  </a:cubicBezTo>
                  <a:cubicBezTo>
                    <a:pt x="103269" y="28982"/>
                    <a:pt x="30071" y="30042"/>
                    <a:pt x="25266" y="259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759587" y="2304336"/>
              <a:ext cx="10500" cy="10500"/>
            </a:xfrm>
            <a:custGeom>
              <a:rect b="b" l="l" r="r" t="t"/>
              <a:pathLst>
                <a:path extrusionOk="0" h="120000" w="120000">
                  <a:moveTo>
                    <a:pt x="0" y="44393"/>
                  </a:moveTo>
                  <a:cubicBezTo>
                    <a:pt x="0" y="21597"/>
                    <a:pt x="19195" y="0"/>
                    <a:pt x="41997" y="0"/>
                  </a:cubicBezTo>
                  <a:cubicBezTo>
                    <a:pt x="65997" y="0"/>
                    <a:pt x="85193" y="17999"/>
                    <a:pt x="86402" y="41995"/>
                  </a:cubicBezTo>
                  <a:cubicBezTo>
                    <a:pt x="86402" y="64802"/>
                    <a:pt x="67195" y="86400"/>
                    <a:pt x="44394" y="86400"/>
                  </a:cubicBezTo>
                  <a:cubicBezTo>
                    <a:pt x="20405" y="86400"/>
                    <a:pt x="1198" y="68400"/>
                    <a:pt x="0" y="443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013232" y="1168465"/>
              <a:ext cx="95532" cy="116674"/>
            </a:xfrm>
            <a:custGeom>
              <a:rect b="b" l="l" r="r" t="t"/>
              <a:pathLst>
                <a:path extrusionOk="0" h="116674" w="95532">
                  <a:moveTo>
                    <a:pt x="12786" y="95023"/>
                  </a:moveTo>
                  <a:cubicBezTo>
                    <a:pt x="-23729" y="44005"/>
                    <a:pt x="23719" y="-26212"/>
                    <a:pt x="82631" y="9957"/>
                  </a:cubicBezTo>
                  <a:cubicBezTo>
                    <a:pt x="107469" y="32867"/>
                    <a:pt x="109911" y="74340"/>
                    <a:pt x="93989" y="103085"/>
                  </a:cubicBezTo>
                  <a:cubicBezTo>
                    <a:pt x="74988" y="133314"/>
                    <a:pt x="29557" y="121965"/>
                    <a:pt x="12786" y="95023"/>
                  </a:cubicBezTo>
                  <a:close/>
                  <a:moveTo>
                    <a:pt x="56943" y="86220"/>
                  </a:moveTo>
                  <a:cubicBezTo>
                    <a:pt x="58323" y="86008"/>
                    <a:pt x="59703" y="85901"/>
                    <a:pt x="61083" y="85583"/>
                  </a:cubicBezTo>
                  <a:cubicBezTo>
                    <a:pt x="61614" y="85477"/>
                    <a:pt x="62144" y="85265"/>
                    <a:pt x="62781" y="85159"/>
                  </a:cubicBezTo>
                  <a:cubicBezTo>
                    <a:pt x="68301" y="72007"/>
                    <a:pt x="68301" y="55672"/>
                    <a:pt x="59915" y="43580"/>
                  </a:cubicBezTo>
                  <a:cubicBezTo>
                    <a:pt x="48345" y="40504"/>
                    <a:pt x="35820" y="47081"/>
                    <a:pt x="24781" y="42096"/>
                  </a:cubicBezTo>
                  <a:cubicBezTo>
                    <a:pt x="22127" y="61718"/>
                    <a:pt x="36032" y="85159"/>
                    <a:pt x="56943" y="862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1122647" y="-1670625"/>
              <a:ext cx="84918" cy="106068"/>
            </a:xfrm>
            <a:custGeom>
              <a:rect b="b" l="l" r="r" t="t"/>
              <a:pathLst>
                <a:path extrusionOk="0" h="106068" w="84918">
                  <a:moveTo>
                    <a:pt x="10609" y="87031"/>
                  </a:moveTo>
                  <a:cubicBezTo>
                    <a:pt x="3285" y="76531"/>
                    <a:pt x="-2447" y="63272"/>
                    <a:pt x="1056" y="50332"/>
                  </a:cubicBezTo>
                  <a:cubicBezTo>
                    <a:pt x="3073" y="42695"/>
                    <a:pt x="6682" y="33573"/>
                    <a:pt x="14218" y="30285"/>
                  </a:cubicBezTo>
                  <a:cubicBezTo>
                    <a:pt x="8062" y="11617"/>
                    <a:pt x="31520" y="692"/>
                    <a:pt x="47018" y="56"/>
                  </a:cubicBezTo>
                  <a:cubicBezTo>
                    <a:pt x="59013" y="-687"/>
                    <a:pt x="69521" y="6101"/>
                    <a:pt x="76739" y="15117"/>
                  </a:cubicBezTo>
                  <a:cubicBezTo>
                    <a:pt x="96376" y="39619"/>
                    <a:pt x="104338" y="88092"/>
                    <a:pt x="72493" y="105912"/>
                  </a:cubicBezTo>
                  <a:cubicBezTo>
                    <a:pt x="50627" y="115564"/>
                    <a:pt x="23984" y="106442"/>
                    <a:pt x="10609" y="87031"/>
                  </a:cubicBezTo>
                  <a:close/>
                  <a:moveTo>
                    <a:pt x="51051" y="81198"/>
                  </a:moveTo>
                  <a:cubicBezTo>
                    <a:pt x="74192" y="82152"/>
                    <a:pt x="61348" y="43650"/>
                    <a:pt x="49565" y="35588"/>
                  </a:cubicBezTo>
                  <a:cubicBezTo>
                    <a:pt x="41817" y="36013"/>
                    <a:pt x="35554" y="43119"/>
                    <a:pt x="27487" y="41210"/>
                  </a:cubicBezTo>
                  <a:cubicBezTo>
                    <a:pt x="17721" y="57226"/>
                    <a:pt x="33219" y="80243"/>
                    <a:pt x="51051" y="81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397096" y="-2175569"/>
              <a:ext cx="254754" cy="318204"/>
            </a:xfrm>
            <a:custGeom>
              <a:rect b="b" l="l" r="r" t="t"/>
              <a:pathLst>
                <a:path extrusionOk="0" h="318204" w="254754">
                  <a:moveTo>
                    <a:pt x="232319" y="324153"/>
                  </a:moveTo>
                  <a:cubicBezTo>
                    <a:pt x="218626" y="323198"/>
                    <a:pt x="212257" y="310258"/>
                    <a:pt x="206313" y="299757"/>
                  </a:cubicBezTo>
                  <a:cubicBezTo>
                    <a:pt x="193257" y="277483"/>
                    <a:pt x="177016" y="256906"/>
                    <a:pt x="157485" y="239935"/>
                  </a:cubicBezTo>
                  <a:cubicBezTo>
                    <a:pt x="126808" y="215327"/>
                    <a:pt x="84880" y="205038"/>
                    <a:pt x="46242" y="213418"/>
                  </a:cubicBezTo>
                  <a:cubicBezTo>
                    <a:pt x="34141" y="216282"/>
                    <a:pt x="20661" y="220737"/>
                    <a:pt x="9515" y="212781"/>
                  </a:cubicBezTo>
                  <a:cubicBezTo>
                    <a:pt x="-12670" y="194962"/>
                    <a:pt x="9409" y="174703"/>
                    <a:pt x="20554" y="158262"/>
                  </a:cubicBezTo>
                  <a:cubicBezTo>
                    <a:pt x="39343" y="126760"/>
                    <a:pt x="46879" y="92076"/>
                    <a:pt x="55159" y="57392"/>
                  </a:cubicBezTo>
                  <a:cubicBezTo>
                    <a:pt x="58025" y="41906"/>
                    <a:pt x="59086" y="26101"/>
                    <a:pt x="57600" y="10509"/>
                  </a:cubicBezTo>
                  <a:cubicBezTo>
                    <a:pt x="57600" y="-2219"/>
                    <a:pt x="75220" y="-3810"/>
                    <a:pt x="78936" y="8070"/>
                  </a:cubicBezTo>
                  <a:cubicBezTo>
                    <a:pt x="86684" y="7540"/>
                    <a:pt x="93372" y="12525"/>
                    <a:pt x="99422" y="16980"/>
                  </a:cubicBezTo>
                  <a:cubicBezTo>
                    <a:pt x="121713" y="29071"/>
                    <a:pt x="146976" y="38936"/>
                    <a:pt x="172770" y="37026"/>
                  </a:cubicBezTo>
                  <a:cubicBezTo>
                    <a:pt x="192832" y="36920"/>
                    <a:pt x="216609" y="25147"/>
                    <a:pt x="233486" y="40527"/>
                  </a:cubicBezTo>
                  <a:cubicBezTo>
                    <a:pt x="247922" y="53149"/>
                    <a:pt x="239537" y="73938"/>
                    <a:pt x="233805" y="88257"/>
                  </a:cubicBezTo>
                  <a:cubicBezTo>
                    <a:pt x="224889" y="117957"/>
                    <a:pt x="219793" y="148928"/>
                    <a:pt x="222766" y="180006"/>
                  </a:cubicBezTo>
                  <a:cubicBezTo>
                    <a:pt x="225525" y="210130"/>
                    <a:pt x="233911" y="239617"/>
                    <a:pt x="246755" y="266982"/>
                  </a:cubicBezTo>
                  <a:cubicBezTo>
                    <a:pt x="250682" y="275574"/>
                    <a:pt x="255141" y="284059"/>
                    <a:pt x="258219" y="293075"/>
                  </a:cubicBezTo>
                  <a:cubicBezTo>
                    <a:pt x="263632" y="309197"/>
                    <a:pt x="248772" y="326168"/>
                    <a:pt x="232319" y="324153"/>
                  </a:cubicBezTo>
                  <a:close/>
                  <a:moveTo>
                    <a:pt x="140289" y="175976"/>
                  </a:moveTo>
                  <a:cubicBezTo>
                    <a:pt x="149630" y="179264"/>
                    <a:pt x="158652" y="183931"/>
                    <a:pt x="167357" y="188704"/>
                  </a:cubicBezTo>
                  <a:cubicBezTo>
                    <a:pt x="170647" y="190613"/>
                    <a:pt x="173938" y="192629"/>
                    <a:pt x="177016" y="194750"/>
                  </a:cubicBezTo>
                  <a:cubicBezTo>
                    <a:pt x="171496" y="157838"/>
                    <a:pt x="175742" y="120290"/>
                    <a:pt x="185720" y="84651"/>
                  </a:cubicBezTo>
                  <a:cubicBezTo>
                    <a:pt x="150161" y="90379"/>
                    <a:pt x="114814" y="79029"/>
                    <a:pt x="84774" y="60361"/>
                  </a:cubicBezTo>
                  <a:cubicBezTo>
                    <a:pt x="79573" y="96106"/>
                    <a:pt x="72248" y="132064"/>
                    <a:pt x="58343" y="165475"/>
                  </a:cubicBezTo>
                  <a:cubicBezTo>
                    <a:pt x="85941" y="162293"/>
                    <a:pt x="114070" y="166536"/>
                    <a:pt x="140289" y="1759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1930556" y="-1229919"/>
              <a:ext cx="297213" cy="243956"/>
            </a:xfrm>
            <a:custGeom>
              <a:rect b="b" l="l" r="r" t="t"/>
              <a:pathLst>
                <a:path extrusionOk="0" h="243956" w="297213">
                  <a:moveTo>
                    <a:pt x="66569" y="240732"/>
                  </a:moveTo>
                  <a:cubicBezTo>
                    <a:pt x="59139" y="231928"/>
                    <a:pt x="60094" y="220048"/>
                    <a:pt x="61368" y="209442"/>
                  </a:cubicBezTo>
                  <a:cubicBezTo>
                    <a:pt x="63597" y="155771"/>
                    <a:pt x="57865" y="100722"/>
                    <a:pt x="29630" y="53839"/>
                  </a:cubicBezTo>
                  <a:cubicBezTo>
                    <a:pt x="11479" y="47475"/>
                    <a:pt x="-9538" y="29444"/>
                    <a:pt x="4685" y="9503"/>
                  </a:cubicBezTo>
                  <a:cubicBezTo>
                    <a:pt x="15300" y="-5453"/>
                    <a:pt x="33557" y="-361"/>
                    <a:pt x="46401" y="8442"/>
                  </a:cubicBezTo>
                  <a:cubicBezTo>
                    <a:pt x="59882" y="14488"/>
                    <a:pt x="74424" y="17564"/>
                    <a:pt x="88860" y="20322"/>
                  </a:cubicBezTo>
                  <a:cubicBezTo>
                    <a:pt x="114760" y="25944"/>
                    <a:pt x="140766" y="18837"/>
                    <a:pt x="166454" y="15655"/>
                  </a:cubicBezTo>
                  <a:cubicBezTo>
                    <a:pt x="184499" y="13003"/>
                    <a:pt x="206790" y="8654"/>
                    <a:pt x="219953" y="24671"/>
                  </a:cubicBezTo>
                  <a:cubicBezTo>
                    <a:pt x="230992" y="38141"/>
                    <a:pt x="226640" y="57021"/>
                    <a:pt x="231310" y="72826"/>
                  </a:cubicBezTo>
                  <a:cubicBezTo>
                    <a:pt x="242031" y="120662"/>
                    <a:pt x="267400" y="161923"/>
                    <a:pt x="292876" y="202229"/>
                  </a:cubicBezTo>
                  <a:cubicBezTo>
                    <a:pt x="305295" y="217715"/>
                    <a:pt x="300519" y="244656"/>
                    <a:pt x="278758" y="247944"/>
                  </a:cubicBezTo>
                  <a:cubicBezTo>
                    <a:pt x="268037" y="250384"/>
                    <a:pt x="254981" y="241368"/>
                    <a:pt x="246489" y="237656"/>
                  </a:cubicBezTo>
                  <a:cubicBezTo>
                    <a:pt x="230143" y="230337"/>
                    <a:pt x="213265" y="223442"/>
                    <a:pt x="195220" y="222382"/>
                  </a:cubicBezTo>
                  <a:cubicBezTo>
                    <a:pt x="175371" y="221321"/>
                    <a:pt x="155839" y="225776"/>
                    <a:pt x="137264" y="232352"/>
                  </a:cubicBezTo>
                  <a:cubicBezTo>
                    <a:pt x="115609" y="240413"/>
                    <a:pt x="86631" y="262370"/>
                    <a:pt x="66569" y="240732"/>
                  </a:cubicBezTo>
                  <a:close/>
                  <a:moveTo>
                    <a:pt x="66675" y="65189"/>
                  </a:moveTo>
                  <a:cubicBezTo>
                    <a:pt x="92469" y="106025"/>
                    <a:pt x="96503" y="155665"/>
                    <a:pt x="97671" y="202759"/>
                  </a:cubicBezTo>
                  <a:cubicBezTo>
                    <a:pt x="135884" y="181227"/>
                    <a:pt x="181315" y="169348"/>
                    <a:pt x="224835" y="179424"/>
                  </a:cubicBezTo>
                  <a:cubicBezTo>
                    <a:pt x="206366" y="141558"/>
                    <a:pt x="189382" y="101676"/>
                    <a:pt x="187684" y="59037"/>
                  </a:cubicBezTo>
                  <a:cubicBezTo>
                    <a:pt x="147666" y="66249"/>
                    <a:pt x="106905" y="76326"/>
                    <a:pt x="66675" y="65189"/>
                  </a:cubicBezTo>
                  <a:lnTo>
                    <a:pt x="66675" y="651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527735" y="-1029234"/>
              <a:ext cx="275983" cy="403059"/>
            </a:xfrm>
            <a:custGeom>
              <a:rect b="b" l="l" r="r" t="t"/>
              <a:pathLst>
                <a:path extrusionOk="0" h="403059" w="275983">
                  <a:moveTo>
                    <a:pt x="97575" y="386253"/>
                  </a:moveTo>
                  <a:cubicBezTo>
                    <a:pt x="94710" y="369495"/>
                    <a:pt x="98212" y="352206"/>
                    <a:pt x="96089" y="335235"/>
                  </a:cubicBezTo>
                  <a:cubicBezTo>
                    <a:pt x="91950" y="291535"/>
                    <a:pt x="71463" y="248365"/>
                    <a:pt x="38239" y="219408"/>
                  </a:cubicBezTo>
                  <a:cubicBezTo>
                    <a:pt x="25820" y="207953"/>
                    <a:pt x="7775" y="199786"/>
                    <a:pt x="1618" y="183133"/>
                  </a:cubicBezTo>
                  <a:cubicBezTo>
                    <a:pt x="-5600" y="162768"/>
                    <a:pt x="12657" y="149403"/>
                    <a:pt x="30172" y="144630"/>
                  </a:cubicBezTo>
                  <a:cubicBezTo>
                    <a:pt x="75709" y="125326"/>
                    <a:pt x="123794" y="105915"/>
                    <a:pt x="157018" y="67625"/>
                  </a:cubicBezTo>
                  <a:cubicBezTo>
                    <a:pt x="174745" y="46835"/>
                    <a:pt x="189075" y="27637"/>
                    <a:pt x="202555" y="5469"/>
                  </a:cubicBezTo>
                  <a:cubicBezTo>
                    <a:pt x="210516" y="-5881"/>
                    <a:pt x="229941" y="1862"/>
                    <a:pt x="227712" y="15651"/>
                  </a:cubicBezTo>
                  <a:cubicBezTo>
                    <a:pt x="224740" y="27531"/>
                    <a:pt x="217522" y="38138"/>
                    <a:pt x="211896" y="48957"/>
                  </a:cubicBezTo>
                  <a:cubicBezTo>
                    <a:pt x="225377" y="55851"/>
                    <a:pt x="224740" y="72716"/>
                    <a:pt x="224528" y="85762"/>
                  </a:cubicBezTo>
                  <a:cubicBezTo>
                    <a:pt x="223997" y="106870"/>
                    <a:pt x="229941" y="127447"/>
                    <a:pt x="236416" y="147388"/>
                  </a:cubicBezTo>
                  <a:cubicBezTo>
                    <a:pt x="244165" y="168920"/>
                    <a:pt x="256478" y="188224"/>
                    <a:pt x="270384" y="206256"/>
                  </a:cubicBezTo>
                  <a:cubicBezTo>
                    <a:pt x="278981" y="216120"/>
                    <a:pt x="286412" y="229803"/>
                    <a:pt x="280149" y="242849"/>
                  </a:cubicBezTo>
                  <a:cubicBezTo>
                    <a:pt x="275691" y="252926"/>
                    <a:pt x="265713" y="256850"/>
                    <a:pt x="257009" y="262472"/>
                  </a:cubicBezTo>
                  <a:cubicBezTo>
                    <a:pt x="234293" y="276049"/>
                    <a:pt x="213595" y="292701"/>
                    <a:pt x="196399" y="312854"/>
                  </a:cubicBezTo>
                  <a:cubicBezTo>
                    <a:pt x="177611" y="334068"/>
                    <a:pt x="164130" y="359100"/>
                    <a:pt x="149269" y="383071"/>
                  </a:cubicBezTo>
                  <a:cubicBezTo>
                    <a:pt x="143325" y="392405"/>
                    <a:pt x="136956" y="402376"/>
                    <a:pt x="124749" y="403755"/>
                  </a:cubicBezTo>
                  <a:cubicBezTo>
                    <a:pt x="113073" y="405027"/>
                    <a:pt x="100229" y="398451"/>
                    <a:pt x="97575" y="386253"/>
                  </a:cubicBezTo>
                  <a:close/>
                  <a:moveTo>
                    <a:pt x="63396" y="178784"/>
                  </a:moveTo>
                  <a:cubicBezTo>
                    <a:pt x="103626" y="209438"/>
                    <a:pt x="129207" y="256214"/>
                    <a:pt x="140671" y="304899"/>
                  </a:cubicBezTo>
                  <a:cubicBezTo>
                    <a:pt x="163281" y="273291"/>
                    <a:pt x="192578" y="246880"/>
                    <a:pt x="226226" y="227469"/>
                  </a:cubicBezTo>
                  <a:cubicBezTo>
                    <a:pt x="197566" y="190770"/>
                    <a:pt x="179628" y="145479"/>
                    <a:pt x="175912" y="99021"/>
                  </a:cubicBezTo>
                  <a:cubicBezTo>
                    <a:pt x="145448" y="134978"/>
                    <a:pt x="102352" y="156192"/>
                    <a:pt x="60848" y="176769"/>
                  </a:cubicBezTo>
                  <a:cubicBezTo>
                    <a:pt x="61697" y="177511"/>
                    <a:pt x="62547" y="178148"/>
                    <a:pt x="63396" y="1787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1758800" y="370837"/>
              <a:ext cx="116762" cy="127281"/>
            </a:xfrm>
            <a:custGeom>
              <a:rect b="b" l="l" r="r" t="t"/>
              <a:pathLst>
                <a:path extrusionOk="0" h="127281" w="116762">
                  <a:moveTo>
                    <a:pt x="58280" y="133097"/>
                  </a:moveTo>
                  <a:cubicBezTo>
                    <a:pt x="26754" y="132355"/>
                    <a:pt x="960" y="104035"/>
                    <a:pt x="217" y="72957"/>
                  </a:cubicBezTo>
                  <a:cubicBezTo>
                    <a:pt x="-2118" y="46228"/>
                    <a:pt x="14441" y="9210"/>
                    <a:pt x="45861" y="12922"/>
                  </a:cubicBezTo>
                  <a:cubicBezTo>
                    <a:pt x="57431" y="-8928"/>
                    <a:pt x="88851" y="724"/>
                    <a:pt x="103817" y="14089"/>
                  </a:cubicBezTo>
                  <a:cubicBezTo>
                    <a:pt x="146170" y="52698"/>
                    <a:pt x="116767" y="134795"/>
                    <a:pt x="58280" y="133097"/>
                  </a:cubicBezTo>
                  <a:close/>
                  <a:moveTo>
                    <a:pt x="58386" y="88443"/>
                  </a:moveTo>
                  <a:cubicBezTo>
                    <a:pt x="73990" y="84624"/>
                    <a:pt x="81526" y="62350"/>
                    <a:pt x="70806" y="50046"/>
                  </a:cubicBezTo>
                  <a:cubicBezTo>
                    <a:pt x="62314" y="45591"/>
                    <a:pt x="51381" y="45379"/>
                    <a:pt x="46498" y="35727"/>
                  </a:cubicBezTo>
                  <a:cubicBezTo>
                    <a:pt x="28983" y="48455"/>
                    <a:pt x="33229" y="88337"/>
                    <a:pt x="58386" y="884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36020" y="-1359471"/>
              <a:ext cx="456434" cy="1389493"/>
            </a:xfrm>
            <a:custGeom>
              <a:rect b="b" l="l" r="r" t="t"/>
              <a:pathLst>
                <a:path extrusionOk="0" h="1389493" w="456434">
                  <a:moveTo>
                    <a:pt x="391154" y="502975"/>
                  </a:moveTo>
                  <a:cubicBezTo>
                    <a:pt x="446138" y="796572"/>
                    <a:pt x="468004" y="1095048"/>
                    <a:pt x="460362" y="1393524"/>
                  </a:cubicBezTo>
                  <a:cubicBezTo>
                    <a:pt x="429367" y="1157946"/>
                    <a:pt x="376930" y="924808"/>
                    <a:pt x="300398" y="699732"/>
                  </a:cubicBezTo>
                  <a:cubicBezTo>
                    <a:pt x="224290" y="477095"/>
                    <a:pt x="162937" y="239290"/>
                    <a:pt x="9659" y="54837"/>
                  </a:cubicBezTo>
                  <a:cubicBezTo>
                    <a:pt x="6687" y="51443"/>
                    <a:pt x="3715" y="48367"/>
                    <a:pt x="0" y="46140"/>
                  </a:cubicBezTo>
                  <a:cubicBezTo>
                    <a:pt x="59549" y="18986"/>
                    <a:pt x="126422" y="0"/>
                    <a:pt x="192552" y="0"/>
                  </a:cubicBezTo>
                  <a:cubicBezTo>
                    <a:pt x="209111" y="0"/>
                    <a:pt x="225670" y="1167"/>
                    <a:pt x="242016" y="3712"/>
                  </a:cubicBezTo>
                  <a:cubicBezTo>
                    <a:pt x="310163" y="164087"/>
                    <a:pt x="366634" y="329766"/>
                    <a:pt x="391154" y="502975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299846" y="-1390656"/>
              <a:ext cx="1252540" cy="975827"/>
            </a:xfrm>
            <a:custGeom>
              <a:rect b="b" l="l" r="r" t="t"/>
              <a:pathLst>
                <a:path extrusionOk="0" h="975827" w="1252540">
                  <a:moveTo>
                    <a:pt x="1259440" y="107553"/>
                  </a:moveTo>
                  <a:cubicBezTo>
                    <a:pt x="1234496" y="147011"/>
                    <a:pt x="1188321" y="167163"/>
                    <a:pt x="1149896" y="191453"/>
                  </a:cubicBezTo>
                  <a:cubicBezTo>
                    <a:pt x="1095867" y="223380"/>
                    <a:pt x="1042475" y="256155"/>
                    <a:pt x="988021" y="287233"/>
                  </a:cubicBezTo>
                  <a:cubicBezTo>
                    <a:pt x="927305" y="321068"/>
                    <a:pt x="872108" y="363284"/>
                    <a:pt x="814258" y="401468"/>
                  </a:cubicBezTo>
                  <a:cubicBezTo>
                    <a:pt x="684227" y="484944"/>
                    <a:pt x="555151" y="570753"/>
                    <a:pt x="427244" y="658153"/>
                  </a:cubicBezTo>
                  <a:cubicBezTo>
                    <a:pt x="396036" y="679261"/>
                    <a:pt x="361432" y="698883"/>
                    <a:pt x="328526" y="721158"/>
                  </a:cubicBezTo>
                  <a:cubicBezTo>
                    <a:pt x="328421" y="721158"/>
                    <a:pt x="328314" y="721264"/>
                    <a:pt x="328208" y="721370"/>
                  </a:cubicBezTo>
                  <a:cubicBezTo>
                    <a:pt x="327996" y="721476"/>
                    <a:pt x="327677" y="721688"/>
                    <a:pt x="327465" y="721900"/>
                  </a:cubicBezTo>
                  <a:cubicBezTo>
                    <a:pt x="286386" y="748523"/>
                    <a:pt x="245838" y="781086"/>
                    <a:pt x="207518" y="812907"/>
                  </a:cubicBezTo>
                  <a:cubicBezTo>
                    <a:pt x="138841" y="868698"/>
                    <a:pt x="61565" y="913353"/>
                    <a:pt x="0" y="977418"/>
                  </a:cubicBezTo>
                  <a:cubicBezTo>
                    <a:pt x="13056" y="960023"/>
                    <a:pt x="26218" y="942734"/>
                    <a:pt x="40018" y="925869"/>
                  </a:cubicBezTo>
                  <a:cubicBezTo>
                    <a:pt x="60292" y="901155"/>
                    <a:pt x="80672" y="876548"/>
                    <a:pt x="101371" y="852152"/>
                  </a:cubicBezTo>
                  <a:cubicBezTo>
                    <a:pt x="148182" y="797527"/>
                    <a:pt x="193931" y="742053"/>
                    <a:pt x="241167" y="687746"/>
                  </a:cubicBezTo>
                  <a:cubicBezTo>
                    <a:pt x="304537" y="617105"/>
                    <a:pt x="374488" y="552721"/>
                    <a:pt x="441255" y="485262"/>
                  </a:cubicBezTo>
                  <a:cubicBezTo>
                    <a:pt x="540291" y="391604"/>
                    <a:pt x="646863" y="306113"/>
                    <a:pt x="751843" y="219349"/>
                  </a:cubicBezTo>
                  <a:cubicBezTo>
                    <a:pt x="815107" y="170346"/>
                    <a:pt x="876672" y="118584"/>
                    <a:pt x="945350" y="77112"/>
                  </a:cubicBezTo>
                  <a:cubicBezTo>
                    <a:pt x="997256" y="46564"/>
                    <a:pt x="1052559" y="22168"/>
                    <a:pt x="1108499" y="0"/>
                  </a:cubicBezTo>
                  <a:cubicBezTo>
                    <a:pt x="1166668" y="18880"/>
                    <a:pt x="1218467" y="62474"/>
                    <a:pt x="1259440" y="107553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493671" y="780581"/>
              <a:ext cx="1602827" cy="1177356"/>
            </a:xfrm>
            <a:custGeom>
              <a:rect b="b" l="l" r="r" t="t"/>
              <a:pathLst>
                <a:path extrusionOk="0" h="1177356" w="1602827">
                  <a:moveTo>
                    <a:pt x="1595610" y="894346"/>
                  </a:moveTo>
                  <a:cubicBezTo>
                    <a:pt x="1603146" y="903574"/>
                    <a:pt x="1612063" y="912695"/>
                    <a:pt x="1609940" y="925530"/>
                  </a:cubicBezTo>
                  <a:cubicBezTo>
                    <a:pt x="1596247" y="983019"/>
                    <a:pt x="1574699" y="1039447"/>
                    <a:pt x="1541050" y="1088981"/>
                  </a:cubicBezTo>
                  <a:cubicBezTo>
                    <a:pt x="1522474" y="1114543"/>
                    <a:pt x="1504004" y="1140954"/>
                    <a:pt x="1479803" y="1161638"/>
                  </a:cubicBezTo>
                  <a:cubicBezTo>
                    <a:pt x="1472797" y="1167896"/>
                    <a:pt x="1462182" y="1174048"/>
                    <a:pt x="1453691" y="1181260"/>
                  </a:cubicBezTo>
                  <a:cubicBezTo>
                    <a:pt x="1426623" y="1144773"/>
                    <a:pt x="1400192" y="1107755"/>
                    <a:pt x="1374611" y="1070207"/>
                  </a:cubicBezTo>
                  <a:cubicBezTo>
                    <a:pt x="1292346" y="952259"/>
                    <a:pt x="1210082" y="833357"/>
                    <a:pt x="1111471" y="728243"/>
                  </a:cubicBezTo>
                  <a:cubicBezTo>
                    <a:pt x="991843" y="594703"/>
                    <a:pt x="856611" y="477286"/>
                    <a:pt x="710658" y="373339"/>
                  </a:cubicBezTo>
                  <a:cubicBezTo>
                    <a:pt x="616187" y="303122"/>
                    <a:pt x="520017" y="235026"/>
                    <a:pt x="417797" y="176370"/>
                  </a:cubicBezTo>
                  <a:cubicBezTo>
                    <a:pt x="335214" y="127579"/>
                    <a:pt x="251994" y="77833"/>
                    <a:pt x="159858" y="49407"/>
                  </a:cubicBezTo>
                  <a:cubicBezTo>
                    <a:pt x="145847" y="46649"/>
                    <a:pt x="50102" y="9843"/>
                    <a:pt x="0" y="3585"/>
                  </a:cubicBezTo>
                  <a:cubicBezTo>
                    <a:pt x="81203" y="-6597"/>
                    <a:pt x="162724" y="6449"/>
                    <a:pt x="242441" y="23420"/>
                  </a:cubicBezTo>
                  <a:cubicBezTo>
                    <a:pt x="478195" y="58741"/>
                    <a:pt x="699194" y="159399"/>
                    <a:pt x="896522" y="290818"/>
                  </a:cubicBezTo>
                  <a:cubicBezTo>
                    <a:pt x="1132807" y="437298"/>
                    <a:pt x="1331515" y="632569"/>
                    <a:pt x="1529692" y="825826"/>
                  </a:cubicBezTo>
                  <a:cubicBezTo>
                    <a:pt x="1552832" y="847570"/>
                    <a:pt x="1575548" y="869632"/>
                    <a:pt x="1595610" y="894346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34292" y="1009137"/>
              <a:ext cx="159221" cy="1866799"/>
            </a:xfrm>
            <a:custGeom>
              <a:rect b="b" l="l" r="r" t="t"/>
              <a:pathLst>
                <a:path extrusionOk="0" h="1866799" w="159221">
                  <a:moveTo>
                    <a:pt x="162115" y="262837"/>
                  </a:moveTo>
                  <a:cubicBezTo>
                    <a:pt x="171350" y="410166"/>
                    <a:pt x="169970" y="557707"/>
                    <a:pt x="168059" y="705248"/>
                  </a:cubicBezTo>
                  <a:cubicBezTo>
                    <a:pt x="168590" y="917384"/>
                    <a:pt x="166149" y="1129414"/>
                    <a:pt x="154260" y="1341232"/>
                  </a:cubicBezTo>
                  <a:cubicBezTo>
                    <a:pt x="138444" y="1514972"/>
                    <a:pt x="130271" y="1689348"/>
                    <a:pt x="133455" y="1863936"/>
                  </a:cubicBezTo>
                  <a:cubicBezTo>
                    <a:pt x="133667" y="1865845"/>
                    <a:pt x="134198" y="1867649"/>
                    <a:pt x="134835" y="1869346"/>
                  </a:cubicBezTo>
                  <a:cubicBezTo>
                    <a:pt x="133031" y="1869346"/>
                    <a:pt x="131226" y="1869452"/>
                    <a:pt x="129422" y="1869664"/>
                  </a:cubicBezTo>
                  <a:cubicBezTo>
                    <a:pt x="105644" y="1870937"/>
                    <a:pt x="81761" y="1868710"/>
                    <a:pt x="58090" y="1865633"/>
                  </a:cubicBezTo>
                  <a:cubicBezTo>
                    <a:pt x="38559" y="1862345"/>
                    <a:pt x="14888" y="1863300"/>
                    <a:pt x="240" y="1847920"/>
                  </a:cubicBezTo>
                  <a:cubicBezTo>
                    <a:pt x="-291" y="1836359"/>
                    <a:pt x="240" y="1824691"/>
                    <a:pt x="134" y="1813130"/>
                  </a:cubicBezTo>
                  <a:cubicBezTo>
                    <a:pt x="4592" y="1528973"/>
                    <a:pt x="23486" y="1245453"/>
                    <a:pt x="48537" y="962145"/>
                  </a:cubicBezTo>
                  <a:cubicBezTo>
                    <a:pt x="61806" y="833590"/>
                    <a:pt x="80594" y="705884"/>
                    <a:pt x="96410" y="577648"/>
                  </a:cubicBezTo>
                  <a:cubicBezTo>
                    <a:pt x="113181" y="434349"/>
                    <a:pt x="114773" y="289990"/>
                    <a:pt x="125494" y="146268"/>
                  </a:cubicBezTo>
                  <a:cubicBezTo>
                    <a:pt x="129846" y="97689"/>
                    <a:pt x="138020" y="48898"/>
                    <a:pt x="142902" y="0"/>
                  </a:cubicBezTo>
                  <a:cubicBezTo>
                    <a:pt x="146830" y="87824"/>
                    <a:pt x="153836" y="175331"/>
                    <a:pt x="162115" y="262837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1873540" y="844731"/>
              <a:ext cx="1294999" cy="944006"/>
            </a:xfrm>
            <a:custGeom>
              <a:rect b="b" l="l" r="r" t="t"/>
              <a:pathLst>
                <a:path extrusionOk="0" h="944006" w="1294999">
                  <a:moveTo>
                    <a:pt x="1295424" y="0"/>
                  </a:moveTo>
                  <a:cubicBezTo>
                    <a:pt x="1192780" y="72232"/>
                    <a:pt x="1100856" y="158466"/>
                    <a:pt x="994072" y="225395"/>
                  </a:cubicBezTo>
                  <a:cubicBezTo>
                    <a:pt x="928791" y="268247"/>
                    <a:pt x="871153" y="320962"/>
                    <a:pt x="809057" y="368057"/>
                  </a:cubicBezTo>
                  <a:cubicBezTo>
                    <a:pt x="690914" y="448987"/>
                    <a:pt x="582644" y="541902"/>
                    <a:pt x="468748" y="630469"/>
                  </a:cubicBezTo>
                  <a:cubicBezTo>
                    <a:pt x="375868" y="700474"/>
                    <a:pt x="303476" y="792754"/>
                    <a:pt x="210703" y="862759"/>
                  </a:cubicBezTo>
                  <a:cubicBezTo>
                    <a:pt x="174188" y="891715"/>
                    <a:pt x="140433" y="927566"/>
                    <a:pt x="96594" y="945386"/>
                  </a:cubicBezTo>
                  <a:cubicBezTo>
                    <a:pt x="96276" y="945492"/>
                    <a:pt x="95957" y="945598"/>
                    <a:pt x="95639" y="945704"/>
                  </a:cubicBezTo>
                  <a:cubicBezTo>
                    <a:pt x="95320" y="945492"/>
                    <a:pt x="95002" y="945174"/>
                    <a:pt x="94577" y="944961"/>
                  </a:cubicBezTo>
                  <a:cubicBezTo>
                    <a:pt x="84812" y="937855"/>
                    <a:pt x="73773" y="930112"/>
                    <a:pt x="62521" y="923006"/>
                  </a:cubicBezTo>
                  <a:cubicBezTo>
                    <a:pt x="40336" y="908580"/>
                    <a:pt x="17090" y="894579"/>
                    <a:pt x="0" y="874214"/>
                  </a:cubicBezTo>
                  <a:cubicBezTo>
                    <a:pt x="68677" y="785435"/>
                    <a:pt x="157629" y="713521"/>
                    <a:pt x="236391" y="633652"/>
                  </a:cubicBezTo>
                  <a:cubicBezTo>
                    <a:pt x="297532" y="577011"/>
                    <a:pt x="364617" y="527159"/>
                    <a:pt x="429048" y="474337"/>
                  </a:cubicBezTo>
                  <a:cubicBezTo>
                    <a:pt x="476602" y="435728"/>
                    <a:pt x="521927" y="395740"/>
                    <a:pt x="571923" y="359571"/>
                  </a:cubicBezTo>
                  <a:cubicBezTo>
                    <a:pt x="793028" y="202908"/>
                    <a:pt x="1040246" y="89098"/>
                    <a:pt x="1295424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1819084" y="-84762"/>
              <a:ext cx="1401147" cy="243956"/>
            </a:xfrm>
            <a:custGeom>
              <a:rect b="b" l="l" r="r" t="t"/>
              <a:pathLst>
                <a:path extrusionOk="0" h="243956" w="1401147">
                  <a:moveTo>
                    <a:pt x="1165709" y="133452"/>
                  </a:moveTo>
                  <a:cubicBezTo>
                    <a:pt x="1251795" y="160287"/>
                    <a:pt x="1333847" y="199108"/>
                    <a:pt x="1411653" y="244506"/>
                  </a:cubicBezTo>
                  <a:cubicBezTo>
                    <a:pt x="1291706" y="218307"/>
                    <a:pt x="1172821" y="187017"/>
                    <a:pt x="1049690" y="179804"/>
                  </a:cubicBezTo>
                  <a:cubicBezTo>
                    <a:pt x="999695" y="173546"/>
                    <a:pt x="950230" y="163363"/>
                    <a:pt x="900128" y="157954"/>
                  </a:cubicBezTo>
                  <a:cubicBezTo>
                    <a:pt x="833043" y="152757"/>
                    <a:pt x="765639" y="154666"/>
                    <a:pt x="698660" y="148302"/>
                  </a:cubicBezTo>
                  <a:cubicBezTo>
                    <a:pt x="612574" y="140665"/>
                    <a:pt x="526807" y="152650"/>
                    <a:pt x="440828" y="158696"/>
                  </a:cubicBezTo>
                  <a:cubicBezTo>
                    <a:pt x="373530" y="162515"/>
                    <a:pt x="306445" y="156363"/>
                    <a:pt x="239147" y="157318"/>
                  </a:cubicBezTo>
                  <a:cubicBezTo>
                    <a:pt x="174610" y="158802"/>
                    <a:pt x="116865" y="177789"/>
                    <a:pt x="51160" y="182031"/>
                  </a:cubicBezTo>
                  <a:cubicBezTo>
                    <a:pt x="22713" y="181077"/>
                    <a:pt x="9444" y="183941"/>
                    <a:pt x="6684" y="151060"/>
                  </a:cubicBezTo>
                  <a:cubicBezTo>
                    <a:pt x="3925" y="121254"/>
                    <a:pt x="-5416" y="88479"/>
                    <a:pt x="4349" y="59417"/>
                  </a:cubicBezTo>
                  <a:cubicBezTo>
                    <a:pt x="24305" y="50613"/>
                    <a:pt x="47339" y="47643"/>
                    <a:pt x="68356" y="41491"/>
                  </a:cubicBezTo>
                  <a:cubicBezTo>
                    <a:pt x="161235" y="24414"/>
                    <a:pt x="254645" y="2564"/>
                    <a:pt x="349222" y="18"/>
                  </a:cubicBezTo>
                  <a:cubicBezTo>
                    <a:pt x="455052" y="-88"/>
                    <a:pt x="561305" y="-194"/>
                    <a:pt x="666285" y="13807"/>
                  </a:cubicBezTo>
                  <a:cubicBezTo>
                    <a:pt x="763304" y="25793"/>
                    <a:pt x="857457" y="51780"/>
                    <a:pt x="951291" y="78191"/>
                  </a:cubicBezTo>
                  <a:cubicBezTo>
                    <a:pt x="1022410" y="98131"/>
                    <a:pt x="1095227" y="111284"/>
                    <a:pt x="1165709" y="133452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29640" y="-1885570"/>
              <a:ext cx="275983" cy="1410706"/>
            </a:xfrm>
            <a:custGeom>
              <a:rect b="b" l="l" r="r" t="t"/>
              <a:pathLst>
                <a:path extrusionOk="0" h="1410706" w="275983">
                  <a:moveTo>
                    <a:pt x="284582" y="437849"/>
                  </a:moveTo>
                  <a:cubicBezTo>
                    <a:pt x="285537" y="768040"/>
                    <a:pt x="256028" y="1100139"/>
                    <a:pt x="166546" y="1419192"/>
                  </a:cubicBezTo>
                  <a:cubicBezTo>
                    <a:pt x="158372" y="1105124"/>
                    <a:pt x="171534" y="788617"/>
                    <a:pt x="119628" y="477519"/>
                  </a:cubicBezTo>
                  <a:cubicBezTo>
                    <a:pt x="103812" y="315341"/>
                    <a:pt x="62096" y="157193"/>
                    <a:pt x="0" y="6682"/>
                  </a:cubicBezTo>
                  <a:cubicBezTo>
                    <a:pt x="4777" y="6364"/>
                    <a:pt x="9553" y="5728"/>
                    <a:pt x="14330" y="5091"/>
                  </a:cubicBezTo>
                  <a:cubicBezTo>
                    <a:pt x="16347" y="5940"/>
                    <a:pt x="18470" y="6364"/>
                    <a:pt x="20593" y="6576"/>
                  </a:cubicBezTo>
                  <a:cubicBezTo>
                    <a:pt x="22503" y="7531"/>
                    <a:pt x="24520" y="8061"/>
                    <a:pt x="26855" y="8061"/>
                  </a:cubicBezTo>
                  <a:cubicBezTo>
                    <a:pt x="31738" y="8061"/>
                    <a:pt x="37046" y="5834"/>
                    <a:pt x="41504" y="2333"/>
                  </a:cubicBezTo>
                  <a:cubicBezTo>
                    <a:pt x="44901" y="1485"/>
                    <a:pt x="48403" y="636"/>
                    <a:pt x="51906" y="0"/>
                  </a:cubicBezTo>
                  <a:cubicBezTo>
                    <a:pt x="60716" y="6470"/>
                    <a:pt x="74303" y="5303"/>
                    <a:pt x="86723" y="2864"/>
                  </a:cubicBezTo>
                  <a:cubicBezTo>
                    <a:pt x="131835" y="1485"/>
                    <a:pt x="172702" y="6364"/>
                    <a:pt x="218876" y="15168"/>
                  </a:cubicBezTo>
                  <a:cubicBezTo>
                    <a:pt x="236391" y="16228"/>
                    <a:pt x="248385" y="27578"/>
                    <a:pt x="252206" y="44443"/>
                  </a:cubicBezTo>
                  <a:cubicBezTo>
                    <a:pt x="289571" y="171618"/>
                    <a:pt x="283945" y="305582"/>
                    <a:pt x="284582" y="437849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1224024" y="-912288"/>
              <a:ext cx="1284385" cy="1028861"/>
            </a:xfrm>
            <a:custGeom>
              <a:rect b="b" l="l" r="r" t="t"/>
              <a:pathLst>
                <a:path extrusionOk="0" h="1028861" w="1284385">
                  <a:moveTo>
                    <a:pt x="1294045" y="1029710"/>
                  </a:moveTo>
                  <a:cubicBezTo>
                    <a:pt x="1240652" y="916005"/>
                    <a:pt x="1176115" y="806967"/>
                    <a:pt x="1089817" y="714900"/>
                  </a:cubicBezTo>
                  <a:cubicBezTo>
                    <a:pt x="1034302" y="656668"/>
                    <a:pt x="984943" y="592285"/>
                    <a:pt x="925182" y="538190"/>
                  </a:cubicBezTo>
                  <a:cubicBezTo>
                    <a:pt x="853214" y="477731"/>
                    <a:pt x="779229" y="419394"/>
                    <a:pt x="703440" y="363708"/>
                  </a:cubicBezTo>
                  <a:cubicBezTo>
                    <a:pt x="655779" y="331357"/>
                    <a:pt x="605041" y="303885"/>
                    <a:pt x="555364" y="274717"/>
                  </a:cubicBezTo>
                  <a:cubicBezTo>
                    <a:pt x="456753" y="215849"/>
                    <a:pt x="344767" y="183710"/>
                    <a:pt x="235117" y="152102"/>
                  </a:cubicBezTo>
                  <a:cubicBezTo>
                    <a:pt x="158478" y="129828"/>
                    <a:pt x="77594" y="129403"/>
                    <a:pt x="0" y="115508"/>
                  </a:cubicBezTo>
                  <a:cubicBezTo>
                    <a:pt x="11676" y="73717"/>
                    <a:pt x="28023" y="30548"/>
                    <a:pt x="59973" y="0"/>
                  </a:cubicBezTo>
                  <a:cubicBezTo>
                    <a:pt x="129712" y="12834"/>
                    <a:pt x="200937" y="18774"/>
                    <a:pt x="268447" y="41897"/>
                  </a:cubicBezTo>
                  <a:cubicBezTo>
                    <a:pt x="343918" y="67353"/>
                    <a:pt x="422149" y="85809"/>
                    <a:pt x="494541" y="119433"/>
                  </a:cubicBezTo>
                  <a:cubicBezTo>
                    <a:pt x="563113" y="155602"/>
                    <a:pt x="630410" y="195484"/>
                    <a:pt x="692506" y="241835"/>
                  </a:cubicBezTo>
                  <a:cubicBezTo>
                    <a:pt x="742396" y="281187"/>
                    <a:pt x="789419" y="327433"/>
                    <a:pt x="837398" y="369966"/>
                  </a:cubicBezTo>
                  <a:cubicBezTo>
                    <a:pt x="928579" y="450259"/>
                    <a:pt x="1000759" y="548797"/>
                    <a:pt x="1074956" y="644046"/>
                  </a:cubicBezTo>
                  <a:cubicBezTo>
                    <a:pt x="1163802" y="762418"/>
                    <a:pt x="1248826" y="887685"/>
                    <a:pt x="1294045" y="1029710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123592" y="1206106"/>
              <a:ext cx="456434" cy="1866799"/>
            </a:xfrm>
            <a:custGeom>
              <a:rect b="b" l="l" r="r" t="t"/>
              <a:pathLst>
                <a:path extrusionOk="0" h="1866799" w="456434">
                  <a:moveTo>
                    <a:pt x="436479" y="59292"/>
                  </a:moveTo>
                  <a:cubicBezTo>
                    <a:pt x="445077" y="39669"/>
                    <a:pt x="453356" y="19941"/>
                    <a:pt x="461211" y="0"/>
                  </a:cubicBezTo>
                  <a:cubicBezTo>
                    <a:pt x="435523" y="102568"/>
                    <a:pt x="409093" y="205030"/>
                    <a:pt x="381706" y="307068"/>
                  </a:cubicBezTo>
                  <a:cubicBezTo>
                    <a:pt x="357611" y="392346"/>
                    <a:pt x="324918" y="475079"/>
                    <a:pt x="304431" y="561313"/>
                  </a:cubicBezTo>
                  <a:cubicBezTo>
                    <a:pt x="249341" y="818634"/>
                    <a:pt x="182149" y="1074683"/>
                    <a:pt x="156992" y="1337202"/>
                  </a:cubicBezTo>
                  <a:cubicBezTo>
                    <a:pt x="149668" y="1425556"/>
                    <a:pt x="134383" y="1513169"/>
                    <a:pt x="128969" y="1601736"/>
                  </a:cubicBezTo>
                  <a:cubicBezTo>
                    <a:pt x="125997" y="1683939"/>
                    <a:pt x="125785" y="1766460"/>
                    <a:pt x="128439" y="1848768"/>
                  </a:cubicBezTo>
                  <a:cubicBezTo>
                    <a:pt x="99248" y="1864573"/>
                    <a:pt x="64219" y="1861815"/>
                    <a:pt x="32163" y="1866588"/>
                  </a:cubicBezTo>
                  <a:cubicBezTo>
                    <a:pt x="25157" y="1865952"/>
                    <a:pt x="18045" y="1867330"/>
                    <a:pt x="12101" y="1870406"/>
                  </a:cubicBezTo>
                  <a:cubicBezTo>
                    <a:pt x="10827" y="1869558"/>
                    <a:pt x="9341" y="1868922"/>
                    <a:pt x="7749" y="1868391"/>
                  </a:cubicBezTo>
                  <a:cubicBezTo>
                    <a:pt x="4883" y="1867330"/>
                    <a:pt x="2335" y="1866482"/>
                    <a:pt x="0" y="1866057"/>
                  </a:cubicBezTo>
                  <a:cubicBezTo>
                    <a:pt x="2229" y="1836783"/>
                    <a:pt x="3503" y="1807508"/>
                    <a:pt x="5626" y="1778233"/>
                  </a:cubicBezTo>
                  <a:cubicBezTo>
                    <a:pt x="24838" y="1555384"/>
                    <a:pt x="45643" y="1326383"/>
                    <a:pt x="83963" y="1105018"/>
                  </a:cubicBezTo>
                  <a:cubicBezTo>
                    <a:pt x="116550" y="918869"/>
                    <a:pt x="171428" y="737598"/>
                    <a:pt x="233418" y="559191"/>
                  </a:cubicBezTo>
                  <a:cubicBezTo>
                    <a:pt x="290526" y="388422"/>
                    <a:pt x="359840" y="222319"/>
                    <a:pt x="436479" y="59292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219493" y="1226046"/>
              <a:ext cx="647499" cy="1665270"/>
            </a:xfrm>
            <a:custGeom>
              <a:rect b="b" l="l" r="r" t="t"/>
              <a:pathLst>
                <a:path extrusionOk="0" h="1665270" w="647499">
                  <a:moveTo>
                    <a:pt x="654399" y="1575006"/>
                  </a:moveTo>
                  <a:cubicBezTo>
                    <a:pt x="661617" y="1619025"/>
                    <a:pt x="546554" y="1653603"/>
                    <a:pt x="511737" y="1663467"/>
                  </a:cubicBezTo>
                  <a:cubicBezTo>
                    <a:pt x="490295" y="1668665"/>
                    <a:pt x="468217" y="1668452"/>
                    <a:pt x="446457" y="1670574"/>
                  </a:cubicBezTo>
                  <a:cubicBezTo>
                    <a:pt x="444758" y="1670786"/>
                    <a:pt x="443060" y="1671104"/>
                    <a:pt x="441574" y="1671635"/>
                  </a:cubicBezTo>
                  <a:cubicBezTo>
                    <a:pt x="441574" y="1670680"/>
                    <a:pt x="441468" y="1669725"/>
                    <a:pt x="441361" y="1668665"/>
                  </a:cubicBezTo>
                  <a:cubicBezTo>
                    <a:pt x="427350" y="1519109"/>
                    <a:pt x="403148" y="1370825"/>
                    <a:pt x="384997" y="1221799"/>
                  </a:cubicBezTo>
                  <a:cubicBezTo>
                    <a:pt x="355488" y="921839"/>
                    <a:pt x="286705" y="626651"/>
                    <a:pt x="161450" y="351616"/>
                  </a:cubicBezTo>
                  <a:cubicBezTo>
                    <a:pt x="131941" y="283520"/>
                    <a:pt x="101371" y="216167"/>
                    <a:pt x="71543" y="148283"/>
                  </a:cubicBezTo>
                  <a:cubicBezTo>
                    <a:pt x="47979" y="99492"/>
                    <a:pt x="26855" y="47519"/>
                    <a:pt x="0" y="0"/>
                  </a:cubicBezTo>
                  <a:cubicBezTo>
                    <a:pt x="14224" y="21107"/>
                    <a:pt x="31526" y="42852"/>
                    <a:pt x="35878" y="52716"/>
                  </a:cubicBezTo>
                  <a:cubicBezTo>
                    <a:pt x="96594" y="150723"/>
                    <a:pt x="147863" y="254033"/>
                    <a:pt x="209854" y="351298"/>
                  </a:cubicBezTo>
                  <a:cubicBezTo>
                    <a:pt x="339035" y="564495"/>
                    <a:pt x="423847" y="801769"/>
                    <a:pt x="496770" y="1039256"/>
                  </a:cubicBezTo>
                  <a:cubicBezTo>
                    <a:pt x="557593" y="1215329"/>
                    <a:pt x="601750" y="1396494"/>
                    <a:pt x="654399" y="1575006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882278" y="-7268"/>
              <a:ext cx="1220696" cy="127281"/>
            </a:xfrm>
            <a:custGeom>
              <a:rect b="b" l="l" r="r" t="t"/>
              <a:pathLst>
                <a:path extrusionOk="0" h="127281" w="1220696">
                  <a:moveTo>
                    <a:pt x="1230356" y="110582"/>
                  </a:moveTo>
                  <a:cubicBezTo>
                    <a:pt x="1217831" y="118962"/>
                    <a:pt x="1202970" y="122144"/>
                    <a:pt x="1188109" y="123205"/>
                  </a:cubicBezTo>
                  <a:cubicBezTo>
                    <a:pt x="1149047" y="126174"/>
                    <a:pt x="1109879" y="128190"/>
                    <a:pt x="1070816" y="128084"/>
                  </a:cubicBezTo>
                  <a:cubicBezTo>
                    <a:pt x="959998" y="124371"/>
                    <a:pt x="850879" y="122992"/>
                    <a:pt x="739954" y="112704"/>
                  </a:cubicBezTo>
                  <a:cubicBezTo>
                    <a:pt x="645802" y="110052"/>
                    <a:pt x="551543" y="111113"/>
                    <a:pt x="457283" y="109628"/>
                  </a:cubicBezTo>
                  <a:cubicBezTo>
                    <a:pt x="400389" y="112067"/>
                    <a:pt x="343918" y="103370"/>
                    <a:pt x="287129" y="102839"/>
                  </a:cubicBezTo>
                  <a:cubicBezTo>
                    <a:pt x="191384" y="104430"/>
                    <a:pt x="95321" y="101673"/>
                    <a:pt x="0" y="113552"/>
                  </a:cubicBezTo>
                  <a:cubicBezTo>
                    <a:pt x="221318" y="53093"/>
                    <a:pt x="450490" y="18091"/>
                    <a:pt x="679875" y="12257"/>
                  </a:cubicBezTo>
                  <a:cubicBezTo>
                    <a:pt x="846845" y="378"/>
                    <a:pt x="1016044" y="-7790"/>
                    <a:pt x="1182696" y="11727"/>
                  </a:cubicBezTo>
                  <a:cubicBezTo>
                    <a:pt x="1205093" y="41320"/>
                    <a:pt x="1219105" y="74731"/>
                    <a:pt x="1230356" y="110582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338859" y="-2114995"/>
              <a:ext cx="127377" cy="127281"/>
            </a:xfrm>
            <a:custGeom>
              <a:rect b="b" l="l" r="r" t="t"/>
              <a:pathLst>
                <a:path extrusionOk="0" h="127281" w="127377">
                  <a:moveTo>
                    <a:pt x="127377" y="24184"/>
                  </a:moveTo>
                  <a:cubicBezTo>
                    <a:pt x="117505" y="59929"/>
                    <a:pt x="113153" y="97477"/>
                    <a:pt x="118673" y="134282"/>
                  </a:cubicBezTo>
                  <a:cubicBezTo>
                    <a:pt x="115489" y="132161"/>
                    <a:pt x="112304" y="130146"/>
                    <a:pt x="109014" y="128236"/>
                  </a:cubicBezTo>
                  <a:cubicBezTo>
                    <a:pt x="100309" y="123357"/>
                    <a:pt x="91393" y="118690"/>
                    <a:pt x="81946" y="115508"/>
                  </a:cubicBezTo>
                  <a:cubicBezTo>
                    <a:pt x="55834" y="106068"/>
                    <a:pt x="27705" y="101825"/>
                    <a:pt x="0" y="105114"/>
                  </a:cubicBezTo>
                  <a:cubicBezTo>
                    <a:pt x="13799" y="71702"/>
                    <a:pt x="21230" y="35745"/>
                    <a:pt x="26431" y="0"/>
                  </a:cubicBezTo>
                  <a:cubicBezTo>
                    <a:pt x="56577" y="18562"/>
                    <a:pt x="91924" y="29911"/>
                    <a:pt x="127377" y="24184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1863987" y="-1170776"/>
              <a:ext cx="148606" cy="137888"/>
            </a:xfrm>
            <a:custGeom>
              <a:rect b="b" l="l" r="r" t="t"/>
              <a:pathLst>
                <a:path extrusionOk="0" h="137888" w="148606">
                  <a:moveTo>
                    <a:pt x="158266" y="120387"/>
                  </a:moveTo>
                  <a:cubicBezTo>
                    <a:pt x="114745" y="110205"/>
                    <a:pt x="69314" y="122191"/>
                    <a:pt x="30995" y="143722"/>
                  </a:cubicBezTo>
                  <a:cubicBezTo>
                    <a:pt x="29827" y="96522"/>
                    <a:pt x="25794" y="46988"/>
                    <a:pt x="0" y="6046"/>
                  </a:cubicBezTo>
                  <a:lnTo>
                    <a:pt x="0" y="6046"/>
                  </a:lnTo>
                  <a:cubicBezTo>
                    <a:pt x="40336" y="17183"/>
                    <a:pt x="81097" y="7107"/>
                    <a:pt x="121008" y="0"/>
                  </a:cubicBezTo>
                  <a:cubicBezTo>
                    <a:pt x="122919" y="42639"/>
                    <a:pt x="139796" y="82521"/>
                    <a:pt x="158266" y="120387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934241" y="2337217"/>
              <a:ext cx="127377" cy="180315"/>
            </a:xfrm>
            <a:custGeom>
              <a:rect b="b" l="l" r="r" t="t"/>
              <a:pathLst>
                <a:path extrusionOk="0" h="180315" w="127377">
                  <a:moveTo>
                    <a:pt x="134383" y="58019"/>
                  </a:moveTo>
                  <a:cubicBezTo>
                    <a:pt x="116444" y="96204"/>
                    <a:pt x="108377" y="139055"/>
                    <a:pt x="109226" y="181164"/>
                  </a:cubicBezTo>
                  <a:cubicBezTo>
                    <a:pt x="84600" y="154435"/>
                    <a:pt x="54666" y="130888"/>
                    <a:pt x="18894" y="121660"/>
                  </a:cubicBezTo>
                  <a:cubicBezTo>
                    <a:pt x="12632" y="120175"/>
                    <a:pt x="6369" y="118902"/>
                    <a:pt x="0" y="118266"/>
                  </a:cubicBezTo>
                  <a:cubicBezTo>
                    <a:pt x="17408" y="80506"/>
                    <a:pt x="35029" y="41685"/>
                    <a:pt x="39699" y="0"/>
                  </a:cubicBezTo>
                  <a:cubicBezTo>
                    <a:pt x="65387" y="27153"/>
                    <a:pt x="97125" y="50488"/>
                    <a:pt x="134383" y="58019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591768" y="2384735"/>
              <a:ext cx="244139" cy="307597"/>
            </a:xfrm>
            <a:custGeom>
              <a:rect b="b" l="l" r="r" t="t"/>
              <a:pathLst>
                <a:path extrusionOk="0" h="307597" w="244139">
                  <a:moveTo>
                    <a:pt x="157523" y="0"/>
                  </a:moveTo>
                  <a:cubicBezTo>
                    <a:pt x="169518" y="61626"/>
                    <a:pt x="197647" y="121448"/>
                    <a:pt x="251782" y="156557"/>
                  </a:cubicBezTo>
                  <a:cubicBezTo>
                    <a:pt x="197647" y="197393"/>
                    <a:pt x="147970" y="248730"/>
                    <a:pt x="122070" y="312265"/>
                  </a:cubicBezTo>
                  <a:cubicBezTo>
                    <a:pt x="100310" y="254564"/>
                    <a:pt x="62733" y="198135"/>
                    <a:pt x="4564" y="172573"/>
                  </a:cubicBezTo>
                  <a:cubicBezTo>
                    <a:pt x="3078" y="171937"/>
                    <a:pt x="1486" y="171300"/>
                    <a:pt x="0" y="170664"/>
                  </a:cubicBezTo>
                  <a:cubicBezTo>
                    <a:pt x="68253" y="131100"/>
                    <a:pt x="117293" y="66399"/>
                    <a:pt x="157523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588584" y="-930107"/>
              <a:ext cx="159221" cy="201529"/>
            </a:xfrm>
            <a:custGeom>
              <a:rect b="b" l="l" r="r" t="t"/>
              <a:pathLst>
                <a:path extrusionOk="0" h="201529" w="159221">
                  <a:moveTo>
                    <a:pt x="115064" y="0"/>
                  </a:moveTo>
                  <a:cubicBezTo>
                    <a:pt x="118885" y="46458"/>
                    <a:pt x="136824" y="91749"/>
                    <a:pt x="165378" y="128449"/>
                  </a:cubicBezTo>
                  <a:cubicBezTo>
                    <a:pt x="131729" y="147859"/>
                    <a:pt x="102432" y="174270"/>
                    <a:pt x="79823" y="205878"/>
                  </a:cubicBezTo>
                  <a:cubicBezTo>
                    <a:pt x="68359" y="157193"/>
                    <a:pt x="42777" y="110417"/>
                    <a:pt x="2547" y="79763"/>
                  </a:cubicBezTo>
                  <a:cubicBezTo>
                    <a:pt x="1698" y="79127"/>
                    <a:pt x="849" y="78384"/>
                    <a:pt x="0" y="77748"/>
                  </a:cubicBezTo>
                  <a:cubicBezTo>
                    <a:pt x="41610" y="57171"/>
                    <a:pt x="84706" y="35957"/>
                    <a:pt x="115064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26162" y="-2069386"/>
              <a:ext cx="159221" cy="169709"/>
            </a:xfrm>
            <a:custGeom>
              <a:rect b="b" l="l" r="r" t="t"/>
              <a:pathLst>
                <a:path extrusionOk="0" h="169709" w="159221">
                  <a:moveTo>
                    <a:pt x="97656" y="0"/>
                  </a:moveTo>
                  <a:cubicBezTo>
                    <a:pt x="101795" y="40942"/>
                    <a:pt x="124299" y="80400"/>
                    <a:pt x="161875" y="99068"/>
                  </a:cubicBezTo>
                  <a:cubicBezTo>
                    <a:pt x="130561" y="117736"/>
                    <a:pt x="101477" y="141601"/>
                    <a:pt x="83113" y="173528"/>
                  </a:cubicBezTo>
                  <a:cubicBezTo>
                    <a:pt x="73454" y="125903"/>
                    <a:pt x="45750" y="80824"/>
                    <a:pt x="1486" y="58550"/>
                  </a:cubicBezTo>
                  <a:cubicBezTo>
                    <a:pt x="955" y="58338"/>
                    <a:pt x="425" y="58019"/>
                    <a:pt x="0" y="57701"/>
                  </a:cubicBezTo>
                  <a:cubicBezTo>
                    <a:pt x="33649" y="41154"/>
                    <a:pt x="72605" y="29487"/>
                    <a:pt x="97656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1098184" y="-1635037"/>
              <a:ext cx="31844" cy="42427"/>
            </a:xfrm>
            <a:custGeom>
              <a:rect b="b" l="l" r="r" t="t"/>
              <a:pathLst>
                <a:path extrusionOk="0" h="42427" w="31844">
                  <a:moveTo>
                    <a:pt x="25102" y="0"/>
                  </a:moveTo>
                  <a:cubicBezTo>
                    <a:pt x="36884" y="8061"/>
                    <a:pt x="49728" y="46564"/>
                    <a:pt x="26588" y="45609"/>
                  </a:cubicBezTo>
                  <a:cubicBezTo>
                    <a:pt x="8755" y="44655"/>
                    <a:pt x="-6742" y="21638"/>
                    <a:pt x="3023" y="5622"/>
                  </a:cubicBezTo>
                  <a:cubicBezTo>
                    <a:pt x="11091" y="7531"/>
                    <a:pt x="17353" y="424"/>
                    <a:pt x="25102" y="0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1722909" y="406564"/>
              <a:ext cx="31844" cy="42427"/>
            </a:xfrm>
            <a:custGeom>
              <a:rect b="b" l="l" r="r" t="t"/>
              <a:pathLst>
                <a:path extrusionOk="0" h="42427" w="31844">
                  <a:moveTo>
                    <a:pt x="34914" y="14319"/>
                  </a:moveTo>
                  <a:cubicBezTo>
                    <a:pt x="45529" y="26623"/>
                    <a:pt x="38099" y="48897"/>
                    <a:pt x="22495" y="52716"/>
                  </a:cubicBezTo>
                  <a:cubicBezTo>
                    <a:pt x="-2662" y="52610"/>
                    <a:pt x="-6908" y="12728"/>
                    <a:pt x="10713" y="0"/>
                  </a:cubicBezTo>
                  <a:cubicBezTo>
                    <a:pt x="15489" y="9652"/>
                    <a:pt x="26422" y="9970"/>
                    <a:pt x="34914" y="14319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1721765" y="2088129"/>
              <a:ext cx="42459" cy="42427"/>
            </a:xfrm>
            <a:custGeom>
              <a:rect b="b" l="l" r="r" t="t"/>
              <a:pathLst>
                <a:path extrusionOk="0" h="42427" w="42459">
                  <a:moveTo>
                    <a:pt x="36424" y="358"/>
                  </a:moveTo>
                  <a:cubicBezTo>
                    <a:pt x="60414" y="2691"/>
                    <a:pt x="55531" y="52331"/>
                    <a:pt x="31117" y="50528"/>
                  </a:cubicBezTo>
                  <a:cubicBezTo>
                    <a:pt x="10843" y="53286"/>
                    <a:pt x="-1364" y="30906"/>
                    <a:pt x="122" y="13086"/>
                  </a:cubicBezTo>
                  <a:cubicBezTo>
                    <a:pt x="15301" y="15102"/>
                    <a:pt x="20396" y="-2718"/>
                    <a:pt x="36424" y="358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037501" y="1210773"/>
              <a:ext cx="31844" cy="42427"/>
            </a:xfrm>
            <a:custGeom>
              <a:rect b="b" l="l" r="r" t="t"/>
              <a:pathLst>
                <a:path extrusionOk="0" h="42427" w="31844">
                  <a:moveTo>
                    <a:pt x="35540" y="1379"/>
                  </a:moveTo>
                  <a:cubicBezTo>
                    <a:pt x="43819" y="13365"/>
                    <a:pt x="43925" y="29699"/>
                    <a:pt x="38406" y="42957"/>
                  </a:cubicBezTo>
                  <a:cubicBezTo>
                    <a:pt x="37875" y="43170"/>
                    <a:pt x="37344" y="43276"/>
                    <a:pt x="36707" y="43488"/>
                  </a:cubicBezTo>
                  <a:cubicBezTo>
                    <a:pt x="35327" y="43700"/>
                    <a:pt x="33947" y="43912"/>
                    <a:pt x="32567" y="44018"/>
                  </a:cubicBezTo>
                  <a:cubicBezTo>
                    <a:pt x="11763" y="42957"/>
                    <a:pt x="-2249" y="19517"/>
                    <a:pt x="299" y="0"/>
                  </a:cubicBezTo>
                  <a:cubicBezTo>
                    <a:pt x="11444" y="4773"/>
                    <a:pt x="23970" y="-1697"/>
                    <a:pt x="35540" y="1379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961835" y="-1742484"/>
              <a:ext cx="53073" cy="63640"/>
            </a:xfrm>
            <a:custGeom>
              <a:rect b="b" l="l" r="r" t="t"/>
              <a:pathLst>
                <a:path extrusionOk="0" h="63640" w="53073">
                  <a:moveTo>
                    <a:pt x="45379" y="20577"/>
                  </a:moveTo>
                  <a:cubicBezTo>
                    <a:pt x="61089" y="34684"/>
                    <a:pt x="55144" y="75202"/>
                    <a:pt x="28926" y="72126"/>
                  </a:cubicBezTo>
                  <a:cubicBezTo>
                    <a:pt x="-3555" y="70217"/>
                    <a:pt x="-9287" y="16441"/>
                    <a:pt x="14808" y="0"/>
                  </a:cubicBezTo>
                  <a:cubicBezTo>
                    <a:pt x="17356" y="9334"/>
                    <a:pt x="25423" y="16759"/>
                    <a:pt x="35401" y="17713"/>
                  </a:cubicBezTo>
                  <a:cubicBezTo>
                    <a:pt x="38904" y="17926"/>
                    <a:pt x="42407" y="18562"/>
                    <a:pt x="45379" y="20577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2"/>
          <p:cNvGrpSpPr/>
          <p:nvPr/>
        </p:nvGrpSpPr>
        <p:grpSpPr>
          <a:xfrm>
            <a:off x="-314285" y="3372120"/>
            <a:ext cx="2110872" cy="2273552"/>
            <a:chOff x="-628571" y="6744240"/>
            <a:chExt cx="4221743" cy="4547104"/>
          </a:xfrm>
        </p:grpSpPr>
        <p:sp>
          <p:nvSpPr>
            <p:cNvPr id="118" name="Google Shape;118;p2"/>
            <p:cNvSpPr/>
            <p:nvPr/>
          </p:nvSpPr>
          <p:spPr>
            <a:xfrm>
              <a:off x="2385617" y="8988530"/>
              <a:ext cx="209353" cy="309722"/>
            </a:xfrm>
            <a:custGeom>
              <a:rect b="b" l="l" r="r" t="t"/>
              <a:pathLst>
                <a:path extrusionOk="0" h="309722" w="209353">
                  <a:moveTo>
                    <a:pt x="192032" y="107856"/>
                  </a:moveTo>
                  <a:cubicBezTo>
                    <a:pt x="189211" y="61307"/>
                    <a:pt x="156806" y="7379"/>
                    <a:pt x="108018" y="0"/>
                  </a:cubicBezTo>
                  <a:cubicBezTo>
                    <a:pt x="88175" y="1640"/>
                    <a:pt x="70425" y="12935"/>
                    <a:pt x="51401" y="18401"/>
                  </a:cubicBezTo>
                  <a:cubicBezTo>
                    <a:pt x="45485" y="21043"/>
                    <a:pt x="37748" y="23502"/>
                    <a:pt x="31103" y="27146"/>
                  </a:cubicBezTo>
                  <a:cubicBezTo>
                    <a:pt x="26006" y="24596"/>
                    <a:pt x="20636" y="22774"/>
                    <a:pt x="14901" y="22318"/>
                  </a:cubicBezTo>
                  <a:cubicBezTo>
                    <a:pt x="-4578" y="22683"/>
                    <a:pt x="-3668" y="42268"/>
                    <a:pt x="10168" y="50922"/>
                  </a:cubicBezTo>
                  <a:cubicBezTo>
                    <a:pt x="96913" y="124071"/>
                    <a:pt x="-20234" y="209427"/>
                    <a:pt x="78981" y="291594"/>
                  </a:cubicBezTo>
                  <a:cubicBezTo>
                    <a:pt x="83442" y="296149"/>
                    <a:pt x="89449" y="299155"/>
                    <a:pt x="95548" y="300340"/>
                  </a:cubicBezTo>
                  <a:cubicBezTo>
                    <a:pt x="99826" y="309085"/>
                    <a:pt x="106106" y="312182"/>
                    <a:pt x="113115" y="312182"/>
                  </a:cubicBezTo>
                  <a:cubicBezTo>
                    <a:pt x="125767" y="312182"/>
                    <a:pt x="140877" y="301888"/>
                    <a:pt x="150981" y="295420"/>
                  </a:cubicBezTo>
                  <a:cubicBezTo>
                    <a:pt x="174192" y="278659"/>
                    <a:pt x="205959" y="262444"/>
                    <a:pt x="212695" y="232383"/>
                  </a:cubicBezTo>
                  <a:cubicBezTo>
                    <a:pt x="213605" y="224822"/>
                    <a:pt x="210601" y="217626"/>
                    <a:pt x="205868" y="211795"/>
                  </a:cubicBezTo>
                  <a:cubicBezTo>
                    <a:pt x="174010" y="182098"/>
                    <a:pt x="195491" y="144750"/>
                    <a:pt x="192032" y="107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413007" y="8588205"/>
              <a:ext cx="318581" cy="191299"/>
            </a:xfrm>
            <a:custGeom>
              <a:rect b="b" l="l" r="r" t="t"/>
              <a:pathLst>
                <a:path extrusionOk="0" h="191299" w="318581">
                  <a:moveTo>
                    <a:pt x="244470" y="4518"/>
                  </a:moveTo>
                  <a:cubicBezTo>
                    <a:pt x="230362" y="2605"/>
                    <a:pt x="211884" y="-6140"/>
                    <a:pt x="201325" y="7524"/>
                  </a:cubicBezTo>
                  <a:cubicBezTo>
                    <a:pt x="157270" y="2787"/>
                    <a:pt x="113032" y="13901"/>
                    <a:pt x="72072" y="29387"/>
                  </a:cubicBezTo>
                  <a:cubicBezTo>
                    <a:pt x="36391" y="44600"/>
                    <a:pt x="2803" y="61726"/>
                    <a:pt x="1256" y="105542"/>
                  </a:cubicBezTo>
                  <a:cubicBezTo>
                    <a:pt x="-292" y="121757"/>
                    <a:pt x="-292" y="137790"/>
                    <a:pt x="619" y="154005"/>
                  </a:cubicBezTo>
                  <a:cubicBezTo>
                    <a:pt x="801" y="167396"/>
                    <a:pt x="1620" y="182517"/>
                    <a:pt x="14363" y="190078"/>
                  </a:cubicBezTo>
                  <a:cubicBezTo>
                    <a:pt x="21008" y="194269"/>
                    <a:pt x="28563" y="195635"/>
                    <a:pt x="36209" y="195635"/>
                  </a:cubicBezTo>
                  <a:cubicBezTo>
                    <a:pt x="45129" y="195635"/>
                    <a:pt x="54323" y="193722"/>
                    <a:pt x="62697" y="192173"/>
                  </a:cubicBezTo>
                  <a:cubicBezTo>
                    <a:pt x="93372" y="186343"/>
                    <a:pt x="121498" y="179602"/>
                    <a:pt x="154630" y="176505"/>
                  </a:cubicBezTo>
                  <a:cubicBezTo>
                    <a:pt x="202327" y="169309"/>
                    <a:pt x="251661" y="172952"/>
                    <a:pt x="298720" y="163388"/>
                  </a:cubicBezTo>
                  <a:cubicBezTo>
                    <a:pt x="318290" y="155280"/>
                    <a:pt x="320384" y="131869"/>
                    <a:pt x="322569" y="113559"/>
                  </a:cubicBezTo>
                  <a:cubicBezTo>
                    <a:pt x="323843" y="92060"/>
                    <a:pt x="327120" y="69287"/>
                    <a:pt x="321567" y="48244"/>
                  </a:cubicBezTo>
                  <a:cubicBezTo>
                    <a:pt x="307094" y="20460"/>
                    <a:pt x="272506" y="12170"/>
                    <a:pt x="244470" y="45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922140" y="8419079"/>
              <a:ext cx="254865" cy="309722"/>
            </a:xfrm>
            <a:custGeom>
              <a:rect b="b" l="l" r="r" t="t"/>
              <a:pathLst>
                <a:path extrusionOk="0" h="309722" w="254865">
                  <a:moveTo>
                    <a:pt x="97246" y="2477"/>
                  </a:moveTo>
                  <a:cubicBezTo>
                    <a:pt x="72942" y="-3626"/>
                    <a:pt x="37716" y="200"/>
                    <a:pt x="31162" y="29350"/>
                  </a:cubicBezTo>
                  <a:cubicBezTo>
                    <a:pt x="18601" y="65788"/>
                    <a:pt x="3582" y="103045"/>
                    <a:pt x="2035" y="142125"/>
                  </a:cubicBezTo>
                  <a:cubicBezTo>
                    <a:pt x="-969" y="145313"/>
                    <a:pt x="-969" y="149139"/>
                    <a:pt x="4220" y="151872"/>
                  </a:cubicBezTo>
                  <a:cubicBezTo>
                    <a:pt x="7497" y="158340"/>
                    <a:pt x="13959" y="159797"/>
                    <a:pt x="19056" y="154696"/>
                  </a:cubicBezTo>
                  <a:cubicBezTo>
                    <a:pt x="45817" y="155972"/>
                    <a:pt x="72942" y="154150"/>
                    <a:pt x="98975" y="161984"/>
                  </a:cubicBezTo>
                  <a:cubicBezTo>
                    <a:pt x="90601" y="196509"/>
                    <a:pt x="60745" y="284689"/>
                    <a:pt x="96153" y="307098"/>
                  </a:cubicBezTo>
                  <a:cubicBezTo>
                    <a:pt x="104163" y="309831"/>
                    <a:pt x="112810" y="311106"/>
                    <a:pt x="121822" y="311106"/>
                  </a:cubicBezTo>
                  <a:cubicBezTo>
                    <a:pt x="154408" y="311106"/>
                    <a:pt x="190363" y="294162"/>
                    <a:pt x="209022" y="268383"/>
                  </a:cubicBezTo>
                  <a:cubicBezTo>
                    <a:pt x="234600" y="267381"/>
                    <a:pt x="245432" y="210082"/>
                    <a:pt x="252167" y="190770"/>
                  </a:cubicBezTo>
                  <a:cubicBezTo>
                    <a:pt x="257447" y="166903"/>
                    <a:pt x="267004" y="138573"/>
                    <a:pt x="252258" y="116436"/>
                  </a:cubicBezTo>
                  <a:cubicBezTo>
                    <a:pt x="214393" y="62873"/>
                    <a:pt x="164785" y="12953"/>
                    <a:pt x="97246" y="24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472215" y="7553772"/>
              <a:ext cx="291274" cy="182189"/>
            </a:xfrm>
            <a:custGeom>
              <a:rect b="b" l="l" r="r" t="t"/>
              <a:pathLst>
                <a:path extrusionOk="0" h="182189" w="291274">
                  <a:moveTo>
                    <a:pt x="4034" y="102041"/>
                  </a:moveTo>
                  <a:cubicBezTo>
                    <a:pt x="7584" y="129187"/>
                    <a:pt x="-62" y="164350"/>
                    <a:pt x="22239" y="184755"/>
                  </a:cubicBezTo>
                  <a:cubicBezTo>
                    <a:pt x="26699" y="187852"/>
                    <a:pt x="31523" y="189219"/>
                    <a:pt x="36529" y="189219"/>
                  </a:cubicBezTo>
                  <a:cubicBezTo>
                    <a:pt x="39169" y="189219"/>
                    <a:pt x="41809" y="188854"/>
                    <a:pt x="44448" y="188126"/>
                  </a:cubicBezTo>
                  <a:cubicBezTo>
                    <a:pt x="71027" y="181020"/>
                    <a:pt x="96878" y="170727"/>
                    <a:pt x="123730" y="164532"/>
                  </a:cubicBezTo>
                  <a:cubicBezTo>
                    <a:pt x="158592" y="157700"/>
                    <a:pt x="194182" y="159249"/>
                    <a:pt x="229499" y="158611"/>
                  </a:cubicBezTo>
                  <a:cubicBezTo>
                    <a:pt x="247977" y="157244"/>
                    <a:pt x="270277" y="160615"/>
                    <a:pt x="285023" y="147133"/>
                  </a:cubicBezTo>
                  <a:cubicBezTo>
                    <a:pt x="296401" y="135928"/>
                    <a:pt x="291304" y="119167"/>
                    <a:pt x="288118" y="105594"/>
                  </a:cubicBezTo>
                  <a:cubicBezTo>
                    <a:pt x="284295" y="86373"/>
                    <a:pt x="281655" y="66696"/>
                    <a:pt x="277378" y="47202"/>
                  </a:cubicBezTo>
                  <a:cubicBezTo>
                    <a:pt x="272553" y="20056"/>
                    <a:pt x="259628" y="-6179"/>
                    <a:pt x="227497" y="1290"/>
                  </a:cubicBezTo>
                  <a:cubicBezTo>
                    <a:pt x="153676" y="6938"/>
                    <a:pt x="82041" y="23426"/>
                    <a:pt x="11862" y="46018"/>
                  </a:cubicBezTo>
                  <a:cubicBezTo>
                    <a:pt x="4762" y="47202"/>
                    <a:pt x="-335" y="54763"/>
                    <a:pt x="2032" y="62050"/>
                  </a:cubicBezTo>
                  <a:cubicBezTo>
                    <a:pt x="-3703" y="74895"/>
                    <a:pt x="4580" y="88650"/>
                    <a:pt x="4034" y="1020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2757532" y="7063070"/>
              <a:ext cx="236660" cy="400817"/>
            </a:xfrm>
            <a:custGeom>
              <a:rect b="b" l="l" r="r" t="t"/>
              <a:pathLst>
                <a:path extrusionOk="0" h="400817" w="236660">
                  <a:moveTo>
                    <a:pt x="65062" y="381677"/>
                  </a:moveTo>
                  <a:cubicBezTo>
                    <a:pt x="87454" y="385047"/>
                    <a:pt x="113941" y="395796"/>
                    <a:pt x="136515" y="403448"/>
                  </a:cubicBezTo>
                  <a:cubicBezTo>
                    <a:pt x="137790" y="403540"/>
                    <a:pt x="138973" y="403631"/>
                    <a:pt x="140156" y="403631"/>
                  </a:cubicBezTo>
                  <a:cubicBezTo>
                    <a:pt x="184758" y="403631"/>
                    <a:pt x="193496" y="315451"/>
                    <a:pt x="207605" y="282566"/>
                  </a:cubicBezTo>
                  <a:cubicBezTo>
                    <a:pt x="231908" y="210874"/>
                    <a:pt x="247837" y="135356"/>
                    <a:pt x="240828" y="59383"/>
                  </a:cubicBezTo>
                  <a:cubicBezTo>
                    <a:pt x="236823" y="40800"/>
                    <a:pt x="217344" y="33330"/>
                    <a:pt x="201506" y="27227"/>
                  </a:cubicBezTo>
                  <a:cubicBezTo>
                    <a:pt x="179842" y="19211"/>
                    <a:pt x="158088" y="11012"/>
                    <a:pt x="135605" y="5638"/>
                  </a:cubicBezTo>
                  <a:cubicBezTo>
                    <a:pt x="119767" y="3269"/>
                    <a:pt x="99833" y="-6023"/>
                    <a:pt x="86088" y="6093"/>
                  </a:cubicBezTo>
                  <a:cubicBezTo>
                    <a:pt x="78897" y="12834"/>
                    <a:pt x="78260" y="24950"/>
                    <a:pt x="84268" y="32510"/>
                  </a:cubicBezTo>
                  <a:cubicBezTo>
                    <a:pt x="96101" y="131348"/>
                    <a:pt x="57052" y="226360"/>
                    <a:pt x="16000" y="314267"/>
                  </a:cubicBezTo>
                  <a:cubicBezTo>
                    <a:pt x="9811" y="329662"/>
                    <a:pt x="-8394" y="346423"/>
                    <a:pt x="4531" y="363093"/>
                  </a:cubicBezTo>
                  <a:cubicBezTo>
                    <a:pt x="19914" y="379035"/>
                    <a:pt x="45037" y="376575"/>
                    <a:pt x="65062" y="3816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68752" y="7479172"/>
              <a:ext cx="336786" cy="255065"/>
            </a:xfrm>
            <a:custGeom>
              <a:rect b="b" l="l" r="r" t="t"/>
              <a:pathLst>
                <a:path extrusionOk="0" h="255065" w="336786">
                  <a:moveTo>
                    <a:pt x="53931" y="148220"/>
                  </a:moveTo>
                  <a:cubicBezTo>
                    <a:pt x="65764" y="148676"/>
                    <a:pt x="77597" y="148402"/>
                    <a:pt x="89430" y="148220"/>
                  </a:cubicBezTo>
                  <a:cubicBezTo>
                    <a:pt x="97076" y="148038"/>
                    <a:pt x="104722" y="147856"/>
                    <a:pt x="112368" y="147947"/>
                  </a:cubicBezTo>
                  <a:cubicBezTo>
                    <a:pt x="123655" y="147127"/>
                    <a:pt x="138674" y="147674"/>
                    <a:pt x="144955" y="136378"/>
                  </a:cubicBezTo>
                  <a:cubicBezTo>
                    <a:pt x="166709" y="161611"/>
                    <a:pt x="172262" y="195498"/>
                    <a:pt x="175174" y="227655"/>
                  </a:cubicBezTo>
                  <a:cubicBezTo>
                    <a:pt x="175265" y="239588"/>
                    <a:pt x="179635" y="251339"/>
                    <a:pt x="190921" y="256987"/>
                  </a:cubicBezTo>
                  <a:cubicBezTo>
                    <a:pt x="196292" y="259174"/>
                    <a:pt x="201662" y="260085"/>
                    <a:pt x="206942" y="260085"/>
                  </a:cubicBezTo>
                  <a:cubicBezTo>
                    <a:pt x="229970" y="260085"/>
                    <a:pt x="252362" y="242959"/>
                    <a:pt x="272205" y="232847"/>
                  </a:cubicBezTo>
                  <a:cubicBezTo>
                    <a:pt x="289409" y="221825"/>
                    <a:pt x="308160" y="213626"/>
                    <a:pt x="326182" y="204061"/>
                  </a:cubicBezTo>
                  <a:cubicBezTo>
                    <a:pt x="357130" y="178464"/>
                    <a:pt x="328367" y="133827"/>
                    <a:pt x="316807" y="104586"/>
                  </a:cubicBezTo>
                  <a:cubicBezTo>
                    <a:pt x="256731" y="-23767"/>
                    <a:pt x="187644" y="-18665"/>
                    <a:pt x="71954" y="38269"/>
                  </a:cubicBezTo>
                  <a:cubicBezTo>
                    <a:pt x="22073" y="64413"/>
                    <a:pt x="-51838" y="145670"/>
                    <a:pt x="53931" y="1482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541311" y="7894282"/>
              <a:ext cx="336786" cy="327941"/>
            </a:xfrm>
            <a:custGeom>
              <a:rect b="b" l="l" r="r" t="t"/>
              <a:pathLst>
                <a:path extrusionOk="0" h="327941" w="336786">
                  <a:moveTo>
                    <a:pt x="583" y="261642"/>
                  </a:moveTo>
                  <a:cubicBezTo>
                    <a:pt x="16330" y="300630"/>
                    <a:pt x="85326" y="316299"/>
                    <a:pt x="121644" y="332514"/>
                  </a:cubicBezTo>
                  <a:cubicBezTo>
                    <a:pt x="124192" y="332969"/>
                    <a:pt x="126650" y="333151"/>
                    <a:pt x="129017" y="333151"/>
                  </a:cubicBezTo>
                  <a:cubicBezTo>
                    <a:pt x="164061" y="333151"/>
                    <a:pt x="181264" y="288515"/>
                    <a:pt x="201289" y="264648"/>
                  </a:cubicBezTo>
                  <a:cubicBezTo>
                    <a:pt x="223226" y="234222"/>
                    <a:pt x="247711" y="205801"/>
                    <a:pt x="274108" y="179201"/>
                  </a:cubicBezTo>
                  <a:cubicBezTo>
                    <a:pt x="285213" y="167814"/>
                    <a:pt x="296227" y="156610"/>
                    <a:pt x="308788" y="146954"/>
                  </a:cubicBezTo>
                  <a:cubicBezTo>
                    <a:pt x="322259" y="136204"/>
                    <a:pt x="338917" y="124817"/>
                    <a:pt x="340464" y="106143"/>
                  </a:cubicBezTo>
                  <a:cubicBezTo>
                    <a:pt x="343468" y="81912"/>
                    <a:pt x="326629" y="63055"/>
                    <a:pt x="309698" y="48207"/>
                  </a:cubicBezTo>
                  <a:cubicBezTo>
                    <a:pt x="288126" y="29623"/>
                    <a:pt x="264915" y="3661"/>
                    <a:pt x="235332" y="1111"/>
                  </a:cubicBezTo>
                  <a:cubicBezTo>
                    <a:pt x="215398" y="-4993"/>
                    <a:pt x="192551" y="15595"/>
                    <a:pt x="175894" y="25433"/>
                  </a:cubicBezTo>
                  <a:cubicBezTo>
                    <a:pt x="113816" y="72438"/>
                    <a:pt x="74858" y="142854"/>
                    <a:pt x="28982" y="204525"/>
                  </a:cubicBezTo>
                  <a:cubicBezTo>
                    <a:pt x="19334" y="222927"/>
                    <a:pt x="-3968" y="238868"/>
                    <a:pt x="583" y="2616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628571" y="8868223"/>
              <a:ext cx="1784058" cy="2423121"/>
            </a:xfrm>
            <a:custGeom>
              <a:rect b="b" l="l" r="r" t="t"/>
              <a:pathLst>
                <a:path extrusionOk="0" h="2423121" w="1784058">
                  <a:moveTo>
                    <a:pt x="1667925" y="181887"/>
                  </a:moveTo>
                  <a:cubicBezTo>
                    <a:pt x="1643439" y="148364"/>
                    <a:pt x="1614858" y="117938"/>
                    <a:pt x="1583273" y="91065"/>
                  </a:cubicBezTo>
                  <a:cubicBezTo>
                    <a:pt x="1552962" y="65103"/>
                    <a:pt x="1522196" y="38139"/>
                    <a:pt x="1484330" y="24020"/>
                  </a:cubicBezTo>
                  <a:cubicBezTo>
                    <a:pt x="1437180" y="5527"/>
                    <a:pt x="1383567" y="-7864"/>
                    <a:pt x="1333414" y="5254"/>
                  </a:cubicBezTo>
                  <a:cubicBezTo>
                    <a:pt x="1328407" y="6074"/>
                    <a:pt x="1323856" y="7896"/>
                    <a:pt x="1320124" y="10173"/>
                  </a:cubicBezTo>
                  <a:cubicBezTo>
                    <a:pt x="1319851" y="9536"/>
                    <a:pt x="1319669" y="8898"/>
                    <a:pt x="1319305" y="8260"/>
                  </a:cubicBezTo>
                  <a:cubicBezTo>
                    <a:pt x="1316119" y="3888"/>
                    <a:pt x="1309838" y="2157"/>
                    <a:pt x="1305014" y="4890"/>
                  </a:cubicBezTo>
                  <a:cubicBezTo>
                    <a:pt x="1297186" y="10173"/>
                    <a:pt x="1291088" y="17552"/>
                    <a:pt x="1284079" y="23837"/>
                  </a:cubicBezTo>
                  <a:cubicBezTo>
                    <a:pt x="1251675" y="54809"/>
                    <a:pt x="1222638" y="88970"/>
                    <a:pt x="1194421" y="123768"/>
                  </a:cubicBezTo>
                  <a:cubicBezTo>
                    <a:pt x="1128156" y="200835"/>
                    <a:pt x="1057431" y="274257"/>
                    <a:pt x="1001269" y="359430"/>
                  </a:cubicBezTo>
                  <a:cubicBezTo>
                    <a:pt x="948475" y="433308"/>
                    <a:pt x="881937" y="495435"/>
                    <a:pt x="824320" y="565305"/>
                  </a:cubicBezTo>
                  <a:cubicBezTo>
                    <a:pt x="798105" y="598463"/>
                    <a:pt x="772072" y="631895"/>
                    <a:pt x="745766" y="664962"/>
                  </a:cubicBezTo>
                  <a:cubicBezTo>
                    <a:pt x="598035" y="856079"/>
                    <a:pt x="460408" y="1054666"/>
                    <a:pt x="324510" y="1254255"/>
                  </a:cubicBezTo>
                  <a:cubicBezTo>
                    <a:pt x="302664" y="1285500"/>
                    <a:pt x="281820" y="1317383"/>
                    <a:pt x="259246" y="1347991"/>
                  </a:cubicBezTo>
                  <a:cubicBezTo>
                    <a:pt x="248323" y="1364024"/>
                    <a:pt x="222473" y="1388164"/>
                    <a:pt x="227206" y="1407658"/>
                  </a:cubicBezTo>
                  <a:cubicBezTo>
                    <a:pt x="226296" y="1409116"/>
                    <a:pt x="225477" y="1410391"/>
                    <a:pt x="225021" y="1411393"/>
                  </a:cubicBezTo>
                  <a:cubicBezTo>
                    <a:pt x="186701" y="1482903"/>
                    <a:pt x="173138" y="1570900"/>
                    <a:pt x="199353" y="1648695"/>
                  </a:cubicBezTo>
                  <a:cubicBezTo>
                    <a:pt x="218286" y="1698979"/>
                    <a:pt x="246412" y="1746895"/>
                    <a:pt x="283094" y="1786613"/>
                  </a:cubicBezTo>
                  <a:cubicBezTo>
                    <a:pt x="266073" y="1817220"/>
                    <a:pt x="248870" y="1847828"/>
                    <a:pt x="229482" y="1876978"/>
                  </a:cubicBezTo>
                  <a:cubicBezTo>
                    <a:pt x="187338" y="1946484"/>
                    <a:pt x="143920" y="2015443"/>
                    <a:pt x="108420" y="2088592"/>
                  </a:cubicBezTo>
                  <a:cubicBezTo>
                    <a:pt x="60633" y="2190800"/>
                    <a:pt x="24315" y="2298838"/>
                    <a:pt x="285" y="2409063"/>
                  </a:cubicBezTo>
                  <a:cubicBezTo>
                    <a:pt x="-1627" y="2421270"/>
                    <a:pt x="6383" y="2428831"/>
                    <a:pt x="15486" y="2430379"/>
                  </a:cubicBezTo>
                  <a:cubicBezTo>
                    <a:pt x="24679" y="2431928"/>
                    <a:pt x="35056" y="2427464"/>
                    <a:pt x="37331" y="2415440"/>
                  </a:cubicBezTo>
                  <a:cubicBezTo>
                    <a:pt x="59814" y="2301480"/>
                    <a:pt x="96496" y="2189616"/>
                    <a:pt x="146650" y="2084857"/>
                  </a:cubicBezTo>
                  <a:cubicBezTo>
                    <a:pt x="193618" y="1990118"/>
                    <a:pt x="252146" y="1901574"/>
                    <a:pt x="304212" y="1809660"/>
                  </a:cubicBezTo>
                  <a:cubicBezTo>
                    <a:pt x="304485" y="1809204"/>
                    <a:pt x="304667" y="1808749"/>
                    <a:pt x="304940" y="1808293"/>
                  </a:cubicBezTo>
                  <a:cubicBezTo>
                    <a:pt x="306487" y="1809660"/>
                    <a:pt x="307944" y="1811208"/>
                    <a:pt x="309491" y="1812575"/>
                  </a:cubicBezTo>
                  <a:cubicBezTo>
                    <a:pt x="361010" y="1853567"/>
                    <a:pt x="418992" y="1890278"/>
                    <a:pt x="484347" y="1903305"/>
                  </a:cubicBezTo>
                  <a:cubicBezTo>
                    <a:pt x="490901" y="1905127"/>
                    <a:pt x="497637" y="1906675"/>
                    <a:pt x="504281" y="1907768"/>
                  </a:cubicBezTo>
                  <a:cubicBezTo>
                    <a:pt x="563082" y="1917880"/>
                    <a:pt x="626071" y="1902212"/>
                    <a:pt x="670399" y="1861401"/>
                  </a:cubicBezTo>
                  <a:cubicBezTo>
                    <a:pt x="673767" y="1858213"/>
                    <a:pt x="675587" y="1854660"/>
                    <a:pt x="676498" y="1851108"/>
                  </a:cubicBezTo>
                  <a:cubicBezTo>
                    <a:pt x="680321" y="1850561"/>
                    <a:pt x="683961" y="1849103"/>
                    <a:pt x="686965" y="1846644"/>
                  </a:cubicBezTo>
                  <a:cubicBezTo>
                    <a:pt x="698798" y="1846644"/>
                    <a:pt x="707719" y="1835712"/>
                    <a:pt x="715729" y="1823324"/>
                  </a:cubicBezTo>
                  <a:cubicBezTo>
                    <a:pt x="740214" y="1825692"/>
                    <a:pt x="744674" y="1786248"/>
                    <a:pt x="754687" y="1768485"/>
                  </a:cubicBezTo>
                  <a:cubicBezTo>
                    <a:pt x="754869" y="1767938"/>
                    <a:pt x="755051" y="1767301"/>
                    <a:pt x="755324" y="1766754"/>
                  </a:cubicBezTo>
                  <a:cubicBezTo>
                    <a:pt x="782631" y="1727765"/>
                    <a:pt x="808755" y="1688048"/>
                    <a:pt x="838792" y="1650608"/>
                  </a:cubicBezTo>
                  <a:cubicBezTo>
                    <a:pt x="910701" y="1566892"/>
                    <a:pt x="983884" y="1484269"/>
                    <a:pt x="1049421" y="1395360"/>
                  </a:cubicBezTo>
                  <a:cubicBezTo>
                    <a:pt x="1129339" y="1300622"/>
                    <a:pt x="1200246" y="1199051"/>
                    <a:pt x="1275523" y="1100669"/>
                  </a:cubicBezTo>
                  <a:cubicBezTo>
                    <a:pt x="1340058" y="1021598"/>
                    <a:pt x="1400043" y="938975"/>
                    <a:pt x="1461848" y="857810"/>
                  </a:cubicBezTo>
                  <a:cubicBezTo>
                    <a:pt x="1543040" y="762889"/>
                    <a:pt x="1619227" y="663778"/>
                    <a:pt x="1701421" y="569677"/>
                  </a:cubicBezTo>
                  <a:cubicBezTo>
                    <a:pt x="1736829" y="524859"/>
                    <a:pt x="1811559" y="452438"/>
                    <a:pt x="1781704" y="391496"/>
                  </a:cubicBezTo>
                  <a:cubicBezTo>
                    <a:pt x="1756126" y="315614"/>
                    <a:pt x="1718169" y="244560"/>
                    <a:pt x="1667925" y="1818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082813" y="7132630"/>
              <a:ext cx="191149" cy="327941"/>
            </a:xfrm>
            <a:custGeom>
              <a:rect b="b" l="l" r="r" t="t"/>
              <a:pathLst>
                <a:path extrusionOk="0" h="327941" w="191149">
                  <a:moveTo>
                    <a:pt x="42177" y="300821"/>
                  </a:moveTo>
                  <a:cubicBezTo>
                    <a:pt x="39629" y="314030"/>
                    <a:pt x="48367" y="330609"/>
                    <a:pt x="63841" y="331884"/>
                  </a:cubicBezTo>
                  <a:cubicBezTo>
                    <a:pt x="66936" y="332157"/>
                    <a:pt x="70030" y="332340"/>
                    <a:pt x="73125" y="332340"/>
                  </a:cubicBezTo>
                  <a:cubicBezTo>
                    <a:pt x="93879" y="332340"/>
                    <a:pt x="114268" y="326054"/>
                    <a:pt x="134839" y="323686"/>
                  </a:cubicBezTo>
                  <a:cubicBezTo>
                    <a:pt x="154864" y="319313"/>
                    <a:pt x="183446" y="323048"/>
                    <a:pt x="192002" y="299728"/>
                  </a:cubicBezTo>
                  <a:cubicBezTo>
                    <a:pt x="203471" y="259282"/>
                    <a:pt x="199284" y="218471"/>
                    <a:pt x="197736" y="174928"/>
                  </a:cubicBezTo>
                  <a:cubicBezTo>
                    <a:pt x="195552" y="129107"/>
                    <a:pt x="190546" y="79825"/>
                    <a:pt x="167608" y="38832"/>
                  </a:cubicBezTo>
                  <a:cubicBezTo>
                    <a:pt x="147036" y="5674"/>
                    <a:pt x="126192" y="-6533"/>
                    <a:pt x="87598" y="3305"/>
                  </a:cubicBezTo>
                  <a:cubicBezTo>
                    <a:pt x="69393" y="5947"/>
                    <a:pt x="52736" y="10137"/>
                    <a:pt x="34441" y="14054"/>
                  </a:cubicBezTo>
                  <a:cubicBezTo>
                    <a:pt x="17146" y="16332"/>
                    <a:pt x="-6702" y="24621"/>
                    <a:pt x="1763" y="46666"/>
                  </a:cubicBezTo>
                  <a:cubicBezTo>
                    <a:pt x="53555" y="125554"/>
                    <a:pt x="48549" y="210364"/>
                    <a:pt x="42177" y="3008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274499" y="7256123"/>
              <a:ext cx="318581" cy="236846"/>
            </a:xfrm>
            <a:custGeom>
              <a:rect b="b" l="l" r="r" t="t"/>
              <a:pathLst>
                <a:path extrusionOk="0" h="236846" w="318581">
                  <a:moveTo>
                    <a:pt x="302132" y="6526"/>
                  </a:moveTo>
                  <a:cubicBezTo>
                    <a:pt x="291391" y="-1309"/>
                    <a:pt x="272640" y="-3677"/>
                    <a:pt x="264084" y="8439"/>
                  </a:cubicBezTo>
                  <a:cubicBezTo>
                    <a:pt x="170239" y="24654"/>
                    <a:pt x="81127" y="67559"/>
                    <a:pt x="11676" y="133056"/>
                  </a:cubicBezTo>
                  <a:cubicBezTo>
                    <a:pt x="-16723" y="157014"/>
                    <a:pt x="12859" y="220872"/>
                    <a:pt x="34978" y="240913"/>
                  </a:cubicBezTo>
                  <a:cubicBezTo>
                    <a:pt x="40075" y="243554"/>
                    <a:pt x="45264" y="244647"/>
                    <a:pt x="50361" y="244647"/>
                  </a:cubicBezTo>
                  <a:cubicBezTo>
                    <a:pt x="68202" y="244647"/>
                    <a:pt x="85860" y="231530"/>
                    <a:pt x="102608" y="226246"/>
                  </a:cubicBezTo>
                  <a:cubicBezTo>
                    <a:pt x="156767" y="210669"/>
                    <a:pt x="215022" y="203564"/>
                    <a:pt x="272003" y="204292"/>
                  </a:cubicBezTo>
                  <a:cubicBezTo>
                    <a:pt x="307320" y="197187"/>
                    <a:pt x="309141" y="150820"/>
                    <a:pt x="314238" y="121943"/>
                  </a:cubicBezTo>
                  <a:cubicBezTo>
                    <a:pt x="315330" y="84321"/>
                    <a:pt x="333717" y="35767"/>
                    <a:pt x="302132" y="65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509586" y="7849095"/>
              <a:ext cx="1865979" cy="792524"/>
            </a:xfrm>
            <a:custGeom>
              <a:rect b="b" l="l" r="r" t="t"/>
              <a:pathLst>
                <a:path extrusionOk="0" h="792524" w="1865979">
                  <a:moveTo>
                    <a:pt x="1853504" y="19151"/>
                  </a:moveTo>
                  <a:cubicBezTo>
                    <a:pt x="1739816" y="-9088"/>
                    <a:pt x="1619574" y="-6902"/>
                    <a:pt x="1508434" y="31084"/>
                  </a:cubicBezTo>
                  <a:cubicBezTo>
                    <a:pt x="1411039" y="61601"/>
                    <a:pt x="1311824" y="98677"/>
                    <a:pt x="1233908" y="166725"/>
                  </a:cubicBezTo>
                  <a:cubicBezTo>
                    <a:pt x="970304" y="57138"/>
                    <a:pt x="680849" y="267567"/>
                    <a:pt x="542949" y="484372"/>
                  </a:cubicBezTo>
                  <a:cubicBezTo>
                    <a:pt x="381564" y="459594"/>
                    <a:pt x="217176" y="559161"/>
                    <a:pt x="99119" y="660549"/>
                  </a:cubicBezTo>
                  <a:cubicBezTo>
                    <a:pt x="63620" y="690337"/>
                    <a:pt x="27210" y="722221"/>
                    <a:pt x="7458" y="765126"/>
                  </a:cubicBezTo>
                  <a:cubicBezTo>
                    <a:pt x="4273" y="774782"/>
                    <a:pt x="-7651" y="797192"/>
                    <a:pt x="7549" y="801291"/>
                  </a:cubicBezTo>
                  <a:cubicBezTo>
                    <a:pt x="7731" y="801291"/>
                    <a:pt x="7913" y="801291"/>
                    <a:pt x="8096" y="801291"/>
                  </a:cubicBezTo>
                  <a:cubicBezTo>
                    <a:pt x="10462" y="801291"/>
                    <a:pt x="12829" y="799287"/>
                    <a:pt x="13193" y="797009"/>
                  </a:cubicBezTo>
                  <a:cubicBezTo>
                    <a:pt x="25845" y="765308"/>
                    <a:pt x="48237" y="738618"/>
                    <a:pt x="73632" y="716208"/>
                  </a:cubicBezTo>
                  <a:cubicBezTo>
                    <a:pt x="195240" y="614000"/>
                    <a:pt x="356624" y="501953"/>
                    <a:pt x="523015" y="519079"/>
                  </a:cubicBezTo>
                  <a:cubicBezTo>
                    <a:pt x="495071" y="576924"/>
                    <a:pt x="471132" y="646612"/>
                    <a:pt x="494980" y="709741"/>
                  </a:cubicBezTo>
                  <a:cubicBezTo>
                    <a:pt x="518555" y="763304"/>
                    <a:pt x="580269" y="788720"/>
                    <a:pt x="633517" y="762576"/>
                  </a:cubicBezTo>
                  <a:cubicBezTo>
                    <a:pt x="776060" y="696896"/>
                    <a:pt x="711707" y="531832"/>
                    <a:pt x="585093" y="494301"/>
                  </a:cubicBezTo>
                  <a:cubicBezTo>
                    <a:pt x="713436" y="303822"/>
                    <a:pt x="963113" y="115712"/>
                    <a:pt x="1202323" y="197970"/>
                  </a:cubicBezTo>
                  <a:cubicBezTo>
                    <a:pt x="1169645" y="233862"/>
                    <a:pt x="1140518" y="274581"/>
                    <a:pt x="1127319" y="321950"/>
                  </a:cubicBezTo>
                  <a:cubicBezTo>
                    <a:pt x="1105383" y="388267"/>
                    <a:pt x="1117034" y="484736"/>
                    <a:pt x="1198591" y="499129"/>
                  </a:cubicBezTo>
                  <a:cubicBezTo>
                    <a:pt x="1241827" y="500132"/>
                    <a:pt x="1284153" y="477540"/>
                    <a:pt x="1318196" y="452580"/>
                  </a:cubicBezTo>
                  <a:cubicBezTo>
                    <a:pt x="1413861" y="374967"/>
                    <a:pt x="1369988" y="241331"/>
                    <a:pt x="1272775" y="187494"/>
                  </a:cubicBezTo>
                  <a:cubicBezTo>
                    <a:pt x="1347323" y="128100"/>
                    <a:pt x="1439075" y="95397"/>
                    <a:pt x="1529188" y="67796"/>
                  </a:cubicBezTo>
                  <a:cubicBezTo>
                    <a:pt x="1630315" y="34091"/>
                    <a:pt x="1739361" y="33453"/>
                    <a:pt x="1842490" y="58777"/>
                  </a:cubicBezTo>
                  <a:cubicBezTo>
                    <a:pt x="1868887" y="65336"/>
                    <a:pt x="1879082" y="26985"/>
                    <a:pt x="1853504" y="19151"/>
                  </a:cubicBezTo>
                  <a:close/>
                  <a:moveTo>
                    <a:pt x="586822" y="732514"/>
                  </a:moveTo>
                  <a:cubicBezTo>
                    <a:pt x="488153" y="717393"/>
                    <a:pt x="531753" y="585943"/>
                    <a:pt x="564886" y="528007"/>
                  </a:cubicBezTo>
                  <a:cubicBezTo>
                    <a:pt x="678119" y="556701"/>
                    <a:pt x="730822" y="706097"/>
                    <a:pt x="586822" y="732514"/>
                  </a:cubicBezTo>
                  <a:close/>
                  <a:moveTo>
                    <a:pt x="1207329" y="458592"/>
                  </a:moveTo>
                  <a:cubicBezTo>
                    <a:pt x="1147618" y="449027"/>
                    <a:pt x="1153807" y="371232"/>
                    <a:pt x="1168462" y="327416"/>
                  </a:cubicBezTo>
                  <a:cubicBezTo>
                    <a:pt x="1182207" y="284601"/>
                    <a:pt x="1210515" y="248710"/>
                    <a:pt x="1241372" y="216645"/>
                  </a:cubicBezTo>
                  <a:cubicBezTo>
                    <a:pt x="1371990" y="288336"/>
                    <a:pt x="1358155" y="429351"/>
                    <a:pt x="1207329" y="4585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164208" y="7278823"/>
              <a:ext cx="455117" cy="1348202"/>
            </a:xfrm>
            <a:custGeom>
              <a:rect b="b" l="l" r="r" t="t"/>
              <a:pathLst>
                <a:path extrusionOk="0" h="1348202" w="455117">
                  <a:moveTo>
                    <a:pt x="206835" y="860704"/>
                  </a:moveTo>
                  <a:cubicBezTo>
                    <a:pt x="284842" y="800035"/>
                    <a:pt x="326804" y="705479"/>
                    <a:pt x="340549" y="609283"/>
                  </a:cubicBezTo>
                  <a:cubicBezTo>
                    <a:pt x="351653" y="536771"/>
                    <a:pt x="358935" y="458339"/>
                    <a:pt x="324710" y="390655"/>
                  </a:cubicBezTo>
                  <a:cubicBezTo>
                    <a:pt x="428022" y="309216"/>
                    <a:pt x="515496" y="124658"/>
                    <a:pt x="428022" y="5871"/>
                  </a:cubicBezTo>
                  <a:cubicBezTo>
                    <a:pt x="413276" y="-9706"/>
                    <a:pt x="386424" y="8513"/>
                    <a:pt x="395345" y="27916"/>
                  </a:cubicBezTo>
                  <a:cubicBezTo>
                    <a:pt x="465160" y="131946"/>
                    <a:pt x="387881" y="287809"/>
                    <a:pt x="299952" y="357770"/>
                  </a:cubicBezTo>
                  <a:cubicBezTo>
                    <a:pt x="273919" y="329075"/>
                    <a:pt x="244246" y="299287"/>
                    <a:pt x="203649" y="295279"/>
                  </a:cubicBezTo>
                  <a:cubicBezTo>
                    <a:pt x="164691" y="288174"/>
                    <a:pt x="114082" y="293639"/>
                    <a:pt x="98517" y="336180"/>
                  </a:cubicBezTo>
                  <a:cubicBezTo>
                    <a:pt x="80768" y="434381"/>
                    <a:pt x="226769" y="447407"/>
                    <a:pt x="289666" y="412427"/>
                  </a:cubicBezTo>
                  <a:cubicBezTo>
                    <a:pt x="314243" y="465717"/>
                    <a:pt x="310602" y="522743"/>
                    <a:pt x="303411" y="580041"/>
                  </a:cubicBezTo>
                  <a:cubicBezTo>
                    <a:pt x="292670" y="668403"/>
                    <a:pt x="262814" y="758132"/>
                    <a:pt x="193910" y="818072"/>
                  </a:cubicBezTo>
                  <a:cubicBezTo>
                    <a:pt x="171973" y="774437"/>
                    <a:pt x="125369" y="736087"/>
                    <a:pt x="74123" y="749204"/>
                  </a:cubicBezTo>
                  <a:cubicBezTo>
                    <a:pt x="45177" y="757676"/>
                    <a:pt x="8586" y="775348"/>
                    <a:pt x="3307" y="808234"/>
                  </a:cubicBezTo>
                  <a:cubicBezTo>
                    <a:pt x="3307" y="885573"/>
                    <a:pt x="111261" y="911991"/>
                    <a:pt x="170608" y="883842"/>
                  </a:cubicBezTo>
                  <a:cubicBezTo>
                    <a:pt x="174522" y="1048815"/>
                    <a:pt x="145030" y="1159586"/>
                    <a:pt x="37896" y="1288576"/>
                  </a:cubicBezTo>
                  <a:cubicBezTo>
                    <a:pt x="27064" y="1302058"/>
                    <a:pt x="15595" y="1315085"/>
                    <a:pt x="5491" y="1329023"/>
                  </a:cubicBezTo>
                  <a:cubicBezTo>
                    <a:pt x="2215" y="1333760"/>
                    <a:pt x="-2064" y="1339772"/>
                    <a:pt x="1122" y="1345511"/>
                  </a:cubicBezTo>
                  <a:cubicBezTo>
                    <a:pt x="2579" y="1347424"/>
                    <a:pt x="4581" y="1348335"/>
                    <a:pt x="7039" y="1348335"/>
                  </a:cubicBezTo>
                  <a:cubicBezTo>
                    <a:pt x="30614" y="1348335"/>
                    <a:pt x="93784" y="1263525"/>
                    <a:pt x="104889" y="1249861"/>
                  </a:cubicBezTo>
                  <a:cubicBezTo>
                    <a:pt x="141753" y="1197391"/>
                    <a:pt x="172519" y="1138817"/>
                    <a:pt x="189450" y="1076781"/>
                  </a:cubicBezTo>
                  <a:cubicBezTo>
                    <a:pt x="204013" y="1006274"/>
                    <a:pt x="210840" y="932669"/>
                    <a:pt x="206835" y="860704"/>
                  </a:cubicBezTo>
                  <a:close/>
                  <a:moveTo>
                    <a:pt x="222491" y="389471"/>
                  </a:moveTo>
                  <a:cubicBezTo>
                    <a:pt x="195366" y="388651"/>
                    <a:pt x="163326" y="387740"/>
                    <a:pt x="143119" y="367335"/>
                  </a:cubicBezTo>
                  <a:cubicBezTo>
                    <a:pt x="135837" y="359592"/>
                    <a:pt x="134927" y="347112"/>
                    <a:pt x="144484" y="341009"/>
                  </a:cubicBezTo>
                  <a:cubicBezTo>
                    <a:pt x="153131" y="335543"/>
                    <a:pt x="163326" y="333539"/>
                    <a:pt x="173794" y="333539"/>
                  </a:cubicBezTo>
                  <a:cubicBezTo>
                    <a:pt x="187356" y="333539"/>
                    <a:pt x="201556" y="336818"/>
                    <a:pt x="213844" y="339733"/>
                  </a:cubicBezTo>
                  <a:cubicBezTo>
                    <a:pt x="234324" y="346930"/>
                    <a:pt x="248615" y="364238"/>
                    <a:pt x="263634" y="379177"/>
                  </a:cubicBezTo>
                  <a:cubicBezTo>
                    <a:pt x="250344" y="383914"/>
                    <a:pt x="236600" y="388013"/>
                    <a:pt x="222491" y="389471"/>
                  </a:cubicBezTo>
                  <a:close/>
                  <a:moveTo>
                    <a:pt x="125915" y="853781"/>
                  </a:moveTo>
                  <a:cubicBezTo>
                    <a:pt x="96333" y="854692"/>
                    <a:pt x="49456" y="846220"/>
                    <a:pt x="43812" y="811786"/>
                  </a:cubicBezTo>
                  <a:cubicBezTo>
                    <a:pt x="59741" y="794934"/>
                    <a:pt x="76945" y="787555"/>
                    <a:pt x="93511" y="787555"/>
                  </a:cubicBezTo>
                  <a:cubicBezTo>
                    <a:pt x="121637" y="787555"/>
                    <a:pt x="147761" y="809054"/>
                    <a:pt x="161687" y="842030"/>
                  </a:cubicBezTo>
                  <a:cubicBezTo>
                    <a:pt x="151038" y="848680"/>
                    <a:pt x="138659" y="852870"/>
                    <a:pt x="125915" y="8537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44249" y="8243745"/>
              <a:ext cx="254865" cy="409926"/>
            </a:xfrm>
            <a:custGeom>
              <a:rect b="b" l="l" r="r" t="t"/>
              <a:pathLst>
                <a:path extrusionOk="0" h="409926" w="254865">
                  <a:moveTo>
                    <a:pt x="114423" y="396257"/>
                  </a:moveTo>
                  <a:cubicBezTo>
                    <a:pt x="114423" y="396803"/>
                    <a:pt x="114514" y="397350"/>
                    <a:pt x="114605" y="397896"/>
                  </a:cubicBezTo>
                  <a:cubicBezTo>
                    <a:pt x="117973" y="411378"/>
                    <a:pt x="126984" y="415478"/>
                    <a:pt x="137907" y="415478"/>
                  </a:cubicBezTo>
                  <a:cubicBezTo>
                    <a:pt x="153290" y="415478"/>
                    <a:pt x="172496" y="407370"/>
                    <a:pt x="185331" y="405639"/>
                  </a:cubicBezTo>
                  <a:cubicBezTo>
                    <a:pt x="219737" y="400811"/>
                    <a:pt x="264794" y="388969"/>
                    <a:pt x="257785" y="344879"/>
                  </a:cubicBezTo>
                  <a:cubicBezTo>
                    <a:pt x="258877" y="288127"/>
                    <a:pt x="249047" y="232377"/>
                    <a:pt x="231388" y="178540"/>
                  </a:cubicBezTo>
                  <a:cubicBezTo>
                    <a:pt x="218645" y="135088"/>
                    <a:pt x="207995" y="91089"/>
                    <a:pt x="192703" y="48457"/>
                  </a:cubicBezTo>
                  <a:cubicBezTo>
                    <a:pt x="184693" y="27414"/>
                    <a:pt x="172132" y="-8478"/>
                    <a:pt x="143278" y="1816"/>
                  </a:cubicBezTo>
                  <a:cubicBezTo>
                    <a:pt x="105685" y="17029"/>
                    <a:pt x="64633" y="22039"/>
                    <a:pt x="28133" y="40349"/>
                  </a:cubicBezTo>
                  <a:cubicBezTo>
                    <a:pt x="4740" y="49459"/>
                    <a:pt x="-10370" y="68406"/>
                    <a:pt x="8563" y="90907"/>
                  </a:cubicBezTo>
                  <a:cubicBezTo>
                    <a:pt x="39784" y="139460"/>
                    <a:pt x="66363" y="191384"/>
                    <a:pt x="86115" y="245768"/>
                  </a:cubicBezTo>
                  <a:cubicBezTo>
                    <a:pt x="99404" y="284210"/>
                    <a:pt x="105321" y="324838"/>
                    <a:pt x="106140" y="365375"/>
                  </a:cubicBezTo>
                  <a:cubicBezTo>
                    <a:pt x="107323" y="375669"/>
                    <a:pt x="103318" y="390518"/>
                    <a:pt x="114423" y="3962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371630" y="8891777"/>
              <a:ext cx="364093" cy="245955"/>
            </a:xfrm>
            <a:custGeom>
              <a:rect b="b" l="l" r="r" t="t"/>
              <a:pathLst>
                <a:path extrusionOk="0" h="245955" w="364093">
                  <a:moveTo>
                    <a:pt x="225334" y="33442"/>
                  </a:moveTo>
                  <a:cubicBezTo>
                    <a:pt x="166533" y="18503"/>
                    <a:pt x="107094" y="3654"/>
                    <a:pt x="46291" y="11"/>
                  </a:cubicBezTo>
                  <a:cubicBezTo>
                    <a:pt x="29906" y="-536"/>
                    <a:pt x="20076" y="20051"/>
                    <a:pt x="30179" y="32714"/>
                  </a:cubicBezTo>
                  <a:cubicBezTo>
                    <a:pt x="23717" y="56489"/>
                    <a:pt x="15161" y="79628"/>
                    <a:pt x="5967" y="102492"/>
                  </a:cubicBezTo>
                  <a:cubicBezTo>
                    <a:pt x="2053" y="110964"/>
                    <a:pt x="-1861" y="120165"/>
                    <a:pt x="961" y="129639"/>
                  </a:cubicBezTo>
                  <a:cubicBezTo>
                    <a:pt x="14250" y="169265"/>
                    <a:pt x="74781" y="163344"/>
                    <a:pt x="107913" y="176734"/>
                  </a:cubicBezTo>
                  <a:cubicBezTo>
                    <a:pt x="173268" y="196229"/>
                    <a:pt x="237986" y="219276"/>
                    <a:pt x="298516" y="251068"/>
                  </a:cubicBezTo>
                  <a:cubicBezTo>
                    <a:pt x="301338" y="251797"/>
                    <a:pt x="303978" y="252161"/>
                    <a:pt x="306526" y="252161"/>
                  </a:cubicBezTo>
                  <a:cubicBezTo>
                    <a:pt x="330921" y="252161"/>
                    <a:pt x="341935" y="219549"/>
                    <a:pt x="351310" y="200328"/>
                  </a:cubicBezTo>
                  <a:cubicBezTo>
                    <a:pt x="358228" y="180469"/>
                    <a:pt x="375613" y="160611"/>
                    <a:pt x="369606" y="138566"/>
                  </a:cubicBezTo>
                  <a:cubicBezTo>
                    <a:pt x="340569" y="85184"/>
                    <a:pt x="281131" y="52846"/>
                    <a:pt x="225334" y="334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720837" y="6744331"/>
              <a:ext cx="136535" cy="245955"/>
            </a:xfrm>
            <a:custGeom>
              <a:rect b="b" l="l" r="r" t="t"/>
              <a:pathLst>
                <a:path extrusionOk="0" h="245955" w="136535">
                  <a:moveTo>
                    <a:pt x="32686" y="137906"/>
                  </a:moveTo>
                  <a:cubicBezTo>
                    <a:pt x="36874" y="161499"/>
                    <a:pt x="37511" y="185457"/>
                    <a:pt x="36054" y="209415"/>
                  </a:cubicBezTo>
                  <a:cubicBezTo>
                    <a:pt x="32504" y="224628"/>
                    <a:pt x="40605" y="241572"/>
                    <a:pt x="56261" y="245398"/>
                  </a:cubicBezTo>
                  <a:cubicBezTo>
                    <a:pt x="64818" y="247219"/>
                    <a:pt x="73556" y="247584"/>
                    <a:pt x="82294" y="247584"/>
                  </a:cubicBezTo>
                  <a:cubicBezTo>
                    <a:pt x="85207" y="247584"/>
                    <a:pt x="88120" y="247584"/>
                    <a:pt x="91032" y="247493"/>
                  </a:cubicBezTo>
                  <a:cubicBezTo>
                    <a:pt x="95038" y="247493"/>
                    <a:pt x="99134" y="247402"/>
                    <a:pt x="103139" y="247493"/>
                  </a:cubicBezTo>
                  <a:cubicBezTo>
                    <a:pt x="112150" y="247857"/>
                    <a:pt x="120979" y="244487"/>
                    <a:pt x="127260" y="238019"/>
                  </a:cubicBezTo>
                  <a:cubicBezTo>
                    <a:pt x="139548" y="223170"/>
                    <a:pt x="139639" y="201854"/>
                    <a:pt x="141733" y="183362"/>
                  </a:cubicBezTo>
                  <a:cubicBezTo>
                    <a:pt x="143826" y="158766"/>
                    <a:pt x="143826" y="133898"/>
                    <a:pt x="144008" y="109120"/>
                  </a:cubicBezTo>
                  <a:cubicBezTo>
                    <a:pt x="144736" y="54827"/>
                    <a:pt x="134815" y="-21055"/>
                    <a:pt x="61541" y="5454"/>
                  </a:cubicBezTo>
                  <a:cubicBezTo>
                    <a:pt x="42881" y="11284"/>
                    <a:pt x="18123" y="10555"/>
                    <a:pt x="6108" y="28319"/>
                  </a:cubicBezTo>
                  <a:cubicBezTo>
                    <a:pt x="-4997" y="48177"/>
                    <a:pt x="373" y="72864"/>
                    <a:pt x="11569" y="91538"/>
                  </a:cubicBezTo>
                  <a:cubicBezTo>
                    <a:pt x="21127" y="105840"/>
                    <a:pt x="29683" y="120689"/>
                    <a:pt x="32686" y="1379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089761" y="6947639"/>
              <a:ext cx="227558" cy="264174"/>
            </a:xfrm>
            <a:custGeom>
              <a:rect b="b" l="l" r="r" t="t"/>
              <a:pathLst>
                <a:path extrusionOk="0" h="264174" w="227558">
                  <a:moveTo>
                    <a:pt x="100145" y="245777"/>
                  </a:moveTo>
                  <a:cubicBezTo>
                    <a:pt x="101511" y="251516"/>
                    <a:pt x="106972" y="256800"/>
                    <a:pt x="112889" y="253885"/>
                  </a:cubicBezTo>
                  <a:cubicBezTo>
                    <a:pt x="112980" y="254522"/>
                    <a:pt x="113162" y="255251"/>
                    <a:pt x="113344" y="255889"/>
                  </a:cubicBezTo>
                  <a:cubicBezTo>
                    <a:pt x="115801" y="264998"/>
                    <a:pt x="124358" y="271011"/>
                    <a:pt x="133278" y="271011"/>
                  </a:cubicBezTo>
                  <a:cubicBezTo>
                    <a:pt x="135007" y="271011"/>
                    <a:pt x="136828" y="270737"/>
                    <a:pt x="138557" y="270282"/>
                  </a:cubicBezTo>
                  <a:cubicBezTo>
                    <a:pt x="160039" y="264361"/>
                    <a:pt x="181338" y="257164"/>
                    <a:pt x="201454" y="247508"/>
                  </a:cubicBezTo>
                  <a:cubicBezTo>
                    <a:pt x="228124" y="235666"/>
                    <a:pt x="245783" y="217356"/>
                    <a:pt x="231674" y="187386"/>
                  </a:cubicBezTo>
                  <a:cubicBezTo>
                    <a:pt x="211103" y="126443"/>
                    <a:pt x="183523" y="67596"/>
                    <a:pt x="147569" y="14123"/>
                  </a:cubicBezTo>
                  <a:cubicBezTo>
                    <a:pt x="135918" y="-3367"/>
                    <a:pt x="117531" y="-3276"/>
                    <a:pt x="100965" y="7109"/>
                  </a:cubicBezTo>
                  <a:cubicBezTo>
                    <a:pt x="78755" y="18314"/>
                    <a:pt x="56545" y="29609"/>
                    <a:pt x="35064" y="42180"/>
                  </a:cubicBezTo>
                  <a:cubicBezTo>
                    <a:pt x="-34205" y="80896"/>
                    <a:pt x="15949" y="94013"/>
                    <a:pt x="42983" y="137648"/>
                  </a:cubicBezTo>
                  <a:cubicBezTo>
                    <a:pt x="66922" y="170897"/>
                    <a:pt x="92044" y="204785"/>
                    <a:pt x="100145" y="2457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44340" y="8243654"/>
              <a:ext cx="254865" cy="409926"/>
            </a:xfrm>
            <a:custGeom>
              <a:rect b="b" l="l" r="r" t="t"/>
              <a:pathLst>
                <a:path extrusionOk="0" h="409926" w="254865">
                  <a:moveTo>
                    <a:pt x="114423" y="396257"/>
                  </a:moveTo>
                  <a:cubicBezTo>
                    <a:pt x="114423" y="396803"/>
                    <a:pt x="114514" y="397350"/>
                    <a:pt x="114605" y="397896"/>
                  </a:cubicBezTo>
                  <a:cubicBezTo>
                    <a:pt x="117973" y="411378"/>
                    <a:pt x="126984" y="415478"/>
                    <a:pt x="137907" y="415478"/>
                  </a:cubicBezTo>
                  <a:cubicBezTo>
                    <a:pt x="153290" y="415478"/>
                    <a:pt x="172496" y="407370"/>
                    <a:pt x="185331" y="405639"/>
                  </a:cubicBezTo>
                  <a:cubicBezTo>
                    <a:pt x="219737" y="400811"/>
                    <a:pt x="264794" y="388969"/>
                    <a:pt x="257785" y="344879"/>
                  </a:cubicBezTo>
                  <a:cubicBezTo>
                    <a:pt x="258877" y="288127"/>
                    <a:pt x="249047" y="232377"/>
                    <a:pt x="231388" y="178540"/>
                  </a:cubicBezTo>
                  <a:cubicBezTo>
                    <a:pt x="218645" y="135088"/>
                    <a:pt x="207995" y="91089"/>
                    <a:pt x="192703" y="48457"/>
                  </a:cubicBezTo>
                  <a:cubicBezTo>
                    <a:pt x="184693" y="27414"/>
                    <a:pt x="172132" y="-8478"/>
                    <a:pt x="143278" y="1816"/>
                  </a:cubicBezTo>
                  <a:cubicBezTo>
                    <a:pt x="105685" y="17029"/>
                    <a:pt x="64634" y="22039"/>
                    <a:pt x="28133" y="40349"/>
                  </a:cubicBezTo>
                  <a:cubicBezTo>
                    <a:pt x="4740" y="49459"/>
                    <a:pt x="-10370" y="68406"/>
                    <a:pt x="8563" y="90907"/>
                  </a:cubicBezTo>
                  <a:cubicBezTo>
                    <a:pt x="39784" y="139460"/>
                    <a:pt x="66363" y="191384"/>
                    <a:pt x="86115" y="245768"/>
                  </a:cubicBezTo>
                  <a:cubicBezTo>
                    <a:pt x="99404" y="284210"/>
                    <a:pt x="105321" y="324838"/>
                    <a:pt x="106140" y="365375"/>
                  </a:cubicBezTo>
                  <a:cubicBezTo>
                    <a:pt x="107324" y="375669"/>
                    <a:pt x="103318" y="390518"/>
                    <a:pt x="114423" y="396257"/>
                  </a:cubicBezTo>
                  <a:close/>
                  <a:moveTo>
                    <a:pt x="49888" y="84439"/>
                  </a:moveTo>
                  <a:cubicBezTo>
                    <a:pt x="48431" y="81888"/>
                    <a:pt x="46975" y="79338"/>
                    <a:pt x="45519" y="76878"/>
                  </a:cubicBezTo>
                  <a:cubicBezTo>
                    <a:pt x="76922" y="61301"/>
                    <a:pt x="113604" y="56746"/>
                    <a:pt x="146646" y="44266"/>
                  </a:cubicBezTo>
                  <a:cubicBezTo>
                    <a:pt x="164304" y="84439"/>
                    <a:pt x="173589" y="127618"/>
                    <a:pt x="186059" y="169613"/>
                  </a:cubicBezTo>
                  <a:cubicBezTo>
                    <a:pt x="205993" y="229553"/>
                    <a:pt x="218736" y="290951"/>
                    <a:pt x="217189" y="354353"/>
                  </a:cubicBezTo>
                  <a:cubicBezTo>
                    <a:pt x="191793" y="365467"/>
                    <a:pt x="162120" y="368473"/>
                    <a:pt x="134904" y="374303"/>
                  </a:cubicBezTo>
                  <a:cubicBezTo>
                    <a:pt x="142823" y="270455"/>
                    <a:pt x="99951" y="172801"/>
                    <a:pt x="49888" y="844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541402" y="7894191"/>
              <a:ext cx="336786" cy="327941"/>
            </a:xfrm>
            <a:custGeom>
              <a:rect b="b" l="l" r="r" t="t"/>
              <a:pathLst>
                <a:path extrusionOk="0" h="327941" w="336786">
                  <a:moveTo>
                    <a:pt x="583" y="261642"/>
                  </a:moveTo>
                  <a:cubicBezTo>
                    <a:pt x="16330" y="300630"/>
                    <a:pt x="85326" y="316299"/>
                    <a:pt x="121644" y="332514"/>
                  </a:cubicBezTo>
                  <a:cubicBezTo>
                    <a:pt x="124193" y="332969"/>
                    <a:pt x="126650" y="333151"/>
                    <a:pt x="129017" y="333151"/>
                  </a:cubicBezTo>
                  <a:cubicBezTo>
                    <a:pt x="164061" y="333151"/>
                    <a:pt x="181264" y="288515"/>
                    <a:pt x="201289" y="264648"/>
                  </a:cubicBezTo>
                  <a:cubicBezTo>
                    <a:pt x="223226" y="234222"/>
                    <a:pt x="247711" y="205801"/>
                    <a:pt x="274108" y="179201"/>
                  </a:cubicBezTo>
                  <a:cubicBezTo>
                    <a:pt x="285213" y="167814"/>
                    <a:pt x="296227" y="156609"/>
                    <a:pt x="308788" y="146953"/>
                  </a:cubicBezTo>
                  <a:cubicBezTo>
                    <a:pt x="322259" y="136204"/>
                    <a:pt x="338917" y="124817"/>
                    <a:pt x="340464" y="106143"/>
                  </a:cubicBezTo>
                  <a:cubicBezTo>
                    <a:pt x="343468" y="81912"/>
                    <a:pt x="326629" y="63055"/>
                    <a:pt x="309698" y="48207"/>
                  </a:cubicBezTo>
                  <a:cubicBezTo>
                    <a:pt x="288126" y="29623"/>
                    <a:pt x="264915" y="3661"/>
                    <a:pt x="235332" y="1111"/>
                  </a:cubicBezTo>
                  <a:cubicBezTo>
                    <a:pt x="215398" y="-4993"/>
                    <a:pt x="192551" y="15595"/>
                    <a:pt x="175894" y="25433"/>
                  </a:cubicBezTo>
                  <a:cubicBezTo>
                    <a:pt x="113816" y="72438"/>
                    <a:pt x="74858" y="142854"/>
                    <a:pt x="28982" y="204525"/>
                  </a:cubicBezTo>
                  <a:cubicBezTo>
                    <a:pt x="19334" y="222927"/>
                    <a:pt x="-3968" y="238868"/>
                    <a:pt x="583" y="261642"/>
                  </a:cubicBezTo>
                  <a:close/>
                  <a:moveTo>
                    <a:pt x="218220" y="18054"/>
                  </a:moveTo>
                  <a:cubicBezTo>
                    <a:pt x="215034" y="36729"/>
                    <a:pt x="235605" y="41375"/>
                    <a:pt x="247711" y="49664"/>
                  </a:cubicBezTo>
                  <a:cubicBezTo>
                    <a:pt x="265552" y="62509"/>
                    <a:pt x="281936" y="77448"/>
                    <a:pt x="296955" y="93390"/>
                  </a:cubicBezTo>
                  <a:cubicBezTo>
                    <a:pt x="298776" y="95485"/>
                    <a:pt x="299231" y="98491"/>
                    <a:pt x="299777" y="101133"/>
                  </a:cubicBezTo>
                  <a:cubicBezTo>
                    <a:pt x="257269" y="135749"/>
                    <a:pt x="219130" y="175375"/>
                    <a:pt x="185451" y="218554"/>
                  </a:cubicBezTo>
                  <a:cubicBezTo>
                    <a:pt x="165244" y="242330"/>
                    <a:pt x="151408" y="271480"/>
                    <a:pt x="129017" y="293252"/>
                  </a:cubicBezTo>
                  <a:cubicBezTo>
                    <a:pt x="117093" y="288970"/>
                    <a:pt x="105169" y="284598"/>
                    <a:pt x="93336" y="280043"/>
                  </a:cubicBezTo>
                  <a:cubicBezTo>
                    <a:pt x="73675" y="271844"/>
                    <a:pt x="52921" y="264648"/>
                    <a:pt x="35900" y="251712"/>
                  </a:cubicBezTo>
                  <a:cubicBezTo>
                    <a:pt x="89240" y="169272"/>
                    <a:pt x="133932" y="73440"/>
                    <a:pt x="218220" y="180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164299" y="7278731"/>
              <a:ext cx="455117" cy="1348202"/>
            </a:xfrm>
            <a:custGeom>
              <a:rect b="b" l="l" r="r" t="t"/>
              <a:pathLst>
                <a:path extrusionOk="0" h="1348202" w="455117">
                  <a:moveTo>
                    <a:pt x="206835" y="860704"/>
                  </a:moveTo>
                  <a:cubicBezTo>
                    <a:pt x="284842" y="800035"/>
                    <a:pt x="326804" y="705479"/>
                    <a:pt x="340548" y="609283"/>
                  </a:cubicBezTo>
                  <a:cubicBezTo>
                    <a:pt x="351653" y="536771"/>
                    <a:pt x="358935" y="458339"/>
                    <a:pt x="324710" y="390655"/>
                  </a:cubicBezTo>
                  <a:cubicBezTo>
                    <a:pt x="428022" y="309216"/>
                    <a:pt x="515495" y="124658"/>
                    <a:pt x="428022" y="5871"/>
                  </a:cubicBezTo>
                  <a:cubicBezTo>
                    <a:pt x="413276" y="-9706"/>
                    <a:pt x="386424" y="8513"/>
                    <a:pt x="395345" y="27916"/>
                  </a:cubicBezTo>
                  <a:cubicBezTo>
                    <a:pt x="465160" y="131946"/>
                    <a:pt x="387881" y="287809"/>
                    <a:pt x="299952" y="357770"/>
                  </a:cubicBezTo>
                  <a:cubicBezTo>
                    <a:pt x="273919" y="329075"/>
                    <a:pt x="244246" y="299287"/>
                    <a:pt x="203649" y="295279"/>
                  </a:cubicBezTo>
                  <a:cubicBezTo>
                    <a:pt x="164691" y="288174"/>
                    <a:pt x="114082" y="293639"/>
                    <a:pt x="98517" y="336181"/>
                  </a:cubicBezTo>
                  <a:cubicBezTo>
                    <a:pt x="80768" y="434381"/>
                    <a:pt x="226769" y="447407"/>
                    <a:pt x="289666" y="412427"/>
                  </a:cubicBezTo>
                  <a:cubicBezTo>
                    <a:pt x="314243" y="465717"/>
                    <a:pt x="310602" y="522743"/>
                    <a:pt x="303411" y="580041"/>
                  </a:cubicBezTo>
                  <a:cubicBezTo>
                    <a:pt x="292670" y="668403"/>
                    <a:pt x="262815" y="758131"/>
                    <a:pt x="193910" y="818072"/>
                  </a:cubicBezTo>
                  <a:cubicBezTo>
                    <a:pt x="171973" y="774438"/>
                    <a:pt x="125369" y="736087"/>
                    <a:pt x="74123" y="749204"/>
                  </a:cubicBezTo>
                  <a:cubicBezTo>
                    <a:pt x="45178" y="757676"/>
                    <a:pt x="8586" y="775348"/>
                    <a:pt x="3307" y="808234"/>
                  </a:cubicBezTo>
                  <a:cubicBezTo>
                    <a:pt x="3307" y="885573"/>
                    <a:pt x="111260" y="911991"/>
                    <a:pt x="170608" y="883842"/>
                  </a:cubicBezTo>
                  <a:cubicBezTo>
                    <a:pt x="174522" y="1048815"/>
                    <a:pt x="145030" y="1159586"/>
                    <a:pt x="37896" y="1288577"/>
                  </a:cubicBezTo>
                  <a:cubicBezTo>
                    <a:pt x="27064" y="1302059"/>
                    <a:pt x="15595" y="1315085"/>
                    <a:pt x="5491" y="1329023"/>
                  </a:cubicBezTo>
                  <a:cubicBezTo>
                    <a:pt x="2214" y="1333759"/>
                    <a:pt x="-2064" y="1339772"/>
                    <a:pt x="1122" y="1345511"/>
                  </a:cubicBezTo>
                  <a:cubicBezTo>
                    <a:pt x="2578" y="1347424"/>
                    <a:pt x="4581" y="1348335"/>
                    <a:pt x="7039" y="1348335"/>
                  </a:cubicBezTo>
                  <a:cubicBezTo>
                    <a:pt x="30614" y="1348335"/>
                    <a:pt x="93784" y="1263525"/>
                    <a:pt x="104889" y="1249861"/>
                  </a:cubicBezTo>
                  <a:cubicBezTo>
                    <a:pt x="141753" y="1197391"/>
                    <a:pt x="172519" y="1138817"/>
                    <a:pt x="189450" y="1076781"/>
                  </a:cubicBezTo>
                  <a:cubicBezTo>
                    <a:pt x="204013" y="1006274"/>
                    <a:pt x="210840" y="932669"/>
                    <a:pt x="206835" y="860704"/>
                  </a:cubicBezTo>
                  <a:close/>
                  <a:moveTo>
                    <a:pt x="222491" y="389471"/>
                  </a:moveTo>
                  <a:cubicBezTo>
                    <a:pt x="195366" y="388651"/>
                    <a:pt x="163326" y="387740"/>
                    <a:pt x="143119" y="367335"/>
                  </a:cubicBezTo>
                  <a:cubicBezTo>
                    <a:pt x="135837" y="359592"/>
                    <a:pt x="134927" y="347112"/>
                    <a:pt x="144484" y="341009"/>
                  </a:cubicBezTo>
                  <a:cubicBezTo>
                    <a:pt x="153131" y="335543"/>
                    <a:pt x="163326" y="333539"/>
                    <a:pt x="173794" y="333539"/>
                  </a:cubicBezTo>
                  <a:cubicBezTo>
                    <a:pt x="187356" y="333539"/>
                    <a:pt x="201556" y="336818"/>
                    <a:pt x="213844" y="339733"/>
                  </a:cubicBezTo>
                  <a:cubicBezTo>
                    <a:pt x="234324" y="346930"/>
                    <a:pt x="248615" y="364238"/>
                    <a:pt x="263634" y="379177"/>
                  </a:cubicBezTo>
                  <a:cubicBezTo>
                    <a:pt x="250344" y="383914"/>
                    <a:pt x="236600" y="388013"/>
                    <a:pt x="222491" y="389471"/>
                  </a:cubicBezTo>
                  <a:close/>
                  <a:moveTo>
                    <a:pt x="125915" y="853781"/>
                  </a:moveTo>
                  <a:cubicBezTo>
                    <a:pt x="96333" y="854692"/>
                    <a:pt x="49456" y="846220"/>
                    <a:pt x="43812" y="811786"/>
                  </a:cubicBezTo>
                  <a:cubicBezTo>
                    <a:pt x="59741" y="794934"/>
                    <a:pt x="76945" y="787555"/>
                    <a:pt x="93511" y="787555"/>
                  </a:cubicBezTo>
                  <a:cubicBezTo>
                    <a:pt x="121637" y="787555"/>
                    <a:pt x="147761" y="809054"/>
                    <a:pt x="161688" y="842030"/>
                  </a:cubicBezTo>
                  <a:cubicBezTo>
                    <a:pt x="151038" y="848680"/>
                    <a:pt x="138659" y="852870"/>
                    <a:pt x="125915" y="8537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509677" y="7849004"/>
              <a:ext cx="1865979" cy="792524"/>
            </a:xfrm>
            <a:custGeom>
              <a:rect b="b" l="l" r="r" t="t"/>
              <a:pathLst>
                <a:path extrusionOk="0" h="792524" w="1865979">
                  <a:moveTo>
                    <a:pt x="1853504" y="19151"/>
                  </a:moveTo>
                  <a:cubicBezTo>
                    <a:pt x="1739816" y="-9088"/>
                    <a:pt x="1619574" y="-6902"/>
                    <a:pt x="1508435" y="31085"/>
                  </a:cubicBezTo>
                  <a:cubicBezTo>
                    <a:pt x="1411039" y="61601"/>
                    <a:pt x="1311824" y="98677"/>
                    <a:pt x="1233908" y="166725"/>
                  </a:cubicBezTo>
                  <a:cubicBezTo>
                    <a:pt x="970304" y="57138"/>
                    <a:pt x="680850" y="267566"/>
                    <a:pt x="542949" y="484372"/>
                  </a:cubicBezTo>
                  <a:cubicBezTo>
                    <a:pt x="381565" y="459594"/>
                    <a:pt x="217176" y="559161"/>
                    <a:pt x="99119" y="660549"/>
                  </a:cubicBezTo>
                  <a:cubicBezTo>
                    <a:pt x="63620" y="690337"/>
                    <a:pt x="27211" y="722221"/>
                    <a:pt x="7458" y="765126"/>
                  </a:cubicBezTo>
                  <a:cubicBezTo>
                    <a:pt x="4273" y="774782"/>
                    <a:pt x="-7651" y="797192"/>
                    <a:pt x="7549" y="801291"/>
                  </a:cubicBezTo>
                  <a:cubicBezTo>
                    <a:pt x="7732" y="801291"/>
                    <a:pt x="7913" y="801291"/>
                    <a:pt x="8096" y="801291"/>
                  </a:cubicBezTo>
                  <a:cubicBezTo>
                    <a:pt x="10462" y="801291"/>
                    <a:pt x="12829" y="799287"/>
                    <a:pt x="13193" y="797009"/>
                  </a:cubicBezTo>
                  <a:cubicBezTo>
                    <a:pt x="25845" y="765308"/>
                    <a:pt x="48237" y="738618"/>
                    <a:pt x="73632" y="716208"/>
                  </a:cubicBezTo>
                  <a:cubicBezTo>
                    <a:pt x="195240" y="614000"/>
                    <a:pt x="356624" y="501953"/>
                    <a:pt x="523015" y="519079"/>
                  </a:cubicBezTo>
                  <a:cubicBezTo>
                    <a:pt x="495071" y="576924"/>
                    <a:pt x="471132" y="646612"/>
                    <a:pt x="494980" y="709741"/>
                  </a:cubicBezTo>
                  <a:cubicBezTo>
                    <a:pt x="518555" y="763304"/>
                    <a:pt x="580269" y="788720"/>
                    <a:pt x="633517" y="762576"/>
                  </a:cubicBezTo>
                  <a:cubicBezTo>
                    <a:pt x="776060" y="696896"/>
                    <a:pt x="711706" y="531833"/>
                    <a:pt x="585093" y="494301"/>
                  </a:cubicBezTo>
                  <a:cubicBezTo>
                    <a:pt x="713436" y="303822"/>
                    <a:pt x="963113" y="115711"/>
                    <a:pt x="1202323" y="197970"/>
                  </a:cubicBezTo>
                  <a:cubicBezTo>
                    <a:pt x="1169645" y="233861"/>
                    <a:pt x="1140518" y="274581"/>
                    <a:pt x="1127319" y="321950"/>
                  </a:cubicBezTo>
                  <a:cubicBezTo>
                    <a:pt x="1105383" y="388267"/>
                    <a:pt x="1117034" y="484737"/>
                    <a:pt x="1198591" y="499130"/>
                  </a:cubicBezTo>
                  <a:cubicBezTo>
                    <a:pt x="1241827" y="500131"/>
                    <a:pt x="1284153" y="477540"/>
                    <a:pt x="1318195" y="452580"/>
                  </a:cubicBezTo>
                  <a:cubicBezTo>
                    <a:pt x="1413861" y="374967"/>
                    <a:pt x="1369988" y="241331"/>
                    <a:pt x="1272775" y="187494"/>
                  </a:cubicBezTo>
                  <a:cubicBezTo>
                    <a:pt x="1347323" y="128100"/>
                    <a:pt x="1439074" y="95397"/>
                    <a:pt x="1529188" y="67796"/>
                  </a:cubicBezTo>
                  <a:cubicBezTo>
                    <a:pt x="1630315" y="34091"/>
                    <a:pt x="1739361" y="33453"/>
                    <a:pt x="1842490" y="58777"/>
                  </a:cubicBezTo>
                  <a:cubicBezTo>
                    <a:pt x="1868887" y="65336"/>
                    <a:pt x="1879082" y="26985"/>
                    <a:pt x="1853504" y="19151"/>
                  </a:cubicBezTo>
                  <a:close/>
                  <a:moveTo>
                    <a:pt x="586823" y="732514"/>
                  </a:moveTo>
                  <a:cubicBezTo>
                    <a:pt x="488153" y="717393"/>
                    <a:pt x="531753" y="585943"/>
                    <a:pt x="564886" y="528007"/>
                  </a:cubicBezTo>
                  <a:cubicBezTo>
                    <a:pt x="678119" y="556701"/>
                    <a:pt x="730821" y="706097"/>
                    <a:pt x="586823" y="732514"/>
                  </a:cubicBezTo>
                  <a:close/>
                  <a:moveTo>
                    <a:pt x="1207329" y="458592"/>
                  </a:moveTo>
                  <a:cubicBezTo>
                    <a:pt x="1147618" y="449027"/>
                    <a:pt x="1153807" y="371232"/>
                    <a:pt x="1168462" y="327416"/>
                  </a:cubicBezTo>
                  <a:cubicBezTo>
                    <a:pt x="1182206" y="284601"/>
                    <a:pt x="1210515" y="248710"/>
                    <a:pt x="1241372" y="216645"/>
                  </a:cubicBezTo>
                  <a:cubicBezTo>
                    <a:pt x="1371990" y="288336"/>
                    <a:pt x="1358155" y="429351"/>
                    <a:pt x="1207329" y="4585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371721" y="8891686"/>
              <a:ext cx="364093" cy="245955"/>
            </a:xfrm>
            <a:custGeom>
              <a:rect b="b" l="l" r="r" t="t"/>
              <a:pathLst>
                <a:path extrusionOk="0" h="245955" w="364093">
                  <a:moveTo>
                    <a:pt x="225334" y="33442"/>
                  </a:moveTo>
                  <a:cubicBezTo>
                    <a:pt x="166532" y="18503"/>
                    <a:pt x="107094" y="3654"/>
                    <a:pt x="46291" y="11"/>
                  </a:cubicBezTo>
                  <a:cubicBezTo>
                    <a:pt x="29906" y="-536"/>
                    <a:pt x="20076" y="20051"/>
                    <a:pt x="30179" y="32714"/>
                  </a:cubicBezTo>
                  <a:cubicBezTo>
                    <a:pt x="23717" y="56489"/>
                    <a:pt x="15161" y="79627"/>
                    <a:pt x="5967" y="102492"/>
                  </a:cubicBezTo>
                  <a:cubicBezTo>
                    <a:pt x="2053" y="110964"/>
                    <a:pt x="-1861" y="120165"/>
                    <a:pt x="961" y="129639"/>
                  </a:cubicBezTo>
                  <a:cubicBezTo>
                    <a:pt x="14250" y="169265"/>
                    <a:pt x="74781" y="163344"/>
                    <a:pt x="107913" y="176734"/>
                  </a:cubicBezTo>
                  <a:cubicBezTo>
                    <a:pt x="173268" y="196229"/>
                    <a:pt x="237986" y="219276"/>
                    <a:pt x="298516" y="251068"/>
                  </a:cubicBezTo>
                  <a:cubicBezTo>
                    <a:pt x="301338" y="251797"/>
                    <a:pt x="303978" y="252161"/>
                    <a:pt x="306527" y="252161"/>
                  </a:cubicBezTo>
                  <a:cubicBezTo>
                    <a:pt x="330921" y="252161"/>
                    <a:pt x="341934" y="219549"/>
                    <a:pt x="351310" y="200328"/>
                  </a:cubicBezTo>
                  <a:cubicBezTo>
                    <a:pt x="358228" y="180469"/>
                    <a:pt x="375613" y="160611"/>
                    <a:pt x="369606" y="138566"/>
                  </a:cubicBezTo>
                  <a:cubicBezTo>
                    <a:pt x="340569" y="85184"/>
                    <a:pt x="281131" y="52846"/>
                    <a:pt x="225334" y="33442"/>
                  </a:cubicBezTo>
                  <a:close/>
                  <a:moveTo>
                    <a:pt x="302157" y="208162"/>
                  </a:moveTo>
                  <a:cubicBezTo>
                    <a:pt x="236803" y="176370"/>
                    <a:pt x="166988" y="153141"/>
                    <a:pt x="96535" y="135560"/>
                  </a:cubicBezTo>
                  <a:cubicBezTo>
                    <a:pt x="74963" y="129001"/>
                    <a:pt x="48293" y="131187"/>
                    <a:pt x="29724" y="117887"/>
                  </a:cubicBezTo>
                  <a:cubicBezTo>
                    <a:pt x="34549" y="92108"/>
                    <a:pt x="42377" y="66874"/>
                    <a:pt x="45198" y="40730"/>
                  </a:cubicBezTo>
                  <a:cubicBezTo>
                    <a:pt x="89982" y="44647"/>
                    <a:pt x="130123" y="52026"/>
                    <a:pt x="174451" y="63504"/>
                  </a:cubicBezTo>
                  <a:cubicBezTo>
                    <a:pt x="234072" y="74071"/>
                    <a:pt x="289778" y="101399"/>
                    <a:pt x="329373" y="149133"/>
                  </a:cubicBezTo>
                  <a:cubicBezTo>
                    <a:pt x="320453" y="168809"/>
                    <a:pt x="312625" y="189123"/>
                    <a:pt x="302157" y="2081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413098" y="8588114"/>
              <a:ext cx="318581" cy="191299"/>
            </a:xfrm>
            <a:custGeom>
              <a:rect b="b" l="l" r="r" t="t"/>
              <a:pathLst>
                <a:path extrusionOk="0" h="191299" w="318581">
                  <a:moveTo>
                    <a:pt x="244470" y="4518"/>
                  </a:moveTo>
                  <a:cubicBezTo>
                    <a:pt x="230362" y="2605"/>
                    <a:pt x="211884" y="-6140"/>
                    <a:pt x="201325" y="7524"/>
                  </a:cubicBezTo>
                  <a:cubicBezTo>
                    <a:pt x="157270" y="2787"/>
                    <a:pt x="113032" y="13901"/>
                    <a:pt x="72072" y="29387"/>
                  </a:cubicBezTo>
                  <a:cubicBezTo>
                    <a:pt x="36391" y="44600"/>
                    <a:pt x="2803" y="61726"/>
                    <a:pt x="1256" y="105542"/>
                  </a:cubicBezTo>
                  <a:cubicBezTo>
                    <a:pt x="-291" y="121757"/>
                    <a:pt x="-291" y="137790"/>
                    <a:pt x="619" y="154005"/>
                  </a:cubicBezTo>
                  <a:cubicBezTo>
                    <a:pt x="801" y="167396"/>
                    <a:pt x="1620" y="182517"/>
                    <a:pt x="14363" y="190078"/>
                  </a:cubicBezTo>
                  <a:cubicBezTo>
                    <a:pt x="21008" y="194269"/>
                    <a:pt x="28563" y="195635"/>
                    <a:pt x="36209" y="195635"/>
                  </a:cubicBezTo>
                  <a:cubicBezTo>
                    <a:pt x="45129" y="195635"/>
                    <a:pt x="54323" y="193722"/>
                    <a:pt x="62697" y="192173"/>
                  </a:cubicBezTo>
                  <a:cubicBezTo>
                    <a:pt x="93371" y="186343"/>
                    <a:pt x="121498" y="179602"/>
                    <a:pt x="154630" y="176505"/>
                  </a:cubicBezTo>
                  <a:cubicBezTo>
                    <a:pt x="202326" y="169309"/>
                    <a:pt x="251661" y="172952"/>
                    <a:pt x="298720" y="163388"/>
                  </a:cubicBezTo>
                  <a:cubicBezTo>
                    <a:pt x="318290" y="155280"/>
                    <a:pt x="320384" y="131869"/>
                    <a:pt x="322568" y="113559"/>
                  </a:cubicBezTo>
                  <a:cubicBezTo>
                    <a:pt x="323843" y="92060"/>
                    <a:pt x="327119" y="69287"/>
                    <a:pt x="321567" y="48244"/>
                  </a:cubicBezTo>
                  <a:cubicBezTo>
                    <a:pt x="307094" y="20460"/>
                    <a:pt x="272505" y="12170"/>
                    <a:pt x="244470" y="4518"/>
                  </a:cubicBezTo>
                  <a:close/>
                  <a:moveTo>
                    <a:pt x="282700" y="99257"/>
                  </a:moveTo>
                  <a:cubicBezTo>
                    <a:pt x="281972" y="108184"/>
                    <a:pt x="280880" y="117111"/>
                    <a:pt x="279241" y="125856"/>
                  </a:cubicBezTo>
                  <a:lnTo>
                    <a:pt x="279241" y="125856"/>
                  </a:lnTo>
                  <a:cubicBezTo>
                    <a:pt x="198867" y="129956"/>
                    <a:pt x="118858" y="137699"/>
                    <a:pt x="40123" y="154916"/>
                  </a:cubicBezTo>
                  <a:cubicBezTo>
                    <a:pt x="39759" y="133508"/>
                    <a:pt x="34479" y="104267"/>
                    <a:pt x="46676" y="83497"/>
                  </a:cubicBezTo>
                  <a:cubicBezTo>
                    <a:pt x="89457" y="48881"/>
                    <a:pt x="144800" y="32029"/>
                    <a:pt x="199323" y="30116"/>
                  </a:cubicBezTo>
                  <a:cubicBezTo>
                    <a:pt x="201871" y="34944"/>
                    <a:pt x="206240" y="38861"/>
                    <a:pt x="211793" y="40045"/>
                  </a:cubicBezTo>
                  <a:cubicBezTo>
                    <a:pt x="236278" y="44782"/>
                    <a:pt x="262584" y="48608"/>
                    <a:pt x="282973" y="63912"/>
                  </a:cubicBezTo>
                  <a:cubicBezTo>
                    <a:pt x="283610" y="75754"/>
                    <a:pt x="283337" y="87597"/>
                    <a:pt x="282700" y="992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082904" y="7132539"/>
              <a:ext cx="191149" cy="327941"/>
            </a:xfrm>
            <a:custGeom>
              <a:rect b="b" l="l" r="r" t="t"/>
              <a:pathLst>
                <a:path extrusionOk="0" h="327941" w="191149">
                  <a:moveTo>
                    <a:pt x="42177" y="300821"/>
                  </a:moveTo>
                  <a:cubicBezTo>
                    <a:pt x="39629" y="314030"/>
                    <a:pt x="48367" y="330609"/>
                    <a:pt x="63841" y="331884"/>
                  </a:cubicBezTo>
                  <a:cubicBezTo>
                    <a:pt x="66936" y="332157"/>
                    <a:pt x="70030" y="332340"/>
                    <a:pt x="73125" y="332340"/>
                  </a:cubicBezTo>
                  <a:cubicBezTo>
                    <a:pt x="93879" y="332340"/>
                    <a:pt x="114268" y="326054"/>
                    <a:pt x="134839" y="323686"/>
                  </a:cubicBezTo>
                  <a:cubicBezTo>
                    <a:pt x="154864" y="319313"/>
                    <a:pt x="183446" y="323048"/>
                    <a:pt x="192002" y="299728"/>
                  </a:cubicBezTo>
                  <a:cubicBezTo>
                    <a:pt x="203471" y="259282"/>
                    <a:pt x="199284" y="218471"/>
                    <a:pt x="197736" y="174928"/>
                  </a:cubicBezTo>
                  <a:cubicBezTo>
                    <a:pt x="195552" y="129107"/>
                    <a:pt x="190545" y="79825"/>
                    <a:pt x="167608" y="38832"/>
                  </a:cubicBezTo>
                  <a:cubicBezTo>
                    <a:pt x="147036" y="5674"/>
                    <a:pt x="126192" y="-6533"/>
                    <a:pt x="87598" y="3305"/>
                  </a:cubicBezTo>
                  <a:cubicBezTo>
                    <a:pt x="69393" y="5947"/>
                    <a:pt x="52736" y="10137"/>
                    <a:pt x="34440" y="14054"/>
                  </a:cubicBezTo>
                  <a:cubicBezTo>
                    <a:pt x="17146" y="16332"/>
                    <a:pt x="-6702" y="24621"/>
                    <a:pt x="1763" y="46666"/>
                  </a:cubicBezTo>
                  <a:cubicBezTo>
                    <a:pt x="53555" y="125554"/>
                    <a:pt x="48549" y="210364"/>
                    <a:pt x="42177" y="300821"/>
                  </a:cubicBezTo>
                  <a:close/>
                  <a:moveTo>
                    <a:pt x="115360" y="41018"/>
                  </a:moveTo>
                  <a:cubicBezTo>
                    <a:pt x="165423" y="80645"/>
                    <a:pt x="161145" y="219655"/>
                    <a:pt x="155683" y="280416"/>
                  </a:cubicBezTo>
                  <a:cubicBezTo>
                    <a:pt x="129742" y="284515"/>
                    <a:pt x="103891" y="289616"/>
                    <a:pt x="77949" y="293624"/>
                  </a:cubicBezTo>
                  <a:cubicBezTo>
                    <a:pt x="78496" y="216285"/>
                    <a:pt x="84503" y="129654"/>
                    <a:pt x="36170" y="64157"/>
                  </a:cubicBezTo>
                  <a:cubicBezTo>
                    <a:pt x="34258" y="61879"/>
                    <a:pt x="32347" y="59602"/>
                    <a:pt x="30435" y="57416"/>
                  </a:cubicBezTo>
                  <a:cubicBezTo>
                    <a:pt x="58288" y="50492"/>
                    <a:pt x="86597" y="44025"/>
                    <a:pt x="115360" y="410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757623" y="7062979"/>
              <a:ext cx="236660" cy="400817"/>
            </a:xfrm>
            <a:custGeom>
              <a:rect b="b" l="l" r="r" t="t"/>
              <a:pathLst>
                <a:path extrusionOk="0" h="400817" w="236660">
                  <a:moveTo>
                    <a:pt x="65062" y="381677"/>
                  </a:moveTo>
                  <a:cubicBezTo>
                    <a:pt x="87454" y="385047"/>
                    <a:pt x="113942" y="395796"/>
                    <a:pt x="136515" y="403448"/>
                  </a:cubicBezTo>
                  <a:cubicBezTo>
                    <a:pt x="137790" y="403540"/>
                    <a:pt x="138973" y="403631"/>
                    <a:pt x="140156" y="403631"/>
                  </a:cubicBezTo>
                  <a:cubicBezTo>
                    <a:pt x="184758" y="403631"/>
                    <a:pt x="193496" y="315451"/>
                    <a:pt x="207604" y="282566"/>
                  </a:cubicBezTo>
                  <a:cubicBezTo>
                    <a:pt x="231908" y="210874"/>
                    <a:pt x="247837" y="135356"/>
                    <a:pt x="240828" y="59383"/>
                  </a:cubicBezTo>
                  <a:cubicBezTo>
                    <a:pt x="236823" y="40800"/>
                    <a:pt x="217344" y="33330"/>
                    <a:pt x="201506" y="27227"/>
                  </a:cubicBezTo>
                  <a:cubicBezTo>
                    <a:pt x="179842" y="19211"/>
                    <a:pt x="158088" y="11012"/>
                    <a:pt x="135605" y="5638"/>
                  </a:cubicBezTo>
                  <a:cubicBezTo>
                    <a:pt x="119767" y="3269"/>
                    <a:pt x="99833" y="-6023"/>
                    <a:pt x="86088" y="6093"/>
                  </a:cubicBezTo>
                  <a:cubicBezTo>
                    <a:pt x="78898" y="12834"/>
                    <a:pt x="78260" y="24950"/>
                    <a:pt x="84268" y="32510"/>
                  </a:cubicBezTo>
                  <a:cubicBezTo>
                    <a:pt x="96101" y="131348"/>
                    <a:pt x="57052" y="226360"/>
                    <a:pt x="16000" y="314267"/>
                  </a:cubicBezTo>
                  <a:cubicBezTo>
                    <a:pt x="9811" y="329662"/>
                    <a:pt x="-8394" y="346423"/>
                    <a:pt x="4531" y="363093"/>
                  </a:cubicBezTo>
                  <a:cubicBezTo>
                    <a:pt x="19914" y="379035"/>
                    <a:pt x="45037" y="376575"/>
                    <a:pt x="65062" y="381677"/>
                  </a:cubicBezTo>
                  <a:close/>
                  <a:moveTo>
                    <a:pt x="103019" y="170246"/>
                  </a:moveTo>
                  <a:cubicBezTo>
                    <a:pt x="115489" y="128251"/>
                    <a:pt x="113942" y="83706"/>
                    <a:pt x="104293" y="41347"/>
                  </a:cubicBezTo>
                  <a:cubicBezTo>
                    <a:pt x="137699" y="46448"/>
                    <a:pt x="170012" y="58290"/>
                    <a:pt x="200960" y="71590"/>
                  </a:cubicBezTo>
                  <a:cubicBezTo>
                    <a:pt x="204510" y="138363"/>
                    <a:pt x="191220" y="203769"/>
                    <a:pt x="169739" y="266624"/>
                  </a:cubicBezTo>
                  <a:cubicBezTo>
                    <a:pt x="159180" y="298052"/>
                    <a:pt x="152171" y="331028"/>
                    <a:pt x="137790" y="360998"/>
                  </a:cubicBezTo>
                  <a:cubicBezTo>
                    <a:pt x="113304" y="351069"/>
                    <a:pt x="87636" y="344692"/>
                    <a:pt x="61603" y="340502"/>
                  </a:cubicBezTo>
                  <a:cubicBezTo>
                    <a:pt x="56233" y="339591"/>
                    <a:pt x="50771" y="338771"/>
                    <a:pt x="45310" y="337951"/>
                  </a:cubicBezTo>
                  <a:cubicBezTo>
                    <a:pt x="70068" y="284114"/>
                    <a:pt x="88637" y="227727"/>
                    <a:pt x="103019" y="1702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472306" y="7553681"/>
              <a:ext cx="291274" cy="182189"/>
            </a:xfrm>
            <a:custGeom>
              <a:rect b="b" l="l" r="r" t="t"/>
              <a:pathLst>
                <a:path extrusionOk="0" h="182189" w="291274">
                  <a:moveTo>
                    <a:pt x="4034" y="102041"/>
                  </a:moveTo>
                  <a:cubicBezTo>
                    <a:pt x="7584" y="129187"/>
                    <a:pt x="-62" y="164350"/>
                    <a:pt x="22239" y="184755"/>
                  </a:cubicBezTo>
                  <a:cubicBezTo>
                    <a:pt x="26699" y="187852"/>
                    <a:pt x="31523" y="189219"/>
                    <a:pt x="36530" y="189219"/>
                  </a:cubicBezTo>
                  <a:cubicBezTo>
                    <a:pt x="39169" y="189219"/>
                    <a:pt x="41809" y="188854"/>
                    <a:pt x="44449" y="188126"/>
                  </a:cubicBezTo>
                  <a:cubicBezTo>
                    <a:pt x="71028" y="181020"/>
                    <a:pt x="96878" y="170727"/>
                    <a:pt x="123730" y="164532"/>
                  </a:cubicBezTo>
                  <a:cubicBezTo>
                    <a:pt x="158592" y="157700"/>
                    <a:pt x="194182" y="159249"/>
                    <a:pt x="229499" y="158611"/>
                  </a:cubicBezTo>
                  <a:cubicBezTo>
                    <a:pt x="247977" y="157245"/>
                    <a:pt x="270278" y="160615"/>
                    <a:pt x="285023" y="147133"/>
                  </a:cubicBezTo>
                  <a:cubicBezTo>
                    <a:pt x="296401" y="135928"/>
                    <a:pt x="291304" y="119167"/>
                    <a:pt x="288118" y="105594"/>
                  </a:cubicBezTo>
                  <a:cubicBezTo>
                    <a:pt x="284295" y="86373"/>
                    <a:pt x="281656" y="66696"/>
                    <a:pt x="277378" y="47202"/>
                  </a:cubicBezTo>
                  <a:cubicBezTo>
                    <a:pt x="272553" y="20056"/>
                    <a:pt x="259628" y="-6179"/>
                    <a:pt x="227497" y="1290"/>
                  </a:cubicBezTo>
                  <a:cubicBezTo>
                    <a:pt x="153677" y="6938"/>
                    <a:pt x="82041" y="23426"/>
                    <a:pt x="11862" y="46018"/>
                  </a:cubicBezTo>
                  <a:cubicBezTo>
                    <a:pt x="4763" y="47202"/>
                    <a:pt x="-335" y="54763"/>
                    <a:pt x="2032" y="62050"/>
                  </a:cubicBezTo>
                  <a:cubicBezTo>
                    <a:pt x="-3703" y="74895"/>
                    <a:pt x="4580" y="88650"/>
                    <a:pt x="4034" y="102041"/>
                  </a:cubicBezTo>
                  <a:close/>
                  <a:moveTo>
                    <a:pt x="233413" y="39095"/>
                  </a:moveTo>
                  <a:cubicBezTo>
                    <a:pt x="241878" y="64237"/>
                    <a:pt x="243335" y="90654"/>
                    <a:pt x="249069" y="116798"/>
                  </a:cubicBezTo>
                  <a:cubicBezTo>
                    <a:pt x="208564" y="119076"/>
                    <a:pt x="167785" y="115614"/>
                    <a:pt x="127553" y="122173"/>
                  </a:cubicBezTo>
                  <a:cubicBezTo>
                    <a:pt x="100064" y="126272"/>
                    <a:pt x="74031" y="136384"/>
                    <a:pt x="47543" y="144491"/>
                  </a:cubicBezTo>
                  <a:cubicBezTo>
                    <a:pt x="44631" y="118438"/>
                    <a:pt x="47270" y="91565"/>
                    <a:pt x="39716" y="66241"/>
                  </a:cubicBezTo>
                  <a:cubicBezTo>
                    <a:pt x="102704" y="48933"/>
                    <a:pt x="168059" y="40097"/>
                    <a:pt x="233413" y="390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68843" y="7479081"/>
              <a:ext cx="336786" cy="255065"/>
            </a:xfrm>
            <a:custGeom>
              <a:rect b="b" l="l" r="r" t="t"/>
              <a:pathLst>
                <a:path extrusionOk="0" h="255065" w="336786">
                  <a:moveTo>
                    <a:pt x="53931" y="148220"/>
                  </a:moveTo>
                  <a:cubicBezTo>
                    <a:pt x="65764" y="148676"/>
                    <a:pt x="77597" y="148402"/>
                    <a:pt x="89430" y="148220"/>
                  </a:cubicBezTo>
                  <a:cubicBezTo>
                    <a:pt x="97076" y="148038"/>
                    <a:pt x="104722" y="147856"/>
                    <a:pt x="112368" y="147947"/>
                  </a:cubicBezTo>
                  <a:cubicBezTo>
                    <a:pt x="123655" y="147127"/>
                    <a:pt x="138674" y="147674"/>
                    <a:pt x="144955" y="136378"/>
                  </a:cubicBezTo>
                  <a:cubicBezTo>
                    <a:pt x="166709" y="161611"/>
                    <a:pt x="172262" y="195498"/>
                    <a:pt x="175174" y="227655"/>
                  </a:cubicBezTo>
                  <a:cubicBezTo>
                    <a:pt x="175265" y="239588"/>
                    <a:pt x="179634" y="251340"/>
                    <a:pt x="190921" y="256987"/>
                  </a:cubicBezTo>
                  <a:cubicBezTo>
                    <a:pt x="196292" y="259174"/>
                    <a:pt x="201662" y="260085"/>
                    <a:pt x="206941" y="260085"/>
                  </a:cubicBezTo>
                  <a:cubicBezTo>
                    <a:pt x="229970" y="260085"/>
                    <a:pt x="252362" y="242959"/>
                    <a:pt x="272205" y="232847"/>
                  </a:cubicBezTo>
                  <a:cubicBezTo>
                    <a:pt x="289409" y="221825"/>
                    <a:pt x="308159" y="213626"/>
                    <a:pt x="326182" y="204061"/>
                  </a:cubicBezTo>
                  <a:cubicBezTo>
                    <a:pt x="357130" y="178464"/>
                    <a:pt x="328367" y="133827"/>
                    <a:pt x="316807" y="104586"/>
                  </a:cubicBezTo>
                  <a:cubicBezTo>
                    <a:pt x="256731" y="-23767"/>
                    <a:pt x="187645" y="-18665"/>
                    <a:pt x="71954" y="38269"/>
                  </a:cubicBezTo>
                  <a:cubicBezTo>
                    <a:pt x="22073" y="64413"/>
                    <a:pt x="-51838" y="145670"/>
                    <a:pt x="53931" y="148220"/>
                  </a:cubicBezTo>
                  <a:close/>
                  <a:moveTo>
                    <a:pt x="193379" y="40455"/>
                  </a:moveTo>
                  <a:cubicBezTo>
                    <a:pt x="207943" y="40455"/>
                    <a:pt x="221960" y="44554"/>
                    <a:pt x="234522" y="55486"/>
                  </a:cubicBezTo>
                  <a:cubicBezTo>
                    <a:pt x="266016" y="87096"/>
                    <a:pt x="287224" y="129455"/>
                    <a:pt x="298602" y="172451"/>
                  </a:cubicBezTo>
                  <a:cubicBezTo>
                    <a:pt x="268655" y="185387"/>
                    <a:pt x="242623" y="205792"/>
                    <a:pt x="212585" y="218363"/>
                  </a:cubicBezTo>
                  <a:cubicBezTo>
                    <a:pt x="207670" y="154050"/>
                    <a:pt x="169804" y="93837"/>
                    <a:pt x="107908" y="71245"/>
                  </a:cubicBezTo>
                  <a:cubicBezTo>
                    <a:pt x="106270" y="70607"/>
                    <a:pt x="104540" y="69879"/>
                    <a:pt x="102902" y="69241"/>
                  </a:cubicBezTo>
                  <a:cubicBezTo>
                    <a:pt x="130027" y="58401"/>
                    <a:pt x="162886" y="40455"/>
                    <a:pt x="193379" y="40455"/>
                  </a:cubicBezTo>
                  <a:close/>
                  <a:moveTo>
                    <a:pt x="73046" y="86185"/>
                  </a:moveTo>
                  <a:cubicBezTo>
                    <a:pt x="78780" y="89282"/>
                    <a:pt x="84697" y="92288"/>
                    <a:pt x="90614" y="95203"/>
                  </a:cubicBezTo>
                  <a:cubicBezTo>
                    <a:pt x="90341" y="95112"/>
                    <a:pt x="90158" y="95021"/>
                    <a:pt x="89976" y="94930"/>
                  </a:cubicBezTo>
                  <a:cubicBezTo>
                    <a:pt x="97258" y="98665"/>
                    <a:pt x="104267" y="102582"/>
                    <a:pt x="111185" y="106772"/>
                  </a:cubicBezTo>
                  <a:cubicBezTo>
                    <a:pt x="110912" y="106772"/>
                    <a:pt x="110730" y="106772"/>
                    <a:pt x="110548" y="106772"/>
                  </a:cubicBezTo>
                  <a:cubicBezTo>
                    <a:pt x="103903" y="106772"/>
                    <a:pt x="97349" y="106863"/>
                    <a:pt x="90705" y="107045"/>
                  </a:cubicBezTo>
                  <a:cubicBezTo>
                    <a:pt x="77597" y="107228"/>
                    <a:pt x="64399" y="107683"/>
                    <a:pt x="51291" y="106954"/>
                  </a:cubicBezTo>
                  <a:cubicBezTo>
                    <a:pt x="57936" y="99302"/>
                    <a:pt x="64854" y="92015"/>
                    <a:pt x="73046" y="861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089852" y="6947548"/>
              <a:ext cx="227558" cy="264174"/>
            </a:xfrm>
            <a:custGeom>
              <a:rect b="b" l="l" r="r" t="t"/>
              <a:pathLst>
                <a:path extrusionOk="0" h="264174" w="227558">
                  <a:moveTo>
                    <a:pt x="100145" y="245777"/>
                  </a:moveTo>
                  <a:cubicBezTo>
                    <a:pt x="101511" y="251516"/>
                    <a:pt x="106972" y="256800"/>
                    <a:pt x="112889" y="253885"/>
                  </a:cubicBezTo>
                  <a:cubicBezTo>
                    <a:pt x="112980" y="254522"/>
                    <a:pt x="113162" y="255251"/>
                    <a:pt x="113344" y="255889"/>
                  </a:cubicBezTo>
                  <a:cubicBezTo>
                    <a:pt x="115801" y="264998"/>
                    <a:pt x="124358" y="271011"/>
                    <a:pt x="133278" y="271011"/>
                  </a:cubicBezTo>
                  <a:cubicBezTo>
                    <a:pt x="135007" y="271011"/>
                    <a:pt x="136828" y="270737"/>
                    <a:pt x="138557" y="270282"/>
                  </a:cubicBezTo>
                  <a:cubicBezTo>
                    <a:pt x="160039" y="264361"/>
                    <a:pt x="181338" y="257164"/>
                    <a:pt x="201454" y="247508"/>
                  </a:cubicBezTo>
                  <a:cubicBezTo>
                    <a:pt x="228124" y="235666"/>
                    <a:pt x="245783" y="217356"/>
                    <a:pt x="231674" y="187386"/>
                  </a:cubicBezTo>
                  <a:cubicBezTo>
                    <a:pt x="211103" y="126443"/>
                    <a:pt x="183523" y="67596"/>
                    <a:pt x="147569" y="14123"/>
                  </a:cubicBezTo>
                  <a:cubicBezTo>
                    <a:pt x="135918" y="-3367"/>
                    <a:pt x="117531" y="-3276"/>
                    <a:pt x="100965" y="7109"/>
                  </a:cubicBezTo>
                  <a:cubicBezTo>
                    <a:pt x="78755" y="18314"/>
                    <a:pt x="56545" y="29609"/>
                    <a:pt x="35064" y="42180"/>
                  </a:cubicBezTo>
                  <a:cubicBezTo>
                    <a:pt x="-34205" y="80896"/>
                    <a:pt x="15949" y="94013"/>
                    <a:pt x="42983" y="137648"/>
                  </a:cubicBezTo>
                  <a:cubicBezTo>
                    <a:pt x="66922" y="170897"/>
                    <a:pt x="92044" y="204785"/>
                    <a:pt x="100145" y="245777"/>
                  </a:cubicBezTo>
                  <a:close/>
                  <a:moveTo>
                    <a:pt x="118259" y="43456"/>
                  </a:moveTo>
                  <a:cubicBezTo>
                    <a:pt x="150299" y="93831"/>
                    <a:pt x="175786" y="148033"/>
                    <a:pt x="194264" y="204785"/>
                  </a:cubicBezTo>
                  <a:cubicBezTo>
                    <a:pt x="171326" y="219633"/>
                    <a:pt x="144019" y="223095"/>
                    <a:pt x="119806" y="234846"/>
                  </a:cubicBezTo>
                  <a:cubicBezTo>
                    <a:pt x="119988" y="177183"/>
                    <a:pt x="75478" y="131544"/>
                    <a:pt x="46624" y="85086"/>
                  </a:cubicBezTo>
                  <a:cubicBezTo>
                    <a:pt x="45986" y="84175"/>
                    <a:pt x="45258" y="83355"/>
                    <a:pt x="44530" y="82444"/>
                  </a:cubicBezTo>
                  <a:cubicBezTo>
                    <a:pt x="68469" y="68234"/>
                    <a:pt x="93137" y="55571"/>
                    <a:pt x="118259" y="434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922232" y="8418988"/>
              <a:ext cx="254865" cy="309722"/>
            </a:xfrm>
            <a:custGeom>
              <a:rect b="b" l="l" r="r" t="t"/>
              <a:pathLst>
                <a:path extrusionOk="0" h="309722" w="254865">
                  <a:moveTo>
                    <a:pt x="97246" y="2477"/>
                  </a:moveTo>
                  <a:cubicBezTo>
                    <a:pt x="72942" y="-3626"/>
                    <a:pt x="37716" y="200"/>
                    <a:pt x="31163" y="29350"/>
                  </a:cubicBezTo>
                  <a:cubicBezTo>
                    <a:pt x="18601" y="65788"/>
                    <a:pt x="3582" y="103046"/>
                    <a:pt x="2035" y="142125"/>
                  </a:cubicBezTo>
                  <a:cubicBezTo>
                    <a:pt x="-969" y="145314"/>
                    <a:pt x="-969" y="149140"/>
                    <a:pt x="4220" y="151872"/>
                  </a:cubicBezTo>
                  <a:cubicBezTo>
                    <a:pt x="7496" y="158340"/>
                    <a:pt x="13959" y="159798"/>
                    <a:pt x="19057" y="154696"/>
                  </a:cubicBezTo>
                  <a:cubicBezTo>
                    <a:pt x="45817" y="155972"/>
                    <a:pt x="72942" y="154150"/>
                    <a:pt x="98975" y="161984"/>
                  </a:cubicBezTo>
                  <a:cubicBezTo>
                    <a:pt x="90601" y="196509"/>
                    <a:pt x="60745" y="284689"/>
                    <a:pt x="96153" y="307098"/>
                  </a:cubicBezTo>
                  <a:cubicBezTo>
                    <a:pt x="104163" y="309831"/>
                    <a:pt x="112811" y="311106"/>
                    <a:pt x="121822" y="311106"/>
                  </a:cubicBezTo>
                  <a:cubicBezTo>
                    <a:pt x="154408" y="311106"/>
                    <a:pt x="190362" y="294162"/>
                    <a:pt x="209022" y="268383"/>
                  </a:cubicBezTo>
                  <a:cubicBezTo>
                    <a:pt x="234600" y="267381"/>
                    <a:pt x="245432" y="210082"/>
                    <a:pt x="252167" y="190770"/>
                  </a:cubicBezTo>
                  <a:cubicBezTo>
                    <a:pt x="257447" y="166903"/>
                    <a:pt x="267004" y="138573"/>
                    <a:pt x="252258" y="116437"/>
                  </a:cubicBezTo>
                  <a:cubicBezTo>
                    <a:pt x="214393" y="62873"/>
                    <a:pt x="164785" y="12953"/>
                    <a:pt x="97246" y="2477"/>
                  </a:cubicBezTo>
                  <a:close/>
                  <a:moveTo>
                    <a:pt x="28978" y="134018"/>
                  </a:moveTo>
                  <a:cubicBezTo>
                    <a:pt x="40629" y="102863"/>
                    <a:pt x="50733" y="71071"/>
                    <a:pt x="66298" y="41648"/>
                  </a:cubicBezTo>
                  <a:cubicBezTo>
                    <a:pt x="121640" y="37184"/>
                    <a:pt x="171248" y="77084"/>
                    <a:pt x="202469" y="119534"/>
                  </a:cubicBezTo>
                  <a:cubicBezTo>
                    <a:pt x="214120" y="132378"/>
                    <a:pt x="223404" y="142216"/>
                    <a:pt x="217123" y="160617"/>
                  </a:cubicBezTo>
                  <a:cubicBezTo>
                    <a:pt x="214939" y="171093"/>
                    <a:pt x="212299" y="181478"/>
                    <a:pt x="209295" y="191772"/>
                  </a:cubicBezTo>
                  <a:cubicBezTo>
                    <a:pt x="173614" y="134018"/>
                    <a:pt x="93058" y="123815"/>
                    <a:pt x="28978" y="134018"/>
                  </a:cubicBezTo>
                  <a:close/>
                  <a:moveTo>
                    <a:pt x="120275" y="269749"/>
                  </a:moveTo>
                  <a:cubicBezTo>
                    <a:pt x="120001" y="237866"/>
                    <a:pt x="132107" y="207076"/>
                    <a:pt x="136477" y="175010"/>
                  </a:cubicBezTo>
                  <a:cubicBezTo>
                    <a:pt x="200375" y="207805"/>
                    <a:pt x="196370" y="264830"/>
                    <a:pt x="120275" y="2697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385708" y="8988439"/>
              <a:ext cx="209353" cy="309722"/>
            </a:xfrm>
            <a:custGeom>
              <a:rect b="b" l="l" r="r" t="t"/>
              <a:pathLst>
                <a:path extrusionOk="0" h="309722" w="209353">
                  <a:moveTo>
                    <a:pt x="192032" y="107856"/>
                  </a:moveTo>
                  <a:cubicBezTo>
                    <a:pt x="189211" y="61307"/>
                    <a:pt x="156806" y="7379"/>
                    <a:pt x="108018" y="0"/>
                  </a:cubicBezTo>
                  <a:cubicBezTo>
                    <a:pt x="88175" y="1640"/>
                    <a:pt x="70425" y="12935"/>
                    <a:pt x="51401" y="18401"/>
                  </a:cubicBezTo>
                  <a:cubicBezTo>
                    <a:pt x="45485" y="21043"/>
                    <a:pt x="37748" y="23502"/>
                    <a:pt x="31103" y="27146"/>
                  </a:cubicBezTo>
                  <a:cubicBezTo>
                    <a:pt x="26006" y="24596"/>
                    <a:pt x="20635" y="22774"/>
                    <a:pt x="14901" y="22318"/>
                  </a:cubicBezTo>
                  <a:cubicBezTo>
                    <a:pt x="-4578" y="22683"/>
                    <a:pt x="-3668" y="42268"/>
                    <a:pt x="10168" y="50922"/>
                  </a:cubicBezTo>
                  <a:cubicBezTo>
                    <a:pt x="96913" y="124071"/>
                    <a:pt x="-20234" y="209427"/>
                    <a:pt x="78981" y="291594"/>
                  </a:cubicBezTo>
                  <a:cubicBezTo>
                    <a:pt x="83441" y="296149"/>
                    <a:pt x="89449" y="299155"/>
                    <a:pt x="95548" y="300339"/>
                  </a:cubicBezTo>
                  <a:cubicBezTo>
                    <a:pt x="99826" y="309085"/>
                    <a:pt x="106106" y="312182"/>
                    <a:pt x="113115" y="312182"/>
                  </a:cubicBezTo>
                  <a:cubicBezTo>
                    <a:pt x="125767" y="312182"/>
                    <a:pt x="140877" y="301888"/>
                    <a:pt x="150981" y="295420"/>
                  </a:cubicBezTo>
                  <a:cubicBezTo>
                    <a:pt x="174192" y="278659"/>
                    <a:pt x="205959" y="262444"/>
                    <a:pt x="212695" y="232383"/>
                  </a:cubicBezTo>
                  <a:cubicBezTo>
                    <a:pt x="213605" y="224822"/>
                    <a:pt x="210601" y="217625"/>
                    <a:pt x="205868" y="211795"/>
                  </a:cubicBezTo>
                  <a:cubicBezTo>
                    <a:pt x="174010" y="182099"/>
                    <a:pt x="195491" y="144750"/>
                    <a:pt x="192032" y="107856"/>
                  </a:cubicBezTo>
                  <a:close/>
                  <a:moveTo>
                    <a:pt x="115937" y="268729"/>
                  </a:moveTo>
                  <a:cubicBezTo>
                    <a:pt x="113479" y="265541"/>
                    <a:pt x="110202" y="262808"/>
                    <a:pt x="106470" y="261078"/>
                  </a:cubicBezTo>
                  <a:cubicBezTo>
                    <a:pt x="97004" y="253972"/>
                    <a:pt x="88994" y="244589"/>
                    <a:pt x="83532" y="234022"/>
                  </a:cubicBezTo>
                  <a:cubicBezTo>
                    <a:pt x="68423" y="204872"/>
                    <a:pt x="80893" y="172625"/>
                    <a:pt x="84898" y="142472"/>
                  </a:cubicBezTo>
                  <a:cubicBezTo>
                    <a:pt x="86172" y="110680"/>
                    <a:pt x="78162" y="77886"/>
                    <a:pt x="59320" y="51924"/>
                  </a:cubicBezTo>
                  <a:lnTo>
                    <a:pt x="59229" y="51833"/>
                  </a:lnTo>
                  <a:cubicBezTo>
                    <a:pt x="74612" y="47916"/>
                    <a:pt x="89722" y="42723"/>
                    <a:pt x="105105" y="39808"/>
                  </a:cubicBezTo>
                  <a:cubicBezTo>
                    <a:pt x="119123" y="44090"/>
                    <a:pt x="129590" y="57845"/>
                    <a:pt x="138147" y="69323"/>
                  </a:cubicBezTo>
                  <a:cubicBezTo>
                    <a:pt x="172736" y="122796"/>
                    <a:pt x="121125" y="178455"/>
                    <a:pt x="168366" y="230834"/>
                  </a:cubicBezTo>
                  <a:cubicBezTo>
                    <a:pt x="152983" y="245774"/>
                    <a:pt x="134688" y="258072"/>
                    <a:pt x="115937" y="2687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274591" y="7256032"/>
              <a:ext cx="318581" cy="236846"/>
            </a:xfrm>
            <a:custGeom>
              <a:rect b="b" l="l" r="r" t="t"/>
              <a:pathLst>
                <a:path extrusionOk="0" h="236846" w="318581">
                  <a:moveTo>
                    <a:pt x="302132" y="6526"/>
                  </a:moveTo>
                  <a:cubicBezTo>
                    <a:pt x="291391" y="-1309"/>
                    <a:pt x="272640" y="-3677"/>
                    <a:pt x="264084" y="8439"/>
                  </a:cubicBezTo>
                  <a:cubicBezTo>
                    <a:pt x="170239" y="24653"/>
                    <a:pt x="81127" y="67559"/>
                    <a:pt x="11676" y="133056"/>
                  </a:cubicBezTo>
                  <a:cubicBezTo>
                    <a:pt x="-16723" y="157014"/>
                    <a:pt x="12859" y="220872"/>
                    <a:pt x="34978" y="240912"/>
                  </a:cubicBezTo>
                  <a:cubicBezTo>
                    <a:pt x="40075" y="243554"/>
                    <a:pt x="45264" y="244647"/>
                    <a:pt x="50361" y="244647"/>
                  </a:cubicBezTo>
                  <a:cubicBezTo>
                    <a:pt x="68202" y="244647"/>
                    <a:pt x="85860" y="231530"/>
                    <a:pt x="102608" y="226246"/>
                  </a:cubicBezTo>
                  <a:cubicBezTo>
                    <a:pt x="156767" y="210669"/>
                    <a:pt x="215022" y="203564"/>
                    <a:pt x="272003" y="204292"/>
                  </a:cubicBezTo>
                  <a:cubicBezTo>
                    <a:pt x="307320" y="197187"/>
                    <a:pt x="309141" y="150820"/>
                    <a:pt x="314238" y="121943"/>
                  </a:cubicBezTo>
                  <a:cubicBezTo>
                    <a:pt x="315330" y="84321"/>
                    <a:pt x="333717" y="35767"/>
                    <a:pt x="302132" y="6526"/>
                  </a:cubicBezTo>
                  <a:close/>
                  <a:moveTo>
                    <a:pt x="275007" y="102813"/>
                  </a:moveTo>
                  <a:cubicBezTo>
                    <a:pt x="273004" y="123400"/>
                    <a:pt x="270638" y="144170"/>
                    <a:pt x="262901" y="163482"/>
                  </a:cubicBezTo>
                  <a:cubicBezTo>
                    <a:pt x="192448" y="163846"/>
                    <a:pt x="119630" y="172136"/>
                    <a:pt x="55276" y="202015"/>
                  </a:cubicBezTo>
                  <a:cubicBezTo>
                    <a:pt x="48359" y="188897"/>
                    <a:pt x="40348" y="175233"/>
                    <a:pt x="39529" y="160020"/>
                  </a:cubicBezTo>
                  <a:cubicBezTo>
                    <a:pt x="99787" y="95981"/>
                    <a:pt x="181981" y="57903"/>
                    <a:pt x="265904" y="34218"/>
                  </a:cubicBezTo>
                  <a:cubicBezTo>
                    <a:pt x="268908" y="37316"/>
                    <a:pt x="272822" y="39502"/>
                    <a:pt x="277282" y="40322"/>
                  </a:cubicBezTo>
                  <a:cubicBezTo>
                    <a:pt x="282289" y="60454"/>
                    <a:pt x="276008" y="82225"/>
                    <a:pt x="275007" y="1028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720928" y="6744240"/>
              <a:ext cx="136535" cy="245955"/>
            </a:xfrm>
            <a:custGeom>
              <a:rect b="b" l="l" r="r" t="t"/>
              <a:pathLst>
                <a:path extrusionOk="0" h="245955" w="136535">
                  <a:moveTo>
                    <a:pt x="32687" y="137906"/>
                  </a:moveTo>
                  <a:cubicBezTo>
                    <a:pt x="36874" y="161499"/>
                    <a:pt x="37511" y="185457"/>
                    <a:pt x="36054" y="209415"/>
                  </a:cubicBezTo>
                  <a:cubicBezTo>
                    <a:pt x="32505" y="224628"/>
                    <a:pt x="40606" y="241572"/>
                    <a:pt x="56262" y="245398"/>
                  </a:cubicBezTo>
                  <a:cubicBezTo>
                    <a:pt x="64818" y="247219"/>
                    <a:pt x="73556" y="247584"/>
                    <a:pt x="82294" y="247584"/>
                  </a:cubicBezTo>
                  <a:cubicBezTo>
                    <a:pt x="85207" y="247584"/>
                    <a:pt x="88120" y="247584"/>
                    <a:pt x="91033" y="247493"/>
                  </a:cubicBezTo>
                  <a:cubicBezTo>
                    <a:pt x="95038" y="247493"/>
                    <a:pt x="99134" y="247402"/>
                    <a:pt x="103139" y="247493"/>
                  </a:cubicBezTo>
                  <a:cubicBezTo>
                    <a:pt x="112150" y="247857"/>
                    <a:pt x="120979" y="244487"/>
                    <a:pt x="127260" y="238019"/>
                  </a:cubicBezTo>
                  <a:cubicBezTo>
                    <a:pt x="139548" y="223170"/>
                    <a:pt x="139639" y="201854"/>
                    <a:pt x="141733" y="183362"/>
                  </a:cubicBezTo>
                  <a:cubicBezTo>
                    <a:pt x="143826" y="158766"/>
                    <a:pt x="143826" y="133898"/>
                    <a:pt x="144008" y="109120"/>
                  </a:cubicBezTo>
                  <a:cubicBezTo>
                    <a:pt x="144736" y="54827"/>
                    <a:pt x="134815" y="-21055"/>
                    <a:pt x="61541" y="5454"/>
                  </a:cubicBezTo>
                  <a:cubicBezTo>
                    <a:pt x="42881" y="11284"/>
                    <a:pt x="18123" y="10555"/>
                    <a:pt x="6108" y="28319"/>
                  </a:cubicBezTo>
                  <a:cubicBezTo>
                    <a:pt x="-4997" y="48177"/>
                    <a:pt x="373" y="72864"/>
                    <a:pt x="11569" y="91538"/>
                  </a:cubicBezTo>
                  <a:cubicBezTo>
                    <a:pt x="21127" y="105840"/>
                    <a:pt x="29683" y="120689"/>
                    <a:pt x="32687" y="137906"/>
                  </a:cubicBezTo>
                  <a:close/>
                  <a:moveTo>
                    <a:pt x="40333" y="52914"/>
                  </a:moveTo>
                  <a:cubicBezTo>
                    <a:pt x="57263" y="48997"/>
                    <a:pt x="74102" y="43532"/>
                    <a:pt x="91397" y="41436"/>
                  </a:cubicBezTo>
                  <a:cubicBezTo>
                    <a:pt x="106233" y="68856"/>
                    <a:pt x="103230" y="101559"/>
                    <a:pt x="103230" y="131802"/>
                  </a:cubicBezTo>
                  <a:cubicBezTo>
                    <a:pt x="102593" y="157400"/>
                    <a:pt x="102866" y="183271"/>
                    <a:pt x="97677" y="208413"/>
                  </a:cubicBezTo>
                  <a:cubicBezTo>
                    <a:pt x="93581" y="208595"/>
                    <a:pt x="89485" y="208777"/>
                    <a:pt x="85389" y="208960"/>
                  </a:cubicBezTo>
                  <a:cubicBezTo>
                    <a:pt x="79837" y="209142"/>
                    <a:pt x="74193" y="209415"/>
                    <a:pt x="68641" y="209233"/>
                  </a:cubicBezTo>
                  <a:cubicBezTo>
                    <a:pt x="65637" y="178534"/>
                    <a:pt x="64545" y="146378"/>
                    <a:pt x="51619" y="117956"/>
                  </a:cubicBezTo>
                  <a:cubicBezTo>
                    <a:pt x="67822" y="97369"/>
                    <a:pt x="37056" y="74686"/>
                    <a:pt x="40333" y="529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-628480" y="8868132"/>
              <a:ext cx="1784058" cy="2423121"/>
            </a:xfrm>
            <a:custGeom>
              <a:rect b="b" l="l" r="r" t="t"/>
              <a:pathLst>
                <a:path extrusionOk="0" h="2423121" w="1784058">
                  <a:moveTo>
                    <a:pt x="1667924" y="181887"/>
                  </a:moveTo>
                  <a:cubicBezTo>
                    <a:pt x="1643439" y="148364"/>
                    <a:pt x="1614858" y="117938"/>
                    <a:pt x="1583273" y="91065"/>
                  </a:cubicBezTo>
                  <a:cubicBezTo>
                    <a:pt x="1552962" y="65103"/>
                    <a:pt x="1522196" y="38139"/>
                    <a:pt x="1484330" y="24020"/>
                  </a:cubicBezTo>
                  <a:cubicBezTo>
                    <a:pt x="1437180" y="5527"/>
                    <a:pt x="1383567" y="-7864"/>
                    <a:pt x="1333413" y="5254"/>
                  </a:cubicBezTo>
                  <a:cubicBezTo>
                    <a:pt x="1328407" y="6074"/>
                    <a:pt x="1323856" y="7896"/>
                    <a:pt x="1320124" y="10173"/>
                  </a:cubicBezTo>
                  <a:cubicBezTo>
                    <a:pt x="1319851" y="9536"/>
                    <a:pt x="1319669" y="8898"/>
                    <a:pt x="1319305" y="8260"/>
                  </a:cubicBezTo>
                  <a:cubicBezTo>
                    <a:pt x="1316119" y="3888"/>
                    <a:pt x="1309838" y="2157"/>
                    <a:pt x="1305014" y="4890"/>
                  </a:cubicBezTo>
                  <a:cubicBezTo>
                    <a:pt x="1297186" y="10173"/>
                    <a:pt x="1291088" y="17552"/>
                    <a:pt x="1284079" y="23837"/>
                  </a:cubicBezTo>
                  <a:cubicBezTo>
                    <a:pt x="1251674" y="54810"/>
                    <a:pt x="1222638" y="88970"/>
                    <a:pt x="1194421" y="123768"/>
                  </a:cubicBezTo>
                  <a:cubicBezTo>
                    <a:pt x="1128156" y="200835"/>
                    <a:pt x="1057431" y="274257"/>
                    <a:pt x="1001269" y="359430"/>
                  </a:cubicBezTo>
                  <a:cubicBezTo>
                    <a:pt x="948476" y="433308"/>
                    <a:pt x="881937" y="495435"/>
                    <a:pt x="824320" y="565305"/>
                  </a:cubicBezTo>
                  <a:cubicBezTo>
                    <a:pt x="798105" y="598463"/>
                    <a:pt x="772072" y="631895"/>
                    <a:pt x="745766" y="664962"/>
                  </a:cubicBezTo>
                  <a:cubicBezTo>
                    <a:pt x="598035" y="856079"/>
                    <a:pt x="460408" y="1054666"/>
                    <a:pt x="324510" y="1254255"/>
                  </a:cubicBezTo>
                  <a:cubicBezTo>
                    <a:pt x="302664" y="1285500"/>
                    <a:pt x="281820" y="1317383"/>
                    <a:pt x="259246" y="1347991"/>
                  </a:cubicBezTo>
                  <a:cubicBezTo>
                    <a:pt x="248323" y="1364024"/>
                    <a:pt x="222473" y="1388164"/>
                    <a:pt x="227206" y="1407658"/>
                  </a:cubicBezTo>
                  <a:cubicBezTo>
                    <a:pt x="226296" y="1409116"/>
                    <a:pt x="225477" y="1410391"/>
                    <a:pt x="225021" y="1411393"/>
                  </a:cubicBezTo>
                  <a:cubicBezTo>
                    <a:pt x="186701" y="1482903"/>
                    <a:pt x="173138" y="1570900"/>
                    <a:pt x="199353" y="1648695"/>
                  </a:cubicBezTo>
                  <a:cubicBezTo>
                    <a:pt x="218286" y="1698979"/>
                    <a:pt x="246412" y="1746895"/>
                    <a:pt x="283094" y="1786613"/>
                  </a:cubicBezTo>
                  <a:cubicBezTo>
                    <a:pt x="266073" y="1817221"/>
                    <a:pt x="248870" y="1847828"/>
                    <a:pt x="229482" y="1876979"/>
                  </a:cubicBezTo>
                  <a:cubicBezTo>
                    <a:pt x="187338" y="1946484"/>
                    <a:pt x="143920" y="2015443"/>
                    <a:pt x="108420" y="2088592"/>
                  </a:cubicBezTo>
                  <a:cubicBezTo>
                    <a:pt x="60633" y="2190800"/>
                    <a:pt x="24315" y="2298839"/>
                    <a:pt x="285" y="2409063"/>
                  </a:cubicBezTo>
                  <a:cubicBezTo>
                    <a:pt x="-1627" y="2421270"/>
                    <a:pt x="6383" y="2428831"/>
                    <a:pt x="15486" y="2430380"/>
                  </a:cubicBezTo>
                  <a:cubicBezTo>
                    <a:pt x="24679" y="2431928"/>
                    <a:pt x="35056" y="2427464"/>
                    <a:pt x="37331" y="2415440"/>
                  </a:cubicBezTo>
                  <a:cubicBezTo>
                    <a:pt x="59814" y="2301480"/>
                    <a:pt x="96496" y="2189616"/>
                    <a:pt x="146650" y="2084857"/>
                  </a:cubicBezTo>
                  <a:cubicBezTo>
                    <a:pt x="193618" y="1990118"/>
                    <a:pt x="252146" y="1901574"/>
                    <a:pt x="304212" y="1809660"/>
                  </a:cubicBezTo>
                  <a:cubicBezTo>
                    <a:pt x="304485" y="1809204"/>
                    <a:pt x="304667" y="1808749"/>
                    <a:pt x="304940" y="1808293"/>
                  </a:cubicBezTo>
                  <a:cubicBezTo>
                    <a:pt x="306487" y="1809660"/>
                    <a:pt x="307944" y="1811208"/>
                    <a:pt x="309491" y="1812575"/>
                  </a:cubicBezTo>
                  <a:cubicBezTo>
                    <a:pt x="361010" y="1853567"/>
                    <a:pt x="418992" y="1890278"/>
                    <a:pt x="484347" y="1903305"/>
                  </a:cubicBezTo>
                  <a:cubicBezTo>
                    <a:pt x="490901" y="1905127"/>
                    <a:pt x="497637" y="1906675"/>
                    <a:pt x="504281" y="1907768"/>
                  </a:cubicBezTo>
                  <a:cubicBezTo>
                    <a:pt x="563082" y="1917880"/>
                    <a:pt x="626071" y="1902212"/>
                    <a:pt x="670399" y="1861401"/>
                  </a:cubicBezTo>
                  <a:cubicBezTo>
                    <a:pt x="673767" y="1858213"/>
                    <a:pt x="675587" y="1854660"/>
                    <a:pt x="676498" y="1851108"/>
                  </a:cubicBezTo>
                  <a:cubicBezTo>
                    <a:pt x="680321" y="1850561"/>
                    <a:pt x="683962" y="1849104"/>
                    <a:pt x="686965" y="1846644"/>
                  </a:cubicBezTo>
                  <a:cubicBezTo>
                    <a:pt x="698798" y="1846644"/>
                    <a:pt x="707719" y="1835713"/>
                    <a:pt x="715729" y="1823324"/>
                  </a:cubicBezTo>
                  <a:cubicBezTo>
                    <a:pt x="740214" y="1825692"/>
                    <a:pt x="744674" y="1786248"/>
                    <a:pt x="754687" y="1768485"/>
                  </a:cubicBezTo>
                  <a:cubicBezTo>
                    <a:pt x="754869" y="1767938"/>
                    <a:pt x="755051" y="1767301"/>
                    <a:pt x="755324" y="1766754"/>
                  </a:cubicBezTo>
                  <a:cubicBezTo>
                    <a:pt x="782631" y="1727765"/>
                    <a:pt x="808755" y="1688048"/>
                    <a:pt x="838792" y="1650608"/>
                  </a:cubicBezTo>
                  <a:cubicBezTo>
                    <a:pt x="910701" y="1566892"/>
                    <a:pt x="983884" y="1484269"/>
                    <a:pt x="1049420" y="1395360"/>
                  </a:cubicBezTo>
                  <a:cubicBezTo>
                    <a:pt x="1129339" y="1300622"/>
                    <a:pt x="1200246" y="1199051"/>
                    <a:pt x="1275523" y="1100669"/>
                  </a:cubicBezTo>
                  <a:cubicBezTo>
                    <a:pt x="1340058" y="1021598"/>
                    <a:pt x="1400043" y="938976"/>
                    <a:pt x="1461847" y="857810"/>
                  </a:cubicBezTo>
                  <a:cubicBezTo>
                    <a:pt x="1543040" y="762889"/>
                    <a:pt x="1619227" y="663778"/>
                    <a:pt x="1701421" y="569677"/>
                  </a:cubicBezTo>
                  <a:cubicBezTo>
                    <a:pt x="1736829" y="524859"/>
                    <a:pt x="1811559" y="452438"/>
                    <a:pt x="1781704" y="391496"/>
                  </a:cubicBezTo>
                  <a:cubicBezTo>
                    <a:pt x="1756126" y="315614"/>
                    <a:pt x="1718169" y="244560"/>
                    <a:pt x="1667924" y="181887"/>
                  </a:cubicBezTo>
                  <a:close/>
                  <a:moveTo>
                    <a:pt x="715729" y="814631"/>
                  </a:moveTo>
                  <a:cubicBezTo>
                    <a:pt x="730201" y="846150"/>
                    <a:pt x="737938" y="879946"/>
                    <a:pt x="745311" y="913560"/>
                  </a:cubicBezTo>
                  <a:cubicBezTo>
                    <a:pt x="763698" y="1000100"/>
                    <a:pt x="792552" y="1084545"/>
                    <a:pt x="799561" y="1173272"/>
                  </a:cubicBezTo>
                  <a:cubicBezTo>
                    <a:pt x="810029" y="1316746"/>
                    <a:pt x="791096" y="1461222"/>
                    <a:pt x="761878" y="1601690"/>
                  </a:cubicBezTo>
                  <a:cubicBezTo>
                    <a:pt x="748315" y="1650335"/>
                    <a:pt x="735572" y="1699253"/>
                    <a:pt x="718823" y="1746895"/>
                  </a:cubicBezTo>
                  <a:cubicBezTo>
                    <a:pt x="707901" y="1762108"/>
                    <a:pt x="697160" y="1777503"/>
                    <a:pt x="686419" y="1792807"/>
                  </a:cubicBezTo>
                  <a:cubicBezTo>
                    <a:pt x="674768" y="1727583"/>
                    <a:pt x="666394" y="1660355"/>
                    <a:pt x="630167" y="1603694"/>
                  </a:cubicBezTo>
                  <a:cubicBezTo>
                    <a:pt x="622339" y="1591397"/>
                    <a:pt x="613782" y="1579736"/>
                    <a:pt x="604771" y="1568350"/>
                  </a:cubicBezTo>
                  <a:cubicBezTo>
                    <a:pt x="609049" y="1559878"/>
                    <a:pt x="611143" y="1548855"/>
                    <a:pt x="612963" y="1540565"/>
                  </a:cubicBezTo>
                  <a:cubicBezTo>
                    <a:pt x="621975" y="1507954"/>
                    <a:pt x="626435" y="1474431"/>
                    <a:pt x="632169" y="1440999"/>
                  </a:cubicBezTo>
                  <a:cubicBezTo>
                    <a:pt x="642819" y="1368761"/>
                    <a:pt x="654652" y="1296158"/>
                    <a:pt x="655107" y="1222918"/>
                  </a:cubicBezTo>
                  <a:cubicBezTo>
                    <a:pt x="655835" y="1171905"/>
                    <a:pt x="648098" y="1121347"/>
                    <a:pt x="637540" y="1071519"/>
                  </a:cubicBezTo>
                  <a:cubicBezTo>
                    <a:pt x="626981" y="1026426"/>
                    <a:pt x="618516" y="979604"/>
                    <a:pt x="598582" y="937518"/>
                  </a:cubicBezTo>
                  <a:cubicBezTo>
                    <a:pt x="598126" y="936516"/>
                    <a:pt x="597307" y="935423"/>
                    <a:pt x="596488" y="934239"/>
                  </a:cubicBezTo>
                  <a:cubicBezTo>
                    <a:pt x="631259" y="885321"/>
                    <a:pt x="666394" y="836585"/>
                    <a:pt x="702166" y="788123"/>
                  </a:cubicBezTo>
                  <a:cubicBezTo>
                    <a:pt x="706535" y="797050"/>
                    <a:pt x="712179" y="805522"/>
                    <a:pt x="715729" y="814631"/>
                  </a:cubicBezTo>
                  <a:close/>
                  <a:moveTo>
                    <a:pt x="585747" y="949725"/>
                  </a:moveTo>
                  <a:cubicBezTo>
                    <a:pt x="586202" y="952640"/>
                    <a:pt x="586657" y="955464"/>
                    <a:pt x="587022" y="958379"/>
                  </a:cubicBezTo>
                  <a:cubicBezTo>
                    <a:pt x="604316" y="1064595"/>
                    <a:pt x="627982" y="1171723"/>
                    <a:pt x="614602" y="1279852"/>
                  </a:cubicBezTo>
                  <a:cubicBezTo>
                    <a:pt x="605135" y="1357010"/>
                    <a:pt x="594030" y="1433985"/>
                    <a:pt x="578738" y="1510231"/>
                  </a:cubicBezTo>
                  <a:cubicBezTo>
                    <a:pt x="578192" y="1516425"/>
                    <a:pt x="575735" y="1523895"/>
                    <a:pt x="573095" y="1531729"/>
                  </a:cubicBezTo>
                  <a:cubicBezTo>
                    <a:pt x="552888" y="1509867"/>
                    <a:pt x="531588" y="1488824"/>
                    <a:pt x="511199" y="1467234"/>
                  </a:cubicBezTo>
                  <a:cubicBezTo>
                    <a:pt x="450851" y="1409571"/>
                    <a:pt x="363650" y="1381059"/>
                    <a:pt x="280819" y="1387344"/>
                  </a:cubicBezTo>
                  <a:cubicBezTo>
                    <a:pt x="384130" y="1240864"/>
                    <a:pt x="483255" y="1094474"/>
                    <a:pt x="585747" y="949725"/>
                  </a:cubicBezTo>
                  <a:close/>
                  <a:moveTo>
                    <a:pt x="545697" y="1870147"/>
                  </a:moveTo>
                  <a:cubicBezTo>
                    <a:pt x="463321" y="1867505"/>
                    <a:pt x="384950" y="1829063"/>
                    <a:pt x="325147" y="1771309"/>
                  </a:cubicBezTo>
                  <a:cubicBezTo>
                    <a:pt x="349541" y="1725852"/>
                    <a:pt x="373481" y="1680214"/>
                    <a:pt x="405339" y="1638948"/>
                  </a:cubicBezTo>
                  <a:cubicBezTo>
                    <a:pt x="408070" y="1635395"/>
                    <a:pt x="411893" y="1630750"/>
                    <a:pt x="415351" y="1625830"/>
                  </a:cubicBezTo>
                  <a:cubicBezTo>
                    <a:pt x="420995" y="1617905"/>
                    <a:pt x="411801" y="1606518"/>
                    <a:pt x="402881" y="1610344"/>
                  </a:cubicBezTo>
                  <a:cubicBezTo>
                    <a:pt x="399422" y="1611802"/>
                    <a:pt x="397147" y="1614443"/>
                    <a:pt x="394598" y="1617085"/>
                  </a:cubicBezTo>
                  <a:cubicBezTo>
                    <a:pt x="358189" y="1656894"/>
                    <a:pt x="330336" y="1702441"/>
                    <a:pt x="303939" y="1749173"/>
                  </a:cubicBezTo>
                  <a:cubicBezTo>
                    <a:pt x="272627" y="1713828"/>
                    <a:pt x="247777" y="1672835"/>
                    <a:pt x="232212" y="1629383"/>
                  </a:cubicBezTo>
                  <a:cubicBezTo>
                    <a:pt x="210731" y="1563612"/>
                    <a:pt x="221836" y="1492832"/>
                    <a:pt x="243772" y="1428701"/>
                  </a:cubicBezTo>
                  <a:cubicBezTo>
                    <a:pt x="244136" y="1427517"/>
                    <a:pt x="244774" y="1426333"/>
                    <a:pt x="245229" y="1425149"/>
                  </a:cubicBezTo>
                  <a:cubicBezTo>
                    <a:pt x="273537" y="1433074"/>
                    <a:pt x="304030" y="1424602"/>
                    <a:pt x="333157" y="1428610"/>
                  </a:cubicBezTo>
                  <a:cubicBezTo>
                    <a:pt x="379033" y="1434896"/>
                    <a:pt x="424363" y="1452204"/>
                    <a:pt x="462319" y="1478894"/>
                  </a:cubicBezTo>
                  <a:cubicBezTo>
                    <a:pt x="486532" y="1498024"/>
                    <a:pt x="506466" y="1521891"/>
                    <a:pt x="527856" y="1543936"/>
                  </a:cubicBezTo>
                  <a:cubicBezTo>
                    <a:pt x="628892" y="1640952"/>
                    <a:pt x="626526" y="1702532"/>
                    <a:pt x="652012" y="1826421"/>
                  </a:cubicBezTo>
                  <a:cubicBezTo>
                    <a:pt x="648826" y="1827150"/>
                    <a:pt x="645641" y="1828698"/>
                    <a:pt x="642546" y="1831340"/>
                  </a:cubicBezTo>
                  <a:cubicBezTo>
                    <a:pt x="616240" y="1855116"/>
                    <a:pt x="580923" y="1868780"/>
                    <a:pt x="545697" y="1870147"/>
                  </a:cubicBezTo>
                  <a:close/>
                  <a:moveTo>
                    <a:pt x="793463" y="1641772"/>
                  </a:moveTo>
                  <a:cubicBezTo>
                    <a:pt x="799925" y="1616994"/>
                    <a:pt x="805660" y="1592125"/>
                    <a:pt x="810393" y="1566983"/>
                  </a:cubicBezTo>
                  <a:cubicBezTo>
                    <a:pt x="834332" y="1433620"/>
                    <a:pt x="850352" y="1297069"/>
                    <a:pt x="836790" y="1161611"/>
                  </a:cubicBezTo>
                  <a:cubicBezTo>
                    <a:pt x="826595" y="1063593"/>
                    <a:pt x="791915" y="971223"/>
                    <a:pt x="768249" y="875938"/>
                  </a:cubicBezTo>
                  <a:cubicBezTo>
                    <a:pt x="767612" y="865098"/>
                    <a:pt x="738485" y="789398"/>
                    <a:pt x="716730" y="768810"/>
                  </a:cubicBezTo>
                  <a:cubicBezTo>
                    <a:pt x="760603" y="709872"/>
                    <a:pt x="805478" y="651389"/>
                    <a:pt x="851991" y="593362"/>
                  </a:cubicBezTo>
                  <a:cubicBezTo>
                    <a:pt x="873199" y="566034"/>
                    <a:pt x="896501" y="540436"/>
                    <a:pt x="919985" y="515021"/>
                  </a:cubicBezTo>
                  <a:cubicBezTo>
                    <a:pt x="929816" y="539343"/>
                    <a:pt x="941285" y="563027"/>
                    <a:pt x="951115" y="587532"/>
                  </a:cubicBezTo>
                  <a:cubicBezTo>
                    <a:pt x="966225" y="624516"/>
                    <a:pt x="975236" y="661319"/>
                    <a:pt x="987251" y="700125"/>
                  </a:cubicBezTo>
                  <a:cubicBezTo>
                    <a:pt x="1034766" y="829389"/>
                    <a:pt x="1040227" y="969401"/>
                    <a:pt x="1025663" y="1105224"/>
                  </a:cubicBezTo>
                  <a:cubicBezTo>
                    <a:pt x="1013921" y="1200509"/>
                    <a:pt x="1001724" y="1295885"/>
                    <a:pt x="980334" y="1389348"/>
                  </a:cubicBezTo>
                  <a:cubicBezTo>
                    <a:pt x="979788" y="1396180"/>
                    <a:pt x="983611" y="1402466"/>
                    <a:pt x="989163" y="1406201"/>
                  </a:cubicBezTo>
                  <a:cubicBezTo>
                    <a:pt x="956668" y="1448013"/>
                    <a:pt x="924263" y="1489917"/>
                    <a:pt x="889219" y="1529543"/>
                  </a:cubicBezTo>
                  <a:cubicBezTo>
                    <a:pt x="856997" y="1566710"/>
                    <a:pt x="823773" y="1603148"/>
                    <a:pt x="793463" y="1641772"/>
                  </a:cubicBezTo>
                  <a:close/>
                  <a:moveTo>
                    <a:pt x="1044232" y="1336513"/>
                  </a:moveTo>
                  <a:cubicBezTo>
                    <a:pt x="1039317" y="1342525"/>
                    <a:pt x="1034493" y="1348629"/>
                    <a:pt x="1029577" y="1354732"/>
                  </a:cubicBezTo>
                  <a:cubicBezTo>
                    <a:pt x="1038953" y="1311645"/>
                    <a:pt x="1044778" y="1267737"/>
                    <a:pt x="1050786" y="1224011"/>
                  </a:cubicBezTo>
                  <a:cubicBezTo>
                    <a:pt x="1072905" y="1075527"/>
                    <a:pt x="1085648" y="921121"/>
                    <a:pt x="1047782" y="774185"/>
                  </a:cubicBezTo>
                  <a:cubicBezTo>
                    <a:pt x="1016106" y="680722"/>
                    <a:pt x="993987" y="579607"/>
                    <a:pt x="934913" y="498897"/>
                  </a:cubicBezTo>
                  <a:cubicBezTo>
                    <a:pt x="976238" y="454443"/>
                    <a:pt x="1012920" y="406162"/>
                    <a:pt x="1048055" y="356880"/>
                  </a:cubicBezTo>
                  <a:cubicBezTo>
                    <a:pt x="1048328" y="357427"/>
                    <a:pt x="1048692" y="357973"/>
                    <a:pt x="1048874" y="358520"/>
                  </a:cubicBezTo>
                  <a:cubicBezTo>
                    <a:pt x="1124060" y="470111"/>
                    <a:pt x="1145086" y="605386"/>
                    <a:pt x="1161379" y="736381"/>
                  </a:cubicBezTo>
                  <a:cubicBezTo>
                    <a:pt x="1187594" y="895888"/>
                    <a:pt x="1153369" y="1056670"/>
                    <a:pt x="1129885" y="1214355"/>
                  </a:cubicBezTo>
                  <a:cubicBezTo>
                    <a:pt x="1129248" y="1218728"/>
                    <a:pt x="1129794" y="1222463"/>
                    <a:pt x="1131068" y="1225651"/>
                  </a:cubicBezTo>
                  <a:cubicBezTo>
                    <a:pt x="1103124" y="1263364"/>
                    <a:pt x="1074543" y="1300622"/>
                    <a:pt x="1044232" y="1336513"/>
                  </a:cubicBezTo>
                  <a:close/>
                  <a:moveTo>
                    <a:pt x="1234562" y="1086367"/>
                  </a:moveTo>
                  <a:cubicBezTo>
                    <a:pt x="1216175" y="1110325"/>
                    <a:pt x="1198153" y="1134647"/>
                    <a:pt x="1180221" y="1159061"/>
                  </a:cubicBezTo>
                  <a:cubicBezTo>
                    <a:pt x="1193875" y="1072065"/>
                    <a:pt x="1206163" y="984705"/>
                    <a:pt x="1210714" y="896708"/>
                  </a:cubicBezTo>
                  <a:cubicBezTo>
                    <a:pt x="1214719" y="827567"/>
                    <a:pt x="1205344" y="758608"/>
                    <a:pt x="1194057" y="690469"/>
                  </a:cubicBezTo>
                  <a:cubicBezTo>
                    <a:pt x="1178219" y="575690"/>
                    <a:pt x="1152823" y="453987"/>
                    <a:pt x="1083008" y="358975"/>
                  </a:cubicBezTo>
                  <a:cubicBezTo>
                    <a:pt x="1077365" y="350230"/>
                    <a:pt x="1070811" y="342214"/>
                    <a:pt x="1063984" y="334379"/>
                  </a:cubicBezTo>
                  <a:cubicBezTo>
                    <a:pt x="1070538" y="325088"/>
                    <a:pt x="1077001" y="315796"/>
                    <a:pt x="1083463" y="306504"/>
                  </a:cubicBezTo>
                  <a:cubicBezTo>
                    <a:pt x="1120692" y="257222"/>
                    <a:pt x="1162654" y="211766"/>
                    <a:pt x="1201612" y="163759"/>
                  </a:cubicBezTo>
                  <a:cubicBezTo>
                    <a:pt x="1206163" y="158020"/>
                    <a:pt x="1210623" y="152190"/>
                    <a:pt x="1215083" y="146451"/>
                  </a:cubicBezTo>
                  <a:cubicBezTo>
                    <a:pt x="1220727" y="151461"/>
                    <a:pt x="1226916" y="156107"/>
                    <a:pt x="1230466" y="160662"/>
                  </a:cubicBezTo>
                  <a:cubicBezTo>
                    <a:pt x="1283715" y="210308"/>
                    <a:pt x="1322400" y="272890"/>
                    <a:pt x="1346339" y="341485"/>
                  </a:cubicBezTo>
                  <a:cubicBezTo>
                    <a:pt x="1366000" y="385757"/>
                    <a:pt x="1377833" y="432762"/>
                    <a:pt x="1383658" y="480678"/>
                  </a:cubicBezTo>
                  <a:cubicBezTo>
                    <a:pt x="1393489" y="536063"/>
                    <a:pt x="1398040" y="588898"/>
                    <a:pt x="1393398" y="645924"/>
                  </a:cubicBezTo>
                  <a:cubicBezTo>
                    <a:pt x="1386298" y="735288"/>
                    <a:pt x="1375102" y="825471"/>
                    <a:pt x="1355714" y="913287"/>
                  </a:cubicBezTo>
                  <a:cubicBezTo>
                    <a:pt x="1354531" y="920848"/>
                    <a:pt x="1350617" y="929502"/>
                    <a:pt x="1349616" y="938065"/>
                  </a:cubicBezTo>
                  <a:cubicBezTo>
                    <a:pt x="1312114" y="988167"/>
                    <a:pt x="1274521" y="1038269"/>
                    <a:pt x="1234562" y="1086367"/>
                  </a:cubicBezTo>
                  <a:close/>
                  <a:moveTo>
                    <a:pt x="1407962" y="861272"/>
                  </a:moveTo>
                  <a:cubicBezTo>
                    <a:pt x="1412604" y="834217"/>
                    <a:pt x="1416609" y="806979"/>
                    <a:pt x="1420250" y="780106"/>
                  </a:cubicBezTo>
                  <a:cubicBezTo>
                    <a:pt x="1434996" y="675894"/>
                    <a:pt x="1444371" y="569951"/>
                    <a:pt x="1422070" y="466103"/>
                  </a:cubicBezTo>
                  <a:cubicBezTo>
                    <a:pt x="1415517" y="415272"/>
                    <a:pt x="1400043" y="365989"/>
                    <a:pt x="1378015" y="319895"/>
                  </a:cubicBezTo>
                  <a:cubicBezTo>
                    <a:pt x="1349252" y="242374"/>
                    <a:pt x="1297550" y="174690"/>
                    <a:pt x="1231740" y="124953"/>
                  </a:cubicBezTo>
                  <a:cubicBezTo>
                    <a:pt x="1257500" y="91339"/>
                    <a:pt x="1283624" y="57998"/>
                    <a:pt x="1313297" y="27663"/>
                  </a:cubicBezTo>
                  <a:cubicBezTo>
                    <a:pt x="1315937" y="30032"/>
                    <a:pt x="1320852" y="31672"/>
                    <a:pt x="1328771" y="32036"/>
                  </a:cubicBezTo>
                  <a:cubicBezTo>
                    <a:pt x="1332321" y="31763"/>
                    <a:pt x="1335780" y="31763"/>
                    <a:pt x="1339239" y="31580"/>
                  </a:cubicBezTo>
                  <a:cubicBezTo>
                    <a:pt x="1341970" y="34860"/>
                    <a:pt x="1346157" y="38321"/>
                    <a:pt x="1351982" y="41510"/>
                  </a:cubicBezTo>
                  <a:cubicBezTo>
                    <a:pt x="1432174" y="106825"/>
                    <a:pt x="1469220" y="207029"/>
                    <a:pt x="1493706" y="305411"/>
                  </a:cubicBezTo>
                  <a:cubicBezTo>
                    <a:pt x="1516280" y="385757"/>
                    <a:pt x="1521104" y="470657"/>
                    <a:pt x="1515733" y="554100"/>
                  </a:cubicBezTo>
                  <a:cubicBezTo>
                    <a:pt x="1511910" y="610123"/>
                    <a:pt x="1505357" y="665691"/>
                    <a:pt x="1494889" y="720895"/>
                  </a:cubicBezTo>
                  <a:cubicBezTo>
                    <a:pt x="1494343" y="733921"/>
                    <a:pt x="1485149" y="752140"/>
                    <a:pt x="1484603" y="766806"/>
                  </a:cubicBezTo>
                  <a:cubicBezTo>
                    <a:pt x="1477595" y="775096"/>
                    <a:pt x="1470677" y="783386"/>
                    <a:pt x="1463577" y="791493"/>
                  </a:cubicBezTo>
                  <a:cubicBezTo>
                    <a:pt x="1444462" y="814358"/>
                    <a:pt x="1426075" y="837678"/>
                    <a:pt x="1407962" y="861272"/>
                  </a:cubicBezTo>
                  <a:close/>
                  <a:moveTo>
                    <a:pt x="1748480" y="423015"/>
                  </a:moveTo>
                  <a:cubicBezTo>
                    <a:pt x="1727181" y="493158"/>
                    <a:pt x="1666104" y="542713"/>
                    <a:pt x="1621776" y="599192"/>
                  </a:cubicBezTo>
                  <a:cubicBezTo>
                    <a:pt x="1594104" y="632259"/>
                    <a:pt x="1567253" y="665873"/>
                    <a:pt x="1540219" y="699396"/>
                  </a:cubicBezTo>
                  <a:cubicBezTo>
                    <a:pt x="1545043" y="670519"/>
                    <a:pt x="1548593" y="641369"/>
                    <a:pt x="1551597" y="612218"/>
                  </a:cubicBezTo>
                  <a:cubicBezTo>
                    <a:pt x="1563703" y="502905"/>
                    <a:pt x="1561518" y="391314"/>
                    <a:pt x="1529205" y="285462"/>
                  </a:cubicBezTo>
                  <a:cubicBezTo>
                    <a:pt x="1512366" y="224155"/>
                    <a:pt x="1491703" y="163395"/>
                    <a:pt x="1455021" y="110924"/>
                  </a:cubicBezTo>
                  <a:cubicBezTo>
                    <a:pt x="1435906" y="83140"/>
                    <a:pt x="1414970" y="53717"/>
                    <a:pt x="1387481" y="33493"/>
                  </a:cubicBezTo>
                  <a:cubicBezTo>
                    <a:pt x="1461757" y="42876"/>
                    <a:pt x="1521377" y="81045"/>
                    <a:pt x="1578357" y="138161"/>
                  </a:cubicBezTo>
                  <a:cubicBezTo>
                    <a:pt x="1656456" y="217050"/>
                    <a:pt x="1717987" y="316160"/>
                    <a:pt x="1748753" y="423197"/>
                  </a:cubicBezTo>
                  <a:lnTo>
                    <a:pt x="1748480" y="4230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-31992" y="9656255"/>
              <a:ext cx="200251" cy="1002042"/>
            </a:xfrm>
            <a:custGeom>
              <a:rect b="b" l="l" r="r" t="t"/>
              <a:pathLst>
                <a:path extrusionOk="0" h="1002042" w="200251">
                  <a:moveTo>
                    <a:pt x="203073" y="385058"/>
                  </a:moveTo>
                  <a:cubicBezTo>
                    <a:pt x="213541" y="528532"/>
                    <a:pt x="194608" y="673008"/>
                    <a:pt x="165390" y="813476"/>
                  </a:cubicBezTo>
                  <a:cubicBezTo>
                    <a:pt x="151918" y="862030"/>
                    <a:pt x="139175" y="910765"/>
                    <a:pt x="122608" y="958226"/>
                  </a:cubicBezTo>
                  <a:cubicBezTo>
                    <a:pt x="111595" y="973621"/>
                    <a:pt x="100763" y="989107"/>
                    <a:pt x="89931" y="1004684"/>
                  </a:cubicBezTo>
                  <a:cubicBezTo>
                    <a:pt x="78280" y="939460"/>
                    <a:pt x="69906" y="872233"/>
                    <a:pt x="33679" y="815480"/>
                  </a:cubicBezTo>
                  <a:cubicBezTo>
                    <a:pt x="25851" y="803183"/>
                    <a:pt x="17385" y="791522"/>
                    <a:pt x="8283" y="780136"/>
                  </a:cubicBezTo>
                  <a:cubicBezTo>
                    <a:pt x="12652" y="771664"/>
                    <a:pt x="14655" y="760550"/>
                    <a:pt x="16475" y="752352"/>
                  </a:cubicBezTo>
                  <a:cubicBezTo>
                    <a:pt x="25487" y="719740"/>
                    <a:pt x="29947" y="686217"/>
                    <a:pt x="35681" y="652876"/>
                  </a:cubicBezTo>
                  <a:cubicBezTo>
                    <a:pt x="46331" y="580638"/>
                    <a:pt x="58255" y="508036"/>
                    <a:pt x="58619" y="434795"/>
                  </a:cubicBezTo>
                  <a:cubicBezTo>
                    <a:pt x="59347" y="383691"/>
                    <a:pt x="51519" y="333225"/>
                    <a:pt x="41052" y="283396"/>
                  </a:cubicBezTo>
                  <a:cubicBezTo>
                    <a:pt x="30493" y="238304"/>
                    <a:pt x="22028" y="191481"/>
                    <a:pt x="2093" y="149395"/>
                  </a:cubicBezTo>
                  <a:cubicBezTo>
                    <a:pt x="1638" y="148393"/>
                    <a:pt x="910" y="147209"/>
                    <a:pt x="0" y="146116"/>
                  </a:cubicBezTo>
                  <a:cubicBezTo>
                    <a:pt x="34680" y="97198"/>
                    <a:pt x="69906" y="48462"/>
                    <a:pt x="105678" y="0"/>
                  </a:cubicBezTo>
                  <a:cubicBezTo>
                    <a:pt x="109865" y="8927"/>
                    <a:pt x="115509" y="17399"/>
                    <a:pt x="119059" y="26508"/>
                  </a:cubicBezTo>
                  <a:cubicBezTo>
                    <a:pt x="133531" y="58027"/>
                    <a:pt x="141268" y="91823"/>
                    <a:pt x="148641" y="125437"/>
                  </a:cubicBezTo>
                  <a:cubicBezTo>
                    <a:pt x="167301" y="212069"/>
                    <a:pt x="196064" y="296422"/>
                    <a:pt x="203073" y="385058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06433" y="9224921"/>
              <a:ext cx="227558" cy="992933"/>
            </a:xfrm>
            <a:custGeom>
              <a:rect b="b" l="l" r="r" t="t"/>
              <a:pathLst>
                <a:path extrusionOk="0" h="992933" w="227558">
                  <a:moveTo>
                    <a:pt x="226557" y="379592"/>
                  </a:moveTo>
                  <a:cubicBezTo>
                    <a:pt x="252772" y="539099"/>
                    <a:pt x="218547" y="699881"/>
                    <a:pt x="194972" y="857566"/>
                  </a:cubicBezTo>
                  <a:cubicBezTo>
                    <a:pt x="194335" y="861939"/>
                    <a:pt x="194790" y="865856"/>
                    <a:pt x="196155" y="869044"/>
                  </a:cubicBezTo>
                  <a:cubicBezTo>
                    <a:pt x="168120" y="906666"/>
                    <a:pt x="139539" y="943924"/>
                    <a:pt x="109228" y="979815"/>
                  </a:cubicBezTo>
                  <a:cubicBezTo>
                    <a:pt x="104404" y="985737"/>
                    <a:pt x="99580" y="991749"/>
                    <a:pt x="94846" y="997670"/>
                  </a:cubicBezTo>
                  <a:cubicBezTo>
                    <a:pt x="104222" y="954673"/>
                    <a:pt x="109865" y="910857"/>
                    <a:pt x="115782" y="867222"/>
                  </a:cubicBezTo>
                  <a:cubicBezTo>
                    <a:pt x="137900" y="718738"/>
                    <a:pt x="150644" y="564332"/>
                    <a:pt x="112778" y="417396"/>
                  </a:cubicBezTo>
                  <a:cubicBezTo>
                    <a:pt x="81102" y="323933"/>
                    <a:pt x="59074" y="222818"/>
                    <a:pt x="0" y="142017"/>
                  </a:cubicBezTo>
                  <a:cubicBezTo>
                    <a:pt x="41325" y="97562"/>
                    <a:pt x="77916" y="49282"/>
                    <a:pt x="113051" y="0"/>
                  </a:cubicBezTo>
                  <a:cubicBezTo>
                    <a:pt x="113415" y="547"/>
                    <a:pt x="113688" y="1093"/>
                    <a:pt x="113961" y="1640"/>
                  </a:cubicBezTo>
                  <a:cubicBezTo>
                    <a:pt x="189238" y="113322"/>
                    <a:pt x="210173" y="248689"/>
                    <a:pt x="226557" y="379592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03079" y="8895796"/>
              <a:ext cx="282172" cy="828962"/>
            </a:xfrm>
            <a:custGeom>
              <a:rect b="b" l="l" r="r" t="t"/>
              <a:pathLst>
                <a:path extrusionOk="0" h="828962" w="282172">
                  <a:moveTo>
                    <a:pt x="261965" y="277748"/>
                  </a:moveTo>
                  <a:cubicBezTo>
                    <a:pt x="284539" y="358094"/>
                    <a:pt x="289272" y="442903"/>
                    <a:pt x="283993" y="526437"/>
                  </a:cubicBezTo>
                  <a:cubicBezTo>
                    <a:pt x="280170" y="582460"/>
                    <a:pt x="273616" y="638028"/>
                    <a:pt x="263058" y="693231"/>
                  </a:cubicBezTo>
                  <a:cubicBezTo>
                    <a:pt x="262511" y="706349"/>
                    <a:pt x="253227" y="724659"/>
                    <a:pt x="252772" y="739416"/>
                  </a:cubicBezTo>
                  <a:cubicBezTo>
                    <a:pt x="245854" y="747615"/>
                    <a:pt x="238845" y="755722"/>
                    <a:pt x="231746" y="763830"/>
                  </a:cubicBezTo>
                  <a:cubicBezTo>
                    <a:pt x="212813" y="786694"/>
                    <a:pt x="194426" y="809924"/>
                    <a:pt x="176312" y="833426"/>
                  </a:cubicBezTo>
                  <a:cubicBezTo>
                    <a:pt x="181046" y="806462"/>
                    <a:pt x="184869" y="779225"/>
                    <a:pt x="188509" y="752352"/>
                  </a:cubicBezTo>
                  <a:cubicBezTo>
                    <a:pt x="203255" y="648139"/>
                    <a:pt x="212631" y="542196"/>
                    <a:pt x="190330" y="438348"/>
                  </a:cubicBezTo>
                  <a:cubicBezTo>
                    <a:pt x="183776" y="387517"/>
                    <a:pt x="168302" y="338235"/>
                    <a:pt x="146275" y="292141"/>
                  </a:cubicBezTo>
                  <a:cubicBezTo>
                    <a:pt x="117511" y="214619"/>
                    <a:pt x="65810" y="146845"/>
                    <a:pt x="0" y="97198"/>
                  </a:cubicBezTo>
                  <a:cubicBezTo>
                    <a:pt x="25760" y="63584"/>
                    <a:pt x="51792" y="30243"/>
                    <a:pt x="81557" y="0"/>
                  </a:cubicBezTo>
                  <a:cubicBezTo>
                    <a:pt x="84197" y="2368"/>
                    <a:pt x="89203" y="4099"/>
                    <a:pt x="97031" y="4373"/>
                  </a:cubicBezTo>
                  <a:cubicBezTo>
                    <a:pt x="100490" y="4099"/>
                    <a:pt x="103949" y="3917"/>
                    <a:pt x="107317" y="3826"/>
                  </a:cubicBezTo>
                  <a:cubicBezTo>
                    <a:pt x="110047" y="7196"/>
                    <a:pt x="114325" y="10658"/>
                    <a:pt x="120242" y="13846"/>
                  </a:cubicBezTo>
                  <a:cubicBezTo>
                    <a:pt x="200525" y="79161"/>
                    <a:pt x="237571" y="179274"/>
                    <a:pt x="261965" y="277748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577302" y="7912063"/>
              <a:ext cx="254865" cy="273284"/>
            </a:xfrm>
            <a:custGeom>
              <a:rect b="b" l="l" r="r" t="t"/>
              <a:pathLst>
                <a:path extrusionOk="0" h="273284" w="254865">
                  <a:moveTo>
                    <a:pt x="261055" y="75426"/>
                  </a:moveTo>
                  <a:cubicBezTo>
                    <a:pt x="262876" y="77522"/>
                    <a:pt x="263331" y="80528"/>
                    <a:pt x="263877" y="83170"/>
                  </a:cubicBezTo>
                  <a:cubicBezTo>
                    <a:pt x="221369" y="117786"/>
                    <a:pt x="183230" y="157412"/>
                    <a:pt x="149551" y="200591"/>
                  </a:cubicBezTo>
                  <a:cubicBezTo>
                    <a:pt x="129344" y="224366"/>
                    <a:pt x="115509" y="253517"/>
                    <a:pt x="93117" y="275288"/>
                  </a:cubicBezTo>
                  <a:cubicBezTo>
                    <a:pt x="81193" y="271007"/>
                    <a:pt x="69269" y="266634"/>
                    <a:pt x="57436" y="262080"/>
                  </a:cubicBezTo>
                  <a:cubicBezTo>
                    <a:pt x="37775" y="253881"/>
                    <a:pt x="17021" y="246685"/>
                    <a:pt x="0" y="233749"/>
                  </a:cubicBezTo>
                  <a:cubicBezTo>
                    <a:pt x="53340" y="151308"/>
                    <a:pt x="98032" y="55477"/>
                    <a:pt x="182320" y="0"/>
                  </a:cubicBezTo>
                  <a:cubicBezTo>
                    <a:pt x="179134" y="18674"/>
                    <a:pt x="199705" y="23320"/>
                    <a:pt x="211811" y="31610"/>
                  </a:cubicBezTo>
                  <a:cubicBezTo>
                    <a:pt x="229652" y="44545"/>
                    <a:pt x="245945" y="59485"/>
                    <a:pt x="261055" y="75426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761014" y="6785676"/>
              <a:ext cx="54614" cy="163970"/>
            </a:xfrm>
            <a:custGeom>
              <a:rect b="b" l="l" r="r" t="t"/>
              <a:pathLst>
                <a:path extrusionOk="0" h="163970" w="54614">
                  <a:moveTo>
                    <a:pt x="51311" y="0"/>
                  </a:moveTo>
                  <a:cubicBezTo>
                    <a:pt x="66147" y="27420"/>
                    <a:pt x="63144" y="60123"/>
                    <a:pt x="63144" y="90366"/>
                  </a:cubicBezTo>
                  <a:cubicBezTo>
                    <a:pt x="62506" y="115964"/>
                    <a:pt x="62779" y="141835"/>
                    <a:pt x="57591" y="166977"/>
                  </a:cubicBezTo>
                  <a:cubicBezTo>
                    <a:pt x="53495" y="167159"/>
                    <a:pt x="49399" y="167341"/>
                    <a:pt x="45303" y="167523"/>
                  </a:cubicBezTo>
                  <a:cubicBezTo>
                    <a:pt x="39751" y="167705"/>
                    <a:pt x="34107" y="167979"/>
                    <a:pt x="28555" y="167797"/>
                  </a:cubicBezTo>
                  <a:cubicBezTo>
                    <a:pt x="25551" y="137098"/>
                    <a:pt x="24459" y="104941"/>
                    <a:pt x="11533" y="76520"/>
                  </a:cubicBezTo>
                  <a:cubicBezTo>
                    <a:pt x="27735" y="55932"/>
                    <a:pt x="-3030" y="33341"/>
                    <a:pt x="246" y="11478"/>
                  </a:cubicBezTo>
                  <a:cubicBezTo>
                    <a:pt x="17177" y="7470"/>
                    <a:pt x="34107" y="2004"/>
                    <a:pt x="51311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2802841" y="7104326"/>
              <a:ext cx="154739" cy="318831"/>
            </a:xfrm>
            <a:custGeom>
              <a:rect b="b" l="l" r="r" t="t"/>
              <a:pathLst>
                <a:path extrusionOk="0" h="318831" w="154739">
                  <a:moveTo>
                    <a:pt x="155650" y="30243"/>
                  </a:moveTo>
                  <a:cubicBezTo>
                    <a:pt x="159200" y="97016"/>
                    <a:pt x="145911" y="162422"/>
                    <a:pt x="124429" y="225277"/>
                  </a:cubicBezTo>
                  <a:cubicBezTo>
                    <a:pt x="113870" y="256705"/>
                    <a:pt x="106862" y="289681"/>
                    <a:pt x="92480" y="319652"/>
                  </a:cubicBezTo>
                  <a:cubicBezTo>
                    <a:pt x="67994" y="309722"/>
                    <a:pt x="42326" y="303346"/>
                    <a:pt x="16293" y="299155"/>
                  </a:cubicBezTo>
                  <a:cubicBezTo>
                    <a:pt x="10923" y="298244"/>
                    <a:pt x="5461" y="297424"/>
                    <a:pt x="0" y="296605"/>
                  </a:cubicBezTo>
                  <a:cubicBezTo>
                    <a:pt x="24758" y="242768"/>
                    <a:pt x="43236" y="186380"/>
                    <a:pt x="57618" y="128899"/>
                  </a:cubicBezTo>
                  <a:cubicBezTo>
                    <a:pt x="70088" y="86904"/>
                    <a:pt x="68541" y="42359"/>
                    <a:pt x="58892" y="0"/>
                  </a:cubicBezTo>
                  <a:cubicBezTo>
                    <a:pt x="92480" y="5101"/>
                    <a:pt x="124702" y="17035"/>
                    <a:pt x="155650" y="30243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2444846" y="9028156"/>
              <a:ext cx="109228" cy="227736"/>
            </a:xfrm>
            <a:custGeom>
              <a:rect b="b" l="l" r="r" t="t"/>
              <a:pathLst>
                <a:path extrusionOk="0" h="227736" w="109228">
                  <a:moveTo>
                    <a:pt x="79008" y="29424"/>
                  </a:moveTo>
                  <a:cubicBezTo>
                    <a:pt x="113597" y="82896"/>
                    <a:pt x="61987" y="138555"/>
                    <a:pt x="109228" y="190935"/>
                  </a:cubicBezTo>
                  <a:cubicBezTo>
                    <a:pt x="93845" y="206148"/>
                    <a:pt x="75549" y="218354"/>
                    <a:pt x="56799" y="229012"/>
                  </a:cubicBezTo>
                  <a:cubicBezTo>
                    <a:pt x="54341" y="225824"/>
                    <a:pt x="51064" y="223182"/>
                    <a:pt x="47241" y="221360"/>
                  </a:cubicBezTo>
                  <a:cubicBezTo>
                    <a:pt x="37775" y="214255"/>
                    <a:pt x="29765" y="204872"/>
                    <a:pt x="24303" y="194305"/>
                  </a:cubicBezTo>
                  <a:cubicBezTo>
                    <a:pt x="9193" y="165155"/>
                    <a:pt x="21664" y="132907"/>
                    <a:pt x="25669" y="102755"/>
                  </a:cubicBezTo>
                  <a:cubicBezTo>
                    <a:pt x="26943" y="70963"/>
                    <a:pt x="18933" y="38169"/>
                    <a:pt x="91" y="12207"/>
                  </a:cubicBezTo>
                  <a:lnTo>
                    <a:pt x="0" y="12116"/>
                  </a:lnTo>
                  <a:cubicBezTo>
                    <a:pt x="15292" y="8198"/>
                    <a:pt x="30493" y="3006"/>
                    <a:pt x="45876" y="0"/>
                  </a:cubicBezTo>
                  <a:cubicBezTo>
                    <a:pt x="60076" y="4190"/>
                    <a:pt x="70452" y="17855"/>
                    <a:pt x="79008" y="29424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759184" y="8901626"/>
              <a:ext cx="354991" cy="664991"/>
            </a:xfrm>
            <a:custGeom>
              <a:rect b="b" l="l" r="r" t="t"/>
              <a:pathLst>
                <a:path extrusionOk="0" h="664991" w="354991">
                  <a:moveTo>
                    <a:pt x="360999" y="389795"/>
                  </a:moveTo>
                  <a:lnTo>
                    <a:pt x="360817" y="389521"/>
                  </a:lnTo>
                  <a:cubicBezTo>
                    <a:pt x="339608" y="459664"/>
                    <a:pt x="278441" y="509220"/>
                    <a:pt x="234112" y="565699"/>
                  </a:cubicBezTo>
                  <a:cubicBezTo>
                    <a:pt x="206441" y="598675"/>
                    <a:pt x="179680" y="632380"/>
                    <a:pt x="152555" y="665903"/>
                  </a:cubicBezTo>
                  <a:cubicBezTo>
                    <a:pt x="157379" y="637026"/>
                    <a:pt x="160838" y="607875"/>
                    <a:pt x="163933" y="578816"/>
                  </a:cubicBezTo>
                  <a:cubicBezTo>
                    <a:pt x="176039" y="469502"/>
                    <a:pt x="173855" y="357911"/>
                    <a:pt x="141541" y="252059"/>
                  </a:cubicBezTo>
                  <a:cubicBezTo>
                    <a:pt x="124702" y="190752"/>
                    <a:pt x="104040" y="129992"/>
                    <a:pt x="67357" y="77522"/>
                  </a:cubicBezTo>
                  <a:cubicBezTo>
                    <a:pt x="48242" y="49738"/>
                    <a:pt x="27489" y="20223"/>
                    <a:pt x="0" y="0"/>
                  </a:cubicBezTo>
                  <a:cubicBezTo>
                    <a:pt x="74275" y="9383"/>
                    <a:pt x="133713" y="47551"/>
                    <a:pt x="190694" y="104759"/>
                  </a:cubicBezTo>
                  <a:cubicBezTo>
                    <a:pt x="268792" y="183647"/>
                    <a:pt x="330324" y="282758"/>
                    <a:pt x="360999" y="38979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35505" y="9014674"/>
              <a:ext cx="327684" cy="1011152"/>
            </a:xfrm>
            <a:custGeom>
              <a:rect b="b" l="l" r="r" t="t"/>
              <a:pathLst>
                <a:path extrusionOk="0" h="1011152" w="327684">
                  <a:moveTo>
                    <a:pt x="319583" y="334227"/>
                  </a:moveTo>
                  <a:cubicBezTo>
                    <a:pt x="329414" y="389612"/>
                    <a:pt x="333965" y="442447"/>
                    <a:pt x="329323" y="499473"/>
                  </a:cubicBezTo>
                  <a:cubicBezTo>
                    <a:pt x="322223" y="588837"/>
                    <a:pt x="311027" y="679020"/>
                    <a:pt x="291730" y="766836"/>
                  </a:cubicBezTo>
                  <a:cubicBezTo>
                    <a:pt x="290456" y="774397"/>
                    <a:pt x="286451" y="783142"/>
                    <a:pt x="285540" y="791796"/>
                  </a:cubicBezTo>
                  <a:cubicBezTo>
                    <a:pt x="248039" y="841716"/>
                    <a:pt x="210537" y="891727"/>
                    <a:pt x="170578" y="939825"/>
                  </a:cubicBezTo>
                  <a:cubicBezTo>
                    <a:pt x="152191" y="963783"/>
                    <a:pt x="134168" y="988105"/>
                    <a:pt x="116328" y="1012427"/>
                  </a:cubicBezTo>
                  <a:cubicBezTo>
                    <a:pt x="129890" y="925432"/>
                    <a:pt x="142179" y="838072"/>
                    <a:pt x="146730" y="750074"/>
                  </a:cubicBezTo>
                  <a:cubicBezTo>
                    <a:pt x="150735" y="680933"/>
                    <a:pt x="141359" y="611975"/>
                    <a:pt x="130072" y="543927"/>
                  </a:cubicBezTo>
                  <a:cubicBezTo>
                    <a:pt x="114234" y="429148"/>
                    <a:pt x="88839" y="307445"/>
                    <a:pt x="19024" y="212433"/>
                  </a:cubicBezTo>
                  <a:cubicBezTo>
                    <a:pt x="13380" y="203688"/>
                    <a:pt x="6918" y="195580"/>
                    <a:pt x="0" y="187837"/>
                  </a:cubicBezTo>
                  <a:cubicBezTo>
                    <a:pt x="6463" y="178546"/>
                    <a:pt x="13016" y="169254"/>
                    <a:pt x="19479" y="159962"/>
                  </a:cubicBezTo>
                  <a:cubicBezTo>
                    <a:pt x="56708" y="110680"/>
                    <a:pt x="98669" y="65224"/>
                    <a:pt x="137627" y="17308"/>
                  </a:cubicBezTo>
                  <a:cubicBezTo>
                    <a:pt x="142179" y="11569"/>
                    <a:pt x="146639" y="5739"/>
                    <a:pt x="151099" y="0"/>
                  </a:cubicBezTo>
                  <a:cubicBezTo>
                    <a:pt x="156742" y="5010"/>
                    <a:pt x="162932" y="9656"/>
                    <a:pt x="166482" y="14211"/>
                  </a:cubicBezTo>
                  <a:cubicBezTo>
                    <a:pt x="219731" y="63857"/>
                    <a:pt x="258415" y="126439"/>
                    <a:pt x="282355" y="195034"/>
                  </a:cubicBezTo>
                  <a:cubicBezTo>
                    <a:pt x="301925" y="239215"/>
                    <a:pt x="313849" y="286220"/>
                    <a:pt x="319583" y="334227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88159" y="9383153"/>
              <a:ext cx="309479" cy="1120465"/>
            </a:xfrm>
            <a:custGeom>
              <a:rect b="b" l="l" r="r" t="t"/>
              <a:pathLst>
                <a:path extrusionOk="0" h="1120465" w="309479">
                  <a:moveTo>
                    <a:pt x="270613" y="185196"/>
                  </a:moveTo>
                  <a:cubicBezTo>
                    <a:pt x="318127" y="314368"/>
                    <a:pt x="323588" y="454472"/>
                    <a:pt x="309024" y="590294"/>
                  </a:cubicBezTo>
                  <a:cubicBezTo>
                    <a:pt x="297191" y="685579"/>
                    <a:pt x="285085" y="780864"/>
                    <a:pt x="263695" y="874419"/>
                  </a:cubicBezTo>
                  <a:cubicBezTo>
                    <a:pt x="263149" y="881160"/>
                    <a:pt x="266972" y="887536"/>
                    <a:pt x="272433" y="891271"/>
                  </a:cubicBezTo>
                  <a:cubicBezTo>
                    <a:pt x="239938" y="933084"/>
                    <a:pt x="207533" y="974896"/>
                    <a:pt x="172580" y="1014614"/>
                  </a:cubicBezTo>
                  <a:cubicBezTo>
                    <a:pt x="140449" y="1051689"/>
                    <a:pt x="107226" y="1088127"/>
                    <a:pt x="76824" y="1126751"/>
                  </a:cubicBezTo>
                  <a:cubicBezTo>
                    <a:pt x="83286" y="1101974"/>
                    <a:pt x="89021" y="1077105"/>
                    <a:pt x="93754" y="1051963"/>
                  </a:cubicBezTo>
                  <a:cubicBezTo>
                    <a:pt x="117693" y="918600"/>
                    <a:pt x="133713" y="782049"/>
                    <a:pt x="120151" y="646591"/>
                  </a:cubicBezTo>
                  <a:cubicBezTo>
                    <a:pt x="109956" y="548573"/>
                    <a:pt x="75276" y="456203"/>
                    <a:pt x="51610" y="360917"/>
                  </a:cubicBezTo>
                  <a:cubicBezTo>
                    <a:pt x="50973" y="350168"/>
                    <a:pt x="21755" y="274195"/>
                    <a:pt x="0" y="253699"/>
                  </a:cubicBezTo>
                  <a:cubicBezTo>
                    <a:pt x="43873" y="194761"/>
                    <a:pt x="88748" y="136369"/>
                    <a:pt x="135261" y="78342"/>
                  </a:cubicBezTo>
                  <a:cubicBezTo>
                    <a:pt x="156560" y="51013"/>
                    <a:pt x="179771" y="25416"/>
                    <a:pt x="203255" y="0"/>
                  </a:cubicBezTo>
                  <a:cubicBezTo>
                    <a:pt x="213086" y="24322"/>
                    <a:pt x="224555" y="48007"/>
                    <a:pt x="234385" y="72511"/>
                  </a:cubicBezTo>
                  <a:cubicBezTo>
                    <a:pt x="249586" y="109678"/>
                    <a:pt x="258689" y="146389"/>
                    <a:pt x="270613" y="185196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-347661" y="9817857"/>
              <a:ext cx="336786" cy="573897"/>
            </a:xfrm>
            <a:custGeom>
              <a:rect b="b" l="l" r="r" t="t"/>
              <a:pathLst>
                <a:path extrusionOk="0" h="573897" w="336786">
                  <a:moveTo>
                    <a:pt x="306112" y="8654"/>
                  </a:moveTo>
                  <a:cubicBezTo>
                    <a:pt x="323406" y="114870"/>
                    <a:pt x="347072" y="221998"/>
                    <a:pt x="333783" y="330127"/>
                  </a:cubicBezTo>
                  <a:cubicBezTo>
                    <a:pt x="324316" y="407285"/>
                    <a:pt x="313212" y="484260"/>
                    <a:pt x="297920" y="560506"/>
                  </a:cubicBezTo>
                  <a:cubicBezTo>
                    <a:pt x="297373" y="566701"/>
                    <a:pt x="294916" y="574170"/>
                    <a:pt x="292276" y="581914"/>
                  </a:cubicBezTo>
                  <a:cubicBezTo>
                    <a:pt x="272069" y="560051"/>
                    <a:pt x="250769" y="539008"/>
                    <a:pt x="230380" y="517509"/>
                  </a:cubicBezTo>
                  <a:cubicBezTo>
                    <a:pt x="170032" y="459847"/>
                    <a:pt x="82740" y="431334"/>
                    <a:pt x="0" y="437619"/>
                  </a:cubicBezTo>
                  <a:cubicBezTo>
                    <a:pt x="103312" y="291230"/>
                    <a:pt x="202436" y="144749"/>
                    <a:pt x="304837" y="0"/>
                  </a:cubicBezTo>
                  <a:cubicBezTo>
                    <a:pt x="305293" y="2915"/>
                    <a:pt x="305839" y="5830"/>
                    <a:pt x="306112" y="865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-407810" y="10293463"/>
              <a:ext cx="427810" cy="437254"/>
            </a:xfrm>
            <a:custGeom>
              <a:rect b="b" l="l" r="r" t="t"/>
              <a:pathLst>
                <a:path extrusionOk="0" h="437254" w="427810">
                  <a:moveTo>
                    <a:pt x="431252" y="400999"/>
                  </a:moveTo>
                  <a:cubicBezTo>
                    <a:pt x="428066" y="401728"/>
                    <a:pt x="424880" y="403368"/>
                    <a:pt x="421785" y="406101"/>
                  </a:cubicBezTo>
                  <a:cubicBezTo>
                    <a:pt x="395479" y="429785"/>
                    <a:pt x="360162" y="443541"/>
                    <a:pt x="325027" y="444816"/>
                  </a:cubicBezTo>
                  <a:cubicBezTo>
                    <a:pt x="242651" y="442174"/>
                    <a:pt x="164280" y="403732"/>
                    <a:pt x="104478" y="345978"/>
                  </a:cubicBezTo>
                  <a:cubicBezTo>
                    <a:pt x="128872" y="300522"/>
                    <a:pt x="152811" y="254883"/>
                    <a:pt x="184669" y="213617"/>
                  </a:cubicBezTo>
                  <a:cubicBezTo>
                    <a:pt x="187400" y="210065"/>
                    <a:pt x="191223" y="205419"/>
                    <a:pt x="194682" y="200500"/>
                  </a:cubicBezTo>
                  <a:cubicBezTo>
                    <a:pt x="200325" y="192575"/>
                    <a:pt x="191132" y="181188"/>
                    <a:pt x="182212" y="185013"/>
                  </a:cubicBezTo>
                  <a:cubicBezTo>
                    <a:pt x="178753" y="186471"/>
                    <a:pt x="176477" y="189113"/>
                    <a:pt x="173928" y="191755"/>
                  </a:cubicBezTo>
                  <a:cubicBezTo>
                    <a:pt x="137519" y="231563"/>
                    <a:pt x="109666" y="277110"/>
                    <a:pt x="83269" y="323842"/>
                  </a:cubicBezTo>
                  <a:cubicBezTo>
                    <a:pt x="51957" y="288406"/>
                    <a:pt x="27108" y="247505"/>
                    <a:pt x="11543" y="204052"/>
                  </a:cubicBezTo>
                  <a:cubicBezTo>
                    <a:pt x="-9939" y="138282"/>
                    <a:pt x="1257" y="67501"/>
                    <a:pt x="23103" y="3370"/>
                  </a:cubicBezTo>
                  <a:cubicBezTo>
                    <a:pt x="23467" y="2277"/>
                    <a:pt x="23922" y="1093"/>
                    <a:pt x="24377" y="0"/>
                  </a:cubicBezTo>
                  <a:cubicBezTo>
                    <a:pt x="52776" y="8108"/>
                    <a:pt x="83360" y="-729"/>
                    <a:pt x="112579" y="3370"/>
                  </a:cubicBezTo>
                  <a:cubicBezTo>
                    <a:pt x="158454" y="9656"/>
                    <a:pt x="203784" y="26964"/>
                    <a:pt x="241741" y="53655"/>
                  </a:cubicBezTo>
                  <a:cubicBezTo>
                    <a:pt x="266044" y="72694"/>
                    <a:pt x="285887" y="96652"/>
                    <a:pt x="307278" y="118696"/>
                  </a:cubicBezTo>
                  <a:cubicBezTo>
                    <a:pt x="408223" y="215530"/>
                    <a:pt x="405856" y="277110"/>
                    <a:pt x="431252" y="40099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113339" y="7173558"/>
              <a:ext cx="127432" cy="245955"/>
            </a:xfrm>
            <a:custGeom>
              <a:rect b="b" l="l" r="r" t="t"/>
              <a:pathLst>
                <a:path extrusionOk="0" h="245955" w="127432">
                  <a:moveTo>
                    <a:pt x="84925" y="0"/>
                  </a:moveTo>
                  <a:cubicBezTo>
                    <a:pt x="134988" y="39626"/>
                    <a:pt x="130710" y="178637"/>
                    <a:pt x="125248" y="239397"/>
                  </a:cubicBezTo>
                  <a:cubicBezTo>
                    <a:pt x="99307" y="243496"/>
                    <a:pt x="73456" y="248598"/>
                    <a:pt x="47514" y="252606"/>
                  </a:cubicBezTo>
                  <a:cubicBezTo>
                    <a:pt x="48060" y="175266"/>
                    <a:pt x="54068" y="88635"/>
                    <a:pt x="5735" y="23138"/>
                  </a:cubicBezTo>
                  <a:cubicBezTo>
                    <a:pt x="3823" y="20861"/>
                    <a:pt x="1912" y="18583"/>
                    <a:pt x="0" y="16397"/>
                  </a:cubicBezTo>
                  <a:cubicBezTo>
                    <a:pt x="27944" y="9474"/>
                    <a:pt x="56253" y="3006"/>
                    <a:pt x="84925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2451683" y="8618230"/>
              <a:ext cx="236660" cy="118423"/>
            </a:xfrm>
            <a:custGeom>
              <a:rect b="b" l="l" r="r" t="t"/>
              <a:pathLst>
                <a:path extrusionOk="0" h="118423" w="236660">
                  <a:moveTo>
                    <a:pt x="244388" y="33887"/>
                  </a:moveTo>
                  <a:cubicBezTo>
                    <a:pt x="245025" y="45638"/>
                    <a:pt x="244752" y="57481"/>
                    <a:pt x="244023" y="69141"/>
                  </a:cubicBezTo>
                  <a:cubicBezTo>
                    <a:pt x="243295" y="78068"/>
                    <a:pt x="242203" y="86996"/>
                    <a:pt x="240565" y="95741"/>
                  </a:cubicBezTo>
                  <a:lnTo>
                    <a:pt x="240565" y="95741"/>
                  </a:lnTo>
                  <a:cubicBezTo>
                    <a:pt x="160191" y="99840"/>
                    <a:pt x="80181" y="107583"/>
                    <a:pt x="1446" y="124800"/>
                  </a:cubicBezTo>
                  <a:cubicBezTo>
                    <a:pt x="1082" y="103393"/>
                    <a:pt x="-4197" y="74151"/>
                    <a:pt x="8000" y="53382"/>
                  </a:cubicBezTo>
                  <a:cubicBezTo>
                    <a:pt x="50781" y="18766"/>
                    <a:pt x="106123" y="1913"/>
                    <a:pt x="160646" y="0"/>
                  </a:cubicBezTo>
                  <a:cubicBezTo>
                    <a:pt x="163195" y="4828"/>
                    <a:pt x="167564" y="8745"/>
                    <a:pt x="173116" y="9929"/>
                  </a:cubicBezTo>
                  <a:cubicBezTo>
                    <a:pt x="197693" y="14666"/>
                    <a:pt x="223998" y="18583"/>
                    <a:pt x="244388" y="33887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789859" y="8288011"/>
              <a:ext cx="163842" cy="327941"/>
            </a:xfrm>
            <a:custGeom>
              <a:rect b="b" l="l" r="r" t="t"/>
              <a:pathLst>
                <a:path extrusionOk="0" h="327941" w="163842">
                  <a:moveTo>
                    <a:pt x="140540" y="125255"/>
                  </a:moveTo>
                  <a:cubicBezTo>
                    <a:pt x="160474" y="185196"/>
                    <a:pt x="173218" y="246594"/>
                    <a:pt x="171670" y="309996"/>
                  </a:cubicBezTo>
                  <a:cubicBezTo>
                    <a:pt x="146275" y="321109"/>
                    <a:pt x="116601" y="324206"/>
                    <a:pt x="89385" y="329945"/>
                  </a:cubicBezTo>
                  <a:cubicBezTo>
                    <a:pt x="97304" y="226097"/>
                    <a:pt x="54523" y="128535"/>
                    <a:pt x="4369" y="40173"/>
                  </a:cubicBezTo>
                  <a:cubicBezTo>
                    <a:pt x="2913" y="37622"/>
                    <a:pt x="1456" y="35072"/>
                    <a:pt x="0" y="32612"/>
                  </a:cubicBezTo>
                  <a:cubicBezTo>
                    <a:pt x="31403" y="17035"/>
                    <a:pt x="68086" y="12480"/>
                    <a:pt x="101127" y="0"/>
                  </a:cubicBezTo>
                  <a:cubicBezTo>
                    <a:pt x="118695" y="40082"/>
                    <a:pt x="127979" y="83352"/>
                    <a:pt x="140540" y="12525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314120" y="7290250"/>
              <a:ext cx="236660" cy="163970"/>
            </a:xfrm>
            <a:custGeom>
              <a:rect b="b" l="l" r="r" t="t"/>
              <a:pathLst>
                <a:path extrusionOk="0" h="163970" w="236660">
                  <a:moveTo>
                    <a:pt x="237662" y="6103"/>
                  </a:moveTo>
                  <a:cubicBezTo>
                    <a:pt x="242759" y="26235"/>
                    <a:pt x="236479" y="48007"/>
                    <a:pt x="235478" y="68594"/>
                  </a:cubicBezTo>
                  <a:cubicBezTo>
                    <a:pt x="233475" y="89182"/>
                    <a:pt x="231108" y="109951"/>
                    <a:pt x="223372" y="129263"/>
                  </a:cubicBezTo>
                  <a:cubicBezTo>
                    <a:pt x="152919" y="129628"/>
                    <a:pt x="80100" y="137918"/>
                    <a:pt x="15747" y="167797"/>
                  </a:cubicBezTo>
                  <a:cubicBezTo>
                    <a:pt x="8829" y="154679"/>
                    <a:pt x="819" y="141015"/>
                    <a:pt x="0" y="125802"/>
                  </a:cubicBezTo>
                  <a:cubicBezTo>
                    <a:pt x="60257" y="61762"/>
                    <a:pt x="142452" y="23685"/>
                    <a:pt x="226375" y="0"/>
                  </a:cubicBezTo>
                  <a:cubicBezTo>
                    <a:pt x="229288" y="3097"/>
                    <a:pt x="233202" y="5284"/>
                    <a:pt x="237662" y="6103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771836" y="7519625"/>
              <a:ext cx="191149" cy="173080"/>
            </a:xfrm>
            <a:custGeom>
              <a:rect b="b" l="l" r="r" t="t"/>
              <a:pathLst>
                <a:path extrusionOk="0" h="173080" w="191149">
                  <a:moveTo>
                    <a:pt x="131620" y="15032"/>
                  </a:moveTo>
                  <a:cubicBezTo>
                    <a:pt x="163114" y="46642"/>
                    <a:pt x="184322" y="89001"/>
                    <a:pt x="195700" y="131998"/>
                  </a:cubicBezTo>
                  <a:cubicBezTo>
                    <a:pt x="165754" y="144933"/>
                    <a:pt x="139721" y="165338"/>
                    <a:pt x="109683" y="177910"/>
                  </a:cubicBezTo>
                  <a:cubicBezTo>
                    <a:pt x="104768" y="113597"/>
                    <a:pt x="66902" y="53383"/>
                    <a:pt x="5006" y="30791"/>
                  </a:cubicBezTo>
                  <a:cubicBezTo>
                    <a:pt x="3368" y="30154"/>
                    <a:pt x="1638" y="29425"/>
                    <a:pt x="0" y="28787"/>
                  </a:cubicBezTo>
                  <a:cubicBezTo>
                    <a:pt x="27125" y="17947"/>
                    <a:pt x="59984" y="1"/>
                    <a:pt x="90386" y="1"/>
                  </a:cubicBezTo>
                  <a:cubicBezTo>
                    <a:pt x="104950" y="-90"/>
                    <a:pt x="118968" y="4010"/>
                    <a:pt x="131620" y="1503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720135" y="7565356"/>
              <a:ext cx="54614" cy="18218"/>
            </a:xfrm>
            <a:custGeom>
              <a:rect b="b" l="l" r="r" t="t"/>
              <a:pathLst>
                <a:path extrusionOk="0" h="18218" w="54614">
                  <a:moveTo>
                    <a:pt x="59893" y="20496"/>
                  </a:moveTo>
                  <a:cubicBezTo>
                    <a:pt x="59620" y="20496"/>
                    <a:pt x="59438" y="20496"/>
                    <a:pt x="59256" y="20496"/>
                  </a:cubicBezTo>
                  <a:cubicBezTo>
                    <a:pt x="52612" y="20496"/>
                    <a:pt x="46058" y="20587"/>
                    <a:pt x="39413" y="20770"/>
                  </a:cubicBezTo>
                  <a:cubicBezTo>
                    <a:pt x="26306" y="20952"/>
                    <a:pt x="13107" y="21407"/>
                    <a:pt x="0" y="20679"/>
                  </a:cubicBezTo>
                  <a:cubicBezTo>
                    <a:pt x="6554" y="13118"/>
                    <a:pt x="13472" y="5830"/>
                    <a:pt x="21664" y="0"/>
                  </a:cubicBezTo>
                  <a:cubicBezTo>
                    <a:pt x="27398" y="3097"/>
                    <a:pt x="33315" y="6103"/>
                    <a:pt x="39231" y="9018"/>
                  </a:cubicBezTo>
                  <a:cubicBezTo>
                    <a:pt x="38958" y="8927"/>
                    <a:pt x="38776" y="8836"/>
                    <a:pt x="38594" y="8745"/>
                  </a:cubicBezTo>
                  <a:cubicBezTo>
                    <a:pt x="45967" y="12389"/>
                    <a:pt x="52976" y="16306"/>
                    <a:pt x="59893" y="2049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512022" y="7592685"/>
              <a:ext cx="209353" cy="100204"/>
            </a:xfrm>
            <a:custGeom>
              <a:rect b="b" l="l" r="r" t="t"/>
              <a:pathLst>
                <a:path extrusionOk="0" h="100204" w="209353">
                  <a:moveTo>
                    <a:pt x="193698" y="0"/>
                  </a:moveTo>
                  <a:cubicBezTo>
                    <a:pt x="202163" y="25142"/>
                    <a:pt x="203619" y="51560"/>
                    <a:pt x="209354" y="77704"/>
                  </a:cubicBezTo>
                  <a:cubicBezTo>
                    <a:pt x="168848" y="79981"/>
                    <a:pt x="128070" y="76520"/>
                    <a:pt x="87838" y="83078"/>
                  </a:cubicBezTo>
                  <a:cubicBezTo>
                    <a:pt x="60349" y="87178"/>
                    <a:pt x="34316" y="97289"/>
                    <a:pt x="7828" y="105397"/>
                  </a:cubicBezTo>
                  <a:cubicBezTo>
                    <a:pt x="4915" y="79344"/>
                    <a:pt x="7555" y="52471"/>
                    <a:pt x="0" y="27146"/>
                  </a:cubicBezTo>
                  <a:cubicBezTo>
                    <a:pt x="62988" y="9929"/>
                    <a:pt x="128343" y="1093"/>
                    <a:pt x="193698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134382" y="6990913"/>
              <a:ext cx="145637" cy="191299"/>
            </a:xfrm>
            <a:custGeom>
              <a:rect b="b" l="l" r="r" t="t"/>
              <a:pathLst>
                <a:path extrusionOk="0" h="191299" w="145637">
                  <a:moveTo>
                    <a:pt x="149733" y="161420"/>
                  </a:moveTo>
                  <a:cubicBezTo>
                    <a:pt x="126796" y="176268"/>
                    <a:pt x="99489" y="179730"/>
                    <a:pt x="75276" y="191481"/>
                  </a:cubicBezTo>
                  <a:cubicBezTo>
                    <a:pt x="75458" y="133818"/>
                    <a:pt x="30948" y="88180"/>
                    <a:pt x="2093" y="41721"/>
                  </a:cubicBezTo>
                  <a:cubicBezTo>
                    <a:pt x="1456" y="40810"/>
                    <a:pt x="728" y="39991"/>
                    <a:pt x="0" y="39080"/>
                  </a:cubicBezTo>
                  <a:cubicBezTo>
                    <a:pt x="23939" y="24869"/>
                    <a:pt x="48606" y="12207"/>
                    <a:pt x="73729" y="0"/>
                  </a:cubicBezTo>
                  <a:cubicBezTo>
                    <a:pt x="105678" y="50467"/>
                    <a:pt x="131256" y="104668"/>
                    <a:pt x="149733" y="16142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401445" y="8932416"/>
              <a:ext cx="291274" cy="163970"/>
            </a:xfrm>
            <a:custGeom>
              <a:rect b="b" l="l" r="r" t="t"/>
              <a:pathLst>
                <a:path extrusionOk="0" h="163970" w="291274">
                  <a:moveTo>
                    <a:pt x="299649" y="108312"/>
                  </a:moveTo>
                  <a:cubicBezTo>
                    <a:pt x="290729" y="128079"/>
                    <a:pt x="282901" y="148485"/>
                    <a:pt x="272433" y="167432"/>
                  </a:cubicBezTo>
                  <a:cubicBezTo>
                    <a:pt x="207078" y="135640"/>
                    <a:pt x="137263" y="112411"/>
                    <a:pt x="66811" y="94830"/>
                  </a:cubicBezTo>
                  <a:cubicBezTo>
                    <a:pt x="45239" y="88271"/>
                    <a:pt x="18569" y="90457"/>
                    <a:pt x="0" y="77157"/>
                  </a:cubicBezTo>
                  <a:cubicBezTo>
                    <a:pt x="4824" y="51377"/>
                    <a:pt x="12652" y="26144"/>
                    <a:pt x="15474" y="0"/>
                  </a:cubicBezTo>
                  <a:cubicBezTo>
                    <a:pt x="60257" y="3917"/>
                    <a:pt x="100399" y="11296"/>
                    <a:pt x="144727" y="22774"/>
                  </a:cubicBezTo>
                  <a:cubicBezTo>
                    <a:pt x="204348" y="33250"/>
                    <a:pt x="260054" y="60578"/>
                    <a:pt x="299649" y="108312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951210" y="8460202"/>
              <a:ext cx="182046" cy="145751"/>
            </a:xfrm>
            <a:custGeom>
              <a:rect b="b" l="l" r="r" t="t"/>
              <a:pathLst>
                <a:path extrusionOk="0" h="145751" w="182046">
                  <a:moveTo>
                    <a:pt x="173491" y="78228"/>
                  </a:moveTo>
                  <a:cubicBezTo>
                    <a:pt x="185142" y="91073"/>
                    <a:pt x="194426" y="100911"/>
                    <a:pt x="188145" y="119312"/>
                  </a:cubicBezTo>
                  <a:cubicBezTo>
                    <a:pt x="185961" y="129879"/>
                    <a:pt x="183412" y="140355"/>
                    <a:pt x="180408" y="150649"/>
                  </a:cubicBezTo>
                  <a:cubicBezTo>
                    <a:pt x="144818" y="92804"/>
                    <a:pt x="64171" y="82510"/>
                    <a:pt x="0" y="92712"/>
                  </a:cubicBezTo>
                  <a:cubicBezTo>
                    <a:pt x="11651" y="61558"/>
                    <a:pt x="21754" y="29766"/>
                    <a:pt x="37320" y="342"/>
                  </a:cubicBezTo>
                  <a:cubicBezTo>
                    <a:pt x="92662" y="-4121"/>
                    <a:pt x="142270" y="35778"/>
                    <a:pt x="173491" y="78228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042501" y="8594090"/>
              <a:ext cx="54614" cy="91094"/>
            </a:xfrm>
            <a:custGeom>
              <a:rect b="b" l="l" r="r" t="t"/>
              <a:pathLst>
                <a:path extrusionOk="0" h="91094" w="54614">
                  <a:moveTo>
                    <a:pt x="16207" y="0"/>
                  </a:moveTo>
                  <a:cubicBezTo>
                    <a:pt x="80105" y="32794"/>
                    <a:pt x="76100" y="89819"/>
                    <a:pt x="5" y="94739"/>
                  </a:cubicBezTo>
                  <a:cubicBezTo>
                    <a:pt x="-268" y="62764"/>
                    <a:pt x="11746" y="32065"/>
                    <a:pt x="16207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2"/>
          <p:cNvGrpSpPr/>
          <p:nvPr/>
        </p:nvGrpSpPr>
        <p:grpSpPr>
          <a:xfrm flipH="1">
            <a:off x="7458907" y="3372120"/>
            <a:ext cx="2110872" cy="2273552"/>
            <a:chOff x="14916230" y="6744240"/>
            <a:chExt cx="4221744" cy="4547104"/>
          </a:xfrm>
        </p:grpSpPr>
        <p:sp>
          <p:nvSpPr>
            <p:cNvPr id="174" name="Google Shape;174;p2"/>
            <p:cNvSpPr/>
            <p:nvPr/>
          </p:nvSpPr>
          <p:spPr>
            <a:xfrm>
              <a:off x="17930419" y="8988530"/>
              <a:ext cx="209353" cy="309722"/>
            </a:xfrm>
            <a:custGeom>
              <a:rect b="b" l="l" r="r" t="t"/>
              <a:pathLst>
                <a:path extrusionOk="0" h="309722" w="209353">
                  <a:moveTo>
                    <a:pt x="192032" y="107856"/>
                  </a:moveTo>
                  <a:cubicBezTo>
                    <a:pt x="189211" y="61307"/>
                    <a:pt x="156806" y="7379"/>
                    <a:pt x="108018" y="0"/>
                  </a:cubicBezTo>
                  <a:cubicBezTo>
                    <a:pt x="88175" y="1640"/>
                    <a:pt x="70425" y="12935"/>
                    <a:pt x="51401" y="18401"/>
                  </a:cubicBezTo>
                  <a:cubicBezTo>
                    <a:pt x="45485" y="21043"/>
                    <a:pt x="37748" y="23502"/>
                    <a:pt x="31103" y="27146"/>
                  </a:cubicBezTo>
                  <a:cubicBezTo>
                    <a:pt x="26006" y="24596"/>
                    <a:pt x="20636" y="22774"/>
                    <a:pt x="14901" y="22318"/>
                  </a:cubicBezTo>
                  <a:cubicBezTo>
                    <a:pt x="-4578" y="22683"/>
                    <a:pt x="-3668" y="42268"/>
                    <a:pt x="10168" y="50922"/>
                  </a:cubicBezTo>
                  <a:cubicBezTo>
                    <a:pt x="96913" y="124071"/>
                    <a:pt x="-20234" y="209427"/>
                    <a:pt x="78981" y="291594"/>
                  </a:cubicBezTo>
                  <a:cubicBezTo>
                    <a:pt x="83442" y="296149"/>
                    <a:pt x="89449" y="299155"/>
                    <a:pt x="95548" y="300340"/>
                  </a:cubicBezTo>
                  <a:cubicBezTo>
                    <a:pt x="99826" y="309085"/>
                    <a:pt x="106106" y="312182"/>
                    <a:pt x="113115" y="312182"/>
                  </a:cubicBezTo>
                  <a:cubicBezTo>
                    <a:pt x="125767" y="312182"/>
                    <a:pt x="140877" y="301888"/>
                    <a:pt x="150981" y="295420"/>
                  </a:cubicBezTo>
                  <a:cubicBezTo>
                    <a:pt x="174192" y="278659"/>
                    <a:pt x="205959" y="262444"/>
                    <a:pt x="212695" y="232383"/>
                  </a:cubicBezTo>
                  <a:cubicBezTo>
                    <a:pt x="213605" y="224822"/>
                    <a:pt x="210601" y="217626"/>
                    <a:pt x="205868" y="211795"/>
                  </a:cubicBezTo>
                  <a:cubicBezTo>
                    <a:pt x="174010" y="182098"/>
                    <a:pt x="195491" y="144750"/>
                    <a:pt x="192032" y="107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7957808" y="8588205"/>
              <a:ext cx="318581" cy="191299"/>
            </a:xfrm>
            <a:custGeom>
              <a:rect b="b" l="l" r="r" t="t"/>
              <a:pathLst>
                <a:path extrusionOk="0" h="191299" w="318581">
                  <a:moveTo>
                    <a:pt x="244470" y="4518"/>
                  </a:moveTo>
                  <a:cubicBezTo>
                    <a:pt x="230362" y="2605"/>
                    <a:pt x="211884" y="-6140"/>
                    <a:pt x="201325" y="7524"/>
                  </a:cubicBezTo>
                  <a:cubicBezTo>
                    <a:pt x="157270" y="2787"/>
                    <a:pt x="113032" y="13901"/>
                    <a:pt x="72072" y="29387"/>
                  </a:cubicBezTo>
                  <a:cubicBezTo>
                    <a:pt x="36391" y="44600"/>
                    <a:pt x="2803" y="61726"/>
                    <a:pt x="1256" y="105542"/>
                  </a:cubicBezTo>
                  <a:cubicBezTo>
                    <a:pt x="-292" y="121757"/>
                    <a:pt x="-292" y="137790"/>
                    <a:pt x="619" y="154005"/>
                  </a:cubicBezTo>
                  <a:cubicBezTo>
                    <a:pt x="801" y="167396"/>
                    <a:pt x="1620" y="182517"/>
                    <a:pt x="14363" y="190078"/>
                  </a:cubicBezTo>
                  <a:cubicBezTo>
                    <a:pt x="21008" y="194269"/>
                    <a:pt x="28563" y="195635"/>
                    <a:pt x="36209" y="195635"/>
                  </a:cubicBezTo>
                  <a:cubicBezTo>
                    <a:pt x="45129" y="195635"/>
                    <a:pt x="54323" y="193722"/>
                    <a:pt x="62697" y="192173"/>
                  </a:cubicBezTo>
                  <a:cubicBezTo>
                    <a:pt x="93372" y="186343"/>
                    <a:pt x="121498" y="179602"/>
                    <a:pt x="154630" y="176505"/>
                  </a:cubicBezTo>
                  <a:cubicBezTo>
                    <a:pt x="202327" y="169309"/>
                    <a:pt x="251661" y="172952"/>
                    <a:pt x="298720" y="163388"/>
                  </a:cubicBezTo>
                  <a:cubicBezTo>
                    <a:pt x="318290" y="155280"/>
                    <a:pt x="320384" y="131869"/>
                    <a:pt x="322569" y="113559"/>
                  </a:cubicBezTo>
                  <a:cubicBezTo>
                    <a:pt x="323843" y="92060"/>
                    <a:pt x="327120" y="69287"/>
                    <a:pt x="321567" y="48244"/>
                  </a:cubicBezTo>
                  <a:cubicBezTo>
                    <a:pt x="307094" y="20460"/>
                    <a:pt x="272506" y="12170"/>
                    <a:pt x="244470" y="45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8466941" y="8419079"/>
              <a:ext cx="254865" cy="309722"/>
            </a:xfrm>
            <a:custGeom>
              <a:rect b="b" l="l" r="r" t="t"/>
              <a:pathLst>
                <a:path extrusionOk="0" h="309722" w="254865">
                  <a:moveTo>
                    <a:pt x="97246" y="2477"/>
                  </a:moveTo>
                  <a:cubicBezTo>
                    <a:pt x="72942" y="-3626"/>
                    <a:pt x="37716" y="200"/>
                    <a:pt x="31162" y="29350"/>
                  </a:cubicBezTo>
                  <a:cubicBezTo>
                    <a:pt x="18601" y="65788"/>
                    <a:pt x="3582" y="103045"/>
                    <a:pt x="2035" y="142125"/>
                  </a:cubicBezTo>
                  <a:cubicBezTo>
                    <a:pt x="-969" y="145313"/>
                    <a:pt x="-969" y="149139"/>
                    <a:pt x="4220" y="151872"/>
                  </a:cubicBezTo>
                  <a:cubicBezTo>
                    <a:pt x="7497" y="158340"/>
                    <a:pt x="13959" y="159797"/>
                    <a:pt x="19056" y="154696"/>
                  </a:cubicBezTo>
                  <a:cubicBezTo>
                    <a:pt x="45817" y="155972"/>
                    <a:pt x="72942" y="154150"/>
                    <a:pt x="98975" y="161984"/>
                  </a:cubicBezTo>
                  <a:cubicBezTo>
                    <a:pt x="90601" y="196509"/>
                    <a:pt x="60745" y="284689"/>
                    <a:pt x="96153" y="307098"/>
                  </a:cubicBezTo>
                  <a:cubicBezTo>
                    <a:pt x="104163" y="309831"/>
                    <a:pt x="112810" y="311106"/>
                    <a:pt x="121822" y="311106"/>
                  </a:cubicBezTo>
                  <a:cubicBezTo>
                    <a:pt x="154408" y="311106"/>
                    <a:pt x="190363" y="294162"/>
                    <a:pt x="209022" y="268383"/>
                  </a:cubicBezTo>
                  <a:cubicBezTo>
                    <a:pt x="234600" y="267381"/>
                    <a:pt x="245432" y="210082"/>
                    <a:pt x="252167" y="190770"/>
                  </a:cubicBezTo>
                  <a:cubicBezTo>
                    <a:pt x="257447" y="166903"/>
                    <a:pt x="267004" y="138573"/>
                    <a:pt x="252258" y="116436"/>
                  </a:cubicBezTo>
                  <a:cubicBezTo>
                    <a:pt x="214393" y="62873"/>
                    <a:pt x="164785" y="12953"/>
                    <a:pt x="97246" y="24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8017016" y="7553772"/>
              <a:ext cx="291274" cy="182189"/>
            </a:xfrm>
            <a:custGeom>
              <a:rect b="b" l="l" r="r" t="t"/>
              <a:pathLst>
                <a:path extrusionOk="0" h="182189" w="291274">
                  <a:moveTo>
                    <a:pt x="4034" y="102041"/>
                  </a:moveTo>
                  <a:cubicBezTo>
                    <a:pt x="7584" y="129187"/>
                    <a:pt x="-62" y="164350"/>
                    <a:pt x="22239" y="184755"/>
                  </a:cubicBezTo>
                  <a:cubicBezTo>
                    <a:pt x="26699" y="187852"/>
                    <a:pt x="31523" y="189219"/>
                    <a:pt x="36529" y="189219"/>
                  </a:cubicBezTo>
                  <a:cubicBezTo>
                    <a:pt x="39169" y="189219"/>
                    <a:pt x="41809" y="188854"/>
                    <a:pt x="44448" y="188126"/>
                  </a:cubicBezTo>
                  <a:cubicBezTo>
                    <a:pt x="71027" y="181020"/>
                    <a:pt x="96878" y="170727"/>
                    <a:pt x="123730" y="164532"/>
                  </a:cubicBezTo>
                  <a:cubicBezTo>
                    <a:pt x="158592" y="157700"/>
                    <a:pt x="194182" y="159249"/>
                    <a:pt x="229499" y="158611"/>
                  </a:cubicBezTo>
                  <a:cubicBezTo>
                    <a:pt x="247977" y="157244"/>
                    <a:pt x="270277" y="160615"/>
                    <a:pt x="285023" y="147133"/>
                  </a:cubicBezTo>
                  <a:cubicBezTo>
                    <a:pt x="296401" y="135928"/>
                    <a:pt x="291304" y="119167"/>
                    <a:pt x="288118" y="105594"/>
                  </a:cubicBezTo>
                  <a:cubicBezTo>
                    <a:pt x="284295" y="86373"/>
                    <a:pt x="281655" y="66696"/>
                    <a:pt x="277378" y="47202"/>
                  </a:cubicBezTo>
                  <a:cubicBezTo>
                    <a:pt x="272553" y="20056"/>
                    <a:pt x="259628" y="-6179"/>
                    <a:pt x="227497" y="1290"/>
                  </a:cubicBezTo>
                  <a:cubicBezTo>
                    <a:pt x="153676" y="6938"/>
                    <a:pt x="82041" y="23426"/>
                    <a:pt x="11862" y="46018"/>
                  </a:cubicBezTo>
                  <a:cubicBezTo>
                    <a:pt x="4762" y="47202"/>
                    <a:pt x="-335" y="54763"/>
                    <a:pt x="2032" y="62050"/>
                  </a:cubicBezTo>
                  <a:cubicBezTo>
                    <a:pt x="-3703" y="74895"/>
                    <a:pt x="4580" y="88650"/>
                    <a:pt x="4034" y="1020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8302333" y="7063070"/>
              <a:ext cx="236660" cy="400817"/>
            </a:xfrm>
            <a:custGeom>
              <a:rect b="b" l="l" r="r" t="t"/>
              <a:pathLst>
                <a:path extrusionOk="0" h="400817" w="236660">
                  <a:moveTo>
                    <a:pt x="65062" y="381677"/>
                  </a:moveTo>
                  <a:cubicBezTo>
                    <a:pt x="87454" y="385047"/>
                    <a:pt x="113941" y="395796"/>
                    <a:pt x="136515" y="403448"/>
                  </a:cubicBezTo>
                  <a:cubicBezTo>
                    <a:pt x="137790" y="403540"/>
                    <a:pt x="138973" y="403631"/>
                    <a:pt x="140156" y="403631"/>
                  </a:cubicBezTo>
                  <a:cubicBezTo>
                    <a:pt x="184758" y="403631"/>
                    <a:pt x="193496" y="315451"/>
                    <a:pt x="207605" y="282566"/>
                  </a:cubicBezTo>
                  <a:cubicBezTo>
                    <a:pt x="231908" y="210874"/>
                    <a:pt x="247837" y="135356"/>
                    <a:pt x="240828" y="59383"/>
                  </a:cubicBezTo>
                  <a:cubicBezTo>
                    <a:pt x="236823" y="40800"/>
                    <a:pt x="217344" y="33330"/>
                    <a:pt x="201506" y="27227"/>
                  </a:cubicBezTo>
                  <a:cubicBezTo>
                    <a:pt x="179842" y="19211"/>
                    <a:pt x="158088" y="11012"/>
                    <a:pt x="135605" y="5638"/>
                  </a:cubicBezTo>
                  <a:cubicBezTo>
                    <a:pt x="119767" y="3269"/>
                    <a:pt x="99833" y="-6023"/>
                    <a:pt x="86088" y="6093"/>
                  </a:cubicBezTo>
                  <a:cubicBezTo>
                    <a:pt x="78897" y="12834"/>
                    <a:pt x="78260" y="24950"/>
                    <a:pt x="84268" y="32510"/>
                  </a:cubicBezTo>
                  <a:cubicBezTo>
                    <a:pt x="96101" y="131348"/>
                    <a:pt x="57052" y="226360"/>
                    <a:pt x="16000" y="314267"/>
                  </a:cubicBezTo>
                  <a:cubicBezTo>
                    <a:pt x="9811" y="329662"/>
                    <a:pt x="-8394" y="346423"/>
                    <a:pt x="4531" y="363093"/>
                  </a:cubicBezTo>
                  <a:cubicBezTo>
                    <a:pt x="19914" y="379035"/>
                    <a:pt x="45037" y="376575"/>
                    <a:pt x="65062" y="3816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6213553" y="7479172"/>
              <a:ext cx="336786" cy="255065"/>
            </a:xfrm>
            <a:custGeom>
              <a:rect b="b" l="l" r="r" t="t"/>
              <a:pathLst>
                <a:path extrusionOk="0" h="255065" w="336786">
                  <a:moveTo>
                    <a:pt x="53931" y="148220"/>
                  </a:moveTo>
                  <a:cubicBezTo>
                    <a:pt x="65764" y="148676"/>
                    <a:pt x="77597" y="148402"/>
                    <a:pt x="89430" y="148220"/>
                  </a:cubicBezTo>
                  <a:cubicBezTo>
                    <a:pt x="97076" y="148038"/>
                    <a:pt x="104722" y="147856"/>
                    <a:pt x="112368" y="147947"/>
                  </a:cubicBezTo>
                  <a:cubicBezTo>
                    <a:pt x="123655" y="147127"/>
                    <a:pt x="138674" y="147674"/>
                    <a:pt x="144955" y="136378"/>
                  </a:cubicBezTo>
                  <a:cubicBezTo>
                    <a:pt x="166709" y="161611"/>
                    <a:pt x="172262" y="195498"/>
                    <a:pt x="175174" y="227655"/>
                  </a:cubicBezTo>
                  <a:cubicBezTo>
                    <a:pt x="175265" y="239588"/>
                    <a:pt x="179635" y="251339"/>
                    <a:pt x="190921" y="256987"/>
                  </a:cubicBezTo>
                  <a:cubicBezTo>
                    <a:pt x="196292" y="259174"/>
                    <a:pt x="201662" y="260085"/>
                    <a:pt x="206942" y="260085"/>
                  </a:cubicBezTo>
                  <a:cubicBezTo>
                    <a:pt x="229970" y="260085"/>
                    <a:pt x="252362" y="242959"/>
                    <a:pt x="272205" y="232847"/>
                  </a:cubicBezTo>
                  <a:cubicBezTo>
                    <a:pt x="289409" y="221825"/>
                    <a:pt x="308160" y="213626"/>
                    <a:pt x="326182" y="204061"/>
                  </a:cubicBezTo>
                  <a:cubicBezTo>
                    <a:pt x="357130" y="178464"/>
                    <a:pt x="328367" y="133827"/>
                    <a:pt x="316807" y="104586"/>
                  </a:cubicBezTo>
                  <a:cubicBezTo>
                    <a:pt x="256731" y="-23767"/>
                    <a:pt x="187644" y="-18665"/>
                    <a:pt x="71954" y="38269"/>
                  </a:cubicBezTo>
                  <a:cubicBezTo>
                    <a:pt x="22073" y="64413"/>
                    <a:pt x="-51838" y="145670"/>
                    <a:pt x="53931" y="1482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7086113" y="7894282"/>
              <a:ext cx="336786" cy="327941"/>
            </a:xfrm>
            <a:custGeom>
              <a:rect b="b" l="l" r="r" t="t"/>
              <a:pathLst>
                <a:path extrusionOk="0" h="327941" w="336786">
                  <a:moveTo>
                    <a:pt x="583" y="261642"/>
                  </a:moveTo>
                  <a:cubicBezTo>
                    <a:pt x="16330" y="300630"/>
                    <a:pt x="85326" y="316299"/>
                    <a:pt x="121644" y="332514"/>
                  </a:cubicBezTo>
                  <a:cubicBezTo>
                    <a:pt x="124192" y="332969"/>
                    <a:pt x="126650" y="333151"/>
                    <a:pt x="129017" y="333151"/>
                  </a:cubicBezTo>
                  <a:cubicBezTo>
                    <a:pt x="164061" y="333151"/>
                    <a:pt x="181264" y="288515"/>
                    <a:pt x="201289" y="264648"/>
                  </a:cubicBezTo>
                  <a:cubicBezTo>
                    <a:pt x="223226" y="234222"/>
                    <a:pt x="247711" y="205801"/>
                    <a:pt x="274108" y="179201"/>
                  </a:cubicBezTo>
                  <a:cubicBezTo>
                    <a:pt x="285213" y="167814"/>
                    <a:pt x="296227" y="156610"/>
                    <a:pt x="308788" y="146954"/>
                  </a:cubicBezTo>
                  <a:cubicBezTo>
                    <a:pt x="322259" y="136204"/>
                    <a:pt x="338917" y="124817"/>
                    <a:pt x="340464" y="106143"/>
                  </a:cubicBezTo>
                  <a:cubicBezTo>
                    <a:pt x="343468" y="81912"/>
                    <a:pt x="326629" y="63055"/>
                    <a:pt x="309698" y="48207"/>
                  </a:cubicBezTo>
                  <a:cubicBezTo>
                    <a:pt x="288126" y="29623"/>
                    <a:pt x="264915" y="3661"/>
                    <a:pt x="235332" y="1111"/>
                  </a:cubicBezTo>
                  <a:cubicBezTo>
                    <a:pt x="215398" y="-4993"/>
                    <a:pt x="192551" y="15595"/>
                    <a:pt x="175894" y="25433"/>
                  </a:cubicBezTo>
                  <a:cubicBezTo>
                    <a:pt x="113816" y="72438"/>
                    <a:pt x="74858" y="142854"/>
                    <a:pt x="28982" y="204525"/>
                  </a:cubicBezTo>
                  <a:cubicBezTo>
                    <a:pt x="19334" y="222927"/>
                    <a:pt x="-3968" y="238868"/>
                    <a:pt x="583" y="2616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4916230" y="8868223"/>
              <a:ext cx="1784058" cy="2423121"/>
            </a:xfrm>
            <a:custGeom>
              <a:rect b="b" l="l" r="r" t="t"/>
              <a:pathLst>
                <a:path extrusionOk="0" h="2423121" w="1784058">
                  <a:moveTo>
                    <a:pt x="1667925" y="181887"/>
                  </a:moveTo>
                  <a:cubicBezTo>
                    <a:pt x="1643439" y="148364"/>
                    <a:pt x="1614858" y="117938"/>
                    <a:pt x="1583273" y="91065"/>
                  </a:cubicBezTo>
                  <a:cubicBezTo>
                    <a:pt x="1552962" y="65103"/>
                    <a:pt x="1522196" y="38139"/>
                    <a:pt x="1484330" y="24020"/>
                  </a:cubicBezTo>
                  <a:cubicBezTo>
                    <a:pt x="1437180" y="5527"/>
                    <a:pt x="1383567" y="-7864"/>
                    <a:pt x="1333414" y="5254"/>
                  </a:cubicBezTo>
                  <a:cubicBezTo>
                    <a:pt x="1328407" y="6074"/>
                    <a:pt x="1323856" y="7896"/>
                    <a:pt x="1320124" y="10173"/>
                  </a:cubicBezTo>
                  <a:cubicBezTo>
                    <a:pt x="1319851" y="9536"/>
                    <a:pt x="1319669" y="8898"/>
                    <a:pt x="1319305" y="8260"/>
                  </a:cubicBezTo>
                  <a:cubicBezTo>
                    <a:pt x="1316119" y="3888"/>
                    <a:pt x="1309838" y="2157"/>
                    <a:pt x="1305014" y="4890"/>
                  </a:cubicBezTo>
                  <a:cubicBezTo>
                    <a:pt x="1297186" y="10173"/>
                    <a:pt x="1291088" y="17552"/>
                    <a:pt x="1284079" y="23837"/>
                  </a:cubicBezTo>
                  <a:cubicBezTo>
                    <a:pt x="1251675" y="54809"/>
                    <a:pt x="1222638" y="88970"/>
                    <a:pt x="1194421" y="123768"/>
                  </a:cubicBezTo>
                  <a:cubicBezTo>
                    <a:pt x="1128156" y="200835"/>
                    <a:pt x="1057431" y="274257"/>
                    <a:pt x="1001269" y="359430"/>
                  </a:cubicBezTo>
                  <a:cubicBezTo>
                    <a:pt x="948475" y="433308"/>
                    <a:pt x="881937" y="495435"/>
                    <a:pt x="824320" y="565305"/>
                  </a:cubicBezTo>
                  <a:cubicBezTo>
                    <a:pt x="798105" y="598463"/>
                    <a:pt x="772072" y="631895"/>
                    <a:pt x="745766" y="664962"/>
                  </a:cubicBezTo>
                  <a:cubicBezTo>
                    <a:pt x="598035" y="856079"/>
                    <a:pt x="460408" y="1054666"/>
                    <a:pt x="324510" y="1254255"/>
                  </a:cubicBezTo>
                  <a:cubicBezTo>
                    <a:pt x="302664" y="1285500"/>
                    <a:pt x="281820" y="1317383"/>
                    <a:pt x="259246" y="1347991"/>
                  </a:cubicBezTo>
                  <a:cubicBezTo>
                    <a:pt x="248323" y="1364024"/>
                    <a:pt x="222473" y="1388164"/>
                    <a:pt x="227206" y="1407658"/>
                  </a:cubicBezTo>
                  <a:cubicBezTo>
                    <a:pt x="226296" y="1409116"/>
                    <a:pt x="225477" y="1410391"/>
                    <a:pt x="225021" y="1411393"/>
                  </a:cubicBezTo>
                  <a:cubicBezTo>
                    <a:pt x="186701" y="1482903"/>
                    <a:pt x="173138" y="1570900"/>
                    <a:pt x="199353" y="1648695"/>
                  </a:cubicBezTo>
                  <a:cubicBezTo>
                    <a:pt x="218286" y="1698979"/>
                    <a:pt x="246412" y="1746895"/>
                    <a:pt x="283094" y="1786613"/>
                  </a:cubicBezTo>
                  <a:cubicBezTo>
                    <a:pt x="266073" y="1817220"/>
                    <a:pt x="248870" y="1847828"/>
                    <a:pt x="229482" y="1876978"/>
                  </a:cubicBezTo>
                  <a:cubicBezTo>
                    <a:pt x="187338" y="1946484"/>
                    <a:pt x="143920" y="2015443"/>
                    <a:pt x="108420" y="2088592"/>
                  </a:cubicBezTo>
                  <a:cubicBezTo>
                    <a:pt x="60633" y="2190800"/>
                    <a:pt x="24315" y="2298838"/>
                    <a:pt x="285" y="2409063"/>
                  </a:cubicBezTo>
                  <a:cubicBezTo>
                    <a:pt x="-1627" y="2421270"/>
                    <a:pt x="6383" y="2428831"/>
                    <a:pt x="15486" y="2430379"/>
                  </a:cubicBezTo>
                  <a:cubicBezTo>
                    <a:pt x="24679" y="2431928"/>
                    <a:pt x="35056" y="2427464"/>
                    <a:pt x="37331" y="2415440"/>
                  </a:cubicBezTo>
                  <a:cubicBezTo>
                    <a:pt x="59814" y="2301480"/>
                    <a:pt x="96496" y="2189616"/>
                    <a:pt x="146650" y="2084857"/>
                  </a:cubicBezTo>
                  <a:cubicBezTo>
                    <a:pt x="193618" y="1990118"/>
                    <a:pt x="252146" y="1901574"/>
                    <a:pt x="304212" y="1809660"/>
                  </a:cubicBezTo>
                  <a:cubicBezTo>
                    <a:pt x="304485" y="1809204"/>
                    <a:pt x="304667" y="1808749"/>
                    <a:pt x="304940" y="1808293"/>
                  </a:cubicBezTo>
                  <a:cubicBezTo>
                    <a:pt x="306487" y="1809660"/>
                    <a:pt x="307944" y="1811208"/>
                    <a:pt x="309491" y="1812575"/>
                  </a:cubicBezTo>
                  <a:cubicBezTo>
                    <a:pt x="361010" y="1853567"/>
                    <a:pt x="418992" y="1890278"/>
                    <a:pt x="484347" y="1903305"/>
                  </a:cubicBezTo>
                  <a:cubicBezTo>
                    <a:pt x="490901" y="1905127"/>
                    <a:pt x="497637" y="1906675"/>
                    <a:pt x="504281" y="1907768"/>
                  </a:cubicBezTo>
                  <a:cubicBezTo>
                    <a:pt x="563082" y="1917880"/>
                    <a:pt x="626071" y="1902212"/>
                    <a:pt x="670399" y="1861401"/>
                  </a:cubicBezTo>
                  <a:cubicBezTo>
                    <a:pt x="673767" y="1858213"/>
                    <a:pt x="675587" y="1854660"/>
                    <a:pt x="676498" y="1851108"/>
                  </a:cubicBezTo>
                  <a:cubicBezTo>
                    <a:pt x="680321" y="1850561"/>
                    <a:pt x="683961" y="1849103"/>
                    <a:pt x="686965" y="1846644"/>
                  </a:cubicBezTo>
                  <a:cubicBezTo>
                    <a:pt x="698798" y="1846644"/>
                    <a:pt x="707719" y="1835712"/>
                    <a:pt x="715729" y="1823324"/>
                  </a:cubicBezTo>
                  <a:cubicBezTo>
                    <a:pt x="740214" y="1825692"/>
                    <a:pt x="744674" y="1786248"/>
                    <a:pt x="754687" y="1768485"/>
                  </a:cubicBezTo>
                  <a:cubicBezTo>
                    <a:pt x="754869" y="1767938"/>
                    <a:pt x="755051" y="1767301"/>
                    <a:pt x="755324" y="1766754"/>
                  </a:cubicBezTo>
                  <a:cubicBezTo>
                    <a:pt x="782631" y="1727765"/>
                    <a:pt x="808755" y="1688048"/>
                    <a:pt x="838792" y="1650608"/>
                  </a:cubicBezTo>
                  <a:cubicBezTo>
                    <a:pt x="910701" y="1566892"/>
                    <a:pt x="983884" y="1484269"/>
                    <a:pt x="1049421" y="1395360"/>
                  </a:cubicBezTo>
                  <a:cubicBezTo>
                    <a:pt x="1129339" y="1300622"/>
                    <a:pt x="1200246" y="1199051"/>
                    <a:pt x="1275523" y="1100669"/>
                  </a:cubicBezTo>
                  <a:cubicBezTo>
                    <a:pt x="1340058" y="1021598"/>
                    <a:pt x="1400043" y="938975"/>
                    <a:pt x="1461848" y="857810"/>
                  </a:cubicBezTo>
                  <a:cubicBezTo>
                    <a:pt x="1543040" y="762889"/>
                    <a:pt x="1619227" y="663778"/>
                    <a:pt x="1701421" y="569677"/>
                  </a:cubicBezTo>
                  <a:cubicBezTo>
                    <a:pt x="1736829" y="524859"/>
                    <a:pt x="1811559" y="452438"/>
                    <a:pt x="1781704" y="391496"/>
                  </a:cubicBezTo>
                  <a:cubicBezTo>
                    <a:pt x="1756126" y="315614"/>
                    <a:pt x="1718169" y="244560"/>
                    <a:pt x="1667925" y="1818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7627614" y="7132630"/>
              <a:ext cx="191149" cy="327941"/>
            </a:xfrm>
            <a:custGeom>
              <a:rect b="b" l="l" r="r" t="t"/>
              <a:pathLst>
                <a:path extrusionOk="0" h="327941" w="191149">
                  <a:moveTo>
                    <a:pt x="42177" y="300821"/>
                  </a:moveTo>
                  <a:cubicBezTo>
                    <a:pt x="39629" y="314030"/>
                    <a:pt x="48367" y="330609"/>
                    <a:pt x="63841" y="331884"/>
                  </a:cubicBezTo>
                  <a:cubicBezTo>
                    <a:pt x="66936" y="332157"/>
                    <a:pt x="70030" y="332340"/>
                    <a:pt x="73125" y="332340"/>
                  </a:cubicBezTo>
                  <a:cubicBezTo>
                    <a:pt x="93879" y="332340"/>
                    <a:pt x="114268" y="326054"/>
                    <a:pt x="134839" y="323686"/>
                  </a:cubicBezTo>
                  <a:cubicBezTo>
                    <a:pt x="154864" y="319313"/>
                    <a:pt x="183446" y="323048"/>
                    <a:pt x="192002" y="299728"/>
                  </a:cubicBezTo>
                  <a:cubicBezTo>
                    <a:pt x="203471" y="259282"/>
                    <a:pt x="199284" y="218471"/>
                    <a:pt x="197736" y="174928"/>
                  </a:cubicBezTo>
                  <a:cubicBezTo>
                    <a:pt x="195552" y="129107"/>
                    <a:pt x="190546" y="79825"/>
                    <a:pt x="167608" y="38832"/>
                  </a:cubicBezTo>
                  <a:cubicBezTo>
                    <a:pt x="147036" y="5674"/>
                    <a:pt x="126192" y="-6533"/>
                    <a:pt x="87598" y="3305"/>
                  </a:cubicBezTo>
                  <a:cubicBezTo>
                    <a:pt x="69393" y="5947"/>
                    <a:pt x="52736" y="10137"/>
                    <a:pt x="34441" y="14054"/>
                  </a:cubicBezTo>
                  <a:cubicBezTo>
                    <a:pt x="17146" y="16332"/>
                    <a:pt x="-6702" y="24621"/>
                    <a:pt x="1763" y="46666"/>
                  </a:cubicBezTo>
                  <a:cubicBezTo>
                    <a:pt x="53555" y="125554"/>
                    <a:pt x="48549" y="210364"/>
                    <a:pt x="42177" y="3008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8819300" y="7256123"/>
              <a:ext cx="318581" cy="236846"/>
            </a:xfrm>
            <a:custGeom>
              <a:rect b="b" l="l" r="r" t="t"/>
              <a:pathLst>
                <a:path extrusionOk="0" h="236846" w="318581">
                  <a:moveTo>
                    <a:pt x="302132" y="6526"/>
                  </a:moveTo>
                  <a:cubicBezTo>
                    <a:pt x="291391" y="-1309"/>
                    <a:pt x="272640" y="-3677"/>
                    <a:pt x="264084" y="8439"/>
                  </a:cubicBezTo>
                  <a:cubicBezTo>
                    <a:pt x="170239" y="24654"/>
                    <a:pt x="81127" y="67559"/>
                    <a:pt x="11676" y="133056"/>
                  </a:cubicBezTo>
                  <a:cubicBezTo>
                    <a:pt x="-16723" y="157014"/>
                    <a:pt x="12859" y="220872"/>
                    <a:pt x="34978" y="240913"/>
                  </a:cubicBezTo>
                  <a:cubicBezTo>
                    <a:pt x="40075" y="243554"/>
                    <a:pt x="45264" y="244647"/>
                    <a:pt x="50361" y="244647"/>
                  </a:cubicBezTo>
                  <a:cubicBezTo>
                    <a:pt x="68202" y="244647"/>
                    <a:pt x="85860" y="231530"/>
                    <a:pt x="102608" y="226246"/>
                  </a:cubicBezTo>
                  <a:cubicBezTo>
                    <a:pt x="156767" y="210669"/>
                    <a:pt x="215022" y="203564"/>
                    <a:pt x="272003" y="204292"/>
                  </a:cubicBezTo>
                  <a:cubicBezTo>
                    <a:pt x="307320" y="197187"/>
                    <a:pt x="309141" y="150820"/>
                    <a:pt x="314238" y="121943"/>
                  </a:cubicBezTo>
                  <a:cubicBezTo>
                    <a:pt x="315330" y="84321"/>
                    <a:pt x="333717" y="35767"/>
                    <a:pt x="302132" y="65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7054388" y="7849095"/>
              <a:ext cx="1865979" cy="792524"/>
            </a:xfrm>
            <a:custGeom>
              <a:rect b="b" l="l" r="r" t="t"/>
              <a:pathLst>
                <a:path extrusionOk="0" h="792524" w="1865979">
                  <a:moveTo>
                    <a:pt x="1853504" y="19151"/>
                  </a:moveTo>
                  <a:cubicBezTo>
                    <a:pt x="1739816" y="-9088"/>
                    <a:pt x="1619574" y="-6902"/>
                    <a:pt x="1508434" y="31084"/>
                  </a:cubicBezTo>
                  <a:cubicBezTo>
                    <a:pt x="1411039" y="61601"/>
                    <a:pt x="1311824" y="98677"/>
                    <a:pt x="1233908" y="166725"/>
                  </a:cubicBezTo>
                  <a:cubicBezTo>
                    <a:pt x="970304" y="57138"/>
                    <a:pt x="680849" y="267567"/>
                    <a:pt x="542949" y="484372"/>
                  </a:cubicBezTo>
                  <a:cubicBezTo>
                    <a:pt x="381564" y="459594"/>
                    <a:pt x="217176" y="559161"/>
                    <a:pt x="99119" y="660549"/>
                  </a:cubicBezTo>
                  <a:cubicBezTo>
                    <a:pt x="63620" y="690337"/>
                    <a:pt x="27210" y="722221"/>
                    <a:pt x="7458" y="765126"/>
                  </a:cubicBezTo>
                  <a:cubicBezTo>
                    <a:pt x="4273" y="774782"/>
                    <a:pt x="-7651" y="797192"/>
                    <a:pt x="7549" y="801291"/>
                  </a:cubicBezTo>
                  <a:cubicBezTo>
                    <a:pt x="7731" y="801291"/>
                    <a:pt x="7913" y="801291"/>
                    <a:pt x="8096" y="801291"/>
                  </a:cubicBezTo>
                  <a:cubicBezTo>
                    <a:pt x="10462" y="801291"/>
                    <a:pt x="12829" y="799287"/>
                    <a:pt x="13193" y="797009"/>
                  </a:cubicBezTo>
                  <a:cubicBezTo>
                    <a:pt x="25845" y="765308"/>
                    <a:pt x="48237" y="738618"/>
                    <a:pt x="73632" y="716208"/>
                  </a:cubicBezTo>
                  <a:cubicBezTo>
                    <a:pt x="195240" y="614000"/>
                    <a:pt x="356624" y="501953"/>
                    <a:pt x="523015" y="519079"/>
                  </a:cubicBezTo>
                  <a:cubicBezTo>
                    <a:pt x="495071" y="576924"/>
                    <a:pt x="471132" y="646612"/>
                    <a:pt x="494980" y="709741"/>
                  </a:cubicBezTo>
                  <a:cubicBezTo>
                    <a:pt x="518555" y="763304"/>
                    <a:pt x="580269" y="788720"/>
                    <a:pt x="633517" y="762576"/>
                  </a:cubicBezTo>
                  <a:cubicBezTo>
                    <a:pt x="776060" y="696896"/>
                    <a:pt x="711707" y="531832"/>
                    <a:pt x="585093" y="494301"/>
                  </a:cubicBezTo>
                  <a:cubicBezTo>
                    <a:pt x="713436" y="303822"/>
                    <a:pt x="963113" y="115712"/>
                    <a:pt x="1202323" y="197970"/>
                  </a:cubicBezTo>
                  <a:cubicBezTo>
                    <a:pt x="1169645" y="233862"/>
                    <a:pt x="1140518" y="274581"/>
                    <a:pt x="1127319" y="321950"/>
                  </a:cubicBezTo>
                  <a:cubicBezTo>
                    <a:pt x="1105383" y="388267"/>
                    <a:pt x="1117034" y="484736"/>
                    <a:pt x="1198591" y="499129"/>
                  </a:cubicBezTo>
                  <a:cubicBezTo>
                    <a:pt x="1241827" y="500132"/>
                    <a:pt x="1284153" y="477540"/>
                    <a:pt x="1318196" y="452580"/>
                  </a:cubicBezTo>
                  <a:cubicBezTo>
                    <a:pt x="1413861" y="374967"/>
                    <a:pt x="1369988" y="241331"/>
                    <a:pt x="1272775" y="187494"/>
                  </a:cubicBezTo>
                  <a:cubicBezTo>
                    <a:pt x="1347323" y="128100"/>
                    <a:pt x="1439075" y="95397"/>
                    <a:pt x="1529188" y="67796"/>
                  </a:cubicBezTo>
                  <a:cubicBezTo>
                    <a:pt x="1630315" y="34091"/>
                    <a:pt x="1739361" y="33453"/>
                    <a:pt x="1842490" y="58777"/>
                  </a:cubicBezTo>
                  <a:cubicBezTo>
                    <a:pt x="1868887" y="65336"/>
                    <a:pt x="1879082" y="26985"/>
                    <a:pt x="1853504" y="19151"/>
                  </a:cubicBezTo>
                  <a:close/>
                  <a:moveTo>
                    <a:pt x="586822" y="732514"/>
                  </a:moveTo>
                  <a:cubicBezTo>
                    <a:pt x="488153" y="717393"/>
                    <a:pt x="531753" y="585943"/>
                    <a:pt x="564886" y="528007"/>
                  </a:cubicBezTo>
                  <a:cubicBezTo>
                    <a:pt x="678119" y="556701"/>
                    <a:pt x="730822" y="706097"/>
                    <a:pt x="586822" y="732514"/>
                  </a:cubicBezTo>
                  <a:close/>
                  <a:moveTo>
                    <a:pt x="1207329" y="458592"/>
                  </a:moveTo>
                  <a:cubicBezTo>
                    <a:pt x="1147618" y="449027"/>
                    <a:pt x="1153807" y="371232"/>
                    <a:pt x="1168462" y="327416"/>
                  </a:cubicBezTo>
                  <a:cubicBezTo>
                    <a:pt x="1182207" y="284601"/>
                    <a:pt x="1210515" y="248710"/>
                    <a:pt x="1241372" y="216645"/>
                  </a:cubicBezTo>
                  <a:cubicBezTo>
                    <a:pt x="1371990" y="288336"/>
                    <a:pt x="1358155" y="429351"/>
                    <a:pt x="1207329" y="4585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6709009" y="7278823"/>
              <a:ext cx="455117" cy="1348202"/>
            </a:xfrm>
            <a:custGeom>
              <a:rect b="b" l="l" r="r" t="t"/>
              <a:pathLst>
                <a:path extrusionOk="0" h="1348202" w="455117">
                  <a:moveTo>
                    <a:pt x="206835" y="860704"/>
                  </a:moveTo>
                  <a:cubicBezTo>
                    <a:pt x="284842" y="800035"/>
                    <a:pt x="326804" y="705479"/>
                    <a:pt x="340549" y="609283"/>
                  </a:cubicBezTo>
                  <a:cubicBezTo>
                    <a:pt x="351653" y="536771"/>
                    <a:pt x="358935" y="458339"/>
                    <a:pt x="324710" y="390655"/>
                  </a:cubicBezTo>
                  <a:cubicBezTo>
                    <a:pt x="428022" y="309216"/>
                    <a:pt x="515496" y="124658"/>
                    <a:pt x="428022" y="5871"/>
                  </a:cubicBezTo>
                  <a:cubicBezTo>
                    <a:pt x="413276" y="-9706"/>
                    <a:pt x="386424" y="8513"/>
                    <a:pt x="395345" y="27916"/>
                  </a:cubicBezTo>
                  <a:cubicBezTo>
                    <a:pt x="465160" y="131946"/>
                    <a:pt x="387881" y="287809"/>
                    <a:pt x="299952" y="357770"/>
                  </a:cubicBezTo>
                  <a:cubicBezTo>
                    <a:pt x="273919" y="329075"/>
                    <a:pt x="244246" y="299287"/>
                    <a:pt x="203649" y="295279"/>
                  </a:cubicBezTo>
                  <a:cubicBezTo>
                    <a:pt x="164691" y="288174"/>
                    <a:pt x="114082" y="293639"/>
                    <a:pt x="98517" y="336180"/>
                  </a:cubicBezTo>
                  <a:cubicBezTo>
                    <a:pt x="80768" y="434381"/>
                    <a:pt x="226769" y="447407"/>
                    <a:pt x="289666" y="412427"/>
                  </a:cubicBezTo>
                  <a:cubicBezTo>
                    <a:pt x="314243" y="465717"/>
                    <a:pt x="310602" y="522743"/>
                    <a:pt x="303411" y="580041"/>
                  </a:cubicBezTo>
                  <a:cubicBezTo>
                    <a:pt x="292670" y="668403"/>
                    <a:pt x="262814" y="758132"/>
                    <a:pt x="193910" y="818072"/>
                  </a:cubicBezTo>
                  <a:cubicBezTo>
                    <a:pt x="171973" y="774437"/>
                    <a:pt x="125369" y="736087"/>
                    <a:pt x="74123" y="749204"/>
                  </a:cubicBezTo>
                  <a:cubicBezTo>
                    <a:pt x="45177" y="757676"/>
                    <a:pt x="8586" y="775348"/>
                    <a:pt x="3307" y="808234"/>
                  </a:cubicBezTo>
                  <a:cubicBezTo>
                    <a:pt x="3307" y="885573"/>
                    <a:pt x="111261" y="911991"/>
                    <a:pt x="170608" y="883842"/>
                  </a:cubicBezTo>
                  <a:cubicBezTo>
                    <a:pt x="174522" y="1048815"/>
                    <a:pt x="145030" y="1159586"/>
                    <a:pt x="37896" y="1288576"/>
                  </a:cubicBezTo>
                  <a:cubicBezTo>
                    <a:pt x="27064" y="1302058"/>
                    <a:pt x="15595" y="1315085"/>
                    <a:pt x="5491" y="1329023"/>
                  </a:cubicBezTo>
                  <a:cubicBezTo>
                    <a:pt x="2215" y="1333760"/>
                    <a:pt x="-2064" y="1339772"/>
                    <a:pt x="1122" y="1345511"/>
                  </a:cubicBezTo>
                  <a:cubicBezTo>
                    <a:pt x="2579" y="1347424"/>
                    <a:pt x="4581" y="1348335"/>
                    <a:pt x="7039" y="1348335"/>
                  </a:cubicBezTo>
                  <a:cubicBezTo>
                    <a:pt x="30614" y="1348335"/>
                    <a:pt x="93784" y="1263525"/>
                    <a:pt x="104889" y="1249861"/>
                  </a:cubicBezTo>
                  <a:cubicBezTo>
                    <a:pt x="141753" y="1197391"/>
                    <a:pt x="172519" y="1138817"/>
                    <a:pt x="189450" y="1076781"/>
                  </a:cubicBezTo>
                  <a:cubicBezTo>
                    <a:pt x="204013" y="1006274"/>
                    <a:pt x="210840" y="932669"/>
                    <a:pt x="206835" y="860704"/>
                  </a:cubicBezTo>
                  <a:close/>
                  <a:moveTo>
                    <a:pt x="222491" y="389471"/>
                  </a:moveTo>
                  <a:cubicBezTo>
                    <a:pt x="195366" y="388651"/>
                    <a:pt x="163326" y="387740"/>
                    <a:pt x="143119" y="367335"/>
                  </a:cubicBezTo>
                  <a:cubicBezTo>
                    <a:pt x="135837" y="359592"/>
                    <a:pt x="134927" y="347112"/>
                    <a:pt x="144484" y="341009"/>
                  </a:cubicBezTo>
                  <a:cubicBezTo>
                    <a:pt x="153131" y="335543"/>
                    <a:pt x="163326" y="333539"/>
                    <a:pt x="173794" y="333539"/>
                  </a:cubicBezTo>
                  <a:cubicBezTo>
                    <a:pt x="187356" y="333539"/>
                    <a:pt x="201556" y="336818"/>
                    <a:pt x="213844" y="339733"/>
                  </a:cubicBezTo>
                  <a:cubicBezTo>
                    <a:pt x="234324" y="346930"/>
                    <a:pt x="248615" y="364238"/>
                    <a:pt x="263634" y="379177"/>
                  </a:cubicBezTo>
                  <a:cubicBezTo>
                    <a:pt x="250344" y="383914"/>
                    <a:pt x="236600" y="388013"/>
                    <a:pt x="222491" y="389471"/>
                  </a:cubicBezTo>
                  <a:close/>
                  <a:moveTo>
                    <a:pt x="125915" y="853781"/>
                  </a:moveTo>
                  <a:cubicBezTo>
                    <a:pt x="96333" y="854692"/>
                    <a:pt x="49456" y="846220"/>
                    <a:pt x="43812" y="811786"/>
                  </a:cubicBezTo>
                  <a:cubicBezTo>
                    <a:pt x="59741" y="794934"/>
                    <a:pt x="76945" y="787555"/>
                    <a:pt x="93511" y="787555"/>
                  </a:cubicBezTo>
                  <a:cubicBezTo>
                    <a:pt x="121637" y="787555"/>
                    <a:pt x="147761" y="809054"/>
                    <a:pt x="161687" y="842030"/>
                  </a:cubicBezTo>
                  <a:cubicBezTo>
                    <a:pt x="151038" y="848680"/>
                    <a:pt x="138659" y="852870"/>
                    <a:pt x="125915" y="8537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6289050" y="8243745"/>
              <a:ext cx="254865" cy="409926"/>
            </a:xfrm>
            <a:custGeom>
              <a:rect b="b" l="l" r="r" t="t"/>
              <a:pathLst>
                <a:path extrusionOk="0" h="409926" w="254865">
                  <a:moveTo>
                    <a:pt x="114423" y="396257"/>
                  </a:moveTo>
                  <a:cubicBezTo>
                    <a:pt x="114423" y="396803"/>
                    <a:pt x="114514" y="397350"/>
                    <a:pt x="114605" y="397896"/>
                  </a:cubicBezTo>
                  <a:cubicBezTo>
                    <a:pt x="117973" y="411378"/>
                    <a:pt x="126984" y="415478"/>
                    <a:pt x="137907" y="415478"/>
                  </a:cubicBezTo>
                  <a:cubicBezTo>
                    <a:pt x="153290" y="415478"/>
                    <a:pt x="172496" y="407370"/>
                    <a:pt x="185331" y="405639"/>
                  </a:cubicBezTo>
                  <a:cubicBezTo>
                    <a:pt x="219737" y="400811"/>
                    <a:pt x="264794" y="388969"/>
                    <a:pt x="257785" y="344879"/>
                  </a:cubicBezTo>
                  <a:cubicBezTo>
                    <a:pt x="258877" y="288127"/>
                    <a:pt x="249047" y="232377"/>
                    <a:pt x="231388" y="178540"/>
                  </a:cubicBezTo>
                  <a:cubicBezTo>
                    <a:pt x="218645" y="135088"/>
                    <a:pt x="207995" y="91089"/>
                    <a:pt x="192703" y="48457"/>
                  </a:cubicBezTo>
                  <a:cubicBezTo>
                    <a:pt x="184693" y="27414"/>
                    <a:pt x="172132" y="-8478"/>
                    <a:pt x="143278" y="1816"/>
                  </a:cubicBezTo>
                  <a:cubicBezTo>
                    <a:pt x="105685" y="17029"/>
                    <a:pt x="64633" y="22039"/>
                    <a:pt x="28133" y="40349"/>
                  </a:cubicBezTo>
                  <a:cubicBezTo>
                    <a:pt x="4740" y="49459"/>
                    <a:pt x="-10370" y="68406"/>
                    <a:pt x="8563" y="90907"/>
                  </a:cubicBezTo>
                  <a:cubicBezTo>
                    <a:pt x="39784" y="139460"/>
                    <a:pt x="66363" y="191384"/>
                    <a:pt x="86115" y="245768"/>
                  </a:cubicBezTo>
                  <a:cubicBezTo>
                    <a:pt x="99404" y="284210"/>
                    <a:pt x="105321" y="324838"/>
                    <a:pt x="106140" y="365375"/>
                  </a:cubicBezTo>
                  <a:cubicBezTo>
                    <a:pt x="107323" y="375669"/>
                    <a:pt x="103318" y="390518"/>
                    <a:pt x="114423" y="3962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6916431" y="8891777"/>
              <a:ext cx="364093" cy="245955"/>
            </a:xfrm>
            <a:custGeom>
              <a:rect b="b" l="l" r="r" t="t"/>
              <a:pathLst>
                <a:path extrusionOk="0" h="245955" w="364093">
                  <a:moveTo>
                    <a:pt x="225334" y="33442"/>
                  </a:moveTo>
                  <a:cubicBezTo>
                    <a:pt x="166533" y="18503"/>
                    <a:pt x="107094" y="3654"/>
                    <a:pt x="46291" y="11"/>
                  </a:cubicBezTo>
                  <a:cubicBezTo>
                    <a:pt x="29906" y="-536"/>
                    <a:pt x="20076" y="20051"/>
                    <a:pt x="30179" y="32714"/>
                  </a:cubicBezTo>
                  <a:cubicBezTo>
                    <a:pt x="23717" y="56489"/>
                    <a:pt x="15161" y="79628"/>
                    <a:pt x="5967" y="102492"/>
                  </a:cubicBezTo>
                  <a:cubicBezTo>
                    <a:pt x="2053" y="110964"/>
                    <a:pt x="-1861" y="120165"/>
                    <a:pt x="961" y="129639"/>
                  </a:cubicBezTo>
                  <a:cubicBezTo>
                    <a:pt x="14250" y="169265"/>
                    <a:pt x="74781" y="163344"/>
                    <a:pt x="107913" y="176734"/>
                  </a:cubicBezTo>
                  <a:cubicBezTo>
                    <a:pt x="173268" y="196229"/>
                    <a:pt x="237986" y="219276"/>
                    <a:pt x="298516" y="251068"/>
                  </a:cubicBezTo>
                  <a:cubicBezTo>
                    <a:pt x="301338" y="251797"/>
                    <a:pt x="303978" y="252161"/>
                    <a:pt x="306526" y="252161"/>
                  </a:cubicBezTo>
                  <a:cubicBezTo>
                    <a:pt x="330921" y="252161"/>
                    <a:pt x="341935" y="219549"/>
                    <a:pt x="351310" y="200328"/>
                  </a:cubicBezTo>
                  <a:cubicBezTo>
                    <a:pt x="358228" y="180469"/>
                    <a:pt x="375613" y="160611"/>
                    <a:pt x="369606" y="138566"/>
                  </a:cubicBezTo>
                  <a:cubicBezTo>
                    <a:pt x="340569" y="85184"/>
                    <a:pt x="281131" y="52846"/>
                    <a:pt x="225334" y="334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265638" y="6744331"/>
              <a:ext cx="136535" cy="245955"/>
            </a:xfrm>
            <a:custGeom>
              <a:rect b="b" l="l" r="r" t="t"/>
              <a:pathLst>
                <a:path extrusionOk="0" h="245955" w="136535">
                  <a:moveTo>
                    <a:pt x="32686" y="137906"/>
                  </a:moveTo>
                  <a:cubicBezTo>
                    <a:pt x="36874" y="161499"/>
                    <a:pt x="37511" y="185457"/>
                    <a:pt x="36054" y="209415"/>
                  </a:cubicBezTo>
                  <a:cubicBezTo>
                    <a:pt x="32504" y="224628"/>
                    <a:pt x="40605" y="241572"/>
                    <a:pt x="56261" y="245398"/>
                  </a:cubicBezTo>
                  <a:cubicBezTo>
                    <a:pt x="64818" y="247219"/>
                    <a:pt x="73556" y="247584"/>
                    <a:pt x="82294" y="247584"/>
                  </a:cubicBezTo>
                  <a:cubicBezTo>
                    <a:pt x="85207" y="247584"/>
                    <a:pt x="88120" y="247584"/>
                    <a:pt x="91032" y="247493"/>
                  </a:cubicBezTo>
                  <a:cubicBezTo>
                    <a:pt x="95038" y="247493"/>
                    <a:pt x="99134" y="247402"/>
                    <a:pt x="103139" y="247493"/>
                  </a:cubicBezTo>
                  <a:cubicBezTo>
                    <a:pt x="112150" y="247857"/>
                    <a:pt x="120979" y="244487"/>
                    <a:pt x="127260" y="238019"/>
                  </a:cubicBezTo>
                  <a:cubicBezTo>
                    <a:pt x="139548" y="223170"/>
                    <a:pt x="139639" y="201854"/>
                    <a:pt x="141733" y="183362"/>
                  </a:cubicBezTo>
                  <a:cubicBezTo>
                    <a:pt x="143826" y="158766"/>
                    <a:pt x="143826" y="133898"/>
                    <a:pt x="144008" y="109120"/>
                  </a:cubicBezTo>
                  <a:cubicBezTo>
                    <a:pt x="144736" y="54827"/>
                    <a:pt x="134815" y="-21055"/>
                    <a:pt x="61541" y="5454"/>
                  </a:cubicBezTo>
                  <a:cubicBezTo>
                    <a:pt x="42881" y="11284"/>
                    <a:pt x="18123" y="10555"/>
                    <a:pt x="6108" y="28319"/>
                  </a:cubicBezTo>
                  <a:cubicBezTo>
                    <a:pt x="-4997" y="48177"/>
                    <a:pt x="373" y="72864"/>
                    <a:pt x="11569" y="91538"/>
                  </a:cubicBezTo>
                  <a:cubicBezTo>
                    <a:pt x="21127" y="105840"/>
                    <a:pt x="29683" y="120689"/>
                    <a:pt x="32686" y="1379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6634563" y="6947639"/>
              <a:ext cx="227558" cy="264174"/>
            </a:xfrm>
            <a:custGeom>
              <a:rect b="b" l="l" r="r" t="t"/>
              <a:pathLst>
                <a:path extrusionOk="0" h="264174" w="227558">
                  <a:moveTo>
                    <a:pt x="100145" y="245777"/>
                  </a:moveTo>
                  <a:cubicBezTo>
                    <a:pt x="101511" y="251516"/>
                    <a:pt x="106972" y="256800"/>
                    <a:pt x="112889" y="253885"/>
                  </a:cubicBezTo>
                  <a:cubicBezTo>
                    <a:pt x="112980" y="254522"/>
                    <a:pt x="113162" y="255251"/>
                    <a:pt x="113344" y="255889"/>
                  </a:cubicBezTo>
                  <a:cubicBezTo>
                    <a:pt x="115801" y="264998"/>
                    <a:pt x="124358" y="271011"/>
                    <a:pt x="133278" y="271011"/>
                  </a:cubicBezTo>
                  <a:cubicBezTo>
                    <a:pt x="135007" y="271011"/>
                    <a:pt x="136828" y="270737"/>
                    <a:pt x="138557" y="270282"/>
                  </a:cubicBezTo>
                  <a:cubicBezTo>
                    <a:pt x="160039" y="264361"/>
                    <a:pt x="181338" y="257164"/>
                    <a:pt x="201454" y="247508"/>
                  </a:cubicBezTo>
                  <a:cubicBezTo>
                    <a:pt x="228124" y="235666"/>
                    <a:pt x="245783" y="217356"/>
                    <a:pt x="231674" y="187386"/>
                  </a:cubicBezTo>
                  <a:cubicBezTo>
                    <a:pt x="211103" y="126443"/>
                    <a:pt x="183523" y="67596"/>
                    <a:pt x="147569" y="14123"/>
                  </a:cubicBezTo>
                  <a:cubicBezTo>
                    <a:pt x="135918" y="-3367"/>
                    <a:pt x="117531" y="-3276"/>
                    <a:pt x="100965" y="7109"/>
                  </a:cubicBezTo>
                  <a:cubicBezTo>
                    <a:pt x="78755" y="18314"/>
                    <a:pt x="56545" y="29609"/>
                    <a:pt x="35064" y="42180"/>
                  </a:cubicBezTo>
                  <a:cubicBezTo>
                    <a:pt x="-34205" y="80896"/>
                    <a:pt x="15949" y="94013"/>
                    <a:pt x="42983" y="137648"/>
                  </a:cubicBezTo>
                  <a:cubicBezTo>
                    <a:pt x="66922" y="170897"/>
                    <a:pt x="92044" y="204785"/>
                    <a:pt x="100145" y="2457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6289141" y="8243654"/>
              <a:ext cx="254865" cy="409926"/>
            </a:xfrm>
            <a:custGeom>
              <a:rect b="b" l="l" r="r" t="t"/>
              <a:pathLst>
                <a:path extrusionOk="0" h="409926" w="254865">
                  <a:moveTo>
                    <a:pt x="114423" y="396257"/>
                  </a:moveTo>
                  <a:cubicBezTo>
                    <a:pt x="114423" y="396803"/>
                    <a:pt x="114514" y="397350"/>
                    <a:pt x="114605" y="397896"/>
                  </a:cubicBezTo>
                  <a:cubicBezTo>
                    <a:pt x="117973" y="411378"/>
                    <a:pt x="126984" y="415478"/>
                    <a:pt x="137907" y="415478"/>
                  </a:cubicBezTo>
                  <a:cubicBezTo>
                    <a:pt x="153290" y="415478"/>
                    <a:pt x="172496" y="407370"/>
                    <a:pt x="185331" y="405639"/>
                  </a:cubicBezTo>
                  <a:cubicBezTo>
                    <a:pt x="219737" y="400811"/>
                    <a:pt x="264794" y="388969"/>
                    <a:pt x="257785" y="344879"/>
                  </a:cubicBezTo>
                  <a:cubicBezTo>
                    <a:pt x="258877" y="288127"/>
                    <a:pt x="249047" y="232377"/>
                    <a:pt x="231388" y="178540"/>
                  </a:cubicBezTo>
                  <a:cubicBezTo>
                    <a:pt x="218645" y="135088"/>
                    <a:pt x="207995" y="91089"/>
                    <a:pt x="192703" y="48457"/>
                  </a:cubicBezTo>
                  <a:cubicBezTo>
                    <a:pt x="184693" y="27414"/>
                    <a:pt x="172132" y="-8478"/>
                    <a:pt x="143278" y="1816"/>
                  </a:cubicBezTo>
                  <a:cubicBezTo>
                    <a:pt x="105685" y="17029"/>
                    <a:pt x="64634" y="22039"/>
                    <a:pt x="28133" y="40349"/>
                  </a:cubicBezTo>
                  <a:cubicBezTo>
                    <a:pt x="4740" y="49459"/>
                    <a:pt x="-10370" y="68406"/>
                    <a:pt x="8563" y="90907"/>
                  </a:cubicBezTo>
                  <a:cubicBezTo>
                    <a:pt x="39784" y="139460"/>
                    <a:pt x="66363" y="191384"/>
                    <a:pt x="86115" y="245768"/>
                  </a:cubicBezTo>
                  <a:cubicBezTo>
                    <a:pt x="99404" y="284210"/>
                    <a:pt x="105321" y="324838"/>
                    <a:pt x="106140" y="365375"/>
                  </a:cubicBezTo>
                  <a:cubicBezTo>
                    <a:pt x="107324" y="375669"/>
                    <a:pt x="103318" y="390518"/>
                    <a:pt x="114423" y="396257"/>
                  </a:cubicBezTo>
                  <a:close/>
                  <a:moveTo>
                    <a:pt x="49888" y="84439"/>
                  </a:moveTo>
                  <a:cubicBezTo>
                    <a:pt x="48431" y="81888"/>
                    <a:pt x="46975" y="79338"/>
                    <a:pt x="45519" y="76878"/>
                  </a:cubicBezTo>
                  <a:cubicBezTo>
                    <a:pt x="76922" y="61301"/>
                    <a:pt x="113604" y="56746"/>
                    <a:pt x="146646" y="44266"/>
                  </a:cubicBezTo>
                  <a:cubicBezTo>
                    <a:pt x="164304" y="84439"/>
                    <a:pt x="173589" y="127618"/>
                    <a:pt x="186059" y="169613"/>
                  </a:cubicBezTo>
                  <a:cubicBezTo>
                    <a:pt x="205993" y="229553"/>
                    <a:pt x="218736" y="290951"/>
                    <a:pt x="217189" y="354353"/>
                  </a:cubicBezTo>
                  <a:cubicBezTo>
                    <a:pt x="191793" y="365467"/>
                    <a:pt x="162120" y="368473"/>
                    <a:pt x="134904" y="374303"/>
                  </a:cubicBezTo>
                  <a:cubicBezTo>
                    <a:pt x="142823" y="270455"/>
                    <a:pt x="99951" y="172801"/>
                    <a:pt x="49888" y="844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086203" y="7894191"/>
              <a:ext cx="336786" cy="327941"/>
            </a:xfrm>
            <a:custGeom>
              <a:rect b="b" l="l" r="r" t="t"/>
              <a:pathLst>
                <a:path extrusionOk="0" h="327941" w="336786">
                  <a:moveTo>
                    <a:pt x="583" y="261642"/>
                  </a:moveTo>
                  <a:cubicBezTo>
                    <a:pt x="16330" y="300630"/>
                    <a:pt x="85326" y="316299"/>
                    <a:pt x="121644" y="332514"/>
                  </a:cubicBezTo>
                  <a:cubicBezTo>
                    <a:pt x="124193" y="332969"/>
                    <a:pt x="126650" y="333151"/>
                    <a:pt x="129017" y="333151"/>
                  </a:cubicBezTo>
                  <a:cubicBezTo>
                    <a:pt x="164061" y="333151"/>
                    <a:pt x="181264" y="288515"/>
                    <a:pt x="201289" y="264648"/>
                  </a:cubicBezTo>
                  <a:cubicBezTo>
                    <a:pt x="223226" y="234222"/>
                    <a:pt x="247711" y="205801"/>
                    <a:pt x="274108" y="179201"/>
                  </a:cubicBezTo>
                  <a:cubicBezTo>
                    <a:pt x="285213" y="167814"/>
                    <a:pt x="296227" y="156609"/>
                    <a:pt x="308788" y="146953"/>
                  </a:cubicBezTo>
                  <a:cubicBezTo>
                    <a:pt x="322259" y="136204"/>
                    <a:pt x="338917" y="124817"/>
                    <a:pt x="340464" y="106143"/>
                  </a:cubicBezTo>
                  <a:cubicBezTo>
                    <a:pt x="343468" y="81912"/>
                    <a:pt x="326629" y="63055"/>
                    <a:pt x="309698" y="48207"/>
                  </a:cubicBezTo>
                  <a:cubicBezTo>
                    <a:pt x="288126" y="29623"/>
                    <a:pt x="264915" y="3661"/>
                    <a:pt x="235332" y="1111"/>
                  </a:cubicBezTo>
                  <a:cubicBezTo>
                    <a:pt x="215398" y="-4993"/>
                    <a:pt x="192551" y="15595"/>
                    <a:pt x="175894" y="25433"/>
                  </a:cubicBezTo>
                  <a:cubicBezTo>
                    <a:pt x="113816" y="72438"/>
                    <a:pt x="74858" y="142854"/>
                    <a:pt x="28982" y="204525"/>
                  </a:cubicBezTo>
                  <a:cubicBezTo>
                    <a:pt x="19334" y="222927"/>
                    <a:pt x="-3968" y="238868"/>
                    <a:pt x="583" y="261642"/>
                  </a:cubicBezTo>
                  <a:close/>
                  <a:moveTo>
                    <a:pt x="218220" y="18054"/>
                  </a:moveTo>
                  <a:cubicBezTo>
                    <a:pt x="215034" y="36729"/>
                    <a:pt x="235605" y="41375"/>
                    <a:pt x="247711" y="49664"/>
                  </a:cubicBezTo>
                  <a:cubicBezTo>
                    <a:pt x="265552" y="62509"/>
                    <a:pt x="281936" y="77448"/>
                    <a:pt x="296955" y="93390"/>
                  </a:cubicBezTo>
                  <a:cubicBezTo>
                    <a:pt x="298776" y="95485"/>
                    <a:pt x="299231" y="98491"/>
                    <a:pt x="299777" y="101133"/>
                  </a:cubicBezTo>
                  <a:cubicBezTo>
                    <a:pt x="257269" y="135749"/>
                    <a:pt x="219130" y="175375"/>
                    <a:pt x="185451" y="218554"/>
                  </a:cubicBezTo>
                  <a:cubicBezTo>
                    <a:pt x="165244" y="242330"/>
                    <a:pt x="151408" y="271480"/>
                    <a:pt x="129017" y="293252"/>
                  </a:cubicBezTo>
                  <a:cubicBezTo>
                    <a:pt x="117093" y="288970"/>
                    <a:pt x="105169" y="284598"/>
                    <a:pt x="93336" y="280043"/>
                  </a:cubicBezTo>
                  <a:cubicBezTo>
                    <a:pt x="73675" y="271844"/>
                    <a:pt x="52921" y="264648"/>
                    <a:pt x="35900" y="251712"/>
                  </a:cubicBezTo>
                  <a:cubicBezTo>
                    <a:pt x="89240" y="169272"/>
                    <a:pt x="133932" y="73440"/>
                    <a:pt x="218220" y="180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6709100" y="7278731"/>
              <a:ext cx="455117" cy="1348202"/>
            </a:xfrm>
            <a:custGeom>
              <a:rect b="b" l="l" r="r" t="t"/>
              <a:pathLst>
                <a:path extrusionOk="0" h="1348202" w="455117">
                  <a:moveTo>
                    <a:pt x="206835" y="860704"/>
                  </a:moveTo>
                  <a:cubicBezTo>
                    <a:pt x="284842" y="800035"/>
                    <a:pt x="326804" y="705479"/>
                    <a:pt x="340548" y="609283"/>
                  </a:cubicBezTo>
                  <a:cubicBezTo>
                    <a:pt x="351653" y="536771"/>
                    <a:pt x="358935" y="458339"/>
                    <a:pt x="324710" y="390655"/>
                  </a:cubicBezTo>
                  <a:cubicBezTo>
                    <a:pt x="428022" y="309216"/>
                    <a:pt x="515495" y="124658"/>
                    <a:pt x="428022" y="5871"/>
                  </a:cubicBezTo>
                  <a:cubicBezTo>
                    <a:pt x="413276" y="-9706"/>
                    <a:pt x="386424" y="8513"/>
                    <a:pt x="395345" y="27916"/>
                  </a:cubicBezTo>
                  <a:cubicBezTo>
                    <a:pt x="465160" y="131946"/>
                    <a:pt x="387881" y="287809"/>
                    <a:pt x="299952" y="357770"/>
                  </a:cubicBezTo>
                  <a:cubicBezTo>
                    <a:pt x="273919" y="329075"/>
                    <a:pt x="244246" y="299287"/>
                    <a:pt x="203649" y="295279"/>
                  </a:cubicBezTo>
                  <a:cubicBezTo>
                    <a:pt x="164691" y="288174"/>
                    <a:pt x="114082" y="293639"/>
                    <a:pt x="98517" y="336181"/>
                  </a:cubicBezTo>
                  <a:cubicBezTo>
                    <a:pt x="80768" y="434381"/>
                    <a:pt x="226769" y="447407"/>
                    <a:pt x="289666" y="412427"/>
                  </a:cubicBezTo>
                  <a:cubicBezTo>
                    <a:pt x="314243" y="465717"/>
                    <a:pt x="310602" y="522743"/>
                    <a:pt x="303411" y="580041"/>
                  </a:cubicBezTo>
                  <a:cubicBezTo>
                    <a:pt x="292670" y="668403"/>
                    <a:pt x="262815" y="758131"/>
                    <a:pt x="193910" y="818072"/>
                  </a:cubicBezTo>
                  <a:cubicBezTo>
                    <a:pt x="171973" y="774438"/>
                    <a:pt x="125369" y="736087"/>
                    <a:pt x="74123" y="749204"/>
                  </a:cubicBezTo>
                  <a:cubicBezTo>
                    <a:pt x="45178" y="757676"/>
                    <a:pt x="8586" y="775348"/>
                    <a:pt x="3307" y="808234"/>
                  </a:cubicBezTo>
                  <a:cubicBezTo>
                    <a:pt x="3307" y="885573"/>
                    <a:pt x="111260" y="911991"/>
                    <a:pt x="170608" y="883842"/>
                  </a:cubicBezTo>
                  <a:cubicBezTo>
                    <a:pt x="174522" y="1048815"/>
                    <a:pt x="145030" y="1159586"/>
                    <a:pt x="37896" y="1288577"/>
                  </a:cubicBezTo>
                  <a:cubicBezTo>
                    <a:pt x="27064" y="1302059"/>
                    <a:pt x="15595" y="1315085"/>
                    <a:pt x="5491" y="1329023"/>
                  </a:cubicBezTo>
                  <a:cubicBezTo>
                    <a:pt x="2214" y="1333759"/>
                    <a:pt x="-2064" y="1339772"/>
                    <a:pt x="1122" y="1345511"/>
                  </a:cubicBezTo>
                  <a:cubicBezTo>
                    <a:pt x="2578" y="1347424"/>
                    <a:pt x="4581" y="1348335"/>
                    <a:pt x="7039" y="1348335"/>
                  </a:cubicBezTo>
                  <a:cubicBezTo>
                    <a:pt x="30614" y="1348335"/>
                    <a:pt x="93784" y="1263525"/>
                    <a:pt x="104889" y="1249861"/>
                  </a:cubicBezTo>
                  <a:cubicBezTo>
                    <a:pt x="141753" y="1197391"/>
                    <a:pt x="172519" y="1138817"/>
                    <a:pt x="189450" y="1076781"/>
                  </a:cubicBezTo>
                  <a:cubicBezTo>
                    <a:pt x="204013" y="1006274"/>
                    <a:pt x="210840" y="932669"/>
                    <a:pt x="206835" y="860704"/>
                  </a:cubicBezTo>
                  <a:close/>
                  <a:moveTo>
                    <a:pt x="222491" y="389471"/>
                  </a:moveTo>
                  <a:cubicBezTo>
                    <a:pt x="195366" y="388651"/>
                    <a:pt x="163326" y="387740"/>
                    <a:pt x="143119" y="367335"/>
                  </a:cubicBezTo>
                  <a:cubicBezTo>
                    <a:pt x="135837" y="359592"/>
                    <a:pt x="134927" y="347112"/>
                    <a:pt x="144484" y="341009"/>
                  </a:cubicBezTo>
                  <a:cubicBezTo>
                    <a:pt x="153131" y="335543"/>
                    <a:pt x="163326" y="333539"/>
                    <a:pt x="173794" y="333539"/>
                  </a:cubicBezTo>
                  <a:cubicBezTo>
                    <a:pt x="187356" y="333539"/>
                    <a:pt x="201556" y="336818"/>
                    <a:pt x="213844" y="339733"/>
                  </a:cubicBezTo>
                  <a:cubicBezTo>
                    <a:pt x="234324" y="346930"/>
                    <a:pt x="248615" y="364238"/>
                    <a:pt x="263634" y="379177"/>
                  </a:cubicBezTo>
                  <a:cubicBezTo>
                    <a:pt x="250344" y="383914"/>
                    <a:pt x="236600" y="388013"/>
                    <a:pt x="222491" y="389471"/>
                  </a:cubicBezTo>
                  <a:close/>
                  <a:moveTo>
                    <a:pt x="125915" y="853781"/>
                  </a:moveTo>
                  <a:cubicBezTo>
                    <a:pt x="96333" y="854692"/>
                    <a:pt x="49456" y="846220"/>
                    <a:pt x="43812" y="811786"/>
                  </a:cubicBezTo>
                  <a:cubicBezTo>
                    <a:pt x="59741" y="794934"/>
                    <a:pt x="76945" y="787555"/>
                    <a:pt x="93511" y="787555"/>
                  </a:cubicBezTo>
                  <a:cubicBezTo>
                    <a:pt x="121637" y="787555"/>
                    <a:pt x="147761" y="809054"/>
                    <a:pt x="161688" y="842030"/>
                  </a:cubicBezTo>
                  <a:cubicBezTo>
                    <a:pt x="151038" y="848680"/>
                    <a:pt x="138659" y="852870"/>
                    <a:pt x="125915" y="8537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054478" y="7849004"/>
              <a:ext cx="1865979" cy="792524"/>
            </a:xfrm>
            <a:custGeom>
              <a:rect b="b" l="l" r="r" t="t"/>
              <a:pathLst>
                <a:path extrusionOk="0" h="792524" w="1865979">
                  <a:moveTo>
                    <a:pt x="1853504" y="19151"/>
                  </a:moveTo>
                  <a:cubicBezTo>
                    <a:pt x="1739816" y="-9088"/>
                    <a:pt x="1619574" y="-6902"/>
                    <a:pt x="1508435" y="31085"/>
                  </a:cubicBezTo>
                  <a:cubicBezTo>
                    <a:pt x="1411039" y="61601"/>
                    <a:pt x="1311824" y="98677"/>
                    <a:pt x="1233908" y="166725"/>
                  </a:cubicBezTo>
                  <a:cubicBezTo>
                    <a:pt x="970304" y="57138"/>
                    <a:pt x="680850" y="267566"/>
                    <a:pt x="542949" y="484372"/>
                  </a:cubicBezTo>
                  <a:cubicBezTo>
                    <a:pt x="381565" y="459594"/>
                    <a:pt x="217176" y="559161"/>
                    <a:pt x="99119" y="660549"/>
                  </a:cubicBezTo>
                  <a:cubicBezTo>
                    <a:pt x="63620" y="690337"/>
                    <a:pt x="27211" y="722221"/>
                    <a:pt x="7458" y="765126"/>
                  </a:cubicBezTo>
                  <a:cubicBezTo>
                    <a:pt x="4273" y="774782"/>
                    <a:pt x="-7651" y="797192"/>
                    <a:pt x="7549" y="801291"/>
                  </a:cubicBezTo>
                  <a:cubicBezTo>
                    <a:pt x="7732" y="801291"/>
                    <a:pt x="7913" y="801291"/>
                    <a:pt x="8096" y="801291"/>
                  </a:cubicBezTo>
                  <a:cubicBezTo>
                    <a:pt x="10462" y="801291"/>
                    <a:pt x="12829" y="799287"/>
                    <a:pt x="13193" y="797009"/>
                  </a:cubicBezTo>
                  <a:cubicBezTo>
                    <a:pt x="25845" y="765308"/>
                    <a:pt x="48237" y="738618"/>
                    <a:pt x="73632" y="716208"/>
                  </a:cubicBezTo>
                  <a:cubicBezTo>
                    <a:pt x="195240" y="614000"/>
                    <a:pt x="356624" y="501953"/>
                    <a:pt x="523015" y="519079"/>
                  </a:cubicBezTo>
                  <a:cubicBezTo>
                    <a:pt x="495071" y="576924"/>
                    <a:pt x="471132" y="646612"/>
                    <a:pt x="494980" y="709741"/>
                  </a:cubicBezTo>
                  <a:cubicBezTo>
                    <a:pt x="518555" y="763304"/>
                    <a:pt x="580269" y="788720"/>
                    <a:pt x="633517" y="762576"/>
                  </a:cubicBezTo>
                  <a:cubicBezTo>
                    <a:pt x="776060" y="696896"/>
                    <a:pt x="711706" y="531833"/>
                    <a:pt x="585093" y="494301"/>
                  </a:cubicBezTo>
                  <a:cubicBezTo>
                    <a:pt x="713436" y="303822"/>
                    <a:pt x="963113" y="115711"/>
                    <a:pt x="1202323" y="197970"/>
                  </a:cubicBezTo>
                  <a:cubicBezTo>
                    <a:pt x="1169645" y="233861"/>
                    <a:pt x="1140518" y="274581"/>
                    <a:pt x="1127319" y="321950"/>
                  </a:cubicBezTo>
                  <a:cubicBezTo>
                    <a:pt x="1105383" y="388267"/>
                    <a:pt x="1117034" y="484737"/>
                    <a:pt x="1198591" y="499130"/>
                  </a:cubicBezTo>
                  <a:cubicBezTo>
                    <a:pt x="1241827" y="500131"/>
                    <a:pt x="1284153" y="477540"/>
                    <a:pt x="1318195" y="452580"/>
                  </a:cubicBezTo>
                  <a:cubicBezTo>
                    <a:pt x="1413861" y="374967"/>
                    <a:pt x="1369988" y="241331"/>
                    <a:pt x="1272775" y="187494"/>
                  </a:cubicBezTo>
                  <a:cubicBezTo>
                    <a:pt x="1347323" y="128100"/>
                    <a:pt x="1439074" y="95397"/>
                    <a:pt x="1529188" y="67796"/>
                  </a:cubicBezTo>
                  <a:cubicBezTo>
                    <a:pt x="1630315" y="34091"/>
                    <a:pt x="1739361" y="33453"/>
                    <a:pt x="1842490" y="58777"/>
                  </a:cubicBezTo>
                  <a:cubicBezTo>
                    <a:pt x="1868887" y="65336"/>
                    <a:pt x="1879082" y="26985"/>
                    <a:pt x="1853504" y="19151"/>
                  </a:cubicBezTo>
                  <a:close/>
                  <a:moveTo>
                    <a:pt x="586823" y="732514"/>
                  </a:moveTo>
                  <a:cubicBezTo>
                    <a:pt x="488153" y="717393"/>
                    <a:pt x="531753" y="585943"/>
                    <a:pt x="564886" y="528007"/>
                  </a:cubicBezTo>
                  <a:cubicBezTo>
                    <a:pt x="678119" y="556701"/>
                    <a:pt x="730821" y="706097"/>
                    <a:pt x="586823" y="732514"/>
                  </a:cubicBezTo>
                  <a:close/>
                  <a:moveTo>
                    <a:pt x="1207329" y="458592"/>
                  </a:moveTo>
                  <a:cubicBezTo>
                    <a:pt x="1147618" y="449027"/>
                    <a:pt x="1153807" y="371232"/>
                    <a:pt x="1168462" y="327416"/>
                  </a:cubicBezTo>
                  <a:cubicBezTo>
                    <a:pt x="1182206" y="284601"/>
                    <a:pt x="1210515" y="248710"/>
                    <a:pt x="1241372" y="216645"/>
                  </a:cubicBezTo>
                  <a:cubicBezTo>
                    <a:pt x="1371990" y="288336"/>
                    <a:pt x="1358155" y="429351"/>
                    <a:pt x="1207329" y="4585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6916522" y="8891686"/>
              <a:ext cx="364093" cy="245955"/>
            </a:xfrm>
            <a:custGeom>
              <a:rect b="b" l="l" r="r" t="t"/>
              <a:pathLst>
                <a:path extrusionOk="0" h="245955" w="364093">
                  <a:moveTo>
                    <a:pt x="225334" y="33442"/>
                  </a:moveTo>
                  <a:cubicBezTo>
                    <a:pt x="166532" y="18503"/>
                    <a:pt x="107094" y="3654"/>
                    <a:pt x="46291" y="11"/>
                  </a:cubicBezTo>
                  <a:cubicBezTo>
                    <a:pt x="29906" y="-536"/>
                    <a:pt x="20076" y="20051"/>
                    <a:pt x="30179" y="32714"/>
                  </a:cubicBezTo>
                  <a:cubicBezTo>
                    <a:pt x="23717" y="56489"/>
                    <a:pt x="15161" y="79627"/>
                    <a:pt x="5967" y="102492"/>
                  </a:cubicBezTo>
                  <a:cubicBezTo>
                    <a:pt x="2053" y="110964"/>
                    <a:pt x="-1861" y="120165"/>
                    <a:pt x="961" y="129639"/>
                  </a:cubicBezTo>
                  <a:cubicBezTo>
                    <a:pt x="14250" y="169265"/>
                    <a:pt x="74781" y="163344"/>
                    <a:pt x="107913" y="176734"/>
                  </a:cubicBezTo>
                  <a:cubicBezTo>
                    <a:pt x="173268" y="196229"/>
                    <a:pt x="237986" y="219276"/>
                    <a:pt x="298516" y="251068"/>
                  </a:cubicBezTo>
                  <a:cubicBezTo>
                    <a:pt x="301338" y="251797"/>
                    <a:pt x="303978" y="252161"/>
                    <a:pt x="306527" y="252161"/>
                  </a:cubicBezTo>
                  <a:cubicBezTo>
                    <a:pt x="330921" y="252161"/>
                    <a:pt x="341934" y="219549"/>
                    <a:pt x="351310" y="200328"/>
                  </a:cubicBezTo>
                  <a:cubicBezTo>
                    <a:pt x="358228" y="180469"/>
                    <a:pt x="375613" y="160611"/>
                    <a:pt x="369606" y="138566"/>
                  </a:cubicBezTo>
                  <a:cubicBezTo>
                    <a:pt x="340569" y="85184"/>
                    <a:pt x="281131" y="52846"/>
                    <a:pt x="225334" y="33442"/>
                  </a:cubicBezTo>
                  <a:close/>
                  <a:moveTo>
                    <a:pt x="302157" y="208162"/>
                  </a:moveTo>
                  <a:cubicBezTo>
                    <a:pt x="236803" y="176370"/>
                    <a:pt x="166988" y="153141"/>
                    <a:pt x="96535" y="135560"/>
                  </a:cubicBezTo>
                  <a:cubicBezTo>
                    <a:pt x="74963" y="129001"/>
                    <a:pt x="48293" y="131187"/>
                    <a:pt x="29724" y="117887"/>
                  </a:cubicBezTo>
                  <a:cubicBezTo>
                    <a:pt x="34549" y="92108"/>
                    <a:pt x="42377" y="66874"/>
                    <a:pt x="45198" y="40730"/>
                  </a:cubicBezTo>
                  <a:cubicBezTo>
                    <a:pt x="89982" y="44647"/>
                    <a:pt x="130123" y="52026"/>
                    <a:pt x="174451" y="63504"/>
                  </a:cubicBezTo>
                  <a:cubicBezTo>
                    <a:pt x="234072" y="74071"/>
                    <a:pt x="289778" y="101399"/>
                    <a:pt x="329373" y="149133"/>
                  </a:cubicBezTo>
                  <a:cubicBezTo>
                    <a:pt x="320453" y="168809"/>
                    <a:pt x="312625" y="189123"/>
                    <a:pt x="302157" y="2081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957898" y="8588114"/>
              <a:ext cx="318581" cy="191299"/>
            </a:xfrm>
            <a:custGeom>
              <a:rect b="b" l="l" r="r" t="t"/>
              <a:pathLst>
                <a:path extrusionOk="0" h="191299" w="318581">
                  <a:moveTo>
                    <a:pt x="244470" y="4518"/>
                  </a:moveTo>
                  <a:cubicBezTo>
                    <a:pt x="230362" y="2605"/>
                    <a:pt x="211884" y="-6140"/>
                    <a:pt x="201325" y="7524"/>
                  </a:cubicBezTo>
                  <a:cubicBezTo>
                    <a:pt x="157270" y="2787"/>
                    <a:pt x="113032" y="13901"/>
                    <a:pt x="72072" y="29387"/>
                  </a:cubicBezTo>
                  <a:cubicBezTo>
                    <a:pt x="36391" y="44600"/>
                    <a:pt x="2803" y="61726"/>
                    <a:pt x="1256" y="105542"/>
                  </a:cubicBezTo>
                  <a:cubicBezTo>
                    <a:pt x="-291" y="121757"/>
                    <a:pt x="-291" y="137790"/>
                    <a:pt x="619" y="154005"/>
                  </a:cubicBezTo>
                  <a:cubicBezTo>
                    <a:pt x="801" y="167396"/>
                    <a:pt x="1620" y="182517"/>
                    <a:pt x="14363" y="190078"/>
                  </a:cubicBezTo>
                  <a:cubicBezTo>
                    <a:pt x="21008" y="194269"/>
                    <a:pt x="28563" y="195635"/>
                    <a:pt x="36209" y="195635"/>
                  </a:cubicBezTo>
                  <a:cubicBezTo>
                    <a:pt x="45129" y="195635"/>
                    <a:pt x="54323" y="193722"/>
                    <a:pt x="62697" y="192173"/>
                  </a:cubicBezTo>
                  <a:cubicBezTo>
                    <a:pt x="93371" y="186343"/>
                    <a:pt x="121498" y="179602"/>
                    <a:pt x="154630" y="176505"/>
                  </a:cubicBezTo>
                  <a:cubicBezTo>
                    <a:pt x="202326" y="169309"/>
                    <a:pt x="251661" y="172952"/>
                    <a:pt x="298720" y="163388"/>
                  </a:cubicBezTo>
                  <a:cubicBezTo>
                    <a:pt x="318290" y="155280"/>
                    <a:pt x="320384" y="131869"/>
                    <a:pt x="322568" y="113559"/>
                  </a:cubicBezTo>
                  <a:cubicBezTo>
                    <a:pt x="323843" y="92060"/>
                    <a:pt x="327119" y="69287"/>
                    <a:pt x="321567" y="48244"/>
                  </a:cubicBezTo>
                  <a:cubicBezTo>
                    <a:pt x="307094" y="20460"/>
                    <a:pt x="272505" y="12170"/>
                    <a:pt x="244470" y="4518"/>
                  </a:cubicBezTo>
                  <a:close/>
                  <a:moveTo>
                    <a:pt x="282700" y="99257"/>
                  </a:moveTo>
                  <a:cubicBezTo>
                    <a:pt x="281972" y="108184"/>
                    <a:pt x="280880" y="117111"/>
                    <a:pt x="279241" y="125856"/>
                  </a:cubicBezTo>
                  <a:lnTo>
                    <a:pt x="279241" y="125856"/>
                  </a:lnTo>
                  <a:cubicBezTo>
                    <a:pt x="198867" y="129956"/>
                    <a:pt x="118858" y="137699"/>
                    <a:pt x="40123" y="154916"/>
                  </a:cubicBezTo>
                  <a:cubicBezTo>
                    <a:pt x="39759" y="133508"/>
                    <a:pt x="34479" y="104267"/>
                    <a:pt x="46676" y="83497"/>
                  </a:cubicBezTo>
                  <a:cubicBezTo>
                    <a:pt x="89457" y="48881"/>
                    <a:pt x="144800" y="32029"/>
                    <a:pt x="199323" y="30116"/>
                  </a:cubicBezTo>
                  <a:cubicBezTo>
                    <a:pt x="201871" y="34944"/>
                    <a:pt x="206240" y="38861"/>
                    <a:pt x="211793" y="40045"/>
                  </a:cubicBezTo>
                  <a:cubicBezTo>
                    <a:pt x="236278" y="44782"/>
                    <a:pt x="262584" y="48608"/>
                    <a:pt x="282973" y="63912"/>
                  </a:cubicBezTo>
                  <a:cubicBezTo>
                    <a:pt x="283610" y="75754"/>
                    <a:pt x="283337" y="87597"/>
                    <a:pt x="282700" y="992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627705" y="7132539"/>
              <a:ext cx="191149" cy="327941"/>
            </a:xfrm>
            <a:custGeom>
              <a:rect b="b" l="l" r="r" t="t"/>
              <a:pathLst>
                <a:path extrusionOk="0" h="327941" w="191149">
                  <a:moveTo>
                    <a:pt x="42177" y="300821"/>
                  </a:moveTo>
                  <a:cubicBezTo>
                    <a:pt x="39629" y="314030"/>
                    <a:pt x="48367" y="330609"/>
                    <a:pt x="63841" y="331884"/>
                  </a:cubicBezTo>
                  <a:cubicBezTo>
                    <a:pt x="66936" y="332157"/>
                    <a:pt x="70030" y="332340"/>
                    <a:pt x="73125" y="332340"/>
                  </a:cubicBezTo>
                  <a:cubicBezTo>
                    <a:pt x="93879" y="332340"/>
                    <a:pt x="114268" y="326054"/>
                    <a:pt x="134839" y="323686"/>
                  </a:cubicBezTo>
                  <a:cubicBezTo>
                    <a:pt x="154864" y="319313"/>
                    <a:pt x="183446" y="323048"/>
                    <a:pt x="192002" y="299728"/>
                  </a:cubicBezTo>
                  <a:cubicBezTo>
                    <a:pt x="203471" y="259282"/>
                    <a:pt x="199284" y="218471"/>
                    <a:pt x="197736" y="174928"/>
                  </a:cubicBezTo>
                  <a:cubicBezTo>
                    <a:pt x="195552" y="129107"/>
                    <a:pt x="190545" y="79825"/>
                    <a:pt x="167608" y="38832"/>
                  </a:cubicBezTo>
                  <a:cubicBezTo>
                    <a:pt x="147036" y="5674"/>
                    <a:pt x="126192" y="-6533"/>
                    <a:pt x="87598" y="3305"/>
                  </a:cubicBezTo>
                  <a:cubicBezTo>
                    <a:pt x="69393" y="5947"/>
                    <a:pt x="52736" y="10137"/>
                    <a:pt x="34440" y="14054"/>
                  </a:cubicBezTo>
                  <a:cubicBezTo>
                    <a:pt x="17146" y="16332"/>
                    <a:pt x="-6702" y="24621"/>
                    <a:pt x="1763" y="46666"/>
                  </a:cubicBezTo>
                  <a:cubicBezTo>
                    <a:pt x="53555" y="125554"/>
                    <a:pt x="48549" y="210364"/>
                    <a:pt x="42177" y="300821"/>
                  </a:cubicBezTo>
                  <a:close/>
                  <a:moveTo>
                    <a:pt x="115360" y="41018"/>
                  </a:moveTo>
                  <a:cubicBezTo>
                    <a:pt x="165423" y="80645"/>
                    <a:pt x="161145" y="219655"/>
                    <a:pt x="155683" y="280416"/>
                  </a:cubicBezTo>
                  <a:cubicBezTo>
                    <a:pt x="129742" y="284515"/>
                    <a:pt x="103891" y="289616"/>
                    <a:pt x="77949" y="293624"/>
                  </a:cubicBezTo>
                  <a:cubicBezTo>
                    <a:pt x="78496" y="216285"/>
                    <a:pt x="84503" y="129654"/>
                    <a:pt x="36170" y="64157"/>
                  </a:cubicBezTo>
                  <a:cubicBezTo>
                    <a:pt x="34258" y="61879"/>
                    <a:pt x="32347" y="59602"/>
                    <a:pt x="30435" y="57416"/>
                  </a:cubicBezTo>
                  <a:cubicBezTo>
                    <a:pt x="58288" y="50492"/>
                    <a:pt x="86597" y="44025"/>
                    <a:pt x="115360" y="410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8302423" y="7062979"/>
              <a:ext cx="236660" cy="400817"/>
            </a:xfrm>
            <a:custGeom>
              <a:rect b="b" l="l" r="r" t="t"/>
              <a:pathLst>
                <a:path extrusionOk="0" h="400817" w="236660">
                  <a:moveTo>
                    <a:pt x="65062" y="381677"/>
                  </a:moveTo>
                  <a:cubicBezTo>
                    <a:pt x="87454" y="385047"/>
                    <a:pt x="113942" y="395796"/>
                    <a:pt x="136515" y="403448"/>
                  </a:cubicBezTo>
                  <a:cubicBezTo>
                    <a:pt x="137790" y="403540"/>
                    <a:pt x="138973" y="403631"/>
                    <a:pt x="140156" y="403631"/>
                  </a:cubicBezTo>
                  <a:cubicBezTo>
                    <a:pt x="184758" y="403631"/>
                    <a:pt x="193496" y="315451"/>
                    <a:pt x="207604" y="282566"/>
                  </a:cubicBezTo>
                  <a:cubicBezTo>
                    <a:pt x="231908" y="210874"/>
                    <a:pt x="247837" y="135356"/>
                    <a:pt x="240828" y="59383"/>
                  </a:cubicBezTo>
                  <a:cubicBezTo>
                    <a:pt x="236823" y="40800"/>
                    <a:pt x="217344" y="33330"/>
                    <a:pt x="201506" y="27227"/>
                  </a:cubicBezTo>
                  <a:cubicBezTo>
                    <a:pt x="179842" y="19211"/>
                    <a:pt x="158088" y="11012"/>
                    <a:pt x="135605" y="5638"/>
                  </a:cubicBezTo>
                  <a:cubicBezTo>
                    <a:pt x="119767" y="3269"/>
                    <a:pt x="99833" y="-6023"/>
                    <a:pt x="86088" y="6093"/>
                  </a:cubicBezTo>
                  <a:cubicBezTo>
                    <a:pt x="78898" y="12834"/>
                    <a:pt x="78260" y="24950"/>
                    <a:pt x="84268" y="32510"/>
                  </a:cubicBezTo>
                  <a:cubicBezTo>
                    <a:pt x="96101" y="131348"/>
                    <a:pt x="57052" y="226360"/>
                    <a:pt x="16000" y="314267"/>
                  </a:cubicBezTo>
                  <a:cubicBezTo>
                    <a:pt x="9811" y="329662"/>
                    <a:pt x="-8394" y="346423"/>
                    <a:pt x="4531" y="363093"/>
                  </a:cubicBezTo>
                  <a:cubicBezTo>
                    <a:pt x="19914" y="379035"/>
                    <a:pt x="45037" y="376575"/>
                    <a:pt x="65062" y="381677"/>
                  </a:cubicBezTo>
                  <a:close/>
                  <a:moveTo>
                    <a:pt x="103019" y="170246"/>
                  </a:moveTo>
                  <a:cubicBezTo>
                    <a:pt x="115489" y="128251"/>
                    <a:pt x="113942" y="83706"/>
                    <a:pt x="104293" y="41347"/>
                  </a:cubicBezTo>
                  <a:cubicBezTo>
                    <a:pt x="137699" y="46448"/>
                    <a:pt x="170012" y="58290"/>
                    <a:pt x="200960" y="71590"/>
                  </a:cubicBezTo>
                  <a:cubicBezTo>
                    <a:pt x="204510" y="138363"/>
                    <a:pt x="191220" y="203769"/>
                    <a:pt x="169739" y="266624"/>
                  </a:cubicBezTo>
                  <a:cubicBezTo>
                    <a:pt x="159180" y="298052"/>
                    <a:pt x="152171" y="331028"/>
                    <a:pt x="137790" y="360998"/>
                  </a:cubicBezTo>
                  <a:cubicBezTo>
                    <a:pt x="113304" y="351069"/>
                    <a:pt x="87636" y="344692"/>
                    <a:pt x="61603" y="340502"/>
                  </a:cubicBezTo>
                  <a:cubicBezTo>
                    <a:pt x="56233" y="339591"/>
                    <a:pt x="50771" y="338771"/>
                    <a:pt x="45310" y="337951"/>
                  </a:cubicBezTo>
                  <a:cubicBezTo>
                    <a:pt x="70068" y="284114"/>
                    <a:pt x="88637" y="227727"/>
                    <a:pt x="103019" y="1702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8017106" y="7553681"/>
              <a:ext cx="291274" cy="182189"/>
            </a:xfrm>
            <a:custGeom>
              <a:rect b="b" l="l" r="r" t="t"/>
              <a:pathLst>
                <a:path extrusionOk="0" h="182189" w="291274">
                  <a:moveTo>
                    <a:pt x="4034" y="102041"/>
                  </a:moveTo>
                  <a:cubicBezTo>
                    <a:pt x="7584" y="129187"/>
                    <a:pt x="-62" y="164350"/>
                    <a:pt x="22239" y="184755"/>
                  </a:cubicBezTo>
                  <a:cubicBezTo>
                    <a:pt x="26699" y="187852"/>
                    <a:pt x="31523" y="189219"/>
                    <a:pt x="36530" y="189219"/>
                  </a:cubicBezTo>
                  <a:cubicBezTo>
                    <a:pt x="39169" y="189219"/>
                    <a:pt x="41809" y="188854"/>
                    <a:pt x="44449" y="188126"/>
                  </a:cubicBezTo>
                  <a:cubicBezTo>
                    <a:pt x="71028" y="181020"/>
                    <a:pt x="96878" y="170727"/>
                    <a:pt x="123730" y="164532"/>
                  </a:cubicBezTo>
                  <a:cubicBezTo>
                    <a:pt x="158592" y="157700"/>
                    <a:pt x="194182" y="159249"/>
                    <a:pt x="229499" y="158611"/>
                  </a:cubicBezTo>
                  <a:cubicBezTo>
                    <a:pt x="247977" y="157245"/>
                    <a:pt x="270278" y="160615"/>
                    <a:pt x="285023" y="147133"/>
                  </a:cubicBezTo>
                  <a:cubicBezTo>
                    <a:pt x="296401" y="135928"/>
                    <a:pt x="291304" y="119167"/>
                    <a:pt x="288118" y="105594"/>
                  </a:cubicBezTo>
                  <a:cubicBezTo>
                    <a:pt x="284295" y="86373"/>
                    <a:pt x="281656" y="66696"/>
                    <a:pt x="277378" y="47202"/>
                  </a:cubicBezTo>
                  <a:cubicBezTo>
                    <a:pt x="272553" y="20056"/>
                    <a:pt x="259628" y="-6179"/>
                    <a:pt x="227497" y="1290"/>
                  </a:cubicBezTo>
                  <a:cubicBezTo>
                    <a:pt x="153677" y="6938"/>
                    <a:pt x="82041" y="23426"/>
                    <a:pt x="11862" y="46018"/>
                  </a:cubicBezTo>
                  <a:cubicBezTo>
                    <a:pt x="4763" y="47202"/>
                    <a:pt x="-335" y="54763"/>
                    <a:pt x="2032" y="62050"/>
                  </a:cubicBezTo>
                  <a:cubicBezTo>
                    <a:pt x="-3703" y="74895"/>
                    <a:pt x="4580" y="88650"/>
                    <a:pt x="4034" y="102041"/>
                  </a:cubicBezTo>
                  <a:close/>
                  <a:moveTo>
                    <a:pt x="233413" y="39095"/>
                  </a:moveTo>
                  <a:cubicBezTo>
                    <a:pt x="241878" y="64237"/>
                    <a:pt x="243335" y="90654"/>
                    <a:pt x="249069" y="116798"/>
                  </a:cubicBezTo>
                  <a:cubicBezTo>
                    <a:pt x="208564" y="119076"/>
                    <a:pt x="167785" y="115614"/>
                    <a:pt x="127553" y="122173"/>
                  </a:cubicBezTo>
                  <a:cubicBezTo>
                    <a:pt x="100064" y="126272"/>
                    <a:pt x="74031" y="136384"/>
                    <a:pt x="47543" y="144491"/>
                  </a:cubicBezTo>
                  <a:cubicBezTo>
                    <a:pt x="44631" y="118438"/>
                    <a:pt x="47270" y="91565"/>
                    <a:pt x="39716" y="66241"/>
                  </a:cubicBezTo>
                  <a:cubicBezTo>
                    <a:pt x="102704" y="48933"/>
                    <a:pt x="168059" y="40097"/>
                    <a:pt x="233413" y="390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6213644" y="7479081"/>
              <a:ext cx="336786" cy="255065"/>
            </a:xfrm>
            <a:custGeom>
              <a:rect b="b" l="l" r="r" t="t"/>
              <a:pathLst>
                <a:path extrusionOk="0" h="255065" w="336786">
                  <a:moveTo>
                    <a:pt x="53931" y="148220"/>
                  </a:moveTo>
                  <a:cubicBezTo>
                    <a:pt x="65764" y="148676"/>
                    <a:pt x="77597" y="148402"/>
                    <a:pt x="89430" y="148220"/>
                  </a:cubicBezTo>
                  <a:cubicBezTo>
                    <a:pt x="97076" y="148038"/>
                    <a:pt x="104722" y="147856"/>
                    <a:pt x="112368" y="147947"/>
                  </a:cubicBezTo>
                  <a:cubicBezTo>
                    <a:pt x="123655" y="147127"/>
                    <a:pt x="138674" y="147674"/>
                    <a:pt x="144955" y="136378"/>
                  </a:cubicBezTo>
                  <a:cubicBezTo>
                    <a:pt x="166709" y="161611"/>
                    <a:pt x="172262" y="195498"/>
                    <a:pt x="175174" y="227655"/>
                  </a:cubicBezTo>
                  <a:cubicBezTo>
                    <a:pt x="175265" y="239588"/>
                    <a:pt x="179634" y="251340"/>
                    <a:pt x="190921" y="256987"/>
                  </a:cubicBezTo>
                  <a:cubicBezTo>
                    <a:pt x="196292" y="259174"/>
                    <a:pt x="201662" y="260085"/>
                    <a:pt x="206941" y="260085"/>
                  </a:cubicBezTo>
                  <a:cubicBezTo>
                    <a:pt x="229970" y="260085"/>
                    <a:pt x="252362" y="242959"/>
                    <a:pt x="272205" y="232847"/>
                  </a:cubicBezTo>
                  <a:cubicBezTo>
                    <a:pt x="289409" y="221825"/>
                    <a:pt x="308159" y="213626"/>
                    <a:pt x="326182" y="204061"/>
                  </a:cubicBezTo>
                  <a:cubicBezTo>
                    <a:pt x="357130" y="178464"/>
                    <a:pt x="328367" y="133827"/>
                    <a:pt x="316807" y="104586"/>
                  </a:cubicBezTo>
                  <a:cubicBezTo>
                    <a:pt x="256731" y="-23767"/>
                    <a:pt x="187645" y="-18665"/>
                    <a:pt x="71954" y="38269"/>
                  </a:cubicBezTo>
                  <a:cubicBezTo>
                    <a:pt x="22073" y="64413"/>
                    <a:pt x="-51838" y="145670"/>
                    <a:pt x="53931" y="148220"/>
                  </a:cubicBezTo>
                  <a:close/>
                  <a:moveTo>
                    <a:pt x="193379" y="40455"/>
                  </a:moveTo>
                  <a:cubicBezTo>
                    <a:pt x="207943" y="40455"/>
                    <a:pt x="221960" y="44554"/>
                    <a:pt x="234522" y="55486"/>
                  </a:cubicBezTo>
                  <a:cubicBezTo>
                    <a:pt x="266016" y="87096"/>
                    <a:pt x="287224" y="129455"/>
                    <a:pt x="298602" y="172451"/>
                  </a:cubicBezTo>
                  <a:cubicBezTo>
                    <a:pt x="268655" y="185387"/>
                    <a:pt x="242623" y="205792"/>
                    <a:pt x="212585" y="218363"/>
                  </a:cubicBezTo>
                  <a:cubicBezTo>
                    <a:pt x="207670" y="154050"/>
                    <a:pt x="169804" y="93837"/>
                    <a:pt x="107908" y="71245"/>
                  </a:cubicBezTo>
                  <a:cubicBezTo>
                    <a:pt x="106270" y="70607"/>
                    <a:pt x="104540" y="69879"/>
                    <a:pt x="102902" y="69241"/>
                  </a:cubicBezTo>
                  <a:cubicBezTo>
                    <a:pt x="130027" y="58401"/>
                    <a:pt x="162886" y="40455"/>
                    <a:pt x="193379" y="40455"/>
                  </a:cubicBezTo>
                  <a:close/>
                  <a:moveTo>
                    <a:pt x="73046" y="86185"/>
                  </a:moveTo>
                  <a:cubicBezTo>
                    <a:pt x="78780" y="89282"/>
                    <a:pt x="84697" y="92288"/>
                    <a:pt x="90614" y="95203"/>
                  </a:cubicBezTo>
                  <a:cubicBezTo>
                    <a:pt x="90341" y="95112"/>
                    <a:pt x="90158" y="95021"/>
                    <a:pt x="89976" y="94930"/>
                  </a:cubicBezTo>
                  <a:cubicBezTo>
                    <a:pt x="97258" y="98665"/>
                    <a:pt x="104267" y="102582"/>
                    <a:pt x="111185" y="106772"/>
                  </a:cubicBezTo>
                  <a:cubicBezTo>
                    <a:pt x="110912" y="106772"/>
                    <a:pt x="110730" y="106772"/>
                    <a:pt x="110548" y="106772"/>
                  </a:cubicBezTo>
                  <a:cubicBezTo>
                    <a:pt x="103903" y="106772"/>
                    <a:pt x="97349" y="106863"/>
                    <a:pt x="90705" y="107045"/>
                  </a:cubicBezTo>
                  <a:cubicBezTo>
                    <a:pt x="77597" y="107228"/>
                    <a:pt x="64399" y="107683"/>
                    <a:pt x="51291" y="106954"/>
                  </a:cubicBezTo>
                  <a:cubicBezTo>
                    <a:pt x="57936" y="99302"/>
                    <a:pt x="64854" y="92015"/>
                    <a:pt x="73046" y="861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6634653" y="6947548"/>
              <a:ext cx="227558" cy="264174"/>
            </a:xfrm>
            <a:custGeom>
              <a:rect b="b" l="l" r="r" t="t"/>
              <a:pathLst>
                <a:path extrusionOk="0" h="264174" w="227558">
                  <a:moveTo>
                    <a:pt x="100145" y="245777"/>
                  </a:moveTo>
                  <a:cubicBezTo>
                    <a:pt x="101511" y="251516"/>
                    <a:pt x="106972" y="256800"/>
                    <a:pt x="112889" y="253885"/>
                  </a:cubicBezTo>
                  <a:cubicBezTo>
                    <a:pt x="112980" y="254522"/>
                    <a:pt x="113162" y="255251"/>
                    <a:pt x="113344" y="255889"/>
                  </a:cubicBezTo>
                  <a:cubicBezTo>
                    <a:pt x="115801" y="264998"/>
                    <a:pt x="124358" y="271011"/>
                    <a:pt x="133278" y="271011"/>
                  </a:cubicBezTo>
                  <a:cubicBezTo>
                    <a:pt x="135007" y="271011"/>
                    <a:pt x="136828" y="270737"/>
                    <a:pt x="138557" y="270282"/>
                  </a:cubicBezTo>
                  <a:cubicBezTo>
                    <a:pt x="160039" y="264361"/>
                    <a:pt x="181338" y="257164"/>
                    <a:pt x="201454" y="247508"/>
                  </a:cubicBezTo>
                  <a:cubicBezTo>
                    <a:pt x="228124" y="235666"/>
                    <a:pt x="245783" y="217356"/>
                    <a:pt x="231674" y="187386"/>
                  </a:cubicBezTo>
                  <a:cubicBezTo>
                    <a:pt x="211103" y="126443"/>
                    <a:pt x="183523" y="67596"/>
                    <a:pt x="147569" y="14123"/>
                  </a:cubicBezTo>
                  <a:cubicBezTo>
                    <a:pt x="135918" y="-3367"/>
                    <a:pt x="117531" y="-3276"/>
                    <a:pt x="100965" y="7109"/>
                  </a:cubicBezTo>
                  <a:cubicBezTo>
                    <a:pt x="78755" y="18314"/>
                    <a:pt x="56545" y="29609"/>
                    <a:pt x="35064" y="42180"/>
                  </a:cubicBezTo>
                  <a:cubicBezTo>
                    <a:pt x="-34205" y="80896"/>
                    <a:pt x="15949" y="94013"/>
                    <a:pt x="42983" y="137648"/>
                  </a:cubicBezTo>
                  <a:cubicBezTo>
                    <a:pt x="66922" y="170897"/>
                    <a:pt x="92044" y="204785"/>
                    <a:pt x="100145" y="245777"/>
                  </a:cubicBezTo>
                  <a:close/>
                  <a:moveTo>
                    <a:pt x="118259" y="43456"/>
                  </a:moveTo>
                  <a:cubicBezTo>
                    <a:pt x="150299" y="93831"/>
                    <a:pt x="175786" y="148033"/>
                    <a:pt x="194264" y="204785"/>
                  </a:cubicBezTo>
                  <a:cubicBezTo>
                    <a:pt x="171326" y="219633"/>
                    <a:pt x="144019" y="223095"/>
                    <a:pt x="119806" y="234846"/>
                  </a:cubicBezTo>
                  <a:cubicBezTo>
                    <a:pt x="119988" y="177183"/>
                    <a:pt x="75478" y="131544"/>
                    <a:pt x="46624" y="85086"/>
                  </a:cubicBezTo>
                  <a:cubicBezTo>
                    <a:pt x="45986" y="84175"/>
                    <a:pt x="45258" y="83355"/>
                    <a:pt x="44530" y="82444"/>
                  </a:cubicBezTo>
                  <a:cubicBezTo>
                    <a:pt x="68469" y="68234"/>
                    <a:pt x="93137" y="55571"/>
                    <a:pt x="118259" y="434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467033" y="8418988"/>
              <a:ext cx="254865" cy="309722"/>
            </a:xfrm>
            <a:custGeom>
              <a:rect b="b" l="l" r="r" t="t"/>
              <a:pathLst>
                <a:path extrusionOk="0" h="309722" w="254865">
                  <a:moveTo>
                    <a:pt x="97246" y="2477"/>
                  </a:moveTo>
                  <a:cubicBezTo>
                    <a:pt x="72942" y="-3626"/>
                    <a:pt x="37716" y="200"/>
                    <a:pt x="31163" y="29350"/>
                  </a:cubicBezTo>
                  <a:cubicBezTo>
                    <a:pt x="18601" y="65788"/>
                    <a:pt x="3582" y="103046"/>
                    <a:pt x="2035" y="142125"/>
                  </a:cubicBezTo>
                  <a:cubicBezTo>
                    <a:pt x="-969" y="145314"/>
                    <a:pt x="-969" y="149140"/>
                    <a:pt x="4220" y="151872"/>
                  </a:cubicBezTo>
                  <a:cubicBezTo>
                    <a:pt x="7496" y="158340"/>
                    <a:pt x="13959" y="159798"/>
                    <a:pt x="19057" y="154696"/>
                  </a:cubicBezTo>
                  <a:cubicBezTo>
                    <a:pt x="45817" y="155972"/>
                    <a:pt x="72942" y="154150"/>
                    <a:pt x="98975" y="161984"/>
                  </a:cubicBezTo>
                  <a:cubicBezTo>
                    <a:pt x="90601" y="196509"/>
                    <a:pt x="60745" y="284689"/>
                    <a:pt x="96153" y="307098"/>
                  </a:cubicBezTo>
                  <a:cubicBezTo>
                    <a:pt x="104163" y="309831"/>
                    <a:pt x="112811" y="311106"/>
                    <a:pt x="121822" y="311106"/>
                  </a:cubicBezTo>
                  <a:cubicBezTo>
                    <a:pt x="154408" y="311106"/>
                    <a:pt x="190362" y="294162"/>
                    <a:pt x="209022" y="268383"/>
                  </a:cubicBezTo>
                  <a:cubicBezTo>
                    <a:pt x="234600" y="267381"/>
                    <a:pt x="245432" y="210082"/>
                    <a:pt x="252167" y="190770"/>
                  </a:cubicBezTo>
                  <a:cubicBezTo>
                    <a:pt x="257447" y="166903"/>
                    <a:pt x="267004" y="138573"/>
                    <a:pt x="252258" y="116437"/>
                  </a:cubicBezTo>
                  <a:cubicBezTo>
                    <a:pt x="214393" y="62873"/>
                    <a:pt x="164785" y="12953"/>
                    <a:pt x="97246" y="2477"/>
                  </a:cubicBezTo>
                  <a:close/>
                  <a:moveTo>
                    <a:pt x="28978" y="134018"/>
                  </a:moveTo>
                  <a:cubicBezTo>
                    <a:pt x="40629" y="102863"/>
                    <a:pt x="50733" y="71071"/>
                    <a:pt x="66298" y="41648"/>
                  </a:cubicBezTo>
                  <a:cubicBezTo>
                    <a:pt x="121640" y="37184"/>
                    <a:pt x="171248" y="77084"/>
                    <a:pt x="202469" y="119534"/>
                  </a:cubicBezTo>
                  <a:cubicBezTo>
                    <a:pt x="214120" y="132378"/>
                    <a:pt x="223404" y="142216"/>
                    <a:pt x="217123" y="160617"/>
                  </a:cubicBezTo>
                  <a:cubicBezTo>
                    <a:pt x="214939" y="171093"/>
                    <a:pt x="212299" y="181478"/>
                    <a:pt x="209295" y="191772"/>
                  </a:cubicBezTo>
                  <a:cubicBezTo>
                    <a:pt x="173614" y="134018"/>
                    <a:pt x="93058" y="123815"/>
                    <a:pt x="28978" y="134018"/>
                  </a:cubicBezTo>
                  <a:close/>
                  <a:moveTo>
                    <a:pt x="120275" y="269749"/>
                  </a:moveTo>
                  <a:cubicBezTo>
                    <a:pt x="120001" y="237866"/>
                    <a:pt x="132107" y="207076"/>
                    <a:pt x="136477" y="175010"/>
                  </a:cubicBezTo>
                  <a:cubicBezTo>
                    <a:pt x="200375" y="207805"/>
                    <a:pt x="196370" y="264830"/>
                    <a:pt x="120275" y="2697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7930509" y="8988439"/>
              <a:ext cx="209353" cy="309722"/>
            </a:xfrm>
            <a:custGeom>
              <a:rect b="b" l="l" r="r" t="t"/>
              <a:pathLst>
                <a:path extrusionOk="0" h="309722" w="209353">
                  <a:moveTo>
                    <a:pt x="192032" y="107856"/>
                  </a:moveTo>
                  <a:cubicBezTo>
                    <a:pt x="189211" y="61307"/>
                    <a:pt x="156806" y="7379"/>
                    <a:pt x="108018" y="0"/>
                  </a:cubicBezTo>
                  <a:cubicBezTo>
                    <a:pt x="88175" y="1640"/>
                    <a:pt x="70425" y="12935"/>
                    <a:pt x="51401" y="18401"/>
                  </a:cubicBezTo>
                  <a:cubicBezTo>
                    <a:pt x="45485" y="21043"/>
                    <a:pt x="37748" y="23502"/>
                    <a:pt x="31103" y="27146"/>
                  </a:cubicBezTo>
                  <a:cubicBezTo>
                    <a:pt x="26006" y="24596"/>
                    <a:pt x="20635" y="22774"/>
                    <a:pt x="14901" y="22318"/>
                  </a:cubicBezTo>
                  <a:cubicBezTo>
                    <a:pt x="-4578" y="22683"/>
                    <a:pt x="-3668" y="42268"/>
                    <a:pt x="10168" y="50922"/>
                  </a:cubicBezTo>
                  <a:cubicBezTo>
                    <a:pt x="96913" y="124071"/>
                    <a:pt x="-20234" y="209427"/>
                    <a:pt x="78981" y="291594"/>
                  </a:cubicBezTo>
                  <a:cubicBezTo>
                    <a:pt x="83441" y="296149"/>
                    <a:pt x="89449" y="299155"/>
                    <a:pt x="95548" y="300339"/>
                  </a:cubicBezTo>
                  <a:cubicBezTo>
                    <a:pt x="99826" y="309085"/>
                    <a:pt x="106106" y="312182"/>
                    <a:pt x="113115" y="312182"/>
                  </a:cubicBezTo>
                  <a:cubicBezTo>
                    <a:pt x="125767" y="312182"/>
                    <a:pt x="140877" y="301888"/>
                    <a:pt x="150981" y="295420"/>
                  </a:cubicBezTo>
                  <a:cubicBezTo>
                    <a:pt x="174192" y="278659"/>
                    <a:pt x="205959" y="262444"/>
                    <a:pt x="212695" y="232383"/>
                  </a:cubicBezTo>
                  <a:cubicBezTo>
                    <a:pt x="213605" y="224822"/>
                    <a:pt x="210601" y="217625"/>
                    <a:pt x="205868" y="211795"/>
                  </a:cubicBezTo>
                  <a:cubicBezTo>
                    <a:pt x="174010" y="182099"/>
                    <a:pt x="195491" y="144750"/>
                    <a:pt x="192032" y="107856"/>
                  </a:cubicBezTo>
                  <a:close/>
                  <a:moveTo>
                    <a:pt x="115937" y="268729"/>
                  </a:moveTo>
                  <a:cubicBezTo>
                    <a:pt x="113479" y="265541"/>
                    <a:pt x="110202" y="262808"/>
                    <a:pt x="106470" y="261078"/>
                  </a:cubicBezTo>
                  <a:cubicBezTo>
                    <a:pt x="97004" y="253972"/>
                    <a:pt x="88994" y="244589"/>
                    <a:pt x="83532" y="234022"/>
                  </a:cubicBezTo>
                  <a:cubicBezTo>
                    <a:pt x="68423" y="204872"/>
                    <a:pt x="80893" y="172625"/>
                    <a:pt x="84898" y="142472"/>
                  </a:cubicBezTo>
                  <a:cubicBezTo>
                    <a:pt x="86172" y="110680"/>
                    <a:pt x="78162" y="77886"/>
                    <a:pt x="59320" y="51924"/>
                  </a:cubicBezTo>
                  <a:lnTo>
                    <a:pt x="59229" y="51833"/>
                  </a:lnTo>
                  <a:cubicBezTo>
                    <a:pt x="74612" y="47916"/>
                    <a:pt x="89722" y="42723"/>
                    <a:pt x="105105" y="39808"/>
                  </a:cubicBezTo>
                  <a:cubicBezTo>
                    <a:pt x="119123" y="44090"/>
                    <a:pt x="129590" y="57845"/>
                    <a:pt x="138147" y="69323"/>
                  </a:cubicBezTo>
                  <a:cubicBezTo>
                    <a:pt x="172736" y="122796"/>
                    <a:pt x="121125" y="178455"/>
                    <a:pt x="168366" y="230834"/>
                  </a:cubicBezTo>
                  <a:cubicBezTo>
                    <a:pt x="152983" y="245774"/>
                    <a:pt x="134688" y="258072"/>
                    <a:pt x="115937" y="2687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19392" y="7256032"/>
              <a:ext cx="318581" cy="236846"/>
            </a:xfrm>
            <a:custGeom>
              <a:rect b="b" l="l" r="r" t="t"/>
              <a:pathLst>
                <a:path extrusionOk="0" h="236846" w="318581">
                  <a:moveTo>
                    <a:pt x="302132" y="6526"/>
                  </a:moveTo>
                  <a:cubicBezTo>
                    <a:pt x="291391" y="-1309"/>
                    <a:pt x="272640" y="-3677"/>
                    <a:pt x="264084" y="8439"/>
                  </a:cubicBezTo>
                  <a:cubicBezTo>
                    <a:pt x="170239" y="24653"/>
                    <a:pt x="81127" y="67559"/>
                    <a:pt x="11676" y="133056"/>
                  </a:cubicBezTo>
                  <a:cubicBezTo>
                    <a:pt x="-16723" y="157014"/>
                    <a:pt x="12859" y="220872"/>
                    <a:pt x="34978" y="240912"/>
                  </a:cubicBezTo>
                  <a:cubicBezTo>
                    <a:pt x="40075" y="243554"/>
                    <a:pt x="45264" y="244647"/>
                    <a:pt x="50361" y="244647"/>
                  </a:cubicBezTo>
                  <a:cubicBezTo>
                    <a:pt x="68202" y="244647"/>
                    <a:pt x="85860" y="231530"/>
                    <a:pt x="102608" y="226246"/>
                  </a:cubicBezTo>
                  <a:cubicBezTo>
                    <a:pt x="156767" y="210669"/>
                    <a:pt x="215022" y="203564"/>
                    <a:pt x="272003" y="204292"/>
                  </a:cubicBezTo>
                  <a:cubicBezTo>
                    <a:pt x="307320" y="197187"/>
                    <a:pt x="309141" y="150820"/>
                    <a:pt x="314238" y="121943"/>
                  </a:cubicBezTo>
                  <a:cubicBezTo>
                    <a:pt x="315330" y="84321"/>
                    <a:pt x="333717" y="35767"/>
                    <a:pt x="302132" y="6526"/>
                  </a:cubicBezTo>
                  <a:close/>
                  <a:moveTo>
                    <a:pt x="275007" y="102813"/>
                  </a:moveTo>
                  <a:cubicBezTo>
                    <a:pt x="273004" y="123400"/>
                    <a:pt x="270638" y="144170"/>
                    <a:pt x="262901" y="163482"/>
                  </a:cubicBezTo>
                  <a:cubicBezTo>
                    <a:pt x="192448" y="163846"/>
                    <a:pt x="119630" y="172136"/>
                    <a:pt x="55276" y="202015"/>
                  </a:cubicBezTo>
                  <a:cubicBezTo>
                    <a:pt x="48359" y="188897"/>
                    <a:pt x="40348" y="175233"/>
                    <a:pt x="39529" y="160020"/>
                  </a:cubicBezTo>
                  <a:cubicBezTo>
                    <a:pt x="99787" y="95981"/>
                    <a:pt x="181981" y="57903"/>
                    <a:pt x="265904" y="34218"/>
                  </a:cubicBezTo>
                  <a:cubicBezTo>
                    <a:pt x="268908" y="37316"/>
                    <a:pt x="272822" y="39502"/>
                    <a:pt x="277282" y="40322"/>
                  </a:cubicBezTo>
                  <a:cubicBezTo>
                    <a:pt x="282289" y="60454"/>
                    <a:pt x="276008" y="82225"/>
                    <a:pt x="275007" y="1028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7265730" y="6744240"/>
              <a:ext cx="136535" cy="245955"/>
            </a:xfrm>
            <a:custGeom>
              <a:rect b="b" l="l" r="r" t="t"/>
              <a:pathLst>
                <a:path extrusionOk="0" h="245955" w="136535">
                  <a:moveTo>
                    <a:pt x="32687" y="137906"/>
                  </a:moveTo>
                  <a:cubicBezTo>
                    <a:pt x="36874" y="161499"/>
                    <a:pt x="37511" y="185457"/>
                    <a:pt x="36054" y="209415"/>
                  </a:cubicBezTo>
                  <a:cubicBezTo>
                    <a:pt x="32505" y="224628"/>
                    <a:pt x="40606" y="241572"/>
                    <a:pt x="56262" y="245398"/>
                  </a:cubicBezTo>
                  <a:cubicBezTo>
                    <a:pt x="64818" y="247219"/>
                    <a:pt x="73556" y="247584"/>
                    <a:pt x="82294" y="247584"/>
                  </a:cubicBezTo>
                  <a:cubicBezTo>
                    <a:pt x="85207" y="247584"/>
                    <a:pt x="88120" y="247584"/>
                    <a:pt x="91033" y="247493"/>
                  </a:cubicBezTo>
                  <a:cubicBezTo>
                    <a:pt x="95038" y="247493"/>
                    <a:pt x="99134" y="247402"/>
                    <a:pt x="103139" y="247493"/>
                  </a:cubicBezTo>
                  <a:cubicBezTo>
                    <a:pt x="112150" y="247857"/>
                    <a:pt x="120979" y="244487"/>
                    <a:pt x="127260" y="238019"/>
                  </a:cubicBezTo>
                  <a:cubicBezTo>
                    <a:pt x="139548" y="223170"/>
                    <a:pt x="139639" y="201854"/>
                    <a:pt x="141733" y="183362"/>
                  </a:cubicBezTo>
                  <a:cubicBezTo>
                    <a:pt x="143826" y="158766"/>
                    <a:pt x="143826" y="133898"/>
                    <a:pt x="144008" y="109120"/>
                  </a:cubicBezTo>
                  <a:cubicBezTo>
                    <a:pt x="144736" y="54827"/>
                    <a:pt x="134815" y="-21055"/>
                    <a:pt x="61541" y="5454"/>
                  </a:cubicBezTo>
                  <a:cubicBezTo>
                    <a:pt x="42881" y="11284"/>
                    <a:pt x="18123" y="10555"/>
                    <a:pt x="6108" y="28319"/>
                  </a:cubicBezTo>
                  <a:cubicBezTo>
                    <a:pt x="-4997" y="48177"/>
                    <a:pt x="373" y="72864"/>
                    <a:pt x="11569" y="91538"/>
                  </a:cubicBezTo>
                  <a:cubicBezTo>
                    <a:pt x="21127" y="105840"/>
                    <a:pt x="29683" y="120689"/>
                    <a:pt x="32687" y="137906"/>
                  </a:cubicBezTo>
                  <a:close/>
                  <a:moveTo>
                    <a:pt x="40333" y="52914"/>
                  </a:moveTo>
                  <a:cubicBezTo>
                    <a:pt x="57263" y="48997"/>
                    <a:pt x="74102" y="43532"/>
                    <a:pt x="91397" y="41436"/>
                  </a:cubicBezTo>
                  <a:cubicBezTo>
                    <a:pt x="106233" y="68856"/>
                    <a:pt x="103230" y="101559"/>
                    <a:pt x="103230" y="131802"/>
                  </a:cubicBezTo>
                  <a:cubicBezTo>
                    <a:pt x="102593" y="157400"/>
                    <a:pt x="102866" y="183271"/>
                    <a:pt x="97677" y="208413"/>
                  </a:cubicBezTo>
                  <a:cubicBezTo>
                    <a:pt x="93581" y="208595"/>
                    <a:pt x="89485" y="208777"/>
                    <a:pt x="85389" y="208960"/>
                  </a:cubicBezTo>
                  <a:cubicBezTo>
                    <a:pt x="79837" y="209142"/>
                    <a:pt x="74193" y="209415"/>
                    <a:pt x="68641" y="209233"/>
                  </a:cubicBezTo>
                  <a:cubicBezTo>
                    <a:pt x="65637" y="178534"/>
                    <a:pt x="64545" y="146378"/>
                    <a:pt x="51619" y="117956"/>
                  </a:cubicBezTo>
                  <a:cubicBezTo>
                    <a:pt x="67822" y="97369"/>
                    <a:pt x="37056" y="74686"/>
                    <a:pt x="40333" y="529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4916320" y="8868132"/>
              <a:ext cx="1784058" cy="2423121"/>
            </a:xfrm>
            <a:custGeom>
              <a:rect b="b" l="l" r="r" t="t"/>
              <a:pathLst>
                <a:path extrusionOk="0" h="2423121" w="1784058">
                  <a:moveTo>
                    <a:pt x="1667924" y="181887"/>
                  </a:moveTo>
                  <a:cubicBezTo>
                    <a:pt x="1643439" y="148364"/>
                    <a:pt x="1614858" y="117938"/>
                    <a:pt x="1583273" y="91065"/>
                  </a:cubicBezTo>
                  <a:cubicBezTo>
                    <a:pt x="1552962" y="65103"/>
                    <a:pt x="1522196" y="38139"/>
                    <a:pt x="1484330" y="24020"/>
                  </a:cubicBezTo>
                  <a:cubicBezTo>
                    <a:pt x="1437180" y="5527"/>
                    <a:pt x="1383567" y="-7864"/>
                    <a:pt x="1333413" y="5254"/>
                  </a:cubicBezTo>
                  <a:cubicBezTo>
                    <a:pt x="1328407" y="6074"/>
                    <a:pt x="1323856" y="7896"/>
                    <a:pt x="1320124" y="10173"/>
                  </a:cubicBezTo>
                  <a:cubicBezTo>
                    <a:pt x="1319851" y="9536"/>
                    <a:pt x="1319669" y="8898"/>
                    <a:pt x="1319305" y="8260"/>
                  </a:cubicBezTo>
                  <a:cubicBezTo>
                    <a:pt x="1316119" y="3888"/>
                    <a:pt x="1309838" y="2157"/>
                    <a:pt x="1305014" y="4890"/>
                  </a:cubicBezTo>
                  <a:cubicBezTo>
                    <a:pt x="1297186" y="10173"/>
                    <a:pt x="1291088" y="17552"/>
                    <a:pt x="1284079" y="23837"/>
                  </a:cubicBezTo>
                  <a:cubicBezTo>
                    <a:pt x="1251674" y="54810"/>
                    <a:pt x="1222638" y="88970"/>
                    <a:pt x="1194421" y="123768"/>
                  </a:cubicBezTo>
                  <a:cubicBezTo>
                    <a:pt x="1128156" y="200835"/>
                    <a:pt x="1057431" y="274257"/>
                    <a:pt x="1001269" y="359430"/>
                  </a:cubicBezTo>
                  <a:cubicBezTo>
                    <a:pt x="948476" y="433308"/>
                    <a:pt x="881937" y="495435"/>
                    <a:pt x="824320" y="565305"/>
                  </a:cubicBezTo>
                  <a:cubicBezTo>
                    <a:pt x="798105" y="598463"/>
                    <a:pt x="772072" y="631895"/>
                    <a:pt x="745766" y="664962"/>
                  </a:cubicBezTo>
                  <a:cubicBezTo>
                    <a:pt x="598035" y="856079"/>
                    <a:pt x="460408" y="1054666"/>
                    <a:pt x="324510" y="1254255"/>
                  </a:cubicBezTo>
                  <a:cubicBezTo>
                    <a:pt x="302664" y="1285500"/>
                    <a:pt x="281820" y="1317383"/>
                    <a:pt x="259246" y="1347991"/>
                  </a:cubicBezTo>
                  <a:cubicBezTo>
                    <a:pt x="248323" y="1364024"/>
                    <a:pt x="222473" y="1388164"/>
                    <a:pt x="227206" y="1407658"/>
                  </a:cubicBezTo>
                  <a:cubicBezTo>
                    <a:pt x="226296" y="1409116"/>
                    <a:pt x="225477" y="1410391"/>
                    <a:pt x="225021" y="1411393"/>
                  </a:cubicBezTo>
                  <a:cubicBezTo>
                    <a:pt x="186701" y="1482903"/>
                    <a:pt x="173138" y="1570900"/>
                    <a:pt x="199353" y="1648695"/>
                  </a:cubicBezTo>
                  <a:cubicBezTo>
                    <a:pt x="218286" y="1698979"/>
                    <a:pt x="246412" y="1746895"/>
                    <a:pt x="283094" y="1786613"/>
                  </a:cubicBezTo>
                  <a:cubicBezTo>
                    <a:pt x="266073" y="1817221"/>
                    <a:pt x="248870" y="1847828"/>
                    <a:pt x="229482" y="1876979"/>
                  </a:cubicBezTo>
                  <a:cubicBezTo>
                    <a:pt x="187338" y="1946484"/>
                    <a:pt x="143920" y="2015443"/>
                    <a:pt x="108420" y="2088592"/>
                  </a:cubicBezTo>
                  <a:cubicBezTo>
                    <a:pt x="60633" y="2190800"/>
                    <a:pt x="24315" y="2298839"/>
                    <a:pt x="285" y="2409063"/>
                  </a:cubicBezTo>
                  <a:cubicBezTo>
                    <a:pt x="-1627" y="2421270"/>
                    <a:pt x="6383" y="2428831"/>
                    <a:pt x="15486" y="2430380"/>
                  </a:cubicBezTo>
                  <a:cubicBezTo>
                    <a:pt x="24679" y="2431928"/>
                    <a:pt x="35056" y="2427464"/>
                    <a:pt x="37331" y="2415440"/>
                  </a:cubicBezTo>
                  <a:cubicBezTo>
                    <a:pt x="59814" y="2301480"/>
                    <a:pt x="96496" y="2189616"/>
                    <a:pt x="146650" y="2084857"/>
                  </a:cubicBezTo>
                  <a:cubicBezTo>
                    <a:pt x="193618" y="1990118"/>
                    <a:pt x="252146" y="1901574"/>
                    <a:pt x="304212" y="1809660"/>
                  </a:cubicBezTo>
                  <a:cubicBezTo>
                    <a:pt x="304485" y="1809204"/>
                    <a:pt x="304667" y="1808749"/>
                    <a:pt x="304940" y="1808293"/>
                  </a:cubicBezTo>
                  <a:cubicBezTo>
                    <a:pt x="306487" y="1809660"/>
                    <a:pt x="307944" y="1811208"/>
                    <a:pt x="309491" y="1812575"/>
                  </a:cubicBezTo>
                  <a:cubicBezTo>
                    <a:pt x="361010" y="1853567"/>
                    <a:pt x="418992" y="1890278"/>
                    <a:pt x="484347" y="1903305"/>
                  </a:cubicBezTo>
                  <a:cubicBezTo>
                    <a:pt x="490901" y="1905127"/>
                    <a:pt x="497637" y="1906675"/>
                    <a:pt x="504281" y="1907768"/>
                  </a:cubicBezTo>
                  <a:cubicBezTo>
                    <a:pt x="563082" y="1917880"/>
                    <a:pt x="626071" y="1902212"/>
                    <a:pt x="670399" y="1861401"/>
                  </a:cubicBezTo>
                  <a:cubicBezTo>
                    <a:pt x="673767" y="1858213"/>
                    <a:pt x="675587" y="1854660"/>
                    <a:pt x="676498" y="1851108"/>
                  </a:cubicBezTo>
                  <a:cubicBezTo>
                    <a:pt x="680321" y="1850561"/>
                    <a:pt x="683962" y="1849104"/>
                    <a:pt x="686965" y="1846644"/>
                  </a:cubicBezTo>
                  <a:cubicBezTo>
                    <a:pt x="698798" y="1846644"/>
                    <a:pt x="707719" y="1835713"/>
                    <a:pt x="715729" y="1823324"/>
                  </a:cubicBezTo>
                  <a:cubicBezTo>
                    <a:pt x="740214" y="1825692"/>
                    <a:pt x="744674" y="1786248"/>
                    <a:pt x="754687" y="1768485"/>
                  </a:cubicBezTo>
                  <a:cubicBezTo>
                    <a:pt x="754869" y="1767938"/>
                    <a:pt x="755051" y="1767301"/>
                    <a:pt x="755324" y="1766754"/>
                  </a:cubicBezTo>
                  <a:cubicBezTo>
                    <a:pt x="782631" y="1727765"/>
                    <a:pt x="808755" y="1688048"/>
                    <a:pt x="838792" y="1650608"/>
                  </a:cubicBezTo>
                  <a:cubicBezTo>
                    <a:pt x="910701" y="1566892"/>
                    <a:pt x="983884" y="1484269"/>
                    <a:pt x="1049420" y="1395360"/>
                  </a:cubicBezTo>
                  <a:cubicBezTo>
                    <a:pt x="1129339" y="1300622"/>
                    <a:pt x="1200246" y="1199051"/>
                    <a:pt x="1275523" y="1100669"/>
                  </a:cubicBezTo>
                  <a:cubicBezTo>
                    <a:pt x="1340058" y="1021598"/>
                    <a:pt x="1400043" y="938976"/>
                    <a:pt x="1461847" y="857810"/>
                  </a:cubicBezTo>
                  <a:cubicBezTo>
                    <a:pt x="1543040" y="762889"/>
                    <a:pt x="1619227" y="663778"/>
                    <a:pt x="1701421" y="569677"/>
                  </a:cubicBezTo>
                  <a:cubicBezTo>
                    <a:pt x="1736829" y="524859"/>
                    <a:pt x="1811559" y="452438"/>
                    <a:pt x="1781704" y="391496"/>
                  </a:cubicBezTo>
                  <a:cubicBezTo>
                    <a:pt x="1756126" y="315614"/>
                    <a:pt x="1718169" y="244560"/>
                    <a:pt x="1667924" y="181887"/>
                  </a:cubicBezTo>
                  <a:close/>
                  <a:moveTo>
                    <a:pt x="715729" y="814631"/>
                  </a:moveTo>
                  <a:cubicBezTo>
                    <a:pt x="730201" y="846150"/>
                    <a:pt x="737938" y="879946"/>
                    <a:pt x="745311" y="913560"/>
                  </a:cubicBezTo>
                  <a:cubicBezTo>
                    <a:pt x="763698" y="1000100"/>
                    <a:pt x="792552" y="1084545"/>
                    <a:pt x="799561" y="1173272"/>
                  </a:cubicBezTo>
                  <a:cubicBezTo>
                    <a:pt x="810029" y="1316746"/>
                    <a:pt x="791096" y="1461222"/>
                    <a:pt x="761878" y="1601690"/>
                  </a:cubicBezTo>
                  <a:cubicBezTo>
                    <a:pt x="748315" y="1650335"/>
                    <a:pt x="735572" y="1699253"/>
                    <a:pt x="718823" y="1746895"/>
                  </a:cubicBezTo>
                  <a:cubicBezTo>
                    <a:pt x="707901" y="1762108"/>
                    <a:pt x="697160" y="1777503"/>
                    <a:pt x="686419" y="1792807"/>
                  </a:cubicBezTo>
                  <a:cubicBezTo>
                    <a:pt x="674768" y="1727583"/>
                    <a:pt x="666394" y="1660355"/>
                    <a:pt x="630167" y="1603694"/>
                  </a:cubicBezTo>
                  <a:cubicBezTo>
                    <a:pt x="622339" y="1591397"/>
                    <a:pt x="613782" y="1579736"/>
                    <a:pt x="604771" y="1568350"/>
                  </a:cubicBezTo>
                  <a:cubicBezTo>
                    <a:pt x="609049" y="1559878"/>
                    <a:pt x="611143" y="1548855"/>
                    <a:pt x="612963" y="1540565"/>
                  </a:cubicBezTo>
                  <a:cubicBezTo>
                    <a:pt x="621975" y="1507954"/>
                    <a:pt x="626435" y="1474431"/>
                    <a:pt x="632169" y="1440999"/>
                  </a:cubicBezTo>
                  <a:cubicBezTo>
                    <a:pt x="642819" y="1368761"/>
                    <a:pt x="654652" y="1296158"/>
                    <a:pt x="655107" y="1222918"/>
                  </a:cubicBezTo>
                  <a:cubicBezTo>
                    <a:pt x="655835" y="1171905"/>
                    <a:pt x="648098" y="1121347"/>
                    <a:pt x="637540" y="1071519"/>
                  </a:cubicBezTo>
                  <a:cubicBezTo>
                    <a:pt x="626981" y="1026426"/>
                    <a:pt x="618516" y="979604"/>
                    <a:pt x="598582" y="937518"/>
                  </a:cubicBezTo>
                  <a:cubicBezTo>
                    <a:pt x="598126" y="936516"/>
                    <a:pt x="597307" y="935423"/>
                    <a:pt x="596488" y="934239"/>
                  </a:cubicBezTo>
                  <a:cubicBezTo>
                    <a:pt x="631259" y="885321"/>
                    <a:pt x="666394" y="836585"/>
                    <a:pt x="702166" y="788123"/>
                  </a:cubicBezTo>
                  <a:cubicBezTo>
                    <a:pt x="706535" y="797050"/>
                    <a:pt x="712179" y="805522"/>
                    <a:pt x="715729" y="814631"/>
                  </a:cubicBezTo>
                  <a:close/>
                  <a:moveTo>
                    <a:pt x="585747" y="949725"/>
                  </a:moveTo>
                  <a:cubicBezTo>
                    <a:pt x="586202" y="952640"/>
                    <a:pt x="586657" y="955464"/>
                    <a:pt x="587022" y="958379"/>
                  </a:cubicBezTo>
                  <a:cubicBezTo>
                    <a:pt x="604316" y="1064595"/>
                    <a:pt x="627982" y="1171723"/>
                    <a:pt x="614602" y="1279852"/>
                  </a:cubicBezTo>
                  <a:cubicBezTo>
                    <a:pt x="605135" y="1357010"/>
                    <a:pt x="594030" y="1433985"/>
                    <a:pt x="578738" y="1510231"/>
                  </a:cubicBezTo>
                  <a:cubicBezTo>
                    <a:pt x="578192" y="1516425"/>
                    <a:pt x="575735" y="1523895"/>
                    <a:pt x="573095" y="1531729"/>
                  </a:cubicBezTo>
                  <a:cubicBezTo>
                    <a:pt x="552888" y="1509867"/>
                    <a:pt x="531588" y="1488824"/>
                    <a:pt x="511199" y="1467234"/>
                  </a:cubicBezTo>
                  <a:cubicBezTo>
                    <a:pt x="450851" y="1409571"/>
                    <a:pt x="363650" y="1381059"/>
                    <a:pt x="280819" y="1387344"/>
                  </a:cubicBezTo>
                  <a:cubicBezTo>
                    <a:pt x="384130" y="1240864"/>
                    <a:pt x="483255" y="1094474"/>
                    <a:pt x="585747" y="949725"/>
                  </a:cubicBezTo>
                  <a:close/>
                  <a:moveTo>
                    <a:pt x="545697" y="1870147"/>
                  </a:moveTo>
                  <a:cubicBezTo>
                    <a:pt x="463321" y="1867505"/>
                    <a:pt x="384950" y="1829063"/>
                    <a:pt x="325147" y="1771309"/>
                  </a:cubicBezTo>
                  <a:cubicBezTo>
                    <a:pt x="349541" y="1725852"/>
                    <a:pt x="373481" y="1680214"/>
                    <a:pt x="405339" y="1638948"/>
                  </a:cubicBezTo>
                  <a:cubicBezTo>
                    <a:pt x="408070" y="1635395"/>
                    <a:pt x="411893" y="1630750"/>
                    <a:pt x="415351" y="1625830"/>
                  </a:cubicBezTo>
                  <a:cubicBezTo>
                    <a:pt x="420995" y="1617905"/>
                    <a:pt x="411801" y="1606518"/>
                    <a:pt x="402881" y="1610344"/>
                  </a:cubicBezTo>
                  <a:cubicBezTo>
                    <a:pt x="399422" y="1611802"/>
                    <a:pt x="397147" y="1614443"/>
                    <a:pt x="394598" y="1617085"/>
                  </a:cubicBezTo>
                  <a:cubicBezTo>
                    <a:pt x="358189" y="1656894"/>
                    <a:pt x="330336" y="1702441"/>
                    <a:pt x="303939" y="1749173"/>
                  </a:cubicBezTo>
                  <a:cubicBezTo>
                    <a:pt x="272627" y="1713828"/>
                    <a:pt x="247777" y="1672835"/>
                    <a:pt x="232212" y="1629383"/>
                  </a:cubicBezTo>
                  <a:cubicBezTo>
                    <a:pt x="210731" y="1563612"/>
                    <a:pt x="221836" y="1492832"/>
                    <a:pt x="243772" y="1428701"/>
                  </a:cubicBezTo>
                  <a:cubicBezTo>
                    <a:pt x="244136" y="1427517"/>
                    <a:pt x="244774" y="1426333"/>
                    <a:pt x="245229" y="1425149"/>
                  </a:cubicBezTo>
                  <a:cubicBezTo>
                    <a:pt x="273537" y="1433074"/>
                    <a:pt x="304030" y="1424602"/>
                    <a:pt x="333157" y="1428610"/>
                  </a:cubicBezTo>
                  <a:cubicBezTo>
                    <a:pt x="379033" y="1434896"/>
                    <a:pt x="424363" y="1452204"/>
                    <a:pt x="462319" y="1478894"/>
                  </a:cubicBezTo>
                  <a:cubicBezTo>
                    <a:pt x="486532" y="1498024"/>
                    <a:pt x="506466" y="1521891"/>
                    <a:pt x="527856" y="1543936"/>
                  </a:cubicBezTo>
                  <a:cubicBezTo>
                    <a:pt x="628892" y="1640952"/>
                    <a:pt x="626526" y="1702532"/>
                    <a:pt x="652012" y="1826421"/>
                  </a:cubicBezTo>
                  <a:cubicBezTo>
                    <a:pt x="648826" y="1827150"/>
                    <a:pt x="645641" y="1828698"/>
                    <a:pt x="642546" y="1831340"/>
                  </a:cubicBezTo>
                  <a:cubicBezTo>
                    <a:pt x="616240" y="1855116"/>
                    <a:pt x="580923" y="1868780"/>
                    <a:pt x="545697" y="1870147"/>
                  </a:cubicBezTo>
                  <a:close/>
                  <a:moveTo>
                    <a:pt x="793463" y="1641772"/>
                  </a:moveTo>
                  <a:cubicBezTo>
                    <a:pt x="799925" y="1616994"/>
                    <a:pt x="805660" y="1592125"/>
                    <a:pt x="810393" y="1566983"/>
                  </a:cubicBezTo>
                  <a:cubicBezTo>
                    <a:pt x="834332" y="1433620"/>
                    <a:pt x="850352" y="1297069"/>
                    <a:pt x="836790" y="1161611"/>
                  </a:cubicBezTo>
                  <a:cubicBezTo>
                    <a:pt x="826595" y="1063593"/>
                    <a:pt x="791915" y="971223"/>
                    <a:pt x="768249" y="875938"/>
                  </a:cubicBezTo>
                  <a:cubicBezTo>
                    <a:pt x="767612" y="865098"/>
                    <a:pt x="738485" y="789398"/>
                    <a:pt x="716730" y="768810"/>
                  </a:cubicBezTo>
                  <a:cubicBezTo>
                    <a:pt x="760603" y="709872"/>
                    <a:pt x="805478" y="651389"/>
                    <a:pt x="851991" y="593362"/>
                  </a:cubicBezTo>
                  <a:cubicBezTo>
                    <a:pt x="873199" y="566034"/>
                    <a:pt x="896501" y="540436"/>
                    <a:pt x="919985" y="515021"/>
                  </a:cubicBezTo>
                  <a:cubicBezTo>
                    <a:pt x="929816" y="539343"/>
                    <a:pt x="941285" y="563027"/>
                    <a:pt x="951115" y="587532"/>
                  </a:cubicBezTo>
                  <a:cubicBezTo>
                    <a:pt x="966225" y="624516"/>
                    <a:pt x="975236" y="661319"/>
                    <a:pt x="987251" y="700125"/>
                  </a:cubicBezTo>
                  <a:cubicBezTo>
                    <a:pt x="1034766" y="829389"/>
                    <a:pt x="1040227" y="969401"/>
                    <a:pt x="1025663" y="1105224"/>
                  </a:cubicBezTo>
                  <a:cubicBezTo>
                    <a:pt x="1013921" y="1200509"/>
                    <a:pt x="1001724" y="1295885"/>
                    <a:pt x="980334" y="1389348"/>
                  </a:cubicBezTo>
                  <a:cubicBezTo>
                    <a:pt x="979788" y="1396180"/>
                    <a:pt x="983611" y="1402466"/>
                    <a:pt x="989163" y="1406201"/>
                  </a:cubicBezTo>
                  <a:cubicBezTo>
                    <a:pt x="956668" y="1448013"/>
                    <a:pt x="924263" y="1489917"/>
                    <a:pt x="889219" y="1529543"/>
                  </a:cubicBezTo>
                  <a:cubicBezTo>
                    <a:pt x="856997" y="1566710"/>
                    <a:pt x="823773" y="1603148"/>
                    <a:pt x="793463" y="1641772"/>
                  </a:cubicBezTo>
                  <a:close/>
                  <a:moveTo>
                    <a:pt x="1044232" y="1336513"/>
                  </a:moveTo>
                  <a:cubicBezTo>
                    <a:pt x="1039317" y="1342525"/>
                    <a:pt x="1034493" y="1348629"/>
                    <a:pt x="1029577" y="1354732"/>
                  </a:cubicBezTo>
                  <a:cubicBezTo>
                    <a:pt x="1038953" y="1311645"/>
                    <a:pt x="1044778" y="1267737"/>
                    <a:pt x="1050786" y="1224011"/>
                  </a:cubicBezTo>
                  <a:cubicBezTo>
                    <a:pt x="1072905" y="1075527"/>
                    <a:pt x="1085648" y="921121"/>
                    <a:pt x="1047782" y="774185"/>
                  </a:cubicBezTo>
                  <a:cubicBezTo>
                    <a:pt x="1016106" y="680722"/>
                    <a:pt x="993987" y="579607"/>
                    <a:pt x="934913" y="498897"/>
                  </a:cubicBezTo>
                  <a:cubicBezTo>
                    <a:pt x="976238" y="454443"/>
                    <a:pt x="1012920" y="406162"/>
                    <a:pt x="1048055" y="356880"/>
                  </a:cubicBezTo>
                  <a:cubicBezTo>
                    <a:pt x="1048328" y="357427"/>
                    <a:pt x="1048692" y="357973"/>
                    <a:pt x="1048874" y="358520"/>
                  </a:cubicBezTo>
                  <a:cubicBezTo>
                    <a:pt x="1124060" y="470111"/>
                    <a:pt x="1145086" y="605386"/>
                    <a:pt x="1161379" y="736381"/>
                  </a:cubicBezTo>
                  <a:cubicBezTo>
                    <a:pt x="1187594" y="895888"/>
                    <a:pt x="1153369" y="1056670"/>
                    <a:pt x="1129885" y="1214355"/>
                  </a:cubicBezTo>
                  <a:cubicBezTo>
                    <a:pt x="1129248" y="1218728"/>
                    <a:pt x="1129794" y="1222463"/>
                    <a:pt x="1131068" y="1225651"/>
                  </a:cubicBezTo>
                  <a:cubicBezTo>
                    <a:pt x="1103124" y="1263364"/>
                    <a:pt x="1074543" y="1300622"/>
                    <a:pt x="1044232" y="1336513"/>
                  </a:cubicBezTo>
                  <a:close/>
                  <a:moveTo>
                    <a:pt x="1234562" y="1086367"/>
                  </a:moveTo>
                  <a:cubicBezTo>
                    <a:pt x="1216175" y="1110325"/>
                    <a:pt x="1198153" y="1134647"/>
                    <a:pt x="1180221" y="1159061"/>
                  </a:cubicBezTo>
                  <a:cubicBezTo>
                    <a:pt x="1193875" y="1072065"/>
                    <a:pt x="1206163" y="984705"/>
                    <a:pt x="1210714" y="896708"/>
                  </a:cubicBezTo>
                  <a:cubicBezTo>
                    <a:pt x="1214719" y="827567"/>
                    <a:pt x="1205344" y="758608"/>
                    <a:pt x="1194057" y="690469"/>
                  </a:cubicBezTo>
                  <a:cubicBezTo>
                    <a:pt x="1178219" y="575690"/>
                    <a:pt x="1152823" y="453987"/>
                    <a:pt x="1083008" y="358975"/>
                  </a:cubicBezTo>
                  <a:cubicBezTo>
                    <a:pt x="1077365" y="350230"/>
                    <a:pt x="1070811" y="342214"/>
                    <a:pt x="1063984" y="334379"/>
                  </a:cubicBezTo>
                  <a:cubicBezTo>
                    <a:pt x="1070538" y="325088"/>
                    <a:pt x="1077001" y="315796"/>
                    <a:pt x="1083463" y="306504"/>
                  </a:cubicBezTo>
                  <a:cubicBezTo>
                    <a:pt x="1120692" y="257222"/>
                    <a:pt x="1162654" y="211766"/>
                    <a:pt x="1201612" y="163759"/>
                  </a:cubicBezTo>
                  <a:cubicBezTo>
                    <a:pt x="1206163" y="158020"/>
                    <a:pt x="1210623" y="152190"/>
                    <a:pt x="1215083" y="146451"/>
                  </a:cubicBezTo>
                  <a:cubicBezTo>
                    <a:pt x="1220727" y="151461"/>
                    <a:pt x="1226916" y="156107"/>
                    <a:pt x="1230466" y="160662"/>
                  </a:cubicBezTo>
                  <a:cubicBezTo>
                    <a:pt x="1283715" y="210308"/>
                    <a:pt x="1322400" y="272890"/>
                    <a:pt x="1346339" y="341485"/>
                  </a:cubicBezTo>
                  <a:cubicBezTo>
                    <a:pt x="1366000" y="385757"/>
                    <a:pt x="1377833" y="432762"/>
                    <a:pt x="1383658" y="480678"/>
                  </a:cubicBezTo>
                  <a:cubicBezTo>
                    <a:pt x="1393489" y="536063"/>
                    <a:pt x="1398040" y="588898"/>
                    <a:pt x="1393398" y="645924"/>
                  </a:cubicBezTo>
                  <a:cubicBezTo>
                    <a:pt x="1386298" y="735288"/>
                    <a:pt x="1375102" y="825471"/>
                    <a:pt x="1355714" y="913287"/>
                  </a:cubicBezTo>
                  <a:cubicBezTo>
                    <a:pt x="1354531" y="920848"/>
                    <a:pt x="1350617" y="929502"/>
                    <a:pt x="1349616" y="938065"/>
                  </a:cubicBezTo>
                  <a:cubicBezTo>
                    <a:pt x="1312114" y="988167"/>
                    <a:pt x="1274521" y="1038269"/>
                    <a:pt x="1234562" y="1086367"/>
                  </a:cubicBezTo>
                  <a:close/>
                  <a:moveTo>
                    <a:pt x="1407962" y="861272"/>
                  </a:moveTo>
                  <a:cubicBezTo>
                    <a:pt x="1412604" y="834217"/>
                    <a:pt x="1416609" y="806979"/>
                    <a:pt x="1420250" y="780106"/>
                  </a:cubicBezTo>
                  <a:cubicBezTo>
                    <a:pt x="1434996" y="675894"/>
                    <a:pt x="1444371" y="569951"/>
                    <a:pt x="1422070" y="466103"/>
                  </a:cubicBezTo>
                  <a:cubicBezTo>
                    <a:pt x="1415517" y="415272"/>
                    <a:pt x="1400043" y="365989"/>
                    <a:pt x="1378015" y="319895"/>
                  </a:cubicBezTo>
                  <a:cubicBezTo>
                    <a:pt x="1349252" y="242374"/>
                    <a:pt x="1297550" y="174690"/>
                    <a:pt x="1231740" y="124953"/>
                  </a:cubicBezTo>
                  <a:cubicBezTo>
                    <a:pt x="1257500" y="91339"/>
                    <a:pt x="1283624" y="57998"/>
                    <a:pt x="1313297" y="27663"/>
                  </a:cubicBezTo>
                  <a:cubicBezTo>
                    <a:pt x="1315937" y="30032"/>
                    <a:pt x="1320852" y="31672"/>
                    <a:pt x="1328771" y="32036"/>
                  </a:cubicBezTo>
                  <a:cubicBezTo>
                    <a:pt x="1332321" y="31763"/>
                    <a:pt x="1335780" y="31763"/>
                    <a:pt x="1339239" y="31580"/>
                  </a:cubicBezTo>
                  <a:cubicBezTo>
                    <a:pt x="1341970" y="34860"/>
                    <a:pt x="1346157" y="38321"/>
                    <a:pt x="1351982" y="41510"/>
                  </a:cubicBezTo>
                  <a:cubicBezTo>
                    <a:pt x="1432174" y="106825"/>
                    <a:pt x="1469220" y="207029"/>
                    <a:pt x="1493706" y="305411"/>
                  </a:cubicBezTo>
                  <a:cubicBezTo>
                    <a:pt x="1516280" y="385757"/>
                    <a:pt x="1521104" y="470657"/>
                    <a:pt x="1515733" y="554100"/>
                  </a:cubicBezTo>
                  <a:cubicBezTo>
                    <a:pt x="1511910" y="610123"/>
                    <a:pt x="1505357" y="665691"/>
                    <a:pt x="1494889" y="720895"/>
                  </a:cubicBezTo>
                  <a:cubicBezTo>
                    <a:pt x="1494343" y="733921"/>
                    <a:pt x="1485149" y="752140"/>
                    <a:pt x="1484603" y="766806"/>
                  </a:cubicBezTo>
                  <a:cubicBezTo>
                    <a:pt x="1477595" y="775096"/>
                    <a:pt x="1470677" y="783386"/>
                    <a:pt x="1463577" y="791493"/>
                  </a:cubicBezTo>
                  <a:cubicBezTo>
                    <a:pt x="1444462" y="814358"/>
                    <a:pt x="1426075" y="837678"/>
                    <a:pt x="1407962" y="861272"/>
                  </a:cubicBezTo>
                  <a:close/>
                  <a:moveTo>
                    <a:pt x="1748480" y="423015"/>
                  </a:moveTo>
                  <a:cubicBezTo>
                    <a:pt x="1727181" y="493158"/>
                    <a:pt x="1666104" y="542713"/>
                    <a:pt x="1621776" y="599192"/>
                  </a:cubicBezTo>
                  <a:cubicBezTo>
                    <a:pt x="1594104" y="632259"/>
                    <a:pt x="1567253" y="665873"/>
                    <a:pt x="1540219" y="699396"/>
                  </a:cubicBezTo>
                  <a:cubicBezTo>
                    <a:pt x="1545043" y="670519"/>
                    <a:pt x="1548593" y="641369"/>
                    <a:pt x="1551597" y="612218"/>
                  </a:cubicBezTo>
                  <a:cubicBezTo>
                    <a:pt x="1563703" y="502905"/>
                    <a:pt x="1561518" y="391314"/>
                    <a:pt x="1529205" y="285462"/>
                  </a:cubicBezTo>
                  <a:cubicBezTo>
                    <a:pt x="1512366" y="224155"/>
                    <a:pt x="1491703" y="163395"/>
                    <a:pt x="1455021" y="110924"/>
                  </a:cubicBezTo>
                  <a:cubicBezTo>
                    <a:pt x="1435906" y="83140"/>
                    <a:pt x="1414970" y="53717"/>
                    <a:pt x="1387481" y="33493"/>
                  </a:cubicBezTo>
                  <a:cubicBezTo>
                    <a:pt x="1461757" y="42876"/>
                    <a:pt x="1521377" y="81045"/>
                    <a:pt x="1578357" y="138161"/>
                  </a:cubicBezTo>
                  <a:cubicBezTo>
                    <a:pt x="1656456" y="217050"/>
                    <a:pt x="1717987" y="316160"/>
                    <a:pt x="1748753" y="423197"/>
                  </a:cubicBezTo>
                  <a:lnTo>
                    <a:pt x="1748480" y="4230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5512809" y="9656255"/>
              <a:ext cx="200251" cy="1002042"/>
            </a:xfrm>
            <a:custGeom>
              <a:rect b="b" l="l" r="r" t="t"/>
              <a:pathLst>
                <a:path extrusionOk="0" h="1002042" w="200251">
                  <a:moveTo>
                    <a:pt x="203073" y="385058"/>
                  </a:moveTo>
                  <a:cubicBezTo>
                    <a:pt x="213541" y="528532"/>
                    <a:pt x="194608" y="673008"/>
                    <a:pt x="165390" y="813476"/>
                  </a:cubicBezTo>
                  <a:cubicBezTo>
                    <a:pt x="151918" y="862030"/>
                    <a:pt x="139175" y="910765"/>
                    <a:pt x="122608" y="958226"/>
                  </a:cubicBezTo>
                  <a:cubicBezTo>
                    <a:pt x="111595" y="973621"/>
                    <a:pt x="100763" y="989107"/>
                    <a:pt x="89931" y="1004684"/>
                  </a:cubicBezTo>
                  <a:cubicBezTo>
                    <a:pt x="78280" y="939460"/>
                    <a:pt x="69906" y="872233"/>
                    <a:pt x="33679" y="815480"/>
                  </a:cubicBezTo>
                  <a:cubicBezTo>
                    <a:pt x="25851" y="803183"/>
                    <a:pt x="17385" y="791522"/>
                    <a:pt x="8283" y="780136"/>
                  </a:cubicBezTo>
                  <a:cubicBezTo>
                    <a:pt x="12652" y="771664"/>
                    <a:pt x="14655" y="760550"/>
                    <a:pt x="16475" y="752352"/>
                  </a:cubicBezTo>
                  <a:cubicBezTo>
                    <a:pt x="25487" y="719740"/>
                    <a:pt x="29947" y="686217"/>
                    <a:pt x="35681" y="652876"/>
                  </a:cubicBezTo>
                  <a:cubicBezTo>
                    <a:pt x="46331" y="580638"/>
                    <a:pt x="58255" y="508036"/>
                    <a:pt x="58619" y="434795"/>
                  </a:cubicBezTo>
                  <a:cubicBezTo>
                    <a:pt x="59347" y="383691"/>
                    <a:pt x="51519" y="333225"/>
                    <a:pt x="41052" y="283396"/>
                  </a:cubicBezTo>
                  <a:cubicBezTo>
                    <a:pt x="30493" y="238304"/>
                    <a:pt x="22028" y="191481"/>
                    <a:pt x="2093" y="149395"/>
                  </a:cubicBezTo>
                  <a:cubicBezTo>
                    <a:pt x="1638" y="148393"/>
                    <a:pt x="910" y="147209"/>
                    <a:pt x="0" y="146116"/>
                  </a:cubicBezTo>
                  <a:cubicBezTo>
                    <a:pt x="34680" y="97198"/>
                    <a:pt x="69906" y="48462"/>
                    <a:pt x="105678" y="0"/>
                  </a:cubicBezTo>
                  <a:cubicBezTo>
                    <a:pt x="109865" y="8927"/>
                    <a:pt x="115509" y="17399"/>
                    <a:pt x="119059" y="26508"/>
                  </a:cubicBezTo>
                  <a:cubicBezTo>
                    <a:pt x="133531" y="58027"/>
                    <a:pt x="141268" y="91823"/>
                    <a:pt x="148641" y="125437"/>
                  </a:cubicBezTo>
                  <a:cubicBezTo>
                    <a:pt x="167301" y="212069"/>
                    <a:pt x="196064" y="296422"/>
                    <a:pt x="203073" y="385058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5851234" y="9224921"/>
              <a:ext cx="227558" cy="992933"/>
            </a:xfrm>
            <a:custGeom>
              <a:rect b="b" l="l" r="r" t="t"/>
              <a:pathLst>
                <a:path extrusionOk="0" h="992933" w="227558">
                  <a:moveTo>
                    <a:pt x="226557" y="379592"/>
                  </a:moveTo>
                  <a:cubicBezTo>
                    <a:pt x="252772" y="539099"/>
                    <a:pt x="218547" y="699881"/>
                    <a:pt x="194972" y="857566"/>
                  </a:cubicBezTo>
                  <a:cubicBezTo>
                    <a:pt x="194335" y="861939"/>
                    <a:pt x="194790" y="865856"/>
                    <a:pt x="196155" y="869044"/>
                  </a:cubicBezTo>
                  <a:cubicBezTo>
                    <a:pt x="168120" y="906666"/>
                    <a:pt x="139539" y="943924"/>
                    <a:pt x="109228" y="979815"/>
                  </a:cubicBezTo>
                  <a:cubicBezTo>
                    <a:pt x="104404" y="985737"/>
                    <a:pt x="99580" y="991749"/>
                    <a:pt x="94846" y="997670"/>
                  </a:cubicBezTo>
                  <a:cubicBezTo>
                    <a:pt x="104222" y="954673"/>
                    <a:pt x="109865" y="910857"/>
                    <a:pt x="115782" y="867222"/>
                  </a:cubicBezTo>
                  <a:cubicBezTo>
                    <a:pt x="137900" y="718738"/>
                    <a:pt x="150644" y="564332"/>
                    <a:pt x="112778" y="417396"/>
                  </a:cubicBezTo>
                  <a:cubicBezTo>
                    <a:pt x="81102" y="323933"/>
                    <a:pt x="59074" y="222818"/>
                    <a:pt x="0" y="142017"/>
                  </a:cubicBezTo>
                  <a:cubicBezTo>
                    <a:pt x="41325" y="97562"/>
                    <a:pt x="77916" y="49282"/>
                    <a:pt x="113051" y="0"/>
                  </a:cubicBezTo>
                  <a:cubicBezTo>
                    <a:pt x="113415" y="547"/>
                    <a:pt x="113688" y="1093"/>
                    <a:pt x="113961" y="1640"/>
                  </a:cubicBezTo>
                  <a:cubicBezTo>
                    <a:pt x="189238" y="113322"/>
                    <a:pt x="210173" y="248689"/>
                    <a:pt x="226557" y="379592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6147880" y="8895796"/>
              <a:ext cx="282172" cy="828962"/>
            </a:xfrm>
            <a:custGeom>
              <a:rect b="b" l="l" r="r" t="t"/>
              <a:pathLst>
                <a:path extrusionOk="0" h="828962" w="282172">
                  <a:moveTo>
                    <a:pt x="261965" y="277748"/>
                  </a:moveTo>
                  <a:cubicBezTo>
                    <a:pt x="284539" y="358094"/>
                    <a:pt x="289272" y="442903"/>
                    <a:pt x="283993" y="526437"/>
                  </a:cubicBezTo>
                  <a:cubicBezTo>
                    <a:pt x="280170" y="582460"/>
                    <a:pt x="273616" y="638028"/>
                    <a:pt x="263058" y="693231"/>
                  </a:cubicBezTo>
                  <a:cubicBezTo>
                    <a:pt x="262511" y="706349"/>
                    <a:pt x="253227" y="724659"/>
                    <a:pt x="252772" y="739416"/>
                  </a:cubicBezTo>
                  <a:cubicBezTo>
                    <a:pt x="245854" y="747615"/>
                    <a:pt x="238845" y="755722"/>
                    <a:pt x="231746" y="763830"/>
                  </a:cubicBezTo>
                  <a:cubicBezTo>
                    <a:pt x="212813" y="786694"/>
                    <a:pt x="194426" y="809924"/>
                    <a:pt x="176312" y="833426"/>
                  </a:cubicBezTo>
                  <a:cubicBezTo>
                    <a:pt x="181046" y="806462"/>
                    <a:pt x="184869" y="779225"/>
                    <a:pt x="188509" y="752352"/>
                  </a:cubicBezTo>
                  <a:cubicBezTo>
                    <a:pt x="203255" y="648139"/>
                    <a:pt x="212631" y="542196"/>
                    <a:pt x="190330" y="438348"/>
                  </a:cubicBezTo>
                  <a:cubicBezTo>
                    <a:pt x="183776" y="387517"/>
                    <a:pt x="168302" y="338235"/>
                    <a:pt x="146275" y="292141"/>
                  </a:cubicBezTo>
                  <a:cubicBezTo>
                    <a:pt x="117511" y="214619"/>
                    <a:pt x="65810" y="146845"/>
                    <a:pt x="0" y="97198"/>
                  </a:cubicBezTo>
                  <a:cubicBezTo>
                    <a:pt x="25760" y="63584"/>
                    <a:pt x="51792" y="30243"/>
                    <a:pt x="81557" y="0"/>
                  </a:cubicBezTo>
                  <a:cubicBezTo>
                    <a:pt x="84197" y="2368"/>
                    <a:pt x="89203" y="4099"/>
                    <a:pt x="97031" y="4373"/>
                  </a:cubicBezTo>
                  <a:cubicBezTo>
                    <a:pt x="100490" y="4099"/>
                    <a:pt x="103949" y="3917"/>
                    <a:pt x="107317" y="3826"/>
                  </a:cubicBezTo>
                  <a:cubicBezTo>
                    <a:pt x="110047" y="7196"/>
                    <a:pt x="114325" y="10658"/>
                    <a:pt x="120242" y="13846"/>
                  </a:cubicBezTo>
                  <a:cubicBezTo>
                    <a:pt x="200525" y="79161"/>
                    <a:pt x="237571" y="179274"/>
                    <a:pt x="261965" y="277748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7122103" y="7912063"/>
              <a:ext cx="254865" cy="273284"/>
            </a:xfrm>
            <a:custGeom>
              <a:rect b="b" l="l" r="r" t="t"/>
              <a:pathLst>
                <a:path extrusionOk="0" h="273284" w="254865">
                  <a:moveTo>
                    <a:pt x="261055" y="75426"/>
                  </a:moveTo>
                  <a:cubicBezTo>
                    <a:pt x="262876" y="77522"/>
                    <a:pt x="263331" y="80528"/>
                    <a:pt x="263877" y="83170"/>
                  </a:cubicBezTo>
                  <a:cubicBezTo>
                    <a:pt x="221369" y="117786"/>
                    <a:pt x="183230" y="157412"/>
                    <a:pt x="149551" y="200591"/>
                  </a:cubicBezTo>
                  <a:cubicBezTo>
                    <a:pt x="129344" y="224366"/>
                    <a:pt x="115509" y="253517"/>
                    <a:pt x="93117" y="275288"/>
                  </a:cubicBezTo>
                  <a:cubicBezTo>
                    <a:pt x="81193" y="271007"/>
                    <a:pt x="69269" y="266634"/>
                    <a:pt x="57436" y="262080"/>
                  </a:cubicBezTo>
                  <a:cubicBezTo>
                    <a:pt x="37775" y="253881"/>
                    <a:pt x="17021" y="246685"/>
                    <a:pt x="0" y="233749"/>
                  </a:cubicBezTo>
                  <a:cubicBezTo>
                    <a:pt x="53340" y="151308"/>
                    <a:pt x="98032" y="55477"/>
                    <a:pt x="182320" y="0"/>
                  </a:cubicBezTo>
                  <a:cubicBezTo>
                    <a:pt x="179134" y="18674"/>
                    <a:pt x="199705" y="23320"/>
                    <a:pt x="211811" y="31610"/>
                  </a:cubicBezTo>
                  <a:cubicBezTo>
                    <a:pt x="229652" y="44545"/>
                    <a:pt x="245945" y="59485"/>
                    <a:pt x="261055" y="75426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7305816" y="6785676"/>
              <a:ext cx="54614" cy="163970"/>
            </a:xfrm>
            <a:custGeom>
              <a:rect b="b" l="l" r="r" t="t"/>
              <a:pathLst>
                <a:path extrusionOk="0" h="163970" w="54614">
                  <a:moveTo>
                    <a:pt x="51311" y="0"/>
                  </a:moveTo>
                  <a:cubicBezTo>
                    <a:pt x="66147" y="27420"/>
                    <a:pt x="63144" y="60123"/>
                    <a:pt x="63144" y="90366"/>
                  </a:cubicBezTo>
                  <a:cubicBezTo>
                    <a:pt x="62506" y="115964"/>
                    <a:pt x="62779" y="141835"/>
                    <a:pt x="57591" y="166977"/>
                  </a:cubicBezTo>
                  <a:cubicBezTo>
                    <a:pt x="53495" y="167159"/>
                    <a:pt x="49399" y="167341"/>
                    <a:pt x="45303" y="167523"/>
                  </a:cubicBezTo>
                  <a:cubicBezTo>
                    <a:pt x="39751" y="167705"/>
                    <a:pt x="34107" y="167979"/>
                    <a:pt x="28555" y="167797"/>
                  </a:cubicBezTo>
                  <a:cubicBezTo>
                    <a:pt x="25551" y="137098"/>
                    <a:pt x="24459" y="104941"/>
                    <a:pt x="11533" y="76520"/>
                  </a:cubicBezTo>
                  <a:cubicBezTo>
                    <a:pt x="27735" y="55932"/>
                    <a:pt x="-3030" y="33341"/>
                    <a:pt x="246" y="11478"/>
                  </a:cubicBezTo>
                  <a:cubicBezTo>
                    <a:pt x="17177" y="7470"/>
                    <a:pt x="34107" y="2004"/>
                    <a:pt x="51311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8347642" y="7104326"/>
              <a:ext cx="154739" cy="318831"/>
            </a:xfrm>
            <a:custGeom>
              <a:rect b="b" l="l" r="r" t="t"/>
              <a:pathLst>
                <a:path extrusionOk="0" h="318831" w="154739">
                  <a:moveTo>
                    <a:pt x="155650" y="30243"/>
                  </a:moveTo>
                  <a:cubicBezTo>
                    <a:pt x="159200" y="97016"/>
                    <a:pt x="145911" y="162422"/>
                    <a:pt x="124429" y="225277"/>
                  </a:cubicBezTo>
                  <a:cubicBezTo>
                    <a:pt x="113870" y="256705"/>
                    <a:pt x="106862" y="289681"/>
                    <a:pt x="92480" y="319652"/>
                  </a:cubicBezTo>
                  <a:cubicBezTo>
                    <a:pt x="67994" y="309722"/>
                    <a:pt x="42326" y="303346"/>
                    <a:pt x="16293" y="299155"/>
                  </a:cubicBezTo>
                  <a:cubicBezTo>
                    <a:pt x="10923" y="298244"/>
                    <a:pt x="5461" y="297424"/>
                    <a:pt x="0" y="296605"/>
                  </a:cubicBezTo>
                  <a:cubicBezTo>
                    <a:pt x="24758" y="242768"/>
                    <a:pt x="43236" y="186380"/>
                    <a:pt x="57618" y="128899"/>
                  </a:cubicBezTo>
                  <a:cubicBezTo>
                    <a:pt x="70088" y="86904"/>
                    <a:pt x="68541" y="42359"/>
                    <a:pt x="58892" y="0"/>
                  </a:cubicBezTo>
                  <a:cubicBezTo>
                    <a:pt x="92480" y="5101"/>
                    <a:pt x="124702" y="17035"/>
                    <a:pt x="155650" y="30243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7989647" y="9028156"/>
              <a:ext cx="109228" cy="227736"/>
            </a:xfrm>
            <a:custGeom>
              <a:rect b="b" l="l" r="r" t="t"/>
              <a:pathLst>
                <a:path extrusionOk="0" h="227736" w="109228">
                  <a:moveTo>
                    <a:pt x="79008" y="29424"/>
                  </a:moveTo>
                  <a:cubicBezTo>
                    <a:pt x="113597" y="82896"/>
                    <a:pt x="61987" y="138555"/>
                    <a:pt x="109228" y="190935"/>
                  </a:cubicBezTo>
                  <a:cubicBezTo>
                    <a:pt x="93845" y="206148"/>
                    <a:pt x="75549" y="218354"/>
                    <a:pt x="56799" y="229012"/>
                  </a:cubicBezTo>
                  <a:cubicBezTo>
                    <a:pt x="54341" y="225824"/>
                    <a:pt x="51064" y="223182"/>
                    <a:pt x="47241" y="221360"/>
                  </a:cubicBezTo>
                  <a:cubicBezTo>
                    <a:pt x="37775" y="214255"/>
                    <a:pt x="29765" y="204872"/>
                    <a:pt x="24303" y="194305"/>
                  </a:cubicBezTo>
                  <a:cubicBezTo>
                    <a:pt x="9193" y="165155"/>
                    <a:pt x="21664" y="132907"/>
                    <a:pt x="25669" y="102755"/>
                  </a:cubicBezTo>
                  <a:cubicBezTo>
                    <a:pt x="26943" y="70963"/>
                    <a:pt x="18933" y="38169"/>
                    <a:pt x="91" y="12207"/>
                  </a:cubicBezTo>
                  <a:lnTo>
                    <a:pt x="0" y="12116"/>
                  </a:lnTo>
                  <a:cubicBezTo>
                    <a:pt x="15292" y="8198"/>
                    <a:pt x="30493" y="3006"/>
                    <a:pt x="45876" y="0"/>
                  </a:cubicBezTo>
                  <a:cubicBezTo>
                    <a:pt x="60076" y="4190"/>
                    <a:pt x="70452" y="17855"/>
                    <a:pt x="79008" y="29424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16303984" y="8901626"/>
              <a:ext cx="354991" cy="664991"/>
            </a:xfrm>
            <a:custGeom>
              <a:rect b="b" l="l" r="r" t="t"/>
              <a:pathLst>
                <a:path extrusionOk="0" h="664991" w="354991">
                  <a:moveTo>
                    <a:pt x="360999" y="389795"/>
                  </a:moveTo>
                  <a:lnTo>
                    <a:pt x="360817" y="389521"/>
                  </a:lnTo>
                  <a:cubicBezTo>
                    <a:pt x="339608" y="459664"/>
                    <a:pt x="278441" y="509220"/>
                    <a:pt x="234112" y="565699"/>
                  </a:cubicBezTo>
                  <a:cubicBezTo>
                    <a:pt x="206441" y="598675"/>
                    <a:pt x="179680" y="632380"/>
                    <a:pt x="152555" y="665903"/>
                  </a:cubicBezTo>
                  <a:cubicBezTo>
                    <a:pt x="157379" y="637026"/>
                    <a:pt x="160838" y="607875"/>
                    <a:pt x="163933" y="578816"/>
                  </a:cubicBezTo>
                  <a:cubicBezTo>
                    <a:pt x="176039" y="469502"/>
                    <a:pt x="173855" y="357911"/>
                    <a:pt x="141541" y="252059"/>
                  </a:cubicBezTo>
                  <a:cubicBezTo>
                    <a:pt x="124702" y="190752"/>
                    <a:pt x="104040" y="129992"/>
                    <a:pt x="67357" y="77522"/>
                  </a:cubicBezTo>
                  <a:cubicBezTo>
                    <a:pt x="48242" y="49738"/>
                    <a:pt x="27489" y="20223"/>
                    <a:pt x="0" y="0"/>
                  </a:cubicBezTo>
                  <a:cubicBezTo>
                    <a:pt x="74275" y="9383"/>
                    <a:pt x="133713" y="47551"/>
                    <a:pt x="190694" y="104759"/>
                  </a:cubicBezTo>
                  <a:cubicBezTo>
                    <a:pt x="268792" y="183647"/>
                    <a:pt x="330324" y="282758"/>
                    <a:pt x="360999" y="38979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980306" y="9014674"/>
              <a:ext cx="327684" cy="1011152"/>
            </a:xfrm>
            <a:custGeom>
              <a:rect b="b" l="l" r="r" t="t"/>
              <a:pathLst>
                <a:path extrusionOk="0" h="1011152" w="327684">
                  <a:moveTo>
                    <a:pt x="319583" y="334227"/>
                  </a:moveTo>
                  <a:cubicBezTo>
                    <a:pt x="329414" y="389612"/>
                    <a:pt x="333965" y="442447"/>
                    <a:pt x="329323" y="499473"/>
                  </a:cubicBezTo>
                  <a:cubicBezTo>
                    <a:pt x="322223" y="588837"/>
                    <a:pt x="311027" y="679020"/>
                    <a:pt x="291730" y="766836"/>
                  </a:cubicBezTo>
                  <a:cubicBezTo>
                    <a:pt x="290456" y="774397"/>
                    <a:pt x="286451" y="783142"/>
                    <a:pt x="285540" y="791796"/>
                  </a:cubicBezTo>
                  <a:cubicBezTo>
                    <a:pt x="248039" y="841716"/>
                    <a:pt x="210537" y="891727"/>
                    <a:pt x="170578" y="939825"/>
                  </a:cubicBezTo>
                  <a:cubicBezTo>
                    <a:pt x="152191" y="963783"/>
                    <a:pt x="134168" y="988105"/>
                    <a:pt x="116328" y="1012427"/>
                  </a:cubicBezTo>
                  <a:cubicBezTo>
                    <a:pt x="129890" y="925432"/>
                    <a:pt x="142179" y="838072"/>
                    <a:pt x="146730" y="750074"/>
                  </a:cubicBezTo>
                  <a:cubicBezTo>
                    <a:pt x="150735" y="680933"/>
                    <a:pt x="141359" y="611975"/>
                    <a:pt x="130072" y="543927"/>
                  </a:cubicBezTo>
                  <a:cubicBezTo>
                    <a:pt x="114234" y="429148"/>
                    <a:pt x="88839" y="307445"/>
                    <a:pt x="19024" y="212433"/>
                  </a:cubicBezTo>
                  <a:cubicBezTo>
                    <a:pt x="13380" y="203688"/>
                    <a:pt x="6918" y="195580"/>
                    <a:pt x="0" y="187837"/>
                  </a:cubicBezTo>
                  <a:cubicBezTo>
                    <a:pt x="6463" y="178546"/>
                    <a:pt x="13016" y="169254"/>
                    <a:pt x="19479" y="159962"/>
                  </a:cubicBezTo>
                  <a:cubicBezTo>
                    <a:pt x="56708" y="110680"/>
                    <a:pt x="98669" y="65224"/>
                    <a:pt x="137627" y="17308"/>
                  </a:cubicBezTo>
                  <a:cubicBezTo>
                    <a:pt x="142179" y="11569"/>
                    <a:pt x="146639" y="5739"/>
                    <a:pt x="151099" y="0"/>
                  </a:cubicBezTo>
                  <a:cubicBezTo>
                    <a:pt x="156742" y="5010"/>
                    <a:pt x="162932" y="9656"/>
                    <a:pt x="166482" y="14211"/>
                  </a:cubicBezTo>
                  <a:cubicBezTo>
                    <a:pt x="219731" y="63857"/>
                    <a:pt x="258415" y="126439"/>
                    <a:pt x="282355" y="195034"/>
                  </a:cubicBezTo>
                  <a:cubicBezTo>
                    <a:pt x="301925" y="239215"/>
                    <a:pt x="313849" y="286220"/>
                    <a:pt x="319583" y="334227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632959" y="9383153"/>
              <a:ext cx="309479" cy="1120465"/>
            </a:xfrm>
            <a:custGeom>
              <a:rect b="b" l="l" r="r" t="t"/>
              <a:pathLst>
                <a:path extrusionOk="0" h="1120465" w="309479">
                  <a:moveTo>
                    <a:pt x="270613" y="185196"/>
                  </a:moveTo>
                  <a:cubicBezTo>
                    <a:pt x="318127" y="314368"/>
                    <a:pt x="323588" y="454472"/>
                    <a:pt x="309024" y="590294"/>
                  </a:cubicBezTo>
                  <a:cubicBezTo>
                    <a:pt x="297191" y="685579"/>
                    <a:pt x="285085" y="780864"/>
                    <a:pt x="263695" y="874419"/>
                  </a:cubicBezTo>
                  <a:cubicBezTo>
                    <a:pt x="263149" y="881160"/>
                    <a:pt x="266972" y="887536"/>
                    <a:pt x="272433" y="891271"/>
                  </a:cubicBezTo>
                  <a:cubicBezTo>
                    <a:pt x="239938" y="933084"/>
                    <a:pt x="207533" y="974896"/>
                    <a:pt x="172580" y="1014614"/>
                  </a:cubicBezTo>
                  <a:cubicBezTo>
                    <a:pt x="140449" y="1051689"/>
                    <a:pt x="107226" y="1088127"/>
                    <a:pt x="76824" y="1126751"/>
                  </a:cubicBezTo>
                  <a:cubicBezTo>
                    <a:pt x="83286" y="1101974"/>
                    <a:pt x="89021" y="1077105"/>
                    <a:pt x="93754" y="1051963"/>
                  </a:cubicBezTo>
                  <a:cubicBezTo>
                    <a:pt x="117693" y="918600"/>
                    <a:pt x="133713" y="782049"/>
                    <a:pt x="120151" y="646591"/>
                  </a:cubicBezTo>
                  <a:cubicBezTo>
                    <a:pt x="109956" y="548573"/>
                    <a:pt x="75276" y="456203"/>
                    <a:pt x="51610" y="360917"/>
                  </a:cubicBezTo>
                  <a:cubicBezTo>
                    <a:pt x="50973" y="350168"/>
                    <a:pt x="21755" y="274195"/>
                    <a:pt x="0" y="253699"/>
                  </a:cubicBezTo>
                  <a:cubicBezTo>
                    <a:pt x="43873" y="194761"/>
                    <a:pt x="88748" y="136369"/>
                    <a:pt x="135261" y="78342"/>
                  </a:cubicBezTo>
                  <a:cubicBezTo>
                    <a:pt x="156560" y="51013"/>
                    <a:pt x="179771" y="25416"/>
                    <a:pt x="203255" y="0"/>
                  </a:cubicBezTo>
                  <a:cubicBezTo>
                    <a:pt x="213086" y="24322"/>
                    <a:pt x="224555" y="48007"/>
                    <a:pt x="234385" y="72511"/>
                  </a:cubicBezTo>
                  <a:cubicBezTo>
                    <a:pt x="249586" y="109678"/>
                    <a:pt x="258689" y="146389"/>
                    <a:pt x="270613" y="185196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197141" y="9817857"/>
              <a:ext cx="336786" cy="573897"/>
            </a:xfrm>
            <a:custGeom>
              <a:rect b="b" l="l" r="r" t="t"/>
              <a:pathLst>
                <a:path extrusionOk="0" h="573897" w="336786">
                  <a:moveTo>
                    <a:pt x="306112" y="8654"/>
                  </a:moveTo>
                  <a:cubicBezTo>
                    <a:pt x="323406" y="114870"/>
                    <a:pt x="347072" y="221998"/>
                    <a:pt x="333783" y="330127"/>
                  </a:cubicBezTo>
                  <a:cubicBezTo>
                    <a:pt x="324316" y="407285"/>
                    <a:pt x="313212" y="484260"/>
                    <a:pt x="297920" y="560506"/>
                  </a:cubicBezTo>
                  <a:cubicBezTo>
                    <a:pt x="297373" y="566701"/>
                    <a:pt x="294916" y="574170"/>
                    <a:pt x="292276" y="581914"/>
                  </a:cubicBezTo>
                  <a:cubicBezTo>
                    <a:pt x="272069" y="560051"/>
                    <a:pt x="250769" y="539008"/>
                    <a:pt x="230380" y="517509"/>
                  </a:cubicBezTo>
                  <a:cubicBezTo>
                    <a:pt x="170032" y="459847"/>
                    <a:pt x="82740" y="431334"/>
                    <a:pt x="0" y="437619"/>
                  </a:cubicBezTo>
                  <a:cubicBezTo>
                    <a:pt x="103312" y="291230"/>
                    <a:pt x="202436" y="144749"/>
                    <a:pt x="304837" y="0"/>
                  </a:cubicBezTo>
                  <a:cubicBezTo>
                    <a:pt x="305293" y="2915"/>
                    <a:pt x="305839" y="5830"/>
                    <a:pt x="306112" y="865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136991" y="10293463"/>
              <a:ext cx="427810" cy="437254"/>
            </a:xfrm>
            <a:custGeom>
              <a:rect b="b" l="l" r="r" t="t"/>
              <a:pathLst>
                <a:path extrusionOk="0" h="437254" w="427810">
                  <a:moveTo>
                    <a:pt x="431252" y="400999"/>
                  </a:moveTo>
                  <a:cubicBezTo>
                    <a:pt x="428066" y="401728"/>
                    <a:pt x="424880" y="403368"/>
                    <a:pt x="421785" y="406101"/>
                  </a:cubicBezTo>
                  <a:cubicBezTo>
                    <a:pt x="395479" y="429785"/>
                    <a:pt x="360162" y="443541"/>
                    <a:pt x="325027" y="444816"/>
                  </a:cubicBezTo>
                  <a:cubicBezTo>
                    <a:pt x="242651" y="442174"/>
                    <a:pt x="164280" y="403732"/>
                    <a:pt x="104478" y="345978"/>
                  </a:cubicBezTo>
                  <a:cubicBezTo>
                    <a:pt x="128872" y="300522"/>
                    <a:pt x="152811" y="254883"/>
                    <a:pt x="184669" y="213617"/>
                  </a:cubicBezTo>
                  <a:cubicBezTo>
                    <a:pt x="187400" y="210065"/>
                    <a:pt x="191223" y="205419"/>
                    <a:pt x="194682" y="200500"/>
                  </a:cubicBezTo>
                  <a:cubicBezTo>
                    <a:pt x="200325" y="192575"/>
                    <a:pt x="191132" y="181188"/>
                    <a:pt x="182212" y="185013"/>
                  </a:cubicBezTo>
                  <a:cubicBezTo>
                    <a:pt x="178753" y="186471"/>
                    <a:pt x="176477" y="189113"/>
                    <a:pt x="173928" y="191755"/>
                  </a:cubicBezTo>
                  <a:cubicBezTo>
                    <a:pt x="137519" y="231563"/>
                    <a:pt x="109666" y="277110"/>
                    <a:pt x="83269" y="323842"/>
                  </a:cubicBezTo>
                  <a:cubicBezTo>
                    <a:pt x="51957" y="288406"/>
                    <a:pt x="27108" y="247505"/>
                    <a:pt x="11543" y="204052"/>
                  </a:cubicBezTo>
                  <a:cubicBezTo>
                    <a:pt x="-9939" y="138282"/>
                    <a:pt x="1257" y="67501"/>
                    <a:pt x="23103" y="3370"/>
                  </a:cubicBezTo>
                  <a:cubicBezTo>
                    <a:pt x="23467" y="2277"/>
                    <a:pt x="23922" y="1093"/>
                    <a:pt x="24377" y="0"/>
                  </a:cubicBezTo>
                  <a:cubicBezTo>
                    <a:pt x="52776" y="8108"/>
                    <a:pt x="83360" y="-729"/>
                    <a:pt x="112579" y="3370"/>
                  </a:cubicBezTo>
                  <a:cubicBezTo>
                    <a:pt x="158454" y="9656"/>
                    <a:pt x="203784" y="26964"/>
                    <a:pt x="241741" y="53655"/>
                  </a:cubicBezTo>
                  <a:cubicBezTo>
                    <a:pt x="266044" y="72694"/>
                    <a:pt x="285887" y="96652"/>
                    <a:pt x="307278" y="118696"/>
                  </a:cubicBezTo>
                  <a:cubicBezTo>
                    <a:pt x="408223" y="215530"/>
                    <a:pt x="405856" y="277110"/>
                    <a:pt x="431252" y="40099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7658141" y="7173558"/>
              <a:ext cx="127432" cy="245955"/>
            </a:xfrm>
            <a:custGeom>
              <a:rect b="b" l="l" r="r" t="t"/>
              <a:pathLst>
                <a:path extrusionOk="0" h="245955" w="127432">
                  <a:moveTo>
                    <a:pt x="84925" y="0"/>
                  </a:moveTo>
                  <a:cubicBezTo>
                    <a:pt x="134988" y="39626"/>
                    <a:pt x="130710" y="178637"/>
                    <a:pt x="125248" y="239397"/>
                  </a:cubicBezTo>
                  <a:cubicBezTo>
                    <a:pt x="99307" y="243496"/>
                    <a:pt x="73456" y="248598"/>
                    <a:pt x="47514" y="252606"/>
                  </a:cubicBezTo>
                  <a:cubicBezTo>
                    <a:pt x="48060" y="175266"/>
                    <a:pt x="54068" y="88635"/>
                    <a:pt x="5735" y="23138"/>
                  </a:cubicBezTo>
                  <a:cubicBezTo>
                    <a:pt x="3823" y="20861"/>
                    <a:pt x="1912" y="18583"/>
                    <a:pt x="0" y="16397"/>
                  </a:cubicBezTo>
                  <a:cubicBezTo>
                    <a:pt x="27944" y="9474"/>
                    <a:pt x="56253" y="3006"/>
                    <a:pt x="84925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996484" y="8618230"/>
              <a:ext cx="236660" cy="118423"/>
            </a:xfrm>
            <a:custGeom>
              <a:rect b="b" l="l" r="r" t="t"/>
              <a:pathLst>
                <a:path extrusionOk="0" h="118423" w="236660">
                  <a:moveTo>
                    <a:pt x="244388" y="33887"/>
                  </a:moveTo>
                  <a:cubicBezTo>
                    <a:pt x="245025" y="45638"/>
                    <a:pt x="244752" y="57481"/>
                    <a:pt x="244023" y="69141"/>
                  </a:cubicBezTo>
                  <a:cubicBezTo>
                    <a:pt x="243295" y="78068"/>
                    <a:pt x="242203" y="86996"/>
                    <a:pt x="240565" y="95741"/>
                  </a:cubicBezTo>
                  <a:lnTo>
                    <a:pt x="240565" y="95741"/>
                  </a:lnTo>
                  <a:cubicBezTo>
                    <a:pt x="160191" y="99840"/>
                    <a:pt x="80181" y="107583"/>
                    <a:pt x="1446" y="124800"/>
                  </a:cubicBezTo>
                  <a:cubicBezTo>
                    <a:pt x="1082" y="103393"/>
                    <a:pt x="-4197" y="74151"/>
                    <a:pt x="8000" y="53382"/>
                  </a:cubicBezTo>
                  <a:cubicBezTo>
                    <a:pt x="50781" y="18766"/>
                    <a:pt x="106123" y="1913"/>
                    <a:pt x="160646" y="0"/>
                  </a:cubicBezTo>
                  <a:cubicBezTo>
                    <a:pt x="163195" y="4828"/>
                    <a:pt x="167564" y="8745"/>
                    <a:pt x="173116" y="9929"/>
                  </a:cubicBezTo>
                  <a:cubicBezTo>
                    <a:pt x="197693" y="14666"/>
                    <a:pt x="223998" y="18583"/>
                    <a:pt x="244388" y="33887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6334659" y="8288011"/>
              <a:ext cx="163842" cy="327941"/>
            </a:xfrm>
            <a:custGeom>
              <a:rect b="b" l="l" r="r" t="t"/>
              <a:pathLst>
                <a:path extrusionOk="0" h="327941" w="163842">
                  <a:moveTo>
                    <a:pt x="140540" y="125255"/>
                  </a:moveTo>
                  <a:cubicBezTo>
                    <a:pt x="160474" y="185196"/>
                    <a:pt x="173218" y="246594"/>
                    <a:pt x="171670" y="309996"/>
                  </a:cubicBezTo>
                  <a:cubicBezTo>
                    <a:pt x="146275" y="321109"/>
                    <a:pt x="116601" y="324206"/>
                    <a:pt x="89385" y="329945"/>
                  </a:cubicBezTo>
                  <a:cubicBezTo>
                    <a:pt x="97304" y="226097"/>
                    <a:pt x="54523" y="128535"/>
                    <a:pt x="4369" y="40173"/>
                  </a:cubicBezTo>
                  <a:cubicBezTo>
                    <a:pt x="2913" y="37622"/>
                    <a:pt x="1456" y="35072"/>
                    <a:pt x="0" y="32612"/>
                  </a:cubicBezTo>
                  <a:cubicBezTo>
                    <a:pt x="31403" y="17035"/>
                    <a:pt x="68086" y="12480"/>
                    <a:pt x="101127" y="0"/>
                  </a:cubicBezTo>
                  <a:cubicBezTo>
                    <a:pt x="118695" y="40082"/>
                    <a:pt x="127979" y="83352"/>
                    <a:pt x="140540" y="12525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8858920" y="7290250"/>
              <a:ext cx="236660" cy="163970"/>
            </a:xfrm>
            <a:custGeom>
              <a:rect b="b" l="l" r="r" t="t"/>
              <a:pathLst>
                <a:path extrusionOk="0" h="163970" w="236660">
                  <a:moveTo>
                    <a:pt x="237662" y="6103"/>
                  </a:moveTo>
                  <a:cubicBezTo>
                    <a:pt x="242759" y="26235"/>
                    <a:pt x="236479" y="48007"/>
                    <a:pt x="235478" y="68594"/>
                  </a:cubicBezTo>
                  <a:cubicBezTo>
                    <a:pt x="233475" y="89182"/>
                    <a:pt x="231108" y="109951"/>
                    <a:pt x="223372" y="129263"/>
                  </a:cubicBezTo>
                  <a:cubicBezTo>
                    <a:pt x="152919" y="129628"/>
                    <a:pt x="80100" y="137918"/>
                    <a:pt x="15747" y="167797"/>
                  </a:cubicBezTo>
                  <a:cubicBezTo>
                    <a:pt x="8829" y="154679"/>
                    <a:pt x="819" y="141015"/>
                    <a:pt x="0" y="125802"/>
                  </a:cubicBezTo>
                  <a:cubicBezTo>
                    <a:pt x="60257" y="61762"/>
                    <a:pt x="142452" y="23685"/>
                    <a:pt x="226375" y="0"/>
                  </a:cubicBezTo>
                  <a:cubicBezTo>
                    <a:pt x="229288" y="3097"/>
                    <a:pt x="233202" y="5284"/>
                    <a:pt x="237662" y="6103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316638" y="7519625"/>
              <a:ext cx="191149" cy="173080"/>
            </a:xfrm>
            <a:custGeom>
              <a:rect b="b" l="l" r="r" t="t"/>
              <a:pathLst>
                <a:path extrusionOk="0" h="173080" w="191149">
                  <a:moveTo>
                    <a:pt x="131620" y="15032"/>
                  </a:moveTo>
                  <a:cubicBezTo>
                    <a:pt x="163114" y="46642"/>
                    <a:pt x="184322" y="89001"/>
                    <a:pt x="195700" y="131998"/>
                  </a:cubicBezTo>
                  <a:cubicBezTo>
                    <a:pt x="165754" y="144933"/>
                    <a:pt x="139721" y="165338"/>
                    <a:pt x="109683" y="177910"/>
                  </a:cubicBezTo>
                  <a:cubicBezTo>
                    <a:pt x="104768" y="113597"/>
                    <a:pt x="66902" y="53383"/>
                    <a:pt x="5006" y="30791"/>
                  </a:cubicBezTo>
                  <a:cubicBezTo>
                    <a:pt x="3368" y="30154"/>
                    <a:pt x="1638" y="29425"/>
                    <a:pt x="0" y="28787"/>
                  </a:cubicBezTo>
                  <a:cubicBezTo>
                    <a:pt x="27125" y="17947"/>
                    <a:pt x="59984" y="1"/>
                    <a:pt x="90386" y="1"/>
                  </a:cubicBezTo>
                  <a:cubicBezTo>
                    <a:pt x="104950" y="-90"/>
                    <a:pt x="118968" y="4010"/>
                    <a:pt x="131620" y="1503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6264936" y="7565356"/>
              <a:ext cx="54614" cy="18218"/>
            </a:xfrm>
            <a:custGeom>
              <a:rect b="b" l="l" r="r" t="t"/>
              <a:pathLst>
                <a:path extrusionOk="0" h="18218" w="54614">
                  <a:moveTo>
                    <a:pt x="59893" y="20496"/>
                  </a:moveTo>
                  <a:cubicBezTo>
                    <a:pt x="59620" y="20496"/>
                    <a:pt x="59438" y="20496"/>
                    <a:pt x="59256" y="20496"/>
                  </a:cubicBezTo>
                  <a:cubicBezTo>
                    <a:pt x="52612" y="20496"/>
                    <a:pt x="46058" y="20587"/>
                    <a:pt x="39413" y="20770"/>
                  </a:cubicBezTo>
                  <a:cubicBezTo>
                    <a:pt x="26306" y="20952"/>
                    <a:pt x="13107" y="21407"/>
                    <a:pt x="0" y="20679"/>
                  </a:cubicBezTo>
                  <a:cubicBezTo>
                    <a:pt x="6554" y="13118"/>
                    <a:pt x="13472" y="5830"/>
                    <a:pt x="21664" y="0"/>
                  </a:cubicBezTo>
                  <a:cubicBezTo>
                    <a:pt x="27398" y="3097"/>
                    <a:pt x="33315" y="6103"/>
                    <a:pt x="39231" y="9018"/>
                  </a:cubicBezTo>
                  <a:cubicBezTo>
                    <a:pt x="38958" y="8927"/>
                    <a:pt x="38776" y="8836"/>
                    <a:pt x="38594" y="8745"/>
                  </a:cubicBezTo>
                  <a:cubicBezTo>
                    <a:pt x="45967" y="12389"/>
                    <a:pt x="52976" y="16306"/>
                    <a:pt x="59893" y="2049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8056823" y="7592685"/>
              <a:ext cx="209353" cy="100204"/>
            </a:xfrm>
            <a:custGeom>
              <a:rect b="b" l="l" r="r" t="t"/>
              <a:pathLst>
                <a:path extrusionOk="0" h="100204" w="209353">
                  <a:moveTo>
                    <a:pt x="193698" y="0"/>
                  </a:moveTo>
                  <a:cubicBezTo>
                    <a:pt x="202163" y="25142"/>
                    <a:pt x="203619" y="51560"/>
                    <a:pt x="209354" y="77704"/>
                  </a:cubicBezTo>
                  <a:cubicBezTo>
                    <a:pt x="168848" y="79981"/>
                    <a:pt x="128070" y="76520"/>
                    <a:pt x="87838" y="83078"/>
                  </a:cubicBezTo>
                  <a:cubicBezTo>
                    <a:pt x="60349" y="87178"/>
                    <a:pt x="34316" y="97289"/>
                    <a:pt x="7828" y="105397"/>
                  </a:cubicBezTo>
                  <a:cubicBezTo>
                    <a:pt x="4915" y="79344"/>
                    <a:pt x="7555" y="52471"/>
                    <a:pt x="0" y="27146"/>
                  </a:cubicBezTo>
                  <a:cubicBezTo>
                    <a:pt x="62988" y="9929"/>
                    <a:pt x="128343" y="1093"/>
                    <a:pt x="193698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6679183" y="6990913"/>
              <a:ext cx="145637" cy="191299"/>
            </a:xfrm>
            <a:custGeom>
              <a:rect b="b" l="l" r="r" t="t"/>
              <a:pathLst>
                <a:path extrusionOk="0" h="191299" w="145637">
                  <a:moveTo>
                    <a:pt x="149733" y="161420"/>
                  </a:moveTo>
                  <a:cubicBezTo>
                    <a:pt x="126796" y="176268"/>
                    <a:pt x="99489" y="179730"/>
                    <a:pt x="75276" y="191481"/>
                  </a:cubicBezTo>
                  <a:cubicBezTo>
                    <a:pt x="75458" y="133818"/>
                    <a:pt x="30948" y="88180"/>
                    <a:pt x="2093" y="41721"/>
                  </a:cubicBezTo>
                  <a:cubicBezTo>
                    <a:pt x="1456" y="40810"/>
                    <a:pt x="728" y="39991"/>
                    <a:pt x="0" y="39080"/>
                  </a:cubicBezTo>
                  <a:cubicBezTo>
                    <a:pt x="23939" y="24869"/>
                    <a:pt x="48606" y="12207"/>
                    <a:pt x="73729" y="0"/>
                  </a:cubicBezTo>
                  <a:cubicBezTo>
                    <a:pt x="105678" y="50467"/>
                    <a:pt x="131256" y="104668"/>
                    <a:pt x="149733" y="16142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6946245" y="8932416"/>
              <a:ext cx="291274" cy="163970"/>
            </a:xfrm>
            <a:custGeom>
              <a:rect b="b" l="l" r="r" t="t"/>
              <a:pathLst>
                <a:path extrusionOk="0" h="163970" w="291274">
                  <a:moveTo>
                    <a:pt x="299649" y="108312"/>
                  </a:moveTo>
                  <a:cubicBezTo>
                    <a:pt x="290729" y="128079"/>
                    <a:pt x="282901" y="148485"/>
                    <a:pt x="272433" y="167432"/>
                  </a:cubicBezTo>
                  <a:cubicBezTo>
                    <a:pt x="207078" y="135640"/>
                    <a:pt x="137263" y="112411"/>
                    <a:pt x="66811" y="94830"/>
                  </a:cubicBezTo>
                  <a:cubicBezTo>
                    <a:pt x="45239" y="88271"/>
                    <a:pt x="18569" y="90457"/>
                    <a:pt x="0" y="77157"/>
                  </a:cubicBezTo>
                  <a:cubicBezTo>
                    <a:pt x="4824" y="51377"/>
                    <a:pt x="12652" y="26144"/>
                    <a:pt x="15474" y="0"/>
                  </a:cubicBezTo>
                  <a:cubicBezTo>
                    <a:pt x="60257" y="3917"/>
                    <a:pt x="100399" y="11296"/>
                    <a:pt x="144727" y="22774"/>
                  </a:cubicBezTo>
                  <a:cubicBezTo>
                    <a:pt x="204348" y="33250"/>
                    <a:pt x="260054" y="60578"/>
                    <a:pt x="299649" y="108312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496011" y="8460202"/>
              <a:ext cx="182046" cy="145751"/>
            </a:xfrm>
            <a:custGeom>
              <a:rect b="b" l="l" r="r" t="t"/>
              <a:pathLst>
                <a:path extrusionOk="0" h="145751" w="182046">
                  <a:moveTo>
                    <a:pt x="173491" y="78228"/>
                  </a:moveTo>
                  <a:cubicBezTo>
                    <a:pt x="185142" y="91073"/>
                    <a:pt x="194426" y="100911"/>
                    <a:pt x="188145" y="119312"/>
                  </a:cubicBezTo>
                  <a:cubicBezTo>
                    <a:pt x="185961" y="129879"/>
                    <a:pt x="183412" y="140355"/>
                    <a:pt x="180408" y="150649"/>
                  </a:cubicBezTo>
                  <a:cubicBezTo>
                    <a:pt x="144818" y="92804"/>
                    <a:pt x="64171" y="82510"/>
                    <a:pt x="0" y="92712"/>
                  </a:cubicBezTo>
                  <a:cubicBezTo>
                    <a:pt x="11651" y="61558"/>
                    <a:pt x="21754" y="29766"/>
                    <a:pt x="37320" y="342"/>
                  </a:cubicBezTo>
                  <a:cubicBezTo>
                    <a:pt x="92662" y="-4121"/>
                    <a:pt x="142270" y="35778"/>
                    <a:pt x="173491" y="78228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587302" y="8594090"/>
              <a:ext cx="54614" cy="91094"/>
            </a:xfrm>
            <a:custGeom>
              <a:rect b="b" l="l" r="r" t="t"/>
              <a:pathLst>
                <a:path extrusionOk="0" h="91094" w="54614">
                  <a:moveTo>
                    <a:pt x="16207" y="0"/>
                  </a:moveTo>
                  <a:cubicBezTo>
                    <a:pt x="80105" y="32794"/>
                    <a:pt x="76100" y="89819"/>
                    <a:pt x="5" y="94739"/>
                  </a:cubicBezTo>
                  <a:cubicBezTo>
                    <a:pt x="-268" y="62764"/>
                    <a:pt x="11746" y="32065"/>
                    <a:pt x="16207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p2"/>
          <p:cNvGrpSpPr/>
          <p:nvPr/>
        </p:nvGrpSpPr>
        <p:grpSpPr>
          <a:xfrm flipH="1">
            <a:off x="7743400" y="-935384"/>
            <a:ext cx="2578928" cy="2650064"/>
            <a:chOff x="15485748" y="-1870769"/>
            <a:chExt cx="5157856" cy="5300129"/>
          </a:xfrm>
        </p:grpSpPr>
        <p:sp>
          <p:nvSpPr>
            <p:cNvPr id="230" name="Google Shape;230;p2"/>
            <p:cNvSpPr/>
            <p:nvPr/>
          </p:nvSpPr>
          <p:spPr>
            <a:xfrm>
              <a:off x="18840038" y="-1862829"/>
              <a:ext cx="297213" cy="403059"/>
            </a:xfrm>
            <a:custGeom>
              <a:rect b="b" l="l" r="r" t="t"/>
              <a:pathLst>
                <a:path extrusionOk="0" h="403059" w="297213">
                  <a:moveTo>
                    <a:pt x="41758" y="192431"/>
                  </a:moveTo>
                  <a:cubicBezTo>
                    <a:pt x="58211" y="200917"/>
                    <a:pt x="74770" y="210781"/>
                    <a:pt x="85809" y="226055"/>
                  </a:cubicBezTo>
                  <a:cubicBezTo>
                    <a:pt x="114894" y="266255"/>
                    <a:pt x="116061" y="318016"/>
                    <a:pt x="114363" y="365747"/>
                  </a:cubicBezTo>
                  <a:cubicBezTo>
                    <a:pt x="112134" y="382824"/>
                    <a:pt x="108100" y="405840"/>
                    <a:pt x="129861" y="411780"/>
                  </a:cubicBezTo>
                  <a:cubicBezTo>
                    <a:pt x="132196" y="412417"/>
                    <a:pt x="134425" y="412735"/>
                    <a:pt x="136442" y="412629"/>
                  </a:cubicBezTo>
                  <a:cubicBezTo>
                    <a:pt x="151090" y="412629"/>
                    <a:pt x="161492" y="398097"/>
                    <a:pt x="161599" y="383354"/>
                  </a:cubicBezTo>
                  <a:cubicBezTo>
                    <a:pt x="171470" y="336048"/>
                    <a:pt x="187923" y="286832"/>
                    <a:pt x="224544" y="253420"/>
                  </a:cubicBezTo>
                  <a:cubicBezTo>
                    <a:pt x="240891" y="239844"/>
                    <a:pt x="258299" y="227540"/>
                    <a:pt x="276769" y="217145"/>
                  </a:cubicBezTo>
                  <a:cubicBezTo>
                    <a:pt x="292160" y="213539"/>
                    <a:pt x="303730" y="197204"/>
                    <a:pt x="295026" y="182249"/>
                  </a:cubicBezTo>
                  <a:cubicBezTo>
                    <a:pt x="282819" y="163369"/>
                    <a:pt x="255539" y="164111"/>
                    <a:pt x="240572" y="147458"/>
                  </a:cubicBezTo>
                  <a:cubicBezTo>
                    <a:pt x="218600" y="128048"/>
                    <a:pt x="210532" y="97500"/>
                    <a:pt x="207985" y="69286"/>
                  </a:cubicBezTo>
                  <a:cubicBezTo>
                    <a:pt x="206923" y="59104"/>
                    <a:pt x="209471" y="45951"/>
                    <a:pt x="199281" y="39693"/>
                  </a:cubicBezTo>
                  <a:cubicBezTo>
                    <a:pt x="201722" y="27920"/>
                    <a:pt x="208197" y="15191"/>
                    <a:pt x="204058" y="3206"/>
                  </a:cubicBezTo>
                  <a:cubicBezTo>
                    <a:pt x="193761" y="-8780"/>
                    <a:pt x="190152" y="16252"/>
                    <a:pt x="185588" y="22510"/>
                  </a:cubicBezTo>
                  <a:cubicBezTo>
                    <a:pt x="173381" y="45209"/>
                    <a:pt x="161492" y="70135"/>
                    <a:pt x="139838" y="85302"/>
                  </a:cubicBezTo>
                  <a:cubicBezTo>
                    <a:pt x="105128" y="105880"/>
                    <a:pt x="66066" y="119456"/>
                    <a:pt x="27216" y="130169"/>
                  </a:cubicBezTo>
                  <a:cubicBezTo>
                    <a:pt x="15752" y="131230"/>
                    <a:pt x="3651" y="137170"/>
                    <a:pt x="785" y="149262"/>
                  </a:cubicBezTo>
                  <a:cubicBezTo>
                    <a:pt x="-5159" y="174506"/>
                    <a:pt x="24031" y="183840"/>
                    <a:pt x="41758" y="1924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20501134" y="1473265"/>
              <a:ext cx="95532" cy="116674"/>
            </a:xfrm>
            <a:custGeom>
              <a:rect b="b" l="l" r="r" t="t"/>
              <a:pathLst>
                <a:path extrusionOk="0" h="116674" w="95532">
                  <a:moveTo>
                    <a:pt x="93989" y="103085"/>
                  </a:moveTo>
                  <a:cubicBezTo>
                    <a:pt x="109911" y="74340"/>
                    <a:pt x="107469" y="32867"/>
                    <a:pt x="82631" y="9957"/>
                  </a:cubicBezTo>
                  <a:cubicBezTo>
                    <a:pt x="23719" y="-26212"/>
                    <a:pt x="-23729" y="44005"/>
                    <a:pt x="12786" y="95023"/>
                  </a:cubicBezTo>
                  <a:cubicBezTo>
                    <a:pt x="29557" y="121965"/>
                    <a:pt x="74988" y="133314"/>
                    <a:pt x="93989" y="103085"/>
                  </a:cubicBezTo>
                  <a:close/>
                  <a:moveTo>
                    <a:pt x="24781" y="42096"/>
                  </a:moveTo>
                  <a:cubicBezTo>
                    <a:pt x="35820" y="47081"/>
                    <a:pt x="48345" y="40504"/>
                    <a:pt x="59915" y="43580"/>
                  </a:cubicBezTo>
                  <a:cubicBezTo>
                    <a:pt x="68301" y="55672"/>
                    <a:pt x="68301" y="72007"/>
                    <a:pt x="62781" y="85159"/>
                  </a:cubicBezTo>
                  <a:cubicBezTo>
                    <a:pt x="62781" y="85159"/>
                    <a:pt x="62781" y="85159"/>
                    <a:pt x="62675" y="85159"/>
                  </a:cubicBezTo>
                  <a:cubicBezTo>
                    <a:pt x="68195" y="71901"/>
                    <a:pt x="68089" y="55672"/>
                    <a:pt x="59809" y="43687"/>
                  </a:cubicBezTo>
                  <a:cubicBezTo>
                    <a:pt x="48345" y="40610"/>
                    <a:pt x="35820" y="46975"/>
                    <a:pt x="24781" y="42414"/>
                  </a:cubicBezTo>
                  <a:cubicBezTo>
                    <a:pt x="24781" y="42308"/>
                    <a:pt x="24781" y="42201"/>
                    <a:pt x="24781" y="420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661491" y="744275"/>
              <a:ext cx="1900040" cy="413665"/>
            </a:xfrm>
            <a:custGeom>
              <a:rect b="b" l="l" r="r" t="t"/>
              <a:pathLst>
                <a:path extrusionOk="0" h="413665" w="1900040">
                  <a:moveTo>
                    <a:pt x="6842" y="87264"/>
                  </a:moveTo>
                  <a:cubicBezTo>
                    <a:pt x="48346" y="98720"/>
                    <a:pt x="92397" y="83870"/>
                    <a:pt x="134538" y="81218"/>
                  </a:cubicBezTo>
                  <a:cubicBezTo>
                    <a:pt x="234210" y="70930"/>
                    <a:pt x="334095" y="62126"/>
                    <a:pt x="433768" y="51519"/>
                  </a:cubicBezTo>
                  <a:cubicBezTo>
                    <a:pt x="573989" y="36564"/>
                    <a:pt x="714952" y="43670"/>
                    <a:pt x="854112" y="65096"/>
                  </a:cubicBezTo>
                  <a:cubicBezTo>
                    <a:pt x="967159" y="80370"/>
                    <a:pt x="1078401" y="95644"/>
                    <a:pt x="1189220" y="124176"/>
                  </a:cubicBezTo>
                  <a:cubicBezTo>
                    <a:pt x="1293244" y="151224"/>
                    <a:pt x="1392386" y="192908"/>
                    <a:pt x="1493969" y="227487"/>
                  </a:cubicBezTo>
                  <a:cubicBezTo>
                    <a:pt x="1626866" y="270020"/>
                    <a:pt x="1763478" y="315947"/>
                    <a:pt x="1870156" y="409924"/>
                  </a:cubicBezTo>
                  <a:cubicBezTo>
                    <a:pt x="1880134" y="418515"/>
                    <a:pt x="1896268" y="415651"/>
                    <a:pt x="1904017" y="405469"/>
                  </a:cubicBezTo>
                  <a:cubicBezTo>
                    <a:pt x="1912296" y="395180"/>
                    <a:pt x="1909855" y="379376"/>
                    <a:pt x="1899665" y="371527"/>
                  </a:cubicBezTo>
                  <a:cubicBezTo>
                    <a:pt x="1849245" y="329418"/>
                    <a:pt x="1793518" y="293567"/>
                    <a:pt x="1733969" y="265777"/>
                  </a:cubicBezTo>
                  <a:cubicBezTo>
                    <a:pt x="1659772" y="229820"/>
                    <a:pt x="1580267" y="206803"/>
                    <a:pt x="1502355" y="180604"/>
                  </a:cubicBezTo>
                  <a:cubicBezTo>
                    <a:pt x="1342815" y="121842"/>
                    <a:pt x="1181046" y="63293"/>
                    <a:pt x="1010786" y="41973"/>
                  </a:cubicBezTo>
                  <a:cubicBezTo>
                    <a:pt x="888716" y="24048"/>
                    <a:pt x="766222" y="5168"/>
                    <a:pt x="642772" y="288"/>
                  </a:cubicBezTo>
                  <a:cubicBezTo>
                    <a:pt x="517624" y="-2363"/>
                    <a:pt x="393326" y="13759"/>
                    <a:pt x="269345" y="28609"/>
                  </a:cubicBezTo>
                  <a:cubicBezTo>
                    <a:pt x="188461" y="35715"/>
                    <a:pt x="108426" y="48974"/>
                    <a:pt x="28390" y="62763"/>
                  </a:cubicBezTo>
                  <a:cubicBezTo>
                    <a:pt x="22234" y="63293"/>
                    <a:pt x="15971" y="64035"/>
                    <a:pt x="9814" y="64990"/>
                  </a:cubicBezTo>
                  <a:cubicBezTo>
                    <a:pt x="-1862" y="66263"/>
                    <a:pt x="-3454" y="83128"/>
                    <a:pt x="6842" y="872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9157539" y="250250"/>
              <a:ext cx="1486065" cy="222743"/>
            </a:xfrm>
            <a:custGeom>
              <a:rect b="b" l="l" r="r" t="t"/>
              <a:pathLst>
                <a:path extrusionOk="0" h="222743" w="1486065">
                  <a:moveTo>
                    <a:pt x="209668" y="125090"/>
                  </a:moveTo>
                  <a:cubicBezTo>
                    <a:pt x="151818" y="143864"/>
                    <a:pt x="92163" y="157122"/>
                    <a:pt x="34950" y="177806"/>
                  </a:cubicBezTo>
                  <a:cubicBezTo>
                    <a:pt x="27625" y="178230"/>
                    <a:pt x="-11861" y="192125"/>
                    <a:pt x="3530" y="201671"/>
                  </a:cubicBezTo>
                  <a:cubicBezTo>
                    <a:pt x="3424" y="203580"/>
                    <a:pt x="3424" y="205489"/>
                    <a:pt x="3742" y="207505"/>
                  </a:cubicBezTo>
                  <a:cubicBezTo>
                    <a:pt x="10323" y="237840"/>
                    <a:pt x="45989" y="224475"/>
                    <a:pt x="68068" y="222566"/>
                  </a:cubicBezTo>
                  <a:cubicBezTo>
                    <a:pt x="134197" y="215248"/>
                    <a:pt x="200752" y="211853"/>
                    <a:pt x="266882" y="204217"/>
                  </a:cubicBezTo>
                  <a:cubicBezTo>
                    <a:pt x="352224" y="198489"/>
                    <a:pt x="437992" y="199550"/>
                    <a:pt x="523547" y="199231"/>
                  </a:cubicBezTo>
                  <a:cubicBezTo>
                    <a:pt x="598487" y="206974"/>
                    <a:pt x="673639" y="205277"/>
                    <a:pt x="748792" y="206232"/>
                  </a:cubicBezTo>
                  <a:cubicBezTo>
                    <a:pt x="810888" y="208459"/>
                    <a:pt x="873090" y="206126"/>
                    <a:pt x="935293" y="207823"/>
                  </a:cubicBezTo>
                  <a:cubicBezTo>
                    <a:pt x="1020529" y="214081"/>
                    <a:pt x="1105554" y="220869"/>
                    <a:pt x="1191108" y="220551"/>
                  </a:cubicBezTo>
                  <a:cubicBezTo>
                    <a:pt x="1260317" y="221400"/>
                    <a:pt x="1427287" y="238689"/>
                    <a:pt x="1478450" y="191913"/>
                  </a:cubicBezTo>
                  <a:cubicBezTo>
                    <a:pt x="1496601" y="176427"/>
                    <a:pt x="1494266" y="151607"/>
                    <a:pt x="1486199" y="131454"/>
                  </a:cubicBezTo>
                  <a:cubicBezTo>
                    <a:pt x="1475902" y="101330"/>
                    <a:pt x="1462209" y="72056"/>
                    <a:pt x="1445756" y="44796"/>
                  </a:cubicBezTo>
                  <a:cubicBezTo>
                    <a:pt x="1425801" y="7248"/>
                    <a:pt x="1395973" y="9475"/>
                    <a:pt x="1359246" y="6081"/>
                  </a:cubicBezTo>
                  <a:cubicBezTo>
                    <a:pt x="1295027" y="-177"/>
                    <a:pt x="1230489" y="-813"/>
                    <a:pt x="1165951" y="672"/>
                  </a:cubicBezTo>
                  <a:cubicBezTo>
                    <a:pt x="1070100" y="35"/>
                    <a:pt x="974674" y="5975"/>
                    <a:pt x="879141" y="13930"/>
                  </a:cubicBezTo>
                  <a:cubicBezTo>
                    <a:pt x="652834" y="22204"/>
                    <a:pt x="426421" y="59327"/>
                    <a:pt x="209668" y="125090"/>
                  </a:cubicBezTo>
                  <a:close/>
                  <a:moveTo>
                    <a:pt x="1283351" y="175366"/>
                  </a:moveTo>
                  <a:cubicBezTo>
                    <a:pt x="1282077" y="175366"/>
                    <a:pt x="1280803" y="175260"/>
                    <a:pt x="1279529" y="175260"/>
                  </a:cubicBezTo>
                  <a:cubicBezTo>
                    <a:pt x="1280803" y="175260"/>
                    <a:pt x="1282077" y="175366"/>
                    <a:pt x="1283351" y="175366"/>
                  </a:cubicBezTo>
                  <a:cubicBezTo>
                    <a:pt x="1283457" y="175366"/>
                    <a:pt x="1283351" y="175366"/>
                    <a:pt x="1283351" y="1753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366473" y="-42474"/>
              <a:ext cx="1772663" cy="678836"/>
            </a:xfrm>
            <a:custGeom>
              <a:rect b="b" l="l" r="r" t="t"/>
              <a:pathLst>
                <a:path extrusionOk="0" h="678836" w="1772663">
                  <a:moveTo>
                    <a:pt x="987359" y="167387"/>
                  </a:moveTo>
                  <a:cubicBezTo>
                    <a:pt x="1166536" y="126975"/>
                    <a:pt x="1349746" y="94624"/>
                    <a:pt x="1533169" y="76274"/>
                  </a:cubicBezTo>
                  <a:cubicBezTo>
                    <a:pt x="1590914" y="69274"/>
                    <a:pt x="1648658" y="62379"/>
                    <a:pt x="1706402" y="55591"/>
                  </a:cubicBezTo>
                  <a:cubicBezTo>
                    <a:pt x="1731771" y="48803"/>
                    <a:pt x="1784208" y="59834"/>
                    <a:pt x="1782722" y="21119"/>
                  </a:cubicBezTo>
                  <a:cubicBezTo>
                    <a:pt x="1780918" y="8390"/>
                    <a:pt x="1768286" y="-2004"/>
                    <a:pt x="1755230" y="329"/>
                  </a:cubicBezTo>
                  <a:cubicBezTo>
                    <a:pt x="1719246" y="6057"/>
                    <a:pt x="1682731" y="9239"/>
                    <a:pt x="1646641" y="14012"/>
                  </a:cubicBezTo>
                  <a:cubicBezTo>
                    <a:pt x="1458441" y="36074"/>
                    <a:pt x="1269923" y="56758"/>
                    <a:pt x="1084802" y="98442"/>
                  </a:cubicBezTo>
                  <a:cubicBezTo>
                    <a:pt x="782388" y="152749"/>
                    <a:pt x="486342" y="278122"/>
                    <a:pt x="242522" y="469893"/>
                  </a:cubicBezTo>
                  <a:cubicBezTo>
                    <a:pt x="180531" y="514442"/>
                    <a:pt x="121938" y="563764"/>
                    <a:pt x="63450" y="612767"/>
                  </a:cubicBezTo>
                  <a:cubicBezTo>
                    <a:pt x="42433" y="633344"/>
                    <a:pt x="12712" y="652224"/>
                    <a:pt x="293" y="680120"/>
                  </a:cubicBezTo>
                  <a:cubicBezTo>
                    <a:pt x="-1087" y="684469"/>
                    <a:pt x="2628" y="688712"/>
                    <a:pt x="6874" y="688606"/>
                  </a:cubicBezTo>
                  <a:cubicBezTo>
                    <a:pt x="7405" y="688606"/>
                    <a:pt x="8042" y="688606"/>
                    <a:pt x="8572" y="688394"/>
                  </a:cubicBezTo>
                  <a:cubicBezTo>
                    <a:pt x="14517" y="687969"/>
                    <a:pt x="18975" y="683939"/>
                    <a:pt x="23964" y="681075"/>
                  </a:cubicBezTo>
                  <a:cubicBezTo>
                    <a:pt x="121726" y="611494"/>
                    <a:pt x="214498" y="534701"/>
                    <a:pt x="314702" y="468302"/>
                  </a:cubicBezTo>
                  <a:cubicBezTo>
                    <a:pt x="514365" y="322565"/>
                    <a:pt x="746404" y="222012"/>
                    <a:pt x="987359" y="1673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951252" y="1049872"/>
              <a:ext cx="1687745" cy="1262211"/>
            </a:xfrm>
            <a:custGeom>
              <a:rect b="b" l="l" r="r" t="t"/>
              <a:pathLst>
                <a:path extrusionOk="0" h="1262211" w="1687745">
                  <a:moveTo>
                    <a:pt x="1180432" y="447987"/>
                  </a:moveTo>
                  <a:cubicBezTo>
                    <a:pt x="982891" y="293446"/>
                    <a:pt x="767518" y="154921"/>
                    <a:pt x="528155" y="75264"/>
                  </a:cubicBezTo>
                  <a:cubicBezTo>
                    <a:pt x="460115" y="50338"/>
                    <a:pt x="389102" y="35064"/>
                    <a:pt x="317664" y="23927"/>
                  </a:cubicBezTo>
                  <a:cubicBezTo>
                    <a:pt x="225104" y="10350"/>
                    <a:pt x="128085" y="-15319"/>
                    <a:pt x="35843" y="12259"/>
                  </a:cubicBezTo>
                  <a:cubicBezTo>
                    <a:pt x="27139" y="14805"/>
                    <a:pt x="-3219" y="29973"/>
                    <a:pt x="8563" y="39201"/>
                  </a:cubicBezTo>
                  <a:cubicBezTo>
                    <a:pt x="1557" y="40792"/>
                    <a:pt x="-1627" y="44716"/>
                    <a:pt x="814" y="51929"/>
                  </a:cubicBezTo>
                  <a:cubicBezTo>
                    <a:pt x="8669" y="61263"/>
                    <a:pt x="22787" y="62111"/>
                    <a:pt x="33614" y="66884"/>
                  </a:cubicBezTo>
                  <a:cubicBezTo>
                    <a:pt x="117258" y="96584"/>
                    <a:pt x="203556" y="124479"/>
                    <a:pt x="283166" y="164679"/>
                  </a:cubicBezTo>
                  <a:cubicBezTo>
                    <a:pt x="462662" y="261731"/>
                    <a:pt x="631861" y="379680"/>
                    <a:pt x="792569" y="505158"/>
                  </a:cubicBezTo>
                  <a:cubicBezTo>
                    <a:pt x="881308" y="572299"/>
                    <a:pt x="965377" y="645168"/>
                    <a:pt x="1041166" y="726734"/>
                  </a:cubicBezTo>
                  <a:cubicBezTo>
                    <a:pt x="1201237" y="882549"/>
                    <a:pt x="1319485" y="1072835"/>
                    <a:pt x="1450046" y="1252409"/>
                  </a:cubicBezTo>
                  <a:cubicBezTo>
                    <a:pt x="1459387" y="1264288"/>
                    <a:pt x="1472019" y="1264500"/>
                    <a:pt x="1481360" y="1258985"/>
                  </a:cubicBezTo>
                  <a:cubicBezTo>
                    <a:pt x="1513735" y="1280517"/>
                    <a:pt x="1580608" y="1194283"/>
                    <a:pt x="1597273" y="1171797"/>
                  </a:cubicBezTo>
                  <a:cubicBezTo>
                    <a:pt x="1639520" y="1117914"/>
                    <a:pt x="1665420" y="1053849"/>
                    <a:pt x="1683996" y="988511"/>
                  </a:cubicBezTo>
                  <a:cubicBezTo>
                    <a:pt x="1704270" y="936325"/>
                    <a:pt x="1666375" y="899944"/>
                    <a:pt x="1633682" y="864942"/>
                  </a:cubicBezTo>
                  <a:cubicBezTo>
                    <a:pt x="1485500" y="723128"/>
                    <a:pt x="1342201" y="574739"/>
                    <a:pt x="1180432" y="447987"/>
                  </a:cubicBezTo>
                  <a:close/>
                  <a:moveTo>
                    <a:pt x="30217" y="39094"/>
                  </a:moveTo>
                  <a:cubicBezTo>
                    <a:pt x="30323" y="39094"/>
                    <a:pt x="30323" y="39094"/>
                    <a:pt x="30429" y="39094"/>
                  </a:cubicBezTo>
                  <a:cubicBezTo>
                    <a:pt x="31066" y="39201"/>
                    <a:pt x="31809" y="39306"/>
                    <a:pt x="32446" y="39413"/>
                  </a:cubicBezTo>
                  <a:cubicBezTo>
                    <a:pt x="31703" y="39306"/>
                    <a:pt x="30960" y="39201"/>
                    <a:pt x="30217" y="390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9412484" y="-1468063"/>
              <a:ext cx="137991" cy="148495"/>
            </a:xfrm>
            <a:custGeom>
              <a:rect b="b" l="l" r="r" t="t"/>
              <a:pathLst>
                <a:path extrusionOk="0" h="148495" w="137991">
                  <a:moveTo>
                    <a:pt x="69045" y="148433"/>
                  </a:moveTo>
                  <a:cubicBezTo>
                    <a:pt x="139633" y="152782"/>
                    <a:pt x="164365" y="47032"/>
                    <a:pt x="109912" y="10545"/>
                  </a:cubicBezTo>
                  <a:cubicBezTo>
                    <a:pt x="94626" y="362"/>
                    <a:pt x="67771" y="-7063"/>
                    <a:pt x="55458" y="10863"/>
                  </a:cubicBezTo>
                  <a:cubicBezTo>
                    <a:pt x="33061" y="3438"/>
                    <a:pt x="8965" y="25182"/>
                    <a:pt x="4189" y="46290"/>
                  </a:cubicBezTo>
                  <a:cubicBezTo>
                    <a:pt x="-11203" y="91899"/>
                    <a:pt x="17032" y="148857"/>
                    <a:pt x="69045" y="1484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635108" y="-1134859"/>
              <a:ext cx="1454221" cy="1219784"/>
            </a:xfrm>
            <a:custGeom>
              <a:rect b="b" l="l" r="r" t="t"/>
              <a:pathLst>
                <a:path extrusionOk="0" h="1219784" w="1454221">
                  <a:moveTo>
                    <a:pt x="223971" y="878032"/>
                  </a:moveTo>
                  <a:cubicBezTo>
                    <a:pt x="176629" y="934991"/>
                    <a:pt x="132048" y="993435"/>
                    <a:pt x="91393" y="1055485"/>
                  </a:cubicBezTo>
                  <a:cubicBezTo>
                    <a:pt x="69314" y="1088684"/>
                    <a:pt x="45750" y="1121141"/>
                    <a:pt x="24308" y="1156037"/>
                  </a:cubicBezTo>
                  <a:cubicBezTo>
                    <a:pt x="15179" y="1173857"/>
                    <a:pt x="1062" y="1191570"/>
                    <a:pt x="0" y="1212041"/>
                  </a:cubicBezTo>
                  <a:cubicBezTo>
                    <a:pt x="1380" y="1216390"/>
                    <a:pt x="3184" y="1217981"/>
                    <a:pt x="4989" y="1217981"/>
                  </a:cubicBezTo>
                  <a:cubicBezTo>
                    <a:pt x="5414" y="1217981"/>
                    <a:pt x="5838" y="1217769"/>
                    <a:pt x="6369" y="1217557"/>
                  </a:cubicBezTo>
                  <a:cubicBezTo>
                    <a:pt x="6475" y="1220208"/>
                    <a:pt x="7961" y="1222754"/>
                    <a:pt x="11995" y="1224875"/>
                  </a:cubicBezTo>
                  <a:cubicBezTo>
                    <a:pt x="12313" y="1224875"/>
                    <a:pt x="12632" y="1224875"/>
                    <a:pt x="12950" y="1224769"/>
                  </a:cubicBezTo>
                  <a:cubicBezTo>
                    <a:pt x="23140" y="1224769"/>
                    <a:pt x="30676" y="1214162"/>
                    <a:pt x="38850" y="1208859"/>
                  </a:cubicBezTo>
                  <a:cubicBezTo>
                    <a:pt x="39805" y="1209177"/>
                    <a:pt x="40761" y="1209389"/>
                    <a:pt x="41716" y="1209389"/>
                  </a:cubicBezTo>
                  <a:cubicBezTo>
                    <a:pt x="44476" y="1209389"/>
                    <a:pt x="45325" y="1206314"/>
                    <a:pt x="44157" y="1204510"/>
                  </a:cubicBezTo>
                  <a:cubicBezTo>
                    <a:pt x="45325" y="1203556"/>
                    <a:pt x="46493" y="1202495"/>
                    <a:pt x="47660" y="1201540"/>
                  </a:cubicBezTo>
                  <a:cubicBezTo>
                    <a:pt x="68147" y="1193161"/>
                    <a:pt x="86404" y="1159962"/>
                    <a:pt x="102114" y="1148082"/>
                  </a:cubicBezTo>
                  <a:cubicBezTo>
                    <a:pt x="132578" y="1116049"/>
                    <a:pt x="161981" y="1083062"/>
                    <a:pt x="194887" y="1053363"/>
                  </a:cubicBezTo>
                  <a:cubicBezTo>
                    <a:pt x="238620" y="1008921"/>
                    <a:pt x="290526" y="974660"/>
                    <a:pt x="340840" y="938385"/>
                  </a:cubicBezTo>
                  <a:cubicBezTo>
                    <a:pt x="391684" y="901579"/>
                    <a:pt x="437328" y="858410"/>
                    <a:pt x="489446" y="823301"/>
                  </a:cubicBezTo>
                  <a:cubicBezTo>
                    <a:pt x="559291" y="777798"/>
                    <a:pt x="630304" y="733249"/>
                    <a:pt x="698663" y="684882"/>
                  </a:cubicBezTo>
                  <a:cubicBezTo>
                    <a:pt x="830286" y="597058"/>
                    <a:pt x="964350" y="512203"/>
                    <a:pt x="1094806" y="421727"/>
                  </a:cubicBezTo>
                  <a:cubicBezTo>
                    <a:pt x="1170595" y="373360"/>
                    <a:pt x="1254452" y="327114"/>
                    <a:pt x="1331833" y="279808"/>
                  </a:cubicBezTo>
                  <a:cubicBezTo>
                    <a:pt x="1377158" y="250215"/>
                    <a:pt x="1468870" y="208742"/>
                    <a:pt x="1460165" y="144359"/>
                  </a:cubicBezTo>
                  <a:cubicBezTo>
                    <a:pt x="1451886" y="121342"/>
                    <a:pt x="1430869" y="105326"/>
                    <a:pt x="1414097" y="88461"/>
                  </a:cubicBezTo>
                  <a:cubicBezTo>
                    <a:pt x="1370365" y="51761"/>
                    <a:pt x="1321855" y="11137"/>
                    <a:pt x="1264748" y="0"/>
                  </a:cubicBezTo>
                  <a:cubicBezTo>
                    <a:pt x="1220378" y="6576"/>
                    <a:pt x="1176115" y="34366"/>
                    <a:pt x="1134505" y="52186"/>
                  </a:cubicBezTo>
                  <a:cubicBezTo>
                    <a:pt x="1077398" y="79657"/>
                    <a:pt x="1024642" y="114978"/>
                    <a:pt x="974859" y="153799"/>
                  </a:cubicBezTo>
                  <a:cubicBezTo>
                    <a:pt x="698451" y="366466"/>
                    <a:pt x="437328" y="601088"/>
                    <a:pt x="223971" y="8780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7416919" y="-1104826"/>
              <a:ext cx="541352" cy="1675877"/>
            </a:xfrm>
            <a:custGeom>
              <a:rect b="b" l="l" r="r" t="t"/>
              <a:pathLst>
                <a:path extrusionOk="0" h="1675877" w="541352">
                  <a:moveTo>
                    <a:pt x="15962" y="96930"/>
                  </a:moveTo>
                  <a:cubicBezTo>
                    <a:pt x="-2507" y="114856"/>
                    <a:pt x="37086" y="150919"/>
                    <a:pt x="46321" y="169375"/>
                  </a:cubicBezTo>
                  <a:cubicBezTo>
                    <a:pt x="75936" y="213499"/>
                    <a:pt x="101517" y="257093"/>
                    <a:pt x="124233" y="306097"/>
                  </a:cubicBezTo>
                  <a:cubicBezTo>
                    <a:pt x="188134" y="439849"/>
                    <a:pt x="231336" y="580071"/>
                    <a:pt x="277404" y="721142"/>
                  </a:cubicBezTo>
                  <a:cubicBezTo>
                    <a:pt x="381110" y="1023754"/>
                    <a:pt x="445860" y="1339731"/>
                    <a:pt x="467833" y="1658996"/>
                  </a:cubicBezTo>
                  <a:cubicBezTo>
                    <a:pt x="471123" y="1670452"/>
                    <a:pt x="480570" y="1679998"/>
                    <a:pt x="493202" y="1679998"/>
                  </a:cubicBezTo>
                  <a:cubicBezTo>
                    <a:pt x="546806" y="1679256"/>
                    <a:pt x="537890" y="1522593"/>
                    <a:pt x="543516" y="1479211"/>
                  </a:cubicBezTo>
                  <a:cubicBezTo>
                    <a:pt x="547125" y="1277045"/>
                    <a:pt x="546169" y="1074137"/>
                    <a:pt x="522498" y="873137"/>
                  </a:cubicBezTo>
                  <a:cubicBezTo>
                    <a:pt x="503604" y="712550"/>
                    <a:pt x="478872" y="552387"/>
                    <a:pt x="445541" y="394239"/>
                  </a:cubicBezTo>
                  <a:cubicBezTo>
                    <a:pt x="415077" y="267912"/>
                    <a:pt x="369222" y="144767"/>
                    <a:pt x="317315" y="25865"/>
                  </a:cubicBezTo>
                  <a:cubicBezTo>
                    <a:pt x="280694" y="-20381"/>
                    <a:pt x="161066" y="7409"/>
                    <a:pt x="109691" y="17803"/>
                  </a:cubicBezTo>
                  <a:cubicBezTo>
                    <a:pt x="82517" y="24061"/>
                    <a:pt x="55874" y="32865"/>
                    <a:pt x="30398" y="44427"/>
                  </a:cubicBezTo>
                  <a:cubicBezTo>
                    <a:pt x="19041" y="49942"/>
                    <a:pt x="4605" y="54397"/>
                    <a:pt x="889" y="67974"/>
                  </a:cubicBezTo>
                  <a:cubicBezTo>
                    <a:pt x="-2613" y="79535"/>
                    <a:pt x="4605" y="93430"/>
                    <a:pt x="15962" y="969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0015638" y="-724434"/>
              <a:ext cx="275983" cy="403059"/>
            </a:xfrm>
            <a:custGeom>
              <a:rect b="b" l="l" r="r" t="t"/>
              <a:pathLst>
                <a:path extrusionOk="0" h="403059" w="275983">
                  <a:moveTo>
                    <a:pt x="1618" y="183133"/>
                  </a:moveTo>
                  <a:cubicBezTo>
                    <a:pt x="7775" y="199786"/>
                    <a:pt x="25820" y="207953"/>
                    <a:pt x="38239" y="219408"/>
                  </a:cubicBezTo>
                  <a:cubicBezTo>
                    <a:pt x="71463" y="248365"/>
                    <a:pt x="91950" y="291535"/>
                    <a:pt x="96089" y="335235"/>
                  </a:cubicBezTo>
                  <a:cubicBezTo>
                    <a:pt x="98212" y="352206"/>
                    <a:pt x="94710" y="369495"/>
                    <a:pt x="97575" y="386253"/>
                  </a:cubicBezTo>
                  <a:cubicBezTo>
                    <a:pt x="100229" y="398451"/>
                    <a:pt x="113073" y="405027"/>
                    <a:pt x="124749" y="403755"/>
                  </a:cubicBezTo>
                  <a:cubicBezTo>
                    <a:pt x="136956" y="402376"/>
                    <a:pt x="143325" y="392405"/>
                    <a:pt x="149269" y="383071"/>
                  </a:cubicBezTo>
                  <a:cubicBezTo>
                    <a:pt x="164130" y="359100"/>
                    <a:pt x="177611" y="334068"/>
                    <a:pt x="196399" y="312854"/>
                  </a:cubicBezTo>
                  <a:cubicBezTo>
                    <a:pt x="213595" y="292701"/>
                    <a:pt x="234293" y="276049"/>
                    <a:pt x="257009" y="262472"/>
                  </a:cubicBezTo>
                  <a:cubicBezTo>
                    <a:pt x="265713" y="256850"/>
                    <a:pt x="275691" y="252926"/>
                    <a:pt x="280149" y="242849"/>
                  </a:cubicBezTo>
                  <a:cubicBezTo>
                    <a:pt x="286412" y="229803"/>
                    <a:pt x="278981" y="216120"/>
                    <a:pt x="270384" y="206256"/>
                  </a:cubicBezTo>
                  <a:cubicBezTo>
                    <a:pt x="256478" y="188224"/>
                    <a:pt x="244165" y="168920"/>
                    <a:pt x="236416" y="147388"/>
                  </a:cubicBezTo>
                  <a:cubicBezTo>
                    <a:pt x="229941" y="127447"/>
                    <a:pt x="223997" y="106870"/>
                    <a:pt x="224528" y="85762"/>
                  </a:cubicBezTo>
                  <a:cubicBezTo>
                    <a:pt x="224740" y="72716"/>
                    <a:pt x="225377" y="55851"/>
                    <a:pt x="211896" y="48957"/>
                  </a:cubicBezTo>
                  <a:cubicBezTo>
                    <a:pt x="217522" y="38138"/>
                    <a:pt x="224740" y="27531"/>
                    <a:pt x="227712" y="15651"/>
                  </a:cubicBezTo>
                  <a:cubicBezTo>
                    <a:pt x="229941" y="1862"/>
                    <a:pt x="210516" y="-5881"/>
                    <a:pt x="202555" y="5469"/>
                  </a:cubicBezTo>
                  <a:cubicBezTo>
                    <a:pt x="189075" y="27637"/>
                    <a:pt x="174745" y="46835"/>
                    <a:pt x="157018" y="67625"/>
                  </a:cubicBezTo>
                  <a:cubicBezTo>
                    <a:pt x="123794" y="105915"/>
                    <a:pt x="75709" y="125326"/>
                    <a:pt x="30172" y="144630"/>
                  </a:cubicBezTo>
                  <a:cubicBezTo>
                    <a:pt x="12657" y="149403"/>
                    <a:pt x="-5600" y="162768"/>
                    <a:pt x="1618" y="1831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37873" y="2353647"/>
              <a:ext cx="106147" cy="116674"/>
            </a:xfrm>
            <a:custGeom>
              <a:rect b="b" l="l" r="r" t="t"/>
              <a:pathLst>
                <a:path extrusionOk="0" h="116674" w="106147">
                  <a:moveTo>
                    <a:pt x="9702" y="34336"/>
                  </a:moveTo>
                  <a:cubicBezTo>
                    <a:pt x="-15455" y="66157"/>
                    <a:pt x="11719" y="120782"/>
                    <a:pt x="52161" y="120994"/>
                  </a:cubicBezTo>
                  <a:cubicBezTo>
                    <a:pt x="105023" y="128631"/>
                    <a:pt x="132621" y="56080"/>
                    <a:pt x="101732" y="18956"/>
                  </a:cubicBezTo>
                  <a:cubicBezTo>
                    <a:pt x="79760" y="-8834"/>
                    <a:pt x="12038" y="-7985"/>
                    <a:pt x="9702" y="34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7989727" y="-1627274"/>
              <a:ext cx="360901" cy="1612236"/>
            </a:xfrm>
            <a:custGeom>
              <a:rect b="b" l="l" r="r" t="t"/>
              <a:pathLst>
                <a:path extrusionOk="0" h="1612236" w="360901">
                  <a:moveTo>
                    <a:pt x="359846" y="612696"/>
                  </a:moveTo>
                  <a:cubicBezTo>
                    <a:pt x="360270" y="462291"/>
                    <a:pt x="369505" y="310189"/>
                    <a:pt x="345834" y="160952"/>
                  </a:cubicBezTo>
                  <a:cubicBezTo>
                    <a:pt x="325772" y="41413"/>
                    <a:pt x="317811" y="13835"/>
                    <a:pt x="190752" y="3546"/>
                  </a:cubicBezTo>
                  <a:cubicBezTo>
                    <a:pt x="158165" y="789"/>
                    <a:pt x="125047" y="-2393"/>
                    <a:pt x="92566" y="2698"/>
                  </a:cubicBezTo>
                  <a:cubicBezTo>
                    <a:pt x="84074" y="-60"/>
                    <a:pt x="74096" y="1637"/>
                    <a:pt x="65286" y="3228"/>
                  </a:cubicBezTo>
                  <a:cubicBezTo>
                    <a:pt x="51487" y="6092"/>
                    <a:pt x="32380" y="7683"/>
                    <a:pt x="28241" y="23911"/>
                  </a:cubicBezTo>
                  <a:cubicBezTo>
                    <a:pt x="24525" y="25715"/>
                    <a:pt x="20067" y="27624"/>
                    <a:pt x="16033" y="29957"/>
                  </a:cubicBezTo>
                  <a:cubicBezTo>
                    <a:pt x="10938" y="22427"/>
                    <a:pt x="5100" y="18078"/>
                    <a:pt x="430" y="28366"/>
                  </a:cubicBezTo>
                  <a:cubicBezTo>
                    <a:pt x="-1587" y="44064"/>
                    <a:pt x="3933" y="59444"/>
                    <a:pt x="7860" y="74400"/>
                  </a:cubicBezTo>
                  <a:cubicBezTo>
                    <a:pt x="43632" y="194681"/>
                    <a:pt x="83331" y="314432"/>
                    <a:pt x="95538" y="440123"/>
                  </a:cubicBezTo>
                  <a:cubicBezTo>
                    <a:pt x="116555" y="606226"/>
                    <a:pt x="136936" y="771904"/>
                    <a:pt x="139165" y="939386"/>
                  </a:cubicBezTo>
                  <a:cubicBezTo>
                    <a:pt x="143198" y="1109095"/>
                    <a:pt x="142031" y="1278804"/>
                    <a:pt x="145746" y="1448513"/>
                  </a:cubicBezTo>
                  <a:cubicBezTo>
                    <a:pt x="145958" y="1480758"/>
                    <a:pt x="146383" y="1512897"/>
                    <a:pt x="144472" y="1545035"/>
                  </a:cubicBezTo>
                  <a:cubicBezTo>
                    <a:pt x="146064" y="1567840"/>
                    <a:pt x="128974" y="1598282"/>
                    <a:pt x="148718" y="1616101"/>
                  </a:cubicBezTo>
                  <a:cubicBezTo>
                    <a:pt x="153601" y="1619707"/>
                    <a:pt x="158377" y="1621511"/>
                    <a:pt x="163048" y="1621192"/>
                  </a:cubicBezTo>
                  <a:cubicBezTo>
                    <a:pt x="239262" y="1621192"/>
                    <a:pt x="307515" y="1174433"/>
                    <a:pt x="318236" y="1118111"/>
                  </a:cubicBezTo>
                  <a:cubicBezTo>
                    <a:pt x="344879" y="951160"/>
                    <a:pt x="355493" y="781769"/>
                    <a:pt x="359846" y="612696"/>
                  </a:cubicBezTo>
                  <a:close/>
                  <a:moveTo>
                    <a:pt x="27922" y="53186"/>
                  </a:moveTo>
                  <a:cubicBezTo>
                    <a:pt x="27922" y="53186"/>
                    <a:pt x="27922" y="53080"/>
                    <a:pt x="27922" y="53080"/>
                  </a:cubicBezTo>
                  <a:cubicBezTo>
                    <a:pt x="28559" y="53080"/>
                    <a:pt x="29196" y="53080"/>
                    <a:pt x="29727" y="52974"/>
                  </a:cubicBezTo>
                  <a:cubicBezTo>
                    <a:pt x="29090" y="53080"/>
                    <a:pt x="28453" y="53186"/>
                    <a:pt x="27922" y="53186"/>
                  </a:cubicBezTo>
                  <a:close/>
                  <a:moveTo>
                    <a:pt x="48409" y="53080"/>
                  </a:moveTo>
                  <a:cubicBezTo>
                    <a:pt x="48621" y="53080"/>
                    <a:pt x="48727" y="53186"/>
                    <a:pt x="48939" y="53186"/>
                  </a:cubicBezTo>
                  <a:cubicBezTo>
                    <a:pt x="49152" y="53292"/>
                    <a:pt x="49364" y="53504"/>
                    <a:pt x="49682" y="53611"/>
                  </a:cubicBezTo>
                  <a:cubicBezTo>
                    <a:pt x="49258" y="53398"/>
                    <a:pt x="48833" y="53292"/>
                    <a:pt x="48409" y="530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5485748" y="-202389"/>
              <a:ext cx="1486065" cy="360631"/>
            </a:xfrm>
            <a:custGeom>
              <a:rect b="b" l="l" r="r" t="t"/>
              <a:pathLst>
                <a:path extrusionOk="0" h="360631" w="1486065">
                  <a:moveTo>
                    <a:pt x="496308" y="52903"/>
                  </a:moveTo>
                  <a:cubicBezTo>
                    <a:pt x="668692" y="59373"/>
                    <a:pt x="838422" y="88966"/>
                    <a:pt x="1004330" y="135106"/>
                  </a:cubicBezTo>
                  <a:cubicBezTo>
                    <a:pt x="1093600" y="154304"/>
                    <a:pt x="1176183" y="192913"/>
                    <a:pt x="1257917" y="232583"/>
                  </a:cubicBezTo>
                  <a:cubicBezTo>
                    <a:pt x="1337103" y="272889"/>
                    <a:pt x="1416713" y="313513"/>
                    <a:pt x="1491441" y="361668"/>
                  </a:cubicBezTo>
                  <a:cubicBezTo>
                    <a:pt x="1529760" y="350318"/>
                    <a:pt x="1308443" y="230673"/>
                    <a:pt x="1286258" y="219218"/>
                  </a:cubicBezTo>
                  <a:cubicBezTo>
                    <a:pt x="1229044" y="189519"/>
                    <a:pt x="1171406" y="160244"/>
                    <a:pt x="1111751" y="135742"/>
                  </a:cubicBezTo>
                  <a:cubicBezTo>
                    <a:pt x="1051035" y="112620"/>
                    <a:pt x="987347" y="98725"/>
                    <a:pt x="924826" y="81542"/>
                  </a:cubicBezTo>
                  <a:cubicBezTo>
                    <a:pt x="827594" y="55237"/>
                    <a:pt x="728028" y="35296"/>
                    <a:pt x="627613" y="25325"/>
                  </a:cubicBezTo>
                  <a:cubicBezTo>
                    <a:pt x="489090" y="16416"/>
                    <a:pt x="350037" y="-9253"/>
                    <a:pt x="211090" y="3475"/>
                  </a:cubicBezTo>
                  <a:cubicBezTo>
                    <a:pt x="147613" y="11961"/>
                    <a:pt x="84349" y="22992"/>
                    <a:pt x="21086" y="33068"/>
                  </a:cubicBezTo>
                  <a:cubicBezTo>
                    <a:pt x="7180" y="34553"/>
                    <a:pt x="-2798" y="48660"/>
                    <a:pt x="705" y="62237"/>
                  </a:cubicBezTo>
                  <a:cubicBezTo>
                    <a:pt x="12275" y="96073"/>
                    <a:pt x="53142" y="71041"/>
                    <a:pt x="78299" y="70192"/>
                  </a:cubicBezTo>
                  <a:cubicBezTo>
                    <a:pt x="123518" y="62555"/>
                    <a:pt x="164172" y="54282"/>
                    <a:pt x="210559" y="47494"/>
                  </a:cubicBezTo>
                  <a:cubicBezTo>
                    <a:pt x="305136" y="33917"/>
                    <a:pt x="401412" y="46963"/>
                    <a:pt x="496308" y="529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183200" y="-1188728"/>
              <a:ext cx="1135778" cy="1707697"/>
            </a:xfrm>
            <a:custGeom>
              <a:rect b="b" l="l" r="r" t="t"/>
              <a:pathLst>
                <a:path extrusionOk="0" h="1707697" w="1135778">
                  <a:moveTo>
                    <a:pt x="440869" y="810984"/>
                  </a:moveTo>
                  <a:cubicBezTo>
                    <a:pt x="596269" y="588135"/>
                    <a:pt x="771413" y="378226"/>
                    <a:pt x="967998" y="190379"/>
                  </a:cubicBezTo>
                  <a:cubicBezTo>
                    <a:pt x="1008546" y="153255"/>
                    <a:pt x="1048139" y="115283"/>
                    <a:pt x="1088794" y="78265"/>
                  </a:cubicBezTo>
                  <a:cubicBezTo>
                    <a:pt x="1105777" y="58430"/>
                    <a:pt x="1155666" y="37216"/>
                    <a:pt x="1131040" y="6669"/>
                  </a:cubicBezTo>
                  <a:cubicBezTo>
                    <a:pt x="1104185" y="-15606"/>
                    <a:pt x="1081682" y="23852"/>
                    <a:pt x="1061407" y="38383"/>
                  </a:cubicBezTo>
                  <a:cubicBezTo>
                    <a:pt x="1026909" y="69567"/>
                    <a:pt x="993579" y="102024"/>
                    <a:pt x="959400" y="133632"/>
                  </a:cubicBezTo>
                  <a:cubicBezTo>
                    <a:pt x="750077" y="329540"/>
                    <a:pt x="565699" y="551753"/>
                    <a:pt x="403293" y="787649"/>
                  </a:cubicBezTo>
                  <a:cubicBezTo>
                    <a:pt x="329520" y="904854"/>
                    <a:pt x="268485" y="1029484"/>
                    <a:pt x="202674" y="1151251"/>
                  </a:cubicBezTo>
                  <a:cubicBezTo>
                    <a:pt x="144930" y="1259546"/>
                    <a:pt x="114572" y="1376858"/>
                    <a:pt x="71369" y="1491517"/>
                  </a:cubicBezTo>
                  <a:cubicBezTo>
                    <a:pt x="52794" y="1541475"/>
                    <a:pt x="32095" y="1590797"/>
                    <a:pt x="14581" y="1641286"/>
                  </a:cubicBezTo>
                  <a:cubicBezTo>
                    <a:pt x="8742" y="1661226"/>
                    <a:pt x="-2403" y="1681485"/>
                    <a:pt x="463" y="1702805"/>
                  </a:cubicBezTo>
                  <a:cubicBezTo>
                    <a:pt x="1206" y="1707154"/>
                    <a:pt x="4815" y="1710548"/>
                    <a:pt x="9379" y="1710654"/>
                  </a:cubicBezTo>
                  <a:cubicBezTo>
                    <a:pt x="9485" y="1710654"/>
                    <a:pt x="9592" y="1710654"/>
                    <a:pt x="9698" y="1710654"/>
                  </a:cubicBezTo>
                  <a:cubicBezTo>
                    <a:pt x="12351" y="1710548"/>
                    <a:pt x="14899" y="1709275"/>
                    <a:pt x="16597" y="1707154"/>
                  </a:cubicBezTo>
                  <a:cubicBezTo>
                    <a:pt x="24134" y="1694744"/>
                    <a:pt x="29441" y="1681061"/>
                    <a:pt x="35279" y="1667697"/>
                  </a:cubicBezTo>
                  <a:cubicBezTo>
                    <a:pt x="62665" y="1602040"/>
                    <a:pt x="91537" y="1536914"/>
                    <a:pt x="117862" y="1470940"/>
                  </a:cubicBezTo>
                  <a:cubicBezTo>
                    <a:pt x="162869" y="1344825"/>
                    <a:pt x="206814" y="1219346"/>
                    <a:pt x="275597" y="1102565"/>
                  </a:cubicBezTo>
                  <a:cubicBezTo>
                    <a:pt x="331006" y="1005513"/>
                    <a:pt x="379516" y="904536"/>
                    <a:pt x="440869" y="8109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318389" y="1353182"/>
              <a:ext cx="350286" cy="1707697"/>
            </a:xfrm>
            <a:custGeom>
              <a:rect b="b" l="l" r="r" t="t"/>
              <a:pathLst>
                <a:path extrusionOk="0" h="1707697" w="350286">
                  <a:moveTo>
                    <a:pt x="338055" y="1365522"/>
                  </a:moveTo>
                  <a:cubicBezTo>
                    <a:pt x="340921" y="1097594"/>
                    <a:pt x="293898" y="833165"/>
                    <a:pt x="234986" y="572768"/>
                  </a:cubicBezTo>
                  <a:cubicBezTo>
                    <a:pt x="207918" y="443577"/>
                    <a:pt x="161850" y="315765"/>
                    <a:pt x="110369" y="193999"/>
                  </a:cubicBezTo>
                  <a:cubicBezTo>
                    <a:pt x="89033" y="142025"/>
                    <a:pt x="66848" y="90264"/>
                    <a:pt x="37976" y="42003"/>
                  </a:cubicBezTo>
                  <a:cubicBezTo>
                    <a:pt x="27680" y="28320"/>
                    <a:pt x="20568" y="7955"/>
                    <a:pt x="5070" y="0"/>
                  </a:cubicBezTo>
                  <a:lnTo>
                    <a:pt x="5070" y="106"/>
                  </a:lnTo>
                  <a:cubicBezTo>
                    <a:pt x="-2785" y="636"/>
                    <a:pt x="294" y="10182"/>
                    <a:pt x="2416" y="15486"/>
                  </a:cubicBezTo>
                  <a:cubicBezTo>
                    <a:pt x="14730" y="44443"/>
                    <a:pt x="28529" y="72657"/>
                    <a:pt x="40630" y="101613"/>
                  </a:cubicBezTo>
                  <a:cubicBezTo>
                    <a:pt x="83832" y="209273"/>
                    <a:pt x="124911" y="318311"/>
                    <a:pt x="158560" y="429470"/>
                  </a:cubicBezTo>
                  <a:cubicBezTo>
                    <a:pt x="208874" y="614241"/>
                    <a:pt x="241036" y="803573"/>
                    <a:pt x="269590" y="992692"/>
                  </a:cubicBezTo>
                  <a:cubicBezTo>
                    <a:pt x="297825" y="1185312"/>
                    <a:pt x="288166" y="1380477"/>
                    <a:pt x="298462" y="1574370"/>
                  </a:cubicBezTo>
                  <a:cubicBezTo>
                    <a:pt x="300373" y="1612767"/>
                    <a:pt x="301859" y="1651269"/>
                    <a:pt x="304725" y="1689666"/>
                  </a:cubicBezTo>
                  <a:cubicBezTo>
                    <a:pt x="305255" y="1696136"/>
                    <a:pt x="307378" y="1701970"/>
                    <a:pt x="312261" y="1706531"/>
                  </a:cubicBezTo>
                  <a:cubicBezTo>
                    <a:pt x="326485" y="1721062"/>
                    <a:pt x="353446" y="1708864"/>
                    <a:pt x="352066" y="1689030"/>
                  </a:cubicBezTo>
                  <a:cubicBezTo>
                    <a:pt x="351111" y="1671316"/>
                    <a:pt x="349731" y="1653603"/>
                    <a:pt x="348670" y="1635890"/>
                  </a:cubicBezTo>
                  <a:cubicBezTo>
                    <a:pt x="343469" y="1545838"/>
                    <a:pt x="339860" y="1455680"/>
                    <a:pt x="338055" y="13655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17317309" y="1371638"/>
              <a:ext cx="562581" cy="2057722"/>
            </a:xfrm>
            <a:custGeom>
              <a:rect b="b" l="l" r="r" t="t"/>
              <a:pathLst>
                <a:path extrusionOk="0" h="2057722" w="562581">
                  <a:moveTo>
                    <a:pt x="552580" y="0"/>
                  </a:moveTo>
                  <a:cubicBezTo>
                    <a:pt x="546105" y="0"/>
                    <a:pt x="540798" y="4985"/>
                    <a:pt x="539949" y="11349"/>
                  </a:cubicBezTo>
                  <a:cubicBezTo>
                    <a:pt x="528272" y="24926"/>
                    <a:pt x="522753" y="43594"/>
                    <a:pt x="514261" y="59292"/>
                  </a:cubicBezTo>
                  <a:cubicBezTo>
                    <a:pt x="492501" y="106281"/>
                    <a:pt x="472120" y="153905"/>
                    <a:pt x="449723" y="200469"/>
                  </a:cubicBezTo>
                  <a:cubicBezTo>
                    <a:pt x="309078" y="482186"/>
                    <a:pt x="200170" y="779707"/>
                    <a:pt x="121515" y="1084441"/>
                  </a:cubicBezTo>
                  <a:cubicBezTo>
                    <a:pt x="70034" y="1298275"/>
                    <a:pt x="46681" y="1517306"/>
                    <a:pt x="23541" y="1735700"/>
                  </a:cubicBezTo>
                  <a:cubicBezTo>
                    <a:pt x="13882" y="1826070"/>
                    <a:pt x="6345" y="1916440"/>
                    <a:pt x="188" y="2007022"/>
                  </a:cubicBezTo>
                  <a:cubicBezTo>
                    <a:pt x="-873" y="2015190"/>
                    <a:pt x="2630" y="2023145"/>
                    <a:pt x="8680" y="2028024"/>
                  </a:cubicBezTo>
                  <a:cubicBezTo>
                    <a:pt x="11122" y="2043616"/>
                    <a:pt x="25239" y="2057829"/>
                    <a:pt x="41586" y="2060481"/>
                  </a:cubicBezTo>
                  <a:cubicBezTo>
                    <a:pt x="43178" y="2060905"/>
                    <a:pt x="44770" y="2061117"/>
                    <a:pt x="46363" y="2061223"/>
                  </a:cubicBezTo>
                  <a:cubicBezTo>
                    <a:pt x="52731" y="2061223"/>
                    <a:pt x="57614" y="2057511"/>
                    <a:pt x="60056" y="2052526"/>
                  </a:cubicBezTo>
                  <a:cubicBezTo>
                    <a:pt x="63134" y="2054010"/>
                    <a:pt x="66637" y="2054859"/>
                    <a:pt x="70140" y="2054859"/>
                  </a:cubicBezTo>
                  <a:cubicBezTo>
                    <a:pt x="116314" y="2050086"/>
                    <a:pt x="220763" y="2054435"/>
                    <a:pt x="224478" y="1991430"/>
                  </a:cubicBezTo>
                  <a:cubicBezTo>
                    <a:pt x="221718" y="1878786"/>
                    <a:pt x="219065" y="1765187"/>
                    <a:pt x="232864" y="1653073"/>
                  </a:cubicBezTo>
                  <a:cubicBezTo>
                    <a:pt x="253456" y="1479333"/>
                    <a:pt x="267256" y="1304639"/>
                    <a:pt x="305575" y="1133445"/>
                  </a:cubicBezTo>
                  <a:cubicBezTo>
                    <a:pt x="338693" y="981767"/>
                    <a:pt x="368202" y="822135"/>
                    <a:pt x="405884" y="670139"/>
                  </a:cubicBezTo>
                  <a:cubicBezTo>
                    <a:pt x="458321" y="501915"/>
                    <a:pt x="504389" y="331994"/>
                    <a:pt x="538038" y="158890"/>
                  </a:cubicBezTo>
                  <a:cubicBezTo>
                    <a:pt x="545256" y="123145"/>
                    <a:pt x="554491" y="82521"/>
                    <a:pt x="561709" y="45291"/>
                  </a:cubicBezTo>
                  <a:cubicBezTo>
                    <a:pt x="562770" y="31078"/>
                    <a:pt x="574234" y="2652"/>
                    <a:pt x="552580" y="0"/>
                  </a:cubicBezTo>
                  <a:close/>
                  <a:moveTo>
                    <a:pt x="58994" y="2009780"/>
                  </a:moveTo>
                  <a:cubicBezTo>
                    <a:pt x="57720" y="2008931"/>
                    <a:pt x="56447" y="2008189"/>
                    <a:pt x="54642" y="2007659"/>
                  </a:cubicBezTo>
                  <a:cubicBezTo>
                    <a:pt x="52838" y="2006916"/>
                    <a:pt x="51245" y="2006386"/>
                    <a:pt x="49653" y="2005961"/>
                  </a:cubicBezTo>
                  <a:cubicBezTo>
                    <a:pt x="51245" y="2006386"/>
                    <a:pt x="52944" y="2006916"/>
                    <a:pt x="54748" y="2007659"/>
                  </a:cubicBezTo>
                  <a:cubicBezTo>
                    <a:pt x="56341" y="2008189"/>
                    <a:pt x="57827" y="2008825"/>
                    <a:pt x="59100" y="2009674"/>
                  </a:cubicBezTo>
                  <a:cubicBezTo>
                    <a:pt x="59206" y="2009674"/>
                    <a:pt x="59206" y="2009568"/>
                    <a:pt x="59313" y="2009568"/>
                  </a:cubicBezTo>
                  <a:cubicBezTo>
                    <a:pt x="59206" y="2009674"/>
                    <a:pt x="59100" y="2009780"/>
                    <a:pt x="58994" y="2009780"/>
                  </a:cubicBezTo>
                  <a:close/>
                  <a:moveTo>
                    <a:pt x="79056" y="2005856"/>
                  </a:moveTo>
                  <a:cubicBezTo>
                    <a:pt x="77252" y="2005643"/>
                    <a:pt x="75341" y="2005749"/>
                    <a:pt x="73536" y="2005749"/>
                  </a:cubicBezTo>
                  <a:cubicBezTo>
                    <a:pt x="75341" y="2005643"/>
                    <a:pt x="77252" y="2005643"/>
                    <a:pt x="79056" y="2005856"/>
                  </a:cubicBezTo>
                  <a:cubicBezTo>
                    <a:pt x="79056" y="2005856"/>
                    <a:pt x="79056" y="2005856"/>
                    <a:pt x="79056" y="2005856"/>
                  </a:cubicBezTo>
                  <a:close/>
                  <a:moveTo>
                    <a:pt x="507998" y="139904"/>
                  </a:moveTo>
                  <a:cubicBezTo>
                    <a:pt x="505451" y="146374"/>
                    <a:pt x="502797" y="152844"/>
                    <a:pt x="500143" y="159208"/>
                  </a:cubicBezTo>
                  <a:cubicBezTo>
                    <a:pt x="502903" y="152526"/>
                    <a:pt x="505451" y="145844"/>
                    <a:pt x="508211" y="139268"/>
                  </a:cubicBezTo>
                  <a:cubicBezTo>
                    <a:pt x="508104" y="139480"/>
                    <a:pt x="507998" y="139692"/>
                    <a:pt x="507998" y="1399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5564997" y="1068449"/>
              <a:ext cx="1539139" cy="1071288"/>
            </a:xfrm>
            <a:custGeom>
              <a:rect b="b" l="l" r="r" t="t"/>
              <a:pathLst>
                <a:path extrusionOk="0" h="1071288" w="1539139">
                  <a:moveTo>
                    <a:pt x="890265" y="486474"/>
                  </a:moveTo>
                  <a:cubicBezTo>
                    <a:pt x="939836" y="450199"/>
                    <a:pt x="980491" y="410211"/>
                    <a:pt x="1032185" y="374466"/>
                  </a:cubicBezTo>
                  <a:cubicBezTo>
                    <a:pt x="1082074" y="337767"/>
                    <a:pt x="1135042" y="305416"/>
                    <a:pt x="1184082" y="267444"/>
                  </a:cubicBezTo>
                  <a:cubicBezTo>
                    <a:pt x="1254670" y="212500"/>
                    <a:pt x="1322604" y="153632"/>
                    <a:pt x="1397438" y="104099"/>
                  </a:cubicBezTo>
                  <a:cubicBezTo>
                    <a:pt x="1422808" y="87552"/>
                    <a:pt x="1444250" y="73127"/>
                    <a:pt x="1472379" y="58702"/>
                  </a:cubicBezTo>
                  <a:cubicBezTo>
                    <a:pt x="1486602" y="49898"/>
                    <a:pt x="1507938" y="46398"/>
                    <a:pt x="1515156" y="29957"/>
                  </a:cubicBezTo>
                  <a:cubicBezTo>
                    <a:pt x="1526089" y="25608"/>
                    <a:pt x="1540844" y="26139"/>
                    <a:pt x="1548805" y="16911"/>
                  </a:cubicBezTo>
                  <a:cubicBezTo>
                    <a:pt x="1552626" y="-697"/>
                    <a:pt x="1521419" y="7683"/>
                    <a:pt x="1511759" y="8425"/>
                  </a:cubicBezTo>
                  <a:cubicBezTo>
                    <a:pt x="1488301" y="-14167"/>
                    <a:pt x="1455289" y="14683"/>
                    <a:pt x="1431724" y="25078"/>
                  </a:cubicBezTo>
                  <a:cubicBezTo>
                    <a:pt x="1375147" y="37806"/>
                    <a:pt x="1319845" y="55626"/>
                    <a:pt x="1265285" y="75248"/>
                  </a:cubicBezTo>
                  <a:cubicBezTo>
                    <a:pt x="971150" y="173786"/>
                    <a:pt x="688691" y="315917"/>
                    <a:pt x="452301" y="519037"/>
                  </a:cubicBezTo>
                  <a:cubicBezTo>
                    <a:pt x="305074" y="630409"/>
                    <a:pt x="169524" y="755676"/>
                    <a:pt x="41616" y="888579"/>
                  </a:cubicBezTo>
                  <a:cubicBezTo>
                    <a:pt x="24314" y="909686"/>
                    <a:pt x="-3815" y="932173"/>
                    <a:pt x="431" y="962084"/>
                  </a:cubicBezTo>
                  <a:cubicBezTo>
                    <a:pt x="3934" y="981495"/>
                    <a:pt x="19431" y="995390"/>
                    <a:pt x="33443" y="1007906"/>
                  </a:cubicBezTo>
                  <a:cubicBezTo>
                    <a:pt x="62739" y="1032302"/>
                    <a:pt x="95857" y="1052136"/>
                    <a:pt x="127702" y="1072819"/>
                  </a:cubicBezTo>
                  <a:cubicBezTo>
                    <a:pt x="185234" y="1090639"/>
                    <a:pt x="265800" y="996981"/>
                    <a:pt x="311443" y="964630"/>
                  </a:cubicBezTo>
                  <a:cubicBezTo>
                    <a:pt x="400713" y="895049"/>
                    <a:pt x="472787" y="803724"/>
                    <a:pt x="565454" y="735947"/>
                  </a:cubicBezTo>
                  <a:cubicBezTo>
                    <a:pt x="672875" y="653638"/>
                    <a:pt x="777749" y="562632"/>
                    <a:pt x="890265" y="486474"/>
                  </a:cubicBezTo>
                  <a:close/>
                  <a:moveTo>
                    <a:pt x="451664" y="519568"/>
                  </a:moveTo>
                  <a:cubicBezTo>
                    <a:pt x="451770" y="519462"/>
                    <a:pt x="451982" y="519356"/>
                    <a:pt x="452088" y="519249"/>
                  </a:cubicBezTo>
                  <a:cubicBezTo>
                    <a:pt x="451664" y="519568"/>
                    <a:pt x="451345" y="519886"/>
                    <a:pt x="450921" y="520204"/>
                  </a:cubicBezTo>
                  <a:cubicBezTo>
                    <a:pt x="451133" y="519992"/>
                    <a:pt x="451452" y="519780"/>
                    <a:pt x="451664" y="5195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8072527" y="1198323"/>
              <a:ext cx="10500" cy="10500"/>
            </a:xfrm>
            <a:custGeom>
              <a:rect b="b" l="l" r="r" t="t"/>
              <a:pathLst>
                <a:path extrusionOk="0" h="120000" w="120000">
                  <a:moveTo>
                    <a:pt x="2397" y="1199"/>
                  </a:moveTo>
                  <a:cubicBezTo>
                    <a:pt x="1198" y="1199"/>
                    <a:pt x="1198" y="1199"/>
                    <a:pt x="0" y="0"/>
                  </a:cubicBezTo>
                  <a:cubicBezTo>
                    <a:pt x="0" y="2398"/>
                    <a:pt x="1198" y="3598"/>
                    <a:pt x="1198" y="6007"/>
                  </a:cubicBezTo>
                  <a:cubicBezTo>
                    <a:pt x="4805" y="8406"/>
                    <a:pt x="7201" y="8406"/>
                    <a:pt x="10796" y="12003"/>
                  </a:cubicBezTo>
                  <a:cubicBezTo>
                    <a:pt x="8399" y="8406"/>
                    <a:pt x="4805" y="4797"/>
                    <a:pt x="2397" y="1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17872327" y="1198065"/>
              <a:ext cx="265368" cy="2025902"/>
            </a:xfrm>
            <a:custGeom>
              <a:rect b="b" l="l" r="r" t="t"/>
              <a:pathLst>
                <a:path extrusionOk="0" h="2025902" w="265368">
                  <a:moveTo>
                    <a:pt x="236078" y="254397"/>
                  </a:moveTo>
                  <a:cubicBezTo>
                    <a:pt x="225357" y="169967"/>
                    <a:pt x="216653" y="83946"/>
                    <a:pt x="200306" y="789"/>
                  </a:cubicBezTo>
                  <a:cubicBezTo>
                    <a:pt x="196909" y="-1439"/>
                    <a:pt x="194680" y="1213"/>
                    <a:pt x="193300" y="6728"/>
                  </a:cubicBezTo>
                  <a:cubicBezTo>
                    <a:pt x="186507" y="-909"/>
                    <a:pt x="171646" y="470"/>
                    <a:pt x="167931" y="10865"/>
                  </a:cubicBezTo>
                  <a:cubicBezTo>
                    <a:pt x="159545" y="115448"/>
                    <a:pt x="136511" y="218759"/>
                    <a:pt x="128232" y="323554"/>
                  </a:cubicBezTo>
                  <a:cubicBezTo>
                    <a:pt x="119422" y="554676"/>
                    <a:pt x="86941" y="783466"/>
                    <a:pt x="57538" y="1012573"/>
                  </a:cubicBezTo>
                  <a:cubicBezTo>
                    <a:pt x="33761" y="1226618"/>
                    <a:pt x="20704" y="1441831"/>
                    <a:pt x="10302" y="1656831"/>
                  </a:cubicBezTo>
                  <a:cubicBezTo>
                    <a:pt x="5844" y="1750595"/>
                    <a:pt x="430" y="1844042"/>
                    <a:pt x="1173" y="1937912"/>
                  </a:cubicBezTo>
                  <a:cubicBezTo>
                    <a:pt x="-10397" y="2019266"/>
                    <a:pt x="65923" y="2027645"/>
                    <a:pt x="127701" y="2032949"/>
                  </a:cubicBezTo>
                  <a:cubicBezTo>
                    <a:pt x="147869" y="2034752"/>
                    <a:pt x="168674" y="2036025"/>
                    <a:pt x="188948" y="2033585"/>
                  </a:cubicBezTo>
                  <a:cubicBezTo>
                    <a:pt x="205083" y="2032100"/>
                    <a:pt x="213256" y="2014069"/>
                    <a:pt x="208267" y="2000386"/>
                  </a:cubicBezTo>
                  <a:cubicBezTo>
                    <a:pt x="231832" y="1999219"/>
                    <a:pt x="233000" y="1972596"/>
                    <a:pt x="232150" y="1954140"/>
                  </a:cubicBezTo>
                  <a:cubicBezTo>
                    <a:pt x="232363" y="1915107"/>
                    <a:pt x="232150" y="1875968"/>
                    <a:pt x="232150" y="1836829"/>
                  </a:cubicBezTo>
                  <a:cubicBezTo>
                    <a:pt x="232469" y="1708592"/>
                    <a:pt x="243084" y="1584174"/>
                    <a:pt x="252849" y="1454877"/>
                  </a:cubicBezTo>
                  <a:cubicBezTo>
                    <a:pt x="268559" y="1154917"/>
                    <a:pt x="266330" y="854213"/>
                    <a:pt x="262933" y="553934"/>
                  </a:cubicBezTo>
                  <a:cubicBezTo>
                    <a:pt x="260386" y="453593"/>
                    <a:pt x="252000" y="353677"/>
                    <a:pt x="236078" y="254397"/>
                  </a:cubicBezTo>
                  <a:close/>
                  <a:moveTo>
                    <a:pt x="179395" y="1985536"/>
                  </a:moveTo>
                  <a:cubicBezTo>
                    <a:pt x="173451" y="1985855"/>
                    <a:pt x="167400" y="1985960"/>
                    <a:pt x="161456" y="1985855"/>
                  </a:cubicBezTo>
                  <a:cubicBezTo>
                    <a:pt x="167400" y="1985960"/>
                    <a:pt x="173345" y="1985855"/>
                    <a:pt x="179289" y="1985536"/>
                  </a:cubicBezTo>
                  <a:cubicBezTo>
                    <a:pt x="181093" y="1985324"/>
                    <a:pt x="182898" y="1985218"/>
                    <a:pt x="184702" y="1985218"/>
                  </a:cubicBezTo>
                  <a:cubicBezTo>
                    <a:pt x="184596" y="1985006"/>
                    <a:pt x="184596" y="1984688"/>
                    <a:pt x="184490" y="1984476"/>
                  </a:cubicBezTo>
                  <a:cubicBezTo>
                    <a:pt x="184596" y="1984688"/>
                    <a:pt x="184702" y="1985006"/>
                    <a:pt x="184809" y="1985218"/>
                  </a:cubicBezTo>
                  <a:cubicBezTo>
                    <a:pt x="183004" y="1985218"/>
                    <a:pt x="181199" y="1985324"/>
                    <a:pt x="179395" y="19855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17097292" y="1043702"/>
              <a:ext cx="658114" cy="2078936"/>
            </a:xfrm>
            <a:custGeom>
              <a:rect b="b" l="l" r="r" t="t"/>
              <a:pathLst>
                <a:path extrusionOk="0" h="2078936" w="658114">
                  <a:moveTo>
                    <a:pt x="539817" y="175198"/>
                  </a:moveTo>
                  <a:cubicBezTo>
                    <a:pt x="570706" y="130755"/>
                    <a:pt x="604036" y="87903"/>
                    <a:pt x="639914" y="47279"/>
                  </a:cubicBezTo>
                  <a:cubicBezTo>
                    <a:pt x="649255" y="34551"/>
                    <a:pt x="675474" y="21823"/>
                    <a:pt x="660295" y="4216"/>
                  </a:cubicBezTo>
                  <a:cubicBezTo>
                    <a:pt x="640339" y="-11164"/>
                    <a:pt x="624523" y="19595"/>
                    <a:pt x="610936" y="31581"/>
                  </a:cubicBezTo>
                  <a:cubicBezTo>
                    <a:pt x="579198" y="67008"/>
                    <a:pt x="548946" y="104026"/>
                    <a:pt x="521029" y="142529"/>
                  </a:cubicBezTo>
                  <a:cubicBezTo>
                    <a:pt x="414457" y="287312"/>
                    <a:pt x="340366" y="452248"/>
                    <a:pt x="273281" y="618032"/>
                  </a:cubicBezTo>
                  <a:cubicBezTo>
                    <a:pt x="154714" y="900068"/>
                    <a:pt x="89008" y="1199816"/>
                    <a:pt x="44745" y="1502004"/>
                  </a:cubicBezTo>
                  <a:cubicBezTo>
                    <a:pt x="24789" y="1638302"/>
                    <a:pt x="10990" y="1775448"/>
                    <a:pt x="4940" y="1913019"/>
                  </a:cubicBezTo>
                  <a:cubicBezTo>
                    <a:pt x="2392" y="1958734"/>
                    <a:pt x="3241" y="2004768"/>
                    <a:pt x="694" y="2050377"/>
                  </a:cubicBezTo>
                  <a:cubicBezTo>
                    <a:pt x="-2278" y="2062681"/>
                    <a:pt x="4515" y="2075515"/>
                    <a:pt x="16934" y="2078909"/>
                  </a:cubicBezTo>
                  <a:cubicBezTo>
                    <a:pt x="19270" y="2079333"/>
                    <a:pt x="21392" y="2079546"/>
                    <a:pt x="23515" y="2079440"/>
                  </a:cubicBezTo>
                  <a:cubicBezTo>
                    <a:pt x="51644" y="2079440"/>
                    <a:pt x="48779" y="2039876"/>
                    <a:pt x="48672" y="2018026"/>
                  </a:cubicBezTo>
                  <a:cubicBezTo>
                    <a:pt x="48991" y="1986206"/>
                    <a:pt x="49522" y="1954491"/>
                    <a:pt x="50689" y="1922671"/>
                  </a:cubicBezTo>
                  <a:cubicBezTo>
                    <a:pt x="57164" y="1751795"/>
                    <a:pt x="75952" y="1580389"/>
                    <a:pt x="103763" y="1411210"/>
                  </a:cubicBezTo>
                  <a:cubicBezTo>
                    <a:pt x="146116" y="1137873"/>
                    <a:pt x="212140" y="867611"/>
                    <a:pt x="319242" y="611880"/>
                  </a:cubicBezTo>
                  <a:cubicBezTo>
                    <a:pt x="380171" y="460415"/>
                    <a:pt x="446938" y="310116"/>
                    <a:pt x="539817" y="175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16125473" y="862026"/>
              <a:ext cx="1517909" cy="1792552"/>
            </a:xfrm>
            <a:custGeom>
              <a:rect b="b" l="l" r="r" t="t"/>
              <a:pathLst>
                <a:path extrusionOk="0" h="1792552" w="1517909">
                  <a:moveTo>
                    <a:pt x="1338297" y="143358"/>
                  </a:moveTo>
                  <a:cubicBezTo>
                    <a:pt x="1396785" y="100931"/>
                    <a:pt x="1451663" y="53413"/>
                    <a:pt x="1512910" y="14910"/>
                  </a:cubicBezTo>
                  <a:cubicBezTo>
                    <a:pt x="1517474" y="12152"/>
                    <a:pt x="1521826" y="8970"/>
                    <a:pt x="1525966" y="5682"/>
                  </a:cubicBezTo>
                  <a:cubicBezTo>
                    <a:pt x="1527346" y="4515"/>
                    <a:pt x="1527558" y="2075"/>
                    <a:pt x="1525966" y="1015"/>
                  </a:cubicBezTo>
                  <a:cubicBezTo>
                    <a:pt x="1517793" y="-2273"/>
                    <a:pt x="1508982" y="3242"/>
                    <a:pt x="1501127" y="6000"/>
                  </a:cubicBezTo>
                  <a:cubicBezTo>
                    <a:pt x="1428629" y="38351"/>
                    <a:pt x="1367594" y="90749"/>
                    <a:pt x="1301358" y="133918"/>
                  </a:cubicBezTo>
                  <a:cubicBezTo>
                    <a:pt x="1189054" y="206469"/>
                    <a:pt x="1090761" y="296839"/>
                    <a:pt x="991513" y="385830"/>
                  </a:cubicBezTo>
                  <a:cubicBezTo>
                    <a:pt x="856281" y="504096"/>
                    <a:pt x="739519" y="641561"/>
                    <a:pt x="618935" y="774358"/>
                  </a:cubicBezTo>
                  <a:cubicBezTo>
                    <a:pt x="502916" y="909595"/>
                    <a:pt x="412054" y="1063712"/>
                    <a:pt x="308241" y="1208071"/>
                  </a:cubicBezTo>
                  <a:cubicBezTo>
                    <a:pt x="208993" y="1352005"/>
                    <a:pt x="123120" y="1504107"/>
                    <a:pt x="52001" y="1663846"/>
                  </a:cubicBezTo>
                  <a:cubicBezTo>
                    <a:pt x="35336" y="1698848"/>
                    <a:pt x="17716" y="1733639"/>
                    <a:pt x="2006" y="1769066"/>
                  </a:cubicBezTo>
                  <a:cubicBezTo>
                    <a:pt x="-3089" y="1780839"/>
                    <a:pt x="1794" y="1794734"/>
                    <a:pt x="13576" y="1800144"/>
                  </a:cubicBezTo>
                  <a:cubicBezTo>
                    <a:pt x="49454" y="1813296"/>
                    <a:pt x="56353" y="1754216"/>
                    <a:pt x="71745" y="1731093"/>
                  </a:cubicBezTo>
                  <a:cubicBezTo>
                    <a:pt x="96796" y="1679014"/>
                    <a:pt x="121316" y="1626722"/>
                    <a:pt x="145623" y="1574430"/>
                  </a:cubicBezTo>
                  <a:cubicBezTo>
                    <a:pt x="196150" y="1464332"/>
                    <a:pt x="261006" y="1361870"/>
                    <a:pt x="326923" y="1260575"/>
                  </a:cubicBezTo>
                  <a:cubicBezTo>
                    <a:pt x="429887" y="1113246"/>
                    <a:pt x="523509" y="959129"/>
                    <a:pt x="636025" y="818800"/>
                  </a:cubicBezTo>
                  <a:cubicBezTo>
                    <a:pt x="761173" y="677836"/>
                    <a:pt x="883030" y="532735"/>
                    <a:pt x="1023676" y="406832"/>
                  </a:cubicBezTo>
                  <a:cubicBezTo>
                    <a:pt x="1123879" y="313386"/>
                    <a:pt x="1225038" y="221000"/>
                    <a:pt x="1338297" y="14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17090806" y="-1870769"/>
              <a:ext cx="254754" cy="318204"/>
            </a:xfrm>
            <a:custGeom>
              <a:rect b="b" l="l" r="r" t="t"/>
              <a:pathLst>
                <a:path extrusionOk="0" h="318204" w="254754">
                  <a:moveTo>
                    <a:pt x="9515" y="212781"/>
                  </a:moveTo>
                  <a:cubicBezTo>
                    <a:pt x="20661" y="220737"/>
                    <a:pt x="34141" y="216282"/>
                    <a:pt x="46242" y="213418"/>
                  </a:cubicBezTo>
                  <a:cubicBezTo>
                    <a:pt x="84880" y="205038"/>
                    <a:pt x="126808" y="215327"/>
                    <a:pt x="157485" y="239935"/>
                  </a:cubicBezTo>
                  <a:cubicBezTo>
                    <a:pt x="177016" y="256906"/>
                    <a:pt x="193257" y="277483"/>
                    <a:pt x="206313" y="299757"/>
                  </a:cubicBezTo>
                  <a:cubicBezTo>
                    <a:pt x="212257" y="310258"/>
                    <a:pt x="218626" y="323198"/>
                    <a:pt x="232319" y="324153"/>
                  </a:cubicBezTo>
                  <a:cubicBezTo>
                    <a:pt x="248772" y="326168"/>
                    <a:pt x="263632" y="309197"/>
                    <a:pt x="258219" y="293075"/>
                  </a:cubicBezTo>
                  <a:cubicBezTo>
                    <a:pt x="255141" y="284059"/>
                    <a:pt x="250682" y="275574"/>
                    <a:pt x="246755" y="266982"/>
                  </a:cubicBezTo>
                  <a:cubicBezTo>
                    <a:pt x="233911" y="239617"/>
                    <a:pt x="225525" y="210130"/>
                    <a:pt x="222766" y="180006"/>
                  </a:cubicBezTo>
                  <a:cubicBezTo>
                    <a:pt x="219793" y="148928"/>
                    <a:pt x="224889" y="117957"/>
                    <a:pt x="233805" y="88257"/>
                  </a:cubicBezTo>
                  <a:cubicBezTo>
                    <a:pt x="239537" y="73938"/>
                    <a:pt x="247922" y="53149"/>
                    <a:pt x="233486" y="40527"/>
                  </a:cubicBezTo>
                  <a:cubicBezTo>
                    <a:pt x="216609" y="25147"/>
                    <a:pt x="192832" y="36920"/>
                    <a:pt x="172770" y="37026"/>
                  </a:cubicBezTo>
                  <a:cubicBezTo>
                    <a:pt x="146976" y="38936"/>
                    <a:pt x="121713" y="29071"/>
                    <a:pt x="99422" y="16980"/>
                  </a:cubicBezTo>
                  <a:cubicBezTo>
                    <a:pt x="93372" y="12525"/>
                    <a:pt x="86684" y="7540"/>
                    <a:pt x="78936" y="8070"/>
                  </a:cubicBezTo>
                  <a:cubicBezTo>
                    <a:pt x="75220" y="-3810"/>
                    <a:pt x="57600" y="-2219"/>
                    <a:pt x="57600" y="10509"/>
                  </a:cubicBezTo>
                  <a:cubicBezTo>
                    <a:pt x="59086" y="26101"/>
                    <a:pt x="58025" y="41906"/>
                    <a:pt x="55159" y="57392"/>
                  </a:cubicBezTo>
                  <a:cubicBezTo>
                    <a:pt x="46879" y="92076"/>
                    <a:pt x="39343" y="126760"/>
                    <a:pt x="20554" y="158262"/>
                  </a:cubicBezTo>
                  <a:cubicBezTo>
                    <a:pt x="9409" y="174703"/>
                    <a:pt x="-12670" y="194962"/>
                    <a:pt x="9515" y="2127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6496761" y="2549484"/>
              <a:ext cx="244139" cy="371238"/>
            </a:xfrm>
            <a:custGeom>
              <a:rect b="b" l="l" r="r" t="t"/>
              <a:pathLst>
                <a:path extrusionOk="0" h="371238" w="244139">
                  <a:moveTo>
                    <a:pt x="180031" y="95821"/>
                  </a:moveTo>
                  <a:cubicBezTo>
                    <a:pt x="158377" y="84578"/>
                    <a:pt x="138740" y="68244"/>
                    <a:pt x="123985" y="48727"/>
                  </a:cubicBezTo>
                  <a:cubicBezTo>
                    <a:pt x="116449" y="38544"/>
                    <a:pt x="109124" y="24331"/>
                    <a:pt x="94688" y="24543"/>
                  </a:cubicBezTo>
                  <a:cubicBezTo>
                    <a:pt x="88319" y="-14171"/>
                    <a:pt x="66772" y="-3141"/>
                    <a:pt x="68045" y="30271"/>
                  </a:cubicBezTo>
                  <a:cubicBezTo>
                    <a:pt x="69850" y="97200"/>
                    <a:pt x="42782" y="156810"/>
                    <a:pt x="6904" y="212708"/>
                  </a:cubicBezTo>
                  <a:cubicBezTo>
                    <a:pt x="-9018" y="232225"/>
                    <a:pt x="4251" y="260121"/>
                    <a:pt x="29832" y="257999"/>
                  </a:cubicBezTo>
                  <a:cubicBezTo>
                    <a:pt x="51805" y="255772"/>
                    <a:pt x="73565" y="261287"/>
                    <a:pt x="92141" y="273167"/>
                  </a:cubicBezTo>
                  <a:cubicBezTo>
                    <a:pt x="117722" y="289926"/>
                    <a:pt x="138103" y="313579"/>
                    <a:pt x="156148" y="338081"/>
                  </a:cubicBezTo>
                  <a:cubicBezTo>
                    <a:pt x="165064" y="350067"/>
                    <a:pt x="170796" y="365553"/>
                    <a:pt x="184277" y="373190"/>
                  </a:cubicBezTo>
                  <a:cubicBezTo>
                    <a:pt x="198076" y="381038"/>
                    <a:pt x="217820" y="372765"/>
                    <a:pt x="221110" y="357067"/>
                  </a:cubicBezTo>
                  <a:cubicBezTo>
                    <a:pt x="223976" y="343278"/>
                    <a:pt x="220261" y="329277"/>
                    <a:pt x="218669" y="315488"/>
                  </a:cubicBezTo>
                  <a:cubicBezTo>
                    <a:pt x="214423" y="286108"/>
                    <a:pt x="213255" y="256196"/>
                    <a:pt x="218350" y="226921"/>
                  </a:cubicBezTo>
                  <a:cubicBezTo>
                    <a:pt x="223021" y="203799"/>
                    <a:pt x="229390" y="180676"/>
                    <a:pt x="241490" y="160204"/>
                  </a:cubicBezTo>
                  <a:cubicBezTo>
                    <a:pt x="248815" y="148749"/>
                    <a:pt x="258049" y="134748"/>
                    <a:pt x="251362" y="120959"/>
                  </a:cubicBezTo>
                  <a:cubicBezTo>
                    <a:pt x="238200" y="94230"/>
                    <a:pt x="202428" y="110034"/>
                    <a:pt x="180031" y="958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16213973" y="-655944"/>
              <a:ext cx="1411762" cy="1240997"/>
            </a:xfrm>
            <a:custGeom>
              <a:rect b="b" l="l" r="r" t="t"/>
              <a:pathLst>
                <a:path extrusionOk="0" h="1240997" w="1411762">
                  <a:moveTo>
                    <a:pt x="60202" y="216574"/>
                  </a:moveTo>
                  <a:cubicBezTo>
                    <a:pt x="224625" y="226332"/>
                    <a:pt x="384801" y="271942"/>
                    <a:pt x="534469" y="339825"/>
                  </a:cubicBezTo>
                  <a:cubicBezTo>
                    <a:pt x="595610" y="373237"/>
                    <a:pt x="656008" y="408451"/>
                    <a:pt x="715132" y="445257"/>
                  </a:cubicBezTo>
                  <a:cubicBezTo>
                    <a:pt x="760988" y="476017"/>
                    <a:pt x="805782" y="514520"/>
                    <a:pt x="850152" y="548355"/>
                  </a:cubicBezTo>
                  <a:cubicBezTo>
                    <a:pt x="925835" y="603087"/>
                    <a:pt x="991965" y="668106"/>
                    <a:pt x="1051832" y="739596"/>
                  </a:cubicBezTo>
                  <a:cubicBezTo>
                    <a:pt x="1102995" y="795282"/>
                    <a:pt x="1154902" y="851286"/>
                    <a:pt x="1197998" y="914927"/>
                  </a:cubicBezTo>
                  <a:cubicBezTo>
                    <a:pt x="1233769" y="968067"/>
                    <a:pt x="1262429" y="1025450"/>
                    <a:pt x="1291938" y="1082197"/>
                  </a:cubicBezTo>
                  <a:cubicBezTo>
                    <a:pt x="1314760" y="1132685"/>
                    <a:pt x="1336095" y="1183916"/>
                    <a:pt x="1366560" y="1230480"/>
                  </a:cubicBezTo>
                  <a:cubicBezTo>
                    <a:pt x="1370169" y="1236314"/>
                    <a:pt x="1375158" y="1241193"/>
                    <a:pt x="1381951" y="1242996"/>
                  </a:cubicBezTo>
                  <a:cubicBezTo>
                    <a:pt x="1384180" y="1243738"/>
                    <a:pt x="1386303" y="1244057"/>
                    <a:pt x="1388532" y="1244163"/>
                  </a:cubicBezTo>
                  <a:cubicBezTo>
                    <a:pt x="1404561" y="1244163"/>
                    <a:pt x="1418147" y="1225919"/>
                    <a:pt x="1410717" y="1210433"/>
                  </a:cubicBezTo>
                  <a:cubicBezTo>
                    <a:pt x="1405091" y="1198765"/>
                    <a:pt x="1397980" y="1187734"/>
                    <a:pt x="1391398" y="1176491"/>
                  </a:cubicBezTo>
                  <a:cubicBezTo>
                    <a:pt x="1390974" y="1154005"/>
                    <a:pt x="1389700" y="1131306"/>
                    <a:pt x="1385985" y="1109138"/>
                  </a:cubicBezTo>
                  <a:cubicBezTo>
                    <a:pt x="1380784" y="1075302"/>
                    <a:pt x="1371018" y="1042527"/>
                    <a:pt x="1359873" y="1010282"/>
                  </a:cubicBezTo>
                  <a:cubicBezTo>
                    <a:pt x="1306374" y="865499"/>
                    <a:pt x="1216573" y="737475"/>
                    <a:pt x="1122951" y="615815"/>
                  </a:cubicBezTo>
                  <a:cubicBezTo>
                    <a:pt x="1052894" y="522581"/>
                    <a:pt x="978378" y="432529"/>
                    <a:pt x="889427" y="356584"/>
                  </a:cubicBezTo>
                  <a:cubicBezTo>
                    <a:pt x="846649" y="318293"/>
                    <a:pt x="805676" y="277457"/>
                    <a:pt x="759502" y="243091"/>
                  </a:cubicBezTo>
                  <a:cubicBezTo>
                    <a:pt x="711205" y="207664"/>
                    <a:pt x="659405" y="177647"/>
                    <a:pt x="607923" y="146993"/>
                  </a:cubicBezTo>
                  <a:cubicBezTo>
                    <a:pt x="540838" y="106793"/>
                    <a:pt x="465049" y="85368"/>
                    <a:pt x="390746" y="62563"/>
                  </a:cubicBezTo>
                  <a:cubicBezTo>
                    <a:pt x="317610" y="37743"/>
                    <a:pt x="243094" y="17166"/>
                    <a:pt x="166137" y="8574"/>
                  </a:cubicBezTo>
                  <a:cubicBezTo>
                    <a:pt x="127606" y="4438"/>
                    <a:pt x="94594" y="-14867"/>
                    <a:pt x="66252" y="23106"/>
                  </a:cubicBezTo>
                  <a:cubicBezTo>
                    <a:pt x="34302" y="58320"/>
                    <a:pt x="16045" y="103718"/>
                    <a:pt x="3307" y="149009"/>
                  </a:cubicBezTo>
                  <a:cubicBezTo>
                    <a:pt x="-11341" y="186557"/>
                    <a:pt x="25386" y="215620"/>
                    <a:pt x="60202" y="2165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15557345" y="-925119"/>
              <a:ext cx="297213" cy="243956"/>
            </a:xfrm>
            <a:custGeom>
              <a:rect b="b" l="l" r="r" t="t"/>
              <a:pathLst>
                <a:path extrusionOk="0" h="243956" w="297213">
                  <a:moveTo>
                    <a:pt x="29630" y="53839"/>
                  </a:moveTo>
                  <a:cubicBezTo>
                    <a:pt x="57865" y="100722"/>
                    <a:pt x="63597" y="155771"/>
                    <a:pt x="61368" y="209442"/>
                  </a:cubicBezTo>
                  <a:cubicBezTo>
                    <a:pt x="60094" y="220048"/>
                    <a:pt x="59139" y="231928"/>
                    <a:pt x="66569" y="240732"/>
                  </a:cubicBezTo>
                  <a:cubicBezTo>
                    <a:pt x="86631" y="262370"/>
                    <a:pt x="115609" y="240413"/>
                    <a:pt x="137264" y="232352"/>
                  </a:cubicBezTo>
                  <a:cubicBezTo>
                    <a:pt x="155839" y="225776"/>
                    <a:pt x="175371" y="221321"/>
                    <a:pt x="195220" y="222382"/>
                  </a:cubicBezTo>
                  <a:cubicBezTo>
                    <a:pt x="213265" y="223442"/>
                    <a:pt x="230143" y="230337"/>
                    <a:pt x="246489" y="237656"/>
                  </a:cubicBezTo>
                  <a:cubicBezTo>
                    <a:pt x="254981" y="241368"/>
                    <a:pt x="268037" y="250384"/>
                    <a:pt x="278758" y="247944"/>
                  </a:cubicBezTo>
                  <a:cubicBezTo>
                    <a:pt x="300519" y="244656"/>
                    <a:pt x="305295" y="217715"/>
                    <a:pt x="292876" y="202229"/>
                  </a:cubicBezTo>
                  <a:cubicBezTo>
                    <a:pt x="267400" y="161923"/>
                    <a:pt x="242031" y="120662"/>
                    <a:pt x="231310" y="72826"/>
                  </a:cubicBezTo>
                  <a:cubicBezTo>
                    <a:pt x="226640" y="57021"/>
                    <a:pt x="230992" y="38141"/>
                    <a:pt x="219953" y="24671"/>
                  </a:cubicBezTo>
                  <a:cubicBezTo>
                    <a:pt x="206790" y="8654"/>
                    <a:pt x="184499" y="13003"/>
                    <a:pt x="166454" y="15655"/>
                  </a:cubicBezTo>
                  <a:cubicBezTo>
                    <a:pt x="140766" y="18837"/>
                    <a:pt x="114760" y="25944"/>
                    <a:pt x="88860" y="20322"/>
                  </a:cubicBezTo>
                  <a:cubicBezTo>
                    <a:pt x="74424" y="17564"/>
                    <a:pt x="59882" y="14488"/>
                    <a:pt x="46401" y="8442"/>
                  </a:cubicBezTo>
                  <a:cubicBezTo>
                    <a:pt x="33557" y="-361"/>
                    <a:pt x="15300" y="-5453"/>
                    <a:pt x="4685" y="9503"/>
                  </a:cubicBezTo>
                  <a:cubicBezTo>
                    <a:pt x="-9538" y="29444"/>
                    <a:pt x="11479" y="47475"/>
                    <a:pt x="29630" y="538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003411" y="2592483"/>
              <a:ext cx="392745" cy="519734"/>
            </a:xfrm>
            <a:custGeom>
              <a:rect b="b" l="l" r="r" t="t"/>
              <a:pathLst>
                <a:path extrusionOk="0" h="519734" w="392745">
                  <a:moveTo>
                    <a:pt x="364025" y="219031"/>
                  </a:moveTo>
                  <a:cubicBezTo>
                    <a:pt x="333666" y="199726"/>
                    <a:pt x="308828" y="171831"/>
                    <a:pt x="295984" y="137889"/>
                  </a:cubicBezTo>
                  <a:cubicBezTo>
                    <a:pt x="286325" y="107235"/>
                    <a:pt x="278151" y="76051"/>
                    <a:pt x="272738" y="44336"/>
                  </a:cubicBezTo>
                  <a:cubicBezTo>
                    <a:pt x="271146" y="33942"/>
                    <a:pt x="262866" y="25881"/>
                    <a:pt x="252888" y="23972"/>
                  </a:cubicBezTo>
                  <a:cubicBezTo>
                    <a:pt x="252464" y="20153"/>
                    <a:pt x="252145" y="16440"/>
                    <a:pt x="251827" y="12728"/>
                  </a:cubicBezTo>
                  <a:cubicBezTo>
                    <a:pt x="251720" y="11137"/>
                    <a:pt x="249916" y="9970"/>
                    <a:pt x="248324" y="10182"/>
                  </a:cubicBezTo>
                  <a:cubicBezTo>
                    <a:pt x="248005" y="10289"/>
                    <a:pt x="247687" y="10501"/>
                    <a:pt x="247368" y="10713"/>
                  </a:cubicBezTo>
                  <a:cubicBezTo>
                    <a:pt x="245988" y="5515"/>
                    <a:pt x="243547" y="955"/>
                    <a:pt x="238027" y="0"/>
                  </a:cubicBezTo>
                  <a:cubicBezTo>
                    <a:pt x="231765" y="0"/>
                    <a:pt x="232296" y="7319"/>
                    <a:pt x="231022" y="11774"/>
                  </a:cubicBezTo>
                  <a:cubicBezTo>
                    <a:pt x="224971" y="54731"/>
                    <a:pt x="202468" y="91537"/>
                    <a:pt x="174445" y="123782"/>
                  </a:cubicBezTo>
                  <a:cubicBezTo>
                    <a:pt x="151942" y="149874"/>
                    <a:pt x="130288" y="177134"/>
                    <a:pt x="103114" y="198666"/>
                  </a:cubicBezTo>
                  <a:cubicBezTo>
                    <a:pt x="74560" y="221152"/>
                    <a:pt x="41761" y="237062"/>
                    <a:pt x="10129" y="254245"/>
                  </a:cubicBezTo>
                  <a:cubicBezTo>
                    <a:pt x="-4944" y="265064"/>
                    <a:pt x="-2715" y="288930"/>
                    <a:pt x="13632" y="297309"/>
                  </a:cubicBezTo>
                  <a:cubicBezTo>
                    <a:pt x="23079" y="302506"/>
                    <a:pt x="34012" y="303991"/>
                    <a:pt x="44202" y="307068"/>
                  </a:cubicBezTo>
                  <a:cubicBezTo>
                    <a:pt x="68298" y="314174"/>
                    <a:pt x="89421" y="328705"/>
                    <a:pt x="106617" y="346843"/>
                  </a:cubicBezTo>
                  <a:cubicBezTo>
                    <a:pt x="135701" y="380679"/>
                    <a:pt x="154489" y="422364"/>
                    <a:pt x="164573" y="465639"/>
                  </a:cubicBezTo>
                  <a:cubicBezTo>
                    <a:pt x="169350" y="482292"/>
                    <a:pt x="167864" y="501809"/>
                    <a:pt x="177948" y="516340"/>
                  </a:cubicBezTo>
                  <a:cubicBezTo>
                    <a:pt x="187501" y="528538"/>
                    <a:pt x="207881" y="527901"/>
                    <a:pt x="216586" y="515067"/>
                  </a:cubicBezTo>
                  <a:cubicBezTo>
                    <a:pt x="226457" y="498414"/>
                    <a:pt x="225184" y="477625"/>
                    <a:pt x="231340" y="459487"/>
                  </a:cubicBezTo>
                  <a:cubicBezTo>
                    <a:pt x="242698" y="427349"/>
                    <a:pt x="256816" y="395528"/>
                    <a:pt x="278045" y="368693"/>
                  </a:cubicBezTo>
                  <a:cubicBezTo>
                    <a:pt x="300867" y="342706"/>
                    <a:pt x="324750" y="317144"/>
                    <a:pt x="352561" y="296248"/>
                  </a:cubicBezTo>
                  <a:cubicBezTo>
                    <a:pt x="370924" y="282990"/>
                    <a:pt x="406696" y="271535"/>
                    <a:pt x="394595" y="242472"/>
                  </a:cubicBezTo>
                  <a:cubicBezTo>
                    <a:pt x="389075" y="229638"/>
                    <a:pt x="375276" y="225395"/>
                    <a:pt x="364025" y="2190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16610423" y="-1574830"/>
              <a:ext cx="827950" cy="1421313"/>
            </a:xfrm>
            <a:custGeom>
              <a:rect b="b" l="l" r="r" t="t"/>
              <a:pathLst>
                <a:path extrusionOk="0" h="1421313" w="827950">
                  <a:moveTo>
                    <a:pt x="177611" y="279278"/>
                  </a:moveTo>
                  <a:cubicBezTo>
                    <a:pt x="289703" y="430425"/>
                    <a:pt x="388845" y="590906"/>
                    <a:pt x="485758" y="752130"/>
                  </a:cubicBezTo>
                  <a:cubicBezTo>
                    <a:pt x="532462" y="830302"/>
                    <a:pt x="567916" y="912611"/>
                    <a:pt x="611967" y="993329"/>
                  </a:cubicBezTo>
                  <a:cubicBezTo>
                    <a:pt x="681175" y="1114565"/>
                    <a:pt x="760255" y="1235058"/>
                    <a:pt x="800910" y="1369128"/>
                  </a:cubicBezTo>
                  <a:cubicBezTo>
                    <a:pt x="801759" y="1370295"/>
                    <a:pt x="802714" y="1371568"/>
                    <a:pt x="803563" y="1372735"/>
                  </a:cubicBezTo>
                  <a:cubicBezTo>
                    <a:pt x="811206" y="1382917"/>
                    <a:pt x="818530" y="1393206"/>
                    <a:pt x="825960" y="1403495"/>
                  </a:cubicBezTo>
                  <a:cubicBezTo>
                    <a:pt x="829357" y="1408161"/>
                    <a:pt x="832329" y="1413041"/>
                    <a:pt x="835407" y="1417814"/>
                  </a:cubicBezTo>
                  <a:cubicBezTo>
                    <a:pt x="836363" y="1419299"/>
                    <a:pt x="837318" y="1420784"/>
                    <a:pt x="838274" y="1422162"/>
                  </a:cubicBezTo>
                  <a:cubicBezTo>
                    <a:pt x="836469" y="1376129"/>
                    <a:pt x="821078" y="1331156"/>
                    <a:pt x="805686" y="1287986"/>
                  </a:cubicBezTo>
                  <a:cubicBezTo>
                    <a:pt x="762909" y="1160704"/>
                    <a:pt x="684678" y="1050393"/>
                    <a:pt x="625023" y="931067"/>
                  </a:cubicBezTo>
                  <a:cubicBezTo>
                    <a:pt x="569083" y="810149"/>
                    <a:pt x="503590" y="691883"/>
                    <a:pt x="431622" y="579451"/>
                  </a:cubicBezTo>
                  <a:cubicBezTo>
                    <a:pt x="363688" y="464155"/>
                    <a:pt x="288429" y="353632"/>
                    <a:pt x="210199" y="245124"/>
                  </a:cubicBezTo>
                  <a:cubicBezTo>
                    <a:pt x="164449" y="178831"/>
                    <a:pt x="124750" y="108084"/>
                    <a:pt x="74117" y="45079"/>
                  </a:cubicBezTo>
                  <a:cubicBezTo>
                    <a:pt x="63715" y="31927"/>
                    <a:pt x="52888" y="19093"/>
                    <a:pt x="41212" y="7001"/>
                  </a:cubicBezTo>
                  <a:cubicBezTo>
                    <a:pt x="31977" y="-2439"/>
                    <a:pt x="16373" y="-2227"/>
                    <a:pt x="7138" y="7001"/>
                  </a:cubicBezTo>
                  <a:cubicBezTo>
                    <a:pt x="-10907" y="25881"/>
                    <a:pt x="9367" y="43806"/>
                    <a:pt x="22742" y="57595"/>
                  </a:cubicBezTo>
                  <a:cubicBezTo>
                    <a:pt x="80805" y="125055"/>
                    <a:pt x="125493" y="206091"/>
                    <a:pt x="177611" y="2792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16365255" y="-1365825"/>
              <a:ext cx="84918" cy="106068"/>
            </a:xfrm>
            <a:custGeom>
              <a:rect b="b" l="l" r="r" t="t"/>
              <a:pathLst>
                <a:path extrusionOk="0" h="106068" w="84918">
                  <a:moveTo>
                    <a:pt x="72493" y="105912"/>
                  </a:moveTo>
                  <a:cubicBezTo>
                    <a:pt x="104338" y="88092"/>
                    <a:pt x="96376" y="39619"/>
                    <a:pt x="76739" y="15117"/>
                  </a:cubicBezTo>
                  <a:cubicBezTo>
                    <a:pt x="69521" y="6101"/>
                    <a:pt x="59013" y="-687"/>
                    <a:pt x="47018" y="56"/>
                  </a:cubicBezTo>
                  <a:cubicBezTo>
                    <a:pt x="31520" y="692"/>
                    <a:pt x="8062" y="11617"/>
                    <a:pt x="14218" y="30285"/>
                  </a:cubicBezTo>
                  <a:cubicBezTo>
                    <a:pt x="6682" y="33573"/>
                    <a:pt x="3073" y="42695"/>
                    <a:pt x="1056" y="50332"/>
                  </a:cubicBezTo>
                  <a:cubicBezTo>
                    <a:pt x="-2447" y="63272"/>
                    <a:pt x="3285" y="76531"/>
                    <a:pt x="10609" y="87031"/>
                  </a:cubicBezTo>
                  <a:cubicBezTo>
                    <a:pt x="23984" y="106442"/>
                    <a:pt x="50627" y="115564"/>
                    <a:pt x="72493" y="1059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15620255" y="175183"/>
              <a:ext cx="1592212" cy="360631"/>
            </a:xfrm>
            <a:custGeom>
              <a:rect b="b" l="l" r="r" t="t"/>
              <a:pathLst>
                <a:path extrusionOk="0" h="360631" w="1592212">
                  <a:moveTo>
                    <a:pt x="1595131" y="359047"/>
                  </a:moveTo>
                  <a:cubicBezTo>
                    <a:pt x="1596299" y="357880"/>
                    <a:pt x="1596192" y="355971"/>
                    <a:pt x="1595131" y="354698"/>
                  </a:cubicBezTo>
                  <a:cubicBezTo>
                    <a:pt x="1588444" y="352152"/>
                    <a:pt x="1581756" y="349501"/>
                    <a:pt x="1575069" y="346849"/>
                  </a:cubicBezTo>
                  <a:cubicBezTo>
                    <a:pt x="1572840" y="344303"/>
                    <a:pt x="1570399" y="341758"/>
                    <a:pt x="1568276" y="339318"/>
                  </a:cubicBezTo>
                  <a:cubicBezTo>
                    <a:pt x="1492486" y="267510"/>
                    <a:pt x="1396847" y="218613"/>
                    <a:pt x="1302376" y="175655"/>
                  </a:cubicBezTo>
                  <a:cubicBezTo>
                    <a:pt x="1210452" y="133970"/>
                    <a:pt x="1111629" y="113287"/>
                    <a:pt x="1014716" y="86876"/>
                  </a:cubicBezTo>
                  <a:cubicBezTo>
                    <a:pt x="880652" y="45934"/>
                    <a:pt x="743828" y="12522"/>
                    <a:pt x="603395" y="4991"/>
                  </a:cubicBezTo>
                  <a:cubicBezTo>
                    <a:pt x="519220" y="1385"/>
                    <a:pt x="434514" y="-2221"/>
                    <a:pt x="350339" y="1703"/>
                  </a:cubicBezTo>
                  <a:cubicBezTo>
                    <a:pt x="282298" y="8067"/>
                    <a:pt x="215107" y="21644"/>
                    <a:pt x="147703" y="32251"/>
                  </a:cubicBezTo>
                  <a:cubicBezTo>
                    <a:pt x="114161" y="37554"/>
                    <a:pt x="81255" y="46146"/>
                    <a:pt x="48455" y="54631"/>
                  </a:cubicBezTo>
                  <a:cubicBezTo>
                    <a:pt x="9711" y="60995"/>
                    <a:pt x="-2708" y="102574"/>
                    <a:pt x="477" y="136940"/>
                  </a:cubicBezTo>
                  <a:cubicBezTo>
                    <a:pt x="5784" y="198672"/>
                    <a:pt x="264" y="273132"/>
                    <a:pt x="81786" y="275359"/>
                  </a:cubicBezTo>
                  <a:cubicBezTo>
                    <a:pt x="139318" y="277587"/>
                    <a:pt x="191648" y="261252"/>
                    <a:pt x="249074" y="254145"/>
                  </a:cubicBezTo>
                  <a:cubicBezTo>
                    <a:pt x="310427" y="246615"/>
                    <a:pt x="372418" y="254039"/>
                    <a:pt x="433983" y="253721"/>
                  </a:cubicBezTo>
                  <a:cubicBezTo>
                    <a:pt x="505314" y="254676"/>
                    <a:pt x="575902" y="243751"/>
                    <a:pt x="647127" y="240144"/>
                  </a:cubicBezTo>
                  <a:cubicBezTo>
                    <a:pt x="707525" y="237281"/>
                    <a:pt x="767605" y="244387"/>
                    <a:pt x="827897" y="247039"/>
                  </a:cubicBezTo>
                  <a:cubicBezTo>
                    <a:pt x="909206" y="245978"/>
                    <a:pt x="989241" y="256055"/>
                    <a:pt x="1069170" y="269950"/>
                  </a:cubicBezTo>
                  <a:cubicBezTo>
                    <a:pt x="1163217" y="280026"/>
                    <a:pt x="1256733" y="289466"/>
                    <a:pt x="1348444" y="314816"/>
                  </a:cubicBezTo>
                  <a:cubicBezTo>
                    <a:pt x="1392602" y="326060"/>
                    <a:pt x="1433999" y="331787"/>
                    <a:pt x="1478581" y="344940"/>
                  </a:cubicBezTo>
                  <a:cubicBezTo>
                    <a:pt x="1496626" y="351728"/>
                    <a:pt x="1520934" y="365517"/>
                    <a:pt x="1534309" y="350667"/>
                  </a:cubicBezTo>
                  <a:cubicBezTo>
                    <a:pt x="1541102" y="354380"/>
                    <a:pt x="1548426" y="357138"/>
                    <a:pt x="1555432" y="360002"/>
                  </a:cubicBezTo>
                  <a:cubicBezTo>
                    <a:pt x="1558510" y="361486"/>
                    <a:pt x="1562544" y="362017"/>
                    <a:pt x="1564560" y="358835"/>
                  </a:cubicBezTo>
                  <a:cubicBezTo>
                    <a:pt x="1567320" y="360002"/>
                    <a:pt x="1570293" y="361168"/>
                    <a:pt x="1573052" y="362759"/>
                  </a:cubicBezTo>
                  <a:cubicBezTo>
                    <a:pt x="1573795" y="363290"/>
                    <a:pt x="1574432" y="363714"/>
                    <a:pt x="1575069" y="364244"/>
                  </a:cubicBezTo>
                  <a:cubicBezTo>
                    <a:pt x="1577192" y="366790"/>
                    <a:pt x="1580695" y="365199"/>
                    <a:pt x="1581650" y="362547"/>
                  </a:cubicBezTo>
                  <a:cubicBezTo>
                    <a:pt x="1583773" y="361592"/>
                    <a:pt x="1585259" y="359259"/>
                    <a:pt x="1584410" y="356713"/>
                  </a:cubicBezTo>
                  <a:cubicBezTo>
                    <a:pt x="1587913" y="357138"/>
                    <a:pt x="1591840" y="361486"/>
                    <a:pt x="1595131" y="3590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15682330" y="785483"/>
              <a:ext cx="1624057" cy="392452"/>
            </a:xfrm>
            <a:custGeom>
              <a:rect b="b" l="l" r="r" t="t"/>
              <a:pathLst>
                <a:path extrusionOk="0" h="392452" w="1624057">
                  <a:moveTo>
                    <a:pt x="38710" y="397778"/>
                  </a:moveTo>
                  <a:cubicBezTo>
                    <a:pt x="62487" y="379216"/>
                    <a:pt x="87325" y="362139"/>
                    <a:pt x="112164" y="345168"/>
                  </a:cubicBezTo>
                  <a:cubicBezTo>
                    <a:pt x="200691" y="284709"/>
                    <a:pt x="296330" y="235282"/>
                    <a:pt x="396109" y="196036"/>
                  </a:cubicBezTo>
                  <a:cubicBezTo>
                    <a:pt x="633667" y="99938"/>
                    <a:pt x="886616" y="48920"/>
                    <a:pt x="1142963" y="45207"/>
                  </a:cubicBezTo>
                  <a:cubicBezTo>
                    <a:pt x="1299743" y="41813"/>
                    <a:pt x="1458115" y="39798"/>
                    <a:pt x="1612984" y="67375"/>
                  </a:cubicBezTo>
                  <a:cubicBezTo>
                    <a:pt x="1612984" y="67270"/>
                    <a:pt x="1612984" y="67270"/>
                    <a:pt x="1612984" y="67270"/>
                  </a:cubicBezTo>
                  <a:cubicBezTo>
                    <a:pt x="1623599" y="67694"/>
                    <a:pt x="1631454" y="54647"/>
                    <a:pt x="1625509" y="45526"/>
                  </a:cubicBezTo>
                  <a:cubicBezTo>
                    <a:pt x="1618822" y="35343"/>
                    <a:pt x="1606403" y="31630"/>
                    <a:pt x="1595257" y="28236"/>
                  </a:cubicBezTo>
                  <a:cubicBezTo>
                    <a:pt x="1466925" y="-1357"/>
                    <a:pt x="1333816" y="1295"/>
                    <a:pt x="1202830" y="128"/>
                  </a:cubicBezTo>
                  <a:cubicBezTo>
                    <a:pt x="884387" y="-3266"/>
                    <a:pt x="567218" y="60693"/>
                    <a:pt x="278179" y="195400"/>
                  </a:cubicBezTo>
                  <a:cubicBezTo>
                    <a:pt x="215552" y="224462"/>
                    <a:pt x="155684" y="259253"/>
                    <a:pt x="98046" y="297225"/>
                  </a:cubicBezTo>
                  <a:cubicBezTo>
                    <a:pt x="67900" y="316954"/>
                    <a:pt x="37967" y="337425"/>
                    <a:pt x="9307" y="359487"/>
                  </a:cubicBezTo>
                  <a:cubicBezTo>
                    <a:pt x="-1095" y="367549"/>
                    <a:pt x="-3112" y="382928"/>
                    <a:pt x="4955" y="393323"/>
                  </a:cubicBezTo>
                  <a:cubicBezTo>
                    <a:pt x="13022" y="403718"/>
                    <a:pt x="28520" y="405733"/>
                    <a:pt x="38710" y="3977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18668077" y="1478873"/>
              <a:ext cx="732417" cy="1760731"/>
            </a:xfrm>
            <a:custGeom>
              <a:rect b="b" l="l" r="r" t="t"/>
              <a:pathLst>
                <a:path extrusionOk="0" h="1760731" w="732417">
                  <a:moveTo>
                    <a:pt x="694885" y="1453240"/>
                  </a:moveTo>
                  <a:cubicBezTo>
                    <a:pt x="673443" y="1379523"/>
                    <a:pt x="653806" y="1305169"/>
                    <a:pt x="632258" y="1231452"/>
                  </a:cubicBezTo>
                  <a:cubicBezTo>
                    <a:pt x="539485" y="942204"/>
                    <a:pt x="452020" y="646698"/>
                    <a:pt x="290038" y="386937"/>
                  </a:cubicBezTo>
                  <a:cubicBezTo>
                    <a:pt x="249596" y="323402"/>
                    <a:pt x="209791" y="259655"/>
                    <a:pt x="171896" y="194635"/>
                  </a:cubicBezTo>
                  <a:cubicBezTo>
                    <a:pt x="130180" y="126221"/>
                    <a:pt x="88358" y="53564"/>
                    <a:pt x="28279" y="0"/>
                  </a:cubicBezTo>
                  <a:cubicBezTo>
                    <a:pt x="28279" y="106"/>
                    <a:pt x="28279" y="106"/>
                    <a:pt x="28279" y="106"/>
                  </a:cubicBezTo>
                  <a:cubicBezTo>
                    <a:pt x="15541" y="1273"/>
                    <a:pt x="17027" y="12516"/>
                    <a:pt x="24563" y="27472"/>
                  </a:cubicBezTo>
                  <a:cubicBezTo>
                    <a:pt x="19150" y="18986"/>
                    <a:pt x="13524" y="10607"/>
                    <a:pt x="7474" y="2546"/>
                  </a:cubicBezTo>
                  <a:cubicBezTo>
                    <a:pt x="7367" y="2546"/>
                    <a:pt x="7367" y="2652"/>
                    <a:pt x="7367" y="2652"/>
                  </a:cubicBezTo>
                  <a:cubicBezTo>
                    <a:pt x="4926" y="1697"/>
                    <a:pt x="2060" y="2227"/>
                    <a:pt x="786" y="4985"/>
                  </a:cubicBezTo>
                  <a:cubicBezTo>
                    <a:pt x="-2292" y="13364"/>
                    <a:pt x="4502" y="21850"/>
                    <a:pt x="6837" y="29911"/>
                  </a:cubicBezTo>
                  <a:cubicBezTo>
                    <a:pt x="19150" y="58231"/>
                    <a:pt x="31675" y="86446"/>
                    <a:pt x="43670" y="114978"/>
                  </a:cubicBezTo>
                  <a:cubicBezTo>
                    <a:pt x="128376" y="326160"/>
                    <a:pt x="221573" y="535008"/>
                    <a:pt x="284413" y="754251"/>
                  </a:cubicBezTo>
                  <a:cubicBezTo>
                    <a:pt x="332816" y="924596"/>
                    <a:pt x="358397" y="1101518"/>
                    <a:pt x="377504" y="1277591"/>
                  </a:cubicBezTo>
                  <a:cubicBezTo>
                    <a:pt x="395337" y="1427678"/>
                    <a:pt x="419432" y="1577128"/>
                    <a:pt x="432913" y="1727744"/>
                  </a:cubicBezTo>
                  <a:cubicBezTo>
                    <a:pt x="435991" y="1745882"/>
                    <a:pt x="452444" y="1750973"/>
                    <a:pt x="465288" y="1746306"/>
                  </a:cubicBezTo>
                  <a:cubicBezTo>
                    <a:pt x="465076" y="1753943"/>
                    <a:pt x="468048" y="1761686"/>
                    <a:pt x="475160" y="1766459"/>
                  </a:cubicBezTo>
                  <a:cubicBezTo>
                    <a:pt x="532479" y="1788097"/>
                    <a:pt x="740529" y="1718517"/>
                    <a:pt x="741378" y="1644799"/>
                  </a:cubicBezTo>
                  <a:cubicBezTo>
                    <a:pt x="746791" y="1615100"/>
                    <a:pt x="732037" y="1586886"/>
                    <a:pt x="725031" y="1558566"/>
                  </a:cubicBezTo>
                  <a:cubicBezTo>
                    <a:pt x="714522" y="1523563"/>
                    <a:pt x="704757" y="1488455"/>
                    <a:pt x="694885" y="1453240"/>
                  </a:cubicBezTo>
                  <a:close/>
                  <a:moveTo>
                    <a:pt x="480892" y="1723608"/>
                  </a:moveTo>
                  <a:cubicBezTo>
                    <a:pt x="480892" y="1723608"/>
                    <a:pt x="480892" y="1723608"/>
                    <a:pt x="480892" y="1723608"/>
                  </a:cubicBezTo>
                  <a:cubicBezTo>
                    <a:pt x="480892" y="1723608"/>
                    <a:pt x="480998" y="1723608"/>
                    <a:pt x="480998" y="1723608"/>
                  </a:cubicBezTo>
                  <a:cubicBezTo>
                    <a:pt x="480998" y="1723608"/>
                    <a:pt x="480892" y="1723608"/>
                    <a:pt x="480892" y="17236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18317177" y="1081619"/>
              <a:ext cx="1528524" cy="1537988"/>
            </a:xfrm>
            <a:custGeom>
              <a:rect b="b" l="l" r="r" t="t"/>
              <a:pathLst>
                <a:path extrusionOk="0" h="1537988" w="1528524">
                  <a:moveTo>
                    <a:pt x="1363273" y="1182901"/>
                  </a:moveTo>
                  <a:cubicBezTo>
                    <a:pt x="1329412" y="1122548"/>
                    <a:pt x="1290137" y="1065271"/>
                    <a:pt x="1249907" y="1009055"/>
                  </a:cubicBezTo>
                  <a:cubicBezTo>
                    <a:pt x="1192800" y="929610"/>
                    <a:pt x="1139195" y="847407"/>
                    <a:pt x="1075082" y="773372"/>
                  </a:cubicBezTo>
                  <a:cubicBezTo>
                    <a:pt x="952906" y="634316"/>
                    <a:pt x="830200" y="494200"/>
                    <a:pt x="687538" y="375404"/>
                  </a:cubicBezTo>
                  <a:cubicBezTo>
                    <a:pt x="624910" y="323430"/>
                    <a:pt x="556552" y="279200"/>
                    <a:pt x="491377" y="230621"/>
                  </a:cubicBezTo>
                  <a:cubicBezTo>
                    <a:pt x="411448" y="168783"/>
                    <a:pt x="325468" y="115324"/>
                    <a:pt x="232695" y="75019"/>
                  </a:cubicBezTo>
                  <a:cubicBezTo>
                    <a:pt x="181744" y="52638"/>
                    <a:pt x="129626" y="36410"/>
                    <a:pt x="76552" y="18590"/>
                  </a:cubicBezTo>
                  <a:cubicBezTo>
                    <a:pt x="62966" y="16999"/>
                    <a:pt x="-3271" y="-17261"/>
                    <a:pt x="126" y="11378"/>
                  </a:cubicBezTo>
                  <a:cubicBezTo>
                    <a:pt x="4478" y="24743"/>
                    <a:pt x="20188" y="28455"/>
                    <a:pt x="31440" y="34713"/>
                  </a:cubicBezTo>
                  <a:cubicBezTo>
                    <a:pt x="70502" y="52426"/>
                    <a:pt x="110944" y="66639"/>
                    <a:pt x="150749" y="82549"/>
                  </a:cubicBezTo>
                  <a:cubicBezTo>
                    <a:pt x="208069" y="104718"/>
                    <a:pt x="263053" y="132189"/>
                    <a:pt x="316233" y="162843"/>
                  </a:cubicBezTo>
                  <a:cubicBezTo>
                    <a:pt x="396481" y="208240"/>
                    <a:pt x="466645" y="268699"/>
                    <a:pt x="541903" y="321521"/>
                  </a:cubicBezTo>
                  <a:cubicBezTo>
                    <a:pt x="668749" y="408815"/>
                    <a:pt x="780417" y="515838"/>
                    <a:pt x="883911" y="629437"/>
                  </a:cubicBezTo>
                  <a:cubicBezTo>
                    <a:pt x="951951" y="706018"/>
                    <a:pt x="1023282" y="780266"/>
                    <a:pt x="1086015" y="861408"/>
                  </a:cubicBezTo>
                  <a:cubicBezTo>
                    <a:pt x="1146201" y="942020"/>
                    <a:pt x="1202778" y="1025284"/>
                    <a:pt x="1260628" y="1107593"/>
                  </a:cubicBezTo>
                  <a:cubicBezTo>
                    <a:pt x="1347563" y="1242087"/>
                    <a:pt x="1419531" y="1385915"/>
                    <a:pt x="1491181" y="1528789"/>
                  </a:cubicBezTo>
                  <a:cubicBezTo>
                    <a:pt x="1506360" y="1554988"/>
                    <a:pt x="1545316" y="1533668"/>
                    <a:pt x="1534064" y="1507257"/>
                  </a:cubicBezTo>
                  <a:cubicBezTo>
                    <a:pt x="1481946" y="1396734"/>
                    <a:pt x="1422185" y="1289924"/>
                    <a:pt x="1363273" y="11829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15729102" y="675637"/>
              <a:ext cx="116762" cy="127281"/>
            </a:xfrm>
            <a:custGeom>
              <a:rect b="b" l="l" r="r" t="t"/>
              <a:pathLst>
                <a:path extrusionOk="0" h="127281" w="116762">
                  <a:moveTo>
                    <a:pt x="45861" y="12922"/>
                  </a:moveTo>
                  <a:cubicBezTo>
                    <a:pt x="14441" y="9210"/>
                    <a:pt x="-2118" y="46228"/>
                    <a:pt x="217" y="72957"/>
                  </a:cubicBezTo>
                  <a:cubicBezTo>
                    <a:pt x="960" y="104035"/>
                    <a:pt x="26754" y="132355"/>
                    <a:pt x="58280" y="133097"/>
                  </a:cubicBezTo>
                  <a:cubicBezTo>
                    <a:pt x="116767" y="134795"/>
                    <a:pt x="146170" y="52698"/>
                    <a:pt x="103817" y="14089"/>
                  </a:cubicBezTo>
                  <a:cubicBezTo>
                    <a:pt x="88851" y="724"/>
                    <a:pt x="57431" y="-8928"/>
                    <a:pt x="45861" y="12922"/>
                  </a:cubicBezTo>
                  <a:close/>
                  <a:moveTo>
                    <a:pt x="70806" y="50046"/>
                  </a:moveTo>
                  <a:cubicBezTo>
                    <a:pt x="65074" y="47076"/>
                    <a:pt x="58174" y="45909"/>
                    <a:pt x="52867" y="42515"/>
                  </a:cubicBezTo>
                  <a:cubicBezTo>
                    <a:pt x="58174" y="45909"/>
                    <a:pt x="65074" y="47076"/>
                    <a:pt x="70806" y="5004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17416919" y="-1104826"/>
              <a:ext cx="541352" cy="1675877"/>
            </a:xfrm>
            <a:custGeom>
              <a:rect b="b" l="l" r="r" t="t"/>
              <a:pathLst>
                <a:path extrusionOk="0" h="1675877" w="541352">
                  <a:moveTo>
                    <a:pt x="467833" y="1658996"/>
                  </a:moveTo>
                  <a:cubicBezTo>
                    <a:pt x="445860" y="1339731"/>
                    <a:pt x="381110" y="1023754"/>
                    <a:pt x="277404" y="721142"/>
                  </a:cubicBezTo>
                  <a:cubicBezTo>
                    <a:pt x="231336" y="580071"/>
                    <a:pt x="188134" y="439849"/>
                    <a:pt x="124233" y="306097"/>
                  </a:cubicBezTo>
                  <a:cubicBezTo>
                    <a:pt x="101517" y="257093"/>
                    <a:pt x="75936" y="213499"/>
                    <a:pt x="46321" y="169375"/>
                  </a:cubicBezTo>
                  <a:cubicBezTo>
                    <a:pt x="37086" y="150919"/>
                    <a:pt x="-2507" y="114856"/>
                    <a:pt x="15962" y="96930"/>
                  </a:cubicBezTo>
                  <a:cubicBezTo>
                    <a:pt x="4605" y="93430"/>
                    <a:pt x="-2613" y="79535"/>
                    <a:pt x="889" y="67974"/>
                  </a:cubicBezTo>
                  <a:cubicBezTo>
                    <a:pt x="4605" y="54397"/>
                    <a:pt x="19041" y="49942"/>
                    <a:pt x="30398" y="44427"/>
                  </a:cubicBezTo>
                  <a:cubicBezTo>
                    <a:pt x="55874" y="32865"/>
                    <a:pt x="82517" y="24061"/>
                    <a:pt x="109691" y="17803"/>
                  </a:cubicBezTo>
                  <a:cubicBezTo>
                    <a:pt x="161066" y="7409"/>
                    <a:pt x="280694" y="-20381"/>
                    <a:pt x="317315" y="25865"/>
                  </a:cubicBezTo>
                  <a:cubicBezTo>
                    <a:pt x="369222" y="144767"/>
                    <a:pt x="415077" y="267912"/>
                    <a:pt x="445541" y="394239"/>
                  </a:cubicBezTo>
                  <a:cubicBezTo>
                    <a:pt x="478872" y="552387"/>
                    <a:pt x="503604" y="712550"/>
                    <a:pt x="522498" y="873137"/>
                  </a:cubicBezTo>
                  <a:cubicBezTo>
                    <a:pt x="546169" y="1074137"/>
                    <a:pt x="547125" y="1277045"/>
                    <a:pt x="543516" y="1479211"/>
                  </a:cubicBezTo>
                  <a:cubicBezTo>
                    <a:pt x="537890" y="1522593"/>
                    <a:pt x="546806" y="1679256"/>
                    <a:pt x="493202" y="1679998"/>
                  </a:cubicBezTo>
                  <a:cubicBezTo>
                    <a:pt x="480570" y="1679998"/>
                    <a:pt x="471123" y="1670452"/>
                    <a:pt x="467833" y="1658996"/>
                  </a:cubicBezTo>
                  <a:close/>
                  <a:moveTo>
                    <a:pt x="34963" y="96294"/>
                  </a:moveTo>
                  <a:cubicBezTo>
                    <a:pt x="38678" y="98521"/>
                    <a:pt x="41756" y="101597"/>
                    <a:pt x="44622" y="104991"/>
                  </a:cubicBezTo>
                  <a:cubicBezTo>
                    <a:pt x="198006" y="289338"/>
                    <a:pt x="259359" y="527249"/>
                    <a:pt x="335360" y="749886"/>
                  </a:cubicBezTo>
                  <a:cubicBezTo>
                    <a:pt x="411893" y="974963"/>
                    <a:pt x="464224" y="1208101"/>
                    <a:pt x="495325" y="1443678"/>
                  </a:cubicBezTo>
                  <a:cubicBezTo>
                    <a:pt x="502967" y="1145202"/>
                    <a:pt x="480995" y="846726"/>
                    <a:pt x="426117" y="553130"/>
                  </a:cubicBezTo>
                  <a:cubicBezTo>
                    <a:pt x="401596" y="379920"/>
                    <a:pt x="345126" y="214242"/>
                    <a:pt x="277085" y="53867"/>
                  </a:cubicBezTo>
                  <a:cubicBezTo>
                    <a:pt x="260739" y="51321"/>
                    <a:pt x="244180" y="50154"/>
                    <a:pt x="227621" y="50154"/>
                  </a:cubicBezTo>
                  <a:cubicBezTo>
                    <a:pt x="161385" y="50154"/>
                    <a:pt x="94406" y="69140"/>
                    <a:pt x="34963" y="962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17426786" y="-1040038"/>
              <a:ext cx="10614" cy="10606"/>
            </a:xfrm>
            <a:custGeom>
              <a:rect b="b" l="l" r="r" t="t"/>
              <a:pathLst>
                <a:path extrusionOk="0" h="10606" w="10614">
                  <a:moveTo>
                    <a:pt x="45" y="11460"/>
                  </a:moveTo>
                  <a:cubicBezTo>
                    <a:pt x="-486" y="7005"/>
                    <a:pt x="3760" y="-4663"/>
                    <a:pt x="8749" y="2019"/>
                  </a:cubicBezTo>
                  <a:cubicBezTo>
                    <a:pt x="10447" y="6050"/>
                    <a:pt x="12783" y="9656"/>
                    <a:pt x="11509" y="13687"/>
                  </a:cubicBezTo>
                  <a:cubicBezTo>
                    <a:pt x="10554" y="16127"/>
                    <a:pt x="8431" y="17187"/>
                    <a:pt x="6202" y="17187"/>
                  </a:cubicBezTo>
                  <a:cubicBezTo>
                    <a:pt x="3123" y="17293"/>
                    <a:pt x="-61" y="15172"/>
                    <a:pt x="45" y="114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17417491" y="-1048466"/>
              <a:ext cx="31844" cy="31820"/>
            </a:xfrm>
            <a:custGeom>
              <a:rect b="b" l="l" r="r" t="t"/>
              <a:pathLst>
                <a:path extrusionOk="0" h="31820" w="31844">
                  <a:moveTo>
                    <a:pt x="0" y="18297"/>
                  </a:moveTo>
                  <a:cubicBezTo>
                    <a:pt x="318" y="-6099"/>
                    <a:pt x="37152" y="-6099"/>
                    <a:pt x="37364" y="18297"/>
                  </a:cubicBezTo>
                  <a:cubicBezTo>
                    <a:pt x="37258" y="30495"/>
                    <a:pt x="28023" y="36540"/>
                    <a:pt x="18682" y="36647"/>
                  </a:cubicBezTo>
                  <a:cubicBezTo>
                    <a:pt x="9447" y="36647"/>
                    <a:pt x="106" y="30495"/>
                    <a:pt x="0" y="182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17989727" y="-1627296"/>
              <a:ext cx="360901" cy="1612236"/>
            </a:xfrm>
            <a:custGeom>
              <a:rect b="b" l="l" r="r" t="t"/>
              <a:pathLst>
                <a:path extrusionOk="0" h="1612236" w="360901">
                  <a:moveTo>
                    <a:pt x="148718" y="1616123"/>
                  </a:moveTo>
                  <a:cubicBezTo>
                    <a:pt x="128974" y="1598303"/>
                    <a:pt x="146064" y="1567862"/>
                    <a:pt x="144472" y="1545057"/>
                  </a:cubicBezTo>
                  <a:cubicBezTo>
                    <a:pt x="146383" y="1512919"/>
                    <a:pt x="145958" y="1480780"/>
                    <a:pt x="145746" y="1448535"/>
                  </a:cubicBezTo>
                  <a:cubicBezTo>
                    <a:pt x="142031" y="1278826"/>
                    <a:pt x="143198" y="1109117"/>
                    <a:pt x="139165" y="939408"/>
                  </a:cubicBezTo>
                  <a:cubicBezTo>
                    <a:pt x="136936" y="771926"/>
                    <a:pt x="116555" y="606248"/>
                    <a:pt x="95538" y="440145"/>
                  </a:cubicBezTo>
                  <a:cubicBezTo>
                    <a:pt x="83331" y="314454"/>
                    <a:pt x="43632" y="194703"/>
                    <a:pt x="7860" y="74422"/>
                  </a:cubicBezTo>
                  <a:cubicBezTo>
                    <a:pt x="3933" y="59466"/>
                    <a:pt x="-1587" y="44086"/>
                    <a:pt x="430" y="28388"/>
                  </a:cubicBezTo>
                  <a:cubicBezTo>
                    <a:pt x="9558" y="8553"/>
                    <a:pt x="22827" y="43132"/>
                    <a:pt x="26861" y="50663"/>
                  </a:cubicBezTo>
                  <a:cubicBezTo>
                    <a:pt x="89594" y="202022"/>
                    <a:pt x="131734" y="360912"/>
                    <a:pt x="147550" y="524045"/>
                  </a:cubicBezTo>
                  <a:cubicBezTo>
                    <a:pt x="199350" y="835143"/>
                    <a:pt x="186294" y="1151650"/>
                    <a:pt x="194468" y="1465718"/>
                  </a:cubicBezTo>
                  <a:cubicBezTo>
                    <a:pt x="283950" y="1146665"/>
                    <a:pt x="313353" y="814460"/>
                    <a:pt x="312503" y="484375"/>
                  </a:cubicBezTo>
                  <a:cubicBezTo>
                    <a:pt x="311867" y="352002"/>
                    <a:pt x="317492" y="218144"/>
                    <a:pt x="280129" y="90862"/>
                  </a:cubicBezTo>
                  <a:cubicBezTo>
                    <a:pt x="276307" y="73998"/>
                    <a:pt x="264419" y="62754"/>
                    <a:pt x="246798" y="61588"/>
                  </a:cubicBezTo>
                  <a:cubicBezTo>
                    <a:pt x="200518" y="52890"/>
                    <a:pt x="159757" y="47905"/>
                    <a:pt x="114645" y="49284"/>
                  </a:cubicBezTo>
                  <a:cubicBezTo>
                    <a:pt x="96069" y="52996"/>
                    <a:pt x="74839" y="53632"/>
                    <a:pt x="70700" y="30404"/>
                  </a:cubicBezTo>
                  <a:cubicBezTo>
                    <a:pt x="68895" y="16933"/>
                    <a:pt x="78448" y="5053"/>
                    <a:pt x="91611" y="2826"/>
                  </a:cubicBezTo>
                  <a:cubicBezTo>
                    <a:pt x="124410" y="-2478"/>
                    <a:pt x="157847" y="811"/>
                    <a:pt x="190752" y="3568"/>
                  </a:cubicBezTo>
                  <a:cubicBezTo>
                    <a:pt x="317811" y="13857"/>
                    <a:pt x="325772" y="41435"/>
                    <a:pt x="345834" y="160973"/>
                  </a:cubicBezTo>
                  <a:cubicBezTo>
                    <a:pt x="369505" y="310211"/>
                    <a:pt x="360270" y="462313"/>
                    <a:pt x="359846" y="612718"/>
                  </a:cubicBezTo>
                  <a:cubicBezTo>
                    <a:pt x="355493" y="781791"/>
                    <a:pt x="344879" y="951181"/>
                    <a:pt x="318236" y="1118133"/>
                  </a:cubicBezTo>
                  <a:cubicBezTo>
                    <a:pt x="307515" y="1174455"/>
                    <a:pt x="239262" y="1621214"/>
                    <a:pt x="163048" y="1621214"/>
                  </a:cubicBezTo>
                  <a:cubicBezTo>
                    <a:pt x="158377" y="1621532"/>
                    <a:pt x="153601" y="1619729"/>
                    <a:pt x="148718" y="16161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18031436" y="-1608923"/>
              <a:ext cx="42459" cy="31820"/>
            </a:xfrm>
            <a:custGeom>
              <a:rect b="b" l="l" r="r" t="t"/>
              <a:pathLst>
                <a:path extrusionOk="0" h="31820" w="42459">
                  <a:moveTo>
                    <a:pt x="224" y="24971"/>
                  </a:moveTo>
                  <a:cubicBezTo>
                    <a:pt x="-2642" y="9591"/>
                    <a:pt x="22833" y="-11834"/>
                    <a:pt x="31643" y="8000"/>
                  </a:cubicBezTo>
                  <a:cubicBezTo>
                    <a:pt x="37588" y="8425"/>
                    <a:pt x="46610" y="11925"/>
                    <a:pt x="44805" y="19350"/>
                  </a:cubicBezTo>
                  <a:cubicBezTo>
                    <a:pt x="42576" y="26244"/>
                    <a:pt x="33979" y="26987"/>
                    <a:pt x="28353" y="30063"/>
                  </a:cubicBezTo>
                  <a:cubicBezTo>
                    <a:pt x="23895" y="33881"/>
                    <a:pt x="18163" y="36321"/>
                    <a:pt x="13067" y="36321"/>
                  </a:cubicBezTo>
                  <a:cubicBezTo>
                    <a:pt x="7123" y="36214"/>
                    <a:pt x="1922" y="33032"/>
                    <a:pt x="224" y="249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17993788" y="-1626147"/>
              <a:ext cx="95532" cy="42427"/>
            </a:xfrm>
            <a:custGeom>
              <a:rect b="b" l="l" r="r" t="t"/>
              <a:pathLst>
                <a:path extrusionOk="0" h="42427" w="95532">
                  <a:moveTo>
                    <a:pt x="8257" y="52271"/>
                  </a:moveTo>
                  <a:cubicBezTo>
                    <a:pt x="8150" y="52271"/>
                    <a:pt x="8044" y="52271"/>
                    <a:pt x="8044" y="52271"/>
                  </a:cubicBezTo>
                  <a:cubicBezTo>
                    <a:pt x="3692" y="52059"/>
                    <a:pt x="-660" y="48347"/>
                    <a:pt x="83" y="43150"/>
                  </a:cubicBezTo>
                  <a:cubicBezTo>
                    <a:pt x="2100" y="32012"/>
                    <a:pt x="15050" y="27133"/>
                    <a:pt x="24179" y="22784"/>
                  </a:cubicBezTo>
                  <a:cubicBezTo>
                    <a:pt x="28319" y="6556"/>
                    <a:pt x="47425" y="4965"/>
                    <a:pt x="61224" y="2101"/>
                  </a:cubicBezTo>
                  <a:cubicBezTo>
                    <a:pt x="73644" y="-232"/>
                    <a:pt x="88292" y="-2778"/>
                    <a:pt x="98057" y="7405"/>
                  </a:cubicBezTo>
                  <a:cubicBezTo>
                    <a:pt x="113767" y="23209"/>
                    <a:pt x="97951" y="48347"/>
                    <a:pt x="77040" y="45165"/>
                  </a:cubicBezTo>
                  <a:cubicBezTo>
                    <a:pt x="68761" y="46650"/>
                    <a:pt x="60587" y="48983"/>
                    <a:pt x="52414" y="51211"/>
                  </a:cubicBezTo>
                  <a:cubicBezTo>
                    <a:pt x="47531" y="52696"/>
                    <a:pt x="42542" y="52271"/>
                    <a:pt x="38084" y="50468"/>
                  </a:cubicBezTo>
                  <a:cubicBezTo>
                    <a:pt x="30229" y="51529"/>
                    <a:pt x="22374" y="52377"/>
                    <a:pt x="14413" y="52377"/>
                  </a:cubicBezTo>
                  <a:cubicBezTo>
                    <a:pt x="12396" y="52484"/>
                    <a:pt x="10274" y="52377"/>
                    <a:pt x="8257" y="522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18183200" y="-1188728"/>
              <a:ext cx="1135778" cy="1707697"/>
            </a:xfrm>
            <a:custGeom>
              <a:rect b="b" l="l" r="r" t="t"/>
              <a:pathLst>
                <a:path extrusionOk="0" h="1707697" w="1135778">
                  <a:moveTo>
                    <a:pt x="463" y="1702805"/>
                  </a:moveTo>
                  <a:cubicBezTo>
                    <a:pt x="-2403" y="1681485"/>
                    <a:pt x="8742" y="1661226"/>
                    <a:pt x="14581" y="1641286"/>
                  </a:cubicBezTo>
                  <a:cubicBezTo>
                    <a:pt x="32095" y="1590797"/>
                    <a:pt x="52794" y="1541475"/>
                    <a:pt x="71369" y="1491517"/>
                  </a:cubicBezTo>
                  <a:cubicBezTo>
                    <a:pt x="114572" y="1376858"/>
                    <a:pt x="144930" y="1259546"/>
                    <a:pt x="202674" y="1151251"/>
                  </a:cubicBezTo>
                  <a:cubicBezTo>
                    <a:pt x="268485" y="1029484"/>
                    <a:pt x="329520" y="904854"/>
                    <a:pt x="403293" y="787649"/>
                  </a:cubicBezTo>
                  <a:cubicBezTo>
                    <a:pt x="565699" y="551753"/>
                    <a:pt x="750077" y="329540"/>
                    <a:pt x="959400" y="133632"/>
                  </a:cubicBezTo>
                  <a:cubicBezTo>
                    <a:pt x="993579" y="102024"/>
                    <a:pt x="1026909" y="69567"/>
                    <a:pt x="1061407" y="38383"/>
                  </a:cubicBezTo>
                  <a:cubicBezTo>
                    <a:pt x="1081682" y="23852"/>
                    <a:pt x="1104185" y="-15606"/>
                    <a:pt x="1131040" y="6669"/>
                  </a:cubicBezTo>
                  <a:cubicBezTo>
                    <a:pt x="1155666" y="37216"/>
                    <a:pt x="1105777" y="58430"/>
                    <a:pt x="1088794" y="78265"/>
                  </a:cubicBezTo>
                  <a:cubicBezTo>
                    <a:pt x="1048139" y="115283"/>
                    <a:pt x="1008546" y="153255"/>
                    <a:pt x="967998" y="190379"/>
                  </a:cubicBezTo>
                  <a:cubicBezTo>
                    <a:pt x="771413" y="378226"/>
                    <a:pt x="596269" y="588135"/>
                    <a:pt x="440869" y="810984"/>
                  </a:cubicBezTo>
                  <a:cubicBezTo>
                    <a:pt x="379516" y="904536"/>
                    <a:pt x="331006" y="1005513"/>
                    <a:pt x="275597" y="1102565"/>
                  </a:cubicBezTo>
                  <a:cubicBezTo>
                    <a:pt x="206814" y="1219346"/>
                    <a:pt x="162869" y="1344825"/>
                    <a:pt x="117862" y="1470940"/>
                  </a:cubicBezTo>
                  <a:cubicBezTo>
                    <a:pt x="91537" y="1536914"/>
                    <a:pt x="62665" y="1602040"/>
                    <a:pt x="35279" y="1667697"/>
                  </a:cubicBezTo>
                  <a:cubicBezTo>
                    <a:pt x="29441" y="1681061"/>
                    <a:pt x="24134" y="1694744"/>
                    <a:pt x="16597" y="1707154"/>
                  </a:cubicBezTo>
                  <a:cubicBezTo>
                    <a:pt x="14899" y="1709275"/>
                    <a:pt x="12351" y="1710548"/>
                    <a:pt x="9698" y="1710654"/>
                  </a:cubicBezTo>
                  <a:cubicBezTo>
                    <a:pt x="9592" y="1710654"/>
                    <a:pt x="9485" y="1710654"/>
                    <a:pt x="9379" y="1710654"/>
                  </a:cubicBezTo>
                  <a:cubicBezTo>
                    <a:pt x="4815" y="1710548"/>
                    <a:pt x="1206" y="1707154"/>
                    <a:pt x="463" y="17028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18366473" y="-42474"/>
              <a:ext cx="1772663" cy="678836"/>
            </a:xfrm>
            <a:custGeom>
              <a:rect b="b" l="l" r="r" t="t"/>
              <a:pathLst>
                <a:path extrusionOk="0" h="678836" w="1772663">
                  <a:moveTo>
                    <a:pt x="293" y="680120"/>
                  </a:moveTo>
                  <a:cubicBezTo>
                    <a:pt x="12712" y="652224"/>
                    <a:pt x="42433" y="633344"/>
                    <a:pt x="63450" y="612767"/>
                  </a:cubicBezTo>
                  <a:cubicBezTo>
                    <a:pt x="121938" y="563764"/>
                    <a:pt x="180531" y="514442"/>
                    <a:pt x="242522" y="469893"/>
                  </a:cubicBezTo>
                  <a:cubicBezTo>
                    <a:pt x="486342" y="278122"/>
                    <a:pt x="782388" y="152749"/>
                    <a:pt x="1084802" y="98442"/>
                  </a:cubicBezTo>
                  <a:cubicBezTo>
                    <a:pt x="1269923" y="56758"/>
                    <a:pt x="1458441" y="36074"/>
                    <a:pt x="1646641" y="14012"/>
                  </a:cubicBezTo>
                  <a:cubicBezTo>
                    <a:pt x="1682731" y="9239"/>
                    <a:pt x="1719246" y="6057"/>
                    <a:pt x="1755230" y="329"/>
                  </a:cubicBezTo>
                  <a:cubicBezTo>
                    <a:pt x="1768286" y="-2004"/>
                    <a:pt x="1780918" y="8390"/>
                    <a:pt x="1782722" y="21119"/>
                  </a:cubicBezTo>
                  <a:cubicBezTo>
                    <a:pt x="1784208" y="59834"/>
                    <a:pt x="1731771" y="48803"/>
                    <a:pt x="1706402" y="55591"/>
                  </a:cubicBezTo>
                  <a:cubicBezTo>
                    <a:pt x="1648658" y="62379"/>
                    <a:pt x="1590914" y="69274"/>
                    <a:pt x="1533169" y="76274"/>
                  </a:cubicBezTo>
                  <a:cubicBezTo>
                    <a:pt x="1349746" y="94624"/>
                    <a:pt x="1166536" y="126975"/>
                    <a:pt x="987359" y="167387"/>
                  </a:cubicBezTo>
                  <a:cubicBezTo>
                    <a:pt x="746404" y="222012"/>
                    <a:pt x="514365" y="322565"/>
                    <a:pt x="314702" y="468302"/>
                  </a:cubicBezTo>
                  <a:cubicBezTo>
                    <a:pt x="214498" y="534701"/>
                    <a:pt x="121726" y="611494"/>
                    <a:pt x="23964" y="681075"/>
                  </a:cubicBezTo>
                  <a:cubicBezTo>
                    <a:pt x="18975" y="683939"/>
                    <a:pt x="14517" y="687969"/>
                    <a:pt x="8572" y="688394"/>
                  </a:cubicBezTo>
                  <a:cubicBezTo>
                    <a:pt x="8042" y="688606"/>
                    <a:pt x="7405" y="688606"/>
                    <a:pt x="6874" y="688606"/>
                  </a:cubicBezTo>
                  <a:cubicBezTo>
                    <a:pt x="2628" y="688712"/>
                    <a:pt x="-1087" y="684469"/>
                    <a:pt x="293" y="6801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18635108" y="-1134859"/>
              <a:ext cx="1454221" cy="1209177"/>
            </a:xfrm>
            <a:custGeom>
              <a:rect b="b" l="l" r="r" t="t"/>
              <a:pathLst>
                <a:path extrusionOk="0" h="1209177" w="1454221">
                  <a:moveTo>
                    <a:pt x="0" y="1212041"/>
                  </a:moveTo>
                  <a:cubicBezTo>
                    <a:pt x="1062" y="1191570"/>
                    <a:pt x="15179" y="1173857"/>
                    <a:pt x="24308" y="1156037"/>
                  </a:cubicBezTo>
                  <a:cubicBezTo>
                    <a:pt x="45750" y="1121141"/>
                    <a:pt x="69314" y="1088684"/>
                    <a:pt x="91393" y="1055485"/>
                  </a:cubicBezTo>
                  <a:cubicBezTo>
                    <a:pt x="132048" y="993435"/>
                    <a:pt x="176629" y="934991"/>
                    <a:pt x="223971" y="878032"/>
                  </a:cubicBezTo>
                  <a:cubicBezTo>
                    <a:pt x="437328" y="601088"/>
                    <a:pt x="698451" y="366466"/>
                    <a:pt x="974859" y="153799"/>
                  </a:cubicBezTo>
                  <a:cubicBezTo>
                    <a:pt x="1024642" y="114978"/>
                    <a:pt x="1077398" y="79657"/>
                    <a:pt x="1134505" y="52186"/>
                  </a:cubicBezTo>
                  <a:cubicBezTo>
                    <a:pt x="1176115" y="34366"/>
                    <a:pt x="1220378" y="6576"/>
                    <a:pt x="1264748" y="0"/>
                  </a:cubicBezTo>
                  <a:cubicBezTo>
                    <a:pt x="1321855" y="11137"/>
                    <a:pt x="1370365" y="51761"/>
                    <a:pt x="1414097" y="88461"/>
                  </a:cubicBezTo>
                  <a:cubicBezTo>
                    <a:pt x="1430869" y="105326"/>
                    <a:pt x="1451886" y="121342"/>
                    <a:pt x="1460165" y="144359"/>
                  </a:cubicBezTo>
                  <a:cubicBezTo>
                    <a:pt x="1468870" y="208742"/>
                    <a:pt x="1377158" y="250215"/>
                    <a:pt x="1331833" y="279808"/>
                  </a:cubicBezTo>
                  <a:cubicBezTo>
                    <a:pt x="1254452" y="327114"/>
                    <a:pt x="1170595" y="373360"/>
                    <a:pt x="1094806" y="421727"/>
                  </a:cubicBezTo>
                  <a:cubicBezTo>
                    <a:pt x="964350" y="512203"/>
                    <a:pt x="830286" y="597058"/>
                    <a:pt x="698663" y="684882"/>
                  </a:cubicBezTo>
                  <a:cubicBezTo>
                    <a:pt x="630198" y="733249"/>
                    <a:pt x="559185" y="777904"/>
                    <a:pt x="489234" y="823407"/>
                  </a:cubicBezTo>
                  <a:cubicBezTo>
                    <a:pt x="489340" y="823301"/>
                    <a:pt x="489446" y="823301"/>
                    <a:pt x="489552" y="823195"/>
                  </a:cubicBezTo>
                  <a:cubicBezTo>
                    <a:pt x="437434" y="858304"/>
                    <a:pt x="391684" y="901579"/>
                    <a:pt x="340840" y="938385"/>
                  </a:cubicBezTo>
                  <a:cubicBezTo>
                    <a:pt x="290526" y="974660"/>
                    <a:pt x="238620" y="1008921"/>
                    <a:pt x="194887" y="1053363"/>
                  </a:cubicBezTo>
                  <a:cubicBezTo>
                    <a:pt x="161981" y="1083062"/>
                    <a:pt x="132578" y="1116049"/>
                    <a:pt x="102114" y="1148082"/>
                  </a:cubicBezTo>
                  <a:cubicBezTo>
                    <a:pt x="80460" y="1164523"/>
                    <a:pt x="53923" y="1221587"/>
                    <a:pt x="23459" y="1197934"/>
                  </a:cubicBezTo>
                  <a:cubicBezTo>
                    <a:pt x="19319" y="1202389"/>
                    <a:pt x="11252" y="1217981"/>
                    <a:pt x="4989" y="1217981"/>
                  </a:cubicBezTo>
                  <a:cubicBezTo>
                    <a:pt x="3184" y="1217981"/>
                    <a:pt x="1380" y="1216390"/>
                    <a:pt x="0" y="1212041"/>
                  </a:cubicBezTo>
                  <a:close/>
                  <a:moveTo>
                    <a:pt x="1097990" y="126221"/>
                  </a:moveTo>
                  <a:cubicBezTo>
                    <a:pt x="1029313" y="167694"/>
                    <a:pt x="967747" y="219455"/>
                    <a:pt x="904483" y="268459"/>
                  </a:cubicBezTo>
                  <a:cubicBezTo>
                    <a:pt x="799397" y="355116"/>
                    <a:pt x="692825" y="440713"/>
                    <a:pt x="593896" y="534371"/>
                  </a:cubicBezTo>
                  <a:cubicBezTo>
                    <a:pt x="527129" y="601725"/>
                    <a:pt x="457178" y="666214"/>
                    <a:pt x="393807" y="736856"/>
                  </a:cubicBezTo>
                  <a:cubicBezTo>
                    <a:pt x="346572" y="791056"/>
                    <a:pt x="300822" y="846636"/>
                    <a:pt x="254011" y="901261"/>
                  </a:cubicBezTo>
                  <a:cubicBezTo>
                    <a:pt x="233312" y="925657"/>
                    <a:pt x="212932" y="950265"/>
                    <a:pt x="192658" y="974979"/>
                  </a:cubicBezTo>
                  <a:cubicBezTo>
                    <a:pt x="178859" y="991844"/>
                    <a:pt x="165590" y="1009027"/>
                    <a:pt x="152640" y="1026528"/>
                  </a:cubicBezTo>
                  <a:cubicBezTo>
                    <a:pt x="214312" y="962463"/>
                    <a:pt x="291587" y="917702"/>
                    <a:pt x="360159" y="862016"/>
                  </a:cubicBezTo>
                  <a:cubicBezTo>
                    <a:pt x="398372" y="830196"/>
                    <a:pt x="438920" y="797739"/>
                    <a:pt x="480105" y="771010"/>
                  </a:cubicBezTo>
                  <a:cubicBezTo>
                    <a:pt x="480318" y="770797"/>
                    <a:pt x="480636" y="770691"/>
                    <a:pt x="480848" y="770479"/>
                  </a:cubicBezTo>
                  <a:lnTo>
                    <a:pt x="480848" y="770479"/>
                  </a:lnTo>
                  <a:cubicBezTo>
                    <a:pt x="514497" y="747781"/>
                    <a:pt x="549632" y="727946"/>
                    <a:pt x="581370" y="706414"/>
                  </a:cubicBezTo>
                  <a:cubicBezTo>
                    <a:pt x="580202" y="707156"/>
                    <a:pt x="579672" y="707475"/>
                    <a:pt x="578716" y="708111"/>
                  </a:cubicBezTo>
                  <a:cubicBezTo>
                    <a:pt x="707049" y="620499"/>
                    <a:pt x="836549" y="534371"/>
                    <a:pt x="967004" y="450578"/>
                  </a:cubicBezTo>
                  <a:cubicBezTo>
                    <a:pt x="1024854" y="412393"/>
                    <a:pt x="1080051" y="370072"/>
                    <a:pt x="1140768" y="336342"/>
                  </a:cubicBezTo>
                  <a:cubicBezTo>
                    <a:pt x="1195221" y="305264"/>
                    <a:pt x="1248614" y="272489"/>
                    <a:pt x="1302643" y="240563"/>
                  </a:cubicBezTo>
                  <a:cubicBezTo>
                    <a:pt x="1341068" y="216273"/>
                    <a:pt x="1387242" y="196120"/>
                    <a:pt x="1412187" y="156663"/>
                  </a:cubicBezTo>
                  <a:cubicBezTo>
                    <a:pt x="1371214" y="111584"/>
                    <a:pt x="1319414" y="67990"/>
                    <a:pt x="1261245" y="49216"/>
                  </a:cubicBezTo>
                  <a:cubicBezTo>
                    <a:pt x="1205199" y="71278"/>
                    <a:pt x="1149896" y="95673"/>
                    <a:pt x="1097990" y="1262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19115956" y="-364832"/>
              <a:ext cx="10500" cy="10500"/>
            </a:xfrm>
            <a:custGeom>
              <a:rect b="b" l="l" r="r" t="t"/>
              <a:pathLst>
                <a:path extrusionOk="0" h="120000" w="120000">
                  <a:moveTo>
                    <a:pt x="4805" y="317"/>
                  </a:moveTo>
                  <a:cubicBezTo>
                    <a:pt x="6003" y="-882"/>
                    <a:pt x="3595" y="1516"/>
                    <a:pt x="0" y="3914"/>
                  </a:cubicBezTo>
                  <a:cubicBezTo>
                    <a:pt x="1198" y="2715"/>
                    <a:pt x="2408" y="1516"/>
                    <a:pt x="4805" y="3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18641436" y="37731"/>
              <a:ext cx="42459" cy="42427"/>
            </a:xfrm>
            <a:custGeom>
              <a:rect b="b" l="l" r="r" t="t"/>
              <a:pathLst>
                <a:path extrusionOk="0" h="42427" w="42459">
                  <a:moveTo>
                    <a:pt x="5667" y="52285"/>
                  </a:moveTo>
                  <a:cubicBezTo>
                    <a:pt x="-10149" y="44118"/>
                    <a:pt x="11505" y="29268"/>
                    <a:pt x="17768" y="21525"/>
                  </a:cubicBezTo>
                  <a:cubicBezTo>
                    <a:pt x="13947" y="8161"/>
                    <a:pt x="30293" y="-1067"/>
                    <a:pt x="41863" y="99"/>
                  </a:cubicBezTo>
                  <a:cubicBezTo>
                    <a:pt x="53858" y="1266"/>
                    <a:pt x="56830" y="18343"/>
                    <a:pt x="47065" y="24071"/>
                  </a:cubicBezTo>
                  <a:cubicBezTo>
                    <a:pt x="44092" y="26723"/>
                    <a:pt x="41014" y="29374"/>
                    <a:pt x="37830" y="31920"/>
                  </a:cubicBezTo>
                  <a:cubicBezTo>
                    <a:pt x="38997" y="33723"/>
                    <a:pt x="38148" y="36799"/>
                    <a:pt x="35388" y="36799"/>
                  </a:cubicBezTo>
                  <a:cubicBezTo>
                    <a:pt x="34433" y="36799"/>
                    <a:pt x="33478" y="36587"/>
                    <a:pt x="32522" y="36269"/>
                  </a:cubicBezTo>
                  <a:cubicBezTo>
                    <a:pt x="24349" y="41572"/>
                    <a:pt x="16812" y="52179"/>
                    <a:pt x="6622" y="52179"/>
                  </a:cubicBezTo>
                  <a:cubicBezTo>
                    <a:pt x="6304" y="52285"/>
                    <a:pt x="5985" y="52285"/>
                    <a:pt x="5667" y="522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18840038" y="-1862829"/>
              <a:ext cx="297213" cy="403059"/>
            </a:xfrm>
            <a:custGeom>
              <a:rect b="b" l="l" r="r" t="t"/>
              <a:pathLst>
                <a:path extrusionOk="0" h="403059" w="297213">
                  <a:moveTo>
                    <a:pt x="129861" y="411780"/>
                  </a:moveTo>
                  <a:cubicBezTo>
                    <a:pt x="108100" y="405840"/>
                    <a:pt x="112134" y="382824"/>
                    <a:pt x="114363" y="365747"/>
                  </a:cubicBezTo>
                  <a:cubicBezTo>
                    <a:pt x="116061" y="318016"/>
                    <a:pt x="114894" y="266255"/>
                    <a:pt x="85809" y="226055"/>
                  </a:cubicBezTo>
                  <a:cubicBezTo>
                    <a:pt x="74770" y="210781"/>
                    <a:pt x="58211" y="200917"/>
                    <a:pt x="41758" y="192431"/>
                  </a:cubicBezTo>
                  <a:cubicBezTo>
                    <a:pt x="24031" y="183840"/>
                    <a:pt x="-5159" y="174506"/>
                    <a:pt x="785" y="149262"/>
                  </a:cubicBezTo>
                  <a:cubicBezTo>
                    <a:pt x="3651" y="137170"/>
                    <a:pt x="15752" y="131230"/>
                    <a:pt x="27216" y="130169"/>
                  </a:cubicBezTo>
                  <a:cubicBezTo>
                    <a:pt x="66066" y="119456"/>
                    <a:pt x="105128" y="105880"/>
                    <a:pt x="139838" y="85302"/>
                  </a:cubicBezTo>
                  <a:cubicBezTo>
                    <a:pt x="161492" y="70135"/>
                    <a:pt x="173381" y="45209"/>
                    <a:pt x="185588" y="22510"/>
                  </a:cubicBezTo>
                  <a:cubicBezTo>
                    <a:pt x="190152" y="16252"/>
                    <a:pt x="193761" y="-8780"/>
                    <a:pt x="204058" y="3206"/>
                  </a:cubicBezTo>
                  <a:cubicBezTo>
                    <a:pt x="208197" y="15191"/>
                    <a:pt x="201722" y="27920"/>
                    <a:pt x="199281" y="39693"/>
                  </a:cubicBezTo>
                  <a:cubicBezTo>
                    <a:pt x="209471" y="45951"/>
                    <a:pt x="206923" y="59104"/>
                    <a:pt x="207985" y="69286"/>
                  </a:cubicBezTo>
                  <a:cubicBezTo>
                    <a:pt x="210532" y="97500"/>
                    <a:pt x="218600" y="128048"/>
                    <a:pt x="240572" y="147458"/>
                  </a:cubicBezTo>
                  <a:cubicBezTo>
                    <a:pt x="255539" y="164111"/>
                    <a:pt x="282819" y="163369"/>
                    <a:pt x="295026" y="182249"/>
                  </a:cubicBezTo>
                  <a:cubicBezTo>
                    <a:pt x="303730" y="197204"/>
                    <a:pt x="292160" y="213539"/>
                    <a:pt x="276769" y="217145"/>
                  </a:cubicBezTo>
                  <a:cubicBezTo>
                    <a:pt x="258299" y="227540"/>
                    <a:pt x="240891" y="239844"/>
                    <a:pt x="224544" y="253420"/>
                  </a:cubicBezTo>
                  <a:cubicBezTo>
                    <a:pt x="187923" y="286832"/>
                    <a:pt x="171470" y="336048"/>
                    <a:pt x="161599" y="383354"/>
                  </a:cubicBezTo>
                  <a:cubicBezTo>
                    <a:pt x="161492" y="398097"/>
                    <a:pt x="151090" y="412629"/>
                    <a:pt x="136442" y="412629"/>
                  </a:cubicBezTo>
                  <a:cubicBezTo>
                    <a:pt x="134425" y="412735"/>
                    <a:pt x="132196" y="412417"/>
                    <a:pt x="129861" y="411780"/>
                  </a:cubicBezTo>
                  <a:close/>
                  <a:moveTo>
                    <a:pt x="74027" y="155944"/>
                  </a:moveTo>
                  <a:cubicBezTo>
                    <a:pt x="74557" y="156262"/>
                    <a:pt x="74982" y="156474"/>
                    <a:pt x="75513" y="156792"/>
                  </a:cubicBezTo>
                  <a:cubicBezTo>
                    <a:pt x="119776" y="179067"/>
                    <a:pt x="147481" y="224146"/>
                    <a:pt x="157140" y="271770"/>
                  </a:cubicBezTo>
                  <a:cubicBezTo>
                    <a:pt x="175504" y="239844"/>
                    <a:pt x="204588" y="215978"/>
                    <a:pt x="235902" y="197310"/>
                  </a:cubicBezTo>
                  <a:cubicBezTo>
                    <a:pt x="198326" y="178536"/>
                    <a:pt x="175822" y="139185"/>
                    <a:pt x="171683" y="98243"/>
                  </a:cubicBezTo>
                  <a:cubicBezTo>
                    <a:pt x="146632" y="127730"/>
                    <a:pt x="107676" y="139397"/>
                    <a:pt x="74027" y="1559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16610423" y="-1574830"/>
              <a:ext cx="827950" cy="1421313"/>
            </a:xfrm>
            <a:custGeom>
              <a:rect b="b" l="l" r="r" t="t"/>
              <a:pathLst>
                <a:path extrusionOk="0" h="1421313" w="827950">
                  <a:moveTo>
                    <a:pt x="835407" y="1417814"/>
                  </a:moveTo>
                  <a:cubicBezTo>
                    <a:pt x="832329" y="1413041"/>
                    <a:pt x="829357" y="1408161"/>
                    <a:pt x="825960" y="1403495"/>
                  </a:cubicBezTo>
                  <a:cubicBezTo>
                    <a:pt x="818530" y="1393206"/>
                    <a:pt x="811206" y="1382917"/>
                    <a:pt x="803563" y="1372735"/>
                  </a:cubicBezTo>
                  <a:cubicBezTo>
                    <a:pt x="802714" y="1371568"/>
                    <a:pt x="801759" y="1370295"/>
                    <a:pt x="800910" y="1369128"/>
                  </a:cubicBezTo>
                  <a:cubicBezTo>
                    <a:pt x="760255" y="1235058"/>
                    <a:pt x="681175" y="1114565"/>
                    <a:pt x="611967" y="993329"/>
                  </a:cubicBezTo>
                  <a:cubicBezTo>
                    <a:pt x="567916" y="912611"/>
                    <a:pt x="532462" y="830302"/>
                    <a:pt x="485758" y="752130"/>
                  </a:cubicBezTo>
                  <a:cubicBezTo>
                    <a:pt x="388845" y="590906"/>
                    <a:pt x="289703" y="430425"/>
                    <a:pt x="177611" y="279278"/>
                  </a:cubicBezTo>
                  <a:cubicBezTo>
                    <a:pt x="125493" y="206091"/>
                    <a:pt x="80805" y="125055"/>
                    <a:pt x="22742" y="57595"/>
                  </a:cubicBezTo>
                  <a:cubicBezTo>
                    <a:pt x="9367" y="43806"/>
                    <a:pt x="-10907" y="25881"/>
                    <a:pt x="7138" y="7001"/>
                  </a:cubicBezTo>
                  <a:cubicBezTo>
                    <a:pt x="16373" y="-2227"/>
                    <a:pt x="31977" y="-2439"/>
                    <a:pt x="41212" y="7001"/>
                  </a:cubicBezTo>
                  <a:cubicBezTo>
                    <a:pt x="52888" y="19093"/>
                    <a:pt x="63715" y="31927"/>
                    <a:pt x="74117" y="45079"/>
                  </a:cubicBezTo>
                  <a:cubicBezTo>
                    <a:pt x="124750" y="108084"/>
                    <a:pt x="164449" y="178831"/>
                    <a:pt x="210199" y="245124"/>
                  </a:cubicBezTo>
                  <a:cubicBezTo>
                    <a:pt x="288429" y="353632"/>
                    <a:pt x="363688" y="464155"/>
                    <a:pt x="431622" y="579451"/>
                  </a:cubicBezTo>
                  <a:cubicBezTo>
                    <a:pt x="503590" y="691883"/>
                    <a:pt x="569083" y="810149"/>
                    <a:pt x="625023" y="931067"/>
                  </a:cubicBezTo>
                  <a:cubicBezTo>
                    <a:pt x="684678" y="1050393"/>
                    <a:pt x="762909" y="1160704"/>
                    <a:pt x="805686" y="1287986"/>
                  </a:cubicBezTo>
                  <a:cubicBezTo>
                    <a:pt x="821078" y="1331156"/>
                    <a:pt x="836469" y="1376129"/>
                    <a:pt x="838274" y="1422162"/>
                  </a:cubicBezTo>
                  <a:cubicBezTo>
                    <a:pt x="837318" y="1420784"/>
                    <a:pt x="836363" y="1419299"/>
                    <a:pt x="835407" y="14178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17097292" y="1043702"/>
              <a:ext cx="658114" cy="2078936"/>
            </a:xfrm>
            <a:custGeom>
              <a:rect b="b" l="l" r="r" t="t"/>
              <a:pathLst>
                <a:path extrusionOk="0" h="2078936" w="658114">
                  <a:moveTo>
                    <a:pt x="16934" y="2078909"/>
                  </a:moveTo>
                  <a:cubicBezTo>
                    <a:pt x="4515" y="2075515"/>
                    <a:pt x="-2278" y="2062681"/>
                    <a:pt x="694" y="2050377"/>
                  </a:cubicBezTo>
                  <a:cubicBezTo>
                    <a:pt x="3241" y="2004768"/>
                    <a:pt x="2392" y="1958734"/>
                    <a:pt x="4940" y="1913019"/>
                  </a:cubicBezTo>
                  <a:cubicBezTo>
                    <a:pt x="10990" y="1775448"/>
                    <a:pt x="24789" y="1638302"/>
                    <a:pt x="44745" y="1502004"/>
                  </a:cubicBezTo>
                  <a:cubicBezTo>
                    <a:pt x="89008" y="1199816"/>
                    <a:pt x="154714" y="900068"/>
                    <a:pt x="273281" y="618032"/>
                  </a:cubicBezTo>
                  <a:cubicBezTo>
                    <a:pt x="340366" y="452248"/>
                    <a:pt x="414457" y="287312"/>
                    <a:pt x="521029" y="142529"/>
                  </a:cubicBezTo>
                  <a:cubicBezTo>
                    <a:pt x="548946" y="104026"/>
                    <a:pt x="579198" y="67008"/>
                    <a:pt x="610936" y="31581"/>
                  </a:cubicBezTo>
                  <a:cubicBezTo>
                    <a:pt x="624523" y="19595"/>
                    <a:pt x="640339" y="-11164"/>
                    <a:pt x="660295" y="4216"/>
                  </a:cubicBezTo>
                  <a:cubicBezTo>
                    <a:pt x="675474" y="21823"/>
                    <a:pt x="649255" y="34551"/>
                    <a:pt x="639914" y="47279"/>
                  </a:cubicBezTo>
                  <a:cubicBezTo>
                    <a:pt x="604036" y="87903"/>
                    <a:pt x="570706" y="130755"/>
                    <a:pt x="539817" y="175198"/>
                  </a:cubicBezTo>
                  <a:cubicBezTo>
                    <a:pt x="446938" y="310116"/>
                    <a:pt x="380171" y="460415"/>
                    <a:pt x="319242" y="611880"/>
                  </a:cubicBezTo>
                  <a:cubicBezTo>
                    <a:pt x="212140" y="867611"/>
                    <a:pt x="146116" y="1137873"/>
                    <a:pt x="103763" y="1411210"/>
                  </a:cubicBezTo>
                  <a:cubicBezTo>
                    <a:pt x="75952" y="1580389"/>
                    <a:pt x="57164" y="1751795"/>
                    <a:pt x="50689" y="1922671"/>
                  </a:cubicBezTo>
                  <a:cubicBezTo>
                    <a:pt x="49522" y="1954491"/>
                    <a:pt x="48991" y="1986206"/>
                    <a:pt x="48672" y="2018026"/>
                  </a:cubicBezTo>
                  <a:cubicBezTo>
                    <a:pt x="48779" y="2039876"/>
                    <a:pt x="51644" y="2079440"/>
                    <a:pt x="23515" y="2079440"/>
                  </a:cubicBezTo>
                  <a:cubicBezTo>
                    <a:pt x="21392" y="2079546"/>
                    <a:pt x="19270" y="2079333"/>
                    <a:pt x="16934" y="2078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17317295" y="1377284"/>
              <a:ext cx="551967" cy="2025902"/>
            </a:xfrm>
            <a:custGeom>
              <a:rect b="b" l="l" r="r" t="t"/>
              <a:pathLst>
                <a:path extrusionOk="0" h="2025902" w="551967">
                  <a:moveTo>
                    <a:pt x="20053" y="2027469"/>
                  </a:moveTo>
                  <a:cubicBezTo>
                    <a:pt x="7634" y="2025772"/>
                    <a:pt x="-1495" y="2013892"/>
                    <a:pt x="204" y="2001376"/>
                  </a:cubicBezTo>
                  <a:cubicBezTo>
                    <a:pt x="6360" y="1910794"/>
                    <a:pt x="13897" y="1820424"/>
                    <a:pt x="23556" y="1730054"/>
                  </a:cubicBezTo>
                  <a:cubicBezTo>
                    <a:pt x="46696" y="1511659"/>
                    <a:pt x="70049" y="1292628"/>
                    <a:pt x="121530" y="1078795"/>
                  </a:cubicBezTo>
                  <a:cubicBezTo>
                    <a:pt x="200186" y="774061"/>
                    <a:pt x="309093" y="476540"/>
                    <a:pt x="449738" y="194823"/>
                  </a:cubicBezTo>
                  <a:cubicBezTo>
                    <a:pt x="472136" y="148259"/>
                    <a:pt x="492516" y="100634"/>
                    <a:pt x="514276" y="53646"/>
                  </a:cubicBezTo>
                  <a:cubicBezTo>
                    <a:pt x="523829" y="36038"/>
                    <a:pt x="529561" y="14613"/>
                    <a:pt x="544422" y="930"/>
                  </a:cubicBezTo>
                  <a:cubicBezTo>
                    <a:pt x="565439" y="-6707"/>
                    <a:pt x="543891" y="34978"/>
                    <a:pt x="542618" y="42721"/>
                  </a:cubicBezTo>
                  <a:cubicBezTo>
                    <a:pt x="524254" y="93315"/>
                    <a:pt x="505041" y="143804"/>
                    <a:pt x="483387" y="193020"/>
                  </a:cubicBezTo>
                  <a:cubicBezTo>
                    <a:pt x="406643" y="356046"/>
                    <a:pt x="337328" y="522149"/>
                    <a:pt x="280115" y="692919"/>
                  </a:cubicBezTo>
                  <a:cubicBezTo>
                    <a:pt x="218231" y="871325"/>
                    <a:pt x="163352" y="1052596"/>
                    <a:pt x="130659" y="1238746"/>
                  </a:cubicBezTo>
                  <a:cubicBezTo>
                    <a:pt x="92340" y="1460216"/>
                    <a:pt x="71535" y="1689111"/>
                    <a:pt x="52322" y="1911960"/>
                  </a:cubicBezTo>
                  <a:cubicBezTo>
                    <a:pt x="49987" y="1943887"/>
                    <a:pt x="48607" y="1975813"/>
                    <a:pt x="46059" y="2007634"/>
                  </a:cubicBezTo>
                  <a:cubicBezTo>
                    <a:pt x="44998" y="2019195"/>
                    <a:pt x="33959" y="2027681"/>
                    <a:pt x="22813" y="2027681"/>
                  </a:cubicBezTo>
                  <a:cubicBezTo>
                    <a:pt x="22070" y="2027681"/>
                    <a:pt x="21115" y="2027575"/>
                    <a:pt x="20053" y="20274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17363203" y="1371638"/>
              <a:ext cx="509508" cy="2047115"/>
            </a:xfrm>
            <a:custGeom>
              <a:rect b="b" l="l" r="r" t="t"/>
              <a:pathLst>
                <a:path extrusionOk="0" h="2047115" w="509508">
                  <a:moveTo>
                    <a:pt x="257" y="2033964"/>
                  </a:moveTo>
                  <a:cubicBezTo>
                    <a:pt x="-2397" y="2014765"/>
                    <a:pt x="15967" y="2004158"/>
                    <a:pt x="33163" y="2005856"/>
                  </a:cubicBezTo>
                  <a:cubicBezTo>
                    <a:pt x="65326" y="2001082"/>
                    <a:pt x="100248" y="2003840"/>
                    <a:pt x="129439" y="1988036"/>
                  </a:cubicBezTo>
                  <a:cubicBezTo>
                    <a:pt x="126785" y="1905727"/>
                    <a:pt x="126997" y="1823206"/>
                    <a:pt x="129969" y="1741003"/>
                  </a:cubicBezTo>
                  <a:cubicBezTo>
                    <a:pt x="135383" y="1652436"/>
                    <a:pt x="150668" y="1564824"/>
                    <a:pt x="157992" y="1476469"/>
                  </a:cubicBezTo>
                  <a:cubicBezTo>
                    <a:pt x="183149" y="1213951"/>
                    <a:pt x="250341" y="957902"/>
                    <a:pt x="305431" y="700581"/>
                  </a:cubicBezTo>
                  <a:cubicBezTo>
                    <a:pt x="325918" y="614347"/>
                    <a:pt x="358611" y="531614"/>
                    <a:pt x="382707" y="446335"/>
                  </a:cubicBezTo>
                  <a:cubicBezTo>
                    <a:pt x="421451" y="302082"/>
                    <a:pt x="458178" y="157087"/>
                    <a:pt x="493843" y="12092"/>
                  </a:cubicBezTo>
                  <a:cubicBezTo>
                    <a:pt x="494268" y="5410"/>
                    <a:pt x="499894" y="0"/>
                    <a:pt x="506687" y="0"/>
                  </a:cubicBezTo>
                  <a:cubicBezTo>
                    <a:pt x="528341" y="2652"/>
                    <a:pt x="516877" y="31078"/>
                    <a:pt x="515816" y="45291"/>
                  </a:cubicBezTo>
                  <a:cubicBezTo>
                    <a:pt x="508598" y="82521"/>
                    <a:pt x="499363" y="123145"/>
                    <a:pt x="492145" y="158890"/>
                  </a:cubicBezTo>
                  <a:cubicBezTo>
                    <a:pt x="458496" y="331994"/>
                    <a:pt x="412428" y="501915"/>
                    <a:pt x="359991" y="670139"/>
                  </a:cubicBezTo>
                  <a:cubicBezTo>
                    <a:pt x="322309" y="822135"/>
                    <a:pt x="292800" y="981767"/>
                    <a:pt x="259682" y="1133445"/>
                  </a:cubicBezTo>
                  <a:cubicBezTo>
                    <a:pt x="221363" y="1304639"/>
                    <a:pt x="207563" y="1479333"/>
                    <a:pt x="186971" y="1653073"/>
                  </a:cubicBezTo>
                  <a:cubicBezTo>
                    <a:pt x="173171" y="1765187"/>
                    <a:pt x="175825" y="1878786"/>
                    <a:pt x="178585" y="1991430"/>
                  </a:cubicBezTo>
                  <a:cubicBezTo>
                    <a:pt x="174870" y="2054435"/>
                    <a:pt x="70421" y="2050086"/>
                    <a:pt x="24246" y="2054859"/>
                  </a:cubicBezTo>
                  <a:cubicBezTo>
                    <a:pt x="12464" y="2054753"/>
                    <a:pt x="1637" y="2045843"/>
                    <a:pt x="257" y="20339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17345233" y="3376534"/>
              <a:ext cx="31844" cy="21213"/>
            </a:xfrm>
            <a:custGeom>
              <a:rect b="b" l="l" r="r" t="t"/>
              <a:pathLst>
                <a:path extrusionOk="0" h="21213" w="31844">
                  <a:moveTo>
                    <a:pt x="17273" y="29916"/>
                  </a:moveTo>
                  <a:cubicBezTo>
                    <a:pt x="-10750" y="20052"/>
                    <a:pt x="-2577" y="-9011"/>
                    <a:pt x="26720" y="2762"/>
                  </a:cubicBezTo>
                  <a:cubicBezTo>
                    <a:pt x="43915" y="7854"/>
                    <a:pt x="37759" y="31189"/>
                    <a:pt x="23217" y="31189"/>
                  </a:cubicBezTo>
                  <a:cubicBezTo>
                    <a:pt x="21306" y="31083"/>
                    <a:pt x="19395" y="30765"/>
                    <a:pt x="17273" y="299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17325636" y="3370092"/>
              <a:ext cx="53073" cy="53034"/>
            </a:xfrm>
            <a:custGeom>
              <a:rect b="b" l="l" r="r" t="t"/>
              <a:pathLst>
                <a:path extrusionOk="0" h="53034" w="53073">
                  <a:moveTo>
                    <a:pt x="33261" y="62027"/>
                  </a:moveTo>
                  <a:cubicBezTo>
                    <a:pt x="9165" y="58102"/>
                    <a:pt x="-10260" y="29039"/>
                    <a:pt x="5981" y="7402"/>
                  </a:cubicBezTo>
                  <a:cubicBezTo>
                    <a:pt x="8316" y="3901"/>
                    <a:pt x="13305" y="-1296"/>
                    <a:pt x="18081" y="295"/>
                  </a:cubicBezTo>
                  <a:cubicBezTo>
                    <a:pt x="21903" y="-659"/>
                    <a:pt x="23601" y="4432"/>
                    <a:pt x="20523" y="6129"/>
                  </a:cubicBezTo>
                  <a:cubicBezTo>
                    <a:pt x="20735" y="11644"/>
                    <a:pt x="20523" y="18114"/>
                    <a:pt x="24132" y="22676"/>
                  </a:cubicBezTo>
                  <a:cubicBezTo>
                    <a:pt x="28802" y="27449"/>
                    <a:pt x="35702" y="29039"/>
                    <a:pt x="41965" y="30631"/>
                  </a:cubicBezTo>
                  <a:cubicBezTo>
                    <a:pt x="60859" y="35934"/>
                    <a:pt x="55127" y="62769"/>
                    <a:pt x="38037" y="62769"/>
                  </a:cubicBezTo>
                  <a:cubicBezTo>
                    <a:pt x="36445" y="62663"/>
                    <a:pt x="34853" y="62451"/>
                    <a:pt x="33261" y="620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17356244" y="3394146"/>
              <a:ext cx="10500" cy="10500"/>
            </a:xfrm>
            <a:custGeom>
              <a:rect b="b" l="l" r="r" t="t"/>
              <a:pathLst>
                <a:path extrusionOk="0" h="120000" w="120000">
                  <a:moveTo>
                    <a:pt x="0" y="34800"/>
                  </a:moveTo>
                  <a:cubicBezTo>
                    <a:pt x="0" y="15601"/>
                    <a:pt x="15601" y="0"/>
                    <a:pt x="34796" y="0"/>
                  </a:cubicBezTo>
                  <a:cubicBezTo>
                    <a:pt x="54003" y="0"/>
                    <a:pt x="69592" y="15601"/>
                    <a:pt x="69592" y="34800"/>
                  </a:cubicBezTo>
                  <a:cubicBezTo>
                    <a:pt x="69592" y="53998"/>
                    <a:pt x="54003" y="69599"/>
                    <a:pt x="34796" y="69599"/>
                  </a:cubicBezTo>
                  <a:cubicBezTo>
                    <a:pt x="15601" y="69599"/>
                    <a:pt x="0" y="52799"/>
                    <a:pt x="0" y="348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16213973" y="-655944"/>
              <a:ext cx="1411762" cy="1240997"/>
            </a:xfrm>
            <a:custGeom>
              <a:rect b="b" l="l" r="r" t="t"/>
              <a:pathLst>
                <a:path extrusionOk="0" h="1240997" w="1411762">
                  <a:moveTo>
                    <a:pt x="1381951" y="1242996"/>
                  </a:moveTo>
                  <a:cubicBezTo>
                    <a:pt x="1375158" y="1241193"/>
                    <a:pt x="1370169" y="1236314"/>
                    <a:pt x="1366560" y="1230480"/>
                  </a:cubicBezTo>
                  <a:cubicBezTo>
                    <a:pt x="1336095" y="1183916"/>
                    <a:pt x="1314760" y="1132685"/>
                    <a:pt x="1291938" y="1082197"/>
                  </a:cubicBezTo>
                  <a:cubicBezTo>
                    <a:pt x="1262429" y="1025450"/>
                    <a:pt x="1233769" y="968067"/>
                    <a:pt x="1197998" y="914927"/>
                  </a:cubicBezTo>
                  <a:cubicBezTo>
                    <a:pt x="1154902" y="851286"/>
                    <a:pt x="1102995" y="795282"/>
                    <a:pt x="1051832" y="739596"/>
                  </a:cubicBezTo>
                  <a:cubicBezTo>
                    <a:pt x="991965" y="668106"/>
                    <a:pt x="925835" y="603087"/>
                    <a:pt x="850152" y="548355"/>
                  </a:cubicBezTo>
                  <a:cubicBezTo>
                    <a:pt x="805782" y="514520"/>
                    <a:pt x="760988" y="476017"/>
                    <a:pt x="715132" y="445257"/>
                  </a:cubicBezTo>
                  <a:cubicBezTo>
                    <a:pt x="656008" y="408451"/>
                    <a:pt x="595610" y="373237"/>
                    <a:pt x="534469" y="339825"/>
                  </a:cubicBezTo>
                  <a:cubicBezTo>
                    <a:pt x="384801" y="271942"/>
                    <a:pt x="224625" y="226332"/>
                    <a:pt x="60202" y="216574"/>
                  </a:cubicBezTo>
                  <a:cubicBezTo>
                    <a:pt x="25386" y="215620"/>
                    <a:pt x="-11341" y="186557"/>
                    <a:pt x="3307" y="149009"/>
                  </a:cubicBezTo>
                  <a:cubicBezTo>
                    <a:pt x="16045" y="103718"/>
                    <a:pt x="34302" y="58320"/>
                    <a:pt x="66252" y="23106"/>
                  </a:cubicBezTo>
                  <a:cubicBezTo>
                    <a:pt x="94594" y="-14867"/>
                    <a:pt x="127606" y="4438"/>
                    <a:pt x="166137" y="8574"/>
                  </a:cubicBezTo>
                  <a:cubicBezTo>
                    <a:pt x="243094" y="17166"/>
                    <a:pt x="317610" y="37743"/>
                    <a:pt x="390746" y="62563"/>
                  </a:cubicBezTo>
                  <a:cubicBezTo>
                    <a:pt x="465049" y="85368"/>
                    <a:pt x="540838" y="106793"/>
                    <a:pt x="607923" y="146993"/>
                  </a:cubicBezTo>
                  <a:cubicBezTo>
                    <a:pt x="659405" y="177647"/>
                    <a:pt x="711205" y="207664"/>
                    <a:pt x="759502" y="243091"/>
                  </a:cubicBezTo>
                  <a:cubicBezTo>
                    <a:pt x="805676" y="277457"/>
                    <a:pt x="846649" y="318293"/>
                    <a:pt x="889427" y="356584"/>
                  </a:cubicBezTo>
                  <a:cubicBezTo>
                    <a:pt x="978378" y="432529"/>
                    <a:pt x="1052894" y="522581"/>
                    <a:pt x="1122951" y="615815"/>
                  </a:cubicBezTo>
                  <a:cubicBezTo>
                    <a:pt x="1216573" y="737475"/>
                    <a:pt x="1306374" y="865499"/>
                    <a:pt x="1359873" y="1010282"/>
                  </a:cubicBezTo>
                  <a:cubicBezTo>
                    <a:pt x="1371018" y="1042527"/>
                    <a:pt x="1380784" y="1075302"/>
                    <a:pt x="1385985" y="1109138"/>
                  </a:cubicBezTo>
                  <a:cubicBezTo>
                    <a:pt x="1389700" y="1131306"/>
                    <a:pt x="1390974" y="1154005"/>
                    <a:pt x="1391398" y="1176491"/>
                  </a:cubicBezTo>
                  <a:cubicBezTo>
                    <a:pt x="1397980" y="1187734"/>
                    <a:pt x="1405091" y="1198765"/>
                    <a:pt x="1410717" y="1210433"/>
                  </a:cubicBezTo>
                  <a:cubicBezTo>
                    <a:pt x="1418147" y="1225919"/>
                    <a:pt x="1404561" y="1244163"/>
                    <a:pt x="1388532" y="1244163"/>
                  </a:cubicBezTo>
                  <a:cubicBezTo>
                    <a:pt x="1386303" y="1244057"/>
                    <a:pt x="1384180" y="1243738"/>
                    <a:pt x="1381951" y="1242996"/>
                  </a:cubicBezTo>
                  <a:close/>
                  <a:moveTo>
                    <a:pt x="49800" y="163964"/>
                  </a:moveTo>
                  <a:cubicBezTo>
                    <a:pt x="127393" y="177965"/>
                    <a:pt x="208278" y="178284"/>
                    <a:pt x="284916" y="200558"/>
                  </a:cubicBezTo>
                  <a:cubicBezTo>
                    <a:pt x="394673" y="232166"/>
                    <a:pt x="506552" y="264411"/>
                    <a:pt x="605164" y="323173"/>
                  </a:cubicBezTo>
                  <a:cubicBezTo>
                    <a:pt x="654841" y="352341"/>
                    <a:pt x="705579" y="379813"/>
                    <a:pt x="753239" y="412164"/>
                  </a:cubicBezTo>
                  <a:cubicBezTo>
                    <a:pt x="829029" y="467850"/>
                    <a:pt x="903014" y="526293"/>
                    <a:pt x="974982" y="586646"/>
                  </a:cubicBezTo>
                  <a:cubicBezTo>
                    <a:pt x="1034743" y="640741"/>
                    <a:pt x="1084101" y="705124"/>
                    <a:pt x="1139616" y="763356"/>
                  </a:cubicBezTo>
                  <a:cubicBezTo>
                    <a:pt x="1226021" y="855423"/>
                    <a:pt x="1290452" y="964461"/>
                    <a:pt x="1343844" y="1078166"/>
                  </a:cubicBezTo>
                  <a:cubicBezTo>
                    <a:pt x="1298625" y="936141"/>
                    <a:pt x="1213601" y="810874"/>
                    <a:pt x="1124756" y="692502"/>
                  </a:cubicBezTo>
                  <a:cubicBezTo>
                    <a:pt x="1050452" y="597147"/>
                    <a:pt x="978272" y="498609"/>
                    <a:pt x="887197" y="418422"/>
                  </a:cubicBezTo>
                  <a:cubicBezTo>
                    <a:pt x="839219" y="375889"/>
                    <a:pt x="792195" y="329643"/>
                    <a:pt x="742306" y="290291"/>
                  </a:cubicBezTo>
                  <a:cubicBezTo>
                    <a:pt x="680104" y="243940"/>
                    <a:pt x="612912" y="204058"/>
                    <a:pt x="544341" y="167889"/>
                  </a:cubicBezTo>
                  <a:cubicBezTo>
                    <a:pt x="471842" y="134265"/>
                    <a:pt x="393718" y="115809"/>
                    <a:pt x="318247" y="90353"/>
                  </a:cubicBezTo>
                  <a:cubicBezTo>
                    <a:pt x="250737" y="67230"/>
                    <a:pt x="179512" y="61290"/>
                    <a:pt x="109773" y="48456"/>
                  </a:cubicBezTo>
                  <a:cubicBezTo>
                    <a:pt x="77823" y="79004"/>
                    <a:pt x="61476" y="122173"/>
                    <a:pt x="49800" y="1639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15682330" y="785483"/>
              <a:ext cx="1624057" cy="392452"/>
            </a:xfrm>
            <a:custGeom>
              <a:rect b="b" l="l" r="r" t="t"/>
              <a:pathLst>
                <a:path extrusionOk="0" h="392452" w="1624057">
                  <a:moveTo>
                    <a:pt x="4955" y="393323"/>
                  </a:moveTo>
                  <a:cubicBezTo>
                    <a:pt x="-3112" y="382928"/>
                    <a:pt x="-1095" y="367549"/>
                    <a:pt x="9307" y="359487"/>
                  </a:cubicBezTo>
                  <a:cubicBezTo>
                    <a:pt x="37967" y="337425"/>
                    <a:pt x="67900" y="316954"/>
                    <a:pt x="98046" y="297225"/>
                  </a:cubicBezTo>
                  <a:cubicBezTo>
                    <a:pt x="155684" y="259253"/>
                    <a:pt x="215552" y="224462"/>
                    <a:pt x="278179" y="195400"/>
                  </a:cubicBezTo>
                  <a:cubicBezTo>
                    <a:pt x="567218" y="60693"/>
                    <a:pt x="884387" y="-3266"/>
                    <a:pt x="1202830" y="128"/>
                  </a:cubicBezTo>
                  <a:cubicBezTo>
                    <a:pt x="1333816" y="1295"/>
                    <a:pt x="1466925" y="-1357"/>
                    <a:pt x="1595257" y="28236"/>
                  </a:cubicBezTo>
                  <a:cubicBezTo>
                    <a:pt x="1606403" y="31630"/>
                    <a:pt x="1618822" y="35343"/>
                    <a:pt x="1625509" y="45526"/>
                  </a:cubicBezTo>
                  <a:cubicBezTo>
                    <a:pt x="1631454" y="54647"/>
                    <a:pt x="1623599" y="67694"/>
                    <a:pt x="1612984" y="67270"/>
                  </a:cubicBezTo>
                  <a:cubicBezTo>
                    <a:pt x="1612984" y="67270"/>
                    <a:pt x="1612984" y="67270"/>
                    <a:pt x="1612984" y="67375"/>
                  </a:cubicBezTo>
                  <a:cubicBezTo>
                    <a:pt x="1458115" y="39798"/>
                    <a:pt x="1299743" y="41813"/>
                    <a:pt x="1142963" y="45207"/>
                  </a:cubicBezTo>
                  <a:cubicBezTo>
                    <a:pt x="886616" y="48920"/>
                    <a:pt x="633667" y="99938"/>
                    <a:pt x="396109" y="196036"/>
                  </a:cubicBezTo>
                  <a:cubicBezTo>
                    <a:pt x="296330" y="235282"/>
                    <a:pt x="200691" y="284709"/>
                    <a:pt x="112164" y="345168"/>
                  </a:cubicBezTo>
                  <a:cubicBezTo>
                    <a:pt x="87325" y="362139"/>
                    <a:pt x="62487" y="379216"/>
                    <a:pt x="38710" y="397778"/>
                  </a:cubicBezTo>
                  <a:cubicBezTo>
                    <a:pt x="28520" y="405733"/>
                    <a:pt x="13022" y="403718"/>
                    <a:pt x="4955" y="3933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18317177" y="1081619"/>
              <a:ext cx="1528524" cy="1537988"/>
            </a:xfrm>
            <a:custGeom>
              <a:rect b="b" l="l" r="r" t="t"/>
              <a:pathLst>
                <a:path extrusionOk="0" h="1537988" w="1528524">
                  <a:moveTo>
                    <a:pt x="1491181" y="1528789"/>
                  </a:moveTo>
                  <a:cubicBezTo>
                    <a:pt x="1419531" y="1385915"/>
                    <a:pt x="1347563" y="1242087"/>
                    <a:pt x="1260628" y="1107593"/>
                  </a:cubicBezTo>
                  <a:cubicBezTo>
                    <a:pt x="1202778" y="1025284"/>
                    <a:pt x="1146201" y="942020"/>
                    <a:pt x="1086015" y="861408"/>
                  </a:cubicBezTo>
                  <a:cubicBezTo>
                    <a:pt x="1023282" y="780266"/>
                    <a:pt x="951951" y="706018"/>
                    <a:pt x="883911" y="629437"/>
                  </a:cubicBezTo>
                  <a:cubicBezTo>
                    <a:pt x="780417" y="515838"/>
                    <a:pt x="668749" y="408815"/>
                    <a:pt x="541903" y="321521"/>
                  </a:cubicBezTo>
                  <a:cubicBezTo>
                    <a:pt x="466645" y="268699"/>
                    <a:pt x="396481" y="208240"/>
                    <a:pt x="316233" y="162843"/>
                  </a:cubicBezTo>
                  <a:cubicBezTo>
                    <a:pt x="263053" y="132189"/>
                    <a:pt x="208069" y="104718"/>
                    <a:pt x="150749" y="82549"/>
                  </a:cubicBezTo>
                  <a:cubicBezTo>
                    <a:pt x="110944" y="66639"/>
                    <a:pt x="70502" y="52426"/>
                    <a:pt x="31440" y="34713"/>
                  </a:cubicBezTo>
                  <a:cubicBezTo>
                    <a:pt x="20188" y="28455"/>
                    <a:pt x="4478" y="24743"/>
                    <a:pt x="126" y="11378"/>
                  </a:cubicBezTo>
                  <a:cubicBezTo>
                    <a:pt x="-3271" y="-17261"/>
                    <a:pt x="62966" y="16999"/>
                    <a:pt x="76552" y="18590"/>
                  </a:cubicBezTo>
                  <a:cubicBezTo>
                    <a:pt x="129626" y="36410"/>
                    <a:pt x="181744" y="52638"/>
                    <a:pt x="232695" y="75019"/>
                  </a:cubicBezTo>
                  <a:cubicBezTo>
                    <a:pt x="325468" y="115324"/>
                    <a:pt x="411448" y="168783"/>
                    <a:pt x="491377" y="230621"/>
                  </a:cubicBezTo>
                  <a:cubicBezTo>
                    <a:pt x="556552" y="279200"/>
                    <a:pt x="624910" y="323430"/>
                    <a:pt x="687538" y="375404"/>
                  </a:cubicBezTo>
                  <a:cubicBezTo>
                    <a:pt x="830200" y="494200"/>
                    <a:pt x="952906" y="634316"/>
                    <a:pt x="1075082" y="773372"/>
                  </a:cubicBezTo>
                  <a:cubicBezTo>
                    <a:pt x="1139195" y="847407"/>
                    <a:pt x="1192800" y="929610"/>
                    <a:pt x="1249907" y="1009055"/>
                  </a:cubicBezTo>
                  <a:cubicBezTo>
                    <a:pt x="1290137" y="1065271"/>
                    <a:pt x="1329412" y="1122548"/>
                    <a:pt x="1363273" y="1182901"/>
                  </a:cubicBezTo>
                  <a:cubicBezTo>
                    <a:pt x="1422185" y="1289924"/>
                    <a:pt x="1481946" y="1396734"/>
                    <a:pt x="1534064" y="1507257"/>
                  </a:cubicBezTo>
                  <a:cubicBezTo>
                    <a:pt x="1545316" y="1533668"/>
                    <a:pt x="1506360" y="1554988"/>
                    <a:pt x="1491181" y="15287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18661491" y="744275"/>
              <a:ext cx="1900040" cy="413665"/>
            </a:xfrm>
            <a:custGeom>
              <a:rect b="b" l="l" r="r" t="t"/>
              <a:pathLst>
                <a:path extrusionOk="0" h="413665" w="1900040">
                  <a:moveTo>
                    <a:pt x="1870156" y="409924"/>
                  </a:moveTo>
                  <a:cubicBezTo>
                    <a:pt x="1763478" y="315947"/>
                    <a:pt x="1626866" y="270020"/>
                    <a:pt x="1493969" y="227487"/>
                  </a:cubicBezTo>
                  <a:cubicBezTo>
                    <a:pt x="1392386" y="192908"/>
                    <a:pt x="1293244" y="151224"/>
                    <a:pt x="1189220" y="124176"/>
                  </a:cubicBezTo>
                  <a:cubicBezTo>
                    <a:pt x="1078401" y="95644"/>
                    <a:pt x="967159" y="80370"/>
                    <a:pt x="854112" y="65096"/>
                  </a:cubicBezTo>
                  <a:cubicBezTo>
                    <a:pt x="714952" y="43670"/>
                    <a:pt x="573989" y="36564"/>
                    <a:pt x="433768" y="51519"/>
                  </a:cubicBezTo>
                  <a:cubicBezTo>
                    <a:pt x="334095" y="62126"/>
                    <a:pt x="234210" y="70930"/>
                    <a:pt x="134538" y="81218"/>
                  </a:cubicBezTo>
                  <a:cubicBezTo>
                    <a:pt x="92397" y="83870"/>
                    <a:pt x="48346" y="98720"/>
                    <a:pt x="6842" y="87264"/>
                  </a:cubicBezTo>
                  <a:cubicBezTo>
                    <a:pt x="-3454" y="83128"/>
                    <a:pt x="-1862" y="66263"/>
                    <a:pt x="9814" y="64990"/>
                  </a:cubicBezTo>
                  <a:cubicBezTo>
                    <a:pt x="15971" y="64035"/>
                    <a:pt x="22234" y="63293"/>
                    <a:pt x="28390" y="62763"/>
                  </a:cubicBezTo>
                  <a:cubicBezTo>
                    <a:pt x="108426" y="48974"/>
                    <a:pt x="188461" y="35715"/>
                    <a:pt x="269345" y="28609"/>
                  </a:cubicBezTo>
                  <a:cubicBezTo>
                    <a:pt x="393326" y="13759"/>
                    <a:pt x="517624" y="-2363"/>
                    <a:pt x="642772" y="288"/>
                  </a:cubicBezTo>
                  <a:cubicBezTo>
                    <a:pt x="766222" y="5168"/>
                    <a:pt x="888716" y="24048"/>
                    <a:pt x="1010786" y="41973"/>
                  </a:cubicBezTo>
                  <a:cubicBezTo>
                    <a:pt x="1181046" y="63293"/>
                    <a:pt x="1342815" y="121842"/>
                    <a:pt x="1502355" y="180604"/>
                  </a:cubicBezTo>
                  <a:cubicBezTo>
                    <a:pt x="1580267" y="206803"/>
                    <a:pt x="1659772" y="229820"/>
                    <a:pt x="1733969" y="265777"/>
                  </a:cubicBezTo>
                  <a:cubicBezTo>
                    <a:pt x="1793518" y="293567"/>
                    <a:pt x="1849245" y="329418"/>
                    <a:pt x="1899665" y="371527"/>
                  </a:cubicBezTo>
                  <a:cubicBezTo>
                    <a:pt x="1909855" y="379376"/>
                    <a:pt x="1912296" y="395180"/>
                    <a:pt x="1904017" y="405469"/>
                  </a:cubicBezTo>
                  <a:cubicBezTo>
                    <a:pt x="1896268" y="415651"/>
                    <a:pt x="1880134" y="418515"/>
                    <a:pt x="1870156" y="4099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18951248" y="1088092"/>
              <a:ext cx="1486065" cy="1219784"/>
            </a:xfrm>
            <a:custGeom>
              <a:rect b="b" l="l" r="r" t="t"/>
              <a:pathLst>
                <a:path extrusionOk="0" h="1219784" w="1486065">
                  <a:moveTo>
                    <a:pt x="1450049" y="1214188"/>
                  </a:moveTo>
                  <a:cubicBezTo>
                    <a:pt x="1319488" y="1034615"/>
                    <a:pt x="1201240" y="844328"/>
                    <a:pt x="1041169" y="688514"/>
                  </a:cubicBezTo>
                  <a:cubicBezTo>
                    <a:pt x="965380" y="606948"/>
                    <a:pt x="881311" y="534079"/>
                    <a:pt x="792572" y="466938"/>
                  </a:cubicBezTo>
                  <a:cubicBezTo>
                    <a:pt x="631864" y="341459"/>
                    <a:pt x="462665" y="223511"/>
                    <a:pt x="283169" y="126459"/>
                  </a:cubicBezTo>
                  <a:cubicBezTo>
                    <a:pt x="203559" y="86259"/>
                    <a:pt x="117261" y="58363"/>
                    <a:pt x="33617" y="28664"/>
                  </a:cubicBezTo>
                  <a:cubicBezTo>
                    <a:pt x="22790" y="23891"/>
                    <a:pt x="8672" y="23042"/>
                    <a:pt x="817" y="13708"/>
                  </a:cubicBezTo>
                  <a:cubicBezTo>
                    <a:pt x="-13725" y="-29461"/>
                    <a:pt x="170441" y="42771"/>
                    <a:pt x="190184" y="46696"/>
                  </a:cubicBezTo>
                  <a:cubicBezTo>
                    <a:pt x="282320" y="75122"/>
                    <a:pt x="365646" y="124868"/>
                    <a:pt x="448229" y="173659"/>
                  </a:cubicBezTo>
                  <a:cubicBezTo>
                    <a:pt x="550343" y="232315"/>
                    <a:pt x="646619" y="300411"/>
                    <a:pt x="741090" y="370628"/>
                  </a:cubicBezTo>
                  <a:cubicBezTo>
                    <a:pt x="887043" y="474575"/>
                    <a:pt x="1022275" y="591992"/>
                    <a:pt x="1141797" y="725426"/>
                  </a:cubicBezTo>
                  <a:cubicBezTo>
                    <a:pt x="1240514" y="830539"/>
                    <a:pt x="1322672" y="949442"/>
                    <a:pt x="1404937" y="1067390"/>
                  </a:cubicBezTo>
                  <a:cubicBezTo>
                    <a:pt x="1432217" y="1107378"/>
                    <a:pt x="1460452" y="1146729"/>
                    <a:pt x="1489324" y="1185550"/>
                  </a:cubicBezTo>
                  <a:cubicBezTo>
                    <a:pt x="1506732" y="1211112"/>
                    <a:pt x="1470323" y="1240069"/>
                    <a:pt x="1450049" y="12141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18957008" y="1049872"/>
              <a:ext cx="1677130" cy="1262211"/>
            </a:xfrm>
            <a:custGeom>
              <a:rect b="b" l="l" r="r" t="t"/>
              <a:pathLst>
                <a:path extrusionOk="0" h="1262211" w="1677130">
                  <a:moveTo>
                    <a:pt x="1469659" y="1253257"/>
                  </a:moveTo>
                  <a:cubicBezTo>
                    <a:pt x="1451507" y="1226210"/>
                    <a:pt x="1487916" y="1211572"/>
                    <a:pt x="1504369" y="1197041"/>
                  </a:cubicBezTo>
                  <a:cubicBezTo>
                    <a:pt x="1528570" y="1176358"/>
                    <a:pt x="1547040" y="1149947"/>
                    <a:pt x="1565616" y="1124384"/>
                  </a:cubicBezTo>
                  <a:cubicBezTo>
                    <a:pt x="1599265" y="1074956"/>
                    <a:pt x="1620813" y="1018422"/>
                    <a:pt x="1634506" y="961039"/>
                  </a:cubicBezTo>
                  <a:cubicBezTo>
                    <a:pt x="1636629" y="948205"/>
                    <a:pt x="1627712" y="939083"/>
                    <a:pt x="1620176" y="929749"/>
                  </a:cubicBezTo>
                  <a:cubicBezTo>
                    <a:pt x="1600114" y="905141"/>
                    <a:pt x="1577398" y="883079"/>
                    <a:pt x="1554258" y="861335"/>
                  </a:cubicBezTo>
                  <a:cubicBezTo>
                    <a:pt x="1356081" y="668079"/>
                    <a:pt x="1157372" y="472701"/>
                    <a:pt x="921088" y="326327"/>
                  </a:cubicBezTo>
                  <a:cubicBezTo>
                    <a:pt x="723760" y="194802"/>
                    <a:pt x="502761" y="94144"/>
                    <a:pt x="267007" y="58929"/>
                  </a:cubicBezTo>
                  <a:cubicBezTo>
                    <a:pt x="181558" y="40685"/>
                    <a:pt x="94199" y="27109"/>
                    <a:pt x="7264" y="41640"/>
                  </a:cubicBezTo>
                  <a:cubicBezTo>
                    <a:pt x="-15133" y="33049"/>
                    <a:pt x="20533" y="15017"/>
                    <a:pt x="30086" y="12259"/>
                  </a:cubicBezTo>
                  <a:cubicBezTo>
                    <a:pt x="122328" y="-15319"/>
                    <a:pt x="219347" y="10350"/>
                    <a:pt x="311907" y="23927"/>
                  </a:cubicBezTo>
                  <a:cubicBezTo>
                    <a:pt x="383345" y="35064"/>
                    <a:pt x="454357" y="50338"/>
                    <a:pt x="522398" y="75264"/>
                  </a:cubicBezTo>
                  <a:cubicBezTo>
                    <a:pt x="761761" y="154921"/>
                    <a:pt x="977134" y="293446"/>
                    <a:pt x="1174674" y="447987"/>
                  </a:cubicBezTo>
                  <a:cubicBezTo>
                    <a:pt x="1336444" y="574739"/>
                    <a:pt x="1479743" y="723128"/>
                    <a:pt x="1627925" y="864942"/>
                  </a:cubicBezTo>
                  <a:cubicBezTo>
                    <a:pt x="1660618" y="899944"/>
                    <a:pt x="1698513" y="936325"/>
                    <a:pt x="1678238" y="988511"/>
                  </a:cubicBezTo>
                  <a:cubicBezTo>
                    <a:pt x="1659663" y="1053849"/>
                    <a:pt x="1633763" y="1117914"/>
                    <a:pt x="1591516" y="1171797"/>
                  </a:cubicBezTo>
                  <a:cubicBezTo>
                    <a:pt x="1573789" y="1195768"/>
                    <a:pt x="1498955" y="1292078"/>
                    <a:pt x="1469659" y="12532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19157539" y="250250"/>
              <a:ext cx="1486065" cy="222743"/>
            </a:xfrm>
            <a:custGeom>
              <a:rect b="b" l="l" r="r" t="t"/>
              <a:pathLst>
                <a:path extrusionOk="0" h="222743" w="1486065">
                  <a:moveTo>
                    <a:pt x="3742" y="207505"/>
                  </a:moveTo>
                  <a:cubicBezTo>
                    <a:pt x="3424" y="205489"/>
                    <a:pt x="3424" y="203580"/>
                    <a:pt x="3530" y="201671"/>
                  </a:cubicBezTo>
                  <a:cubicBezTo>
                    <a:pt x="-11861" y="192125"/>
                    <a:pt x="27625" y="178230"/>
                    <a:pt x="34950" y="177806"/>
                  </a:cubicBezTo>
                  <a:cubicBezTo>
                    <a:pt x="92163" y="157122"/>
                    <a:pt x="151818" y="143864"/>
                    <a:pt x="209668" y="125090"/>
                  </a:cubicBezTo>
                  <a:cubicBezTo>
                    <a:pt x="426421" y="59327"/>
                    <a:pt x="652834" y="22204"/>
                    <a:pt x="879141" y="13930"/>
                  </a:cubicBezTo>
                  <a:cubicBezTo>
                    <a:pt x="974674" y="5975"/>
                    <a:pt x="1070100" y="35"/>
                    <a:pt x="1165951" y="672"/>
                  </a:cubicBezTo>
                  <a:cubicBezTo>
                    <a:pt x="1230489" y="-813"/>
                    <a:pt x="1295027" y="-177"/>
                    <a:pt x="1359246" y="6081"/>
                  </a:cubicBezTo>
                  <a:cubicBezTo>
                    <a:pt x="1395973" y="9475"/>
                    <a:pt x="1425801" y="7248"/>
                    <a:pt x="1445756" y="44796"/>
                  </a:cubicBezTo>
                  <a:cubicBezTo>
                    <a:pt x="1462209" y="72056"/>
                    <a:pt x="1475902" y="101330"/>
                    <a:pt x="1486199" y="131454"/>
                  </a:cubicBezTo>
                  <a:cubicBezTo>
                    <a:pt x="1494266" y="151607"/>
                    <a:pt x="1496601" y="176427"/>
                    <a:pt x="1478450" y="191913"/>
                  </a:cubicBezTo>
                  <a:cubicBezTo>
                    <a:pt x="1427287" y="238689"/>
                    <a:pt x="1260317" y="221400"/>
                    <a:pt x="1191108" y="220551"/>
                  </a:cubicBezTo>
                  <a:cubicBezTo>
                    <a:pt x="1105554" y="220869"/>
                    <a:pt x="1020529" y="214081"/>
                    <a:pt x="935293" y="207823"/>
                  </a:cubicBezTo>
                  <a:cubicBezTo>
                    <a:pt x="873090" y="206126"/>
                    <a:pt x="810888" y="208459"/>
                    <a:pt x="748792" y="206232"/>
                  </a:cubicBezTo>
                  <a:cubicBezTo>
                    <a:pt x="673639" y="205277"/>
                    <a:pt x="598487" y="206974"/>
                    <a:pt x="523547" y="199231"/>
                  </a:cubicBezTo>
                  <a:cubicBezTo>
                    <a:pt x="437992" y="199550"/>
                    <a:pt x="352224" y="198489"/>
                    <a:pt x="266882" y="204217"/>
                  </a:cubicBezTo>
                  <a:cubicBezTo>
                    <a:pt x="200752" y="211853"/>
                    <a:pt x="134197" y="215248"/>
                    <a:pt x="68068" y="222566"/>
                  </a:cubicBezTo>
                  <a:cubicBezTo>
                    <a:pt x="45989" y="224475"/>
                    <a:pt x="10323" y="237840"/>
                    <a:pt x="3742" y="207505"/>
                  </a:cubicBezTo>
                  <a:close/>
                  <a:moveTo>
                    <a:pt x="1283351" y="175366"/>
                  </a:moveTo>
                  <a:cubicBezTo>
                    <a:pt x="1322519" y="175578"/>
                    <a:pt x="1361581" y="173457"/>
                    <a:pt x="1400644" y="170487"/>
                  </a:cubicBezTo>
                  <a:cubicBezTo>
                    <a:pt x="1415504" y="169426"/>
                    <a:pt x="1430365" y="166244"/>
                    <a:pt x="1442890" y="157865"/>
                  </a:cubicBezTo>
                  <a:cubicBezTo>
                    <a:pt x="1431745" y="122120"/>
                    <a:pt x="1417627" y="88708"/>
                    <a:pt x="1395336" y="58797"/>
                  </a:cubicBezTo>
                  <a:cubicBezTo>
                    <a:pt x="1228578" y="39281"/>
                    <a:pt x="1059486" y="47554"/>
                    <a:pt x="892515" y="59433"/>
                  </a:cubicBezTo>
                  <a:cubicBezTo>
                    <a:pt x="663024" y="65267"/>
                    <a:pt x="433958" y="100270"/>
                    <a:pt x="212640" y="160729"/>
                  </a:cubicBezTo>
                  <a:cubicBezTo>
                    <a:pt x="307855" y="148955"/>
                    <a:pt x="403918" y="151607"/>
                    <a:pt x="499769" y="150016"/>
                  </a:cubicBezTo>
                  <a:cubicBezTo>
                    <a:pt x="556558" y="150652"/>
                    <a:pt x="613029" y="159350"/>
                    <a:pt x="669924" y="156804"/>
                  </a:cubicBezTo>
                  <a:cubicBezTo>
                    <a:pt x="764077" y="158183"/>
                    <a:pt x="858442" y="157122"/>
                    <a:pt x="952595" y="159880"/>
                  </a:cubicBezTo>
                  <a:cubicBezTo>
                    <a:pt x="1063413" y="170169"/>
                    <a:pt x="1172639" y="171548"/>
                    <a:pt x="1283351" y="1753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17872327" y="1199967"/>
              <a:ext cx="201680" cy="2025902"/>
            </a:xfrm>
            <a:custGeom>
              <a:rect b="b" l="l" r="r" t="t"/>
              <a:pathLst>
                <a:path extrusionOk="0" h="2025902" w="201680">
                  <a:moveTo>
                    <a:pt x="127701" y="2031153"/>
                  </a:moveTo>
                  <a:cubicBezTo>
                    <a:pt x="65923" y="2025849"/>
                    <a:pt x="-10397" y="2017470"/>
                    <a:pt x="1173" y="1936116"/>
                  </a:cubicBezTo>
                  <a:cubicBezTo>
                    <a:pt x="430" y="1842245"/>
                    <a:pt x="5844" y="1748799"/>
                    <a:pt x="10302" y="1655035"/>
                  </a:cubicBezTo>
                  <a:cubicBezTo>
                    <a:pt x="20704" y="1440035"/>
                    <a:pt x="33761" y="1224822"/>
                    <a:pt x="57538" y="1010777"/>
                  </a:cubicBezTo>
                  <a:cubicBezTo>
                    <a:pt x="86941" y="781670"/>
                    <a:pt x="119422" y="552880"/>
                    <a:pt x="128232" y="321758"/>
                  </a:cubicBezTo>
                  <a:cubicBezTo>
                    <a:pt x="136511" y="216963"/>
                    <a:pt x="159545" y="113652"/>
                    <a:pt x="167931" y="9069"/>
                  </a:cubicBezTo>
                  <a:cubicBezTo>
                    <a:pt x="172283" y="-3023"/>
                    <a:pt x="191496" y="-3023"/>
                    <a:pt x="195848" y="9069"/>
                  </a:cubicBezTo>
                  <a:cubicBezTo>
                    <a:pt x="201792" y="92863"/>
                    <a:pt x="183004" y="176869"/>
                    <a:pt x="175468" y="260238"/>
                  </a:cubicBezTo>
                  <a:cubicBezTo>
                    <a:pt x="164747" y="403961"/>
                    <a:pt x="163154" y="548320"/>
                    <a:pt x="146383" y="691618"/>
                  </a:cubicBezTo>
                  <a:cubicBezTo>
                    <a:pt x="130567" y="819854"/>
                    <a:pt x="111779" y="947666"/>
                    <a:pt x="98511" y="1076115"/>
                  </a:cubicBezTo>
                  <a:cubicBezTo>
                    <a:pt x="73460" y="1359423"/>
                    <a:pt x="54566" y="1643049"/>
                    <a:pt x="50107" y="1927100"/>
                  </a:cubicBezTo>
                  <a:cubicBezTo>
                    <a:pt x="50213" y="1938661"/>
                    <a:pt x="49683" y="1950329"/>
                    <a:pt x="50213" y="1961890"/>
                  </a:cubicBezTo>
                  <a:cubicBezTo>
                    <a:pt x="64862" y="1977270"/>
                    <a:pt x="88427" y="1976316"/>
                    <a:pt x="108064" y="1979604"/>
                  </a:cubicBezTo>
                  <a:cubicBezTo>
                    <a:pt x="131629" y="1982680"/>
                    <a:pt x="155512" y="1984907"/>
                    <a:pt x="179395" y="1983634"/>
                  </a:cubicBezTo>
                  <a:cubicBezTo>
                    <a:pt x="186932" y="1982786"/>
                    <a:pt x="194362" y="1983528"/>
                    <a:pt x="200518" y="1988301"/>
                  </a:cubicBezTo>
                  <a:cubicBezTo>
                    <a:pt x="217502" y="2000287"/>
                    <a:pt x="209753" y="2029880"/>
                    <a:pt x="188948" y="2031789"/>
                  </a:cubicBezTo>
                  <a:cubicBezTo>
                    <a:pt x="168674" y="2034229"/>
                    <a:pt x="147869" y="2032956"/>
                    <a:pt x="127701" y="20311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18055075" y="1197910"/>
              <a:ext cx="74303" cy="1994081"/>
            </a:xfrm>
            <a:custGeom>
              <a:rect b="b" l="l" r="r" t="t"/>
              <a:pathLst>
                <a:path extrusionOk="0" h="1994081" w="74303">
                  <a:moveTo>
                    <a:pt x="680" y="1980069"/>
                  </a:moveTo>
                  <a:cubicBezTo>
                    <a:pt x="-2504" y="1805481"/>
                    <a:pt x="5669" y="1630999"/>
                    <a:pt x="21485" y="1457365"/>
                  </a:cubicBezTo>
                  <a:cubicBezTo>
                    <a:pt x="33374" y="1245547"/>
                    <a:pt x="35815" y="1033411"/>
                    <a:pt x="35284" y="821380"/>
                  </a:cubicBezTo>
                  <a:cubicBezTo>
                    <a:pt x="37089" y="673839"/>
                    <a:pt x="38575" y="526299"/>
                    <a:pt x="29340" y="378970"/>
                  </a:cubicBezTo>
                  <a:cubicBezTo>
                    <a:pt x="19468" y="274705"/>
                    <a:pt x="11401" y="170333"/>
                    <a:pt x="8429" y="65644"/>
                  </a:cubicBezTo>
                  <a:cubicBezTo>
                    <a:pt x="8747" y="47507"/>
                    <a:pt x="5351" y="-9876"/>
                    <a:pt x="18407" y="1473"/>
                  </a:cubicBezTo>
                  <a:cubicBezTo>
                    <a:pt x="18195" y="1155"/>
                    <a:pt x="17876" y="837"/>
                    <a:pt x="17664" y="519"/>
                  </a:cubicBezTo>
                  <a:lnTo>
                    <a:pt x="17664" y="519"/>
                  </a:lnTo>
                  <a:cubicBezTo>
                    <a:pt x="17558" y="519"/>
                    <a:pt x="17558" y="519"/>
                    <a:pt x="17452" y="412"/>
                  </a:cubicBezTo>
                  <a:cubicBezTo>
                    <a:pt x="33904" y="83676"/>
                    <a:pt x="42608" y="169909"/>
                    <a:pt x="53329" y="254552"/>
                  </a:cubicBezTo>
                  <a:cubicBezTo>
                    <a:pt x="69252" y="353832"/>
                    <a:pt x="77637" y="453748"/>
                    <a:pt x="80185" y="554194"/>
                  </a:cubicBezTo>
                  <a:cubicBezTo>
                    <a:pt x="83581" y="854473"/>
                    <a:pt x="85811" y="1155177"/>
                    <a:pt x="70101" y="1455137"/>
                  </a:cubicBezTo>
                  <a:cubicBezTo>
                    <a:pt x="60335" y="1584435"/>
                    <a:pt x="49720" y="1708853"/>
                    <a:pt x="49402" y="1837089"/>
                  </a:cubicBezTo>
                  <a:cubicBezTo>
                    <a:pt x="49402" y="1876228"/>
                    <a:pt x="49614" y="1915367"/>
                    <a:pt x="49402" y="1954400"/>
                  </a:cubicBezTo>
                  <a:cubicBezTo>
                    <a:pt x="50357" y="1973174"/>
                    <a:pt x="49083" y="2000540"/>
                    <a:pt x="24351" y="2000752"/>
                  </a:cubicBezTo>
                  <a:cubicBezTo>
                    <a:pt x="12675" y="2000646"/>
                    <a:pt x="2060" y="1991736"/>
                    <a:pt x="680" y="19800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15620255" y="175183"/>
              <a:ext cx="1581598" cy="360631"/>
            </a:xfrm>
            <a:custGeom>
              <a:rect b="b" l="l" r="r" t="t"/>
              <a:pathLst>
                <a:path extrusionOk="0" h="360631" w="1581598">
                  <a:moveTo>
                    <a:pt x="1575069" y="364244"/>
                  </a:moveTo>
                  <a:cubicBezTo>
                    <a:pt x="1570929" y="360320"/>
                    <a:pt x="1562013" y="358410"/>
                    <a:pt x="1560208" y="352789"/>
                  </a:cubicBezTo>
                  <a:cubicBezTo>
                    <a:pt x="1554052" y="348334"/>
                    <a:pt x="1547789" y="343985"/>
                    <a:pt x="1541526" y="339636"/>
                  </a:cubicBezTo>
                  <a:cubicBezTo>
                    <a:pt x="1541208" y="339424"/>
                    <a:pt x="1540890" y="339212"/>
                    <a:pt x="1540571" y="339000"/>
                  </a:cubicBezTo>
                  <a:cubicBezTo>
                    <a:pt x="1530487" y="371245"/>
                    <a:pt x="1500023" y="353001"/>
                    <a:pt x="1478581" y="344940"/>
                  </a:cubicBezTo>
                  <a:cubicBezTo>
                    <a:pt x="1433999" y="331787"/>
                    <a:pt x="1392602" y="326060"/>
                    <a:pt x="1348444" y="314816"/>
                  </a:cubicBezTo>
                  <a:cubicBezTo>
                    <a:pt x="1256733" y="289466"/>
                    <a:pt x="1163217" y="280026"/>
                    <a:pt x="1069170" y="269950"/>
                  </a:cubicBezTo>
                  <a:cubicBezTo>
                    <a:pt x="989241" y="256055"/>
                    <a:pt x="909206" y="245978"/>
                    <a:pt x="827897" y="247039"/>
                  </a:cubicBezTo>
                  <a:cubicBezTo>
                    <a:pt x="767605" y="244387"/>
                    <a:pt x="707525" y="237281"/>
                    <a:pt x="647127" y="240144"/>
                  </a:cubicBezTo>
                  <a:cubicBezTo>
                    <a:pt x="575902" y="243751"/>
                    <a:pt x="505314" y="254676"/>
                    <a:pt x="433983" y="253721"/>
                  </a:cubicBezTo>
                  <a:cubicBezTo>
                    <a:pt x="372418" y="254039"/>
                    <a:pt x="310427" y="246615"/>
                    <a:pt x="249074" y="254145"/>
                  </a:cubicBezTo>
                  <a:cubicBezTo>
                    <a:pt x="191648" y="261252"/>
                    <a:pt x="139318" y="277587"/>
                    <a:pt x="81786" y="275359"/>
                  </a:cubicBezTo>
                  <a:cubicBezTo>
                    <a:pt x="264" y="273132"/>
                    <a:pt x="5784" y="198672"/>
                    <a:pt x="477" y="136940"/>
                  </a:cubicBezTo>
                  <a:cubicBezTo>
                    <a:pt x="-2708" y="102574"/>
                    <a:pt x="9711" y="60995"/>
                    <a:pt x="48455" y="54631"/>
                  </a:cubicBezTo>
                  <a:cubicBezTo>
                    <a:pt x="81255" y="46146"/>
                    <a:pt x="114161" y="37554"/>
                    <a:pt x="147703" y="32251"/>
                  </a:cubicBezTo>
                  <a:cubicBezTo>
                    <a:pt x="215107" y="21644"/>
                    <a:pt x="282298" y="8067"/>
                    <a:pt x="350339" y="1703"/>
                  </a:cubicBezTo>
                  <a:cubicBezTo>
                    <a:pt x="434514" y="-2221"/>
                    <a:pt x="519220" y="1385"/>
                    <a:pt x="603395" y="4991"/>
                  </a:cubicBezTo>
                  <a:cubicBezTo>
                    <a:pt x="743828" y="12522"/>
                    <a:pt x="880652" y="45934"/>
                    <a:pt x="1014716" y="86876"/>
                  </a:cubicBezTo>
                  <a:cubicBezTo>
                    <a:pt x="1111629" y="113287"/>
                    <a:pt x="1210452" y="133970"/>
                    <a:pt x="1302376" y="175655"/>
                  </a:cubicBezTo>
                  <a:cubicBezTo>
                    <a:pt x="1396847" y="218613"/>
                    <a:pt x="1492486" y="267510"/>
                    <a:pt x="1568276" y="339318"/>
                  </a:cubicBezTo>
                  <a:cubicBezTo>
                    <a:pt x="1573902" y="345788"/>
                    <a:pt x="1581332" y="352152"/>
                    <a:pt x="1582075" y="361062"/>
                  </a:cubicBezTo>
                  <a:cubicBezTo>
                    <a:pt x="1582181" y="364562"/>
                    <a:pt x="1577510" y="367214"/>
                    <a:pt x="1575069" y="364244"/>
                  </a:cubicBezTo>
                  <a:close/>
                  <a:moveTo>
                    <a:pt x="1460111" y="289360"/>
                  </a:moveTo>
                  <a:cubicBezTo>
                    <a:pt x="1382305" y="243963"/>
                    <a:pt x="1300359" y="205142"/>
                    <a:pt x="1214274" y="178307"/>
                  </a:cubicBezTo>
                  <a:cubicBezTo>
                    <a:pt x="1143898" y="156138"/>
                    <a:pt x="1071081" y="142986"/>
                    <a:pt x="999962" y="123257"/>
                  </a:cubicBezTo>
                  <a:cubicBezTo>
                    <a:pt x="906127" y="96846"/>
                    <a:pt x="811868" y="70860"/>
                    <a:pt x="714956" y="58874"/>
                  </a:cubicBezTo>
                  <a:cubicBezTo>
                    <a:pt x="609870" y="44979"/>
                    <a:pt x="503616" y="44979"/>
                    <a:pt x="397893" y="45191"/>
                  </a:cubicBezTo>
                  <a:cubicBezTo>
                    <a:pt x="303316" y="47631"/>
                    <a:pt x="209906" y="69587"/>
                    <a:pt x="117027" y="86558"/>
                  </a:cubicBezTo>
                  <a:cubicBezTo>
                    <a:pt x="95903" y="92710"/>
                    <a:pt x="72975" y="95679"/>
                    <a:pt x="52913" y="104483"/>
                  </a:cubicBezTo>
                  <a:cubicBezTo>
                    <a:pt x="43148" y="133440"/>
                    <a:pt x="52489" y="166321"/>
                    <a:pt x="55249" y="196126"/>
                  </a:cubicBezTo>
                  <a:cubicBezTo>
                    <a:pt x="58009" y="229007"/>
                    <a:pt x="71277" y="226143"/>
                    <a:pt x="99725" y="226992"/>
                  </a:cubicBezTo>
                  <a:cubicBezTo>
                    <a:pt x="165430" y="222749"/>
                    <a:pt x="223174" y="203657"/>
                    <a:pt x="287712" y="202278"/>
                  </a:cubicBezTo>
                  <a:cubicBezTo>
                    <a:pt x="354903" y="201323"/>
                    <a:pt x="422095" y="207369"/>
                    <a:pt x="489286" y="203657"/>
                  </a:cubicBezTo>
                  <a:cubicBezTo>
                    <a:pt x="575159" y="197717"/>
                    <a:pt x="660927" y="185625"/>
                    <a:pt x="747118" y="193262"/>
                  </a:cubicBezTo>
                  <a:cubicBezTo>
                    <a:pt x="814204" y="199626"/>
                    <a:pt x="881501" y="197717"/>
                    <a:pt x="948586" y="202914"/>
                  </a:cubicBezTo>
                  <a:cubicBezTo>
                    <a:pt x="998688" y="208430"/>
                    <a:pt x="1048153" y="218613"/>
                    <a:pt x="1098148" y="224765"/>
                  </a:cubicBezTo>
                  <a:cubicBezTo>
                    <a:pt x="1221279" y="231871"/>
                    <a:pt x="1340165" y="263161"/>
                    <a:pt x="1460111" y="2893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17152920" y="508667"/>
              <a:ext cx="53073" cy="21213"/>
            </a:xfrm>
            <a:custGeom>
              <a:rect b="b" l="l" r="r" t="t"/>
              <a:pathLst>
                <a:path extrusionOk="0" h="21213" w="53073">
                  <a:moveTo>
                    <a:pt x="45269" y="29169"/>
                  </a:moveTo>
                  <a:cubicBezTo>
                    <a:pt x="38794" y="24714"/>
                    <a:pt x="-16933" y="9016"/>
                    <a:pt x="5145" y="0"/>
                  </a:cubicBezTo>
                  <a:cubicBezTo>
                    <a:pt x="24464" y="5622"/>
                    <a:pt x="43571" y="14107"/>
                    <a:pt x="62465" y="21214"/>
                  </a:cubicBezTo>
                  <a:cubicBezTo>
                    <a:pt x="63526" y="22486"/>
                    <a:pt x="63632" y="24396"/>
                    <a:pt x="62465" y="25562"/>
                  </a:cubicBezTo>
                  <a:cubicBezTo>
                    <a:pt x="59174" y="28002"/>
                    <a:pt x="55247" y="23653"/>
                    <a:pt x="51744" y="23229"/>
                  </a:cubicBezTo>
                  <a:cubicBezTo>
                    <a:pt x="53124" y="27047"/>
                    <a:pt x="48878" y="30972"/>
                    <a:pt x="45269" y="29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7146627" y="511404"/>
              <a:ext cx="53073" cy="21213"/>
            </a:xfrm>
            <a:custGeom>
              <a:rect b="b" l="l" r="r" t="t"/>
              <a:pathLst>
                <a:path extrusionOk="0" h="21213" w="53073">
                  <a:moveTo>
                    <a:pt x="47847" y="27069"/>
                  </a:moveTo>
                  <a:cubicBezTo>
                    <a:pt x="44769" y="25160"/>
                    <a:pt x="41372" y="23993"/>
                    <a:pt x="38188" y="22614"/>
                  </a:cubicBezTo>
                  <a:cubicBezTo>
                    <a:pt x="36171" y="25796"/>
                    <a:pt x="32138" y="25266"/>
                    <a:pt x="29059" y="23781"/>
                  </a:cubicBezTo>
                  <a:cubicBezTo>
                    <a:pt x="19824" y="20069"/>
                    <a:pt x="9953" y="16462"/>
                    <a:pt x="1779" y="10734"/>
                  </a:cubicBezTo>
                  <a:cubicBezTo>
                    <a:pt x="-2467" y="6492"/>
                    <a:pt x="1461" y="-1463"/>
                    <a:pt x="7511" y="234"/>
                  </a:cubicBezTo>
                  <a:cubicBezTo>
                    <a:pt x="14411" y="3734"/>
                    <a:pt x="63557" y="18053"/>
                    <a:pt x="53155" y="27387"/>
                  </a:cubicBezTo>
                  <a:cubicBezTo>
                    <a:pt x="51563" y="28554"/>
                    <a:pt x="49227" y="28448"/>
                    <a:pt x="47847" y="270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5485748" y="-202389"/>
              <a:ext cx="1486065" cy="360631"/>
            </a:xfrm>
            <a:custGeom>
              <a:rect b="b" l="l" r="r" t="t"/>
              <a:pathLst>
                <a:path extrusionOk="0" h="360631" w="1486065">
                  <a:moveTo>
                    <a:pt x="1491441" y="361668"/>
                  </a:moveTo>
                  <a:cubicBezTo>
                    <a:pt x="1416713" y="313513"/>
                    <a:pt x="1337103" y="272889"/>
                    <a:pt x="1257917" y="232583"/>
                  </a:cubicBezTo>
                  <a:cubicBezTo>
                    <a:pt x="1176183" y="192913"/>
                    <a:pt x="1093600" y="154304"/>
                    <a:pt x="1004330" y="135106"/>
                  </a:cubicBezTo>
                  <a:cubicBezTo>
                    <a:pt x="838422" y="88966"/>
                    <a:pt x="668692" y="59373"/>
                    <a:pt x="496308" y="52903"/>
                  </a:cubicBezTo>
                  <a:cubicBezTo>
                    <a:pt x="401412" y="46963"/>
                    <a:pt x="305136" y="33917"/>
                    <a:pt x="210559" y="47494"/>
                  </a:cubicBezTo>
                  <a:cubicBezTo>
                    <a:pt x="164172" y="54282"/>
                    <a:pt x="123518" y="62555"/>
                    <a:pt x="78299" y="70192"/>
                  </a:cubicBezTo>
                  <a:cubicBezTo>
                    <a:pt x="53142" y="71041"/>
                    <a:pt x="12275" y="96073"/>
                    <a:pt x="705" y="62237"/>
                  </a:cubicBezTo>
                  <a:cubicBezTo>
                    <a:pt x="-2798" y="48660"/>
                    <a:pt x="7180" y="34553"/>
                    <a:pt x="21086" y="33068"/>
                  </a:cubicBezTo>
                  <a:cubicBezTo>
                    <a:pt x="84349" y="22992"/>
                    <a:pt x="147613" y="11961"/>
                    <a:pt x="211090" y="3475"/>
                  </a:cubicBezTo>
                  <a:cubicBezTo>
                    <a:pt x="350037" y="-9253"/>
                    <a:pt x="489090" y="16416"/>
                    <a:pt x="627613" y="25325"/>
                  </a:cubicBezTo>
                  <a:cubicBezTo>
                    <a:pt x="728028" y="35296"/>
                    <a:pt x="827594" y="55237"/>
                    <a:pt x="924826" y="81542"/>
                  </a:cubicBezTo>
                  <a:cubicBezTo>
                    <a:pt x="987347" y="98725"/>
                    <a:pt x="1051035" y="112620"/>
                    <a:pt x="1111751" y="135742"/>
                  </a:cubicBezTo>
                  <a:cubicBezTo>
                    <a:pt x="1171406" y="160244"/>
                    <a:pt x="1229044" y="189519"/>
                    <a:pt x="1286258" y="219218"/>
                  </a:cubicBezTo>
                  <a:cubicBezTo>
                    <a:pt x="1308443" y="230673"/>
                    <a:pt x="1529760" y="350318"/>
                    <a:pt x="1491441" y="3616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15564997" y="1068449"/>
              <a:ext cx="1539139" cy="1071288"/>
            </a:xfrm>
            <a:custGeom>
              <a:rect b="b" l="l" r="r" t="t"/>
              <a:pathLst>
                <a:path extrusionOk="0" h="1071288" w="1539139">
                  <a:moveTo>
                    <a:pt x="127702" y="1072819"/>
                  </a:moveTo>
                  <a:cubicBezTo>
                    <a:pt x="95857" y="1052136"/>
                    <a:pt x="62739" y="1032302"/>
                    <a:pt x="33443" y="1007906"/>
                  </a:cubicBezTo>
                  <a:cubicBezTo>
                    <a:pt x="19431" y="995390"/>
                    <a:pt x="3934" y="981495"/>
                    <a:pt x="431" y="962084"/>
                  </a:cubicBezTo>
                  <a:cubicBezTo>
                    <a:pt x="-3815" y="932173"/>
                    <a:pt x="24314" y="909686"/>
                    <a:pt x="41616" y="888579"/>
                  </a:cubicBezTo>
                  <a:cubicBezTo>
                    <a:pt x="169736" y="755569"/>
                    <a:pt x="305393" y="630197"/>
                    <a:pt x="452725" y="518719"/>
                  </a:cubicBezTo>
                  <a:cubicBezTo>
                    <a:pt x="452301" y="519037"/>
                    <a:pt x="451982" y="519356"/>
                    <a:pt x="451664" y="519568"/>
                  </a:cubicBezTo>
                  <a:cubicBezTo>
                    <a:pt x="451452" y="519780"/>
                    <a:pt x="451133" y="519992"/>
                    <a:pt x="450921" y="520204"/>
                  </a:cubicBezTo>
                  <a:cubicBezTo>
                    <a:pt x="687524" y="316447"/>
                    <a:pt x="970513" y="173998"/>
                    <a:pt x="1265285" y="75248"/>
                  </a:cubicBezTo>
                  <a:cubicBezTo>
                    <a:pt x="1319845" y="55626"/>
                    <a:pt x="1375147" y="37806"/>
                    <a:pt x="1431724" y="25078"/>
                  </a:cubicBezTo>
                  <a:cubicBezTo>
                    <a:pt x="1455289" y="14683"/>
                    <a:pt x="1488301" y="-14167"/>
                    <a:pt x="1511759" y="8425"/>
                  </a:cubicBezTo>
                  <a:cubicBezTo>
                    <a:pt x="1521419" y="7683"/>
                    <a:pt x="1552626" y="-697"/>
                    <a:pt x="1548805" y="16911"/>
                  </a:cubicBezTo>
                  <a:cubicBezTo>
                    <a:pt x="1540844" y="26139"/>
                    <a:pt x="1526089" y="25608"/>
                    <a:pt x="1515156" y="29957"/>
                  </a:cubicBezTo>
                  <a:cubicBezTo>
                    <a:pt x="1507938" y="46398"/>
                    <a:pt x="1486602" y="49898"/>
                    <a:pt x="1472379" y="58702"/>
                  </a:cubicBezTo>
                  <a:cubicBezTo>
                    <a:pt x="1444250" y="73127"/>
                    <a:pt x="1422808" y="87552"/>
                    <a:pt x="1397438" y="104099"/>
                  </a:cubicBezTo>
                  <a:cubicBezTo>
                    <a:pt x="1322604" y="153632"/>
                    <a:pt x="1254670" y="212500"/>
                    <a:pt x="1184082" y="267444"/>
                  </a:cubicBezTo>
                  <a:cubicBezTo>
                    <a:pt x="1135042" y="305416"/>
                    <a:pt x="1082074" y="337767"/>
                    <a:pt x="1032185" y="374466"/>
                  </a:cubicBezTo>
                  <a:cubicBezTo>
                    <a:pt x="980491" y="410211"/>
                    <a:pt x="939836" y="450199"/>
                    <a:pt x="890265" y="486474"/>
                  </a:cubicBezTo>
                  <a:cubicBezTo>
                    <a:pt x="777749" y="562632"/>
                    <a:pt x="672875" y="653638"/>
                    <a:pt x="565454" y="735947"/>
                  </a:cubicBezTo>
                  <a:cubicBezTo>
                    <a:pt x="472787" y="803724"/>
                    <a:pt x="400713" y="895049"/>
                    <a:pt x="311443" y="964630"/>
                  </a:cubicBezTo>
                  <a:cubicBezTo>
                    <a:pt x="265800" y="996981"/>
                    <a:pt x="185234" y="1090639"/>
                    <a:pt x="127702" y="1072819"/>
                  </a:cubicBezTo>
                  <a:close/>
                  <a:moveTo>
                    <a:pt x="111992" y="1003981"/>
                  </a:moveTo>
                  <a:cubicBezTo>
                    <a:pt x="123350" y="1011194"/>
                    <a:pt x="134283" y="1018831"/>
                    <a:pt x="144048" y="1025937"/>
                  </a:cubicBezTo>
                  <a:cubicBezTo>
                    <a:pt x="144367" y="1026149"/>
                    <a:pt x="144791" y="1026468"/>
                    <a:pt x="145110" y="1026680"/>
                  </a:cubicBezTo>
                  <a:cubicBezTo>
                    <a:pt x="145747" y="1026468"/>
                    <a:pt x="146384" y="1026361"/>
                    <a:pt x="147020" y="1026149"/>
                  </a:cubicBezTo>
                  <a:cubicBezTo>
                    <a:pt x="146490" y="1026361"/>
                    <a:pt x="145959" y="1026468"/>
                    <a:pt x="145428" y="1026680"/>
                  </a:cubicBezTo>
                  <a:cubicBezTo>
                    <a:pt x="189479" y="1008966"/>
                    <a:pt x="223447" y="972903"/>
                    <a:pt x="260174" y="943840"/>
                  </a:cubicBezTo>
                  <a:cubicBezTo>
                    <a:pt x="353053" y="873836"/>
                    <a:pt x="425339" y="781662"/>
                    <a:pt x="518218" y="711551"/>
                  </a:cubicBezTo>
                  <a:cubicBezTo>
                    <a:pt x="632009" y="622984"/>
                    <a:pt x="740279" y="530069"/>
                    <a:pt x="858527" y="449139"/>
                  </a:cubicBezTo>
                  <a:cubicBezTo>
                    <a:pt x="920624" y="402044"/>
                    <a:pt x="978262" y="349328"/>
                    <a:pt x="1043542" y="306477"/>
                  </a:cubicBezTo>
                  <a:cubicBezTo>
                    <a:pt x="1150221" y="239548"/>
                    <a:pt x="1242145" y="153314"/>
                    <a:pt x="1344895" y="81082"/>
                  </a:cubicBezTo>
                  <a:cubicBezTo>
                    <a:pt x="1089717" y="170179"/>
                    <a:pt x="842499" y="283990"/>
                    <a:pt x="621394" y="440547"/>
                  </a:cubicBezTo>
                  <a:cubicBezTo>
                    <a:pt x="571398" y="476716"/>
                    <a:pt x="526073" y="516810"/>
                    <a:pt x="478519" y="555313"/>
                  </a:cubicBezTo>
                  <a:cubicBezTo>
                    <a:pt x="413981" y="608135"/>
                    <a:pt x="346896" y="657987"/>
                    <a:pt x="285861" y="714627"/>
                  </a:cubicBezTo>
                  <a:cubicBezTo>
                    <a:pt x="207100" y="794497"/>
                    <a:pt x="118148" y="866411"/>
                    <a:pt x="49471" y="955190"/>
                  </a:cubicBezTo>
                  <a:cubicBezTo>
                    <a:pt x="66454" y="975555"/>
                    <a:pt x="89807" y="989662"/>
                    <a:pt x="111992" y="10039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16125473" y="862026"/>
              <a:ext cx="1517909" cy="1792552"/>
            </a:xfrm>
            <a:custGeom>
              <a:rect b="b" l="l" r="r" t="t"/>
              <a:pathLst>
                <a:path extrusionOk="0" h="1792552" w="1517909">
                  <a:moveTo>
                    <a:pt x="13576" y="1800144"/>
                  </a:moveTo>
                  <a:cubicBezTo>
                    <a:pt x="1794" y="1794734"/>
                    <a:pt x="-3089" y="1780839"/>
                    <a:pt x="2006" y="1769066"/>
                  </a:cubicBezTo>
                  <a:cubicBezTo>
                    <a:pt x="17716" y="1733639"/>
                    <a:pt x="35336" y="1698848"/>
                    <a:pt x="52001" y="1663846"/>
                  </a:cubicBezTo>
                  <a:cubicBezTo>
                    <a:pt x="123120" y="1504107"/>
                    <a:pt x="208993" y="1352005"/>
                    <a:pt x="308241" y="1208071"/>
                  </a:cubicBezTo>
                  <a:cubicBezTo>
                    <a:pt x="412054" y="1063712"/>
                    <a:pt x="502916" y="909595"/>
                    <a:pt x="618935" y="774358"/>
                  </a:cubicBezTo>
                  <a:cubicBezTo>
                    <a:pt x="739519" y="641561"/>
                    <a:pt x="856281" y="504096"/>
                    <a:pt x="991513" y="385830"/>
                  </a:cubicBezTo>
                  <a:cubicBezTo>
                    <a:pt x="1090761" y="296839"/>
                    <a:pt x="1189054" y="206469"/>
                    <a:pt x="1301358" y="133918"/>
                  </a:cubicBezTo>
                  <a:cubicBezTo>
                    <a:pt x="1367594" y="90749"/>
                    <a:pt x="1428629" y="38351"/>
                    <a:pt x="1501127" y="6000"/>
                  </a:cubicBezTo>
                  <a:cubicBezTo>
                    <a:pt x="1508982" y="3242"/>
                    <a:pt x="1517793" y="-2273"/>
                    <a:pt x="1525966" y="1015"/>
                  </a:cubicBezTo>
                  <a:cubicBezTo>
                    <a:pt x="1527558" y="2075"/>
                    <a:pt x="1527346" y="4515"/>
                    <a:pt x="1525966" y="5682"/>
                  </a:cubicBezTo>
                  <a:cubicBezTo>
                    <a:pt x="1521826" y="8970"/>
                    <a:pt x="1517474" y="12152"/>
                    <a:pt x="1512910" y="14910"/>
                  </a:cubicBezTo>
                  <a:cubicBezTo>
                    <a:pt x="1451663" y="53413"/>
                    <a:pt x="1396785" y="100931"/>
                    <a:pt x="1338297" y="143358"/>
                  </a:cubicBezTo>
                  <a:cubicBezTo>
                    <a:pt x="1225038" y="221000"/>
                    <a:pt x="1123879" y="313386"/>
                    <a:pt x="1023676" y="406832"/>
                  </a:cubicBezTo>
                  <a:cubicBezTo>
                    <a:pt x="883030" y="532735"/>
                    <a:pt x="761173" y="677836"/>
                    <a:pt x="636025" y="818800"/>
                  </a:cubicBezTo>
                  <a:cubicBezTo>
                    <a:pt x="523509" y="959129"/>
                    <a:pt x="429887" y="1113246"/>
                    <a:pt x="326923" y="1260575"/>
                  </a:cubicBezTo>
                  <a:cubicBezTo>
                    <a:pt x="261006" y="1361870"/>
                    <a:pt x="196150" y="1464332"/>
                    <a:pt x="145623" y="1574430"/>
                  </a:cubicBezTo>
                  <a:cubicBezTo>
                    <a:pt x="121316" y="1626722"/>
                    <a:pt x="96796" y="1679014"/>
                    <a:pt x="71745" y="1731093"/>
                  </a:cubicBezTo>
                  <a:cubicBezTo>
                    <a:pt x="56353" y="1754216"/>
                    <a:pt x="49454" y="1813296"/>
                    <a:pt x="13576" y="18001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18318389" y="1353182"/>
              <a:ext cx="350286" cy="1707697"/>
            </a:xfrm>
            <a:custGeom>
              <a:rect b="b" l="l" r="r" t="t"/>
              <a:pathLst>
                <a:path extrusionOk="0" h="1707697" w="350286">
                  <a:moveTo>
                    <a:pt x="312261" y="1706531"/>
                  </a:moveTo>
                  <a:cubicBezTo>
                    <a:pt x="307378" y="1701970"/>
                    <a:pt x="305255" y="1696136"/>
                    <a:pt x="304725" y="1689666"/>
                  </a:cubicBezTo>
                  <a:cubicBezTo>
                    <a:pt x="301859" y="1651269"/>
                    <a:pt x="300373" y="1612767"/>
                    <a:pt x="298462" y="1574370"/>
                  </a:cubicBezTo>
                  <a:cubicBezTo>
                    <a:pt x="288166" y="1380477"/>
                    <a:pt x="297825" y="1185312"/>
                    <a:pt x="269590" y="992692"/>
                  </a:cubicBezTo>
                  <a:cubicBezTo>
                    <a:pt x="241036" y="803573"/>
                    <a:pt x="208874" y="614241"/>
                    <a:pt x="158560" y="429470"/>
                  </a:cubicBezTo>
                  <a:cubicBezTo>
                    <a:pt x="124911" y="318311"/>
                    <a:pt x="83832" y="209273"/>
                    <a:pt x="40630" y="101613"/>
                  </a:cubicBezTo>
                  <a:cubicBezTo>
                    <a:pt x="28529" y="72657"/>
                    <a:pt x="14730" y="44443"/>
                    <a:pt x="2416" y="15486"/>
                  </a:cubicBezTo>
                  <a:cubicBezTo>
                    <a:pt x="294" y="10182"/>
                    <a:pt x="-2785" y="636"/>
                    <a:pt x="5070" y="106"/>
                  </a:cubicBezTo>
                  <a:lnTo>
                    <a:pt x="5070" y="0"/>
                  </a:lnTo>
                  <a:cubicBezTo>
                    <a:pt x="20568" y="7955"/>
                    <a:pt x="27680" y="28320"/>
                    <a:pt x="37976" y="42003"/>
                  </a:cubicBezTo>
                  <a:cubicBezTo>
                    <a:pt x="66848" y="90264"/>
                    <a:pt x="89033" y="142025"/>
                    <a:pt x="110369" y="193999"/>
                  </a:cubicBezTo>
                  <a:cubicBezTo>
                    <a:pt x="161850" y="315765"/>
                    <a:pt x="207918" y="443577"/>
                    <a:pt x="234986" y="572768"/>
                  </a:cubicBezTo>
                  <a:cubicBezTo>
                    <a:pt x="293898" y="833165"/>
                    <a:pt x="340921" y="1097594"/>
                    <a:pt x="338055" y="1365522"/>
                  </a:cubicBezTo>
                  <a:cubicBezTo>
                    <a:pt x="339860" y="1455680"/>
                    <a:pt x="343469" y="1545838"/>
                    <a:pt x="348670" y="1635890"/>
                  </a:cubicBezTo>
                  <a:cubicBezTo>
                    <a:pt x="349731" y="1653603"/>
                    <a:pt x="351111" y="1671316"/>
                    <a:pt x="352066" y="1689030"/>
                  </a:cubicBezTo>
                  <a:cubicBezTo>
                    <a:pt x="353446" y="1708864"/>
                    <a:pt x="326485" y="1721062"/>
                    <a:pt x="312261" y="17065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18668077" y="1481087"/>
              <a:ext cx="477663" cy="1739518"/>
            </a:xfrm>
            <a:custGeom>
              <a:rect b="b" l="l" r="r" t="t"/>
              <a:pathLst>
                <a:path extrusionOk="0" h="1739518" w="477663">
                  <a:moveTo>
                    <a:pt x="432913" y="1725531"/>
                  </a:moveTo>
                  <a:cubicBezTo>
                    <a:pt x="419432" y="1574914"/>
                    <a:pt x="395337" y="1425464"/>
                    <a:pt x="377504" y="1275378"/>
                  </a:cubicBezTo>
                  <a:cubicBezTo>
                    <a:pt x="358397" y="1099305"/>
                    <a:pt x="332816" y="922383"/>
                    <a:pt x="284413" y="752037"/>
                  </a:cubicBezTo>
                  <a:cubicBezTo>
                    <a:pt x="221573" y="532794"/>
                    <a:pt x="128376" y="323946"/>
                    <a:pt x="43670" y="112764"/>
                  </a:cubicBezTo>
                  <a:cubicBezTo>
                    <a:pt x="31675" y="84232"/>
                    <a:pt x="19150" y="56018"/>
                    <a:pt x="6837" y="27697"/>
                  </a:cubicBezTo>
                  <a:cubicBezTo>
                    <a:pt x="4502" y="19636"/>
                    <a:pt x="-2292" y="11151"/>
                    <a:pt x="786" y="2772"/>
                  </a:cubicBezTo>
                  <a:cubicBezTo>
                    <a:pt x="2060" y="14"/>
                    <a:pt x="4926" y="-516"/>
                    <a:pt x="7367" y="438"/>
                  </a:cubicBezTo>
                  <a:cubicBezTo>
                    <a:pt x="7367" y="438"/>
                    <a:pt x="7367" y="332"/>
                    <a:pt x="7474" y="332"/>
                  </a:cubicBezTo>
                  <a:cubicBezTo>
                    <a:pt x="51419" y="59412"/>
                    <a:pt x="78805" y="131644"/>
                    <a:pt x="110968" y="198149"/>
                  </a:cubicBezTo>
                  <a:cubicBezTo>
                    <a:pt x="140795" y="266033"/>
                    <a:pt x="171366" y="333492"/>
                    <a:pt x="200875" y="401482"/>
                  </a:cubicBezTo>
                  <a:cubicBezTo>
                    <a:pt x="326128" y="676517"/>
                    <a:pt x="394912" y="971598"/>
                    <a:pt x="424421" y="1271665"/>
                  </a:cubicBezTo>
                  <a:cubicBezTo>
                    <a:pt x="442679" y="1420691"/>
                    <a:pt x="466774" y="1568975"/>
                    <a:pt x="480786" y="1718530"/>
                  </a:cubicBezTo>
                  <a:cubicBezTo>
                    <a:pt x="484925" y="1748972"/>
                    <a:pt x="438220" y="1757351"/>
                    <a:pt x="432913" y="17255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18686844" y="1478873"/>
              <a:ext cx="721803" cy="1760731"/>
            </a:xfrm>
            <a:custGeom>
              <a:rect b="b" l="l" r="r" t="t"/>
              <a:pathLst>
                <a:path extrusionOk="0" h="1760731" w="721803">
                  <a:moveTo>
                    <a:pt x="456392" y="1766459"/>
                  </a:moveTo>
                  <a:cubicBezTo>
                    <a:pt x="438878" y="1754580"/>
                    <a:pt x="445884" y="1724881"/>
                    <a:pt x="467007" y="1722441"/>
                  </a:cubicBezTo>
                  <a:cubicBezTo>
                    <a:pt x="488873" y="1720320"/>
                    <a:pt x="510846" y="1720532"/>
                    <a:pt x="532288" y="1715335"/>
                  </a:cubicBezTo>
                  <a:cubicBezTo>
                    <a:pt x="566998" y="1705470"/>
                    <a:pt x="682168" y="1670892"/>
                    <a:pt x="674950" y="1626874"/>
                  </a:cubicBezTo>
                  <a:cubicBezTo>
                    <a:pt x="622301" y="1448361"/>
                    <a:pt x="578144" y="1267197"/>
                    <a:pt x="517321" y="1091123"/>
                  </a:cubicBezTo>
                  <a:cubicBezTo>
                    <a:pt x="444292" y="853637"/>
                    <a:pt x="359586" y="616362"/>
                    <a:pt x="230404" y="403165"/>
                  </a:cubicBezTo>
                  <a:cubicBezTo>
                    <a:pt x="168414" y="305901"/>
                    <a:pt x="117145" y="202590"/>
                    <a:pt x="56429" y="104583"/>
                  </a:cubicBezTo>
                  <a:cubicBezTo>
                    <a:pt x="46769" y="82733"/>
                    <a:pt x="-25517" y="3182"/>
                    <a:pt x="9511" y="106"/>
                  </a:cubicBezTo>
                  <a:cubicBezTo>
                    <a:pt x="9511" y="106"/>
                    <a:pt x="9511" y="106"/>
                    <a:pt x="9511" y="0"/>
                  </a:cubicBezTo>
                  <a:cubicBezTo>
                    <a:pt x="69591" y="53564"/>
                    <a:pt x="111413" y="126221"/>
                    <a:pt x="153129" y="194635"/>
                  </a:cubicBezTo>
                  <a:cubicBezTo>
                    <a:pt x="191024" y="259655"/>
                    <a:pt x="230829" y="323402"/>
                    <a:pt x="271271" y="386937"/>
                  </a:cubicBezTo>
                  <a:cubicBezTo>
                    <a:pt x="433252" y="646698"/>
                    <a:pt x="520718" y="942204"/>
                    <a:pt x="613491" y="1231452"/>
                  </a:cubicBezTo>
                  <a:cubicBezTo>
                    <a:pt x="635039" y="1305169"/>
                    <a:pt x="654676" y="1379523"/>
                    <a:pt x="676118" y="1453240"/>
                  </a:cubicBezTo>
                  <a:cubicBezTo>
                    <a:pt x="685990" y="1488455"/>
                    <a:pt x="695755" y="1523563"/>
                    <a:pt x="706264" y="1558566"/>
                  </a:cubicBezTo>
                  <a:cubicBezTo>
                    <a:pt x="713270" y="1586886"/>
                    <a:pt x="728024" y="1615100"/>
                    <a:pt x="722611" y="1644799"/>
                  </a:cubicBezTo>
                  <a:cubicBezTo>
                    <a:pt x="721761" y="1718517"/>
                    <a:pt x="513712" y="1788097"/>
                    <a:pt x="456392" y="17664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19412484" y="-1468063"/>
              <a:ext cx="137991" cy="148495"/>
            </a:xfrm>
            <a:custGeom>
              <a:rect b="b" l="l" r="r" t="t"/>
              <a:pathLst>
                <a:path extrusionOk="0" h="148495" w="137991">
                  <a:moveTo>
                    <a:pt x="69045" y="148433"/>
                  </a:moveTo>
                  <a:cubicBezTo>
                    <a:pt x="17032" y="148857"/>
                    <a:pt x="-11203" y="91899"/>
                    <a:pt x="4189" y="46290"/>
                  </a:cubicBezTo>
                  <a:cubicBezTo>
                    <a:pt x="8965" y="25182"/>
                    <a:pt x="33061" y="3438"/>
                    <a:pt x="55458" y="10863"/>
                  </a:cubicBezTo>
                  <a:cubicBezTo>
                    <a:pt x="67771" y="-7063"/>
                    <a:pt x="94626" y="362"/>
                    <a:pt x="109912" y="10545"/>
                  </a:cubicBezTo>
                  <a:cubicBezTo>
                    <a:pt x="164365" y="47032"/>
                    <a:pt x="139633" y="152782"/>
                    <a:pt x="69045" y="148433"/>
                  </a:cubicBezTo>
                  <a:close/>
                  <a:moveTo>
                    <a:pt x="66179" y="102506"/>
                  </a:moveTo>
                  <a:cubicBezTo>
                    <a:pt x="92397" y="105582"/>
                    <a:pt x="98342" y="65064"/>
                    <a:pt x="82632" y="50957"/>
                  </a:cubicBezTo>
                  <a:cubicBezTo>
                    <a:pt x="79659" y="48941"/>
                    <a:pt x="76157" y="48305"/>
                    <a:pt x="72548" y="48093"/>
                  </a:cubicBezTo>
                  <a:cubicBezTo>
                    <a:pt x="62676" y="47138"/>
                    <a:pt x="54503" y="39713"/>
                    <a:pt x="51955" y="30379"/>
                  </a:cubicBezTo>
                  <a:cubicBezTo>
                    <a:pt x="27966" y="46820"/>
                    <a:pt x="33698" y="100596"/>
                    <a:pt x="66179" y="10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16496761" y="2549484"/>
              <a:ext cx="244139" cy="371238"/>
            </a:xfrm>
            <a:custGeom>
              <a:rect b="b" l="l" r="r" t="t"/>
              <a:pathLst>
                <a:path extrusionOk="0" h="371238" w="244139">
                  <a:moveTo>
                    <a:pt x="184277" y="373190"/>
                  </a:moveTo>
                  <a:cubicBezTo>
                    <a:pt x="170796" y="365553"/>
                    <a:pt x="165064" y="350067"/>
                    <a:pt x="156148" y="338081"/>
                  </a:cubicBezTo>
                  <a:cubicBezTo>
                    <a:pt x="138103" y="313579"/>
                    <a:pt x="117722" y="289926"/>
                    <a:pt x="92141" y="273167"/>
                  </a:cubicBezTo>
                  <a:cubicBezTo>
                    <a:pt x="73565" y="261287"/>
                    <a:pt x="51805" y="255772"/>
                    <a:pt x="29832" y="257999"/>
                  </a:cubicBezTo>
                  <a:cubicBezTo>
                    <a:pt x="4251" y="260121"/>
                    <a:pt x="-9018" y="232225"/>
                    <a:pt x="6904" y="212708"/>
                  </a:cubicBezTo>
                  <a:cubicBezTo>
                    <a:pt x="42782" y="156810"/>
                    <a:pt x="69850" y="97200"/>
                    <a:pt x="68045" y="30271"/>
                  </a:cubicBezTo>
                  <a:cubicBezTo>
                    <a:pt x="66772" y="-3141"/>
                    <a:pt x="88319" y="-14171"/>
                    <a:pt x="94688" y="24543"/>
                  </a:cubicBezTo>
                  <a:cubicBezTo>
                    <a:pt x="109124" y="24331"/>
                    <a:pt x="116449" y="38544"/>
                    <a:pt x="123985" y="48727"/>
                  </a:cubicBezTo>
                  <a:cubicBezTo>
                    <a:pt x="138740" y="68244"/>
                    <a:pt x="158377" y="84578"/>
                    <a:pt x="180031" y="95821"/>
                  </a:cubicBezTo>
                  <a:cubicBezTo>
                    <a:pt x="202428" y="110034"/>
                    <a:pt x="238200" y="94230"/>
                    <a:pt x="251362" y="120959"/>
                  </a:cubicBezTo>
                  <a:cubicBezTo>
                    <a:pt x="258049" y="134748"/>
                    <a:pt x="248815" y="148749"/>
                    <a:pt x="241490" y="160204"/>
                  </a:cubicBezTo>
                  <a:cubicBezTo>
                    <a:pt x="229390" y="180676"/>
                    <a:pt x="223021" y="203799"/>
                    <a:pt x="218350" y="226921"/>
                  </a:cubicBezTo>
                  <a:cubicBezTo>
                    <a:pt x="213255" y="256196"/>
                    <a:pt x="214423" y="286108"/>
                    <a:pt x="218669" y="315488"/>
                  </a:cubicBezTo>
                  <a:cubicBezTo>
                    <a:pt x="220261" y="329277"/>
                    <a:pt x="223976" y="343278"/>
                    <a:pt x="221110" y="357067"/>
                  </a:cubicBezTo>
                  <a:cubicBezTo>
                    <a:pt x="217820" y="372765"/>
                    <a:pt x="198076" y="381038"/>
                    <a:pt x="184277" y="373190"/>
                  </a:cubicBezTo>
                  <a:close/>
                  <a:moveTo>
                    <a:pt x="75688" y="214299"/>
                  </a:moveTo>
                  <a:cubicBezTo>
                    <a:pt x="111460" y="223421"/>
                    <a:pt x="141393" y="247074"/>
                    <a:pt x="166019" y="273698"/>
                  </a:cubicBezTo>
                  <a:cubicBezTo>
                    <a:pt x="165276" y="231588"/>
                    <a:pt x="173344" y="188737"/>
                    <a:pt x="191283" y="150553"/>
                  </a:cubicBezTo>
                  <a:cubicBezTo>
                    <a:pt x="154025" y="143021"/>
                    <a:pt x="122287" y="119792"/>
                    <a:pt x="96599" y="92533"/>
                  </a:cubicBezTo>
                  <a:cubicBezTo>
                    <a:pt x="91929" y="134218"/>
                    <a:pt x="74202" y="173039"/>
                    <a:pt x="56900" y="210905"/>
                  </a:cubicBezTo>
                  <a:cubicBezTo>
                    <a:pt x="63163" y="211542"/>
                    <a:pt x="69531" y="212814"/>
                    <a:pt x="75688" y="2142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15737873" y="2353647"/>
              <a:ext cx="106147" cy="116674"/>
            </a:xfrm>
            <a:custGeom>
              <a:rect b="b" l="l" r="r" t="t"/>
              <a:pathLst>
                <a:path extrusionOk="0" h="116674" w="106147">
                  <a:moveTo>
                    <a:pt x="52161" y="120994"/>
                  </a:moveTo>
                  <a:cubicBezTo>
                    <a:pt x="11719" y="120782"/>
                    <a:pt x="-15455" y="66157"/>
                    <a:pt x="9702" y="34336"/>
                  </a:cubicBezTo>
                  <a:cubicBezTo>
                    <a:pt x="12038" y="-7985"/>
                    <a:pt x="79760" y="-8834"/>
                    <a:pt x="101732" y="18956"/>
                  </a:cubicBezTo>
                  <a:cubicBezTo>
                    <a:pt x="132621" y="56080"/>
                    <a:pt x="105023" y="128631"/>
                    <a:pt x="52161" y="120994"/>
                  </a:cubicBezTo>
                  <a:close/>
                  <a:moveTo>
                    <a:pt x="59486" y="89810"/>
                  </a:moveTo>
                  <a:cubicBezTo>
                    <a:pt x="83793" y="91613"/>
                    <a:pt x="88676" y="41973"/>
                    <a:pt x="64687" y="39640"/>
                  </a:cubicBezTo>
                  <a:cubicBezTo>
                    <a:pt x="48659" y="36564"/>
                    <a:pt x="43563" y="54383"/>
                    <a:pt x="28384" y="52368"/>
                  </a:cubicBezTo>
                  <a:cubicBezTo>
                    <a:pt x="27004" y="70187"/>
                    <a:pt x="39105" y="92568"/>
                    <a:pt x="59486" y="898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0003411" y="2592483"/>
              <a:ext cx="392745" cy="519734"/>
            </a:xfrm>
            <a:custGeom>
              <a:rect b="b" l="l" r="r" t="t"/>
              <a:pathLst>
                <a:path extrusionOk="0" h="519734" w="392745">
                  <a:moveTo>
                    <a:pt x="177948" y="516340"/>
                  </a:moveTo>
                  <a:cubicBezTo>
                    <a:pt x="167864" y="501809"/>
                    <a:pt x="169350" y="482292"/>
                    <a:pt x="164573" y="465639"/>
                  </a:cubicBezTo>
                  <a:cubicBezTo>
                    <a:pt x="154489" y="422364"/>
                    <a:pt x="135701" y="380679"/>
                    <a:pt x="106617" y="346843"/>
                  </a:cubicBezTo>
                  <a:cubicBezTo>
                    <a:pt x="89421" y="328705"/>
                    <a:pt x="68298" y="314174"/>
                    <a:pt x="44202" y="307068"/>
                  </a:cubicBezTo>
                  <a:cubicBezTo>
                    <a:pt x="34012" y="303991"/>
                    <a:pt x="23079" y="302506"/>
                    <a:pt x="13632" y="297309"/>
                  </a:cubicBezTo>
                  <a:cubicBezTo>
                    <a:pt x="-2715" y="288930"/>
                    <a:pt x="-4944" y="265064"/>
                    <a:pt x="10129" y="254245"/>
                  </a:cubicBezTo>
                  <a:cubicBezTo>
                    <a:pt x="41761" y="237062"/>
                    <a:pt x="74560" y="221152"/>
                    <a:pt x="103114" y="198666"/>
                  </a:cubicBezTo>
                  <a:cubicBezTo>
                    <a:pt x="130288" y="177134"/>
                    <a:pt x="151942" y="149874"/>
                    <a:pt x="174445" y="123782"/>
                  </a:cubicBezTo>
                  <a:cubicBezTo>
                    <a:pt x="202468" y="91537"/>
                    <a:pt x="224971" y="54731"/>
                    <a:pt x="231022" y="11774"/>
                  </a:cubicBezTo>
                  <a:cubicBezTo>
                    <a:pt x="232296" y="7319"/>
                    <a:pt x="231765" y="0"/>
                    <a:pt x="238027" y="0"/>
                  </a:cubicBezTo>
                  <a:cubicBezTo>
                    <a:pt x="248111" y="1803"/>
                    <a:pt x="248218" y="15380"/>
                    <a:pt x="249279" y="23547"/>
                  </a:cubicBezTo>
                  <a:cubicBezTo>
                    <a:pt x="260743" y="23972"/>
                    <a:pt x="270933" y="32669"/>
                    <a:pt x="272738" y="44336"/>
                  </a:cubicBezTo>
                  <a:cubicBezTo>
                    <a:pt x="278151" y="76051"/>
                    <a:pt x="286325" y="107235"/>
                    <a:pt x="295984" y="137889"/>
                  </a:cubicBezTo>
                  <a:cubicBezTo>
                    <a:pt x="308828" y="171831"/>
                    <a:pt x="333666" y="199726"/>
                    <a:pt x="364025" y="219031"/>
                  </a:cubicBezTo>
                  <a:cubicBezTo>
                    <a:pt x="375276" y="225395"/>
                    <a:pt x="389075" y="229638"/>
                    <a:pt x="394595" y="242472"/>
                  </a:cubicBezTo>
                  <a:cubicBezTo>
                    <a:pt x="406696" y="271535"/>
                    <a:pt x="370924" y="282990"/>
                    <a:pt x="352561" y="296248"/>
                  </a:cubicBezTo>
                  <a:cubicBezTo>
                    <a:pt x="324750" y="317144"/>
                    <a:pt x="300867" y="342706"/>
                    <a:pt x="278045" y="368693"/>
                  </a:cubicBezTo>
                  <a:cubicBezTo>
                    <a:pt x="256816" y="395528"/>
                    <a:pt x="242698" y="427349"/>
                    <a:pt x="231340" y="459487"/>
                  </a:cubicBezTo>
                  <a:cubicBezTo>
                    <a:pt x="225184" y="477625"/>
                    <a:pt x="226457" y="498414"/>
                    <a:pt x="216586" y="515067"/>
                  </a:cubicBezTo>
                  <a:cubicBezTo>
                    <a:pt x="207881" y="527901"/>
                    <a:pt x="187501" y="528538"/>
                    <a:pt x="177948" y="516340"/>
                  </a:cubicBezTo>
                  <a:close/>
                  <a:moveTo>
                    <a:pt x="80823" y="269625"/>
                  </a:moveTo>
                  <a:cubicBezTo>
                    <a:pt x="138992" y="295188"/>
                    <a:pt x="176674" y="351616"/>
                    <a:pt x="198328" y="409317"/>
                  </a:cubicBezTo>
                  <a:cubicBezTo>
                    <a:pt x="224228" y="345782"/>
                    <a:pt x="273905" y="294445"/>
                    <a:pt x="328041" y="253609"/>
                  </a:cubicBezTo>
                  <a:cubicBezTo>
                    <a:pt x="273905" y="218501"/>
                    <a:pt x="245776" y="158572"/>
                    <a:pt x="233781" y="97052"/>
                  </a:cubicBezTo>
                  <a:cubicBezTo>
                    <a:pt x="193551" y="163451"/>
                    <a:pt x="144405" y="228153"/>
                    <a:pt x="76259" y="267716"/>
                  </a:cubicBezTo>
                  <a:cubicBezTo>
                    <a:pt x="77851" y="268352"/>
                    <a:pt x="79337" y="268989"/>
                    <a:pt x="80823" y="2696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0249181" y="2602640"/>
              <a:ext cx="10500" cy="21213"/>
            </a:xfrm>
            <a:custGeom>
              <a:rect b="b" l="l" r="r" t="t"/>
              <a:pathLst>
                <a:path extrusionOk="0" h="21213" w="120000">
                  <a:moveTo>
                    <a:pt x="25266" y="25906"/>
                  </a:moveTo>
                  <a:cubicBezTo>
                    <a:pt x="18065" y="18375"/>
                    <a:pt x="6071" y="10632"/>
                    <a:pt x="68" y="3101"/>
                  </a:cubicBezTo>
                  <a:cubicBezTo>
                    <a:pt x="-1130" y="1616"/>
                    <a:pt x="13272" y="237"/>
                    <a:pt x="28872" y="25"/>
                  </a:cubicBezTo>
                  <a:cubicBezTo>
                    <a:pt x="46870" y="-187"/>
                    <a:pt x="67263" y="979"/>
                    <a:pt x="68473" y="2571"/>
                  </a:cubicBezTo>
                  <a:cubicBezTo>
                    <a:pt x="76872" y="9995"/>
                    <a:pt x="82864" y="17420"/>
                    <a:pt x="96068" y="24951"/>
                  </a:cubicBezTo>
                  <a:cubicBezTo>
                    <a:pt x="103269" y="28982"/>
                    <a:pt x="30071" y="30042"/>
                    <a:pt x="25266" y="259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0247489" y="2609136"/>
              <a:ext cx="10500" cy="10500"/>
            </a:xfrm>
            <a:custGeom>
              <a:rect b="b" l="l" r="r" t="t"/>
              <a:pathLst>
                <a:path extrusionOk="0" h="120000" w="120000">
                  <a:moveTo>
                    <a:pt x="0" y="44393"/>
                  </a:moveTo>
                  <a:cubicBezTo>
                    <a:pt x="0" y="21597"/>
                    <a:pt x="19195" y="0"/>
                    <a:pt x="41997" y="0"/>
                  </a:cubicBezTo>
                  <a:cubicBezTo>
                    <a:pt x="65997" y="0"/>
                    <a:pt x="85193" y="17999"/>
                    <a:pt x="86402" y="41995"/>
                  </a:cubicBezTo>
                  <a:cubicBezTo>
                    <a:pt x="86402" y="64802"/>
                    <a:pt x="67195" y="86400"/>
                    <a:pt x="44394" y="86400"/>
                  </a:cubicBezTo>
                  <a:cubicBezTo>
                    <a:pt x="20405" y="86400"/>
                    <a:pt x="1198" y="68400"/>
                    <a:pt x="0" y="443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0501134" y="1473265"/>
              <a:ext cx="95532" cy="116674"/>
            </a:xfrm>
            <a:custGeom>
              <a:rect b="b" l="l" r="r" t="t"/>
              <a:pathLst>
                <a:path extrusionOk="0" h="116674" w="95532">
                  <a:moveTo>
                    <a:pt x="12786" y="95023"/>
                  </a:moveTo>
                  <a:cubicBezTo>
                    <a:pt x="-23729" y="44005"/>
                    <a:pt x="23719" y="-26212"/>
                    <a:pt x="82631" y="9957"/>
                  </a:cubicBezTo>
                  <a:cubicBezTo>
                    <a:pt x="107469" y="32867"/>
                    <a:pt x="109911" y="74340"/>
                    <a:pt x="93989" y="103085"/>
                  </a:cubicBezTo>
                  <a:cubicBezTo>
                    <a:pt x="74988" y="133314"/>
                    <a:pt x="29557" y="121965"/>
                    <a:pt x="12786" y="95023"/>
                  </a:cubicBezTo>
                  <a:close/>
                  <a:moveTo>
                    <a:pt x="56943" y="86220"/>
                  </a:moveTo>
                  <a:cubicBezTo>
                    <a:pt x="58323" y="86008"/>
                    <a:pt x="59703" y="85901"/>
                    <a:pt x="61083" y="85583"/>
                  </a:cubicBezTo>
                  <a:cubicBezTo>
                    <a:pt x="61614" y="85477"/>
                    <a:pt x="62144" y="85265"/>
                    <a:pt x="62781" y="85159"/>
                  </a:cubicBezTo>
                  <a:cubicBezTo>
                    <a:pt x="68301" y="72007"/>
                    <a:pt x="68301" y="55672"/>
                    <a:pt x="59915" y="43580"/>
                  </a:cubicBezTo>
                  <a:cubicBezTo>
                    <a:pt x="48345" y="40504"/>
                    <a:pt x="35820" y="47081"/>
                    <a:pt x="24781" y="42096"/>
                  </a:cubicBezTo>
                  <a:cubicBezTo>
                    <a:pt x="22127" y="61718"/>
                    <a:pt x="36032" y="85159"/>
                    <a:pt x="56943" y="862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16365255" y="-1365825"/>
              <a:ext cx="84918" cy="106068"/>
            </a:xfrm>
            <a:custGeom>
              <a:rect b="b" l="l" r="r" t="t"/>
              <a:pathLst>
                <a:path extrusionOk="0" h="106068" w="84918">
                  <a:moveTo>
                    <a:pt x="10609" y="87031"/>
                  </a:moveTo>
                  <a:cubicBezTo>
                    <a:pt x="3285" y="76531"/>
                    <a:pt x="-2447" y="63272"/>
                    <a:pt x="1056" y="50332"/>
                  </a:cubicBezTo>
                  <a:cubicBezTo>
                    <a:pt x="3073" y="42695"/>
                    <a:pt x="6682" y="33573"/>
                    <a:pt x="14218" y="30285"/>
                  </a:cubicBezTo>
                  <a:cubicBezTo>
                    <a:pt x="8062" y="11617"/>
                    <a:pt x="31520" y="692"/>
                    <a:pt x="47018" y="56"/>
                  </a:cubicBezTo>
                  <a:cubicBezTo>
                    <a:pt x="59013" y="-687"/>
                    <a:pt x="69521" y="6101"/>
                    <a:pt x="76739" y="15117"/>
                  </a:cubicBezTo>
                  <a:cubicBezTo>
                    <a:pt x="96376" y="39619"/>
                    <a:pt x="104338" y="88092"/>
                    <a:pt x="72493" y="105912"/>
                  </a:cubicBezTo>
                  <a:cubicBezTo>
                    <a:pt x="50627" y="115564"/>
                    <a:pt x="23984" y="106442"/>
                    <a:pt x="10609" y="87031"/>
                  </a:cubicBezTo>
                  <a:close/>
                  <a:moveTo>
                    <a:pt x="51051" y="81198"/>
                  </a:moveTo>
                  <a:cubicBezTo>
                    <a:pt x="74192" y="82152"/>
                    <a:pt x="61348" y="43650"/>
                    <a:pt x="49565" y="35588"/>
                  </a:cubicBezTo>
                  <a:cubicBezTo>
                    <a:pt x="41817" y="36013"/>
                    <a:pt x="35554" y="43119"/>
                    <a:pt x="27487" y="41210"/>
                  </a:cubicBezTo>
                  <a:cubicBezTo>
                    <a:pt x="17721" y="57226"/>
                    <a:pt x="33219" y="80243"/>
                    <a:pt x="51051" y="81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17090806" y="-1870769"/>
              <a:ext cx="254754" cy="318204"/>
            </a:xfrm>
            <a:custGeom>
              <a:rect b="b" l="l" r="r" t="t"/>
              <a:pathLst>
                <a:path extrusionOk="0" h="318204" w="254754">
                  <a:moveTo>
                    <a:pt x="232319" y="324153"/>
                  </a:moveTo>
                  <a:cubicBezTo>
                    <a:pt x="218626" y="323198"/>
                    <a:pt x="212257" y="310258"/>
                    <a:pt x="206313" y="299757"/>
                  </a:cubicBezTo>
                  <a:cubicBezTo>
                    <a:pt x="193257" y="277483"/>
                    <a:pt x="177016" y="256906"/>
                    <a:pt x="157485" y="239935"/>
                  </a:cubicBezTo>
                  <a:cubicBezTo>
                    <a:pt x="126808" y="215327"/>
                    <a:pt x="84880" y="205038"/>
                    <a:pt x="46242" y="213418"/>
                  </a:cubicBezTo>
                  <a:cubicBezTo>
                    <a:pt x="34141" y="216282"/>
                    <a:pt x="20661" y="220737"/>
                    <a:pt x="9515" y="212781"/>
                  </a:cubicBezTo>
                  <a:cubicBezTo>
                    <a:pt x="-12670" y="194962"/>
                    <a:pt x="9409" y="174703"/>
                    <a:pt x="20554" y="158262"/>
                  </a:cubicBezTo>
                  <a:cubicBezTo>
                    <a:pt x="39343" y="126760"/>
                    <a:pt x="46879" y="92076"/>
                    <a:pt x="55159" y="57392"/>
                  </a:cubicBezTo>
                  <a:cubicBezTo>
                    <a:pt x="58025" y="41906"/>
                    <a:pt x="59086" y="26101"/>
                    <a:pt x="57600" y="10509"/>
                  </a:cubicBezTo>
                  <a:cubicBezTo>
                    <a:pt x="57600" y="-2219"/>
                    <a:pt x="75220" y="-3810"/>
                    <a:pt x="78936" y="8070"/>
                  </a:cubicBezTo>
                  <a:cubicBezTo>
                    <a:pt x="86684" y="7540"/>
                    <a:pt x="93372" y="12525"/>
                    <a:pt x="99422" y="16980"/>
                  </a:cubicBezTo>
                  <a:cubicBezTo>
                    <a:pt x="121713" y="29071"/>
                    <a:pt x="146976" y="38936"/>
                    <a:pt x="172770" y="37026"/>
                  </a:cubicBezTo>
                  <a:cubicBezTo>
                    <a:pt x="192832" y="36920"/>
                    <a:pt x="216609" y="25147"/>
                    <a:pt x="233486" y="40527"/>
                  </a:cubicBezTo>
                  <a:cubicBezTo>
                    <a:pt x="247922" y="53149"/>
                    <a:pt x="239537" y="73938"/>
                    <a:pt x="233805" y="88257"/>
                  </a:cubicBezTo>
                  <a:cubicBezTo>
                    <a:pt x="224889" y="117957"/>
                    <a:pt x="219793" y="148928"/>
                    <a:pt x="222766" y="180006"/>
                  </a:cubicBezTo>
                  <a:cubicBezTo>
                    <a:pt x="225525" y="210130"/>
                    <a:pt x="233911" y="239617"/>
                    <a:pt x="246755" y="266982"/>
                  </a:cubicBezTo>
                  <a:cubicBezTo>
                    <a:pt x="250682" y="275574"/>
                    <a:pt x="255141" y="284059"/>
                    <a:pt x="258219" y="293075"/>
                  </a:cubicBezTo>
                  <a:cubicBezTo>
                    <a:pt x="263632" y="309197"/>
                    <a:pt x="248772" y="326168"/>
                    <a:pt x="232319" y="324153"/>
                  </a:cubicBezTo>
                  <a:close/>
                  <a:moveTo>
                    <a:pt x="140289" y="175976"/>
                  </a:moveTo>
                  <a:cubicBezTo>
                    <a:pt x="149630" y="179264"/>
                    <a:pt x="158652" y="183931"/>
                    <a:pt x="167357" y="188704"/>
                  </a:cubicBezTo>
                  <a:cubicBezTo>
                    <a:pt x="170647" y="190613"/>
                    <a:pt x="173938" y="192629"/>
                    <a:pt x="177016" y="194750"/>
                  </a:cubicBezTo>
                  <a:cubicBezTo>
                    <a:pt x="171496" y="157838"/>
                    <a:pt x="175742" y="120290"/>
                    <a:pt x="185720" y="84651"/>
                  </a:cubicBezTo>
                  <a:cubicBezTo>
                    <a:pt x="150161" y="90379"/>
                    <a:pt x="114814" y="79029"/>
                    <a:pt x="84774" y="60361"/>
                  </a:cubicBezTo>
                  <a:cubicBezTo>
                    <a:pt x="79573" y="96106"/>
                    <a:pt x="72248" y="132064"/>
                    <a:pt x="58343" y="165475"/>
                  </a:cubicBezTo>
                  <a:cubicBezTo>
                    <a:pt x="85941" y="162293"/>
                    <a:pt x="114070" y="166536"/>
                    <a:pt x="140289" y="1759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15557345" y="-925119"/>
              <a:ext cx="297213" cy="243956"/>
            </a:xfrm>
            <a:custGeom>
              <a:rect b="b" l="l" r="r" t="t"/>
              <a:pathLst>
                <a:path extrusionOk="0" h="243956" w="297213">
                  <a:moveTo>
                    <a:pt x="66569" y="240732"/>
                  </a:moveTo>
                  <a:cubicBezTo>
                    <a:pt x="59139" y="231928"/>
                    <a:pt x="60094" y="220048"/>
                    <a:pt x="61368" y="209442"/>
                  </a:cubicBezTo>
                  <a:cubicBezTo>
                    <a:pt x="63597" y="155771"/>
                    <a:pt x="57865" y="100722"/>
                    <a:pt x="29630" y="53839"/>
                  </a:cubicBezTo>
                  <a:cubicBezTo>
                    <a:pt x="11479" y="47475"/>
                    <a:pt x="-9538" y="29444"/>
                    <a:pt x="4685" y="9503"/>
                  </a:cubicBezTo>
                  <a:cubicBezTo>
                    <a:pt x="15300" y="-5453"/>
                    <a:pt x="33557" y="-361"/>
                    <a:pt x="46401" y="8442"/>
                  </a:cubicBezTo>
                  <a:cubicBezTo>
                    <a:pt x="59882" y="14488"/>
                    <a:pt x="74424" y="17564"/>
                    <a:pt x="88860" y="20322"/>
                  </a:cubicBezTo>
                  <a:cubicBezTo>
                    <a:pt x="114760" y="25944"/>
                    <a:pt x="140766" y="18837"/>
                    <a:pt x="166454" y="15655"/>
                  </a:cubicBezTo>
                  <a:cubicBezTo>
                    <a:pt x="184499" y="13003"/>
                    <a:pt x="206790" y="8654"/>
                    <a:pt x="219953" y="24671"/>
                  </a:cubicBezTo>
                  <a:cubicBezTo>
                    <a:pt x="230992" y="38141"/>
                    <a:pt x="226640" y="57021"/>
                    <a:pt x="231310" y="72826"/>
                  </a:cubicBezTo>
                  <a:cubicBezTo>
                    <a:pt x="242031" y="120662"/>
                    <a:pt x="267400" y="161923"/>
                    <a:pt x="292876" y="202229"/>
                  </a:cubicBezTo>
                  <a:cubicBezTo>
                    <a:pt x="305295" y="217715"/>
                    <a:pt x="300519" y="244656"/>
                    <a:pt x="278758" y="247944"/>
                  </a:cubicBezTo>
                  <a:cubicBezTo>
                    <a:pt x="268037" y="250384"/>
                    <a:pt x="254981" y="241368"/>
                    <a:pt x="246489" y="237656"/>
                  </a:cubicBezTo>
                  <a:cubicBezTo>
                    <a:pt x="230143" y="230337"/>
                    <a:pt x="213265" y="223442"/>
                    <a:pt x="195220" y="222382"/>
                  </a:cubicBezTo>
                  <a:cubicBezTo>
                    <a:pt x="175371" y="221321"/>
                    <a:pt x="155839" y="225776"/>
                    <a:pt x="137264" y="232352"/>
                  </a:cubicBezTo>
                  <a:cubicBezTo>
                    <a:pt x="115609" y="240413"/>
                    <a:pt x="86631" y="262370"/>
                    <a:pt x="66569" y="240732"/>
                  </a:cubicBezTo>
                  <a:close/>
                  <a:moveTo>
                    <a:pt x="66675" y="65189"/>
                  </a:moveTo>
                  <a:cubicBezTo>
                    <a:pt x="92469" y="106025"/>
                    <a:pt x="96503" y="155665"/>
                    <a:pt x="97671" y="202759"/>
                  </a:cubicBezTo>
                  <a:cubicBezTo>
                    <a:pt x="135884" y="181227"/>
                    <a:pt x="181315" y="169348"/>
                    <a:pt x="224835" y="179424"/>
                  </a:cubicBezTo>
                  <a:cubicBezTo>
                    <a:pt x="206366" y="141558"/>
                    <a:pt x="189382" y="101676"/>
                    <a:pt x="187684" y="59037"/>
                  </a:cubicBezTo>
                  <a:cubicBezTo>
                    <a:pt x="147666" y="66249"/>
                    <a:pt x="106905" y="76326"/>
                    <a:pt x="66675" y="65189"/>
                  </a:cubicBezTo>
                  <a:lnTo>
                    <a:pt x="66675" y="651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0015638" y="-724434"/>
              <a:ext cx="275983" cy="403059"/>
            </a:xfrm>
            <a:custGeom>
              <a:rect b="b" l="l" r="r" t="t"/>
              <a:pathLst>
                <a:path extrusionOk="0" h="403059" w="275983">
                  <a:moveTo>
                    <a:pt x="97575" y="386253"/>
                  </a:moveTo>
                  <a:cubicBezTo>
                    <a:pt x="94710" y="369495"/>
                    <a:pt x="98212" y="352206"/>
                    <a:pt x="96089" y="335235"/>
                  </a:cubicBezTo>
                  <a:cubicBezTo>
                    <a:pt x="91950" y="291535"/>
                    <a:pt x="71463" y="248365"/>
                    <a:pt x="38239" y="219408"/>
                  </a:cubicBezTo>
                  <a:cubicBezTo>
                    <a:pt x="25820" y="207953"/>
                    <a:pt x="7775" y="199786"/>
                    <a:pt x="1618" y="183133"/>
                  </a:cubicBezTo>
                  <a:cubicBezTo>
                    <a:pt x="-5600" y="162768"/>
                    <a:pt x="12657" y="149403"/>
                    <a:pt x="30172" y="144630"/>
                  </a:cubicBezTo>
                  <a:cubicBezTo>
                    <a:pt x="75709" y="125326"/>
                    <a:pt x="123794" y="105915"/>
                    <a:pt x="157018" y="67625"/>
                  </a:cubicBezTo>
                  <a:cubicBezTo>
                    <a:pt x="174745" y="46835"/>
                    <a:pt x="189075" y="27637"/>
                    <a:pt x="202555" y="5469"/>
                  </a:cubicBezTo>
                  <a:cubicBezTo>
                    <a:pt x="210516" y="-5881"/>
                    <a:pt x="229941" y="1862"/>
                    <a:pt x="227712" y="15651"/>
                  </a:cubicBezTo>
                  <a:cubicBezTo>
                    <a:pt x="224740" y="27531"/>
                    <a:pt x="217522" y="38138"/>
                    <a:pt x="211896" y="48957"/>
                  </a:cubicBezTo>
                  <a:cubicBezTo>
                    <a:pt x="225377" y="55851"/>
                    <a:pt x="224740" y="72716"/>
                    <a:pt x="224528" y="85762"/>
                  </a:cubicBezTo>
                  <a:cubicBezTo>
                    <a:pt x="223997" y="106870"/>
                    <a:pt x="229941" y="127447"/>
                    <a:pt x="236416" y="147388"/>
                  </a:cubicBezTo>
                  <a:cubicBezTo>
                    <a:pt x="244165" y="168920"/>
                    <a:pt x="256478" y="188224"/>
                    <a:pt x="270384" y="206256"/>
                  </a:cubicBezTo>
                  <a:cubicBezTo>
                    <a:pt x="278981" y="216120"/>
                    <a:pt x="286412" y="229803"/>
                    <a:pt x="280149" y="242849"/>
                  </a:cubicBezTo>
                  <a:cubicBezTo>
                    <a:pt x="275691" y="252926"/>
                    <a:pt x="265713" y="256850"/>
                    <a:pt x="257009" y="262472"/>
                  </a:cubicBezTo>
                  <a:cubicBezTo>
                    <a:pt x="234293" y="276049"/>
                    <a:pt x="213595" y="292701"/>
                    <a:pt x="196399" y="312854"/>
                  </a:cubicBezTo>
                  <a:cubicBezTo>
                    <a:pt x="177611" y="334068"/>
                    <a:pt x="164130" y="359100"/>
                    <a:pt x="149269" y="383071"/>
                  </a:cubicBezTo>
                  <a:cubicBezTo>
                    <a:pt x="143325" y="392405"/>
                    <a:pt x="136956" y="402376"/>
                    <a:pt x="124749" y="403755"/>
                  </a:cubicBezTo>
                  <a:cubicBezTo>
                    <a:pt x="113073" y="405027"/>
                    <a:pt x="100229" y="398451"/>
                    <a:pt x="97575" y="386253"/>
                  </a:cubicBezTo>
                  <a:close/>
                  <a:moveTo>
                    <a:pt x="63396" y="178784"/>
                  </a:moveTo>
                  <a:cubicBezTo>
                    <a:pt x="103626" y="209438"/>
                    <a:pt x="129207" y="256214"/>
                    <a:pt x="140671" y="304899"/>
                  </a:cubicBezTo>
                  <a:cubicBezTo>
                    <a:pt x="163281" y="273291"/>
                    <a:pt x="192578" y="246880"/>
                    <a:pt x="226226" y="227469"/>
                  </a:cubicBezTo>
                  <a:cubicBezTo>
                    <a:pt x="197566" y="190770"/>
                    <a:pt x="179628" y="145479"/>
                    <a:pt x="175912" y="99021"/>
                  </a:cubicBezTo>
                  <a:cubicBezTo>
                    <a:pt x="145448" y="134978"/>
                    <a:pt x="102352" y="156192"/>
                    <a:pt x="60848" y="176769"/>
                  </a:cubicBezTo>
                  <a:cubicBezTo>
                    <a:pt x="61697" y="177511"/>
                    <a:pt x="62547" y="178148"/>
                    <a:pt x="63396" y="1787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5729102" y="675637"/>
              <a:ext cx="116762" cy="127281"/>
            </a:xfrm>
            <a:custGeom>
              <a:rect b="b" l="l" r="r" t="t"/>
              <a:pathLst>
                <a:path extrusionOk="0" h="127281" w="116762">
                  <a:moveTo>
                    <a:pt x="58280" y="133097"/>
                  </a:moveTo>
                  <a:cubicBezTo>
                    <a:pt x="26754" y="132355"/>
                    <a:pt x="960" y="104035"/>
                    <a:pt x="217" y="72957"/>
                  </a:cubicBezTo>
                  <a:cubicBezTo>
                    <a:pt x="-2118" y="46228"/>
                    <a:pt x="14441" y="9210"/>
                    <a:pt x="45861" y="12922"/>
                  </a:cubicBezTo>
                  <a:cubicBezTo>
                    <a:pt x="57431" y="-8928"/>
                    <a:pt x="88851" y="724"/>
                    <a:pt x="103817" y="14089"/>
                  </a:cubicBezTo>
                  <a:cubicBezTo>
                    <a:pt x="146170" y="52698"/>
                    <a:pt x="116767" y="134795"/>
                    <a:pt x="58280" y="133097"/>
                  </a:cubicBezTo>
                  <a:close/>
                  <a:moveTo>
                    <a:pt x="58386" y="88443"/>
                  </a:moveTo>
                  <a:cubicBezTo>
                    <a:pt x="73990" y="84624"/>
                    <a:pt x="81526" y="62350"/>
                    <a:pt x="70806" y="50046"/>
                  </a:cubicBezTo>
                  <a:cubicBezTo>
                    <a:pt x="62314" y="45591"/>
                    <a:pt x="51381" y="45379"/>
                    <a:pt x="46498" y="35727"/>
                  </a:cubicBezTo>
                  <a:cubicBezTo>
                    <a:pt x="28983" y="48455"/>
                    <a:pt x="33229" y="88337"/>
                    <a:pt x="58386" y="884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17451881" y="-1054671"/>
              <a:ext cx="456434" cy="1389493"/>
            </a:xfrm>
            <a:custGeom>
              <a:rect b="b" l="l" r="r" t="t"/>
              <a:pathLst>
                <a:path extrusionOk="0" h="1389493" w="456434">
                  <a:moveTo>
                    <a:pt x="391154" y="502975"/>
                  </a:moveTo>
                  <a:cubicBezTo>
                    <a:pt x="446138" y="796572"/>
                    <a:pt x="468004" y="1095048"/>
                    <a:pt x="460362" y="1393524"/>
                  </a:cubicBezTo>
                  <a:cubicBezTo>
                    <a:pt x="429367" y="1157946"/>
                    <a:pt x="376930" y="924808"/>
                    <a:pt x="300398" y="699732"/>
                  </a:cubicBezTo>
                  <a:cubicBezTo>
                    <a:pt x="224290" y="477095"/>
                    <a:pt x="162937" y="239290"/>
                    <a:pt x="9659" y="54837"/>
                  </a:cubicBezTo>
                  <a:cubicBezTo>
                    <a:pt x="6687" y="51443"/>
                    <a:pt x="3715" y="48367"/>
                    <a:pt x="0" y="46140"/>
                  </a:cubicBezTo>
                  <a:cubicBezTo>
                    <a:pt x="59549" y="18986"/>
                    <a:pt x="126422" y="0"/>
                    <a:pt x="192552" y="0"/>
                  </a:cubicBezTo>
                  <a:cubicBezTo>
                    <a:pt x="209111" y="0"/>
                    <a:pt x="225670" y="1167"/>
                    <a:pt x="242016" y="3712"/>
                  </a:cubicBezTo>
                  <a:cubicBezTo>
                    <a:pt x="310163" y="164087"/>
                    <a:pt x="366634" y="329766"/>
                    <a:pt x="391154" y="502975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18787748" y="-1085856"/>
              <a:ext cx="1252540" cy="975827"/>
            </a:xfrm>
            <a:custGeom>
              <a:rect b="b" l="l" r="r" t="t"/>
              <a:pathLst>
                <a:path extrusionOk="0" h="975827" w="1252540">
                  <a:moveTo>
                    <a:pt x="1259440" y="107553"/>
                  </a:moveTo>
                  <a:cubicBezTo>
                    <a:pt x="1234496" y="147011"/>
                    <a:pt x="1188321" y="167163"/>
                    <a:pt x="1149896" y="191453"/>
                  </a:cubicBezTo>
                  <a:cubicBezTo>
                    <a:pt x="1095867" y="223380"/>
                    <a:pt x="1042475" y="256155"/>
                    <a:pt x="988021" y="287233"/>
                  </a:cubicBezTo>
                  <a:cubicBezTo>
                    <a:pt x="927305" y="321068"/>
                    <a:pt x="872108" y="363284"/>
                    <a:pt x="814258" y="401468"/>
                  </a:cubicBezTo>
                  <a:cubicBezTo>
                    <a:pt x="684227" y="484944"/>
                    <a:pt x="555151" y="570753"/>
                    <a:pt x="427244" y="658153"/>
                  </a:cubicBezTo>
                  <a:cubicBezTo>
                    <a:pt x="396036" y="679261"/>
                    <a:pt x="361432" y="698883"/>
                    <a:pt x="328526" y="721158"/>
                  </a:cubicBezTo>
                  <a:cubicBezTo>
                    <a:pt x="328421" y="721158"/>
                    <a:pt x="328314" y="721264"/>
                    <a:pt x="328208" y="721370"/>
                  </a:cubicBezTo>
                  <a:cubicBezTo>
                    <a:pt x="327996" y="721476"/>
                    <a:pt x="327677" y="721688"/>
                    <a:pt x="327465" y="721900"/>
                  </a:cubicBezTo>
                  <a:cubicBezTo>
                    <a:pt x="286386" y="748523"/>
                    <a:pt x="245838" y="781086"/>
                    <a:pt x="207518" y="812907"/>
                  </a:cubicBezTo>
                  <a:cubicBezTo>
                    <a:pt x="138841" y="868698"/>
                    <a:pt x="61565" y="913353"/>
                    <a:pt x="0" y="977418"/>
                  </a:cubicBezTo>
                  <a:cubicBezTo>
                    <a:pt x="13056" y="960023"/>
                    <a:pt x="26218" y="942734"/>
                    <a:pt x="40018" y="925869"/>
                  </a:cubicBezTo>
                  <a:cubicBezTo>
                    <a:pt x="60292" y="901155"/>
                    <a:pt x="80672" y="876548"/>
                    <a:pt x="101371" y="852152"/>
                  </a:cubicBezTo>
                  <a:cubicBezTo>
                    <a:pt x="148182" y="797527"/>
                    <a:pt x="193931" y="742053"/>
                    <a:pt x="241167" y="687746"/>
                  </a:cubicBezTo>
                  <a:cubicBezTo>
                    <a:pt x="304537" y="617105"/>
                    <a:pt x="374488" y="552721"/>
                    <a:pt x="441255" y="485262"/>
                  </a:cubicBezTo>
                  <a:cubicBezTo>
                    <a:pt x="540291" y="391604"/>
                    <a:pt x="646863" y="306113"/>
                    <a:pt x="751843" y="219349"/>
                  </a:cubicBezTo>
                  <a:cubicBezTo>
                    <a:pt x="815107" y="170346"/>
                    <a:pt x="876672" y="118584"/>
                    <a:pt x="945350" y="77112"/>
                  </a:cubicBezTo>
                  <a:cubicBezTo>
                    <a:pt x="997256" y="46564"/>
                    <a:pt x="1052559" y="22168"/>
                    <a:pt x="1108499" y="0"/>
                  </a:cubicBezTo>
                  <a:cubicBezTo>
                    <a:pt x="1166668" y="18880"/>
                    <a:pt x="1218467" y="62474"/>
                    <a:pt x="1259440" y="107553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18981573" y="1085381"/>
              <a:ext cx="1602827" cy="1177356"/>
            </a:xfrm>
            <a:custGeom>
              <a:rect b="b" l="l" r="r" t="t"/>
              <a:pathLst>
                <a:path extrusionOk="0" h="1177356" w="1602827">
                  <a:moveTo>
                    <a:pt x="1595610" y="894346"/>
                  </a:moveTo>
                  <a:cubicBezTo>
                    <a:pt x="1603146" y="903574"/>
                    <a:pt x="1612063" y="912695"/>
                    <a:pt x="1609940" y="925530"/>
                  </a:cubicBezTo>
                  <a:cubicBezTo>
                    <a:pt x="1596247" y="983019"/>
                    <a:pt x="1574699" y="1039447"/>
                    <a:pt x="1541050" y="1088981"/>
                  </a:cubicBezTo>
                  <a:cubicBezTo>
                    <a:pt x="1522474" y="1114543"/>
                    <a:pt x="1504004" y="1140954"/>
                    <a:pt x="1479803" y="1161638"/>
                  </a:cubicBezTo>
                  <a:cubicBezTo>
                    <a:pt x="1472797" y="1167896"/>
                    <a:pt x="1462182" y="1174048"/>
                    <a:pt x="1453691" y="1181260"/>
                  </a:cubicBezTo>
                  <a:cubicBezTo>
                    <a:pt x="1426623" y="1144773"/>
                    <a:pt x="1400192" y="1107755"/>
                    <a:pt x="1374611" y="1070207"/>
                  </a:cubicBezTo>
                  <a:cubicBezTo>
                    <a:pt x="1292346" y="952259"/>
                    <a:pt x="1210082" y="833357"/>
                    <a:pt x="1111471" y="728243"/>
                  </a:cubicBezTo>
                  <a:cubicBezTo>
                    <a:pt x="991843" y="594703"/>
                    <a:pt x="856611" y="477286"/>
                    <a:pt x="710658" y="373339"/>
                  </a:cubicBezTo>
                  <a:cubicBezTo>
                    <a:pt x="616187" y="303122"/>
                    <a:pt x="520017" y="235026"/>
                    <a:pt x="417797" y="176370"/>
                  </a:cubicBezTo>
                  <a:cubicBezTo>
                    <a:pt x="335214" y="127579"/>
                    <a:pt x="251994" y="77833"/>
                    <a:pt x="159858" y="49407"/>
                  </a:cubicBezTo>
                  <a:cubicBezTo>
                    <a:pt x="145847" y="46649"/>
                    <a:pt x="50102" y="9843"/>
                    <a:pt x="0" y="3585"/>
                  </a:cubicBezTo>
                  <a:cubicBezTo>
                    <a:pt x="81203" y="-6597"/>
                    <a:pt x="162724" y="6449"/>
                    <a:pt x="242441" y="23420"/>
                  </a:cubicBezTo>
                  <a:cubicBezTo>
                    <a:pt x="478195" y="58741"/>
                    <a:pt x="699194" y="159399"/>
                    <a:pt x="896522" y="290818"/>
                  </a:cubicBezTo>
                  <a:cubicBezTo>
                    <a:pt x="1132807" y="437298"/>
                    <a:pt x="1331515" y="632569"/>
                    <a:pt x="1529692" y="825826"/>
                  </a:cubicBezTo>
                  <a:cubicBezTo>
                    <a:pt x="1552832" y="847570"/>
                    <a:pt x="1575548" y="869632"/>
                    <a:pt x="1595610" y="894346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17922194" y="1313937"/>
              <a:ext cx="159221" cy="1866799"/>
            </a:xfrm>
            <a:custGeom>
              <a:rect b="b" l="l" r="r" t="t"/>
              <a:pathLst>
                <a:path extrusionOk="0" h="1866799" w="159221">
                  <a:moveTo>
                    <a:pt x="162115" y="262837"/>
                  </a:moveTo>
                  <a:cubicBezTo>
                    <a:pt x="171350" y="410166"/>
                    <a:pt x="169970" y="557707"/>
                    <a:pt x="168059" y="705248"/>
                  </a:cubicBezTo>
                  <a:cubicBezTo>
                    <a:pt x="168590" y="917384"/>
                    <a:pt x="166149" y="1129414"/>
                    <a:pt x="154260" y="1341232"/>
                  </a:cubicBezTo>
                  <a:cubicBezTo>
                    <a:pt x="138444" y="1514972"/>
                    <a:pt x="130271" y="1689348"/>
                    <a:pt x="133455" y="1863936"/>
                  </a:cubicBezTo>
                  <a:cubicBezTo>
                    <a:pt x="133667" y="1865845"/>
                    <a:pt x="134198" y="1867649"/>
                    <a:pt x="134835" y="1869346"/>
                  </a:cubicBezTo>
                  <a:cubicBezTo>
                    <a:pt x="133031" y="1869346"/>
                    <a:pt x="131226" y="1869452"/>
                    <a:pt x="129422" y="1869664"/>
                  </a:cubicBezTo>
                  <a:cubicBezTo>
                    <a:pt x="105644" y="1870937"/>
                    <a:pt x="81761" y="1868710"/>
                    <a:pt x="58090" y="1865633"/>
                  </a:cubicBezTo>
                  <a:cubicBezTo>
                    <a:pt x="38559" y="1862345"/>
                    <a:pt x="14888" y="1863300"/>
                    <a:pt x="240" y="1847920"/>
                  </a:cubicBezTo>
                  <a:cubicBezTo>
                    <a:pt x="-291" y="1836359"/>
                    <a:pt x="240" y="1824691"/>
                    <a:pt x="134" y="1813130"/>
                  </a:cubicBezTo>
                  <a:cubicBezTo>
                    <a:pt x="4592" y="1528973"/>
                    <a:pt x="23486" y="1245453"/>
                    <a:pt x="48537" y="962145"/>
                  </a:cubicBezTo>
                  <a:cubicBezTo>
                    <a:pt x="61806" y="833590"/>
                    <a:pt x="80594" y="705884"/>
                    <a:pt x="96410" y="577648"/>
                  </a:cubicBezTo>
                  <a:cubicBezTo>
                    <a:pt x="113181" y="434349"/>
                    <a:pt x="114773" y="289990"/>
                    <a:pt x="125494" y="146268"/>
                  </a:cubicBezTo>
                  <a:cubicBezTo>
                    <a:pt x="129846" y="97689"/>
                    <a:pt x="138020" y="48898"/>
                    <a:pt x="142902" y="0"/>
                  </a:cubicBezTo>
                  <a:cubicBezTo>
                    <a:pt x="146830" y="87824"/>
                    <a:pt x="153836" y="175331"/>
                    <a:pt x="162115" y="262837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15614363" y="1149531"/>
              <a:ext cx="1294999" cy="944006"/>
            </a:xfrm>
            <a:custGeom>
              <a:rect b="b" l="l" r="r" t="t"/>
              <a:pathLst>
                <a:path extrusionOk="0" h="944006" w="1294999">
                  <a:moveTo>
                    <a:pt x="1295424" y="0"/>
                  </a:moveTo>
                  <a:cubicBezTo>
                    <a:pt x="1192780" y="72232"/>
                    <a:pt x="1100856" y="158466"/>
                    <a:pt x="994072" y="225395"/>
                  </a:cubicBezTo>
                  <a:cubicBezTo>
                    <a:pt x="928791" y="268247"/>
                    <a:pt x="871153" y="320962"/>
                    <a:pt x="809057" y="368057"/>
                  </a:cubicBezTo>
                  <a:cubicBezTo>
                    <a:pt x="690914" y="448987"/>
                    <a:pt x="582644" y="541902"/>
                    <a:pt x="468748" y="630469"/>
                  </a:cubicBezTo>
                  <a:cubicBezTo>
                    <a:pt x="375868" y="700474"/>
                    <a:pt x="303476" y="792754"/>
                    <a:pt x="210703" y="862759"/>
                  </a:cubicBezTo>
                  <a:cubicBezTo>
                    <a:pt x="174188" y="891715"/>
                    <a:pt x="140433" y="927566"/>
                    <a:pt x="96594" y="945386"/>
                  </a:cubicBezTo>
                  <a:cubicBezTo>
                    <a:pt x="96276" y="945492"/>
                    <a:pt x="95957" y="945598"/>
                    <a:pt x="95639" y="945704"/>
                  </a:cubicBezTo>
                  <a:cubicBezTo>
                    <a:pt x="95320" y="945492"/>
                    <a:pt x="95002" y="945174"/>
                    <a:pt x="94577" y="944961"/>
                  </a:cubicBezTo>
                  <a:cubicBezTo>
                    <a:pt x="84812" y="937855"/>
                    <a:pt x="73773" y="930112"/>
                    <a:pt x="62521" y="923006"/>
                  </a:cubicBezTo>
                  <a:cubicBezTo>
                    <a:pt x="40336" y="908580"/>
                    <a:pt x="17090" y="894579"/>
                    <a:pt x="0" y="874214"/>
                  </a:cubicBezTo>
                  <a:cubicBezTo>
                    <a:pt x="68677" y="785435"/>
                    <a:pt x="157629" y="713521"/>
                    <a:pt x="236391" y="633652"/>
                  </a:cubicBezTo>
                  <a:cubicBezTo>
                    <a:pt x="297532" y="577011"/>
                    <a:pt x="364617" y="527159"/>
                    <a:pt x="429048" y="474337"/>
                  </a:cubicBezTo>
                  <a:cubicBezTo>
                    <a:pt x="476602" y="435728"/>
                    <a:pt x="521927" y="395740"/>
                    <a:pt x="571923" y="359571"/>
                  </a:cubicBezTo>
                  <a:cubicBezTo>
                    <a:pt x="793028" y="202908"/>
                    <a:pt x="1040246" y="89098"/>
                    <a:pt x="1295424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15668819" y="220038"/>
              <a:ext cx="1401147" cy="243956"/>
            </a:xfrm>
            <a:custGeom>
              <a:rect b="b" l="l" r="r" t="t"/>
              <a:pathLst>
                <a:path extrusionOk="0" h="243956" w="1401147">
                  <a:moveTo>
                    <a:pt x="1165709" y="133452"/>
                  </a:moveTo>
                  <a:cubicBezTo>
                    <a:pt x="1251795" y="160287"/>
                    <a:pt x="1333847" y="199108"/>
                    <a:pt x="1411653" y="244506"/>
                  </a:cubicBezTo>
                  <a:cubicBezTo>
                    <a:pt x="1291706" y="218307"/>
                    <a:pt x="1172821" y="187017"/>
                    <a:pt x="1049690" y="179804"/>
                  </a:cubicBezTo>
                  <a:cubicBezTo>
                    <a:pt x="999695" y="173546"/>
                    <a:pt x="950230" y="163363"/>
                    <a:pt x="900128" y="157954"/>
                  </a:cubicBezTo>
                  <a:cubicBezTo>
                    <a:pt x="833043" y="152757"/>
                    <a:pt x="765639" y="154666"/>
                    <a:pt x="698660" y="148302"/>
                  </a:cubicBezTo>
                  <a:cubicBezTo>
                    <a:pt x="612574" y="140665"/>
                    <a:pt x="526807" y="152650"/>
                    <a:pt x="440828" y="158696"/>
                  </a:cubicBezTo>
                  <a:cubicBezTo>
                    <a:pt x="373530" y="162515"/>
                    <a:pt x="306445" y="156363"/>
                    <a:pt x="239147" y="157318"/>
                  </a:cubicBezTo>
                  <a:cubicBezTo>
                    <a:pt x="174610" y="158802"/>
                    <a:pt x="116865" y="177789"/>
                    <a:pt x="51160" y="182031"/>
                  </a:cubicBezTo>
                  <a:cubicBezTo>
                    <a:pt x="22713" y="181077"/>
                    <a:pt x="9444" y="183941"/>
                    <a:pt x="6684" y="151060"/>
                  </a:cubicBezTo>
                  <a:cubicBezTo>
                    <a:pt x="3925" y="121254"/>
                    <a:pt x="-5416" y="88479"/>
                    <a:pt x="4349" y="59417"/>
                  </a:cubicBezTo>
                  <a:cubicBezTo>
                    <a:pt x="24305" y="50613"/>
                    <a:pt x="47339" y="47643"/>
                    <a:pt x="68356" y="41491"/>
                  </a:cubicBezTo>
                  <a:cubicBezTo>
                    <a:pt x="161235" y="24414"/>
                    <a:pt x="254645" y="2564"/>
                    <a:pt x="349222" y="18"/>
                  </a:cubicBezTo>
                  <a:cubicBezTo>
                    <a:pt x="455052" y="-88"/>
                    <a:pt x="561305" y="-194"/>
                    <a:pt x="666285" y="13807"/>
                  </a:cubicBezTo>
                  <a:cubicBezTo>
                    <a:pt x="763304" y="25793"/>
                    <a:pt x="857457" y="51780"/>
                    <a:pt x="951291" y="78191"/>
                  </a:cubicBezTo>
                  <a:cubicBezTo>
                    <a:pt x="1022410" y="98131"/>
                    <a:pt x="1095227" y="111284"/>
                    <a:pt x="1165709" y="133452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18017542" y="-1580770"/>
              <a:ext cx="275983" cy="1410706"/>
            </a:xfrm>
            <a:custGeom>
              <a:rect b="b" l="l" r="r" t="t"/>
              <a:pathLst>
                <a:path extrusionOk="0" h="1410706" w="275983">
                  <a:moveTo>
                    <a:pt x="284582" y="437849"/>
                  </a:moveTo>
                  <a:cubicBezTo>
                    <a:pt x="285537" y="768040"/>
                    <a:pt x="256028" y="1100139"/>
                    <a:pt x="166546" y="1419192"/>
                  </a:cubicBezTo>
                  <a:cubicBezTo>
                    <a:pt x="158372" y="1105124"/>
                    <a:pt x="171534" y="788617"/>
                    <a:pt x="119628" y="477519"/>
                  </a:cubicBezTo>
                  <a:cubicBezTo>
                    <a:pt x="103812" y="315341"/>
                    <a:pt x="62096" y="157193"/>
                    <a:pt x="0" y="6682"/>
                  </a:cubicBezTo>
                  <a:cubicBezTo>
                    <a:pt x="4777" y="6364"/>
                    <a:pt x="9553" y="5728"/>
                    <a:pt x="14330" y="5091"/>
                  </a:cubicBezTo>
                  <a:cubicBezTo>
                    <a:pt x="16347" y="5940"/>
                    <a:pt x="18470" y="6364"/>
                    <a:pt x="20593" y="6576"/>
                  </a:cubicBezTo>
                  <a:cubicBezTo>
                    <a:pt x="22503" y="7531"/>
                    <a:pt x="24520" y="8061"/>
                    <a:pt x="26855" y="8061"/>
                  </a:cubicBezTo>
                  <a:cubicBezTo>
                    <a:pt x="31738" y="8061"/>
                    <a:pt x="37046" y="5834"/>
                    <a:pt x="41504" y="2333"/>
                  </a:cubicBezTo>
                  <a:cubicBezTo>
                    <a:pt x="44901" y="1485"/>
                    <a:pt x="48403" y="636"/>
                    <a:pt x="51906" y="0"/>
                  </a:cubicBezTo>
                  <a:cubicBezTo>
                    <a:pt x="60716" y="6470"/>
                    <a:pt x="74303" y="5303"/>
                    <a:pt x="86723" y="2864"/>
                  </a:cubicBezTo>
                  <a:cubicBezTo>
                    <a:pt x="131835" y="1485"/>
                    <a:pt x="172702" y="6364"/>
                    <a:pt x="218876" y="15168"/>
                  </a:cubicBezTo>
                  <a:cubicBezTo>
                    <a:pt x="236391" y="16228"/>
                    <a:pt x="248385" y="27578"/>
                    <a:pt x="252206" y="44443"/>
                  </a:cubicBezTo>
                  <a:cubicBezTo>
                    <a:pt x="289571" y="171618"/>
                    <a:pt x="283945" y="305582"/>
                    <a:pt x="284582" y="437849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16263878" y="-607488"/>
              <a:ext cx="1284385" cy="1028861"/>
            </a:xfrm>
            <a:custGeom>
              <a:rect b="b" l="l" r="r" t="t"/>
              <a:pathLst>
                <a:path extrusionOk="0" h="1028861" w="1284385">
                  <a:moveTo>
                    <a:pt x="1294045" y="1029710"/>
                  </a:moveTo>
                  <a:cubicBezTo>
                    <a:pt x="1240652" y="916005"/>
                    <a:pt x="1176115" y="806967"/>
                    <a:pt x="1089817" y="714900"/>
                  </a:cubicBezTo>
                  <a:cubicBezTo>
                    <a:pt x="1034302" y="656668"/>
                    <a:pt x="984943" y="592285"/>
                    <a:pt x="925182" y="538190"/>
                  </a:cubicBezTo>
                  <a:cubicBezTo>
                    <a:pt x="853214" y="477731"/>
                    <a:pt x="779229" y="419394"/>
                    <a:pt x="703440" y="363708"/>
                  </a:cubicBezTo>
                  <a:cubicBezTo>
                    <a:pt x="655779" y="331357"/>
                    <a:pt x="605041" y="303885"/>
                    <a:pt x="555364" y="274717"/>
                  </a:cubicBezTo>
                  <a:cubicBezTo>
                    <a:pt x="456753" y="215849"/>
                    <a:pt x="344767" y="183710"/>
                    <a:pt x="235117" y="152102"/>
                  </a:cubicBezTo>
                  <a:cubicBezTo>
                    <a:pt x="158478" y="129828"/>
                    <a:pt x="77594" y="129403"/>
                    <a:pt x="0" y="115508"/>
                  </a:cubicBezTo>
                  <a:cubicBezTo>
                    <a:pt x="11676" y="73717"/>
                    <a:pt x="28023" y="30548"/>
                    <a:pt x="59973" y="0"/>
                  </a:cubicBezTo>
                  <a:cubicBezTo>
                    <a:pt x="129712" y="12834"/>
                    <a:pt x="200937" y="18774"/>
                    <a:pt x="268447" y="41897"/>
                  </a:cubicBezTo>
                  <a:cubicBezTo>
                    <a:pt x="343918" y="67353"/>
                    <a:pt x="422149" y="85809"/>
                    <a:pt x="494541" y="119433"/>
                  </a:cubicBezTo>
                  <a:cubicBezTo>
                    <a:pt x="563113" y="155602"/>
                    <a:pt x="630410" y="195484"/>
                    <a:pt x="692506" y="241835"/>
                  </a:cubicBezTo>
                  <a:cubicBezTo>
                    <a:pt x="742396" y="281187"/>
                    <a:pt x="789419" y="327433"/>
                    <a:pt x="837398" y="369966"/>
                  </a:cubicBezTo>
                  <a:cubicBezTo>
                    <a:pt x="928579" y="450259"/>
                    <a:pt x="1000759" y="548797"/>
                    <a:pt x="1074956" y="644046"/>
                  </a:cubicBezTo>
                  <a:cubicBezTo>
                    <a:pt x="1163802" y="762418"/>
                    <a:pt x="1248826" y="887685"/>
                    <a:pt x="1294045" y="1029710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17364309" y="1510906"/>
              <a:ext cx="456434" cy="1866799"/>
            </a:xfrm>
            <a:custGeom>
              <a:rect b="b" l="l" r="r" t="t"/>
              <a:pathLst>
                <a:path extrusionOk="0" h="1866799" w="456434">
                  <a:moveTo>
                    <a:pt x="436479" y="59292"/>
                  </a:moveTo>
                  <a:cubicBezTo>
                    <a:pt x="445077" y="39669"/>
                    <a:pt x="453356" y="19941"/>
                    <a:pt x="461211" y="0"/>
                  </a:cubicBezTo>
                  <a:cubicBezTo>
                    <a:pt x="435523" y="102568"/>
                    <a:pt x="409093" y="205030"/>
                    <a:pt x="381706" y="307068"/>
                  </a:cubicBezTo>
                  <a:cubicBezTo>
                    <a:pt x="357611" y="392346"/>
                    <a:pt x="324918" y="475079"/>
                    <a:pt x="304431" y="561313"/>
                  </a:cubicBezTo>
                  <a:cubicBezTo>
                    <a:pt x="249341" y="818634"/>
                    <a:pt x="182149" y="1074683"/>
                    <a:pt x="156992" y="1337202"/>
                  </a:cubicBezTo>
                  <a:cubicBezTo>
                    <a:pt x="149668" y="1425556"/>
                    <a:pt x="134383" y="1513169"/>
                    <a:pt x="128969" y="1601736"/>
                  </a:cubicBezTo>
                  <a:cubicBezTo>
                    <a:pt x="125997" y="1683939"/>
                    <a:pt x="125785" y="1766460"/>
                    <a:pt x="128439" y="1848768"/>
                  </a:cubicBezTo>
                  <a:cubicBezTo>
                    <a:pt x="99248" y="1864573"/>
                    <a:pt x="64219" y="1861815"/>
                    <a:pt x="32163" y="1866588"/>
                  </a:cubicBezTo>
                  <a:cubicBezTo>
                    <a:pt x="25157" y="1865952"/>
                    <a:pt x="18045" y="1867330"/>
                    <a:pt x="12101" y="1870406"/>
                  </a:cubicBezTo>
                  <a:cubicBezTo>
                    <a:pt x="10827" y="1869558"/>
                    <a:pt x="9341" y="1868922"/>
                    <a:pt x="7749" y="1868391"/>
                  </a:cubicBezTo>
                  <a:cubicBezTo>
                    <a:pt x="4883" y="1867330"/>
                    <a:pt x="2335" y="1866482"/>
                    <a:pt x="0" y="1866057"/>
                  </a:cubicBezTo>
                  <a:cubicBezTo>
                    <a:pt x="2229" y="1836783"/>
                    <a:pt x="3503" y="1807508"/>
                    <a:pt x="5626" y="1778233"/>
                  </a:cubicBezTo>
                  <a:cubicBezTo>
                    <a:pt x="24838" y="1555384"/>
                    <a:pt x="45643" y="1326383"/>
                    <a:pt x="83963" y="1105018"/>
                  </a:cubicBezTo>
                  <a:cubicBezTo>
                    <a:pt x="116550" y="918869"/>
                    <a:pt x="171428" y="737598"/>
                    <a:pt x="233418" y="559191"/>
                  </a:cubicBezTo>
                  <a:cubicBezTo>
                    <a:pt x="290526" y="388422"/>
                    <a:pt x="359840" y="222319"/>
                    <a:pt x="436479" y="59292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18707395" y="1530846"/>
              <a:ext cx="647499" cy="1665270"/>
            </a:xfrm>
            <a:custGeom>
              <a:rect b="b" l="l" r="r" t="t"/>
              <a:pathLst>
                <a:path extrusionOk="0" h="1665270" w="647499">
                  <a:moveTo>
                    <a:pt x="654399" y="1575006"/>
                  </a:moveTo>
                  <a:cubicBezTo>
                    <a:pt x="661617" y="1619025"/>
                    <a:pt x="546554" y="1653603"/>
                    <a:pt x="511737" y="1663467"/>
                  </a:cubicBezTo>
                  <a:cubicBezTo>
                    <a:pt x="490295" y="1668665"/>
                    <a:pt x="468217" y="1668452"/>
                    <a:pt x="446457" y="1670574"/>
                  </a:cubicBezTo>
                  <a:cubicBezTo>
                    <a:pt x="444758" y="1670786"/>
                    <a:pt x="443060" y="1671104"/>
                    <a:pt x="441574" y="1671635"/>
                  </a:cubicBezTo>
                  <a:cubicBezTo>
                    <a:pt x="441574" y="1670680"/>
                    <a:pt x="441468" y="1669725"/>
                    <a:pt x="441361" y="1668665"/>
                  </a:cubicBezTo>
                  <a:cubicBezTo>
                    <a:pt x="427350" y="1519109"/>
                    <a:pt x="403148" y="1370825"/>
                    <a:pt x="384997" y="1221799"/>
                  </a:cubicBezTo>
                  <a:cubicBezTo>
                    <a:pt x="355488" y="921839"/>
                    <a:pt x="286705" y="626651"/>
                    <a:pt x="161450" y="351616"/>
                  </a:cubicBezTo>
                  <a:cubicBezTo>
                    <a:pt x="131941" y="283520"/>
                    <a:pt x="101371" y="216167"/>
                    <a:pt x="71543" y="148283"/>
                  </a:cubicBezTo>
                  <a:cubicBezTo>
                    <a:pt x="47979" y="99492"/>
                    <a:pt x="26855" y="47519"/>
                    <a:pt x="0" y="0"/>
                  </a:cubicBezTo>
                  <a:cubicBezTo>
                    <a:pt x="14224" y="21107"/>
                    <a:pt x="31526" y="42852"/>
                    <a:pt x="35878" y="52716"/>
                  </a:cubicBezTo>
                  <a:cubicBezTo>
                    <a:pt x="96594" y="150723"/>
                    <a:pt x="147863" y="254033"/>
                    <a:pt x="209854" y="351298"/>
                  </a:cubicBezTo>
                  <a:cubicBezTo>
                    <a:pt x="339035" y="564495"/>
                    <a:pt x="423847" y="801769"/>
                    <a:pt x="496770" y="1039256"/>
                  </a:cubicBezTo>
                  <a:cubicBezTo>
                    <a:pt x="557593" y="1215329"/>
                    <a:pt x="601750" y="1396494"/>
                    <a:pt x="654399" y="1575006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19370180" y="297532"/>
              <a:ext cx="1220696" cy="127281"/>
            </a:xfrm>
            <a:custGeom>
              <a:rect b="b" l="l" r="r" t="t"/>
              <a:pathLst>
                <a:path extrusionOk="0" h="127281" w="1220696">
                  <a:moveTo>
                    <a:pt x="1230356" y="110582"/>
                  </a:moveTo>
                  <a:cubicBezTo>
                    <a:pt x="1217831" y="118962"/>
                    <a:pt x="1202970" y="122144"/>
                    <a:pt x="1188109" y="123205"/>
                  </a:cubicBezTo>
                  <a:cubicBezTo>
                    <a:pt x="1149047" y="126174"/>
                    <a:pt x="1109879" y="128190"/>
                    <a:pt x="1070816" y="128084"/>
                  </a:cubicBezTo>
                  <a:cubicBezTo>
                    <a:pt x="959998" y="124371"/>
                    <a:pt x="850879" y="122992"/>
                    <a:pt x="739954" y="112704"/>
                  </a:cubicBezTo>
                  <a:cubicBezTo>
                    <a:pt x="645802" y="110052"/>
                    <a:pt x="551543" y="111113"/>
                    <a:pt x="457283" y="109628"/>
                  </a:cubicBezTo>
                  <a:cubicBezTo>
                    <a:pt x="400389" y="112067"/>
                    <a:pt x="343918" y="103370"/>
                    <a:pt x="287129" y="102839"/>
                  </a:cubicBezTo>
                  <a:cubicBezTo>
                    <a:pt x="191384" y="104430"/>
                    <a:pt x="95321" y="101673"/>
                    <a:pt x="0" y="113552"/>
                  </a:cubicBezTo>
                  <a:cubicBezTo>
                    <a:pt x="221318" y="53093"/>
                    <a:pt x="450490" y="18091"/>
                    <a:pt x="679875" y="12257"/>
                  </a:cubicBezTo>
                  <a:cubicBezTo>
                    <a:pt x="846845" y="378"/>
                    <a:pt x="1016044" y="-7790"/>
                    <a:pt x="1182696" y="11727"/>
                  </a:cubicBezTo>
                  <a:cubicBezTo>
                    <a:pt x="1205093" y="41320"/>
                    <a:pt x="1219105" y="74731"/>
                    <a:pt x="1230356" y="110582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17149044" y="-1810195"/>
              <a:ext cx="127377" cy="127281"/>
            </a:xfrm>
            <a:custGeom>
              <a:rect b="b" l="l" r="r" t="t"/>
              <a:pathLst>
                <a:path extrusionOk="0" h="127281" w="127377">
                  <a:moveTo>
                    <a:pt x="127377" y="24184"/>
                  </a:moveTo>
                  <a:cubicBezTo>
                    <a:pt x="117505" y="59929"/>
                    <a:pt x="113153" y="97477"/>
                    <a:pt x="118673" y="134282"/>
                  </a:cubicBezTo>
                  <a:cubicBezTo>
                    <a:pt x="115489" y="132161"/>
                    <a:pt x="112304" y="130146"/>
                    <a:pt x="109014" y="128236"/>
                  </a:cubicBezTo>
                  <a:cubicBezTo>
                    <a:pt x="100309" y="123357"/>
                    <a:pt x="91393" y="118690"/>
                    <a:pt x="81946" y="115508"/>
                  </a:cubicBezTo>
                  <a:cubicBezTo>
                    <a:pt x="55834" y="106068"/>
                    <a:pt x="27705" y="101825"/>
                    <a:pt x="0" y="105114"/>
                  </a:cubicBezTo>
                  <a:cubicBezTo>
                    <a:pt x="13799" y="71702"/>
                    <a:pt x="21230" y="35745"/>
                    <a:pt x="26431" y="0"/>
                  </a:cubicBezTo>
                  <a:cubicBezTo>
                    <a:pt x="56577" y="18562"/>
                    <a:pt x="91924" y="29911"/>
                    <a:pt x="127377" y="24184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15623916" y="-865976"/>
              <a:ext cx="148606" cy="137888"/>
            </a:xfrm>
            <a:custGeom>
              <a:rect b="b" l="l" r="r" t="t"/>
              <a:pathLst>
                <a:path extrusionOk="0" h="137888" w="148606">
                  <a:moveTo>
                    <a:pt x="158266" y="120387"/>
                  </a:moveTo>
                  <a:cubicBezTo>
                    <a:pt x="114745" y="110205"/>
                    <a:pt x="69314" y="122191"/>
                    <a:pt x="30995" y="143722"/>
                  </a:cubicBezTo>
                  <a:cubicBezTo>
                    <a:pt x="29827" y="96522"/>
                    <a:pt x="25794" y="46988"/>
                    <a:pt x="0" y="6046"/>
                  </a:cubicBezTo>
                  <a:lnTo>
                    <a:pt x="0" y="6046"/>
                  </a:lnTo>
                  <a:cubicBezTo>
                    <a:pt x="40336" y="17183"/>
                    <a:pt x="81097" y="7107"/>
                    <a:pt x="121008" y="0"/>
                  </a:cubicBezTo>
                  <a:cubicBezTo>
                    <a:pt x="122919" y="42639"/>
                    <a:pt x="139796" y="82521"/>
                    <a:pt x="158266" y="120387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6553661" y="2642017"/>
              <a:ext cx="127377" cy="180315"/>
            </a:xfrm>
            <a:custGeom>
              <a:rect b="b" l="l" r="r" t="t"/>
              <a:pathLst>
                <a:path extrusionOk="0" h="180315" w="127377">
                  <a:moveTo>
                    <a:pt x="134383" y="58019"/>
                  </a:moveTo>
                  <a:cubicBezTo>
                    <a:pt x="116444" y="96204"/>
                    <a:pt x="108377" y="139055"/>
                    <a:pt x="109226" y="181164"/>
                  </a:cubicBezTo>
                  <a:cubicBezTo>
                    <a:pt x="84600" y="154435"/>
                    <a:pt x="54666" y="130888"/>
                    <a:pt x="18894" y="121660"/>
                  </a:cubicBezTo>
                  <a:cubicBezTo>
                    <a:pt x="12632" y="120175"/>
                    <a:pt x="6369" y="118902"/>
                    <a:pt x="0" y="118266"/>
                  </a:cubicBezTo>
                  <a:cubicBezTo>
                    <a:pt x="17408" y="80506"/>
                    <a:pt x="35029" y="41685"/>
                    <a:pt x="39699" y="0"/>
                  </a:cubicBezTo>
                  <a:cubicBezTo>
                    <a:pt x="65387" y="27153"/>
                    <a:pt x="97125" y="50488"/>
                    <a:pt x="134383" y="58019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0079670" y="2689535"/>
              <a:ext cx="244139" cy="307597"/>
            </a:xfrm>
            <a:custGeom>
              <a:rect b="b" l="l" r="r" t="t"/>
              <a:pathLst>
                <a:path extrusionOk="0" h="307597" w="244139">
                  <a:moveTo>
                    <a:pt x="157523" y="0"/>
                  </a:moveTo>
                  <a:cubicBezTo>
                    <a:pt x="169518" y="61626"/>
                    <a:pt x="197647" y="121448"/>
                    <a:pt x="251782" y="156557"/>
                  </a:cubicBezTo>
                  <a:cubicBezTo>
                    <a:pt x="197647" y="197393"/>
                    <a:pt x="147970" y="248730"/>
                    <a:pt x="122070" y="312265"/>
                  </a:cubicBezTo>
                  <a:cubicBezTo>
                    <a:pt x="100310" y="254564"/>
                    <a:pt x="62733" y="198135"/>
                    <a:pt x="4564" y="172573"/>
                  </a:cubicBezTo>
                  <a:cubicBezTo>
                    <a:pt x="3078" y="171937"/>
                    <a:pt x="1486" y="171300"/>
                    <a:pt x="0" y="170664"/>
                  </a:cubicBezTo>
                  <a:cubicBezTo>
                    <a:pt x="68253" y="131100"/>
                    <a:pt x="117293" y="66399"/>
                    <a:pt x="157523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0076486" y="-625307"/>
              <a:ext cx="159221" cy="201529"/>
            </a:xfrm>
            <a:custGeom>
              <a:rect b="b" l="l" r="r" t="t"/>
              <a:pathLst>
                <a:path extrusionOk="0" h="201529" w="159221">
                  <a:moveTo>
                    <a:pt x="115064" y="0"/>
                  </a:moveTo>
                  <a:cubicBezTo>
                    <a:pt x="118885" y="46458"/>
                    <a:pt x="136824" y="91749"/>
                    <a:pt x="165378" y="128449"/>
                  </a:cubicBezTo>
                  <a:cubicBezTo>
                    <a:pt x="131729" y="147859"/>
                    <a:pt x="102432" y="174270"/>
                    <a:pt x="79823" y="205878"/>
                  </a:cubicBezTo>
                  <a:cubicBezTo>
                    <a:pt x="68359" y="157193"/>
                    <a:pt x="42777" y="110417"/>
                    <a:pt x="2547" y="79763"/>
                  </a:cubicBezTo>
                  <a:cubicBezTo>
                    <a:pt x="1698" y="79127"/>
                    <a:pt x="849" y="78384"/>
                    <a:pt x="0" y="77748"/>
                  </a:cubicBezTo>
                  <a:cubicBezTo>
                    <a:pt x="41610" y="57171"/>
                    <a:pt x="84706" y="35957"/>
                    <a:pt x="115064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18914064" y="-1764586"/>
              <a:ext cx="159221" cy="169709"/>
            </a:xfrm>
            <a:custGeom>
              <a:rect b="b" l="l" r="r" t="t"/>
              <a:pathLst>
                <a:path extrusionOk="0" h="169709" w="159221">
                  <a:moveTo>
                    <a:pt x="97656" y="0"/>
                  </a:moveTo>
                  <a:cubicBezTo>
                    <a:pt x="101795" y="40942"/>
                    <a:pt x="124299" y="80400"/>
                    <a:pt x="161875" y="99068"/>
                  </a:cubicBezTo>
                  <a:cubicBezTo>
                    <a:pt x="130561" y="117736"/>
                    <a:pt x="101477" y="141601"/>
                    <a:pt x="83113" y="173528"/>
                  </a:cubicBezTo>
                  <a:cubicBezTo>
                    <a:pt x="73454" y="125903"/>
                    <a:pt x="45750" y="80824"/>
                    <a:pt x="1486" y="58550"/>
                  </a:cubicBezTo>
                  <a:cubicBezTo>
                    <a:pt x="955" y="58338"/>
                    <a:pt x="425" y="58019"/>
                    <a:pt x="0" y="57701"/>
                  </a:cubicBezTo>
                  <a:cubicBezTo>
                    <a:pt x="33649" y="41154"/>
                    <a:pt x="72605" y="29487"/>
                    <a:pt x="97656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16389719" y="-1330237"/>
              <a:ext cx="31844" cy="42427"/>
            </a:xfrm>
            <a:custGeom>
              <a:rect b="b" l="l" r="r" t="t"/>
              <a:pathLst>
                <a:path extrusionOk="0" h="42427" w="31844">
                  <a:moveTo>
                    <a:pt x="25102" y="0"/>
                  </a:moveTo>
                  <a:cubicBezTo>
                    <a:pt x="36884" y="8061"/>
                    <a:pt x="49728" y="46564"/>
                    <a:pt x="26588" y="45609"/>
                  </a:cubicBezTo>
                  <a:cubicBezTo>
                    <a:pt x="8755" y="44655"/>
                    <a:pt x="-6742" y="21638"/>
                    <a:pt x="3023" y="5622"/>
                  </a:cubicBezTo>
                  <a:cubicBezTo>
                    <a:pt x="11091" y="7531"/>
                    <a:pt x="17353" y="424"/>
                    <a:pt x="25102" y="0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15764994" y="711364"/>
              <a:ext cx="31844" cy="42427"/>
            </a:xfrm>
            <a:custGeom>
              <a:rect b="b" l="l" r="r" t="t"/>
              <a:pathLst>
                <a:path extrusionOk="0" h="42427" w="31844">
                  <a:moveTo>
                    <a:pt x="34914" y="14319"/>
                  </a:moveTo>
                  <a:cubicBezTo>
                    <a:pt x="45529" y="26623"/>
                    <a:pt x="38099" y="48897"/>
                    <a:pt x="22495" y="52716"/>
                  </a:cubicBezTo>
                  <a:cubicBezTo>
                    <a:pt x="-2662" y="52610"/>
                    <a:pt x="-6908" y="12728"/>
                    <a:pt x="10713" y="0"/>
                  </a:cubicBezTo>
                  <a:cubicBezTo>
                    <a:pt x="15489" y="9652"/>
                    <a:pt x="26422" y="9970"/>
                    <a:pt x="34914" y="14319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5766138" y="2392929"/>
              <a:ext cx="42459" cy="42427"/>
            </a:xfrm>
            <a:custGeom>
              <a:rect b="b" l="l" r="r" t="t"/>
              <a:pathLst>
                <a:path extrusionOk="0" h="42427" w="42459">
                  <a:moveTo>
                    <a:pt x="36424" y="358"/>
                  </a:moveTo>
                  <a:cubicBezTo>
                    <a:pt x="60414" y="2691"/>
                    <a:pt x="55531" y="52331"/>
                    <a:pt x="31117" y="50528"/>
                  </a:cubicBezTo>
                  <a:cubicBezTo>
                    <a:pt x="10843" y="53286"/>
                    <a:pt x="-1364" y="30906"/>
                    <a:pt x="122" y="13086"/>
                  </a:cubicBezTo>
                  <a:cubicBezTo>
                    <a:pt x="15301" y="15102"/>
                    <a:pt x="20396" y="-2718"/>
                    <a:pt x="36424" y="358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0525403" y="1515573"/>
              <a:ext cx="31844" cy="42427"/>
            </a:xfrm>
            <a:custGeom>
              <a:rect b="b" l="l" r="r" t="t"/>
              <a:pathLst>
                <a:path extrusionOk="0" h="42427" w="31844">
                  <a:moveTo>
                    <a:pt x="35540" y="1379"/>
                  </a:moveTo>
                  <a:cubicBezTo>
                    <a:pt x="43819" y="13365"/>
                    <a:pt x="43925" y="29699"/>
                    <a:pt x="38406" y="42957"/>
                  </a:cubicBezTo>
                  <a:cubicBezTo>
                    <a:pt x="37875" y="43170"/>
                    <a:pt x="37344" y="43276"/>
                    <a:pt x="36707" y="43488"/>
                  </a:cubicBezTo>
                  <a:cubicBezTo>
                    <a:pt x="35327" y="43700"/>
                    <a:pt x="33947" y="43912"/>
                    <a:pt x="32567" y="44018"/>
                  </a:cubicBezTo>
                  <a:cubicBezTo>
                    <a:pt x="11763" y="42957"/>
                    <a:pt x="-2249" y="19517"/>
                    <a:pt x="299" y="0"/>
                  </a:cubicBezTo>
                  <a:cubicBezTo>
                    <a:pt x="11444" y="4773"/>
                    <a:pt x="23970" y="-1697"/>
                    <a:pt x="35540" y="1379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9449738" y="-1437684"/>
              <a:ext cx="53073" cy="63640"/>
            </a:xfrm>
            <a:custGeom>
              <a:rect b="b" l="l" r="r" t="t"/>
              <a:pathLst>
                <a:path extrusionOk="0" h="63640" w="53073">
                  <a:moveTo>
                    <a:pt x="45379" y="20577"/>
                  </a:moveTo>
                  <a:cubicBezTo>
                    <a:pt x="61089" y="34684"/>
                    <a:pt x="55144" y="75202"/>
                    <a:pt x="28926" y="72126"/>
                  </a:cubicBezTo>
                  <a:cubicBezTo>
                    <a:pt x="-3555" y="70217"/>
                    <a:pt x="-9287" y="16441"/>
                    <a:pt x="14808" y="0"/>
                  </a:cubicBezTo>
                  <a:cubicBezTo>
                    <a:pt x="17356" y="9334"/>
                    <a:pt x="25423" y="16759"/>
                    <a:pt x="35401" y="17713"/>
                  </a:cubicBezTo>
                  <a:cubicBezTo>
                    <a:pt x="38904" y="17926"/>
                    <a:pt x="42407" y="18562"/>
                    <a:pt x="45379" y="20577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4" name="Google Shape;334;p2"/>
          <p:cNvSpPr txBox="1"/>
          <p:nvPr>
            <p:ph idx="3" type="ctrTitle"/>
          </p:nvPr>
        </p:nvSpPr>
        <p:spPr>
          <a:xfrm>
            <a:off x="2117938" y="4156025"/>
            <a:ext cx="5019600" cy="50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1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"/>
          <p:cNvSpPr txBox="1"/>
          <p:nvPr>
            <p:ph type="ctrTitle"/>
          </p:nvPr>
        </p:nvSpPr>
        <p:spPr>
          <a:xfrm>
            <a:off x="2226900" y="1641225"/>
            <a:ext cx="4708500" cy="131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37" name="Google Shape;337;p3"/>
          <p:cNvSpPr txBox="1"/>
          <p:nvPr>
            <p:ph idx="1" type="subTitle"/>
          </p:nvPr>
        </p:nvSpPr>
        <p:spPr>
          <a:xfrm>
            <a:off x="855300" y="3048977"/>
            <a:ext cx="7433400" cy="4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None/>
              <a:defRPr sz="1900">
                <a:solidFill>
                  <a:schemeClr val="accent3"/>
                </a:solidFill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338" name="Google Shape;338;p3"/>
          <p:cNvGrpSpPr/>
          <p:nvPr/>
        </p:nvGrpSpPr>
        <p:grpSpPr>
          <a:xfrm rot="-1547782">
            <a:off x="492054" y="-1000458"/>
            <a:ext cx="2832185" cy="2910307"/>
            <a:chOff x="984839" y="-2001097"/>
            <a:chExt cx="5664032" cy="5820267"/>
          </a:xfrm>
        </p:grpSpPr>
        <p:sp>
          <p:nvSpPr>
            <p:cNvPr id="339" name="Google Shape;339;p3"/>
            <p:cNvSpPr/>
            <p:nvPr/>
          </p:nvSpPr>
          <p:spPr>
            <a:xfrm>
              <a:off x="4668307" y="-1992378"/>
              <a:ext cx="326380" cy="442614"/>
            </a:xfrm>
            <a:custGeom>
              <a:rect b="b" l="l" r="r" t="t"/>
              <a:pathLst>
                <a:path extrusionOk="0" h="442614" w="326380">
                  <a:moveTo>
                    <a:pt x="45856" y="211316"/>
                  </a:moveTo>
                  <a:cubicBezTo>
                    <a:pt x="63924" y="220634"/>
                    <a:pt x="82108" y="231466"/>
                    <a:pt x="94230" y="248239"/>
                  </a:cubicBezTo>
                  <a:cubicBezTo>
                    <a:pt x="126169" y="292384"/>
                    <a:pt x="127451" y="349225"/>
                    <a:pt x="125586" y="401640"/>
                  </a:cubicBezTo>
                  <a:cubicBezTo>
                    <a:pt x="123138" y="420393"/>
                    <a:pt x="118709" y="445668"/>
                    <a:pt x="142605" y="452191"/>
                  </a:cubicBezTo>
                  <a:cubicBezTo>
                    <a:pt x="145169" y="452890"/>
                    <a:pt x="147617" y="453239"/>
                    <a:pt x="149832" y="453123"/>
                  </a:cubicBezTo>
                  <a:cubicBezTo>
                    <a:pt x="165918" y="453123"/>
                    <a:pt x="177341" y="437166"/>
                    <a:pt x="177457" y="420975"/>
                  </a:cubicBezTo>
                  <a:cubicBezTo>
                    <a:pt x="188298" y="369026"/>
                    <a:pt x="206366" y="314981"/>
                    <a:pt x="246580" y="278290"/>
                  </a:cubicBezTo>
                  <a:cubicBezTo>
                    <a:pt x="264531" y="263381"/>
                    <a:pt x="283648" y="249870"/>
                    <a:pt x="303930" y="238455"/>
                  </a:cubicBezTo>
                  <a:cubicBezTo>
                    <a:pt x="320832" y="234495"/>
                    <a:pt x="333537" y="216557"/>
                    <a:pt x="323979" y="200134"/>
                  </a:cubicBezTo>
                  <a:cubicBezTo>
                    <a:pt x="310574" y="179401"/>
                    <a:pt x="280617" y="180216"/>
                    <a:pt x="264181" y="161929"/>
                  </a:cubicBezTo>
                  <a:cubicBezTo>
                    <a:pt x="240052" y="140614"/>
                    <a:pt x="231193" y="107069"/>
                    <a:pt x="228396" y="76086"/>
                  </a:cubicBezTo>
                  <a:cubicBezTo>
                    <a:pt x="227230" y="64904"/>
                    <a:pt x="230028" y="50461"/>
                    <a:pt x="218838" y="43588"/>
                  </a:cubicBezTo>
                  <a:cubicBezTo>
                    <a:pt x="221519" y="30659"/>
                    <a:pt x="228629" y="16682"/>
                    <a:pt x="224083" y="3520"/>
                  </a:cubicBezTo>
                  <a:cubicBezTo>
                    <a:pt x="212776" y="-9642"/>
                    <a:pt x="208813" y="17847"/>
                    <a:pt x="203801" y="24719"/>
                  </a:cubicBezTo>
                  <a:cubicBezTo>
                    <a:pt x="190396" y="49645"/>
                    <a:pt x="177341" y="77017"/>
                    <a:pt x="153562" y="93674"/>
                  </a:cubicBezTo>
                  <a:cubicBezTo>
                    <a:pt x="115445" y="116270"/>
                    <a:pt x="72549" y="131179"/>
                    <a:pt x="29887" y="142944"/>
                  </a:cubicBezTo>
                  <a:cubicBezTo>
                    <a:pt x="17298" y="144108"/>
                    <a:pt x="4009" y="150631"/>
                    <a:pt x="862" y="163910"/>
                  </a:cubicBezTo>
                  <a:cubicBezTo>
                    <a:pt x="-5665" y="191631"/>
                    <a:pt x="26390" y="201881"/>
                    <a:pt x="45856" y="2113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6492419" y="1671110"/>
              <a:ext cx="104908" cy="128125"/>
            </a:xfrm>
            <a:custGeom>
              <a:rect b="b" l="l" r="r" t="t"/>
              <a:pathLst>
                <a:path extrusionOk="0" h="128125" w="104908">
                  <a:moveTo>
                    <a:pt x="103212" y="113201"/>
                  </a:moveTo>
                  <a:cubicBezTo>
                    <a:pt x="120697" y="81636"/>
                    <a:pt x="118016" y="36093"/>
                    <a:pt x="90740" y="10934"/>
                  </a:cubicBezTo>
                  <a:cubicBezTo>
                    <a:pt x="26047" y="-28785"/>
                    <a:pt x="-26058" y="48323"/>
                    <a:pt x="14041" y="104349"/>
                  </a:cubicBezTo>
                  <a:cubicBezTo>
                    <a:pt x="32458" y="133934"/>
                    <a:pt x="82347" y="146397"/>
                    <a:pt x="103212" y="113201"/>
                  </a:cubicBezTo>
                  <a:close/>
                  <a:moveTo>
                    <a:pt x="27212" y="46227"/>
                  </a:moveTo>
                  <a:cubicBezTo>
                    <a:pt x="39335" y="51701"/>
                    <a:pt x="53090" y="44479"/>
                    <a:pt x="65795" y="47857"/>
                  </a:cubicBezTo>
                  <a:cubicBezTo>
                    <a:pt x="75004" y="61136"/>
                    <a:pt x="75004" y="79073"/>
                    <a:pt x="68942" y="93516"/>
                  </a:cubicBezTo>
                  <a:cubicBezTo>
                    <a:pt x="68942" y="93516"/>
                    <a:pt x="68942" y="93516"/>
                    <a:pt x="68826" y="93516"/>
                  </a:cubicBezTo>
                  <a:cubicBezTo>
                    <a:pt x="74887" y="78957"/>
                    <a:pt x="74771" y="61136"/>
                    <a:pt x="65679" y="47974"/>
                  </a:cubicBezTo>
                  <a:cubicBezTo>
                    <a:pt x="53090" y="44596"/>
                    <a:pt x="39335" y="51585"/>
                    <a:pt x="27212" y="46576"/>
                  </a:cubicBezTo>
                  <a:cubicBezTo>
                    <a:pt x="27212" y="46460"/>
                    <a:pt x="27212" y="46343"/>
                    <a:pt x="27212" y="462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4472238" y="870579"/>
              <a:ext cx="2086505" cy="454261"/>
            </a:xfrm>
            <a:custGeom>
              <a:rect b="b" l="l" r="r" t="t"/>
              <a:pathLst>
                <a:path extrusionOk="0" h="454261" w="2086505">
                  <a:moveTo>
                    <a:pt x="7514" y="95828"/>
                  </a:moveTo>
                  <a:cubicBezTo>
                    <a:pt x="53091" y="108408"/>
                    <a:pt x="101465" y="92101"/>
                    <a:pt x="147741" y="89189"/>
                  </a:cubicBezTo>
                  <a:cubicBezTo>
                    <a:pt x="257195" y="77891"/>
                    <a:pt x="366882" y="68223"/>
                    <a:pt x="476336" y="56575"/>
                  </a:cubicBezTo>
                  <a:cubicBezTo>
                    <a:pt x="630318" y="40152"/>
                    <a:pt x="785116" y="47956"/>
                    <a:pt x="937932" y="71484"/>
                  </a:cubicBezTo>
                  <a:cubicBezTo>
                    <a:pt x="1062073" y="88257"/>
                    <a:pt x="1184233" y="105030"/>
                    <a:pt x="1305926" y="136362"/>
                  </a:cubicBezTo>
                  <a:cubicBezTo>
                    <a:pt x="1420159" y="166064"/>
                    <a:pt x="1529031" y="211840"/>
                    <a:pt x="1640583" y="249811"/>
                  </a:cubicBezTo>
                  <a:cubicBezTo>
                    <a:pt x="1786522" y="296519"/>
                    <a:pt x="1936540" y="346954"/>
                    <a:pt x="2053687" y="450152"/>
                  </a:cubicBezTo>
                  <a:cubicBezTo>
                    <a:pt x="2064644" y="459587"/>
                    <a:pt x="2082362" y="456442"/>
                    <a:pt x="2090871" y="445260"/>
                  </a:cubicBezTo>
                  <a:cubicBezTo>
                    <a:pt x="2099963" y="433962"/>
                    <a:pt x="2097283" y="416607"/>
                    <a:pt x="2086093" y="407988"/>
                  </a:cubicBezTo>
                  <a:cubicBezTo>
                    <a:pt x="2030724" y="361746"/>
                    <a:pt x="1969528" y="322377"/>
                    <a:pt x="1904135" y="291860"/>
                  </a:cubicBezTo>
                  <a:cubicBezTo>
                    <a:pt x="1822657" y="252374"/>
                    <a:pt x="1735350" y="227098"/>
                    <a:pt x="1649791" y="198328"/>
                  </a:cubicBezTo>
                  <a:cubicBezTo>
                    <a:pt x="1474595" y="133800"/>
                    <a:pt x="1296951" y="69504"/>
                    <a:pt x="1109981" y="46092"/>
                  </a:cubicBezTo>
                  <a:cubicBezTo>
                    <a:pt x="975932" y="26408"/>
                    <a:pt x="841416" y="5675"/>
                    <a:pt x="705852" y="317"/>
                  </a:cubicBezTo>
                  <a:cubicBezTo>
                    <a:pt x="568422" y="-2595"/>
                    <a:pt x="431925" y="15109"/>
                    <a:pt x="295778" y="31416"/>
                  </a:cubicBezTo>
                  <a:cubicBezTo>
                    <a:pt x="206956" y="39220"/>
                    <a:pt x="119066" y="53780"/>
                    <a:pt x="31176" y="68922"/>
                  </a:cubicBezTo>
                  <a:cubicBezTo>
                    <a:pt x="24415" y="69504"/>
                    <a:pt x="17538" y="70320"/>
                    <a:pt x="10778" y="71368"/>
                  </a:cubicBezTo>
                  <a:cubicBezTo>
                    <a:pt x="-2045" y="72766"/>
                    <a:pt x="-3793" y="91286"/>
                    <a:pt x="7514" y="958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5016968" y="328072"/>
              <a:ext cx="1631903" cy="244602"/>
            </a:xfrm>
            <a:custGeom>
              <a:rect b="b" l="l" r="r" t="t"/>
              <a:pathLst>
                <a:path extrusionOk="0" h="244602" w="1631903">
                  <a:moveTo>
                    <a:pt x="230245" y="137366"/>
                  </a:moveTo>
                  <a:cubicBezTo>
                    <a:pt x="166717" y="157982"/>
                    <a:pt x="101208" y="172542"/>
                    <a:pt x="38379" y="195255"/>
                  </a:cubicBezTo>
                  <a:cubicBezTo>
                    <a:pt x="30336" y="195721"/>
                    <a:pt x="-13026" y="210979"/>
                    <a:pt x="3876" y="221462"/>
                  </a:cubicBezTo>
                  <a:cubicBezTo>
                    <a:pt x="3760" y="223559"/>
                    <a:pt x="3760" y="225655"/>
                    <a:pt x="4109" y="227869"/>
                  </a:cubicBezTo>
                  <a:cubicBezTo>
                    <a:pt x="11336" y="261181"/>
                    <a:pt x="50502" y="246505"/>
                    <a:pt x="74748" y="244408"/>
                  </a:cubicBezTo>
                  <a:cubicBezTo>
                    <a:pt x="147367" y="236371"/>
                    <a:pt x="220453" y="232644"/>
                    <a:pt x="293073" y="224258"/>
                  </a:cubicBezTo>
                  <a:cubicBezTo>
                    <a:pt x="386791" y="217968"/>
                    <a:pt x="480975" y="219133"/>
                    <a:pt x="574926" y="218783"/>
                  </a:cubicBezTo>
                  <a:cubicBezTo>
                    <a:pt x="657221" y="227286"/>
                    <a:pt x="739748" y="225422"/>
                    <a:pt x="822276" y="226471"/>
                  </a:cubicBezTo>
                  <a:cubicBezTo>
                    <a:pt x="890466" y="228917"/>
                    <a:pt x="958773" y="226354"/>
                    <a:pt x="1027080" y="228218"/>
                  </a:cubicBezTo>
                  <a:cubicBezTo>
                    <a:pt x="1120681" y="235090"/>
                    <a:pt x="1214049" y="242545"/>
                    <a:pt x="1308000" y="242195"/>
                  </a:cubicBezTo>
                  <a:cubicBezTo>
                    <a:pt x="1384000" y="243127"/>
                    <a:pt x="1567356" y="262113"/>
                    <a:pt x="1623540" y="210746"/>
                  </a:cubicBezTo>
                  <a:cubicBezTo>
                    <a:pt x="1643473" y="193741"/>
                    <a:pt x="1640908" y="166485"/>
                    <a:pt x="1632050" y="144354"/>
                  </a:cubicBezTo>
                  <a:cubicBezTo>
                    <a:pt x="1620743" y="111275"/>
                    <a:pt x="1605706" y="79127"/>
                    <a:pt x="1587638" y="49192"/>
                  </a:cubicBezTo>
                  <a:cubicBezTo>
                    <a:pt x="1565725" y="7959"/>
                    <a:pt x="1532970" y="10405"/>
                    <a:pt x="1492638" y="6678"/>
                  </a:cubicBezTo>
                  <a:cubicBezTo>
                    <a:pt x="1422117" y="-194"/>
                    <a:pt x="1351245" y="-893"/>
                    <a:pt x="1280374" y="738"/>
                  </a:cubicBezTo>
                  <a:cubicBezTo>
                    <a:pt x="1175117" y="39"/>
                    <a:pt x="1070325" y="6561"/>
                    <a:pt x="965417" y="15297"/>
                  </a:cubicBezTo>
                  <a:cubicBezTo>
                    <a:pt x="716902" y="24383"/>
                    <a:pt x="468269" y="65150"/>
                    <a:pt x="230245" y="137366"/>
                  </a:cubicBezTo>
                  <a:close/>
                  <a:moveTo>
                    <a:pt x="1409295" y="192576"/>
                  </a:moveTo>
                  <a:cubicBezTo>
                    <a:pt x="1407896" y="192576"/>
                    <a:pt x="1406497" y="192459"/>
                    <a:pt x="1405099" y="192459"/>
                  </a:cubicBezTo>
                  <a:cubicBezTo>
                    <a:pt x="1406497" y="192459"/>
                    <a:pt x="1407896" y="192576"/>
                    <a:pt x="1409295" y="192576"/>
                  </a:cubicBezTo>
                  <a:cubicBezTo>
                    <a:pt x="1409411" y="192576"/>
                    <a:pt x="1409295" y="192576"/>
                    <a:pt x="1409295" y="1925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4148270" y="6621"/>
              <a:ext cx="1946627" cy="745455"/>
            </a:xfrm>
            <a:custGeom>
              <a:rect b="b" l="l" r="r" t="t"/>
              <a:pathLst>
                <a:path extrusionOk="0" h="745455" w="1946627">
                  <a:moveTo>
                    <a:pt x="1084255" y="183814"/>
                  </a:moveTo>
                  <a:cubicBezTo>
                    <a:pt x="1281016" y="139436"/>
                    <a:pt x="1482207" y="103910"/>
                    <a:pt x="1683630" y="83760"/>
                  </a:cubicBezTo>
                  <a:cubicBezTo>
                    <a:pt x="1747041" y="76072"/>
                    <a:pt x="1810452" y="68501"/>
                    <a:pt x="1873863" y="61046"/>
                  </a:cubicBezTo>
                  <a:cubicBezTo>
                    <a:pt x="1901722" y="53592"/>
                    <a:pt x="1959305" y="65705"/>
                    <a:pt x="1957673" y="23191"/>
                  </a:cubicBezTo>
                  <a:cubicBezTo>
                    <a:pt x="1955692" y="9214"/>
                    <a:pt x="1941820" y="-2201"/>
                    <a:pt x="1927483" y="362"/>
                  </a:cubicBezTo>
                  <a:cubicBezTo>
                    <a:pt x="1887968" y="6651"/>
                    <a:pt x="1847869" y="10146"/>
                    <a:pt x="1808238" y="15387"/>
                  </a:cubicBezTo>
                  <a:cubicBezTo>
                    <a:pt x="1601568" y="39614"/>
                    <a:pt x="1394550" y="62328"/>
                    <a:pt x="1191261" y="108103"/>
                  </a:cubicBezTo>
                  <a:cubicBezTo>
                    <a:pt x="859169" y="167740"/>
                    <a:pt x="534071" y="305416"/>
                    <a:pt x="266322" y="516007"/>
                  </a:cubicBezTo>
                  <a:cubicBezTo>
                    <a:pt x="198248" y="564928"/>
                    <a:pt x="133904" y="619089"/>
                    <a:pt x="69677" y="672902"/>
                  </a:cubicBezTo>
                  <a:cubicBezTo>
                    <a:pt x="46598" y="695499"/>
                    <a:pt x="13959" y="716232"/>
                    <a:pt x="322" y="746865"/>
                  </a:cubicBezTo>
                  <a:cubicBezTo>
                    <a:pt x="-1194" y="751641"/>
                    <a:pt x="2886" y="756300"/>
                    <a:pt x="7549" y="756183"/>
                  </a:cubicBezTo>
                  <a:cubicBezTo>
                    <a:pt x="8131" y="756183"/>
                    <a:pt x="8831" y="756183"/>
                    <a:pt x="9414" y="755950"/>
                  </a:cubicBezTo>
                  <a:cubicBezTo>
                    <a:pt x="15941" y="755485"/>
                    <a:pt x="20837" y="751058"/>
                    <a:pt x="26316" y="747914"/>
                  </a:cubicBezTo>
                  <a:cubicBezTo>
                    <a:pt x="133671" y="671504"/>
                    <a:pt x="235549" y="587175"/>
                    <a:pt x="345586" y="514260"/>
                  </a:cubicBezTo>
                  <a:cubicBezTo>
                    <a:pt x="564844" y="354220"/>
                    <a:pt x="819654" y="243799"/>
                    <a:pt x="1084255" y="1838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4790435" y="1206166"/>
              <a:ext cx="1853375" cy="1386080"/>
            </a:xfrm>
            <a:custGeom>
              <a:rect b="b" l="l" r="r" t="t"/>
              <a:pathLst>
                <a:path extrusionOk="0" h="1386080" w="1853375">
                  <a:moveTo>
                    <a:pt x="1296276" y="491951"/>
                  </a:moveTo>
                  <a:cubicBezTo>
                    <a:pt x="1079349" y="322244"/>
                    <a:pt x="842840" y="170125"/>
                    <a:pt x="579987" y="82650"/>
                  </a:cubicBezTo>
                  <a:cubicBezTo>
                    <a:pt x="505269" y="55278"/>
                    <a:pt x="427287" y="38505"/>
                    <a:pt x="348839" y="26275"/>
                  </a:cubicBezTo>
                  <a:cubicBezTo>
                    <a:pt x="247195" y="11366"/>
                    <a:pt x="140655" y="-16822"/>
                    <a:pt x="39360" y="13462"/>
                  </a:cubicBezTo>
                  <a:cubicBezTo>
                    <a:pt x="29802" y="16258"/>
                    <a:pt x="-3535" y="32914"/>
                    <a:pt x="9403" y="43048"/>
                  </a:cubicBezTo>
                  <a:cubicBezTo>
                    <a:pt x="1710" y="44795"/>
                    <a:pt x="-1787" y="49104"/>
                    <a:pt x="894" y="57025"/>
                  </a:cubicBezTo>
                  <a:cubicBezTo>
                    <a:pt x="9520" y="67275"/>
                    <a:pt x="25023" y="68207"/>
                    <a:pt x="36913" y="73448"/>
                  </a:cubicBezTo>
                  <a:cubicBezTo>
                    <a:pt x="128765" y="106062"/>
                    <a:pt x="223532" y="136695"/>
                    <a:pt x="310956" y="180840"/>
                  </a:cubicBezTo>
                  <a:cubicBezTo>
                    <a:pt x="508066" y="287417"/>
                    <a:pt x="693870" y="416940"/>
                    <a:pt x="870349" y="554733"/>
                  </a:cubicBezTo>
                  <a:cubicBezTo>
                    <a:pt x="967797" y="628463"/>
                    <a:pt x="1060116" y="708483"/>
                    <a:pt x="1143343" y="798054"/>
                  </a:cubicBezTo>
                  <a:cubicBezTo>
                    <a:pt x="1319122" y="969159"/>
                    <a:pt x="1448975" y="1178120"/>
                    <a:pt x="1592349" y="1375316"/>
                  </a:cubicBezTo>
                  <a:cubicBezTo>
                    <a:pt x="1602607" y="1388361"/>
                    <a:pt x="1616478" y="1388594"/>
                    <a:pt x="1626736" y="1382538"/>
                  </a:cubicBezTo>
                  <a:cubicBezTo>
                    <a:pt x="1662288" y="1406182"/>
                    <a:pt x="1735724" y="1311486"/>
                    <a:pt x="1754025" y="1286793"/>
                  </a:cubicBezTo>
                  <a:cubicBezTo>
                    <a:pt x="1800417" y="1227622"/>
                    <a:pt x="1828859" y="1157270"/>
                    <a:pt x="1849258" y="1085520"/>
                  </a:cubicBezTo>
                  <a:cubicBezTo>
                    <a:pt x="1871522" y="1028213"/>
                    <a:pt x="1829908" y="988262"/>
                    <a:pt x="1794006" y="949824"/>
                  </a:cubicBezTo>
                  <a:cubicBezTo>
                    <a:pt x="1631282" y="794094"/>
                    <a:pt x="1473920" y="631142"/>
                    <a:pt x="1296276" y="491951"/>
                  </a:cubicBezTo>
                  <a:close/>
                  <a:moveTo>
                    <a:pt x="33182" y="42931"/>
                  </a:moveTo>
                  <a:cubicBezTo>
                    <a:pt x="33299" y="42931"/>
                    <a:pt x="33299" y="42931"/>
                    <a:pt x="33415" y="42931"/>
                  </a:cubicBezTo>
                  <a:cubicBezTo>
                    <a:pt x="34115" y="43048"/>
                    <a:pt x="34931" y="43164"/>
                    <a:pt x="35630" y="43280"/>
                  </a:cubicBezTo>
                  <a:cubicBezTo>
                    <a:pt x="34814" y="43164"/>
                    <a:pt x="33999" y="43048"/>
                    <a:pt x="33182" y="429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5296932" y="-1558871"/>
              <a:ext cx="151533" cy="163068"/>
            </a:xfrm>
            <a:custGeom>
              <a:rect b="b" l="l" r="r" t="t"/>
              <a:pathLst>
                <a:path extrusionOk="0" h="163068" w="151533">
                  <a:moveTo>
                    <a:pt x="75821" y="163000"/>
                  </a:moveTo>
                  <a:cubicBezTo>
                    <a:pt x="153336" y="167776"/>
                    <a:pt x="180496" y="51648"/>
                    <a:pt x="120698" y="11579"/>
                  </a:cubicBezTo>
                  <a:cubicBezTo>
                    <a:pt x="103913" y="398"/>
                    <a:pt x="74422" y="-7756"/>
                    <a:pt x="60900" y="11929"/>
                  </a:cubicBezTo>
                  <a:cubicBezTo>
                    <a:pt x="36305" y="3775"/>
                    <a:pt x="9845" y="27653"/>
                    <a:pt x="4600" y="50832"/>
                  </a:cubicBezTo>
                  <a:cubicBezTo>
                    <a:pt x="-12302" y="100918"/>
                    <a:pt x="18704" y="163466"/>
                    <a:pt x="75821" y="163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4443267" y="-1192967"/>
              <a:ext cx="1596934" cy="1339489"/>
            </a:xfrm>
            <a:custGeom>
              <a:rect b="b" l="l" r="r" t="t"/>
              <a:pathLst>
                <a:path extrusionOk="0" h="1339489" w="1596934">
                  <a:moveTo>
                    <a:pt x="245951" y="964200"/>
                  </a:moveTo>
                  <a:cubicBezTo>
                    <a:pt x="193963" y="1026748"/>
                    <a:pt x="145006" y="1090927"/>
                    <a:pt x="100362" y="1159066"/>
                  </a:cubicBezTo>
                  <a:cubicBezTo>
                    <a:pt x="76117" y="1195524"/>
                    <a:pt x="50239" y="1231166"/>
                    <a:pt x="26693" y="1269487"/>
                  </a:cubicBezTo>
                  <a:cubicBezTo>
                    <a:pt x="16669" y="1289055"/>
                    <a:pt x="1166" y="1308507"/>
                    <a:pt x="0" y="1330987"/>
                  </a:cubicBezTo>
                  <a:cubicBezTo>
                    <a:pt x="1515" y="1335763"/>
                    <a:pt x="3497" y="1337510"/>
                    <a:pt x="5479" y="1337510"/>
                  </a:cubicBezTo>
                  <a:cubicBezTo>
                    <a:pt x="5945" y="1337510"/>
                    <a:pt x="6411" y="1337277"/>
                    <a:pt x="6994" y="1337044"/>
                  </a:cubicBezTo>
                  <a:cubicBezTo>
                    <a:pt x="7110" y="1339956"/>
                    <a:pt x="8742" y="1342751"/>
                    <a:pt x="13172" y="1345081"/>
                  </a:cubicBezTo>
                  <a:cubicBezTo>
                    <a:pt x="13522" y="1345081"/>
                    <a:pt x="13871" y="1345081"/>
                    <a:pt x="14221" y="1344964"/>
                  </a:cubicBezTo>
                  <a:cubicBezTo>
                    <a:pt x="25411" y="1344964"/>
                    <a:pt x="33687" y="1333317"/>
                    <a:pt x="42663" y="1327493"/>
                  </a:cubicBezTo>
                  <a:cubicBezTo>
                    <a:pt x="43712" y="1327842"/>
                    <a:pt x="44761" y="1328075"/>
                    <a:pt x="45810" y="1328075"/>
                  </a:cubicBezTo>
                  <a:cubicBezTo>
                    <a:pt x="48841" y="1328075"/>
                    <a:pt x="49773" y="1324697"/>
                    <a:pt x="48491" y="1322717"/>
                  </a:cubicBezTo>
                  <a:cubicBezTo>
                    <a:pt x="49773" y="1321669"/>
                    <a:pt x="51055" y="1320504"/>
                    <a:pt x="52337" y="1319456"/>
                  </a:cubicBezTo>
                  <a:cubicBezTo>
                    <a:pt x="74834" y="1310254"/>
                    <a:pt x="94883" y="1273797"/>
                    <a:pt x="112135" y="1260751"/>
                  </a:cubicBezTo>
                  <a:cubicBezTo>
                    <a:pt x="145589" y="1225575"/>
                    <a:pt x="177878" y="1189351"/>
                    <a:pt x="214012" y="1156737"/>
                  </a:cubicBezTo>
                  <a:cubicBezTo>
                    <a:pt x="262037" y="1107933"/>
                    <a:pt x="319037" y="1070311"/>
                    <a:pt x="374289" y="1030475"/>
                  </a:cubicBezTo>
                  <a:cubicBezTo>
                    <a:pt x="430123" y="990058"/>
                    <a:pt x="480246" y="942651"/>
                    <a:pt x="537479" y="904097"/>
                  </a:cubicBezTo>
                  <a:cubicBezTo>
                    <a:pt x="614179" y="854129"/>
                    <a:pt x="692160" y="805208"/>
                    <a:pt x="767228" y="752094"/>
                  </a:cubicBezTo>
                  <a:cubicBezTo>
                    <a:pt x="911768" y="655651"/>
                    <a:pt x="1058989" y="562469"/>
                    <a:pt x="1202246" y="463114"/>
                  </a:cubicBezTo>
                  <a:cubicBezTo>
                    <a:pt x="1285474" y="410000"/>
                    <a:pt x="1377560" y="359216"/>
                    <a:pt x="1462535" y="307267"/>
                  </a:cubicBezTo>
                  <a:cubicBezTo>
                    <a:pt x="1512308" y="274770"/>
                    <a:pt x="1613020" y="229227"/>
                    <a:pt x="1603462" y="158526"/>
                  </a:cubicBezTo>
                  <a:cubicBezTo>
                    <a:pt x="1594370" y="133250"/>
                    <a:pt x="1571290" y="115662"/>
                    <a:pt x="1552873" y="97142"/>
                  </a:cubicBezTo>
                  <a:cubicBezTo>
                    <a:pt x="1504848" y="56841"/>
                    <a:pt x="1451578" y="12230"/>
                    <a:pt x="1388866" y="0"/>
                  </a:cubicBezTo>
                  <a:cubicBezTo>
                    <a:pt x="1340142" y="7222"/>
                    <a:pt x="1291535" y="37739"/>
                    <a:pt x="1245842" y="57307"/>
                  </a:cubicBezTo>
                  <a:cubicBezTo>
                    <a:pt x="1183130" y="87474"/>
                    <a:pt x="1125197" y="126261"/>
                    <a:pt x="1070529" y="168892"/>
                  </a:cubicBezTo>
                  <a:cubicBezTo>
                    <a:pt x="766994" y="402429"/>
                    <a:pt x="480246" y="660077"/>
                    <a:pt x="245951" y="964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3105528" y="-1159987"/>
              <a:ext cx="594479" cy="1840342"/>
            </a:xfrm>
            <a:custGeom>
              <a:rect b="b" l="l" r="r" t="t"/>
              <a:pathLst>
                <a:path extrusionOk="0" h="1840342" w="594479">
                  <a:moveTo>
                    <a:pt x="17529" y="106443"/>
                  </a:moveTo>
                  <a:cubicBezTo>
                    <a:pt x="-2753" y="126127"/>
                    <a:pt x="40725" y="165730"/>
                    <a:pt x="50866" y="185997"/>
                  </a:cubicBezTo>
                  <a:cubicBezTo>
                    <a:pt x="83388" y="234451"/>
                    <a:pt x="111480" y="282324"/>
                    <a:pt x="136425" y="336136"/>
                  </a:cubicBezTo>
                  <a:cubicBezTo>
                    <a:pt x="206597" y="483014"/>
                    <a:pt x="254038" y="636997"/>
                    <a:pt x="304627" y="791912"/>
                  </a:cubicBezTo>
                  <a:cubicBezTo>
                    <a:pt x="418511" y="1124222"/>
                    <a:pt x="489615" y="1471208"/>
                    <a:pt x="513744" y="1821805"/>
                  </a:cubicBezTo>
                  <a:cubicBezTo>
                    <a:pt x="517358" y="1834385"/>
                    <a:pt x="527732" y="1844868"/>
                    <a:pt x="541603" y="1844868"/>
                  </a:cubicBezTo>
                  <a:cubicBezTo>
                    <a:pt x="600468" y="1844052"/>
                    <a:pt x="590677" y="1672015"/>
                    <a:pt x="596855" y="1624376"/>
                  </a:cubicBezTo>
                  <a:cubicBezTo>
                    <a:pt x="600818" y="1402370"/>
                    <a:pt x="599769" y="1179549"/>
                    <a:pt x="573775" y="958824"/>
                  </a:cubicBezTo>
                  <a:cubicBezTo>
                    <a:pt x="553026" y="782478"/>
                    <a:pt x="525867" y="606597"/>
                    <a:pt x="489266" y="432929"/>
                  </a:cubicBezTo>
                  <a:cubicBezTo>
                    <a:pt x="455812" y="294204"/>
                    <a:pt x="405456" y="158974"/>
                    <a:pt x="348456" y="28403"/>
                  </a:cubicBezTo>
                  <a:cubicBezTo>
                    <a:pt x="308241" y="-22381"/>
                    <a:pt x="176873" y="8136"/>
                    <a:pt x="120455" y="19551"/>
                  </a:cubicBezTo>
                  <a:cubicBezTo>
                    <a:pt x="90615" y="26423"/>
                    <a:pt x="61357" y="36090"/>
                    <a:pt x="33382" y="48786"/>
                  </a:cubicBezTo>
                  <a:cubicBezTo>
                    <a:pt x="20909" y="54843"/>
                    <a:pt x="5057" y="59735"/>
                    <a:pt x="977" y="74644"/>
                  </a:cubicBezTo>
                  <a:cubicBezTo>
                    <a:pt x="-2870" y="87340"/>
                    <a:pt x="5057" y="102599"/>
                    <a:pt x="17529" y="1064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5959277" y="-742265"/>
              <a:ext cx="303067" cy="442614"/>
            </a:xfrm>
            <a:custGeom>
              <a:rect b="b" l="l" r="r" t="t"/>
              <a:pathLst>
                <a:path extrusionOk="0" h="442614" w="303067">
                  <a:moveTo>
                    <a:pt x="1777" y="201105"/>
                  </a:moveTo>
                  <a:cubicBezTo>
                    <a:pt x="8538" y="219392"/>
                    <a:pt x="28353" y="228361"/>
                    <a:pt x="41992" y="240940"/>
                  </a:cubicBezTo>
                  <a:cubicBezTo>
                    <a:pt x="78476" y="272738"/>
                    <a:pt x="100973" y="320145"/>
                    <a:pt x="105519" y="368133"/>
                  </a:cubicBezTo>
                  <a:cubicBezTo>
                    <a:pt x="107851" y="386770"/>
                    <a:pt x="104004" y="405756"/>
                    <a:pt x="107151" y="424159"/>
                  </a:cubicBezTo>
                  <a:cubicBezTo>
                    <a:pt x="110065" y="437554"/>
                    <a:pt x="124169" y="444776"/>
                    <a:pt x="136992" y="443378"/>
                  </a:cubicBezTo>
                  <a:cubicBezTo>
                    <a:pt x="150396" y="441864"/>
                    <a:pt x="157390" y="430915"/>
                    <a:pt x="163918" y="420665"/>
                  </a:cubicBezTo>
                  <a:cubicBezTo>
                    <a:pt x="180237" y="394341"/>
                    <a:pt x="195041" y="366852"/>
                    <a:pt x="215673" y="343557"/>
                  </a:cubicBezTo>
                  <a:cubicBezTo>
                    <a:pt x="234556" y="321426"/>
                    <a:pt x="257286" y="303139"/>
                    <a:pt x="282231" y="288230"/>
                  </a:cubicBezTo>
                  <a:cubicBezTo>
                    <a:pt x="291789" y="282057"/>
                    <a:pt x="302746" y="277747"/>
                    <a:pt x="307642" y="266682"/>
                  </a:cubicBezTo>
                  <a:cubicBezTo>
                    <a:pt x="314520" y="252355"/>
                    <a:pt x="306360" y="237329"/>
                    <a:pt x="296918" y="226497"/>
                  </a:cubicBezTo>
                  <a:cubicBezTo>
                    <a:pt x="281648" y="206696"/>
                    <a:pt x="268127" y="185497"/>
                    <a:pt x="259617" y="161852"/>
                  </a:cubicBezTo>
                  <a:cubicBezTo>
                    <a:pt x="252507" y="139954"/>
                    <a:pt x="245980" y="117358"/>
                    <a:pt x="246562" y="94179"/>
                  </a:cubicBezTo>
                  <a:cubicBezTo>
                    <a:pt x="246796" y="79852"/>
                    <a:pt x="247495" y="61332"/>
                    <a:pt x="232691" y="53761"/>
                  </a:cubicBezTo>
                  <a:cubicBezTo>
                    <a:pt x="238869" y="41880"/>
                    <a:pt x="246796" y="30233"/>
                    <a:pt x="250059" y="17187"/>
                  </a:cubicBezTo>
                  <a:cubicBezTo>
                    <a:pt x="252507" y="2045"/>
                    <a:pt x="231176" y="-6458"/>
                    <a:pt x="222433" y="6005"/>
                  </a:cubicBezTo>
                  <a:cubicBezTo>
                    <a:pt x="207630" y="30349"/>
                    <a:pt x="191893" y="51432"/>
                    <a:pt x="172427" y="74261"/>
                  </a:cubicBezTo>
                  <a:cubicBezTo>
                    <a:pt x="135943" y="116309"/>
                    <a:pt x="83139" y="137625"/>
                    <a:pt x="33133" y="158824"/>
                  </a:cubicBezTo>
                  <a:cubicBezTo>
                    <a:pt x="13900" y="164065"/>
                    <a:pt x="-6150" y="178741"/>
                    <a:pt x="1777" y="201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1261708" y="2637890"/>
              <a:ext cx="116564" cy="128125"/>
            </a:xfrm>
            <a:custGeom>
              <a:rect b="b" l="l" r="r" t="t"/>
              <a:pathLst>
                <a:path extrusionOk="0" h="128125" w="116564">
                  <a:moveTo>
                    <a:pt x="10655" y="37706"/>
                  </a:moveTo>
                  <a:cubicBezTo>
                    <a:pt x="-16971" y="72649"/>
                    <a:pt x="12869" y="132635"/>
                    <a:pt x="57280" y="132868"/>
                  </a:cubicBezTo>
                  <a:cubicBezTo>
                    <a:pt x="115330" y="141255"/>
                    <a:pt x="145636" y="61584"/>
                    <a:pt x="111716" y="20817"/>
                  </a:cubicBezTo>
                  <a:cubicBezTo>
                    <a:pt x="87587" y="-9700"/>
                    <a:pt x="13219" y="-8768"/>
                    <a:pt x="10655" y="377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3734549" y="-1733706"/>
              <a:ext cx="396319" cy="1770456"/>
            </a:xfrm>
            <a:custGeom>
              <a:rect b="b" l="l" r="r" t="t"/>
              <a:pathLst>
                <a:path extrusionOk="0" h="1770456" w="396319">
                  <a:moveTo>
                    <a:pt x="395160" y="672824"/>
                  </a:moveTo>
                  <a:cubicBezTo>
                    <a:pt x="395626" y="507659"/>
                    <a:pt x="405767" y="340631"/>
                    <a:pt x="379773" y="176747"/>
                  </a:cubicBezTo>
                  <a:cubicBezTo>
                    <a:pt x="357742" y="45477"/>
                    <a:pt x="349000" y="15193"/>
                    <a:pt x="209472" y="3894"/>
                  </a:cubicBezTo>
                  <a:cubicBezTo>
                    <a:pt x="173687" y="866"/>
                    <a:pt x="137319" y="-2628"/>
                    <a:pt x="101650" y="2963"/>
                  </a:cubicBezTo>
                  <a:cubicBezTo>
                    <a:pt x="92325" y="-66"/>
                    <a:pt x="81368" y="1798"/>
                    <a:pt x="71693" y="3545"/>
                  </a:cubicBezTo>
                  <a:cubicBezTo>
                    <a:pt x="56540" y="6690"/>
                    <a:pt x="35558" y="8437"/>
                    <a:pt x="31012" y="26258"/>
                  </a:cubicBezTo>
                  <a:cubicBezTo>
                    <a:pt x="26932" y="28238"/>
                    <a:pt x="22036" y="30335"/>
                    <a:pt x="17607" y="32897"/>
                  </a:cubicBezTo>
                  <a:cubicBezTo>
                    <a:pt x="12012" y="24627"/>
                    <a:pt x="5601" y="19852"/>
                    <a:pt x="472" y="31150"/>
                  </a:cubicBezTo>
                  <a:cubicBezTo>
                    <a:pt x="-1743" y="48389"/>
                    <a:pt x="4319" y="65278"/>
                    <a:pt x="8632" y="81701"/>
                  </a:cubicBezTo>
                  <a:cubicBezTo>
                    <a:pt x="47914" y="213787"/>
                    <a:pt x="91509" y="345290"/>
                    <a:pt x="104914" y="483315"/>
                  </a:cubicBezTo>
                  <a:cubicBezTo>
                    <a:pt x="127994" y="665719"/>
                    <a:pt x="150374" y="847657"/>
                    <a:pt x="152822" y="1031574"/>
                  </a:cubicBezTo>
                  <a:cubicBezTo>
                    <a:pt x="157251" y="1217938"/>
                    <a:pt x="155969" y="1404302"/>
                    <a:pt x="160049" y="1590666"/>
                  </a:cubicBezTo>
                  <a:cubicBezTo>
                    <a:pt x="160282" y="1626075"/>
                    <a:pt x="160748" y="1661368"/>
                    <a:pt x="158650" y="1696660"/>
                  </a:cubicBezTo>
                  <a:cubicBezTo>
                    <a:pt x="160399" y="1721703"/>
                    <a:pt x="141632" y="1755132"/>
                    <a:pt x="163313" y="1774700"/>
                  </a:cubicBezTo>
                  <a:cubicBezTo>
                    <a:pt x="168675" y="1778660"/>
                    <a:pt x="173920" y="1780641"/>
                    <a:pt x="179049" y="1780291"/>
                  </a:cubicBezTo>
                  <a:cubicBezTo>
                    <a:pt x="262742" y="1780291"/>
                    <a:pt x="337693" y="1289688"/>
                    <a:pt x="349466" y="1227839"/>
                  </a:cubicBezTo>
                  <a:cubicBezTo>
                    <a:pt x="378724" y="1044503"/>
                    <a:pt x="390380" y="858489"/>
                    <a:pt x="395160" y="672824"/>
                  </a:cubicBezTo>
                  <a:close/>
                  <a:moveTo>
                    <a:pt x="30662" y="58406"/>
                  </a:moveTo>
                  <a:cubicBezTo>
                    <a:pt x="30662" y="58406"/>
                    <a:pt x="30662" y="58289"/>
                    <a:pt x="30662" y="58289"/>
                  </a:cubicBezTo>
                  <a:cubicBezTo>
                    <a:pt x="31362" y="58289"/>
                    <a:pt x="32061" y="58289"/>
                    <a:pt x="32644" y="58173"/>
                  </a:cubicBezTo>
                  <a:cubicBezTo>
                    <a:pt x="31945" y="58289"/>
                    <a:pt x="31245" y="58406"/>
                    <a:pt x="30662" y="58406"/>
                  </a:cubicBezTo>
                  <a:close/>
                  <a:moveTo>
                    <a:pt x="53159" y="58289"/>
                  </a:moveTo>
                  <a:cubicBezTo>
                    <a:pt x="53392" y="58289"/>
                    <a:pt x="53509" y="58406"/>
                    <a:pt x="53742" y="58406"/>
                  </a:cubicBezTo>
                  <a:cubicBezTo>
                    <a:pt x="53975" y="58522"/>
                    <a:pt x="54208" y="58755"/>
                    <a:pt x="54558" y="58872"/>
                  </a:cubicBezTo>
                  <a:cubicBezTo>
                    <a:pt x="54092" y="58639"/>
                    <a:pt x="53626" y="58522"/>
                    <a:pt x="53159" y="582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984839" y="-168988"/>
              <a:ext cx="1631903" cy="396023"/>
            </a:xfrm>
            <a:custGeom>
              <a:rect b="b" l="l" r="r" t="t"/>
              <a:pathLst>
                <a:path extrusionOk="0" h="396023" w="1631903">
                  <a:moveTo>
                    <a:pt x="545014" y="58095"/>
                  </a:moveTo>
                  <a:cubicBezTo>
                    <a:pt x="734315" y="65200"/>
                    <a:pt x="920702" y="97697"/>
                    <a:pt x="1102892" y="148365"/>
                  </a:cubicBezTo>
                  <a:cubicBezTo>
                    <a:pt x="1200923" y="169447"/>
                    <a:pt x="1291610" y="211845"/>
                    <a:pt x="1381365" y="255408"/>
                  </a:cubicBezTo>
                  <a:cubicBezTo>
                    <a:pt x="1468322" y="299669"/>
                    <a:pt x="1555745" y="344280"/>
                    <a:pt x="1637807" y="397161"/>
                  </a:cubicBezTo>
                  <a:cubicBezTo>
                    <a:pt x="1679886" y="384698"/>
                    <a:pt x="1436849" y="253311"/>
                    <a:pt x="1412487" y="240731"/>
                  </a:cubicBezTo>
                  <a:cubicBezTo>
                    <a:pt x="1349659" y="208118"/>
                    <a:pt x="1286365" y="175970"/>
                    <a:pt x="1220855" y="149064"/>
                  </a:cubicBezTo>
                  <a:cubicBezTo>
                    <a:pt x="1154180" y="123672"/>
                    <a:pt x="1084242" y="108413"/>
                    <a:pt x="1015585" y="89544"/>
                  </a:cubicBezTo>
                  <a:cubicBezTo>
                    <a:pt x="908812" y="60658"/>
                    <a:pt x="799475" y="38760"/>
                    <a:pt x="689205" y="27811"/>
                  </a:cubicBezTo>
                  <a:cubicBezTo>
                    <a:pt x="537088" y="18027"/>
                    <a:pt x="384388" y="-10161"/>
                    <a:pt x="231805" y="3817"/>
                  </a:cubicBezTo>
                  <a:cubicBezTo>
                    <a:pt x="162100" y="13135"/>
                    <a:pt x="92627" y="25248"/>
                    <a:pt x="23155" y="36314"/>
                  </a:cubicBezTo>
                  <a:cubicBezTo>
                    <a:pt x="7885" y="37944"/>
                    <a:pt x="-3072" y="53436"/>
                    <a:pt x="774" y="68345"/>
                  </a:cubicBezTo>
                  <a:cubicBezTo>
                    <a:pt x="13480" y="105501"/>
                    <a:pt x="58357" y="78013"/>
                    <a:pt x="85983" y="77081"/>
                  </a:cubicBezTo>
                  <a:cubicBezTo>
                    <a:pt x="135640" y="68694"/>
                    <a:pt x="180284" y="59609"/>
                    <a:pt x="231222" y="52155"/>
                  </a:cubicBezTo>
                  <a:cubicBezTo>
                    <a:pt x="335081" y="37245"/>
                    <a:pt x="440806" y="51572"/>
                    <a:pt x="545014" y="580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947010" y="-1252123"/>
              <a:ext cx="1247240" cy="1875285"/>
            </a:xfrm>
            <a:custGeom>
              <a:rect b="b" l="l" r="r" t="t"/>
              <a:pathLst>
                <a:path extrusionOk="0" h="1875285" w="1247240">
                  <a:moveTo>
                    <a:pt x="484134" y="890571"/>
                  </a:moveTo>
                  <a:cubicBezTo>
                    <a:pt x="654785" y="645852"/>
                    <a:pt x="847117" y="415343"/>
                    <a:pt x="1062994" y="209062"/>
                  </a:cubicBezTo>
                  <a:cubicBezTo>
                    <a:pt x="1107522" y="168295"/>
                    <a:pt x="1151000" y="126596"/>
                    <a:pt x="1195644" y="85945"/>
                  </a:cubicBezTo>
                  <a:cubicBezTo>
                    <a:pt x="1214295" y="64164"/>
                    <a:pt x="1269080" y="40869"/>
                    <a:pt x="1242037" y="7323"/>
                  </a:cubicBezTo>
                  <a:cubicBezTo>
                    <a:pt x="1212546" y="-17137"/>
                    <a:pt x="1187834" y="26193"/>
                    <a:pt x="1165571" y="42150"/>
                  </a:cubicBezTo>
                  <a:cubicBezTo>
                    <a:pt x="1127687" y="76394"/>
                    <a:pt x="1091086" y="112036"/>
                    <a:pt x="1053552" y="146747"/>
                  </a:cubicBezTo>
                  <a:cubicBezTo>
                    <a:pt x="823687" y="361880"/>
                    <a:pt x="621214" y="605900"/>
                    <a:pt x="442871" y="864946"/>
                  </a:cubicBezTo>
                  <a:cubicBezTo>
                    <a:pt x="361858" y="993654"/>
                    <a:pt x="294834" y="1130515"/>
                    <a:pt x="222564" y="1264231"/>
                  </a:cubicBezTo>
                  <a:cubicBezTo>
                    <a:pt x="159152" y="1383154"/>
                    <a:pt x="125815" y="1511978"/>
                    <a:pt x="78373" y="1637890"/>
                  </a:cubicBezTo>
                  <a:cubicBezTo>
                    <a:pt x="57975" y="1692751"/>
                    <a:pt x="35245" y="1746913"/>
                    <a:pt x="16011" y="1802356"/>
                  </a:cubicBezTo>
                  <a:cubicBezTo>
                    <a:pt x="9600" y="1824254"/>
                    <a:pt x="-2639" y="1846501"/>
                    <a:pt x="508" y="1869913"/>
                  </a:cubicBezTo>
                  <a:cubicBezTo>
                    <a:pt x="1324" y="1874689"/>
                    <a:pt x="5288" y="1878416"/>
                    <a:pt x="10300" y="1878532"/>
                  </a:cubicBezTo>
                  <a:cubicBezTo>
                    <a:pt x="10416" y="1878532"/>
                    <a:pt x="10533" y="1878532"/>
                    <a:pt x="10649" y="1878532"/>
                  </a:cubicBezTo>
                  <a:cubicBezTo>
                    <a:pt x="13564" y="1878416"/>
                    <a:pt x="16361" y="1877018"/>
                    <a:pt x="18226" y="1874689"/>
                  </a:cubicBezTo>
                  <a:cubicBezTo>
                    <a:pt x="26502" y="1861061"/>
                    <a:pt x="32331" y="1846035"/>
                    <a:pt x="38741" y="1831359"/>
                  </a:cubicBezTo>
                  <a:cubicBezTo>
                    <a:pt x="68815" y="1759260"/>
                    <a:pt x="100521" y="1687742"/>
                    <a:pt x="129429" y="1615294"/>
                  </a:cubicBezTo>
                  <a:cubicBezTo>
                    <a:pt x="178852" y="1476802"/>
                    <a:pt x="227110" y="1339009"/>
                    <a:pt x="302643" y="1210768"/>
                  </a:cubicBezTo>
                  <a:cubicBezTo>
                    <a:pt x="363490" y="1104191"/>
                    <a:pt x="416760" y="993304"/>
                    <a:pt x="484134" y="8905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4095466" y="1539243"/>
              <a:ext cx="384662" cy="1875285"/>
            </a:xfrm>
            <a:custGeom>
              <a:rect b="b" l="l" r="r" t="t"/>
              <a:pathLst>
                <a:path extrusionOk="0" h="1875285" w="384662">
                  <a:moveTo>
                    <a:pt x="371231" y="1499530"/>
                  </a:moveTo>
                  <a:cubicBezTo>
                    <a:pt x="374378" y="1205308"/>
                    <a:pt x="322740" y="914930"/>
                    <a:pt x="258046" y="628978"/>
                  </a:cubicBezTo>
                  <a:cubicBezTo>
                    <a:pt x="228323" y="487109"/>
                    <a:pt x="177734" y="346753"/>
                    <a:pt x="121200" y="213037"/>
                  </a:cubicBezTo>
                  <a:cubicBezTo>
                    <a:pt x="97770" y="155963"/>
                    <a:pt x="73408" y="99122"/>
                    <a:pt x="41703" y="46125"/>
                  </a:cubicBezTo>
                  <a:cubicBezTo>
                    <a:pt x="30396" y="31099"/>
                    <a:pt x="22586" y="8736"/>
                    <a:pt x="5568" y="0"/>
                  </a:cubicBezTo>
                  <a:lnTo>
                    <a:pt x="5568" y="117"/>
                  </a:lnTo>
                  <a:cubicBezTo>
                    <a:pt x="-3058" y="699"/>
                    <a:pt x="322" y="11182"/>
                    <a:pt x="2654" y="17006"/>
                  </a:cubicBezTo>
                  <a:cubicBezTo>
                    <a:pt x="16175" y="48804"/>
                    <a:pt x="31329" y="79787"/>
                    <a:pt x="44617" y="111585"/>
                  </a:cubicBezTo>
                  <a:cubicBezTo>
                    <a:pt x="92059" y="229810"/>
                    <a:pt x="137169" y="349549"/>
                    <a:pt x="174120" y="471617"/>
                  </a:cubicBezTo>
                  <a:cubicBezTo>
                    <a:pt x="229372" y="674521"/>
                    <a:pt x="264691" y="882433"/>
                    <a:pt x="296047" y="1090112"/>
                  </a:cubicBezTo>
                  <a:cubicBezTo>
                    <a:pt x="327053" y="1301635"/>
                    <a:pt x="316445" y="1515953"/>
                    <a:pt x="327752" y="1728874"/>
                  </a:cubicBezTo>
                  <a:cubicBezTo>
                    <a:pt x="329850" y="1771038"/>
                    <a:pt x="331482" y="1813320"/>
                    <a:pt x="334629" y="1855485"/>
                  </a:cubicBezTo>
                  <a:cubicBezTo>
                    <a:pt x="335212" y="1862590"/>
                    <a:pt x="337544" y="1868996"/>
                    <a:pt x="342905" y="1874004"/>
                  </a:cubicBezTo>
                  <a:cubicBezTo>
                    <a:pt x="358525" y="1889962"/>
                    <a:pt x="388133" y="1876567"/>
                    <a:pt x="386617" y="1854786"/>
                  </a:cubicBezTo>
                  <a:cubicBezTo>
                    <a:pt x="385568" y="1835334"/>
                    <a:pt x="384053" y="1815882"/>
                    <a:pt x="382887" y="1796431"/>
                  </a:cubicBezTo>
                  <a:cubicBezTo>
                    <a:pt x="377175" y="1697541"/>
                    <a:pt x="373212" y="1598536"/>
                    <a:pt x="371231" y="14995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2996145" y="1559509"/>
              <a:ext cx="617791" cy="2259661"/>
            </a:xfrm>
            <a:custGeom>
              <a:rect b="b" l="l" r="r" t="t"/>
              <a:pathLst>
                <a:path extrusionOk="0" h="2259661" w="617791">
                  <a:moveTo>
                    <a:pt x="606809" y="0"/>
                  </a:moveTo>
                  <a:cubicBezTo>
                    <a:pt x="599698" y="0"/>
                    <a:pt x="593870" y="5474"/>
                    <a:pt x="592938" y="12463"/>
                  </a:cubicBezTo>
                  <a:cubicBezTo>
                    <a:pt x="580115" y="27372"/>
                    <a:pt x="574054" y="47872"/>
                    <a:pt x="564729" y="65111"/>
                  </a:cubicBezTo>
                  <a:cubicBezTo>
                    <a:pt x="540833" y="116711"/>
                    <a:pt x="518453" y="169009"/>
                    <a:pt x="493858" y="220142"/>
                  </a:cubicBezTo>
                  <a:cubicBezTo>
                    <a:pt x="339410" y="529506"/>
                    <a:pt x="219814" y="856225"/>
                    <a:pt x="133440" y="1190865"/>
                  </a:cubicBezTo>
                  <a:cubicBezTo>
                    <a:pt x="76906" y="1425683"/>
                    <a:pt x="51262" y="1666209"/>
                    <a:pt x="25851" y="1906036"/>
                  </a:cubicBezTo>
                  <a:cubicBezTo>
                    <a:pt x="15244" y="2005275"/>
                    <a:pt x="6968" y="2104513"/>
                    <a:pt x="207" y="2203985"/>
                  </a:cubicBezTo>
                  <a:cubicBezTo>
                    <a:pt x="-959" y="2212954"/>
                    <a:pt x="2888" y="2221690"/>
                    <a:pt x="9532" y="2227048"/>
                  </a:cubicBezTo>
                  <a:cubicBezTo>
                    <a:pt x="12213" y="2244170"/>
                    <a:pt x="27716" y="2259778"/>
                    <a:pt x="45667" y="2262690"/>
                  </a:cubicBezTo>
                  <a:cubicBezTo>
                    <a:pt x="47416" y="2263156"/>
                    <a:pt x="49164" y="2263389"/>
                    <a:pt x="50913" y="2263505"/>
                  </a:cubicBezTo>
                  <a:cubicBezTo>
                    <a:pt x="57906" y="2263505"/>
                    <a:pt x="63268" y="2259428"/>
                    <a:pt x="65949" y="2253954"/>
                  </a:cubicBezTo>
                  <a:cubicBezTo>
                    <a:pt x="69330" y="2255585"/>
                    <a:pt x="73176" y="2256517"/>
                    <a:pt x="77023" y="2256517"/>
                  </a:cubicBezTo>
                  <a:cubicBezTo>
                    <a:pt x="127729" y="2251275"/>
                    <a:pt x="242428" y="2256051"/>
                    <a:pt x="246508" y="2186863"/>
                  </a:cubicBezTo>
                  <a:cubicBezTo>
                    <a:pt x="243477" y="2063164"/>
                    <a:pt x="240563" y="1938417"/>
                    <a:pt x="255716" y="1815300"/>
                  </a:cubicBezTo>
                  <a:cubicBezTo>
                    <a:pt x="278330" y="1624510"/>
                    <a:pt x="293483" y="1432672"/>
                    <a:pt x="335563" y="1244678"/>
                  </a:cubicBezTo>
                  <a:cubicBezTo>
                    <a:pt x="371931" y="1078115"/>
                    <a:pt x="404336" y="902816"/>
                    <a:pt x="445717" y="735904"/>
                  </a:cubicBezTo>
                  <a:cubicBezTo>
                    <a:pt x="503299" y="551171"/>
                    <a:pt x="553888" y="364574"/>
                    <a:pt x="590839" y="174483"/>
                  </a:cubicBezTo>
                  <a:cubicBezTo>
                    <a:pt x="598766" y="135230"/>
                    <a:pt x="608907" y="90619"/>
                    <a:pt x="616833" y="49736"/>
                  </a:cubicBezTo>
                  <a:cubicBezTo>
                    <a:pt x="617999" y="34128"/>
                    <a:pt x="630588" y="2912"/>
                    <a:pt x="606809" y="0"/>
                  </a:cubicBezTo>
                  <a:close/>
                  <a:moveTo>
                    <a:pt x="64784" y="2207014"/>
                  </a:moveTo>
                  <a:cubicBezTo>
                    <a:pt x="63385" y="2206082"/>
                    <a:pt x="61986" y="2205267"/>
                    <a:pt x="60005" y="2204684"/>
                  </a:cubicBezTo>
                  <a:cubicBezTo>
                    <a:pt x="58023" y="2203869"/>
                    <a:pt x="56274" y="2203286"/>
                    <a:pt x="54526" y="2202820"/>
                  </a:cubicBezTo>
                  <a:cubicBezTo>
                    <a:pt x="56274" y="2203286"/>
                    <a:pt x="58139" y="2203869"/>
                    <a:pt x="60121" y="2204684"/>
                  </a:cubicBezTo>
                  <a:cubicBezTo>
                    <a:pt x="61870" y="2205267"/>
                    <a:pt x="63502" y="2205965"/>
                    <a:pt x="64900" y="2206897"/>
                  </a:cubicBezTo>
                  <a:cubicBezTo>
                    <a:pt x="65017" y="2206897"/>
                    <a:pt x="65017" y="2206781"/>
                    <a:pt x="65133" y="2206781"/>
                  </a:cubicBezTo>
                  <a:cubicBezTo>
                    <a:pt x="65017" y="2206897"/>
                    <a:pt x="64900" y="2207014"/>
                    <a:pt x="64784" y="2207014"/>
                  </a:cubicBezTo>
                  <a:close/>
                  <a:moveTo>
                    <a:pt x="86814" y="2202704"/>
                  </a:moveTo>
                  <a:cubicBezTo>
                    <a:pt x="84833" y="2202471"/>
                    <a:pt x="82735" y="2202587"/>
                    <a:pt x="80753" y="2202587"/>
                  </a:cubicBezTo>
                  <a:cubicBezTo>
                    <a:pt x="82735" y="2202471"/>
                    <a:pt x="84833" y="2202471"/>
                    <a:pt x="86814" y="2202704"/>
                  </a:cubicBezTo>
                  <a:cubicBezTo>
                    <a:pt x="86814" y="2202704"/>
                    <a:pt x="86814" y="2202704"/>
                    <a:pt x="86814" y="2202704"/>
                  </a:cubicBezTo>
                  <a:close/>
                  <a:moveTo>
                    <a:pt x="557852" y="153634"/>
                  </a:moveTo>
                  <a:cubicBezTo>
                    <a:pt x="555054" y="160739"/>
                    <a:pt x="552140" y="167844"/>
                    <a:pt x="549226" y="174833"/>
                  </a:cubicBezTo>
                  <a:cubicBezTo>
                    <a:pt x="552257" y="167495"/>
                    <a:pt x="555054" y="160156"/>
                    <a:pt x="558085" y="152935"/>
                  </a:cubicBezTo>
                  <a:cubicBezTo>
                    <a:pt x="557968" y="153168"/>
                    <a:pt x="557852" y="153401"/>
                    <a:pt x="557852" y="1536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1071864" y="1226567"/>
              <a:ext cx="1690185" cy="1176421"/>
            </a:xfrm>
            <a:custGeom>
              <a:rect b="b" l="l" r="r" t="t"/>
              <a:pathLst>
                <a:path extrusionOk="0" h="1176421" w="1690185">
                  <a:moveTo>
                    <a:pt x="977633" y="534216"/>
                  </a:moveTo>
                  <a:cubicBezTo>
                    <a:pt x="1032069" y="494380"/>
                    <a:pt x="1076713" y="450468"/>
                    <a:pt x="1133480" y="411215"/>
                  </a:cubicBezTo>
                  <a:cubicBezTo>
                    <a:pt x="1188266" y="370914"/>
                    <a:pt x="1246431" y="335389"/>
                    <a:pt x="1300284" y="293690"/>
                  </a:cubicBezTo>
                  <a:cubicBezTo>
                    <a:pt x="1377800" y="233355"/>
                    <a:pt x="1452401" y="168709"/>
                    <a:pt x="1534579" y="114315"/>
                  </a:cubicBezTo>
                  <a:cubicBezTo>
                    <a:pt x="1562438" y="96144"/>
                    <a:pt x="1585984" y="80303"/>
                    <a:pt x="1616873" y="64462"/>
                  </a:cubicBezTo>
                  <a:cubicBezTo>
                    <a:pt x="1632493" y="54795"/>
                    <a:pt x="1655922" y="50951"/>
                    <a:pt x="1663849" y="32897"/>
                  </a:cubicBezTo>
                  <a:cubicBezTo>
                    <a:pt x="1675855" y="28122"/>
                    <a:pt x="1692057" y="28704"/>
                    <a:pt x="1700800" y="18570"/>
                  </a:cubicBezTo>
                  <a:cubicBezTo>
                    <a:pt x="1704996" y="-765"/>
                    <a:pt x="1670726" y="8437"/>
                    <a:pt x="1660119" y="9252"/>
                  </a:cubicBezTo>
                  <a:cubicBezTo>
                    <a:pt x="1634358" y="-15558"/>
                    <a:pt x="1598106" y="16124"/>
                    <a:pt x="1572229" y="27539"/>
                  </a:cubicBezTo>
                  <a:cubicBezTo>
                    <a:pt x="1510100" y="41516"/>
                    <a:pt x="1449370" y="61084"/>
                    <a:pt x="1389456" y="82633"/>
                  </a:cubicBezTo>
                  <a:cubicBezTo>
                    <a:pt x="1066456" y="190840"/>
                    <a:pt x="756277" y="346920"/>
                    <a:pt x="496688" y="569974"/>
                  </a:cubicBezTo>
                  <a:cubicBezTo>
                    <a:pt x="335013" y="692275"/>
                    <a:pt x="186160" y="829835"/>
                    <a:pt x="45700" y="975781"/>
                  </a:cubicBezTo>
                  <a:cubicBezTo>
                    <a:pt x="26700" y="998960"/>
                    <a:pt x="-4190" y="1023654"/>
                    <a:pt x="473" y="1056500"/>
                  </a:cubicBezTo>
                  <a:cubicBezTo>
                    <a:pt x="4320" y="1077816"/>
                    <a:pt x="21338" y="1093074"/>
                    <a:pt x="36725" y="1106818"/>
                  </a:cubicBezTo>
                  <a:cubicBezTo>
                    <a:pt x="68896" y="1133608"/>
                    <a:pt x="105264" y="1155390"/>
                    <a:pt x="140234" y="1178103"/>
                  </a:cubicBezTo>
                  <a:cubicBezTo>
                    <a:pt x="203412" y="1197671"/>
                    <a:pt x="291884" y="1094821"/>
                    <a:pt x="342007" y="1059296"/>
                  </a:cubicBezTo>
                  <a:cubicBezTo>
                    <a:pt x="440038" y="982887"/>
                    <a:pt x="519185" y="882599"/>
                    <a:pt x="620946" y="808171"/>
                  </a:cubicBezTo>
                  <a:cubicBezTo>
                    <a:pt x="738909" y="717784"/>
                    <a:pt x="854075" y="617847"/>
                    <a:pt x="977633" y="534216"/>
                  </a:cubicBezTo>
                  <a:close/>
                  <a:moveTo>
                    <a:pt x="495989" y="570556"/>
                  </a:moveTo>
                  <a:cubicBezTo>
                    <a:pt x="496105" y="570440"/>
                    <a:pt x="496338" y="570324"/>
                    <a:pt x="496455" y="570207"/>
                  </a:cubicBezTo>
                  <a:cubicBezTo>
                    <a:pt x="495989" y="570556"/>
                    <a:pt x="495639" y="570906"/>
                    <a:pt x="495173" y="571256"/>
                  </a:cubicBezTo>
                  <a:cubicBezTo>
                    <a:pt x="495406" y="571022"/>
                    <a:pt x="495756" y="570790"/>
                    <a:pt x="495989" y="5705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3825475" y="1369185"/>
              <a:ext cx="11700" cy="11700"/>
            </a:xfrm>
            <a:custGeom>
              <a:rect b="b" l="l" r="r" t="t"/>
              <a:pathLst>
                <a:path extrusionOk="0" h="120000" w="120000">
                  <a:moveTo>
                    <a:pt x="2399" y="1205"/>
                  </a:moveTo>
                  <a:cubicBezTo>
                    <a:pt x="1205" y="1205"/>
                    <a:pt x="1205" y="1205"/>
                    <a:pt x="0" y="0"/>
                  </a:cubicBezTo>
                  <a:cubicBezTo>
                    <a:pt x="0" y="2400"/>
                    <a:pt x="1205" y="3595"/>
                    <a:pt x="1205" y="6006"/>
                  </a:cubicBezTo>
                  <a:cubicBezTo>
                    <a:pt x="4798" y="8396"/>
                    <a:pt x="7196" y="8396"/>
                    <a:pt x="10800" y="12002"/>
                  </a:cubicBezTo>
                  <a:cubicBezTo>
                    <a:pt x="8401" y="8396"/>
                    <a:pt x="4798" y="4801"/>
                    <a:pt x="2399" y="12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3605628" y="1368902"/>
              <a:ext cx="291411" cy="2224717"/>
            </a:xfrm>
            <a:custGeom>
              <a:rect b="b" l="l" r="r" t="t"/>
              <a:pathLst>
                <a:path extrusionOk="0" h="2224717" w="291411">
                  <a:moveTo>
                    <a:pt x="259246" y="279363"/>
                  </a:moveTo>
                  <a:cubicBezTo>
                    <a:pt x="247473" y="186647"/>
                    <a:pt x="237915" y="92184"/>
                    <a:pt x="219964" y="866"/>
                  </a:cubicBezTo>
                  <a:cubicBezTo>
                    <a:pt x="216234" y="-1580"/>
                    <a:pt x="213786" y="1332"/>
                    <a:pt x="212270" y="7389"/>
                  </a:cubicBezTo>
                  <a:cubicBezTo>
                    <a:pt x="204810" y="-998"/>
                    <a:pt x="188491" y="516"/>
                    <a:pt x="184411" y="11931"/>
                  </a:cubicBezTo>
                  <a:cubicBezTo>
                    <a:pt x="175203" y="126778"/>
                    <a:pt x="149908" y="240227"/>
                    <a:pt x="140816" y="355307"/>
                  </a:cubicBezTo>
                  <a:cubicBezTo>
                    <a:pt x="131141" y="609111"/>
                    <a:pt x="95473" y="860352"/>
                    <a:pt x="63184" y="1111944"/>
                  </a:cubicBezTo>
                  <a:cubicBezTo>
                    <a:pt x="37074" y="1346995"/>
                    <a:pt x="22736" y="1583328"/>
                    <a:pt x="11313" y="1819427"/>
                  </a:cubicBezTo>
                  <a:cubicBezTo>
                    <a:pt x="6417" y="1922393"/>
                    <a:pt x="472" y="2025010"/>
                    <a:pt x="1289" y="2128092"/>
                  </a:cubicBezTo>
                  <a:cubicBezTo>
                    <a:pt x="-11417" y="2217431"/>
                    <a:pt x="72393" y="2226632"/>
                    <a:pt x="140233" y="2232456"/>
                  </a:cubicBezTo>
                  <a:cubicBezTo>
                    <a:pt x="162381" y="2234436"/>
                    <a:pt x="185227" y="2235834"/>
                    <a:pt x="207491" y="2233155"/>
                  </a:cubicBezTo>
                  <a:cubicBezTo>
                    <a:pt x="225209" y="2231524"/>
                    <a:pt x="234184" y="2211723"/>
                    <a:pt x="228706" y="2196698"/>
                  </a:cubicBezTo>
                  <a:cubicBezTo>
                    <a:pt x="254583" y="2195416"/>
                    <a:pt x="255865" y="2166181"/>
                    <a:pt x="254933" y="2145913"/>
                  </a:cubicBezTo>
                  <a:cubicBezTo>
                    <a:pt x="255166" y="2103050"/>
                    <a:pt x="254933" y="2060069"/>
                    <a:pt x="254933" y="2017089"/>
                  </a:cubicBezTo>
                  <a:cubicBezTo>
                    <a:pt x="255283" y="1876268"/>
                    <a:pt x="266939" y="1739640"/>
                    <a:pt x="277663" y="1597654"/>
                  </a:cubicBezTo>
                  <a:cubicBezTo>
                    <a:pt x="294915" y="1268256"/>
                    <a:pt x="292467" y="938043"/>
                    <a:pt x="288737" y="608296"/>
                  </a:cubicBezTo>
                  <a:cubicBezTo>
                    <a:pt x="285939" y="498108"/>
                    <a:pt x="276731" y="388386"/>
                    <a:pt x="259246" y="279363"/>
                  </a:cubicBezTo>
                  <a:close/>
                  <a:moveTo>
                    <a:pt x="197000" y="2180391"/>
                  </a:moveTo>
                  <a:cubicBezTo>
                    <a:pt x="190473" y="2180740"/>
                    <a:pt x="183829" y="2180856"/>
                    <a:pt x="177301" y="2180740"/>
                  </a:cubicBezTo>
                  <a:cubicBezTo>
                    <a:pt x="183829" y="2180856"/>
                    <a:pt x="190356" y="2180740"/>
                    <a:pt x="196884" y="2180391"/>
                  </a:cubicBezTo>
                  <a:cubicBezTo>
                    <a:pt x="198865" y="2180158"/>
                    <a:pt x="200847" y="2180041"/>
                    <a:pt x="202829" y="2180041"/>
                  </a:cubicBezTo>
                  <a:cubicBezTo>
                    <a:pt x="202712" y="2179808"/>
                    <a:pt x="202712" y="2179459"/>
                    <a:pt x="202596" y="2179226"/>
                  </a:cubicBezTo>
                  <a:cubicBezTo>
                    <a:pt x="202712" y="2179459"/>
                    <a:pt x="202829" y="2179808"/>
                    <a:pt x="202945" y="2180041"/>
                  </a:cubicBezTo>
                  <a:cubicBezTo>
                    <a:pt x="200964" y="2180041"/>
                    <a:pt x="198982" y="2180158"/>
                    <a:pt x="197000" y="21803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2754534" y="1199391"/>
              <a:ext cx="722700" cy="2282956"/>
            </a:xfrm>
            <a:custGeom>
              <a:rect b="b" l="l" r="r" t="t"/>
              <a:pathLst>
                <a:path extrusionOk="0" h="2282956" w="722700">
                  <a:moveTo>
                    <a:pt x="592793" y="192391"/>
                  </a:moveTo>
                  <a:cubicBezTo>
                    <a:pt x="626713" y="143587"/>
                    <a:pt x="663315" y="96530"/>
                    <a:pt x="702713" y="51919"/>
                  </a:cubicBezTo>
                  <a:cubicBezTo>
                    <a:pt x="712971" y="37942"/>
                    <a:pt x="741762" y="23965"/>
                    <a:pt x="725094" y="4629"/>
                  </a:cubicBezTo>
                  <a:cubicBezTo>
                    <a:pt x="703180" y="-12260"/>
                    <a:pt x="685811" y="21518"/>
                    <a:pt x="670891" y="34680"/>
                  </a:cubicBezTo>
                  <a:cubicBezTo>
                    <a:pt x="636039" y="73584"/>
                    <a:pt x="602818" y="114235"/>
                    <a:pt x="572161" y="156516"/>
                  </a:cubicBezTo>
                  <a:cubicBezTo>
                    <a:pt x="455130" y="315508"/>
                    <a:pt x="373768" y="496630"/>
                    <a:pt x="300099" y="678684"/>
                  </a:cubicBezTo>
                  <a:cubicBezTo>
                    <a:pt x="169897" y="988397"/>
                    <a:pt x="97743" y="1317563"/>
                    <a:pt x="49136" y="1649406"/>
                  </a:cubicBezTo>
                  <a:cubicBezTo>
                    <a:pt x="27222" y="1799080"/>
                    <a:pt x="12069" y="1949685"/>
                    <a:pt x="5424" y="2100756"/>
                  </a:cubicBezTo>
                  <a:cubicBezTo>
                    <a:pt x="2627" y="2150958"/>
                    <a:pt x="3559" y="2201509"/>
                    <a:pt x="762" y="2251595"/>
                  </a:cubicBezTo>
                  <a:cubicBezTo>
                    <a:pt x="-2502" y="2265106"/>
                    <a:pt x="4958" y="2279200"/>
                    <a:pt x="18596" y="2282927"/>
                  </a:cubicBezTo>
                  <a:cubicBezTo>
                    <a:pt x="21161" y="2283393"/>
                    <a:pt x="23492" y="2283626"/>
                    <a:pt x="25823" y="2283509"/>
                  </a:cubicBezTo>
                  <a:cubicBezTo>
                    <a:pt x="56713" y="2283509"/>
                    <a:pt x="53566" y="2240063"/>
                    <a:pt x="53449" y="2216069"/>
                  </a:cubicBezTo>
                  <a:cubicBezTo>
                    <a:pt x="53799" y="2181126"/>
                    <a:pt x="54381" y="2146299"/>
                    <a:pt x="55664" y="2111356"/>
                  </a:cubicBezTo>
                  <a:cubicBezTo>
                    <a:pt x="62774" y="1923711"/>
                    <a:pt x="83406" y="1735483"/>
                    <a:pt x="113946" y="1549702"/>
                  </a:cubicBezTo>
                  <a:cubicBezTo>
                    <a:pt x="160455" y="1249540"/>
                    <a:pt x="232958" y="952755"/>
                    <a:pt x="350572" y="671928"/>
                  </a:cubicBezTo>
                  <a:cubicBezTo>
                    <a:pt x="417480" y="505599"/>
                    <a:pt x="490799" y="340550"/>
                    <a:pt x="592793" y="1923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1687344" y="999886"/>
              <a:ext cx="1666872" cy="1968467"/>
            </a:xfrm>
            <a:custGeom>
              <a:rect b="b" l="l" r="r" t="t"/>
              <a:pathLst>
                <a:path extrusionOk="0" h="1968467" w="1666872">
                  <a:moveTo>
                    <a:pt x="1469634" y="157427"/>
                  </a:moveTo>
                  <a:cubicBezTo>
                    <a:pt x="1533861" y="110836"/>
                    <a:pt x="1594125" y="58655"/>
                    <a:pt x="1661382" y="16373"/>
                  </a:cubicBezTo>
                  <a:cubicBezTo>
                    <a:pt x="1666394" y="13345"/>
                    <a:pt x="1671174" y="9850"/>
                    <a:pt x="1675720" y="6240"/>
                  </a:cubicBezTo>
                  <a:cubicBezTo>
                    <a:pt x="1677235" y="4958"/>
                    <a:pt x="1677468" y="2279"/>
                    <a:pt x="1675720" y="1115"/>
                  </a:cubicBezTo>
                  <a:cubicBezTo>
                    <a:pt x="1666744" y="-2496"/>
                    <a:pt x="1657069" y="3561"/>
                    <a:pt x="1648443" y="6589"/>
                  </a:cubicBezTo>
                  <a:cubicBezTo>
                    <a:pt x="1568830" y="42115"/>
                    <a:pt x="1501805" y="99654"/>
                    <a:pt x="1429069" y="147061"/>
                  </a:cubicBezTo>
                  <a:cubicBezTo>
                    <a:pt x="1305744" y="226731"/>
                    <a:pt x="1197805" y="325970"/>
                    <a:pt x="1088817" y="423695"/>
                  </a:cubicBezTo>
                  <a:cubicBezTo>
                    <a:pt x="940314" y="553567"/>
                    <a:pt x="812093" y="704521"/>
                    <a:pt x="679676" y="850351"/>
                  </a:cubicBezTo>
                  <a:cubicBezTo>
                    <a:pt x="552271" y="998860"/>
                    <a:pt x="452491" y="1168102"/>
                    <a:pt x="338491" y="1326627"/>
                  </a:cubicBezTo>
                  <a:cubicBezTo>
                    <a:pt x="229503" y="1484687"/>
                    <a:pt x="135203" y="1651716"/>
                    <a:pt x="57105" y="1827130"/>
                  </a:cubicBezTo>
                  <a:cubicBezTo>
                    <a:pt x="38804" y="1865568"/>
                    <a:pt x="19454" y="1903772"/>
                    <a:pt x="2203" y="1942676"/>
                  </a:cubicBezTo>
                  <a:cubicBezTo>
                    <a:pt x="-3392" y="1955605"/>
                    <a:pt x="1970" y="1970864"/>
                    <a:pt x="14908" y="1976804"/>
                  </a:cubicBezTo>
                  <a:cubicBezTo>
                    <a:pt x="54307" y="1991247"/>
                    <a:pt x="61884" y="1926369"/>
                    <a:pt x="78786" y="1900977"/>
                  </a:cubicBezTo>
                  <a:cubicBezTo>
                    <a:pt x="106295" y="1843787"/>
                    <a:pt x="133221" y="1786363"/>
                    <a:pt x="159915" y="1728940"/>
                  </a:cubicBezTo>
                  <a:cubicBezTo>
                    <a:pt x="215399" y="1608037"/>
                    <a:pt x="286620" y="1495519"/>
                    <a:pt x="359007" y="1384284"/>
                  </a:cubicBezTo>
                  <a:cubicBezTo>
                    <a:pt x="472074" y="1222496"/>
                    <a:pt x="574884" y="1053255"/>
                    <a:pt x="698443" y="899155"/>
                  </a:cubicBezTo>
                  <a:cubicBezTo>
                    <a:pt x="835872" y="744357"/>
                    <a:pt x="969688" y="585016"/>
                    <a:pt x="1124136" y="446757"/>
                  </a:cubicBezTo>
                  <a:cubicBezTo>
                    <a:pt x="1234173" y="344140"/>
                    <a:pt x="1345259" y="242689"/>
                    <a:pt x="1469634" y="1574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2747412" y="-2001097"/>
              <a:ext cx="279754" cy="349432"/>
            </a:xfrm>
            <a:custGeom>
              <a:rect b="b" l="l" r="r" t="t"/>
              <a:pathLst>
                <a:path extrusionOk="0" h="349432" w="279754">
                  <a:moveTo>
                    <a:pt x="10449" y="233663"/>
                  </a:moveTo>
                  <a:cubicBezTo>
                    <a:pt x="22688" y="242399"/>
                    <a:pt x="37492" y="237507"/>
                    <a:pt x="50780" y="234362"/>
                  </a:cubicBezTo>
                  <a:cubicBezTo>
                    <a:pt x="93210" y="225160"/>
                    <a:pt x="139253" y="236459"/>
                    <a:pt x="172940" y="263481"/>
                  </a:cubicBezTo>
                  <a:cubicBezTo>
                    <a:pt x="194388" y="282118"/>
                    <a:pt x="212222" y="304714"/>
                    <a:pt x="226560" y="329175"/>
                  </a:cubicBezTo>
                  <a:cubicBezTo>
                    <a:pt x="233087" y="340706"/>
                    <a:pt x="240081" y="354916"/>
                    <a:pt x="255118" y="355964"/>
                  </a:cubicBezTo>
                  <a:cubicBezTo>
                    <a:pt x="273185" y="358178"/>
                    <a:pt x="289504" y="339541"/>
                    <a:pt x="283560" y="321837"/>
                  </a:cubicBezTo>
                  <a:cubicBezTo>
                    <a:pt x="280179" y="311936"/>
                    <a:pt x="275284" y="302618"/>
                    <a:pt x="270971" y="293183"/>
                  </a:cubicBezTo>
                  <a:cubicBezTo>
                    <a:pt x="256866" y="263132"/>
                    <a:pt x="247658" y="230751"/>
                    <a:pt x="244627" y="197672"/>
                  </a:cubicBezTo>
                  <a:cubicBezTo>
                    <a:pt x="241363" y="163544"/>
                    <a:pt x="246958" y="129532"/>
                    <a:pt x="256750" y="96919"/>
                  </a:cubicBezTo>
                  <a:cubicBezTo>
                    <a:pt x="263044" y="81194"/>
                    <a:pt x="272253" y="58365"/>
                    <a:pt x="256400" y="44504"/>
                  </a:cubicBezTo>
                  <a:cubicBezTo>
                    <a:pt x="237866" y="27615"/>
                    <a:pt x="211756" y="40544"/>
                    <a:pt x="189725" y="40660"/>
                  </a:cubicBezTo>
                  <a:cubicBezTo>
                    <a:pt x="161400" y="42757"/>
                    <a:pt x="133658" y="31924"/>
                    <a:pt x="109179" y="18646"/>
                  </a:cubicBezTo>
                  <a:cubicBezTo>
                    <a:pt x="102535" y="13754"/>
                    <a:pt x="95191" y="8279"/>
                    <a:pt x="86682" y="8862"/>
                  </a:cubicBezTo>
                  <a:cubicBezTo>
                    <a:pt x="82602" y="-4184"/>
                    <a:pt x="63253" y="-2436"/>
                    <a:pt x="63253" y="11541"/>
                  </a:cubicBezTo>
                  <a:cubicBezTo>
                    <a:pt x="64885" y="28663"/>
                    <a:pt x="63719" y="46018"/>
                    <a:pt x="60572" y="63024"/>
                  </a:cubicBezTo>
                  <a:cubicBezTo>
                    <a:pt x="51480" y="101112"/>
                    <a:pt x="43204" y="139200"/>
                    <a:pt x="22572" y="173794"/>
                  </a:cubicBezTo>
                  <a:cubicBezTo>
                    <a:pt x="10332" y="191848"/>
                    <a:pt x="-13913" y="214095"/>
                    <a:pt x="10449" y="2336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2095069" y="2852945"/>
              <a:ext cx="268098" cy="407670"/>
            </a:xfrm>
            <a:custGeom>
              <a:rect b="b" l="l" r="r" t="t"/>
              <a:pathLst>
                <a:path extrusionOk="0" h="407670" w="268098">
                  <a:moveTo>
                    <a:pt x="197699" y="105225"/>
                  </a:moveTo>
                  <a:cubicBezTo>
                    <a:pt x="173920" y="92878"/>
                    <a:pt x="152355" y="74941"/>
                    <a:pt x="136153" y="53509"/>
                  </a:cubicBezTo>
                  <a:cubicBezTo>
                    <a:pt x="127876" y="42327"/>
                    <a:pt x="119833" y="26719"/>
                    <a:pt x="103981" y="26952"/>
                  </a:cubicBezTo>
                  <a:cubicBezTo>
                    <a:pt x="96987" y="-15562"/>
                    <a:pt x="73324" y="-3449"/>
                    <a:pt x="74723" y="33242"/>
                  </a:cubicBezTo>
                  <a:cubicBezTo>
                    <a:pt x="76705" y="106739"/>
                    <a:pt x="46981" y="172199"/>
                    <a:pt x="7582" y="233583"/>
                  </a:cubicBezTo>
                  <a:cubicBezTo>
                    <a:pt x="-9903" y="255015"/>
                    <a:pt x="4668" y="285648"/>
                    <a:pt x="32760" y="283319"/>
                  </a:cubicBezTo>
                  <a:cubicBezTo>
                    <a:pt x="56889" y="280873"/>
                    <a:pt x="80784" y="286929"/>
                    <a:pt x="101183" y="299975"/>
                  </a:cubicBezTo>
                  <a:cubicBezTo>
                    <a:pt x="129275" y="318378"/>
                    <a:pt x="151656" y="344353"/>
                    <a:pt x="171472" y="371259"/>
                  </a:cubicBezTo>
                  <a:cubicBezTo>
                    <a:pt x="181263" y="384421"/>
                    <a:pt x="187558" y="401427"/>
                    <a:pt x="202361" y="409813"/>
                  </a:cubicBezTo>
                  <a:cubicBezTo>
                    <a:pt x="217515" y="418432"/>
                    <a:pt x="239196" y="409347"/>
                    <a:pt x="242809" y="392109"/>
                  </a:cubicBezTo>
                  <a:cubicBezTo>
                    <a:pt x="245956" y="376966"/>
                    <a:pt x="241877" y="361591"/>
                    <a:pt x="240128" y="346449"/>
                  </a:cubicBezTo>
                  <a:cubicBezTo>
                    <a:pt x="235466" y="314185"/>
                    <a:pt x="234183" y="281339"/>
                    <a:pt x="239778" y="249191"/>
                  </a:cubicBezTo>
                  <a:cubicBezTo>
                    <a:pt x="244907" y="223799"/>
                    <a:pt x="251901" y="198407"/>
                    <a:pt x="265189" y="175926"/>
                  </a:cubicBezTo>
                  <a:cubicBezTo>
                    <a:pt x="273232" y="163347"/>
                    <a:pt x="283374" y="147972"/>
                    <a:pt x="276030" y="132830"/>
                  </a:cubicBezTo>
                  <a:cubicBezTo>
                    <a:pt x="261576" y="103477"/>
                    <a:pt x="222294" y="120833"/>
                    <a:pt x="197699" y="1052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1784529" y="-667053"/>
              <a:ext cx="1550308" cy="1362785"/>
            </a:xfrm>
            <a:custGeom>
              <a:rect b="b" l="l" r="r" t="t"/>
              <a:pathLst>
                <a:path extrusionOk="0" h="1362785" w="1550308">
                  <a:moveTo>
                    <a:pt x="66110" y="237828"/>
                  </a:moveTo>
                  <a:cubicBezTo>
                    <a:pt x="246669" y="248544"/>
                    <a:pt x="422564" y="298629"/>
                    <a:pt x="586920" y="373175"/>
                  </a:cubicBezTo>
                  <a:cubicBezTo>
                    <a:pt x="654062" y="409865"/>
                    <a:pt x="720387" y="448536"/>
                    <a:pt x="785313" y="488953"/>
                  </a:cubicBezTo>
                  <a:cubicBezTo>
                    <a:pt x="835669" y="522732"/>
                    <a:pt x="884859" y="565013"/>
                    <a:pt x="933583" y="602169"/>
                  </a:cubicBezTo>
                  <a:cubicBezTo>
                    <a:pt x="1016694" y="662272"/>
                    <a:pt x="1089314" y="733672"/>
                    <a:pt x="1155056" y="812178"/>
                  </a:cubicBezTo>
                  <a:cubicBezTo>
                    <a:pt x="1211240" y="873329"/>
                    <a:pt x="1268240" y="934829"/>
                    <a:pt x="1315565" y="1004715"/>
                  </a:cubicBezTo>
                  <a:cubicBezTo>
                    <a:pt x="1354848" y="1063070"/>
                    <a:pt x="1386320" y="1126085"/>
                    <a:pt x="1418725" y="1188400"/>
                  </a:cubicBezTo>
                  <a:cubicBezTo>
                    <a:pt x="1443786" y="1243843"/>
                    <a:pt x="1467216" y="1300102"/>
                    <a:pt x="1500670" y="1351235"/>
                  </a:cubicBezTo>
                  <a:cubicBezTo>
                    <a:pt x="1504633" y="1357642"/>
                    <a:pt x="1510111" y="1362999"/>
                    <a:pt x="1517572" y="1364980"/>
                  </a:cubicBezTo>
                  <a:cubicBezTo>
                    <a:pt x="1520020" y="1365795"/>
                    <a:pt x="1522351" y="1366144"/>
                    <a:pt x="1524799" y="1366261"/>
                  </a:cubicBezTo>
                  <a:cubicBezTo>
                    <a:pt x="1542400" y="1366261"/>
                    <a:pt x="1557320" y="1346227"/>
                    <a:pt x="1549161" y="1329221"/>
                  </a:cubicBezTo>
                  <a:cubicBezTo>
                    <a:pt x="1542983" y="1316409"/>
                    <a:pt x="1535173" y="1304295"/>
                    <a:pt x="1527946" y="1291948"/>
                  </a:cubicBezTo>
                  <a:cubicBezTo>
                    <a:pt x="1527480" y="1267255"/>
                    <a:pt x="1526081" y="1242329"/>
                    <a:pt x="1522001" y="1217985"/>
                  </a:cubicBezTo>
                  <a:cubicBezTo>
                    <a:pt x="1516289" y="1180829"/>
                    <a:pt x="1505565" y="1144837"/>
                    <a:pt x="1493326" y="1109428"/>
                  </a:cubicBezTo>
                  <a:cubicBezTo>
                    <a:pt x="1434578" y="950437"/>
                    <a:pt x="1335964" y="809848"/>
                    <a:pt x="1233154" y="676249"/>
                  </a:cubicBezTo>
                  <a:cubicBezTo>
                    <a:pt x="1156222" y="573865"/>
                    <a:pt x="1074393" y="474976"/>
                    <a:pt x="976712" y="391578"/>
                  </a:cubicBezTo>
                  <a:cubicBezTo>
                    <a:pt x="929737" y="349530"/>
                    <a:pt x="884743" y="304686"/>
                    <a:pt x="834037" y="266947"/>
                  </a:cubicBezTo>
                  <a:cubicBezTo>
                    <a:pt x="781000" y="228044"/>
                    <a:pt x="724117" y="195081"/>
                    <a:pt x="667583" y="161419"/>
                  </a:cubicBezTo>
                  <a:cubicBezTo>
                    <a:pt x="593914" y="117274"/>
                    <a:pt x="510687" y="93745"/>
                    <a:pt x="429092" y="68703"/>
                  </a:cubicBezTo>
                  <a:cubicBezTo>
                    <a:pt x="348779" y="41447"/>
                    <a:pt x="266951" y="18851"/>
                    <a:pt x="182442" y="9416"/>
                  </a:cubicBezTo>
                  <a:cubicBezTo>
                    <a:pt x="140129" y="4873"/>
                    <a:pt x="103877" y="-16326"/>
                    <a:pt x="72754" y="25373"/>
                  </a:cubicBezTo>
                  <a:cubicBezTo>
                    <a:pt x="37668" y="64044"/>
                    <a:pt x="17619" y="113896"/>
                    <a:pt x="3632" y="163632"/>
                  </a:cubicBezTo>
                  <a:cubicBezTo>
                    <a:pt x="-12454" y="204865"/>
                    <a:pt x="27877" y="236780"/>
                    <a:pt x="66110" y="2378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1063462" y="-962644"/>
              <a:ext cx="326380" cy="267897"/>
            </a:xfrm>
            <a:custGeom>
              <a:rect b="b" l="l" r="r" t="t"/>
              <a:pathLst>
                <a:path extrusionOk="0" h="267897" w="326380">
                  <a:moveTo>
                    <a:pt x="32538" y="59123"/>
                  </a:moveTo>
                  <a:cubicBezTo>
                    <a:pt x="63544" y="110606"/>
                    <a:pt x="69838" y="171058"/>
                    <a:pt x="67391" y="229995"/>
                  </a:cubicBezTo>
                  <a:cubicBezTo>
                    <a:pt x="65992" y="241643"/>
                    <a:pt x="64943" y="254689"/>
                    <a:pt x="73102" y="264356"/>
                  </a:cubicBezTo>
                  <a:cubicBezTo>
                    <a:pt x="95133" y="288118"/>
                    <a:pt x="126955" y="264007"/>
                    <a:pt x="150734" y="255155"/>
                  </a:cubicBezTo>
                  <a:cubicBezTo>
                    <a:pt x="171133" y="247933"/>
                    <a:pt x="192581" y="243041"/>
                    <a:pt x="214378" y="244206"/>
                  </a:cubicBezTo>
                  <a:cubicBezTo>
                    <a:pt x="234194" y="245370"/>
                    <a:pt x="252728" y="252941"/>
                    <a:pt x="270679" y="260978"/>
                  </a:cubicBezTo>
                  <a:cubicBezTo>
                    <a:pt x="280004" y="265055"/>
                    <a:pt x="294342" y="274956"/>
                    <a:pt x="306115" y="272277"/>
                  </a:cubicBezTo>
                  <a:cubicBezTo>
                    <a:pt x="330010" y="268666"/>
                    <a:pt x="335256" y="239081"/>
                    <a:pt x="321618" y="222075"/>
                  </a:cubicBezTo>
                  <a:cubicBezTo>
                    <a:pt x="293642" y="177814"/>
                    <a:pt x="265783" y="132504"/>
                    <a:pt x="254010" y="79973"/>
                  </a:cubicBezTo>
                  <a:cubicBezTo>
                    <a:pt x="248882" y="62617"/>
                    <a:pt x="253661" y="41884"/>
                    <a:pt x="241538" y="27092"/>
                  </a:cubicBezTo>
                  <a:cubicBezTo>
                    <a:pt x="227084" y="9504"/>
                    <a:pt x="202605" y="14279"/>
                    <a:pt x="182789" y="17191"/>
                  </a:cubicBezTo>
                  <a:cubicBezTo>
                    <a:pt x="154581" y="20686"/>
                    <a:pt x="126023" y="28490"/>
                    <a:pt x="97581" y="22316"/>
                  </a:cubicBezTo>
                  <a:cubicBezTo>
                    <a:pt x="81728" y="19288"/>
                    <a:pt x="65759" y="15910"/>
                    <a:pt x="50955" y="9271"/>
                  </a:cubicBezTo>
                  <a:cubicBezTo>
                    <a:pt x="36851" y="-397"/>
                    <a:pt x="16802" y="-5988"/>
                    <a:pt x="5145" y="10436"/>
                  </a:cubicBezTo>
                  <a:cubicBezTo>
                    <a:pt x="-10475" y="32333"/>
                    <a:pt x="12605" y="52135"/>
                    <a:pt x="32538" y="591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5945851" y="2900164"/>
              <a:ext cx="431288" cy="570739"/>
            </a:xfrm>
            <a:custGeom>
              <a:rect b="b" l="l" r="r" t="t"/>
              <a:pathLst>
                <a:path extrusionOk="0" h="570739" w="431288">
                  <a:moveTo>
                    <a:pt x="399749" y="240526"/>
                  </a:moveTo>
                  <a:cubicBezTo>
                    <a:pt x="366411" y="219327"/>
                    <a:pt x="339135" y="188694"/>
                    <a:pt x="325031" y="151421"/>
                  </a:cubicBezTo>
                  <a:cubicBezTo>
                    <a:pt x="314424" y="117759"/>
                    <a:pt x="305448" y="83514"/>
                    <a:pt x="299503" y="48687"/>
                  </a:cubicBezTo>
                  <a:cubicBezTo>
                    <a:pt x="297755" y="37273"/>
                    <a:pt x="288663" y="28421"/>
                    <a:pt x="277706" y="26324"/>
                  </a:cubicBezTo>
                  <a:cubicBezTo>
                    <a:pt x="277240" y="22131"/>
                    <a:pt x="276890" y="18054"/>
                    <a:pt x="276540" y="13977"/>
                  </a:cubicBezTo>
                  <a:cubicBezTo>
                    <a:pt x="276424" y="12230"/>
                    <a:pt x="274442" y="10949"/>
                    <a:pt x="272693" y="11182"/>
                  </a:cubicBezTo>
                  <a:cubicBezTo>
                    <a:pt x="272344" y="11298"/>
                    <a:pt x="271994" y="11531"/>
                    <a:pt x="271644" y="11764"/>
                  </a:cubicBezTo>
                  <a:cubicBezTo>
                    <a:pt x="270129" y="6057"/>
                    <a:pt x="267448" y="1048"/>
                    <a:pt x="261387" y="0"/>
                  </a:cubicBezTo>
                  <a:cubicBezTo>
                    <a:pt x="254509" y="0"/>
                    <a:pt x="255092" y="8037"/>
                    <a:pt x="253693" y="12929"/>
                  </a:cubicBezTo>
                  <a:cubicBezTo>
                    <a:pt x="247049" y="60102"/>
                    <a:pt x="222338" y="100520"/>
                    <a:pt x="191565" y="135929"/>
                  </a:cubicBezTo>
                  <a:cubicBezTo>
                    <a:pt x="166853" y="164583"/>
                    <a:pt x="143074" y="194517"/>
                    <a:pt x="113233" y="218162"/>
                  </a:cubicBezTo>
                  <a:cubicBezTo>
                    <a:pt x="81877" y="242855"/>
                    <a:pt x="45859" y="260327"/>
                    <a:pt x="11123" y="279196"/>
                  </a:cubicBezTo>
                  <a:cubicBezTo>
                    <a:pt x="-5429" y="291077"/>
                    <a:pt x="-2982" y="317284"/>
                    <a:pt x="14969" y="326486"/>
                  </a:cubicBezTo>
                  <a:cubicBezTo>
                    <a:pt x="25343" y="332193"/>
                    <a:pt x="37350" y="333824"/>
                    <a:pt x="48540" y="337202"/>
                  </a:cubicBezTo>
                  <a:cubicBezTo>
                    <a:pt x="75000" y="345006"/>
                    <a:pt x="98196" y="360963"/>
                    <a:pt x="117080" y="380881"/>
                  </a:cubicBezTo>
                  <a:cubicBezTo>
                    <a:pt x="149019" y="418038"/>
                    <a:pt x="169650" y="463813"/>
                    <a:pt x="180724" y="511336"/>
                  </a:cubicBezTo>
                  <a:cubicBezTo>
                    <a:pt x="185969" y="529623"/>
                    <a:pt x="184338" y="551054"/>
                    <a:pt x="195411" y="567012"/>
                  </a:cubicBezTo>
                  <a:cubicBezTo>
                    <a:pt x="205902" y="580407"/>
                    <a:pt x="228282" y="579708"/>
                    <a:pt x="237841" y="565614"/>
                  </a:cubicBezTo>
                  <a:cubicBezTo>
                    <a:pt x="248681" y="547327"/>
                    <a:pt x="247282" y="524498"/>
                    <a:pt x="254043" y="504580"/>
                  </a:cubicBezTo>
                  <a:cubicBezTo>
                    <a:pt x="266515" y="469287"/>
                    <a:pt x="282019" y="434344"/>
                    <a:pt x="305332" y="404876"/>
                  </a:cubicBezTo>
                  <a:cubicBezTo>
                    <a:pt x="330393" y="376338"/>
                    <a:pt x="356620" y="348267"/>
                    <a:pt x="387160" y="325321"/>
                  </a:cubicBezTo>
                  <a:cubicBezTo>
                    <a:pt x="407326" y="310762"/>
                    <a:pt x="446608" y="298182"/>
                    <a:pt x="433319" y="266267"/>
                  </a:cubicBezTo>
                  <a:cubicBezTo>
                    <a:pt x="427258" y="252173"/>
                    <a:pt x="412105" y="247514"/>
                    <a:pt x="399749" y="2405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2219886" y="-1676116"/>
              <a:ext cx="909203" cy="1560796"/>
            </a:xfrm>
            <a:custGeom>
              <a:rect b="b" l="l" r="r" t="t"/>
              <a:pathLst>
                <a:path extrusionOk="0" h="1560796" w="909203">
                  <a:moveTo>
                    <a:pt x="195041" y="306685"/>
                  </a:moveTo>
                  <a:cubicBezTo>
                    <a:pt x="318134" y="472665"/>
                    <a:pt x="427005" y="648896"/>
                    <a:pt x="533428" y="825941"/>
                  </a:cubicBezTo>
                  <a:cubicBezTo>
                    <a:pt x="584717" y="911785"/>
                    <a:pt x="623649" y="1002172"/>
                    <a:pt x="672024" y="1090811"/>
                  </a:cubicBezTo>
                  <a:cubicBezTo>
                    <a:pt x="748024" y="1223945"/>
                    <a:pt x="834864" y="1356263"/>
                    <a:pt x="879508" y="1503490"/>
                  </a:cubicBezTo>
                  <a:cubicBezTo>
                    <a:pt x="880441" y="1504772"/>
                    <a:pt x="881490" y="1506169"/>
                    <a:pt x="882422" y="1507451"/>
                  </a:cubicBezTo>
                  <a:cubicBezTo>
                    <a:pt x="890815" y="1518632"/>
                    <a:pt x="898858" y="1529931"/>
                    <a:pt x="907018" y="1541229"/>
                  </a:cubicBezTo>
                  <a:cubicBezTo>
                    <a:pt x="910748" y="1546354"/>
                    <a:pt x="914012" y="1551712"/>
                    <a:pt x="917392" y="1556953"/>
                  </a:cubicBezTo>
                  <a:cubicBezTo>
                    <a:pt x="918441" y="1558584"/>
                    <a:pt x="919490" y="1560215"/>
                    <a:pt x="920539" y="1561729"/>
                  </a:cubicBezTo>
                  <a:cubicBezTo>
                    <a:pt x="918558" y="1511178"/>
                    <a:pt x="901656" y="1461791"/>
                    <a:pt x="884754" y="1414385"/>
                  </a:cubicBezTo>
                  <a:cubicBezTo>
                    <a:pt x="837778" y="1274612"/>
                    <a:pt x="751870" y="1153476"/>
                    <a:pt x="686361" y="1022439"/>
                  </a:cubicBezTo>
                  <a:cubicBezTo>
                    <a:pt x="624931" y="889654"/>
                    <a:pt x="553011" y="759782"/>
                    <a:pt x="473980" y="636316"/>
                  </a:cubicBezTo>
                  <a:cubicBezTo>
                    <a:pt x="399379" y="509705"/>
                    <a:pt x="316735" y="388336"/>
                    <a:pt x="230827" y="269179"/>
                  </a:cubicBezTo>
                  <a:cubicBezTo>
                    <a:pt x="180588" y="196381"/>
                    <a:pt x="136992" y="118691"/>
                    <a:pt x="81391" y="49503"/>
                  </a:cubicBezTo>
                  <a:cubicBezTo>
                    <a:pt x="69968" y="35060"/>
                    <a:pt x="58078" y="20966"/>
                    <a:pt x="45256" y="7688"/>
                  </a:cubicBezTo>
                  <a:cubicBezTo>
                    <a:pt x="35115" y="-2679"/>
                    <a:pt x="17980" y="-2446"/>
                    <a:pt x="7839" y="7688"/>
                  </a:cubicBezTo>
                  <a:cubicBezTo>
                    <a:pt x="-11977" y="28421"/>
                    <a:pt x="10287" y="48105"/>
                    <a:pt x="24974" y="63247"/>
                  </a:cubicBezTo>
                  <a:cubicBezTo>
                    <a:pt x="88735" y="137327"/>
                    <a:pt x="137808" y="226316"/>
                    <a:pt x="195041" y="3066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1950657" y="-1446600"/>
              <a:ext cx="93251" cy="116477"/>
            </a:xfrm>
            <a:custGeom>
              <a:rect b="b" l="l" r="r" t="t"/>
              <a:pathLst>
                <a:path extrusionOk="0" h="116477" w="93251">
                  <a:moveTo>
                    <a:pt x="79608" y="116305"/>
                  </a:moveTo>
                  <a:cubicBezTo>
                    <a:pt x="114577" y="96737"/>
                    <a:pt x="105835" y="43507"/>
                    <a:pt x="84270" y="16601"/>
                  </a:cubicBezTo>
                  <a:cubicBezTo>
                    <a:pt x="76344" y="6700"/>
                    <a:pt x="64804" y="-754"/>
                    <a:pt x="51632" y="61"/>
                  </a:cubicBezTo>
                  <a:cubicBezTo>
                    <a:pt x="34614" y="760"/>
                    <a:pt x="8853" y="12757"/>
                    <a:pt x="15614" y="33257"/>
                  </a:cubicBezTo>
                  <a:cubicBezTo>
                    <a:pt x="7338" y="36868"/>
                    <a:pt x="3374" y="46885"/>
                    <a:pt x="1160" y="55271"/>
                  </a:cubicBezTo>
                  <a:cubicBezTo>
                    <a:pt x="-2687" y="69482"/>
                    <a:pt x="3607" y="84041"/>
                    <a:pt x="11650" y="95572"/>
                  </a:cubicBezTo>
                  <a:cubicBezTo>
                    <a:pt x="26338" y="116888"/>
                    <a:pt x="55595" y="126905"/>
                    <a:pt x="79608" y="1163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1132544" y="245638"/>
              <a:ext cx="1748467" cy="396023"/>
            </a:xfrm>
            <a:custGeom>
              <a:rect b="b" l="l" r="r" t="t"/>
              <a:pathLst>
                <a:path extrusionOk="0" h="396023" w="1748467">
                  <a:moveTo>
                    <a:pt x="1751672" y="394283"/>
                  </a:moveTo>
                  <a:cubicBezTo>
                    <a:pt x="1752955" y="393001"/>
                    <a:pt x="1752838" y="390905"/>
                    <a:pt x="1751672" y="389507"/>
                  </a:cubicBezTo>
                  <a:cubicBezTo>
                    <a:pt x="1744329" y="386712"/>
                    <a:pt x="1736985" y="383800"/>
                    <a:pt x="1729642" y="380888"/>
                  </a:cubicBezTo>
                  <a:cubicBezTo>
                    <a:pt x="1727194" y="378092"/>
                    <a:pt x="1724513" y="375297"/>
                    <a:pt x="1722182" y="372618"/>
                  </a:cubicBezTo>
                  <a:cubicBezTo>
                    <a:pt x="1638954" y="293763"/>
                    <a:pt x="1533930" y="240067"/>
                    <a:pt x="1430187" y="192893"/>
                  </a:cubicBezTo>
                  <a:cubicBezTo>
                    <a:pt x="1329242" y="147117"/>
                    <a:pt x="1220721" y="124404"/>
                    <a:pt x="1114297" y="95402"/>
                  </a:cubicBezTo>
                  <a:cubicBezTo>
                    <a:pt x="967076" y="50441"/>
                    <a:pt x="816825" y="13751"/>
                    <a:pt x="662610" y="5481"/>
                  </a:cubicBezTo>
                  <a:cubicBezTo>
                    <a:pt x="570174" y="1521"/>
                    <a:pt x="477156" y="-2439"/>
                    <a:pt x="384720" y="1870"/>
                  </a:cubicBezTo>
                  <a:cubicBezTo>
                    <a:pt x="310002" y="8859"/>
                    <a:pt x="236217" y="23768"/>
                    <a:pt x="162198" y="35416"/>
                  </a:cubicBezTo>
                  <a:cubicBezTo>
                    <a:pt x="125364" y="41240"/>
                    <a:pt x="89229" y="50674"/>
                    <a:pt x="53211" y="59992"/>
                  </a:cubicBezTo>
                  <a:cubicBezTo>
                    <a:pt x="10664" y="66981"/>
                    <a:pt x="-2974" y="112640"/>
                    <a:pt x="523" y="150379"/>
                  </a:cubicBezTo>
                  <a:cubicBezTo>
                    <a:pt x="6352" y="218169"/>
                    <a:pt x="290" y="299936"/>
                    <a:pt x="89812" y="302382"/>
                  </a:cubicBezTo>
                  <a:cubicBezTo>
                    <a:pt x="152990" y="304828"/>
                    <a:pt x="210456" y="286890"/>
                    <a:pt x="273518" y="279086"/>
                  </a:cubicBezTo>
                  <a:cubicBezTo>
                    <a:pt x="340892" y="270817"/>
                    <a:pt x="408965" y="278970"/>
                    <a:pt x="476573" y="278621"/>
                  </a:cubicBezTo>
                  <a:cubicBezTo>
                    <a:pt x="554904" y="279669"/>
                    <a:pt x="632420" y="267672"/>
                    <a:pt x="710634" y="263711"/>
                  </a:cubicBezTo>
                  <a:cubicBezTo>
                    <a:pt x="776960" y="260567"/>
                    <a:pt x="842935" y="268370"/>
                    <a:pt x="909144" y="271282"/>
                  </a:cubicBezTo>
                  <a:cubicBezTo>
                    <a:pt x="998432" y="270118"/>
                    <a:pt x="1086322" y="281183"/>
                    <a:pt x="1174095" y="296442"/>
                  </a:cubicBezTo>
                  <a:cubicBezTo>
                    <a:pt x="1277371" y="307507"/>
                    <a:pt x="1380065" y="317873"/>
                    <a:pt x="1480776" y="345711"/>
                  </a:cubicBezTo>
                  <a:cubicBezTo>
                    <a:pt x="1529267" y="358058"/>
                    <a:pt x="1574727" y="364348"/>
                    <a:pt x="1623685" y="378791"/>
                  </a:cubicBezTo>
                  <a:cubicBezTo>
                    <a:pt x="1643500" y="386246"/>
                    <a:pt x="1670194" y="401388"/>
                    <a:pt x="1684881" y="385081"/>
                  </a:cubicBezTo>
                  <a:cubicBezTo>
                    <a:pt x="1692341" y="389157"/>
                    <a:pt x="1700384" y="392186"/>
                    <a:pt x="1708077" y="395331"/>
                  </a:cubicBezTo>
                  <a:cubicBezTo>
                    <a:pt x="1711458" y="396962"/>
                    <a:pt x="1715887" y="397544"/>
                    <a:pt x="1718102" y="394050"/>
                  </a:cubicBezTo>
                  <a:cubicBezTo>
                    <a:pt x="1721132" y="395331"/>
                    <a:pt x="1724396" y="396612"/>
                    <a:pt x="1727427" y="398359"/>
                  </a:cubicBezTo>
                  <a:cubicBezTo>
                    <a:pt x="1728243" y="398942"/>
                    <a:pt x="1728942" y="399408"/>
                    <a:pt x="1729642" y="399990"/>
                  </a:cubicBezTo>
                  <a:cubicBezTo>
                    <a:pt x="1731973" y="402785"/>
                    <a:pt x="1735820" y="401038"/>
                    <a:pt x="1736869" y="398126"/>
                  </a:cubicBezTo>
                  <a:cubicBezTo>
                    <a:pt x="1739200" y="397078"/>
                    <a:pt x="1740832" y="394516"/>
                    <a:pt x="1739899" y="391720"/>
                  </a:cubicBezTo>
                  <a:cubicBezTo>
                    <a:pt x="1743746" y="392186"/>
                    <a:pt x="1748059" y="396962"/>
                    <a:pt x="1751672" y="3942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1200712" y="915831"/>
              <a:ext cx="1783437" cy="430966"/>
            </a:xfrm>
            <a:custGeom>
              <a:rect b="b" l="l" r="r" t="t"/>
              <a:pathLst>
                <a:path extrusionOk="0" h="430966" w="1783437">
                  <a:moveTo>
                    <a:pt x="42509" y="436815"/>
                  </a:moveTo>
                  <a:cubicBezTo>
                    <a:pt x="68619" y="416431"/>
                    <a:pt x="95895" y="397678"/>
                    <a:pt x="123171" y="379042"/>
                  </a:cubicBezTo>
                  <a:cubicBezTo>
                    <a:pt x="220386" y="312650"/>
                    <a:pt x="325411" y="258371"/>
                    <a:pt x="434982" y="215275"/>
                  </a:cubicBezTo>
                  <a:cubicBezTo>
                    <a:pt x="695853" y="109746"/>
                    <a:pt x="973626" y="53720"/>
                    <a:pt x="1255130" y="49644"/>
                  </a:cubicBezTo>
                  <a:cubicBezTo>
                    <a:pt x="1427295" y="45917"/>
                    <a:pt x="1601210" y="43703"/>
                    <a:pt x="1771277" y="73987"/>
                  </a:cubicBezTo>
                  <a:cubicBezTo>
                    <a:pt x="1771277" y="73871"/>
                    <a:pt x="1771277" y="73871"/>
                    <a:pt x="1771277" y="73871"/>
                  </a:cubicBezTo>
                  <a:cubicBezTo>
                    <a:pt x="1782934" y="74337"/>
                    <a:pt x="1791560" y="60010"/>
                    <a:pt x="1785032" y="49993"/>
                  </a:cubicBezTo>
                  <a:cubicBezTo>
                    <a:pt x="1777688" y="38811"/>
                    <a:pt x="1764050" y="34735"/>
                    <a:pt x="1751811" y="31007"/>
                  </a:cubicBezTo>
                  <a:cubicBezTo>
                    <a:pt x="1610885" y="-1490"/>
                    <a:pt x="1464713" y="1422"/>
                    <a:pt x="1320872" y="141"/>
                  </a:cubicBezTo>
                  <a:cubicBezTo>
                    <a:pt x="971178" y="-3586"/>
                    <a:pt x="622883" y="66650"/>
                    <a:pt x="305478" y="214576"/>
                  </a:cubicBezTo>
                  <a:cubicBezTo>
                    <a:pt x="236705" y="246490"/>
                    <a:pt x="170963" y="284695"/>
                    <a:pt x="107668" y="326394"/>
                  </a:cubicBezTo>
                  <a:cubicBezTo>
                    <a:pt x="74564" y="348059"/>
                    <a:pt x="41693" y="370539"/>
                    <a:pt x="10220" y="394766"/>
                  </a:cubicBezTo>
                  <a:cubicBezTo>
                    <a:pt x="-1203" y="403619"/>
                    <a:pt x="-3418" y="420508"/>
                    <a:pt x="5441" y="431923"/>
                  </a:cubicBezTo>
                  <a:cubicBezTo>
                    <a:pt x="14300" y="443337"/>
                    <a:pt x="31319" y="445551"/>
                    <a:pt x="42509" y="4368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4479471" y="1677268"/>
              <a:ext cx="804295" cy="1933524"/>
            </a:xfrm>
            <a:custGeom>
              <a:rect b="b" l="l" r="r" t="t"/>
              <a:pathLst>
                <a:path extrusionOk="0" h="1933524" w="804295">
                  <a:moveTo>
                    <a:pt x="763079" y="1595856"/>
                  </a:moveTo>
                  <a:cubicBezTo>
                    <a:pt x="739533" y="1514905"/>
                    <a:pt x="717969" y="1433254"/>
                    <a:pt x="694306" y="1352303"/>
                  </a:cubicBezTo>
                  <a:cubicBezTo>
                    <a:pt x="592429" y="1034668"/>
                    <a:pt x="496379" y="710163"/>
                    <a:pt x="318502" y="424909"/>
                  </a:cubicBezTo>
                  <a:cubicBezTo>
                    <a:pt x="274091" y="355139"/>
                    <a:pt x="230379" y="285136"/>
                    <a:pt x="188765" y="213736"/>
                  </a:cubicBezTo>
                  <a:cubicBezTo>
                    <a:pt x="142956" y="138608"/>
                    <a:pt x="97029" y="58821"/>
                    <a:pt x="31054" y="0"/>
                  </a:cubicBezTo>
                  <a:cubicBezTo>
                    <a:pt x="31054" y="116"/>
                    <a:pt x="31054" y="116"/>
                    <a:pt x="31054" y="116"/>
                  </a:cubicBezTo>
                  <a:cubicBezTo>
                    <a:pt x="17066" y="1398"/>
                    <a:pt x="18698" y="13744"/>
                    <a:pt x="26974" y="30168"/>
                  </a:cubicBezTo>
                  <a:cubicBezTo>
                    <a:pt x="21029" y="20849"/>
                    <a:pt x="14851" y="11648"/>
                    <a:pt x="8207" y="2795"/>
                  </a:cubicBezTo>
                  <a:cubicBezTo>
                    <a:pt x="8090" y="2795"/>
                    <a:pt x="8090" y="2912"/>
                    <a:pt x="8090" y="2912"/>
                  </a:cubicBezTo>
                  <a:cubicBezTo>
                    <a:pt x="5410" y="1864"/>
                    <a:pt x="2262" y="2446"/>
                    <a:pt x="864" y="5474"/>
                  </a:cubicBezTo>
                  <a:cubicBezTo>
                    <a:pt x="-2517" y="14676"/>
                    <a:pt x="4943" y="23994"/>
                    <a:pt x="7508" y="32846"/>
                  </a:cubicBezTo>
                  <a:cubicBezTo>
                    <a:pt x="21029" y="63946"/>
                    <a:pt x="34784" y="94929"/>
                    <a:pt x="47956" y="126261"/>
                  </a:cubicBezTo>
                  <a:cubicBezTo>
                    <a:pt x="140974" y="358168"/>
                    <a:pt x="243318" y="587512"/>
                    <a:pt x="312324" y="828271"/>
                  </a:cubicBezTo>
                  <a:cubicBezTo>
                    <a:pt x="365477" y="1015333"/>
                    <a:pt x="393569" y="1209618"/>
                    <a:pt x="414551" y="1402970"/>
                  </a:cubicBezTo>
                  <a:cubicBezTo>
                    <a:pt x="434134" y="1567786"/>
                    <a:pt x="460594" y="1731902"/>
                    <a:pt x="475398" y="1897300"/>
                  </a:cubicBezTo>
                  <a:cubicBezTo>
                    <a:pt x="478778" y="1917218"/>
                    <a:pt x="496846" y="1922808"/>
                    <a:pt x="510950" y="1917683"/>
                  </a:cubicBezTo>
                  <a:cubicBezTo>
                    <a:pt x="510717" y="1926070"/>
                    <a:pt x="513981" y="1934573"/>
                    <a:pt x="521790" y="1939814"/>
                  </a:cubicBezTo>
                  <a:cubicBezTo>
                    <a:pt x="584735" y="1963576"/>
                    <a:pt x="813202" y="1887166"/>
                    <a:pt x="814134" y="1806215"/>
                  </a:cubicBezTo>
                  <a:cubicBezTo>
                    <a:pt x="820079" y="1773601"/>
                    <a:pt x="803877" y="1742618"/>
                    <a:pt x="796183" y="1711519"/>
                  </a:cubicBezTo>
                  <a:cubicBezTo>
                    <a:pt x="784643" y="1673081"/>
                    <a:pt x="773920" y="1634527"/>
                    <a:pt x="763079" y="1595856"/>
                  </a:cubicBezTo>
                  <a:close/>
                  <a:moveTo>
                    <a:pt x="528085" y="1892757"/>
                  </a:moveTo>
                  <a:cubicBezTo>
                    <a:pt x="528085" y="1892757"/>
                    <a:pt x="528085" y="1892757"/>
                    <a:pt x="528085" y="1892757"/>
                  </a:cubicBezTo>
                  <a:cubicBezTo>
                    <a:pt x="528085" y="1892757"/>
                    <a:pt x="528201" y="1892757"/>
                    <a:pt x="528201" y="1892757"/>
                  </a:cubicBezTo>
                  <a:cubicBezTo>
                    <a:pt x="528201" y="1892757"/>
                    <a:pt x="528085" y="1892757"/>
                    <a:pt x="528085" y="18927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4094134" y="1241029"/>
              <a:ext cx="1678529" cy="1688922"/>
            </a:xfrm>
            <a:custGeom>
              <a:rect b="b" l="l" r="r" t="t"/>
              <a:pathLst>
                <a:path extrusionOk="0" h="1688922" w="1678529">
                  <a:moveTo>
                    <a:pt x="1497060" y="1298987"/>
                  </a:moveTo>
                  <a:cubicBezTo>
                    <a:pt x="1459876" y="1232712"/>
                    <a:pt x="1416747" y="1169814"/>
                    <a:pt x="1372569" y="1108081"/>
                  </a:cubicBezTo>
                  <a:cubicBezTo>
                    <a:pt x="1309857" y="1020839"/>
                    <a:pt x="1250992" y="930569"/>
                    <a:pt x="1180587" y="849268"/>
                  </a:cubicBezTo>
                  <a:cubicBezTo>
                    <a:pt x="1046422" y="696566"/>
                    <a:pt x="911673" y="542699"/>
                    <a:pt x="755011" y="412245"/>
                  </a:cubicBezTo>
                  <a:cubicBezTo>
                    <a:pt x="686237" y="355171"/>
                    <a:pt x="611170" y="306600"/>
                    <a:pt x="539599" y="253253"/>
                  </a:cubicBezTo>
                  <a:cubicBezTo>
                    <a:pt x="451826" y="185347"/>
                    <a:pt x="357409" y="126642"/>
                    <a:pt x="255531" y="82381"/>
                  </a:cubicBezTo>
                  <a:cubicBezTo>
                    <a:pt x="199580" y="57804"/>
                    <a:pt x="142347" y="39983"/>
                    <a:pt x="84065" y="20415"/>
                  </a:cubicBezTo>
                  <a:cubicBezTo>
                    <a:pt x="69145" y="18668"/>
                    <a:pt x="-3592" y="-18955"/>
                    <a:pt x="138" y="12494"/>
                  </a:cubicBezTo>
                  <a:cubicBezTo>
                    <a:pt x="4918" y="27171"/>
                    <a:pt x="22169" y="31247"/>
                    <a:pt x="34525" y="38119"/>
                  </a:cubicBezTo>
                  <a:cubicBezTo>
                    <a:pt x="77421" y="57571"/>
                    <a:pt x="121832" y="73179"/>
                    <a:pt x="165544" y="90651"/>
                  </a:cubicBezTo>
                  <a:cubicBezTo>
                    <a:pt x="228488" y="114994"/>
                    <a:pt x="288869" y="145162"/>
                    <a:pt x="347268" y="178824"/>
                  </a:cubicBezTo>
                  <a:cubicBezTo>
                    <a:pt x="435390" y="228676"/>
                    <a:pt x="512440" y="295069"/>
                    <a:pt x="595084" y="353074"/>
                  </a:cubicBezTo>
                  <a:cubicBezTo>
                    <a:pt x="734378" y="448935"/>
                    <a:pt x="857004" y="566461"/>
                    <a:pt x="970655" y="691208"/>
                  </a:cubicBezTo>
                  <a:cubicBezTo>
                    <a:pt x="1045373" y="775305"/>
                    <a:pt x="1123704" y="856839"/>
                    <a:pt x="1192594" y="945944"/>
                  </a:cubicBezTo>
                  <a:cubicBezTo>
                    <a:pt x="1258686" y="1034467"/>
                    <a:pt x="1320814" y="1125902"/>
                    <a:pt x="1384342" y="1216288"/>
                  </a:cubicBezTo>
                  <a:cubicBezTo>
                    <a:pt x="1479809" y="1363981"/>
                    <a:pt x="1558839" y="1521925"/>
                    <a:pt x="1637520" y="1678820"/>
                  </a:cubicBezTo>
                  <a:cubicBezTo>
                    <a:pt x="1654189" y="1707590"/>
                    <a:pt x="1696968" y="1684178"/>
                    <a:pt x="1684613" y="1655175"/>
                  </a:cubicBezTo>
                  <a:cubicBezTo>
                    <a:pt x="1627379" y="1533805"/>
                    <a:pt x="1561754" y="1416513"/>
                    <a:pt x="1497060" y="12989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1252074" y="795205"/>
              <a:ext cx="128220" cy="139772"/>
            </a:xfrm>
            <a:custGeom>
              <a:rect b="b" l="l" r="r" t="t"/>
              <a:pathLst>
                <a:path extrusionOk="0" h="139772" w="128220">
                  <a:moveTo>
                    <a:pt x="50362" y="14190"/>
                  </a:moveTo>
                  <a:cubicBezTo>
                    <a:pt x="15858" y="10113"/>
                    <a:pt x="-2326" y="50764"/>
                    <a:pt x="239" y="80117"/>
                  </a:cubicBezTo>
                  <a:cubicBezTo>
                    <a:pt x="1055" y="114244"/>
                    <a:pt x="29380" y="145344"/>
                    <a:pt x="64000" y="146159"/>
                  </a:cubicBezTo>
                  <a:cubicBezTo>
                    <a:pt x="128227" y="148023"/>
                    <a:pt x="160515" y="57869"/>
                    <a:pt x="114006" y="15472"/>
                  </a:cubicBezTo>
                  <a:cubicBezTo>
                    <a:pt x="97570" y="795"/>
                    <a:pt x="63067" y="-9804"/>
                    <a:pt x="50362" y="14190"/>
                  </a:cubicBezTo>
                  <a:close/>
                  <a:moveTo>
                    <a:pt x="77754" y="54957"/>
                  </a:moveTo>
                  <a:cubicBezTo>
                    <a:pt x="71460" y="51696"/>
                    <a:pt x="63883" y="50415"/>
                    <a:pt x="58055" y="46688"/>
                  </a:cubicBezTo>
                  <a:cubicBezTo>
                    <a:pt x="63883" y="50415"/>
                    <a:pt x="71460" y="51696"/>
                    <a:pt x="77754" y="5495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3105528" y="-1159987"/>
              <a:ext cx="594479" cy="1840342"/>
            </a:xfrm>
            <a:custGeom>
              <a:rect b="b" l="l" r="r" t="t"/>
              <a:pathLst>
                <a:path extrusionOk="0" h="1840342" w="594479">
                  <a:moveTo>
                    <a:pt x="513744" y="1821805"/>
                  </a:moveTo>
                  <a:cubicBezTo>
                    <a:pt x="489615" y="1471208"/>
                    <a:pt x="418511" y="1124222"/>
                    <a:pt x="304627" y="791912"/>
                  </a:cubicBezTo>
                  <a:cubicBezTo>
                    <a:pt x="254038" y="636997"/>
                    <a:pt x="206597" y="483014"/>
                    <a:pt x="136425" y="336136"/>
                  </a:cubicBezTo>
                  <a:cubicBezTo>
                    <a:pt x="111480" y="282324"/>
                    <a:pt x="83388" y="234451"/>
                    <a:pt x="50866" y="185997"/>
                  </a:cubicBezTo>
                  <a:cubicBezTo>
                    <a:pt x="40725" y="165730"/>
                    <a:pt x="-2753" y="126127"/>
                    <a:pt x="17529" y="106443"/>
                  </a:cubicBezTo>
                  <a:cubicBezTo>
                    <a:pt x="5057" y="102599"/>
                    <a:pt x="-2870" y="87340"/>
                    <a:pt x="977" y="74644"/>
                  </a:cubicBezTo>
                  <a:cubicBezTo>
                    <a:pt x="5057" y="59735"/>
                    <a:pt x="20909" y="54843"/>
                    <a:pt x="33382" y="48786"/>
                  </a:cubicBezTo>
                  <a:cubicBezTo>
                    <a:pt x="61357" y="36090"/>
                    <a:pt x="90615" y="26423"/>
                    <a:pt x="120455" y="19551"/>
                  </a:cubicBezTo>
                  <a:cubicBezTo>
                    <a:pt x="176873" y="8136"/>
                    <a:pt x="308241" y="-22381"/>
                    <a:pt x="348456" y="28403"/>
                  </a:cubicBezTo>
                  <a:cubicBezTo>
                    <a:pt x="405456" y="158974"/>
                    <a:pt x="455812" y="294204"/>
                    <a:pt x="489266" y="432929"/>
                  </a:cubicBezTo>
                  <a:cubicBezTo>
                    <a:pt x="525867" y="606597"/>
                    <a:pt x="553026" y="782478"/>
                    <a:pt x="573775" y="958824"/>
                  </a:cubicBezTo>
                  <a:cubicBezTo>
                    <a:pt x="599769" y="1179549"/>
                    <a:pt x="600818" y="1402370"/>
                    <a:pt x="596855" y="1624376"/>
                  </a:cubicBezTo>
                  <a:cubicBezTo>
                    <a:pt x="590677" y="1672015"/>
                    <a:pt x="600468" y="1844052"/>
                    <a:pt x="541603" y="1844868"/>
                  </a:cubicBezTo>
                  <a:cubicBezTo>
                    <a:pt x="527732" y="1844868"/>
                    <a:pt x="517358" y="1834385"/>
                    <a:pt x="513744" y="1821805"/>
                  </a:cubicBezTo>
                  <a:close/>
                  <a:moveTo>
                    <a:pt x="38394" y="105744"/>
                  </a:moveTo>
                  <a:cubicBezTo>
                    <a:pt x="42474" y="108190"/>
                    <a:pt x="45854" y="111568"/>
                    <a:pt x="49001" y="115295"/>
                  </a:cubicBezTo>
                  <a:cubicBezTo>
                    <a:pt x="217437" y="317733"/>
                    <a:pt x="284811" y="578992"/>
                    <a:pt x="368272" y="823477"/>
                  </a:cubicBezTo>
                  <a:cubicBezTo>
                    <a:pt x="452315" y="1070642"/>
                    <a:pt x="509781" y="1326660"/>
                    <a:pt x="543934" y="1585356"/>
                  </a:cubicBezTo>
                  <a:cubicBezTo>
                    <a:pt x="552327" y="1257589"/>
                    <a:pt x="528198" y="929821"/>
                    <a:pt x="467934" y="607412"/>
                  </a:cubicBezTo>
                  <a:cubicBezTo>
                    <a:pt x="441008" y="417204"/>
                    <a:pt x="378996" y="235267"/>
                    <a:pt x="304278" y="59153"/>
                  </a:cubicBezTo>
                  <a:cubicBezTo>
                    <a:pt x="286327" y="56357"/>
                    <a:pt x="268143" y="55076"/>
                    <a:pt x="249959" y="55076"/>
                  </a:cubicBezTo>
                  <a:cubicBezTo>
                    <a:pt x="177222" y="55076"/>
                    <a:pt x="103670" y="75926"/>
                    <a:pt x="38394" y="1057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3116364" y="-1088841"/>
              <a:ext cx="11656" cy="11647"/>
            </a:xfrm>
            <a:custGeom>
              <a:rect b="b" l="l" r="r" t="t"/>
              <a:pathLst>
                <a:path extrusionOk="0" h="11647" w="11656">
                  <a:moveTo>
                    <a:pt x="49" y="12584"/>
                  </a:moveTo>
                  <a:cubicBezTo>
                    <a:pt x="-533" y="7692"/>
                    <a:pt x="4129" y="-5120"/>
                    <a:pt x="9608" y="2218"/>
                  </a:cubicBezTo>
                  <a:cubicBezTo>
                    <a:pt x="11473" y="6644"/>
                    <a:pt x="14037" y="10604"/>
                    <a:pt x="12638" y="15030"/>
                  </a:cubicBezTo>
                  <a:cubicBezTo>
                    <a:pt x="11589" y="17709"/>
                    <a:pt x="9258" y="18874"/>
                    <a:pt x="6810" y="18874"/>
                  </a:cubicBezTo>
                  <a:cubicBezTo>
                    <a:pt x="3430" y="18990"/>
                    <a:pt x="-67" y="16661"/>
                    <a:pt x="49" y="125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3106155" y="-1098097"/>
              <a:ext cx="34969" cy="34943"/>
            </a:xfrm>
            <a:custGeom>
              <a:rect b="b" l="l" r="r" t="t"/>
              <a:pathLst>
                <a:path extrusionOk="0" h="34943" w="34969">
                  <a:moveTo>
                    <a:pt x="0" y="20092"/>
                  </a:moveTo>
                  <a:cubicBezTo>
                    <a:pt x="350" y="-6697"/>
                    <a:pt x="40798" y="-6697"/>
                    <a:pt x="41031" y="20092"/>
                  </a:cubicBezTo>
                  <a:cubicBezTo>
                    <a:pt x="40914" y="33487"/>
                    <a:pt x="30773" y="40126"/>
                    <a:pt x="20515" y="40243"/>
                  </a:cubicBezTo>
                  <a:cubicBezTo>
                    <a:pt x="10374" y="40243"/>
                    <a:pt x="117" y="33487"/>
                    <a:pt x="0" y="200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3734549" y="-1733730"/>
              <a:ext cx="396319" cy="1770456"/>
            </a:xfrm>
            <a:custGeom>
              <a:rect b="b" l="l" r="r" t="t"/>
              <a:pathLst>
                <a:path extrusionOk="0" h="1770456" w="396319">
                  <a:moveTo>
                    <a:pt x="163313" y="1774724"/>
                  </a:moveTo>
                  <a:cubicBezTo>
                    <a:pt x="141632" y="1755156"/>
                    <a:pt x="160399" y="1721727"/>
                    <a:pt x="158650" y="1696684"/>
                  </a:cubicBezTo>
                  <a:cubicBezTo>
                    <a:pt x="160748" y="1661392"/>
                    <a:pt x="160282" y="1626099"/>
                    <a:pt x="160049" y="1590690"/>
                  </a:cubicBezTo>
                  <a:cubicBezTo>
                    <a:pt x="155969" y="1404326"/>
                    <a:pt x="157251" y="1217962"/>
                    <a:pt x="152822" y="1031598"/>
                  </a:cubicBezTo>
                  <a:cubicBezTo>
                    <a:pt x="150374" y="847681"/>
                    <a:pt x="127994" y="665743"/>
                    <a:pt x="104914" y="483339"/>
                  </a:cubicBezTo>
                  <a:cubicBezTo>
                    <a:pt x="91509" y="345314"/>
                    <a:pt x="47914" y="213811"/>
                    <a:pt x="8632" y="81725"/>
                  </a:cubicBezTo>
                  <a:cubicBezTo>
                    <a:pt x="4319" y="65302"/>
                    <a:pt x="-1743" y="48413"/>
                    <a:pt x="472" y="31174"/>
                  </a:cubicBezTo>
                  <a:cubicBezTo>
                    <a:pt x="10497" y="9393"/>
                    <a:pt x="25067" y="47365"/>
                    <a:pt x="29497" y="55634"/>
                  </a:cubicBezTo>
                  <a:cubicBezTo>
                    <a:pt x="98386" y="221848"/>
                    <a:pt x="144662" y="396331"/>
                    <a:pt x="162030" y="575473"/>
                  </a:cubicBezTo>
                  <a:cubicBezTo>
                    <a:pt x="218914" y="917101"/>
                    <a:pt x="204577" y="1264670"/>
                    <a:pt x="213552" y="1609559"/>
                  </a:cubicBezTo>
                  <a:cubicBezTo>
                    <a:pt x="311816" y="1259195"/>
                    <a:pt x="344104" y="894388"/>
                    <a:pt x="343172" y="531910"/>
                  </a:cubicBezTo>
                  <a:cubicBezTo>
                    <a:pt x="342472" y="386547"/>
                    <a:pt x="348650" y="239552"/>
                    <a:pt x="307620" y="99779"/>
                  </a:cubicBezTo>
                  <a:cubicBezTo>
                    <a:pt x="303423" y="81259"/>
                    <a:pt x="290368" y="68913"/>
                    <a:pt x="271019" y="67632"/>
                  </a:cubicBezTo>
                  <a:cubicBezTo>
                    <a:pt x="220196" y="58080"/>
                    <a:pt x="175435" y="52606"/>
                    <a:pt x="125896" y="54120"/>
                  </a:cubicBezTo>
                  <a:cubicBezTo>
                    <a:pt x="105497" y="58197"/>
                    <a:pt x="82184" y="58896"/>
                    <a:pt x="77638" y="33387"/>
                  </a:cubicBezTo>
                  <a:cubicBezTo>
                    <a:pt x="75656" y="18595"/>
                    <a:pt x="86147" y="5549"/>
                    <a:pt x="100601" y="3103"/>
                  </a:cubicBezTo>
                  <a:cubicBezTo>
                    <a:pt x="136619" y="-2721"/>
                    <a:pt x="173337" y="890"/>
                    <a:pt x="209472" y="3918"/>
                  </a:cubicBezTo>
                  <a:cubicBezTo>
                    <a:pt x="349000" y="15217"/>
                    <a:pt x="357742" y="45501"/>
                    <a:pt x="379773" y="176771"/>
                  </a:cubicBezTo>
                  <a:cubicBezTo>
                    <a:pt x="405767" y="340655"/>
                    <a:pt x="395626" y="507683"/>
                    <a:pt x="395160" y="672848"/>
                  </a:cubicBezTo>
                  <a:cubicBezTo>
                    <a:pt x="390380" y="858513"/>
                    <a:pt x="378724" y="1044527"/>
                    <a:pt x="349466" y="1227863"/>
                  </a:cubicBezTo>
                  <a:cubicBezTo>
                    <a:pt x="337693" y="1289712"/>
                    <a:pt x="262742" y="1780315"/>
                    <a:pt x="179049" y="1780315"/>
                  </a:cubicBezTo>
                  <a:cubicBezTo>
                    <a:pt x="173920" y="1780665"/>
                    <a:pt x="168675" y="1778684"/>
                    <a:pt x="163313" y="17747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3780352" y="-1713554"/>
              <a:ext cx="46625" cy="34943"/>
            </a:xfrm>
            <a:custGeom>
              <a:rect b="b" l="l" r="r" t="t"/>
              <a:pathLst>
                <a:path extrusionOk="0" h="34943" w="46625">
                  <a:moveTo>
                    <a:pt x="245" y="27422"/>
                  </a:moveTo>
                  <a:cubicBezTo>
                    <a:pt x="-2902" y="10533"/>
                    <a:pt x="25074" y="-12996"/>
                    <a:pt x="34749" y="8785"/>
                  </a:cubicBezTo>
                  <a:cubicBezTo>
                    <a:pt x="41276" y="9251"/>
                    <a:pt x="51184" y="13095"/>
                    <a:pt x="49203" y="21249"/>
                  </a:cubicBezTo>
                  <a:cubicBezTo>
                    <a:pt x="46755" y="28820"/>
                    <a:pt x="37313" y="29635"/>
                    <a:pt x="31135" y="33013"/>
                  </a:cubicBezTo>
                  <a:cubicBezTo>
                    <a:pt x="26240" y="37206"/>
                    <a:pt x="19945" y="39885"/>
                    <a:pt x="14350" y="39885"/>
                  </a:cubicBezTo>
                  <a:cubicBezTo>
                    <a:pt x="7822" y="39768"/>
                    <a:pt x="2111" y="36274"/>
                    <a:pt x="245" y="274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3739009" y="-1732468"/>
              <a:ext cx="104908" cy="46590"/>
            </a:xfrm>
            <a:custGeom>
              <a:rect b="b" l="l" r="r" t="t"/>
              <a:pathLst>
                <a:path extrusionOk="0" h="46590" w="104908">
                  <a:moveTo>
                    <a:pt x="9067" y="57401"/>
                  </a:moveTo>
                  <a:cubicBezTo>
                    <a:pt x="8950" y="57401"/>
                    <a:pt x="8834" y="57401"/>
                    <a:pt x="8834" y="57401"/>
                  </a:cubicBezTo>
                  <a:cubicBezTo>
                    <a:pt x="4055" y="57168"/>
                    <a:pt x="-724" y="53091"/>
                    <a:pt x="92" y="47384"/>
                  </a:cubicBezTo>
                  <a:cubicBezTo>
                    <a:pt x="2306" y="35154"/>
                    <a:pt x="16527" y="29796"/>
                    <a:pt x="26552" y="25020"/>
                  </a:cubicBezTo>
                  <a:cubicBezTo>
                    <a:pt x="31098" y="7199"/>
                    <a:pt x="52079" y="5452"/>
                    <a:pt x="67233" y="2307"/>
                  </a:cubicBezTo>
                  <a:cubicBezTo>
                    <a:pt x="80871" y="-255"/>
                    <a:pt x="96957" y="-3051"/>
                    <a:pt x="107681" y="8131"/>
                  </a:cubicBezTo>
                  <a:cubicBezTo>
                    <a:pt x="124932" y="25486"/>
                    <a:pt x="107564" y="53091"/>
                    <a:pt x="84601" y="49597"/>
                  </a:cubicBezTo>
                  <a:cubicBezTo>
                    <a:pt x="75509" y="51228"/>
                    <a:pt x="66533" y="53790"/>
                    <a:pt x="57558" y="56236"/>
                  </a:cubicBezTo>
                  <a:cubicBezTo>
                    <a:pt x="52196" y="57867"/>
                    <a:pt x="46717" y="57401"/>
                    <a:pt x="41822" y="55421"/>
                  </a:cubicBezTo>
                  <a:cubicBezTo>
                    <a:pt x="33196" y="56586"/>
                    <a:pt x="24570" y="57518"/>
                    <a:pt x="15828" y="57518"/>
                  </a:cubicBezTo>
                  <a:cubicBezTo>
                    <a:pt x="13613" y="57634"/>
                    <a:pt x="11282" y="57518"/>
                    <a:pt x="9067" y="574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3947010" y="-1252123"/>
              <a:ext cx="1247240" cy="1875285"/>
            </a:xfrm>
            <a:custGeom>
              <a:rect b="b" l="l" r="r" t="t"/>
              <a:pathLst>
                <a:path extrusionOk="0" h="1875285" w="1247240">
                  <a:moveTo>
                    <a:pt x="508" y="1869913"/>
                  </a:moveTo>
                  <a:cubicBezTo>
                    <a:pt x="-2639" y="1846501"/>
                    <a:pt x="9600" y="1824254"/>
                    <a:pt x="16011" y="1802356"/>
                  </a:cubicBezTo>
                  <a:cubicBezTo>
                    <a:pt x="35245" y="1746913"/>
                    <a:pt x="57975" y="1692751"/>
                    <a:pt x="78373" y="1637890"/>
                  </a:cubicBezTo>
                  <a:cubicBezTo>
                    <a:pt x="125815" y="1511978"/>
                    <a:pt x="159152" y="1383154"/>
                    <a:pt x="222564" y="1264231"/>
                  </a:cubicBezTo>
                  <a:cubicBezTo>
                    <a:pt x="294834" y="1130515"/>
                    <a:pt x="361858" y="993654"/>
                    <a:pt x="442871" y="864946"/>
                  </a:cubicBezTo>
                  <a:cubicBezTo>
                    <a:pt x="621214" y="605900"/>
                    <a:pt x="823687" y="361880"/>
                    <a:pt x="1053552" y="146747"/>
                  </a:cubicBezTo>
                  <a:cubicBezTo>
                    <a:pt x="1091086" y="112036"/>
                    <a:pt x="1127687" y="76394"/>
                    <a:pt x="1165571" y="42150"/>
                  </a:cubicBezTo>
                  <a:cubicBezTo>
                    <a:pt x="1187834" y="26193"/>
                    <a:pt x="1212546" y="-17137"/>
                    <a:pt x="1242037" y="7323"/>
                  </a:cubicBezTo>
                  <a:cubicBezTo>
                    <a:pt x="1269080" y="40869"/>
                    <a:pt x="1214295" y="64164"/>
                    <a:pt x="1195644" y="85945"/>
                  </a:cubicBezTo>
                  <a:cubicBezTo>
                    <a:pt x="1151000" y="126596"/>
                    <a:pt x="1107522" y="168295"/>
                    <a:pt x="1062994" y="209062"/>
                  </a:cubicBezTo>
                  <a:cubicBezTo>
                    <a:pt x="847117" y="415343"/>
                    <a:pt x="654785" y="645852"/>
                    <a:pt x="484134" y="890571"/>
                  </a:cubicBezTo>
                  <a:cubicBezTo>
                    <a:pt x="416760" y="993304"/>
                    <a:pt x="363490" y="1104191"/>
                    <a:pt x="302643" y="1210768"/>
                  </a:cubicBezTo>
                  <a:cubicBezTo>
                    <a:pt x="227110" y="1339009"/>
                    <a:pt x="178852" y="1476802"/>
                    <a:pt x="129429" y="1615294"/>
                  </a:cubicBezTo>
                  <a:cubicBezTo>
                    <a:pt x="100521" y="1687742"/>
                    <a:pt x="68815" y="1759260"/>
                    <a:pt x="38741" y="1831359"/>
                  </a:cubicBezTo>
                  <a:cubicBezTo>
                    <a:pt x="32331" y="1846035"/>
                    <a:pt x="26502" y="1861061"/>
                    <a:pt x="18226" y="1874689"/>
                  </a:cubicBezTo>
                  <a:cubicBezTo>
                    <a:pt x="16361" y="1877018"/>
                    <a:pt x="13564" y="1878416"/>
                    <a:pt x="10649" y="1878532"/>
                  </a:cubicBezTo>
                  <a:cubicBezTo>
                    <a:pt x="10533" y="1878532"/>
                    <a:pt x="10416" y="1878532"/>
                    <a:pt x="10300" y="1878532"/>
                  </a:cubicBezTo>
                  <a:cubicBezTo>
                    <a:pt x="5288" y="1878416"/>
                    <a:pt x="1324" y="1874689"/>
                    <a:pt x="508" y="18699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4148270" y="6621"/>
              <a:ext cx="1946627" cy="745455"/>
            </a:xfrm>
            <a:custGeom>
              <a:rect b="b" l="l" r="r" t="t"/>
              <a:pathLst>
                <a:path extrusionOk="0" h="745455" w="1946627">
                  <a:moveTo>
                    <a:pt x="322" y="746865"/>
                  </a:moveTo>
                  <a:cubicBezTo>
                    <a:pt x="13959" y="716232"/>
                    <a:pt x="46598" y="695499"/>
                    <a:pt x="69677" y="672902"/>
                  </a:cubicBezTo>
                  <a:cubicBezTo>
                    <a:pt x="133904" y="619089"/>
                    <a:pt x="198248" y="564928"/>
                    <a:pt x="266322" y="516007"/>
                  </a:cubicBezTo>
                  <a:cubicBezTo>
                    <a:pt x="534071" y="305416"/>
                    <a:pt x="859169" y="167740"/>
                    <a:pt x="1191261" y="108103"/>
                  </a:cubicBezTo>
                  <a:cubicBezTo>
                    <a:pt x="1394550" y="62328"/>
                    <a:pt x="1601568" y="39614"/>
                    <a:pt x="1808238" y="15387"/>
                  </a:cubicBezTo>
                  <a:cubicBezTo>
                    <a:pt x="1847869" y="10146"/>
                    <a:pt x="1887968" y="6651"/>
                    <a:pt x="1927483" y="362"/>
                  </a:cubicBezTo>
                  <a:cubicBezTo>
                    <a:pt x="1941820" y="-2201"/>
                    <a:pt x="1955692" y="9214"/>
                    <a:pt x="1957673" y="23191"/>
                  </a:cubicBezTo>
                  <a:cubicBezTo>
                    <a:pt x="1959305" y="65705"/>
                    <a:pt x="1901722" y="53592"/>
                    <a:pt x="1873863" y="61046"/>
                  </a:cubicBezTo>
                  <a:cubicBezTo>
                    <a:pt x="1810452" y="68501"/>
                    <a:pt x="1747041" y="76072"/>
                    <a:pt x="1683630" y="83760"/>
                  </a:cubicBezTo>
                  <a:cubicBezTo>
                    <a:pt x="1482207" y="103910"/>
                    <a:pt x="1281016" y="139436"/>
                    <a:pt x="1084255" y="183814"/>
                  </a:cubicBezTo>
                  <a:cubicBezTo>
                    <a:pt x="819654" y="243799"/>
                    <a:pt x="564844" y="354220"/>
                    <a:pt x="345586" y="514260"/>
                  </a:cubicBezTo>
                  <a:cubicBezTo>
                    <a:pt x="235549" y="587175"/>
                    <a:pt x="133671" y="671504"/>
                    <a:pt x="26316" y="747914"/>
                  </a:cubicBezTo>
                  <a:cubicBezTo>
                    <a:pt x="20837" y="751058"/>
                    <a:pt x="15941" y="755485"/>
                    <a:pt x="9414" y="755950"/>
                  </a:cubicBezTo>
                  <a:cubicBezTo>
                    <a:pt x="8831" y="756183"/>
                    <a:pt x="8131" y="756183"/>
                    <a:pt x="7549" y="756183"/>
                  </a:cubicBezTo>
                  <a:cubicBezTo>
                    <a:pt x="2886" y="756300"/>
                    <a:pt x="-1194" y="751641"/>
                    <a:pt x="322" y="7468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4443267" y="-1192967"/>
              <a:ext cx="1596934" cy="1327842"/>
            </a:xfrm>
            <a:custGeom>
              <a:rect b="b" l="l" r="r" t="t"/>
              <a:pathLst>
                <a:path extrusionOk="0" h="1327842" w="1596934">
                  <a:moveTo>
                    <a:pt x="0" y="1330987"/>
                  </a:moveTo>
                  <a:cubicBezTo>
                    <a:pt x="1166" y="1308507"/>
                    <a:pt x="16669" y="1289055"/>
                    <a:pt x="26693" y="1269487"/>
                  </a:cubicBezTo>
                  <a:cubicBezTo>
                    <a:pt x="50239" y="1231166"/>
                    <a:pt x="76117" y="1195524"/>
                    <a:pt x="100362" y="1159066"/>
                  </a:cubicBezTo>
                  <a:cubicBezTo>
                    <a:pt x="145006" y="1090927"/>
                    <a:pt x="193963" y="1026748"/>
                    <a:pt x="245951" y="964200"/>
                  </a:cubicBezTo>
                  <a:cubicBezTo>
                    <a:pt x="480246" y="660077"/>
                    <a:pt x="766994" y="402429"/>
                    <a:pt x="1070529" y="168892"/>
                  </a:cubicBezTo>
                  <a:cubicBezTo>
                    <a:pt x="1125197" y="126261"/>
                    <a:pt x="1183130" y="87474"/>
                    <a:pt x="1245842" y="57307"/>
                  </a:cubicBezTo>
                  <a:cubicBezTo>
                    <a:pt x="1291535" y="37739"/>
                    <a:pt x="1340142" y="7222"/>
                    <a:pt x="1388866" y="0"/>
                  </a:cubicBezTo>
                  <a:cubicBezTo>
                    <a:pt x="1451578" y="12230"/>
                    <a:pt x="1504848" y="56841"/>
                    <a:pt x="1552873" y="97142"/>
                  </a:cubicBezTo>
                  <a:cubicBezTo>
                    <a:pt x="1571290" y="115662"/>
                    <a:pt x="1594370" y="133250"/>
                    <a:pt x="1603462" y="158526"/>
                  </a:cubicBezTo>
                  <a:cubicBezTo>
                    <a:pt x="1613020" y="229227"/>
                    <a:pt x="1512308" y="274770"/>
                    <a:pt x="1462535" y="307267"/>
                  </a:cubicBezTo>
                  <a:cubicBezTo>
                    <a:pt x="1377560" y="359216"/>
                    <a:pt x="1285474" y="410000"/>
                    <a:pt x="1202246" y="463114"/>
                  </a:cubicBezTo>
                  <a:cubicBezTo>
                    <a:pt x="1058989" y="562469"/>
                    <a:pt x="911768" y="655651"/>
                    <a:pt x="767228" y="752094"/>
                  </a:cubicBezTo>
                  <a:cubicBezTo>
                    <a:pt x="692044" y="805208"/>
                    <a:pt x="614062" y="854245"/>
                    <a:pt x="537246" y="904214"/>
                  </a:cubicBezTo>
                  <a:cubicBezTo>
                    <a:pt x="537363" y="904097"/>
                    <a:pt x="537479" y="904097"/>
                    <a:pt x="537596" y="903981"/>
                  </a:cubicBezTo>
                  <a:cubicBezTo>
                    <a:pt x="480362" y="942535"/>
                    <a:pt x="430123" y="990058"/>
                    <a:pt x="374289" y="1030475"/>
                  </a:cubicBezTo>
                  <a:cubicBezTo>
                    <a:pt x="319037" y="1070311"/>
                    <a:pt x="262037" y="1107933"/>
                    <a:pt x="214012" y="1156737"/>
                  </a:cubicBezTo>
                  <a:cubicBezTo>
                    <a:pt x="177878" y="1189351"/>
                    <a:pt x="145589" y="1225575"/>
                    <a:pt x="112135" y="1260751"/>
                  </a:cubicBezTo>
                  <a:cubicBezTo>
                    <a:pt x="88356" y="1278805"/>
                    <a:pt x="59215" y="1341470"/>
                    <a:pt x="25761" y="1315496"/>
                  </a:cubicBezTo>
                  <a:cubicBezTo>
                    <a:pt x="21215" y="1320388"/>
                    <a:pt x="12356" y="1337510"/>
                    <a:pt x="5479" y="1337510"/>
                  </a:cubicBezTo>
                  <a:cubicBezTo>
                    <a:pt x="3497" y="1337510"/>
                    <a:pt x="1515" y="1335763"/>
                    <a:pt x="0" y="1330987"/>
                  </a:cubicBezTo>
                  <a:close/>
                  <a:moveTo>
                    <a:pt x="1205744" y="138608"/>
                  </a:moveTo>
                  <a:cubicBezTo>
                    <a:pt x="1130326" y="184151"/>
                    <a:pt x="1062719" y="240992"/>
                    <a:pt x="993246" y="294804"/>
                  </a:cubicBezTo>
                  <a:cubicBezTo>
                    <a:pt x="877847" y="389966"/>
                    <a:pt x="760817" y="483963"/>
                    <a:pt x="652179" y="586813"/>
                  </a:cubicBezTo>
                  <a:cubicBezTo>
                    <a:pt x="578860" y="660776"/>
                    <a:pt x="502044" y="731594"/>
                    <a:pt x="432454" y="809168"/>
                  </a:cubicBezTo>
                  <a:cubicBezTo>
                    <a:pt x="380583" y="868688"/>
                    <a:pt x="330344" y="929722"/>
                    <a:pt x="278939" y="989708"/>
                  </a:cubicBezTo>
                  <a:cubicBezTo>
                    <a:pt x="256209" y="1016498"/>
                    <a:pt x="233828" y="1043521"/>
                    <a:pt x="211565" y="1070660"/>
                  </a:cubicBezTo>
                  <a:cubicBezTo>
                    <a:pt x="196411" y="1089180"/>
                    <a:pt x="181841" y="1108049"/>
                    <a:pt x="167620" y="1127268"/>
                  </a:cubicBezTo>
                  <a:cubicBezTo>
                    <a:pt x="235344" y="1056916"/>
                    <a:pt x="320203" y="1007762"/>
                    <a:pt x="395503" y="946612"/>
                  </a:cubicBezTo>
                  <a:cubicBezTo>
                    <a:pt x="437467" y="911668"/>
                    <a:pt x="481994" y="876026"/>
                    <a:pt x="527222" y="846674"/>
                  </a:cubicBezTo>
                  <a:cubicBezTo>
                    <a:pt x="527455" y="846441"/>
                    <a:pt x="527804" y="846325"/>
                    <a:pt x="528037" y="846092"/>
                  </a:cubicBezTo>
                  <a:lnTo>
                    <a:pt x="528037" y="846092"/>
                  </a:lnTo>
                  <a:cubicBezTo>
                    <a:pt x="564988" y="821165"/>
                    <a:pt x="603571" y="799384"/>
                    <a:pt x="638424" y="775739"/>
                  </a:cubicBezTo>
                  <a:cubicBezTo>
                    <a:pt x="637142" y="776555"/>
                    <a:pt x="636559" y="776904"/>
                    <a:pt x="635510" y="777603"/>
                  </a:cubicBezTo>
                  <a:cubicBezTo>
                    <a:pt x="776436" y="681393"/>
                    <a:pt x="918645" y="586813"/>
                    <a:pt x="1061903" y="494796"/>
                  </a:cubicBezTo>
                  <a:cubicBezTo>
                    <a:pt x="1125430" y="452864"/>
                    <a:pt x="1186044" y="406390"/>
                    <a:pt x="1252719" y="369350"/>
                  </a:cubicBezTo>
                  <a:cubicBezTo>
                    <a:pt x="1312517" y="335222"/>
                    <a:pt x="1371149" y="299230"/>
                    <a:pt x="1430480" y="264171"/>
                  </a:cubicBezTo>
                  <a:cubicBezTo>
                    <a:pt x="1472676" y="237497"/>
                    <a:pt x="1523382" y="215367"/>
                    <a:pt x="1550775" y="172037"/>
                  </a:cubicBezTo>
                  <a:cubicBezTo>
                    <a:pt x="1505781" y="122534"/>
                    <a:pt x="1448897" y="74662"/>
                    <a:pt x="1385020" y="54045"/>
                  </a:cubicBezTo>
                  <a:cubicBezTo>
                    <a:pt x="1323474" y="78273"/>
                    <a:pt x="1262743" y="105063"/>
                    <a:pt x="1205744" y="1386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4971304" y="-347373"/>
              <a:ext cx="11700" cy="11700"/>
            </a:xfrm>
            <a:custGeom>
              <a:rect b="b" l="l" r="r" t="t"/>
              <a:pathLst>
                <a:path extrusionOk="0" h="120000" w="120000">
                  <a:moveTo>
                    <a:pt x="4798" y="319"/>
                  </a:moveTo>
                  <a:cubicBezTo>
                    <a:pt x="6002" y="-876"/>
                    <a:pt x="3603" y="1514"/>
                    <a:pt x="0" y="3915"/>
                  </a:cubicBezTo>
                  <a:cubicBezTo>
                    <a:pt x="1205" y="2720"/>
                    <a:pt x="2399" y="1514"/>
                    <a:pt x="4798" y="3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4450216" y="94697"/>
              <a:ext cx="46625" cy="46590"/>
            </a:xfrm>
            <a:custGeom>
              <a:rect b="b" l="l" r="r" t="t"/>
              <a:pathLst>
                <a:path extrusionOk="0" h="46590" w="46625">
                  <a:moveTo>
                    <a:pt x="6223" y="57416"/>
                  </a:moveTo>
                  <a:cubicBezTo>
                    <a:pt x="-11145" y="48447"/>
                    <a:pt x="12634" y="32140"/>
                    <a:pt x="19511" y="23638"/>
                  </a:cubicBezTo>
                  <a:cubicBezTo>
                    <a:pt x="15315" y="8961"/>
                    <a:pt x="33266" y="-1172"/>
                    <a:pt x="45972" y="109"/>
                  </a:cubicBezTo>
                  <a:cubicBezTo>
                    <a:pt x="59143" y="1390"/>
                    <a:pt x="62407" y="20143"/>
                    <a:pt x="51683" y="26433"/>
                  </a:cubicBezTo>
                  <a:cubicBezTo>
                    <a:pt x="48419" y="29345"/>
                    <a:pt x="45039" y="32257"/>
                    <a:pt x="41542" y="35052"/>
                  </a:cubicBezTo>
                  <a:cubicBezTo>
                    <a:pt x="42824" y="37033"/>
                    <a:pt x="41892" y="40410"/>
                    <a:pt x="38861" y="40410"/>
                  </a:cubicBezTo>
                  <a:cubicBezTo>
                    <a:pt x="37812" y="40410"/>
                    <a:pt x="36763" y="40177"/>
                    <a:pt x="35714" y="39828"/>
                  </a:cubicBezTo>
                  <a:cubicBezTo>
                    <a:pt x="26738" y="45652"/>
                    <a:pt x="18462" y="57300"/>
                    <a:pt x="7272" y="57300"/>
                  </a:cubicBezTo>
                  <a:cubicBezTo>
                    <a:pt x="6923" y="57416"/>
                    <a:pt x="6573" y="57416"/>
                    <a:pt x="6223" y="574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4668307" y="-1992378"/>
              <a:ext cx="326380" cy="442614"/>
            </a:xfrm>
            <a:custGeom>
              <a:rect b="b" l="l" r="r" t="t"/>
              <a:pathLst>
                <a:path extrusionOk="0" h="442614" w="326380">
                  <a:moveTo>
                    <a:pt x="142605" y="452191"/>
                  </a:moveTo>
                  <a:cubicBezTo>
                    <a:pt x="118709" y="445668"/>
                    <a:pt x="123138" y="420393"/>
                    <a:pt x="125586" y="401640"/>
                  </a:cubicBezTo>
                  <a:cubicBezTo>
                    <a:pt x="127451" y="349225"/>
                    <a:pt x="126169" y="292384"/>
                    <a:pt x="94230" y="248239"/>
                  </a:cubicBezTo>
                  <a:cubicBezTo>
                    <a:pt x="82108" y="231466"/>
                    <a:pt x="63924" y="220634"/>
                    <a:pt x="45856" y="211316"/>
                  </a:cubicBezTo>
                  <a:cubicBezTo>
                    <a:pt x="26390" y="201881"/>
                    <a:pt x="-5665" y="191631"/>
                    <a:pt x="862" y="163910"/>
                  </a:cubicBezTo>
                  <a:cubicBezTo>
                    <a:pt x="4009" y="150631"/>
                    <a:pt x="17298" y="144108"/>
                    <a:pt x="29887" y="142944"/>
                  </a:cubicBezTo>
                  <a:cubicBezTo>
                    <a:pt x="72549" y="131179"/>
                    <a:pt x="115445" y="116270"/>
                    <a:pt x="153562" y="93674"/>
                  </a:cubicBezTo>
                  <a:cubicBezTo>
                    <a:pt x="177341" y="77017"/>
                    <a:pt x="190396" y="49645"/>
                    <a:pt x="203801" y="24719"/>
                  </a:cubicBezTo>
                  <a:cubicBezTo>
                    <a:pt x="208813" y="17847"/>
                    <a:pt x="212776" y="-9642"/>
                    <a:pt x="224083" y="3520"/>
                  </a:cubicBezTo>
                  <a:cubicBezTo>
                    <a:pt x="228629" y="16682"/>
                    <a:pt x="221519" y="30659"/>
                    <a:pt x="218838" y="43588"/>
                  </a:cubicBezTo>
                  <a:cubicBezTo>
                    <a:pt x="230028" y="50461"/>
                    <a:pt x="227230" y="64904"/>
                    <a:pt x="228396" y="76086"/>
                  </a:cubicBezTo>
                  <a:cubicBezTo>
                    <a:pt x="231193" y="107069"/>
                    <a:pt x="240052" y="140614"/>
                    <a:pt x="264181" y="161929"/>
                  </a:cubicBezTo>
                  <a:cubicBezTo>
                    <a:pt x="280617" y="180216"/>
                    <a:pt x="310574" y="179401"/>
                    <a:pt x="323979" y="200134"/>
                  </a:cubicBezTo>
                  <a:cubicBezTo>
                    <a:pt x="333537" y="216557"/>
                    <a:pt x="320832" y="234495"/>
                    <a:pt x="303930" y="238455"/>
                  </a:cubicBezTo>
                  <a:cubicBezTo>
                    <a:pt x="283648" y="249870"/>
                    <a:pt x="264531" y="263381"/>
                    <a:pt x="246580" y="278290"/>
                  </a:cubicBezTo>
                  <a:cubicBezTo>
                    <a:pt x="206366" y="314981"/>
                    <a:pt x="188298" y="369026"/>
                    <a:pt x="177457" y="420975"/>
                  </a:cubicBezTo>
                  <a:cubicBezTo>
                    <a:pt x="177341" y="437166"/>
                    <a:pt x="165918" y="453123"/>
                    <a:pt x="149832" y="453123"/>
                  </a:cubicBezTo>
                  <a:cubicBezTo>
                    <a:pt x="147617" y="453239"/>
                    <a:pt x="145169" y="452890"/>
                    <a:pt x="142605" y="452191"/>
                  </a:cubicBezTo>
                  <a:close/>
                  <a:moveTo>
                    <a:pt x="81292" y="171248"/>
                  </a:moveTo>
                  <a:cubicBezTo>
                    <a:pt x="81874" y="171597"/>
                    <a:pt x="82341" y="171830"/>
                    <a:pt x="82923" y="172179"/>
                  </a:cubicBezTo>
                  <a:cubicBezTo>
                    <a:pt x="131531" y="196640"/>
                    <a:pt x="161954" y="246143"/>
                    <a:pt x="172562" y="298441"/>
                  </a:cubicBezTo>
                  <a:cubicBezTo>
                    <a:pt x="192727" y="263381"/>
                    <a:pt x="224666" y="237174"/>
                    <a:pt x="259053" y="216674"/>
                  </a:cubicBezTo>
                  <a:cubicBezTo>
                    <a:pt x="217789" y="196057"/>
                    <a:pt x="193077" y="152844"/>
                    <a:pt x="188531" y="107884"/>
                  </a:cubicBezTo>
                  <a:cubicBezTo>
                    <a:pt x="161022" y="140265"/>
                    <a:pt x="118243" y="153077"/>
                    <a:pt x="81292" y="1712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2219886" y="-1676116"/>
              <a:ext cx="909203" cy="1560796"/>
            </a:xfrm>
            <a:custGeom>
              <a:rect b="b" l="l" r="r" t="t"/>
              <a:pathLst>
                <a:path extrusionOk="0" h="1560796" w="909203">
                  <a:moveTo>
                    <a:pt x="917392" y="1556953"/>
                  </a:moveTo>
                  <a:cubicBezTo>
                    <a:pt x="914012" y="1551712"/>
                    <a:pt x="910748" y="1546354"/>
                    <a:pt x="907018" y="1541229"/>
                  </a:cubicBezTo>
                  <a:cubicBezTo>
                    <a:pt x="898858" y="1529931"/>
                    <a:pt x="890815" y="1518632"/>
                    <a:pt x="882422" y="1507451"/>
                  </a:cubicBezTo>
                  <a:cubicBezTo>
                    <a:pt x="881490" y="1506169"/>
                    <a:pt x="880441" y="1504772"/>
                    <a:pt x="879508" y="1503490"/>
                  </a:cubicBezTo>
                  <a:cubicBezTo>
                    <a:pt x="834864" y="1356263"/>
                    <a:pt x="748024" y="1223945"/>
                    <a:pt x="672024" y="1090811"/>
                  </a:cubicBezTo>
                  <a:cubicBezTo>
                    <a:pt x="623649" y="1002172"/>
                    <a:pt x="584717" y="911785"/>
                    <a:pt x="533428" y="825941"/>
                  </a:cubicBezTo>
                  <a:cubicBezTo>
                    <a:pt x="427005" y="648896"/>
                    <a:pt x="318134" y="472665"/>
                    <a:pt x="195041" y="306685"/>
                  </a:cubicBezTo>
                  <a:cubicBezTo>
                    <a:pt x="137808" y="226316"/>
                    <a:pt x="88735" y="137327"/>
                    <a:pt x="24974" y="63247"/>
                  </a:cubicBezTo>
                  <a:cubicBezTo>
                    <a:pt x="10287" y="48105"/>
                    <a:pt x="-11977" y="28421"/>
                    <a:pt x="7839" y="7688"/>
                  </a:cubicBezTo>
                  <a:cubicBezTo>
                    <a:pt x="17980" y="-2446"/>
                    <a:pt x="35115" y="-2679"/>
                    <a:pt x="45256" y="7688"/>
                  </a:cubicBezTo>
                  <a:cubicBezTo>
                    <a:pt x="58078" y="20966"/>
                    <a:pt x="69968" y="35060"/>
                    <a:pt x="81391" y="49503"/>
                  </a:cubicBezTo>
                  <a:cubicBezTo>
                    <a:pt x="136992" y="118691"/>
                    <a:pt x="180588" y="196381"/>
                    <a:pt x="230827" y="269179"/>
                  </a:cubicBezTo>
                  <a:cubicBezTo>
                    <a:pt x="316735" y="388336"/>
                    <a:pt x="399379" y="509705"/>
                    <a:pt x="473980" y="636316"/>
                  </a:cubicBezTo>
                  <a:cubicBezTo>
                    <a:pt x="553011" y="759782"/>
                    <a:pt x="624931" y="889654"/>
                    <a:pt x="686361" y="1022439"/>
                  </a:cubicBezTo>
                  <a:cubicBezTo>
                    <a:pt x="751870" y="1153476"/>
                    <a:pt x="837778" y="1274612"/>
                    <a:pt x="884754" y="1414385"/>
                  </a:cubicBezTo>
                  <a:cubicBezTo>
                    <a:pt x="901656" y="1461791"/>
                    <a:pt x="918558" y="1511178"/>
                    <a:pt x="920539" y="1561729"/>
                  </a:cubicBezTo>
                  <a:cubicBezTo>
                    <a:pt x="919490" y="1560215"/>
                    <a:pt x="918441" y="1558584"/>
                    <a:pt x="917392" y="1556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2754534" y="1199391"/>
              <a:ext cx="722700" cy="2282956"/>
            </a:xfrm>
            <a:custGeom>
              <a:rect b="b" l="l" r="r" t="t"/>
              <a:pathLst>
                <a:path extrusionOk="0" h="2282956" w="722700">
                  <a:moveTo>
                    <a:pt x="18596" y="2282927"/>
                  </a:moveTo>
                  <a:cubicBezTo>
                    <a:pt x="4958" y="2279200"/>
                    <a:pt x="-2502" y="2265106"/>
                    <a:pt x="762" y="2251595"/>
                  </a:cubicBezTo>
                  <a:cubicBezTo>
                    <a:pt x="3559" y="2201509"/>
                    <a:pt x="2627" y="2150958"/>
                    <a:pt x="5424" y="2100756"/>
                  </a:cubicBezTo>
                  <a:cubicBezTo>
                    <a:pt x="12069" y="1949685"/>
                    <a:pt x="27222" y="1799080"/>
                    <a:pt x="49136" y="1649406"/>
                  </a:cubicBezTo>
                  <a:cubicBezTo>
                    <a:pt x="97743" y="1317563"/>
                    <a:pt x="169897" y="988397"/>
                    <a:pt x="300099" y="678684"/>
                  </a:cubicBezTo>
                  <a:cubicBezTo>
                    <a:pt x="373768" y="496630"/>
                    <a:pt x="455130" y="315508"/>
                    <a:pt x="572161" y="156516"/>
                  </a:cubicBezTo>
                  <a:cubicBezTo>
                    <a:pt x="602818" y="114235"/>
                    <a:pt x="636039" y="73584"/>
                    <a:pt x="670891" y="34680"/>
                  </a:cubicBezTo>
                  <a:cubicBezTo>
                    <a:pt x="685811" y="21518"/>
                    <a:pt x="703180" y="-12260"/>
                    <a:pt x="725094" y="4629"/>
                  </a:cubicBezTo>
                  <a:cubicBezTo>
                    <a:pt x="741762" y="23965"/>
                    <a:pt x="712971" y="37942"/>
                    <a:pt x="702713" y="51919"/>
                  </a:cubicBezTo>
                  <a:cubicBezTo>
                    <a:pt x="663315" y="96530"/>
                    <a:pt x="626713" y="143587"/>
                    <a:pt x="592793" y="192391"/>
                  </a:cubicBezTo>
                  <a:cubicBezTo>
                    <a:pt x="490799" y="340550"/>
                    <a:pt x="417480" y="505599"/>
                    <a:pt x="350572" y="671928"/>
                  </a:cubicBezTo>
                  <a:cubicBezTo>
                    <a:pt x="232958" y="952755"/>
                    <a:pt x="160455" y="1249540"/>
                    <a:pt x="113946" y="1549702"/>
                  </a:cubicBezTo>
                  <a:cubicBezTo>
                    <a:pt x="83406" y="1735483"/>
                    <a:pt x="62774" y="1923711"/>
                    <a:pt x="55664" y="2111356"/>
                  </a:cubicBezTo>
                  <a:cubicBezTo>
                    <a:pt x="54381" y="2146299"/>
                    <a:pt x="53799" y="2181126"/>
                    <a:pt x="53449" y="2216069"/>
                  </a:cubicBezTo>
                  <a:cubicBezTo>
                    <a:pt x="53566" y="2240063"/>
                    <a:pt x="56713" y="2283509"/>
                    <a:pt x="25823" y="2283509"/>
                  </a:cubicBezTo>
                  <a:cubicBezTo>
                    <a:pt x="23492" y="2283626"/>
                    <a:pt x="21161" y="2283393"/>
                    <a:pt x="18596" y="22829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2996128" y="1565710"/>
              <a:ext cx="606135" cy="2224717"/>
            </a:xfrm>
            <a:custGeom>
              <a:rect b="b" l="l" r="r" t="t"/>
              <a:pathLst>
                <a:path extrusionOk="0" h="2224717" w="606135">
                  <a:moveTo>
                    <a:pt x="22021" y="2226438"/>
                  </a:moveTo>
                  <a:cubicBezTo>
                    <a:pt x="8383" y="2224575"/>
                    <a:pt x="-1641" y="2211529"/>
                    <a:pt x="224" y="2197785"/>
                  </a:cubicBezTo>
                  <a:cubicBezTo>
                    <a:pt x="6984" y="2098313"/>
                    <a:pt x="15261" y="1999074"/>
                    <a:pt x="25868" y="1899836"/>
                  </a:cubicBezTo>
                  <a:cubicBezTo>
                    <a:pt x="51279" y="1660009"/>
                    <a:pt x="76923" y="1419483"/>
                    <a:pt x="133457" y="1184665"/>
                  </a:cubicBezTo>
                  <a:cubicBezTo>
                    <a:pt x="219831" y="850025"/>
                    <a:pt x="339426" y="523306"/>
                    <a:pt x="493874" y="213942"/>
                  </a:cubicBezTo>
                  <a:cubicBezTo>
                    <a:pt x="518470" y="162808"/>
                    <a:pt x="540850" y="110510"/>
                    <a:pt x="564746" y="58910"/>
                  </a:cubicBezTo>
                  <a:cubicBezTo>
                    <a:pt x="575236" y="39575"/>
                    <a:pt x="581531" y="16047"/>
                    <a:pt x="597850" y="1021"/>
                  </a:cubicBezTo>
                  <a:cubicBezTo>
                    <a:pt x="620930" y="-7365"/>
                    <a:pt x="597267" y="38411"/>
                    <a:pt x="595868" y="46913"/>
                  </a:cubicBezTo>
                  <a:cubicBezTo>
                    <a:pt x="575703" y="102473"/>
                    <a:pt x="554604" y="157916"/>
                    <a:pt x="530825" y="211962"/>
                  </a:cubicBezTo>
                  <a:cubicBezTo>
                    <a:pt x="446549" y="390988"/>
                    <a:pt x="370433" y="573391"/>
                    <a:pt x="307604" y="760920"/>
                  </a:cubicBezTo>
                  <a:cubicBezTo>
                    <a:pt x="239647" y="956835"/>
                    <a:pt x="179383" y="1155895"/>
                    <a:pt x="143482" y="1360312"/>
                  </a:cubicBezTo>
                  <a:cubicBezTo>
                    <a:pt x="101402" y="1603517"/>
                    <a:pt x="78555" y="1854875"/>
                    <a:pt x="57457" y="2099594"/>
                  </a:cubicBezTo>
                  <a:cubicBezTo>
                    <a:pt x="54892" y="2134654"/>
                    <a:pt x="53377" y="2169714"/>
                    <a:pt x="50580" y="2204657"/>
                  </a:cubicBezTo>
                  <a:cubicBezTo>
                    <a:pt x="49414" y="2217353"/>
                    <a:pt x="37291" y="2226671"/>
                    <a:pt x="25052" y="2226671"/>
                  </a:cubicBezTo>
                  <a:cubicBezTo>
                    <a:pt x="24236" y="2226671"/>
                    <a:pt x="23187" y="2226555"/>
                    <a:pt x="22021" y="22264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3046541" y="1559509"/>
              <a:ext cx="559509" cy="2248013"/>
            </a:xfrm>
            <a:custGeom>
              <a:rect b="b" l="l" r="r" t="t"/>
              <a:pathLst>
                <a:path extrusionOk="0" h="2248013" w="559509">
                  <a:moveTo>
                    <a:pt x="282" y="2233570"/>
                  </a:moveTo>
                  <a:cubicBezTo>
                    <a:pt x="-2632" y="2212488"/>
                    <a:pt x="17534" y="2200840"/>
                    <a:pt x="36417" y="2202704"/>
                  </a:cubicBezTo>
                  <a:cubicBezTo>
                    <a:pt x="71737" y="2197462"/>
                    <a:pt x="110086" y="2200491"/>
                    <a:pt x="142141" y="2183136"/>
                  </a:cubicBezTo>
                  <a:cubicBezTo>
                    <a:pt x="139227" y="2092749"/>
                    <a:pt x="139460" y="2002130"/>
                    <a:pt x="142724" y="1911860"/>
                  </a:cubicBezTo>
                  <a:cubicBezTo>
                    <a:pt x="148669" y="1814601"/>
                    <a:pt x="165454" y="1718391"/>
                    <a:pt x="173497" y="1621365"/>
                  </a:cubicBezTo>
                  <a:cubicBezTo>
                    <a:pt x="201123" y="1333084"/>
                    <a:pt x="274908" y="1051907"/>
                    <a:pt x="335405" y="769333"/>
                  </a:cubicBezTo>
                  <a:cubicBezTo>
                    <a:pt x="357902" y="674637"/>
                    <a:pt x="393804" y="583785"/>
                    <a:pt x="420264" y="490137"/>
                  </a:cubicBezTo>
                  <a:cubicBezTo>
                    <a:pt x="462811" y="331728"/>
                    <a:pt x="503142" y="172503"/>
                    <a:pt x="542307" y="13279"/>
                  </a:cubicBezTo>
                  <a:cubicBezTo>
                    <a:pt x="542774" y="5940"/>
                    <a:pt x="548952" y="0"/>
                    <a:pt x="556412" y="0"/>
                  </a:cubicBezTo>
                  <a:cubicBezTo>
                    <a:pt x="580191" y="2912"/>
                    <a:pt x="567602" y="34128"/>
                    <a:pt x="566436" y="49736"/>
                  </a:cubicBezTo>
                  <a:cubicBezTo>
                    <a:pt x="558510" y="90619"/>
                    <a:pt x="548369" y="135230"/>
                    <a:pt x="540442" y="174483"/>
                  </a:cubicBezTo>
                  <a:cubicBezTo>
                    <a:pt x="503491" y="364574"/>
                    <a:pt x="452903" y="551171"/>
                    <a:pt x="395320" y="735904"/>
                  </a:cubicBezTo>
                  <a:cubicBezTo>
                    <a:pt x="353939" y="902816"/>
                    <a:pt x="321534" y="1078115"/>
                    <a:pt x="285166" y="1244678"/>
                  </a:cubicBezTo>
                  <a:cubicBezTo>
                    <a:pt x="243086" y="1432672"/>
                    <a:pt x="227933" y="1624510"/>
                    <a:pt x="205319" y="1815300"/>
                  </a:cubicBezTo>
                  <a:cubicBezTo>
                    <a:pt x="190166" y="1938417"/>
                    <a:pt x="193080" y="2063164"/>
                    <a:pt x="196111" y="2186863"/>
                  </a:cubicBezTo>
                  <a:cubicBezTo>
                    <a:pt x="192031" y="2256051"/>
                    <a:pt x="77332" y="2251275"/>
                    <a:pt x="26626" y="2256517"/>
                  </a:cubicBezTo>
                  <a:cubicBezTo>
                    <a:pt x="13687" y="2256400"/>
                    <a:pt x="1798" y="2246616"/>
                    <a:pt x="282" y="22335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3026807" y="3761160"/>
              <a:ext cx="34969" cy="23295"/>
            </a:xfrm>
            <a:custGeom>
              <a:rect b="b" l="l" r="r" t="t"/>
              <a:pathLst>
                <a:path extrusionOk="0" h="23295" w="34969">
                  <a:moveTo>
                    <a:pt x="18968" y="32852"/>
                  </a:moveTo>
                  <a:cubicBezTo>
                    <a:pt x="-11805" y="22019"/>
                    <a:pt x="-2830" y="-9895"/>
                    <a:pt x="29342" y="3033"/>
                  </a:cubicBezTo>
                  <a:cubicBezTo>
                    <a:pt x="48225" y="8624"/>
                    <a:pt x="41464" y="34250"/>
                    <a:pt x="25495" y="34250"/>
                  </a:cubicBezTo>
                  <a:cubicBezTo>
                    <a:pt x="23397" y="34133"/>
                    <a:pt x="21299" y="33784"/>
                    <a:pt x="18968" y="328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3005287" y="3754085"/>
              <a:ext cx="58282" cy="58238"/>
            </a:xfrm>
            <a:custGeom>
              <a:rect b="b" l="l" r="r" t="t"/>
              <a:pathLst>
                <a:path extrusionOk="0" h="58238" w="58282">
                  <a:moveTo>
                    <a:pt x="36525" y="68114"/>
                  </a:moveTo>
                  <a:cubicBezTo>
                    <a:pt x="10065" y="63804"/>
                    <a:pt x="-11267" y="31889"/>
                    <a:pt x="6568" y="8128"/>
                  </a:cubicBezTo>
                  <a:cubicBezTo>
                    <a:pt x="9132" y="4284"/>
                    <a:pt x="14611" y="-1423"/>
                    <a:pt x="19856" y="324"/>
                  </a:cubicBezTo>
                  <a:cubicBezTo>
                    <a:pt x="24052" y="-724"/>
                    <a:pt x="25917" y="4867"/>
                    <a:pt x="22537" y="6731"/>
                  </a:cubicBezTo>
                  <a:cubicBezTo>
                    <a:pt x="22770" y="12787"/>
                    <a:pt x="22537" y="19892"/>
                    <a:pt x="26500" y="24901"/>
                  </a:cubicBezTo>
                  <a:cubicBezTo>
                    <a:pt x="31629" y="30142"/>
                    <a:pt x="39206" y="31889"/>
                    <a:pt x="46083" y="33637"/>
                  </a:cubicBezTo>
                  <a:cubicBezTo>
                    <a:pt x="66831" y="39461"/>
                    <a:pt x="60537" y="68929"/>
                    <a:pt x="41770" y="68929"/>
                  </a:cubicBezTo>
                  <a:cubicBezTo>
                    <a:pt x="40022" y="68813"/>
                    <a:pt x="38273" y="68580"/>
                    <a:pt x="36525" y="681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3038898" y="3780500"/>
              <a:ext cx="11700" cy="11700"/>
            </a:xfrm>
            <a:custGeom>
              <a:rect b="b" l="l" r="r" t="t"/>
              <a:pathLst>
                <a:path extrusionOk="0" h="120000" w="120000">
                  <a:moveTo>
                    <a:pt x="0" y="34801"/>
                  </a:moveTo>
                  <a:cubicBezTo>
                    <a:pt x="0" y="15598"/>
                    <a:pt x="15597" y="0"/>
                    <a:pt x="34798" y="0"/>
                  </a:cubicBezTo>
                  <a:cubicBezTo>
                    <a:pt x="53998" y="0"/>
                    <a:pt x="69605" y="15598"/>
                    <a:pt x="69605" y="34801"/>
                  </a:cubicBezTo>
                  <a:cubicBezTo>
                    <a:pt x="69605" y="54004"/>
                    <a:pt x="53998" y="69602"/>
                    <a:pt x="34798" y="69602"/>
                  </a:cubicBezTo>
                  <a:cubicBezTo>
                    <a:pt x="15597" y="69602"/>
                    <a:pt x="0" y="52799"/>
                    <a:pt x="0" y="348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1784529" y="-667053"/>
              <a:ext cx="1550308" cy="1362785"/>
            </a:xfrm>
            <a:custGeom>
              <a:rect b="b" l="l" r="r" t="t"/>
              <a:pathLst>
                <a:path extrusionOk="0" h="1362785" w="1550308">
                  <a:moveTo>
                    <a:pt x="1517572" y="1364980"/>
                  </a:moveTo>
                  <a:cubicBezTo>
                    <a:pt x="1510111" y="1362999"/>
                    <a:pt x="1504633" y="1357642"/>
                    <a:pt x="1500670" y="1351235"/>
                  </a:cubicBezTo>
                  <a:cubicBezTo>
                    <a:pt x="1467216" y="1300102"/>
                    <a:pt x="1443786" y="1243843"/>
                    <a:pt x="1418725" y="1188400"/>
                  </a:cubicBezTo>
                  <a:cubicBezTo>
                    <a:pt x="1386320" y="1126085"/>
                    <a:pt x="1354848" y="1063070"/>
                    <a:pt x="1315565" y="1004715"/>
                  </a:cubicBezTo>
                  <a:cubicBezTo>
                    <a:pt x="1268240" y="934829"/>
                    <a:pt x="1211240" y="873329"/>
                    <a:pt x="1155056" y="812178"/>
                  </a:cubicBezTo>
                  <a:cubicBezTo>
                    <a:pt x="1089314" y="733672"/>
                    <a:pt x="1016694" y="662272"/>
                    <a:pt x="933583" y="602169"/>
                  </a:cubicBezTo>
                  <a:cubicBezTo>
                    <a:pt x="884859" y="565013"/>
                    <a:pt x="835669" y="522732"/>
                    <a:pt x="785313" y="488953"/>
                  </a:cubicBezTo>
                  <a:cubicBezTo>
                    <a:pt x="720387" y="448536"/>
                    <a:pt x="654062" y="409865"/>
                    <a:pt x="586920" y="373175"/>
                  </a:cubicBezTo>
                  <a:cubicBezTo>
                    <a:pt x="422564" y="298629"/>
                    <a:pt x="246669" y="248544"/>
                    <a:pt x="66110" y="237828"/>
                  </a:cubicBezTo>
                  <a:cubicBezTo>
                    <a:pt x="27877" y="236780"/>
                    <a:pt x="-12454" y="204865"/>
                    <a:pt x="3632" y="163632"/>
                  </a:cubicBezTo>
                  <a:cubicBezTo>
                    <a:pt x="17619" y="113896"/>
                    <a:pt x="37668" y="64044"/>
                    <a:pt x="72754" y="25373"/>
                  </a:cubicBezTo>
                  <a:cubicBezTo>
                    <a:pt x="103877" y="-16326"/>
                    <a:pt x="140129" y="4873"/>
                    <a:pt x="182442" y="9416"/>
                  </a:cubicBezTo>
                  <a:cubicBezTo>
                    <a:pt x="266951" y="18851"/>
                    <a:pt x="348779" y="41447"/>
                    <a:pt x="429092" y="68703"/>
                  </a:cubicBezTo>
                  <a:cubicBezTo>
                    <a:pt x="510687" y="93745"/>
                    <a:pt x="593914" y="117274"/>
                    <a:pt x="667583" y="161419"/>
                  </a:cubicBezTo>
                  <a:cubicBezTo>
                    <a:pt x="724117" y="195081"/>
                    <a:pt x="781000" y="228044"/>
                    <a:pt x="834037" y="266947"/>
                  </a:cubicBezTo>
                  <a:cubicBezTo>
                    <a:pt x="884743" y="304686"/>
                    <a:pt x="929737" y="349530"/>
                    <a:pt x="976712" y="391578"/>
                  </a:cubicBezTo>
                  <a:cubicBezTo>
                    <a:pt x="1074393" y="474976"/>
                    <a:pt x="1156222" y="573865"/>
                    <a:pt x="1233154" y="676249"/>
                  </a:cubicBezTo>
                  <a:cubicBezTo>
                    <a:pt x="1335964" y="809848"/>
                    <a:pt x="1434578" y="950437"/>
                    <a:pt x="1493326" y="1109428"/>
                  </a:cubicBezTo>
                  <a:cubicBezTo>
                    <a:pt x="1505565" y="1144837"/>
                    <a:pt x="1516289" y="1180829"/>
                    <a:pt x="1522001" y="1217985"/>
                  </a:cubicBezTo>
                  <a:cubicBezTo>
                    <a:pt x="1526081" y="1242329"/>
                    <a:pt x="1527480" y="1267255"/>
                    <a:pt x="1527946" y="1291948"/>
                  </a:cubicBezTo>
                  <a:cubicBezTo>
                    <a:pt x="1535173" y="1304295"/>
                    <a:pt x="1542983" y="1316409"/>
                    <a:pt x="1549161" y="1329221"/>
                  </a:cubicBezTo>
                  <a:cubicBezTo>
                    <a:pt x="1557320" y="1346227"/>
                    <a:pt x="1542400" y="1366261"/>
                    <a:pt x="1524799" y="1366261"/>
                  </a:cubicBezTo>
                  <a:cubicBezTo>
                    <a:pt x="1522351" y="1366144"/>
                    <a:pt x="1520020" y="1365795"/>
                    <a:pt x="1517572" y="1364980"/>
                  </a:cubicBezTo>
                  <a:close/>
                  <a:moveTo>
                    <a:pt x="54687" y="180055"/>
                  </a:moveTo>
                  <a:cubicBezTo>
                    <a:pt x="139895" y="195430"/>
                    <a:pt x="228718" y="195780"/>
                    <a:pt x="312877" y="220240"/>
                  </a:cubicBezTo>
                  <a:cubicBezTo>
                    <a:pt x="433405" y="254950"/>
                    <a:pt x="556264" y="290359"/>
                    <a:pt x="664552" y="354888"/>
                  </a:cubicBezTo>
                  <a:cubicBezTo>
                    <a:pt x="719105" y="386919"/>
                    <a:pt x="774823" y="417087"/>
                    <a:pt x="827160" y="452612"/>
                  </a:cubicBezTo>
                  <a:cubicBezTo>
                    <a:pt x="910387" y="513763"/>
                    <a:pt x="991632" y="577942"/>
                    <a:pt x="1070663" y="644218"/>
                  </a:cubicBezTo>
                  <a:cubicBezTo>
                    <a:pt x="1136289" y="703621"/>
                    <a:pt x="1190492" y="774323"/>
                    <a:pt x="1251455" y="838269"/>
                  </a:cubicBezTo>
                  <a:cubicBezTo>
                    <a:pt x="1346338" y="939371"/>
                    <a:pt x="1417093" y="1059110"/>
                    <a:pt x="1475725" y="1183974"/>
                  </a:cubicBezTo>
                  <a:cubicBezTo>
                    <a:pt x="1426069" y="1028011"/>
                    <a:pt x="1332700" y="890451"/>
                    <a:pt x="1235136" y="760462"/>
                  </a:cubicBezTo>
                  <a:cubicBezTo>
                    <a:pt x="1153541" y="655749"/>
                    <a:pt x="1074277" y="547541"/>
                    <a:pt x="974264" y="459484"/>
                  </a:cubicBezTo>
                  <a:cubicBezTo>
                    <a:pt x="921577" y="412777"/>
                    <a:pt x="869939" y="361993"/>
                    <a:pt x="815154" y="318780"/>
                  </a:cubicBezTo>
                  <a:cubicBezTo>
                    <a:pt x="746847" y="267879"/>
                    <a:pt x="673062" y="224084"/>
                    <a:pt x="597761" y="184365"/>
                  </a:cubicBezTo>
                  <a:cubicBezTo>
                    <a:pt x="518147" y="147442"/>
                    <a:pt x="432356" y="127175"/>
                    <a:pt x="349479" y="99220"/>
                  </a:cubicBezTo>
                  <a:cubicBezTo>
                    <a:pt x="275344" y="73828"/>
                    <a:pt x="197129" y="67305"/>
                    <a:pt x="120546" y="53211"/>
                  </a:cubicBezTo>
                  <a:cubicBezTo>
                    <a:pt x="85460" y="86757"/>
                    <a:pt x="67509" y="134163"/>
                    <a:pt x="54687" y="1800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1200712" y="915831"/>
              <a:ext cx="1783437" cy="430966"/>
            </a:xfrm>
            <a:custGeom>
              <a:rect b="b" l="l" r="r" t="t"/>
              <a:pathLst>
                <a:path extrusionOk="0" h="430966" w="1783437">
                  <a:moveTo>
                    <a:pt x="5441" y="431923"/>
                  </a:moveTo>
                  <a:cubicBezTo>
                    <a:pt x="-3418" y="420508"/>
                    <a:pt x="-1203" y="403619"/>
                    <a:pt x="10220" y="394766"/>
                  </a:cubicBezTo>
                  <a:cubicBezTo>
                    <a:pt x="41693" y="370539"/>
                    <a:pt x="74564" y="348059"/>
                    <a:pt x="107668" y="326394"/>
                  </a:cubicBezTo>
                  <a:cubicBezTo>
                    <a:pt x="170963" y="284695"/>
                    <a:pt x="236705" y="246490"/>
                    <a:pt x="305478" y="214576"/>
                  </a:cubicBezTo>
                  <a:cubicBezTo>
                    <a:pt x="622883" y="66650"/>
                    <a:pt x="971178" y="-3586"/>
                    <a:pt x="1320872" y="141"/>
                  </a:cubicBezTo>
                  <a:cubicBezTo>
                    <a:pt x="1464713" y="1422"/>
                    <a:pt x="1610885" y="-1490"/>
                    <a:pt x="1751811" y="31007"/>
                  </a:cubicBezTo>
                  <a:cubicBezTo>
                    <a:pt x="1764050" y="34735"/>
                    <a:pt x="1777688" y="38811"/>
                    <a:pt x="1785032" y="49993"/>
                  </a:cubicBezTo>
                  <a:cubicBezTo>
                    <a:pt x="1791560" y="60010"/>
                    <a:pt x="1782934" y="74337"/>
                    <a:pt x="1771277" y="73871"/>
                  </a:cubicBezTo>
                  <a:cubicBezTo>
                    <a:pt x="1771277" y="73871"/>
                    <a:pt x="1771277" y="73871"/>
                    <a:pt x="1771277" y="73987"/>
                  </a:cubicBezTo>
                  <a:cubicBezTo>
                    <a:pt x="1601210" y="43703"/>
                    <a:pt x="1427295" y="45917"/>
                    <a:pt x="1255130" y="49644"/>
                  </a:cubicBezTo>
                  <a:cubicBezTo>
                    <a:pt x="973626" y="53720"/>
                    <a:pt x="695853" y="109746"/>
                    <a:pt x="434982" y="215275"/>
                  </a:cubicBezTo>
                  <a:cubicBezTo>
                    <a:pt x="325411" y="258371"/>
                    <a:pt x="220386" y="312650"/>
                    <a:pt x="123171" y="379042"/>
                  </a:cubicBezTo>
                  <a:cubicBezTo>
                    <a:pt x="95895" y="397678"/>
                    <a:pt x="68619" y="416431"/>
                    <a:pt x="42509" y="436815"/>
                  </a:cubicBezTo>
                  <a:cubicBezTo>
                    <a:pt x="31319" y="445551"/>
                    <a:pt x="14300" y="443337"/>
                    <a:pt x="5441" y="431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4094134" y="1241029"/>
              <a:ext cx="1678529" cy="1688922"/>
            </a:xfrm>
            <a:custGeom>
              <a:rect b="b" l="l" r="r" t="t"/>
              <a:pathLst>
                <a:path extrusionOk="0" h="1688922" w="1678529">
                  <a:moveTo>
                    <a:pt x="1637520" y="1678820"/>
                  </a:moveTo>
                  <a:cubicBezTo>
                    <a:pt x="1558839" y="1521925"/>
                    <a:pt x="1479809" y="1363981"/>
                    <a:pt x="1384342" y="1216288"/>
                  </a:cubicBezTo>
                  <a:cubicBezTo>
                    <a:pt x="1320814" y="1125902"/>
                    <a:pt x="1258686" y="1034467"/>
                    <a:pt x="1192594" y="945944"/>
                  </a:cubicBezTo>
                  <a:cubicBezTo>
                    <a:pt x="1123704" y="856839"/>
                    <a:pt x="1045373" y="775305"/>
                    <a:pt x="970655" y="691208"/>
                  </a:cubicBezTo>
                  <a:cubicBezTo>
                    <a:pt x="857004" y="566461"/>
                    <a:pt x="734378" y="448935"/>
                    <a:pt x="595084" y="353074"/>
                  </a:cubicBezTo>
                  <a:cubicBezTo>
                    <a:pt x="512440" y="295069"/>
                    <a:pt x="435390" y="228676"/>
                    <a:pt x="347268" y="178824"/>
                  </a:cubicBezTo>
                  <a:cubicBezTo>
                    <a:pt x="288869" y="145162"/>
                    <a:pt x="228488" y="114994"/>
                    <a:pt x="165544" y="90651"/>
                  </a:cubicBezTo>
                  <a:cubicBezTo>
                    <a:pt x="121832" y="73179"/>
                    <a:pt x="77421" y="57571"/>
                    <a:pt x="34525" y="38119"/>
                  </a:cubicBezTo>
                  <a:cubicBezTo>
                    <a:pt x="22169" y="31247"/>
                    <a:pt x="4918" y="27171"/>
                    <a:pt x="138" y="12494"/>
                  </a:cubicBezTo>
                  <a:cubicBezTo>
                    <a:pt x="-3592" y="-18955"/>
                    <a:pt x="69145" y="18668"/>
                    <a:pt x="84065" y="20415"/>
                  </a:cubicBezTo>
                  <a:cubicBezTo>
                    <a:pt x="142347" y="39983"/>
                    <a:pt x="199580" y="57804"/>
                    <a:pt x="255531" y="82381"/>
                  </a:cubicBezTo>
                  <a:cubicBezTo>
                    <a:pt x="357409" y="126642"/>
                    <a:pt x="451826" y="185347"/>
                    <a:pt x="539599" y="253253"/>
                  </a:cubicBezTo>
                  <a:cubicBezTo>
                    <a:pt x="611170" y="306600"/>
                    <a:pt x="686237" y="355171"/>
                    <a:pt x="755011" y="412245"/>
                  </a:cubicBezTo>
                  <a:cubicBezTo>
                    <a:pt x="911673" y="542699"/>
                    <a:pt x="1046422" y="696566"/>
                    <a:pt x="1180587" y="849268"/>
                  </a:cubicBezTo>
                  <a:cubicBezTo>
                    <a:pt x="1250992" y="930569"/>
                    <a:pt x="1309857" y="1020839"/>
                    <a:pt x="1372569" y="1108081"/>
                  </a:cubicBezTo>
                  <a:cubicBezTo>
                    <a:pt x="1416747" y="1169814"/>
                    <a:pt x="1459876" y="1232712"/>
                    <a:pt x="1497060" y="1298987"/>
                  </a:cubicBezTo>
                  <a:cubicBezTo>
                    <a:pt x="1561754" y="1416513"/>
                    <a:pt x="1627379" y="1533805"/>
                    <a:pt x="1684613" y="1655175"/>
                  </a:cubicBezTo>
                  <a:cubicBezTo>
                    <a:pt x="1696968" y="1684178"/>
                    <a:pt x="1654189" y="1707590"/>
                    <a:pt x="1637520" y="16788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4472238" y="870579"/>
              <a:ext cx="2086505" cy="454261"/>
            </a:xfrm>
            <a:custGeom>
              <a:rect b="b" l="l" r="r" t="t"/>
              <a:pathLst>
                <a:path extrusionOk="0" h="454261" w="2086505">
                  <a:moveTo>
                    <a:pt x="2053687" y="450152"/>
                  </a:moveTo>
                  <a:cubicBezTo>
                    <a:pt x="1936540" y="346954"/>
                    <a:pt x="1786522" y="296519"/>
                    <a:pt x="1640583" y="249811"/>
                  </a:cubicBezTo>
                  <a:cubicBezTo>
                    <a:pt x="1529031" y="211840"/>
                    <a:pt x="1420159" y="166064"/>
                    <a:pt x="1305926" y="136362"/>
                  </a:cubicBezTo>
                  <a:cubicBezTo>
                    <a:pt x="1184233" y="105030"/>
                    <a:pt x="1062073" y="88257"/>
                    <a:pt x="937932" y="71484"/>
                  </a:cubicBezTo>
                  <a:cubicBezTo>
                    <a:pt x="785116" y="47956"/>
                    <a:pt x="630318" y="40152"/>
                    <a:pt x="476336" y="56575"/>
                  </a:cubicBezTo>
                  <a:cubicBezTo>
                    <a:pt x="366882" y="68223"/>
                    <a:pt x="257195" y="77891"/>
                    <a:pt x="147741" y="89189"/>
                  </a:cubicBezTo>
                  <a:cubicBezTo>
                    <a:pt x="101465" y="92101"/>
                    <a:pt x="53091" y="108408"/>
                    <a:pt x="7514" y="95828"/>
                  </a:cubicBezTo>
                  <a:cubicBezTo>
                    <a:pt x="-3793" y="91286"/>
                    <a:pt x="-2045" y="72766"/>
                    <a:pt x="10778" y="71368"/>
                  </a:cubicBezTo>
                  <a:cubicBezTo>
                    <a:pt x="17538" y="70320"/>
                    <a:pt x="24415" y="69504"/>
                    <a:pt x="31176" y="68922"/>
                  </a:cubicBezTo>
                  <a:cubicBezTo>
                    <a:pt x="119066" y="53780"/>
                    <a:pt x="206956" y="39220"/>
                    <a:pt x="295778" y="31416"/>
                  </a:cubicBezTo>
                  <a:cubicBezTo>
                    <a:pt x="431925" y="15109"/>
                    <a:pt x="568422" y="-2595"/>
                    <a:pt x="705852" y="317"/>
                  </a:cubicBezTo>
                  <a:cubicBezTo>
                    <a:pt x="841416" y="5675"/>
                    <a:pt x="975932" y="26408"/>
                    <a:pt x="1109981" y="46092"/>
                  </a:cubicBezTo>
                  <a:cubicBezTo>
                    <a:pt x="1296951" y="69504"/>
                    <a:pt x="1474595" y="133800"/>
                    <a:pt x="1649791" y="198328"/>
                  </a:cubicBezTo>
                  <a:cubicBezTo>
                    <a:pt x="1735350" y="227098"/>
                    <a:pt x="1822657" y="252374"/>
                    <a:pt x="1904135" y="291860"/>
                  </a:cubicBezTo>
                  <a:cubicBezTo>
                    <a:pt x="1969528" y="322377"/>
                    <a:pt x="2030724" y="361746"/>
                    <a:pt x="2086093" y="407988"/>
                  </a:cubicBezTo>
                  <a:cubicBezTo>
                    <a:pt x="2097283" y="416607"/>
                    <a:pt x="2099963" y="433962"/>
                    <a:pt x="2090871" y="445260"/>
                  </a:cubicBezTo>
                  <a:cubicBezTo>
                    <a:pt x="2082362" y="456442"/>
                    <a:pt x="2064644" y="459587"/>
                    <a:pt x="2053687" y="4501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4790431" y="1248137"/>
              <a:ext cx="1631903" cy="1339489"/>
            </a:xfrm>
            <a:custGeom>
              <a:rect b="b" l="l" r="r" t="t"/>
              <a:pathLst>
                <a:path extrusionOk="0" h="1339489" w="1631903">
                  <a:moveTo>
                    <a:pt x="1592353" y="1333345"/>
                  </a:moveTo>
                  <a:cubicBezTo>
                    <a:pt x="1448978" y="1136148"/>
                    <a:pt x="1319126" y="927188"/>
                    <a:pt x="1143346" y="756083"/>
                  </a:cubicBezTo>
                  <a:cubicBezTo>
                    <a:pt x="1060119" y="666512"/>
                    <a:pt x="967800" y="586492"/>
                    <a:pt x="870352" y="512762"/>
                  </a:cubicBezTo>
                  <a:cubicBezTo>
                    <a:pt x="693873" y="374969"/>
                    <a:pt x="508069" y="245446"/>
                    <a:pt x="310959" y="138869"/>
                  </a:cubicBezTo>
                  <a:cubicBezTo>
                    <a:pt x="223535" y="94724"/>
                    <a:pt x="128768" y="64091"/>
                    <a:pt x="36916" y="31477"/>
                  </a:cubicBezTo>
                  <a:cubicBezTo>
                    <a:pt x="25026" y="26236"/>
                    <a:pt x="9523" y="25304"/>
                    <a:pt x="897" y="15054"/>
                  </a:cubicBezTo>
                  <a:cubicBezTo>
                    <a:pt x="-15072" y="-32352"/>
                    <a:pt x="187167" y="46969"/>
                    <a:pt x="208849" y="51278"/>
                  </a:cubicBezTo>
                  <a:cubicBezTo>
                    <a:pt x="310026" y="82494"/>
                    <a:pt x="401530" y="137122"/>
                    <a:pt x="492217" y="190702"/>
                  </a:cubicBezTo>
                  <a:cubicBezTo>
                    <a:pt x="604352" y="255114"/>
                    <a:pt x="710076" y="329892"/>
                    <a:pt x="813818" y="407000"/>
                  </a:cubicBezTo>
                  <a:cubicBezTo>
                    <a:pt x="974095" y="521148"/>
                    <a:pt x="1122598" y="650088"/>
                    <a:pt x="1253850" y="796617"/>
                  </a:cubicBezTo>
                  <a:cubicBezTo>
                    <a:pt x="1362254" y="912046"/>
                    <a:pt x="1452475" y="1042617"/>
                    <a:pt x="1542813" y="1172140"/>
                  </a:cubicBezTo>
                  <a:cubicBezTo>
                    <a:pt x="1572770" y="1216052"/>
                    <a:pt x="1603776" y="1259265"/>
                    <a:pt x="1635482" y="1301896"/>
                  </a:cubicBezTo>
                  <a:cubicBezTo>
                    <a:pt x="1654598" y="1329967"/>
                    <a:pt x="1614617" y="1361765"/>
                    <a:pt x="1592353" y="13333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4796757" y="1206166"/>
              <a:ext cx="1841719" cy="1386080"/>
            </a:xfrm>
            <a:custGeom>
              <a:rect b="b" l="l" r="r" t="t"/>
              <a:pathLst>
                <a:path extrusionOk="0" h="1386080" w="1841719">
                  <a:moveTo>
                    <a:pt x="1613886" y="1376248"/>
                  </a:moveTo>
                  <a:cubicBezTo>
                    <a:pt x="1593954" y="1346546"/>
                    <a:pt x="1633935" y="1330472"/>
                    <a:pt x="1652003" y="1314515"/>
                  </a:cubicBezTo>
                  <a:cubicBezTo>
                    <a:pt x="1678580" y="1291802"/>
                    <a:pt x="1698862" y="1262799"/>
                    <a:pt x="1719261" y="1234728"/>
                  </a:cubicBezTo>
                  <a:cubicBezTo>
                    <a:pt x="1756212" y="1180449"/>
                    <a:pt x="1779874" y="1118367"/>
                    <a:pt x="1794911" y="1055353"/>
                  </a:cubicBezTo>
                  <a:cubicBezTo>
                    <a:pt x="1797243" y="1041259"/>
                    <a:pt x="1787451" y="1031242"/>
                    <a:pt x="1779175" y="1020992"/>
                  </a:cubicBezTo>
                  <a:cubicBezTo>
                    <a:pt x="1757144" y="993969"/>
                    <a:pt x="1732199" y="969742"/>
                    <a:pt x="1706788" y="945864"/>
                  </a:cubicBezTo>
                  <a:cubicBezTo>
                    <a:pt x="1489162" y="733642"/>
                    <a:pt x="1270953" y="519091"/>
                    <a:pt x="1011481" y="358352"/>
                  </a:cubicBezTo>
                  <a:cubicBezTo>
                    <a:pt x="794788" y="213920"/>
                    <a:pt x="552100" y="103383"/>
                    <a:pt x="293210" y="64712"/>
                  </a:cubicBezTo>
                  <a:cubicBezTo>
                    <a:pt x="199376" y="44678"/>
                    <a:pt x="103443" y="29769"/>
                    <a:pt x="7977" y="45726"/>
                  </a:cubicBezTo>
                  <a:cubicBezTo>
                    <a:pt x="-16618" y="36292"/>
                    <a:pt x="22548" y="16491"/>
                    <a:pt x="33038" y="13462"/>
                  </a:cubicBezTo>
                  <a:cubicBezTo>
                    <a:pt x="134333" y="-16822"/>
                    <a:pt x="240873" y="11366"/>
                    <a:pt x="342517" y="26275"/>
                  </a:cubicBezTo>
                  <a:cubicBezTo>
                    <a:pt x="420965" y="38505"/>
                    <a:pt x="498947" y="55278"/>
                    <a:pt x="573665" y="82650"/>
                  </a:cubicBezTo>
                  <a:cubicBezTo>
                    <a:pt x="836517" y="170125"/>
                    <a:pt x="1073027" y="322244"/>
                    <a:pt x="1289953" y="491951"/>
                  </a:cubicBezTo>
                  <a:cubicBezTo>
                    <a:pt x="1467598" y="631142"/>
                    <a:pt x="1624960" y="794094"/>
                    <a:pt x="1787684" y="949824"/>
                  </a:cubicBezTo>
                  <a:cubicBezTo>
                    <a:pt x="1823586" y="988262"/>
                    <a:pt x="1865199" y="1028213"/>
                    <a:pt x="1842936" y="1085520"/>
                  </a:cubicBezTo>
                  <a:cubicBezTo>
                    <a:pt x="1822537" y="1157270"/>
                    <a:pt x="1794095" y="1227622"/>
                    <a:pt x="1747703" y="1286793"/>
                  </a:cubicBezTo>
                  <a:cubicBezTo>
                    <a:pt x="1728236" y="1313117"/>
                    <a:pt x="1646058" y="1418878"/>
                    <a:pt x="1613886" y="13762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5016968" y="328072"/>
              <a:ext cx="1631903" cy="244602"/>
            </a:xfrm>
            <a:custGeom>
              <a:rect b="b" l="l" r="r" t="t"/>
              <a:pathLst>
                <a:path extrusionOk="0" h="244602" w="1631903">
                  <a:moveTo>
                    <a:pt x="4109" y="227869"/>
                  </a:moveTo>
                  <a:cubicBezTo>
                    <a:pt x="3760" y="225655"/>
                    <a:pt x="3760" y="223559"/>
                    <a:pt x="3876" y="221462"/>
                  </a:cubicBezTo>
                  <a:cubicBezTo>
                    <a:pt x="-13026" y="210979"/>
                    <a:pt x="30336" y="195721"/>
                    <a:pt x="38379" y="195255"/>
                  </a:cubicBezTo>
                  <a:cubicBezTo>
                    <a:pt x="101208" y="172542"/>
                    <a:pt x="166717" y="157982"/>
                    <a:pt x="230245" y="137366"/>
                  </a:cubicBezTo>
                  <a:cubicBezTo>
                    <a:pt x="468269" y="65150"/>
                    <a:pt x="716902" y="24383"/>
                    <a:pt x="965417" y="15297"/>
                  </a:cubicBezTo>
                  <a:cubicBezTo>
                    <a:pt x="1070325" y="6561"/>
                    <a:pt x="1175117" y="39"/>
                    <a:pt x="1280374" y="738"/>
                  </a:cubicBezTo>
                  <a:cubicBezTo>
                    <a:pt x="1351245" y="-893"/>
                    <a:pt x="1422117" y="-194"/>
                    <a:pt x="1492638" y="6678"/>
                  </a:cubicBezTo>
                  <a:cubicBezTo>
                    <a:pt x="1532970" y="10405"/>
                    <a:pt x="1565725" y="7959"/>
                    <a:pt x="1587638" y="49192"/>
                  </a:cubicBezTo>
                  <a:cubicBezTo>
                    <a:pt x="1605706" y="79127"/>
                    <a:pt x="1620743" y="111275"/>
                    <a:pt x="1632050" y="144354"/>
                  </a:cubicBezTo>
                  <a:cubicBezTo>
                    <a:pt x="1640908" y="166485"/>
                    <a:pt x="1643473" y="193741"/>
                    <a:pt x="1623540" y="210746"/>
                  </a:cubicBezTo>
                  <a:cubicBezTo>
                    <a:pt x="1567356" y="262113"/>
                    <a:pt x="1384000" y="243127"/>
                    <a:pt x="1308000" y="242195"/>
                  </a:cubicBezTo>
                  <a:cubicBezTo>
                    <a:pt x="1214049" y="242545"/>
                    <a:pt x="1120681" y="235090"/>
                    <a:pt x="1027080" y="228218"/>
                  </a:cubicBezTo>
                  <a:cubicBezTo>
                    <a:pt x="958773" y="226354"/>
                    <a:pt x="890466" y="228917"/>
                    <a:pt x="822276" y="226471"/>
                  </a:cubicBezTo>
                  <a:cubicBezTo>
                    <a:pt x="739748" y="225422"/>
                    <a:pt x="657221" y="227286"/>
                    <a:pt x="574926" y="218783"/>
                  </a:cubicBezTo>
                  <a:cubicBezTo>
                    <a:pt x="480975" y="219133"/>
                    <a:pt x="386791" y="217968"/>
                    <a:pt x="293073" y="224258"/>
                  </a:cubicBezTo>
                  <a:cubicBezTo>
                    <a:pt x="220453" y="232644"/>
                    <a:pt x="147367" y="236371"/>
                    <a:pt x="74748" y="244408"/>
                  </a:cubicBezTo>
                  <a:cubicBezTo>
                    <a:pt x="50502" y="246505"/>
                    <a:pt x="11336" y="261181"/>
                    <a:pt x="4109" y="227869"/>
                  </a:cubicBezTo>
                  <a:close/>
                  <a:moveTo>
                    <a:pt x="1409295" y="192576"/>
                  </a:moveTo>
                  <a:cubicBezTo>
                    <a:pt x="1452307" y="192809"/>
                    <a:pt x="1495203" y="190479"/>
                    <a:pt x="1538098" y="187218"/>
                  </a:cubicBezTo>
                  <a:cubicBezTo>
                    <a:pt x="1554418" y="186053"/>
                    <a:pt x="1570737" y="182559"/>
                    <a:pt x="1584491" y="173357"/>
                  </a:cubicBezTo>
                  <a:cubicBezTo>
                    <a:pt x="1572252" y="134104"/>
                    <a:pt x="1556749" y="97414"/>
                    <a:pt x="1532270" y="64567"/>
                  </a:cubicBezTo>
                  <a:cubicBezTo>
                    <a:pt x="1349147" y="43135"/>
                    <a:pt x="1163460" y="52221"/>
                    <a:pt x="980104" y="65266"/>
                  </a:cubicBezTo>
                  <a:cubicBezTo>
                    <a:pt x="728092" y="71672"/>
                    <a:pt x="476545" y="110110"/>
                    <a:pt x="233508" y="176502"/>
                  </a:cubicBezTo>
                  <a:cubicBezTo>
                    <a:pt x="338067" y="163573"/>
                    <a:pt x="443558" y="166485"/>
                    <a:pt x="548815" y="164738"/>
                  </a:cubicBezTo>
                  <a:cubicBezTo>
                    <a:pt x="611177" y="165437"/>
                    <a:pt x="673190" y="174988"/>
                    <a:pt x="735668" y="172192"/>
                  </a:cubicBezTo>
                  <a:cubicBezTo>
                    <a:pt x="839061" y="173706"/>
                    <a:pt x="942687" y="172542"/>
                    <a:pt x="1046080" y="175570"/>
                  </a:cubicBezTo>
                  <a:cubicBezTo>
                    <a:pt x="1167773" y="186868"/>
                    <a:pt x="1287718" y="188383"/>
                    <a:pt x="1409295" y="1925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3605628" y="1370991"/>
              <a:ext cx="221472" cy="2224717"/>
            </a:xfrm>
            <a:custGeom>
              <a:rect b="b" l="l" r="r" t="t"/>
              <a:pathLst>
                <a:path extrusionOk="0" h="2224717" w="221472">
                  <a:moveTo>
                    <a:pt x="140233" y="2230484"/>
                  </a:moveTo>
                  <a:cubicBezTo>
                    <a:pt x="72393" y="2224660"/>
                    <a:pt x="-11417" y="2215458"/>
                    <a:pt x="1289" y="2126120"/>
                  </a:cubicBezTo>
                  <a:cubicBezTo>
                    <a:pt x="472" y="2023037"/>
                    <a:pt x="6417" y="1920421"/>
                    <a:pt x="11313" y="1817455"/>
                  </a:cubicBezTo>
                  <a:cubicBezTo>
                    <a:pt x="22736" y="1581355"/>
                    <a:pt x="37074" y="1345023"/>
                    <a:pt x="63184" y="1109971"/>
                  </a:cubicBezTo>
                  <a:cubicBezTo>
                    <a:pt x="95473" y="858380"/>
                    <a:pt x="131141" y="607138"/>
                    <a:pt x="140816" y="353334"/>
                  </a:cubicBezTo>
                  <a:cubicBezTo>
                    <a:pt x="149908" y="238255"/>
                    <a:pt x="175203" y="124805"/>
                    <a:pt x="184411" y="9959"/>
                  </a:cubicBezTo>
                  <a:cubicBezTo>
                    <a:pt x="189190" y="-3320"/>
                    <a:pt x="210289" y="-3320"/>
                    <a:pt x="215068" y="9959"/>
                  </a:cubicBezTo>
                  <a:cubicBezTo>
                    <a:pt x="221595" y="101976"/>
                    <a:pt x="200964" y="194226"/>
                    <a:pt x="192687" y="285777"/>
                  </a:cubicBezTo>
                  <a:cubicBezTo>
                    <a:pt x="180914" y="443604"/>
                    <a:pt x="179166" y="602130"/>
                    <a:pt x="160749" y="759491"/>
                  </a:cubicBezTo>
                  <a:cubicBezTo>
                    <a:pt x="143381" y="900312"/>
                    <a:pt x="122749" y="1040667"/>
                    <a:pt x="108178" y="1181722"/>
                  </a:cubicBezTo>
                  <a:cubicBezTo>
                    <a:pt x="80669" y="1492833"/>
                    <a:pt x="59920" y="1804293"/>
                    <a:pt x="55025" y="2116219"/>
                  </a:cubicBezTo>
                  <a:cubicBezTo>
                    <a:pt x="55141" y="2128915"/>
                    <a:pt x="54558" y="2141728"/>
                    <a:pt x="55141" y="2154424"/>
                  </a:cubicBezTo>
                  <a:cubicBezTo>
                    <a:pt x="71227" y="2171313"/>
                    <a:pt x="97105" y="2170265"/>
                    <a:pt x="118669" y="2173876"/>
                  </a:cubicBezTo>
                  <a:cubicBezTo>
                    <a:pt x="144546" y="2177254"/>
                    <a:pt x="170773" y="2179700"/>
                    <a:pt x="197000" y="2178302"/>
                  </a:cubicBezTo>
                  <a:cubicBezTo>
                    <a:pt x="205276" y="2177370"/>
                    <a:pt x="213436" y="2178185"/>
                    <a:pt x="220197" y="2183427"/>
                  </a:cubicBezTo>
                  <a:cubicBezTo>
                    <a:pt x="238847" y="2196589"/>
                    <a:pt x="230338" y="2229086"/>
                    <a:pt x="207491" y="2231182"/>
                  </a:cubicBezTo>
                  <a:cubicBezTo>
                    <a:pt x="185227" y="2233862"/>
                    <a:pt x="162381" y="2232464"/>
                    <a:pt x="140233" y="22304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3806311" y="1368733"/>
              <a:ext cx="81595" cy="2189774"/>
            </a:xfrm>
            <a:custGeom>
              <a:rect b="b" l="l" r="r" t="t"/>
              <a:pathLst>
                <a:path extrusionOk="0" h="2189774" w="81595">
                  <a:moveTo>
                    <a:pt x="747" y="2174387"/>
                  </a:moveTo>
                  <a:cubicBezTo>
                    <a:pt x="-2750" y="1982665"/>
                    <a:pt x="6226" y="1791060"/>
                    <a:pt x="23594" y="1600386"/>
                  </a:cubicBezTo>
                  <a:cubicBezTo>
                    <a:pt x="36649" y="1367781"/>
                    <a:pt x="39330" y="1134826"/>
                    <a:pt x="38747" y="901988"/>
                  </a:cubicBezTo>
                  <a:cubicBezTo>
                    <a:pt x="40729" y="739968"/>
                    <a:pt x="42360" y="577948"/>
                    <a:pt x="32219" y="416161"/>
                  </a:cubicBezTo>
                  <a:cubicBezTo>
                    <a:pt x="21379" y="301664"/>
                    <a:pt x="12520" y="187049"/>
                    <a:pt x="9256" y="72086"/>
                  </a:cubicBezTo>
                  <a:cubicBezTo>
                    <a:pt x="9606" y="52169"/>
                    <a:pt x="5876" y="-10845"/>
                    <a:pt x="20213" y="1618"/>
                  </a:cubicBezTo>
                  <a:cubicBezTo>
                    <a:pt x="19980" y="1268"/>
                    <a:pt x="19630" y="919"/>
                    <a:pt x="19397" y="569"/>
                  </a:cubicBezTo>
                  <a:lnTo>
                    <a:pt x="19397" y="569"/>
                  </a:lnTo>
                  <a:cubicBezTo>
                    <a:pt x="19281" y="569"/>
                    <a:pt x="19281" y="569"/>
                    <a:pt x="19164" y="453"/>
                  </a:cubicBezTo>
                  <a:cubicBezTo>
                    <a:pt x="37232" y="91888"/>
                    <a:pt x="46790" y="186584"/>
                    <a:pt x="58563" y="279533"/>
                  </a:cubicBezTo>
                  <a:cubicBezTo>
                    <a:pt x="76048" y="388556"/>
                    <a:pt x="85256" y="498277"/>
                    <a:pt x="88054" y="608581"/>
                  </a:cubicBezTo>
                  <a:cubicBezTo>
                    <a:pt x="91784" y="938329"/>
                    <a:pt x="94232" y="1268542"/>
                    <a:pt x="76980" y="1597940"/>
                  </a:cubicBezTo>
                  <a:cubicBezTo>
                    <a:pt x="66256" y="1739926"/>
                    <a:pt x="54600" y="1876554"/>
                    <a:pt x="54250" y="2017375"/>
                  </a:cubicBezTo>
                  <a:cubicBezTo>
                    <a:pt x="54250" y="2060355"/>
                    <a:pt x="54483" y="2103336"/>
                    <a:pt x="54250" y="2146199"/>
                  </a:cubicBezTo>
                  <a:cubicBezTo>
                    <a:pt x="55299" y="2166816"/>
                    <a:pt x="53900" y="2196867"/>
                    <a:pt x="26741" y="2197100"/>
                  </a:cubicBezTo>
                  <a:cubicBezTo>
                    <a:pt x="13919" y="2196984"/>
                    <a:pt x="2262" y="2187199"/>
                    <a:pt x="747" y="21743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1132544" y="245638"/>
              <a:ext cx="1736811" cy="396023"/>
            </a:xfrm>
            <a:custGeom>
              <a:rect b="b" l="l" r="r" t="t"/>
              <a:pathLst>
                <a:path extrusionOk="0" h="396023" w="1736811">
                  <a:moveTo>
                    <a:pt x="1729642" y="399990"/>
                  </a:moveTo>
                  <a:cubicBezTo>
                    <a:pt x="1725096" y="395680"/>
                    <a:pt x="1715304" y="393584"/>
                    <a:pt x="1713322" y="387410"/>
                  </a:cubicBezTo>
                  <a:cubicBezTo>
                    <a:pt x="1706562" y="382518"/>
                    <a:pt x="1699684" y="377743"/>
                    <a:pt x="1692807" y="372967"/>
                  </a:cubicBezTo>
                  <a:cubicBezTo>
                    <a:pt x="1692458" y="372734"/>
                    <a:pt x="1692108" y="372501"/>
                    <a:pt x="1691758" y="372268"/>
                  </a:cubicBezTo>
                  <a:cubicBezTo>
                    <a:pt x="1680685" y="407678"/>
                    <a:pt x="1647230" y="387643"/>
                    <a:pt x="1623685" y="378791"/>
                  </a:cubicBezTo>
                  <a:cubicBezTo>
                    <a:pt x="1574727" y="364348"/>
                    <a:pt x="1529267" y="358058"/>
                    <a:pt x="1480776" y="345711"/>
                  </a:cubicBezTo>
                  <a:cubicBezTo>
                    <a:pt x="1380065" y="317873"/>
                    <a:pt x="1277371" y="307507"/>
                    <a:pt x="1174095" y="296442"/>
                  </a:cubicBezTo>
                  <a:cubicBezTo>
                    <a:pt x="1086322" y="281183"/>
                    <a:pt x="998432" y="270118"/>
                    <a:pt x="909144" y="271282"/>
                  </a:cubicBezTo>
                  <a:cubicBezTo>
                    <a:pt x="842935" y="268370"/>
                    <a:pt x="776960" y="260567"/>
                    <a:pt x="710634" y="263711"/>
                  </a:cubicBezTo>
                  <a:cubicBezTo>
                    <a:pt x="632420" y="267672"/>
                    <a:pt x="554904" y="279669"/>
                    <a:pt x="476573" y="278621"/>
                  </a:cubicBezTo>
                  <a:cubicBezTo>
                    <a:pt x="408965" y="278970"/>
                    <a:pt x="340892" y="270817"/>
                    <a:pt x="273518" y="279086"/>
                  </a:cubicBezTo>
                  <a:cubicBezTo>
                    <a:pt x="210456" y="286890"/>
                    <a:pt x="152990" y="304828"/>
                    <a:pt x="89812" y="302382"/>
                  </a:cubicBezTo>
                  <a:cubicBezTo>
                    <a:pt x="290" y="299936"/>
                    <a:pt x="6352" y="218169"/>
                    <a:pt x="523" y="150379"/>
                  </a:cubicBezTo>
                  <a:cubicBezTo>
                    <a:pt x="-2974" y="112640"/>
                    <a:pt x="10664" y="66981"/>
                    <a:pt x="53211" y="59992"/>
                  </a:cubicBezTo>
                  <a:cubicBezTo>
                    <a:pt x="89229" y="50674"/>
                    <a:pt x="125364" y="41240"/>
                    <a:pt x="162198" y="35416"/>
                  </a:cubicBezTo>
                  <a:cubicBezTo>
                    <a:pt x="236217" y="23768"/>
                    <a:pt x="310002" y="8859"/>
                    <a:pt x="384720" y="1870"/>
                  </a:cubicBezTo>
                  <a:cubicBezTo>
                    <a:pt x="477156" y="-2439"/>
                    <a:pt x="570174" y="1521"/>
                    <a:pt x="662610" y="5481"/>
                  </a:cubicBezTo>
                  <a:cubicBezTo>
                    <a:pt x="816825" y="13751"/>
                    <a:pt x="967076" y="50441"/>
                    <a:pt x="1114297" y="95402"/>
                  </a:cubicBezTo>
                  <a:cubicBezTo>
                    <a:pt x="1220721" y="124404"/>
                    <a:pt x="1329242" y="147117"/>
                    <a:pt x="1430187" y="192893"/>
                  </a:cubicBezTo>
                  <a:cubicBezTo>
                    <a:pt x="1533930" y="240067"/>
                    <a:pt x="1638954" y="293763"/>
                    <a:pt x="1722182" y="372618"/>
                  </a:cubicBezTo>
                  <a:cubicBezTo>
                    <a:pt x="1728359" y="379723"/>
                    <a:pt x="1736519" y="386712"/>
                    <a:pt x="1737335" y="396496"/>
                  </a:cubicBezTo>
                  <a:cubicBezTo>
                    <a:pt x="1737451" y="400339"/>
                    <a:pt x="1732323" y="403251"/>
                    <a:pt x="1729642" y="399990"/>
                  </a:cubicBezTo>
                  <a:close/>
                  <a:moveTo>
                    <a:pt x="1603402" y="317757"/>
                  </a:moveTo>
                  <a:cubicBezTo>
                    <a:pt x="1517960" y="267905"/>
                    <a:pt x="1427973" y="225274"/>
                    <a:pt x="1333439" y="195805"/>
                  </a:cubicBezTo>
                  <a:cubicBezTo>
                    <a:pt x="1256157" y="171461"/>
                    <a:pt x="1176193" y="157018"/>
                    <a:pt x="1098095" y="135353"/>
                  </a:cubicBezTo>
                  <a:cubicBezTo>
                    <a:pt x="995052" y="106350"/>
                    <a:pt x="891543" y="77813"/>
                    <a:pt x="785119" y="64651"/>
                  </a:cubicBezTo>
                  <a:cubicBezTo>
                    <a:pt x="669720" y="49393"/>
                    <a:pt x="553039" y="49393"/>
                    <a:pt x="436941" y="49626"/>
                  </a:cubicBezTo>
                  <a:cubicBezTo>
                    <a:pt x="333082" y="52305"/>
                    <a:pt x="230505" y="76416"/>
                    <a:pt x="128511" y="95052"/>
                  </a:cubicBezTo>
                  <a:cubicBezTo>
                    <a:pt x="105315" y="101808"/>
                    <a:pt x="80137" y="105069"/>
                    <a:pt x="58106" y="114737"/>
                  </a:cubicBezTo>
                  <a:cubicBezTo>
                    <a:pt x="47382" y="146535"/>
                    <a:pt x="57640" y="182643"/>
                    <a:pt x="60671" y="215373"/>
                  </a:cubicBezTo>
                  <a:cubicBezTo>
                    <a:pt x="63701" y="251481"/>
                    <a:pt x="78272" y="248336"/>
                    <a:pt x="109511" y="249268"/>
                  </a:cubicBezTo>
                  <a:cubicBezTo>
                    <a:pt x="181665" y="244609"/>
                    <a:pt x="245076" y="223643"/>
                    <a:pt x="315947" y="222129"/>
                  </a:cubicBezTo>
                  <a:cubicBezTo>
                    <a:pt x="389732" y="221081"/>
                    <a:pt x="463518" y="227720"/>
                    <a:pt x="537303" y="223643"/>
                  </a:cubicBezTo>
                  <a:cubicBezTo>
                    <a:pt x="631604" y="217121"/>
                    <a:pt x="725788" y="203842"/>
                    <a:pt x="820438" y="212228"/>
                  </a:cubicBezTo>
                  <a:cubicBezTo>
                    <a:pt x="894107" y="219217"/>
                    <a:pt x="968009" y="217121"/>
                    <a:pt x="1041678" y="222828"/>
                  </a:cubicBezTo>
                  <a:cubicBezTo>
                    <a:pt x="1096696" y="228885"/>
                    <a:pt x="1151015" y="240067"/>
                    <a:pt x="1205917" y="246822"/>
                  </a:cubicBezTo>
                  <a:cubicBezTo>
                    <a:pt x="1341132" y="254626"/>
                    <a:pt x="1471684" y="288987"/>
                    <a:pt x="1603402" y="3177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2815621" y="611850"/>
              <a:ext cx="58282" cy="23295"/>
            </a:xfrm>
            <a:custGeom>
              <a:rect b="b" l="l" r="r" t="t"/>
              <a:pathLst>
                <a:path extrusionOk="0" h="23295" w="58282">
                  <a:moveTo>
                    <a:pt x="49712" y="32031"/>
                  </a:moveTo>
                  <a:cubicBezTo>
                    <a:pt x="42601" y="27139"/>
                    <a:pt x="-18595" y="9900"/>
                    <a:pt x="5650" y="0"/>
                  </a:cubicBezTo>
                  <a:cubicBezTo>
                    <a:pt x="26865" y="6173"/>
                    <a:pt x="47846" y="15491"/>
                    <a:pt x="68595" y="23295"/>
                  </a:cubicBezTo>
                  <a:cubicBezTo>
                    <a:pt x="69761" y="24693"/>
                    <a:pt x="69877" y="26790"/>
                    <a:pt x="68595" y="28071"/>
                  </a:cubicBezTo>
                  <a:cubicBezTo>
                    <a:pt x="64981" y="30750"/>
                    <a:pt x="60668" y="25974"/>
                    <a:pt x="56822" y="25508"/>
                  </a:cubicBezTo>
                  <a:cubicBezTo>
                    <a:pt x="58337" y="29702"/>
                    <a:pt x="53675" y="34011"/>
                    <a:pt x="49712" y="320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2808710" y="614854"/>
              <a:ext cx="58282" cy="23295"/>
            </a:xfrm>
            <a:custGeom>
              <a:rect b="b" l="l" r="r" t="t"/>
              <a:pathLst>
                <a:path extrusionOk="0" h="23295" w="58282">
                  <a:moveTo>
                    <a:pt x="52543" y="29726"/>
                  </a:moveTo>
                  <a:cubicBezTo>
                    <a:pt x="49163" y="27629"/>
                    <a:pt x="45433" y="26348"/>
                    <a:pt x="41936" y="24834"/>
                  </a:cubicBezTo>
                  <a:cubicBezTo>
                    <a:pt x="39721" y="28328"/>
                    <a:pt x="35292" y="27745"/>
                    <a:pt x="31911" y="26115"/>
                  </a:cubicBezTo>
                  <a:cubicBezTo>
                    <a:pt x="21770" y="22038"/>
                    <a:pt x="10929" y="18078"/>
                    <a:pt x="1954" y="11788"/>
                  </a:cubicBezTo>
                  <a:cubicBezTo>
                    <a:pt x="-2709" y="7129"/>
                    <a:pt x="1604" y="-1607"/>
                    <a:pt x="8248" y="257"/>
                  </a:cubicBezTo>
                  <a:cubicBezTo>
                    <a:pt x="15825" y="4100"/>
                    <a:pt x="69795" y="19825"/>
                    <a:pt x="58371" y="30075"/>
                  </a:cubicBezTo>
                  <a:cubicBezTo>
                    <a:pt x="56623" y="31356"/>
                    <a:pt x="54058" y="31240"/>
                    <a:pt x="52543" y="297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984839" y="-168988"/>
              <a:ext cx="1631903" cy="396023"/>
            </a:xfrm>
            <a:custGeom>
              <a:rect b="b" l="l" r="r" t="t"/>
              <a:pathLst>
                <a:path extrusionOk="0" h="396023" w="1631903">
                  <a:moveTo>
                    <a:pt x="1637807" y="397161"/>
                  </a:moveTo>
                  <a:cubicBezTo>
                    <a:pt x="1555745" y="344280"/>
                    <a:pt x="1468322" y="299669"/>
                    <a:pt x="1381365" y="255408"/>
                  </a:cubicBezTo>
                  <a:cubicBezTo>
                    <a:pt x="1291610" y="211845"/>
                    <a:pt x="1200923" y="169447"/>
                    <a:pt x="1102892" y="148365"/>
                  </a:cubicBezTo>
                  <a:cubicBezTo>
                    <a:pt x="920702" y="97697"/>
                    <a:pt x="734315" y="65200"/>
                    <a:pt x="545014" y="58095"/>
                  </a:cubicBezTo>
                  <a:cubicBezTo>
                    <a:pt x="440806" y="51572"/>
                    <a:pt x="335081" y="37245"/>
                    <a:pt x="231222" y="52155"/>
                  </a:cubicBezTo>
                  <a:cubicBezTo>
                    <a:pt x="180284" y="59609"/>
                    <a:pt x="135640" y="68694"/>
                    <a:pt x="85983" y="77081"/>
                  </a:cubicBezTo>
                  <a:cubicBezTo>
                    <a:pt x="58357" y="78013"/>
                    <a:pt x="13480" y="105501"/>
                    <a:pt x="774" y="68345"/>
                  </a:cubicBezTo>
                  <a:cubicBezTo>
                    <a:pt x="-3072" y="53436"/>
                    <a:pt x="7885" y="37944"/>
                    <a:pt x="23155" y="36314"/>
                  </a:cubicBezTo>
                  <a:cubicBezTo>
                    <a:pt x="92627" y="25248"/>
                    <a:pt x="162100" y="13135"/>
                    <a:pt x="231805" y="3817"/>
                  </a:cubicBezTo>
                  <a:cubicBezTo>
                    <a:pt x="384388" y="-10161"/>
                    <a:pt x="537088" y="18027"/>
                    <a:pt x="689205" y="27811"/>
                  </a:cubicBezTo>
                  <a:cubicBezTo>
                    <a:pt x="799475" y="38760"/>
                    <a:pt x="908812" y="60658"/>
                    <a:pt x="1015585" y="89544"/>
                  </a:cubicBezTo>
                  <a:cubicBezTo>
                    <a:pt x="1084242" y="108413"/>
                    <a:pt x="1154180" y="123672"/>
                    <a:pt x="1220855" y="149064"/>
                  </a:cubicBezTo>
                  <a:cubicBezTo>
                    <a:pt x="1286365" y="175970"/>
                    <a:pt x="1349659" y="208118"/>
                    <a:pt x="1412487" y="240731"/>
                  </a:cubicBezTo>
                  <a:cubicBezTo>
                    <a:pt x="1436849" y="253311"/>
                    <a:pt x="1679886" y="384698"/>
                    <a:pt x="1637807" y="3971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1071864" y="1226567"/>
              <a:ext cx="1690185" cy="1176421"/>
            </a:xfrm>
            <a:custGeom>
              <a:rect b="b" l="l" r="r" t="t"/>
              <a:pathLst>
                <a:path extrusionOk="0" h="1176421" w="1690185">
                  <a:moveTo>
                    <a:pt x="140234" y="1178103"/>
                  </a:moveTo>
                  <a:cubicBezTo>
                    <a:pt x="105264" y="1155390"/>
                    <a:pt x="68896" y="1133608"/>
                    <a:pt x="36725" y="1106818"/>
                  </a:cubicBezTo>
                  <a:cubicBezTo>
                    <a:pt x="21338" y="1093074"/>
                    <a:pt x="4320" y="1077816"/>
                    <a:pt x="473" y="1056500"/>
                  </a:cubicBezTo>
                  <a:cubicBezTo>
                    <a:pt x="-4190" y="1023654"/>
                    <a:pt x="26700" y="998960"/>
                    <a:pt x="45700" y="975781"/>
                  </a:cubicBezTo>
                  <a:cubicBezTo>
                    <a:pt x="186393" y="829719"/>
                    <a:pt x="335363" y="692043"/>
                    <a:pt x="497154" y="569625"/>
                  </a:cubicBezTo>
                  <a:cubicBezTo>
                    <a:pt x="496688" y="569974"/>
                    <a:pt x="496338" y="570324"/>
                    <a:pt x="495989" y="570556"/>
                  </a:cubicBezTo>
                  <a:cubicBezTo>
                    <a:pt x="495756" y="570790"/>
                    <a:pt x="495406" y="571022"/>
                    <a:pt x="495173" y="571256"/>
                  </a:cubicBezTo>
                  <a:cubicBezTo>
                    <a:pt x="754995" y="347502"/>
                    <a:pt x="1065756" y="191073"/>
                    <a:pt x="1389456" y="82633"/>
                  </a:cubicBezTo>
                  <a:cubicBezTo>
                    <a:pt x="1449370" y="61084"/>
                    <a:pt x="1510100" y="41516"/>
                    <a:pt x="1572229" y="27539"/>
                  </a:cubicBezTo>
                  <a:cubicBezTo>
                    <a:pt x="1598106" y="16124"/>
                    <a:pt x="1634358" y="-15558"/>
                    <a:pt x="1660119" y="9252"/>
                  </a:cubicBezTo>
                  <a:cubicBezTo>
                    <a:pt x="1670726" y="8437"/>
                    <a:pt x="1704996" y="-765"/>
                    <a:pt x="1700800" y="18570"/>
                  </a:cubicBezTo>
                  <a:cubicBezTo>
                    <a:pt x="1692057" y="28704"/>
                    <a:pt x="1675855" y="28122"/>
                    <a:pt x="1663849" y="32897"/>
                  </a:cubicBezTo>
                  <a:cubicBezTo>
                    <a:pt x="1655922" y="50951"/>
                    <a:pt x="1632493" y="54795"/>
                    <a:pt x="1616873" y="64462"/>
                  </a:cubicBezTo>
                  <a:cubicBezTo>
                    <a:pt x="1585984" y="80303"/>
                    <a:pt x="1562438" y="96144"/>
                    <a:pt x="1534579" y="114315"/>
                  </a:cubicBezTo>
                  <a:cubicBezTo>
                    <a:pt x="1452401" y="168709"/>
                    <a:pt x="1377800" y="233355"/>
                    <a:pt x="1300284" y="293690"/>
                  </a:cubicBezTo>
                  <a:cubicBezTo>
                    <a:pt x="1246431" y="335389"/>
                    <a:pt x="1188266" y="370914"/>
                    <a:pt x="1133480" y="411215"/>
                  </a:cubicBezTo>
                  <a:cubicBezTo>
                    <a:pt x="1076713" y="450468"/>
                    <a:pt x="1032069" y="494380"/>
                    <a:pt x="977633" y="534216"/>
                  </a:cubicBezTo>
                  <a:cubicBezTo>
                    <a:pt x="854075" y="617847"/>
                    <a:pt x="738909" y="717784"/>
                    <a:pt x="620946" y="808171"/>
                  </a:cubicBezTo>
                  <a:cubicBezTo>
                    <a:pt x="519185" y="882599"/>
                    <a:pt x="440038" y="982887"/>
                    <a:pt x="342007" y="1059296"/>
                  </a:cubicBezTo>
                  <a:cubicBezTo>
                    <a:pt x="291884" y="1094821"/>
                    <a:pt x="203412" y="1197671"/>
                    <a:pt x="140234" y="1178103"/>
                  </a:cubicBezTo>
                  <a:close/>
                  <a:moveTo>
                    <a:pt x="122982" y="1102509"/>
                  </a:moveTo>
                  <a:cubicBezTo>
                    <a:pt x="135455" y="1110429"/>
                    <a:pt x="147461" y="1118816"/>
                    <a:pt x="158185" y="1126620"/>
                  </a:cubicBezTo>
                  <a:cubicBezTo>
                    <a:pt x="158534" y="1126853"/>
                    <a:pt x="159001" y="1127202"/>
                    <a:pt x="159350" y="1127435"/>
                  </a:cubicBezTo>
                  <a:cubicBezTo>
                    <a:pt x="160050" y="1127202"/>
                    <a:pt x="160749" y="1127085"/>
                    <a:pt x="161449" y="1126853"/>
                  </a:cubicBezTo>
                  <a:cubicBezTo>
                    <a:pt x="160866" y="1127085"/>
                    <a:pt x="160283" y="1127202"/>
                    <a:pt x="159700" y="1127435"/>
                  </a:cubicBezTo>
                  <a:cubicBezTo>
                    <a:pt x="208074" y="1107983"/>
                    <a:pt x="245375" y="1068381"/>
                    <a:pt x="285706" y="1036466"/>
                  </a:cubicBezTo>
                  <a:cubicBezTo>
                    <a:pt x="387700" y="959591"/>
                    <a:pt x="467081" y="858372"/>
                    <a:pt x="569075" y="781381"/>
                  </a:cubicBezTo>
                  <a:cubicBezTo>
                    <a:pt x="694032" y="684122"/>
                    <a:pt x="812928" y="582088"/>
                    <a:pt x="942781" y="493216"/>
                  </a:cubicBezTo>
                  <a:cubicBezTo>
                    <a:pt x="1010971" y="441500"/>
                    <a:pt x="1074265" y="383610"/>
                    <a:pt x="1145953" y="336553"/>
                  </a:cubicBezTo>
                  <a:cubicBezTo>
                    <a:pt x="1263100" y="263056"/>
                    <a:pt x="1364045" y="168360"/>
                    <a:pt x="1476879" y="89039"/>
                  </a:cubicBezTo>
                  <a:cubicBezTo>
                    <a:pt x="1196658" y="186880"/>
                    <a:pt x="925179" y="311860"/>
                    <a:pt x="682375" y="483781"/>
                  </a:cubicBezTo>
                  <a:cubicBezTo>
                    <a:pt x="627474" y="523500"/>
                    <a:pt x="577701" y="567528"/>
                    <a:pt x="525480" y="609810"/>
                  </a:cubicBezTo>
                  <a:cubicBezTo>
                    <a:pt x="454608" y="667815"/>
                    <a:pt x="380940" y="722560"/>
                    <a:pt x="313915" y="784759"/>
                  </a:cubicBezTo>
                  <a:cubicBezTo>
                    <a:pt x="227424" y="872466"/>
                    <a:pt x="129743" y="951438"/>
                    <a:pt x="54326" y="1048929"/>
                  </a:cubicBezTo>
                  <a:cubicBezTo>
                    <a:pt x="72976" y="1071293"/>
                    <a:pt x="98620" y="1086784"/>
                    <a:pt x="122982" y="11025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1687344" y="999886"/>
              <a:ext cx="1666872" cy="1968467"/>
            </a:xfrm>
            <a:custGeom>
              <a:rect b="b" l="l" r="r" t="t"/>
              <a:pathLst>
                <a:path extrusionOk="0" h="1968467" w="1666872">
                  <a:moveTo>
                    <a:pt x="14908" y="1976804"/>
                  </a:moveTo>
                  <a:cubicBezTo>
                    <a:pt x="1970" y="1970864"/>
                    <a:pt x="-3392" y="1955605"/>
                    <a:pt x="2203" y="1942676"/>
                  </a:cubicBezTo>
                  <a:cubicBezTo>
                    <a:pt x="19454" y="1903772"/>
                    <a:pt x="38804" y="1865568"/>
                    <a:pt x="57105" y="1827130"/>
                  </a:cubicBezTo>
                  <a:cubicBezTo>
                    <a:pt x="135203" y="1651716"/>
                    <a:pt x="229503" y="1484687"/>
                    <a:pt x="338491" y="1326627"/>
                  </a:cubicBezTo>
                  <a:cubicBezTo>
                    <a:pt x="452491" y="1168102"/>
                    <a:pt x="552271" y="998860"/>
                    <a:pt x="679676" y="850351"/>
                  </a:cubicBezTo>
                  <a:cubicBezTo>
                    <a:pt x="812093" y="704521"/>
                    <a:pt x="940314" y="553567"/>
                    <a:pt x="1088817" y="423695"/>
                  </a:cubicBezTo>
                  <a:cubicBezTo>
                    <a:pt x="1197805" y="325970"/>
                    <a:pt x="1305744" y="226731"/>
                    <a:pt x="1429069" y="147061"/>
                  </a:cubicBezTo>
                  <a:cubicBezTo>
                    <a:pt x="1501805" y="99654"/>
                    <a:pt x="1568830" y="42115"/>
                    <a:pt x="1648443" y="6589"/>
                  </a:cubicBezTo>
                  <a:cubicBezTo>
                    <a:pt x="1657069" y="3561"/>
                    <a:pt x="1666744" y="-2496"/>
                    <a:pt x="1675720" y="1115"/>
                  </a:cubicBezTo>
                  <a:cubicBezTo>
                    <a:pt x="1677468" y="2279"/>
                    <a:pt x="1677235" y="4958"/>
                    <a:pt x="1675720" y="6240"/>
                  </a:cubicBezTo>
                  <a:cubicBezTo>
                    <a:pt x="1671174" y="9850"/>
                    <a:pt x="1666394" y="13345"/>
                    <a:pt x="1661382" y="16373"/>
                  </a:cubicBezTo>
                  <a:cubicBezTo>
                    <a:pt x="1594125" y="58655"/>
                    <a:pt x="1533861" y="110836"/>
                    <a:pt x="1469634" y="157427"/>
                  </a:cubicBezTo>
                  <a:cubicBezTo>
                    <a:pt x="1345259" y="242689"/>
                    <a:pt x="1234173" y="344140"/>
                    <a:pt x="1124136" y="446757"/>
                  </a:cubicBezTo>
                  <a:cubicBezTo>
                    <a:pt x="969688" y="585016"/>
                    <a:pt x="835872" y="744357"/>
                    <a:pt x="698443" y="899155"/>
                  </a:cubicBezTo>
                  <a:cubicBezTo>
                    <a:pt x="574884" y="1053255"/>
                    <a:pt x="472074" y="1222496"/>
                    <a:pt x="359007" y="1384284"/>
                  </a:cubicBezTo>
                  <a:cubicBezTo>
                    <a:pt x="286620" y="1495519"/>
                    <a:pt x="215399" y="1608037"/>
                    <a:pt x="159915" y="1728940"/>
                  </a:cubicBezTo>
                  <a:cubicBezTo>
                    <a:pt x="133221" y="1786363"/>
                    <a:pt x="106295" y="1843787"/>
                    <a:pt x="78786" y="1900977"/>
                  </a:cubicBezTo>
                  <a:cubicBezTo>
                    <a:pt x="61884" y="1926369"/>
                    <a:pt x="54307" y="1991247"/>
                    <a:pt x="14908" y="19768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4095466" y="1539243"/>
              <a:ext cx="384662" cy="1875285"/>
            </a:xfrm>
            <a:custGeom>
              <a:rect b="b" l="l" r="r" t="t"/>
              <a:pathLst>
                <a:path extrusionOk="0" h="1875285" w="384662">
                  <a:moveTo>
                    <a:pt x="342905" y="1874004"/>
                  </a:moveTo>
                  <a:cubicBezTo>
                    <a:pt x="337544" y="1868996"/>
                    <a:pt x="335212" y="1862590"/>
                    <a:pt x="334629" y="1855485"/>
                  </a:cubicBezTo>
                  <a:cubicBezTo>
                    <a:pt x="331482" y="1813320"/>
                    <a:pt x="329850" y="1771038"/>
                    <a:pt x="327752" y="1728874"/>
                  </a:cubicBezTo>
                  <a:cubicBezTo>
                    <a:pt x="316445" y="1515953"/>
                    <a:pt x="327053" y="1301635"/>
                    <a:pt x="296047" y="1090112"/>
                  </a:cubicBezTo>
                  <a:cubicBezTo>
                    <a:pt x="264691" y="882433"/>
                    <a:pt x="229372" y="674521"/>
                    <a:pt x="174120" y="471617"/>
                  </a:cubicBezTo>
                  <a:cubicBezTo>
                    <a:pt x="137169" y="349549"/>
                    <a:pt x="92059" y="229810"/>
                    <a:pt x="44617" y="111585"/>
                  </a:cubicBezTo>
                  <a:cubicBezTo>
                    <a:pt x="31329" y="79787"/>
                    <a:pt x="16175" y="48804"/>
                    <a:pt x="2654" y="17006"/>
                  </a:cubicBezTo>
                  <a:cubicBezTo>
                    <a:pt x="322" y="11182"/>
                    <a:pt x="-3058" y="699"/>
                    <a:pt x="5568" y="117"/>
                  </a:cubicBezTo>
                  <a:lnTo>
                    <a:pt x="5568" y="0"/>
                  </a:lnTo>
                  <a:cubicBezTo>
                    <a:pt x="22586" y="8736"/>
                    <a:pt x="30396" y="31099"/>
                    <a:pt x="41703" y="46125"/>
                  </a:cubicBezTo>
                  <a:cubicBezTo>
                    <a:pt x="73408" y="99122"/>
                    <a:pt x="97770" y="155963"/>
                    <a:pt x="121200" y="213037"/>
                  </a:cubicBezTo>
                  <a:cubicBezTo>
                    <a:pt x="177734" y="346753"/>
                    <a:pt x="228323" y="487109"/>
                    <a:pt x="258046" y="628978"/>
                  </a:cubicBezTo>
                  <a:cubicBezTo>
                    <a:pt x="322740" y="914930"/>
                    <a:pt x="374378" y="1205308"/>
                    <a:pt x="371231" y="1499530"/>
                  </a:cubicBezTo>
                  <a:cubicBezTo>
                    <a:pt x="373212" y="1598536"/>
                    <a:pt x="377175" y="1697541"/>
                    <a:pt x="382887" y="1796431"/>
                  </a:cubicBezTo>
                  <a:cubicBezTo>
                    <a:pt x="384053" y="1815882"/>
                    <a:pt x="385568" y="1835334"/>
                    <a:pt x="386617" y="1854786"/>
                  </a:cubicBezTo>
                  <a:cubicBezTo>
                    <a:pt x="388133" y="1876567"/>
                    <a:pt x="358525" y="1889962"/>
                    <a:pt x="342905" y="18740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4479471" y="1679699"/>
              <a:ext cx="524540" cy="1910229"/>
            </a:xfrm>
            <a:custGeom>
              <a:rect b="b" l="l" r="r" t="t"/>
              <a:pathLst>
                <a:path extrusionOk="0" h="1910229" w="524540">
                  <a:moveTo>
                    <a:pt x="475398" y="1894869"/>
                  </a:moveTo>
                  <a:cubicBezTo>
                    <a:pt x="460594" y="1729471"/>
                    <a:pt x="434134" y="1565355"/>
                    <a:pt x="414551" y="1400539"/>
                  </a:cubicBezTo>
                  <a:cubicBezTo>
                    <a:pt x="393569" y="1207187"/>
                    <a:pt x="365477" y="1012902"/>
                    <a:pt x="312324" y="825840"/>
                  </a:cubicBezTo>
                  <a:cubicBezTo>
                    <a:pt x="243318" y="585081"/>
                    <a:pt x="140974" y="355737"/>
                    <a:pt x="47956" y="123831"/>
                  </a:cubicBezTo>
                  <a:cubicBezTo>
                    <a:pt x="34784" y="92498"/>
                    <a:pt x="21029" y="61515"/>
                    <a:pt x="7508" y="30416"/>
                  </a:cubicBezTo>
                  <a:cubicBezTo>
                    <a:pt x="4943" y="21564"/>
                    <a:pt x="-2517" y="12245"/>
                    <a:pt x="864" y="3044"/>
                  </a:cubicBezTo>
                  <a:cubicBezTo>
                    <a:pt x="2262" y="15"/>
                    <a:pt x="5410" y="-567"/>
                    <a:pt x="8090" y="481"/>
                  </a:cubicBezTo>
                  <a:cubicBezTo>
                    <a:pt x="8090" y="481"/>
                    <a:pt x="8090" y="365"/>
                    <a:pt x="8207" y="365"/>
                  </a:cubicBezTo>
                  <a:cubicBezTo>
                    <a:pt x="56465" y="65243"/>
                    <a:pt x="86539" y="144564"/>
                    <a:pt x="121858" y="217595"/>
                  </a:cubicBezTo>
                  <a:cubicBezTo>
                    <a:pt x="154612" y="292140"/>
                    <a:pt x="188183" y="366220"/>
                    <a:pt x="220588" y="440882"/>
                  </a:cubicBezTo>
                  <a:cubicBezTo>
                    <a:pt x="358134" y="742908"/>
                    <a:pt x="433668" y="1066948"/>
                    <a:pt x="466073" y="1396463"/>
                  </a:cubicBezTo>
                  <a:cubicBezTo>
                    <a:pt x="486122" y="1560113"/>
                    <a:pt x="512582" y="1722949"/>
                    <a:pt x="527968" y="1887182"/>
                  </a:cubicBezTo>
                  <a:cubicBezTo>
                    <a:pt x="532515" y="1920611"/>
                    <a:pt x="481226" y="1929812"/>
                    <a:pt x="475398" y="18948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4500080" y="1677268"/>
              <a:ext cx="792638" cy="1933524"/>
            </a:xfrm>
            <a:custGeom>
              <a:rect b="b" l="l" r="r" t="t"/>
              <a:pathLst>
                <a:path extrusionOk="0" h="1933524" w="792638">
                  <a:moveTo>
                    <a:pt x="501181" y="1939814"/>
                  </a:moveTo>
                  <a:cubicBezTo>
                    <a:pt x="481948" y="1926769"/>
                    <a:pt x="489642" y="1894155"/>
                    <a:pt x="512838" y="1891476"/>
                  </a:cubicBezTo>
                  <a:cubicBezTo>
                    <a:pt x="536850" y="1889147"/>
                    <a:pt x="560979" y="1889380"/>
                    <a:pt x="584525" y="1883672"/>
                  </a:cubicBezTo>
                  <a:cubicBezTo>
                    <a:pt x="622642" y="1872840"/>
                    <a:pt x="749114" y="1834868"/>
                    <a:pt x="741188" y="1786530"/>
                  </a:cubicBezTo>
                  <a:cubicBezTo>
                    <a:pt x="683372" y="1590499"/>
                    <a:pt x="634881" y="1391555"/>
                    <a:pt x="568089" y="1198203"/>
                  </a:cubicBezTo>
                  <a:cubicBezTo>
                    <a:pt x="487893" y="937410"/>
                    <a:pt x="394875" y="676850"/>
                    <a:pt x="253015" y="442730"/>
                  </a:cubicBezTo>
                  <a:cubicBezTo>
                    <a:pt x="184942" y="335921"/>
                    <a:pt x="128641" y="222472"/>
                    <a:pt x="61966" y="114847"/>
                  </a:cubicBezTo>
                  <a:cubicBezTo>
                    <a:pt x="51359" y="90852"/>
                    <a:pt x="-28022" y="3494"/>
                    <a:pt x="10445" y="116"/>
                  </a:cubicBezTo>
                  <a:cubicBezTo>
                    <a:pt x="10445" y="116"/>
                    <a:pt x="10445" y="116"/>
                    <a:pt x="10445" y="0"/>
                  </a:cubicBezTo>
                  <a:cubicBezTo>
                    <a:pt x="76420" y="58821"/>
                    <a:pt x="122347" y="138608"/>
                    <a:pt x="168156" y="213736"/>
                  </a:cubicBezTo>
                  <a:cubicBezTo>
                    <a:pt x="209770" y="285136"/>
                    <a:pt x="253482" y="355139"/>
                    <a:pt x="297893" y="424909"/>
                  </a:cubicBezTo>
                  <a:cubicBezTo>
                    <a:pt x="475770" y="710163"/>
                    <a:pt x="571819" y="1034668"/>
                    <a:pt x="673697" y="1352303"/>
                  </a:cubicBezTo>
                  <a:cubicBezTo>
                    <a:pt x="697360" y="1433254"/>
                    <a:pt x="718924" y="1514905"/>
                    <a:pt x="742470" y="1595856"/>
                  </a:cubicBezTo>
                  <a:cubicBezTo>
                    <a:pt x="753310" y="1634527"/>
                    <a:pt x="764034" y="1673081"/>
                    <a:pt x="775574" y="1711519"/>
                  </a:cubicBezTo>
                  <a:cubicBezTo>
                    <a:pt x="783268" y="1742618"/>
                    <a:pt x="799470" y="1773601"/>
                    <a:pt x="793525" y="1806215"/>
                  </a:cubicBezTo>
                  <a:cubicBezTo>
                    <a:pt x="792593" y="1887166"/>
                    <a:pt x="564126" y="1963576"/>
                    <a:pt x="501181" y="19398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5296932" y="-1558871"/>
              <a:ext cx="151533" cy="163068"/>
            </a:xfrm>
            <a:custGeom>
              <a:rect b="b" l="l" r="r" t="t"/>
              <a:pathLst>
                <a:path extrusionOk="0" h="163068" w="151533">
                  <a:moveTo>
                    <a:pt x="75821" y="163000"/>
                  </a:moveTo>
                  <a:cubicBezTo>
                    <a:pt x="18704" y="163466"/>
                    <a:pt x="-12302" y="100918"/>
                    <a:pt x="4600" y="50832"/>
                  </a:cubicBezTo>
                  <a:cubicBezTo>
                    <a:pt x="9845" y="27653"/>
                    <a:pt x="36305" y="3775"/>
                    <a:pt x="60900" y="11929"/>
                  </a:cubicBezTo>
                  <a:cubicBezTo>
                    <a:pt x="74422" y="-7756"/>
                    <a:pt x="103913" y="398"/>
                    <a:pt x="120698" y="11579"/>
                  </a:cubicBezTo>
                  <a:cubicBezTo>
                    <a:pt x="180496" y="51648"/>
                    <a:pt x="153336" y="167776"/>
                    <a:pt x="75821" y="163000"/>
                  </a:cubicBezTo>
                  <a:close/>
                  <a:moveTo>
                    <a:pt x="72673" y="112565"/>
                  </a:moveTo>
                  <a:cubicBezTo>
                    <a:pt x="101465" y="115943"/>
                    <a:pt x="107992" y="71449"/>
                    <a:pt x="90741" y="55957"/>
                  </a:cubicBezTo>
                  <a:cubicBezTo>
                    <a:pt x="87477" y="53744"/>
                    <a:pt x="83630" y="53045"/>
                    <a:pt x="79667" y="52812"/>
                  </a:cubicBezTo>
                  <a:cubicBezTo>
                    <a:pt x="68827" y="51764"/>
                    <a:pt x="59851" y="43611"/>
                    <a:pt x="57054" y="33361"/>
                  </a:cubicBezTo>
                  <a:cubicBezTo>
                    <a:pt x="30710" y="51415"/>
                    <a:pt x="37005" y="110469"/>
                    <a:pt x="72673" y="1125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2095069" y="2852945"/>
              <a:ext cx="268098" cy="407670"/>
            </a:xfrm>
            <a:custGeom>
              <a:rect b="b" l="l" r="r" t="t"/>
              <a:pathLst>
                <a:path extrusionOk="0" h="407670" w="268098">
                  <a:moveTo>
                    <a:pt x="202361" y="409813"/>
                  </a:moveTo>
                  <a:cubicBezTo>
                    <a:pt x="187558" y="401427"/>
                    <a:pt x="181263" y="384421"/>
                    <a:pt x="171472" y="371259"/>
                  </a:cubicBezTo>
                  <a:cubicBezTo>
                    <a:pt x="151656" y="344353"/>
                    <a:pt x="129275" y="318378"/>
                    <a:pt x="101183" y="299975"/>
                  </a:cubicBezTo>
                  <a:cubicBezTo>
                    <a:pt x="80784" y="286929"/>
                    <a:pt x="56889" y="280873"/>
                    <a:pt x="32760" y="283319"/>
                  </a:cubicBezTo>
                  <a:cubicBezTo>
                    <a:pt x="4668" y="285648"/>
                    <a:pt x="-9903" y="255015"/>
                    <a:pt x="7582" y="233583"/>
                  </a:cubicBezTo>
                  <a:cubicBezTo>
                    <a:pt x="46981" y="172199"/>
                    <a:pt x="76705" y="106739"/>
                    <a:pt x="74723" y="33242"/>
                  </a:cubicBezTo>
                  <a:cubicBezTo>
                    <a:pt x="73324" y="-3449"/>
                    <a:pt x="96987" y="-15562"/>
                    <a:pt x="103981" y="26952"/>
                  </a:cubicBezTo>
                  <a:cubicBezTo>
                    <a:pt x="119833" y="26719"/>
                    <a:pt x="127876" y="42327"/>
                    <a:pt x="136153" y="53509"/>
                  </a:cubicBezTo>
                  <a:cubicBezTo>
                    <a:pt x="152355" y="74941"/>
                    <a:pt x="173920" y="92878"/>
                    <a:pt x="197699" y="105225"/>
                  </a:cubicBezTo>
                  <a:cubicBezTo>
                    <a:pt x="222294" y="120833"/>
                    <a:pt x="261576" y="103477"/>
                    <a:pt x="276030" y="132830"/>
                  </a:cubicBezTo>
                  <a:cubicBezTo>
                    <a:pt x="283374" y="147972"/>
                    <a:pt x="273232" y="163347"/>
                    <a:pt x="265189" y="175926"/>
                  </a:cubicBezTo>
                  <a:cubicBezTo>
                    <a:pt x="251901" y="198407"/>
                    <a:pt x="244907" y="223799"/>
                    <a:pt x="239778" y="249191"/>
                  </a:cubicBezTo>
                  <a:cubicBezTo>
                    <a:pt x="234183" y="281339"/>
                    <a:pt x="235466" y="314185"/>
                    <a:pt x="240128" y="346449"/>
                  </a:cubicBezTo>
                  <a:cubicBezTo>
                    <a:pt x="241877" y="361591"/>
                    <a:pt x="245956" y="376966"/>
                    <a:pt x="242809" y="392109"/>
                  </a:cubicBezTo>
                  <a:cubicBezTo>
                    <a:pt x="239196" y="409347"/>
                    <a:pt x="217515" y="418432"/>
                    <a:pt x="202361" y="409813"/>
                  </a:cubicBezTo>
                  <a:close/>
                  <a:moveTo>
                    <a:pt x="83116" y="235330"/>
                  </a:moveTo>
                  <a:cubicBezTo>
                    <a:pt x="122398" y="245347"/>
                    <a:pt x="155269" y="271321"/>
                    <a:pt x="182312" y="300557"/>
                  </a:cubicBezTo>
                  <a:cubicBezTo>
                    <a:pt x="181496" y="254316"/>
                    <a:pt x="190355" y="207259"/>
                    <a:pt x="210055" y="165327"/>
                  </a:cubicBezTo>
                  <a:cubicBezTo>
                    <a:pt x="169140" y="157057"/>
                    <a:pt x="134288" y="131549"/>
                    <a:pt x="106079" y="101614"/>
                  </a:cubicBezTo>
                  <a:cubicBezTo>
                    <a:pt x="100950" y="147390"/>
                    <a:pt x="81484" y="190020"/>
                    <a:pt x="62484" y="231603"/>
                  </a:cubicBezTo>
                  <a:cubicBezTo>
                    <a:pt x="69361" y="232302"/>
                    <a:pt x="76355" y="233699"/>
                    <a:pt x="83116" y="2353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1261708" y="2637890"/>
              <a:ext cx="116564" cy="128125"/>
            </a:xfrm>
            <a:custGeom>
              <a:rect b="b" l="l" r="r" t="t"/>
              <a:pathLst>
                <a:path extrusionOk="0" h="128125" w="116564">
                  <a:moveTo>
                    <a:pt x="57280" y="132868"/>
                  </a:moveTo>
                  <a:cubicBezTo>
                    <a:pt x="12869" y="132635"/>
                    <a:pt x="-16971" y="72649"/>
                    <a:pt x="10655" y="37706"/>
                  </a:cubicBezTo>
                  <a:cubicBezTo>
                    <a:pt x="13219" y="-8768"/>
                    <a:pt x="87587" y="-9700"/>
                    <a:pt x="111716" y="20817"/>
                  </a:cubicBezTo>
                  <a:cubicBezTo>
                    <a:pt x="145636" y="61584"/>
                    <a:pt x="115330" y="141255"/>
                    <a:pt x="57280" y="132868"/>
                  </a:cubicBezTo>
                  <a:close/>
                  <a:moveTo>
                    <a:pt x="65323" y="98624"/>
                  </a:moveTo>
                  <a:cubicBezTo>
                    <a:pt x="92017" y="100604"/>
                    <a:pt x="97379" y="46092"/>
                    <a:pt x="71035" y="43530"/>
                  </a:cubicBezTo>
                  <a:cubicBezTo>
                    <a:pt x="53434" y="40152"/>
                    <a:pt x="47839" y="59720"/>
                    <a:pt x="31170" y="57507"/>
                  </a:cubicBezTo>
                  <a:cubicBezTo>
                    <a:pt x="29655" y="77075"/>
                    <a:pt x="42943" y="101652"/>
                    <a:pt x="65323" y="986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5945851" y="2900164"/>
              <a:ext cx="431288" cy="570739"/>
            </a:xfrm>
            <a:custGeom>
              <a:rect b="b" l="l" r="r" t="t"/>
              <a:pathLst>
                <a:path extrusionOk="0" h="570739" w="431288">
                  <a:moveTo>
                    <a:pt x="195411" y="567012"/>
                  </a:moveTo>
                  <a:cubicBezTo>
                    <a:pt x="184338" y="551054"/>
                    <a:pt x="185969" y="529623"/>
                    <a:pt x="180724" y="511336"/>
                  </a:cubicBezTo>
                  <a:cubicBezTo>
                    <a:pt x="169650" y="463813"/>
                    <a:pt x="149019" y="418038"/>
                    <a:pt x="117080" y="380881"/>
                  </a:cubicBezTo>
                  <a:cubicBezTo>
                    <a:pt x="98196" y="360963"/>
                    <a:pt x="75000" y="345006"/>
                    <a:pt x="48540" y="337202"/>
                  </a:cubicBezTo>
                  <a:cubicBezTo>
                    <a:pt x="37350" y="333824"/>
                    <a:pt x="25343" y="332193"/>
                    <a:pt x="14969" y="326486"/>
                  </a:cubicBezTo>
                  <a:cubicBezTo>
                    <a:pt x="-2982" y="317284"/>
                    <a:pt x="-5429" y="291077"/>
                    <a:pt x="11123" y="279196"/>
                  </a:cubicBezTo>
                  <a:cubicBezTo>
                    <a:pt x="45859" y="260327"/>
                    <a:pt x="81877" y="242855"/>
                    <a:pt x="113233" y="218162"/>
                  </a:cubicBezTo>
                  <a:cubicBezTo>
                    <a:pt x="143074" y="194517"/>
                    <a:pt x="166853" y="164583"/>
                    <a:pt x="191565" y="135929"/>
                  </a:cubicBezTo>
                  <a:cubicBezTo>
                    <a:pt x="222338" y="100520"/>
                    <a:pt x="247049" y="60102"/>
                    <a:pt x="253693" y="12929"/>
                  </a:cubicBezTo>
                  <a:cubicBezTo>
                    <a:pt x="255092" y="8037"/>
                    <a:pt x="254509" y="0"/>
                    <a:pt x="261387" y="0"/>
                  </a:cubicBezTo>
                  <a:cubicBezTo>
                    <a:pt x="272460" y="1980"/>
                    <a:pt x="272577" y="16889"/>
                    <a:pt x="273742" y="25858"/>
                  </a:cubicBezTo>
                  <a:cubicBezTo>
                    <a:pt x="286332" y="26324"/>
                    <a:pt x="297522" y="35875"/>
                    <a:pt x="299503" y="48687"/>
                  </a:cubicBezTo>
                  <a:cubicBezTo>
                    <a:pt x="305448" y="83514"/>
                    <a:pt x="314424" y="117759"/>
                    <a:pt x="325031" y="151421"/>
                  </a:cubicBezTo>
                  <a:cubicBezTo>
                    <a:pt x="339135" y="188694"/>
                    <a:pt x="366411" y="219327"/>
                    <a:pt x="399749" y="240526"/>
                  </a:cubicBezTo>
                  <a:cubicBezTo>
                    <a:pt x="412105" y="247514"/>
                    <a:pt x="427258" y="252173"/>
                    <a:pt x="433319" y="266267"/>
                  </a:cubicBezTo>
                  <a:cubicBezTo>
                    <a:pt x="446608" y="298182"/>
                    <a:pt x="407326" y="310762"/>
                    <a:pt x="387160" y="325321"/>
                  </a:cubicBezTo>
                  <a:cubicBezTo>
                    <a:pt x="356620" y="348267"/>
                    <a:pt x="330393" y="376338"/>
                    <a:pt x="305332" y="404876"/>
                  </a:cubicBezTo>
                  <a:cubicBezTo>
                    <a:pt x="282019" y="434344"/>
                    <a:pt x="266515" y="469287"/>
                    <a:pt x="254043" y="504580"/>
                  </a:cubicBezTo>
                  <a:cubicBezTo>
                    <a:pt x="247282" y="524498"/>
                    <a:pt x="248681" y="547327"/>
                    <a:pt x="237841" y="565614"/>
                  </a:cubicBezTo>
                  <a:cubicBezTo>
                    <a:pt x="228282" y="579708"/>
                    <a:pt x="205902" y="580407"/>
                    <a:pt x="195411" y="567012"/>
                  </a:cubicBezTo>
                  <a:close/>
                  <a:moveTo>
                    <a:pt x="88755" y="296086"/>
                  </a:moveTo>
                  <a:cubicBezTo>
                    <a:pt x="152632" y="324156"/>
                    <a:pt x="194012" y="386122"/>
                    <a:pt x="217792" y="449486"/>
                  </a:cubicBezTo>
                  <a:cubicBezTo>
                    <a:pt x="246233" y="379716"/>
                    <a:pt x="300785" y="323341"/>
                    <a:pt x="360233" y="278497"/>
                  </a:cubicBezTo>
                  <a:cubicBezTo>
                    <a:pt x="300785" y="239943"/>
                    <a:pt x="269896" y="174134"/>
                    <a:pt x="256724" y="106577"/>
                  </a:cubicBezTo>
                  <a:cubicBezTo>
                    <a:pt x="212546" y="179492"/>
                    <a:pt x="158577" y="250543"/>
                    <a:pt x="83742" y="293989"/>
                  </a:cubicBezTo>
                  <a:cubicBezTo>
                    <a:pt x="85491" y="294688"/>
                    <a:pt x="87123" y="295387"/>
                    <a:pt x="88755" y="2960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6215740" y="2911319"/>
              <a:ext cx="11700" cy="23295"/>
            </a:xfrm>
            <a:custGeom>
              <a:rect b="b" l="l" r="r" t="t"/>
              <a:pathLst>
                <a:path extrusionOk="0" h="23295" w="120000">
                  <a:moveTo>
                    <a:pt x="25275" y="28448"/>
                  </a:moveTo>
                  <a:cubicBezTo>
                    <a:pt x="18068" y="20178"/>
                    <a:pt x="6074" y="11675"/>
                    <a:pt x="72" y="3405"/>
                  </a:cubicBezTo>
                  <a:cubicBezTo>
                    <a:pt x="-1132" y="1775"/>
                    <a:pt x="13270" y="261"/>
                    <a:pt x="28868" y="27"/>
                  </a:cubicBezTo>
                  <a:cubicBezTo>
                    <a:pt x="46874" y="-205"/>
                    <a:pt x="67268" y="1076"/>
                    <a:pt x="68473" y="2823"/>
                  </a:cubicBezTo>
                  <a:cubicBezTo>
                    <a:pt x="76874" y="10976"/>
                    <a:pt x="82876" y="19130"/>
                    <a:pt x="96074" y="27400"/>
                  </a:cubicBezTo>
                  <a:cubicBezTo>
                    <a:pt x="103270" y="31826"/>
                    <a:pt x="30072" y="32991"/>
                    <a:pt x="25275" y="284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6213882" y="2918451"/>
              <a:ext cx="11700" cy="11700"/>
            </a:xfrm>
            <a:custGeom>
              <a:rect b="b" l="l" r="r" t="t"/>
              <a:pathLst>
                <a:path extrusionOk="0" h="120000" w="120000">
                  <a:moveTo>
                    <a:pt x="0" y="44402"/>
                  </a:moveTo>
                  <a:cubicBezTo>
                    <a:pt x="0" y="21604"/>
                    <a:pt x="19200" y="0"/>
                    <a:pt x="42004" y="0"/>
                  </a:cubicBezTo>
                  <a:cubicBezTo>
                    <a:pt x="66002" y="0"/>
                    <a:pt x="85202" y="17998"/>
                    <a:pt x="86407" y="42002"/>
                  </a:cubicBezTo>
                  <a:cubicBezTo>
                    <a:pt x="86407" y="64801"/>
                    <a:pt x="67207" y="86394"/>
                    <a:pt x="44403" y="86394"/>
                  </a:cubicBezTo>
                  <a:cubicBezTo>
                    <a:pt x="20405" y="86394"/>
                    <a:pt x="1205" y="68396"/>
                    <a:pt x="0" y="44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6492419" y="1671110"/>
              <a:ext cx="104908" cy="128125"/>
            </a:xfrm>
            <a:custGeom>
              <a:rect b="b" l="l" r="r" t="t"/>
              <a:pathLst>
                <a:path extrusionOk="0" h="128125" w="104908">
                  <a:moveTo>
                    <a:pt x="14041" y="104349"/>
                  </a:moveTo>
                  <a:cubicBezTo>
                    <a:pt x="-26058" y="48323"/>
                    <a:pt x="26047" y="-28785"/>
                    <a:pt x="90740" y="10934"/>
                  </a:cubicBezTo>
                  <a:cubicBezTo>
                    <a:pt x="118016" y="36093"/>
                    <a:pt x="120697" y="81636"/>
                    <a:pt x="103212" y="113201"/>
                  </a:cubicBezTo>
                  <a:cubicBezTo>
                    <a:pt x="82347" y="146397"/>
                    <a:pt x="32458" y="133934"/>
                    <a:pt x="14041" y="104349"/>
                  </a:cubicBezTo>
                  <a:close/>
                  <a:moveTo>
                    <a:pt x="62531" y="94681"/>
                  </a:moveTo>
                  <a:cubicBezTo>
                    <a:pt x="64047" y="94448"/>
                    <a:pt x="65562" y="94332"/>
                    <a:pt x="67077" y="93982"/>
                  </a:cubicBezTo>
                  <a:cubicBezTo>
                    <a:pt x="67660" y="93866"/>
                    <a:pt x="68243" y="93633"/>
                    <a:pt x="68942" y="93516"/>
                  </a:cubicBezTo>
                  <a:cubicBezTo>
                    <a:pt x="75004" y="79073"/>
                    <a:pt x="75004" y="61136"/>
                    <a:pt x="65795" y="47857"/>
                  </a:cubicBezTo>
                  <a:cubicBezTo>
                    <a:pt x="53090" y="44479"/>
                    <a:pt x="39335" y="51701"/>
                    <a:pt x="27212" y="46227"/>
                  </a:cubicBezTo>
                  <a:cubicBezTo>
                    <a:pt x="24298" y="67775"/>
                    <a:pt x="39568" y="93516"/>
                    <a:pt x="62531" y="946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1950657" y="-1446600"/>
              <a:ext cx="93251" cy="116477"/>
            </a:xfrm>
            <a:custGeom>
              <a:rect b="b" l="l" r="r" t="t"/>
              <a:pathLst>
                <a:path extrusionOk="0" h="116477" w="93251">
                  <a:moveTo>
                    <a:pt x="11650" y="95572"/>
                  </a:moveTo>
                  <a:cubicBezTo>
                    <a:pt x="3607" y="84041"/>
                    <a:pt x="-2687" y="69482"/>
                    <a:pt x="1160" y="55271"/>
                  </a:cubicBezTo>
                  <a:cubicBezTo>
                    <a:pt x="3374" y="46885"/>
                    <a:pt x="7338" y="36868"/>
                    <a:pt x="15614" y="33257"/>
                  </a:cubicBezTo>
                  <a:cubicBezTo>
                    <a:pt x="8853" y="12757"/>
                    <a:pt x="34614" y="760"/>
                    <a:pt x="51632" y="61"/>
                  </a:cubicBezTo>
                  <a:cubicBezTo>
                    <a:pt x="64804" y="-754"/>
                    <a:pt x="76344" y="6700"/>
                    <a:pt x="84270" y="16601"/>
                  </a:cubicBezTo>
                  <a:cubicBezTo>
                    <a:pt x="105835" y="43507"/>
                    <a:pt x="114577" y="96737"/>
                    <a:pt x="79608" y="116305"/>
                  </a:cubicBezTo>
                  <a:cubicBezTo>
                    <a:pt x="55595" y="126905"/>
                    <a:pt x="26338" y="116888"/>
                    <a:pt x="11650" y="95572"/>
                  </a:cubicBezTo>
                  <a:close/>
                  <a:moveTo>
                    <a:pt x="56062" y="89166"/>
                  </a:moveTo>
                  <a:cubicBezTo>
                    <a:pt x="81473" y="90215"/>
                    <a:pt x="67368" y="47933"/>
                    <a:pt x="54430" y="39081"/>
                  </a:cubicBezTo>
                  <a:cubicBezTo>
                    <a:pt x="45920" y="39547"/>
                    <a:pt x="39043" y="47351"/>
                    <a:pt x="30184" y="45254"/>
                  </a:cubicBezTo>
                  <a:cubicBezTo>
                    <a:pt x="19460" y="62842"/>
                    <a:pt x="36479" y="88118"/>
                    <a:pt x="56062" y="891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2747412" y="-2001097"/>
              <a:ext cx="279754" cy="349432"/>
            </a:xfrm>
            <a:custGeom>
              <a:rect b="b" l="l" r="r" t="t"/>
              <a:pathLst>
                <a:path extrusionOk="0" h="349432" w="279754">
                  <a:moveTo>
                    <a:pt x="255118" y="355964"/>
                  </a:moveTo>
                  <a:cubicBezTo>
                    <a:pt x="240081" y="354916"/>
                    <a:pt x="233087" y="340706"/>
                    <a:pt x="226560" y="329175"/>
                  </a:cubicBezTo>
                  <a:cubicBezTo>
                    <a:pt x="212222" y="304714"/>
                    <a:pt x="194388" y="282118"/>
                    <a:pt x="172940" y="263481"/>
                  </a:cubicBezTo>
                  <a:cubicBezTo>
                    <a:pt x="139253" y="236459"/>
                    <a:pt x="93210" y="225160"/>
                    <a:pt x="50780" y="234362"/>
                  </a:cubicBezTo>
                  <a:cubicBezTo>
                    <a:pt x="37492" y="237507"/>
                    <a:pt x="22688" y="242399"/>
                    <a:pt x="10449" y="233663"/>
                  </a:cubicBezTo>
                  <a:cubicBezTo>
                    <a:pt x="-13913" y="214095"/>
                    <a:pt x="10332" y="191848"/>
                    <a:pt x="22572" y="173794"/>
                  </a:cubicBezTo>
                  <a:cubicBezTo>
                    <a:pt x="43204" y="139200"/>
                    <a:pt x="51480" y="101112"/>
                    <a:pt x="60572" y="63024"/>
                  </a:cubicBezTo>
                  <a:cubicBezTo>
                    <a:pt x="63719" y="46018"/>
                    <a:pt x="64885" y="28663"/>
                    <a:pt x="63253" y="11541"/>
                  </a:cubicBezTo>
                  <a:cubicBezTo>
                    <a:pt x="63253" y="-2436"/>
                    <a:pt x="82602" y="-4184"/>
                    <a:pt x="86682" y="8862"/>
                  </a:cubicBezTo>
                  <a:cubicBezTo>
                    <a:pt x="95191" y="8279"/>
                    <a:pt x="102535" y="13754"/>
                    <a:pt x="109179" y="18646"/>
                  </a:cubicBezTo>
                  <a:cubicBezTo>
                    <a:pt x="133658" y="31924"/>
                    <a:pt x="161400" y="42757"/>
                    <a:pt x="189725" y="40660"/>
                  </a:cubicBezTo>
                  <a:cubicBezTo>
                    <a:pt x="211756" y="40544"/>
                    <a:pt x="237866" y="27615"/>
                    <a:pt x="256400" y="44504"/>
                  </a:cubicBezTo>
                  <a:cubicBezTo>
                    <a:pt x="272253" y="58365"/>
                    <a:pt x="263044" y="81194"/>
                    <a:pt x="256750" y="96919"/>
                  </a:cubicBezTo>
                  <a:cubicBezTo>
                    <a:pt x="246958" y="129532"/>
                    <a:pt x="241363" y="163544"/>
                    <a:pt x="244627" y="197672"/>
                  </a:cubicBezTo>
                  <a:cubicBezTo>
                    <a:pt x="247658" y="230751"/>
                    <a:pt x="256866" y="263132"/>
                    <a:pt x="270971" y="293183"/>
                  </a:cubicBezTo>
                  <a:cubicBezTo>
                    <a:pt x="275284" y="302618"/>
                    <a:pt x="280179" y="311936"/>
                    <a:pt x="283560" y="321837"/>
                  </a:cubicBezTo>
                  <a:cubicBezTo>
                    <a:pt x="289504" y="339541"/>
                    <a:pt x="273185" y="358178"/>
                    <a:pt x="255118" y="355964"/>
                  </a:cubicBezTo>
                  <a:close/>
                  <a:moveTo>
                    <a:pt x="154056" y="193246"/>
                  </a:moveTo>
                  <a:cubicBezTo>
                    <a:pt x="164314" y="196856"/>
                    <a:pt x="174222" y="201981"/>
                    <a:pt x="183780" y="207223"/>
                  </a:cubicBezTo>
                  <a:cubicBezTo>
                    <a:pt x="187394" y="209319"/>
                    <a:pt x="191007" y="211532"/>
                    <a:pt x="194388" y="213862"/>
                  </a:cubicBezTo>
                  <a:cubicBezTo>
                    <a:pt x="188326" y="173328"/>
                    <a:pt x="192989" y="132095"/>
                    <a:pt x="203946" y="92959"/>
                  </a:cubicBezTo>
                  <a:cubicBezTo>
                    <a:pt x="164897" y="99248"/>
                    <a:pt x="126081" y="86785"/>
                    <a:pt x="93093" y="66285"/>
                  </a:cubicBezTo>
                  <a:cubicBezTo>
                    <a:pt x="87382" y="105538"/>
                    <a:pt x="79339" y="145024"/>
                    <a:pt x="64069" y="181714"/>
                  </a:cubicBezTo>
                  <a:cubicBezTo>
                    <a:pt x="94375" y="178220"/>
                    <a:pt x="125265" y="182879"/>
                    <a:pt x="154056" y="1932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1063462" y="-962644"/>
              <a:ext cx="326380" cy="267897"/>
            </a:xfrm>
            <a:custGeom>
              <a:rect b="b" l="l" r="r" t="t"/>
              <a:pathLst>
                <a:path extrusionOk="0" h="267897" w="326380">
                  <a:moveTo>
                    <a:pt x="73102" y="264356"/>
                  </a:moveTo>
                  <a:cubicBezTo>
                    <a:pt x="64943" y="254689"/>
                    <a:pt x="65992" y="241643"/>
                    <a:pt x="67391" y="229995"/>
                  </a:cubicBezTo>
                  <a:cubicBezTo>
                    <a:pt x="69838" y="171058"/>
                    <a:pt x="63544" y="110606"/>
                    <a:pt x="32538" y="59123"/>
                  </a:cubicBezTo>
                  <a:cubicBezTo>
                    <a:pt x="12605" y="52135"/>
                    <a:pt x="-10475" y="32333"/>
                    <a:pt x="5145" y="10436"/>
                  </a:cubicBezTo>
                  <a:cubicBezTo>
                    <a:pt x="16802" y="-5988"/>
                    <a:pt x="36851" y="-397"/>
                    <a:pt x="50955" y="9271"/>
                  </a:cubicBezTo>
                  <a:cubicBezTo>
                    <a:pt x="65759" y="15910"/>
                    <a:pt x="81728" y="19288"/>
                    <a:pt x="97581" y="22316"/>
                  </a:cubicBezTo>
                  <a:cubicBezTo>
                    <a:pt x="126023" y="28490"/>
                    <a:pt x="154581" y="20686"/>
                    <a:pt x="182789" y="17191"/>
                  </a:cubicBezTo>
                  <a:cubicBezTo>
                    <a:pt x="202605" y="14279"/>
                    <a:pt x="227084" y="9504"/>
                    <a:pt x="241538" y="27092"/>
                  </a:cubicBezTo>
                  <a:cubicBezTo>
                    <a:pt x="253661" y="41884"/>
                    <a:pt x="248882" y="62617"/>
                    <a:pt x="254010" y="79973"/>
                  </a:cubicBezTo>
                  <a:cubicBezTo>
                    <a:pt x="265783" y="132504"/>
                    <a:pt x="293642" y="177814"/>
                    <a:pt x="321618" y="222075"/>
                  </a:cubicBezTo>
                  <a:cubicBezTo>
                    <a:pt x="335256" y="239081"/>
                    <a:pt x="330010" y="268666"/>
                    <a:pt x="306115" y="272277"/>
                  </a:cubicBezTo>
                  <a:cubicBezTo>
                    <a:pt x="294342" y="274956"/>
                    <a:pt x="280004" y="265055"/>
                    <a:pt x="270679" y="260978"/>
                  </a:cubicBezTo>
                  <a:cubicBezTo>
                    <a:pt x="252728" y="252941"/>
                    <a:pt x="234194" y="245370"/>
                    <a:pt x="214378" y="244206"/>
                  </a:cubicBezTo>
                  <a:cubicBezTo>
                    <a:pt x="192581" y="243041"/>
                    <a:pt x="171133" y="247933"/>
                    <a:pt x="150734" y="255155"/>
                  </a:cubicBezTo>
                  <a:cubicBezTo>
                    <a:pt x="126955" y="264007"/>
                    <a:pt x="95133" y="288118"/>
                    <a:pt x="73102" y="264356"/>
                  </a:cubicBezTo>
                  <a:close/>
                  <a:moveTo>
                    <a:pt x="73219" y="71586"/>
                  </a:moveTo>
                  <a:cubicBezTo>
                    <a:pt x="101544" y="116430"/>
                    <a:pt x="105973" y="170941"/>
                    <a:pt x="107256" y="222657"/>
                  </a:cubicBezTo>
                  <a:cubicBezTo>
                    <a:pt x="149219" y="199012"/>
                    <a:pt x="199109" y="185967"/>
                    <a:pt x="246900" y="197032"/>
                  </a:cubicBezTo>
                  <a:cubicBezTo>
                    <a:pt x="226618" y="155450"/>
                    <a:pt x="207967" y="111654"/>
                    <a:pt x="206102" y="64831"/>
                  </a:cubicBezTo>
                  <a:cubicBezTo>
                    <a:pt x="162158" y="72751"/>
                    <a:pt x="117397" y="83816"/>
                    <a:pt x="73219" y="71586"/>
                  </a:cubicBezTo>
                  <a:lnTo>
                    <a:pt x="73219" y="715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5959277" y="-742265"/>
              <a:ext cx="303067" cy="442614"/>
            </a:xfrm>
            <a:custGeom>
              <a:rect b="b" l="l" r="r" t="t"/>
              <a:pathLst>
                <a:path extrusionOk="0" h="442614" w="303067">
                  <a:moveTo>
                    <a:pt x="107151" y="424159"/>
                  </a:moveTo>
                  <a:cubicBezTo>
                    <a:pt x="104004" y="405756"/>
                    <a:pt x="107851" y="386770"/>
                    <a:pt x="105519" y="368133"/>
                  </a:cubicBezTo>
                  <a:cubicBezTo>
                    <a:pt x="100973" y="320145"/>
                    <a:pt x="78476" y="272738"/>
                    <a:pt x="41992" y="240940"/>
                  </a:cubicBezTo>
                  <a:cubicBezTo>
                    <a:pt x="28353" y="228361"/>
                    <a:pt x="8538" y="219392"/>
                    <a:pt x="1777" y="201105"/>
                  </a:cubicBezTo>
                  <a:cubicBezTo>
                    <a:pt x="-6150" y="178741"/>
                    <a:pt x="13900" y="164065"/>
                    <a:pt x="33133" y="158824"/>
                  </a:cubicBezTo>
                  <a:cubicBezTo>
                    <a:pt x="83139" y="137625"/>
                    <a:pt x="135943" y="116309"/>
                    <a:pt x="172427" y="74261"/>
                  </a:cubicBezTo>
                  <a:cubicBezTo>
                    <a:pt x="191893" y="51432"/>
                    <a:pt x="207630" y="30349"/>
                    <a:pt x="222433" y="6005"/>
                  </a:cubicBezTo>
                  <a:cubicBezTo>
                    <a:pt x="231176" y="-6458"/>
                    <a:pt x="252507" y="2045"/>
                    <a:pt x="250059" y="17187"/>
                  </a:cubicBezTo>
                  <a:cubicBezTo>
                    <a:pt x="246796" y="30233"/>
                    <a:pt x="238869" y="41880"/>
                    <a:pt x="232691" y="53761"/>
                  </a:cubicBezTo>
                  <a:cubicBezTo>
                    <a:pt x="247495" y="61332"/>
                    <a:pt x="246796" y="79852"/>
                    <a:pt x="246562" y="94179"/>
                  </a:cubicBezTo>
                  <a:cubicBezTo>
                    <a:pt x="245980" y="117358"/>
                    <a:pt x="252507" y="139954"/>
                    <a:pt x="259617" y="161852"/>
                  </a:cubicBezTo>
                  <a:cubicBezTo>
                    <a:pt x="268127" y="185497"/>
                    <a:pt x="281648" y="206696"/>
                    <a:pt x="296918" y="226497"/>
                  </a:cubicBezTo>
                  <a:cubicBezTo>
                    <a:pt x="306360" y="237329"/>
                    <a:pt x="314520" y="252355"/>
                    <a:pt x="307642" y="266682"/>
                  </a:cubicBezTo>
                  <a:cubicBezTo>
                    <a:pt x="302746" y="277747"/>
                    <a:pt x="291789" y="282057"/>
                    <a:pt x="282231" y="288230"/>
                  </a:cubicBezTo>
                  <a:cubicBezTo>
                    <a:pt x="257286" y="303139"/>
                    <a:pt x="234556" y="321426"/>
                    <a:pt x="215673" y="343557"/>
                  </a:cubicBezTo>
                  <a:cubicBezTo>
                    <a:pt x="195041" y="366852"/>
                    <a:pt x="180237" y="394341"/>
                    <a:pt x="163918" y="420665"/>
                  </a:cubicBezTo>
                  <a:cubicBezTo>
                    <a:pt x="157390" y="430915"/>
                    <a:pt x="150396" y="441864"/>
                    <a:pt x="136992" y="443378"/>
                  </a:cubicBezTo>
                  <a:cubicBezTo>
                    <a:pt x="124169" y="444776"/>
                    <a:pt x="110065" y="437554"/>
                    <a:pt x="107151" y="424159"/>
                  </a:cubicBezTo>
                  <a:close/>
                  <a:moveTo>
                    <a:pt x="69617" y="196329"/>
                  </a:moveTo>
                  <a:cubicBezTo>
                    <a:pt x="113795" y="229991"/>
                    <a:pt x="141888" y="281358"/>
                    <a:pt x="154476" y="334821"/>
                  </a:cubicBezTo>
                  <a:cubicBezTo>
                    <a:pt x="179305" y="300111"/>
                    <a:pt x="211477" y="271108"/>
                    <a:pt x="248427" y="249792"/>
                  </a:cubicBezTo>
                  <a:cubicBezTo>
                    <a:pt x="216955" y="209491"/>
                    <a:pt x="197256" y="159755"/>
                    <a:pt x="193176" y="108738"/>
                  </a:cubicBezTo>
                  <a:cubicBezTo>
                    <a:pt x="159722" y="148224"/>
                    <a:pt x="112397" y="171520"/>
                    <a:pt x="66820" y="194116"/>
                  </a:cubicBezTo>
                  <a:cubicBezTo>
                    <a:pt x="67752" y="194932"/>
                    <a:pt x="68685" y="195631"/>
                    <a:pt x="69617" y="1963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1252074" y="795205"/>
              <a:ext cx="128220" cy="139772"/>
            </a:xfrm>
            <a:custGeom>
              <a:rect b="b" l="l" r="r" t="t"/>
              <a:pathLst>
                <a:path extrusionOk="0" h="139772" w="128220">
                  <a:moveTo>
                    <a:pt x="64000" y="146159"/>
                  </a:moveTo>
                  <a:cubicBezTo>
                    <a:pt x="29380" y="145344"/>
                    <a:pt x="1055" y="114244"/>
                    <a:pt x="239" y="80117"/>
                  </a:cubicBezTo>
                  <a:cubicBezTo>
                    <a:pt x="-2326" y="50764"/>
                    <a:pt x="15858" y="10113"/>
                    <a:pt x="50362" y="14190"/>
                  </a:cubicBezTo>
                  <a:cubicBezTo>
                    <a:pt x="63067" y="-9804"/>
                    <a:pt x="97570" y="795"/>
                    <a:pt x="114006" y="15472"/>
                  </a:cubicBezTo>
                  <a:cubicBezTo>
                    <a:pt x="160515" y="57869"/>
                    <a:pt x="128227" y="148023"/>
                    <a:pt x="64000" y="146159"/>
                  </a:cubicBezTo>
                  <a:close/>
                  <a:moveTo>
                    <a:pt x="64116" y="97122"/>
                  </a:moveTo>
                  <a:cubicBezTo>
                    <a:pt x="81251" y="92929"/>
                    <a:pt x="89527" y="68469"/>
                    <a:pt x="77754" y="54957"/>
                  </a:cubicBezTo>
                  <a:cubicBezTo>
                    <a:pt x="68429" y="50065"/>
                    <a:pt x="56423" y="49832"/>
                    <a:pt x="51061" y="39233"/>
                  </a:cubicBezTo>
                  <a:cubicBezTo>
                    <a:pt x="31828" y="53210"/>
                    <a:pt x="36490" y="97006"/>
                    <a:pt x="64116" y="97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3143922" y="-1104911"/>
              <a:ext cx="501227" cy="1525853"/>
            </a:xfrm>
            <a:custGeom>
              <a:rect b="b" l="l" r="r" t="t"/>
              <a:pathLst>
                <a:path extrusionOk="0" h="1525853" w="501227">
                  <a:moveTo>
                    <a:pt x="429540" y="552336"/>
                  </a:moveTo>
                  <a:cubicBezTo>
                    <a:pt x="489921" y="874745"/>
                    <a:pt x="513933" y="1202513"/>
                    <a:pt x="505540" y="1530280"/>
                  </a:cubicBezTo>
                  <a:cubicBezTo>
                    <a:pt x="471503" y="1271584"/>
                    <a:pt x="413921" y="1015566"/>
                    <a:pt x="329878" y="768401"/>
                  </a:cubicBezTo>
                  <a:cubicBezTo>
                    <a:pt x="246301" y="523915"/>
                    <a:pt x="178927" y="262773"/>
                    <a:pt x="10607" y="60219"/>
                  </a:cubicBezTo>
                  <a:cubicBezTo>
                    <a:pt x="7344" y="56492"/>
                    <a:pt x="4080" y="53114"/>
                    <a:pt x="0" y="50668"/>
                  </a:cubicBezTo>
                  <a:cubicBezTo>
                    <a:pt x="65393" y="20849"/>
                    <a:pt x="138828" y="0"/>
                    <a:pt x="211448" y="0"/>
                  </a:cubicBezTo>
                  <a:cubicBezTo>
                    <a:pt x="229632" y="0"/>
                    <a:pt x="247816" y="1281"/>
                    <a:pt x="265767" y="4077"/>
                  </a:cubicBezTo>
                  <a:cubicBezTo>
                    <a:pt x="340602" y="180191"/>
                    <a:pt x="402614" y="362128"/>
                    <a:pt x="429540" y="552336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4610887" y="-1139155"/>
              <a:ext cx="1375461" cy="1071591"/>
            </a:xfrm>
            <a:custGeom>
              <a:rect b="b" l="l" r="r" t="t"/>
              <a:pathLst>
                <a:path extrusionOk="0" h="1071591" w="1375461">
                  <a:moveTo>
                    <a:pt x="1383038" y="118108"/>
                  </a:moveTo>
                  <a:cubicBezTo>
                    <a:pt x="1355645" y="161438"/>
                    <a:pt x="1304940" y="183568"/>
                    <a:pt x="1262743" y="210242"/>
                  </a:cubicBezTo>
                  <a:cubicBezTo>
                    <a:pt x="1203412" y="245301"/>
                    <a:pt x="1144780" y="281293"/>
                    <a:pt x="1084983" y="315421"/>
                  </a:cubicBezTo>
                  <a:cubicBezTo>
                    <a:pt x="1018308" y="352577"/>
                    <a:pt x="957694" y="398935"/>
                    <a:pt x="894166" y="440867"/>
                  </a:cubicBezTo>
                  <a:cubicBezTo>
                    <a:pt x="751375" y="532535"/>
                    <a:pt x="609632" y="626765"/>
                    <a:pt x="469172" y="722742"/>
                  </a:cubicBezTo>
                  <a:cubicBezTo>
                    <a:pt x="434902" y="745921"/>
                    <a:pt x="396902" y="767470"/>
                    <a:pt x="360767" y="791930"/>
                  </a:cubicBezTo>
                  <a:cubicBezTo>
                    <a:pt x="360651" y="791930"/>
                    <a:pt x="360534" y="792046"/>
                    <a:pt x="360417" y="792163"/>
                  </a:cubicBezTo>
                  <a:cubicBezTo>
                    <a:pt x="360184" y="792279"/>
                    <a:pt x="359835" y="792512"/>
                    <a:pt x="359602" y="792745"/>
                  </a:cubicBezTo>
                  <a:cubicBezTo>
                    <a:pt x="314491" y="821981"/>
                    <a:pt x="269964" y="857740"/>
                    <a:pt x="227884" y="892683"/>
                  </a:cubicBezTo>
                  <a:cubicBezTo>
                    <a:pt x="152466" y="953950"/>
                    <a:pt x="67607" y="1002987"/>
                    <a:pt x="0" y="1073339"/>
                  </a:cubicBezTo>
                  <a:cubicBezTo>
                    <a:pt x="14337" y="1054237"/>
                    <a:pt x="28791" y="1035251"/>
                    <a:pt x="43945" y="1016731"/>
                  </a:cubicBezTo>
                  <a:cubicBezTo>
                    <a:pt x="66209" y="989592"/>
                    <a:pt x="88589" y="962569"/>
                    <a:pt x="111319" y="935779"/>
                  </a:cubicBezTo>
                  <a:cubicBezTo>
                    <a:pt x="162724" y="875793"/>
                    <a:pt x="212963" y="814876"/>
                    <a:pt x="264835" y="755239"/>
                  </a:cubicBezTo>
                  <a:cubicBezTo>
                    <a:pt x="334424" y="677665"/>
                    <a:pt x="411240" y="606964"/>
                    <a:pt x="484559" y="532884"/>
                  </a:cubicBezTo>
                  <a:cubicBezTo>
                    <a:pt x="593313" y="430035"/>
                    <a:pt x="710344" y="336154"/>
                    <a:pt x="825626" y="240875"/>
                  </a:cubicBezTo>
                  <a:cubicBezTo>
                    <a:pt x="895099" y="187063"/>
                    <a:pt x="962706" y="130222"/>
                    <a:pt x="1038124" y="84679"/>
                  </a:cubicBezTo>
                  <a:cubicBezTo>
                    <a:pt x="1095124" y="51134"/>
                    <a:pt x="1155854" y="24344"/>
                    <a:pt x="1217283" y="0"/>
                  </a:cubicBezTo>
                  <a:cubicBezTo>
                    <a:pt x="1281161" y="20733"/>
                    <a:pt x="1338044" y="68605"/>
                    <a:pt x="1383038" y="118108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4823733" y="1245160"/>
              <a:ext cx="1760124" cy="1292898"/>
            </a:xfrm>
            <a:custGeom>
              <a:rect b="b" l="l" r="r" t="t"/>
              <a:pathLst>
                <a:path extrusionOk="0" h="1292898" w="1760124">
                  <a:moveTo>
                    <a:pt x="1752198" y="982114"/>
                  </a:moveTo>
                  <a:cubicBezTo>
                    <a:pt x="1760474" y="992248"/>
                    <a:pt x="1770266" y="1002265"/>
                    <a:pt x="1767934" y="1016359"/>
                  </a:cubicBezTo>
                  <a:cubicBezTo>
                    <a:pt x="1752897" y="1079489"/>
                    <a:pt x="1729235" y="1141455"/>
                    <a:pt x="1692284" y="1195850"/>
                  </a:cubicBezTo>
                  <a:cubicBezTo>
                    <a:pt x="1671885" y="1223921"/>
                    <a:pt x="1651603" y="1252924"/>
                    <a:pt x="1625026" y="1275637"/>
                  </a:cubicBezTo>
                  <a:cubicBezTo>
                    <a:pt x="1617333" y="1282509"/>
                    <a:pt x="1605676" y="1289265"/>
                    <a:pt x="1596351" y="1297185"/>
                  </a:cubicBezTo>
                  <a:cubicBezTo>
                    <a:pt x="1566628" y="1257117"/>
                    <a:pt x="1537603" y="1216467"/>
                    <a:pt x="1509511" y="1175234"/>
                  </a:cubicBezTo>
                  <a:cubicBezTo>
                    <a:pt x="1419173" y="1045711"/>
                    <a:pt x="1328836" y="915140"/>
                    <a:pt x="1220547" y="799711"/>
                  </a:cubicBezTo>
                  <a:cubicBezTo>
                    <a:pt x="1089179" y="653066"/>
                    <a:pt x="940676" y="524125"/>
                    <a:pt x="780400" y="409977"/>
                  </a:cubicBezTo>
                  <a:cubicBezTo>
                    <a:pt x="676657" y="332869"/>
                    <a:pt x="571050" y="258091"/>
                    <a:pt x="458798" y="193679"/>
                  </a:cubicBezTo>
                  <a:cubicBezTo>
                    <a:pt x="368111" y="140099"/>
                    <a:pt x="276724" y="85471"/>
                    <a:pt x="175547" y="54255"/>
                  </a:cubicBezTo>
                  <a:cubicBezTo>
                    <a:pt x="160160" y="51227"/>
                    <a:pt x="55018" y="10809"/>
                    <a:pt x="0" y="3937"/>
                  </a:cubicBezTo>
                  <a:cubicBezTo>
                    <a:pt x="89172" y="-7245"/>
                    <a:pt x="178694" y="7082"/>
                    <a:pt x="266234" y="25718"/>
                  </a:cubicBezTo>
                  <a:cubicBezTo>
                    <a:pt x="525123" y="64505"/>
                    <a:pt x="767811" y="175042"/>
                    <a:pt x="984504" y="319358"/>
                  </a:cubicBezTo>
                  <a:cubicBezTo>
                    <a:pt x="1243977" y="480213"/>
                    <a:pt x="1462186" y="694648"/>
                    <a:pt x="1679812" y="906870"/>
                  </a:cubicBezTo>
                  <a:cubicBezTo>
                    <a:pt x="1705223" y="930748"/>
                    <a:pt x="1730168" y="954975"/>
                    <a:pt x="1752198" y="982114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660389" y="1496146"/>
              <a:ext cx="174846" cy="2050001"/>
            </a:xfrm>
            <a:custGeom>
              <a:rect b="b" l="l" r="r" t="t"/>
              <a:pathLst>
                <a:path extrusionOk="0" h="2050001" w="174846">
                  <a:moveTo>
                    <a:pt x="178025" y="288631"/>
                  </a:moveTo>
                  <a:cubicBezTo>
                    <a:pt x="188166" y="450418"/>
                    <a:pt x="186650" y="612438"/>
                    <a:pt x="184552" y="774458"/>
                  </a:cubicBezTo>
                  <a:cubicBezTo>
                    <a:pt x="185135" y="1007413"/>
                    <a:pt x="182454" y="1240251"/>
                    <a:pt x="169399" y="1472857"/>
                  </a:cubicBezTo>
                  <a:cubicBezTo>
                    <a:pt x="152031" y="1663647"/>
                    <a:pt x="143055" y="1855136"/>
                    <a:pt x="146552" y="2046857"/>
                  </a:cubicBezTo>
                  <a:cubicBezTo>
                    <a:pt x="146785" y="2048954"/>
                    <a:pt x="147368" y="2050934"/>
                    <a:pt x="148067" y="2052798"/>
                  </a:cubicBezTo>
                  <a:cubicBezTo>
                    <a:pt x="146086" y="2052798"/>
                    <a:pt x="144104" y="2052914"/>
                    <a:pt x="142123" y="2053147"/>
                  </a:cubicBezTo>
                  <a:cubicBezTo>
                    <a:pt x="116012" y="2054545"/>
                    <a:pt x="89785" y="2052099"/>
                    <a:pt x="63791" y="2048721"/>
                  </a:cubicBezTo>
                  <a:cubicBezTo>
                    <a:pt x="42343" y="2045110"/>
                    <a:pt x="16349" y="2046158"/>
                    <a:pt x="264" y="2029269"/>
                  </a:cubicBezTo>
                  <a:cubicBezTo>
                    <a:pt x="-319" y="2016573"/>
                    <a:pt x="264" y="2003760"/>
                    <a:pt x="147" y="1991064"/>
                  </a:cubicBezTo>
                  <a:cubicBezTo>
                    <a:pt x="5043" y="1679022"/>
                    <a:pt x="25791" y="1367678"/>
                    <a:pt x="53301" y="1056567"/>
                  </a:cubicBezTo>
                  <a:cubicBezTo>
                    <a:pt x="67871" y="915396"/>
                    <a:pt x="88503" y="775157"/>
                    <a:pt x="105871" y="634336"/>
                  </a:cubicBezTo>
                  <a:cubicBezTo>
                    <a:pt x="124288" y="476975"/>
                    <a:pt x="126037" y="318449"/>
                    <a:pt x="137810" y="160622"/>
                  </a:cubicBezTo>
                  <a:cubicBezTo>
                    <a:pt x="142589" y="107276"/>
                    <a:pt x="151564" y="53696"/>
                    <a:pt x="156926" y="0"/>
                  </a:cubicBezTo>
                  <a:cubicBezTo>
                    <a:pt x="161239" y="96443"/>
                    <a:pt x="168932" y="192537"/>
                    <a:pt x="178025" y="288631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1126074" y="1315606"/>
              <a:ext cx="1422087" cy="1036648"/>
            </a:xfrm>
            <a:custGeom>
              <a:rect b="b" l="l" r="r" t="t"/>
              <a:pathLst>
                <a:path extrusionOk="0" h="1036648" w="1422087">
                  <a:moveTo>
                    <a:pt x="1422553" y="0"/>
                  </a:moveTo>
                  <a:cubicBezTo>
                    <a:pt x="1309836" y="79321"/>
                    <a:pt x="1208891" y="174017"/>
                    <a:pt x="1091627" y="247514"/>
                  </a:cubicBezTo>
                  <a:cubicBezTo>
                    <a:pt x="1019940" y="294571"/>
                    <a:pt x="956645" y="352461"/>
                    <a:pt x="888455" y="404177"/>
                  </a:cubicBezTo>
                  <a:cubicBezTo>
                    <a:pt x="758719" y="493049"/>
                    <a:pt x="639823" y="595083"/>
                    <a:pt x="514749" y="692342"/>
                  </a:cubicBezTo>
                  <a:cubicBezTo>
                    <a:pt x="412755" y="769217"/>
                    <a:pt x="333258" y="870552"/>
                    <a:pt x="231381" y="947427"/>
                  </a:cubicBezTo>
                  <a:cubicBezTo>
                    <a:pt x="191282" y="979225"/>
                    <a:pt x="154215" y="1018595"/>
                    <a:pt x="106074" y="1038163"/>
                  </a:cubicBezTo>
                  <a:cubicBezTo>
                    <a:pt x="105724" y="1038280"/>
                    <a:pt x="105374" y="1038396"/>
                    <a:pt x="105025" y="1038512"/>
                  </a:cubicBezTo>
                  <a:cubicBezTo>
                    <a:pt x="104675" y="1038280"/>
                    <a:pt x="104325" y="1037930"/>
                    <a:pt x="103859" y="1037697"/>
                  </a:cubicBezTo>
                  <a:cubicBezTo>
                    <a:pt x="93135" y="1029893"/>
                    <a:pt x="81012" y="1021390"/>
                    <a:pt x="68657" y="1013586"/>
                  </a:cubicBezTo>
                  <a:cubicBezTo>
                    <a:pt x="44295" y="997745"/>
                    <a:pt x="18767" y="982370"/>
                    <a:pt x="0" y="960007"/>
                  </a:cubicBezTo>
                  <a:cubicBezTo>
                    <a:pt x="75417" y="862515"/>
                    <a:pt x="173098" y="783544"/>
                    <a:pt x="259589" y="695836"/>
                  </a:cubicBezTo>
                  <a:cubicBezTo>
                    <a:pt x="326730" y="633637"/>
                    <a:pt x="400399" y="578893"/>
                    <a:pt x="471154" y="520887"/>
                  </a:cubicBezTo>
                  <a:cubicBezTo>
                    <a:pt x="523375" y="478489"/>
                    <a:pt x="573148" y="434577"/>
                    <a:pt x="628050" y="394859"/>
                  </a:cubicBezTo>
                  <a:cubicBezTo>
                    <a:pt x="870854" y="222821"/>
                    <a:pt x="1142332" y="97841"/>
                    <a:pt x="1422553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1185874" y="294894"/>
              <a:ext cx="1538651" cy="267897"/>
            </a:xfrm>
            <a:custGeom>
              <a:rect b="b" l="l" r="r" t="t"/>
              <a:pathLst>
                <a:path extrusionOk="0" h="267897" w="1538651">
                  <a:moveTo>
                    <a:pt x="1280108" y="146549"/>
                  </a:moveTo>
                  <a:cubicBezTo>
                    <a:pt x="1374642" y="176018"/>
                    <a:pt x="1464747" y="218648"/>
                    <a:pt x="1550188" y="268501"/>
                  </a:cubicBezTo>
                  <a:cubicBezTo>
                    <a:pt x="1418470" y="239731"/>
                    <a:pt x="1287918" y="205370"/>
                    <a:pt x="1152703" y="197449"/>
                  </a:cubicBezTo>
                  <a:cubicBezTo>
                    <a:pt x="1097802" y="190577"/>
                    <a:pt x="1043482" y="179395"/>
                    <a:pt x="988464" y="173455"/>
                  </a:cubicBezTo>
                  <a:cubicBezTo>
                    <a:pt x="914795" y="167748"/>
                    <a:pt x="840777" y="169844"/>
                    <a:pt x="767224" y="162856"/>
                  </a:cubicBezTo>
                  <a:cubicBezTo>
                    <a:pt x="672691" y="154469"/>
                    <a:pt x="578507" y="167631"/>
                    <a:pt x="484089" y="174270"/>
                  </a:cubicBezTo>
                  <a:cubicBezTo>
                    <a:pt x="410187" y="178463"/>
                    <a:pt x="336519" y="171708"/>
                    <a:pt x="262617" y="172756"/>
                  </a:cubicBezTo>
                  <a:cubicBezTo>
                    <a:pt x="191745" y="174387"/>
                    <a:pt x="128334" y="195236"/>
                    <a:pt x="56181" y="199895"/>
                  </a:cubicBezTo>
                  <a:cubicBezTo>
                    <a:pt x="24942" y="198847"/>
                    <a:pt x="10371" y="201992"/>
                    <a:pt x="7340" y="165884"/>
                  </a:cubicBezTo>
                  <a:cubicBezTo>
                    <a:pt x="4310" y="133154"/>
                    <a:pt x="-5948" y="97162"/>
                    <a:pt x="4776" y="65248"/>
                  </a:cubicBezTo>
                  <a:cubicBezTo>
                    <a:pt x="26690" y="55580"/>
                    <a:pt x="51985" y="52319"/>
                    <a:pt x="75064" y="45563"/>
                  </a:cubicBezTo>
                  <a:cubicBezTo>
                    <a:pt x="177058" y="26810"/>
                    <a:pt x="279635" y="2816"/>
                    <a:pt x="383494" y="20"/>
                  </a:cubicBezTo>
                  <a:cubicBezTo>
                    <a:pt x="499709" y="-96"/>
                    <a:pt x="616390" y="-213"/>
                    <a:pt x="731672" y="15162"/>
                  </a:cubicBezTo>
                  <a:cubicBezTo>
                    <a:pt x="838212" y="28324"/>
                    <a:pt x="941605" y="56861"/>
                    <a:pt x="1044648" y="85864"/>
                  </a:cubicBezTo>
                  <a:cubicBezTo>
                    <a:pt x="1122746" y="107762"/>
                    <a:pt x="1202710" y="122205"/>
                    <a:pt x="1280108" y="146549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765094" y="-1682638"/>
              <a:ext cx="303067" cy="1549149"/>
            </a:xfrm>
            <a:custGeom>
              <a:rect b="b" l="l" r="r" t="t"/>
              <a:pathLst>
                <a:path extrusionOk="0" h="1549149" w="303067">
                  <a:moveTo>
                    <a:pt x="312510" y="480819"/>
                  </a:moveTo>
                  <a:cubicBezTo>
                    <a:pt x="313559" y="843413"/>
                    <a:pt x="281154" y="1208103"/>
                    <a:pt x="182890" y="1558467"/>
                  </a:cubicBezTo>
                  <a:cubicBezTo>
                    <a:pt x="173914" y="1213578"/>
                    <a:pt x="188368" y="866009"/>
                    <a:pt x="131368" y="524381"/>
                  </a:cubicBezTo>
                  <a:cubicBezTo>
                    <a:pt x="114000" y="346287"/>
                    <a:pt x="68190" y="172620"/>
                    <a:pt x="0" y="7338"/>
                  </a:cubicBezTo>
                  <a:cubicBezTo>
                    <a:pt x="5246" y="6989"/>
                    <a:pt x="10491" y="6290"/>
                    <a:pt x="15736" y="5591"/>
                  </a:cubicBezTo>
                  <a:cubicBezTo>
                    <a:pt x="17951" y="6523"/>
                    <a:pt x="20282" y="6989"/>
                    <a:pt x="22614" y="7222"/>
                  </a:cubicBezTo>
                  <a:cubicBezTo>
                    <a:pt x="24712" y="8270"/>
                    <a:pt x="26927" y="8852"/>
                    <a:pt x="29491" y="8852"/>
                  </a:cubicBezTo>
                  <a:cubicBezTo>
                    <a:pt x="34853" y="8852"/>
                    <a:pt x="40681" y="6406"/>
                    <a:pt x="45577" y="2562"/>
                  </a:cubicBezTo>
                  <a:cubicBezTo>
                    <a:pt x="49307" y="1631"/>
                    <a:pt x="53154" y="699"/>
                    <a:pt x="57000" y="0"/>
                  </a:cubicBezTo>
                  <a:cubicBezTo>
                    <a:pt x="66675" y="7105"/>
                    <a:pt x="81595" y="5824"/>
                    <a:pt x="95233" y="3145"/>
                  </a:cubicBezTo>
                  <a:cubicBezTo>
                    <a:pt x="144773" y="1631"/>
                    <a:pt x="189651" y="6989"/>
                    <a:pt x="240356" y="16656"/>
                  </a:cubicBezTo>
                  <a:cubicBezTo>
                    <a:pt x="259589" y="17821"/>
                    <a:pt x="272761" y="30284"/>
                    <a:pt x="276957" y="48804"/>
                  </a:cubicBezTo>
                  <a:cubicBezTo>
                    <a:pt x="317988" y="188460"/>
                    <a:pt x="311810" y="335571"/>
                    <a:pt x="312510" y="480819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1839332" y="-613842"/>
              <a:ext cx="1410430" cy="1129830"/>
            </a:xfrm>
            <a:custGeom>
              <a:rect b="b" l="l" r="r" t="t"/>
              <a:pathLst>
                <a:path extrusionOk="0" h="1129830" w="1410430">
                  <a:moveTo>
                    <a:pt x="1421038" y="1130762"/>
                  </a:moveTo>
                  <a:cubicBezTo>
                    <a:pt x="1362406" y="1005899"/>
                    <a:pt x="1291535" y="886160"/>
                    <a:pt x="1196768" y="785058"/>
                  </a:cubicBezTo>
                  <a:cubicBezTo>
                    <a:pt x="1135805" y="721112"/>
                    <a:pt x="1081602" y="650410"/>
                    <a:pt x="1015976" y="591006"/>
                  </a:cubicBezTo>
                  <a:cubicBezTo>
                    <a:pt x="936946" y="524614"/>
                    <a:pt x="855700" y="460552"/>
                    <a:pt x="772473" y="399401"/>
                  </a:cubicBezTo>
                  <a:cubicBezTo>
                    <a:pt x="720136" y="363875"/>
                    <a:pt x="664418" y="333708"/>
                    <a:pt x="609866" y="301677"/>
                  </a:cubicBezTo>
                  <a:cubicBezTo>
                    <a:pt x="501577" y="237032"/>
                    <a:pt x="378602" y="201739"/>
                    <a:pt x="258190" y="167029"/>
                  </a:cubicBezTo>
                  <a:cubicBezTo>
                    <a:pt x="174031" y="142568"/>
                    <a:pt x="85209" y="142102"/>
                    <a:pt x="0" y="126844"/>
                  </a:cubicBezTo>
                  <a:cubicBezTo>
                    <a:pt x="12822" y="80952"/>
                    <a:pt x="30773" y="33546"/>
                    <a:pt x="65859" y="0"/>
                  </a:cubicBezTo>
                  <a:cubicBezTo>
                    <a:pt x="142442" y="14094"/>
                    <a:pt x="220657" y="20617"/>
                    <a:pt x="294792" y="46009"/>
                  </a:cubicBezTo>
                  <a:cubicBezTo>
                    <a:pt x="377669" y="73963"/>
                    <a:pt x="463577" y="94230"/>
                    <a:pt x="543074" y="131154"/>
                  </a:cubicBezTo>
                  <a:cubicBezTo>
                    <a:pt x="618375" y="170872"/>
                    <a:pt x="692277" y="214668"/>
                    <a:pt x="760467" y="265568"/>
                  </a:cubicBezTo>
                  <a:cubicBezTo>
                    <a:pt x="815252" y="308782"/>
                    <a:pt x="866890" y="359566"/>
                    <a:pt x="919578" y="406273"/>
                  </a:cubicBezTo>
                  <a:cubicBezTo>
                    <a:pt x="1019706" y="494446"/>
                    <a:pt x="1098970" y="602654"/>
                    <a:pt x="1180449" y="707251"/>
                  </a:cubicBezTo>
                  <a:cubicBezTo>
                    <a:pt x="1278014" y="837239"/>
                    <a:pt x="1371382" y="974799"/>
                    <a:pt x="1421038" y="1130762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047756" y="1712444"/>
              <a:ext cx="501227" cy="2050001"/>
            </a:xfrm>
            <a:custGeom>
              <a:rect b="b" l="l" r="r" t="t"/>
              <a:pathLst>
                <a:path extrusionOk="0" h="2050001" w="501227">
                  <a:moveTo>
                    <a:pt x="479313" y="65111"/>
                  </a:moveTo>
                  <a:cubicBezTo>
                    <a:pt x="488755" y="43562"/>
                    <a:pt x="497847" y="21898"/>
                    <a:pt x="506473" y="0"/>
                  </a:cubicBezTo>
                  <a:cubicBezTo>
                    <a:pt x="478264" y="112634"/>
                    <a:pt x="449240" y="225151"/>
                    <a:pt x="419166" y="337202"/>
                  </a:cubicBezTo>
                  <a:cubicBezTo>
                    <a:pt x="392706" y="430850"/>
                    <a:pt x="356804" y="521702"/>
                    <a:pt x="334307" y="616398"/>
                  </a:cubicBezTo>
                  <a:cubicBezTo>
                    <a:pt x="273810" y="898972"/>
                    <a:pt x="200025" y="1180149"/>
                    <a:pt x="172399" y="1468430"/>
                  </a:cubicBezTo>
                  <a:cubicBezTo>
                    <a:pt x="164356" y="1565456"/>
                    <a:pt x="147571" y="1661666"/>
                    <a:pt x="141626" y="1758925"/>
                  </a:cubicBezTo>
                  <a:cubicBezTo>
                    <a:pt x="138362" y="1849195"/>
                    <a:pt x="138129" y="1939814"/>
                    <a:pt x="141043" y="2030201"/>
                  </a:cubicBezTo>
                  <a:cubicBezTo>
                    <a:pt x="108988" y="2047556"/>
                    <a:pt x="70522" y="2044527"/>
                    <a:pt x="35319" y="2049769"/>
                  </a:cubicBezTo>
                  <a:cubicBezTo>
                    <a:pt x="27626" y="2049070"/>
                    <a:pt x="19816" y="2050584"/>
                    <a:pt x="13288" y="2053962"/>
                  </a:cubicBezTo>
                  <a:cubicBezTo>
                    <a:pt x="11890" y="2053030"/>
                    <a:pt x="10258" y="2052332"/>
                    <a:pt x="8509" y="2051749"/>
                  </a:cubicBezTo>
                  <a:cubicBezTo>
                    <a:pt x="5362" y="2050584"/>
                    <a:pt x="2564" y="2049653"/>
                    <a:pt x="0" y="2049187"/>
                  </a:cubicBezTo>
                  <a:cubicBezTo>
                    <a:pt x="2448" y="2017039"/>
                    <a:pt x="3847" y="1984891"/>
                    <a:pt x="6178" y="1952743"/>
                  </a:cubicBezTo>
                  <a:cubicBezTo>
                    <a:pt x="27276" y="1708025"/>
                    <a:pt x="50123" y="1456550"/>
                    <a:pt x="92203" y="1213461"/>
                  </a:cubicBezTo>
                  <a:cubicBezTo>
                    <a:pt x="127988" y="1009044"/>
                    <a:pt x="188252" y="809984"/>
                    <a:pt x="256325" y="614069"/>
                  </a:cubicBezTo>
                  <a:cubicBezTo>
                    <a:pt x="319037" y="426540"/>
                    <a:pt x="395154" y="244136"/>
                    <a:pt x="479313" y="65111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4522647" y="1734342"/>
              <a:ext cx="711043" cy="1828694"/>
            </a:xfrm>
            <a:custGeom>
              <a:rect b="b" l="l" r="r" t="t"/>
              <a:pathLst>
                <a:path extrusionOk="0" h="1828694" w="711043">
                  <a:moveTo>
                    <a:pt x="718620" y="1729573"/>
                  </a:moveTo>
                  <a:cubicBezTo>
                    <a:pt x="726547" y="1777911"/>
                    <a:pt x="600191" y="1815882"/>
                    <a:pt x="561958" y="1826715"/>
                  </a:cubicBezTo>
                  <a:cubicBezTo>
                    <a:pt x="538412" y="1832422"/>
                    <a:pt x="514166" y="1832189"/>
                    <a:pt x="490270" y="1834519"/>
                  </a:cubicBezTo>
                  <a:cubicBezTo>
                    <a:pt x="488405" y="1834752"/>
                    <a:pt x="486540" y="1835101"/>
                    <a:pt x="484909" y="1835684"/>
                  </a:cubicBezTo>
                  <a:cubicBezTo>
                    <a:pt x="484909" y="1834635"/>
                    <a:pt x="484792" y="1833587"/>
                    <a:pt x="484675" y="1832422"/>
                  </a:cubicBezTo>
                  <a:cubicBezTo>
                    <a:pt x="469289" y="1668189"/>
                    <a:pt x="442712" y="1505354"/>
                    <a:pt x="422779" y="1341703"/>
                  </a:cubicBezTo>
                  <a:cubicBezTo>
                    <a:pt x="390375" y="1012305"/>
                    <a:pt x="314841" y="688148"/>
                    <a:pt x="177295" y="386122"/>
                  </a:cubicBezTo>
                  <a:cubicBezTo>
                    <a:pt x="144890" y="311344"/>
                    <a:pt x="111319" y="237381"/>
                    <a:pt x="78564" y="162836"/>
                  </a:cubicBezTo>
                  <a:cubicBezTo>
                    <a:pt x="52687" y="109256"/>
                    <a:pt x="29491" y="52182"/>
                    <a:pt x="0" y="0"/>
                  </a:cubicBezTo>
                  <a:cubicBezTo>
                    <a:pt x="15620" y="23179"/>
                    <a:pt x="34620" y="47057"/>
                    <a:pt x="39399" y="57889"/>
                  </a:cubicBezTo>
                  <a:cubicBezTo>
                    <a:pt x="106074" y="165514"/>
                    <a:pt x="162374" y="278963"/>
                    <a:pt x="230448" y="385773"/>
                  </a:cubicBezTo>
                  <a:cubicBezTo>
                    <a:pt x="372307" y="619893"/>
                    <a:pt x="465442" y="880453"/>
                    <a:pt x="545522" y="1141246"/>
                  </a:cubicBezTo>
                  <a:cubicBezTo>
                    <a:pt x="612313" y="1334598"/>
                    <a:pt x="660804" y="1533541"/>
                    <a:pt x="718620" y="1729573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5250476" y="379994"/>
              <a:ext cx="1340492" cy="139772"/>
            </a:xfrm>
            <a:custGeom>
              <a:rect b="b" l="l" r="r" t="t"/>
              <a:pathLst>
                <a:path extrusionOk="0" h="139772" w="1340492">
                  <a:moveTo>
                    <a:pt x="1351100" y="121435"/>
                  </a:moveTo>
                  <a:cubicBezTo>
                    <a:pt x="1337345" y="130636"/>
                    <a:pt x="1321026" y="134131"/>
                    <a:pt x="1304707" y="135295"/>
                  </a:cubicBezTo>
                  <a:cubicBezTo>
                    <a:pt x="1261811" y="138557"/>
                    <a:pt x="1218799" y="140770"/>
                    <a:pt x="1175903" y="140654"/>
                  </a:cubicBezTo>
                  <a:cubicBezTo>
                    <a:pt x="1054210" y="136577"/>
                    <a:pt x="934381" y="135062"/>
                    <a:pt x="812571" y="123764"/>
                  </a:cubicBezTo>
                  <a:cubicBezTo>
                    <a:pt x="709179" y="120852"/>
                    <a:pt x="605669" y="122017"/>
                    <a:pt x="502160" y="120386"/>
                  </a:cubicBezTo>
                  <a:cubicBezTo>
                    <a:pt x="439681" y="123065"/>
                    <a:pt x="377669" y="113514"/>
                    <a:pt x="315307" y="112932"/>
                  </a:cubicBezTo>
                  <a:cubicBezTo>
                    <a:pt x="210166" y="114679"/>
                    <a:pt x="104675" y="111651"/>
                    <a:pt x="0" y="124696"/>
                  </a:cubicBezTo>
                  <a:cubicBezTo>
                    <a:pt x="243037" y="58304"/>
                    <a:pt x="494700" y="19866"/>
                    <a:pt x="746596" y="13460"/>
                  </a:cubicBezTo>
                  <a:cubicBezTo>
                    <a:pt x="929952" y="415"/>
                    <a:pt x="1115756" y="-8554"/>
                    <a:pt x="1298762" y="12878"/>
                  </a:cubicBezTo>
                  <a:cubicBezTo>
                    <a:pt x="1323357" y="45375"/>
                    <a:pt x="1338744" y="82065"/>
                    <a:pt x="1351100" y="121435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811364" y="-1934579"/>
              <a:ext cx="139877" cy="139772"/>
            </a:xfrm>
            <a:custGeom>
              <a:rect b="b" l="l" r="r" t="t"/>
              <a:pathLst>
                <a:path extrusionOk="0" h="139772" w="139877">
                  <a:moveTo>
                    <a:pt x="139877" y="26557"/>
                  </a:moveTo>
                  <a:cubicBezTo>
                    <a:pt x="129037" y="65810"/>
                    <a:pt x="124258" y="107043"/>
                    <a:pt x="130319" y="147460"/>
                  </a:cubicBezTo>
                  <a:cubicBezTo>
                    <a:pt x="126822" y="145131"/>
                    <a:pt x="123325" y="142918"/>
                    <a:pt x="119712" y="140821"/>
                  </a:cubicBezTo>
                  <a:cubicBezTo>
                    <a:pt x="110153" y="135463"/>
                    <a:pt x="100362" y="130338"/>
                    <a:pt x="89988" y="126844"/>
                  </a:cubicBezTo>
                  <a:cubicBezTo>
                    <a:pt x="61313" y="116477"/>
                    <a:pt x="30423" y="111818"/>
                    <a:pt x="0" y="115429"/>
                  </a:cubicBezTo>
                  <a:cubicBezTo>
                    <a:pt x="15153" y="78739"/>
                    <a:pt x="23313" y="39253"/>
                    <a:pt x="29024" y="0"/>
                  </a:cubicBezTo>
                  <a:cubicBezTo>
                    <a:pt x="62129" y="20384"/>
                    <a:pt x="100945" y="32847"/>
                    <a:pt x="139877" y="26557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136564" y="-897697"/>
              <a:ext cx="163190" cy="151420"/>
            </a:xfrm>
            <a:custGeom>
              <a:rect b="b" l="l" r="r" t="t"/>
              <a:pathLst>
                <a:path extrusionOk="0" h="151420" w="163190">
                  <a:moveTo>
                    <a:pt x="173798" y="132202"/>
                  </a:moveTo>
                  <a:cubicBezTo>
                    <a:pt x="126006" y="121020"/>
                    <a:pt x="76117" y="134182"/>
                    <a:pt x="34037" y="157827"/>
                  </a:cubicBezTo>
                  <a:cubicBezTo>
                    <a:pt x="32755" y="105994"/>
                    <a:pt x="28325" y="51599"/>
                    <a:pt x="0" y="6639"/>
                  </a:cubicBezTo>
                  <a:lnTo>
                    <a:pt x="0" y="6639"/>
                  </a:lnTo>
                  <a:cubicBezTo>
                    <a:pt x="44295" y="18869"/>
                    <a:pt x="89055" y="7804"/>
                    <a:pt x="132884" y="0"/>
                  </a:cubicBezTo>
                  <a:cubicBezTo>
                    <a:pt x="134982" y="46824"/>
                    <a:pt x="153515" y="90619"/>
                    <a:pt x="173798" y="132202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2157553" y="2954559"/>
              <a:ext cx="139877" cy="198011"/>
            </a:xfrm>
            <a:custGeom>
              <a:rect b="b" l="l" r="r" t="t"/>
              <a:pathLst>
                <a:path extrusionOk="0" h="198011" w="139877">
                  <a:moveTo>
                    <a:pt x="147571" y="63713"/>
                  </a:moveTo>
                  <a:cubicBezTo>
                    <a:pt x="127871" y="105645"/>
                    <a:pt x="119012" y="152702"/>
                    <a:pt x="119945" y="198943"/>
                  </a:cubicBezTo>
                  <a:cubicBezTo>
                    <a:pt x="92902" y="169591"/>
                    <a:pt x="60031" y="143733"/>
                    <a:pt x="20748" y="133600"/>
                  </a:cubicBezTo>
                  <a:cubicBezTo>
                    <a:pt x="13871" y="131969"/>
                    <a:pt x="6994" y="130571"/>
                    <a:pt x="0" y="129872"/>
                  </a:cubicBezTo>
                  <a:cubicBezTo>
                    <a:pt x="19117" y="88406"/>
                    <a:pt x="38466" y="45776"/>
                    <a:pt x="43595" y="0"/>
                  </a:cubicBezTo>
                  <a:cubicBezTo>
                    <a:pt x="71804" y="29818"/>
                    <a:pt x="106657" y="55443"/>
                    <a:pt x="147571" y="63713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6029594" y="3006741"/>
              <a:ext cx="268098" cy="337784"/>
            </a:xfrm>
            <a:custGeom>
              <a:rect b="b" l="l" r="r" t="t"/>
              <a:pathLst>
                <a:path extrusionOk="0" h="337784" w="268098">
                  <a:moveTo>
                    <a:pt x="172982" y="0"/>
                  </a:moveTo>
                  <a:cubicBezTo>
                    <a:pt x="186154" y="67673"/>
                    <a:pt x="217043" y="133367"/>
                    <a:pt x="276491" y="171921"/>
                  </a:cubicBezTo>
                  <a:cubicBezTo>
                    <a:pt x="217043" y="216765"/>
                    <a:pt x="162491" y="273140"/>
                    <a:pt x="134049" y="342909"/>
                  </a:cubicBezTo>
                  <a:cubicBezTo>
                    <a:pt x="110154" y="279546"/>
                    <a:pt x="68890" y="217580"/>
                    <a:pt x="5012" y="189509"/>
                  </a:cubicBezTo>
                  <a:cubicBezTo>
                    <a:pt x="3380" y="188810"/>
                    <a:pt x="1632" y="188111"/>
                    <a:pt x="0" y="187412"/>
                  </a:cubicBezTo>
                  <a:cubicBezTo>
                    <a:pt x="74951" y="143966"/>
                    <a:pt x="128804" y="72915"/>
                    <a:pt x="172982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6026097" y="-633410"/>
              <a:ext cx="174846" cy="221307"/>
            </a:xfrm>
            <a:custGeom>
              <a:rect b="b" l="l" r="r" t="t"/>
              <a:pathLst>
                <a:path extrusionOk="0" h="221307" w="174846">
                  <a:moveTo>
                    <a:pt x="126356" y="0"/>
                  </a:moveTo>
                  <a:cubicBezTo>
                    <a:pt x="130552" y="51017"/>
                    <a:pt x="150251" y="100753"/>
                    <a:pt x="181607" y="141054"/>
                  </a:cubicBezTo>
                  <a:cubicBezTo>
                    <a:pt x="144657" y="162370"/>
                    <a:pt x="112485" y="191372"/>
                    <a:pt x="87656" y="226083"/>
                  </a:cubicBezTo>
                  <a:cubicBezTo>
                    <a:pt x="75068" y="172619"/>
                    <a:pt x="46975" y="121253"/>
                    <a:pt x="2797" y="87591"/>
                  </a:cubicBezTo>
                  <a:cubicBezTo>
                    <a:pt x="1865" y="86892"/>
                    <a:pt x="932" y="86077"/>
                    <a:pt x="0" y="85378"/>
                  </a:cubicBezTo>
                  <a:cubicBezTo>
                    <a:pt x="45693" y="62781"/>
                    <a:pt x="93018" y="39486"/>
                    <a:pt x="126356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4749599" y="-1884494"/>
              <a:ext cx="174846" cy="186363"/>
            </a:xfrm>
            <a:custGeom>
              <a:rect b="b" l="l" r="r" t="t"/>
              <a:pathLst>
                <a:path extrusionOk="0" h="186363" w="174846">
                  <a:moveTo>
                    <a:pt x="107240" y="0"/>
                  </a:moveTo>
                  <a:cubicBezTo>
                    <a:pt x="111785" y="44960"/>
                    <a:pt x="136497" y="88290"/>
                    <a:pt x="177761" y="108790"/>
                  </a:cubicBezTo>
                  <a:cubicBezTo>
                    <a:pt x="143374" y="129290"/>
                    <a:pt x="111436" y="155497"/>
                    <a:pt x="91270" y="190557"/>
                  </a:cubicBezTo>
                  <a:cubicBezTo>
                    <a:pt x="80663" y="138259"/>
                    <a:pt x="50239" y="88756"/>
                    <a:pt x="1632" y="64296"/>
                  </a:cubicBezTo>
                  <a:cubicBezTo>
                    <a:pt x="1049" y="64063"/>
                    <a:pt x="466" y="63713"/>
                    <a:pt x="0" y="63364"/>
                  </a:cubicBezTo>
                  <a:cubicBezTo>
                    <a:pt x="36951" y="45193"/>
                    <a:pt x="79730" y="32381"/>
                    <a:pt x="107240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1977521" y="-1407519"/>
              <a:ext cx="34969" cy="46590"/>
            </a:xfrm>
            <a:custGeom>
              <a:rect b="b" l="l" r="r" t="t"/>
              <a:pathLst>
                <a:path extrusionOk="0" h="46590" w="34969">
                  <a:moveTo>
                    <a:pt x="27565" y="0"/>
                  </a:moveTo>
                  <a:cubicBezTo>
                    <a:pt x="40504" y="8852"/>
                    <a:pt x="54608" y="51134"/>
                    <a:pt x="29197" y="50085"/>
                  </a:cubicBezTo>
                  <a:cubicBezTo>
                    <a:pt x="9615" y="49037"/>
                    <a:pt x="-7404" y="23761"/>
                    <a:pt x="3320" y="6173"/>
                  </a:cubicBezTo>
                  <a:cubicBezTo>
                    <a:pt x="12179" y="8270"/>
                    <a:pt x="19056" y="466"/>
                    <a:pt x="27565" y="0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1291488" y="834438"/>
              <a:ext cx="34969" cy="46590"/>
            </a:xfrm>
            <a:custGeom>
              <a:rect b="b" l="l" r="r" t="t"/>
              <a:pathLst>
                <a:path extrusionOk="0" h="46590" w="34969">
                  <a:moveTo>
                    <a:pt x="38341" y="15725"/>
                  </a:moveTo>
                  <a:cubicBezTo>
                    <a:pt x="49997" y="29236"/>
                    <a:pt x="41838" y="53696"/>
                    <a:pt x="24703" y="57889"/>
                  </a:cubicBezTo>
                  <a:cubicBezTo>
                    <a:pt x="-2923" y="57773"/>
                    <a:pt x="-7586" y="13977"/>
                    <a:pt x="11764" y="0"/>
                  </a:cubicBezTo>
                  <a:cubicBezTo>
                    <a:pt x="17009" y="10599"/>
                    <a:pt x="29015" y="10949"/>
                    <a:pt x="38341" y="15725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1292744" y="2681027"/>
              <a:ext cx="46625" cy="46590"/>
            </a:xfrm>
            <a:custGeom>
              <a:rect b="b" l="l" r="r" t="t"/>
              <a:pathLst>
                <a:path extrusionOk="0" h="46590" w="46625">
                  <a:moveTo>
                    <a:pt x="39999" y="393"/>
                  </a:moveTo>
                  <a:cubicBezTo>
                    <a:pt x="66342" y="2956"/>
                    <a:pt x="60981" y="57467"/>
                    <a:pt x="34171" y="55487"/>
                  </a:cubicBezTo>
                  <a:cubicBezTo>
                    <a:pt x="11907" y="58515"/>
                    <a:pt x="-1498" y="33939"/>
                    <a:pt x="134" y="14370"/>
                  </a:cubicBezTo>
                  <a:cubicBezTo>
                    <a:pt x="16803" y="16584"/>
                    <a:pt x="22398" y="-2985"/>
                    <a:pt x="39999" y="393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6519070" y="1717569"/>
              <a:ext cx="34969" cy="46590"/>
            </a:xfrm>
            <a:custGeom>
              <a:rect b="b" l="l" r="r" t="t"/>
              <a:pathLst>
                <a:path extrusionOk="0" h="46590" w="34969">
                  <a:moveTo>
                    <a:pt x="39027" y="1514"/>
                  </a:moveTo>
                  <a:cubicBezTo>
                    <a:pt x="48119" y="14676"/>
                    <a:pt x="48236" y="32614"/>
                    <a:pt x="42175" y="47173"/>
                  </a:cubicBezTo>
                  <a:cubicBezTo>
                    <a:pt x="41592" y="47406"/>
                    <a:pt x="41009" y="47523"/>
                    <a:pt x="40310" y="47756"/>
                  </a:cubicBezTo>
                  <a:cubicBezTo>
                    <a:pt x="38794" y="47989"/>
                    <a:pt x="37279" y="48222"/>
                    <a:pt x="35764" y="48338"/>
                  </a:cubicBezTo>
                  <a:cubicBezTo>
                    <a:pt x="12917" y="47173"/>
                    <a:pt x="-2470" y="21432"/>
                    <a:pt x="328" y="0"/>
                  </a:cubicBezTo>
                  <a:cubicBezTo>
                    <a:pt x="12567" y="5242"/>
                    <a:pt x="26322" y="-1864"/>
                    <a:pt x="39027" y="1514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5337841" y="-1525510"/>
              <a:ext cx="58282" cy="69886"/>
            </a:xfrm>
            <a:custGeom>
              <a:rect b="b" l="l" r="r" t="t"/>
              <a:pathLst>
                <a:path extrusionOk="0" h="69886" w="58282">
                  <a:moveTo>
                    <a:pt x="49832" y="22597"/>
                  </a:moveTo>
                  <a:cubicBezTo>
                    <a:pt x="67084" y="38088"/>
                    <a:pt x="60556" y="82582"/>
                    <a:pt x="31765" y="79205"/>
                  </a:cubicBezTo>
                  <a:cubicBezTo>
                    <a:pt x="-3904" y="77108"/>
                    <a:pt x="-10199" y="18054"/>
                    <a:pt x="16261" y="0"/>
                  </a:cubicBezTo>
                  <a:cubicBezTo>
                    <a:pt x="19059" y="10250"/>
                    <a:pt x="27918" y="18403"/>
                    <a:pt x="38875" y="19452"/>
                  </a:cubicBezTo>
                  <a:cubicBezTo>
                    <a:pt x="42722" y="19685"/>
                    <a:pt x="46568" y="20384"/>
                    <a:pt x="49832" y="22597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3" name="Google Shape;443;p3"/>
          <p:cNvGrpSpPr/>
          <p:nvPr/>
        </p:nvGrpSpPr>
        <p:grpSpPr>
          <a:xfrm rot="1524106">
            <a:off x="5879820" y="3038764"/>
            <a:ext cx="2832260" cy="2910385"/>
            <a:chOff x="11757662" y="6076948"/>
            <a:chExt cx="5664032" cy="5820267"/>
          </a:xfrm>
        </p:grpSpPr>
        <p:sp>
          <p:nvSpPr>
            <p:cNvPr id="444" name="Google Shape;444;p3"/>
            <p:cNvSpPr/>
            <p:nvPr/>
          </p:nvSpPr>
          <p:spPr>
            <a:xfrm>
              <a:off x="15441130" y="6085667"/>
              <a:ext cx="326380" cy="442614"/>
            </a:xfrm>
            <a:custGeom>
              <a:rect b="b" l="l" r="r" t="t"/>
              <a:pathLst>
                <a:path extrusionOk="0" h="442614" w="326380">
                  <a:moveTo>
                    <a:pt x="45856" y="211316"/>
                  </a:moveTo>
                  <a:cubicBezTo>
                    <a:pt x="63924" y="220634"/>
                    <a:pt x="82108" y="231466"/>
                    <a:pt x="94230" y="248239"/>
                  </a:cubicBezTo>
                  <a:cubicBezTo>
                    <a:pt x="126169" y="292384"/>
                    <a:pt x="127451" y="349225"/>
                    <a:pt x="125586" y="401640"/>
                  </a:cubicBezTo>
                  <a:cubicBezTo>
                    <a:pt x="123138" y="420393"/>
                    <a:pt x="118709" y="445668"/>
                    <a:pt x="142605" y="452191"/>
                  </a:cubicBezTo>
                  <a:cubicBezTo>
                    <a:pt x="145169" y="452890"/>
                    <a:pt x="147617" y="453239"/>
                    <a:pt x="149832" y="453123"/>
                  </a:cubicBezTo>
                  <a:cubicBezTo>
                    <a:pt x="165918" y="453123"/>
                    <a:pt x="177341" y="437166"/>
                    <a:pt x="177457" y="420975"/>
                  </a:cubicBezTo>
                  <a:cubicBezTo>
                    <a:pt x="188298" y="369026"/>
                    <a:pt x="206366" y="314981"/>
                    <a:pt x="246580" y="278290"/>
                  </a:cubicBezTo>
                  <a:cubicBezTo>
                    <a:pt x="264531" y="263381"/>
                    <a:pt x="283648" y="249870"/>
                    <a:pt x="303930" y="238455"/>
                  </a:cubicBezTo>
                  <a:cubicBezTo>
                    <a:pt x="320832" y="234495"/>
                    <a:pt x="333537" y="216557"/>
                    <a:pt x="323979" y="200134"/>
                  </a:cubicBezTo>
                  <a:cubicBezTo>
                    <a:pt x="310574" y="179401"/>
                    <a:pt x="280617" y="180216"/>
                    <a:pt x="264181" y="161929"/>
                  </a:cubicBezTo>
                  <a:cubicBezTo>
                    <a:pt x="240052" y="140614"/>
                    <a:pt x="231193" y="107069"/>
                    <a:pt x="228396" y="76086"/>
                  </a:cubicBezTo>
                  <a:cubicBezTo>
                    <a:pt x="227230" y="64904"/>
                    <a:pt x="230028" y="50461"/>
                    <a:pt x="218838" y="43588"/>
                  </a:cubicBezTo>
                  <a:cubicBezTo>
                    <a:pt x="221519" y="30659"/>
                    <a:pt x="228629" y="16682"/>
                    <a:pt x="224083" y="3520"/>
                  </a:cubicBezTo>
                  <a:cubicBezTo>
                    <a:pt x="212776" y="-9642"/>
                    <a:pt x="208813" y="17847"/>
                    <a:pt x="203801" y="24719"/>
                  </a:cubicBezTo>
                  <a:cubicBezTo>
                    <a:pt x="190396" y="49645"/>
                    <a:pt x="177341" y="77017"/>
                    <a:pt x="153562" y="93674"/>
                  </a:cubicBezTo>
                  <a:cubicBezTo>
                    <a:pt x="115445" y="116270"/>
                    <a:pt x="72549" y="131179"/>
                    <a:pt x="29887" y="142944"/>
                  </a:cubicBezTo>
                  <a:cubicBezTo>
                    <a:pt x="17298" y="144108"/>
                    <a:pt x="4009" y="150631"/>
                    <a:pt x="862" y="163910"/>
                  </a:cubicBezTo>
                  <a:cubicBezTo>
                    <a:pt x="-5665" y="191631"/>
                    <a:pt x="26390" y="201881"/>
                    <a:pt x="45856" y="2113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17265242" y="9749155"/>
              <a:ext cx="104908" cy="128125"/>
            </a:xfrm>
            <a:custGeom>
              <a:rect b="b" l="l" r="r" t="t"/>
              <a:pathLst>
                <a:path extrusionOk="0" h="128125" w="104908">
                  <a:moveTo>
                    <a:pt x="103212" y="113201"/>
                  </a:moveTo>
                  <a:cubicBezTo>
                    <a:pt x="120697" y="81636"/>
                    <a:pt x="118016" y="36093"/>
                    <a:pt x="90740" y="10934"/>
                  </a:cubicBezTo>
                  <a:cubicBezTo>
                    <a:pt x="26047" y="-28785"/>
                    <a:pt x="-26058" y="48323"/>
                    <a:pt x="14041" y="104349"/>
                  </a:cubicBezTo>
                  <a:cubicBezTo>
                    <a:pt x="32458" y="133934"/>
                    <a:pt x="82347" y="146397"/>
                    <a:pt x="103212" y="113201"/>
                  </a:cubicBezTo>
                  <a:close/>
                  <a:moveTo>
                    <a:pt x="27212" y="46227"/>
                  </a:moveTo>
                  <a:cubicBezTo>
                    <a:pt x="39335" y="51701"/>
                    <a:pt x="53090" y="44479"/>
                    <a:pt x="65795" y="47857"/>
                  </a:cubicBezTo>
                  <a:cubicBezTo>
                    <a:pt x="75004" y="61136"/>
                    <a:pt x="75004" y="79073"/>
                    <a:pt x="68942" y="93516"/>
                  </a:cubicBezTo>
                  <a:cubicBezTo>
                    <a:pt x="68942" y="93516"/>
                    <a:pt x="68942" y="93516"/>
                    <a:pt x="68826" y="93516"/>
                  </a:cubicBezTo>
                  <a:cubicBezTo>
                    <a:pt x="74887" y="78957"/>
                    <a:pt x="74771" y="61136"/>
                    <a:pt x="65679" y="47974"/>
                  </a:cubicBezTo>
                  <a:cubicBezTo>
                    <a:pt x="53090" y="44596"/>
                    <a:pt x="39335" y="51585"/>
                    <a:pt x="27212" y="46576"/>
                  </a:cubicBezTo>
                  <a:cubicBezTo>
                    <a:pt x="27212" y="46460"/>
                    <a:pt x="27212" y="46343"/>
                    <a:pt x="27212" y="462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15245061" y="8948624"/>
              <a:ext cx="2086505" cy="454261"/>
            </a:xfrm>
            <a:custGeom>
              <a:rect b="b" l="l" r="r" t="t"/>
              <a:pathLst>
                <a:path extrusionOk="0" h="454261" w="2086505">
                  <a:moveTo>
                    <a:pt x="7514" y="95828"/>
                  </a:moveTo>
                  <a:cubicBezTo>
                    <a:pt x="53091" y="108408"/>
                    <a:pt x="101465" y="92101"/>
                    <a:pt x="147741" y="89189"/>
                  </a:cubicBezTo>
                  <a:cubicBezTo>
                    <a:pt x="257195" y="77891"/>
                    <a:pt x="366882" y="68223"/>
                    <a:pt x="476336" y="56575"/>
                  </a:cubicBezTo>
                  <a:cubicBezTo>
                    <a:pt x="630318" y="40152"/>
                    <a:pt x="785116" y="47956"/>
                    <a:pt x="937932" y="71484"/>
                  </a:cubicBezTo>
                  <a:cubicBezTo>
                    <a:pt x="1062073" y="88257"/>
                    <a:pt x="1184233" y="105030"/>
                    <a:pt x="1305926" y="136362"/>
                  </a:cubicBezTo>
                  <a:cubicBezTo>
                    <a:pt x="1420159" y="166064"/>
                    <a:pt x="1529031" y="211840"/>
                    <a:pt x="1640583" y="249811"/>
                  </a:cubicBezTo>
                  <a:cubicBezTo>
                    <a:pt x="1786522" y="296519"/>
                    <a:pt x="1936540" y="346954"/>
                    <a:pt x="2053687" y="450152"/>
                  </a:cubicBezTo>
                  <a:cubicBezTo>
                    <a:pt x="2064644" y="459587"/>
                    <a:pt x="2082362" y="456442"/>
                    <a:pt x="2090871" y="445260"/>
                  </a:cubicBezTo>
                  <a:cubicBezTo>
                    <a:pt x="2099963" y="433962"/>
                    <a:pt x="2097283" y="416607"/>
                    <a:pt x="2086093" y="407988"/>
                  </a:cubicBezTo>
                  <a:cubicBezTo>
                    <a:pt x="2030724" y="361746"/>
                    <a:pt x="1969528" y="322377"/>
                    <a:pt x="1904135" y="291860"/>
                  </a:cubicBezTo>
                  <a:cubicBezTo>
                    <a:pt x="1822657" y="252374"/>
                    <a:pt x="1735350" y="227098"/>
                    <a:pt x="1649791" y="198328"/>
                  </a:cubicBezTo>
                  <a:cubicBezTo>
                    <a:pt x="1474595" y="133800"/>
                    <a:pt x="1296951" y="69504"/>
                    <a:pt x="1109981" y="46092"/>
                  </a:cubicBezTo>
                  <a:cubicBezTo>
                    <a:pt x="975932" y="26408"/>
                    <a:pt x="841416" y="5675"/>
                    <a:pt x="705852" y="317"/>
                  </a:cubicBezTo>
                  <a:cubicBezTo>
                    <a:pt x="568422" y="-2595"/>
                    <a:pt x="431925" y="15109"/>
                    <a:pt x="295778" y="31416"/>
                  </a:cubicBezTo>
                  <a:cubicBezTo>
                    <a:pt x="206956" y="39220"/>
                    <a:pt x="119066" y="53780"/>
                    <a:pt x="31176" y="68922"/>
                  </a:cubicBezTo>
                  <a:cubicBezTo>
                    <a:pt x="24415" y="69504"/>
                    <a:pt x="17538" y="70320"/>
                    <a:pt x="10778" y="71368"/>
                  </a:cubicBezTo>
                  <a:cubicBezTo>
                    <a:pt x="-2045" y="72766"/>
                    <a:pt x="-3793" y="91286"/>
                    <a:pt x="7514" y="958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15789791" y="8406117"/>
              <a:ext cx="1631903" cy="244602"/>
            </a:xfrm>
            <a:custGeom>
              <a:rect b="b" l="l" r="r" t="t"/>
              <a:pathLst>
                <a:path extrusionOk="0" h="244602" w="1631903">
                  <a:moveTo>
                    <a:pt x="230245" y="137366"/>
                  </a:moveTo>
                  <a:cubicBezTo>
                    <a:pt x="166717" y="157982"/>
                    <a:pt x="101208" y="172542"/>
                    <a:pt x="38379" y="195255"/>
                  </a:cubicBezTo>
                  <a:cubicBezTo>
                    <a:pt x="30336" y="195721"/>
                    <a:pt x="-13026" y="210979"/>
                    <a:pt x="3876" y="221462"/>
                  </a:cubicBezTo>
                  <a:cubicBezTo>
                    <a:pt x="3760" y="223559"/>
                    <a:pt x="3760" y="225655"/>
                    <a:pt x="4109" y="227869"/>
                  </a:cubicBezTo>
                  <a:cubicBezTo>
                    <a:pt x="11336" y="261181"/>
                    <a:pt x="50502" y="246505"/>
                    <a:pt x="74748" y="244408"/>
                  </a:cubicBezTo>
                  <a:cubicBezTo>
                    <a:pt x="147367" y="236371"/>
                    <a:pt x="220453" y="232644"/>
                    <a:pt x="293073" y="224258"/>
                  </a:cubicBezTo>
                  <a:cubicBezTo>
                    <a:pt x="386791" y="217968"/>
                    <a:pt x="480975" y="219133"/>
                    <a:pt x="574926" y="218783"/>
                  </a:cubicBezTo>
                  <a:cubicBezTo>
                    <a:pt x="657221" y="227286"/>
                    <a:pt x="739748" y="225422"/>
                    <a:pt x="822276" y="226471"/>
                  </a:cubicBezTo>
                  <a:cubicBezTo>
                    <a:pt x="890466" y="228917"/>
                    <a:pt x="958773" y="226354"/>
                    <a:pt x="1027080" y="228218"/>
                  </a:cubicBezTo>
                  <a:cubicBezTo>
                    <a:pt x="1120681" y="235090"/>
                    <a:pt x="1214049" y="242545"/>
                    <a:pt x="1308000" y="242195"/>
                  </a:cubicBezTo>
                  <a:cubicBezTo>
                    <a:pt x="1384000" y="243127"/>
                    <a:pt x="1567356" y="262113"/>
                    <a:pt x="1623540" y="210746"/>
                  </a:cubicBezTo>
                  <a:cubicBezTo>
                    <a:pt x="1643473" y="193741"/>
                    <a:pt x="1640908" y="166485"/>
                    <a:pt x="1632050" y="144354"/>
                  </a:cubicBezTo>
                  <a:cubicBezTo>
                    <a:pt x="1620743" y="111275"/>
                    <a:pt x="1605706" y="79127"/>
                    <a:pt x="1587638" y="49192"/>
                  </a:cubicBezTo>
                  <a:cubicBezTo>
                    <a:pt x="1565725" y="7959"/>
                    <a:pt x="1532970" y="10405"/>
                    <a:pt x="1492638" y="6678"/>
                  </a:cubicBezTo>
                  <a:cubicBezTo>
                    <a:pt x="1422117" y="-194"/>
                    <a:pt x="1351245" y="-893"/>
                    <a:pt x="1280374" y="738"/>
                  </a:cubicBezTo>
                  <a:cubicBezTo>
                    <a:pt x="1175117" y="39"/>
                    <a:pt x="1070325" y="6561"/>
                    <a:pt x="965417" y="15297"/>
                  </a:cubicBezTo>
                  <a:cubicBezTo>
                    <a:pt x="716902" y="24383"/>
                    <a:pt x="468269" y="65150"/>
                    <a:pt x="230245" y="137366"/>
                  </a:cubicBezTo>
                  <a:close/>
                  <a:moveTo>
                    <a:pt x="1409295" y="192576"/>
                  </a:moveTo>
                  <a:cubicBezTo>
                    <a:pt x="1407896" y="192576"/>
                    <a:pt x="1406497" y="192459"/>
                    <a:pt x="1405099" y="192459"/>
                  </a:cubicBezTo>
                  <a:cubicBezTo>
                    <a:pt x="1406497" y="192459"/>
                    <a:pt x="1407896" y="192576"/>
                    <a:pt x="1409295" y="192576"/>
                  </a:cubicBezTo>
                  <a:cubicBezTo>
                    <a:pt x="1409411" y="192576"/>
                    <a:pt x="1409295" y="192576"/>
                    <a:pt x="1409295" y="1925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14921094" y="8084666"/>
              <a:ext cx="1946627" cy="745455"/>
            </a:xfrm>
            <a:custGeom>
              <a:rect b="b" l="l" r="r" t="t"/>
              <a:pathLst>
                <a:path extrusionOk="0" h="745455" w="1946627">
                  <a:moveTo>
                    <a:pt x="1084255" y="183814"/>
                  </a:moveTo>
                  <a:cubicBezTo>
                    <a:pt x="1281016" y="139436"/>
                    <a:pt x="1482207" y="103910"/>
                    <a:pt x="1683630" y="83760"/>
                  </a:cubicBezTo>
                  <a:cubicBezTo>
                    <a:pt x="1747041" y="76072"/>
                    <a:pt x="1810452" y="68501"/>
                    <a:pt x="1873863" y="61046"/>
                  </a:cubicBezTo>
                  <a:cubicBezTo>
                    <a:pt x="1901722" y="53592"/>
                    <a:pt x="1959305" y="65705"/>
                    <a:pt x="1957673" y="23191"/>
                  </a:cubicBezTo>
                  <a:cubicBezTo>
                    <a:pt x="1955692" y="9214"/>
                    <a:pt x="1941820" y="-2201"/>
                    <a:pt x="1927483" y="362"/>
                  </a:cubicBezTo>
                  <a:cubicBezTo>
                    <a:pt x="1887968" y="6651"/>
                    <a:pt x="1847869" y="10146"/>
                    <a:pt x="1808238" y="15387"/>
                  </a:cubicBezTo>
                  <a:cubicBezTo>
                    <a:pt x="1601568" y="39614"/>
                    <a:pt x="1394550" y="62328"/>
                    <a:pt x="1191261" y="108103"/>
                  </a:cubicBezTo>
                  <a:cubicBezTo>
                    <a:pt x="859169" y="167740"/>
                    <a:pt x="534071" y="305416"/>
                    <a:pt x="266322" y="516007"/>
                  </a:cubicBezTo>
                  <a:cubicBezTo>
                    <a:pt x="198248" y="564928"/>
                    <a:pt x="133904" y="619089"/>
                    <a:pt x="69677" y="672902"/>
                  </a:cubicBezTo>
                  <a:cubicBezTo>
                    <a:pt x="46598" y="695499"/>
                    <a:pt x="13959" y="716232"/>
                    <a:pt x="322" y="746865"/>
                  </a:cubicBezTo>
                  <a:cubicBezTo>
                    <a:pt x="-1194" y="751641"/>
                    <a:pt x="2886" y="756300"/>
                    <a:pt x="7549" y="756183"/>
                  </a:cubicBezTo>
                  <a:cubicBezTo>
                    <a:pt x="8131" y="756183"/>
                    <a:pt x="8831" y="756183"/>
                    <a:pt x="9414" y="755950"/>
                  </a:cubicBezTo>
                  <a:cubicBezTo>
                    <a:pt x="15941" y="755485"/>
                    <a:pt x="20837" y="751058"/>
                    <a:pt x="26316" y="747914"/>
                  </a:cubicBezTo>
                  <a:cubicBezTo>
                    <a:pt x="133671" y="671504"/>
                    <a:pt x="235549" y="587175"/>
                    <a:pt x="345586" y="514260"/>
                  </a:cubicBezTo>
                  <a:cubicBezTo>
                    <a:pt x="564844" y="354220"/>
                    <a:pt x="819654" y="243799"/>
                    <a:pt x="1084255" y="1838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15563258" y="9284211"/>
              <a:ext cx="1853375" cy="1386080"/>
            </a:xfrm>
            <a:custGeom>
              <a:rect b="b" l="l" r="r" t="t"/>
              <a:pathLst>
                <a:path extrusionOk="0" h="1386080" w="1853375">
                  <a:moveTo>
                    <a:pt x="1296276" y="491951"/>
                  </a:moveTo>
                  <a:cubicBezTo>
                    <a:pt x="1079349" y="322244"/>
                    <a:pt x="842840" y="170125"/>
                    <a:pt x="579987" y="82650"/>
                  </a:cubicBezTo>
                  <a:cubicBezTo>
                    <a:pt x="505269" y="55278"/>
                    <a:pt x="427287" y="38505"/>
                    <a:pt x="348839" y="26275"/>
                  </a:cubicBezTo>
                  <a:cubicBezTo>
                    <a:pt x="247195" y="11366"/>
                    <a:pt x="140655" y="-16822"/>
                    <a:pt x="39360" y="13462"/>
                  </a:cubicBezTo>
                  <a:cubicBezTo>
                    <a:pt x="29802" y="16258"/>
                    <a:pt x="-3535" y="32914"/>
                    <a:pt x="9403" y="43048"/>
                  </a:cubicBezTo>
                  <a:cubicBezTo>
                    <a:pt x="1710" y="44795"/>
                    <a:pt x="-1787" y="49104"/>
                    <a:pt x="894" y="57025"/>
                  </a:cubicBezTo>
                  <a:cubicBezTo>
                    <a:pt x="9520" y="67275"/>
                    <a:pt x="25023" y="68207"/>
                    <a:pt x="36913" y="73448"/>
                  </a:cubicBezTo>
                  <a:cubicBezTo>
                    <a:pt x="128765" y="106062"/>
                    <a:pt x="223532" y="136695"/>
                    <a:pt x="310956" y="180840"/>
                  </a:cubicBezTo>
                  <a:cubicBezTo>
                    <a:pt x="508066" y="287417"/>
                    <a:pt x="693870" y="416940"/>
                    <a:pt x="870349" y="554733"/>
                  </a:cubicBezTo>
                  <a:cubicBezTo>
                    <a:pt x="967797" y="628463"/>
                    <a:pt x="1060116" y="708483"/>
                    <a:pt x="1143343" y="798054"/>
                  </a:cubicBezTo>
                  <a:cubicBezTo>
                    <a:pt x="1319122" y="969159"/>
                    <a:pt x="1448975" y="1178120"/>
                    <a:pt x="1592349" y="1375316"/>
                  </a:cubicBezTo>
                  <a:cubicBezTo>
                    <a:pt x="1602607" y="1388361"/>
                    <a:pt x="1616478" y="1388594"/>
                    <a:pt x="1626736" y="1382538"/>
                  </a:cubicBezTo>
                  <a:cubicBezTo>
                    <a:pt x="1662288" y="1406182"/>
                    <a:pt x="1735724" y="1311486"/>
                    <a:pt x="1754025" y="1286793"/>
                  </a:cubicBezTo>
                  <a:cubicBezTo>
                    <a:pt x="1800417" y="1227622"/>
                    <a:pt x="1828859" y="1157270"/>
                    <a:pt x="1849258" y="1085520"/>
                  </a:cubicBezTo>
                  <a:cubicBezTo>
                    <a:pt x="1871522" y="1028213"/>
                    <a:pt x="1829908" y="988262"/>
                    <a:pt x="1794006" y="949824"/>
                  </a:cubicBezTo>
                  <a:cubicBezTo>
                    <a:pt x="1631282" y="794094"/>
                    <a:pt x="1473920" y="631142"/>
                    <a:pt x="1296276" y="491951"/>
                  </a:cubicBezTo>
                  <a:close/>
                  <a:moveTo>
                    <a:pt x="33182" y="42931"/>
                  </a:moveTo>
                  <a:cubicBezTo>
                    <a:pt x="33299" y="42931"/>
                    <a:pt x="33299" y="42931"/>
                    <a:pt x="33415" y="42931"/>
                  </a:cubicBezTo>
                  <a:cubicBezTo>
                    <a:pt x="34115" y="43048"/>
                    <a:pt x="34931" y="43164"/>
                    <a:pt x="35630" y="43280"/>
                  </a:cubicBezTo>
                  <a:cubicBezTo>
                    <a:pt x="34814" y="43164"/>
                    <a:pt x="33999" y="43048"/>
                    <a:pt x="33182" y="429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16069755" y="6519174"/>
              <a:ext cx="151533" cy="163068"/>
            </a:xfrm>
            <a:custGeom>
              <a:rect b="b" l="l" r="r" t="t"/>
              <a:pathLst>
                <a:path extrusionOk="0" h="163068" w="151533">
                  <a:moveTo>
                    <a:pt x="75821" y="163000"/>
                  </a:moveTo>
                  <a:cubicBezTo>
                    <a:pt x="153336" y="167776"/>
                    <a:pt x="180496" y="51648"/>
                    <a:pt x="120698" y="11579"/>
                  </a:cubicBezTo>
                  <a:cubicBezTo>
                    <a:pt x="103913" y="398"/>
                    <a:pt x="74422" y="-7756"/>
                    <a:pt x="60900" y="11929"/>
                  </a:cubicBezTo>
                  <a:cubicBezTo>
                    <a:pt x="36305" y="3775"/>
                    <a:pt x="9845" y="27653"/>
                    <a:pt x="4600" y="50832"/>
                  </a:cubicBezTo>
                  <a:cubicBezTo>
                    <a:pt x="-12302" y="100918"/>
                    <a:pt x="18704" y="163466"/>
                    <a:pt x="75821" y="163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15216091" y="6885078"/>
              <a:ext cx="1596934" cy="1339489"/>
            </a:xfrm>
            <a:custGeom>
              <a:rect b="b" l="l" r="r" t="t"/>
              <a:pathLst>
                <a:path extrusionOk="0" h="1339489" w="1596934">
                  <a:moveTo>
                    <a:pt x="245951" y="964200"/>
                  </a:moveTo>
                  <a:cubicBezTo>
                    <a:pt x="193963" y="1026748"/>
                    <a:pt x="145006" y="1090927"/>
                    <a:pt x="100362" y="1159066"/>
                  </a:cubicBezTo>
                  <a:cubicBezTo>
                    <a:pt x="76117" y="1195524"/>
                    <a:pt x="50239" y="1231166"/>
                    <a:pt x="26693" y="1269487"/>
                  </a:cubicBezTo>
                  <a:cubicBezTo>
                    <a:pt x="16669" y="1289055"/>
                    <a:pt x="1166" y="1308507"/>
                    <a:pt x="0" y="1330987"/>
                  </a:cubicBezTo>
                  <a:cubicBezTo>
                    <a:pt x="1515" y="1335763"/>
                    <a:pt x="3497" y="1337510"/>
                    <a:pt x="5479" y="1337510"/>
                  </a:cubicBezTo>
                  <a:cubicBezTo>
                    <a:pt x="5945" y="1337510"/>
                    <a:pt x="6411" y="1337277"/>
                    <a:pt x="6994" y="1337044"/>
                  </a:cubicBezTo>
                  <a:cubicBezTo>
                    <a:pt x="7110" y="1339956"/>
                    <a:pt x="8742" y="1342751"/>
                    <a:pt x="13172" y="1345081"/>
                  </a:cubicBezTo>
                  <a:cubicBezTo>
                    <a:pt x="13522" y="1345081"/>
                    <a:pt x="13871" y="1345081"/>
                    <a:pt x="14221" y="1344964"/>
                  </a:cubicBezTo>
                  <a:cubicBezTo>
                    <a:pt x="25411" y="1344964"/>
                    <a:pt x="33687" y="1333317"/>
                    <a:pt x="42663" y="1327493"/>
                  </a:cubicBezTo>
                  <a:cubicBezTo>
                    <a:pt x="43712" y="1327842"/>
                    <a:pt x="44761" y="1328075"/>
                    <a:pt x="45810" y="1328075"/>
                  </a:cubicBezTo>
                  <a:cubicBezTo>
                    <a:pt x="48841" y="1328075"/>
                    <a:pt x="49773" y="1324697"/>
                    <a:pt x="48491" y="1322717"/>
                  </a:cubicBezTo>
                  <a:cubicBezTo>
                    <a:pt x="49773" y="1321669"/>
                    <a:pt x="51055" y="1320504"/>
                    <a:pt x="52337" y="1319456"/>
                  </a:cubicBezTo>
                  <a:cubicBezTo>
                    <a:pt x="74834" y="1310254"/>
                    <a:pt x="94883" y="1273797"/>
                    <a:pt x="112135" y="1260751"/>
                  </a:cubicBezTo>
                  <a:cubicBezTo>
                    <a:pt x="145589" y="1225575"/>
                    <a:pt x="177878" y="1189351"/>
                    <a:pt x="214012" y="1156737"/>
                  </a:cubicBezTo>
                  <a:cubicBezTo>
                    <a:pt x="262037" y="1107933"/>
                    <a:pt x="319037" y="1070311"/>
                    <a:pt x="374289" y="1030475"/>
                  </a:cubicBezTo>
                  <a:cubicBezTo>
                    <a:pt x="430123" y="990058"/>
                    <a:pt x="480246" y="942651"/>
                    <a:pt x="537479" y="904097"/>
                  </a:cubicBezTo>
                  <a:cubicBezTo>
                    <a:pt x="614179" y="854129"/>
                    <a:pt x="692160" y="805208"/>
                    <a:pt x="767228" y="752094"/>
                  </a:cubicBezTo>
                  <a:cubicBezTo>
                    <a:pt x="911768" y="655651"/>
                    <a:pt x="1058989" y="562469"/>
                    <a:pt x="1202246" y="463114"/>
                  </a:cubicBezTo>
                  <a:cubicBezTo>
                    <a:pt x="1285474" y="410000"/>
                    <a:pt x="1377560" y="359216"/>
                    <a:pt x="1462535" y="307267"/>
                  </a:cubicBezTo>
                  <a:cubicBezTo>
                    <a:pt x="1512308" y="274770"/>
                    <a:pt x="1613020" y="229227"/>
                    <a:pt x="1603462" y="158526"/>
                  </a:cubicBezTo>
                  <a:cubicBezTo>
                    <a:pt x="1594370" y="133250"/>
                    <a:pt x="1571290" y="115662"/>
                    <a:pt x="1552873" y="97142"/>
                  </a:cubicBezTo>
                  <a:cubicBezTo>
                    <a:pt x="1504848" y="56841"/>
                    <a:pt x="1451578" y="12230"/>
                    <a:pt x="1388866" y="0"/>
                  </a:cubicBezTo>
                  <a:cubicBezTo>
                    <a:pt x="1340142" y="7222"/>
                    <a:pt x="1291535" y="37739"/>
                    <a:pt x="1245842" y="57307"/>
                  </a:cubicBezTo>
                  <a:cubicBezTo>
                    <a:pt x="1183130" y="87474"/>
                    <a:pt x="1125197" y="126261"/>
                    <a:pt x="1070529" y="168892"/>
                  </a:cubicBezTo>
                  <a:cubicBezTo>
                    <a:pt x="766994" y="402429"/>
                    <a:pt x="480246" y="660077"/>
                    <a:pt x="245951" y="964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13878352" y="6918058"/>
              <a:ext cx="594479" cy="1840342"/>
            </a:xfrm>
            <a:custGeom>
              <a:rect b="b" l="l" r="r" t="t"/>
              <a:pathLst>
                <a:path extrusionOk="0" h="1840342" w="594479">
                  <a:moveTo>
                    <a:pt x="17529" y="106443"/>
                  </a:moveTo>
                  <a:cubicBezTo>
                    <a:pt x="-2753" y="126127"/>
                    <a:pt x="40725" y="165730"/>
                    <a:pt x="50866" y="185997"/>
                  </a:cubicBezTo>
                  <a:cubicBezTo>
                    <a:pt x="83388" y="234451"/>
                    <a:pt x="111480" y="282324"/>
                    <a:pt x="136425" y="336136"/>
                  </a:cubicBezTo>
                  <a:cubicBezTo>
                    <a:pt x="206597" y="483014"/>
                    <a:pt x="254038" y="636997"/>
                    <a:pt x="304627" y="791912"/>
                  </a:cubicBezTo>
                  <a:cubicBezTo>
                    <a:pt x="418511" y="1124222"/>
                    <a:pt x="489615" y="1471208"/>
                    <a:pt x="513744" y="1821805"/>
                  </a:cubicBezTo>
                  <a:cubicBezTo>
                    <a:pt x="517358" y="1834385"/>
                    <a:pt x="527732" y="1844868"/>
                    <a:pt x="541603" y="1844868"/>
                  </a:cubicBezTo>
                  <a:cubicBezTo>
                    <a:pt x="600468" y="1844052"/>
                    <a:pt x="590677" y="1672015"/>
                    <a:pt x="596855" y="1624376"/>
                  </a:cubicBezTo>
                  <a:cubicBezTo>
                    <a:pt x="600818" y="1402370"/>
                    <a:pt x="599769" y="1179549"/>
                    <a:pt x="573775" y="958824"/>
                  </a:cubicBezTo>
                  <a:cubicBezTo>
                    <a:pt x="553026" y="782478"/>
                    <a:pt x="525867" y="606597"/>
                    <a:pt x="489266" y="432929"/>
                  </a:cubicBezTo>
                  <a:cubicBezTo>
                    <a:pt x="455812" y="294204"/>
                    <a:pt x="405456" y="158974"/>
                    <a:pt x="348456" y="28403"/>
                  </a:cubicBezTo>
                  <a:cubicBezTo>
                    <a:pt x="308241" y="-22381"/>
                    <a:pt x="176873" y="8136"/>
                    <a:pt x="120455" y="19551"/>
                  </a:cubicBezTo>
                  <a:cubicBezTo>
                    <a:pt x="90615" y="26423"/>
                    <a:pt x="61357" y="36090"/>
                    <a:pt x="33382" y="48786"/>
                  </a:cubicBezTo>
                  <a:cubicBezTo>
                    <a:pt x="20909" y="54843"/>
                    <a:pt x="5057" y="59735"/>
                    <a:pt x="977" y="74644"/>
                  </a:cubicBezTo>
                  <a:cubicBezTo>
                    <a:pt x="-2870" y="87340"/>
                    <a:pt x="5057" y="102599"/>
                    <a:pt x="17529" y="1064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16732100" y="7335780"/>
              <a:ext cx="303067" cy="442614"/>
            </a:xfrm>
            <a:custGeom>
              <a:rect b="b" l="l" r="r" t="t"/>
              <a:pathLst>
                <a:path extrusionOk="0" h="442614" w="303067">
                  <a:moveTo>
                    <a:pt x="1777" y="201105"/>
                  </a:moveTo>
                  <a:cubicBezTo>
                    <a:pt x="8538" y="219392"/>
                    <a:pt x="28353" y="228361"/>
                    <a:pt x="41992" y="240940"/>
                  </a:cubicBezTo>
                  <a:cubicBezTo>
                    <a:pt x="78476" y="272738"/>
                    <a:pt x="100973" y="320145"/>
                    <a:pt x="105519" y="368133"/>
                  </a:cubicBezTo>
                  <a:cubicBezTo>
                    <a:pt x="107851" y="386770"/>
                    <a:pt x="104004" y="405756"/>
                    <a:pt x="107151" y="424159"/>
                  </a:cubicBezTo>
                  <a:cubicBezTo>
                    <a:pt x="110065" y="437554"/>
                    <a:pt x="124169" y="444776"/>
                    <a:pt x="136992" y="443378"/>
                  </a:cubicBezTo>
                  <a:cubicBezTo>
                    <a:pt x="150396" y="441864"/>
                    <a:pt x="157390" y="430915"/>
                    <a:pt x="163918" y="420665"/>
                  </a:cubicBezTo>
                  <a:cubicBezTo>
                    <a:pt x="180237" y="394341"/>
                    <a:pt x="195041" y="366852"/>
                    <a:pt x="215673" y="343557"/>
                  </a:cubicBezTo>
                  <a:cubicBezTo>
                    <a:pt x="234556" y="321426"/>
                    <a:pt x="257286" y="303139"/>
                    <a:pt x="282231" y="288230"/>
                  </a:cubicBezTo>
                  <a:cubicBezTo>
                    <a:pt x="291789" y="282057"/>
                    <a:pt x="302746" y="277747"/>
                    <a:pt x="307642" y="266682"/>
                  </a:cubicBezTo>
                  <a:cubicBezTo>
                    <a:pt x="314520" y="252355"/>
                    <a:pt x="306360" y="237329"/>
                    <a:pt x="296918" y="226497"/>
                  </a:cubicBezTo>
                  <a:cubicBezTo>
                    <a:pt x="281648" y="206696"/>
                    <a:pt x="268127" y="185497"/>
                    <a:pt x="259617" y="161852"/>
                  </a:cubicBezTo>
                  <a:cubicBezTo>
                    <a:pt x="252507" y="139954"/>
                    <a:pt x="245980" y="117358"/>
                    <a:pt x="246562" y="94179"/>
                  </a:cubicBezTo>
                  <a:cubicBezTo>
                    <a:pt x="246796" y="79852"/>
                    <a:pt x="247495" y="61332"/>
                    <a:pt x="232691" y="53761"/>
                  </a:cubicBezTo>
                  <a:cubicBezTo>
                    <a:pt x="238869" y="41880"/>
                    <a:pt x="246796" y="30233"/>
                    <a:pt x="250059" y="17187"/>
                  </a:cubicBezTo>
                  <a:cubicBezTo>
                    <a:pt x="252507" y="2045"/>
                    <a:pt x="231176" y="-6458"/>
                    <a:pt x="222433" y="6005"/>
                  </a:cubicBezTo>
                  <a:cubicBezTo>
                    <a:pt x="207630" y="30349"/>
                    <a:pt x="191893" y="51432"/>
                    <a:pt x="172427" y="74261"/>
                  </a:cubicBezTo>
                  <a:cubicBezTo>
                    <a:pt x="135943" y="116309"/>
                    <a:pt x="83139" y="137625"/>
                    <a:pt x="33133" y="158824"/>
                  </a:cubicBezTo>
                  <a:cubicBezTo>
                    <a:pt x="13900" y="164065"/>
                    <a:pt x="-6150" y="178741"/>
                    <a:pt x="1777" y="201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12034531" y="10715935"/>
              <a:ext cx="116564" cy="128125"/>
            </a:xfrm>
            <a:custGeom>
              <a:rect b="b" l="l" r="r" t="t"/>
              <a:pathLst>
                <a:path extrusionOk="0" h="128125" w="116564">
                  <a:moveTo>
                    <a:pt x="10655" y="37706"/>
                  </a:moveTo>
                  <a:cubicBezTo>
                    <a:pt x="-16971" y="72649"/>
                    <a:pt x="12869" y="132635"/>
                    <a:pt x="57280" y="132868"/>
                  </a:cubicBezTo>
                  <a:cubicBezTo>
                    <a:pt x="115330" y="141255"/>
                    <a:pt x="145636" y="61584"/>
                    <a:pt x="111716" y="20817"/>
                  </a:cubicBezTo>
                  <a:cubicBezTo>
                    <a:pt x="87587" y="-9700"/>
                    <a:pt x="13219" y="-8768"/>
                    <a:pt x="10655" y="377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14507372" y="6344339"/>
              <a:ext cx="396319" cy="1770456"/>
            </a:xfrm>
            <a:custGeom>
              <a:rect b="b" l="l" r="r" t="t"/>
              <a:pathLst>
                <a:path extrusionOk="0" h="1770456" w="396319">
                  <a:moveTo>
                    <a:pt x="395160" y="672824"/>
                  </a:moveTo>
                  <a:cubicBezTo>
                    <a:pt x="395626" y="507659"/>
                    <a:pt x="405767" y="340631"/>
                    <a:pt x="379773" y="176747"/>
                  </a:cubicBezTo>
                  <a:cubicBezTo>
                    <a:pt x="357742" y="45477"/>
                    <a:pt x="349000" y="15193"/>
                    <a:pt x="209472" y="3894"/>
                  </a:cubicBezTo>
                  <a:cubicBezTo>
                    <a:pt x="173687" y="866"/>
                    <a:pt x="137319" y="-2628"/>
                    <a:pt x="101650" y="2963"/>
                  </a:cubicBezTo>
                  <a:cubicBezTo>
                    <a:pt x="92325" y="-66"/>
                    <a:pt x="81368" y="1798"/>
                    <a:pt x="71693" y="3545"/>
                  </a:cubicBezTo>
                  <a:cubicBezTo>
                    <a:pt x="56540" y="6690"/>
                    <a:pt x="35558" y="8437"/>
                    <a:pt x="31012" y="26258"/>
                  </a:cubicBezTo>
                  <a:cubicBezTo>
                    <a:pt x="26932" y="28238"/>
                    <a:pt x="22036" y="30335"/>
                    <a:pt x="17607" y="32897"/>
                  </a:cubicBezTo>
                  <a:cubicBezTo>
                    <a:pt x="12012" y="24627"/>
                    <a:pt x="5601" y="19852"/>
                    <a:pt x="472" y="31150"/>
                  </a:cubicBezTo>
                  <a:cubicBezTo>
                    <a:pt x="-1743" y="48389"/>
                    <a:pt x="4319" y="65278"/>
                    <a:pt x="8632" y="81701"/>
                  </a:cubicBezTo>
                  <a:cubicBezTo>
                    <a:pt x="47914" y="213787"/>
                    <a:pt x="91509" y="345290"/>
                    <a:pt x="104914" y="483315"/>
                  </a:cubicBezTo>
                  <a:cubicBezTo>
                    <a:pt x="127994" y="665719"/>
                    <a:pt x="150374" y="847657"/>
                    <a:pt x="152822" y="1031574"/>
                  </a:cubicBezTo>
                  <a:cubicBezTo>
                    <a:pt x="157251" y="1217938"/>
                    <a:pt x="155969" y="1404302"/>
                    <a:pt x="160049" y="1590666"/>
                  </a:cubicBezTo>
                  <a:cubicBezTo>
                    <a:pt x="160282" y="1626075"/>
                    <a:pt x="160748" y="1661368"/>
                    <a:pt x="158650" y="1696660"/>
                  </a:cubicBezTo>
                  <a:cubicBezTo>
                    <a:pt x="160399" y="1721703"/>
                    <a:pt x="141632" y="1755132"/>
                    <a:pt x="163313" y="1774700"/>
                  </a:cubicBezTo>
                  <a:cubicBezTo>
                    <a:pt x="168675" y="1778660"/>
                    <a:pt x="173920" y="1780641"/>
                    <a:pt x="179049" y="1780291"/>
                  </a:cubicBezTo>
                  <a:cubicBezTo>
                    <a:pt x="262742" y="1780291"/>
                    <a:pt x="337693" y="1289688"/>
                    <a:pt x="349466" y="1227839"/>
                  </a:cubicBezTo>
                  <a:cubicBezTo>
                    <a:pt x="378724" y="1044503"/>
                    <a:pt x="390380" y="858489"/>
                    <a:pt x="395160" y="672824"/>
                  </a:cubicBezTo>
                  <a:close/>
                  <a:moveTo>
                    <a:pt x="30662" y="58406"/>
                  </a:moveTo>
                  <a:cubicBezTo>
                    <a:pt x="30662" y="58406"/>
                    <a:pt x="30662" y="58289"/>
                    <a:pt x="30662" y="58289"/>
                  </a:cubicBezTo>
                  <a:cubicBezTo>
                    <a:pt x="31362" y="58289"/>
                    <a:pt x="32061" y="58289"/>
                    <a:pt x="32644" y="58173"/>
                  </a:cubicBezTo>
                  <a:cubicBezTo>
                    <a:pt x="31945" y="58289"/>
                    <a:pt x="31245" y="58406"/>
                    <a:pt x="30662" y="58406"/>
                  </a:cubicBezTo>
                  <a:close/>
                  <a:moveTo>
                    <a:pt x="53159" y="58289"/>
                  </a:moveTo>
                  <a:cubicBezTo>
                    <a:pt x="53392" y="58289"/>
                    <a:pt x="53509" y="58406"/>
                    <a:pt x="53742" y="58406"/>
                  </a:cubicBezTo>
                  <a:cubicBezTo>
                    <a:pt x="53975" y="58522"/>
                    <a:pt x="54208" y="58755"/>
                    <a:pt x="54558" y="58872"/>
                  </a:cubicBezTo>
                  <a:cubicBezTo>
                    <a:pt x="54092" y="58639"/>
                    <a:pt x="53626" y="58522"/>
                    <a:pt x="53159" y="582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11757662" y="7909057"/>
              <a:ext cx="1631903" cy="396023"/>
            </a:xfrm>
            <a:custGeom>
              <a:rect b="b" l="l" r="r" t="t"/>
              <a:pathLst>
                <a:path extrusionOk="0" h="396023" w="1631903">
                  <a:moveTo>
                    <a:pt x="545014" y="58095"/>
                  </a:moveTo>
                  <a:cubicBezTo>
                    <a:pt x="734315" y="65200"/>
                    <a:pt x="920702" y="97697"/>
                    <a:pt x="1102892" y="148365"/>
                  </a:cubicBezTo>
                  <a:cubicBezTo>
                    <a:pt x="1200923" y="169447"/>
                    <a:pt x="1291610" y="211845"/>
                    <a:pt x="1381365" y="255408"/>
                  </a:cubicBezTo>
                  <a:cubicBezTo>
                    <a:pt x="1468322" y="299669"/>
                    <a:pt x="1555745" y="344280"/>
                    <a:pt x="1637807" y="397161"/>
                  </a:cubicBezTo>
                  <a:cubicBezTo>
                    <a:pt x="1679886" y="384698"/>
                    <a:pt x="1436849" y="253311"/>
                    <a:pt x="1412487" y="240731"/>
                  </a:cubicBezTo>
                  <a:cubicBezTo>
                    <a:pt x="1349659" y="208118"/>
                    <a:pt x="1286365" y="175970"/>
                    <a:pt x="1220855" y="149064"/>
                  </a:cubicBezTo>
                  <a:cubicBezTo>
                    <a:pt x="1154180" y="123672"/>
                    <a:pt x="1084242" y="108413"/>
                    <a:pt x="1015585" y="89544"/>
                  </a:cubicBezTo>
                  <a:cubicBezTo>
                    <a:pt x="908812" y="60658"/>
                    <a:pt x="799475" y="38760"/>
                    <a:pt x="689205" y="27811"/>
                  </a:cubicBezTo>
                  <a:cubicBezTo>
                    <a:pt x="537088" y="18027"/>
                    <a:pt x="384388" y="-10161"/>
                    <a:pt x="231805" y="3817"/>
                  </a:cubicBezTo>
                  <a:cubicBezTo>
                    <a:pt x="162100" y="13135"/>
                    <a:pt x="92627" y="25248"/>
                    <a:pt x="23155" y="36314"/>
                  </a:cubicBezTo>
                  <a:cubicBezTo>
                    <a:pt x="7885" y="37944"/>
                    <a:pt x="-3072" y="53436"/>
                    <a:pt x="774" y="68345"/>
                  </a:cubicBezTo>
                  <a:cubicBezTo>
                    <a:pt x="13480" y="105501"/>
                    <a:pt x="58357" y="78013"/>
                    <a:pt x="85983" y="77081"/>
                  </a:cubicBezTo>
                  <a:cubicBezTo>
                    <a:pt x="135640" y="68694"/>
                    <a:pt x="180284" y="59609"/>
                    <a:pt x="231222" y="52155"/>
                  </a:cubicBezTo>
                  <a:cubicBezTo>
                    <a:pt x="335081" y="37245"/>
                    <a:pt x="440806" y="51572"/>
                    <a:pt x="545014" y="580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14719833" y="6825922"/>
              <a:ext cx="1247240" cy="1875285"/>
            </a:xfrm>
            <a:custGeom>
              <a:rect b="b" l="l" r="r" t="t"/>
              <a:pathLst>
                <a:path extrusionOk="0" h="1875285" w="1247240">
                  <a:moveTo>
                    <a:pt x="484134" y="890571"/>
                  </a:moveTo>
                  <a:cubicBezTo>
                    <a:pt x="654785" y="645852"/>
                    <a:pt x="847117" y="415343"/>
                    <a:pt x="1062994" y="209062"/>
                  </a:cubicBezTo>
                  <a:cubicBezTo>
                    <a:pt x="1107522" y="168295"/>
                    <a:pt x="1151000" y="126596"/>
                    <a:pt x="1195644" y="85945"/>
                  </a:cubicBezTo>
                  <a:cubicBezTo>
                    <a:pt x="1214295" y="64164"/>
                    <a:pt x="1269080" y="40869"/>
                    <a:pt x="1242037" y="7323"/>
                  </a:cubicBezTo>
                  <a:cubicBezTo>
                    <a:pt x="1212546" y="-17137"/>
                    <a:pt x="1187834" y="26193"/>
                    <a:pt x="1165571" y="42150"/>
                  </a:cubicBezTo>
                  <a:cubicBezTo>
                    <a:pt x="1127687" y="76394"/>
                    <a:pt x="1091086" y="112036"/>
                    <a:pt x="1053552" y="146747"/>
                  </a:cubicBezTo>
                  <a:cubicBezTo>
                    <a:pt x="823687" y="361880"/>
                    <a:pt x="621214" y="605900"/>
                    <a:pt x="442871" y="864946"/>
                  </a:cubicBezTo>
                  <a:cubicBezTo>
                    <a:pt x="361858" y="993654"/>
                    <a:pt x="294834" y="1130515"/>
                    <a:pt x="222564" y="1264231"/>
                  </a:cubicBezTo>
                  <a:cubicBezTo>
                    <a:pt x="159152" y="1383154"/>
                    <a:pt x="125815" y="1511978"/>
                    <a:pt x="78373" y="1637890"/>
                  </a:cubicBezTo>
                  <a:cubicBezTo>
                    <a:pt x="57975" y="1692751"/>
                    <a:pt x="35245" y="1746913"/>
                    <a:pt x="16011" y="1802356"/>
                  </a:cubicBezTo>
                  <a:cubicBezTo>
                    <a:pt x="9600" y="1824254"/>
                    <a:pt x="-2639" y="1846501"/>
                    <a:pt x="508" y="1869913"/>
                  </a:cubicBezTo>
                  <a:cubicBezTo>
                    <a:pt x="1324" y="1874689"/>
                    <a:pt x="5288" y="1878416"/>
                    <a:pt x="10300" y="1878532"/>
                  </a:cubicBezTo>
                  <a:cubicBezTo>
                    <a:pt x="10416" y="1878532"/>
                    <a:pt x="10533" y="1878532"/>
                    <a:pt x="10649" y="1878532"/>
                  </a:cubicBezTo>
                  <a:cubicBezTo>
                    <a:pt x="13564" y="1878416"/>
                    <a:pt x="16361" y="1877018"/>
                    <a:pt x="18226" y="1874689"/>
                  </a:cubicBezTo>
                  <a:cubicBezTo>
                    <a:pt x="26502" y="1861061"/>
                    <a:pt x="32331" y="1846035"/>
                    <a:pt x="38741" y="1831359"/>
                  </a:cubicBezTo>
                  <a:cubicBezTo>
                    <a:pt x="68815" y="1759260"/>
                    <a:pt x="100521" y="1687742"/>
                    <a:pt x="129429" y="1615294"/>
                  </a:cubicBezTo>
                  <a:cubicBezTo>
                    <a:pt x="178852" y="1476802"/>
                    <a:pt x="227110" y="1339009"/>
                    <a:pt x="302643" y="1210768"/>
                  </a:cubicBezTo>
                  <a:cubicBezTo>
                    <a:pt x="363490" y="1104191"/>
                    <a:pt x="416760" y="993304"/>
                    <a:pt x="484134" y="8905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14868289" y="9617288"/>
              <a:ext cx="384662" cy="1875285"/>
            </a:xfrm>
            <a:custGeom>
              <a:rect b="b" l="l" r="r" t="t"/>
              <a:pathLst>
                <a:path extrusionOk="0" h="1875285" w="384662">
                  <a:moveTo>
                    <a:pt x="371231" y="1499530"/>
                  </a:moveTo>
                  <a:cubicBezTo>
                    <a:pt x="374378" y="1205308"/>
                    <a:pt x="322740" y="914930"/>
                    <a:pt x="258046" y="628978"/>
                  </a:cubicBezTo>
                  <a:cubicBezTo>
                    <a:pt x="228323" y="487109"/>
                    <a:pt x="177734" y="346753"/>
                    <a:pt x="121200" y="213037"/>
                  </a:cubicBezTo>
                  <a:cubicBezTo>
                    <a:pt x="97770" y="155963"/>
                    <a:pt x="73408" y="99122"/>
                    <a:pt x="41703" y="46125"/>
                  </a:cubicBezTo>
                  <a:cubicBezTo>
                    <a:pt x="30396" y="31099"/>
                    <a:pt x="22586" y="8736"/>
                    <a:pt x="5568" y="0"/>
                  </a:cubicBezTo>
                  <a:lnTo>
                    <a:pt x="5568" y="117"/>
                  </a:lnTo>
                  <a:cubicBezTo>
                    <a:pt x="-3058" y="699"/>
                    <a:pt x="322" y="11182"/>
                    <a:pt x="2654" y="17006"/>
                  </a:cubicBezTo>
                  <a:cubicBezTo>
                    <a:pt x="16175" y="48804"/>
                    <a:pt x="31329" y="79787"/>
                    <a:pt x="44617" y="111585"/>
                  </a:cubicBezTo>
                  <a:cubicBezTo>
                    <a:pt x="92059" y="229810"/>
                    <a:pt x="137169" y="349549"/>
                    <a:pt x="174120" y="471617"/>
                  </a:cubicBezTo>
                  <a:cubicBezTo>
                    <a:pt x="229372" y="674521"/>
                    <a:pt x="264691" y="882433"/>
                    <a:pt x="296047" y="1090112"/>
                  </a:cubicBezTo>
                  <a:cubicBezTo>
                    <a:pt x="327053" y="1301635"/>
                    <a:pt x="316445" y="1515953"/>
                    <a:pt x="327752" y="1728874"/>
                  </a:cubicBezTo>
                  <a:cubicBezTo>
                    <a:pt x="329850" y="1771038"/>
                    <a:pt x="331482" y="1813320"/>
                    <a:pt x="334629" y="1855485"/>
                  </a:cubicBezTo>
                  <a:cubicBezTo>
                    <a:pt x="335212" y="1862590"/>
                    <a:pt x="337544" y="1868996"/>
                    <a:pt x="342905" y="1874004"/>
                  </a:cubicBezTo>
                  <a:cubicBezTo>
                    <a:pt x="358525" y="1889962"/>
                    <a:pt x="388133" y="1876567"/>
                    <a:pt x="386617" y="1854786"/>
                  </a:cubicBezTo>
                  <a:cubicBezTo>
                    <a:pt x="385568" y="1835334"/>
                    <a:pt x="384053" y="1815882"/>
                    <a:pt x="382887" y="1796431"/>
                  </a:cubicBezTo>
                  <a:cubicBezTo>
                    <a:pt x="377175" y="1697541"/>
                    <a:pt x="373212" y="1598536"/>
                    <a:pt x="371231" y="14995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13768969" y="9637554"/>
              <a:ext cx="617791" cy="2259661"/>
            </a:xfrm>
            <a:custGeom>
              <a:rect b="b" l="l" r="r" t="t"/>
              <a:pathLst>
                <a:path extrusionOk="0" h="2259661" w="617791">
                  <a:moveTo>
                    <a:pt x="606809" y="0"/>
                  </a:moveTo>
                  <a:cubicBezTo>
                    <a:pt x="599698" y="0"/>
                    <a:pt x="593870" y="5474"/>
                    <a:pt x="592938" y="12463"/>
                  </a:cubicBezTo>
                  <a:cubicBezTo>
                    <a:pt x="580115" y="27372"/>
                    <a:pt x="574054" y="47872"/>
                    <a:pt x="564729" y="65111"/>
                  </a:cubicBezTo>
                  <a:cubicBezTo>
                    <a:pt x="540833" y="116711"/>
                    <a:pt x="518453" y="169009"/>
                    <a:pt x="493858" y="220142"/>
                  </a:cubicBezTo>
                  <a:cubicBezTo>
                    <a:pt x="339410" y="529506"/>
                    <a:pt x="219814" y="856225"/>
                    <a:pt x="133440" y="1190865"/>
                  </a:cubicBezTo>
                  <a:cubicBezTo>
                    <a:pt x="76906" y="1425683"/>
                    <a:pt x="51262" y="1666209"/>
                    <a:pt x="25851" y="1906036"/>
                  </a:cubicBezTo>
                  <a:cubicBezTo>
                    <a:pt x="15244" y="2005275"/>
                    <a:pt x="6968" y="2104513"/>
                    <a:pt x="207" y="2203985"/>
                  </a:cubicBezTo>
                  <a:cubicBezTo>
                    <a:pt x="-959" y="2212954"/>
                    <a:pt x="2888" y="2221690"/>
                    <a:pt x="9532" y="2227048"/>
                  </a:cubicBezTo>
                  <a:cubicBezTo>
                    <a:pt x="12213" y="2244170"/>
                    <a:pt x="27716" y="2259778"/>
                    <a:pt x="45667" y="2262690"/>
                  </a:cubicBezTo>
                  <a:cubicBezTo>
                    <a:pt x="47416" y="2263156"/>
                    <a:pt x="49164" y="2263389"/>
                    <a:pt x="50913" y="2263505"/>
                  </a:cubicBezTo>
                  <a:cubicBezTo>
                    <a:pt x="57906" y="2263505"/>
                    <a:pt x="63268" y="2259428"/>
                    <a:pt x="65949" y="2253954"/>
                  </a:cubicBezTo>
                  <a:cubicBezTo>
                    <a:pt x="69330" y="2255585"/>
                    <a:pt x="73176" y="2256517"/>
                    <a:pt x="77023" y="2256517"/>
                  </a:cubicBezTo>
                  <a:cubicBezTo>
                    <a:pt x="127729" y="2251275"/>
                    <a:pt x="242428" y="2256051"/>
                    <a:pt x="246508" y="2186863"/>
                  </a:cubicBezTo>
                  <a:cubicBezTo>
                    <a:pt x="243477" y="2063164"/>
                    <a:pt x="240563" y="1938417"/>
                    <a:pt x="255716" y="1815300"/>
                  </a:cubicBezTo>
                  <a:cubicBezTo>
                    <a:pt x="278330" y="1624510"/>
                    <a:pt x="293483" y="1432672"/>
                    <a:pt x="335563" y="1244678"/>
                  </a:cubicBezTo>
                  <a:cubicBezTo>
                    <a:pt x="371931" y="1078115"/>
                    <a:pt x="404336" y="902816"/>
                    <a:pt x="445717" y="735904"/>
                  </a:cubicBezTo>
                  <a:cubicBezTo>
                    <a:pt x="503299" y="551171"/>
                    <a:pt x="553888" y="364574"/>
                    <a:pt x="590839" y="174483"/>
                  </a:cubicBezTo>
                  <a:cubicBezTo>
                    <a:pt x="598766" y="135230"/>
                    <a:pt x="608907" y="90619"/>
                    <a:pt x="616833" y="49736"/>
                  </a:cubicBezTo>
                  <a:cubicBezTo>
                    <a:pt x="617999" y="34128"/>
                    <a:pt x="630588" y="2912"/>
                    <a:pt x="606809" y="0"/>
                  </a:cubicBezTo>
                  <a:close/>
                  <a:moveTo>
                    <a:pt x="64784" y="2207014"/>
                  </a:moveTo>
                  <a:cubicBezTo>
                    <a:pt x="63385" y="2206082"/>
                    <a:pt x="61986" y="2205267"/>
                    <a:pt x="60005" y="2204684"/>
                  </a:cubicBezTo>
                  <a:cubicBezTo>
                    <a:pt x="58023" y="2203869"/>
                    <a:pt x="56274" y="2203286"/>
                    <a:pt x="54526" y="2202820"/>
                  </a:cubicBezTo>
                  <a:cubicBezTo>
                    <a:pt x="56274" y="2203286"/>
                    <a:pt x="58139" y="2203869"/>
                    <a:pt x="60121" y="2204684"/>
                  </a:cubicBezTo>
                  <a:cubicBezTo>
                    <a:pt x="61870" y="2205267"/>
                    <a:pt x="63502" y="2205965"/>
                    <a:pt x="64900" y="2206897"/>
                  </a:cubicBezTo>
                  <a:cubicBezTo>
                    <a:pt x="65017" y="2206897"/>
                    <a:pt x="65017" y="2206781"/>
                    <a:pt x="65133" y="2206781"/>
                  </a:cubicBezTo>
                  <a:cubicBezTo>
                    <a:pt x="65017" y="2206897"/>
                    <a:pt x="64900" y="2207014"/>
                    <a:pt x="64784" y="2207014"/>
                  </a:cubicBezTo>
                  <a:close/>
                  <a:moveTo>
                    <a:pt x="86814" y="2202704"/>
                  </a:moveTo>
                  <a:cubicBezTo>
                    <a:pt x="84833" y="2202471"/>
                    <a:pt x="82735" y="2202587"/>
                    <a:pt x="80753" y="2202587"/>
                  </a:cubicBezTo>
                  <a:cubicBezTo>
                    <a:pt x="82735" y="2202471"/>
                    <a:pt x="84833" y="2202471"/>
                    <a:pt x="86814" y="2202704"/>
                  </a:cubicBezTo>
                  <a:cubicBezTo>
                    <a:pt x="86814" y="2202704"/>
                    <a:pt x="86814" y="2202704"/>
                    <a:pt x="86814" y="2202704"/>
                  </a:cubicBezTo>
                  <a:close/>
                  <a:moveTo>
                    <a:pt x="557852" y="153634"/>
                  </a:moveTo>
                  <a:cubicBezTo>
                    <a:pt x="555054" y="160739"/>
                    <a:pt x="552140" y="167844"/>
                    <a:pt x="549226" y="174833"/>
                  </a:cubicBezTo>
                  <a:cubicBezTo>
                    <a:pt x="552257" y="167495"/>
                    <a:pt x="555054" y="160156"/>
                    <a:pt x="558085" y="152935"/>
                  </a:cubicBezTo>
                  <a:cubicBezTo>
                    <a:pt x="557968" y="153168"/>
                    <a:pt x="557852" y="153401"/>
                    <a:pt x="557852" y="1536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11844687" y="9304612"/>
              <a:ext cx="1690185" cy="1176421"/>
            </a:xfrm>
            <a:custGeom>
              <a:rect b="b" l="l" r="r" t="t"/>
              <a:pathLst>
                <a:path extrusionOk="0" h="1176421" w="1690185">
                  <a:moveTo>
                    <a:pt x="977633" y="534216"/>
                  </a:moveTo>
                  <a:cubicBezTo>
                    <a:pt x="1032069" y="494380"/>
                    <a:pt x="1076713" y="450468"/>
                    <a:pt x="1133480" y="411215"/>
                  </a:cubicBezTo>
                  <a:cubicBezTo>
                    <a:pt x="1188266" y="370914"/>
                    <a:pt x="1246431" y="335389"/>
                    <a:pt x="1300284" y="293690"/>
                  </a:cubicBezTo>
                  <a:cubicBezTo>
                    <a:pt x="1377800" y="233355"/>
                    <a:pt x="1452401" y="168709"/>
                    <a:pt x="1534579" y="114315"/>
                  </a:cubicBezTo>
                  <a:cubicBezTo>
                    <a:pt x="1562438" y="96144"/>
                    <a:pt x="1585984" y="80303"/>
                    <a:pt x="1616873" y="64462"/>
                  </a:cubicBezTo>
                  <a:cubicBezTo>
                    <a:pt x="1632493" y="54795"/>
                    <a:pt x="1655922" y="50951"/>
                    <a:pt x="1663849" y="32897"/>
                  </a:cubicBezTo>
                  <a:cubicBezTo>
                    <a:pt x="1675855" y="28122"/>
                    <a:pt x="1692057" y="28704"/>
                    <a:pt x="1700800" y="18570"/>
                  </a:cubicBezTo>
                  <a:cubicBezTo>
                    <a:pt x="1704996" y="-765"/>
                    <a:pt x="1670726" y="8437"/>
                    <a:pt x="1660119" y="9252"/>
                  </a:cubicBezTo>
                  <a:cubicBezTo>
                    <a:pt x="1634358" y="-15558"/>
                    <a:pt x="1598106" y="16124"/>
                    <a:pt x="1572229" y="27539"/>
                  </a:cubicBezTo>
                  <a:cubicBezTo>
                    <a:pt x="1510100" y="41516"/>
                    <a:pt x="1449370" y="61084"/>
                    <a:pt x="1389456" y="82633"/>
                  </a:cubicBezTo>
                  <a:cubicBezTo>
                    <a:pt x="1066456" y="190840"/>
                    <a:pt x="756277" y="346920"/>
                    <a:pt x="496688" y="569974"/>
                  </a:cubicBezTo>
                  <a:cubicBezTo>
                    <a:pt x="335013" y="692275"/>
                    <a:pt x="186160" y="829835"/>
                    <a:pt x="45700" y="975781"/>
                  </a:cubicBezTo>
                  <a:cubicBezTo>
                    <a:pt x="26700" y="998960"/>
                    <a:pt x="-4190" y="1023654"/>
                    <a:pt x="473" y="1056500"/>
                  </a:cubicBezTo>
                  <a:cubicBezTo>
                    <a:pt x="4320" y="1077816"/>
                    <a:pt x="21338" y="1093074"/>
                    <a:pt x="36725" y="1106818"/>
                  </a:cubicBezTo>
                  <a:cubicBezTo>
                    <a:pt x="68896" y="1133608"/>
                    <a:pt x="105264" y="1155390"/>
                    <a:pt x="140234" y="1178103"/>
                  </a:cubicBezTo>
                  <a:cubicBezTo>
                    <a:pt x="203412" y="1197671"/>
                    <a:pt x="291884" y="1094821"/>
                    <a:pt x="342007" y="1059296"/>
                  </a:cubicBezTo>
                  <a:cubicBezTo>
                    <a:pt x="440038" y="982887"/>
                    <a:pt x="519185" y="882599"/>
                    <a:pt x="620946" y="808171"/>
                  </a:cubicBezTo>
                  <a:cubicBezTo>
                    <a:pt x="738909" y="717784"/>
                    <a:pt x="854075" y="617847"/>
                    <a:pt x="977633" y="534216"/>
                  </a:cubicBezTo>
                  <a:close/>
                  <a:moveTo>
                    <a:pt x="495989" y="570556"/>
                  </a:moveTo>
                  <a:cubicBezTo>
                    <a:pt x="496105" y="570440"/>
                    <a:pt x="496338" y="570324"/>
                    <a:pt x="496455" y="570207"/>
                  </a:cubicBezTo>
                  <a:cubicBezTo>
                    <a:pt x="495989" y="570556"/>
                    <a:pt x="495639" y="570906"/>
                    <a:pt x="495173" y="571256"/>
                  </a:cubicBezTo>
                  <a:cubicBezTo>
                    <a:pt x="495406" y="571022"/>
                    <a:pt x="495756" y="570790"/>
                    <a:pt x="495989" y="5705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14598298" y="9447230"/>
              <a:ext cx="11700" cy="11700"/>
            </a:xfrm>
            <a:custGeom>
              <a:rect b="b" l="l" r="r" t="t"/>
              <a:pathLst>
                <a:path extrusionOk="0" h="120000" w="120000">
                  <a:moveTo>
                    <a:pt x="2399" y="1205"/>
                  </a:moveTo>
                  <a:cubicBezTo>
                    <a:pt x="1205" y="1205"/>
                    <a:pt x="1205" y="1205"/>
                    <a:pt x="0" y="0"/>
                  </a:cubicBezTo>
                  <a:cubicBezTo>
                    <a:pt x="0" y="2400"/>
                    <a:pt x="1205" y="3595"/>
                    <a:pt x="1205" y="6006"/>
                  </a:cubicBezTo>
                  <a:cubicBezTo>
                    <a:pt x="4798" y="8396"/>
                    <a:pt x="7196" y="8396"/>
                    <a:pt x="10800" y="12002"/>
                  </a:cubicBezTo>
                  <a:cubicBezTo>
                    <a:pt x="8401" y="8396"/>
                    <a:pt x="4798" y="4801"/>
                    <a:pt x="2399" y="12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14378452" y="9446947"/>
              <a:ext cx="291411" cy="2224717"/>
            </a:xfrm>
            <a:custGeom>
              <a:rect b="b" l="l" r="r" t="t"/>
              <a:pathLst>
                <a:path extrusionOk="0" h="2224717" w="291411">
                  <a:moveTo>
                    <a:pt x="259246" y="279363"/>
                  </a:moveTo>
                  <a:cubicBezTo>
                    <a:pt x="247473" y="186647"/>
                    <a:pt x="237915" y="92184"/>
                    <a:pt x="219964" y="866"/>
                  </a:cubicBezTo>
                  <a:cubicBezTo>
                    <a:pt x="216234" y="-1580"/>
                    <a:pt x="213786" y="1332"/>
                    <a:pt x="212270" y="7389"/>
                  </a:cubicBezTo>
                  <a:cubicBezTo>
                    <a:pt x="204810" y="-998"/>
                    <a:pt x="188491" y="516"/>
                    <a:pt x="184411" y="11931"/>
                  </a:cubicBezTo>
                  <a:cubicBezTo>
                    <a:pt x="175203" y="126778"/>
                    <a:pt x="149908" y="240227"/>
                    <a:pt x="140816" y="355307"/>
                  </a:cubicBezTo>
                  <a:cubicBezTo>
                    <a:pt x="131141" y="609111"/>
                    <a:pt x="95473" y="860352"/>
                    <a:pt x="63184" y="1111944"/>
                  </a:cubicBezTo>
                  <a:cubicBezTo>
                    <a:pt x="37074" y="1346995"/>
                    <a:pt x="22736" y="1583328"/>
                    <a:pt x="11313" y="1819427"/>
                  </a:cubicBezTo>
                  <a:cubicBezTo>
                    <a:pt x="6417" y="1922393"/>
                    <a:pt x="472" y="2025010"/>
                    <a:pt x="1289" y="2128092"/>
                  </a:cubicBezTo>
                  <a:cubicBezTo>
                    <a:pt x="-11417" y="2217431"/>
                    <a:pt x="72393" y="2226632"/>
                    <a:pt x="140233" y="2232456"/>
                  </a:cubicBezTo>
                  <a:cubicBezTo>
                    <a:pt x="162381" y="2234436"/>
                    <a:pt x="185227" y="2235834"/>
                    <a:pt x="207491" y="2233155"/>
                  </a:cubicBezTo>
                  <a:cubicBezTo>
                    <a:pt x="225209" y="2231524"/>
                    <a:pt x="234184" y="2211723"/>
                    <a:pt x="228706" y="2196698"/>
                  </a:cubicBezTo>
                  <a:cubicBezTo>
                    <a:pt x="254583" y="2195416"/>
                    <a:pt x="255865" y="2166181"/>
                    <a:pt x="254933" y="2145913"/>
                  </a:cubicBezTo>
                  <a:cubicBezTo>
                    <a:pt x="255166" y="2103050"/>
                    <a:pt x="254933" y="2060069"/>
                    <a:pt x="254933" y="2017089"/>
                  </a:cubicBezTo>
                  <a:cubicBezTo>
                    <a:pt x="255283" y="1876268"/>
                    <a:pt x="266939" y="1739640"/>
                    <a:pt x="277663" y="1597654"/>
                  </a:cubicBezTo>
                  <a:cubicBezTo>
                    <a:pt x="294915" y="1268256"/>
                    <a:pt x="292467" y="938043"/>
                    <a:pt x="288737" y="608296"/>
                  </a:cubicBezTo>
                  <a:cubicBezTo>
                    <a:pt x="285939" y="498108"/>
                    <a:pt x="276731" y="388386"/>
                    <a:pt x="259246" y="279363"/>
                  </a:cubicBezTo>
                  <a:close/>
                  <a:moveTo>
                    <a:pt x="197000" y="2180391"/>
                  </a:moveTo>
                  <a:cubicBezTo>
                    <a:pt x="190473" y="2180740"/>
                    <a:pt x="183829" y="2180856"/>
                    <a:pt x="177301" y="2180740"/>
                  </a:cubicBezTo>
                  <a:cubicBezTo>
                    <a:pt x="183829" y="2180856"/>
                    <a:pt x="190356" y="2180740"/>
                    <a:pt x="196884" y="2180391"/>
                  </a:cubicBezTo>
                  <a:cubicBezTo>
                    <a:pt x="198865" y="2180158"/>
                    <a:pt x="200847" y="2180041"/>
                    <a:pt x="202829" y="2180041"/>
                  </a:cubicBezTo>
                  <a:cubicBezTo>
                    <a:pt x="202712" y="2179808"/>
                    <a:pt x="202712" y="2179459"/>
                    <a:pt x="202596" y="2179226"/>
                  </a:cubicBezTo>
                  <a:cubicBezTo>
                    <a:pt x="202712" y="2179459"/>
                    <a:pt x="202829" y="2179808"/>
                    <a:pt x="202945" y="2180041"/>
                  </a:cubicBezTo>
                  <a:cubicBezTo>
                    <a:pt x="200964" y="2180041"/>
                    <a:pt x="198982" y="2180158"/>
                    <a:pt x="197000" y="21803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13527356" y="9277436"/>
              <a:ext cx="722700" cy="2282956"/>
            </a:xfrm>
            <a:custGeom>
              <a:rect b="b" l="l" r="r" t="t"/>
              <a:pathLst>
                <a:path extrusionOk="0" h="2282956" w="722700">
                  <a:moveTo>
                    <a:pt x="592793" y="192391"/>
                  </a:moveTo>
                  <a:cubicBezTo>
                    <a:pt x="626713" y="143587"/>
                    <a:pt x="663315" y="96530"/>
                    <a:pt x="702713" y="51919"/>
                  </a:cubicBezTo>
                  <a:cubicBezTo>
                    <a:pt x="712971" y="37942"/>
                    <a:pt x="741762" y="23965"/>
                    <a:pt x="725094" y="4629"/>
                  </a:cubicBezTo>
                  <a:cubicBezTo>
                    <a:pt x="703180" y="-12260"/>
                    <a:pt x="685811" y="21518"/>
                    <a:pt x="670891" y="34680"/>
                  </a:cubicBezTo>
                  <a:cubicBezTo>
                    <a:pt x="636039" y="73584"/>
                    <a:pt x="602818" y="114235"/>
                    <a:pt x="572161" y="156516"/>
                  </a:cubicBezTo>
                  <a:cubicBezTo>
                    <a:pt x="455130" y="315508"/>
                    <a:pt x="373768" y="496630"/>
                    <a:pt x="300099" y="678684"/>
                  </a:cubicBezTo>
                  <a:cubicBezTo>
                    <a:pt x="169897" y="988397"/>
                    <a:pt x="97743" y="1317563"/>
                    <a:pt x="49136" y="1649406"/>
                  </a:cubicBezTo>
                  <a:cubicBezTo>
                    <a:pt x="27222" y="1799080"/>
                    <a:pt x="12069" y="1949685"/>
                    <a:pt x="5424" y="2100756"/>
                  </a:cubicBezTo>
                  <a:cubicBezTo>
                    <a:pt x="2627" y="2150958"/>
                    <a:pt x="3559" y="2201509"/>
                    <a:pt x="762" y="2251595"/>
                  </a:cubicBezTo>
                  <a:cubicBezTo>
                    <a:pt x="-2502" y="2265106"/>
                    <a:pt x="4958" y="2279200"/>
                    <a:pt x="18596" y="2282927"/>
                  </a:cubicBezTo>
                  <a:cubicBezTo>
                    <a:pt x="21161" y="2283393"/>
                    <a:pt x="23492" y="2283626"/>
                    <a:pt x="25823" y="2283509"/>
                  </a:cubicBezTo>
                  <a:cubicBezTo>
                    <a:pt x="56713" y="2283509"/>
                    <a:pt x="53566" y="2240063"/>
                    <a:pt x="53449" y="2216069"/>
                  </a:cubicBezTo>
                  <a:cubicBezTo>
                    <a:pt x="53799" y="2181126"/>
                    <a:pt x="54381" y="2146299"/>
                    <a:pt x="55664" y="2111356"/>
                  </a:cubicBezTo>
                  <a:cubicBezTo>
                    <a:pt x="62774" y="1923711"/>
                    <a:pt x="83406" y="1735483"/>
                    <a:pt x="113946" y="1549702"/>
                  </a:cubicBezTo>
                  <a:cubicBezTo>
                    <a:pt x="160455" y="1249540"/>
                    <a:pt x="232958" y="952755"/>
                    <a:pt x="350572" y="671928"/>
                  </a:cubicBezTo>
                  <a:cubicBezTo>
                    <a:pt x="417480" y="505599"/>
                    <a:pt x="490799" y="340550"/>
                    <a:pt x="592793" y="1923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12460167" y="9077931"/>
              <a:ext cx="1666872" cy="1968467"/>
            </a:xfrm>
            <a:custGeom>
              <a:rect b="b" l="l" r="r" t="t"/>
              <a:pathLst>
                <a:path extrusionOk="0" h="1968467" w="1666872">
                  <a:moveTo>
                    <a:pt x="1469634" y="157427"/>
                  </a:moveTo>
                  <a:cubicBezTo>
                    <a:pt x="1533861" y="110836"/>
                    <a:pt x="1594125" y="58655"/>
                    <a:pt x="1661382" y="16373"/>
                  </a:cubicBezTo>
                  <a:cubicBezTo>
                    <a:pt x="1666394" y="13345"/>
                    <a:pt x="1671174" y="9850"/>
                    <a:pt x="1675720" y="6240"/>
                  </a:cubicBezTo>
                  <a:cubicBezTo>
                    <a:pt x="1677235" y="4958"/>
                    <a:pt x="1677468" y="2279"/>
                    <a:pt x="1675720" y="1115"/>
                  </a:cubicBezTo>
                  <a:cubicBezTo>
                    <a:pt x="1666744" y="-2496"/>
                    <a:pt x="1657069" y="3561"/>
                    <a:pt x="1648443" y="6589"/>
                  </a:cubicBezTo>
                  <a:cubicBezTo>
                    <a:pt x="1568830" y="42115"/>
                    <a:pt x="1501805" y="99654"/>
                    <a:pt x="1429069" y="147061"/>
                  </a:cubicBezTo>
                  <a:cubicBezTo>
                    <a:pt x="1305744" y="226731"/>
                    <a:pt x="1197805" y="325970"/>
                    <a:pt x="1088817" y="423695"/>
                  </a:cubicBezTo>
                  <a:cubicBezTo>
                    <a:pt x="940314" y="553567"/>
                    <a:pt x="812093" y="704521"/>
                    <a:pt x="679676" y="850351"/>
                  </a:cubicBezTo>
                  <a:cubicBezTo>
                    <a:pt x="552271" y="998860"/>
                    <a:pt x="452491" y="1168102"/>
                    <a:pt x="338491" y="1326627"/>
                  </a:cubicBezTo>
                  <a:cubicBezTo>
                    <a:pt x="229503" y="1484687"/>
                    <a:pt x="135203" y="1651716"/>
                    <a:pt x="57105" y="1827130"/>
                  </a:cubicBezTo>
                  <a:cubicBezTo>
                    <a:pt x="38804" y="1865568"/>
                    <a:pt x="19454" y="1903772"/>
                    <a:pt x="2203" y="1942676"/>
                  </a:cubicBezTo>
                  <a:cubicBezTo>
                    <a:pt x="-3392" y="1955605"/>
                    <a:pt x="1970" y="1970864"/>
                    <a:pt x="14908" y="1976804"/>
                  </a:cubicBezTo>
                  <a:cubicBezTo>
                    <a:pt x="54307" y="1991247"/>
                    <a:pt x="61884" y="1926369"/>
                    <a:pt x="78786" y="1900977"/>
                  </a:cubicBezTo>
                  <a:cubicBezTo>
                    <a:pt x="106295" y="1843787"/>
                    <a:pt x="133221" y="1786363"/>
                    <a:pt x="159915" y="1728940"/>
                  </a:cubicBezTo>
                  <a:cubicBezTo>
                    <a:pt x="215399" y="1608037"/>
                    <a:pt x="286620" y="1495519"/>
                    <a:pt x="359007" y="1384284"/>
                  </a:cubicBezTo>
                  <a:cubicBezTo>
                    <a:pt x="472074" y="1222496"/>
                    <a:pt x="574884" y="1053255"/>
                    <a:pt x="698443" y="899155"/>
                  </a:cubicBezTo>
                  <a:cubicBezTo>
                    <a:pt x="835872" y="744357"/>
                    <a:pt x="969688" y="585016"/>
                    <a:pt x="1124136" y="446757"/>
                  </a:cubicBezTo>
                  <a:cubicBezTo>
                    <a:pt x="1234173" y="344140"/>
                    <a:pt x="1345259" y="242689"/>
                    <a:pt x="1469634" y="1574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13520234" y="6076948"/>
              <a:ext cx="279754" cy="349432"/>
            </a:xfrm>
            <a:custGeom>
              <a:rect b="b" l="l" r="r" t="t"/>
              <a:pathLst>
                <a:path extrusionOk="0" h="349432" w="279754">
                  <a:moveTo>
                    <a:pt x="10449" y="233663"/>
                  </a:moveTo>
                  <a:cubicBezTo>
                    <a:pt x="22688" y="242399"/>
                    <a:pt x="37492" y="237507"/>
                    <a:pt x="50780" y="234362"/>
                  </a:cubicBezTo>
                  <a:cubicBezTo>
                    <a:pt x="93210" y="225160"/>
                    <a:pt x="139253" y="236459"/>
                    <a:pt x="172940" y="263481"/>
                  </a:cubicBezTo>
                  <a:cubicBezTo>
                    <a:pt x="194388" y="282118"/>
                    <a:pt x="212222" y="304714"/>
                    <a:pt x="226560" y="329175"/>
                  </a:cubicBezTo>
                  <a:cubicBezTo>
                    <a:pt x="233087" y="340706"/>
                    <a:pt x="240081" y="354916"/>
                    <a:pt x="255118" y="355964"/>
                  </a:cubicBezTo>
                  <a:cubicBezTo>
                    <a:pt x="273185" y="358178"/>
                    <a:pt x="289504" y="339541"/>
                    <a:pt x="283560" y="321837"/>
                  </a:cubicBezTo>
                  <a:cubicBezTo>
                    <a:pt x="280179" y="311936"/>
                    <a:pt x="275284" y="302618"/>
                    <a:pt x="270971" y="293183"/>
                  </a:cubicBezTo>
                  <a:cubicBezTo>
                    <a:pt x="256866" y="263132"/>
                    <a:pt x="247658" y="230751"/>
                    <a:pt x="244627" y="197672"/>
                  </a:cubicBezTo>
                  <a:cubicBezTo>
                    <a:pt x="241363" y="163544"/>
                    <a:pt x="246958" y="129532"/>
                    <a:pt x="256750" y="96919"/>
                  </a:cubicBezTo>
                  <a:cubicBezTo>
                    <a:pt x="263044" y="81194"/>
                    <a:pt x="272253" y="58365"/>
                    <a:pt x="256400" y="44504"/>
                  </a:cubicBezTo>
                  <a:cubicBezTo>
                    <a:pt x="237866" y="27615"/>
                    <a:pt x="211756" y="40544"/>
                    <a:pt x="189725" y="40660"/>
                  </a:cubicBezTo>
                  <a:cubicBezTo>
                    <a:pt x="161400" y="42757"/>
                    <a:pt x="133658" y="31924"/>
                    <a:pt x="109179" y="18646"/>
                  </a:cubicBezTo>
                  <a:cubicBezTo>
                    <a:pt x="102535" y="13754"/>
                    <a:pt x="95191" y="8279"/>
                    <a:pt x="86682" y="8862"/>
                  </a:cubicBezTo>
                  <a:cubicBezTo>
                    <a:pt x="82602" y="-4184"/>
                    <a:pt x="63253" y="-2436"/>
                    <a:pt x="63253" y="11541"/>
                  </a:cubicBezTo>
                  <a:cubicBezTo>
                    <a:pt x="64885" y="28663"/>
                    <a:pt x="63719" y="46018"/>
                    <a:pt x="60572" y="63024"/>
                  </a:cubicBezTo>
                  <a:cubicBezTo>
                    <a:pt x="51480" y="101112"/>
                    <a:pt x="43204" y="139200"/>
                    <a:pt x="22572" y="173794"/>
                  </a:cubicBezTo>
                  <a:cubicBezTo>
                    <a:pt x="10332" y="191848"/>
                    <a:pt x="-13913" y="214095"/>
                    <a:pt x="10449" y="2336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12867892" y="10930990"/>
              <a:ext cx="268098" cy="407670"/>
            </a:xfrm>
            <a:custGeom>
              <a:rect b="b" l="l" r="r" t="t"/>
              <a:pathLst>
                <a:path extrusionOk="0" h="407670" w="268098">
                  <a:moveTo>
                    <a:pt x="197699" y="105225"/>
                  </a:moveTo>
                  <a:cubicBezTo>
                    <a:pt x="173920" y="92878"/>
                    <a:pt x="152355" y="74941"/>
                    <a:pt x="136153" y="53509"/>
                  </a:cubicBezTo>
                  <a:cubicBezTo>
                    <a:pt x="127876" y="42327"/>
                    <a:pt x="119833" y="26719"/>
                    <a:pt x="103981" y="26952"/>
                  </a:cubicBezTo>
                  <a:cubicBezTo>
                    <a:pt x="96987" y="-15562"/>
                    <a:pt x="73324" y="-3449"/>
                    <a:pt x="74723" y="33242"/>
                  </a:cubicBezTo>
                  <a:cubicBezTo>
                    <a:pt x="76705" y="106739"/>
                    <a:pt x="46981" y="172199"/>
                    <a:pt x="7582" y="233583"/>
                  </a:cubicBezTo>
                  <a:cubicBezTo>
                    <a:pt x="-9903" y="255015"/>
                    <a:pt x="4668" y="285648"/>
                    <a:pt x="32760" y="283319"/>
                  </a:cubicBezTo>
                  <a:cubicBezTo>
                    <a:pt x="56889" y="280873"/>
                    <a:pt x="80784" y="286929"/>
                    <a:pt x="101183" y="299975"/>
                  </a:cubicBezTo>
                  <a:cubicBezTo>
                    <a:pt x="129275" y="318378"/>
                    <a:pt x="151656" y="344353"/>
                    <a:pt x="171472" y="371259"/>
                  </a:cubicBezTo>
                  <a:cubicBezTo>
                    <a:pt x="181263" y="384421"/>
                    <a:pt x="187558" y="401427"/>
                    <a:pt x="202361" y="409813"/>
                  </a:cubicBezTo>
                  <a:cubicBezTo>
                    <a:pt x="217515" y="418432"/>
                    <a:pt x="239196" y="409347"/>
                    <a:pt x="242809" y="392109"/>
                  </a:cubicBezTo>
                  <a:cubicBezTo>
                    <a:pt x="245956" y="376966"/>
                    <a:pt x="241877" y="361591"/>
                    <a:pt x="240128" y="346449"/>
                  </a:cubicBezTo>
                  <a:cubicBezTo>
                    <a:pt x="235466" y="314185"/>
                    <a:pt x="234183" y="281339"/>
                    <a:pt x="239778" y="249191"/>
                  </a:cubicBezTo>
                  <a:cubicBezTo>
                    <a:pt x="244907" y="223799"/>
                    <a:pt x="251901" y="198407"/>
                    <a:pt x="265189" y="175926"/>
                  </a:cubicBezTo>
                  <a:cubicBezTo>
                    <a:pt x="273232" y="163347"/>
                    <a:pt x="283374" y="147972"/>
                    <a:pt x="276030" y="132830"/>
                  </a:cubicBezTo>
                  <a:cubicBezTo>
                    <a:pt x="261576" y="103477"/>
                    <a:pt x="222294" y="120833"/>
                    <a:pt x="197699" y="1052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12557352" y="7410992"/>
              <a:ext cx="1550308" cy="1362785"/>
            </a:xfrm>
            <a:custGeom>
              <a:rect b="b" l="l" r="r" t="t"/>
              <a:pathLst>
                <a:path extrusionOk="0" h="1362785" w="1550308">
                  <a:moveTo>
                    <a:pt x="66110" y="237828"/>
                  </a:moveTo>
                  <a:cubicBezTo>
                    <a:pt x="246669" y="248544"/>
                    <a:pt x="422564" y="298629"/>
                    <a:pt x="586920" y="373175"/>
                  </a:cubicBezTo>
                  <a:cubicBezTo>
                    <a:pt x="654062" y="409865"/>
                    <a:pt x="720387" y="448536"/>
                    <a:pt x="785313" y="488953"/>
                  </a:cubicBezTo>
                  <a:cubicBezTo>
                    <a:pt x="835669" y="522732"/>
                    <a:pt x="884859" y="565013"/>
                    <a:pt x="933583" y="602169"/>
                  </a:cubicBezTo>
                  <a:cubicBezTo>
                    <a:pt x="1016694" y="662272"/>
                    <a:pt x="1089314" y="733672"/>
                    <a:pt x="1155056" y="812178"/>
                  </a:cubicBezTo>
                  <a:cubicBezTo>
                    <a:pt x="1211240" y="873329"/>
                    <a:pt x="1268240" y="934829"/>
                    <a:pt x="1315565" y="1004715"/>
                  </a:cubicBezTo>
                  <a:cubicBezTo>
                    <a:pt x="1354848" y="1063070"/>
                    <a:pt x="1386320" y="1126085"/>
                    <a:pt x="1418725" y="1188400"/>
                  </a:cubicBezTo>
                  <a:cubicBezTo>
                    <a:pt x="1443786" y="1243843"/>
                    <a:pt x="1467216" y="1300102"/>
                    <a:pt x="1500670" y="1351235"/>
                  </a:cubicBezTo>
                  <a:cubicBezTo>
                    <a:pt x="1504633" y="1357642"/>
                    <a:pt x="1510111" y="1362999"/>
                    <a:pt x="1517572" y="1364980"/>
                  </a:cubicBezTo>
                  <a:cubicBezTo>
                    <a:pt x="1520020" y="1365795"/>
                    <a:pt x="1522351" y="1366144"/>
                    <a:pt x="1524799" y="1366261"/>
                  </a:cubicBezTo>
                  <a:cubicBezTo>
                    <a:pt x="1542400" y="1366261"/>
                    <a:pt x="1557320" y="1346227"/>
                    <a:pt x="1549161" y="1329221"/>
                  </a:cubicBezTo>
                  <a:cubicBezTo>
                    <a:pt x="1542983" y="1316409"/>
                    <a:pt x="1535173" y="1304295"/>
                    <a:pt x="1527946" y="1291948"/>
                  </a:cubicBezTo>
                  <a:cubicBezTo>
                    <a:pt x="1527480" y="1267255"/>
                    <a:pt x="1526081" y="1242329"/>
                    <a:pt x="1522001" y="1217985"/>
                  </a:cubicBezTo>
                  <a:cubicBezTo>
                    <a:pt x="1516289" y="1180829"/>
                    <a:pt x="1505565" y="1144837"/>
                    <a:pt x="1493326" y="1109428"/>
                  </a:cubicBezTo>
                  <a:cubicBezTo>
                    <a:pt x="1434578" y="950437"/>
                    <a:pt x="1335964" y="809848"/>
                    <a:pt x="1233154" y="676249"/>
                  </a:cubicBezTo>
                  <a:cubicBezTo>
                    <a:pt x="1156222" y="573865"/>
                    <a:pt x="1074393" y="474976"/>
                    <a:pt x="976712" y="391578"/>
                  </a:cubicBezTo>
                  <a:cubicBezTo>
                    <a:pt x="929737" y="349530"/>
                    <a:pt x="884743" y="304686"/>
                    <a:pt x="834037" y="266947"/>
                  </a:cubicBezTo>
                  <a:cubicBezTo>
                    <a:pt x="781000" y="228044"/>
                    <a:pt x="724117" y="195081"/>
                    <a:pt x="667583" y="161419"/>
                  </a:cubicBezTo>
                  <a:cubicBezTo>
                    <a:pt x="593914" y="117274"/>
                    <a:pt x="510687" y="93745"/>
                    <a:pt x="429092" y="68703"/>
                  </a:cubicBezTo>
                  <a:cubicBezTo>
                    <a:pt x="348779" y="41447"/>
                    <a:pt x="266951" y="18851"/>
                    <a:pt x="182442" y="9416"/>
                  </a:cubicBezTo>
                  <a:cubicBezTo>
                    <a:pt x="140129" y="4873"/>
                    <a:pt x="103877" y="-16326"/>
                    <a:pt x="72754" y="25373"/>
                  </a:cubicBezTo>
                  <a:cubicBezTo>
                    <a:pt x="37668" y="64044"/>
                    <a:pt x="17619" y="113896"/>
                    <a:pt x="3632" y="163632"/>
                  </a:cubicBezTo>
                  <a:cubicBezTo>
                    <a:pt x="-12454" y="204865"/>
                    <a:pt x="27877" y="236780"/>
                    <a:pt x="66110" y="2378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11836285" y="7115401"/>
              <a:ext cx="326380" cy="267897"/>
            </a:xfrm>
            <a:custGeom>
              <a:rect b="b" l="l" r="r" t="t"/>
              <a:pathLst>
                <a:path extrusionOk="0" h="267897" w="326380">
                  <a:moveTo>
                    <a:pt x="32538" y="59123"/>
                  </a:moveTo>
                  <a:cubicBezTo>
                    <a:pt x="63544" y="110606"/>
                    <a:pt x="69838" y="171058"/>
                    <a:pt x="67391" y="229995"/>
                  </a:cubicBezTo>
                  <a:cubicBezTo>
                    <a:pt x="65992" y="241643"/>
                    <a:pt x="64943" y="254689"/>
                    <a:pt x="73102" y="264356"/>
                  </a:cubicBezTo>
                  <a:cubicBezTo>
                    <a:pt x="95133" y="288118"/>
                    <a:pt x="126955" y="264007"/>
                    <a:pt x="150734" y="255155"/>
                  </a:cubicBezTo>
                  <a:cubicBezTo>
                    <a:pt x="171133" y="247933"/>
                    <a:pt x="192581" y="243041"/>
                    <a:pt x="214378" y="244206"/>
                  </a:cubicBezTo>
                  <a:cubicBezTo>
                    <a:pt x="234194" y="245370"/>
                    <a:pt x="252728" y="252941"/>
                    <a:pt x="270679" y="260978"/>
                  </a:cubicBezTo>
                  <a:cubicBezTo>
                    <a:pt x="280004" y="265055"/>
                    <a:pt x="294342" y="274956"/>
                    <a:pt x="306115" y="272277"/>
                  </a:cubicBezTo>
                  <a:cubicBezTo>
                    <a:pt x="330010" y="268666"/>
                    <a:pt x="335256" y="239081"/>
                    <a:pt x="321618" y="222075"/>
                  </a:cubicBezTo>
                  <a:cubicBezTo>
                    <a:pt x="293642" y="177814"/>
                    <a:pt x="265783" y="132504"/>
                    <a:pt x="254010" y="79973"/>
                  </a:cubicBezTo>
                  <a:cubicBezTo>
                    <a:pt x="248882" y="62617"/>
                    <a:pt x="253661" y="41884"/>
                    <a:pt x="241538" y="27092"/>
                  </a:cubicBezTo>
                  <a:cubicBezTo>
                    <a:pt x="227084" y="9504"/>
                    <a:pt x="202605" y="14279"/>
                    <a:pt x="182789" y="17191"/>
                  </a:cubicBezTo>
                  <a:cubicBezTo>
                    <a:pt x="154581" y="20686"/>
                    <a:pt x="126023" y="28490"/>
                    <a:pt x="97581" y="22316"/>
                  </a:cubicBezTo>
                  <a:cubicBezTo>
                    <a:pt x="81728" y="19288"/>
                    <a:pt x="65759" y="15910"/>
                    <a:pt x="50955" y="9271"/>
                  </a:cubicBezTo>
                  <a:cubicBezTo>
                    <a:pt x="36851" y="-397"/>
                    <a:pt x="16802" y="-5988"/>
                    <a:pt x="5145" y="10436"/>
                  </a:cubicBezTo>
                  <a:cubicBezTo>
                    <a:pt x="-10475" y="32333"/>
                    <a:pt x="12605" y="52135"/>
                    <a:pt x="32538" y="591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16718673" y="10978209"/>
              <a:ext cx="431288" cy="570739"/>
            </a:xfrm>
            <a:custGeom>
              <a:rect b="b" l="l" r="r" t="t"/>
              <a:pathLst>
                <a:path extrusionOk="0" h="570739" w="431288">
                  <a:moveTo>
                    <a:pt x="399749" y="240526"/>
                  </a:moveTo>
                  <a:cubicBezTo>
                    <a:pt x="366411" y="219327"/>
                    <a:pt x="339135" y="188694"/>
                    <a:pt x="325031" y="151421"/>
                  </a:cubicBezTo>
                  <a:cubicBezTo>
                    <a:pt x="314424" y="117759"/>
                    <a:pt x="305448" y="83514"/>
                    <a:pt x="299503" y="48687"/>
                  </a:cubicBezTo>
                  <a:cubicBezTo>
                    <a:pt x="297755" y="37273"/>
                    <a:pt x="288663" y="28421"/>
                    <a:pt x="277706" y="26324"/>
                  </a:cubicBezTo>
                  <a:cubicBezTo>
                    <a:pt x="277240" y="22131"/>
                    <a:pt x="276890" y="18054"/>
                    <a:pt x="276540" y="13977"/>
                  </a:cubicBezTo>
                  <a:cubicBezTo>
                    <a:pt x="276424" y="12230"/>
                    <a:pt x="274442" y="10949"/>
                    <a:pt x="272693" y="11182"/>
                  </a:cubicBezTo>
                  <a:cubicBezTo>
                    <a:pt x="272344" y="11298"/>
                    <a:pt x="271994" y="11531"/>
                    <a:pt x="271644" y="11764"/>
                  </a:cubicBezTo>
                  <a:cubicBezTo>
                    <a:pt x="270129" y="6057"/>
                    <a:pt x="267448" y="1048"/>
                    <a:pt x="261387" y="0"/>
                  </a:cubicBezTo>
                  <a:cubicBezTo>
                    <a:pt x="254509" y="0"/>
                    <a:pt x="255092" y="8037"/>
                    <a:pt x="253693" y="12929"/>
                  </a:cubicBezTo>
                  <a:cubicBezTo>
                    <a:pt x="247049" y="60102"/>
                    <a:pt x="222338" y="100520"/>
                    <a:pt x="191565" y="135929"/>
                  </a:cubicBezTo>
                  <a:cubicBezTo>
                    <a:pt x="166853" y="164583"/>
                    <a:pt x="143074" y="194517"/>
                    <a:pt x="113233" y="218162"/>
                  </a:cubicBezTo>
                  <a:cubicBezTo>
                    <a:pt x="81877" y="242855"/>
                    <a:pt x="45859" y="260327"/>
                    <a:pt x="11123" y="279196"/>
                  </a:cubicBezTo>
                  <a:cubicBezTo>
                    <a:pt x="-5429" y="291077"/>
                    <a:pt x="-2982" y="317284"/>
                    <a:pt x="14969" y="326486"/>
                  </a:cubicBezTo>
                  <a:cubicBezTo>
                    <a:pt x="25343" y="332193"/>
                    <a:pt x="37350" y="333824"/>
                    <a:pt x="48540" y="337202"/>
                  </a:cubicBezTo>
                  <a:cubicBezTo>
                    <a:pt x="75000" y="345006"/>
                    <a:pt x="98196" y="360963"/>
                    <a:pt x="117080" y="380881"/>
                  </a:cubicBezTo>
                  <a:cubicBezTo>
                    <a:pt x="149019" y="418038"/>
                    <a:pt x="169650" y="463813"/>
                    <a:pt x="180724" y="511336"/>
                  </a:cubicBezTo>
                  <a:cubicBezTo>
                    <a:pt x="185969" y="529623"/>
                    <a:pt x="184338" y="551054"/>
                    <a:pt x="195411" y="567012"/>
                  </a:cubicBezTo>
                  <a:cubicBezTo>
                    <a:pt x="205902" y="580407"/>
                    <a:pt x="228282" y="579708"/>
                    <a:pt x="237841" y="565614"/>
                  </a:cubicBezTo>
                  <a:cubicBezTo>
                    <a:pt x="248681" y="547327"/>
                    <a:pt x="247282" y="524498"/>
                    <a:pt x="254043" y="504580"/>
                  </a:cubicBezTo>
                  <a:cubicBezTo>
                    <a:pt x="266515" y="469287"/>
                    <a:pt x="282019" y="434344"/>
                    <a:pt x="305332" y="404876"/>
                  </a:cubicBezTo>
                  <a:cubicBezTo>
                    <a:pt x="330393" y="376338"/>
                    <a:pt x="356620" y="348267"/>
                    <a:pt x="387160" y="325321"/>
                  </a:cubicBezTo>
                  <a:cubicBezTo>
                    <a:pt x="407326" y="310762"/>
                    <a:pt x="446608" y="298182"/>
                    <a:pt x="433319" y="266267"/>
                  </a:cubicBezTo>
                  <a:cubicBezTo>
                    <a:pt x="427258" y="252173"/>
                    <a:pt x="412105" y="247514"/>
                    <a:pt x="399749" y="2405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12992709" y="6401929"/>
              <a:ext cx="909203" cy="1560796"/>
            </a:xfrm>
            <a:custGeom>
              <a:rect b="b" l="l" r="r" t="t"/>
              <a:pathLst>
                <a:path extrusionOk="0" h="1560796" w="909203">
                  <a:moveTo>
                    <a:pt x="195041" y="306685"/>
                  </a:moveTo>
                  <a:cubicBezTo>
                    <a:pt x="318134" y="472665"/>
                    <a:pt x="427005" y="648896"/>
                    <a:pt x="533428" y="825941"/>
                  </a:cubicBezTo>
                  <a:cubicBezTo>
                    <a:pt x="584717" y="911785"/>
                    <a:pt x="623649" y="1002172"/>
                    <a:pt x="672024" y="1090811"/>
                  </a:cubicBezTo>
                  <a:cubicBezTo>
                    <a:pt x="748024" y="1223945"/>
                    <a:pt x="834864" y="1356263"/>
                    <a:pt x="879508" y="1503490"/>
                  </a:cubicBezTo>
                  <a:cubicBezTo>
                    <a:pt x="880441" y="1504772"/>
                    <a:pt x="881490" y="1506169"/>
                    <a:pt x="882422" y="1507451"/>
                  </a:cubicBezTo>
                  <a:cubicBezTo>
                    <a:pt x="890815" y="1518632"/>
                    <a:pt x="898858" y="1529931"/>
                    <a:pt x="907018" y="1541229"/>
                  </a:cubicBezTo>
                  <a:cubicBezTo>
                    <a:pt x="910748" y="1546354"/>
                    <a:pt x="914012" y="1551712"/>
                    <a:pt x="917392" y="1556953"/>
                  </a:cubicBezTo>
                  <a:cubicBezTo>
                    <a:pt x="918441" y="1558584"/>
                    <a:pt x="919490" y="1560215"/>
                    <a:pt x="920539" y="1561729"/>
                  </a:cubicBezTo>
                  <a:cubicBezTo>
                    <a:pt x="918558" y="1511178"/>
                    <a:pt x="901656" y="1461791"/>
                    <a:pt x="884754" y="1414385"/>
                  </a:cubicBezTo>
                  <a:cubicBezTo>
                    <a:pt x="837778" y="1274612"/>
                    <a:pt x="751870" y="1153476"/>
                    <a:pt x="686361" y="1022439"/>
                  </a:cubicBezTo>
                  <a:cubicBezTo>
                    <a:pt x="624931" y="889654"/>
                    <a:pt x="553011" y="759782"/>
                    <a:pt x="473980" y="636316"/>
                  </a:cubicBezTo>
                  <a:cubicBezTo>
                    <a:pt x="399379" y="509705"/>
                    <a:pt x="316735" y="388336"/>
                    <a:pt x="230827" y="269179"/>
                  </a:cubicBezTo>
                  <a:cubicBezTo>
                    <a:pt x="180588" y="196381"/>
                    <a:pt x="136992" y="118691"/>
                    <a:pt x="81391" y="49503"/>
                  </a:cubicBezTo>
                  <a:cubicBezTo>
                    <a:pt x="69968" y="35060"/>
                    <a:pt x="58078" y="20966"/>
                    <a:pt x="45256" y="7688"/>
                  </a:cubicBezTo>
                  <a:cubicBezTo>
                    <a:pt x="35115" y="-2679"/>
                    <a:pt x="17980" y="-2446"/>
                    <a:pt x="7839" y="7688"/>
                  </a:cubicBezTo>
                  <a:cubicBezTo>
                    <a:pt x="-11977" y="28421"/>
                    <a:pt x="10287" y="48105"/>
                    <a:pt x="24974" y="63247"/>
                  </a:cubicBezTo>
                  <a:cubicBezTo>
                    <a:pt x="88735" y="137327"/>
                    <a:pt x="137808" y="226316"/>
                    <a:pt x="195041" y="3066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12723480" y="6631445"/>
              <a:ext cx="93251" cy="116477"/>
            </a:xfrm>
            <a:custGeom>
              <a:rect b="b" l="l" r="r" t="t"/>
              <a:pathLst>
                <a:path extrusionOk="0" h="116477" w="93251">
                  <a:moveTo>
                    <a:pt x="79608" y="116305"/>
                  </a:moveTo>
                  <a:cubicBezTo>
                    <a:pt x="114577" y="96737"/>
                    <a:pt x="105835" y="43507"/>
                    <a:pt x="84270" y="16601"/>
                  </a:cubicBezTo>
                  <a:cubicBezTo>
                    <a:pt x="76344" y="6700"/>
                    <a:pt x="64804" y="-754"/>
                    <a:pt x="51632" y="61"/>
                  </a:cubicBezTo>
                  <a:cubicBezTo>
                    <a:pt x="34614" y="760"/>
                    <a:pt x="8853" y="12757"/>
                    <a:pt x="15614" y="33257"/>
                  </a:cubicBezTo>
                  <a:cubicBezTo>
                    <a:pt x="7338" y="36868"/>
                    <a:pt x="3374" y="46885"/>
                    <a:pt x="1160" y="55271"/>
                  </a:cubicBezTo>
                  <a:cubicBezTo>
                    <a:pt x="-2687" y="69482"/>
                    <a:pt x="3607" y="84041"/>
                    <a:pt x="11650" y="95572"/>
                  </a:cubicBezTo>
                  <a:cubicBezTo>
                    <a:pt x="26338" y="116888"/>
                    <a:pt x="55595" y="126905"/>
                    <a:pt x="79608" y="1163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11905367" y="8323683"/>
              <a:ext cx="1748467" cy="396023"/>
            </a:xfrm>
            <a:custGeom>
              <a:rect b="b" l="l" r="r" t="t"/>
              <a:pathLst>
                <a:path extrusionOk="0" h="396023" w="1748467">
                  <a:moveTo>
                    <a:pt x="1751672" y="394283"/>
                  </a:moveTo>
                  <a:cubicBezTo>
                    <a:pt x="1752955" y="393001"/>
                    <a:pt x="1752838" y="390905"/>
                    <a:pt x="1751672" y="389507"/>
                  </a:cubicBezTo>
                  <a:cubicBezTo>
                    <a:pt x="1744329" y="386712"/>
                    <a:pt x="1736985" y="383800"/>
                    <a:pt x="1729642" y="380888"/>
                  </a:cubicBezTo>
                  <a:cubicBezTo>
                    <a:pt x="1727194" y="378092"/>
                    <a:pt x="1724513" y="375297"/>
                    <a:pt x="1722182" y="372618"/>
                  </a:cubicBezTo>
                  <a:cubicBezTo>
                    <a:pt x="1638954" y="293763"/>
                    <a:pt x="1533930" y="240067"/>
                    <a:pt x="1430187" y="192893"/>
                  </a:cubicBezTo>
                  <a:cubicBezTo>
                    <a:pt x="1329242" y="147117"/>
                    <a:pt x="1220721" y="124404"/>
                    <a:pt x="1114297" y="95402"/>
                  </a:cubicBezTo>
                  <a:cubicBezTo>
                    <a:pt x="967076" y="50441"/>
                    <a:pt x="816825" y="13751"/>
                    <a:pt x="662610" y="5481"/>
                  </a:cubicBezTo>
                  <a:cubicBezTo>
                    <a:pt x="570174" y="1521"/>
                    <a:pt x="477156" y="-2439"/>
                    <a:pt x="384720" y="1870"/>
                  </a:cubicBezTo>
                  <a:cubicBezTo>
                    <a:pt x="310002" y="8859"/>
                    <a:pt x="236217" y="23768"/>
                    <a:pt x="162198" y="35416"/>
                  </a:cubicBezTo>
                  <a:cubicBezTo>
                    <a:pt x="125364" y="41240"/>
                    <a:pt x="89229" y="50674"/>
                    <a:pt x="53211" y="59992"/>
                  </a:cubicBezTo>
                  <a:cubicBezTo>
                    <a:pt x="10664" y="66981"/>
                    <a:pt x="-2974" y="112640"/>
                    <a:pt x="523" y="150379"/>
                  </a:cubicBezTo>
                  <a:cubicBezTo>
                    <a:pt x="6352" y="218169"/>
                    <a:pt x="290" y="299936"/>
                    <a:pt x="89812" y="302382"/>
                  </a:cubicBezTo>
                  <a:cubicBezTo>
                    <a:pt x="152990" y="304828"/>
                    <a:pt x="210456" y="286890"/>
                    <a:pt x="273518" y="279086"/>
                  </a:cubicBezTo>
                  <a:cubicBezTo>
                    <a:pt x="340892" y="270817"/>
                    <a:pt x="408965" y="278970"/>
                    <a:pt x="476573" y="278621"/>
                  </a:cubicBezTo>
                  <a:cubicBezTo>
                    <a:pt x="554904" y="279669"/>
                    <a:pt x="632420" y="267672"/>
                    <a:pt x="710634" y="263711"/>
                  </a:cubicBezTo>
                  <a:cubicBezTo>
                    <a:pt x="776960" y="260567"/>
                    <a:pt x="842935" y="268370"/>
                    <a:pt x="909144" y="271282"/>
                  </a:cubicBezTo>
                  <a:cubicBezTo>
                    <a:pt x="998432" y="270118"/>
                    <a:pt x="1086322" y="281183"/>
                    <a:pt x="1174095" y="296442"/>
                  </a:cubicBezTo>
                  <a:cubicBezTo>
                    <a:pt x="1277371" y="307507"/>
                    <a:pt x="1380065" y="317873"/>
                    <a:pt x="1480776" y="345711"/>
                  </a:cubicBezTo>
                  <a:cubicBezTo>
                    <a:pt x="1529267" y="358058"/>
                    <a:pt x="1574727" y="364348"/>
                    <a:pt x="1623685" y="378791"/>
                  </a:cubicBezTo>
                  <a:cubicBezTo>
                    <a:pt x="1643500" y="386246"/>
                    <a:pt x="1670194" y="401388"/>
                    <a:pt x="1684881" y="385081"/>
                  </a:cubicBezTo>
                  <a:cubicBezTo>
                    <a:pt x="1692341" y="389157"/>
                    <a:pt x="1700384" y="392186"/>
                    <a:pt x="1708077" y="395331"/>
                  </a:cubicBezTo>
                  <a:cubicBezTo>
                    <a:pt x="1711458" y="396962"/>
                    <a:pt x="1715887" y="397544"/>
                    <a:pt x="1718102" y="394050"/>
                  </a:cubicBezTo>
                  <a:cubicBezTo>
                    <a:pt x="1721132" y="395331"/>
                    <a:pt x="1724396" y="396612"/>
                    <a:pt x="1727427" y="398359"/>
                  </a:cubicBezTo>
                  <a:cubicBezTo>
                    <a:pt x="1728243" y="398942"/>
                    <a:pt x="1728942" y="399408"/>
                    <a:pt x="1729642" y="399990"/>
                  </a:cubicBezTo>
                  <a:cubicBezTo>
                    <a:pt x="1731973" y="402785"/>
                    <a:pt x="1735820" y="401038"/>
                    <a:pt x="1736869" y="398126"/>
                  </a:cubicBezTo>
                  <a:cubicBezTo>
                    <a:pt x="1739200" y="397078"/>
                    <a:pt x="1740832" y="394516"/>
                    <a:pt x="1739899" y="391720"/>
                  </a:cubicBezTo>
                  <a:cubicBezTo>
                    <a:pt x="1743746" y="392186"/>
                    <a:pt x="1748059" y="396962"/>
                    <a:pt x="1751672" y="3942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11973535" y="8993876"/>
              <a:ext cx="1783437" cy="430966"/>
            </a:xfrm>
            <a:custGeom>
              <a:rect b="b" l="l" r="r" t="t"/>
              <a:pathLst>
                <a:path extrusionOk="0" h="430966" w="1783437">
                  <a:moveTo>
                    <a:pt x="42509" y="436815"/>
                  </a:moveTo>
                  <a:cubicBezTo>
                    <a:pt x="68619" y="416431"/>
                    <a:pt x="95895" y="397678"/>
                    <a:pt x="123171" y="379042"/>
                  </a:cubicBezTo>
                  <a:cubicBezTo>
                    <a:pt x="220386" y="312650"/>
                    <a:pt x="325411" y="258371"/>
                    <a:pt x="434982" y="215275"/>
                  </a:cubicBezTo>
                  <a:cubicBezTo>
                    <a:pt x="695853" y="109746"/>
                    <a:pt x="973626" y="53720"/>
                    <a:pt x="1255130" y="49644"/>
                  </a:cubicBezTo>
                  <a:cubicBezTo>
                    <a:pt x="1427295" y="45917"/>
                    <a:pt x="1601210" y="43703"/>
                    <a:pt x="1771277" y="73987"/>
                  </a:cubicBezTo>
                  <a:cubicBezTo>
                    <a:pt x="1771277" y="73871"/>
                    <a:pt x="1771277" y="73871"/>
                    <a:pt x="1771277" y="73871"/>
                  </a:cubicBezTo>
                  <a:cubicBezTo>
                    <a:pt x="1782934" y="74337"/>
                    <a:pt x="1791560" y="60010"/>
                    <a:pt x="1785032" y="49993"/>
                  </a:cubicBezTo>
                  <a:cubicBezTo>
                    <a:pt x="1777688" y="38811"/>
                    <a:pt x="1764050" y="34735"/>
                    <a:pt x="1751811" y="31007"/>
                  </a:cubicBezTo>
                  <a:cubicBezTo>
                    <a:pt x="1610885" y="-1490"/>
                    <a:pt x="1464713" y="1422"/>
                    <a:pt x="1320872" y="141"/>
                  </a:cubicBezTo>
                  <a:cubicBezTo>
                    <a:pt x="971178" y="-3586"/>
                    <a:pt x="622883" y="66650"/>
                    <a:pt x="305478" y="214576"/>
                  </a:cubicBezTo>
                  <a:cubicBezTo>
                    <a:pt x="236705" y="246490"/>
                    <a:pt x="170963" y="284695"/>
                    <a:pt x="107668" y="326394"/>
                  </a:cubicBezTo>
                  <a:cubicBezTo>
                    <a:pt x="74564" y="348059"/>
                    <a:pt x="41693" y="370539"/>
                    <a:pt x="10220" y="394766"/>
                  </a:cubicBezTo>
                  <a:cubicBezTo>
                    <a:pt x="-1203" y="403619"/>
                    <a:pt x="-3418" y="420508"/>
                    <a:pt x="5441" y="431923"/>
                  </a:cubicBezTo>
                  <a:cubicBezTo>
                    <a:pt x="14300" y="443337"/>
                    <a:pt x="31319" y="445551"/>
                    <a:pt x="42509" y="4368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15252294" y="9755313"/>
              <a:ext cx="804295" cy="1933524"/>
            </a:xfrm>
            <a:custGeom>
              <a:rect b="b" l="l" r="r" t="t"/>
              <a:pathLst>
                <a:path extrusionOk="0" h="1933524" w="804295">
                  <a:moveTo>
                    <a:pt x="763079" y="1595856"/>
                  </a:moveTo>
                  <a:cubicBezTo>
                    <a:pt x="739533" y="1514905"/>
                    <a:pt x="717969" y="1433254"/>
                    <a:pt x="694306" y="1352303"/>
                  </a:cubicBezTo>
                  <a:cubicBezTo>
                    <a:pt x="592429" y="1034668"/>
                    <a:pt x="496379" y="710163"/>
                    <a:pt x="318502" y="424909"/>
                  </a:cubicBezTo>
                  <a:cubicBezTo>
                    <a:pt x="274091" y="355139"/>
                    <a:pt x="230379" y="285136"/>
                    <a:pt x="188765" y="213736"/>
                  </a:cubicBezTo>
                  <a:cubicBezTo>
                    <a:pt x="142956" y="138608"/>
                    <a:pt x="97029" y="58821"/>
                    <a:pt x="31054" y="0"/>
                  </a:cubicBezTo>
                  <a:cubicBezTo>
                    <a:pt x="31054" y="116"/>
                    <a:pt x="31054" y="116"/>
                    <a:pt x="31054" y="116"/>
                  </a:cubicBezTo>
                  <a:cubicBezTo>
                    <a:pt x="17066" y="1398"/>
                    <a:pt x="18698" y="13744"/>
                    <a:pt x="26974" y="30168"/>
                  </a:cubicBezTo>
                  <a:cubicBezTo>
                    <a:pt x="21029" y="20849"/>
                    <a:pt x="14851" y="11648"/>
                    <a:pt x="8207" y="2795"/>
                  </a:cubicBezTo>
                  <a:cubicBezTo>
                    <a:pt x="8090" y="2795"/>
                    <a:pt x="8090" y="2912"/>
                    <a:pt x="8090" y="2912"/>
                  </a:cubicBezTo>
                  <a:cubicBezTo>
                    <a:pt x="5410" y="1864"/>
                    <a:pt x="2262" y="2446"/>
                    <a:pt x="864" y="5474"/>
                  </a:cubicBezTo>
                  <a:cubicBezTo>
                    <a:pt x="-2517" y="14676"/>
                    <a:pt x="4943" y="23994"/>
                    <a:pt x="7508" y="32846"/>
                  </a:cubicBezTo>
                  <a:cubicBezTo>
                    <a:pt x="21029" y="63946"/>
                    <a:pt x="34784" y="94929"/>
                    <a:pt x="47956" y="126261"/>
                  </a:cubicBezTo>
                  <a:cubicBezTo>
                    <a:pt x="140974" y="358168"/>
                    <a:pt x="243318" y="587512"/>
                    <a:pt x="312324" y="828271"/>
                  </a:cubicBezTo>
                  <a:cubicBezTo>
                    <a:pt x="365477" y="1015333"/>
                    <a:pt x="393569" y="1209618"/>
                    <a:pt x="414551" y="1402970"/>
                  </a:cubicBezTo>
                  <a:cubicBezTo>
                    <a:pt x="434134" y="1567786"/>
                    <a:pt x="460594" y="1731902"/>
                    <a:pt x="475398" y="1897300"/>
                  </a:cubicBezTo>
                  <a:cubicBezTo>
                    <a:pt x="478778" y="1917218"/>
                    <a:pt x="496846" y="1922808"/>
                    <a:pt x="510950" y="1917683"/>
                  </a:cubicBezTo>
                  <a:cubicBezTo>
                    <a:pt x="510717" y="1926070"/>
                    <a:pt x="513981" y="1934573"/>
                    <a:pt x="521790" y="1939814"/>
                  </a:cubicBezTo>
                  <a:cubicBezTo>
                    <a:pt x="584735" y="1963576"/>
                    <a:pt x="813202" y="1887166"/>
                    <a:pt x="814134" y="1806215"/>
                  </a:cubicBezTo>
                  <a:cubicBezTo>
                    <a:pt x="820079" y="1773601"/>
                    <a:pt x="803877" y="1742618"/>
                    <a:pt x="796183" y="1711519"/>
                  </a:cubicBezTo>
                  <a:cubicBezTo>
                    <a:pt x="784643" y="1673081"/>
                    <a:pt x="773920" y="1634527"/>
                    <a:pt x="763079" y="1595856"/>
                  </a:cubicBezTo>
                  <a:close/>
                  <a:moveTo>
                    <a:pt x="528085" y="1892757"/>
                  </a:moveTo>
                  <a:cubicBezTo>
                    <a:pt x="528085" y="1892757"/>
                    <a:pt x="528085" y="1892757"/>
                    <a:pt x="528085" y="1892757"/>
                  </a:cubicBezTo>
                  <a:cubicBezTo>
                    <a:pt x="528085" y="1892757"/>
                    <a:pt x="528201" y="1892757"/>
                    <a:pt x="528201" y="1892757"/>
                  </a:cubicBezTo>
                  <a:cubicBezTo>
                    <a:pt x="528201" y="1892757"/>
                    <a:pt x="528085" y="1892757"/>
                    <a:pt x="528085" y="18927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14866956" y="9319074"/>
              <a:ext cx="1678529" cy="1688922"/>
            </a:xfrm>
            <a:custGeom>
              <a:rect b="b" l="l" r="r" t="t"/>
              <a:pathLst>
                <a:path extrusionOk="0" h="1688922" w="1678529">
                  <a:moveTo>
                    <a:pt x="1497060" y="1298987"/>
                  </a:moveTo>
                  <a:cubicBezTo>
                    <a:pt x="1459876" y="1232712"/>
                    <a:pt x="1416747" y="1169814"/>
                    <a:pt x="1372569" y="1108081"/>
                  </a:cubicBezTo>
                  <a:cubicBezTo>
                    <a:pt x="1309857" y="1020839"/>
                    <a:pt x="1250992" y="930569"/>
                    <a:pt x="1180587" y="849268"/>
                  </a:cubicBezTo>
                  <a:cubicBezTo>
                    <a:pt x="1046422" y="696566"/>
                    <a:pt x="911673" y="542699"/>
                    <a:pt x="755011" y="412245"/>
                  </a:cubicBezTo>
                  <a:cubicBezTo>
                    <a:pt x="686237" y="355171"/>
                    <a:pt x="611170" y="306600"/>
                    <a:pt x="539599" y="253253"/>
                  </a:cubicBezTo>
                  <a:cubicBezTo>
                    <a:pt x="451826" y="185347"/>
                    <a:pt x="357409" y="126642"/>
                    <a:pt x="255531" y="82381"/>
                  </a:cubicBezTo>
                  <a:cubicBezTo>
                    <a:pt x="199580" y="57804"/>
                    <a:pt x="142347" y="39983"/>
                    <a:pt x="84065" y="20415"/>
                  </a:cubicBezTo>
                  <a:cubicBezTo>
                    <a:pt x="69145" y="18668"/>
                    <a:pt x="-3592" y="-18955"/>
                    <a:pt x="138" y="12494"/>
                  </a:cubicBezTo>
                  <a:cubicBezTo>
                    <a:pt x="4918" y="27171"/>
                    <a:pt x="22169" y="31247"/>
                    <a:pt x="34525" y="38119"/>
                  </a:cubicBezTo>
                  <a:cubicBezTo>
                    <a:pt x="77421" y="57571"/>
                    <a:pt x="121832" y="73179"/>
                    <a:pt x="165544" y="90651"/>
                  </a:cubicBezTo>
                  <a:cubicBezTo>
                    <a:pt x="228488" y="114994"/>
                    <a:pt x="288869" y="145162"/>
                    <a:pt x="347268" y="178824"/>
                  </a:cubicBezTo>
                  <a:cubicBezTo>
                    <a:pt x="435390" y="228676"/>
                    <a:pt x="512440" y="295069"/>
                    <a:pt x="595084" y="353074"/>
                  </a:cubicBezTo>
                  <a:cubicBezTo>
                    <a:pt x="734378" y="448935"/>
                    <a:pt x="857004" y="566461"/>
                    <a:pt x="970655" y="691208"/>
                  </a:cubicBezTo>
                  <a:cubicBezTo>
                    <a:pt x="1045373" y="775305"/>
                    <a:pt x="1123704" y="856839"/>
                    <a:pt x="1192594" y="945944"/>
                  </a:cubicBezTo>
                  <a:cubicBezTo>
                    <a:pt x="1258686" y="1034467"/>
                    <a:pt x="1320814" y="1125902"/>
                    <a:pt x="1384342" y="1216288"/>
                  </a:cubicBezTo>
                  <a:cubicBezTo>
                    <a:pt x="1479809" y="1363981"/>
                    <a:pt x="1558839" y="1521925"/>
                    <a:pt x="1637520" y="1678820"/>
                  </a:cubicBezTo>
                  <a:cubicBezTo>
                    <a:pt x="1654189" y="1707590"/>
                    <a:pt x="1696968" y="1684178"/>
                    <a:pt x="1684613" y="1655175"/>
                  </a:cubicBezTo>
                  <a:cubicBezTo>
                    <a:pt x="1627379" y="1533805"/>
                    <a:pt x="1561754" y="1416513"/>
                    <a:pt x="1497060" y="12989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12024897" y="8873250"/>
              <a:ext cx="128220" cy="139772"/>
            </a:xfrm>
            <a:custGeom>
              <a:rect b="b" l="l" r="r" t="t"/>
              <a:pathLst>
                <a:path extrusionOk="0" h="139772" w="128220">
                  <a:moveTo>
                    <a:pt x="50362" y="14190"/>
                  </a:moveTo>
                  <a:cubicBezTo>
                    <a:pt x="15858" y="10113"/>
                    <a:pt x="-2326" y="50764"/>
                    <a:pt x="239" y="80117"/>
                  </a:cubicBezTo>
                  <a:cubicBezTo>
                    <a:pt x="1055" y="114244"/>
                    <a:pt x="29380" y="145344"/>
                    <a:pt x="64000" y="146159"/>
                  </a:cubicBezTo>
                  <a:cubicBezTo>
                    <a:pt x="128227" y="148023"/>
                    <a:pt x="160515" y="57869"/>
                    <a:pt x="114006" y="15472"/>
                  </a:cubicBezTo>
                  <a:cubicBezTo>
                    <a:pt x="97570" y="795"/>
                    <a:pt x="63067" y="-9804"/>
                    <a:pt x="50362" y="14190"/>
                  </a:cubicBezTo>
                  <a:close/>
                  <a:moveTo>
                    <a:pt x="77754" y="54957"/>
                  </a:moveTo>
                  <a:cubicBezTo>
                    <a:pt x="71460" y="51696"/>
                    <a:pt x="63883" y="50415"/>
                    <a:pt x="58055" y="46688"/>
                  </a:cubicBezTo>
                  <a:cubicBezTo>
                    <a:pt x="63883" y="50415"/>
                    <a:pt x="71460" y="51696"/>
                    <a:pt x="77754" y="5495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13878352" y="6918058"/>
              <a:ext cx="594479" cy="1840342"/>
            </a:xfrm>
            <a:custGeom>
              <a:rect b="b" l="l" r="r" t="t"/>
              <a:pathLst>
                <a:path extrusionOk="0" h="1840342" w="594479">
                  <a:moveTo>
                    <a:pt x="513744" y="1821805"/>
                  </a:moveTo>
                  <a:cubicBezTo>
                    <a:pt x="489615" y="1471208"/>
                    <a:pt x="418511" y="1124222"/>
                    <a:pt x="304627" y="791912"/>
                  </a:cubicBezTo>
                  <a:cubicBezTo>
                    <a:pt x="254038" y="636997"/>
                    <a:pt x="206597" y="483014"/>
                    <a:pt x="136425" y="336136"/>
                  </a:cubicBezTo>
                  <a:cubicBezTo>
                    <a:pt x="111480" y="282324"/>
                    <a:pt x="83388" y="234451"/>
                    <a:pt x="50866" y="185997"/>
                  </a:cubicBezTo>
                  <a:cubicBezTo>
                    <a:pt x="40725" y="165730"/>
                    <a:pt x="-2753" y="126127"/>
                    <a:pt x="17529" y="106443"/>
                  </a:cubicBezTo>
                  <a:cubicBezTo>
                    <a:pt x="5057" y="102599"/>
                    <a:pt x="-2870" y="87340"/>
                    <a:pt x="977" y="74644"/>
                  </a:cubicBezTo>
                  <a:cubicBezTo>
                    <a:pt x="5057" y="59735"/>
                    <a:pt x="20909" y="54843"/>
                    <a:pt x="33382" y="48786"/>
                  </a:cubicBezTo>
                  <a:cubicBezTo>
                    <a:pt x="61357" y="36090"/>
                    <a:pt x="90615" y="26423"/>
                    <a:pt x="120455" y="19551"/>
                  </a:cubicBezTo>
                  <a:cubicBezTo>
                    <a:pt x="176873" y="8136"/>
                    <a:pt x="308241" y="-22381"/>
                    <a:pt x="348456" y="28403"/>
                  </a:cubicBezTo>
                  <a:cubicBezTo>
                    <a:pt x="405456" y="158974"/>
                    <a:pt x="455812" y="294204"/>
                    <a:pt x="489266" y="432929"/>
                  </a:cubicBezTo>
                  <a:cubicBezTo>
                    <a:pt x="525867" y="606597"/>
                    <a:pt x="553026" y="782478"/>
                    <a:pt x="573775" y="958824"/>
                  </a:cubicBezTo>
                  <a:cubicBezTo>
                    <a:pt x="599769" y="1179549"/>
                    <a:pt x="600818" y="1402370"/>
                    <a:pt x="596855" y="1624376"/>
                  </a:cubicBezTo>
                  <a:cubicBezTo>
                    <a:pt x="590677" y="1672015"/>
                    <a:pt x="600468" y="1844052"/>
                    <a:pt x="541603" y="1844868"/>
                  </a:cubicBezTo>
                  <a:cubicBezTo>
                    <a:pt x="527732" y="1844868"/>
                    <a:pt x="517358" y="1834385"/>
                    <a:pt x="513744" y="1821805"/>
                  </a:cubicBezTo>
                  <a:close/>
                  <a:moveTo>
                    <a:pt x="38394" y="105744"/>
                  </a:moveTo>
                  <a:cubicBezTo>
                    <a:pt x="42474" y="108190"/>
                    <a:pt x="45854" y="111568"/>
                    <a:pt x="49001" y="115295"/>
                  </a:cubicBezTo>
                  <a:cubicBezTo>
                    <a:pt x="217437" y="317733"/>
                    <a:pt x="284811" y="578992"/>
                    <a:pt x="368272" y="823477"/>
                  </a:cubicBezTo>
                  <a:cubicBezTo>
                    <a:pt x="452315" y="1070642"/>
                    <a:pt x="509781" y="1326660"/>
                    <a:pt x="543934" y="1585356"/>
                  </a:cubicBezTo>
                  <a:cubicBezTo>
                    <a:pt x="552327" y="1257589"/>
                    <a:pt x="528198" y="929821"/>
                    <a:pt x="467934" y="607412"/>
                  </a:cubicBezTo>
                  <a:cubicBezTo>
                    <a:pt x="441008" y="417204"/>
                    <a:pt x="378996" y="235267"/>
                    <a:pt x="304278" y="59153"/>
                  </a:cubicBezTo>
                  <a:cubicBezTo>
                    <a:pt x="286327" y="56357"/>
                    <a:pt x="268143" y="55076"/>
                    <a:pt x="249959" y="55076"/>
                  </a:cubicBezTo>
                  <a:cubicBezTo>
                    <a:pt x="177222" y="55076"/>
                    <a:pt x="103670" y="75926"/>
                    <a:pt x="38394" y="1057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13889188" y="6989204"/>
              <a:ext cx="11656" cy="11647"/>
            </a:xfrm>
            <a:custGeom>
              <a:rect b="b" l="l" r="r" t="t"/>
              <a:pathLst>
                <a:path extrusionOk="0" h="11647" w="11656">
                  <a:moveTo>
                    <a:pt x="49" y="12584"/>
                  </a:moveTo>
                  <a:cubicBezTo>
                    <a:pt x="-533" y="7692"/>
                    <a:pt x="4129" y="-5120"/>
                    <a:pt x="9608" y="2218"/>
                  </a:cubicBezTo>
                  <a:cubicBezTo>
                    <a:pt x="11473" y="6644"/>
                    <a:pt x="14037" y="10604"/>
                    <a:pt x="12638" y="15030"/>
                  </a:cubicBezTo>
                  <a:cubicBezTo>
                    <a:pt x="11589" y="17709"/>
                    <a:pt x="9258" y="18874"/>
                    <a:pt x="6810" y="18874"/>
                  </a:cubicBezTo>
                  <a:cubicBezTo>
                    <a:pt x="3430" y="18990"/>
                    <a:pt x="-67" y="16661"/>
                    <a:pt x="49" y="125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13878978" y="6979948"/>
              <a:ext cx="34969" cy="34943"/>
            </a:xfrm>
            <a:custGeom>
              <a:rect b="b" l="l" r="r" t="t"/>
              <a:pathLst>
                <a:path extrusionOk="0" h="34943" w="34969">
                  <a:moveTo>
                    <a:pt x="0" y="20092"/>
                  </a:moveTo>
                  <a:cubicBezTo>
                    <a:pt x="350" y="-6697"/>
                    <a:pt x="40798" y="-6697"/>
                    <a:pt x="41031" y="20092"/>
                  </a:cubicBezTo>
                  <a:cubicBezTo>
                    <a:pt x="40914" y="33487"/>
                    <a:pt x="30773" y="40126"/>
                    <a:pt x="20515" y="40243"/>
                  </a:cubicBezTo>
                  <a:cubicBezTo>
                    <a:pt x="10374" y="40243"/>
                    <a:pt x="117" y="33487"/>
                    <a:pt x="0" y="200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14507372" y="6344315"/>
              <a:ext cx="396319" cy="1770456"/>
            </a:xfrm>
            <a:custGeom>
              <a:rect b="b" l="l" r="r" t="t"/>
              <a:pathLst>
                <a:path extrusionOk="0" h="1770456" w="396319">
                  <a:moveTo>
                    <a:pt x="163313" y="1774724"/>
                  </a:moveTo>
                  <a:cubicBezTo>
                    <a:pt x="141632" y="1755156"/>
                    <a:pt x="160399" y="1721727"/>
                    <a:pt x="158650" y="1696684"/>
                  </a:cubicBezTo>
                  <a:cubicBezTo>
                    <a:pt x="160748" y="1661392"/>
                    <a:pt x="160282" y="1626099"/>
                    <a:pt x="160049" y="1590690"/>
                  </a:cubicBezTo>
                  <a:cubicBezTo>
                    <a:pt x="155969" y="1404326"/>
                    <a:pt x="157251" y="1217962"/>
                    <a:pt x="152822" y="1031598"/>
                  </a:cubicBezTo>
                  <a:cubicBezTo>
                    <a:pt x="150374" y="847681"/>
                    <a:pt x="127994" y="665743"/>
                    <a:pt x="104914" y="483339"/>
                  </a:cubicBezTo>
                  <a:cubicBezTo>
                    <a:pt x="91509" y="345314"/>
                    <a:pt x="47914" y="213811"/>
                    <a:pt x="8632" y="81725"/>
                  </a:cubicBezTo>
                  <a:cubicBezTo>
                    <a:pt x="4319" y="65302"/>
                    <a:pt x="-1743" y="48413"/>
                    <a:pt x="472" y="31174"/>
                  </a:cubicBezTo>
                  <a:cubicBezTo>
                    <a:pt x="10497" y="9393"/>
                    <a:pt x="25067" y="47365"/>
                    <a:pt x="29497" y="55634"/>
                  </a:cubicBezTo>
                  <a:cubicBezTo>
                    <a:pt x="98386" y="221848"/>
                    <a:pt x="144662" y="396331"/>
                    <a:pt x="162030" y="575473"/>
                  </a:cubicBezTo>
                  <a:cubicBezTo>
                    <a:pt x="218914" y="917101"/>
                    <a:pt x="204577" y="1264670"/>
                    <a:pt x="213552" y="1609559"/>
                  </a:cubicBezTo>
                  <a:cubicBezTo>
                    <a:pt x="311816" y="1259195"/>
                    <a:pt x="344104" y="894388"/>
                    <a:pt x="343172" y="531910"/>
                  </a:cubicBezTo>
                  <a:cubicBezTo>
                    <a:pt x="342472" y="386547"/>
                    <a:pt x="348650" y="239552"/>
                    <a:pt x="307620" y="99779"/>
                  </a:cubicBezTo>
                  <a:cubicBezTo>
                    <a:pt x="303423" y="81259"/>
                    <a:pt x="290368" y="68913"/>
                    <a:pt x="271019" y="67632"/>
                  </a:cubicBezTo>
                  <a:cubicBezTo>
                    <a:pt x="220196" y="58080"/>
                    <a:pt x="175435" y="52606"/>
                    <a:pt x="125896" y="54120"/>
                  </a:cubicBezTo>
                  <a:cubicBezTo>
                    <a:pt x="105497" y="58197"/>
                    <a:pt x="82184" y="58896"/>
                    <a:pt x="77638" y="33387"/>
                  </a:cubicBezTo>
                  <a:cubicBezTo>
                    <a:pt x="75656" y="18595"/>
                    <a:pt x="86147" y="5549"/>
                    <a:pt x="100601" y="3103"/>
                  </a:cubicBezTo>
                  <a:cubicBezTo>
                    <a:pt x="136619" y="-2721"/>
                    <a:pt x="173337" y="890"/>
                    <a:pt x="209472" y="3918"/>
                  </a:cubicBezTo>
                  <a:cubicBezTo>
                    <a:pt x="349000" y="15217"/>
                    <a:pt x="357742" y="45501"/>
                    <a:pt x="379773" y="176771"/>
                  </a:cubicBezTo>
                  <a:cubicBezTo>
                    <a:pt x="405767" y="340655"/>
                    <a:pt x="395626" y="507683"/>
                    <a:pt x="395160" y="672848"/>
                  </a:cubicBezTo>
                  <a:cubicBezTo>
                    <a:pt x="390380" y="858513"/>
                    <a:pt x="378724" y="1044527"/>
                    <a:pt x="349466" y="1227863"/>
                  </a:cubicBezTo>
                  <a:cubicBezTo>
                    <a:pt x="337693" y="1289712"/>
                    <a:pt x="262742" y="1780315"/>
                    <a:pt x="179049" y="1780315"/>
                  </a:cubicBezTo>
                  <a:cubicBezTo>
                    <a:pt x="173920" y="1780665"/>
                    <a:pt x="168675" y="1778684"/>
                    <a:pt x="163313" y="17747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14553175" y="6364491"/>
              <a:ext cx="46625" cy="34943"/>
            </a:xfrm>
            <a:custGeom>
              <a:rect b="b" l="l" r="r" t="t"/>
              <a:pathLst>
                <a:path extrusionOk="0" h="34943" w="46625">
                  <a:moveTo>
                    <a:pt x="245" y="27422"/>
                  </a:moveTo>
                  <a:cubicBezTo>
                    <a:pt x="-2902" y="10533"/>
                    <a:pt x="25074" y="-12996"/>
                    <a:pt x="34749" y="8785"/>
                  </a:cubicBezTo>
                  <a:cubicBezTo>
                    <a:pt x="41276" y="9251"/>
                    <a:pt x="51184" y="13095"/>
                    <a:pt x="49203" y="21249"/>
                  </a:cubicBezTo>
                  <a:cubicBezTo>
                    <a:pt x="46755" y="28820"/>
                    <a:pt x="37313" y="29635"/>
                    <a:pt x="31135" y="33013"/>
                  </a:cubicBezTo>
                  <a:cubicBezTo>
                    <a:pt x="26240" y="37206"/>
                    <a:pt x="19945" y="39885"/>
                    <a:pt x="14350" y="39885"/>
                  </a:cubicBezTo>
                  <a:cubicBezTo>
                    <a:pt x="7822" y="39768"/>
                    <a:pt x="2111" y="36274"/>
                    <a:pt x="245" y="274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14511831" y="6345577"/>
              <a:ext cx="104908" cy="46590"/>
            </a:xfrm>
            <a:custGeom>
              <a:rect b="b" l="l" r="r" t="t"/>
              <a:pathLst>
                <a:path extrusionOk="0" h="46590" w="104908">
                  <a:moveTo>
                    <a:pt x="9067" y="57401"/>
                  </a:moveTo>
                  <a:cubicBezTo>
                    <a:pt x="8950" y="57401"/>
                    <a:pt x="8834" y="57401"/>
                    <a:pt x="8834" y="57401"/>
                  </a:cubicBezTo>
                  <a:cubicBezTo>
                    <a:pt x="4055" y="57168"/>
                    <a:pt x="-724" y="53091"/>
                    <a:pt x="92" y="47384"/>
                  </a:cubicBezTo>
                  <a:cubicBezTo>
                    <a:pt x="2306" y="35154"/>
                    <a:pt x="16527" y="29796"/>
                    <a:pt x="26552" y="25020"/>
                  </a:cubicBezTo>
                  <a:cubicBezTo>
                    <a:pt x="31098" y="7199"/>
                    <a:pt x="52079" y="5452"/>
                    <a:pt x="67233" y="2307"/>
                  </a:cubicBezTo>
                  <a:cubicBezTo>
                    <a:pt x="80871" y="-255"/>
                    <a:pt x="96957" y="-3051"/>
                    <a:pt x="107681" y="8131"/>
                  </a:cubicBezTo>
                  <a:cubicBezTo>
                    <a:pt x="124932" y="25486"/>
                    <a:pt x="107564" y="53091"/>
                    <a:pt x="84601" y="49597"/>
                  </a:cubicBezTo>
                  <a:cubicBezTo>
                    <a:pt x="75509" y="51228"/>
                    <a:pt x="66533" y="53790"/>
                    <a:pt x="57558" y="56236"/>
                  </a:cubicBezTo>
                  <a:cubicBezTo>
                    <a:pt x="52196" y="57867"/>
                    <a:pt x="46717" y="57401"/>
                    <a:pt x="41822" y="55421"/>
                  </a:cubicBezTo>
                  <a:cubicBezTo>
                    <a:pt x="33196" y="56586"/>
                    <a:pt x="24570" y="57518"/>
                    <a:pt x="15828" y="57518"/>
                  </a:cubicBezTo>
                  <a:cubicBezTo>
                    <a:pt x="13613" y="57634"/>
                    <a:pt x="11282" y="57518"/>
                    <a:pt x="9067" y="574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14719833" y="6825922"/>
              <a:ext cx="1247240" cy="1875285"/>
            </a:xfrm>
            <a:custGeom>
              <a:rect b="b" l="l" r="r" t="t"/>
              <a:pathLst>
                <a:path extrusionOk="0" h="1875285" w="1247240">
                  <a:moveTo>
                    <a:pt x="508" y="1869913"/>
                  </a:moveTo>
                  <a:cubicBezTo>
                    <a:pt x="-2639" y="1846501"/>
                    <a:pt x="9600" y="1824254"/>
                    <a:pt x="16011" y="1802356"/>
                  </a:cubicBezTo>
                  <a:cubicBezTo>
                    <a:pt x="35245" y="1746913"/>
                    <a:pt x="57975" y="1692751"/>
                    <a:pt x="78373" y="1637890"/>
                  </a:cubicBezTo>
                  <a:cubicBezTo>
                    <a:pt x="125815" y="1511978"/>
                    <a:pt x="159152" y="1383154"/>
                    <a:pt x="222564" y="1264231"/>
                  </a:cubicBezTo>
                  <a:cubicBezTo>
                    <a:pt x="294834" y="1130515"/>
                    <a:pt x="361858" y="993654"/>
                    <a:pt x="442871" y="864946"/>
                  </a:cubicBezTo>
                  <a:cubicBezTo>
                    <a:pt x="621214" y="605900"/>
                    <a:pt x="823687" y="361880"/>
                    <a:pt x="1053552" y="146747"/>
                  </a:cubicBezTo>
                  <a:cubicBezTo>
                    <a:pt x="1091086" y="112036"/>
                    <a:pt x="1127687" y="76394"/>
                    <a:pt x="1165571" y="42150"/>
                  </a:cubicBezTo>
                  <a:cubicBezTo>
                    <a:pt x="1187834" y="26193"/>
                    <a:pt x="1212546" y="-17137"/>
                    <a:pt x="1242037" y="7323"/>
                  </a:cubicBezTo>
                  <a:cubicBezTo>
                    <a:pt x="1269080" y="40869"/>
                    <a:pt x="1214295" y="64164"/>
                    <a:pt x="1195644" y="85945"/>
                  </a:cubicBezTo>
                  <a:cubicBezTo>
                    <a:pt x="1151000" y="126596"/>
                    <a:pt x="1107522" y="168295"/>
                    <a:pt x="1062994" y="209062"/>
                  </a:cubicBezTo>
                  <a:cubicBezTo>
                    <a:pt x="847117" y="415343"/>
                    <a:pt x="654785" y="645852"/>
                    <a:pt x="484134" y="890571"/>
                  </a:cubicBezTo>
                  <a:cubicBezTo>
                    <a:pt x="416760" y="993304"/>
                    <a:pt x="363490" y="1104191"/>
                    <a:pt x="302643" y="1210768"/>
                  </a:cubicBezTo>
                  <a:cubicBezTo>
                    <a:pt x="227110" y="1339009"/>
                    <a:pt x="178852" y="1476802"/>
                    <a:pt x="129429" y="1615294"/>
                  </a:cubicBezTo>
                  <a:cubicBezTo>
                    <a:pt x="100521" y="1687742"/>
                    <a:pt x="68815" y="1759260"/>
                    <a:pt x="38741" y="1831359"/>
                  </a:cubicBezTo>
                  <a:cubicBezTo>
                    <a:pt x="32331" y="1846035"/>
                    <a:pt x="26502" y="1861061"/>
                    <a:pt x="18226" y="1874689"/>
                  </a:cubicBezTo>
                  <a:cubicBezTo>
                    <a:pt x="16361" y="1877018"/>
                    <a:pt x="13564" y="1878416"/>
                    <a:pt x="10649" y="1878532"/>
                  </a:cubicBezTo>
                  <a:cubicBezTo>
                    <a:pt x="10533" y="1878532"/>
                    <a:pt x="10416" y="1878532"/>
                    <a:pt x="10300" y="1878532"/>
                  </a:cubicBezTo>
                  <a:cubicBezTo>
                    <a:pt x="5288" y="1878416"/>
                    <a:pt x="1324" y="1874689"/>
                    <a:pt x="508" y="18699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14921094" y="8084666"/>
              <a:ext cx="1946627" cy="745455"/>
            </a:xfrm>
            <a:custGeom>
              <a:rect b="b" l="l" r="r" t="t"/>
              <a:pathLst>
                <a:path extrusionOk="0" h="745455" w="1946627">
                  <a:moveTo>
                    <a:pt x="322" y="746865"/>
                  </a:moveTo>
                  <a:cubicBezTo>
                    <a:pt x="13959" y="716232"/>
                    <a:pt x="46598" y="695499"/>
                    <a:pt x="69677" y="672902"/>
                  </a:cubicBezTo>
                  <a:cubicBezTo>
                    <a:pt x="133904" y="619089"/>
                    <a:pt x="198248" y="564928"/>
                    <a:pt x="266322" y="516007"/>
                  </a:cubicBezTo>
                  <a:cubicBezTo>
                    <a:pt x="534071" y="305416"/>
                    <a:pt x="859169" y="167740"/>
                    <a:pt x="1191261" y="108103"/>
                  </a:cubicBezTo>
                  <a:cubicBezTo>
                    <a:pt x="1394550" y="62328"/>
                    <a:pt x="1601568" y="39614"/>
                    <a:pt x="1808238" y="15387"/>
                  </a:cubicBezTo>
                  <a:cubicBezTo>
                    <a:pt x="1847869" y="10146"/>
                    <a:pt x="1887968" y="6651"/>
                    <a:pt x="1927483" y="362"/>
                  </a:cubicBezTo>
                  <a:cubicBezTo>
                    <a:pt x="1941820" y="-2201"/>
                    <a:pt x="1955692" y="9214"/>
                    <a:pt x="1957673" y="23191"/>
                  </a:cubicBezTo>
                  <a:cubicBezTo>
                    <a:pt x="1959305" y="65705"/>
                    <a:pt x="1901722" y="53592"/>
                    <a:pt x="1873863" y="61046"/>
                  </a:cubicBezTo>
                  <a:cubicBezTo>
                    <a:pt x="1810452" y="68501"/>
                    <a:pt x="1747041" y="76072"/>
                    <a:pt x="1683630" y="83760"/>
                  </a:cubicBezTo>
                  <a:cubicBezTo>
                    <a:pt x="1482207" y="103910"/>
                    <a:pt x="1281016" y="139436"/>
                    <a:pt x="1084255" y="183814"/>
                  </a:cubicBezTo>
                  <a:cubicBezTo>
                    <a:pt x="819654" y="243799"/>
                    <a:pt x="564844" y="354220"/>
                    <a:pt x="345586" y="514260"/>
                  </a:cubicBezTo>
                  <a:cubicBezTo>
                    <a:pt x="235549" y="587175"/>
                    <a:pt x="133671" y="671504"/>
                    <a:pt x="26316" y="747914"/>
                  </a:cubicBezTo>
                  <a:cubicBezTo>
                    <a:pt x="20837" y="751058"/>
                    <a:pt x="15941" y="755485"/>
                    <a:pt x="9414" y="755950"/>
                  </a:cubicBezTo>
                  <a:cubicBezTo>
                    <a:pt x="8831" y="756183"/>
                    <a:pt x="8131" y="756183"/>
                    <a:pt x="7549" y="756183"/>
                  </a:cubicBezTo>
                  <a:cubicBezTo>
                    <a:pt x="2886" y="756300"/>
                    <a:pt x="-1194" y="751641"/>
                    <a:pt x="322" y="7468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15216091" y="6885078"/>
              <a:ext cx="1596934" cy="1327842"/>
            </a:xfrm>
            <a:custGeom>
              <a:rect b="b" l="l" r="r" t="t"/>
              <a:pathLst>
                <a:path extrusionOk="0" h="1327842" w="1596934">
                  <a:moveTo>
                    <a:pt x="0" y="1330987"/>
                  </a:moveTo>
                  <a:cubicBezTo>
                    <a:pt x="1166" y="1308507"/>
                    <a:pt x="16669" y="1289055"/>
                    <a:pt x="26693" y="1269487"/>
                  </a:cubicBezTo>
                  <a:cubicBezTo>
                    <a:pt x="50239" y="1231166"/>
                    <a:pt x="76117" y="1195524"/>
                    <a:pt x="100362" y="1159066"/>
                  </a:cubicBezTo>
                  <a:cubicBezTo>
                    <a:pt x="145006" y="1090927"/>
                    <a:pt x="193963" y="1026748"/>
                    <a:pt x="245951" y="964200"/>
                  </a:cubicBezTo>
                  <a:cubicBezTo>
                    <a:pt x="480246" y="660077"/>
                    <a:pt x="766994" y="402429"/>
                    <a:pt x="1070529" y="168892"/>
                  </a:cubicBezTo>
                  <a:cubicBezTo>
                    <a:pt x="1125197" y="126261"/>
                    <a:pt x="1183130" y="87474"/>
                    <a:pt x="1245842" y="57307"/>
                  </a:cubicBezTo>
                  <a:cubicBezTo>
                    <a:pt x="1291535" y="37739"/>
                    <a:pt x="1340142" y="7222"/>
                    <a:pt x="1388866" y="0"/>
                  </a:cubicBezTo>
                  <a:cubicBezTo>
                    <a:pt x="1451578" y="12230"/>
                    <a:pt x="1504848" y="56841"/>
                    <a:pt x="1552873" y="97142"/>
                  </a:cubicBezTo>
                  <a:cubicBezTo>
                    <a:pt x="1571290" y="115662"/>
                    <a:pt x="1594370" y="133250"/>
                    <a:pt x="1603462" y="158526"/>
                  </a:cubicBezTo>
                  <a:cubicBezTo>
                    <a:pt x="1613020" y="229227"/>
                    <a:pt x="1512308" y="274770"/>
                    <a:pt x="1462535" y="307267"/>
                  </a:cubicBezTo>
                  <a:cubicBezTo>
                    <a:pt x="1377560" y="359216"/>
                    <a:pt x="1285474" y="410000"/>
                    <a:pt x="1202246" y="463114"/>
                  </a:cubicBezTo>
                  <a:cubicBezTo>
                    <a:pt x="1058989" y="562469"/>
                    <a:pt x="911768" y="655651"/>
                    <a:pt x="767228" y="752094"/>
                  </a:cubicBezTo>
                  <a:cubicBezTo>
                    <a:pt x="692044" y="805208"/>
                    <a:pt x="614062" y="854245"/>
                    <a:pt x="537246" y="904214"/>
                  </a:cubicBezTo>
                  <a:cubicBezTo>
                    <a:pt x="537363" y="904097"/>
                    <a:pt x="537479" y="904097"/>
                    <a:pt x="537596" y="903981"/>
                  </a:cubicBezTo>
                  <a:cubicBezTo>
                    <a:pt x="480362" y="942535"/>
                    <a:pt x="430123" y="990058"/>
                    <a:pt x="374289" y="1030475"/>
                  </a:cubicBezTo>
                  <a:cubicBezTo>
                    <a:pt x="319037" y="1070311"/>
                    <a:pt x="262037" y="1107933"/>
                    <a:pt x="214012" y="1156737"/>
                  </a:cubicBezTo>
                  <a:cubicBezTo>
                    <a:pt x="177878" y="1189351"/>
                    <a:pt x="145589" y="1225575"/>
                    <a:pt x="112135" y="1260751"/>
                  </a:cubicBezTo>
                  <a:cubicBezTo>
                    <a:pt x="88356" y="1278805"/>
                    <a:pt x="59215" y="1341470"/>
                    <a:pt x="25761" y="1315496"/>
                  </a:cubicBezTo>
                  <a:cubicBezTo>
                    <a:pt x="21215" y="1320388"/>
                    <a:pt x="12356" y="1337510"/>
                    <a:pt x="5479" y="1337510"/>
                  </a:cubicBezTo>
                  <a:cubicBezTo>
                    <a:pt x="3497" y="1337510"/>
                    <a:pt x="1515" y="1335763"/>
                    <a:pt x="0" y="1330987"/>
                  </a:cubicBezTo>
                  <a:close/>
                  <a:moveTo>
                    <a:pt x="1205744" y="138608"/>
                  </a:moveTo>
                  <a:cubicBezTo>
                    <a:pt x="1130326" y="184151"/>
                    <a:pt x="1062719" y="240992"/>
                    <a:pt x="993246" y="294804"/>
                  </a:cubicBezTo>
                  <a:cubicBezTo>
                    <a:pt x="877847" y="389966"/>
                    <a:pt x="760817" y="483963"/>
                    <a:pt x="652179" y="586813"/>
                  </a:cubicBezTo>
                  <a:cubicBezTo>
                    <a:pt x="578860" y="660776"/>
                    <a:pt x="502044" y="731594"/>
                    <a:pt x="432454" y="809168"/>
                  </a:cubicBezTo>
                  <a:cubicBezTo>
                    <a:pt x="380583" y="868688"/>
                    <a:pt x="330344" y="929722"/>
                    <a:pt x="278939" y="989708"/>
                  </a:cubicBezTo>
                  <a:cubicBezTo>
                    <a:pt x="256209" y="1016498"/>
                    <a:pt x="233828" y="1043521"/>
                    <a:pt x="211565" y="1070660"/>
                  </a:cubicBezTo>
                  <a:cubicBezTo>
                    <a:pt x="196411" y="1089180"/>
                    <a:pt x="181841" y="1108049"/>
                    <a:pt x="167620" y="1127268"/>
                  </a:cubicBezTo>
                  <a:cubicBezTo>
                    <a:pt x="235344" y="1056916"/>
                    <a:pt x="320203" y="1007762"/>
                    <a:pt x="395503" y="946612"/>
                  </a:cubicBezTo>
                  <a:cubicBezTo>
                    <a:pt x="437467" y="911668"/>
                    <a:pt x="481994" y="876026"/>
                    <a:pt x="527222" y="846674"/>
                  </a:cubicBezTo>
                  <a:cubicBezTo>
                    <a:pt x="527455" y="846441"/>
                    <a:pt x="527804" y="846325"/>
                    <a:pt x="528037" y="846092"/>
                  </a:cubicBezTo>
                  <a:lnTo>
                    <a:pt x="528037" y="846092"/>
                  </a:lnTo>
                  <a:cubicBezTo>
                    <a:pt x="564988" y="821165"/>
                    <a:pt x="603571" y="799384"/>
                    <a:pt x="638424" y="775739"/>
                  </a:cubicBezTo>
                  <a:cubicBezTo>
                    <a:pt x="637142" y="776555"/>
                    <a:pt x="636559" y="776904"/>
                    <a:pt x="635510" y="777603"/>
                  </a:cubicBezTo>
                  <a:cubicBezTo>
                    <a:pt x="776436" y="681393"/>
                    <a:pt x="918645" y="586813"/>
                    <a:pt x="1061903" y="494796"/>
                  </a:cubicBezTo>
                  <a:cubicBezTo>
                    <a:pt x="1125430" y="452864"/>
                    <a:pt x="1186044" y="406390"/>
                    <a:pt x="1252719" y="369350"/>
                  </a:cubicBezTo>
                  <a:cubicBezTo>
                    <a:pt x="1312517" y="335222"/>
                    <a:pt x="1371149" y="299230"/>
                    <a:pt x="1430480" y="264171"/>
                  </a:cubicBezTo>
                  <a:cubicBezTo>
                    <a:pt x="1472676" y="237497"/>
                    <a:pt x="1523382" y="215367"/>
                    <a:pt x="1550775" y="172037"/>
                  </a:cubicBezTo>
                  <a:cubicBezTo>
                    <a:pt x="1505781" y="122534"/>
                    <a:pt x="1448897" y="74662"/>
                    <a:pt x="1385020" y="54045"/>
                  </a:cubicBezTo>
                  <a:cubicBezTo>
                    <a:pt x="1323474" y="78273"/>
                    <a:pt x="1262743" y="105063"/>
                    <a:pt x="1205744" y="1386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15744127" y="7730672"/>
              <a:ext cx="11700" cy="11700"/>
            </a:xfrm>
            <a:custGeom>
              <a:rect b="b" l="l" r="r" t="t"/>
              <a:pathLst>
                <a:path extrusionOk="0" h="120000" w="120000">
                  <a:moveTo>
                    <a:pt x="4798" y="319"/>
                  </a:moveTo>
                  <a:cubicBezTo>
                    <a:pt x="6002" y="-876"/>
                    <a:pt x="3603" y="1514"/>
                    <a:pt x="0" y="3915"/>
                  </a:cubicBezTo>
                  <a:cubicBezTo>
                    <a:pt x="1205" y="2720"/>
                    <a:pt x="2399" y="1514"/>
                    <a:pt x="4798" y="3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15223039" y="8172742"/>
              <a:ext cx="46625" cy="46590"/>
            </a:xfrm>
            <a:custGeom>
              <a:rect b="b" l="l" r="r" t="t"/>
              <a:pathLst>
                <a:path extrusionOk="0" h="46590" w="46625">
                  <a:moveTo>
                    <a:pt x="6223" y="57416"/>
                  </a:moveTo>
                  <a:cubicBezTo>
                    <a:pt x="-11145" y="48447"/>
                    <a:pt x="12634" y="32140"/>
                    <a:pt x="19511" y="23638"/>
                  </a:cubicBezTo>
                  <a:cubicBezTo>
                    <a:pt x="15315" y="8961"/>
                    <a:pt x="33266" y="-1172"/>
                    <a:pt x="45972" y="109"/>
                  </a:cubicBezTo>
                  <a:cubicBezTo>
                    <a:pt x="59143" y="1390"/>
                    <a:pt x="62407" y="20143"/>
                    <a:pt x="51683" y="26433"/>
                  </a:cubicBezTo>
                  <a:cubicBezTo>
                    <a:pt x="48419" y="29345"/>
                    <a:pt x="45039" y="32257"/>
                    <a:pt x="41542" y="35052"/>
                  </a:cubicBezTo>
                  <a:cubicBezTo>
                    <a:pt x="42824" y="37033"/>
                    <a:pt x="41892" y="40410"/>
                    <a:pt x="38861" y="40410"/>
                  </a:cubicBezTo>
                  <a:cubicBezTo>
                    <a:pt x="37812" y="40410"/>
                    <a:pt x="36763" y="40177"/>
                    <a:pt x="35714" y="39828"/>
                  </a:cubicBezTo>
                  <a:cubicBezTo>
                    <a:pt x="26738" y="45652"/>
                    <a:pt x="18462" y="57300"/>
                    <a:pt x="7272" y="57300"/>
                  </a:cubicBezTo>
                  <a:cubicBezTo>
                    <a:pt x="6923" y="57416"/>
                    <a:pt x="6573" y="57416"/>
                    <a:pt x="6223" y="574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15441130" y="6085667"/>
              <a:ext cx="326380" cy="442614"/>
            </a:xfrm>
            <a:custGeom>
              <a:rect b="b" l="l" r="r" t="t"/>
              <a:pathLst>
                <a:path extrusionOk="0" h="442614" w="326380">
                  <a:moveTo>
                    <a:pt x="142605" y="452191"/>
                  </a:moveTo>
                  <a:cubicBezTo>
                    <a:pt x="118709" y="445668"/>
                    <a:pt x="123138" y="420393"/>
                    <a:pt x="125586" y="401640"/>
                  </a:cubicBezTo>
                  <a:cubicBezTo>
                    <a:pt x="127451" y="349225"/>
                    <a:pt x="126169" y="292384"/>
                    <a:pt x="94230" y="248239"/>
                  </a:cubicBezTo>
                  <a:cubicBezTo>
                    <a:pt x="82108" y="231466"/>
                    <a:pt x="63924" y="220634"/>
                    <a:pt x="45856" y="211316"/>
                  </a:cubicBezTo>
                  <a:cubicBezTo>
                    <a:pt x="26390" y="201881"/>
                    <a:pt x="-5665" y="191631"/>
                    <a:pt x="862" y="163910"/>
                  </a:cubicBezTo>
                  <a:cubicBezTo>
                    <a:pt x="4009" y="150631"/>
                    <a:pt x="17298" y="144108"/>
                    <a:pt x="29887" y="142944"/>
                  </a:cubicBezTo>
                  <a:cubicBezTo>
                    <a:pt x="72549" y="131179"/>
                    <a:pt x="115445" y="116270"/>
                    <a:pt x="153562" y="93674"/>
                  </a:cubicBezTo>
                  <a:cubicBezTo>
                    <a:pt x="177341" y="77017"/>
                    <a:pt x="190396" y="49645"/>
                    <a:pt x="203801" y="24719"/>
                  </a:cubicBezTo>
                  <a:cubicBezTo>
                    <a:pt x="208813" y="17847"/>
                    <a:pt x="212776" y="-9642"/>
                    <a:pt x="224083" y="3520"/>
                  </a:cubicBezTo>
                  <a:cubicBezTo>
                    <a:pt x="228629" y="16682"/>
                    <a:pt x="221519" y="30659"/>
                    <a:pt x="218838" y="43588"/>
                  </a:cubicBezTo>
                  <a:cubicBezTo>
                    <a:pt x="230028" y="50461"/>
                    <a:pt x="227230" y="64904"/>
                    <a:pt x="228396" y="76086"/>
                  </a:cubicBezTo>
                  <a:cubicBezTo>
                    <a:pt x="231193" y="107069"/>
                    <a:pt x="240052" y="140614"/>
                    <a:pt x="264181" y="161929"/>
                  </a:cubicBezTo>
                  <a:cubicBezTo>
                    <a:pt x="280617" y="180216"/>
                    <a:pt x="310574" y="179401"/>
                    <a:pt x="323979" y="200134"/>
                  </a:cubicBezTo>
                  <a:cubicBezTo>
                    <a:pt x="333537" y="216557"/>
                    <a:pt x="320832" y="234495"/>
                    <a:pt x="303930" y="238455"/>
                  </a:cubicBezTo>
                  <a:cubicBezTo>
                    <a:pt x="283648" y="249870"/>
                    <a:pt x="264531" y="263381"/>
                    <a:pt x="246580" y="278290"/>
                  </a:cubicBezTo>
                  <a:cubicBezTo>
                    <a:pt x="206366" y="314981"/>
                    <a:pt x="188298" y="369026"/>
                    <a:pt x="177457" y="420975"/>
                  </a:cubicBezTo>
                  <a:cubicBezTo>
                    <a:pt x="177341" y="437166"/>
                    <a:pt x="165918" y="453123"/>
                    <a:pt x="149832" y="453123"/>
                  </a:cubicBezTo>
                  <a:cubicBezTo>
                    <a:pt x="147617" y="453239"/>
                    <a:pt x="145169" y="452890"/>
                    <a:pt x="142605" y="452191"/>
                  </a:cubicBezTo>
                  <a:close/>
                  <a:moveTo>
                    <a:pt x="81292" y="171248"/>
                  </a:moveTo>
                  <a:cubicBezTo>
                    <a:pt x="81874" y="171597"/>
                    <a:pt x="82341" y="171830"/>
                    <a:pt x="82923" y="172179"/>
                  </a:cubicBezTo>
                  <a:cubicBezTo>
                    <a:pt x="131531" y="196640"/>
                    <a:pt x="161954" y="246143"/>
                    <a:pt x="172562" y="298441"/>
                  </a:cubicBezTo>
                  <a:cubicBezTo>
                    <a:pt x="192727" y="263381"/>
                    <a:pt x="224666" y="237174"/>
                    <a:pt x="259053" y="216674"/>
                  </a:cubicBezTo>
                  <a:cubicBezTo>
                    <a:pt x="217789" y="196057"/>
                    <a:pt x="193077" y="152844"/>
                    <a:pt x="188531" y="107884"/>
                  </a:cubicBezTo>
                  <a:cubicBezTo>
                    <a:pt x="161022" y="140265"/>
                    <a:pt x="118243" y="153077"/>
                    <a:pt x="81292" y="1712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12992709" y="6401929"/>
              <a:ext cx="909203" cy="1560796"/>
            </a:xfrm>
            <a:custGeom>
              <a:rect b="b" l="l" r="r" t="t"/>
              <a:pathLst>
                <a:path extrusionOk="0" h="1560796" w="909203">
                  <a:moveTo>
                    <a:pt x="917392" y="1556953"/>
                  </a:moveTo>
                  <a:cubicBezTo>
                    <a:pt x="914012" y="1551712"/>
                    <a:pt x="910748" y="1546354"/>
                    <a:pt x="907018" y="1541229"/>
                  </a:cubicBezTo>
                  <a:cubicBezTo>
                    <a:pt x="898858" y="1529931"/>
                    <a:pt x="890815" y="1518632"/>
                    <a:pt x="882422" y="1507451"/>
                  </a:cubicBezTo>
                  <a:cubicBezTo>
                    <a:pt x="881490" y="1506169"/>
                    <a:pt x="880441" y="1504772"/>
                    <a:pt x="879508" y="1503490"/>
                  </a:cubicBezTo>
                  <a:cubicBezTo>
                    <a:pt x="834864" y="1356263"/>
                    <a:pt x="748024" y="1223945"/>
                    <a:pt x="672024" y="1090811"/>
                  </a:cubicBezTo>
                  <a:cubicBezTo>
                    <a:pt x="623649" y="1002172"/>
                    <a:pt x="584717" y="911785"/>
                    <a:pt x="533428" y="825941"/>
                  </a:cubicBezTo>
                  <a:cubicBezTo>
                    <a:pt x="427005" y="648896"/>
                    <a:pt x="318134" y="472665"/>
                    <a:pt x="195041" y="306685"/>
                  </a:cubicBezTo>
                  <a:cubicBezTo>
                    <a:pt x="137808" y="226316"/>
                    <a:pt x="88735" y="137327"/>
                    <a:pt x="24974" y="63247"/>
                  </a:cubicBezTo>
                  <a:cubicBezTo>
                    <a:pt x="10287" y="48105"/>
                    <a:pt x="-11977" y="28421"/>
                    <a:pt x="7839" y="7688"/>
                  </a:cubicBezTo>
                  <a:cubicBezTo>
                    <a:pt x="17980" y="-2446"/>
                    <a:pt x="35115" y="-2679"/>
                    <a:pt x="45256" y="7688"/>
                  </a:cubicBezTo>
                  <a:cubicBezTo>
                    <a:pt x="58078" y="20966"/>
                    <a:pt x="69968" y="35060"/>
                    <a:pt x="81391" y="49503"/>
                  </a:cubicBezTo>
                  <a:cubicBezTo>
                    <a:pt x="136992" y="118691"/>
                    <a:pt x="180588" y="196381"/>
                    <a:pt x="230827" y="269179"/>
                  </a:cubicBezTo>
                  <a:cubicBezTo>
                    <a:pt x="316735" y="388336"/>
                    <a:pt x="399379" y="509705"/>
                    <a:pt x="473980" y="636316"/>
                  </a:cubicBezTo>
                  <a:cubicBezTo>
                    <a:pt x="553011" y="759782"/>
                    <a:pt x="624931" y="889654"/>
                    <a:pt x="686361" y="1022439"/>
                  </a:cubicBezTo>
                  <a:cubicBezTo>
                    <a:pt x="751870" y="1153476"/>
                    <a:pt x="837778" y="1274612"/>
                    <a:pt x="884754" y="1414385"/>
                  </a:cubicBezTo>
                  <a:cubicBezTo>
                    <a:pt x="901656" y="1461791"/>
                    <a:pt x="918558" y="1511178"/>
                    <a:pt x="920539" y="1561729"/>
                  </a:cubicBezTo>
                  <a:cubicBezTo>
                    <a:pt x="919490" y="1560215"/>
                    <a:pt x="918441" y="1558584"/>
                    <a:pt x="917392" y="1556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13527356" y="9277436"/>
              <a:ext cx="722700" cy="2282956"/>
            </a:xfrm>
            <a:custGeom>
              <a:rect b="b" l="l" r="r" t="t"/>
              <a:pathLst>
                <a:path extrusionOk="0" h="2282956" w="722700">
                  <a:moveTo>
                    <a:pt x="18596" y="2282927"/>
                  </a:moveTo>
                  <a:cubicBezTo>
                    <a:pt x="4958" y="2279200"/>
                    <a:pt x="-2502" y="2265106"/>
                    <a:pt x="762" y="2251595"/>
                  </a:cubicBezTo>
                  <a:cubicBezTo>
                    <a:pt x="3559" y="2201509"/>
                    <a:pt x="2627" y="2150958"/>
                    <a:pt x="5424" y="2100756"/>
                  </a:cubicBezTo>
                  <a:cubicBezTo>
                    <a:pt x="12069" y="1949685"/>
                    <a:pt x="27222" y="1799080"/>
                    <a:pt x="49136" y="1649406"/>
                  </a:cubicBezTo>
                  <a:cubicBezTo>
                    <a:pt x="97743" y="1317563"/>
                    <a:pt x="169897" y="988397"/>
                    <a:pt x="300099" y="678684"/>
                  </a:cubicBezTo>
                  <a:cubicBezTo>
                    <a:pt x="373768" y="496630"/>
                    <a:pt x="455130" y="315508"/>
                    <a:pt x="572161" y="156516"/>
                  </a:cubicBezTo>
                  <a:cubicBezTo>
                    <a:pt x="602818" y="114235"/>
                    <a:pt x="636039" y="73584"/>
                    <a:pt x="670891" y="34680"/>
                  </a:cubicBezTo>
                  <a:cubicBezTo>
                    <a:pt x="685811" y="21518"/>
                    <a:pt x="703180" y="-12260"/>
                    <a:pt x="725094" y="4629"/>
                  </a:cubicBezTo>
                  <a:cubicBezTo>
                    <a:pt x="741762" y="23965"/>
                    <a:pt x="712971" y="37942"/>
                    <a:pt x="702713" y="51919"/>
                  </a:cubicBezTo>
                  <a:cubicBezTo>
                    <a:pt x="663315" y="96530"/>
                    <a:pt x="626713" y="143587"/>
                    <a:pt x="592793" y="192391"/>
                  </a:cubicBezTo>
                  <a:cubicBezTo>
                    <a:pt x="490799" y="340550"/>
                    <a:pt x="417480" y="505599"/>
                    <a:pt x="350572" y="671928"/>
                  </a:cubicBezTo>
                  <a:cubicBezTo>
                    <a:pt x="232958" y="952755"/>
                    <a:pt x="160455" y="1249540"/>
                    <a:pt x="113946" y="1549702"/>
                  </a:cubicBezTo>
                  <a:cubicBezTo>
                    <a:pt x="83406" y="1735483"/>
                    <a:pt x="62774" y="1923711"/>
                    <a:pt x="55664" y="2111356"/>
                  </a:cubicBezTo>
                  <a:cubicBezTo>
                    <a:pt x="54381" y="2146299"/>
                    <a:pt x="53799" y="2181126"/>
                    <a:pt x="53449" y="2216069"/>
                  </a:cubicBezTo>
                  <a:cubicBezTo>
                    <a:pt x="53566" y="2240063"/>
                    <a:pt x="56713" y="2283509"/>
                    <a:pt x="25823" y="2283509"/>
                  </a:cubicBezTo>
                  <a:cubicBezTo>
                    <a:pt x="23492" y="2283626"/>
                    <a:pt x="21161" y="2283393"/>
                    <a:pt x="18596" y="22829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13768952" y="9643755"/>
              <a:ext cx="606135" cy="2224717"/>
            </a:xfrm>
            <a:custGeom>
              <a:rect b="b" l="l" r="r" t="t"/>
              <a:pathLst>
                <a:path extrusionOk="0" h="2224717" w="606135">
                  <a:moveTo>
                    <a:pt x="22021" y="2226438"/>
                  </a:moveTo>
                  <a:cubicBezTo>
                    <a:pt x="8383" y="2224575"/>
                    <a:pt x="-1641" y="2211529"/>
                    <a:pt x="224" y="2197785"/>
                  </a:cubicBezTo>
                  <a:cubicBezTo>
                    <a:pt x="6984" y="2098313"/>
                    <a:pt x="15261" y="1999074"/>
                    <a:pt x="25868" y="1899836"/>
                  </a:cubicBezTo>
                  <a:cubicBezTo>
                    <a:pt x="51279" y="1660009"/>
                    <a:pt x="76923" y="1419483"/>
                    <a:pt x="133457" y="1184665"/>
                  </a:cubicBezTo>
                  <a:cubicBezTo>
                    <a:pt x="219831" y="850025"/>
                    <a:pt x="339426" y="523306"/>
                    <a:pt x="493874" y="213942"/>
                  </a:cubicBezTo>
                  <a:cubicBezTo>
                    <a:pt x="518470" y="162808"/>
                    <a:pt x="540850" y="110510"/>
                    <a:pt x="564746" y="58910"/>
                  </a:cubicBezTo>
                  <a:cubicBezTo>
                    <a:pt x="575236" y="39575"/>
                    <a:pt x="581531" y="16047"/>
                    <a:pt x="597850" y="1021"/>
                  </a:cubicBezTo>
                  <a:cubicBezTo>
                    <a:pt x="620930" y="-7365"/>
                    <a:pt x="597267" y="38411"/>
                    <a:pt x="595868" y="46913"/>
                  </a:cubicBezTo>
                  <a:cubicBezTo>
                    <a:pt x="575703" y="102473"/>
                    <a:pt x="554604" y="157916"/>
                    <a:pt x="530825" y="211962"/>
                  </a:cubicBezTo>
                  <a:cubicBezTo>
                    <a:pt x="446549" y="390988"/>
                    <a:pt x="370433" y="573391"/>
                    <a:pt x="307604" y="760920"/>
                  </a:cubicBezTo>
                  <a:cubicBezTo>
                    <a:pt x="239647" y="956835"/>
                    <a:pt x="179383" y="1155895"/>
                    <a:pt x="143482" y="1360312"/>
                  </a:cubicBezTo>
                  <a:cubicBezTo>
                    <a:pt x="101402" y="1603517"/>
                    <a:pt x="78555" y="1854875"/>
                    <a:pt x="57457" y="2099594"/>
                  </a:cubicBezTo>
                  <a:cubicBezTo>
                    <a:pt x="54892" y="2134654"/>
                    <a:pt x="53377" y="2169714"/>
                    <a:pt x="50580" y="2204657"/>
                  </a:cubicBezTo>
                  <a:cubicBezTo>
                    <a:pt x="49414" y="2217353"/>
                    <a:pt x="37291" y="2226671"/>
                    <a:pt x="25052" y="2226671"/>
                  </a:cubicBezTo>
                  <a:cubicBezTo>
                    <a:pt x="24236" y="2226671"/>
                    <a:pt x="23187" y="2226555"/>
                    <a:pt x="22021" y="22264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13819364" y="9637554"/>
              <a:ext cx="559509" cy="2248013"/>
            </a:xfrm>
            <a:custGeom>
              <a:rect b="b" l="l" r="r" t="t"/>
              <a:pathLst>
                <a:path extrusionOk="0" h="2248013" w="559509">
                  <a:moveTo>
                    <a:pt x="282" y="2233570"/>
                  </a:moveTo>
                  <a:cubicBezTo>
                    <a:pt x="-2632" y="2212488"/>
                    <a:pt x="17534" y="2200840"/>
                    <a:pt x="36417" y="2202704"/>
                  </a:cubicBezTo>
                  <a:cubicBezTo>
                    <a:pt x="71737" y="2197462"/>
                    <a:pt x="110086" y="2200491"/>
                    <a:pt x="142141" y="2183136"/>
                  </a:cubicBezTo>
                  <a:cubicBezTo>
                    <a:pt x="139227" y="2092749"/>
                    <a:pt x="139460" y="2002130"/>
                    <a:pt x="142724" y="1911860"/>
                  </a:cubicBezTo>
                  <a:cubicBezTo>
                    <a:pt x="148669" y="1814601"/>
                    <a:pt x="165454" y="1718391"/>
                    <a:pt x="173497" y="1621365"/>
                  </a:cubicBezTo>
                  <a:cubicBezTo>
                    <a:pt x="201123" y="1333084"/>
                    <a:pt x="274908" y="1051907"/>
                    <a:pt x="335405" y="769333"/>
                  </a:cubicBezTo>
                  <a:cubicBezTo>
                    <a:pt x="357902" y="674637"/>
                    <a:pt x="393804" y="583785"/>
                    <a:pt x="420264" y="490137"/>
                  </a:cubicBezTo>
                  <a:cubicBezTo>
                    <a:pt x="462811" y="331728"/>
                    <a:pt x="503142" y="172503"/>
                    <a:pt x="542307" y="13279"/>
                  </a:cubicBezTo>
                  <a:cubicBezTo>
                    <a:pt x="542774" y="5940"/>
                    <a:pt x="548952" y="0"/>
                    <a:pt x="556412" y="0"/>
                  </a:cubicBezTo>
                  <a:cubicBezTo>
                    <a:pt x="580191" y="2912"/>
                    <a:pt x="567602" y="34128"/>
                    <a:pt x="566436" y="49736"/>
                  </a:cubicBezTo>
                  <a:cubicBezTo>
                    <a:pt x="558510" y="90619"/>
                    <a:pt x="548369" y="135230"/>
                    <a:pt x="540442" y="174483"/>
                  </a:cubicBezTo>
                  <a:cubicBezTo>
                    <a:pt x="503491" y="364574"/>
                    <a:pt x="452903" y="551171"/>
                    <a:pt x="395320" y="735904"/>
                  </a:cubicBezTo>
                  <a:cubicBezTo>
                    <a:pt x="353939" y="902816"/>
                    <a:pt x="321534" y="1078115"/>
                    <a:pt x="285166" y="1244678"/>
                  </a:cubicBezTo>
                  <a:cubicBezTo>
                    <a:pt x="243086" y="1432672"/>
                    <a:pt x="227933" y="1624510"/>
                    <a:pt x="205319" y="1815300"/>
                  </a:cubicBezTo>
                  <a:cubicBezTo>
                    <a:pt x="190166" y="1938417"/>
                    <a:pt x="193080" y="2063164"/>
                    <a:pt x="196111" y="2186863"/>
                  </a:cubicBezTo>
                  <a:cubicBezTo>
                    <a:pt x="192031" y="2256051"/>
                    <a:pt x="77332" y="2251275"/>
                    <a:pt x="26626" y="2256517"/>
                  </a:cubicBezTo>
                  <a:cubicBezTo>
                    <a:pt x="13687" y="2256400"/>
                    <a:pt x="1798" y="2246616"/>
                    <a:pt x="282" y="22335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13799630" y="11839205"/>
              <a:ext cx="34969" cy="23295"/>
            </a:xfrm>
            <a:custGeom>
              <a:rect b="b" l="l" r="r" t="t"/>
              <a:pathLst>
                <a:path extrusionOk="0" h="23295" w="34969">
                  <a:moveTo>
                    <a:pt x="18968" y="32852"/>
                  </a:moveTo>
                  <a:cubicBezTo>
                    <a:pt x="-11805" y="22019"/>
                    <a:pt x="-2830" y="-9895"/>
                    <a:pt x="29342" y="3033"/>
                  </a:cubicBezTo>
                  <a:cubicBezTo>
                    <a:pt x="48225" y="8624"/>
                    <a:pt x="41464" y="34250"/>
                    <a:pt x="25495" y="34250"/>
                  </a:cubicBezTo>
                  <a:cubicBezTo>
                    <a:pt x="23397" y="34133"/>
                    <a:pt x="21299" y="33784"/>
                    <a:pt x="18968" y="328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13778109" y="11832130"/>
              <a:ext cx="58282" cy="58238"/>
            </a:xfrm>
            <a:custGeom>
              <a:rect b="b" l="l" r="r" t="t"/>
              <a:pathLst>
                <a:path extrusionOk="0" h="58238" w="58282">
                  <a:moveTo>
                    <a:pt x="36525" y="68114"/>
                  </a:moveTo>
                  <a:cubicBezTo>
                    <a:pt x="10065" y="63804"/>
                    <a:pt x="-11267" y="31889"/>
                    <a:pt x="6568" y="8128"/>
                  </a:cubicBezTo>
                  <a:cubicBezTo>
                    <a:pt x="9132" y="4284"/>
                    <a:pt x="14611" y="-1423"/>
                    <a:pt x="19856" y="324"/>
                  </a:cubicBezTo>
                  <a:cubicBezTo>
                    <a:pt x="24052" y="-724"/>
                    <a:pt x="25917" y="4867"/>
                    <a:pt x="22537" y="6731"/>
                  </a:cubicBezTo>
                  <a:cubicBezTo>
                    <a:pt x="22770" y="12787"/>
                    <a:pt x="22537" y="19892"/>
                    <a:pt x="26500" y="24901"/>
                  </a:cubicBezTo>
                  <a:cubicBezTo>
                    <a:pt x="31629" y="30142"/>
                    <a:pt x="39206" y="31889"/>
                    <a:pt x="46083" y="33637"/>
                  </a:cubicBezTo>
                  <a:cubicBezTo>
                    <a:pt x="66831" y="39461"/>
                    <a:pt x="60537" y="68929"/>
                    <a:pt x="41770" y="68929"/>
                  </a:cubicBezTo>
                  <a:cubicBezTo>
                    <a:pt x="40022" y="68813"/>
                    <a:pt x="38273" y="68580"/>
                    <a:pt x="36525" y="681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13811720" y="11858545"/>
              <a:ext cx="11700" cy="11700"/>
            </a:xfrm>
            <a:custGeom>
              <a:rect b="b" l="l" r="r" t="t"/>
              <a:pathLst>
                <a:path extrusionOk="0" h="120000" w="120000">
                  <a:moveTo>
                    <a:pt x="0" y="34801"/>
                  </a:moveTo>
                  <a:cubicBezTo>
                    <a:pt x="0" y="15598"/>
                    <a:pt x="15597" y="0"/>
                    <a:pt x="34798" y="0"/>
                  </a:cubicBezTo>
                  <a:cubicBezTo>
                    <a:pt x="53998" y="0"/>
                    <a:pt x="69605" y="15598"/>
                    <a:pt x="69605" y="34801"/>
                  </a:cubicBezTo>
                  <a:cubicBezTo>
                    <a:pt x="69605" y="54004"/>
                    <a:pt x="53998" y="69602"/>
                    <a:pt x="34798" y="69602"/>
                  </a:cubicBezTo>
                  <a:cubicBezTo>
                    <a:pt x="15597" y="69602"/>
                    <a:pt x="0" y="52799"/>
                    <a:pt x="0" y="348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12557352" y="7410992"/>
              <a:ext cx="1550308" cy="1362785"/>
            </a:xfrm>
            <a:custGeom>
              <a:rect b="b" l="l" r="r" t="t"/>
              <a:pathLst>
                <a:path extrusionOk="0" h="1362785" w="1550308">
                  <a:moveTo>
                    <a:pt x="1517572" y="1364980"/>
                  </a:moveTo>
                  <a:cubicBezTo>
                    <a:pt x="1510111" y="1362999"/>
                    <a:pt x="1504633" y="1357642"/>
                    <a:pt x="1500670" y="1351235"/>
                  </a:cubicBezTo>
                  <a:cubicBezTo>
                    <a:pt x="1467216" y="1300102"/>
                    <a:pt x="1443786" y="1243843"/>
                    <a:pt x="1418725" y="1188400"/>
                  </a:cubicBezTo>
                  <a:cubicBezTo>
                    <a:pt x="1386320" y="1126085"/>
                    <a:pt x="1354848" y="1063070"/>
                    <a:pt x="1315565" y="1004715"/>
                  </a:cubicBezTo>
                  <a:cubicBezTo>
                    <a:pt x="1268240" y="934829"/>
                    <a:pt x="1211240" y="873329"/>
                    <a:pt x="1155056" y="812178"/>
                  </a:cubicBezTo>
                  <a:cubicBezTo>
                    <a:pt x="1089314" y="733672"/>
                    <a:pt x="1016694" y="662272"/>
                    <a:pt x="933583" y="602169"/>
                  </a:cubicBezTo>
                  <a:cubicBezTo>
                    <a:pt x="884859" y="565013"/>
                    <a:pt x="835669" y="522732"/>
                    <a:pt x="785313" y="488953"/>
                  </a:cubicBezTo>
                  <a:cubicBezTo>
                    <a:pt x="720387" y="448536"/>
                    <a:pt x="654062" y="409865"/>
                    <a:pt x="586920" y="373175"/>
                  </a:cubicBezTo>
                  <a:cubicBezTo>
                    <a:pt x="422564" y="298629"/>
                    <a:pt x="246669" y="248544"/>
                    <a:pt x="66110" y="237828"/>
                  </a:cubicBezTo>
                  <a:cubicBezTo>
                    <a:pt x="27877" y="236780"/>
                    <a:pt x="-12454" y="204865"/>
                    <a:pt x="3632" y="163632"/>
                  </a:cubicBezTo>
                  <a:cubicBezTo>
                    <a:pt x="17619" y="113896"/>
                    <a:pt x="37668" y="64044"/>
                    <a:pt x="72754" y="25373"/>
                  </a:cubicBezTo>
                  <a:cubicBezTo>
                    <a:pt x="103877" y="-16326"/>
                    <a:pt x="140129" y="4873"/>
                    <a:pt x="182442" y="9416"/>
                  </a:cubicBezTo>
                  <a:cubicBezTo>
                    <a:pt x="266951" y="18851"/>
                    <a:pt x="348779" y="41447"/>
                    <a:pt x="429092" y="68703"/>
                  </a:cubicBezTo>
                  <a:cubicBezTo>
                    <a:pt x="510687" y="93745"/>
                    <a:pt x="593914" y="117274"/>
                    <a:pt x="667583" y="161419"/>
                  </a:cubicBezTo>
                  <a:cubicBezTo>
                    <a:pt x="724117" y="195081"/>
                    <a:pt x="781000" y="228044"/>
                    <a:pt x="834037" y="266947"/>
                  </a:cubicBezTo>
                  <a:cubicBezTo>
                    <a:pt x="884743" y="304686"/>
                    <a:pt x="929737" y="349530"/>
                    <a:pt x="976712" y="391578"/>
                  </a:cubicBezTo>
                  <a:cubicBezTo>
                    <a:pt x="1074393" y="474976"/>
                    <a:pt x="1156222" y="573865"/>
                    <a:pt x="1233154" y="676249"/>
                  </a:cubicBezTo>
                  <a:cubicBezTo>
                    <a:pt x="1335964" y="809848"/>
                    <a:pt x="1434578" y="950437"/>
                    <a:pt x="1493326" y="1109428"/>
                  </a:cubicBezTo>
                  <a:cubicBezTo>
                    <a:pt x="1505565" y="1144837"/>
                    <a:pt x="1516289" y="1180829"/>
                    <a:pt x="1522001" y="1217985"/>
                  </a:cubicBezTo>
                  <a:cubicBezTo>
                    <a:pt x="1526081" y="1242329"/>
                    <a:pt x="1527480" y="1267255"/>
                    <a:pt x="1527946" y="1291948"/>
                  </a:cubicBezTo>
                  <a:cubicBezTo>
                    <a:pt x="1535173" y="1304295"/>
                    <a:pt x="1542983" y="1316409"/>
                    <a:pt x="1549161" y="1329221"/>
                  </a:cubicBezTo>
                  <a:cubicBezTo>
                    <a:pt x="1557320" y="1346227"/>
                    <a:pt x="1542400" y="1366261"/>
                    <a:pt x="1524799" y="1366261"/>
                  </a:cubicBezTo>
                  <a:cubicBezTo>
                    <a:pt x="1522351" y="1366144"/>
                    <a:pt x="1520020" y="1365795"/>
                    <a:pt x="1517572" y="1364980"/>
                  </a:cubicBezTo>
                  <a:close/>
                  <a:moveTo>
                    <a:pt x="54687" y="180055"/>
                  </a:moveTo>
                  <a:cubicBezTo>
                    <a:pt x="139895" y="195430"/>
                    <a:pt x="228718" y="195780"/>
                    <a:pt x="312877" y="220240"/>
                  </a:cubicBezTo>
                  <a:cubicBezTo>
                    <a:pt x="433405" y="254950"/>
                    <a:pt x="556264" y="290359"/>
                    <a:pt x="664552" y="354888"/>
                  </a:cubicBezTo>
                  <a:cubicBezTo>
                    <a:pt x="719105" y="386919"/>
                    <a:pt x="774823" y="417087"/>
                    <a:pt x="827160" y="452612"/>
                  </a:cubicBezTo>
                  <a:cubicBezTo>
                    <a:pt x="910387" y="513763"/>
                    <a:pt x="991632" y="577942"/>
                    <a:pt x="1070663" y="644218"/>
                  </a:cubicBezTo>
                  <a:cubicBezTo>
                    <a:pt x="1136289" y="703621"/>
                    <a:pt x="1190492" y="774323"/>
                    <a:pt x="1251455" y="838269"/>
                  </a:cubicBezTo>
                  <a:cubicBezTo>
                    <a:pt x="1346338" y="939371"/>
                    <a:pt x="1417093" y="1059110"/>
                    <a:pt x="1475725" y="1183974"/>
                  </a:cubicBezTo>
                  <a:cubicBezTo>
                    <a:pt x="1426069" y="1028011"/>
                    <a:pt x="1332700" y="890451"/>
                    <a:pt x="1235136" y="760462"/>
                  </a:cubicBezTo>
                  <a:cubicBezTo>
                    <a:pt x="1153541" y="655749"/>
                    <a:pt x="1074277" y="547541"/>
                    <a:pt x="974264" y="459484"/>
                  </a:cubicBezTo>
                  <a:cubicBezTo>
                    <a:pt x="921577" y="412777"/>
                    <a:pt x="869939" y="361993"/>
                    <a:pt x="815154" y="318780"/>
                  </a:cubicBezTo>
                  <a:cubicBezTo>
                    <a:pt x="746847" y="267879"/>
                    <a:pt x="673062" y="224084"/>
                    <a:pt x="597761" y="184365"/>
                  </a:cubicBezTo>
                  <a:cubicBezTo>
                    <a:pt x="518147" y="147442"/>
                    <a:pt x="432356" y="127175"/>
                    <a:pt x="349479" y="99220"/>
                  </a:cubicBezTo>
                  <a:cubicBezTo>
                    <a:pt x="275344" y="73828"/>
                    <a:pt x="197129" y="67305"/>
                    <a:pt x="120546" y="53211"/>
                  </a:cubicBezTo>
                  <a:cubicBezTo>
                    <a:pt x="85460" y="86757"/>
                    <a:pt x="67509" y="134163"/>
                    <a:pt x="54687" y="1800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11973535" y="8993876"/>
              <a:ext cx="1783437" cy="430966"/>
            </a:xfrm>
            <a:custGeom>
              <a:rect b="b" l="l" r="r" t="t"/>
              <a:pathLst>
                <a:path extrusionOk="0" h="430966" w="1783437">
                  <a:moveTo>
                    <a:pt x="5441" y="431923"/>
                  </a:moveTo>
                  <a:cubicBezTo>
                    <a:pt x="-3418" y="420508"/>
                    <a:pt x="-1203" y="403619"/>
                    <a:pt x="10220" y="394766"/>
                  </a:cubicBezTo>
                  <a:cubicBezTo>
                    <a:pt x="41693" y="370539"/>
                    <a:pt x="74564" y="348059"/>
                    <a:pt x="107668" y="326394"/>
                  </a:cubicBezTo>
                  <a:cubicBezTo>
                    <a:pt x="170963" y="284695"/>
                    <a:pt x="236705" y="246490"/>
                    <a:pt x="305478" y="214576"/>
                  </a:cubicBezTo>
                  <a:cubicBezTo>
                    <a:pt x="622883" y="66650"/>
                    <a:pt x="971178" y="-3586"/>
                    <a:pt x="1320872" y="141"/>
                  </a:cubicBezTo>
                  <a:cubicBezTo>
                    <a:pt x="1464713" y="1422"/>
                    <a:pt x="1610885" y="-1490"/>
                    <a:pt x="1751811" y="31007"/>
                  </a:cubicBezTo>
                  <a:cubicBezTo>
                    <a:pt x="1764050" y="34735"/>
                    <a:pt x="1777688" y="38811"/>
                    <a:pt x="1785032" y="49993"/>
                  </a:cubicBezTo>
                  <a:cubicBezTo>
                    <a:pt x="1791560" y="60010"/>
                    <a:pt x="1782934" y="74337"/>
                    <a:pt x="1771277" y="73871"/>
                  </a:cubicBezTo>
                  <a:cubicBezTo>
                    <a:pt x="1771277" y="73871"/>
                    <a:pt x="1771277" y="73871"/>
                    <a:pt x="1771277" y="73987"/>
                  </a:cubicBezTo>
                  <a:cubicBezTo>
                    <a:pt x="1601210" y="43703"/>
                    <a:pt x="1427295" y="45917"/>
                    <a:pt x="1255130" y="49644"/>
                  </a:cubicBezTo>
                  <a:cubicBezTo>
                    <a:pt x="973626" y="53720"/>
                    <a:pt x="695853" y="109746"/>
                    <a:pt x="434982" y="215275"/>
                  </a:cubicBezTo>
                  <a:cubicBezTo>
                    <a:pt x="325411" y="258371"/>
                    <a:pt x="220386" y="312650"/>
                    <a:pt x="123171" y="379042"/>
                  </a:cubicBezTo>
                  <a:cubicBezTo>
                    <a:pt x="95895" y="397678"/>
                    <a:pt x="68619" y="416431"/>
                    <a:pt x="42509" y="436815"/>
                  </a:cubicBezTo>
                  <a:cubicBezTo>
                    <a:pt x="31319" y="445551"/>
                    <a:pt x="14300" y="443337"/>
                    <a:pt x="5441" y="431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14866956" y="9319074"/>
              <a:ext cx="1678529" cy="1688922"/>
            </a:xfrm>
            <a:custGeom>
              <a:rect b="b" l="l" r="r" t="t"/>
              <a:pathLst>
                <a:path extrusionOk="0" h="1688922" w="1678529">
                  <a:moveTo>
                    <a:pt x="1637520" y="1678820"/>
                  </a:moveTo>
                  <a:cubicBezTo>
                    <a:pt x="1558839" y="1521925"/>
                    <a:pt x="1479809" y="1363981"/>
                    <a:pt x="1384342" y="1216288"/>
                  </a:cubicBezTo>
                  <a:cubicBezTo>
                    <a:pt x="1320814" y="1125902"/>
                    <a:pt x="1258686" y="1034467"/>
                    <a:pt x="1192594" y="945944"/>
                  </a:cubicBezTo>
                  <a:cubicBezTo>
                    <a:pt x="1123704" y="856839"/>
                    <a:pt x="1045373" y="775305"/>
                    <a:pt x="970655" y="691208"/>
                  </a:cubicBezTo>
                  <a:cubicBezTo>
                    <a:pt x="857004" y="566461"/>
                    <a:pt x="734378" y="448935"/>
                    <a:pt x="595084" y="353074"/>
                  </a:cubicBezTo>
                  <a:cubicBezTo>
                    <a:pt x="512440" y="295069"/>
                    <a:pt x="435390" y="228676"/>
                    <a:pt x="347268" y="178824"/>
                  </a:cubicBezTo>
                  <a:cubicBezTo>
                    <a:pt x="288869" y="145162"/>
                    <a:pt x="228488" y="114994"/>
                    <a:pt x="165544" y="90651"/>
                  </a:cubicBezTo>
                  <a:cubicBezTo>
                    <a:pt x="121832" y="73179"/>
                    <a:pt x="77421" y="57571"/>
                    <a:pt x="34525" y="38119"/>
                  </a:cubicBezTo>
                  <a:cubicBezTo>
                    <a:pt x="22169" y="31247"/>
                    <a:pt x="4918" y="27171"/>
                    <a:pt x="138" y="12494"/>
                  </a:cubicBezTo>
                  <a:cubicBezTo>
                    <a:pt x="-3592" y="-18955"/>
                    <a:pt x="69145" y="18668"/>
                    <a:pt x="84065" y="20415"/>
                  </a:cubicBezTo>
                  <a:cubicBezTo>
                    <a:pt x="142347" y="39983"/>
                    <a:pt x="199580" y="57804"/>
                    <a:pt x="255531" y="82381"/>
                  </a:cubicBezTo>
                  <a:cubicBezTo>
                    <a:pt x="357409" y="126642"/>
                    <a:pt x="451826" y="185347"/>
                    <a:pt x="539599" y="253253"/>
                  </a:cubicBezTo>
                  <a:cubicBezTo>
                    <a:pt x="611170" y="306600"/>
                    <a:pt x="686237" y="355171"/>
                    <a:pt x="755011" y="412245"/>
                  </a:cubicBezTo>
                  <a:cubicBezTo>
                    <a:pt x="911673" y="542699"/>
                    <a:pt x="1046422" y="696566"/>
                    <a:pt x="1180587" y="849268"/>
                  </a:cubicBezTo>
                  <a:cubicBezTo>
                    <a:pt x="1250992" y="930569"/>
                    <a:pt x="1309857" y="1020839"/>
                    <a:pt x="1372569" y="1108081"/>
                  </a:cubicBezTo>
                  <a:cubicBezTo>
                    <a:pt x="1416747" y="1169814"/>
                    <a:pt x="1459876" y="1232712"/>
                    <a:pt x="1497060" y="1298987"/>
                  </a:cubicBezTo>
                  <a:cubicBezTo>
                    <a:pt x="1561754" y="1416513"/>
                    <a:pt x="1627379" y="1533805"/>
                    <a:pt x="1684613" y="1655175"/>
                  </a:cubicBezTo>
                  <a:cubicBezTo>
                    <a:pt x="1696968" y="1684178"/>
                    <a:pt x="1654189" y="1707590"/>
                    <a:pt x="1637520" y="16788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15245061" y="8948624"/>
              <a:ext cx="2086505" cy="454261"/>
            </a:xfrm>
            <a:custGeom>
              <a:rect b="b" l="l" r="r" t="t"/>
              <a:pathLst>
                <a:path extrusionOk="0" h="454261" w="2086505">
                  <a:moveTo>
                    <a:pt x="2053687" y="450152"/>
                  </a:moveTo>
                  <a:cubicBezTo>
                    <a:pt x="1936540" y="346954"/>
                    <a:pt x="1786522" y="296519"/>
                    <a:pt x="1640583" y="249811"/>
                  </a:cubicBezTo>
                  <a:cubicBezTo>
                    <a:pt x="1529031" y="211840"/>
                    <a:pt x="1420159" y="166064"/>
                    <a:pt x="1305926" y="136362"/>
                  </a:cubicBezTo>
                  <a:cubicBezTo>
                    <a:pt x="1184233" y="105030"/>
                    <a:pt x="1062073" y="88257"/>
                    <a:pt x="937932" y="71484"/>
                  </a:cubicBezTo>
                  <a:cubicBezTo>
                    <a:pt x="785116" y="47956"/>
                    <a:pt x="630318" y="40152"/>
                    <a:pt x="476336" y="56575"/>
                  </a:cubicBezTo>
                  <a:cubicBezTo>
                    <a:pt x="366882" y="68223"/>
                    <a:pt x="257195" y="77891"/>
                    <a:pt x="147741" y="89189"/>
                  </a:cubicBezTo>
                  <a:cubicBezTo>
                    <a:pt x="101465" y="92101"/>
                    <a:pt x="53091" y="108408"/>
                    <a:pt x="7514" y="95828"/>
                  </a:cubicBezTo>
                  <a:cubicBezTo>
                    <a:pt x="-3793" y="91286"/>
                    <a:pt x="-2045" y="72766"/>
                    <a:pt x="10778" y="71368"/>
                  </a:cubicBezTo>
                  <a:cubicBezTo>
                    <a:pt x="17538" y="70320"/>
                    <a:pt x="24415" y="69504"/>
                    <a:pt x="31176" y="68922"/>
                  </a:cubicBezTo>
                  <a:cubicBezTo>
                    <a:pt x="119066" y="53780"/>
                    <a:pt x="206956" y="39220"/>
                    <a:pt x="295778" y="31416"/>
                  </a:cubicBezTo>
                  <a:cubicBezTo>
                    <a:pt x="431925" y="15109"/>
                    <a:pt x="568422" y="-2595"/>
                    <a:pt x="705852" y="317"/>
                  </a:cubicBezTo>
                  <a:cubicBezTo>
                    <a:pt x="841416" y="5675"/>
                    <a:pt x="975932" y="26408"/>
                    <a:pt x="1109981" y="46092"/>
                  </a:cubicBezTo>
                  <a:cubicBezTo>
                    <a:pt x="1296951" y="69504"/>
                    <a:pt x="1474595" y="133800"/>
                    <a:pt x="1649791" y="198328"/>
                  </a:cubicBezTo>
                  <a:cubicBezTo>
                    <a:pt x="1735350" y="227098"/>
                    <a:pt x="1822657" y="252374"/>
                    <a:pt x="1904135" y="291860"/>
                  </a:cubicBezTo>
                  <a:cubicBezTo>
                    <a:pt x="1969528" y="322377"/>
                    <a:pt x="2030724" y="361746"/>
                    <a:pt x="2086093" y="407988"/>
                  </a:cubicBezTo>
                  <a:cubicBezTo>
                    <a:pt x="2097283" y="416607"/>
                    <a:pt x="2099963" y="433962"/>
                    <a:pt x="2090871" y="445260"/>
                  </a:cubicBezTo>
                  <a:cubicBezTo>
                    <a:pt x="2082362" y="456442"/>
                    <a:pt x="2064644" y="459587"/>
                    <a:pt x="2053687" y="4501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15563255" y="9326182"/>
              <a:ext cx="1631903" cy="1339489"/>
            </a:xfrm>
            <a:custGeom>
              <a:rect b="b" l="l" r="r" t="t"/>
              <a:pathLst>
                <a:path extrusionOk="0" h="1339489" w="1631903">
                  <a:moveTo>
                    <a:pt x="1592353" y="1333345"/>
                  </a:moveTo>
                  <a:cubicBezTo>
                    <a:pt x="1448978" y="1136148"/>
                    <a:pt x="1319126" y="927188"/>
                    <a:pt x="1143346" y="756083"/>
                  </a:cubicBezTo>
                  <a:cubicBezTo>
                    <a:pt x="1060119" y="666512"/>
                    <a:pt x="967800" y="586492"/>
                    <a:pt x="870352" y="512762"/>
                  </a:cubicBezTo>
                  <a:cubicBezTo>
                    <a:pt x="693873" y="374969"/>
                    <a:pt x="508069" y="245446"/>
                    <a:pt x="310959" y="138869"/>
                  </a:cubicBezTo>
                  <a:cubicBezTo>
                    <a:pt x="223535" y="94724"/>
                    <a:pt x="128768" y="64091"/>
                    <a:pt x="36916" y="31477"/>
                  </a:cubicBezTo>
                  <a:cubicBezTo>
                    <a:pt x="25026" y="26236"/>
                    <a:pt x="9523" y="25304"/>
                    <a:pt x="897" y="15054"/>
                  </a:cubicBezTo>
                  <a:cubicBezTo>
                    <a:pt x="-15072" y="-32352"/>
                    <a:pt x="187167" y="46969"/>
                    <a:pt x="208849" y="51278"/>
                  </a:cubicBezTo>
                  <a:cubicBezTo>
                    <a:pt x="310026" y="82494"/>
                    <a:pt x="401530" y="137122"/>
                    <a:pt x="492217" y="190702"/>
                  </a:cubicBezTo>
                  <a:cubicBezTo>
                    <a:pt x="604352" y="255114"/>
                    <a:pt x="710076" y="329892"/>
                    <a:pt x="813818" y="407000"/>
                  </a:cubicBezTo>
                  <a:cubicBezTo>
                    <a:pt x="974095" y="521148"/>
                    <a:pt x="1122598" y="650088"/>
                    <a:pt x="1253850" y="796617"/>
                  </a:cubicBezTo>
                  <a:cubicBezTo>
                    <a:pt x="1362254" y="912046"/>
                    <a:pt x="1452475" y="1042617"/>
                    <a:pt x="1542813" y="1172140"/>
                  </a:cubicBezTo>
                  <a:cubicBezTo>
                    <a:pt x="1572770" y="1216052"/>
                    <a:pt x="1603776" y="1259265"/>
                    <a:pt x="1635482" y="1301896"/>
                  </a:cubicBezTo>
                  <a:cubicBezTo>
                    <a:pt x="1654598" y="1329967"/>
                    <a:pt x="1614617" y="1361765"/>
                    <a:pt x="1592353" y="13333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15569580" y="9284211"/>
              <a:ext cx="1841719" cy="1386080"/>
            </a:xfrm>
            <a:custGeom>
              <a:rect b="b" l="l" r="r" t="t"/>
              <a:pathLst>
                <a:path extrusionOk="0" h="1386080" w="1841719">
                  <a:moveTo>
                    <a:pt x="1613886" y="1376248"/>
                  </a:moveTo>
                  <a:cubicBezTo>
                    <a:pt x="1593954" y="1346546"/>
                    <a:pt x="1633935" y="1330472"/>
                    <a:pt x="1652003" y="1314515"/>
                  </a:cubicBezTo>
                  <a:cubicBezTo>
                    <a:pt x="1678580" y="1291802"/>
                    <a:pt x="1698862" y="1262799"/>
                    <a:pt x="1719261" y="1234728"/>
                  </a:cubicBezTo>
                  <a:cubicBezTo>
                    <a:pt x="1756212" y="1180449"/>
                    <a:pt x="1779874" y="1118367"/>
                    <a:pt x="1794911" y="1055353"/>
                  </a:cubicBezTo>
                  <a:cubicBezTo>
                    <a:pt x="1797243" y="1041259"/>
                    <a:pt x="1787451" y="1031242"/>
                    <a:pt x="1779175" y="1020992"/>
                  </a:cubicBezTo>
                  <a:cubicBezTo>
                    <a:pt x="1757144" y="993969"/>
                    <a:pt x="1732199" y="969742"/>
                    <a:pt x="1706788" y="945864"/>
                  </a:cubicBezTo>
                  <a:cubicBezTo>
                    <a:pt x="1489162" y="733642"/>
                    <a:pt x="1270953" y="519091"/>
                    <a:pt x="1011481" y="358352"/>
                  </a:cubicBezTo>
                  <a:cubicBezTo>
                    <a:pt x="794788" y="213920"/>
                    <a:pt x="552100" y="103383"/>
                    <a:pt x="293210" y="64712"/>
                  </a:cubicBezTo>
                  <a:cubicBezTo>
                    <a:pt x="199376" y="44678"/>
                    <a:pt x="103443" y="29769"/>
                    <a:pt x="7977" y="45726"/>
                  </a:cubicBezTo>
                  <a:cubicBezTo>
                    <a:pt x="-16618" y="36292"/>
                    <a:pt x="22548" y="16491"/>
                    <a:pt x="33038" y="13462"/>
                  </a:cubicBezTo>
                  <a:cubicBezTo>
                    <a:pt x="134333" y="-16822"/>
                    <a:pt x="240873" y="11366"/>
                    <a:pt x="342517" y="26275"/>
                  </a:cubicBezTo>
                  <a:cubicBezTo>
                    <a:pt x="420965" y="38505"/>
                    <a:pt x="498947" y="55278"/>
                    <a:pt x="573665" y="82650"/>
                  </a:cubicBezTo>
                  <a:cubicBezTo>
                    <a:pt x="836517" y="170125"/>
                    <a:pt x="1073027" y="322244"/>
                    <a:pt x="1289953" y="491951"/>
                  </a:cubicBezTo>
                  <a:cubicBezTo>
                    <a:pt x="1467598" y="631142"/>
                    <a:pt x="1624960" y="794094"/>
                    <a:pt x="1787684" y="949824"/>
                  </a:cubicBezTo>
                  <a:cubicBezTo>
                    <a:pt x="1823586" y="988262"/>
                    <a:pt x="1865199" y="1028213"/>
                    <a:pt x="1842936" y="1085520"/>
                  </a:cubicBezTo>
                  <a:cubicBezTo>
                    <a:pt x="1822537" y="1157270"/>
                    <a:pt x="1794095" y="1227622"/>
                    <a:pt x="1747703" y="1286793"/>
                  </a:cubicBezTo>
                  <a:cubicBezTo>
                    <a:pt x="1728236" y="1313117"/>
                    <a:pt x="1646058" y="1418878"/>
                    <a:pt x="1613886" y="13762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15789791" y="8406117"/>
              <a:ext cx="1631903" cy="244602"/>
            </a:xfrm>
            <a:custGeom>
              <a:rect b="b" l="l" r="r" t="t"/>
              <a:pathLst>
                <a:path extrusionOk="0" h="244602" w="1631903">
                  <a:moveTo>
                    <a:pt x="4109" y="227869"/>
                  </a:moveTo>
                  <a:cubicBezTo>
                    <a:pt x="3760" y="225655"/>
                    <a:pt x="3760" y="223559"/>
                    <a:pt x="3876" y="221462"/>
                  </a:cubicBezTo>
                  <a:cubicBezTo>
                    <a:pt x="-13026" y="210979"/>
                    <a:pt x="30336" y="195721"/>
                    <a:pt x="38379" y="195255"/>
                  </a:cubicBezTo>
                  <a:cubicBezTo>
                    <a:pt x="101208" y="172542"/>
                    <a:pt x="166717" y="157982"/>
                    <a:pt x="230245" y="137366"/>
                  </a:cubicBezTo>
                  <a:cubicBezTo>
                    <a:pt x="468269" y="65150"/>
                    <a:pt x="716902" y="24383"/>
                    <a:pt x="965417" y="15297"/>
                  </a:cubicBezTo>
                  <a:cubicBezTo>
                    <a:pt x="1070325" y="6561"/>
                    <a:pt x="1175117" y="39"/>
                    <a:pt x="1280374" y="738"/>
                  </a:cubicBezTo>
                  <a:cubicBezTo>
                    <a:pt x="1351245" y="-893"/>
                    <a:pt x="1422117" y="-194"/>
                    <a:pt x="1492638" y="6678"/>
                  </a:cubicBezTo>
                  <a:cubicBezTo>
                    <a:pt x="1532970" y="10405"/>
                    <a:pt x="1565725" y="7959"/>
                    <a:pt x="1587638" y="49192"/>
                  </a:cubicBezTo>
                  <a:cubicBezTo>
                    <a:pt x="1605706" y="79127"/>
                    <a:pt x="1620743" y="111275"/>
                    <a:pt x="1632050" y="144354"/>
                  </a:cubicBezTo>
                  <a:cubicBezTo>
                    <a:pt x="1640908" y="166485"/>
                    <a:pt x="1643473" y="193741"/>
                    <a:pt x="1623540" y="210746"/>
                  </a:cubicBezTo>
                  <a:cubicBezTo>
                    <a:pt x="1567356" y="262113"/>
                    <a:pt x="1384000" y="243127"/>
                    <a:pt x="1308000" y="242195"/>
                  </a:cubicBezTo>
                  <a:cubicBezTo>
                    <a:pt x="1214049" y="242545"/>
                    <a:pt x="1120681" y="235090"/>
                    <a:pt x="1027080" y="228218"/>
                  </a:cubicBezTo>
                  <a:cubicBezTo>
                    <a:pt x="958773" y="226354"/>
                    <a:pt x="890466" y="228917"/>
                    <a:pt x="822276" y="226471"/>
                  </a:cubicBezTo>
                  <a:cubicBezTo>
                    <a:pt x="739748" y="225422"/>
                    <a:pt x="657221" y="227286"/>
                    <a:pt x="574926" y="218783"/>
                  </a:cubicBezTo>
                  <a:cubicBezTo>
                    <a:pt x="480975" y="219133"/>
                    <a:pt x="386791" y="217968"/>
                    <a:pt x="293073" y="224258"/>
                  </a:cubicBezTo>
                  <a:cubicBezTo>
                    <a:pt x="220453" y="232644"/>
                    <a:pt x="147367" y="236371"/>
                    <a:pt x="74748" y="244408"/>
                  </a:cubicBezTo>
                  <a:cubicBezTo>
                    <a:pt x="50502" y="246505"/>
                    <a:pt x="11336" y="261181"/>
                    <a:pt x="4109" y="227869"/>
                  </a:cubicBezTo>
                  <a:close/>
                  <a:moveTo>
                    <a:pt x="1409295" y="192576"/>
                  </a:moveTo>
                  <a:cubicBezTo>
                    <a:pt x="1452307" y="192809"/>
                    <a:pt x="1495203" y="190479"/>
                    <a:pt x="1538098" y="187218"/>
                  </a:cubicBezTo>
                  <a:cubicBezTo>
                    <a:pt x="1554418" y="186053"/>
                    <a:pt x="1570737" y="182559"/>
                    <a:pt x="1584491" y="173357"/>
                  </a:cubicBezTo>
                  <a:cubicBezTo>
                    <a:pt x="1572252" y="134104"/>
                    <a:pt x="1556749" y="97414"/>
                    <a:pt x="1532270" y="64567"/>
                  </a:cubicBezTo>
                  <a:cubicBezTo>
                    <a:pt x="1349147" y="43135"/>
                    <a:pt x="1163460" y="52221"/>
                    <a:pt x="980104" y="65266"/>
                  </a:cubicBezTo>
                  <a:cubicBezTo>
                    <a:pt x="728092" y="71672"/>
                    <a:pt x="476545" y="110110"/>
                    <a:pt x="233508" y="176502"/>
                  </a:cubicBezTo>
                  <a:cubicBezTo>
                    <a:pt x="338067" y="163573"/>
                    <a:pt x="443558" y="166485"/>
                    <a:pt x="548815" y="164738"/>
                  </a:cubicBezTo>
                  <a:cubicBezTo>
                    <a:pt x="611177" y="165437"/>
                    <a:pt x="673190" y="174988"/>
                    <a:pt x="735668" y="172192"/>
                  </a:cubicBezTo>
                  <a:cubicBezTo>
                    <a:pt x="839061" y="173706"/>
                    <a:pt x="942687" y="172542"/>
                    <a:pt x="1046080" y="175570"/>
                  </a:cubicBezTo>
                  <a:cubicBezTo>
                    <a:pt x="1167773" y="186868"/>
                    <a:pt x="1287718" y="188383"/>
                    <a:pt x="1409295" y="1925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14378452" y="9449036"/>
              <a:ext cx="221472" cy="2224717"/>
            </a:xfrm>
            <a:custGeom>
              <a:rect b="b" l="l" r="r" t="t"/>
              <a:pathLst>
                <a:path extrusionOk="0" h="2224717" w="221472">
                  <a:moveTo>
                    <a:pt x="140233" y="2230484"/>
                  </a:moveTo>
                  <a:cubicBezTo>
                    <a:pt x="72393" y="2224660"/>
                    <a:pt x="-11417" y="2215458"/>
                    <a:pt x="1289" y="2126120"/>
                  </a:cubicBezTo>
                  <a:cubicBezTo>
                    <a:pt x="472" y="2023037"/>
                    <a:pt x="6417" y="1920421"/>
                    <a:pt x="11313" y="1817455"/>
                  </a:cubicBezTo>
                  <a:cubicBezTo>
                    <a:pt x="22736" y="1581355"/>
                    <a:pt x="37074" y="1345023"/>
                    <a:pt x="63184" y="1109971"/>
                  </a:cubicBezTo>
                  <a:cubicBezTo>
                    <a:pt x="95473" y="858380"/>
                    <a:pt x="131141" y="607138"/>
                    <a:pt x="140816" y="353334"/>
                  </a:cubicBezTo>
                  <a:cubicBezTo>
                    <a:pt x="149908" y="238255"/>
                    <a:pt x="175203" y="124805"/>
                    <a:pt x="184411" y="9959"/>
                  </a:cubicBezTo>
                  <a:cubicBezTo>
                    <a:pt x="189190" y="-3320"/>
                    <a:pt x="210289" y="-3320"/>
                    <a:pt x="215068" y="9959"/>
                  </a:cubicBezTo>
                  <a:cubicBezTo>
                    <a:pt x="221595" y="101976"/>
                    <a:pt x="200964" y="194226"/>
                    <a:pt x="192687" y="285777"/>
                  </a:cubicBezTo>
                  <a:cubicBezTo>
                    <a:pt x="180914" y="443604"/>
                    <a:pt x="179166" y="602130"/>
                    <a:pt x="160749" y="759491"/>
                  </a:cubicBezTo>
                  <a:cubicBezTo>
                    <a:pt x="143381" y="900312"/>
                    <a:pt x="122749" y="1040667"/>
                    <a:pt x="108178" y="1181722"/>
                  </a:cubicBezTo>
                  <a:cubicBezTo>
                    <a:pt x="80669" y="1492833"/>
                    <a:pt x="59920" y="1804293"/>
                    <a:pt x="55025" y="2116219"/>
                  </a:cubicBezTo>
                  <a:cubicBezTo>
                    <a:pt x="55141" y="2128915"/>
                    <a:pt x="54558" y="2141728"/>
                    <a:pt x="55141" y="2154424"/>
                  </a:cubicBezTo>
                  <a:cubicBezTo>
                    <a:pt x="71227" y="2171313"/>
                    <a:pt x="97105" y="2170265"/>
                    <a:pt x="118669" y="2173876"/>
                  </a:cubicBezTo>
                  <a:cubicBezTo>
                    <a:pt x="144546" y="2177254"/>
                    <a:pt x="170773" y="2179700"/>
                    <a:pt x="197000" y="2178302"/>
                  </a:cubicBezTo>
                  <a:cubicBezTo>
                    <a:pt x="205276" y="2177370"/>
                    <a:pt x="213436" y="2178185"/>
                    <a:pt x="220197" y="2183427"/>
                  </a:cubicBezTo>
                  <a:cubicBezTo>
                    <a:pt x="238847" y="2196589"/>
                    <a:pt x="230338" y="2229086"/>
                    <a:pt x="207491" y="2231182"/>
                  </a:cubicBezTo>
                  <a:cubicBezTo>
                    <a:pt x="185227" y="2233862"/>
                    <a:pt x="162381" y="2232464"/>
                    <a:pt x="140233" y="22304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14579134" y="9446778"/>
              <a:ext cx="81595" cy="2189774"/>
            </a:xfrm>
            <a:custGeom>
              <a:rect b="b" l="l" r="r" t="t"/>
              <a:pathLst>
                <a:path extrusionOk="0" h="2189774" w="81595">
                  <a:moveTo>
                    <a:pt x="747" y="2174387"/>
                  </a:moveTo>
                  <a:cubicBezTo>
                    <a:pt x="-2750" y="1982665"/>
                    <a:pt x="6226" y="1791060"/>
                    <a:pt x="23594" y="1600386"/>
                  </a:cubicBezTo>
                  <a:cubicBezTo>
                    <a:pt x="36649" y="1367781"/>
                    <a:pt x="39330" y="1134826"/>
                    <a:pt x="38747" y="901988"/>
                  </a:cubicBezTo>
                  <a:cubicBezTo>
                    <a:pt x="40729" y="739968"/>
                    <a:pt x="42360" y="577948"/>
                    <a:pt x="32219" y="416161"/>
                  </a:cubicBezTo>
                  <a:cubicBezTo>
                    <a:pt x="21379" y="301664"/>
                    <a:pt x="12520" y="187049"/>
                    <a:pt x="9256" y="72086"/>
                  </a:cubicBezTo>
                  <a:cubicBezTo>
                    <a:pt x="9606" y="52169"/>
                    <a:pt x="5876" y="-10845"/>
                    <a:pt x="20213" y="1618"/>
                  </a:cubicBezTo>
                  <a:cubicBezTo>
                    <a:pt x="19980" y="1268"/>
                    <a:pt x="19630" y="919"/>
                    <a:pt x="19397" y="569"/>
                  </a:cubicBezTo>
                  <a:lnTo>
                    <a:pt x="19397" y="569"/>
                  </a:lnTo>
                  <a:cubicBezTo>
                    <a:pt x="19281" y="569"/>
                    <a:pt x="19281" y="569"/>
                    <a:pt x="19164" y="453"/>
                  </a:cubicBezTo>
                  <a:cubicBezTo>
                    <a:pt x="37232" y="91888"/>
                    <a:pt x="46790" y="186584"/>
                    <a:pt x="58563" y="279533"/>
                  </a:cubicBezTo>
                  <a:cubicBezTo>
                    <a:pt x="76048" y="388556"/>
                    <a:pt x="85256" y="498277"/>
                    <a:pt x="88054" y="608581"/>
                  </a:cubicBezTo>
                  <a:cubicBezTo>
                    <a:pt x="91784" y="938329"/>
                    <a:pt x="94232" y="1268542"/>
                    <a:pt x="76980" y="1597940"/>
                  </a:cubicBezTo>
                  <a:cubicBezTo>
                    <a:pt x="66256" y="1739926"/>
                    <a:pt x="54600" y="1876554"/>
                    <a:pt x="54250" y="2017375"/>
                  </a:cubicBezTo>
                  <a:cubicBezTo>
                    <a:pt x="54250" y="2060355"/>
                    <a:pt x="54483" y="2103336"/>
                    <a:pt x="54250" y="2146199"/>
                  </a:cubicBezTo>
                  <a:cubicBezTo>
                    <a:pt x="55299" y="2166816"/>
                    <a:pt x="53900" y="2196867"/>
                    <a:pt x="26741" y="2197100"/>
                  </a:cubicBezTo>
                  <a:cubicBezTo>
                    <a:pt x="13919" y="2196984"/>
                    <a:pt x="2262" y="2187199"/>
                    <a:pt x="747" y="21743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11905367" y="8323683"/>
              <a:ext cx="1736811" cy="396023"/>
            </a:xfrm>
            <a:custGeom>
              <a:rect b="b" l="l" r="r" t="t"/>
              <a:pathLst>
                <a:path extrusionOk="0" h="396023" w="1736811">
                  <a:moveTo>
                    <a:pt x="1729642" y="399990"/>
                  </a:moveTo>
                  <a:cubicBezTo>
                    <a:pt x="1725096" y="395680"/>
                    <a:pt x="1715304" y="393584"/>
                    <a:pt x="1713322" y="387410"/>
                  </a:cubicBezTo>
                  <a:cubicBezTo>
                    <a:pt x="1706562" y="382518"/>
                    <a:pt x="1699684" y="377743"/>
                    <a:pt x="1692807" y="372967"/>
                  </a:cubicBezTo>
                  <a:cubicBezTo>
                    <a:pt x="1692458" y="372734"/>
                    <a:pt x="1692108" y="372501"/>
                    <a:pt x="1691758" y="372268"/>
                  </a:cubicBezTo>
                  <a:cubicBezTo>
                    <a:pt x="1680685" y="407678"/>
                    <a:pt x="1647230" y="387643"/>
                    <a:pt x="1623685" y="378791"/>
                  </a:cubicBezTo>
                  <a:cubicBezTo>
                    <a:pt x="1574727" y="364348"/>
                    <a:pt x="1529267" y="358058"/>
                    <a:pt x="1480776" y="345711"/>
                  </a:cubicBezTo>
                  <a:cubicBezTo>
                    <a:pt x="1380065" y="317873"/>
                    <a:pt x="1277371" y="307507"/>
                    <a:pt x="1174095" y="296442"/>
                  </a:cubicBezTo>
                  <a:cubicBezTo>
                    <a:pt x="1086322" y="281183"/>
                    <a:pt x="998432" y="270118"/>
                    <a:pt x="909144" y="271282"/>
                  </a:cubicBezTo>
                  <a:cubicBezTo>
                    <a:pt x="842935" y="268370"/>
                    <a:pt x="776960" y="260567"/>
                    <a:pt x="710634" y="263711"/>
                  </a:cubicBezTo>
                  <a:cubicBezTo>
                    <a:pt x="632420" y="267672"/>
                    <a:pt x="554904" y="279669"/>
                    <a:pt x="476573" y="278621"/>
                  </a:cubicBezTo>
                  <a:cubicBezTo>
                    <a:pt x="408965" y="278970"/>
                    <a:pt x="340892" y="270817"/>
                    <a:pt x="273518" y="279086"/>
                  </a:cubicBezTo>
                  <a:cubicBezTo>
                    <a:pt x="210456" y="286890"/>
                    <a:pt x="152990" y="304828"/>
                    <a:pt x="89812" y="302382"/>
                  </a:cubicBezTo>
                  <a:cubicBezTo>
                    <a:pt x="290" y="299936"/>
                    <a:pt x="6352" y="218169"/>
                    <a:pt x="523" y="150379"/>
                  </a:cubicBezTo>
                  <a:cubicBezTo>
                    <a:pt x="-2974" y="112640"/>
                    <a:pt x="10664" y="66981"/>
                    <a:pt x="53211" y="59992"/>
                  </a:cubicBezTo>
                  <a:cubicBezTo>
                    <a:pt x="89229" y="50674"/>
                    <a:pt x="125364" y="41240"/>
                    <a:pt x="162198" y="35416"/>
                  </a:cubicBezTo>
                  <a:cubicBezTo>
                    <a:pt x="236217" y="23768"/>
                    <a:pt x="310002" y="8859"/>
                    <a:pt x="384720" y="1870"/>
                  </a:cubicBezTo>
                  <a:cubicBezTo>
                    <a:pt x="477156" y="-2439"/>
                    <a:pt x="570174" y="1521"/>
                    <a:pt x="662610" y="5481"/>
                  </a:cubicBezTo>
                  <a:cubicBezTo>
                    <a:pt x="816825" y="13751"/>
                    <a:pt x="967076" y="50441"/>
                    <a:pt x="1114297" y="95402"/>
                  </a:cubicBezTo>
                  <a:cubicBezTo>
                    <a:pt x="1220721" y="124404"/>
                    <a:pt x="1329242" y="147117"/>
                    <a:pt x="1430187" y="192893"/>
                  </a:cubicBezTo>
                  <a:cubicBezTo>
                    <a:pt x="1533930" y="240067"/>
                    <a:pt x="1638954" y="293763"/>
                    <a:pt x="1722182" y="372618"/>
                  </a:cubicBezTo>
                  <a:cubicBezTo>
                    <a:pt x="1728359" y="379723"/>
                    <a:pt x="1736519" y="386712"/>
                    <a:pt x="1737335" y="396496"/>
                  </a:cubicBezTo>
                  <a:cubicBezTo>
                    <a:pt x="1737451" y="400339"/>
                    <a:pt x="1732323" y="403251"/>
                    <a:pt x="1729642" y="399990"/>
                  </a:cubicBezTo>
                  <a:close/>
                  <a:moveTo>
                    <a:pt x="1603402" y="317757"/>
                  </a:moveTo>
                  <a:cubicBezTo>
                    <a:pt x="1517960" y="267905"/>
                    <a:pt x="1427973" y="225274"/>
                    <a:pt x="1333439" y="195805"/>
                  </a:cubicBezTo>
                  <a:cubicBezTo>
                    <a:pt x="1256157" y="171461"/>
                    <a:pt x="1176193" y="157018"/>
                    <a:pt x="1098095" y="135353"/>
                  </a:cubicBezTo>
                  <a:cubicBezTo>
                    <a:pt x="995052" y="106350"/>
                    <a:pt x="891543" y="77813"/>
                    <a:pt x="785119" y="64651"/>
                  </a:cubicBezTo>
                  <a:cubicBezTo>
                    <a:pt x="669720" y="49393"/>
                    <a:pt x="553039" y="49393"/>
                    <a:pt x="436941" y="49626"/>
                  </a:cubicBezTo>
                  <a:cubicBezTo>
                    <a:pt x="333082" y="52305"/>
                    <a:pt x="230505" y="76416"/>
                    <a:pt x="128511" y="95052"/>
                  </a:cubicBezTo>
                  <a:cubicBezTo>
                    <a:pt x="105315" y="101808"/>
                    <a:pt x="80137" y="105069"/>
                    <a:pt x="58106" y="114737"/>
                  </a:cubicBezTo>
                  <a:cubicBezTo>
                    <a:pt x="47382" y="146535"/>
                    <a:pt x="57640" y="182643"/>
                    <a:pt x="60671" y="215373"/>
                  </a:cubicBezTo>
                  <a:cubicBezTo>
                    <a:pt x="63701" y="251481"/>
                    <a:pt x="78272" y="248336"/>
                    <a:pt x="109511" y="249268"/>
                  </a:cubicBezTo>
                  <a:cubicBezTo>
                    <a:pt x="181665" y="244609"/>
                    <a:pt x="245076" y="223643"/>
                    <a:pt x="315947" y="222129"/>
                  </a:cubicBezTo>
                  <a:cubicBezTo>
                    <a:pt x="389732" y="221081"/>
                    <a:pt x="463518" y="227720"/>
                    <a:pt x="537303" y="223643"/>
                  </a:cubicBezTo>
                  <a:cubicBezTo>
                    <a:pt x="631604" y="217121"/>
                    <a:pt x="725788" y="203842"/>
                    <a:pt x="820438" y="212228"/>
                  </a:cubicBezTo>
                  <a:cubicBezTo>
                    <a:pt x="894107" y="219217"/>
                    <a:pt x="968009" y="217121"/>
                    <a:pt x="1041678" y="222828"/>
                  </a:cubicBezTo>
                  <a:cubicBezTo>
                    <a:pt x="1096696" y="228885"/>
                    <a:pt x="1151015" y="240067"/>
                    <a:pt x="1205917" y="246822"/>
                  </a:cubicBezTo>
                  <a:cubicBezTo>
                    <a:pt x="1341132" y="254626"/>
                    <a:pt x="1471684" y="288987"/>
                    <a:pt x="1603402" y="3177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13588444" y="8689895"/>
              <a:ext cx="58282" cy="23295"/>
            </a:xfrm>
            <a:custGeom>
              <a:rect b="b" l="l" r="r" t="t"/>
              <a:pathLst>
                <a:path extrusionOk="0" h="23295" w="58282">
                  <a:moveTo>
                    <a:pt x="49712" y="32031"/>
                  </a:moveTo>
                  <a:cubicBezTo>
                    <a:pt x="42601" y="27139"/>
                    <a:pt x="-18595" y="9900"/>
                    <a:pt x="5650" y="0"/>
                  </a:cubicBezTo>
                  <a:cubicBezTo>
                    <a:pt x="26865" y="6173"/>
                    <a:pt x="47846" y="15491"/>
                    <a:pt x="68595" y="23295"/>
                  </a:cubicBezTo>
                  <a:cubicBezTo>
                    <a:pt x="69761" y="24693"/>
                    <a:pt x="69877" y="26790"/>
                    <a:pt x="68595" y="28071"/>
                  </a:cubicBezTo>
                  <a:cubicBezTo>
                    <a:pt x="64981" y="30750"/>
                    <a:pt x="60668" y="25974"/>
                    <a:pt x="56822" y="25508"/>
                  </a:cubicBezTo>
                  <a:cubicBezTo>
                    <a:pt x="58337" y="29702"/>
                    <a:pt x="53675" y="34011"/>
                    <a:pt x="49712" y="320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13581533" y="8692899"/>
              <a:ext cx="58282" cy="23295"/>
            </a:xfrm>
            <a:custGeom>
              <a:rect b="b" l="l" r="r" t="t"/>
              <a:pathLst>
                <a:path extrusionOk="0" h="23295" w="58282">
                  <a:moveTo>
                    <a:pt x="52543" y="29726"/>
                  </a:moveTo>
                  <a:cubicBezTo>
                    <a:pt x="49163" y="27629"/>
                    <a:pt x="45433" y="26348"/>
                    <a:pt x="41936" y="24834"/>
                  </a:cubicBezTo>
                  <a:cubicBezTo>
                    <a:pt x="39721" y="28328"/>
                    <a:pt x="35292" y="27745"/>
                    <a:pt x="31911" y="26115"/>
                  </a:cubicBezTo>
                  <a:cubicBezTo>
                    <a:pt x="21770" y="22038"/>
                    <a:pt x="10929" y="18078"/>
                    <a:pt x="1954" y="11788"/>
                  </a:cubicBezTo>
                  <a:cubicBezTo>
                    <a:pt x="-2709" y="7129"/>
                    <a:pt x="1604" y="-1607"/>
                    <a:pt x="8248" y="257"/>
                  </a:cubicBezTo>
                  <a:cubicBezTo>
                    <a:pt x="15825" y="4100"/>
                    <a:pt x="69795" y="19825"/>
                    <a:pt x="58371" y="30075"/>
                  </a:cubicBezTo>
                  <a:cubicBezTo>
                    <a:pt x="56623" y="31356"/>
                    <a:pt x="54058" y="31240"/>
                    <a:pt x="52543" y="297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11757662" y="7909057"/>
              <a:ext cx="1631903" cy="396023"/>
            </a:xfrm>
            <a:custGeom>
              <a:rect b="b" l="l" r="r" t="t"/>
              <a:pathLst>
                <a:path extrusionOk="0" h="396023" w="1631903">
                  <a:moveTo>
                    <a:pt x="1637807" y="397161"/>
                  </a:moveTo>
                  <a:cubicBezTo>
                    <a:pt x="1555745" y="344280"/>
                    <a:pt x="1468322" y="299669"/>
                    <a:pt x="1381365" y="255408"/>
                  </a:cubicBezTo>
                  <a:cubicBezTo>
                    <a:pt x="1291610" y="211845"/>
                    <a:pt x="1200923" y="169447"/>
                    <a:pt x="1102892" y="148365"/>
                  </a:cubicBezTo>
                  <a:cubicBezTo>
                    <a:pt x="920702" y="97697"/>
                    <a:pt x="734315" y="65200"/>
                    <a:pt x="545014" y="58095"/>
                  </a:cubicBezTo>
                  <a:cubicBezTo>
                    <a:pt x="440806" y="51572"/>
                    <a:pt x="335081" y="37245"/>
                    <a:pt x="231222" y="52155"/>
                  </a:cubicBezTo>
                  <a:cubicBezTo>
                    <a:pt x="180284" y="59609"/>
                    <a:pt x="135640" y="68694"/>
                    <a:pt x="85983" y="77081"/>
                  </a:cubicBezTo>
                  <a:cubicBezTo>
                    <a:pt x="58357" y="78013"/>
                    <a:pt x="13480" y="105501"/>
                    <a:pt x="774" y="68345"/>
                  </a:cubicBezTo>
                  <a:cubicBezTo>
                    <a:pt x="-3072" y="53436"/>
                    <a:pt x="7885" y="37944"/>
                    <a:pt x="23155" y="36314"/>
                  </a:cubicBezTo>
                  <a:cubicBezTo>
                    <a:pt x="92627" y="25248"/>
                    <a:pt x="162100" y="13135"/>
                    <a:pt x="231805" y="3817"/>
                  </a:cubicBezTo>
                  <a:cubicBezTo>
                    <a:pt x="384388" y="-10161"/>
                    <a:pt x="537088" y="18027"/>
                    <a:pt x="689205" y="27811"/>
                  </a:cubicBezTo>
                  <a:cubicBezTo>
                    <a:pt x="799475" y="38760"/>
                    <a:pt x="908812" y="60658"/>
                    <a:pt x="1015585" y="89544"/>
                  </a:cubicBezTo>
                  <a:cubicBezTo>
                    <a:pt x="1084242" y="108413"/>
                    <a:pt x="1154180" y="123672"/>
                    <a:pt x="1220855" y="149064"/>
                  </a:cubicBezTo>
                  <a:cubicBezTo>
                    <a:pt x="1286365" y="175970"/>
                    <a:pt x="1349659" y="208118"/>
                    <a:pt x="1412487" y="240731"/>
                  </a:cubicBezTo>
                  <a:cubicBezTo>
                    <a:pt x="1436849" y="253311"/>
                    <a:pt x="1679886" y="384698"/>
                    <a:pt x="1637807" y="3971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11844687" y="9304612"/>
              <a:ext cx="1690185" cy="1176421"/>
            </a:xfrm>
            <a:custGeom>
              <a:rect b="b" l="l" r="r" t="t"/>
              <a:pathLst>
                <a:path extrusionOk="0" h="1176421" w="1690185">
                  <a:moveTo>
                    <a:pt x="140234" y="1178103"/>
                  </a:moveTo>
                  <a:cubicBezTo>
                    <a:pt x="105264" y="1155390"/>
                    <a:pt x="68896" y="1133608"/>
                    <a:pt x="36725" y="1106818"/>
                  </a:cubicBezTo>
                  <a:cubicBezTo>
                    <a:pt x="21338" y="1093074"/>
                    <a:pt x="4320" y="1077816"/>
                    <a:pt x="473" y="1056500"/>
                  </a:cubicBezTo>
                  <a:cubicBezTo>
                    <a:pt x="-4190" y="1023654"/>
                    <a:pt x="26700" y="998960"/>
                    <a:pt x="45700" y="975781"/>
                  </a:cubicBezTo>
                  <a:cubicBezTo>
                    <a:pt x="186393" y="829719"/>
                    <a:pt x="335363" y="692043"/>
                    <a:pt x="497154" y="569625"/>
                  </a:cubicBezTo>
                  <a:cubicBezTo>
                    <a:pt x="496688" y="569974"/>
                    <a:pt x="496338" y="570324"/>
                    <a:pt x="495989" y="570556"/>
                  </a:cubicBezTo>
                  <a:cubicBezTo>
                    <a:pt x="495756" y="570790"/>
                    <a:pt x="495406" y="571022"/>
                    <a:pt x="495173" y="571256"/>
                  </a:cubicBezTo>
                  <a:cubicBezTo>
                    <a:pt x="754995" y="347502"/>
                    <a:pt x="1065756" y="191073"/>
                    <a:pt x="1389456" y="82633"/>
                  </a:cubicBezTo>
                  <a:cubicBezTo>
                    <a:pt x="1449370" y="61084"/>
                    <a:pt x="1510100" y="41516"/>
                    <a:pt x="1572229" y="27539"/>
                  </a:cubicBezTo>
                  <a:cubicBezTo>
                    <a:pt x="1598106" y="16124"/>
                    <a:pt x="1634358" y="-15558"/>
                    <a:pt x="1660119" y="9252"/>
                  </a:cubicBezTo>
                  <a:cubicBezTo>
                    <a:pt x="1670726" y="8437"/>
                    <a:pt x="1704996" y="-765"/>
                    <a:pt x="1700800" y="18570"/>
                  </a:cubicBezTo>
                  <a:cubicBezTo>
                    <a:pt x="1692057" y="28704"/>
                    <a:pt x="1675855" y="28122"/>
                    <a:pt x="1663849" y="32897"/>
                  </a:cubicBezTo>
                  <a:cubicBezTo>
                    <a:pt x="1655922" y="50951"/>
                    <a:pt x="1632493" y="54795"/>
                    <a:pt x="1616873" y="64462"/>
                  </a:cubicBezTo>
                  <a:cubicBezTo>
                    <a:pt x="1585984" y="80303"/>
                    <a:pt x="1562438" y="96144"/>
                    <a:pt x="1534579" y="114315"/>
                  </a:cubicBezTo>
                  <a:cubicBezTo>
                    <a:pt x="1452401" y="168709"/>
                    <a:pt x="1377800" y="233355"/>
                    <a:pt x="1300284" y="293690"/>
                  </a:cubicBezTo>
                  <a:cubicBezTo>
                    <a:pt x="1246431" y="335389"/>
                    <a:pt x="1188266" y="370914"/>
                    <a:pt x="1133480" y="411215"/>
                  </a:cubicBezTo>
                  <a:cubicBezTo>
                    <a:pt x="1076713" y="450468"/>
                    <a:pt x="1032069" y="494380"/>
                    <a:pt x="977633" y="534216"/>
                  </a:cubicBezTo>
                  <a:cubicBezTo>
                    <a:pt x="854075" y="617847"/>
                    <a:pt x="738909" y="717784"/>
                    <a:pt x="620946" y="808171"/>
                  </a:cubicBezTo>
                  <a:cubicBezTo>
                    <a:pt x="519185" y="882599"/>
                    <a:pt x="440038" y="982887"/>
                    <a:pt x="342007" y="1059296"/>
                  </a:cubicBezTo>
                  <a:cubicBezTo>
                    <a:pt x="291884" y="1094821"/>
                    <a:pt x="203412" y="1197671"/>
                    <a:pt x="140234" y="1178103"/>
                  </a:cubicBezTo>
                  <a:close/>
                  <a:moveTo>
                    <a:pt x="122982" y="1102509"/>
                  </a:moveTo>
                  <a:cubicBezTo>
                    <a:pt x="135455" y="1110429"/>
                    <a:pt x="147461" y="1118816"/>
                    <a:pt x="158185" y="1126620"/>
                  </a:cubicBezTo>
                  <a:cubicBezTo>
                    <a:pt x="158534" y="1126853"/>
                    <a:pt x="159001" y="1127202"/>
                    <a:pt x="159350" y="1127435"/>
                  </a:cubicBezTo>
                  <a:cubicBezTo>
                    <a:pt x="160050" y="1127202"/>
                    <a:pt x="160749" y="1127085"/>
                    <a:pt x="161449" y="1126853"/>
                  </a:cubicBezTo>
                  <a:cubicBezTo>
                    <a:pt x="160866" y="1127085"/>
                    <a:pt x="160283" y="1127202"/>
                    <a:pt x="159700" y="1127435"/>
                  </a:cubicBezTo>
                  <a:cubicBezTo>
                    <a:pt x="208074" y="1107983"/>
                    <a:pt x="245375" y="1068381"/>
                    <a:pt x="285706" y="1036466"/>
                  </a:cubicBezTo>
                  <a:cubicBezTo>
                    <a:pt x="387700" y="959591"/>
                    <a:pt x="467081" y="858372"/>
                    <a:pt x="569075" y="781381"/>
                  </a:cubicBezTo>
                  <a:cubicBezTo>
                    <a:pt x="694032" y="684122"/>
                    <a:pt x="812928" y="582088"/>
                    <a:pt x="942781" y="493216"/>
                  </a:cubicBezTo>
                  <a:cubicBezTo>
                    <a:pt x="1010971" y="441500"/>
                    <a:pt x="1074265" y="383610"/>
                    <a:pt x="1145953" y="336553"/>
                  </a:cubicBezTo>
                  <a:cubicBezTo>
                    <a:pt x="1263100" y="263056"/>
                    <a:pt x="1364045" y="168360"/>
                    <a:pt x="1476879" y="89039"/>
                  </a:cubicBezTo>
                  <a:cubicBezTo>
                    <a:pt x="1196658" y="186880"/>
                    <a:pt x="925179" y="311860"/>
                    <a:pt x="682375" y="483781"/>
                  </a:cubicBezTo>
                  <a:cubicBezTo>
                    <a:pt x="627474" y="523500"/>
                    <a:pt x="577701" y="567528"/>
                    <a:pt x="525480" y="609810"/>
                  </a:cubicBezTo>
                  <a:cubicBezTo>
                    <a:pt x="454608" y="667815"/>
                    <a:pt x="380940" y="722560"/>
                    <a:pt x="313915" y="784759"/>
                  </a:cubicBezTo>
                  <a:cubicBezTo>
                    <a:pt x="227424" y="872466"/>
                    <a:pt x="129743" y="951438"/>
                    <a:pt x="54326" y="1048929"/>
                  </a:cubicBezTo>
                  <a:cubicBezTo>
                    <a:pt x="72976" y="1071293"/>
                    <a:pt x="98620" y="1086784"/>
                    <a:pt x="122982" y="11025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12460167" y="9077931"/>
              <a:ext cx="1666872" cy="1968467"/>
            </a:xfrm>
            <a:custGeom>
              <a:rect b="b" l="l" r="r" t="t"/>
              <a:pathLst>
                <a:path extrusionOk="0" h="1968467" w="1666872">
                  <a:moveTo>
                    <a:pt x="14908" y="1976804"/>
                  </a:moveTo>
                  <a:cubicBezTo>
                    <a:pt x="1970" y="1970864"/>
                    <a:pt x="-3392" y="1955605"/>
                    <a:pt x="2203" y="1942676"/>
                  </a:cubicBezTo>
                  <a:cubicBezTo>
                    <a:pt x="19454" y="1903772"/>
                    <a:pt x="38804" y="1865568"/>
                    <a:pt x="57105" y="1827130"/>
                  </a:cubicBezTo>
                  <a:cubicBezTo>
                    <a:pt x="135203" y="1651716"/>
                    <a:pt x="229503" y="1484687"/>
                    <a:pt x="338491" y="1326627"/>
                  </a:cubicBezTo>
                  <a:cubicBezTo>
                    <a:pt x="452491" y="1168102"/>
                    <a:pt x="552271" y="998860"/>
                    <a:pt x="679676" y="850351"/>
                  </a:cubicBezTo>
                  <a:cubicBezTo>
                    <a:pt x="812093" y="704521"/>
                    <a:pt x="940314" y="553567"/>
                    <a:pt x="1088817" y="423695"/>
                  </a:cubicBezTo>
                  <a:cubicBezTo>
                    <a:pt x="1197805" y="325970"/>
                    <a:pt x="1305744" y="226731"/>
                    <a:pt x="1429069" y="147061"/>
                  </a:cubicBezTo>
                  <a:cubicBezTo>
                    <a:pt x="1501805" y="99654"/>
                    <a:pt x="1568830" y="42115"/>
                    <a:pt x="1648443" y="6589"/>
                  </a:cubicBezTo>
                  <a:cubicBezTo>
                    <a:pt x="1657069" y="3561"/>
                    <a:pt x="1666744" y="-2496"/>
                    <a:pt x="1675720" y="1115"/>
                  </a:cubicBezTo>
                  <a:cubicBezTo>
                    <a:pt x="1677468" y="2279"/>
                    <a:pt x="1677235" y="4958"/>
                    <a:pt x="1675720" y="6240"/>
                  </a:cubicBezTo>
                  <a:cubicBezTo>
                    <a:pt x="1671174" y="9850"/>
                    <a:pt x="1666394" y="13345"/>
                    <a:pt x="1661382" y="16373"/>
                  </a:cubicBezTo>
                  <a:cubicBezTo>
                    <a:pt x="1594125" y="58655"/>
                    <a:pt x="1533861" y="110836"/>
                    <a:pt x="1469634" y="157427"/>
                  </a:cubicBezTo>
                  <a:cubicBezTo>
                    <a:pt x="1345259" y="242689"/>
                    <a:pt x="1234173" y="344140"/>
                    <a:pt x="1124136" y="446757"/>
                  </a:cubicBezTo>
                  <a:cubicBezTo>
                    <a:pt x="969688" y="585016"/>
                    <a:pt x="835872" y="744357"/>
                    <a:pt x="698443" y="899155"/>
                  </a:cubicBezTo>
                  <a:cubicBezTo>
                    <a:pt x="574884" y="1053255"/>
                    <a:pt x="472074" y="1222496"/>
                    <a:pt x="359007" y="1384284"/>
                  </a:cubicBezTo>
                  <a:cubicBezTo>
                    <a:pt x="286620" y="1495519"/>
                    <a:pt x="215399" y="1608037"/>
                    <a:pt x="159915" y="1728940"/>
                  </a:cubicBezTo>
                  <a:cubicBezTo>
                    <a:pt x="133221" y="1786363"/>
                    <a:pt x="106295" y="1843787"/>
                    <a:pt x="78786" y="1900977"/>
                  </a:cubicBezTo>
                  <a:cubicBezTo>
                    <a:pt x="61884" y="1926369"/>
                    <a:pt x="54307" y="1991247"/>
                    <a:pt x="14908" y="19768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14868289" y="9617288"/>
              <a:ext cx="384662" cy="1875285"/>
            </a:xfrm>
            <a:custGeom>
              <a:rect b="b" l="l" r="r" t="t"/>
              <a:pathLst>
                <a:path extrusionOk="0" h="1875285" w="384662">
                  <a:moveTo>
                    <a:pt x="342905" y="1874004"/>
                  </a:moveTo>
                  <a:cubicBezTo>
                    <a:pt x="337544" y="1868996"/>
                    <a:pt x="335212" y="1862590"/>
                    <a:pt x="334629" y="1855485"/>
                  </a:cubicBezTo>
                  <a:cubicBezTo>
                    <a:pt x="331482" y="1813320"/>
                    <a:pt x="329850" y="1771038"/>
                    <a:pt x="327752" y="1728874"/>
                  </a:cubicBezTo>
                  <a:cubicBezTo>
                    <a:pt x="316445" y="1515953"/>
                    <a:pt x="327053" y="1301635"/>
                    <a:pt x="296047" y="1090112"/>
                  </a:cubicBezTo>
                  <a:cubicBezTo>
                    <a:pt x="264691" y="882433"/>
                    <a:pt x="229372" y="674521"/>
                    <a:pt x="174120" y="471617"/>
                  </a:cubicBezTo>
                  <a:cubicBezTo>
                    <a:pt x="137169" y="349549"/>
                    <a:pt x="92059" y="229810"/>
                    <a:pt x="44617" y="111585"/>
                  </a:cubicBezTo>
                  <a:cubicBezTo>
                    <a:pt x="31329" y="79787"/>
                    <a:pt x="16175" y="48804"/>
                    <a:pt x="2654" y="17006"/>
                  </a:cubicBezTo>
                  <a:cubicBezTo>
                    <a:pt x="322" y="11182"/>
                    <a:pt x="-3058" y="699"/>
                    <a:pt x="5568" y="117"/>
                  </a:cubicBezTo>
                  <a:lnTo>
                    <a:pt x="5568" y="0"/>
                  </a:lnTo>
                  <a:cubicBezTo>
                    <a:pt x="22586" y="8736"/>
                    <a:pt x="30396" y="31099"/>
                    <a:pt x="41703" y="46125"/>
                  </a:cubicBezTo>
                  <a:cubicBezTo>
                    <a:pt x="73408" y="99122"/>
                    <a:pt x="97770" y="155963"/>
                    <a:pt x="121200" y="213037"/>
                  </a:cubicBezTo>
                  <a:cubicBezTo>
                    <a:pt x="177734" y="346753"/>
                    <a:pt x="228323" y="487109"/>
                    <a:pt x="258046" y="628978"/>
                  </a:cubicBezTo>
                  <a:cubicBezTo>
                    <a:pt x="322740" y="914930"/>
                    <a:pt x="374378" y="1205308"/>
                    <a:pt x="371231" y="1499530"/>
                  </a:cubicBezTo>
                  <a:cubicBezTo>
                    <a:pt x="373212" y="1598536"/>
                    <a:pt x="377175" y="1697541"/>
                    <a:pt x="382887" y="1796431"/>
                  </a:cubicBezTo>
                  <a:cubicBezTo>
                    <a:pt x="384053" y="1815882"/>
                    <a:pt x="385568" y="1835334"/>
                    <a:pt x="386617" y="1854786"/>
                  </a:cubicBezTo>
                  <a:cubicBezTo>
                    <a:pt x="388133" y="1876567"/>
                    <a:pt x="358525" y="1889962"/>
                    <a:pt x="342905" y="18740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15252294" y="9757744"/>
              <a:ext cx="524540" cy="1910229"/>
            </a:xfrm>
            <a:custGeom>
              <a:rect b="b" l="l" r="r" t="t"/>
              <a:pathLst>
                <a:path extrusionOk="0" h="1910229" w="524540">
                  <a:moveTo>
                    <a:pt x="475398" y="1894869"/>
                  </a:moveTo>
                  <a:cubicBezTo>
                    <a:pt x="460594" y="1729471"/>
                    <a:pt x="434134" y="1565355"/>
                    <a:pt x="414551" y="1400539"/>
                  </a:cubicBezTo>
                  <a:cubicBezTo>
                    <a:pt x="393569" y="1207187"/>
                    <a:pt x="365477" y="1012902"/>
                    <a:pt x="312324" y="825840"/>
                  </a:cubicBezTo>
                  <a:cubicBezTo>
                    <a:pt x="243318" y="585081"/>
                    <a:pt x="140974" y="355737"/>
                    <a:pt x="47956" y="123831"/>
                  </a:cubicBezTo>
                  <a:cubicBezTo>
                    <a:pt x="34784" y="92498"/>
                    <a:pt x="21029" y="61515"/>
                    <a:pt x="7508" y="30416"/>
                  </a:cubicBezTo>
                  <a:cubicBezTo>
                    <a:pt x="4943" y="21564"/>
                    <a:pt x="-2517" y="12245"/>
                    <a:pt x="864" y="3044"/>
                  </a:cubicBezTo>
                  <a:cubicBezTo>
                    <a:pt x="2262" y="15"/>
                    <a:pt x="5410" y="-567"/>
                    <a:pt x="8090" y="481"/>
                  </a:cubicBezTo>
                  <a:cubicBezTo>
                    <a:pt x="8090" y="481"/>
                    <a:pt x="8090" y="365"/>
                    <a:pt x="8207" y="365"/>
                  </a:cubicBezTo>
                  <a:cubicBezTo>
                    <a:pt x="56465" y="65243"/>
                    <a:pt x="86539" y="144564"/>
                    <a:pt x="121858" y="217595"/>
                  </a:cubicBezTo>
                  <a:cubicBezTo>
                    <a:pt x="154612" y="292140"/>
                    <a:pt x="188183" y="366220"/>
                    <a:pt x="220588" y="440882"/>
                  </a:cubicBezTo>
                  <a:cubicBezTo>
                    <a:pt x="358134" y="742908"/>
                    <a:pt x="433668" y="1066948"/>
                    <a:pt x="466073" y="1396463"/>
                  </a:cubicBezTo>
                  <a:cubicBezTo>
                    <a:pt x="486122" y="1560113"/>
                    <a:pt x="512582" y="1722949"/>
                    <a:pt x="527968" y="1887182"/>
                  </a:cubicBezTo>
                  <a:cubicBezTo>
                    <a:pt x="532515" y="1920611"/>
                    <a:pt x="481226" y="1929812"/>
                    <a:pt x="475398" y="18948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15272903" y="9755313"/>
              <a:ext cx="792638" cy="1933524"/>
            </a:xfrm>
            <a:custGeom>
              <a:rect b="b" l="l" r="r" t="t"/>
              <a:pathLst>
                <a:path extrusionOk="0" h="1933524" w="792638">
                  <a:moveTo>
                    <a:pt x="501181" y="1939814"/>
                  </a:moveTo>
                  <a:cubicBezTo>
                    <a:pt x="481948" y="1926769"/>
                    <a:pt x="489642" y="1894155"/>
                    <a:pt x="512838" y="1891476"/>
                  </a:cubicBezTo>
                  <a:cubicBezTo>
                    <a:pt x="536850" y="1889147"/>
                    <a:pt x="560979" y="1889380"/>
                    <a:pt x="584525" y="1883672"/>
                  </a:cubicBezTo>
                  <a:cubicBezTo>
                    <a:pt x="622642" y="1872840"/>
                    <a:pt x="749114" y="1834868"/>
                    <a:pt x="741188" y="1786530"/>
                  </a:cubicBezTo>
                  <a:cubicBezTo>
                    <a:pt x="683372" y="1590499"/>
                    <a:pt x="634881" y="1391555"/>
                    <a:pt x="568089" y="1198203"/>
                  </a:cubicBezTo>
                  <a:cubicBezTo>
                    <a:pt x="487893" y="937410"/>
                    <a:pt x="394875" y="676850"/>
                    <a:pt x="253015" y="442730"/>
                  </a:cubicBezTo>
                  <a:cubicBezTo>
                    <a:pt x="184942" y="335921"/>
                    <a:pt x="128641" y="222472"/>
                    <a:pt x="61966" y="114847"/>
                  </a:cubicBezTo>
                  <a:cubicBezTo>
                    <a:pt x="51359" y="90852"/>
                    <a:pt x="-28022" y="3494"/>
                    <a:pt x="10445" y="116"/>
                  </a:cubicBezTo>
                  <a:cubicBezTo>
                    <a:pt x="10445" y="116"/>
                    <a:pt x="10445" y="116"/>
                    <a:pt x="10445" y="0"/>
                  </a:cubicBezTo>
                  <a:cubicBezTo>
                    <a:pt x="76420" y="58821"/>
                    <a:pt x="122347" y="138608"/>
                    <a:pt x="168156" y="213736"/>
                  </a:cubicBezTo>
                  <a:cubicBezTo>
                    <a:pt x="209770" y="285136"/>
                    <a:pt x="253482" y="355139"/>
                    <a:pt x="297893" y="424909"/>
                  </a:cubicBezTo>
                  <a:cubicBezTo>
                    <a:pt x="475770" y="710163"/>
                    <a:pt x="571819" y="1034668"/>
                    <a:pt x="673697" y="1352303"/>
                  </a:cubicBezTo>
                  <a:cubicBezTo>
                    <a:pt x="697360" y="1433254"/>
                    <a:pt x="718924" y="1514905"/>
                    <a:pt x="742470" y="1595856"/>
                  </a:cubicBezTo>
                  <a:cubicBezTo>
                    <a:pt x="753310" y="1634527"/>
                    <a:pt x="764034" y="1673081"/>
                    <a:pt x="775574" y="1711519"/>
                  </a:cubicBezTo>
                  <a:cubicBezTo>
                    <a:pt x="783268" y="1742618"/>
                    <a:pt x="799470" y="1773601"/>
                    <a:pt x="793525" y="1806215"/>
                  </a:cubicBezTo>
                  <a:cubicBezTo>
                    <a:pt x="792593" y="1887166"/>
                    <a:pt x="564126" y="1963576"/>
                    <a:pt x="501181" y="19398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16069755" y="6519174"/>
              <a:ext cx="151533" cy="163068"/>
            </a:xfrm>
            <a:custGeom>
              <a:rect b="b" l="l" r="r" t="t"/>
              <a:pathLst>
                <a:path extrusionOk="0" h="163068" w="151533">
                  <a:moveTo>
                    <a:pt x="75821" y="163000"/>
                  </a:moveTo>
                  <a:cubicBezTo>
                    <a:pt x="18704" y="163466"/>
                    <a:pt x="-12302" y="100918"/>
                    <a:pt x="4600" y="50832"/>
                  </a:cubicBezTo>
                  <a:cubicBezTo>
                    <a:pt x="9845" y="27653"/>
                    <a:pt x="36305" y="3775"/>
                    <a:pt x="60900" y="11929"/>
                  </a:cubicBezTo>
                  <a:cubicBezTo>
                    <a:pt x="74422" y="-7756"/>
                    <a:pt x="103913" y="398"/>
                    <a:pt x="120698" y="11579"/>
                  </a:cubicBezTo>
                  <a:cubicBezTo>
                    <a:pt x="180496" y="51648"/>
                    <a:pt x="153336" y="167776"/>
                    <a:pt x="75821" y="163000"/>
                  </a:cubicBezTo>
                  <a:close/>
                  <a:moveTo>
                    <a:pt x="72673" y="112565"/>
                  </a:moveTo>
                  <a:cubicBezTo>
                    <a:pt x="101465" y="115943"/>
                    <a:pt x="107992" y="71449"/>
                    <a:pt x="90741" y="55957"/>
                  </a:cubicBezTo>
                  <a:cubicBezTo>
                    <a:pt x="87477" y="53744"/>
                    <a:pt x="83630" y="53045"/>
                    <a:pt x="79667" y="52812"/>
                  </a:cubicBezTo>
                  <a:cubicBezTo>
                    <a:pt x="68827" y="51764"/>
                    <a:pt x="59851" y="43611"/>
                    <a:pt x="57054" y="33361"/>
                  </a:cubicBezTo>
                  <a:cubicBezTo>
                    <a:pt x="30710" y="51415"/>
                    <a:pt x="37005" y="110469"/>
                    <a:pt x="72673" y="1125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12867892" y="10930990"/>
              <a:ext cx="268098" cy="407670"/>
            </a:xfrm>
            <a:custGeom>
              <a:rect b="b" l="l" r="r" t="t"/>
              <a:pathLst>
                <a:path extrusionOk="0" h="407670" w="268098">
                  <a:moveTo>
                    <a:pt x="202361" y="409813"/>
                  </a:moveTo>
                  <a:cubicBezTo>
                    <a:pt x="187558" y="401427"/>
                    <a:pt x="181263" y="384421"/>
                    <a:pt x="171472" y="371259"/>
                  </a:cubicBezTo>
                  <a:cubicBezTo>
                    <a:pt x="151656" y="344353"/>
                    <a:pt x="129275" y="318378"/>
                    <a:pt x="101183" y="299975"/>
                  </a:cubicBezTo>
                  <a:cubicBezTo>
                    <a:pt x="80784" y="286929"/>
                    <a:pt x="56889" y="280873"/>
                    <a:pt x="32760" y="283319"/>
                  </a:cubicBezTo>
                  <a:cubicBezTo>
                    <a:pt x="4668" y="285648"/>
                    <a:pt x="-9903" y="255015"/>
                    <a:pt x="7582" y="233583"/>
                  </a:cubicBezTo>
                  <a:cubicBezTo>
                    <a:pt x="46981" y="172199"/>
                    <a:pt x="76705" y="106739"/>
                    <a:pt x="74723" y="33242"/>
                  </a:cubicBezTo>
                  <a:cubicBezTo>
                    <a:pt x="73324" y="-3449"/>
                    <a:pt x="96987" y="-15562"/>
                    <a:pt x="103981" y="26952"/>
                  </a:cubicBezTo>
                  <a:cubicBezTo>
                    <a:pt x="119833" y="26719"/>
                    <a:pt x="127876" y="42327"/>
                    <a:pt x="136153" y="53509"/>
                  </a:cubicBezTo>
                  <a:cubicBezTo>
                    <a:pt x="152355" y="74941"/>
                    <a:pt x="173920" y="92878"/>
                    <a:pt x="197699" y="105225"/>
                  </a:cubicBezTo>
                  <a:cubicBezTo>
                    <a:pt x="222294" y="120833"/>
                    <a:pt x="261576" y="103477"/>
                    <a:pt x="276030" y="132830"/>
                  </a:cubicBezTo>
                  <a:cubicBezTo>
                    <a:pt x="283374" y="147972"/>
                    <a:pt x="273232" y="163347"/>
                    <a:pt x="265189" y="175926"/>
                  </a:cubicBezTo>
                  <a:cubicBezTo>
                    <a:pt x="251901" y="198407"/>
                    <a:pt x="244907" y="223799"/>
                    <a:pt x="239778" y="249191"/>
                  </a:cubicBezTo>
                  <a:cubicBezTo>
                    <a:pt x="234183" y="281339"/>
                    <a:pt x="235466" y="314185"/>
                    <a:pt x="240128" y="346449"/>
                  </a:cubicBezTo>
                  <a:cubicBezTo>
                    <a:pt x="241877" y="361591"/>
                    <a:pt x="245956" y="376966"/>
                    <a:pt x="242809" y="392109"/>
                  </a:cubicBezTo>
                  <a:cubicBezTo>
                    <a:pt x="239196" y="409347"/>
                    <a:pt x="217515" y="418432"/>
                    <a:pt x="202361" y="409813"/>
                  </a:cubicBezTo>
                  <a:close/>
                  <a:moveTo>
                    <a:pt x="83116" y="235330"/>
                  </a:moveTo>
                  <a:cubicBezTo>
                    <a:pt x="122398" y="245347"/>
                    <a:pt x="155269" y="271321"/>
                    <a:pt x="182312" y="300557"/>
                  </a:cubicBezTo>
                  <a:cubicBezTo>
                    <a:pt x="181496" y="254316"/>
                    <a:pt x="190355" y="207259"/>
                    <a:pt x="210055" y="165327"/>
                  </a:cubicBezTo>
                  <a:cubicBezTo>
                    <a:pt x="169140" y="157057"/>
                    <a:pt x="134288" y="131549"/>
                    <a:pt x="106079" y="101614"/>
                  </a:cubicBezTo>
                  <a:cubicBezTo>
                    <a:pt x="100950" y="147390"/>
                    <a:pt x="81484" y="190020"/>
                    <a:pt x="62484" y="231603"/>
                  </a:cubicBezTo>
                  <a:cubicBezTo>
                    <a:pt x="69361" y="232302"/>
                    <a:pt x="76355" y="233699"/>
                    <a:pt x="83116" y="2353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12034531" y="10715935"/>
              <a:ext cx="116564" cy="128125"/>
            </a:xfrm>
            <a:custGeom>
              <a:rect b="b" l="l" r="r" t="t"/>
              <a:pathLst>
                <a:path extrusionOk="0" h="128125" w="116564">
                  <a:moveTo>
                    <a:pt x="57280" y="132868"/>
                  </a:moveTo>
                  <a:cubicBezTo>
                    <a:pt x="12869" y="132635"/>
                    <a:pt x="-16971" y="72649"/>
                    <a:pt x="10655" y="37706"/>
                  </a:cubicBezTo>
                  <a:cubicBezTo>
                    <a:pt x="13219" y="-8768"/>
                    <a:pt x="87587" y="-9700"/>
                    <a:pt x="111716" y="20817"/>
                  </a:cubicBezTo>
                  <a:cubicBezTo>
                    <a:pt x="145636" y="61584"/>
                    <a:pt x="115330" y="141255"/>
                    <a:pt x="57280" y="132868"/>
                  </a:cubicBezTo>
                  <a:close/>
                  <a:moveTo>
                    <a:pt x="65323" y="98624"/>
                  </a:moveTo>
                  <a:cubicBezTo>
                    <a:pt x="92017" y="100604"/>
                    <a:pt x="97379" y="46092"/>
                    <a:pt x="71035" y="43530"/>
                  </a:cubicBezTo>
                  <a:cubicBezTo>
                    <a:pt x="53434" y="40152"/>
                    <a:pt x="47839" y="59720"/>
                    <a:pt x="31170" y="57507"/>
                  </a:cubicBezTo>
                  <a:cubicBezTo>
                    <a:pt x="29655" y="77075"/>
                    <a:pt x="42943" y="101652"/>
                    <a:pt x="65323" y="986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16718673" y="10978209"/>
              <a:ext cx="431288" cy="570739"/>
            </a:xfrm>
            <a:custGeom>
              <a:rect b="b" l="l" r="r" t="t"/>
              <a:pathLst>
                <a:path extrusionOk="0" h="570739" w="431288">
                  <a:moveTo>
                    <a:pt x="195411" y="567012"/>
                  </a:moveTo>
                  <a:cubicBezTo>
                    <a:pt x="184338" y="551054"/>
                    <a:pt x="185969" y="529623"/>
                    <a:pt x="180724" y="511336"/>
                  </a:cubicBezTo>
                  <a:cubicBezTo>
                    <a:pt x="169650" y="463813"/>
                    <a:pt x="149019" y="418038"/>
                    <a:pt x="117080" y="380881"/>
                  </a:cubicBezTo>
                  <a:cubicBezTo>
                    <a:pt x="98196" y="360963"/>
                    <a:pt x="75000" y="345006"/>
                    <a:pt x="48540" y="337202"/>
                  </a:cubicBezTo>
                  <a:cubicBezTo>
                    <a:pt x="37350" y="333824"/>
                    <a:pt x="25343" y="332193"/>
                    <a:pt x="14969" y="326486"/>
                  </a:cubicBezTo>
                  <a:cubicBezTo>
                    <a:pt x="-2982" y="317284"/>
                    <a:pt x="-5429" y="291077"/>
                    <a:pt x="11123" y="279196"/>
                  </a:cubicBezTo>
                  <a:cubicBezTo>
                    <a:pt x="45859" y="260327"/>
                    <a:pt x="81877" y="242855"/>
                    <a:pt x="113233" y="218162"/>
                  </a:cubicBezTo>
                  <a:cubicBezTo>
                    <a:pt x="143074" y="194517"/>
                    <a:pt x="166853" y="164583"/>
                    <a:pt x="191565" y="135929"/>
                  </a:cubicBezTo>
                  <a:cubicBezTo>
                    <a:pt x="222338" y="100520"/>
                    <a:pt x="247049" y="60102"/>
                    <a:pt x="253693" y="12929"/>
                  </a:cubicBezTo>
                  <a:cubicBezTo>
                    <a:pt x="255092" y="8037"/>
                    <a:pt x="254509" y="0"/>
                    <a:pt x="261387" y="0"/>
                  </a:cubicBezTo>
                  <a:cubicBezTo>
                    <a:pt x="272460" y="1980"/>
                    <a:pt x="272577" y="16889"/>
                    <a:pt x="273742" y="25858"/>
                  </a:cubicBezTo>
                  <a:cubicBezTo>
                    <a:pt x="286332" y="26324"/>
                    <a:pt x="297522" y="35875"/>
                    <a:pt x="299503" y="48687"/>
                  </a:cubicBezTo>
                  <a:cubicBezTo>
                    <a:pt x="305448" y="83514"/>
                    <a:pt x="314424" y="117759"/>
                    <a:pt x="325031" y="151421"/>
                  </a:cubicBezTo>
                  <a:cubicBezTo>
                    <a:pt x="339135" y="188694"/>
                    <a:pt x="366411" y="219327"/>
                    <a:pt x="399749" y="240526"/>
                  </a:cubicBezTo>
                  <a:cubicBezTo>
                    <a:pt x="412105" y="247514"/>
                    <a:pt x="427258" y="252173"/>
                    <a:pt x="433319" y="266267"/>
                  </a:cubicBezTo>
                  <a:cubicBezTo>
                    <a:pt x="446608" y="298182"/>
                    <a:pt x="407326" y="310762"/>
                    <a:pt x="387160" y="325321"/>
                  </a:cubicBezTo>
                  <a:cubicBezTo>
                    <a:pt x="356620" y="348267"/>
                    <a:pt x="330393" y="376338"/>
                    <a:pt x="305332" y="404876"/>
                  </a:cubicBezTo>
                  <a:cubicBezTo>
                    <a:pt x="282019" y="434344"/>
                    <a:pt x="266515" y="469287"/>
                    <a:pt x="254043" y="504580"/>
                  </a:cubicBezTo>
                  <a:cubicBezTo>
                    <a:pt x="247282" y="524498"/>
                    <a:pt x="248681" y="547327"/>
                    <a:pt x="237841" y="565614"/>
                  </a:cubicBezTo>
                  <a:cubicBezTo>
                    <a:pt x="228282" y="579708"/>
                    <a:pt x="205902" y="580407"/>
                    <a:pt x="195411" y="567012"/>
                  </a:cubicBezTo>
                  <a:close/>
                  <a:moveTo>
                    <a:pt x="88755" y="296086"/>
                  </a:moveTo>
                  <a:cubicBezTo>
                    <a:pt x="152632" y="324156"/>
                    <a:pt x="194012" y="386122"/>
                    <a:pt x="217792" y="449486"/>
                  </a:cubicBezTo>
                  <a:cubicBezTo>
                    <a:pt x="246233" y="379716"/>
                    <a:pt x="300785" y="323341"/>
                    <a:pt x="360233" y="278497"/>
                  </a:cubicBezTo>
                  <a:cubicBezTo>
                    <a:pt x="300785" y="239943"/>
                    <a:pt x="269896" y="174134"/>
                    <a:pt x="256724" y="106577"/>
                  </a:cubicBezTo>
                  <a:cubicBezTo>
                    <a:pt x="212546" y="179492"/>
                    <a:pt x="158577" y="250543"/>
                    <a:pt x="83742" y="293989"/>
                  </a:cubicBezTo>
                  <a:cubicBezTo>
                    <a:pt x="85491" y="294688"/>
                    <a:pt x="87123" y="295387"/>
                    <a:pt x="88755" y="2960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16988563" y="10989364"/>
              <a:ext cx="11700" cy="23295"/>
            </a:xfrm>
            <a:custGeom>
              <a:rect b="b" l="l" r="r" t="t"/>
              <a:pathLst>
                <a:path extrusionOk="0" h="23295" w="120000">
                  <a:moveTo>
                    <a:pt x="25275" y="28448"/>
                  </a:moveTo>
                  <a:cubicBezTo>
                    <a:pt x="18068" y="20178"/>
                    <a:pt x="6074" y="11675"/>
                    <a:pt x="72" y="3405"/>
                  </a:cubicBezTo>
                  <a:cubicBezTo>
                    <a:pt x="-1132" y="1775"/>
                    <a:pt x="13270" y="261"/>
                    <a:pt x="28868" y="27"/>
                  </a:cubicBezTo>
                  <a:cubicBezTo>
                    <a:pt x="46874" y="-205"/>
                    <a:pt x="67268" y="1076"/>
                    <a:pt x="68473" y="2823"/>
                  </a:cubicBezTo>
                  <a:cubicBezTo>
                    <a:pt x="76874" y="10976"/>
                    <a:pt x="82876" y="19130"/>
                    <a:pt x="96074" y="27400"/>
                  </a:cubicBezTo>
                  <a:cubicBezTo>
                    <a:pt x="103270" y="31826"/>
                    <a:pt x="30072" y="32991"/>
                    <a:pt x="25275" y="284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16986705" y="10996496"/>
              <a:ext cx="11700" cy="11700"/>
            </a:xfrm>
            <a:custGeom>
              <a:rect b="b" l="l" r="r" t="t"/>
              <a:pathLst>
                <a:path extrusionOk="0" h="120000" w="120000">
                  <a:moveTo>
                    <a:pt x="0" y="44402"/>
                  </a:moveTo>
                  <a:cubicBezTo>
                    <a:pt x="0" y="21604"/>
                    <a:pt x="19200" y="0"/>
                    <a:pt x="42004" y="0"/>
                  </a:cubicBezTo>
                  <a:cubicBezTo>
                    <a:pt x="66002" y="0"/>
                    <a:pt x="85202" y="17998"/>
                    <a:pt x="86407" y="42002"/>
                  </a:cubicBezTo>
                  <a:cubicBezTo>
                    <a:pt x="86407" y="64801"/>
                    <a:pt x="67207" y="86394"/>
                    <a:pt x="44403" y="86394"/>
                  </a:cubicBezTo>
                  <a:cubicBezTo>
                    <a:pt x="20405" y="86394"/>
                    <a:pt x="1205" y="68396"/>
                    <a:pt x="0" y="44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17265242" y="9749155"/>
              <a:ext cx="104908" cy="128125"/>
            </a:xfrm>
            <a:custGeom>
              <a:rect b="b" l="l" r="r" t="t"/>
              <a:pathLst>
                <a:path extrusionOk="0" h="128125" w="104908">
                  <a:moveTo>
                    <a:pt x="14041" y="104349"/>
                  </a:moveTo>
                  <a:cubicBezTo>
                    <a:pt x="-26058" y="48323"/>
                    <a:pt x="26047" y="-28785"/>
                    <a:pt x="90740" y="10934"/>
                  </a:cubicBezTo>
                  <a:cubicBezTo>
                    <a:pt x="118016" y="36093"/>
                    <a:pt x="120697" y="81636"/>
                    <a:pt x="103212" y="113201"/>
                  </a:cubicBezTo>
                  <a:cubicBezTo>
                    <a:pt x="82347" y="146397"/>
                    <a:pt x="32458" y="133934"/>
                    <a:pt x="14041" y="104349"/>
                  </a:cubicBezTo>
                  <a:close/>
                  <a:moveTo>
                    <a:pt x="62531" y="94681"/>
                  </a:moveTo>
                  <a:cubicBezTo>
                    <a:pt x="64047" y="94448"/>
                    <a:pt x="65562" y="94332"/>
                    <a:pt x="67077" y="93982"/>
                  </a:cubicBezTo>
                  <a:cubicBezTo>
                    <a:pt x="67660" y="93866"/>
                    <a:pt x="68243" y="93633"/>
                    <a:pt x="68942" y="93516"/>
                  </a:cubicBezTo>
                  <a:cubicBezTo>
                    <a:pt x="75004" y="79073"/>
                    <a:pt x="75004" y="61136"/>
                    <a:pt x="65795" y="47857"/>
                  </a:cubicBezTo>
                  <a:cubicBezTo>
                    <a:pt x="53090" y="44479"/>
                    <a:pt x="39335" y="51701"/>
                    <a:pt x="27212" y="46227"/>
                  </a:cubicBezTo>
                  <a:cubicBezTo>
                    <a:pt x="24298" y="67775"/>
                    <a:pt x="39568" y="93516"/>
                    <a:pt x="62531" y="946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12723480" y="6631445"/>
              <a:ext cx="93251" cy="116477"/>
            </a:xfrm>
            <a:custGeom>
              <a:rect b="b" l="l" r="r" t="t"/>
              <a:pathLst>
                <a:path extrusionOk="0" h="116477" w="93251">
                  <a:moveTo>
                    <a:pt x="11650" y="95572"/>
                  </a:moveTo>
                  <a:cubicBezTo>
                    <a:pt x="3607" y="84041"/>
                    <a:pt x="-2687" y="69482"/>
                    <a:pt x="1160" y="55271"/>
                  </a:cubicBezTo>
                  <a:cubicBezTo>
                    <a:pt x="3374" y="46885"/>
                    <a:pt x="7338" y="36868"/>
                    <a:pt x="15614" y="33257"/>
                  </a:cubicBezTo>
                  <a:cubicBezTo>
                    <a:pt x="8853" y="12757"/>
                    <a:pt x="34614" y="760"/>
                    <a:pt x="51632" y="61"/>
                  </a:cubicBezTo>
                  <a:cubicBezTo>
                    <a:pt x="64804" y="-754"/>
                    <a:pt x="76344" y="6700"/>
                    <a:pt x="84270" y="16601"/>
                  </a:cubicBezTo>
                  <a:cubicBezTo>
                    <a:pt x="105835" y="43507"/>
                    <a:pt x="114577" y="96737"/>
                    <a:pt x="79608" y="116305"/>
                  </a:cubicBezTo>
                  <a:cubicBezTo>
                    <a:pt x="55595" y="126905"/>
                    <a:pt x="26338" y="116888"/>
                    <a:pt x="11650" y="95572"/>
                  </a:cubicBezTo>
                  <a:close/>
                  <a:moveTo>
                    <a:pt x="56062" y="89166"/>
                  </a:moveTo>
                  <a:cubicBezTo>
                    <a:pt x="81473" y="90215"/>
                    <a:pt x="67368" y="47933"/>
                    <a:pt x="54430" y="39081"/>
                  </a:cubicBezTo>
                  <a:cubicBezTo>
                    <a:pt x="45920" y="39547"/>
                    <a:pt x="39043" y="47351"/>
                    <a:pt x="30184" y="45254"/>
                  </a:cubicBezTo>
                  <a:cubicBezTo>
                    <a:pt x="19460" y="62842"/>
                    <a:pt x="36479" y="88118"/>
                    <a:pt x="56062" y="891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13520234" y="6076948"/>
              <a:ext cx="279754" cy="349432"/>
            </a:xfrm>
            <a:custGeom>
              <a:rect b="b" l="l" r="r" t="t"/>
              <a:pathLst>
                <a:path extrusionOk="0" h="349432" w="279754">
                  <a:moveTo>
                    <a:pt x="255118" y="355964"/>
                  </a:moveTo>
                  <a:cubicBezTo>
                    <a:pt x="240081" y="354916"/>
                    <a:pt x="233087" y="340706"/>
                    <a:pt x="226560" y="329175"/>
                  </a:cubicBezTo>
                  <a:cubicBezTo>
                    <a:pt x="212222" y="304714"/>
                    <a:pt x="194388" y="282118"/>
                    <a:pt x="172940" y="263481"/>
                  </a:cubicBezTo>
                  <a:cubicBezTo>
                    <a:pt x="139253" y="236459"/>
                    <a:pt x="93210" y="225160"/>
                    <a:pt x="50780" y="234362"/>
                  </a:cubicBezTo>
                  <a:cubicBezTo>
                    <a:pt x="37492" y="237507"/>
                    <a:pt x="22688" y="242399"/>
                    <a:pt x="10449" y="233663"/>
                  </a:cubicBezTo>
                  <a:cubicBezTo>
                    <a:pt x="-13913" y="214095"/>
                    <a:pt x="10332" y="191848"/>
                    <a:pt x="22572" y="173794"/>
                  </a:cubicBezTo>
                  <a:cubicBezTo>
                    <a:pt x="43204" y="139200"/>
                    <a:pt x="51480" y="101112"/>
                    <a:pt x="60572" y="63024"/>
                  </a:cubicBezTo>
                  <a:cubicBezTo>
                    <a:pt x="63719" y="46018"/>
                    <a:pt x="64885" y="28663"/>
                    <a:pt x="63253" y="11541"/>
                  </a:cubicBezTo>
                  <a:cubicBezTo>
                    <a:pt x="63253" y="-2436"/>
                    <a:pt x="82602" y="-4184"/>
                    <a:pt x="86682" y="8862"/>
                  </a:cubicBezTo>
                  <a:cubicBezTo>
                    <a:pt x="95191" y="8279"/>
                    <a:pt x="102535" y="13754"/>
                    <a:pt x="109179" y="18646"/>
                  </a:cubicBezTo>
                  <a:cubicBezTo>
                    <a:pt x="133658" y="31924"/>
                    <a:pt x="161400" y="42757"/>
                    <a:pt x="189725" y="40660"/>
                  </a:cubicBezTo>
                  <a:cubicBezTo>
                    <a:pt x="211756" y="40544"/>
                    <a:pt x="237866" y="27615"/>
                    <a:pt x="256400" y="44504"/>
                  </a:cubicBezTo>
                  <a:cubicBezTo>
                    <a:pt x="272253" y="58365"/>
                    <a:pt x="263044" y="81194"/>
                    <a:pt x="256750" y="96919"/>
                  </a:cubicBezTo>
                  <a:cubicBezTo>
                    <a:pt x="246958" y="129532"/>
                    <a:pt x="241363" y="163544"/>
                    <a:pt x="244627" y="197672"/>
                  </a:cubicBezTo>
                  <a:cubicBezTo>
                    <a:pt x="247658" y="230751"/>
                    <a:pt x="256866" y="263132"/>
                    <a:pt x="270971" y="293183"/>
                  </a:cubicBezTo>
                  <a:cubicBezTo>
                    <a:pt x="275284" y="302618"/>
                    <a:pt x="280179" y="311936"/>
                    <a:pt x="283560" y="321837"/>
                  </a:cubicBezTo>
                  <a:cubicBezTo>
                    <a:pt x="289504" y="339541"/>
                    <a:pt x="273185" y="358178"/>
                    <a:pt x="255118" y="355964"/>
                  </a:cubicBezTo>
                  <a:close/>
                  <a:moveTo>
                    <a:pt x="154056" y="193246"/>
                  </a:moveTo>
                  <a:cubicBezTo>
                    <a:pt x="164314" y="196856"/>
                    <a:pt x="174222" y="201981"/>
                    <a:pt x="183780" y="207223"/>
                  </a:cubicBezTo>
                  <a:cubicBezTo>
                    <a:pt x="187394" y="209319"/>
                    <a:pt x="191007" y="211532"/>
                    <a:pt x="194388" y="213862"/>
                  </a:cubicBezTo>
                  <a:cubicBezTo>
                    <a:pt x="188326" y="173328"/>
                    <a:pt x="192989" y="132095"/>
                    <a:pt x="203946" y="92959"/>
                  </a:cubicBezTo>
                  <a:cubicBezTo>
                    <a:pt x="164897" y="99248"/>
                    <a:pt x="126081" y="86785"/>
                    <a:pt x="93093" y="66285"/>
                  </a:cubicBezTo>
                  <a:cubicBezTo>
                    <a:pt x="87382" y="105538"/>
                    <a:pt x="79339" y="145024"/>
                    <a:pt x="64069" y="181714"/>
                  </a:cubicBezTo>
                  <a:cubicBezTo>
                    <a:pt x="94375" y="178220"/>
                    <a:pt x="125265" y="182879"/>
                    <a:pt x="154056" y="1932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11836285" y="7115401"/>
              <a:ext cx="326380" cy="267897"/>
            </a:xfrm>
            <a:custGeom>
              <a:rect b="b" l="l" r="r" t="t"/>
              <a:pathLst>
                <a:path extrusionOk="0" h="267897" w="326380">
                  <a:moveTo>
                    <a:pt x="73102" y="264356"/>
                  </a:moveTo>
                  <a:cubicBezTo>
                    <a:pt x="64943" y="254689"/>
                    <a:pt x="65992" y="241643"/>
                    <a:pt x="67391" y="229995"/>
                  </a:cubicBezTo>
                  <a:cubicBezTo>
                    <a:pt x="69838" y="171058"/>
                    <a:pt x="63544" y="110606"/>
                    <a:pt x="32538" y="59123"/>
                  </a:cubicBezTo>
                  <a:cubicBezTo>
                    <a:pt x="12605" y="52135"/>
                    <a:pt x="-10475" y="32333"/>
                    <a:pt x="5145" y="10436"/>
                  </a:cubicBezTo>
                  <a:cubicBezTo>
                    <a:pt x="16802" y="-5988"/>
                    <a:pt x="36851" y="-397"/>
                    <a:pt x="50955" y="9271"/>
                  </a:cubicBezTo>
                  <a:cubicBezTo>
                    <a:pt x="65759" y="15910"/>
                    <a:pt x="81728" y="19288"/>
                    <a:pt x="97581" y="22316"/>
                  </a:cubicBezTo>
                  <a:cubicBezTo>
                    <a:pt x="126023" y="28490"/>
                    <a:pt x="154581" y="20686"/>
                    <a:pt x="182789" y="17191"/>
                  </a:cubicBezTo>
                  <a:cubicBezTo>
                    <a:pt x="202605" y="14279"/>
                    <a:pt x="227084" y="9504"/>
                    <a:pt x="241538" y="27092"/>
                  </a:cubicBezTo>
                  <a:cubicBezTo>
                    <a:pt x="253661" y="41884"/>
                    <a:pt x="248882" y="62617"/>
                    <a:pt x="254010" y="79973"/>
                  </a:cubicBezTo>
                  <a:cubicBezTo>
                    <a:pt x="265783" y="132504"/>
                    <a:pt x="293642" y="177814"/>
                    <a:pt x="321618" y="222075"/>
                  </a:cubicBezTo>
                  <a:cubicBezTo>
                    <a:pt x="335256" y="239081"/>
                    <a:pt x="330010" y="268666"/>
                    <a:pt x="306115" y="272277"/>
                  </a:cubicBezTo>
                  <a:cubicBezTo>
                    <a:pt x="294342" y="274956"/>
                    <a:pt x="280004" y="265055"/>
                    <a:pt x="270679" y="260978"/>
                  </a:cubicBezTo>
                  <a:cubicBezTo>
                    <a:pt x="252728" y="252941"/>
                    <a:pt x="234194" y="245370"/>
                    <a:pt x="214378" y="244206"/>
                  </a:cubicBezTo>
                  <a:cubicBezTo>
                    <a:pt x="192581" y="243041"/>
                    <a:pt x="171133" y="247933"/>
                    <a:pt x="150734" y="255155"/>
                  </a:cubicBezTo>
                  <a:cubicBezTo>
                    <a:pt x="126955" y="264007"/>
                    <a:pt x="95133" y="288118"/>
                    <a:pt x="73102" y="264356"/>
                  </a:cubicBezTo>
                  <a:close/>
                  <a:moveTo>
                    <a:pt x="73219" y="71586"/>
                  </a:moveTo>
                  <a:cubicBezTo>
                    <a:pt x="101544" y="116430"/>
                    <a:pt x="105973" y="170941"/>
                    <a:pt x="107256" y="222657"/>
                  </a:cubicBezTo>
                  <a:cubicBezTo>
                    <a:pt x="149219" y="199012"/>
                    <a:pt x="199109" y="185967"/>
                    <a:pt x="246900" y="197032"/>
                  </a:cubicBezTo>
                  <a:cubicBezTo>
                    <a:pt x="226618" y="155450"/>
                    <a:pt x="207967" y="111654"/>
                    <a:pt x="206102" y="64831"/>
                  </a:cubicBezTo>
                  <a:cubicBezTo>
                    <a:pt x="162158" y="72751"/>
                    <a:pt x="117397" y="83816"/>
                    <a:pt x="73219" y="71586"/>
                  </a:cubicBezTo>
                  <a:lnTo>
                    <a:pt x="73219" y="715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16732100" y="7335780"/>
              <a:ext cx="303067" cy="442614"/>
            </a:xfrm>
            <a:custGeom>
              <a:rect b="b" l="l" r="r" t="t"/>
              <a:pathLst>
                <a:path extrusionOk="0" h="442614" w="303067">
                  <a:moveTo>
                    <a:pt x="107151" y="424159"/>
                  </a:moveTo>
                  <a:cubicBezTo>
                    <a:pt x="104004" y="405756"/>
                    <a:pt x="107851" y="386770"/>
                    <a:pt x="105519" y="368133"/>
                  </a:cubicBezTo>
                  <a:cubicBezTo>
                    <a:pt x="100973" y="320145"/>
                    <a:pt x="78476" y="272738"/>
                    <a:pt x="41992" y="240940"/>
                  </a:cubicBezTo>
                  <a:cubicBezTo>
                    <a:pt x="28353" y="228361"/>
                    <a:pt x="8538" y="219392"/>
                    <a:pt x="1777" y="201105"/>
                  </a:cubicBezTo>
                  <a:cubicBezTo>
                    <a:pt x="-6150" y="178741"/>
                    <a:pt x="13900" y="164065"/>
                    <a:pt x="33133" y="158824"/>
                  </a:cubicBezTo>
                  <a:cubicBezTo>
                    <a:pt x="83139" y="137625"/>
                    <a:pt x="135943" y="116309"/>
                    <a:pt x="172427" y="74261"/>
                  </a:cubicBezTo>
                  <a:cubicBezTo>
                    <a:pt x="191893" y="51432"/>
                    <a:pt x="207630" y="30349"/>
                    <a:pt x="222433" y="6005"/>
                  </a:cubicBezTo>
                  <a:cubicBezTo>
                    <a:pt x="231176" y="-6458"/>
                    <a:pt x="252507" y="2045"/>
                    <a:pt x="250059" y="17187"/>
                  </a:cubicBezTo>
                  <a:cubicBezTo>
                    <a:pt x="246796" y="30233"/>
                    <a:pt x="238869" y="41880"/>
                    <a:pt x="232691" y="53761"/>
                  </a:cubicBezTo>
                  <a:cubicBezTo>
                    <a:pt x="247495" y="61332"/>
                    <a:pt x="246796" y="79852"/>
                    <a:pt x="246562" y="94179"/>
                  </a:cubicBezTo>
                  <a:cubicBezTo>
                    <a:pt x="245980" y="117358"/>
                    <a:pt x="252507" y="139954"/>
                    <a:pt x="259617" y="161852"/>
                  </a:cubicBezTo>
                  <a:cubicBezTo>
                    <a:pt x="268127" y="185497"/>
                    <a:pt x="281648" y="206696"/>
                    <a:pt x="296918" y="226497"/>
                  </a:cubicBezTo>
                  <a:cubicBezTo>
                    <a:pt x="306360" y="237329"/>
                    <a:pt x="314520" y="252355"/>
                    <a:pt x="307642" y="266682"/>
                  </a:cubicBezTo>
                  <a:cubicBezTo>
                    <a:pt x="302746" y="277747"/>
                    <a:pt x="291789" y="282057"/>
                    <a:pt x="282231" y="288230"/>
                  </a:cubicBezTo>
                  <a:cubicBezTo>
                    <a:pt x="257286" y="303139"/>
                    <a:pt x="234556" y="321426"/>
                    <a:pt x="215673" y="343557"/>
                  </a:cubicBezTo>
                  <a:cubicBezTo>
                    <a:pt x="195041" y="366852"/>
                    <a:pt x="180237" y="394341"/>
                    <a:pt x="163918" y="420665"/>
                  </a:cubicBezTo>
                  <a:cubicBezTo>
                    <a:pt x="157390" y="430915"/>
                    <a:pt x="150396" y="441864"/>
                    <a:pt x="136992" y="443378"/>
                  </a:cubicBezTo>
                  <a:cubicBezTo>
                    <a:pt x="124169" y="444776"/>
                    <a:pt x="110065" y="437554"/>
                    <a:pt x="107151" y="424159"/>
                  </a:cubicBezTo>
                  <a:close/>
                  <a:moveTo>
                    <a:pt x="69617" y="196329"/>
                  </a:moveTo>
                  <a:cubicBezTo>
                    <a:pt x="113795" y="229991"/>
                    <a:pt x="141888" y="281358"/>
                    <a:pt x="154476" y="334821"/>
                  </a:cubicBezTo>
                  <a:cubicBezTo>
                    <a:pt x="179305" y="300111"/>
                    <a:pt x="211477" y="271108"/>
                    <a:pt x="248427" y="249792"/>
                  </a:cubicBezTo>
                  <a:cubicBezTo>
                    <a:pt x="216955" y="209491"/>
                    <a:pt x="197256" y="159755"/>
                    <a:pt x="193176" y="108738"/>
                  </a:cubicBezTo>
                  <a:cubicBezTo>
                    <a:pt x="159722" y="148224"/>
                    <a:pt x="112397" y="171520"/>
                    <a:pt x="66820" y="194116"/>
                  </a:cubicBezTo>
                  <a:cubicBezTo>
                    <a:pt x="67752" y="194932"/>
                    <a:pt x="68685" y="195631"/>
                    <a:pt x="69617" y="1963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12024897" y="8873250"/>
              <a:ext cx="128220" cy="139772"/>
            </a:xfrm>
            <a:custGeom>
              <a:rect b="b" l="l" r="r" t="t"/>
              <a:pathLst>
                <a:path extrusionOk="0" h="139772" w="128220">
                  <a:moveTo>
                    <a:pt x="64000" y="146159"/>
                  </a:moveTo>
                  <a:cubicBezTo>
                    <a:pt x="29380" y="145344"/>
                    <a:pt x="1055" y="114244"/>
                    <a:pt x="239" y="80117"/>
                  </a:cubicBezTo>
                  <a:cubicBezTo>
                    <a:pt x="-2326" y="50764"/>
                    <a:pt x="15858" y="10113"/>
                    <a:pt x="50362" y="14190"/>
                  </a:cubicBezTo>
                  <a:cubicBezTo>
                    <a:pt x="63067" y="-9804"/>
                    <a:pt x="97570" y="795"/>
                    <a:pt x="114006" y="15472"/>
                  </a:cubicBezTo>
                  <a:cubicBezTo>
                    <a:pt x="160515" y="57869"/>
                    <a:pt x="128227" y="148023"/>
                    <a:pt x="64000" y="146159"/>
                  </a:cubicBezTo>
                  <a:close/>
                  <a:moveTo>
                    <a:pt x="64116" y="97122"/>
                  </a:moveTo>
                  <a:cubicBezTo>
                    <a:pt x="81251" y="92929"/>
                    <a:pt x="89527" y="68469"/>
                    <a:pt x="77754" y="54957"/>
                  </a:cubicBezTo>
                  <a:cubicBezTo>
                    <a:pt x="68429" y="50065"/>
                    <a:pt x="56423" y="49832"/>
                    <a:pt x="51061" y="39233"/>
                  </a:cubicBezTo>
                  <a:cubicBezTo>
                    <a:pt x="31828" y="53210"/>
                    <a:pt x="36490" y="97006"/>
                    <a:pt x="64116" y="97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13916745" y="6973134"/>
              <a:ext cx="501227" cy="1525853"/>
            </a:xfrm>
            <a:custGeom>
              <a:rect b="b" l="l" r="r" t="t"/>
              <a:pathLst>
                <a:path extrusionOk="0" h="1525853" w="501227">
                  <a:moveTo>
                    <a:pt x="429540" y="552336"/>
                  </a:moveTo>
                  <a:cubicBezTo>
                    <a:pt x="489921" y="874745"/>
                    <a:pt x="513933" y="1202513"/>
                    <a:pt x="505540" y="1530280"/>
                  </a:cubicBezTo>
                  <a:cubicBezTo>
                    <a:pt x="471503" y="1271584"/>
                    <a:pt x="413921" y="1015566"/>
                    <a:pt x="329878" y="768401"/>
                  </a:cubicBezTo>
                  <a:cubicBezTo>
                    <a:pt x="246301" y="523915"/>
                    <a:pt x="178927" y="262773"/>
                    <a:pt x="10607" y="60219"/>
                  </a:cubicBezTo>
                  <a:cubicBezTo>
                    <a:pt x="7344" y="56492"/>
                    <a:pt x="4080" y="53114"/>
                    <a:pt x="0" y="50668"/>
                  </a:cubicBezTo>
                  <a:cubicBezTo>
                    <a:pt x="65393" y="20849"/>
                    <a:pt x="138828" y="0"/>
                    <a:pt x="211448" y="0"/>
                  </a:cubicBezTo>
                  <a:cubicBezTo>
                    <a:pt x="229632" y="0"/>
                    <a:pt x="247816" y="1281"/>
                    <a:pt x="265767" y="4077"/>
                  </a:cubicBezTo>
                  <a:cubicBezTo>
                    <a:pt x="340602" y="180191"/>
                    <a:pt x="402614" y="362128"/>
                    <a:pt x="429540" y="552336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15383709" y="6938890"/>
              <a:ext cx="1375461" cy="1071591"/>
            </a:xfrm>
            <a:custGeom>
              <a:rect b="b" l="l" r="r" t="t"/>
              <a:pathLst>
                <a:path extrusionOk="0" h="1071591" w="1375461">
                  <a:moveTo>
                    <a:pt x="1383038" y="118108"/>
                  </a:moveTo>
                  <a:cubicBezTo>
                    <a:pt x="1355645" y="161438"/>
                    <a:pt x="1304940" y="183568"/>
                    <a:pt x="1262743" y="210242"/>
                  </a:cubicBezTo>
                  <a:cubicBezTo>
                    <a:pt x="1203412" y="245301"/>
                    <a:pt x="1144780" y="281293"/>
                    <a:pt x="1084983" y="315421"/>
                  </a:cubicBezTo>
                  <a:cubicBezTo>
                    <a:pt x="1018308" y="352577"/>
                    <a:pt x="957694" y="398935"/>
                    <a:pt x="894166" y="440867"/>
                  </a:cubicBezTo>
                  <a:cubicBezTo>
                    <a:pt x="751375" y="532535"/>
                    <a:pt x="609632" y="626765"/>
                    <a:pt x="469172" y="722742"/>
                  </a:cubicBezTo>
                  <a:cubicBezTo>
                    <a:pt x="434902" y="745921"/>
                    <a:pt x="396902" y="767470"/>
                    <a:pt x="360767" y="791930"/>
                  </a:cubicBezTo>
                  <a:cubicBezTo>
                    <a:pt x="360651" y="791930"/>
                    <a:pt x="360534" y="792046"/>
                    <a:pt x="360417" y="792163"/>
                  </a:cubicBezTo>
                  <a:cubicBezTo>
                    <a:pt x="360184" y="792279"/>
                    <a:pt x="359835" y="792512"/>
                    <a:pt x="359602" y="792745"/>
                  </a:cubicBezTo>
                  <a:cubicBezTo>
                    <a:pt x="314491" y="821981"/>
                    <a:pt x="269964" y="857740"/>
                    <a:pt x="227884" y="892683"/>
                  </a:cubicBezTo>
                  <a:cubicBezTo>
                    <a:pt x="152466" y="953950"/>
                    <a:pt x="67607" y="1002987"/>
                    <a:pt x="0" y="1073339"/>
                  </a:cubicBezTo>
                  <a:cubicBezTo>
                    <a:pt x="14337" y="1054237"/>
                    <a:pt x="28791" y="1035251"/>
                    <a:pt x="43945" y="1016731"/>
                  </a:cubicBezTo>
                  <a:cubicBezTo>
                    <a:pt x="66209" y="989592"/>
                    <a:pt x="88589" y="962569"/>
                    <a:pt x="111319" y="935779"/>
                  </a:cubicBezTo>
                  <a:cubicBezTo>
                    <a:pt x="162724" y="875793"/>
                    <a:pt x="212963" y="814876"/>
                    <a:pt x="264835" y="755239"/>
                  </a:cubicBezTo>
                  <a:cubicBezTo>
                    <a:pt x="334424" y="677665"/>
                    <a:pt x="411240" y="606964"/>
                    <a:pt x="484559" y="532884"/>
                  </a:cubicBezTo>
                  <a:cubicBezTo>
                    <a:pt x="593313" y="430035"/>
                    <a:pt x="710344" y="336154"/>
                    <a:pt x="825626" y="240875"/>
                  </a:cubicBezTo>
                  <a:cubicBezTo>
                    <a:pt x="895099" y="187063"/>
                    <a:pt x="962706" y="130222"/>
                    <a:pt x="1038124" y="84679"/>
                  </a:cubicBezTo>
                  <a:cubicBezTo>
                    <a:pt x="1095124" y="51134"/>
                    <a:pt x="1155854" y="24344"/>
                    <a:pt x="1217283" y="0"/>
                  </a:cubicBezTo>
                  <a:cubicBezTo>
                    <a:pt x="1281161" y="20733"/>
                    <a:pt x="1338044" y="68605"/>
                    <a:pt x="1383038" y="118108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15596556" y="9323205"/>
              <a:ext cx="1760124" cy="1292898"/>
            </a:xfrm>
            <a:custGeom>
              <a:rect b="b" l="l" r="r" t="t"/>
              <a:pathLst>
                <a:path extrusionOk="0" h="1292898" w="1760124">
                  <a:moveTo>
                    <a:pt x="1752198" y="982114"/>
                  </a:moveTo>
                  <a:cubicBezTo>
                    <a:pt x="1760474" y="992248"/>
                    <a:pt x="1770266" y="1002265"/>
                    <a:pt x="1767934" y="1016359"/>
                  </a:cubicBezTo>
                  <a:cubicBezTo>
                    <a:pt x="1752897" y="1079489"/>
                    <a:pt x="1729235" y="1141455"/>
                    <a:pt x="1692284" y="1195850"/>
                  </a:cubicBezTo>
                  <a:cubicBezTo>
                    <a:pt x="1671885" y="1223921"/>
                    <a:pt x="1651603" y="1252924"/>
                    <a:pt x="1625026" y="1275637"/>
                  </a:cubicBezTo>
                  <a:cubicBezTo>
                    <a:pt x="1617333" y="1282509"/>
                    <a:pt x="1605676" y="1289265"/>
                    <a:pt x="1596351" y="1297185"/>
                  </a:cubicBezTo>
                  <a:cubicBezTo>
                    <a:pt x="1566628" y="1257117"/>
                    <a:pt x="1537603" y="1216467"/>
                    <a:pt x="1509511" y="1175234"/>
                  </a:cubicBezTo>
                  <a:cubicBezTo>
                    <a:pt x="1419173" y="1045711"/>
                    <a:pt x="1328836" y="915140"/>
                    <a:pt x="1220547" y="799711"/>
                  </a:cubicBezTo>
                  <a:cubicBezTo>
                    <a:pt x="1089179" y="653066"/>
                    <a:pt x="940676" y="524125"/>
                    <a:pt x="780400" y="409977"/>
                  </a:cubicBezTo>
                  <a:cubicBezTo>
                    <a:pt x="676657" y="332869"/>
                    <a:pt x="571050" y="258091"/>
                    <a:pt x="458798" y="193679"/>
                  </a:cubicBezTo>
                  <a:cubicBezTo>
                    <a:pt x="368111" y="140099"/>
                    <a:pt x="276724" y="85471"/>
                    <a:pt x="175547" y="54255"/>
                  </a:cubicBezTo>
                  <a:cubicBezTo>
                    <a:pt x="160160" y="51227"/>
                    <a:pt x="55018" y="10809"/>
                    <a:pt x="0" y="3937"/>
                  </a:cubicBezTo>
                  <a:cubicBezTo>
                    <a:pt x="89172" y="-7245"/>
                    <a:pt x="178694" y="7082"/>
                    <a:pt x="266234" y="25718"/>
                  </a:cubicBezTo>
                  <a:cubicBezTo>
                    <a:pt x="525123" y="64505"/>
                    <a:pt x="767811" y="175042"/>
                    <a:pt x="984504" y="319358"/>
                  </a:cubicBezTo>
                  <a:cubicBezTo>
                    <a:pt x="1243977" y="480213"/>
                    <a:pt x="1462186" y="694648"/>
                    <a:pt x="1679812" y="906870"/>
                  </a:cubicBezTo>
                  <a:cubicBezTo>
                    <a:pt x="1705223" y="930748"/>
                    <a:pt x="1730168" y="954975"/>
                    <a:pt x="1752198" y="982114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14433213" y="9574191"/>
              <a:ext cx="174846" cy="2050001"/>
            </a:xfrm>
            <a:custGeom>
              <a:rect b="b" l="l" r="r" t="t"/>
              <a:pathLst>
                <a:path extrusionOk="0" h="2050001" w="174846">
                  <a:moveTo>
                    <a:pt x="178025" y="288631"/>
                  </a:moveTo>
                  <a:cubicBezTo>
                    <a:pt x="188166" y="450418"/>
                    <a:pt x="186650" y="612438"/>
                    <a:pt x="184552" y="774458"/>
                  </a:cubicBezTo>
                  <a:cubicBezTo>
                    <a:pt x="185135" y="1007413"/>
                    <a:pt x="182454" y="1240251"/>
                    <a:pt x="169399" y="1472857"/>
                  </a:cubicBezTo>
                  <a:cubicBezTo>
                    <a:pt x="152031" y="1663647"/>
                    <a:pt x="143055" y="1855136"/>
                    <a:pt x="146552" y="2046857"/>
                  </a:cubicBezTo>
                  <a:cubicBezTo>
                    <a:pt x="146785" y="2048954"/>
                    <a:pt x="147368" y="2050934"/>
                    <a:pt x="148067" y="2052798"/>
                  </a:cubicBezTo>
                  <a:cubicBezTo>
                    <a:pt x="146086" y="2052798"/>
                    <a:pt x="144104" y="2052914"/>
                    <a:pt x="142123" y="2053147"/>
                  </a:cubicBezTo>
                  <a:cubicBezTo>
                    <a:pt x="116012" y="2054545"/>
                    <a:pt x="89785" y="2052099"/>
                    <a:pt x="63791" y="2048721"/>
                  </a:cubicBezTo>
                  <a:cubicBezTo>
                    <a:pt x="42343" y="2045110"/>
                    <a:pt x="16349" y="2046158"/>
                    <a:pt x="264" y="2029269"/>
                  </a:cubicBezTo>
                  <a:cubicBezTo>
                    <a:pt x="-319" y="2016573"/>
                    <a:pt x="264" y="2003760"/>
                    <a:pt x="147" y="1991064"/>
                  </a:cubicBezTo>
                  <a:cubicBezTo>
                    <a:pt x="5043" y="1679022"/>
                    <a:pt x="25791" y="1367678"/>
                    <a:pt x="53301" y="1056567"/>
                  </a:cubicBezTo>
                  <a:cubicBezTo>
                    <a:pt x="67871" y="915396"/>
                    <a:pt x="88503" y="775157"/>
                    <a:pt x="105871" y="634336"/>
                  </a:cubicBezTo>
                  <a:cubicBezTo>
                    <a:pt x="124288" y="476975"/>
                    <a:pt x="126037" y="318449"/>
                    <a:pt x="137810" y="160622"/>
                  </a:cubicBezTo>
                  <a:cubicBezTo>
                    <a:pt x="142589" y="107276"/>
                    <a:pt x="151564" y="53696"/>
                    <a:pt x="156926" y="0"/>
                  </a:cubicBezTo>
                  <a:cubicBezTo>
                    <a:pt x="161239" y="96443"/>
                    <a:pt x="168932" y="192537"/>
                    <a:pt x="178025" y="288631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11898897" y="9393651"/>
              <a:ext cx="1422087" cy="1036648"/>
            </a:xfrm>
            <a:custGeom>
              <a:rect b="b" l="l" r="r" t="t"/>
              <a:pathLst>
                <a:path extrusionOk="0" h="1036648" w="1422087">
                  <a:moveTo>
                    <a:pt x="1422553" y="0"/>
                  </a:moveTo>
                  <a:cubicBezTo>
                    <a:pt x="1309836" y="79321"/>
                    <a:pt x="1208891" y="174017"/>
                    <a:pt x="1091627" y="247514"/>
                  </a:cubicBezTo>
                  <a:cubicBezTo>
                    <a:pt x="1019940" y="294571"/>
                    <a:pt x="956645" y="352461"/>
                    <a:pt x="888455" y="404177"/>
                  </a:cubicBezTo>
                  <a:cubicBezTo>
                    <a:pt x="758719" y="493049"/>
                    <a:pt x="639823" y="595083"/>
                    <a:pt x="514749" y="692342"/>
                  </a:cubicBezTo>
                  <a:cubicBezTo>
                    <a:pt x="412755" y="769217"/>
                    <a:pt x="333258" y="870552"/>
                    <a:pt x="231381" y="947427"/>
                  </a:cubicBezTo>
                  <a:cubicBezTo>
                    <a:pt x="191282" y="979225"/>
                    <a:pt x="154215" y="1018595"/>
                    <a:pt x="106074" y="1038163"/>
                  </a:cubicBezTo>
                  <a:cubicBezTo>
                    <a:pt x="105724" y="1038280"/>
                    <a:pt x="105374" y="1038396"/>
                    <a:pt x="105025" y="1038512"/>
                  </a:cubicBezTo>
                  <a:cubicBezTo>
                    <a:pt x="104675" y="1038280"/>
                    <a:pt x="104325" y="1037930"/>
                    <a:pt x="103859" y="1037697"/>
                  </a:cubicBezTo>
                  <a:cubicBezTo>
                    <a:pt x="93135" y="1029893"/>
                    <a:pt x="81012" y="1021390"/>
                    <a:pt x="68657" y="1013586"/>
                  </a:cubicBezTo>
                  <a:cubicBezTo>
                    <a:pt x="44295" y="997745"/>
                    <a:pt x="18767" y="982370"/>
                    <a:pt x="0" y="960007"/>
                  </a:cubicBezTo>
                  <a:cubicBezTo>
                    <a:pt x="75417" y="862515"/>
                    <a:pt x="173098" y="783544"/>
                    <a:pt x="259589" y="695836"/>
                  </a:cubicBezTo>
                  <a:cubicBezTo>
                    <a:pt x="326730" y="633637"/>
                    <a:pt x="400399" y="578893"/>
                    <a:pt x="471154" y="520887"/>
                  </a:cubicBezTo>
                  <a:cubicBezTo>
                    <a:pt x="523375" y="478489"/>
                    <a:pt x="573148" y="434577"/>
                    <a:pt x="628050" y="394859"/>
                  </a:cubicBezTo>
                  <a:cubicBezTo>
                    <a:pt x="870854" y="222821"/>
                    <a:pt x="1142332" y="97841"/>
                    <a:pt x="1422553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11958697" y="8372939"/>
              <a:ext cx="1538651" cy="267897"/>
            </a:xfrm>
            <a:custGeom>
              <a:rect b="b" l="l" r="r" t="t"/>
              <a:pathLst>
                <a:path extrusionOk="0" h="267897" w="1538651">
                  <a:moveTo>
                    <a:pt x="1280108" y="146549"/>
                  </a:moveTo>
                  <a:cubicBezTo>
                    <a:pt x="1374642" y="176018"/>
                    <a:pt x="1464747" y="218648"/>
                    <a:pt x="1550188" y="268501"/>
                  </a:cubicBezTo>
                  <a:cubicBezTo>
                    <a:pt x="1418470" y="239731"/>
                    <a:pt x="1287918" y="205370"/>
                    <a:pt x="1152703" y="197449"/>
                  </a:cubicBezTo>
                  <a:cubicBezTo>
                    <a:pt x="1097802" y="190577"/>
                    <a:pt x="1043482" y="179395"/>
                    <a:pt x="988464" y="173455"/>
                  </a:cubicBezTo>
                  <a:cubicBezTo>
                    <a:pt x="914795" y="167748"/>
                    <a:pt x="840777" y="169844"/>
                    <a:pt x="767224" y="162856"/>
                  </a:cubicBezTo>
                  <a:cubicBezTo>
                    <a:pt x="672691" y="154469"/>
                    <a:pt x="578507" y="167631"/>
                    <a:pt x="484089" y="174270"/>
                  </a:cubicBezTo>
                  <a:cubicBezTo>
                    <a:pt x="410187" y="178463"/>
                    <a:pt x="336519" y="171708"/>
                    <a:pt x="262617" y="172756"/>
                  </a:cubicBezTo>
                  <a:cubicBezTo>
                    <a:pt x="191745" y="174387"/>
                    <a:pt x="128334" y="195236"/>
                    <a:pt x="56181" y="199895"/>
                  </a:cubicBezTo>
                  <a:cubicBezTo>
                    <a:pt x="24942" y="198847"/>
                    <a:pt x="10371" y="201992"/>
                    <a:pt x="7340" y="165884"/>
                  </a:cubicBezTo>
                  <a:cubicBezTo>
                    <a:pt x="4310" y="133154"/>
                    <a:pt x="-5948" y="97162"/>
                    <a:pt x="4776" y="65248"/>
                  </a:cubicBezTo>
                  <a:cubicBezTo>
                    <a:pt x="26690" y="55580"/>
                    <a:pt x="51985" y="52319"/>
                    <a:pt x="75064" y="45563"/>
                  </a:cubicBezTo>
                  <a:cubicBezTo>
                    <a:pt x="177058" y="26810"/>
                    <a:pt x="279635" y="2816"/>
                    <a:pt x="383494" y="20"/>
                  </a:cubicBezTo>
                  <a:cubicBezTo>
                    <a:pt x="499709" y="-96"/>
                    <a:pt x="616390" y="-213"/>
                    <a:pt x="731672" y="15162"/>
                  </a:cubicBezTo>
                  <a:cubicBezTo>
                    <a:pt x="838212" y="28324"/>
                    <a:pt x="941605" y="56861"/>
                    <a:pt x="1044648" y="85864"/>
                  </a:cubicBezTo>
                  <a:cubicBezTo>
                    <a:pt x="1122746" y="107762"/>
                    <a:pt x="1202710" y="122205"/>
                    <a:pt x="1280108" y="146549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14537917" y="6395407"/>
              <a:ext cx="303067" cy="1549149"/>
            </a:xfrm>
            <a:custGeom>
              <a:rect b="b" l="l" r="r" t="t"/>
              <a:pathLst>
                <a:path extrusionOk="0" h="1549149" w="303067">
                  <a:moveTo>
                    <a:pt x="312510" y="480819"/>
                  </a:moveTo>
                  <a:cubicBezTo>
                    <a:pt x="313559" y="843413"/>
                    <a:pt x="281154" y="1208103"/>
                    <a:pt x="182890" y="1558467"/>
                  </a:cubicBezTo>
                  <a:cubicBezTo>
                    <a:pt x="173914" y="1213578"/>
                    <a:pt x="188368" y="866009"/>
                    <a:pt x="131368" y="524381"/>
                  </a:cubicBezTo>
                  <a:cubicBezTo>
                    <a:pt x="114000" y="346287"/>
                    <a:pt x="68190" y="172620"/>
                    <a:pt x="0" y="7338"/>
                  </a:cubicBezTo>
                  <a:cubicBezTo>
                    <a:pt x="5246" y="6989"/>
                    <a:pt x="10491" y="6290"/>
                    <a:pt x="15736" y="5591"/>
                  </a:cubicBezTo>
                  <a:cubicBezTo>
                    <a:pt x="17951" y="6523"/>
                    <a:pt x="20282" y="6989"/>
                    <a:pt x="22614" y="7222"/>
                  </a:cubicBezTo>
                  <a:cubicBezTo>
                    <a:pt x="24712" y="8270"/>
                    <a:pt x="26927" y="8852"/>
                    <a:pt x="29491" y="8852"/>
                  </a:cubicBezTo>
                  <a:cubicBezTo>
                    <a:pt x="34853" y="8852"/>
                    <a:pt x="40681" y="6406"/>
                    <a:pt x="45577" y="2562"/>
                  </a:cubicBezTo>
                  <a:cubicBezTo>
                    <a:pt x="49307" y="1631"/>
                    <a:pt x="53154" y="699"/>
                    <a:pt x="57000" y="0"/>
                  </a:cubicBezTo>
                  <a:cubicBezTo>
                    <a:pt x="66675" y="7105"/>
                    <a:pt x="81595" y="5824"/>
                    <a:pt x="95233" y="3145"/>
                  </a:cubicBezTo>
                  <a:cubicBezTo>
                    <a:pt x="144773" y="1631"/>
                    <a:pt x="189651" y="6989"/>
                    <a:pt x="240356" y="16656"/>
                  </a:cubicBezTo>
                  <a:cubicBezTo>
                    <a:pt x="259589" y="17821"/>
                    <a:pt x="272761" y="30284"/>
                    <a:pt x="276957" y="48804"/>
                  </a:cubicBezTo>
                  <a:cubicBezTo>
                    <a:pt x="317988" y="188460"/>
                    <a:pt x="311810" y="335571"/>
                    <a:pt x="312510" y="480819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12612155" y="7464203"/>
              <a:ext cx="1410430" cy="1129830"/>
            </a:xfrm>
            <a:custGeom>
              <a:rect b="b" l="l" r="r" t="t"/>
              <a:pathLst>
                <a:path extrusionOk="0" h="1129830" w="1410430">
                  <a:moveTo>
                    <a:pt x="1421038" y="1130762"/>
                  </a:moveTo>
                  <a:cubicBezTo>
                    <a:pt x="1362406" y="1005899"/>
                    <a:pt x="1291535" y="886160"/>
                    <a:pt x="1196768" y="785058"/>
                  </a:cubicBezTo>
                  <a:cubicBezTo>
                    <a:pt x="1135805" y="721112"/>
                    <a:pt x="1081602" y="650410"/>
                    <a:pt x="1015976" y="591006"/>
                  </a:cubicBezTo>
                  <a:cubicBezTo>
                    <a:pt x="936946" y="524614"/>
                    <a:pt x="855700" y="460552"/>
                    <a:pt x="772473" y="399401"/>
                  </a:cubicBezTo>
                  <a:cubicBezTo>
                    <a:pt x="720136" y="363875"/>
                    <a:pt x="664418" y="333708"/>
                    <a:pt x="609866" y="301677"/>
                  </a:cubicBezTo>
                  <a:cubicBezTo>
                    <a:pt x="501577" y="237032"/>
                    <a:pt x="378602" y="201739"/>
                    <a:pt x="258190" y="167029"/>
                  </a:cubicBezTo>
                  <a:cubicBezTo>
                    <a:pt x="174031" y="142568"/>
                    <a:pt x="85209" y="142102"/>
                    <a:pt x="0" y="126844"/>
                  </a:cubicBezTo>
                  <a:cubicBezTo>
                    <a:pt x="12822" y="80952"/>
                    <a:pt x="30773" y="33546"/>
                    <a:pt x="65859" y="0"/>
                  </a:cubicBezTo>
                  <a:cubicBezTo>
                    <a:pt x="142442" y="14094"/>
                    <a:pt x="220657" y="20617"/>
                    <a:pt x="294792" y="46009"/>
                  </a:cubicBezTo>
                  <a:cubicBezTo>
                    <a:pt x="377669" y="73963"/>
                    <a:pt x="463577" y="94230"/>
                    <a:pt x="543074" y="131154"/>
                  </a:cubicBezTo>
                  <a:cubicBezTo>
                    <a:pt x="618375" y="170872"/>
                    <a:pt x="692277" y="214668"/>
                    <a:pt x="760467" y="265568"/>
                  </a:cubicBezTo>
                  <a:cubicBezTo>
                    <a:pt x="815252" y="308782"/>
                    <a:pt x="866890" y="359566"/>
                    <a:pt x="919578" y="406273"/>
                  </a:cubicBezTo>
                  <a:cubicBezTo>
                    <a:pt x="1019706" y="494446"/>
                    <a:pt x="1098970" y="602654"/>
                    <a:pt x="1180449" y="707251"/>
                  </a:cubicBezTo>
                  <a:cubicBezTo>
                    <a:pt x="1278014" y="837239"/>
                    <a:pt x="1371382" y="974799"/>
                    <a:pt x="1421038" y="1130762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13820580" y="9790489"/>
              <a:ext cx="501227" cy="2050001"/>
            </a:xfrm>
            <a:custGeom>
              <a:rect b="b" l="l" r="r" t="t"/>
              <a:pathLst>
                <a:path extrusionOk="0" h="2050001" w="501227">
                  <a:moveTo>
                    <a:pt x="479313" y="65111"/>
                  </a:moveTo>
                  <a:cubicBezTo>
                    <a:pt x="488755" y="43562"/>
                    <a:pt x="497847" y="21898"/>
                    <a:pt x="506473" y="0"/>
                  </a:cubicBezTo>
                  <a:cubicBezTo>
                    <a:pt x="478264" y="112634"/>
                    <a:pt x="449240" y="225151"/>
                    <a:pt x="419166" y="337202"/>
                  </a:cubicBezTo>
                  <a:cubicBezTo>
                    <a:pt x="392706" y="430850"/>
                    <a:pt x="356804" y="521702"/>
                    <a:pt x="334307" y="616398"/>
                  </a:cubicBezTo>
                  <a:cubicBezTo>
                    <a:pt x="273810" y="898972"/>
                    <a:pt x="200025" y="1180149"/>
                    <a:pt x="172399" y="1468430"/>
                  </a:cubicBezTo>
                  <a:cubicBezTo>
                    <a:pt x="164356" y="1565456"/>
                    <a:pt x="147571" y="1661666"/>
                    <a:pt x="141626" y="1758925"/>
                  </a:cubicBezTo>
                  <a:cubicBezTo>
                    <a:pt x="138362" y="1849195"/>
                    <a:pt x="138129" y="1939814"/>
                    <a:pt x="141043" y="2030201"/>
                  </a:cubicBezTo>
                  <a:cubicBezTo>
                    <a:pt x="108988" y="2047556"/>
                    <a:pt x="70522" y="2044527"/>
                    <a:pt x="35319" y="2049769"/>
                  </a:cubicBezTo>
                  <a:cubicBezTo>
                    <a:pt x="27626" y="2049070"/>
                    <a:pt x="19816" y="2050584"/>
                    <a:pt x="13288" y="2053962"/>
                  </a:cubicBezTo>
                  <a:cubicBezTo>
                    <a:pt x="11890" y="2053030"/>
                    <a:pt x="10258" y="2052332"/>
                    <a:pt x="8509" y="2051749"/>
                  </a:cubicBezTo>
                  <a:cubicBezTo>
                    <a:pt x="5362" y="2050584"/>
                    <a:pt x="2564" y="2049653"/>
                    <a:pt x="0" y="2049187"/>
                  </a:cubicBezTo>
                  <a:cubicBezTo>
                    <a:pt x="2448" y="2017039"/>
                    <a:pt x="3847" y="1984891"/>
                    <a:pt x="6178" y="1952743"/>
                  </a:cubicBezTo>
                  <a:cubicBezTo>
                    <a:pt x="27276" y="1708025"/>
                    <a:pt x="50123" y="1456550"/>
                    <a:pt x="92203" y="1213461"/>
                  </a:cubicBezTo>
                  <a:cubicBezTo>
                    <a:pt x="127988" y="1009044"/>
                    <a:pt x="188252" y="809984"/>
                    <a:pt x="256325" y="614069"/>
                  </a:cubicBezTo>
                  <a:cubicBezTo>
                    <a:pt x="319037" y="426540"/>
                    <a:pt x="395154" y="244136"/>
                    <a:pt x="479313" y="65111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15295470" y="9812387"/>
              <a:ext cx="711043" cy="1828694"/>
            </a:xfrm>
            <a:custGeom>
              <a:rect b="b" l="l" r="r" t="t"/>
              <a:pathLst>
                <a:path extrusionOk="0" h="1828694" w="711043">
                  <a:moveTo>
                    <a:pt x="718620" y="1729573"/>
                  </a:moveTo>
                  <a:cubicBezTo>
                    <a:pt x="726547" y="1777911"/>
                    <a:pt x="600191" y="1815882"/>
                    <a:pt x="561958" y="1826715"/>
                  </a:cubicBezTo>
                  <a:cubicBezTo>
                    <a:pt x="538412" y="1832422"/>
                    <a:pt x="514166" y="1832189"/>
                    <a:pt x="490270" y="1834519"/>
                  </a:cubicBezTo>
                  <a:cubicBezTo>
                    <a:pt x="488405" y="1834752"/>
                    <a:pt x="486540" y="1835101"/>
                    <a:pt x="484909" y="1835684"/>
                  </a:cubicBezTo>
                  <a:cubicBezTo>
                    <a:pt x="484909" y="1834635"/>
                    <a:pt x="484792" y="1833587"/>
                    <a:pt x="484675" y="1832422"/>
                  </a:cubicBezTo>
                  <a:cubicBezTo>
                    <a:pt x="469289" y="1668189"/>
                    <a:pt x="442712" y="1505354"/>
                    <a:pt x="422779" y="1341703"/>
                  </a:cubicBezTo>
                  <a:cubicBezTo>
                    <a:pt x="390375" y="1012305"/>
                    <a:pt x="314841" y="688148"/>
                    <a:pt x="177295" y="386122"/>
                  </a:cubicBezTo>
                  <a:cubicBezTo>
                    <a:pt x="144890" y="311344"/>
                    <a:pt x="111319" y="237381"/>
                    <a:pt x="78564" y="162836"/>
                  </a:cubicBezTo>
                  <a:cubicBezTo>
                    <a:pt x="52687" y="109256"/>
                    <a:pt x="29491" y="52182"/>
                    <a:pt x="0" y="0"/>
                  </a:cubicBezTo>
                  <a:cubicBezTo>
                    <a:pt x="15620" y="23179"/>
                    <a:pt x="34620" y="47057"/>
                    <a:pt x="39399" y="57889"/>
                  </a:cubicBezTo>
                  <a:cubicBezTo>
                    <a:pt x="106074" y="165514"/>
                    <a:pt x="162374" y="278963"/>
                    <a:pt x="230448" y="385773"/>
                  </a:cubicBezTo>
                  <a:cubicBezTo>
                    <a:pt x="372307" y="619893"/>
                    <a:pt x="465442" y="880453"/>
                    <a:pt x="545522" y="1141246"/>
                  </a:cubicBezTo>
                  <a:cubicBezTo>
                    <a:pt x="612313" y="1334598"/>
                    <a:pt x="660804" y="1533541"/>
                    <a:pt x="718620" y="1729573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16023298" y="8458039"/>
              <a:ext cx="1340492" cy="139772"/>
            </a:xfrm>
            <a:custGeom>
              <a:rect b="b" l="l" r="r" t="t"/>
              <a:pathLst>
                <a:path extrusionOk="0" h="139772" w="1340492">
                  <a:moveTo>
                    <a:pt x="1351100" y="121435"/>
                  </a:moveTo>
                  <a:cubicBezTo>
                    <a:pt x="1337345" y="130636"/>
                    <a:pt x="1321026" y="134131"/>
                    <a:pt x="1304707" y="135295"/>
                  </a:cubicBezTo>
                  <a:cubicBezTo>
                    <a:pt x="1261811" y="138557"/>
                    <a:pt x="1218799" y="140770"/>
                    <a:pt x="1175903" y="140654"/>
                  </a:cubicBezTo>
                  <a:cubicBezTo>
                    <a:pt x="1054210" y="136577"/>
                    <a:pt x="934381" y="135062"/>
                    <a:pt x="812571" y="123764"/>
                  </a:cubicBezTo>
                  <a:cubicBezTo>
                    <a:pt x="709179" y="120852"/>
                    <a:pt x="605669" y="122017"/>
                    <a:pt x="502160" y="120386"/>
                  </a:cubicBezTo>
                  <a:cubicBezTo>
                    <a:pt x="439681" y="123065"/>
                    <a:pt x="377669" y="113514"/>
                    <a:pt x="315307" y="112932"/>
                  </a:cubicBezTo>
                  <a:cubicBezTo>
                    <a:pt x="210166" y="114679"/>
                    <a:pt x="104675" y="111651"/>
                    <a:pt x="0" y="124696"/>
                  </a:cubicBezTo>
                  <a:cubicBezTo>
                    <a:pt x="243037" y="58304"/>
                    <a:pt x="494700" y="19866"/>
                    <a:pt x="746596" y="13460"/>
                  </a:cubicBezTo>
                  <a:cubicBezTo>
                    <a:pt x="929952" y="415"/>
                    <a:pt x="1115756" y="-8554"/>
                    <a:pt x="1298762" y="12878"/>
                  </a:cubicBezTo>
                  <a:cubicBezTo>
                    <a:pt x="1323357" y="45375"/>
                    <a:pt x="1338744" y="82065"/>
                    <a:pt x="1351100" y="121435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13584188" y="6143466"/>
              <a:ext cx="139877" cy="139772"/>
            </a:xfrm>
            <a:custGeom>
              <a:rect b="b" l="l" r="r" t="t"/>
              <a:pathLst>
                <a:path extrusionOk="0" h="139772" w="139877">
                  <a:moveTo>
                    <a:pt x="139877" y="26557"/>
                  </a:moveTo>
                  <a:cubicBezTo>
                    <a:pt x="129037" y="65810"/>
                    <a:pt x="124258" y="107043"/>
                    <a:pt x="130319" y="147460"/>
                  </a:cubicBezTo>
                  <a:cubicBezTo>
                    <a:pt x="126822" y="145131"/>
                    <a:pt x="123325" y="142918"/>
                    <a:pt x="119712" y="140821"/>
                  </a:cubicBezTo>
                  <a:cubicBezTo>
                    <a:pt x="110153" y="135463"/>
                    <a:pt x="100362" y="130338"/>
                    <a:pt x="89988" y="126844"/>
                  </a:cubicBezTo>
                  <a:cubicBezTo>
                    <a:pt x="61313" y="116477"/>
                    <a:pt x="30423" y="111818"/>
                    <a:pt x="0" y="115429"/>
                  </a:cubicBezTo>
                  <a:cubicBezTo>
                    <a:pt x="15153" y="78739"/>
                    <a:pt x="23313" y="39253"/>
                    <a:pt x="29024" y="0"/>
                  </a:cubicBezTo>
                  <a:cubicBezTo>
                    <a:pt x="62129" y="20384"/>
                    <a:pt x="100945" y="32847"/>
                    <a:pt x="139877" y="26557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11909387" y="7180348"/>
              <a:ext cx="163190" cy="151420"/>
            </a:xfrm>
            <a:custGeom>
              <a:rect b="b" l="l" r="r" t="t"/>
              <a:pathLst>
                <a:path extrusionOk="0" h="151420" w="163190">
                  <a:moveTo>
                    <a:pt x="173798" y="132202"/>
                  </a:moveTo>
                  <a:cubicBezTo>
                    <a:pt x="126006" y="121020"/>
                    <a:pt x="76117" y="134182"/>
                    <a:pt x="34037" y="157827"/>
                  </a:cubicBezTo>
                  <a:cubicBezTo>
                    <a:pt x="32755" y="105994"/>
                    <a:pt x="28325" y="51599"/>
                    <a:pt x="0" y="6639"/>
                  </a:cubicBezTo>
                  <a:lnTo>
                    <a:pt x="0" y="6639"/>
                  </a:lnTo>
                  <a:cubicBezTo>
                    <a:pt x="44295" y="18869"/>
                    <a:pt x="89055" y="7804"/>
                    <a:pt x="132884" y="0"/>
                  </a:cubicBezTo>
                  <a:cubicBezTo>
                    <a:pt x="134982" y="46824"/>
                    <a:pt x="153515" y="90619"/>
                    <a:pt x="173798" y="132202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12930376" y="11032604"/>
              <a:ext cx="139877" cy="198011"/>
            </a:xfrm>
            <a:custGeom>
              <a:rect b="b" l="l" r="r" t="t"/>
              <a:pathLst>
                <a:path extrusionOk="0" h="198011" w="139877">
                  <a:moveTo>
                    <a:pt x="147571" y="63713"/>
                  </a:moveTo>
                  <a:cubicBezTo>
                    <a:pt x="127871" y="105645"/>
                    <a:pt x="119012" y="152702"/>
                    <a:pt x="119945" y="198943"/>
                  </a:cubicBezTo>
                  <a:cubicBezTo>
                    <a:pt x="92902" y="169591"/>
                    <a:pt x="60031" y="143733"/>
                    <a:pt x="20748" y="133600"/>
                  </a:cubicBezTo>
                  <a:cubicBezTo>
                    <a:pt x="13871" y="131969"/>
                    <a:pt x="6994" y="130571"/>
                    <a:pt x="0" y="129872"/>
                  </a:cubicBezTo>
                  <a:cubicBezTo>
                    <a:pt x="19117" y="88406"/>
                    <a:pt x="38466" y="45776"/>
                    <a:pt x="43595" y="0"/>
                  </a:cubicBezTo>
                  <a:cubicBezTo>
                    <a:pt x="71804" y="29818"/>
                    <a:pt x="106657" y="55443"/>
                    <a:pt x="147571" y="63713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16802417" y="11084786"/>
              <a:ext cx="268098" cy="337784"/>
            </a:xfrm>
            <a:custGeom>
              <a:rect b="b" l="l" r="r" t="t"/>
              <a:pathLst>
                <a:path extrusionOk="0" h="337784" w="268098">
                  <a:moveTo>
                    <a:pt x="172982" y="0"/>
                  </a:moveTo>
                  <a:cubicBezTo>
                    <a:pt x="186154" y="67673"/>
                    <a:pt x="217043" y="133367"/>
                    <a:pt x="276491" y="171921"/>
                  </a:cubicBezTo>
                  <a:cubicBezTo>
                    <a:pt x="217043" y="216765"/>
                    <a:pt x="162491" y="273140"/>
                    <a:pt x="134049" y="342909"/>
                  </a:cubicBezTo>
                  <a:cubicBezTo>
                    <a:pt x="110154" y="279546"/>
                    <a:pt x="68890" y="217580"/>
                    <a:pt x="5012" y="189509"/>
                  </a:cubicBezTo>
                  <a:cubicBezTo>
                    <a:pt x="3380" y="188810"/>
                    <a:pt x="1632" y="188111"/>
                    <a:pt x="0" y="187412"/>
                  </a:cubicBezTo>
                  <a:cubicBezTo>
                    <a:pt x="74951" y="143966"/>
                    <a:pt x="128804" y="72915"/>
                    <a:pt x="172982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16798920" y="7444635"/>
              <a:ext cx="174846" cy="221307"/>
            </a:xfrm>
            <a:custGeom>
              <a:rect b="b" l="l" r="r" t="t"/>
              <a:pathLst>
                <a:path extrusionOk="0" h="221307" w="174846">
                  <a:moveTo>
                    <a:pt x="126356" y="0"/>
                  </a:moveTo>
                  <a:cubicBezTo>
                    <a:pt x="130552" y="51017"/>
                    <a:pt x="150251" y="100753"/>
                    <a:pt x="181607" y="141054"/>
                  </a:cubicBezTo>
                  <a:cubicBezTo>
                    <a:pt x="144657" y="162370"/>
                    <a:pt x="112485" y="191372"/>
                    <a:pt x="87656" y="226083"/>
                  </a:cubicBezTo>
                  <a:cubicBezTo>
                    <a:pt x="75068" y="172619"/>
                    <a:pt x="46975" y="121253"/>
                    <a:pt x="2797" y="87591"/>
                  </a:cubicBezTo>
                  <a:cubicBezTo>
                    <a:pt x="1865" y="86892"/>
                    <a:pt x="932" y="86077"/>
                    <a:pt x="0" y="85378"/>
                  </a:cubicBezTo>
                  <a:cubicBezTo>
                    <a:pt x="45693" y="62781"/>
                    <a:pt x="93018" y="39486"/>
                    <a:pt x="126356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15522422" y="6193551"/>
              <a:ext cx="174846" cy="186363"/>
            </a:xfrm>
            <a:custGeom>
              <a:rect b="b" l="l" r="r" t="t"/>
              <a:pathLst>
                <a:path extrusionOk="0" h="186363" w="174846">
                  <a:moveTo>
                    <a:pt x="107240" y="0"/>
                  </a:moveTo>
                  <a:cubicBezTo>
                    <a:pt x="111785" y="44960"/>
                    <a:pt x="136497" y="88290"/>
                    <a:pt x="177761" y="108790"/>
                  </a:cubicBezTo>
                  <a:cubicBezTo>
                    <a:pt x="143374" y="129290"/>
                    <a:pt x="111436" y="155497"/>
                    <a:pt x="91270" y="190557"/>
                  </a:cubicBezTo>
                  <a:cubicBezTo>
                    <a:pt x="80663" y="138259"/>
                    <a:pt x="50239" y="88756"/>
                    <a:pt x="1632" y="64296"/>
                  </a:cubicBezTo>
                  <a:cubicBezTo>
                    <a:pt x="1049" y="64063"/>
                    <a:pt x="466" y="63713"/>
                    <a:pt x="0" y="63364"/>
                  </a:cubicBezTo>
                  <a:cubicBezTo>
                    <a:pt x="36951" y="45193"/>
                    <a:pt x="79730" y="32381"/>
                    <a:pt x="107240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12750344" y="6670526"/>
              <a:ext cx="34969" cy="46590"/>
            </a:xfrm>
            <a:custGeom>
              <a:rect b="b" l="l" r="r" t="t"/>
              <a:pathLst>
                <a:path extrusionOk="0" h="46590" w="34969">
                  <a:moveTo>
                    <a:pt x="27565" y="0"/>
                  </a:moveTo>
                  <a:cubicBezTo>
                    <a:pt x="40504" y="8852"/>
                    <a:pt x="54608" y="51134"/>
                    <a:pt x="29197" y="50085"/>
                  </a:cubicBezTo>
                  <a:cubicBezTo>
                    <a:pt x="9615" y="49037"/>
                    <a:pt x="-7404" y="23761"/>
                    <a:pt x="3320" y="6173"/>
                  </a:cubicBezTo>
                  <a:cubicBezTo>
                    <a:pt x="12179" y="8270"/>
                    <a:pt x="19056" y="466"/>
                    <a:pt x="27565" y="0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12064311" y="8912483"/>
              <a:ext cx="34969" cy="46590"/>
            </a:xfrm>
            <a:custGeom>
              <a:rect b="b" l="l" r="r" t="t"/>
              <a:pathLst>
                <a:path extrusionOk="0" h="46590" w="34969">
                  <a:moveTo>
                    <a:pt x="38341" y="15725"/>
                  </a:moveTo>
                  <a:cubicBezTo>
                    <a:pt x="49997" y="29236"/>
                    <a:pt x="41838" y="53696"/>
                    <a:pt x="24703" y="57889"/>
                  </a:cubicBezTo>
                  <a:cubicBezTo>
                    <a:pt x="-2923" y="57773"/>
                    <a:pt x="-7586" y="13977"/>
                    <a:pt x="11764" y="0"/>
                  </a:cubicBezTo>
                  <a:cubicBezTo>
                    <a:pt x="17009" y="10599"/>
                    <a:pt x="29015" y="10949"/>
                    <a:pt x="38341" y="15725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12065567" y="10759072"/>
              <a:ext cx="46625" cy="46590"/>
            </a:xfrm>
            <a:custGeom>
              <a:rect b="b" l="l" r="r" t="t"/>
              <a:pathLst>
                <a:path extrusionOk="0" h="46590" w="46625">
                  <a:moveTo>
                    <a:pt x="39999" y="393"/>
                  </a:moveTo>
                  <a:cubicBezTo>
                    <a:pt x="66342" y="2956"/>
                    <a:pt x="60981" y="57467"/>
                    <a:pt x="34171" y="55487"/>
                  </a:cubicBezTo>
                  <a:cubicBezTo>
                    <a:pt x="11907" y="58515"/>
                    <a:pt x="-1498" y="33939"/>
                    <a:pt x="134" y="14370"/>
                  </a:cubicBezTo>
                  <a:cubicBezTo>
                    <a:pt x="16803" y="16584"/>
                    <a:pt x="22398" y="-2985"/>
                    <a:pt x="39999" y="393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17291894" y="9795614"/>
              <a:ext cx="34969" cy="46590"/>
            </a:xfrm>
            <a:custGeom>
              <a:rect b="b" l="l" r="r" t="t"/>
              <a:pathLst>
                <a:path extrusionOk="0" h="46590" w="34969">
                  <a:moveTo>
                    <a:pt x="39027" y="1514"/>
                  </a:moveTo>
                  <a:cubicBezTo>
                    <a:pt x="48119" y="14676"/>
                    <a:pt x="48236" y="32614"/>
                    <a:pt x="42175" y="47173"/>
                  </a:cubicBezTo>
                  <a:cubicBezTo>
                    <a:pt x="41592" y="47406"/>
                    <a:pt x="41009" y="47523"/>
                    <a:pt x="40310" y="47756"/>
                  </a:cubicBezTo>
                  <a:cubicBezTo>
                    <a:pt x="38794" y="47989"/>
                    <a:pt x="37279" y="48222"/>
                    <a:pt x="35764" y="48338"/>
                  </a:cubicBezTo>
                  <a:cubicBezTo>
                    <a:pt x="12917" y="47173"/>
                    <a:pt x="-2470" y="21432"/>
                    <a:pt x="328" y="0"/>
                  </a:cubicBezTo>
                  <a:cubicBezTo>
                    <a:pt x="12567" y="5242"/>
                    <a:pt x="26322" y="-1864"/>
                    <a:pt x="39027" y="1514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16110664" y="6552535"/>
              <a:ext cx="58282" cy="69886"/>
            </a:xfrm>
            <a:custGeom>
              <a:rect b="b" l="l" r="r" t="t"/>
              <a:pathLst>
                <a:path extrusionOk="0" h="69886" w="58282">
                  <a:moveTo>
                    <a:pt x="49832" y="22597"/>
                  </a:moveTo>
                  <a:cubicBezTo>
                    <a:pt x="67084" y="38088"/>
                    <a:pt x="60556" y="82582"/>
                    <a:pt x="31765" y="79205"/>
                  </a:cubicBezTo>
                  <a:cubicBezTo>
                    <a:pt x="-3904" y="77108"/>
                    <a:pt x="-10199" y="18054"/>
                    <a:pt x="16261" y="0"/>
                  </a:cubicBezTo>
                  <a:cubicBezTo>
                    <a:pt x="19059" y="10250"/>
                    <a:pt x="27918" y="18403"/>
                    <a:pt x="38875" y="19452"/>
                  </a:cubicBezTo>
                  <a:cubicBezTo>
                    <a:pt x="42722" y="19685"/>
                    <a:pt x="46568" y="20384"/>
                    <a:pt x="49832" y="22597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3"/>
        </a:solid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"/>
          <p:cNvSpPr/>
          <p:nvPr/>
        </p:nvSpPr>
        <p:spPr>
          <a:xfrm>
            <a:off x="1384219" y="1065329"/>
            <a:ext cx="6253661" cy="2967908"/>
          </a:xfrm>
          <a:custGeom>
            <a:rect b="b" l="l" r="r" t="t"/>
            <a:pathLst>
              <a:path extrusionOk="0" h="1693528" w="3568423">
                <a:moveTo>
                  <a:pt x="3443963" y="1693528"/>
                </a:moveTo>
                <a:lnTo>
                  <a:pt x="124460" y="1693528"/>
                </a:lnTo>
                <a:cubicBezTo>
                  <a:pt x="55880" y="1693528"/>
                  <a:pt x="0" y="1637648"/>
                  <a:pt x="0" y="156906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443963" y="0"/>
                </a:lnTo>
                <a:cubicBezTo>
                  <a:pt x="3512543" y="0"/>
                  <a:pt x="3568423" y="55880"/>
                  <a:pt x="3568423" y="124460"/>
                </a:cubicBezTo>
                <a:lnTo>
                  <a:pt x="3568423" y="1569068"/>
                </a:lnTo>
                <a:cubicBezTo>
                  <a:pt x="3568423" y="1637648"/>
                  <a:pt x="3512543" y="1693528"/>
                  <a:pt x="3443963" y="1693528"/>
                </a:cubicBezTo>
                <a:close/>
              </a:path>
            </a:pathLst>
          </a:custGeom>
          <a:solidFill>
            <a:srgbClr val="FFF9EC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0" name="Google Shape;550;p4"/>
          <p:cNvGrpSpPr/>
          <p:nvPr/>
        </p:nvGrpSpPr>
        <p:grpSpPr>
          <a:xfrm rot="466901">
            <a:off x="733132" y="3651064"/>
            <a:ext cx="1938993" cy="1737591"/>
            <a:chOff x="1464708" y="7302314"/>
            <a:chExt cx="3877952" cy="3475246"/>
          </a:xfrm>
        </p:grpSpPr>
        <p:sp>
          <p:nvSpPr>
            <p:cNvPr id="551" name="Google Shape;551;p4"/>
            <p:cNvSpPr/>
            <p:nvPr/>
          </p:nvSpPr>
          <p:spPr>
            <a:xfrm>
              <a:off x="1464708" y="7302314"/>
              <a:ext cx="3877952" cy="3475246"/>
            </a:xfrm>
            <a:custGeom>
              <a:rect b="b" l="l" r="r" t="t"/>
              <a:pathLst>
                <a:path extrusionOk="0" h="3475246" w="3877952">
                  <a:moveTo>
                    <a:pt x="3841892" y="754922"/>
                  </a:moveTo>
                  <a:cubicBezTo>
                    <a:pt x="3810806" y="733464"/>
                    <a:pt x="3779176" y="713950"/>
                    <a:pt x="3747702" y="692104"/>
                  </a:cubicBezTo>
                  <a:cubicBezTo>
                    <a:pt x="3700607" y="661238"/>
                    <a:pt x="3644419" y="648955"/>
                    <a:pt x="3594915" y="622521"/>
                  </a:cubicBezTo>
                  <a:cubicBezTo>
                    <a:pt x="3559400" y="605106"/>
                    <a:pt x="3525905" y="583726"/>
                    <a:pt x="3490622" y="565844"/>
                  </a:cubicBezTo>
                  <a:cubicBezTo>
                    <a:pt x="3456117" y="549517"/>
                    <a:pt x="3421223" y="535134"/>
                    <a:pt x="3387262" y="517486"/>
                  </a:cubicBezTo>
                  <a:cubicBezTo>
                    <a:pt x="3387185" y="516320"/>
                    <a:pt x="3386330" y="515231"/>
                    <a:pt x="3384853" y="515231"/>
                  </a:cubicBezTo>
                  <a:cubicBezTo>
                    <a:pt x="3380423" y="514843"/>
                    <a:pt x="3376693" y="511811"/>
                    <a:pt x="3372729" y="509556"/>
                  </a:cubicBezTo>
                  <a:cubicBezTo>
                    <a:pt x="3372652" y="509167"/>
                    <a:pt x="3372652" y="508856"/>
                    <a:pt x="3372574" y="508467"/>
                  </a:cubicBezTo>
                  <a:cubicBezTo>
                    <a:pt x="3370010" y="499138"/>
                    <a:pt x="3360451" y="492530"/>
                    <a:pt x="3350814" y="494084"/>
                  </a:cubicBezTo>
                  <a:cubicBezTo>
                    <a:pt x="3332007" y="497350"/>
                    <a:pt x="3313433" y="501315"/>
                    <a:pt x="3294704" y="504813"/>
                  </a:cubicBezTo>
                  <a:cubicBezTo>
                    <a:pt x="3246677" y="515542"/>
                    <a:pt x="3197717" y="520751"/>
                    <a:pt x="3149145" y="527982"/>
                  </a:cubicBezTo>
                  <a:cubicBezTo>
                    <a:pt x="3059074" y="543453"/>
                    <a:pt x="2968459" y="555737"/>
                    <a:pt x="2878543" y="572452"/>
                  </a:cubicBezTo>
                  <a:cubicBezTo>
                    <a:pt x="2841085" y="579294"/>
                    <a:pt x="2803860" y="587302"/>
                    <a:pt x="2766634" y="595232"/>
                  </a:cubicBezTo>
                  <a:cubicBezTo>
                    <a:pt x="2770675" y="586058"/>
                    <a:pt x="2771530" y="573852"/>
                    <a:pt x="2771453" y="564833"/>
                  </a:cubicBezTo>
                  <a:cubicBezTo>
                    <a:pt x="2772851" y="529848"/>
                    <a:pt x="2771764" y="494862"/>
                    <a:pt x="2770365" y="459954"/>
                  </a:cubicBezTo>
                  <a:cubicBezTo>
                    <a:pt x="2767412" y="424657"/>
                    <a:pt x="2773629" y="356474"/>
                    <a:pt x="2732051" y="347300"/>
                  </a:cubicBezTo>
                  <a:cubicBezTo>
                    <a:pt x="2740211" y="325220"/>
                    <a:pt x="2698790" y="292800"/>
                    <a:pt x="2687055" y="276707"/>
                  </a:cubicBezTo>
                  <a:cubicBezTo>
                    <a:pt x="2656979" y="241332"/>
                    <a:pt x="2624650" y="206968"/>
                    <a:pt x="2591855" y="173849"/>
                  </a:cubicBezTo>
                  <a:cubicBezTo>
                    <a:pt x="2541418" y="122925"/>
                    <a:pt x="2493002" y="69902"/>
                    <a:pt x="2442798" y="18823"/>
                  </a:cubicBezTo>
                  <a:cubicBezTo>
                    <a:pt x="2438990" y="15791"/>
                    <a:pt x="2434638" y="12137"/>
                    <a:pt x="2429898" y="9260"/>
                  </a:cubicBezTo>
                  <a:cubicBezTo>
                    <a:pt x="2417541" y="-11187"/>
                    <a:pt x="2381637" y="8561"/>
                    <a:pt x="2361198" y="8872"/>
                  </a:cubicBezTo>
                  <a:cubicBezTo>
                    <a:pt x="2280375" y="19912"/>
                    <a:pt x="2199474" y="34606"/>
                    <a:pt x="2117718" y="36005"/>
                  </a:cubicBezTo>
                  <a:cubicBezTo>
                    <a:pt x="2015990" y="30796"/>
                    <a:pt x="1914884" y="43780"/>
                    <a:pt x="1813699" y="51943"/>
                  </a:cubicBezTo>
                  <a:cubicBezTo>
                    <a:pt x="1731555" y="57463"/>
                    <a:pt x="1646613" y="61972"/>
                    <a:pt x="1563847" y="65859"/>
                  </a:cubicBezTo>
                  <a:cubicBezTo>
                    <a:pt x="1512556" y="68270"/>
                    <a:pt x="1461342" y="71690"/>
                    <a:pt x="1410128" y="75344"/>
                  </a:cubicBezTo>
                  <a:cubicBezTo>
                    <a:pt x="1362334" y="80476"/>
                    <a:pt x="1311431" y="79854"/>
                    <a:pt x="1266667" y="98668"/>
                  </a:cubicBezTo>
                  <a:cubicBezTo>
                    <a:pt x="1265734" y="99135"/>
                    <a:pt x="1264957" y="99757"/>
                    <a:pt x="1264258" y="100379"/>
                  </a:cubicBezTo>
                  <a:cubicBezTo>
                    <a:pt x="1263481" y="100301"/>
                    <a:pt x="1262626" y="100301"/>
                    <a:pt x="1261771" y="100379"/>
                  </a:cubicBezTo>
                  <a:cubicBezTo>
                    <a:pt x="1261693" y="100379"/>
                    <a:pt x="1261693" y="100456"/>
                    <a:pt x="1261616" y="100456"/>
                  </a:cubicBezTo>
                  <a:cubicBezTo>
                    <a:pt x="1244285" y="82186"/>
                    <a:pt x="1222914" y="106909"/>
                    <a:pt x="1211257" y="120282"/>
                  </a:cubicBezTo>
                  <a:cubicBezTo>
                    <a:pt x="1183823" y="150369"/>
                    <a:pt x="1157556" y="179757"/>
                    <a:pt x="1131055" y="210856"/>
                  </a:cubicBezTo>
                  <a:cubicBezTo>
                    <a:pt x="1066708" y="290856"/>
                    <a:pt x="995444" y="364637"/>
                    <a:pt x="929153" y="442928"/>
                  </a:cubicBezTo>
                  <a:cubicBezTo>
                    <a:pt x="925656" y="448681"/>
                    <a:pt x="906538" y="468351"/>
                    <a:pt x="894337" y="484366"/>
                  </a:cubicBezTo>
                  <a:cubicBezTo>
                    <a:pt x="891695" y="484988"/>
                    <a:pt x="889208" y="486077"/>
                    <a:pt x="887265" y="487943"/>
                  </a:cubicBezTo>
                  <a:cubicBezTo>
                    <a:pt x="886566" y="488798"/>
                    <a:pt x="886255" y="489653"/>
                    <a:pt x="886022" y="490508"/>
                  </a:cubicBezTo>
                  <a:cubicBezTo>
                    <a:pt x="875530" y="493540"/>
                    <a:pt x="866204" y="508390"/>
                    <a:pt x="872499" y="516709"/>
                  </a:cubicBezTo>
                  <a:cubicBezTo>
                    <a:pt x="855324" y="606661"/>
                    <a:pt x="855013" y="698867"/>
                    <a:pt x="856490" y="790297"/>
                  </a:cubicBezTo>
                  <a:cubicBezTo>
                    <a:pt x="852760" y="957839"/>
                    <a:pt x="850895" y="1126082"/>
                    <a:pt x="861153" y="1293313"/>
                  </a:cubicBezTo>
                  <a:cubicBezTo>
                    <a:pt x="858277" y="1295724"/>
                    <a:pt x="857034" y="1300311"/>
                    <a:pt x="857267" y="1304198"/>
                  </a:cubicBezTo>
                  <a:cubicBezTo>
                    <a:pt x="856879" y="1305831"/>
                    <a:pt x="856723" y="1307385"/>
                    <a:pt x="856801" y="1308863"/>
                  </a:cubicBezTo>
                  <a:cubicBezTo>
                    <a:pt x="853381" y="1306686"/>
                    <a:pt x="849807" y="1304664"/>
                    <a:pt x="846232" y="1302876"/>
                  </a:cubicBezTo>
                  <a:cubicBezTo>
                    <a:pt x="808618" y="1283751"/>
                    <a:pt x="769217" y="1268823"/>
                    <a:pt x="730359" y="1252575"/>
                  </a:cubicBezTo>
                  <a:cubicBezTo>
                    <a:pt x="655054" y="1215412"/>
                    <a:pt x="552160" y="1193177"/>
                    <a:pt x="510350" y="1287560"/>
                  </a:cubicBezTo>
                  <a:cubicBezTo>
                    <a:pt x="487269" y="1339417"/>
                    <a:pt x="488745" y="1398426"/>
                    <a:pt x="489833" y="1454170"/>
                  </a:cubicBezTo>
                  <a:cubicBezTo>
                    <a:pt x="489833" y="1454248"/>
                    <a:pt x="489833" y="1454325"/>
                    <a:pt x="489833" y="1454325"/>
                  </a:cubicBezTo>
                  <a:cubicBezTo>
                    <a:pt x="393156" y="1535648"/>
                    <a:pt x="304251" y="1625600"/>
                    <a:pt x="211149" y="1710809"/>
                  </a:cubicBezTo>
                  <a:cubicBezTo>
                    <a:pt x="175556" y="1743463"/>
                    <a:pt x="141517" y="1777671"/>
                    <a:pt x="106778" y="1811102"/>
                  </a:cubicBezTo>
                  <a:cubicBezTo>
                    <a:pt x="76858" y="1842278"/>
                    <a:pt x="37690" y="1867468"/>
                    <a:pt x="13210" y="1903231"/>
                  </a:cubicBezTo>
                  <a:cubicBezTo>
                    <a:pt x="-2410" y="1907896"/>
                    <a:pt x="-4742" y="1931297"/>
                    <a:pt x="9247" y="1939305"/>
                  </a:cubicBezTo>
                  <a:cubicBezTo>
                    <a:pt x="6915" y="1974524"/>
                    <a:pt x="10879" y="2009898"/>
                    <a:pt x="13443" y="2045040"/>
                  </a:cubicBezTo>
                  <a:cubicBezTo>
                    <a:pt x="14920" y="2062066"/>
                    <a:pt x="16552" y="2079092"/>
                    <a:pt x="18262" y="2096196"/>
                  </a:cubicBezTo>
                  <a:cubicBezTo>
                    <a:pt x="19116" y="2106770"/>
                    <a:pt x="19505" y="2118432"/>
                    <a:pt x="27743" y="2126284"/>
                  </a:cubicBezTo>
                  <a:cubicBezTo>
                    <a:pt x="39944" y="2134214"/>
                    <a:pt x="53855" y="2138568"/>
                    <a:pt x="68310" y="2141522"/>
                  </a:cubicBezTo>
                  <a:cubicBezTo>
                    <a:pt x="66989" y="2160181"/>
                    <a:pt x="66911" y="2179074"/>
                    <a:pt x="67222" y="2197810"/>
                  </a:cubicBezTo>
                  <a:cubicBezTo>
                    <a:pt x="71574" y="2315829"/>
                    <a:pt x="90536" y="2432837"/>
                    <a:pt x="102737" y="2550233"/>
                  </a:cubicBezTo>
                  <a:cubicBezTo>
                    <a:pt x="126751" y="2752528"/>
                    <a:pt x="149910" y="2955368"/>
                    <a:pt x="185659" y="3155952"/>
                  </a:cubicBezTo>
                  <a:cubicBezTo>
                    <a:pt x="199026" y="3222347"/>
                    <a:pt x="213092" y="3290842"/>
                    <a:pt x="228013" y="3358092"/>
                  </a:cubicBezTo>
                  <a:cubicBezTo>
                    <a:pt x="235784" y="3390201"/>
                    <a:pt x="239126" y="3425109"/>
                    <a:pt x="249618" y="3456518"/>
                  </a:cubicBezTo>
                  <a:cubicBezTo>
                    <a:pt x="263995" y="3478209"/>
                    <a:pt x="293993" y="3477121"/>
                    <a:pt x="317152" y="3479298"/>
                  </a:cubicBezTo>
                  <a:cubicBezTo>
                    <a:pt x="425330" y="3483885"/>
                    <a:pt x="531410" y="3454264"/>
                    <a:pt x="639667" y="3455508"/>
                  </a:cubicBezTo>
                  <a:cubicBezTo>
                    <a:pt x="778154" y="3453331"/>
                    <a:pt x="916486" y="3454186"/>
                    <a:pt x="1054895" y="3459473"/>
                  </a:cubicBezTo>
                  <a:cubicBezTo>
                    <a:pt x="1211801" y="3460717"/>
                    <a:pt x="1369017" y="3461028"/>
                    <a:pt x="1525379" y="3474789"/>
                  </a:cubicBezTo>
                  <a:cubicBezTo>
                    <a:pt x="1561283" y="3483729"/>
                    <a:pt x="1579390" y="3469424"/>
                    <a:pt x="1589027" y="3446411"/>
                  </a:cubicBezTo>
                  <a:cubicBezTo>
                    <a:pt x="1589027" y="3446334"/>
                    <a:pt x="1589104" y="3446256"/>
                    <a:pt x="1589104" y="3446178"/>
                  </a:cubicBezTo>
                  <a:cubicBezTo>
                    <a:pt x="1592835" y="3444546"/>
                    <a:pt x="1596099" y="3441902"/>
                    <a:pt x="1598275" y="3438248"/>
                  </a:cubicBezTo>
                  <a:cubicBezTo>
                    <a:pt x="1615139" y="3410104"/>
                    <a:pt x="1632158" y="3386936"/>
                    <a:pt x="1650266" y="3358170"/>
                  </a:cubicBezTo>
                  <a:cubicBezTo>
                    <a:pt x="1657571" y="3347052"/>
                    <a:pt x="1664721" y="3335857"/>
                    <a:pt x="1671948" y="3324661"/>
                  </a:cubicBezTo>
                  <a:cubicBezTo>
                    <a:pt x="1672648" y="3324583"/>
                    <a:pt x="1673425" y="3324583"/>
                    <a:pt x="1674046" y="3324428"/>
                  </a:cubicBezTo>
                  <a:cubicBezTo>
                    <a:pt x="1673736" y="3323495"/>
                    <a:pt x="1673658" y="3322484"/>
                    <a:pt x="1673813" y="3321473"/>
                  </a:cubicBezTo>
                  <a:cubicBezTo>
                    <a:pt x="1674124" y="3319297"/>
                    <a:pt x="1674746" y="3317275"/>
                    <a:pt x="1676067" y="3315487"/>
                  </a:cubicBezTo>
                  <a:cubicBezTo>
                    <a:pt x="1677077" y="3314243"/>
                    <a:pt x="1678087" y="3312999"/>
                    <a:pt x="1679098" y="3311833"/>
                  </a:cubicBezTo>
                  <a:cubicBezTo>
                    <a:pt x="1680497" y="3310045"/>
                    <a:pt x="1681973" y="3308334"/>
                    <a:pt x="1683450" y="3306546"/>
                  </a:cubicBezTo>
                  <a:cubicBezTo>
                    <a:pt x="1683450" y="3306546"/>
                    <a:pt x="1683450" y="3306469"/>
                    <a:pt x="1683528" y="3306469"/>
                  </a:cubicBezTo>
                  <a:cubicBezTo>
                    <a:pt x="1683528" y="3306391"/>
                    <a:pt x="1683605" y="3306391"/>
                    <a:pt x="1683605" y="3306313"/>
                  </a:cubicBezTo>
                  <a:cubicBezTo>
                    <a:pt x="1685082" y="3304525"/>
                    <a:pt x="1686558" y="3302814"/>
                    <a:pt x="1688035" y="3300949"/>
                  </a:cubicBezTo>
                  <a:cubicBezTo>
                    <a:pt x="1688657" y="3300016"/>
                    <a:pt x="1689278" y="3299083"/>
                    <a:pt x="1689822" y="3298072"/>
                  </a:cubicBezTo>
                  <a:cubicBezTo>
                    <a:pt x="1689900" y="3297372"/>
                    <a:pt x="1689900" y="3296672"/>
                    <a:pt x="1689900" y="3295973"/>
                  </a:cubicBezTo>
                  <a:cubicBezTo>
                    <a:pt x="1696895" y="3284700"/>
                    <a:pt x="1703966" y="3273426"/>
                    <a:pt x="1710805" y="3262076"/>
                  </a:cubicBezTo>
                  <a:cubicBezTo>
                    <a:pt x="1713059" y="3257877"/>
                    <a:pt x="1715313" y="3253757"/>
                    <a:pt x="1717800" y="3249714"/>
                  </a:cubicBezTo>
                  <a:cubicBezTo>
                    <a:pt x="1719354" y="3247148"/>
                    <a:pt x="1720986" y="3244738"/>
                    <a:pt x="1722618" y="3242250"/>
                  </a:cubicBezTo>
                  <a:cubicBezTo>
                    <a:pt x="1743834" y="3206254"/>
                    <a:pt x="1764040" y="3169636"/>
                    <a:pt x="1782769" y="3132318"/>
                  </a:cubicBezTo>
                  <a:cubicBezTo>
                    <a:pt x="1791395" y="3114825"/>
                    <a:pt x="1801032" y="3097720"/>
                    <a:pt x="1811135" y="3080927"/>
                  </a:cubicBezTo>
                  <a:cubicBezTo>
                    <a:pt x="1811601" y="3080694"/>
                    <a:pt x="1811990" y="3080461"/>
                    <a:pt x="1812456" y="3080228"/>
                  </a:cubicBezTo>
                  <a:cubicBezTo>
                    <a:pt x="1813699" y="3078051"/>
                    <a:pt x="1814943" y="3075874"/>
                    <a:pt x="1816186" y="3073619"/>
                  </a:cubicBezTo>
                  <a:cubicBezTo>
                    <a:pt x="1817896" y="3070820"/>
                    <a:pt x="1819528" y="3068021"/>
                    <a:pt x="1821315" y="3065223"/>
                  </a:cubicBezTo>
                  <a:cubicBezTo>
                    <a:pt x="1821471" y="3064912"/>
                    <a:pt x="1821626" y="3064678"/>
                    <a:pt x="1821782" y="3064368"/>
                  </a:cubicBezTo>
                  <a:cubicBezTo>
                    <a:pt x="1821859" y="3064057"/>
                    <a:pt x="1821859" y="3063746"/>
                    <a:pt x="1821859" y="3063434"/>
                  </a:cubicBezTo>
                  <a:cubicBezTo>
                    <a:pt x="1841599" y="3032025"/>
                    <a:pt x="1862970" y="3001393"/>
                    <a:pt x="1883642" y="2970995"/>
                  </a:cubicBezTo>
                  <a:cubicBezTo>
                    <a:pt x="1908589" y="2940751"/>
                    <a:pt x="1906413" y="2901490"/>
                    <a:pt x="1909444" y="2864560"/>
                  </a:cubicBezTo>
                  <a:cubicBezTo>
                    <a:pt x="1912008" y="2830507"/>
                    <a:pt x="1915583" y="2796455"/>
                    <a:pt x="1919546" y="2762558"/>
                  </a:cubicBezTo>
                  <a:cubicBezTo>
                    <a:pt x="1932758" y="2788913"/>
                    <a:pt x="1963144" y="2826776"/>
                    <a:pt x="1969128" y="2831829"/>
                  </a:cubicBezTo>
                  <a:cubicBezTo>
                    <a:pt x="1998349" y="2863394"/>
                    <a:pt x="2024383" y="2900012"/>
                    <a:pt x="2053293" y="2932199"/>
                  </a:cubicBezTo>
                  <a:cubicBezTo>
                    <a:pt x="2082514" y="2961587"/>
                    <a:pt x="2107305" y="2996262"/>
                    <a:pt x="2134116" y="3028604"/>
                  </a:cubicBezTo>
                  <a:cubicBezTo>
                    <a:pt x="2166212" y="3061724"/>
                    <a:pt x="2196521" y="3098109"/>
                    <a:pt x="2233669" y="3125554"/>
                  </a:cubicBezTo>
                  <a:cubicBezTo>
                    <a:pt x="2235378" y="3126564"/>
                    <a:pt x="2237010" y="3127186"/>
                    <a:pt x="2238720" y="3127653"/>
                  </a:cubicBezTo>
                  <a:cubicBezTo>
                    <a:pt x="2247346" y="3135972"/>
                    <a:pt x="2261801" y="3142424"/>
                    <a:pt x="2269961" y="3147945"/>
                  </a:cubicBezTo>
                  <a:cubicBezTo>
                    <a:pt x="2274935" y="3150510"/>
                    <a:pt x="2280453" y="3150044"/>
                    <a:pt x="2285271" y="3147867"/>
                  </a:cubicBezTo>
                  <a:cubicBezTo>
                    <a:pt x="2292964" y="3154786"/>
                    <a:pt x="2306098" y="3154397"/>
                    <a:pt x="2313559" y="3147167"/>
                  </a:cubicBezTo>
                  <a:cubicBezTo>
                    <a:pt x="2324283" y="3147400"/>
                    <a:pt x="2335164" y="3147634"/>
                    <a:pt x="2345655" y="3147867"/>
                  </a:cubicBezTo>
                  <a:cubicBezTo>
                    <a:pt x="2466345" y="3154553"/>
                    <a:pt x="2584394" y="3129596"/>
                    <a:pt x="2702520" y="3108761"/>
                  </a:cubicBezTo>
                  <a:cubicBezTo>
                    <a:pt x="2773473" y="3095855"/>
                    <a:pt x="2846059" y="3096865"/>
                    <a:pt x="2916779" y="3083104"/>
                  </a:cubicBezTo>
                  <a:cubicBezTo>
                    <a:pt x="2958511" y="3074319"/>
                    <a:pt x="3000943" y="3069421"/>
                    <a:pt x="3043065" y="3062579"/>
                  </a:cubicBezTo>
                  <a:cubicBezTo>
                    <a:pt x="3083554" y="3055504"/>
                    <a:pt x="3123344" y="3044387"/>
                    <a:pt x="3164222" y="3039022"/>
                  </a:cubicBezTo>
                  <a:cubicBezTo>
                    <a:pt x="3247298" y="3032880"/>
                    <a:pt x="3328899" y="3015699"/>
                    <a:pt x="3410576" y="2999994"/>
                  </a:cubicBezTo>
                  <a:cubicBezTo>
                    <a:pt x="3476401" y="2982345"/>
                    <a:pt x="3545489" y="2973560"/>
                    <a:pt x="3609370" y="2949925"/>
                  </a:cubicBezTo>
                  <a:cubicBezTo>
                    <a:pt x="3622737" y="2942773"/>
                    <a:pt x="3621649" y="2923103"/>
                    <a:pt x="3610070" y="2915639"/>
                  </a:cubicBezTo>
                  <a:cubicBezTo>
                    <a:pt x="3610225" y="2915562"/>
                    <a:pt x="3610381" y="2915484"/>
                    <a:pt x="3610458" y="2915406"/>
                  </a:cubicBezTo>
                  <a:cubicBezTo>
                    <a:pt x="3626312" y="2902345"/>
                    <a:pt x="3618929" y="2878632"/>
                    <a:pt x="3622348" y="2860362"/>
                  </a:cubicBezTo>
                  <a:cubicBezTo>
                    <a:pt x="3625846" y="2809050"/>
                    <a:pt x="3631907" y="2755327"/>
                    <a:pt x="3636726" y="2701449"/>
                  </a:cubicBezTo>
                  <a:cubicBezTo>
                    <a:pt x="3647217" y="2564694"/>
                    <a:pt x="3662061" y="2428405"/>
                    <a:pt x="3676671" y="2292039"/>
                  </a:cubicBezTo>
                  <a:cubicBezTo>
                    <a:pt x="3685608" y="2156994"/>
                    <a:pt x="3714129" y="2024748"/>
                    <a:pt x="3731071" y="1890792"/>
                  </a:cubicBezTo>
                  <a:cubicBezTo>
                    <a:pt x="3748013" y="1711587"/>
                    <a:pt x="3776845" y="1533860"/>
                    <a:pt x="3800392" y="1355433"/>
                  </a:cubicBezTo>
                  <a:cubicBezTo>
                    <a:pt x="3814070" y="1266025"/>
                    <a:pt x="3823473" y="1175995"/>
                    <a:pt x="3835597" y="1086354"/>
                  </a:cubicBezTo>
                  <a:cubicBezTo>
                    <a:pt x="3844379" y="1018248"/>
                    <a:pt x="3861243" y="951464"/>
                    <a:pt x="3867382" y="883048"/>
                  </a:cubicBezTo>
                  <a:cubicBezTo>
                    <a:pt x="3868936" y="862756"/>
                    <a:pt x="3869791" y="842231"/>
                    <a:pt x="3868626" y="821939"/>
                  </a:cubicBezTo>
                  <a:cubicBezTo>
                    <a:pt x="3871967" y="821473"/>
                    <a:pt x="3875154" y="820307"/>
                    <a:pt x="3877951" y="818130"/>
                  </a:cubicBezTo>
                  <a:cubicBezTo>
                    <a:pt x="3903442" y="792551"/>
                    <a:pt x="3858911" y="769850"/>
                    <a:pt x="3841892" y="7549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2521935" y="8691721"/>
              <a:ext cx="341943" cy="241012"/>
            </a:xfrm>
            <a:custGeom>
              <a:rect b="b" l="l" r="r" t="t"/>
              <a:pathLst>
                <a:path extrusionOk="0" h="241012" w="341943">
                  <a:moveTo>
                    <a:pt x="345441" y="25812"/>
                  </a:moveTo>
                  <a:cubicBezTo>
                    <a:pt x="339768" y="58621"/>
                    <a:pt x="333551" y="91274"/>
                    <a:pt x="328810" y="124160"/>
                  </a:cubicBezTo>
                  <a:cubicBezTo>
                    <a:pt x="322515" y="165210"/>
                    <a:pt x="321039" y="208981"/>
                    <a:pt x="299434" y="245988"/>
                  </a:cubicBezTo>
                  <a:cubicBezTo>
                    <a:pt x="236563" y="247155"/>
                    <a:pt x="172993" y="247699"/>
                    <a:pt x="111598" y="230828"/>
                  </a:cubicBezTo>
                  <a:cubicBezTo>
                    <a:pt x="72274" y="222665"/>
                    <a:pt x="37614" y="201829"/>
                    <a:pt x="0" y="188767"/>
                  </a:cubicBezTo>
                  <a:cubicBezTo>
                    <a:pt x="10880" y="163033"/>
                    <a:pt x="13134" y="128359"/>
                    <a:pt x="17097" y="105268"/>
                  </a:cubicBezTo>
                  <a:cubicBezTo>
                    <a:pt x="17486" y="102314"/>
                    <a:pt x="17797" y="99282"/>
                    <a:pt x="18185" y="96327"/>
                  </a:cubicBezTo>
                  <a:cubicBezTo>
                    <a:pt x="24946" y="102936"/>
                    <a:pt x="34894" y="106590"/>
                    <a:pt x="43054" y="110944"/>
                  </a:cubicBezTo>
                  <a:cubicBezTo>
                    <a:pt x="89449" y="132946"/>
                    <a:pt x="138798" y="144219"/>
                    <a:pt x="190245" y="144996"/>
                  </a:cubicBezTo>
                  <a:cubicBezTo>
                    <a:pt x="213715" y="144763"/>
                    <a:pt x="213715" y="109466"/>
                    <a:pt x="190245" y="109155"/>
                  </a:cubicBezTo>
                  <a:cubicBezTo>
                    <a:pt x="136700" y="112032"/>
                    <a:pt x="85641" y="95861"/>
                    <a:pt x="35049" y="80778"/>
                  </a:cubicBezTo>
                  <a:cubicBezTo>
                    <a:pt x="30853" y="79379"/>
                    <a:pt x="24558" y="79145"/>
                    <a:pt x="19895" y="81011"/>
                  </a:cubicBezTo>
                  <a:cubicBezTo>
                    <a:pt x="21682" y="64452"/>
                    <a:pt x="23081" y="47814"/>
                    <a:pt x="23703" y="31254"/>
                  </a:cubicBezTo>
                  <a:cubicBezTo>
                    <a:pt x="24092" y="21069"/>
                    <a:pt x="24713" y="10418"/>
                    <a:pt x="24325" y="0"/>
                  </a:cubicBezTo>
                  <a:cubicBezTo>
                    <a:pt x="58364" y="30554"/>
                    <a:pt x="182551" y="42838"/>
                    <a:pt x="208430" y="41750"/>
                  </a:cubicBezTo>
                  <a:cubicBezTo>
                    <a:pt x="253349" y="40661"/>
                    <a:pt x="304408" y="45792"/>
                    <a:pt x="345441" y="25812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2534369" y="8587013"/>
              <a:ext cx="341943" cy="101069"/>
            </a:xfrm>
            <a:custGeom>
              <a:rect b="b" l="l" r="r" t="t"/>
              <a:pathLst>
                <a:path extrusionOk="0" h="101069" w="341943">
                  <a:moveTo>
                    <a:pt x="343576" y="46632"/>
                  </a:moveTo>
                  <a:cubicBezTo>
                    <a:pt x="350026" y="53785"/>
                    <a:pt x="350415" y="59771"/>
                    <a:pt x="347928" y="65291"/>
                  </a:cubicBezTo>
                  <a:cubicBezTo>
                    <a:pt x="345674" y="67235"/>
                    <a:pt x="343809" y="69723"/>
                    <a:pt x="342643" y="72910"/>
                  </a:cubicBezTo>
                  <a:cubicBezTo>
                    <a:pt x="339535" y="76409"/>
                    <a:pt x="335727" y="79830"/>
                    <a:pt x="332229" y="83251"/>
                  </a:cubicBezTo>
                  <a:cubicBezTo>
                    <a:pt x="315054" y="99422"/>
                    <a:pt x="290652" y="103309"/>
                    <a:pt x="267960" y="104942"/>
                  </a:cubicBezTo>
                  <a:cubicBezTo>
                    <a:pt x="234853" y="106885"/>
                    <a:pt x="201591" y="106808"/>
                    <a:pt x="168485" y="105564"/>
                  </a:cubicBezTo>
                  <a:cubicBezTo>
                    <a:pt x="120224" y="99888"/>
                    <a:pt x="71497" y="92425"/>
                    <a:pt x="27744" y="70267"/>
                  </a:cubicBezTo>
                  <a:cubicBezTo>
                    <a:pt x="20439" y="67857"/>
                    <a:pt x="12357" y="71044"/>
                    <a:pt x="7538" y="76720"/>
                  </a:cubicBezTo>
                  <a:cubicBezTo>
                    <a:pt x="5906" y="71744"/>
                    <a:pt x="3653" y="67002"/>
                    <a:pt x="699" y="62492"/>
                  </a:cubicBezTo>
                  <a:cubicBezTo>
                    <a:pt x="466" y="62181"/>
                    <a:pt x="233" y="61870"/>
                    <a:pt x="0" y="61559"/>
                  </a:cubicBezTo>
                  <a:cubicBezTo>
                    <a:pt x="34117" y="52385"/>
                    <a:pt x="66757" y="35981"/>
                    <a:pt x="100329" y="24630"/>
                  </a:cubicBezTo>
                  <a:cubicBezTo>
                    <a:pt x="178510" y="2084"/>
                    <a:pt x="282958" y="-25749"/>
                    <a:pt x="343576" y="46632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2359924" y="8658135"/>
              <a:ext cx="139886" cy="209914"/>
            </a:xfrm>
            <a:custGeom>
              <a:rect b="b" l="l" r="r" t="t"/>
              <a:pathLst>
                <a:path extrusionOk="0" h="209914" w="139886">
                  <a:moveTo>
                    <a:pt x="146235" y="30710"/>
                  </a:moveTo>
                  <a:cubicBezTo>
                    <a:pt x="147323" y="63441"/>
                    <a:pt x="143903" y="96172"/>
                    <a:pt x="140095" y="128670"/>
                  </a:cubicBezTo>
                  <a:cubicBezTo>
                    <a:pt x="135976" y="158135"/>
                    <a:pt x="134111" y="189234"/>
                    <a:pt x="120278" y="216056"/>
                  </a:cubicBezTo>
                  <a:cubicBezTo>
                    <a:pt x="97819" y="215123"/>
                    <a:pt x="19560" y="210070"/>
                    <a:pt x="10467" y="189700"/>
                  </a:cubicBezTo>
                  <a:cubicBezTo>
                    <a:pt x="-2977" y="127659"/>
                    <a:pt x="-3443" y="62352"/>
                    <a:pt x="8913" y="0"/>
                  </a:cubicBezTo>
                  <a:cubicBezTo>
                    <a:pt x="39144" y="311"/>
                    <a:pt x="69375" y="-466"/>
                    <a:pt x="99528" y="1477"/>
                  </a:cubicBezTo>
                  <a:cubicBezTo>
                    <a:pt x="119112" y="2643"/>
                    <a:pt x="148100" y="4198"/>
                    <a:pt x="146235" y="3071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1993695" y="8643052"/>
              <a:ext cx="349715" cy="279885"/>
            </a:xfrm>
            <a:custGeom>
              <a:rect b="b" l="l" r="r" t="t"/>
              <a:pathLst>
                <a:path extrusionOk="0" h="279885" w="349715">
                  <a:moveTo>
                    <a:pt x="352372" y="17337"/>
                  </a:moveTo>
                  <a:cubicBezTo>
                    <a:pt x="341959" y="41750"/>
                    <a:pt x="337762" y="68727"/>
                    <a:pt x="336052" y="95394"/>
                  </a:cubicBezTo>
                  <a:cubicBezTo>
                    <a:pt x="318877" y="102236"/>
                    <a:pt x="302247" y="110477"/>
                    <a:pt x="284761" y="116619"/>
                  </a:cubicBezTo>
                  <a:cubicBezTo>
                    <a:pt x="265332" y="123072"/>
                    <a:pt x="245515" y="128981"/>
                    <a:pt x="225465" y="133334"/>
                  </a:cubicBezTo>
                  <a:cubicBezTo>
                    <a:pt x="208911" y="136677"/>
                    <a:pt x="181323" y="133723"/>
                    <a:pt x="183577" y="158291"/>
                  </a:cubicBezTo>
                  <a:cubicBezTo>
                    <a:pt x="184975" y="168709"/>
                    <a:pt x="194923" y="175861"/>
                    <a:pt x="205026" y="174540"/>
                  </a:cubicBezTo>
                  <a:cubicBezTo>
                    <a:pt x="250566" y="167620"/>
                    <a:pt x="295408" y="152693"/>
                    <a:pt x="335042" y="128825"/>
                  </a:cubicBezTo>
                  <a:cubicBezTo>
                    <a:pt x="334653" y="159301"/>
                    <a:pt x="334187" y="190478"/>
                    <a:pt x="342891" y="219555"/>
                  </a:cubicBezTo>
                  <a:cubicBezTo>
                    <a:pt x="257638" y="266513"/>
                    <a:pt x="102676" y="330109"/>
                    <a:pt x="32655" y="243656"/>
                  </a:cubicBezTo>
                  <a:cubicBezTo>
                    <a:pt x="-4881" y="184724"/>
                    <a:pt x="-296" y="109777"/>
                    <a:pt x="714" y="42527"/>
                  </a:cubicBezTo>
                  <a:cubicBezTo>
                    <a:pt x="1181" y="28922"/>
                    <a:pt x="2579" y="14228"/>
                    <a:pt x="5455" y="0"/>
                  </a:cubicBezTo>
                  <a:cubicBezTo>
                    <a:pt x="18045" y="11817"/>
                    <a:pt x="35064" y="19514"/>
                    <a:pt x="50063" y="27056"/>
                  </a:cubicBezTo>
                  <a:cubicBezTo>
                    <a:pt x="92651" y="47658"/>
                    <a:pt x="138658" y="61730"/>
                    <a:pt x="186297" y="62508"/>
                  </a:cubicBezTo>
                  <a:cubicBezTo>
                    <a:pt x="221579" y="62352"/>
                    <a:pt x="324162" y="54889"/>
                    <a:pt x="352372" y="17337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2013216" y="8558283"/>
              <a:ext cx="326400" cy="108844"/>
            </a:xfrm>
            <a:custGeom>
              <a:rect b="b" l="l" r="r" t="t"/>
              <a:pathLst>
                <a:path extrusionOk="0" h="108844" w="326400">
                  <a:moveTo>
                    <a:pt x="326479" y="78472"/>
                  </a:moveTo>
                  <a:cubicBezTo>
                    <a:pt x="326012" y="79483"/>
                    <a:pt x="325468" y="80338"/>
                    <a:pt x="324769" y="81193"/>
                  </a:cubicBezTo>
                  <a:cubicBezTo>
                    <a:pt x="323059" y="83836"/>
                    <a:pt x="320339" y="85469"/>
                    <a:pt x="317619" y="86869"/>
                  </a:cubicBezTo>
                  <a:cubicBezTo>
                    <a:pt x="282570" y="102495"/>
                    <a:pt x="243790" y="106616"/>
                    <a:pt x="206021" y="110037"/>
                  </a:cubicBezTo>
                  <a:cubicBezTo>
                    <a:pt x="148823" y="115090"/>
                    <a:pt x="92325" y="99619"/>
                    <a:pt x="41733" y="73418"/>
                  </a:cubicBezTo>
                  <a:cubicBezTo>
                    <a:pt x="26889" y="66344"/>
                    <a:pt x="13445" y="57403"/>
                    <a:pt x="2875" y="44808"/>
                  </a:cubicBezTo>
                  <a:cubicBezTo>
                    <a:pt x="1943" y="44030"/>
                    <a:pt x="933" y="43331"/>
                    <a:pt x="0" y="42786"/>
                  </a:cubicBezTo>
                  <a:cubicBezTo>
                    <a:pt x="13989" y="15964"/>
                    <a:pt x="37303" y="-2773"/>
                    <a:pt x="74839" y="337"/>
                  </a:cubicBezTo>
                  <a:cubicBezTo>
                    <a:pt x="123644" y="3292"/>
                    <a:pt x="164910" y="25294"/>
                    <a:pt x="212238" y="39132"/>
                  </a:cubicBezTo>
                  <a:cubicBezTo>
                    <a:pt x="251329" y="49395"/>
                    <a:pt x="288554" y="65255"/>
                    <a:pt x="326479" y="78472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2126564" y="8891451"/>
              <a:ext cx="380800" cy="1827031"/>
            </a:xfrm>
            <a:custGeom>
              <a:rect b="b" l="l" r="r" t="t"/>
              <a:pathLst>
                <a:path extrusionOk="0" h="1827031" w="380800">
                  <a:moveTo>
                    <a:pt x="382548" y="1825787"/>
                  </a:moveTo>
                  <a:cubicBezTo>
                    <a:pt x="382858" y="1827109"/>
                    <a:pt x="383325" y="1828353"/>
                    <a:pt x="383869" y="1829519"/>
                  </a:cubicBezTo>
                  <a:cubicBezTo>
                    <a:pt x="317112" y="1827886"/>
                    <a:pt x="250277" y="1826409"/>
                    <a:pt x="183521" y="1825632"/>
                  </a:cubicBezTo>
                  <a:cubicBezTo>
                    <a:pt x="181034" y="1809305"/>
                    <a:pt x="178469" y="1792901"/>
                    <a:pt x="176915" y="1776496"/>
                  </a:cubicBezTo>
                  <a:cubicBezTo>
                    <a:pt x="170620" y="1704037"/>
                    <a:pt x="161683" y="1631656"/>
                    <a:pt x="146762" y="1560362"/>
                  </a:cubicBezTo>
                  <a:cubicBezTo>
                    <a:pt x="131685" y="1444054"/>
                    <a:pt x="120339" y="1326969"/>
                    <a:pt x="108449" y="1210272"/>
                  </a:cubicBezTo>
                  <a:cubicBezTo>
                    <a:pt x="90186" y="1014041"/>
                    <a:pt x="73866" y="817499"/>
                    <a:pt x="48453" y="621968"/>
                  </a:cubicBezTo>
                  <a:cubicBezTo>
                    <a:pt x="47753" y="616837"/>
                    <a:pt x="47054" y="611706"/>
                    <a:pt x="46355" y="606652"/>
                  </a:cubicBezTo>
                  <a:cubicBezTo>
                    <a:pt x="42236" y="588459"/>
                    <a:pt x="38428" y="570267"/>
                    <a:pt x="34620" y="551919"/>
                  </a:cubicBezTo>
                  <a:cubicBezTo>
                    <a:pt x="33376" y="546243"/>
                    <a:pt x="32288" y="540568"/>
                    <a:pt x="31123" y="534893"/>
                  </a:cubicBezTo>
                  <a:cubicBezTo>
                    <a:pt x="29801" y="530150"/>
                    <a:pt x="28558" y="525408"/>
                    <a:pt x="27315" y="520665"/>
                  </a:cubicBezTo>
                  <a:cubicBezTo>
                    <a:pt x="24517" y="510092"/>
                    <a:pt x="21875" y="499440"/>
                    <a:pt x="19465" y="488789"/>
                  </a:cubicBezTo>
                  <a:cubicBezTo>
                    <a:pt x="14181" y="465854"/>
                    <a:pt x="9751" y="441597"/>
                    <a:pt x="11694" y="418040"/>
                  </a:cubicBezTo>
                  <a:cubicBezTo>
                    <a:pt x="11772" y="418040"/>
                    <a:pt x="11849" y="418040"/>
                    <a:pt x="11849" y="418118"/>
                  </a:cubicBezTo>
                  <a:cubicBezTo>
                    <a:pt x="11927" y="417496"/>
                    <a:pt x="12005" y="416874"/>
                    <a:pt x="12083" y="416252"/>
                  </a:cubicBezTo>
                  <a:cubicBezTo>
                    <a:pt x="4078" y="384532"/>
                    <a:pt x="-4471" y="351567"/>
                    <a:pt x="2679" y="320858"/>
                  </a:cubicBezTo>
                  <a:cubicBezTo>
                    <a:pt x="5011" y="320780"/>
                    <a:pt x="7342" y="320702"/>
                    <a:pt x="9673" y="320625"/>
                  </a:cubicBezTo>
                  <a:cubicBezTo>
                    <a:pt x="9673" y="320547"/>
                    <a:pt x="9673" y="320391"/>
                    <a:pt x="9673" y="320314"/>
                  </a:cubicBezTo>
                  <a:cubicBezTo>
                    <a:pt x="9596" y="312306"/>
                    <a:pt x="13326" y="306319"/>
                    <a:pt x="17911" y="300488"/>
                  </a:cubicBezTo>
                  <a:cubicBezTo>
                    <a:pt x="19932" y="295979"/>
                    <a:pt x="22807" y="291703"/>
                    <a:pt x="25760" y="287427"/>
                  </a:cubicBezTo>
                  <a:cubicBezTo>
                    <a:pt x="27392" y="285095"/>
                    <a:pt x="29024" y="282607"/>
                    <a:pt x="30812" y="280197"/>
                  </a:cubicBezTo>
                  <a:cubicBezTo>
                    <a:pt x="30268" y="280197"/>
                    <a:pt x="29801" y="280274"/>
                    <a:pt x="29335" y="280274"/>
                  </a:cubicBezTo>
                  <a:cubicBezTo>
                    <a:pt x="84046" y="202839"/>
                    <a:pt x="147306" y="130691"/>
                    <a:pt x="198830" y="50846"/>
                  </a:cubicBezTo>
                  <a:cubicBezTo>
                    <a:pt x="207612" y="36385"/>
                    <a:pt x="220357" y="22702"/>
                    <a:pt x="226575" y="6764"/>
                  </a:cubicBezTo>
                  <a:cubicBezTo>
                    <a:pt x="229916" y="4509"/>
                    <a:pt x="233180" y="2332"/>
                    <a:pt x="236444" y="0"/>
                  </a:cubicBezTo>
                  <a:cubicBezTo>
                    <a:pt x="266598" y="16171"/>
                    <a:pt x="313459" y="19281"/>
                    <a:pt x="340426" y="22313"/>
                  </a:cubicBezTo>
                  <a:cubicBezTo>
                    <a:pt x="346333" y="23402"/>
                    <a:pt x="351695" y="23557"/>
                    <a:pt x="356591" y="23091"/>
                  </a:cubicBezTo>
                  <a:cubicBezTo>
                    <a:pt x="323873" y="76269"/>
                    <a:pt x="296284" y="132557"/>
                    <a:pt x="265743" y="186979"/>
                  </a:cubicBezTo>
                  <a:cubicBezTo>
                    <a:pt x="250666" y="217378"/>
                    <a:pt x="227585" y="245522"/>
                    <a:pt x="213052" y="276543"/>
                  </a:cubicBezTo>
                  <a:cubicBezTo>
                    <a:pt x="212275" y="276543"/>
                    <a:pt x="211498" y="276620"/>
                    <a:pt x="210721" y="276620"/>
                  </a:cubicBezTo>
                  <a:cubicBezTo>
                    <a:pt x="209866" y="279963"/>
                    <a:pt x="208933" y="283306"/>
                    <a:pt x="207923" y="286572"/>
                  </a:cubicBezTo>
                  <a:cubicBezTo>
                    <a:pt x="204737" y="296912"/>
                    <a:pt x="200851" y="307097"/>
                    <a:pt x="196810" y="317204"/>
                  </a:cubicBezTo>
                  <a:cubicBezTo>
                    <a:pt x="198053" y="317204"/>
                    <a:pt x="199297" y="317126"/>
                    <a:pt x="200540" y="317126"/>
                  </a:cubicBezTo>
                  <a:cubicBezTo>
                    <a:pt x="200385" y="318214"/>
                    <a:pt x="200229" y="319225"/>
                    <a:pt x="200152" y="320314"/>
                  </a:cubicBezTo>
                  <a:cubicBezTo>
                    <a:pt x="200307" y="387486"/>
                    <a:pt x="215539" y="453959"/>
                    <a:pt x="222145" y="520665"/>
                  </a:cubicBezTo>
                  <a:cubicBezTo>
                    <a:pt x="222223" y="520821"/>
                    <a:pt x="222223" y="520976"/>
                    <a:pt x="222223" y="521132"/>
                  </a:cubicBezTo>
                  <a:cubicBezTo>
                    <a:pt x="221989" y="521132"/>
                    <a:pt x="221834" y="521132"/>
                    <a:pt x="221601" y="521132"/>
                  </a:cubicBezTo>
                  <a:cubicBezTo>
                    <a:pt x="222922" y="534737"/>
                    <a:pt x="225487" y="548187"/>
                    <a:pt x="227740" y="561715"/>
                  </a:cubicBezTo>
                  <a:cubicBezTo>
                    <a:pt x="228751" y="567701"/>
                    <a:pt x="229683" y="573610"/>
                    <a:pt x="230460" y="579519"/>
                  </a:cubicBezTo>
                  <a:cubicBezTo>
                    <a:pt x="230693" y="581540"/>
                    <a:pt x="230693" y="583484"/>
                    <a:pt x="230538" y="585505"/>
                  </a:cubicBezTo>
                  <a:cubicBezTo>
                    <a:pt x="237299" y="640783"/>
                    <a:pt x="243594" y="696138"/>
                    <a:pt x="252997" y="751026"/>
                  </a:cubicBezTo>
                  <a:cubicBezTo>
                    <a:pt x="268074" y="848053"/>
                    <a:pt x="278099" y="945780"/>
                    <a:pt x="291544" y="1043040"/>
                  </a:cubicBezTo>
                  <a:cubicBezTo>
                    <a:pt x="309107" y="1157560"/>
                    <a:pt x="325661" y="1272313"/>
                    <a:pt x="339805" y="1387377"/>
                  </a:cubicBezTo>
                  <a:cubicBezTo>
                    <a:pt x="360166" y="1532607"/>
                    <a:pt x="365295" y="1679936"/>
                    <a:pt x="382548" y="1825787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2864578" y="8845503"/>
              <a:ext cx="458515" cy="1671539"/>
            </a:xfrm>
            <a:custGeom>
              <a:rect b="b" l="l" r="r" t="t"/>
              <a:pathLst>
                <a:path extrusionOk="0" h="1671539" w="458515">
                  <a:moveTo>
                    <a:pt x="459759" y="60253"/>
                  </a:moveTo>
                  <a:cubicBezTo>
                    <a:pt x="460147" y="65151"/>
                    <a:pt x="460303" y="69971"/>
                    <a:pt x="460225" y="74947"/>
                  </a:cubicBezTo>
                  <a:cubicBezTo>
                    <a:pt x="460225" y="76969"/>
                    <a:pt x="459681" y="78912"/>
                    <a:pt x="458749" y="80700"/>
                  </a:cubicBezTo>
                  <a:cubicBezTo>
                    <a:pt x="455096" y="150594"/>
                    <a:pt x="450977" y="220643"/>
                    <a:pt x="447791" y="290692"/>
                  </a:cubicBezTo>
                  <a:cubicBezTo>
                    <a:pt x="447169" y="291703"/>
                    <a:pt x="446470" y="292636"/>
                    <a:pt x="445848" y="293569"/>
                  </a:cubicBezTo>
                  <a:cubicBezTo>
                    <a:pt x="445848" y="294035"/>
                    <a:pt x="445848" y="294502"/>
                    <a:pt x="445770" y="294968"/>
                  </a:cubicBezTo>
                  <a:cubicBezTo>
                    <a:pt x="445615" y="298312"/>
                    <a:pt x="445537" y="301655"/>
                    <a:pt x="445459" y="305075"/>
                  </a:cubicBezTo>
                  <a:cubicBezTo>
                    <a:pt x="445226" y="310284"/>
                    <a:pt x="444760" y="315493"/>
                    <a:pt x="444449" y="320702"/>
                  </a:cubicBezTo>
                  <a:cubicBezTo>
                    <a:pt x="444449" y="321013"/>
                    <a:pt x="444371" y="321324"/>
                    <a:pt x="444371" y="321557"/>
                  </a:cubicBezTo>
                  <a:cubicBezTo>
                    <a:pt x="444449" y="323734"/>
                    <a:pt x="444449" y="325756"/>
                    <a:pt x="444449" y="327933"/>
                  </a:cubicBezTo>
                  <a:cubicBezTo>
                    <a:pt x="444527" y="333997"/>
                    <a:pt x="444682" y="339983"/>
                    <a:pt x="444682" y="346048"/>
                  </a:cubicBezTo>
                  <a:cubicBezTo>
                    <a:pt x="444838" y="352734"/>
                    <a:pt x="444915" y="359420"/>
                    <a:pt x="444915" y="366184"/>
                  </a:cubicBezTo>
                  <a:cubicBezTo>
                    <a:pt x="444915" y="366106"/>
                    <a:pt x="444993" y="366106"/>
                    <a:pt x="444993" y="366106"/>
                  </a:cubicBezTo>
                  <a:cubicBezTo>
                    <a:pt x="445071" y="373647"/>
                    <a:pt x="445149" y="381111"/>
                    <a:pt x="445071" y="388575"/>
                  </a:cubicBezTo>
                  <a:cubicBezTo>
                    <a:pt x="444993" y="396116"/>
                    <a:pt x="444915" y="403580"/>
                    <a:pt x="444838" y="411043"/>
                  </a:cubicBezTo>
                  <a:cubicBezTo>
                    <a:pt x="444760" y="418429"/>
                    <a:pt x="444760" y="425815"/>
                    <a:pt x="444371" y="433123"/>
                  </a:cubicBezTo>
                  <a:cubicBezTo>
                    <a:pt x="444294" y="434833"/>
                    <a:pt x="443750" y="436388"/>
                    <a:pt x="442973" y="437788"/>
                  </a:cubicBezTo>
                  <a:cubicBezTo>
                    <a:pt x="442973" y="438721"/>
                    <a:pt x="442973" y="439654"/>
                    <a:pt x="442895" y="440587"/>
                  </a:cubicBezTo>
                  <a:cubicBezTo>
                    <a:pt x="437766" y="606419"/>
                    <a:pt x="427974" y="772096"/>
                    <a:pt x="421446" y="937850"/>
                  </a:cubicBezTo>
                  <a:cubicBezTo>
                    <a:pt x="413130" y="1069241"/>
                    <a:pt x="405359" y="1201409"/>
                    <a:pt x="397820" y="1333500"/>
                  </a:cubicBezTo>
                  <a:cubicBezTo>
                    <a:pt x="394712" y="1380847"/>
                    <a:pt x="390826" y="1428194"/>
                    <a:pt x="386319" y="1475464"/>
                  </a:cubicBezTo>
                  <a:cubicBezTo>
                    <a:pt x="385386" y="1485726"/>
                    <a:pt x="384220" y="1495989"/>
                    <a:pt x="383210" y="1506329"/>
                  </a:cubicBezTo>
                  <a:cubicBezTo>
                    <a:pt x="375516" y="1518691"/>
                    <a:pt x="368211" y="1531130"/>
                    <a:pt x="361528" y="1543492"/>
                  </a:cubicBezTo>
                  <a:cubicBezTo>
                    <a:pt x="340001" y="1587340"/>
                    <a:pt x="316142" y="1630101"/>
                    <a:pt x="291352" y="1672394"/>
                  </a:cubicBezTo>
                  <a:cubicBezTo>
                    <a:pt x="291662" y="1661510"/>
                    <a:pt x="292051" y="1650548"/>
                    <a:pt x="292984" y="1639663"/>
                  </a:cubicBezTo>
                  <a:cubicBezTo>
                    <a:pt x="303397" y="1526076"/>
                    <a:pt x="311713" y="1412256"/>
                    <a:pt x="318241" y="1298281"/>
                  </a:cubicBezTo>
                  <a:cubicBezTo>
                    <a:pt x="326556" y="1204441"/>
                    <a:pt x="335182" y="1110679"/>
                    <a:pt x="339768" y="1016529"/>
                  </a:cubicBezTo>
                  <a:cubicBezTo>
                    <a:pt x="351969" y="849297"/>
                    <a:pt x="361839" y="678878"/>
                    <a:pt x="373884" y="510714"/>
                  </a:cubicBezTo>
                  <a:cubicBezTo>
                    <a:pt x="373573" y="506437"/>
                    <a:pt x="373496" y="502084"/>
                    <a:pt x="373418" y="497730"/>
                  </a:cubicBezTo>
                  <a:cubicBezTo>
                    <a:pt x="373418" y="497652"/>
                    <a:pt x="373418" y="497575"/>
                    <a:pt x="373418" y="497497"/>
                  </a:cubicBezTo>
                  <a:cubicBezTo>
                    <a:pt x="373418" y="497030"/>
                    <a:pt x="373340" y="496641"/>
                    <a:pt x="373340" y="496253"/>
                  </a:cubicBezTo>
                  <a:cubicBezTo>
                    <a:pt x="373340" y="496175"/>
                    <a:pt x="373340" y="496175"/>
                    <a:pt x="373340" y="496175"/>
                  </a:cubicBezTo>
                  <a:cubicBezTo>
                    <a:pt x="373340" y="496020"/>
                    <a:pt x="373340" y="495864"/>
                    <a:pt x="373340" y="495708"/>
                  </a:cubicBezTo>
                  <a:cubicBezTo>
                    <a:pt x="373263" y="491355"/>
                    <a:pt x="373340" y="487001"/>
                    <a:pt x="373418" y="482647"/>
                  </a:cubicBezTo>
                  <a:cubicBezTo>
                    <a:pt x="373340" y="482414"/>
                    <a:pt x="373340" y="482259"/>
                    <a:pt x="373340" y="482103"/>
                  </a:cubicBezTo>
                  <a:lnTo>
                    <a:pt x="373263" y="482103"/>
                  </a:lnTo>
                  <a:cubicBezTo>
                    <a:pt x="373263" y="481792"/>
                    <a:pt x="373185" y="481403"/>
                    <a:pt x="373185" y="481092"/>
                  </a:cubicBezTo>
                  <a:cubicBezTo>
                    <a:pt x="373185" y="481015"/>
                    <a:pt x="373185" y="481015"/>
                    <a:pt x="373185" y="481015"/>
                  </a:cubicBezTo>
                  <a:cubicBezTo>
                    <a:pt x="372952" y="476272"/>
                    <a:pt x="372796" y="471607"/>
                    <a:pt x="372796" y="466865"/>
                  </a:cubicBezTo>
                  <a:cubicBezTo>
                    <a:pt x="372874" y="466865"/>
                    <a:pt x="372874" y="466787"/>
                    <a:pt x="372874" y="466787"/>
                  </a:cubicBezTo>
                  <a:cubicBezTo>
                    <a:pt x="372796" y="458468"/>
                    <a:pt x="373107" y="450072"/>
                    <a:pt x="373340" y="441675"/>
                  </a:cubicBezTo>
                  <a:cubicBezTo>
                    <a:pt x="373340" y="441597"/>
                    <a:pt x="373340" y="441597"/>
                    <a:pt x="373340" y="441520"/>
                  </a:cubicBezTo>
                  <a:cubicBezTo>
                    <a:pt x="373496" y="438954"/>
                    <a:pt x="373573" y="436388"/>
                    <a:pt x="373651" y="433823"/>
                  </a:cubicBezTo>
                  <a:cubicBezTo>
                    <a:pt x="373962" y="421072"/>
                    <a:pt x="374428" y="408244"/>
                    <a:pt x="375050" y="395494"/>
                  </a:cubicBezTo>
                  <a:cubicBezTo>
                    <a:pt x="375128" y="394328"/>
                    <a:pt x="375128" y="393239"/>
                    <a:pt x="375206" y="392073"/>
                  </a:cubicBezTo>
                  <a:cubicBezTo>
                    <a:pt x="376837" y="361597"/>
                    <a:pt x="378547" y="331120"/>
                    <a:pt x="381345" y="300799"/>
                  </a:cubicBezTo>
                  <a:cubicBezTo>
                    <a:pt x="384143" y="271334"/>
                    <a:pt x="386863" y="241946"/>
                    <a:pt x="390748" y="212558"/>
                  </a:cubicBezTo>
                  <a:cubicBezTo>
                    <a:pt x="393235" y="193588"/>
                    <a:pt x="396033" y="174695"/>
                    <a:pt x="399064" y="155881"/>
                  </a:cubicBezTo>
                  <a:cubicBezTo>
                    <a:pt x="400074" y="149583"/>
                    <a:pt x="401162" y="143364"/>
                    <a:pt x="402250" y="137066"/>
                  </a:cubicBezTo>
                  <a:cubicBezTo>
                    <a:pt x="402328" y="136677"/>
                    <a:pt x="402328" y="136211"/>
                    <a:pt x="402328" y="135822"/>
                  </a:cubicBezTo>
                  <a:lnTo>
                    <a:pt x="402328" y="135745"/>
                  </a:lnTo>
                  <a:lnTo>
                    <a:pt x="402328" y="135667"/>
                  </a:lnTo>
                  <a:cubicBezTo>
                    <a:pt x="402328" y="135589"/>
                    <a:pt x="402328" y="135589"/>
                    <a:pt x="402328" y="135511"/>
                  </a:cubicBezTo>
                  <a:cubicBezTo>
                    <a:pt x="402328" y="135434"/>
                    <a:pt x="402328" y="135434"/>
                    <a:pt x="402328" y="135356"/>
                  </a:cubicBezTo>
                  <a:lnTo>
                    <a:pt x="402328" y="135278"/>
                  </a:lnTo>
                  <a:cubicBezTo>
                    <a:pt x="402483" y="132401"/>
                    <a:pt x="402483" y="129603"/>
                    <a:pt x="402406" y="126804"/>
                  </a:cubicBezTo>
                  <a:cubicBezTo>
                    <a:pt x="402406" y="126804"/>
                    <a:pt x="402406" y="126726"/>
                    <a:pt x="402328" y="126726"/>
                  </a:cubicBezTo>
                  <a:cubicBezTo>
                    <a:pt x="401862" y="125949"/>
                    <a:pt x="401395" y="125249"/>
                    <a:pt x="400929" y="124549"/>
                  </a:cubicBezTo>
                  <a:cubicBezTo>
                    <a:pt x="399841" y="122916"/>
                    <a:pt x="398753" y="121284"/>
                    <a:pt x="397743" y="119573"/>
                  </a:cubicBezTo>
                  <a:cubicBezTo>
                    <a:pt x="395644" y="116308"/>
                    <a:pt x="393546" y="113120"/>
                    <a:pt x="391370" y="109933"/>
                  </a:cubicBezTo>
                  <a:cubicBezTo>
                    <a:pt x="390282" y="108300"/>
                    <a:pt x="389194" y="106745"/>
                    <a:pt x="388028" y="105190"/>
                  </a:cubicBezTo>
                  <a:cubicBezTo>
                    <a:pt x="387251" y="104257"/>
                    <a:pt x="386474" y="103325"/>
                    <a:pt x="385697" y="102469"/>
                  </a:cubicBezTo>
                  <a:cubicBezTo>
                    <a:pt x="385542" y="102236"/>
                    <a:pt x="385386" y="102081"/>
                    <a:pt x="385231" y="101925"/>
                  </a:cubicBezTo>
                  <a:cubicBezTo>
                    <a:pt x="385231" y="101925"/>
                    <a:pt x="385231" y="102003"/>
                    <a:pt x="385153" y="102003"/>
                  </a:cubicBezTo>
                  <a:cubicBezTo>
                    <a:pt x="384531" y="101303"/>
                    <a:pt x="383909" y="100526"/>
                    <a:pt x="383288" y="99826"/>
                  </a:cubicBezTo>
                  <a:cubicBezTo>
                    <a:pt x="383055" y="99593"/>
                    <a:pt x="382744" y="99359"/>
                    <a:pt x="382511" y="99126"/>
                  </a:cubicBezTo>
                  <a:cubicBezTo>
                    <a:pt x="341322" y="93995"/>
                    <a:pt x="298812" y="95394"/>
                    <a:pt x="257235" y="94850"/>
                  </a:cubicBezTo>
                  <a:cubicBezTo>
                    <a:pt x="171516" y="91818"/>
                    <a:pt x="85719" y="92984"/>
                    <a:pt x="0" y="95705"/>
                  </a:cubicBezTo>
                  <a:cubicBezTo>
                    <a:pt x="12823" y="65462"/>
                    <a:pt x="18185" y="32576"/>
                    <a:pt x="22615" y="0"/>
                  </a:cubicBezTo>
                  <a:cubicBezTo>
                    <a:pt x="162190" y="5753"/>
                    <a:pt x="302076" y="5209"/>
                    <a:pt x="441574" y="9252"/>
                  </a:cubicBezTo>
                  <a:cubicBezTo>
                    <a:pt x="440408" y="11195"/>
                    <a:pt x="439242" y="13139"/>
                    <a:pt x="438154" y="15083"/>
                  </a:cubicBezTo>
                  <a:cubicBezTo>
                    <a:pt x="444061" y="17726"/>
                    <a:pt x="448335" y="22702"/>
                    <a:pt x="451599" y="28066"/>
                  </a:cubicBezTo>
                  <a:cubicBezTo>
                    <a:pt x="454941" y="33509"/>
                    <a:pt x="456961" y="40195"/>
                    <a:pt x="457971" y="46492"/>
                  </a:cubicBezTo>
                  <a:cubicBezTo>
                    <a:pt x="458438" y="49291"/>
                    <a:pt x="458904" y="52012"/>
                    <a:pt x="459215" y="54811"/>
                  </a:cubicBezTo>
                  <a:cubicBezTo>
                    <a:pt x="459293" y="55277"/>
                    <a:pt x="459293" y="55666"/>
                    <a:pt x="459370" y="56055"/>
                  </a:cubicBezTo>
                  <a:cubicBezTo>
                    <a:pt x="459603" y="55666"/>
                    <a:pt x="459837" y="55355"/>
                    <a:pt x="459992" y="54966"/>
                  </a:cubicBezTo>
                  <a:cubicBezTo>
                    <a:pt x="459914" y="56832"/>
                    <a:pt x="459837" y="58621"/>
                    <a:pt x="459759" y="60253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1817842" y="8821868"/>
              <a:ext cx="163200" cy="101069"/>
            </a:xfrm>
            <a:custGeom>
              <a:rect b="b" l="l" r="r" t="t"/>
              <a:pathLst>
                <a:path extrusionOk="0" h="101069" w="163200">
                  <a:moveTo>
                    <a:pt x="170350" y="78290"/>
                  </a:moveTo>
                  <a:cubicBezTo>
                    <a:pt x="167164" y="78757"/>
                    <a:pt x="164133" y="79301"/>
                    <a:pt x="161413" y="79690"/>
                  </a:cubicBezTo>
                  <a:cubicBezTo>
                    <a:pt x="107479" y="87231"/>
                    <a:pt x="53234" y="96172"/>
                    <a:pt x="0" y="107911"/>
                  </a:cubicBezTo>
                  <a:cubicBezTo>
                    <a:pt x="37458" y="72926"/>
                    <a:pt x="74839" y="39106"/>
                    <a:pt x="113385" y="5909"/>
                  </a:cubicBezTo>
                  <a:cubicBezTo>
                    <a:pt x="122089" y="5986"/>
                    <a:pt x="133047" y="2488"/>
                    <a:pt x="142295" y="0"/>
                  </a:cubicBezTo>
                  <a:cubicBezTo>
                    <a:pt x="147424" y="28766"/>
                    <a:pt x="156362" y="55666"/>
                    <a:pt x="170350" y="7829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2650086" y="8267539"/>
              <a:ext cx="279772" cy="139942"/>
            </a:xfrm>
            <a:custGeom>
              <a:rect b="b" l="l" r="r" t="t"/>
              <a:pathLst>
                <a:path extrusionOk="0" h="139942" w="279772">
                  <a:moveTo>
                    <a:pt x="281637" y="0"/>
                  </a:moveTo>
                  <a:cubicBezTo>
                    <a:pt x="289176" y="70904"/>
                    <a:pt x="232133" y="139554"/>
                    <a:pt x="159626" y="141031"/>
                  </a:cubicBezTo>
                  <a:cubicBezTo>
                    <a:pt x="88750" y="147717"/>
                    <a:pt x="30386" y="121439"/>
                    <a:pt x="2409" y="53334"/>
                  </a:cubicBezTo>
                  <a:cubicBezTo>
                    <a:pt x="1554" y="50690"/>
                    <a:pt x="777" y="48047"/>
                    <a:pt x="0" y="45481"/>
                  </a:cubicBezTo>
                  <a:cubicBezTo>
                    <a:pt x="27899" y="40039"/>
                    <a:pt x="55644" y="33664"/>
                    <a:pt x="83543" y="29233"/>
                  </a:cubicBezTo>
                  <a:cubicBezTo>
                    <a:pt x="138876" y="19592"/>
                    <a:pt x="194752" y="14150"/>
                    <a:pt x="250163" y="5364"/>
                  </a:cubicBezTo>
                  <a:cubicBezTo>
                    <a:pt x="260654" y="3732"/>
                    <a:pt x="271224" y="1944"/>
                    <a:pt x="281637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4046071" y="7792278"/>
              <a:ext cx="147657" cy="132168"/>
            </a:xfrm>
            <a:custGeom>
              <a:rect b="b" l="l" r="r" t="t"/>
              <a:pathLst>
                <a:path extrusionOk="0" h="132168" w="147657">
                  <a:moveTo>
                    <a:pt x="150300" y="0"/>
                  </a:moveTo>
                  <a:cubicBezTo>
                    <a:pt x="150455" y="24568"/>
                    <a:pt x="149911" y="49136"/>
                    <a:pt x="150144" y="73315"/>
                  </a:cubicBezTo>
                  <a:cubicBezTo>
                    <a:pt x="149834" y="85754"/>
                    <a:pt x="144549" y="102858"/>
                    <a:pt x="152942" y="112188"/>
                  </a:cubicBezTo>
                  <a:cubicBezTo>
                    <a:pt x="110821" y="120973"/>
                    <a:pt x="68544" y="129136"/>
                    <a:pt x="25801" y="134734"/>
                  </a:cubicBezTo>
                  <a:cubicBezTo>
                    <a:pt x="17175" y="135900"/>
                    <a:pt x="8626" y="137144"/>
                    <a:pt x="0" y="138466"/>
                  </a:cubicBezTo>
                  <a:cubicBezTo>
                    <a:pt x="2720" y="135200"/>
                    <a:pt x="4352" y="131080"/>
                    <a:pt x="4274" y="126337"/>
                  </a:cubicBezTo>
                  <a:cubicBezTo>
                    <a:pt x="4352" y="120118"/>
                    <a:pt x="4663" y="113976"/>
                    <a:pt x="5829" y="107834"/>
                  </a:cubicBezTo>
                  <a:cubicBezTo>
                    <a:pt x="19895" y="40972"/>
                    <a:pt x="85874" y="3732"/>
                    <a:pt x="150300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3673042" y="7426601"/>
              <a:ext cx="155428" cy="77746"/>
            </a:xfrm>
            <a:custGeom>
              <a:rect b="b" l="l" r="r" t="t"/>
              <a:pathLst>
                <a:path extrusionOk="0" h="77746" w="155428">
                  <a:moveTo>
                    <a:pt x="158848" y="115"/>
                  </a:moveTo>
                  <a:cubicBezTo>
                    <a:pt x="159781" y="193"/>
                    <a:pt x="160791" y="271"/>
                    <a:pt x="161724" y="348"/>
                  </a:cubicBezTo>
                  <a:cubicBezTo>
                    <a:pt x="149289" y="26704"/>
                    <a:pt x="135534" y="52516"/>
                    <a:pt x="117271" y="75451"/>
                  </a:cubicBezTo>
                  <a:cubicBezTo>
                    <a:pt x="78103" y="76617"/>
                    <a:pt x="39013" y="78639"/>
                    <a:pt x="0" y="81437"/>
                  </a:cubicBezTo>
                  <a:cubicBezTo>
                    <a:pt x="5595" y="72030"/>
                    <a:pt x="8782" y="58891"/>
                    <a:pt x="15931" y="51816"/>
                  </a:cubicBezTo>
                  <a:cubicBezTo>
                    <a:pt x="43287" y="24139"/>
                    <a:pt x="82377" y="7890"/>
                    <a:pt x="121312" y="3225"/>
                  </a:cubicBezTo>
                  <a:cubicBezTo>
                    <a:pt x="134291" y="1515"/>
                    <a:pt x="145248" y="-507"/>
                    <a:pt x="158848" y="115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3154841" y="7381701"/>
              <a:ext cx="240914" cy="77746"/>
            </a:xfrm>
            <a:custGeom>
              <a:rect b="b" l="l" r="r" t="t"/>
              <a:pathLst>
                <a:path extrusionOk="0" h="77746" w="240914">
                  <a:moveTo>
                    <a:pt x="247598" y="0"/>
                  </a:moveTo>
                  <a:cubicBezTo>
                    <a:pt x="247443" y="1322"/>
                    <a:pt x="247365" y="2643"/>
                    <a:pt x="247365" y="3965"/>
                  </a:cubicBezTo>
                  <a:cubicBezTo>
                    <a:pt x="209130" y="102936"/>
                    <a:pt x="60073" y="98504"/>
                    <a:pt x="2720" y="19592"/>
                  </a:cubicBezTo>
                  <a:cubicBezTo>
                    <a:pt x="1710" y="18270"/>
                    <a:pt x="855" y="16871"/>
                    <a:pt x="0" y="15471"/>
                  </a:cubicBezTo>
                  <a:cubicBezTo>
                    <a:pt x="82688" y="12051"/>
                    <a:pt x="165221" y="7464"/>
                    <a:pt x="247598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1464708" y="7302314"/>
              <a:ext cx="3877952" cy="3475246"/>
            </a:xfrm>
            <a:custGeom>
              <a:rect b="b" l="l" r="r" t="t"/>
              <a:pathLst>
                <a:path extrusionOk="0" h="3475246" w="3877952">
                  <a:moveTo>
                    <a:pt x="3841892" y="754922"/>
                  </a:moveTo>
                  <a:cubicBezTo>
                    <a:pt x="3810806" y="733464"/>
                    <a:pt x="3779176" y="713950"/>
                    <a:pt x="3747702" y="692104"/>
                  </a:cubicBezTo>
                  <a:cubicBezTo>
                    <a:pt x="3700607" y="661238"/>
                    <a:pt x="3644419" y="648955"/>
                    <a:pt x="3594915" y="622521"/>
                  </a:cubicBezTo>
                  <a:cubicBezTo>
                    <a:pt x="3559400" y="605106"/>
                    <a:pt x="3525905" y="583726"/>
                    <a:pt x="3490622" y="565844"/>
                  </a:cubicBezTo>
                  <a:cubicBezTo>
                    <a:pt x="3456117" y="549517"/>
                    <a:pt x="3421223" y="535134"/>
                    <a:pt x="3387262" y="517486"/>
                  </a:cubicBezTo>
                  <a:cubicBezTo>
                    <a:pt x="3387185" y="516320"/>
                    <a:pt x="3386330" y="515231"/>
                    <a:pt x="3384853" y="515231"/>
                  </a:cubicBezTo>
                  <a:cubicBezTo>
                    <a:pt x="3380423" y="514843"/>
                    <a:pt x="3376693" y="511811"/>
                    <a:pt x="3372729" y="509556"/>
                  </a:cubicBezTo>
                  <a:cubicBezTo>
                    <a:pt x="3372652" y="509167"/>
                    <a:pt x="3372652" y="508856"/>
                    <a:pt x="3372574" y="508467"/>
                  </a:cubicBezTo>
                  <a:cubicBezTo>
                    <a:pt x="3370010" y="499138"/>
                    <a:pt x="3360451" y="492530"/>
                    <a:pt x="3350814" y="494084"/>
                  </a:cubicBezTo>
                  <a:cubicBezTo>
                    <a:pt x="3332007" y="497350"/>
                    <a:pt x="3313433" y="501315"/>
                    <a:pt x="3294704" y="504813"/>
                  </a:cubicBezTo>
                  <a:cubicBezTo>
                    <a:pt x="3246677" y="515542"/>
                    <a:pt x="3197717" y="520751"/>
                    <a:pt x="3149145" y="527982"/>
                  </a:cubicBezTo>
                  <a:cubicBezTo>
                    <a:pt x="3059074" y="543453"/>
                    <a:pt x="2968459" y="555737"/>
                    <a:pt x="2878543" y="572452"/>
                  </a:cubicBezTo>
                  <a:cubicBezTo>
                    <a:pt x="2841085" y="579294"/>
                    <a:pt x="2803860" y="587302"/>
                    <a:pt x="2766634" y="595232"/>
                  </a:cubicBezTo>
                  <a:cubicBezTo>
                    <a:pt x="2770675" y="586058"/>
                    <a:pt x="2771530" y="573852"/>
                    <a:pt x="2771453" y="564833"/>
                  </a:cubicBezTo>
                  <a:cubicBezTo>
                    <a:pt x="2772851" y="529848"/>
                    <a:pt x="2771764" y="494862"/>
                    <a:pt x="2770365" y="459954"/>
                  </a:cubicBezTo>
                  <a:cubicBezTo>
                    <a:pt x="2767412" y="424657"/>
                    <a:pt x="2773629" y="356474"/>
                    <a:pt x="2732051" y="347300"/>
                  </a:cubicBezTo>
                  <a:cubicBezTo>
                    <a:pt x="2740211" y="325220"/>
                    <a:pt x="2698790" y="292800"/>
                    <a:pt x="2687055" y="276707"/>
                  </a:cubicBezTo>
                  <a:cubicBezTo>
                    <a:pt x="2656979" y="241332"/>
                    <a:pt x="2624650" y="206968"/>
                    <a:pt x="2591855" y="173849"/>
                  </a:cubicBezTo>
                  <a:cubicBezTo>
                    <a:pt x="2541418" y="122925"/>
                    <a:pt x="2493002" y="69902"/>
                    <a:pt x="2442798" y="18823"/>
                  </a:cubicBezTo>
                  <a:cubicBezTo>
                    <a:pt x="2438990" y="15791"/>
                    <a:pt x="2434638" y="12137"/>
                    <a:pt x="2429898" y="9260"/>
                  </a:cubicBezTo>
                  <a:cubicBezTo>
                    <a:pt x="2417541" y="-11187"/>
                    <a:pt x="2381637" y="8561"/>
                    <a:pt x="2361198" y="8872"/>
                  </a:cubicBezTo>
                  <a:cubicBezTo>
                    <a:pt x="2280375" y="19912"/>
                    <a:pt x="2199474" y="34606"/>
                    <a:pt x="2117718" y="36005"/>
                  </a:cubicBezTo>
                  <a:cubicBezTo>
                    <a:pt x="2015990" y="30796"/>
                    <a:pt x="1914884" y="43780"/>
                    <a:pt x="1813699" y="51943"/>
                  </a:cubicBezTo>
                  <a:cubicBezTo>
                    <a:pt x="1731555" y="57463"/>
                    <a:pt x="1646613" y="61972"/>
                    <a:pt x="1563847" y="65859"/>
                  </a:cubicBezTo>
                  <a:cubicBezTo>
                    <a:pt x="1512556" y="68270"/>
                    <a:pt x="1461342" y="71690"/>
                    <a:pt x="1410128" y="75344"/>
                  </a:cubicBezTo>
                  <a:cubicBezTo>
                    <a:pt x="1362334" y="80476"/>
                    <a:pt x="1311431" y="79854"/>
                    <a:pt x="1266667" y="98668"/>
                  </a:cubicBezTo>
                  <a:cubicBezTo>
                    <a:pt x="1265734" y="99135"/>
                    <a:pt x="1264957" y="99757"/>
                    <a:pt x="1264258" y="100379"/>
                  </a:cubicBezTo>
                  <a:cubicBezTo>
                    <a:pt x="1263481" y="100301"/>
                    <a:pt x="1262626" y="100301"/>
                    <a:pt x="1261771" y="100379"/>
                  </a:cubicBezTo>
                  <a:cubicBezTo>
                    <a:pt x="1261693" y="100379"/>
                    <a:pt x="1261693" y="100456"/>
                    <a:pt x="1261616" y="100456"/>
                  </a:cubicBezTo>
                  <a:cubicBezTo>
                    <a:pt x="1244285" y="82186"/>
                    <a:pt x="1222914" y="106909"/>
                    <a:pt x="1211257" y="120282"/>
                  </a:cubicBezTo>
                  <a:cubicBezTo>
                    <a:pt x="1183823" y="150369"/>
                    <a:pt x="1157556" y="179757"/>
                    <a:pt x="1131055" y="210856"/>
                  </a:cubicBezTo>
                  <a:cubicBezTo>
                    <a:pt x="1066708" y="290856"/>
                    <a:pt x="995444" y="364637"/>
                    <a:pt x="929153" y="442928"/>
                  </a:cubicBezTo>
                  <a:cubicBezTo>
                    <a:pt x="925656" y="448681"/>
                    <a:pt x="906538" y="468351"/>
                    <a:pt x="894337" y="484366"/>
                  </a:cubicBezTo>
                  <a:cubicBezTo>
                    <a:pt x="891695" y="484988"/>
                    <a:pt x="889208" y="486077"/>
                    <a:pt x="887265" y="487943"/>
                  </a:cubicBezTo>
                  <a:cubicBezTo>
                    <a:pt x="886566" y="488798"/>
                    <a:pt x="886255" y="489653"/>
                    <a:pt x="886022" y="490508"/>
                  </a:cubicBezTo>
                  <a:cubicBezTo>
                    <a:pt x="875530" y="493540"/>
                    <a:pt x="866204" y="508390"/>
                    <a:pt x="872499" y="516709"/>
                  </a:cubicBezTo>
                  <a:cubicBezTo>
                    <a:pt x="855324" y="606661"/>
                    <a:pt x="855013" y="698867"/>
                    <a:pt x="856490" y="790297"/>
                  </a:cubicBezTo>
                  <a:cubicBezTo>
                    <a:pt x="852760" y="957839"/>
                    <a:pt x="850895" y="1126082"/>
                    <a:pt x="861153" y="1293313"/>
                  </a:cubicBezTo>
                  <a:cubicBezTo>
                    <a:pt x="858277" y="1295724"/>
                    <a:pt x="857034" y="1300311"/>
                    <a:pt x="857267" y="1304198"/>
                  </a:cubicBezTo>
                  <a:cubicBezTo>
                    <a:pt x="856879" y="1305831"/>
                    <a:pt x="856723" y="1307385"/>
                    <a:pt x="856801" y="1308863"/>
                  </a:cubicBezTo>
                  <a:cubicBezTo>
                    <a:pt x="853381" y="1306686"/>
                    <a:pt x="849807" y="1304664"/>
                    <a:pt x="846232" y="1302876"/>
                  </a:cubicBezTo>
                  <a:cubicBezTo>
                    <a:pt x="808618" y="1283751"/>
                    <a:pt x="769217" y="1268823"/>
                    <a:pt x="730359" y="1252575"/>
                  </a:cubicBezTo>
                  <a:cubicBezTo>
                    <a:pt x="655054" y="1215412"/>
                    <a:pt x="552160" y="1193177"/>
                    <a:pt x="510350" y="1287560"/>
                  </a:cubicBezTo>
                  <a:cubicBezTo>
                    <a:pt x="487269" y="1339417"/>
                    <a:pt x="488745" y="1398426"/>
                    <a:pt x="489833" y="1454170"/>
                  </a:cubicBezTo>
                  <a:cubicBezTo>
                    <a:pt x="489833" y="1454248"/>
                    <a:pt x="489833" y="1454325"/>
                    <a:pt x="489833" y="1454325"/>
                  </a:cubicBezTo>
                  <a:cubicBezTo>
                    <a:pt x="393156" y="1535648"/>
                    <a:pt x="304251" y="1625600"/>
                    <a:pt x="211149" y="1710809"/>
                  </a:cubicBezTo>
                  <a:cubicBezTo>
                    <a:pt x="175556" y="1743463"/>
                    <a:pt x="141517" y="1777671"/>
                    <a:pt x="106778" y="1811102"/>
                  </a:cubicBezTo>
                  <a:cubicBezTo>
                    <a:pt x="76858" y="1842278"/>
                    <a:pt x="37690" y="1867468"/>
                    <a:pt x="13210" y="1903231"/>
                  </a:cubicBezTo>
                  <a:cubicBezTo>
                    <a:pt x="-2410" y="1907896"/>
                    <a:pt x="-4742" y="1931297"/>
                    <a:pt x="9247" y="1939305"/>
                  </a:cubicBezTo>
                  <a:cubicBezTo>
                    <a:pt x="6915" y="1974524"/>
                    <a:pt x="10879" y="2009898"/>
                    <a:pt x="13443" y="2045040"/>
                  </a:cubicBezTo>
                  <a:cubicBezTo>
                    <a:pt x="14920" y="2062066"/>
                    <a:pt x="16552" y="2079092"/>
                    <a:pt x="18262" y="2096196"/>
                  </a:cubicBezTo>
                  <a:cubicBezTo>
                    <a:pt x="19116" y="2106770"/>
                    <a:pt x="19505" y="2118432"/>
                    <a:pt x="27743" y="2126284"/>
                  </a:cubicBezTo>
                  <a:cubicBezTo>
                    <a:pt x="39944" y="2134214"/>
                    <a:pt x="53855" y="2138568"/>
                    <a:pt x="68310" y="2141522"/>
                  </a:cubicBezTo>
                  <a:cubicBezTo>
                    <a:pt x="66989" y="2160181"/>
                    <a:pt x="66911" y="2179074"/>
                    <a:pt x="67222" y="2197810"/>
                  </a:cubicBezTo>
                  <a:cubicBezTo>
                    <a:pt x="71574" y="2315829"/>
                    <a:pt x="90536" y="2432837"/>
                    <a:pt x="102737" y="2550233"/>
                  </a:cubicBezTo>
                  <a:cubicBezTo>
                    <a:pt x="126751" y="2752528"/>
                    <a:pt x="149910" y="2955368"/>
                    <a:pt x="185659" y="3155952"/>
                  </a:cubicBezTo>
                  <a:cubicBezTo>
                    <a:pt x="199026" y="3222347"/>
                    <a:pt x="213092" y="3290842"/>
                    <a:pt x="228013" y="3358092"/>
                  </a:cubicBezTo>
                  <a:cubicBezTo>
                    <a:pt x="235784" y="3390201"/>
                    <a:pt x="239126" y="3425109"/>
                    <a:pt x="249618" y="3456518"/>
                  </a:cubicBezTo>
                  <a:cubicBezTo>
                    <a:pt x="263995" y="3478209"/>
                    <a:pt x="293993" y="3477121"/>
                    <a:pt x="317152" y="3479298"/>
                  </a:cubicBezTo>
                  <a:cubicBezTo>
                    <a:pt x="425330" y="3483885"/>
                    <a:pt x="531410" y="3454264"/>
                    <a:pt x="639667" y="3455508"/>
                  </a:cubicBezTo>
                  <a:cubicBezTo>
                    <a:pt x="778154" y="3453331"/>
                    <a:pt x="916486" y="3454186"/>
                    <a:pt x="1054895" y="3459473"/>
                  </a:cubicBezTo>
                  <a:cubicBezTo>
                    <a:pt x="1211801" y="3460717"/>
                    <a:pt x="1369017" y="3461028"/>
                    <a:pt x="1525379" y="3474789"/>
                  </a:cubicBezTo>
                  <a:cubicBezTo>
                    <a:pt x="1561283" y="3483729"/>
                    <a:pt x="1579390" y="3469424"/>
                    <a:pt x="1589027" y="3446411"/>
                  </a:cubicBezTo>
                  <a:cubicBezTo>
                    <a:pt x="1589027" y="3446334"/>
                    <a:pt x="1589104" y="3446256"/>
                    <a:pt x="1589104" y="3446178"/>
                  </a:cubicBezTo>
                  <a:cubicBezTo>
                    <a:pt x="1592835" y="3444546"/>
                    <a:pt x="1596099" y="3441902"/>
                    <a:pt x="1598275" y="3438248"/>
                  </a:cubicBezTo>
                  <a:cubicBezTo>
                    <a:pt x="1615139" y="3410104"/>
                    <a:pt x="1632158" y="3386936"/>
                    <a:pt x="1650266" y="3358170"/>
                  </a:cubicBezTo>
                  <a:cubicBezTo>
                    <a:pt x="1657571" y="3347052"/>
                    <a:pt x="1664721" y="3335857"/>
                    <a:pt x="1671948" y="3324661"/>
                  </a:cubicBezTo>
                  <a:cubicBezTo>
                    <a:pt x="1672648" y="3324583"/>
                    <a:pt x="1673425" y="3324583"/>
                    <a:pt x="1674046" y="3324428"/>
                  </a:cubicBezTo>
                  <a:cubicBezTo>
                    <a:pt x="1673736" y="3323495"/>
                    <a:pt x="1673658" y="3322484"/>
                    <a:pt x="1673813" y="3321473"/>
                  </a:cubicBezTo>
                  <a:lnTo>
                    <a:pt x="1673813" y="3321473"/>
                  </a:lnTo>
                  <a:cubicBezTo>
                    <a:pt x="1674124" y="3319297"/>
                    <a:pt x="1674746" y="3317275"/>
                    <a:pt x="1676067" y="3315487"/>
                  </a:cubicBezTo>
                  <a:cubicBezTo>
                    <a:pt x="1677077" y="3314243"/>
                    <a:pt x="1678087" y="3312999"/>
                    <a:pt x="1679098" y="3311833"/>
                  </a:cubicBezTo>
                  <a:cubicBezTo>
                    <a:pt x="1680497" y="3310045"/>
                    <a:pt x="1681973" y="3308334"/>
                    <a:pt x="1683450" y="3306546"/>
                  </a:cubicBezTo>
                  <a:cubicBezTo>
                    <a:pt x="1683450" y="3306546"/>
                    <a:pt x="1683450" y="3306469"/>
                    <a:pt x="1683528" y="3306469"/>
                  </a:cubicBezTo>
                  <a:cubicBezTo>
                    <a:pt x="1683528" y="3306391"/>
                    <a:pt x="1683605" y="3306391"/>
                    <a:pt x="1683605" y="3306313"/>
                  </a:cubicBezTo>
                  <a:cubicBezTo>
                    <a:pt x="1685082" y="3304525"/>
                    <a:pt x="1686558" y="3302814"/>
                    <a:pt x="1688035" y="3300949"/>
                  </a:cubicBezTo>
                  <a:cubicBezTo>
                    <a:pt x="1688657" y="3300016"/>
                    <a:pt x="1689278" y="3299083"/>
                    <a:pt x="1689822" y="3298072"/>
                  </a:cubicBezTo>
                  <a:lnTo>
                    <a:pt x="1689822" y="3298072"/>
                  </a:lnTo>
                  <a:cubicBezTo>
                    <a:pt x="1689900" y="3297372"/>
                    <a:pt x="1689900" y="3296672"/>
                    <a:pt x="1689900" y="3295973"/>
                  </a:cubicBezTo>
                  <a:cubicBezTo>
                    <a:pt x="1696895" y="3284700"/>
                    <a:pt x="1703966" y="3273426"/>
                    <a:pt x="1710805" y="3262076"/>
                  </a:cubicBezTo>
                  <a:cubicBezTo>
                    <a:pt x="1713059" y="3257877"/>
                    <a:pt x="1715313" y="3253757"/>
                    <a:pt x="1717800" y="3249714"/>
                  </a:cubicBezTo>
                  <a:cubicBezTo>
                    <a:pt x="1719354" y="3247148"/>
                    <a:pt x="1720986" y="3244738"/>
                    <a:pt x="1722618" y="3242250"/>
                  </a:cubicBezTo>
                  <a:cubicBezTo>
                    <a:pt x="1743834" y="3206254"/>
                    <a:pt x="1764040" y="3169636"/>
                    <a:pt x="1782769" y="3132318"/>
                  </a:cubicBezTo>
                  <a:cubicBezTo>
                    <a:pt x="1791395" y="3114825"/>
                    <a:pt x="1801032" y="3097720"/>
                    <a:pt x="1811135" y="3080927"/>
                  </a:cubicBezTo>
                  <a:cubicBezTo>
                    <a:pt x="1811601" y="3080694"/>
                    <a:pt x="1811990" y="3080461"/>
                    <a:pt x="1812456" y="3080228"/>
                  </a:cubicBezTo>
                  <a:cubicBezTo>
                    <a:pt x="1813699" y="3078051"/>
                    <a:pt x="1814943" y="3075874"/>
                    <a:pt x="1816186" y="3073619"/>
                  </a:cubicBezTo>
                  <a:cubicBezTo>
                    <a:pt x="1817896" y="3070820"/>
                    <a:pt x="1819528" y="3068021"/>
                    <a:pt x="1821315" y="3065223"/>
                  </a:cubicBezTo>
                  <a:cubicBezTo>
                    <a:pt x="1821471" y="3064912"/>
                    <a:pt x="1821626" y="3064678"/>
                    <a:pt x="1821782" y="3064368"/>
                  </a:cubicBezTo>
                  <a:cubicBezTo>
                    <a:pt x="1821859" y="3064057"/>
                    <a:pt x="1821859" y="3063746"/>
                    <a:pt x="1821859" y="3063434"/>
                  </a:cubicBezTo>
                  <a:cubicBezTo>
                    <a:pt x="1841599" y="3032025"/>
                    <a:pt x="1862970" y="3001393"/>
                    <a:pt x="1883642" y="2970995"/>
                  </a:cubicBezTo>
                  <a:cubicBezTo>
                    <a:pt x="1908589" y="2940751"/>
                    <a:pt x="1906413" y="2901490"/>
                    <a:pt x="1909444" y="2864560"/>
                  </a:cubicBezTo>
                  <a:cubicBezTo>
                    <a:pt x="1912008" y="2830507"/>
                    <a:pt x="1915583" y="2796455"/>
                    <a:pt x="1919546" y="2762558"/>
                  </a:cubicBezTo>
                  <a:cubicBezTo>
                    <a:pt x="1932758" y="2788913"/>
                    <a:pt x="1963144" y="2826776"/>
                    <a:pt x="1969128" y="2831829"/>
                  </a:cubicBezTo>
                  <a:cubicBezTo>
                    <a:pt x="1998349" y="2863394"/>
                    <a:pt x="2024383" y="2900012"/>
                    <a:pt x="2053293" y="2932199"/>
                  </a:cubicBezTo>
                  <a:cubicBezTo>
                    <a:pt x="2082514" y="2961587"/>
                    <a:pt x="2107305" y="2996262"/>
                    <a:pt x="2134116" y="3028604"/>
                  </a:cubicBezTo>
                  <a:cubicBezTo>
                    <a:pt x="2166212" y="3061724"/>
                    <a:pt x="2196521" y="3098109"/>
                    <a:pt x="2233669" y="3125554"/>
                  </a:cubicBezTo>
                  <a:cubicBezTo>
                    <a:pt x="2235378" y="3126564"/>
                    <a:pt x="2237010" y="3127186"/>
                    <a:pt x="2238720" y="3127653"/>
                  </a:cubicBezTo>
                  <a:cubicBezTo>
                    <a:pt x="2247346" y="3135972"/>
                    <a:pt x="2261801" y="3142424"/>
                    <a:pt x="2269961" y="3147945"/>
                  </a:cubicBezTo>
                  <a:cubicBezTo>
                    <a:pt x="2274935" y="3150510"/>
                    <a:pt x="2280453" y="3150044"/>
                    <a:pt x="2285271" y="3147867"/>
                  </a:cubicBezTo>
                  <a:cubicBezTo>
                    <a:pt x="2292964" y="3154786"/>
                    <a:pt x="2306098" y="3154397"/>
                    <a:pt x="2313559" y="3147167"/>
                  </a:cubicBezTo>
                  <a:cubicBezTo>
                    <a:pt x="2324283" y="3147400"/>
                    <a:pt x="2335164" y="3147634"/>
                    <a:pt x="2345655" y="3147867"/>
                  </a:cubicBezTo>
                  <a:cubicBezTo>
                    <a:pt x="2466345" y="3154553"/>
                    <a:pt x="2584394" y="3129596"/>
                    <a:pt x="2702520" y="3108761"/>
                  </a:cubicBezTo>
                  <a:cubicBezTo>
                    <a:pt x="2773473" y="3095855"/>
                    <a:pt x="2846059" y="3096865"/>
                    <a:pt x="2916779" y="3083104"/>
                  </a:cubicBezTo>
                  <a:cubicBezTo>
                    <a:pt x="2958511" y="3074319"/>
                    <a:pt x="3000943" y="3069421"/>
                    <a:pt x="3043065" y="3062579"/>
                  </a:cubicBezTo>
                  <a:cubicBezTo>
                    <a:pt x="3083554" y="3055504"/>
                    <a:pt x="3123344" y="3044387"/>
                    <a:pt x="3164222" y="3039022"/>
                  </a:cubicBezTo>
                  <a:cubicBezTo>
                    <a:pt x="3247298" y="3032880"/>
                    <a:pt x="3328899" y="3015699"/>
                    <a:pt x="3410576" y="2999994"/>
                  </a:cubicBezTo>
                  <a:cubicBezTo>
                    <a:pt x="3476401" y="2982345"/>
                    <a:pt x="3545489" y="2973560"/>
                    <a:pt x="3609370" y="2949925"/>
                  </a:cubicBezTo>
                  <a:cubicBezTo>
                    <a:pt x="3622737" y="2942773"/>
                    <a:pt x="3621649" y="2923103"/>
                    <a:pt x="3610070" y="2915639"/>
                  </a:cubicBezTo>
                  <a:cubicBezTo>
                    <a:pt x="3610225" y="2915562"/>
                    <a:pt x="3610381" y="2915484"/>
                    <a:pt x="3610458" y="2915406"/>
                  </a:cubicBezTo>
                  <a:cubicBezTo>
                    <a:pt x="3626312" y="2902345"/>
                    <a:pt x="3618929" y="2878632"/>
                    <a:pt x="3622348" y="2860362"/>
                  </a:cubicBezTo>
                  <a:cubicBezTo>
                    <a:pt x="3625846" y="2809050"/>
                    <a:pt x="3631907" y="2755327"/>
                    <a:pt x="3636726" y="2701449"/>
                  </a:cubicBezTo>
                  <a:cubicBezTo>
                    <a:pt x="3647217" y="2564694"/>
                    <a:pt x="3662061" y="2428405"/>
                    <a:pt x="3676671" y="2292039"/>
                  </a:cubicBezTo>
                  <a:cubicBezTo>
                    <a:pt x="3685608" y="2156994"/>
                    <a:pt x="3714129" y="2024748"/>
                    <a:pt x="3731071" y="1890792"/>
                  </a:cubicBezTo>
                  <a:cubicBezTo>
                    <a:pt x="3748013" y="1711587"/>
                    <a:pt x="3776845" y="1533860"/>
                    <a:pt x="3800392" y="1355433"/>
                  </a:cubicBezTo>
                  <a:cubicBezTo>
                    <a:pt x="3814070" y="1266025"/>
                    <a:pt x="3823473" y="1175995"/>
                    <a:pt x="3835597" y="1086354"/>
                  </a:cubicBezTo>
                  <a:cubicBezTo>
                    <a:pt x="3844379" y="1018248"/>
                    <a:pt x="3861243" y="951464"/>
                    <a:pt x="3867382" y="883048"/>
                  </a:cubicBezTo>
                  <a:cubicBezTo>
                    <a:pt x="3868936" y="862756"/>
                    <a:pt x="3869791" y="842231"/>
                    <a:pt x="3868626" y="821939"/>
                  </a:cubicBezTo>
                  <a:cubicBezTo>
                    <a:pt x="3871967" y="821473"/>
                    <a:pt x="3875154" y="820307"/>
                    <a:pt x="3877951" y="818130"/>
                  </a:cubicBezTo>
                  <a:cubicBezTo>
                    <a:pt x="3903442" y="792551"/>
                    <a:pt x="3858911" y="769850"/>
                    <a:pt x="3841892" y="754922"/>
                  </a:cubicBezTo>
                  <a:close/>
                  <a:moveTo>
                    <a:pt x="2911339" y="605028"/>
                  </a:moveTo>
                  <a:cubicBezTo>
                    <a:pt x="3030708" y="585047"/>
                    <a:pt x="3150622" y="568487"/>
                    <a:pt x="3270147" y="549828"/>
                  </a:cubicBezTo>
                  <a:cubicBezTo>
                    <a:pt x="3299600" y="543997"/>
                    <a:pt x="3329287" y="538788"/>
                    <a:pt x="3358741" y="532880"/>
                  </a:cubicBezTo>
                  <a:cubicBezTo>
                    <a:pt x="3361228" y="532258"/>
                    <a:pt x="3363559" y="531092"/>
                    <a:pt x="3365502" y="529614"/>
                  </a:cubicBezTo>
                  <a:cubicBezTo>
                    <a:pt x="3365813" y="529848"/>
                    <a:pt x="3366124" y="530159"/>
                    <a:pt x="3366435" y="530392"/>
                  </a:cubicBezTo>
                  <a:cubicBezTo>
                    <a:pt x="3409178" y="561568"/>
                    <a:pt x="3459070" y="580771"/>
                    <a:pt x="3503834" y="608604"/>
                  </a:cubicBezTo>
                  <a:cubicBezTo>
                    <a:pt x="3535464" y="627808"/>
                    <a:pt x="3567171" y="647089"/>
                    <a:pt x="3600355" y="663571"/>
                  </a:cubicBezTo>
                  <a:cubicBezTo>
                    <a:pt x="3640301" y="684018"/>
                    <a:pt x="3684520" y="695758"/>
                    <a:pt x="3722445" y="720092"/>
                  </a:cubicBezTo>
                  <a:cubicBezTo>
                    <a:pt x="3762001" y="750180"/>
                    <a:pt x="3806532" y="774514"/>
                    <a:pt x="3843058" y="808101"/>
                  </a:cubicBezTo>
                  <a:cubicBezTo>
                    <a:pt x="3841037" y="807712"/>
                    <a:pt x="3838861" y="807556"/>
                    <a:pt x="3836685" y="807867"/>
                  </a:cubicBezTo>
                  <a:cubicBezTo>
                    <a:pt x="3828370" y="808878"/>
                    <a:pt x="3820365" y="811210"/>
                    <a:pt x="3812205" y="812921"/>
                  </a:cubicBezTo>
                  <a:cubicBezTo>
                    <a:pt x="3686774" y="843320"/>
                    <a:pt x="3558700" y="859879"/>
                    <a:pt x="3430238" y="870608"/>
                  </a:cubicBezTo>
                  <a:cubicBezTo>
                    <a:pt x="3279705" y="890978"/>
                    <a:pt x="3128551" y="905594"/>
                    <a:pt x="2977785" y="923942"/>
                  </a:cubicBezTo>
                  <a:cubicBezTo>
                    <a:pt x="2887247" y="936382"/>
                    <a:pt x="2797953" y="955973"/>
                    <a:pt x="2707960" y="971756"/>
                  </a:cubicBezTo>
                  <a:cubicBezTo>
                    <a:pt x="2688065" y="974866"/>
                    <a:pt x="2668170" y="978053"/>
                    <a:pt x="2648353" y="981319"/>
                  </a:cubicBezTo>
                  <a:cubicBezTo>
                    <a:pt x="2561934" y="923087"/>
                    <a:pt x="2475827" y="863844"/>
                    <a:pt x="2384979" y="812454"/>
                  </a:cubicBezTo>
                  <a:cubicBezTo>
                    <a:pt x="2342624" y="786409"/>
                    <a:pt x="2300192" y="760598"/>
                    <a:pt x="2258304" y="733853"/>
                  </a:cubicBezTo>
                  <a:cubicBezTo>
                    <a:pt x="2255895" y="732454"/>
                    <a:pt x="2253486" y="730821"/>
                    <a:pt x="2251077" y="729111"/>
                  </a:cubicBezTo>
                  <a:cubicBezTo>
                    <a:pt x="2324206" y="715583"/>
                    <a:pt x="2397024" y="700500"/>
                    <a:pt x="2469532" y="684096"/>
                  </a:cubicBezTo>
                  <a:cubicBezTo>
                    <a:pt x="2540563" y="669479"/>
                    <a:pt x="2612527" y="660927"/>
                    <a:pt x="2684102" y="649654"/>
                  </a:cubicBezTo>
                  <a:cubicBezTo>
                    <a:pt x="2760106" y="635815"/>
                    <a:pt x="2835256" y="617856"/>
                    <a:pt x="2911339" y="605028"/>
                  </a:cubicBezTo>
                  <a:close/>
                  <a:moveTo>
                    <a:pt x="3026201" y="1178716"/>
                  </a:moveTo>
                  <a:cubicBezTo>
                    <a:pt x="3051380" y="1192166"/>
                    <a:pt x="3063426" y="1230028"/>
                    <a:pt x="3041355" y="1251564"/>
                  </a:cubicBezTo>
                  <a:cubicBezTo>
                    <a:pt x="3035216" y="1259338"/>
                    <a:pt x="3024180" y="1262604"/>
                    <a:pt x="3020372" y="1272089"/>
                  </a:cubicBezTo>
                  <a:cubicBezTo>
                    <a:pt x="3016175" y="1281807"/>
                    <a:pt x="3020217" y="1294013"/>
                    <a:pt x="3029853" y="1298833"/>
                  </a:cubicBezTo>
                  <a:cubicBezTo>
                    <a:pt x="3038091" y="1303187"/>
                    <a:pt x="3048505" y="1301321"/>
                    <a:pt x="3055577" y="1308085"/>
                  </a:cubicBezTo>
                  <a:cubicBezTo>
                    <a:pt x="3076249" y="1329932"/>
                    <a:pt x="3074151" y="1371370"/>
                    <a:pt x="3046951" y="1387075"/>
                  </a:cubicBezTo>
                  <a:cubicBezTo>
                    <a:pt x="3028221" y="1399359"/>
                    <a:pt x="2987499" y="1410166"/>
                    <a:pt x="3007238" y="1439709"/>
                  </a:cubicBezTo>
                  <a:cubicBezTo>
                    <a:pt x="3038247" y="1466065"/>
                    <a:pt x="2999545" y="1502061"/>
                    <a:pt x="2974365" y="1515589"/>
                  </a:cubicBezTo>
                  <a:cubicBezTo>
                    <a:pt x="2956335" y="1523908"/>
                    <a:pt x="2935508" y="1527951"/>
                    <a:pt x="2915846" y="1525385"/>
                  </a:cubicBezTo>
                  <a:cubicBezTo>
                    <a:pt x="2908541" y="1523597"/>
                    <a:pt x="2901158" y="1521576"/>
                    <a:pt x="2893853" y="1524608"/>
                  </a:cubicBezTo>
                  <a:cubicBezTo>
                    <a:pt x="2878776" y="1530283"/>
                    <a:pt x="2880098" y="1547154"/>
                    <a:pt x="2881030" y="1560371"/>
                  </a:cubicBezTo>
                  <a:cubicBezTo>
                    <a:pt x="2876523" y="1589137"/>
                    <a:pt x="2848235" y="1606474"/>
                    <a:pt x="2821345" y="1610595"/>
                  </a:cubicBezTo>
                  <a:cubicBezTo>
                    <a:pt x="2812797" y="1611450"/>
                    <a:pt x="2802538" y="1615026"/>
                    <a:pt x="2793990" y="1611450"/>
                  </a:cubicBezTo>
                  <a:cubicBezTo>
                    <a:pt x="2785364" y="1606163"/>
                    <a:pt x="2774561" y="1604842"/>
                    <a:pt x="2765236" y="1608962"/>
                  </a:cubicBezTo>
                  <a:cubicBezTo>
                    <a:pt x="2758086" y="1611994"/>
                    <a:pt x="2751480" y="1616737"/>
                    <a:pt x="2743708" y="1618136"/>
                  </a:cubicBezTo>
                  <a:cubicBezTo>
                    <a:pt x="2737025" y="1617126"/>
                    <a:pt x="2729875" y="1617825"/>
                    <a:pt x="2724358" y="1620780"/>
                  </a:cubicBezTo>
                  <a:cubicBezTo>
                    <a:pt x="2719695" y="1614871"/>
                    <a:pt x="2711379" y="1611761"/>
                    <a:pt x="2703375" y="1612305"/>
                  </a:cubicBezTo>
                  <a:cubicBezTo>
                    <a:pt x="2656280" y="1609273"/>
                    <a:pt x="2605843" y="1571877"/>
                    <a:pt x="2630556" y="1520798"/>
                  </a:cubicBezTo>
                  <a:cubicBezTo>
                    <a:pt x="2634287" y="1513412"/>
                    <a:pt x="2640037" y="1506571"/>
                    <a:pt x="2639727" y="1497863"/>
                  </a:cubicBezTo>
                  <a:cubicBezTo>
                    <a:pt x="2635996" y="1464743"/>
                    <a:pt x="2597217" y="1494831"/>
                    <a:pt x="2585948" y="1455103"/>
                  </a:cubicBezTo>
                  <a:cubicBezTo>
                    <a:pt x="2578954" y="1429447"/>
                    <a:pt x="2582062" y="1399670"/>
                    <a:pt x="2596517" y="1377124"/>
                  </a:cubicBezTo>
                  <a:cubicBezTo>
                    <a:pt x="2604133" y="1363440"/>
                    <a:pt x="2620920" y="1351312"/>
                    <a:pt x="2617422" y="1334208"/>
                  </a:cubicBezTo>
                  <a:cubicBezTo>
                    <a:pt x="2612060" y="1320136"/>
                    <a:pt x="2592865" y="1319514"/>
                    <a:pt x="2583306" y="1308629"/>
                  </a:cubicBezTo>
                  <a:cubicBezTo>
                    <a:pt x="2541651" y="1269834"/>
                    <a:pt x="2607553" y="1232516"/>
                    <a:pt x="2640581" y="1220154"/>
                  </a:cubicBezTo>
                  <a:cubicBezTo>
                    <a:pt x="2654492" y="1215179"/>
                    <a:pt x="2668170" y="1202662"/>
                    <a:pt x="2662963" y="1186568"/>
                  </a:cubicBezTo>
                  <a:cubicBezTo>
                    <a:pt x="2639183" y="1129736"/>
                    <a:pt x="2676019" y="1116130"/>
                    <a:pt x="2720317" y="1146995"/>
                  </a:cubicBezTo>
                  <a:cubicBezTo>
                    <a:pt x="2731896" y="1155003"/>
                    <a:pt x="2743242" y="1164100"/>
                    <a:pt x="2750625" y="1176306"/>
                  </a:cubicBezTo>
                  <a:cubicBezTo>
                    <a:pt x="2752102" y="1179493"/>
                    <a:pt x="2755521" y="1181515"/>
                    <a:pt x="2759174" y="1181126"/>
                  </a:cubicBezTo>
                  <a:cubicBezTo>
                    <a:pt x="2759951" y="1180893"/>
                    <a:pt x="2760495" y="1180426"/>
                    <a:pt x="2761117" y="1180115"/>
                  </a:cubicBezTo>
                  <a:cubicBezTo>
                    <a:pt x="2761894" y="1181048"/>
                    <a:pt x="2762826" y="1181903"/>
                    <a:pt x="2763914" y="1182681"/>
                  </a:cubicBezTo>
                  <a:cubicBezTo>
                    <a:pt x="2771064" y="1185013"/>
                    <a:pt x="2771142" y="1174751"/>
                    <a:pt x="2772152" y="1170241"/>
                  </a:cubicBezTo>
                  <a:cubicBezTo>
                    <a:pt x="2774328" y="1160212"/>
                    <a:pt x="2777903" y="1150650"/>
                    <a:pt x="2783654" y="1141709"/>
                  </a:cubicBezTo>
                  <a:cubicBezTo>
                    <a:pt x="2807124" y="1104857"/>
                    <a:pt x="2879787" y="1072437"/>
                    <a:pt x="2912737" y="1112865"/>
                  </a:cubicBezTo>
                  <a:cubicBezTo>
                    <a:pt x="2925250" y="1128336"/>
                    <a:pt x="2916856" y="1150105"/>
                    <a:pt x="2927192" y="1166043"/>
                  </a:cubicBezTo>
                  <a:cubicBezTo>
                    <a:pt x="2935119" y="1176306"/>
                    <a:pt x="2948564" y="1175761"/>
                    <a:pt x="2960221" y="1174673"/>
                  </a:cubicBezTo>
                  <a:cubicBezTo>
                    <a:pt x="2982059" y="1172885"/>
                    <a:pt x="3005762" y="1166898"/>
                    <a:pt x="3026201" y="1178716"/>
                  </a:cubicBezTo>
                  <a:close/>
                  <a:moveTo>
                    <a:pt x="3695711" y="1850908"/>
                  </a:moveTo>
                  <a:cubicBezTo>
                    <a:pt x="3685220" y="1842511"/>
                    <a:pt x="3674495" y="1834503"/>
                    <a:pt x="3663304" y="1827040"/>
                  </a:cubicBezTo>
                  <a:cubicBezTo>
                    <a:pt x="3577507" y="1764765"/>
                    <a:pt x="3491633" y="1702646"/>
                    <a:pt x="3399386" y="1650245"/>
                  </a:cubicBezTo>
                  <a:cubicBezTo>
                    <a:pt x="3359363" y="1624356"/>
                    <a:pt x="3319651" y="1597689"/>
                    <a:pt x="3277607" y="1575143"/>
                  </a:cubicBezTo>
                  <a:cubicBezTo>
                    <a:pt x="3224528" y="1545521"/>
                    <a:pt x="3170905" y="1516600"/>
                    <a:pt x="3118992" y="1485035"/>
                  </a:cubicBezTo>
                  <a:cubicBezTo>
                    <a:pt x="3098475" y="1472751"/>
                    <a:pt x="3080368" y="1458601"/>
                    <a:pt x="3059696" y="1445773"/>
                  </a:cubicBezTo>
                  <a:cubicBezTo>
                    <a:pt x="3058297" y="1444996"/>
                    <a:pt x="3056820" y="1444296"/>
                    <a:pt x="3055266" y="1443674"/>
                  </a:cubicBezTo>
                  <a:cubicBezTo>
                    <a:pt x="3054023" y="1439554"/>
                    <a:pt x="3052468" y="1435433"/>
                    <a:pt x="3050448" y="1431313"/>
                  </a:cubicBezTo>
                  <a:cubicBezTo>
                    <a:pt x="3074073" y="1419417"/>
                    <a:pt x="3096377" y="1401458"/>
                    <a:pt x="3104459" y="1375335"/>
                  </a:cubicBezTo>
                  <a:cubicBezTo>
                    <a:pt x="3108034" y="1363907"/>
                    <a:pt x="3109433" y="1351312"/>
                    <a:pt x="3108656" y="1338873"/>
                  </a:cubicBezTo>
                  <a:cubicBezTo>
                    <a:pt x="3150777" y="1365695"/>
                    <a:pt x="3197483" y="1387853"/>
                    <a:pt x="3239838" y="1413120"/>
                  </a:cubicBezTo>
                  <a:cubicBezTo>
                    <a:pt x="3334416" y="1468397"/>
                    <a:pt x="3426896" y="1525929"/>
                    <a:pt x="3517512" y="1587582"/>
                  </a:cubicBezTo>
                  <a:cubicBezTo>
                    <a:pt x="3582870" y="1630265"/>
                    <a:pt x="3645663" y="1678312"/>
                    <a:pt x="3712886" y="1718351"/>
                  </a:cubicBezTo>
                  <a:cubicBezTo>
                    <a:pt x="3706902" y="1762433"/>
                    <a:pt x="3701151" y="1806670"/>
                    <a:pt x="3695711" y="1850908"/>
                  </a:cubicBezTo>
                  <a:close/>
                  <a:moveTo>
                    <a:pt x="2770132" y="1122195"/>
                  </a:moveTo>
                  <a:cubicBezTo>
                    <a:pt x="2765780" y="1128803"/>
                    <a:pt x="2760339" y="1140232"/>
                    <a:pt x="2757697" y="1151582"/>
                  </a:cubicBezTo>
                  <a:cubicBezTo>
                    <a:pt x="2748838" y="1137977"/>
                    <a:pt x="2735238" y="1124216"/>
                    <a:pt x="2729487" y="1120951"/>
                  </a:cubicBezTo>
                  <a:cubicBezTo>
                    <a:pt x="2679905" y="1078268"/>
                    <a:pt x="2624184" y="1101048"/>
                    <a:pt x="2622863" y="1152282"/>
                  </a:cubicBezTo>
                  <a:cubicBezTo>
                    <a:pt x="2563877" y="1116674"/>
                    <a:pt x="2501162" y="1087209"/>
                    <a:pt x="2442720" y="1050746"/>
                  </a:cubicBezTo>
                  <a:cubicBezTo>
                    <a:pt x="2442720" y="1050124"/>
                    <a:pt x="2442798" y="1049580"/>
                    <a:pt x="2442798" y="1048958"/>
                  </a:cubicBezTo>
                  <a:cubicBezTo>
                    <a:pt x="2449248" y="1048647"/>
                    <a:pt x="2454611" y="1045692"/>
                    <a:pt x="2455932" y="1038384"/>
                  </a:cubicBezTo>
                  <a:cubicBezTo>
                    <a:pt x="2498131" y="1036518"/>
                    <a:pt x="2540097" y="1027267"/>
                    <a:pt x="2581985" y="1022058"/>
                  </a:cubicBezTo>
                  <a:cubicBezTo>
                    <a:pt x="2596906" y="1020114"/>
                    <a:pt x="2611749" y="1018015"/>
                    <a:pt x="2626670" y="1015916"/>
                  </a:cubicBezTo>
                  <a:cubicBezTo>
                    <a:pt x="2652860" y="1031309"/>
                    <a:pt x="2678739" y="1047325"/>
                    <a:pt x="2703841" y="1064429"/>
                  </a:cubicBezTo>
                  <a:cubicBezTo>
                    <a:pt x="2723969" y="1077102"/>
                    <a:pt x="2744330" y="1089386"/>
                    <a:pt x="2763914" y="1102914"/>
                  </a:cubicBezTo>
                  <a:cubicBezTo>
                    <a:pt x="2768111" y="1105868"/>
                    <a:pt x="2772696" y="1109211"/>
                    <a:pt x="2777514" y="1112165"/>
                  </a:cubicBezTo>
                  <a:cubicBezTo>
                    <a:pt x="2774794" y="1115353"/>
                    <a:pt x="2772308" y="1118696"/>
                    <a:pt x="2770132" y="1122195"/>
                  </a:cubicBezTo>
                  <a:close/>
                  <a:moveTo>
                    <a:pt x="1897864" y="1535803"/>
                  </a:moveTo>
                  <a:cubicBezTo>
                    <a:pt x="1909988" y="1514967"/>
                    <a:pt x="1921489" y="1493820"/>
                    <a:pt x="1931359" y="1471740"/>
                  </a:cubicBezTo>
                  <a:cubicBezTo>
                    <a:pt x="1933613" y="1467309"/>
                    <a:pt x="1936333" y="1461945"/>
                    <a:pt x="1938975" y="1456269"/>
                  </a:cubicBezTo>
                  <a:cubicBezTo>
                    <a:pt x="1949777" y="1516211"/>
                    <a:pt x="1951332" y="1577786"/>
                    <a:pt x="1959181" y="1638117"/>
                  </a:cubicBezTo>
                  <a:cubicBezTo>
                    <a:pt x="1953819" y="1666805"/>
                    <a:pt x="1933302" y="1690051"/>
                    <a:pt x="1920091" y="1715552"/>
                  </a:cubicBezTo>
                  <a:cubicBezTo>
                    <a:pt x="1910687" y="1733278"/>
                    <a:pt x="1900662" y="1750538"/>
                    <a:pt x="1890248" y="1767720"/>
                  </a:cubicBezTo>
                  <a:cubicBezTo>
                    <a:pt x="1892890" y="1708088"/>
                    <a:pt x="1896465" y="1648457"/>
                    <a:pt x="1901672" y="1588981"/>
                  </a:cubicBezTo>
                  <a:cubicBezTo>
                    <a:pt x="1903693" y="1572266"/>
                    <a:pt x="1905014" y="1551586"/>
                    <a:pt x="1897864" y="1535803"/>
                  </a:cubicBezTo>
                  <a:close/>
                  <a:moveTo>
                    <a:pt x="1855277" y="1514190"/>
                  </a:moveTo>
                  <a:cubicBezTo>
                    <a:pt x="1836314" y="1515201"/>
                    <a:pt x="1814554" y="1514423"/>
                    <a:pt x="1792872" y="1513335"/>
                  </a:cubicBezTo>
                  <a:cubicBezTo>
                    <a:pt x="1695807" y="1509370"/>
                    <a:pt x="1598586" y="1515512"/>
                    <a:pt x="1501443" y="1515745"/>
                  </a:cubicBezTo>
                  <a:cubicBezTo>
                    <a:pt x="1476263" y="1516678"/>
                    <a:pt x="1450928" y="1516600"/>
                    <a:pt x="1425826" y="1518699"/>
                  </a:cubicBezTo>
                  <a:cubicBezTo>
                    <a:pt x="1430023" y="1487678"/>
                    <a:pt x="1436318" y="1456891"/>
                    <a:pt x="1441680" y="1426026"/>
                  </a:cubicBezTo>
                  <a:cubicBezTo>
                    <a:pt x="1523513" y="1430846"/>
                    <a:pt x="1605968" y="1430768"/>
                    <a:pt x="1688113" y="1430691"/>
                  </a:cubicBezTo>
                  <a:cubicBezTo>
                    <a:pt x="1703656" y="1430691"/>
                    <a:pt x="1719199" y="1430613"/>
                    <a:pt x="1734819" y="1430691"/>
                  </a:cubicBezTo>
                  <a:cubicBezTo>
                    <a:pt x="1759144" y="1429058"/>
                    <a:pt x="1783468" y="1430613"/>
                    <a:pt x="1807793" y="1432323"/>
                  </a:cubicBezTo>
                  <a:cubicBezTo>
                    <a:pt x="1840666" y="1434578"/>
                    <a:pt x="1873462" y="1436755"/>
                    <a:pt x="1906102" y="1430846"/>
                  </a:cubicBezTo>
                  <a:cubicBezTo>
                    <a:pt x="1893357" y="1459223"/>
                    <a:pt x="1879057" y="1486668"/>
                    <a:pt x="1863903" y="1513723"/>
                  </a:cubicBezTo>
                  <a:cubicBezTo>
                    <a:pt x="1861027" y="1513723"/>
                    <a:pt x="1858152" y="1513801"/>
                    <a:pt x="1855277" y="1514190"/>
                  </a:cubicBezTo>
                  <a:close/>
                  <a:moveTo>
                    <a:pt x="1802275" y="1678700"/>
                  </a:moveTo>
                  <a:lnTo>
                    <a:pt x="1802275" y="1678700"/>
                  </a:lnTo>
                  <a:lnTo>
                    <a:pt x="1802275" y="1678700"/>
                  </a:lnTo>
                  <a:cubicBezTo>
                    <a:pt x="1802275" y="1678778"/>
                    <a:pt x="1802275" y="1678778"/>
                    <a:pt x="1802275" y="1678700"/>
                  </a:cubicBezTo>
                  <a:close/>
                  <a:moveTo>
                    <a:pt x="1650266" y="3284544"/>
                  </a:moveTo>
                  <a:cubicBezTo>
                    <a:pt x="1634878" y="3308801"/>
                    <a:pt x="1619102" y="3332747"/>
                    <a:pt x="1603404" y="3356848"/>
                  </a:cubicBezTo>
                  <a:lnTo>
                    <a:pt x="1603404" y="3356770"/>
                  </a:lnTo>
                  <a:cubicBezTo>
                    <a:pt x="1607601" y="3291153"/>
                    <a:pt x="1609388" y="3225302"/>
                    <a:pt x="1610321" y="3159529"/>
                  </a:cubicBezTo>
                  <a:cubicBezTo>
                    <a:pt x="1609077" y="2990198"/>
                    <a:pt x="1622444" y="2821334"/>
                    <a:pt x="1623221" y="2652080"/>
                  </a:cubicBezTo>
                  <a:cubicBezTo>
                    <a:pt x="1627573" y="2484149"/>
                    <a:pt x="1652442" y="2317384"/>
                    <a:pt x="1659514" y="2149530"/>
                  </a:cubicBezTo>
                  <a:cubicBezTo>
                    <a:pt x="1660291" y="2140823"/>
                    <a:pt x="1656250" y="2133126"/>
                    <a:pt x="1650266" y="2128850"/>
                  </a:cubicBezTo>
                  <a:cubicBezTo>
                    <a:pt x="1658892" y="2128772"/>
                    <a:pt x="1667441" y="2128772"/>
                    <a:pt x="1676067" y="2128928"/>
                  </a:cubicBezTo>
                  <a:cubicBezTo>
                    <a:pt x="1696428" y="2129083"/>
                    <a:pt x="1705365" y="2113923"/>
                    <a:pt x="1709407" y="2094564"/>
                  </a:cubicBezTo>
                  <a:cubicBezTo>
                    <a:pt x="1716556" y="2091843"/>
                    <a:pt x="1722618" y="2085001"/>
                    <a:pt x="1726193" y="2078082"/>
                  </a:cubicBezTo>
                  <a:cubicBezTo>
                    <a:pt x="1728213" y="2075127"/>
                    <a:pt x="1730312" y="2072251"/>
                    <a:pt x="1732332" y="2069374"/>
                  </a:cubicBezTo>
                  <a:cubicBezTo>
                    <a:pt x="1719354" y="2272058"/>
                    <a:pt x="1704588" y="2475752"/>
                    <a:pt x="1692232" y="2678592"/>
                  </a:cubicBezTo>
                  <a:cubicBezTo>
                    <a:pt x="1677777" y="2823666"/>
                    <a:pt x="1671560" y="2965552"/>
                    <a:pt x="1658814" y="3111870"/>
                  </a:cubicBezTo>
                  <a:cubicBezTo>
                    <a:pt x="1652286" y="3169169"/>
                    <a:pt x="1650732" y="3226779"/>
                    <a:pt x="1650266" y="3284544"/>
                  </a:cubicBezTo>
                  <a:close/>
                  <a:moveTo>
                    <a:pt x="915164" y="2037887"/>
                  </a:moveTo>
                  <a:cubicBezTo>
                    <a:pt x="910735" y="1993960"/>
                    <a:pt x="899388" y="1949723"/>
                    <a:pt x="902575" y="1905485"/>
                  </a:cubicBezTo>
                  <a:cubicBezTo>
                    <a:pt x="1029016" y="1904008"/>
                    <a:pt x="1155535" y="1903464"/>
                    <a:pt x="1282055" y="1902220"/>
                  </a:cubicBezTo>
                  <a:cubicBezTo>
                    <a:pt x="1353474" y="1898644"/>
                    <a:pt x="1424971" y="1898411"/>
                    <a:pt x="1496469" y="1897244"/>
                  </a:cubicBezTo>
                  <a:cubicBezTo>
                    <a:pt x="1555843" y="1896078"/>
                    <a:pt x="1614983" y="1884105"/>
                    <a:pt x="1674435" y="1888692"/>
                  </a:cubicBezTo>
                  <a:cubicBezTo>
                    <a:pt x="1671171" y="1955243"/>
                    <a:pt x="1678243" y="2022649"/>
                    <a:pt x="1669228" y="2088811"/>
                  </a:cubicBezTo>
                  <a:cubicBezTo>
                    <a:pt x="1596721" y="2086400"/>
                    <a:pt x="1525612" y="2098840"/>
                    <a:pt x="1453182" y="2100006"/>
                  </a:cubicBezTo>
                  <a:cubicBezTo>
                    <a:pt x="1276848" y="2101717"/>
                    <a:pt x="1100747" y="2112368"/>
                    <a:pt x="924490" y="2110191"/>
                  </a:cubicBezTo>
                  <a:cubicBezTo>
                    <a:pt x="921304" y="2086089"/>
                    <a:pt x="918195" y="2061988"/>
                    <a:pt x="915164" y="2037887"/>
                  </a:cubicBezTo>
                  <a:close/>
                  <a:moveTo>
                    <a:pt x="1746632" y="1843055"/>
                  </a:moveTo>
                  <a:cubicBezTo>
                    <a:pt x="1738083" y="1892269"/>
                    <a:pt x="1737384" y="1942259"/>
                    <a:pt x="1736762" y="1992017"/>
                  </a:cubicBezTo>
                  <a:cubicBezTo>
                    <a:pt x="1731089" y="2000258"/>
                    <a:pt x="1725571" y="2008577"/>
                    <a:pt x="1720209" y="2016973"/>
                  </a:cubicBezTo>
                  <a:cubicBezTo>
                    <a:pt x="1718654" y="2020083"/>
                    <a:pt x="1716245" y="2023659"/>
                    <a:pt x="1713370" y="2027469"/>
                  </a:cubicBezTo>
                  <a:cubicBezTo>
                    <a:pt x="1713370" y="2027080"/>
                    <a:pt x="1713448" y="2026614"/>
                    <a:pt x="1713448" y="2026225"/>
                  </a:cubicBezTo>
                  <a:cubicBezTo>
                    <a:pt x="1713914" y="1982765"/>
                    <a:pt x="1713059" y="1939227"/>
                    <a:pt x="1714225" y="1895845"/>
                  </a:cubicBezTo>
                  <a:cubicBezTo>
                    <a:pt x="1717411" y="1874387"/>
                    <a:pt x="1708940" y="1861092"/>
                    <a:pt x="1695107" y="1853940"/>
                  </a:cubicBezTo>
                  <a:cubicBezTo>
                    <a:pt x="1695418" y="1853940"/>
                    <a:pt x="1695651" y="1854018"/>
                    <a:pt x="1695962" y="1854018"/>
                  </a:cubicBezTo>
                  <a:cubicBezTo>
                    <a:pt x="1702024" y="1854018"/>
                    <a:pt x="1708163" y="1851452"/>
                    <a:pt x="1711660" y="1846398"/>
                  </a:cubicBezTo>
                  <a:cubicBezTo>
                    <a:pt x="1721452" y="1831316"/>
                    <a:pt x="1730467" y="1815767"/>
                    <a:pt x="1740181" y="1800606"/>
                  </a:cubicBezTo>
                  <a:cubicBezTo>
                    <a:pt x="1747642" y="1788478"/>
                    <a:pt x="1754869" y="1776272"/>
                    <a:pt x="1762175" y="1764065"/>
                  </a:cubicBezTo>
                  <a:cubicBezTo>
                    <a:pt x="1757045" y="1789955"/>
                    <a:pt x="1751295" y="1815844"/>
                    <a:pt x="1746632" y="1843055"/>
                  </a:cubicBezTo>
                  <a:close/>
                  <a:moveTo>
                    <a:pt x="1734275" y="1732889"/>
                  </a:moveTo>
                  <a:cubicBezTo>
                    <a:pt x="1719587" y="1757924"/>
                    <a:pt x="1704200" y="1782491"/>
                    <a:pt x="1688812" y="1807137"/>
                  </a:cubicBezTo>
                  <a:cubicBezTo>
                    <a:pt x="1680341" y="1819498"/>
                    <a:pt x="1668917" y="1838313"/>
                    <a:pt x="1683294" y="1849664"/>
                  </a:cubicBezTo>
                  <a:cubicBezTo>
                    <a:pt x="1675834" y="1847798"/>
                    <a:pt x="1667518" y="1847176"/>
                    <a:pt x="1659047" y="1847565"/>
                  </a:cubicBezTo>
                  <a:cubicBezTo>
                    <a:pt x="1609854" y="1846632"/>
                    <a:pt x="1560972" y="1853629"/>
                    <a:pt x="1512012" y="1856505"/>
                  </a:cubicBezTo>
                  <a:cubicBezTo>
                    <a:pt x="1367696" y="1858449"/>
                    <a:pt x="1223536" y="1865291"/>
                    <a:pt x="1079298" y="1863658"/>
                  </a:cubicBezTo>
                  <a:cubicBezTo>
                    <a:pt x="1025908" y="1863658"/>
                    <a:pt x="972595" y="1864125"/>
                    <a:pt x="919206" y="1864824"/>
                  </a:cubicBezTo>
                  <a:cubicBezTo>
                    <a:pt x="930785" y="1843289"/>
                    <a:pt x="944152" y="1822453"/>
                    <a:pt x="955265" y="1800839"/>
                  </a:cubicBezTo>
                  <a:cubicBezTo>
                    <a:pt x="972984" y="1766709"/>
                    <a:pt x="989226" y="1731723"/>
                    <a:pt x="1006479" y="1697282"/>
                  </a:cubicBezTo>
                  <a:cubicBezTo>
                    <a:pt x="1018836" y="1672014"/>
                    <a:pt x="1029638" y="1645969"/>
                    <a:pt x="1040285" y="1620002"/>
                  </a:cubicBezTo>
                  <a:cubicBezTo>
                    <a:pt x="1042461" y="1612538"/>
                    <a:pt x="1048134" y="1604453"/>
                    <a:pt x="1046657" y="1596445"/>
                  </a:cubicBezTo>
                  <a:cubicBezTo>
                    <a:pt x="1059869" y="1609506"/>
                    <a:pt x="1080463" y="1617514"/>
                    <a:pt x="1095540" y="1626766"/>
                  </a:cubicBezTo>
                  <a:cubicBezTo>
                    <a:pt x="1169602" y="1665872"/>
                    <a:pt x="1251046" y="1675280"/>
                    <a:pt x="1334434" y="1675046"/>
                  </a:cubicBezTo>
                  <a:cubicBezTo>
                    <a:pt x="1353940" y="1676601"/>
                    <a:pt x="1371193" y="1675357"/>
                    <a:pt x="1383861" y="1664551"/>
                  </a:cubicBezTo>
                  <a:cubicBezTo>
                    <a:pt x="1389223" y="1664939"/>
                    <a:pt x="1394507" y="1665173"/>
                    <a:pt x="1399559" y="1665872"/>
                  </a:cubicBezTo>
                  <a:cubicBezTo>
                    <a:pt x="1521182" y="1671081"/>
                    <a:pt x="1642261" y="1673180"/>
                    <a:pt x="1763884" y="1680955"/>
                  </a:cubicBezTo>
                  <a:cubicBezTo>
                    <a:pt x="1753704" y="1698059"/>
                    <a:pt x="1743756" y="1715319"/>
                    <a:pt x="1734275" y="1732889"/>
                  </a:cubicBezTo>
                  <a:close/>
                  <a:moveTo>
                    <a:pt x="529701" y="1383421"/>
                  </a:moveTo>
                  <a:cubicBezTo>
                    <a:pt x="530167" y="1369738"/>
                    <a:pt x="531566" y="1355121"/>
                    <a:pt x="534441" y="1340816"/>
                  </a:cubicBezTo>
                  <a:cubicBezTo>
                    <a:pt x="547031" y="1352634"/>
                    <a:pt x="563973" y="1360408"/>
                    <a:pt x="579049" y="1368027"/>
                  </a:cubicBezTo>
                  <a:cubicBezTo>
                    <a:pt x="621637" y="1388708"/>
                    <a:pt x="667644" y="1402702"/>
                    <a:pt x="715283" y="1403479"/>
                  </a:cubicBezTo>
                  <a:cubicBezTo>
                    <a:pt x="750721" y="1403169"/>
                    <a:pt x="853925" y="1395705"/>
                    <a:pt x="881670" y="1357765"/>
                  </a:cubicBezTo>
                  <a:cubicBezTo>
                    <a:pt x="871100" y="1382333"/>
                    <a:pt x="866826" y="1409466"/>
                    <a:pt x="865116" y="1436211"/>
                  </a:cubicBezTo>
                  <a:lnTo>
                    <a:pt x="865116" y="1436211"/>
                  </a:lnTo>
                  <a:cubicBezTo>
                    <a:pt x="862940" y="1437066"/>
                    <a:pt x="860842" y="1437921"/>
                    <a:pt x="858666" y="1438854"/>
                  </a:cubicBezTo>
                  <a:cubicBezTo>
                    <a:pt x="843745" y="1445074"/>
                    <a:pt x="829057" y="1452071"/>
                    <a:pt x="813825" y="1457513"/>
                  </a:cubicBezTo>
                  <a:cubicBezTo>
                    <a:pt x="794396" y="1463966"/>
                    <a:pt x="774579" y="1469875"/>
                    <a:pt x="754529" y="1474228"/>
                  </a:cubicBezTo>
                  <a:cubicBezTo>
                    <a:pt x="737975" y="1477571"/>
                    <a:pt x="710387" y="1474617"/>
                    <a:pt x="712641" y="1499185"/>
                  </a:cubicBezTo>
                  <a:cubicBezTo>
                    <a:pt x="714039" y="1509603"/>
                    <a:pt x="723987" y="1516755"/>
                    <a:pt x="734090" y="1515434"/>
                  </a:cubicBezTo>
                  <a:cubicBezTo>
                    <a:pt x="736965" y="1514967"/>
                    <a:pt x="739841" y="1514501"/>
                    <a:pt x="742638" y="1514034"/>
                  </a:cubicBezTo>
                  <a:cubicBezTo>
                    <a:pt x="745436" y="1513568"/>
                    <a:pt x="748311" y="1513024"/>
                    <a:pt x="751109" y="1512479"/>
                  </a:cubicBezTo>
                  <a:cubicBezTo>
                    <a:pt x="753518" y="1512013"/>
                    <a:pt x="755927" y="1511469"/>
                    <a:pt x="758259" y="1511002"/>
                  </a:cubicBezTo>
                  <a:cubicBezTo>
                    <a:pt x="758881" y="1510847"/>
                    <a:pt x="759502" y="1510769"/>
                    <a:pt x="760046" y="1510613"/>
                  </a:cubicBezTo>
                  <a:cubicBezTo>
                    <a:pt x="761989" y="1510147"/>
                    <a:pt x="763932" y="1509681"/>
                    <a:pt x="765953" y="1509214"/>
                  </a:cubicBezTo>
                  <a:cubicBezTo>
                    <a:pt x="767118" y="1508981"/>
                    <a:pt x="768206" y="1508670"/>
                    <a:pt x="769294" y="1508437"/>
                  </a:cubicBezTo>
                  <a:cubicBezTo>
                    <a:pt x="770771" y="1508048"/>
                    <a:pt x="772248" y="1507659"/>
                    <a:pt x="773724" y="1507270"/>
                  </a:cubicBezTo>
                  <a:cubicBezTo>
                    <a:pt x="775434" y="1506804"/>
                    <a:pt x="777144" y="1506338"/>
                    <a:pt x="778931" y="1505871"/>
                  </a:cubicBezTo>
                  <a:cubicBezTo>
                    <a:pt x="780097" y="1505560"/>
                    <a:pt x="781185" y="1505249"/>
                    <a:pt x="782273" y="1504938"/>
                  </a:cubicBezTo>
                  <a:cubicBezTo>
                    <a:pt x="784060" y="1504472"/>
                    <a:pt x="785848" y="1503927"/>
                    <a:pt x="787635" y="1503383"/>
                  </a:cubicBezTo>
                  <a:cubicBezTo>
                    <a:pt x="788801" y="1503072"/>
                    <a:pt x="789966" y="1502683"/>
                    <a:pt x="791132" y="1502295"/>
                  </a:cubicBezTo>
                  <a:cubicBezTo>
                    <a:pt x="793230" y="1501673"/>
                    <a:pt x="795251" y="1500973"/>
                    <a:pt x="797349" y="1500273"/>
                  </a:cubicBezTo>
                  <a:cubicBezTo>
                    <a:pt x="798126" y="1500040"/>
                    <a:pt x="798904" y="1499729"/>
                    <a:pt x="799681" y="1499496"/>
                  </a:cubicBezTo>
                  <a:cubicBezTo>
                    <a:pt x="801080" y="1499029"/>
                    <a:pt x="802478" y="1498563"/>
                    <a:pt x="803877" y="1498019"/>
                  </a:cubicBezTo>
                  <a:cubicBezTo>
                    <a:pt x="805820" y="1497397"/>
                    <a:pt x="807685" y="1496697"/>
                    <a:pt x="809550" y="1495997"/>
                  </a:cubicBezTo>
                  <a:cubicBezTo>
                    <a:pt x="812270" y="1494987"/>
                    <a:pt x="814991" y="1493976"/>
                    <a:pt x="817633" y="1492887"/>
                  </a:cubicBezTo>
                  <a:cubicBezTo>
                    <a:pt x="820975" y="1491566"/>
                    <a:pt x="824316" y="1490166"/>
                    <a:pt x="827658" y="1488689"/>
                  </a:cubicBezTo>
                  <a:cubicBezTo>
                    <a:pt x="832321" y="1486668"/>
                    <a:pt x="836906" y="1484569"/>
                    <a:pt x="841413" y="1482314"/>
                  </a:cubicBezTo>
                  <a:cubicBezTo>
                    <a:pt x="843978" y="1481070"/>
                    <a:pt x="846620" y="1479748"/>
                    <a:pt x="849107" y="1478349"/>
                  </a:cubicBezTo>
                  <a:cubicBezTo>
                    <a:pt x="851672" y="1477027"/>
                    <a:pt x="854236" y="1475628"/>
                    <a:pt x="856723" y="1474228"/>
                  </a:cubicBezTo>
                  <a:cubicBezTo>
                    <a:pt x="859210" y="1472829"/>
                    <a:pt x="861775" y="1471430"/>
                    <a:pt x="864184" y="1469952"/>
                  </a:cubicBezTo>
                  <a:cubicBezTo>
                    <a:pt x="864184" y="1469875"/>
                    <a:pt x="864184" y="1469875"/>
                    <a:pt x="864184" y="1469875"/>
                  </a:cubicBezTo>
                  <a:lnTo>
                    <a:pt x="864184" y="1469875"/>
                  </a:lnTo>
                  <a:cubicBezTo>
                    <a:pt x="863795" y="1500351"/>
                    <a:pt x="863407" y="1531449"/>
                    <a:pt x="872111" y="1560604"/>
                  </a:cubicBezTo>
                  <a:cubicBezTo>
                    <a:pt x="786858" y="1607563"/>
                    <a:pt x="631818" y="1671237"/>
                    <a:pt x="561719" y="1584783"/>
                  </a:cubicBezTo>
                  <a:cubicBezTo>
                    <a:pt x="524027" y="1525541"/>
                    <a:pt x="528690" y="1450594"/>
                    <a:pt x="529701" y="1383421"/>
                  </a:cubicBezTo>
                  <a:close/>
                  <a:moveTo>
                    <a:pt x="895736" y="509945"/>
                  </a:moveTo>
                  <a:cubicBezTo>
                    <a:pt x="897368" y="507146"/>
                    <a:pt x="899932" y="504658"/>
                    <a:pt x="900243" y="501237"/>
                  </a:cubicBezTo>
                  <a:cubicBezTo>
                    <a:pt x="900710" y="500848"/>
                    <a:pt x="901098" y="500537"/>
                    <a:pt x="901564" y="500149"/>
                  </a:cubicBezTo>
                  <a:cubicBezTo>
                    <a:pt x="925811" y="503025"/>
                    <a:pt x="950447" y="501393"/>
                    <a:pt x="975160" y="499760"/>
                  </a:cubicBezTo>
                  <a:cubicBezTo>
                    <a:pt x="975549" y="500226"/>
                    <a:pt x="975937" y="500693"/>
                    <a:pt x="976403" y="501159"/>
                  </a:cubicBezTo>
                  <a:cubicBezTo>
                    <a:pt x="977958" y="500771"/>
                    <a:pt x="979512" y="500771"/>
                    <a:pt x="981144" y="500693"/>
                  </a:cubicBezTo>
                  <a:cubicBezTo>
                    <a:pt x="981222" y="500693"/>
                    <a:pt x="981299" y="500693"/>
                    <a:pt x="981377" y="500693"/>
                  </a:cubicBezTo>
                  <a:cubicBezTo>
                    <a:pt x="982232" y="500460"/>
                    <a:pt x="983165" y="500382"/>
                    <a:pt x="984097" y="500382"/>
                  </a:cubicBezTo>
                  <a:cubicBezTo>
                    <a:pt x="991169" y="500304"/>
                    <a:pt x="998319" y="500460"/>
                    <a:pt x="1005469" y="500693"/>
                  </a:cubicBezTo>
                  <a:cubicBezTo>
                    <a:pt x="1006712" y="499838"/>
                    <a:pt x="1008033" y="498982"/>
                    <a:pt x="1009277" y="498127"/>
                  </a:cubicBezTo>
                  <a:cubicBezTo>
                    <a:pt x="1017048" y="497972"/>
                    <a:pt x="1024742" y="497972"/>
                    <a:pt x="1032513" y="498438"/>
                  </a:cubicBezTo>
                  <a:cubicBezTo>
                    <a:pt x="1058081" y="499760"/>
                    <a:pt x="1083494" y="499449"/>
                    <a:pt x="1108907" y="498360"/>
                  </a:cubicBezTo>
                  <a:cubicBezTo>
                    <a:pt x="1109684" y="508545"/>
                    <a:pt x="1112559" y="519585"/>
                    <a:pt x="1112637" y="528060"/>
                  </a:cubicBezTo>
                  <a:cubicBezTo>
                    <a:pt x="1113958" y="542209"/>
                    <a:pt x="1111316" y="556359"/>
                    <a:pt x="1107042" y="569809"/>
                  </a:cubicBezTo>
                  <a:cubicBezTo>
                    <a:pt x="1091810" y="611403"/>
                    <a:pt x="1056294" y="649499"/>
                    <a:pt x="1012541" y="660539"/>
                  </a:cubicBezTo>
                  <a:cubicBezTo>
                    <a:pt x="969720" y="668469"/>
                    <a:pt x="924801" y="668469"/>
                    <a:pt x="884234" y="652375"/>
                  </a:cubicBezTo>
                  <a:cubicBezTo>
                    <a:pt x="884156" y="635504"/>
                    <a:pt x="884545" y="618556"/>
                    <a:pt x="885711" y="601685"/>
                  </a:cubicBezTo>
                  <a:cubicBezTo>
                    <a:pt x="884623" y="594610"/>
                    <a:pt x="891850" y="547185"/>
                    <a:pt x="889441" y="521218"/>
                  </a:cubicBezTo>
                  <a:cubicBezTo>
                    <a:pt x="892394" y="518574"/>
                    <a:pt x="894648" y="513910"/>
                    <a:pt x="895736" y="509945"/>
                  </a:cubicBezTo>
                  <a:close/>
                  <a:moveTo>
                    <a:pt x="1409195" y="286036"/>
                  </a:moveTo>
                  <a:cubicBezTo>
                    <a:pt x="1416345" y="293966"/>
                    <a:pt x="1423884" y="301819"/>
                    <a:pt x="1434608" y="304540"/>
                  </a:cubicBezTo>
                  <a:cubicBezTo>
                    <a:pt x="1435308" y="304617"/>
                    <a:pt x="1435929" y="304695"/>
                    <a:pt x="1436629" y="304773"/>
                  </a:cubicBezTo>
                  <a:cubicBezTo>
                    <a:pt x="1434608" y="367669"/>
                    <a:pt x="1522659" y="402422"/>
                    <a:pt x="1575893" y="402888"/>
                  </a:cubicBezTo>
                  <a:cubicBezTo>
                    <a:pt x="1650810" y="405221"/>
                    <a:pt x="1738005" y="360206"/>
                    <a:pt x="1751839" y="281760"/>
                  </a:cubicBezTo>
                  <a:cubicBezTo>
                    <a:pt x="1796369" y="278961"/>
                    <a:pt x="1840899" y="275463"/>
                    <a:pt x="1885585" y="275152"/>
                  </a:cubicBezTo>
                  <a:cubicBezTo>
                    <a:pt x="1957393" y="267610"/>
                    <a:pt x="2029124" y="260846"/>
                    <a:pt x="2101165" y="255482"/>
                  </a:cubicBezTo>
                  <a:cubicBezTo>
                    <a:pt x="2157586" y="248018"/>
                    <a:pt x="2214395" y="244675"/>
                    <a:pt x="2271205" y="242187"/>
                  </a:cubicBezTo>
                  <a:cubicBezTo>
                    <a:pt x="2259470" y="262401"/>
                    <a:pt x="2255428" y="287980"/>
                    <a:pt x="2258770" y="310682"/>
                  </a:cubicBezTo>
                  <a:cubicBezTo>
                    <a:pt x="2265143" y="336493"/>
                    <a:pt x="2279831" y="361139"/>
                    <a:pt x="2299648" y="380031"/>
                  </a:cubicBezTo>
                  <a:cubicBezTo>
                    <a:pt x="2188516" y="391227"/>
                    <a:pt x="2077462" y="401333"/>
                    <a:pt x="1965709" y="406620"/>
                  </a:cubicBezTo>
                  <a:cubicBezTo>
                    <a:pt x="1839656" y="419448"/>
                    <a:pt x="1712981" y="419060"/>
                    <a:pt x="1586618" y="426057"/>
                  </a:cubicBezTo>
                  <a:cubicBezTo>
                    <a:pt x="1495536" y="434842"/>
                    <a:pt x="1404299" y="439507"/>
                    <a:pt x="1312985" y="443627"/>
                  </a:cubicBezTo>
                  <a:cubicBezTo>
                    <a:pt x="1254077" y="448992"/>
                    <a:pt x="1195947" y="460265"/>
                    <a:pt x="1137117" y="465707"/>
                  </a:cubicBezTo>
                  <a:cubicBezTo>
                    <a:pt x="1136029" y="458788"/>
                    <a:pt x="1130200" y="451246"/>
                    <a:pt x="1127092" y="445726"/>
                  </a:cubicBezTo>
                  <a:cubicBezTo>
                    <a:pt x="1123672" y="440673"/>
                    <a:pt x="1120408" y="434687"/>
                    <a:pt x="1114813" y="431654"/>
                  </a:cubicBezTo>
                  <a:cubicBezTo>
                    <a:pt x="1113958" y="431266"/>
                    <a:pt x="1113181" y="431110"/>
                    <a:pt x="1112326" y="430955"/>
                  </a:cubicBezTo>
                  <a:cubicBezTo>
                    <a:pt x="1158722" y="400945"/>
                    <a:pt x="1205661" y="371557"/>
                    <a:pt x="1251668" y="340847"/>
                  </a:cubicBezTo>
                  <a:cubicBezTo>
                    <a:pt x="1293556" y="311148"/>
                    <a:pt x="1335600" y="280983"/>
                    <a:pt x="1381684" y="258125"/>
                  </a:cubicBezTo>
                  <a:cubicBezTo>
                    <a:pt x="1390777" y="267688"/>
                    <a:pt x="1399947" y="276940"/>
                    <a:pt x="1409195" y="286036"/>
                  </a:cubicBezTo>
                  <a:close/>
                  <a:moveTo>
                    <a:pt x="1458855" y="306872"/>
                  </a:moveTo>
                  <a:cubicBezTo>
                    <a:pt x="1536025" y="311070"/>
                    <a:pt x="1613196" y="283548"/>
                    <a:pt x="1690833" y="284714"/>
                  </a:cubicBezTo>
                  <a:cubicBezTo>
                    <a:pt x="1697128" y="284559"/>
                    <a:pt x="1703422" y="284248"/>
                    <a:pt x="1709795" y="284015"/>
                  </a:cubicBezTo>
                  <a:cubicBezTo>
                    <a:pt x="1688035" y="353286"/>
                    <a:pt x="1592368" y="379642"/>
                    <a:pt x="1527710" y="358107"/>
                  </a:cubicBezTo>
                  <a:cubicBezTo>
                    <a:pt x="1500510" y="348777"/>
                    <a:pt x="1469191" y="334627"/>
                    <a:pt x="1458855" y="306872"/>
                  </a:cubicBezTo>
                  <a:close/>
                  <a:moveTo>
                    <a:pt x="2437513" y="73323"/>
                  </a:moveTo>
                  <a:cubicBezTo>
                    <a:pt x="2440467" y="68270"/>
                    <a:pt x="2443964" y="62361"/>
                    <a:pt x="2446217" y="56374"/>
                  </a:cubicBezTo>
                  <a:cubicBezTo>
                    <a:pt x="2467745" y="81409"/>
                    <a:pt x="2489271" y="106598"/>
                    <a:pt x="2510954" y="131710"/>
                  </a:cubicBezTo>
                  <a:cubicBezTo>
                    <a:pt x="2502250" y="129145"/>
                    <a:pt x="2492691" y="134820"/>
                    <a:pt x="2486551" y="141895"/>
                  </a:cubicBezTo>
                  <a:cubicBezTo>
                    <a:pt x="2474350" y="148737"/>
                    <a:pt x="2459817" y="147882"/>
                    <a:pt x="2446295" y="147571"/>
                  </a:cubicBezTo>
                  <a:cubicBezTo>
                    <a:pt x="2432773" y="147493"/>
                    <a:pt x="2420261" y="142906"/>
                    <a:pt x="2407904" y="138163"/>
                  </a:cubicBezTo>
                  <a:cubicBezTo>
                    <a:pt x="2413111" y="127512"/>
                    <a:pt x="2418163" y="116861"/>
                    <a:pt x="2423059" y="106054"/>
                  </a:cubicBezTo>
                  <a:cubicBezTo>
                    <a:pt x="2427877" y="95170"/>
                    <a:pt x="2432462" y="84130"/>
                    <a:pt x="2437513" y="73323"/>
                  </a:cubicBezTo>
                  <a:close/>
                  <a:moveTo>
                    <a:pt x="2722259" y="386251"/>
                  </a:moveTo>
                  <a:cubicBezTo>
                    <a:pt x="2728010" y="412296"/>
                    <a:pt x="2730264" y="439118"/>
                    <a:pt x="2731119" y="466096"/>
                  </a:cubicBezTo>
                  <a:cubicBezTo>
                    <a:pt x="2710058" y="463686"/>
                    <a:pt x="2684801" y="466718"/>
                    <a:pt x="2673144" y="469517"/>
                  </a:cubicBezTo>
                  <a:cubicBezTo>
                    <a:pt x="2622863" y="479157"/>
                    <a:pt x="2580120" y="514298"/>
                    <a:pt x="2558593" y="560480"/>
                  </a:cubicBezTo>
                  <a:cubicBezTo>
                    <a:pt x="2551054" y="578983"/>
                    <a:pt x="2537765" y="610626"/>
                    <a:pt x="2552220" y="630451"/>
                  </a:cubicBezTo>
                  <a:cubicBezTo>
                    <a:pt x="2553075" y="631306"/>
                    <a:pt x="2554008" y="632084"/>
                    <a:pt x="2554940" y="632706"/>
                  </a:cubicBezTo>
                  <a:cubicBezTo>
                    <a:pt x="2420028" y="655718"/>
                    <a:pt x="2288146" y="693581"/>
                    <a:pt x="2153001" y="715738"/>
                  </a:cubicBezTo>
                  <a:cubicBezTo>
                    <a:pt x="2093394" y="725146"/>
                    <a:pt x="2036118" y="744193"/>
                    <a:pt x="1977599" y="758265"/>
                  </a:cubicBezTo>
                  <a:cubicBezTo>
                    <a:pt x="1966486" y="758887"/>
                    <a:pt x="1962056" y="763708"/>
                    <a:pt x="1963222" y="768061"/>
                  </a:cubicBezTo>
                  <a:cubicBezTo>
                    <a:pt x="1960502" y="769850"/>
                    <a:pt x="1958015" y="772493"/>
                    <a:pt x="1955839" y="776380"/>
                  </a:cubicBezTo>
                  <a:lnTo>
                    <a:pt x="1955839" y="776380"/>
                  </a:lnTo>
                  <a:cubicBezTo>
                    <a:pt x="1939830" y="761064"/>
                    <a:pt x="1937887" y="868898"/>
                    <a:pt x="1935711" y="879549"/>
                  </a:cubicBezTo>
                  <a:cubicBezTo>
                    <a:pt x="1929960" y="945089"/>
                    <a:pt x="1922577" y="1010474"/>
                    <a:pt x="1917293" y="1076013"/>
                  </a:cubicBezTo>
                  <a:cubicBezTo>
                    <a:pt x="1889393" y="1056344"/>
                    <a:pt x="1847350" y="1051523"/>
                    <a:pt x="1814321" y="1059920"/>
                  </a:cubicBezTo>
                  <a:cubicBezTo>
                    <a:pt x="1729457" y="1079745"/>
                    <a:pt x="1665032" y="1160446"/>
                    <a:pt x="1659436" y="1246744"/>
                  </a:cubicBezTo>
                  <a:cubicBezTo>
                    <a:pt x="1656172" y="1297123"/>
                    <a:pt x="1666974" y="1359709"/>
                    <a:pt x="1705598" y="1393839"/>
                  </a:cubicBezTo>
                  <a:cubicBezTo>
                    <a:pt x="1635733" y="1395938"/>
                    <a:pt x="1565790" y="1397882"/>
                    <a:pt x="1495925" y="1399981"/>
                  </a:cubicBezTo>
                  <a:cubicBezTo>
                    <a:pt x="1479527" y="1401614"/>
                    <a:pt x="1462119" y="1400292"/>
                    <a:pt x="1445488" y="1402080"/>
                  </a:cubicBezTo>
                  <a:cubicBezTo>
                    <a:pt x="1446809" y="1393062"/>
                    <a:pt x="1447975" y="1384043"/>
                    <a:pt x="1448985" y="1374947"/>
                  </a:cubicBezTo>
                  <a:cubicBezTo>
                    <a:pt x="1458933" y="1360175"/>
                    <a:pt x="1463829" y="1342838"/>
                    <a:pt x="1455202" y="1325345"/>
                  </a:cubicBezTo>
                  <a:cubicBezTo>
                    <a:pt x="1419920" y="1254363"/>
                    <a:pt x="1326818" y="1236248"/>
                    <a:pt x="1255321" y="1253352"/>
                  </a:cubicBezTo>
                  <a:cubicBezTo>
                    <a:pt x="1207293" y="1262371"/>
                    <a:pt x="1159499" y="1274965"/>
                    <a:pt x="1117766" y="1301244"/>
                  </a:cubicBezTo>
                  <a:cubicBezTo>
                    <a:pt x="1114658" y="1302954"/>
                    <a:pt x="1093131" y="1315160"/>
                    <a:pt x="1076733" y="1326667"/>
                  </a:cubicBezTo>
                  <a:cubicBezTo>
                    <a:pt x="1076888" y="1318425"/>
                    <a:pt x="1074557" y="1308863"/>
                    <a:pt x="1073624" y="1301943"/>
                  </a:cubicBezTo>
                  <a:cubicBezTo>
                    <a:pt x="1076577" y="1284606"/>
                    <a:pt x="1069039" y="1259649"/>
                    <a:pt x="1067096" y="1245888"/>
                  </a:cubicBezTo>
                  <a:cubicBezTo>
                    <a:pt x="1057460" y="1189367"/>
                    <a:pt x="1015882" y="1142408"/>
                    <a:pt x="960627" y="1126704"/>
                  </a:cubicBezTo>
                  <a:cubicBezTo>
                    <a:pt x="939256" y="1119940"/>
                    <a:pt x="916019" y="1110688"/>
                    <a:pt x="893404" y="1113953"/>
                  </a:cubicBezTo>
                  <a:cubicBezTo>
                    <a:pt x="891151" y="1053234"/>
                    <a:pt x="889441" y="992514"/>
                    <a:pt x="890762" y="931794"/>
                  </a:cubicBezTo>
                  <a:cubicBezTo>
                    <a:pt x="888742" y="871075"/>
                    <a:pt x="889519" y="810355"/>
                    <a:pt x="887654" y="749636"/>
                  </a:cubicBezTo>
                  <a:cubicBezTo>
                    <a:pt x="886488" y="725146"/>
                    <a:pt x="885089" y="700578"/>
                    <a:pt x="884467" y="676010"/>
                  </a:cubicBezTo>
                  <a:cubicBezTo>
                    <a:pt x="901020" y="687128"/>
                    <a:pt x="922625" y="691093"/>
                    <a:pt x="941743" y="695213"/>
                  </a:cubicBezTo>
                  <a:cubicBezTo>
                    <a:pt x="1005313" y="706098"/>
                    <a:pt x="1067951" y="691559"/>
                    <a:pt x="1110072" y="640247"/>
                  </a:cubicBezTo>
                  <a:cubicBezTo>
                    <a:pt x="1134397" y="613191"/>
                    <a:pt x="1150484" y="578128"/>
                    <a:pt x="1152660" y="541587"/>
                  </a:cubicBezTo>
                  <a:cubicBezTo>
                    <a:pt x="1151650" y="531092"/>
                    <a:pt x="1152815" y="511500"/>
                    <a:pt x="1149707" y="495639"/>
                  </a:cubicBezTo>
                  <a:cubicBezTo>
                    <a:pt x="1198278" y="491752"/>
                    <a:pt x="1246772" y="485299"/>
                    <a:pt x="1295188" y="479313"/>
                  </a:cubicBezTo>
                  <a:cubicBezTo>
                    <a:pt x="1342516" y="474881"/>
                    <a:pt x="1390078" y="476281"/>
                    <a:pt x="1437561" y="473482"/>
                  </a:cubicBezTo>
                  <a:cubicBezTo>
                    <a:pt x="1502297" y="470372"/>
                    <a:pt x="1566878" y="463142"/>
                    <a:pt x="1631692" y="460498"/>
                  </a:cubicBezTo>
                  <a:cubicBezTo>
                    <a:pt x="1757512" y="459798"/>
                    <a:pt x="1880612" y="451324"/>
                    <a:pt x="2005343" y="443239"/>
                  </a:cubicBezTo>
                  <a:cubicBezTo>
                    <a:pt x="1986536" y="459410"/>
                    <a:pt x="1972159" y="483200"/>
                    <a:pt x="1965553" y="503647"/>
                  </a:cubicBezTo>
                  <a:cubicBezTo>
                    <a:pt x="1937809" y="584348"/>
                    <a:pt x="1993142" y="655874"/>
                    <a:pt x="2074742" y="665359"/>
                  </a:cubicBezTo>
                  <a:cubicBezTo>
                    <a:pt x="2161005" y="679664"/>
                    <a:pt x="2265920" y="624776"/>
                    <a:pt x="2267474" y="529459"/>
                  </a:cubicBezTo>
                  <a:cubicBezTo>
                    <a:pt x="2269573" y="492685"/>
                    <a:pt x="2255118" y="456144"/>
                    <a:pt x="2231803" y="428078"/>
                  </a:cubicBezTo>
                  <a:cubicBezTo>
                    <a:pt x="2231415" y="427534"/>
                    <a:pt x="2230948" y="426990"/>
                    <a:pt x="2230560" y="426445"/>
                  </a:cubicBezTo>
                  <a:cubicBezTo>
                    <a:pt x="2274624" y="421858"/>
                    <a:pt x="2318688" y="416960"/>
                    <a:pt x="2362908" y="413540"/>
                  </a:cubicBezTo>
                  <a:cubicBezTo>
                    <a:pt x="2363218" y="413617"/>
                    <a:pt x="2363529" y="413695"/>
                    <a:pt x="2363840" y="413773"/>
                  </a:cubicBezTo>
                  <a:cubicBezTo>
                    <a:pt x="2368192" y="414628"/>
                    <a:pt x="2372156" y="414006"/>
                    <a:pt x="2375575" y="412607"/>
                  </a:cubicBezTo>
                  <a:cubicBezTo>
                    <a:pt x="2386922" y="411829"/>
                    <a:pt x="2398268" y="411052"/>
                    <a:pt x="2409614" y="410585"/>
                  </a:cubicBezTo>
                  <a:cubicBezTo>
                    <a:pt x="2514529" y="410508"/>
                    <a:pt x="2617967" y="395580"/>
                    <a:pt x="2722259" y="386251"/>
                  </a:cubicBezTo>
                  <a:close/>
                  <a:moveTo>
                    <a:pt x="2442176" y="1021202"/>
                  </a:moveTo>
                  <a:cubicBezTo>
                    <a:pt x="2413500" y="1005342"/>
                    <a:pt x="2384668" y="993058"/>
                    <a:pt x="2356224" y="975021"/>
                  </a:cubicBezTo>
                  <a:cubicBezTo>
                    <a:pt x="2314103" y="949598"/>
                    <a:pt x="2276412" y="917256"/>
                    <a:pt x="2233435" y="892921"/>
                  </a:cubicBezTo>
                  <a:cubicBezTo>
                    <a:pt x="2183309" y="866721"/>
                    <a:pt x="2134738" y="837877"/>
                    <a:pt x="2083602" y="813621"/>
                  </a:cubicBezTo>
                  <a:cubicBezTo>
                    <a:pt x="2080260" y="811988"/>
                    <a:pt x="2076840" y="811599"/>
                    <a:pt x="2073499" y="812066"/>
                  </a:cubicBezTo>
                  <a:cubicBezTo>
                    <a:pt x="2055158" y="803358"/>
                    <a:pt x="2036196" y="795661"/>
                    <a:pt x="2019254" y="784777"/>
                  </a:cubicBezTo>
                  <a:cubicBezTo>
                    <a:pt x="2013270" y="782600"/>
                    <a:pt x="2006120" y="778246"/>
                    <a:pt x="1998738" y="774281"/>
                  </a:cubicBezTo>
                  <a:cubicBezTo>
                    <a:pt x="2034020" y="771016"/>
                    <a:pt x="2068214" y="760365"/>
                    <a:pt x="2103264" y="754067"/>
                  </a:cubicBezTo>
                  <a:cubicBezTo>
                    <a:pt x="2142121" y="748158"/>
                    <a:pt x="2180900" y="741706"/>
                    <a:pt x="2219602" y="734786"/>
                  </a:cubicBezTo>
                  <a:cubicBezTo>
                    <a:pt x="2244393" y="758810"/>
                    <a:pt x="2294053" y="789986"/>
                    <a:pt x="2302057" y="796283"/>
                  </a:cubicBezTo>
                  <a:cubicBezTo>
                    <a:pt x="2382259" y="851250"/>
                    <a:pt x="2464325" y="903573"/>
                    <a:pt x="2544993" y="957762"/>
                  </a:cubicBezTo>
                  <a:cubicBezTo>
                    <a:pt x="2560691" y="968180"/>
                    <a:pt x="2575612" y="979608"/>
                    <a:pt x="2590689" y="990959"/>
                  </a:cubicBezTo>
                  <a:cubicBezTo>
                    <a:pt x="2554085" y="997334"/>
                    <a:pt x="2517560" y="1004021"/>
                    <a:pt x="2481111" y="1011406"/>
                  </a:cubicBezTo>
                  <a:cubicBezTo>
                    <a:pt x="2468444" y="1014827"/>
                    <a:pt x="2454067" y="1015294"/>
                    <a:pt x="2442176" y="1021202"/>
                  </a:cubicBezTo>
                  <a:close/>
                  <a:moveTo>
                    <a:pt x="1766060" y="1392206"/>
                  </a:moveTo>
                  <a:cubicBezTo>
                    <a:pt x="1765283" y="1388008"/>
                    <a:pt x="1763107" y="1384121"/>
                    <a:pt x="1759066" y="1381166"/>
                  </a:cubicBezTo>
                  <a:cubicBezTo>
                    <a:pt x="1737073" y="1369505"/>
                    <a:pt x="1717023" y="1352945"/>
                    <a:pt x="1708629" y="1328610"/>
                  </a:cubicBezTo>
                  <a:cubicBezTo>
                    <a:pt x="1675678" y="1232438"/>
                    <a:pt x="1725882" y="1118618"/>
                    <a:pt x="1828310" y="1094828"/>
                  </a:cubicBezTo>
                  <a:cubicBezTo>
                    <a:pt x="1860173" y="1088530"/>
                    <a:pt x="1895300" y="1092573"/>
                    <a:pt x="1914495" y="1116208"/>
                  </a:cubicBezTo>
                  <a:cubicBezTo>
                    <a:pt x="1913018" y="1139765"/>
                    <a:pt x="1911775" y="1163400"/>
                    <a:pt x="1911231" y="1187035"/>
                  </a:cubicBezTo>
                  <a:cubicBezTo>
                    <a:pt x="1907967" y="1230883"/>
                    <a:pt x="1906724" y="1275276"/>
                    <a:pt x="1901439" y="1320758"/>
                  </a:cubicBezTo>
                  <a:cubicBezTo>
                    <a:pt x="1902371" y="1336929"/>
                    <a:pt x="1890248" y="1372692"/>
                    <a:pt x="1896621" y="1391818"/>
                  </a:cubicBezTo>
                  <a:cubicBezTo>
                    <a:pt x="1889316" y="1392984"/>
                    <a:pt x="1882088" y="1394150"/>
                    <a:pt x="1874783" y="1394616"/>
                  </a:cubicBezTo>
                  <a:cubicBezTo>
                    <a:pt x="1856209" y="1396094"/>
                    <a:pt x="1837791" y="1394850"/>
                    <a:pt x="1819372" y="1393528"/>
                  </a:cubicBezTo>
                  <a:cubicBezTo>
                    <a:pt x="1804218" y="1392440"/>
                    <a:pt x="1789064" y="1391429"/>
                    <a:pt x="1773909" y="1391895"/>
                  </a:cubicBezTo>
                  <a:cubicBezTo>
                    <a:pt x="1771267" y="1392051"/>
                    <a:pt x="1768703" y="1392129"/>
                    <a:pt x="1766060" y="1392206"/>
                  </a:cubicBezTo>
                  <a:close/>
                  <a:moveTo>
                    <a:pt x="1077199" y="1361652"/>
                  </a:moveTo>
                  <a:cubicBezTo>
                    <a:pt x="1075567" y="1356676"/>
                    <a:pt x="1073469" y="1351778"/>
                    <a:pt x="1070438" y="1347191"/>
                  </a:cubicBezTo>
                  <a:cubicBezTo>
                    <a:pt x="1070205" y="1346880"/>
                    <a:pt x="1069894" y="1346569"/>
                    <a:pt x="1069583" y="1346258"/>
                  </a:cubicBezTo>
                  <a:cubicBezTo>
                    <a:pt x="1103778" y="1337084"/>
                    <a:pt x="1136418" y="1320680"/>
                    <a:pt x="1170068" y="1309329"/>
                  </a:cubicBezTo>
                  <a:cubicBezTo>
                    <a:pt x="1248171" y="1286705"/>
                    <a:pt x="1352542" y="1258872"/>
                    <a:pt x="1413159" y="1331254"/>
                  </a:cubicBezTo>
                  <a:cubicBezTo>
                    <a:pt x="1419609" y="1338484"/>
                    <a:pt x="1419998" y="1344548"/>
                    <a:pt x="1417433" y="1350146"/>
                  </a:cubicBezTo>
                  <a:cubicBezTo>
                    <a:pt x="1415257" y="1352089"/>
                    <a:pt x="1413470" y="1354500"/>
                    <a:pt x="1412304" y="1357609"/>
                  </a:cubicBezTo>
                  <a:cubicBezTo>
                    <a:pt x="1409195" y="1361108"/>
                    <a:pt x="1405387" y="1364529"/>
                    <a:pt x="1401813" y="1367950"/>
                  </a:cubicBezTo>
                  <a:cubicBezTo>
                    <a:pt x="1384638" y="1384121"/>
                    <a:pt x="1360313" y="1388008"/>
                    <a:pt x="1337620" y="1389641"/>
                  </a:cubicBezTo>
                  <a:cubicBezTo>
                    <a:pt x="1304514" y="1391584"/>
                    <a:pt x="1271252" y="1391507"/>
                    <a:pt x="1238146" y="1390263"/>
                  </a:cubicBezTo>
                  <a:cubicBezTo>
                    <a:pt x="1189885" y="1384587"/>
                    <a:pt x="1141158" y="1377124"/>
                    <a:pt x="1097405" y="1354966"/>
                  </a:cubicBezTo>
                  <a:cubicBezTo>
                    <a:pt x="1090022" y="1352556"/>
                    <a:pt x="1081940" y="1355821"/>
                    <a:pt x="1077199" y="1361652"/>
                  </a:cubicBezTo>
                  <a:close/>
                  <a:moveTo>
                    <a:pt x="896668" y="1304742"/>
                  </a:moveTo>
                  <a:cubicBezTo>
                    <a:pt x="896591" y="1303343"/>
                    <a:pt x="896358" y="1301866"/>
                    <a:pt x="896047" y="1300388"/>
                  </a:cubicBezTo>
                  <a:cubicBezTo>
                    <a:pt x="897212" y="1298678"/>
                    <a:pt x="898067" y="1296657"/>
                    <a:pt x="898611" y="1294402"/>
                  </a:cubicBezTo>
                  <a:cubicBezTo>
                    <a:pt x="901409" y="1275354"/>
                    <a:pt x="897756" y="1255840"/>
                    <a:pt x="897912" y="1236637"/>
                  </a:cubicBezTo>
                  <a:cubicBezTo>
                    <a:pt x="896902" y="1202351"/>
                    <a:pt x="895503" y="1167987"/>
                    <a:pt x="894182" y="1133623"/>
                  </a:cubicBezTo>
                  <a:cubicBezTo>
                    <a:pt x="897679" y="1135722"/>
                    <a:pt x="901331" y="1137355"/>
                    <a:pt x="903974" y="1138132"/>
                  </a:cubicBezTo>
                  <a:cubicBezTo>
                    <a:pt x="961094" y="1156947"/>
                    <a:pt x="1019069" y="1185869"/>
                    <a:pt x="1028628" y="1251797"/>
                  </a:cubicBezTo>
                  <a:cubicBezTo>
                    <a:pt x="1030959" y="1263303"/>
                    <a:pt x="1033057" y="1274965"/>
                    <a:pt x="1034223" y="1286627"/>
                  </a:cubicBezTo>
                  <a:cubicBezTo>
                    <a:pt x="1033757" y="1294713"/>
                    <a:pt x="1033834" y="1304353"/>
                    <a:pt x="1037332" y="1311428"/>
                  </a:cubicBezTo>
                  <a:cubicBezTo>
                    <a:pt x="1037098" y="1312750"/>
                    <a:pt x="1037021" y="1314072"/>
                    <a:pt x="1037254" y="1315393"/>
                  </a:cubicBezTo>
                  <a:cubicBezTo>
                    <a:pt x="1037254" y="1317570"/>
                    <a:pt x="1037953" y="1319514"/>
                    <a:pt x="1039041" y="1321302"/>
                  </a:cubicBezTo>
                  <a:cubicBezTo>
                    <a:pt x="1038731" y="1322235"/>
                    <a:pt x="1038497" y="1323168"/>
                    <a:pt x="1038342" y="1324179"/>
                  </a:cubicBezTo>
                  <a:cubicBezTo>
                    <a:pt x="1005935" y="1312050"/>
                    <a:pt x="964591" y="1318192"/>
                    <a:pt x="931251" y="1315704"/>
                  </a:cubicBezTo>
                  <a:cubicBezTo>
                    <a:pt x="920371" y="1315938"/>
                    <a:pt x="909569" y="1315160"/>
                    <a:pt x="898689" y="1316171"/>
                  </a:cubicBezTo>
                  <a:cubicBezTo>
                    <a:pt x="898534" y="1316171"/>
                    <a:pt x="898456" y="1316248"/>
                    <a:pt x="898300" y="1316248"/>
                  </a:cubicBezTo>
                  <a:cubicBezTo>
                    <a:pt x="898689" y="1312517"/>
                    <a:pt x="897446" y="1308163"/>
                    <a:pt x="896668" y="1304742"/>
                  </a:cubicBezTo>
                  <a:close/>
                  <a:moveTo>
                    <a:pt x="2181755" y="431421"/>
                  </a:moveTo>
                  <a:cubicBezTo>
                    <a:pt x="2183154" y="437719"/>
                    <a:pt x="2187739" y="443239"/>
                    <a:pt x="2193645" y="446582"/>
                  </a:cubicBezTo>
                  <a:cubicBezTo>
                    <a:pt x="2202816" y="454667"/>
                    <a:pt x="2209577" y="464930"/>
                    <a:pt x="2215250" y="475659"/>
                  </a:cubicBezTo>
                  <a:cubicBezTo>
                    <a:pt x="2261723" y="563900"/>
                    <a:pt x="2173129" y="637681"/>
                    <a:pt x="2086866" y="627186"/>
                  </a:cubicBezTo>
                  <a:cubicBezTo>
                    <a:pt x="1976667" y="621977"/>
                    <a:pt x="1964388" y="491985"/>
                    <a:pt x="2050340" y="441217"/>
                  </a:cubicBezTo>
                  <a:cubicBezTo>
                    <a:pt x="2050962" y="441062"/>
                    <a:pt x="2051583" y="440751"/>
                    <a:pt x="2052205" y="440517"/>
                  </a:cubicBezTo>
                  <a:cubicBezTo>
                    <a:pt x="2072877" y="439196"/>
                    <a:pt x="2093549" y="437952"/>
                    <a:pt x="2114377" y="436786"/>
                  </a:cubicBezTo>
                  <a:cubicBezTo>
                    <a:pt x="2136836" y="435308"/>
                    <a:pt x="2159296" y="433443"/>
                    <a:pt x="2181755" y="431421"/>
                  </a:cubicBezTo>
                  <a:close/>
                  <a:moveTo>
                    <a:pt x="2531237" y="365959"/>
                  </a:moveTo>
                  <a:cubicBezTo>
                    <a:pt x="2529372" y="366037"/>
                    <a:pt x="2527507" y="366115"/>
                    <a:pt x="2525642" y="366192"/>
                  </a:cubicBezTo>
                  <a:cubicBezTo>
                    <a:pt x="2539397" y="351032"/>
                    <a:pt x="2548490" y="331751"/>
                    <a:pt x="2551521" y="311381"/>
                  </a:cubicBezTo>
                  <a:cubicBezTo>
                    <a:pt x="2575301" y="326697"/>
                    <a:pt x="2599004" y="342013"/>
                    <a:pt x="2623407" y="356085"/>
                  </a:cubicBezTo>
                  <a:cubicBezTo>
                    <a:pt x="2592554" y="359817"/>
                    <a:pt x="2561624" y="363704"/>
                    <a:pt x="2531237" y="365959"/>
                  </a:cubicBezTo>
                  <a:close/>
                  <a:moveTo>
                    <a:pt x="2516782" y="289535"/>
                  </a:moveTo>
                  <a:cubicBezTo>
                    <a:pt x="2520046" y="334783"/>
                    <a:pt x="2498597" y="355852"/>
                    <a:pt x="2480645" y="368291"/>
                  </a:cubicBezTo>
                  <a:cubicBezTo>
                    <a:pt x="2442798" y="369769"/>
                    <a:pt x="2404951" y="371013"/>
                    <a:pt x="2367182" y="373656"/>
                  </a:cubicBezTo>
                  <a:cubicBezTo>
                    <a:pt x="2362752" y="372567"/>
                    <a:pt x="2358322" y="371712"/>
                    <a:pt x="2354048" y="370080"/>
                  </a:cubicBezTo>
                  <a:cubicBezTo>
                    <a:pt x="2336485" y="363704"/>
                    <a:pt x="2323196" y="349477"/>
                    <a:pt x="2310839" y="336027"/>
                  </a:cubicBezTo>
                  <a:cubicBezTo>
                    <a:pt x="2286514" y="312625"/>
                    <a:pt x="2281074" y="271575"/>
                    <a:pt x="2296073" y="241099"/>
                  </a:cubicBezTo>
                  <a:cubicBezTo>
                    <a:pt x="2311538" y="240943"/>
                    <a:pt x="2327159" y="241177"/>
                    <a:pt x="2341769" y="236512"/>
                  </a:cubicBezTo>
                  <a:cubicBezTo>
                    <a:pt x="2353116" y="231303"/>
                    <a:pt x="2361042" y="221196"/>
                    <a:pt x="2367881" y="210856"/>
                  </a:cubicBezTo>
                  <a:cubicBezTo>
                    <a:pt x="2371922" y="212799"/>
                    <a:pt x="2376119" y="214665"/>
                    <a:pt x="2379927" y="216842"/>
                  </a:cubicBezTo>
                  <a:cubicBezTo>
                    <a:pt x="2412023" y="232702"/>
                    <a:pt x="2444197" y="248329"/>
                    <a:pt x="2475438" y="265822"/>
                  </a:cubicBezTo>
                  <a:cubicBezTo>
                    <a:pt x="2489582" y="273286"/>
                    <a:pt x="2503260" y="281294"/>
                    <a:pt x="2516782" y="289535"/>
                  </a:cubicBezTo>
                  <a:close/>
                  <a:moveTo>
                    <a:pt x="2325605" y="199738"/>
                  </a:moveTo>
                  <a:cubicBezTo>
                    <a:pt x="2286437" y="200904"/>
                    <a:pt x="2247269" y="203003"/>
                    <a:pt x="2208256" y="205725"/>
                  </a:cubicBezTo>
                  <a:cubicBezTo>
                    <a:pt x="2213929" y="196317"/>
                    <a:pt x="2217115" y="183100"/>
                    <a:pt x="2224265" y="176026"/>
                  </a:cubicBezTo>
                  <a:cubicBezTo>
                    <a:pt x="2251621" y="148348"/>
                    <a:pt x="2290711" y="132021"/>
                    <a:pt x="2329568" y="127434"/>
                  </a:cubicBezTo>
                  <a:cubicBezTo>
                    <a:pt x="2342624" y="125802"/>
                    <a:pt x="2353582" y="123858"/>
                    <a:pt x="2367260" y="124402"/>
                  </a:cubicBezTo>
                  <a:cubicBezTo>
                    <a:pt x="2368192" y="124402"/>
                    <a:pt x="2369125" y="124558"/>
                    <a:pt x="2370135" y="124635"/>
                  </a:cubicBezTo>
                  <a:cubicBezTo>
                    <a:pt x="2357623" y="150991"/>
                    <a:pt x="2343868" y="176725"/>
                    <a:pt x="2325605" y="199738"/>
                  </a:cubicBezTo>
                  <a:close/>
                  <a:moveTo>
                    <a:pt x="1104322" y="448059"/>
                  </a:moveTo>
                  <a:cubicBezTo>
                    <a:pt x="1107119" y="454745"/>
                    <a:pt x="1110383" y="461198"/>
                    <a:pt x="1113803" y="467573"/>
                  </a:cubicBezTo>
                  <a:cubicBezTo>
                    <a:pt x="1092975" y="468584"/>
                    <a:pt x="1072070" y="469439"/>
                    <a:pt x="1051243" y="470294"/>
                  </a:cubicBezTo>
                  <a:cubicBezTo>
                    <a:pt x="1065309" y="461198"/>
                    <a:pt x="1079375" y="452179"/>
                    <a:pt x="1093597" y="443316"/>
                  </a:cubicBezTo>
                  <a:cubicBezTo>
                    <a:pt x="1096783" y="441217"/>
                    <a:pt x="1099969" y="439196"/>
                    <a:pt x="1103078" y="437174"/>
                  </a:cubicBezTo>
                  <a:cubicBezTo>
                    <a:pt x="1102146" y="440595"/>
                    <a:pt x="1102456" y="444716"/>
                    <a:pt x="1104322" y="448059"/>
                  </a:cubicBezTo>
                  <a:close/>
                  <a:moveTo>
                    <a:pt x="905683" y="1545521"/>
                  </a:moveTo>
                  <a:cubicBezTo>
                    <a:pt x="892239" y="1483480"/>
                    <a:pt x="891772" y="1418251"/>
                    <a:pt x="904129" y="1355821"/>
                  </a:cubicBezTo>
                  <a:cubicBezTo>
                    <a:pt x="934360" y="1356132"/>
                    <a:pt x="964591" y="1355355"/>
                    <a:pt x="994744" y="1357298"/>
                  </a:cubicBezTo>
                  <a:cubicBezTo>
                    <a:pt x="1014250" y="1358387"/>
                    <a:pt x="1043238" y="1359942"/>
                    <a:pt x="1041373" y="1386453"/>
                  </a:cubicBezTo>
                  <a:cubicBezTo>
                    <a:pt x="1042461" y="1419184"/>
                    <a:pt x="1039041" y="1451915"/>
                    <a:pt x="1035233" y="1484491"/>
                  </a:cubicBezTo>
                  <a:cubicBezTo>
                    <a:pt x="1031114" y="1513957"/>
                    <a:pt x="1029249" y="1545055"/>
                    <a:pt x="1015416" y="1571877"/>
                  </a:cubicBezTo>
                  <a:cubicBezTo>
                    <a:pt x="993034" y="1570944"/>
                    <a:pt x="914776" y="1565969"/>
                    <a:pt x="905683" y="1545521"/>
                  </a:cubicBezTo>
                  <a:close/>
                  <a:moveTo>
                    <a:pt x="1356661" y="1635396"/>
                  </a:moveTo>
                  <a:cubicBezTo>
                    <a:pt x="1293789" y="1636562"/>
                    <a:pt x="1230219" y="1637029"/>
                    <a:pt x="1168825" y="1620235"/>
                  </a:cubicBezTo>
                  <a:cubicBezTo>
                    <a:pt x="1129501" y="1612072"/>
                    <a:pt x="1094763" y="1591314"/>
                    <a:pt x="1057227" y="1578253"/>
                  </a:cubicBezTo>
                  <a:cubicBezTo>
                    <a:pt x="1068107" y="1552519"/>
                    <a:pt x="1070360" y="1517766"/>
                    <a:pt x="1074324" y="1494753"/>
                  </a:cubicBezTo>
                  <a:cubicBezTo>
                    <a:pt x="1074712" y="1491799"/>
                    <a:pt x="1075023" y="1488767"/>
                    <a:pt x="1075334" y="1485813"/>
                  </a:cubicBezTo>
                  <a:cubicBezTo>
                    <a:pt x="1082173" y="1492343"/>
                    <a:pt x="1092043" y="1496075"/>
                    <a:pt x="1100203" y="1500429"/>
                  </a:cubicBezTo>
                  <a:cubicBezTo>
                    <a:pt x="1146598" y="1522431"/>
                    <a:pt x="1195947" y="1533704"/>
                    <a:pt x="1247394" y="1534482"/>
                  </a:cubicBezTo>
                  <a:cubicBezTo>
                    <a:pt x="1270864" y="1534248"/>
                    <a:pt x="1270786" y="1498952"/>
                    <a:pt x="1247394" y="1498641"/>
                  </a:cubicBezTo>
                  <a:cubicBezTo>
                    <a:pt x="1193849" y="1501517"/>
                    <a:pt x="1142790" y="1485346"/>
                    <a:pt x="1092198" y="1470263"/>
                  </a:cubicBezTo>
                  <a:cubicBezTo>
                    <a:pt x="1087924" y="1468864"/>
                    <a:pt x="1081629" y="1468708"/>
                    <a:pt x="1077044" y="1470497"/>
                  </a:cubicBezTo>
                  <a:cubicBezTo>
                    <a:pt x="1078831" y="1453937"/>
                    <a:pt x="1080230" y="1437377"/>
                    <a:pt x="1080929" y="1420739"/>
                  </a:cubicBezTo>
                  <a:cubicBezTo>
                    <a:pt x="1081240" y="1410477"/>
                    <a:pt x="1081862" y="1399825"/>
                    <a:pt x="1081474" y="1389330"/>
                  </a:cubicBezTo>
                  <a:cubicBezTo>
                    <a:pt x="1115357" y="1420039"/>
                    <a:pt x="1239778" y="1432323"/>
                    <a:pt x="1265657" y="1431235"/>
                  </a:cubicBezTo>
                  <a:cubicBezTo>
                    <a:pt x="1310498" y="1430302"/>
                    <a:pt x="1361479" y="1435278"/>
                    <a:pt x="1402512" y="1415297"/>
                  </a:cubicBezTo>
                  <a:cubicBezTo>
                    <a:pt x="1396761" y="1448106"/>
                    <a:pt x="1390622" y="1480837"/>
                    <a:pt x="1385881" y="1513723"/>
                  </a:cubicBezTo>
                  <a:cubicBezTo>
                    <a:pt x="1379664" y="1554618"/>
                    <a:pt x="1378265" y="1598389"/>
                    <a:pt x="1356661" y="1635396"/>
                  </a:cubicBezTo>
                  <a:close/>
                  <a:moveTo>
                    <a:pt x="1979853" y="2420397"/>
                  </a:moveTo>
                  <a:cubicBezTo>
                    <a:pt x="1979775" y="2420319"/>
                    <a:pt x="1979775" y="2420242"/>
                    <a:pt x="1979697" y="2420164"/>
                  </a:cubicBezTo>
                  <a:cubicBezTo>
                    <a:pt x="1973636" y="2413556"/>
                    <a:pt x="1966253" y="2408424"/>
                    <a:pt x="1959880" y="2402205"/>
                  </a:cubicBezTo>
                  <a:cubicBezTo>
                    <a:pt x="1958714" y="2399406"/>
                    <a:pt x="1956305" y="2397462"/>
                    <a:pt x="1953585" y="2396218"/>
                  </a:cubicBezTo>
                  <a:cubicBezTo>
                    <a:pt x="1956694" y="2350737"/>
                    <a:pt x="1959414" y="2305256"/>
                    <a:pt x="1961901" y="2259774"/>
                  </a:cubicBezTo>
                  <a:cubicBezTo>
                    <a:pt x="1983195" y="2278899"/>
                    <a:pt x="2019099" y="2302845"/>
                    <a:pt x="2024228" y="2308987"/>
                  </a:cubicBezTo>
                  <a:cubicBezTo>
                    <a:pt x="2123392" y="2386111"/>
                    <a:pt x="2230327" y="2452273"/>
                    <a:pt x="2331433" y="2526987"/>
                  </a:cubicBezTo>
                  <a:cubicBezTo>
                    <a:pt x="2329257" y="2573246"/>
                    <a:pt x="2326770" y="2619427"/>
                    <a:pt x="2322962" y="2665530"/>
                  </a:cubicBezTo>
                  <a:cubicBezTo>
                    <a:pt x="2284727" y="2634587"/>
                    <a:pt x="2243305" y="2607765"/>
                    <a:pt x="2203748" y="2578688"/>
                  </a:cubicBezTo>
                  <a:cubicBezTo>
                    <a:pt x="2127122" y="2528775"/>
                    <a:pt x="2056557" y="2469921"/>
                    <a:pt x="1979853" y="2420397"/>
                  </a:cubicBezTo>
                  <a:close/>
                  <a:moveTo>
                    <a:pt x="2340681" y="2349959"/>
                  </a:moveTo>
                  <a:cubicBezTo>
                    <a:pt x="2337650" y="2393186"/>
                    <a:pt x="2335630" y="2436413"/>
                    <a:pt x="2333687" y="2479640"/>
                  </a:cubicBezTo>
                  <a:cubicBezTo>
                    <a:pt x="2213851" y="2394974"/>
                    <a:pt x="2086477" y="2321893"/>
                    <a:pt x="1962911" y="2242981"/>
                  </a:cubicBezTo>
                  <a:cubicBezTo>
                    <a:pt x="1966408" y="2176042"/>
                    <a:pt x="1969361" y="2109102"/>
                    <a:pt x="1971771" y="2042163"/>
                  </a:cubicBezTo>
                  <a:cubicBezTo>
                    <a:pt x="1972548" y="1948090"/>
                    <a:pt x="1968817" y="1854018"/>
                    <a:pt x="1968973" y="1759945"/>
                  </a:cubicBezTo>
                  <a:cubicBezTo>
                    <a:pt x="1967729" y="1754814"/>
                    <a:pt x="1970139" y="1726592"/>
                    <a:pt x="1968351" y="1708322"/>
                  </a:cubicBezTo>
                  <a:cubicBezTo>
                    <a:pt x="1982107" y="1684609"/>
                    <a:pt x="1997649" y="1660041"/>
                    <a:pt x="1994075" y="1632131"/>
                  </a:cubicBezTo>
                  <a:cubicBezTo>
                    <a:pt x="1982184" y="1597378"/>
                    <a:pt x="1975501" y="1465599"/>
                    <a:pt x="1949622" y="1422450"/>
                  </a:cubicBezTo>
                  <a:cubicBezTo>
                    <a:pt x="1951254" y="1408300"/>
                    <a:pt x="1947368" y="1395938"/>
                    <a:pt x="1931670" y="1390574"/>
                  </a:cubicBezTo>
                  <a:cubicBezTo>
                    <a:pt x="1935167" y="1381633"/>
                    <a:pt x="1935944" y="1370204"/>
                    <a:pt x="1936955" y="1361730"/>
                  </a:cubicBezTo>
                  <a:cubicBezTo>
                    <a:pt x="1944571" y="1304820"/>
                    <a:pt x="1946591" y="1247443"/>
                    <a:pt x="1949467" y="1190222"/>
                  </a:cubicBezTo>
                  <a:cubicBezTo>
                    <a:pt x="1951876" y="1104391"/>
                    <a:pt x="1955606" y="1018637"/>
                    <a:pt x="1960891" y="932883"/>
                  </a:cubicBezTo>
                  <a:cubicBezTo>
                    <a:pt x="1961745" y="887868"/>
                    <a:pt x="1965864" y="841920"/>
                    <a:pt x="1960424" y="797061"/>
                  </a:cubicBezTo>
                  <a:cubicBezTo>
                    <a:pt x="1967885" y="803980"/>
                    <a:pt x="1980708" y="807945"/>
                    <a:pt x="1989412" y="811832"/>
                  </a:cubicBezTo>
                  <a:cubicBezTo>
                    <a:pt x="2012338" y="823261"/>
                    <a:pt x="2035730" y="833368"/>
                    <a:pt x="2059433" y="842931"/>
                  </a:cubicBezTo>
                  <a:cubicBezTo>
                    <a:pt x="2067748" y="854048"/>
                    <a:pt x="2084068" y="856459"/>
                    <a:pt x="2095337" y="864078"/>
                  </a:cubicBezTo>
                  <a:cubicBezTo>
                    <a:pt x="2149659" y="892999"/>
                    <a:pt x="2204370" y="918655"/>
                    <a:pt x="2256516" y="952319"/>
                  </a:cubicBezTo>
                  <a:cubicBezTo>
                    <a:pt x="2303767" y="986605"/>
                    <a:pt x="2354670" y="1016071"/>
                    <a:pt x="2408759" y="1038229"/>
                  </a:cubicBezTo>
                  <a:cubicBezTo>
                    <a:pt x="2408915" y="1039006"/>
                    <a:pt x="2409226" y="1039861"/>
                    <a:pt x="2409847" y="1040561"/>
                  </a:cubicBezTo>
                  <a:cubicBezTo>
                    <a:pt x="2414743" y="1044993"/>
                    <a:pt x="2419795" y="1049269"/>
                    <a:pt x="2424924" y="1053389"/>
                  </a:cubicBezTo>
                  <a:cubicBezTo>
                    <a:pt x="2423292" y="1065207"/>
                    <a:pt x="2422359" y="1077646"/>
                    <a:pt x="2420960" y="1084254"/>
                  </a:cubicBezTo>
                  <a:cubicBezTo>
                    <a:pt x="2387776" y="1330087"/>
                    <a:pt x="2395548" y="1579030"/>
                    <a:pt x="2378450" y="1826185"/>
                  </a:cubicBezTo>
                  <a:cubicBezTo>
                    <a:pt x="2366638" y="1999169"/>
                    <a:pt x="2353349" y="2176197"/>
                    <a:pt x="2340681" y="2349959"/>
                  </a:cubicBezTo>
                  <a:close/>
                  <a:moveTo>
                    <a:pt x="2607242" y="624698"/>
                  </a:moveTo>
                  <a:cubicBezTo>
                    <a:pt x="2598616" y="625864"/>
                    <a:pt x="2589989" y="627186"/>
                    <a:pt x="2581363" y="628507"/>
                  </a:cubicBezTo>
                  <a:cubicBezTo>
                    <a:pt x="2584083" y="625242"/>
                    <a:pt x="2585793" y="621121"/>
                    <a:pt x="2585715" y="616379"/>
                  </a:cubicBezTo>
                  <a:cubicBezTo>
                    <a:pt x="2585793" y="610159"/>
                    <a:pt x="2586026" y="604017"/>
                    <a:pt x="2587192" y="597875"/>
                  </a:cubicBezTo>
                  <a:cubicBezTo>
                    <a:pt x="2601258" y="531014"/>
                    <a:pt x="2667160" y="493851"/>
                    <a:pt x="2731585" y="490119"/>
                  </a:cubicBezTo>
                  <a:cubicBezTo>
                    <a:pt x="2731741" y="514609"/>
                    <a:pt x="2731197" y="539177"/>
                    <a:pt x="2731430" y="563278"/>
                  </a:cubicBezTo>
                  <a:cubicBezTo>
                    <a:pt x="2731197" y="575718"/>
                    <a:pt x="2725912" y="592822"/>
                    <a:pt x="2734305" y="602074"/>
                  </a:cubicBezTo>
                  <a:cubicBezTo>
                    <a:pt x="2692262" y="610937"/>
                    <a:pt x="2649985" y="619100"/>
                    <a:pt x="2607242" y="624698"/>
                  </a:cubicBezTo>
                  <a:close/>
                  <a:moveTo>
                    <a:pt x="2607087" y="239466"/>
                  </a:moveTo>
                  <a:cubicBezTo>
                    <a:pt x="2634831" y="271731"/>
                    <a:pt x="2664673" y="306794"/>
                    <a:pt x="2691018" y="340769"/>
                  </a:cubicBezTo>
                  <a:cubicBezTo>
                    <a:pt x="2692728" y="343179"/>
                    <a:pt x="2694282" y="345745"/>
                    <a:pt x="2695914" y="348233"/>
                  </a:cubicBezTo>
                  <a:cubicBezTo>
                    <a:pt x="2691951" y="348544"/>
                    <a:pt x="2687910" y="348933"/>
                    <a:pt x="2683868" y="349321"/>
                  </a:cubicBezTo>
                  <a:cubicBezTo>
                    <a:pt x="2682314" y="344579"/>
                    <a:pt x="2678739" y="340303"/>
                    <a:pt x="2672678" y="337737"/>
                  </a:cubicBezTo>
                  <a:cubicBezTo>
                    <a:pt x="2579653" y="289379"/>
                    <a:pt x="2492769" y="228115"/>
                    <a:pt x="2392439" y="194451"/>
                  </a:cubicBezTo>
                  <a:cubicBezTo>
                    <a:pt x="2389874" y="193674"/>
                    <a:pt x="2385212" y="192197"/>
                    <a:pt x="2380005" y="190797"/>
                  </a:cubicBezTo>
                  <a:cubicBezTo>
                    <a:pt x="2386300" y="179913"/>
                    <a:pt x="2392439" y="168873"/>
                    <a:pt x="2398190" y="157600"/>
                  </a:cubicBezTo>
                  <a:cubicBezTo>
                    <a:pt x="2416142" y="167862"/>
                    <a:pt x="2439068" y="176725"/>
                    <a:pt x="2444663" y="176881"/>
                  </a:cubicBezTo>
                  <a:cubicBezTo>
                    <a:pt x="2468366" y="182090"/>
                    <a:pt x="2497043" y="182167"/>
                    <a:pt x="2515694" y="164364"/>
                  </a:cubicBezTo>
                  <a:cubicBezTo>
                    <a:pt x="2521057" y="159543"/>
                    <a:pt x="2523932" y="152235"/>
                    <a:pt x="2522922" y="145549"/>
                  </a:cubicBezTo>
                  <a:cubicBezTo>
                    <a:pt x="2550510" y="177270"/>
                    <a:pt x="2578332" y="208757"/>
                    <a:pt x="2607087" y="239466"/>
                  </a:cubicBezTo>
                  <a:close/>
                  <a:moveTo>
                    <a:pt x="1937809" y="79387"/>
                  </a:moveTo>
                  <a:cubicBezTo>
                    <a:pt x="1937654" y="80709"/>
                    <a:pt x="1937576" y="82108"/>
                    <a:pt x="1937576" y="83430"/>
                  </a:cubicBezTo>
                  <a:cubicBezTo>
                    <a:pt x="1899341" y="182401"/>
                    <a:pt x="1750362" y="177969"/>
                    <a:pt x="1692931" y="99057"/>
                  </a:cubicBezTo>
                  <a:cubicBezTo>
                    <a:pt x="1691921" y="97735"/>
                    <a:pt x="1691066" y="96336"/>
                    <a:pt x="1690211" y="94936"/>
                  </a:cubicBezTo>
                  <a:cubicBezTo>
                    <a:pt x="1772821" y="91438"/>
                    <a:pt x="1855432" y="86773"/>
                    <a:pt x="1937809" y="79387"/>
                  </a:cubicBezTo>
                  <a:close/>
                  <a:moveTo>
                    <a:pt x="1668296" y="95792"/>
                  </a:moveTo>
                  <a:cubicBezTo>
                    <a:pt x="1668218" y="97347"/>
                    <a:pt x="1668296" y="98824"/>
                    <a:pt x="1668606" y="100145"/>
                  </a:cubicBezTo>
                  <a:cubicBezTo>
                    <a:pt x="1689045" y="160632"/>
                    <a:pt x="1758833" y="194685"/>
                    <a:pt x="1819994" y="194685"/>
                  </a:cubicBezTo>
                  <a:cubicBezTo>
                    <a:pt x="1880767" y="196395"/>
                    <a:pt x="1942472" y="165608"/>
                    <a:pt x="1969905" y="109941"/>
                  </a:cubicBezTo>
                  <a:cubicBezTo>
                    <a:pt x="1974801" y="101078"/>
                    <a:pt x="1978920" y="87162"/>
                    <a:pt x="1977910" y="75655"/>
                  </a:cubicBezTo>
                  <a:cubicBezTo>
                    <a:pt x="2032232" y="71379"/>
                    <a:pt x="2086710" y="75267"/>
                    <a:pt x="2141111" y="74334"/>
                  </a:cubicBezTo>
                  <a:cubicBezTo>
                    <a:pt x="2186263" y="72468"/>
                    <a:pt x="2231182" y="66404"/>
                    <a:pt x="2275945" y="60650"/>
                  </a:cubicBezTo>
                  <a:cubicBezTo>
                    <a:pt x="2316978" y="54975"/>
                    <a:pt x="2358245" y="50388"/>
                    <a:pt x="2398967" y="42302"/>
                  </a:cubicBezTo>
                  <a:cubicBezTo>
                    <a:pt x="2401998" y="41991"/>
                    <a:pt x="2405340" y="41525"/>
                    <a:pt x="2408604" y="40825"/>
                  </a:cubicBezTo>
                  <a:cubicBezTo>
                    <a:pt x="2401454" y="52332"/>
                    <a:pt x="2396869" y="68114"/>
                    <a:pt x="2391429" y="77599"/>
                  </a:cubicBezTo>
                  <a:cubicBezTo>
                    <a:pt x="2386533" y="88173"/>
                    <a:pt x="2381792" y="98824"/>
                    <a:pt x="2376896" y="109475"/>
                  </a:cubicBezTo>
                  <a:cubicBezTo>
                    <a:pt x="2324517" y="76588"/>
                    <a:pt x="2217504" y="113518"/>
                    <a:pt x="2185330" y="162964"/>
                  </a:cubicBezTo>
                  <a:cubicBezTo>
                    <a:pt x="2177636" y="174315"/>
                    <a:pt x="2169554" y="195384"/>
                    <a:pt x="2177015" y="207901"/>
                  </a:cubicBezTo>
                  <a:cubicBezTo>
                    <a:pt x="2135282" y="211244"/>
                    <a:pt x="2093705" y="215287"/>
                    <a:pt x="2052050" y="219874"/>
                  </a:cubicBezTo>
                  <a:cubicBezTo>
                    <a:pt x="1998427" y="221585"/>
                    <a:pt x="1943793" y="229904"/>
                    <a:pt x="1890326" y="235190"/>
                  </a:cubicBezTo>
                  <a:cubicBezTo>
                    <a:pt x="1805151" y="238300"/>
                    <a:pt x="1720053" y="244287"/>
                    <a:pt x="1635034" y="249651"/>
                  </a:cubicBezTo>
                  <a:cubicBezTo>
                    <a:pt x="1584986" y="254860"/>
                    <a:pt x="1535559" y="265589"/>
                    <a:pt x="1485433" y="269943"/>
                  </a:cubicBezTo>
                  <a:cubicBezTo>
                    <a:pt x="1470512" y="270254"/>
                    <a:pt x="1454581" y="273286"/>
                    <a:pt x="1440204" y="268388"/>
                  </a:cubicBezTo>
                  <a:cubicBezTo>
                    <a:pt x="1416268" y="249340"/>
                    <a:pt x="1393497" y="228426"/>
                    <a:pt x="1371038" y="207590"/>
                  </a:cubicBezTo>
                  <a:cubicBezTo>
                    <a:pt x="1338786" y="176881"/>
                    <a:pt x="1309565" y="143294"/>
                    <a:pt x="1278946" y="111108"/>
                  </a:cubicBezTo>
                  <a:cubicBezTo>
                    <a:pt x="1408651" y="103877"/>
                    <a:pt x="1538590" y="101001"/>
                    <a:pt x="1668296" y="95792"/>
                  </a:cubicBezTo>
                  <a:close/>
                  <a:moveTo>
                    <a:pt x="993423" y="409419"/>
                  </a:moveTo>
                  <a:cubicBezTo>
                    <a:pt x="1044870" y="354919"/>
                    <a:pt x="1097172" y="301119"/>
                    <a:pt x="1146210" y="244364"/>
                  </a:cubicBezTo>
                  <a:cubicBezTo>
                    <a:pt x="1177762" y="209145"/>
                    <a:pt x="1209547" y="173926"/>
                    <a:pt x="1243430" y="140884"/>
                  </a:cubicBezTo>
                  <a:cubicBezTo>
                    <a:pt x="1249958" y="135364"/>
                    <a:pt x="1259051" y="128367"/>
                    <a:pt x="1263403" y="120282"/>
                  </a:cubicBezTo>
                  <a:cubicBezTo>
                    <a:pt x="1264180" y="121215"/>
                    <a:pt x="1264957" y="122148"/>
                    <a:pt x="1265579" y="122925"/>
                  </a:cubicBezTo>
                  <a:cubicBezTo>
                    <a:pt x="1276071" y="136608"/>
                    <a:pt x="1286640" y="150214"/>
                    <a:pt x="1297520" y="163586"/>
                  </a:cubicBezTo>
                  <a:cubicBezTo>
                    <a:pt x="1318036" y="189087"/>
                    <a:pt x="1339719" y="213577"/>
                    <a:pt x="1362101" y="237445"/>
                  </a:cubicBezTo>
                  <a:cubicBezTo>
                    <a:pt x="1359691" y="238456"/>
                    <a:pt x="1357360" y="239544"/>
                    <a:pt x="1355028" y="240399"/>
                  </a:cubicBezTo>
                  <a:cubicBezTo>
                    <a:pt x="1281744" y="274141"/>
                    <a:pt x="1217085" y="323510"/>
                    <a:pt x="1147686" y="364249"/>
                  </a:cubicBezTo>
                  <a:cubicBezTo>
                    <a:pt x="1090411" y="398768"/>
                    <a:pt x="1032980" y="433443"/>
                    <a:pt x="977958" y="471460"/>
                  </a:cubicBezTo>
                  <a:cubicBezTo>
                    <a:pt x="976559" y="472393"/>
                    <a:pt x="975471" y="473637"/>
                    <a:pt x="974538" y="474881"/>
                  </a:cubicBezTo>
                  <a:cubicBezTo>
                    <a:pt x="958063" y="476203"/>
                    <a:pt x="941587" y="477991"/>
                    <a:pt x="925112" y="480168"/>
                  </a:cubicBezTo>
                  <a:cubicBezTo>
                    <a:pt x="949203" y="457933"/>
                    <a:pt x="970808" y="433054"/>
                    <a:pt x="993423" y="409419"/>
                  </a:cubicBezTo>
                  <a:close/>
                  <a:moveTo>
                    <a:pt x="623347" y="1256384"/>
                  </a:moveTo>
                  <a:cubicBezTo>
                    <a:pt x="672151" y="1259261"/>
                    <a:pt x="713418" y="1281341"/>
                    <a:pt x="760668" y="1295102"/>
                  </a:cubicBezTo>
                  <a:cubicBezTo>
                    <a:pt x="799758" y="1305286"/>
                    <a:pt x="836984" y="1321147"/>
                    <a:pt x="874908" y="1334363"/>
                  </a:cubicBezTo>
                  <a:cubicBezTo>
                    <a:pt x="874442" y="1335296"/>
                    <a:pt x="873976" y="1336307"/>
                    <a:pt x="873354" y="1337162"/>
                  </a:cubicBezTo>
                  <a:cubicBezTo>
                    <a:pt x="871644" y="1339806"/>
                    <a:pt x="868924" y="1341438"/>
                    <a:pt x="866204" y="1342838"/>
                  </a:cubicBezTo>
                  <a:cubicBezTo>
                    <a:pt x="831155" y="1358465"/>
                    <a:pt x="792453" y="1362585"/>
                    <a:pt x="754606" y="1366006"/>
                  </a:cubicBezTo>
                  <a:cubicBezTo>
                    <a:pt x="697408" y="1371059"/>
                    <a:pt x="640832" y="1355588"/>
                    <a:pt x="590240" y="1329388"/>
                  </a:cubicBezTo>
                  <a:cubicBezTo>
                    <a:pt x="575475" y="1322313"/>
                    <a:pt x="562030" y="1313372"/>
                    <a:pt x="551383" y="1300777"/>
                  </a:cubicBezTo>
                  <a:cubicBezTo>
                    <a:pt x="550450" y="1300000"/>
                    <a:pt x="549518" y="1299378"/>
                    <a:pt x="548508" y="1298833"/>
                  </a:cubicBezTo>
                  <a:cubicBezTo>
                    <a:pt x="562496" y="1272011"/>
                    <a:pt x="585733" y="1253274"/>
                    <a:pt x="623347" y="1256384"/>
                  </a:cubicBezTo>
                  <a:close/>
                  <a:moveTo>
                    <a:pt x="466519" y="1525385"/>
                  </a:moveTo>
                  <a:cubicBezTo>
                    <a:pt x="466519" y="1525385"/>
                    <a:pt x="466596" y="1525385"/>
                    <a:pt x="466519" y="1525385"/>
                  </a:cubicBezTo>
                  <a:cubicBezTo>
                    <a:pt x="475301" y="1525385"/>
                    <a:pt x="486181" y="1521964"/>
                    <a:pt x="495429" y="1519477"/>
                  </a:cubicBezTo>
                  <a:cubicBezTo>
                    <a:pt x="500558" y="1548320"/>
                    <a:pt x="509573" y="1575143"/>
                    <a:pt x="523483" y="1597845"/>
                  </a:cubicBezTo>
                  <a:cubicBezTo>
                    <a:pt x="520297" y="1598311"/>
                    <a:pt x="517266" y="1598855"/>
                    <a:pt x="514469" y="1599244"/>
                  </a:cubicBezTo>
                  <a:cubicBezTo>
                    <a:pt x="460379" y="1606785"/>
                    <a:pt x="406135" y="1615804"/>
                    <a:pt x="352822" y="1627621"/>
                  </a:cubicBezTo>
                  <a:cubicBezTo>
                    <a:pt x="352900" y="1627544"/>
                    <a:pt x="352978" y="1627466"/>
                    <a:pt x="353056" y="1627388"/>
                  </a:cubicBezTo>
                  <a:cubicBezTo>
                    <a:pt x="390514" y="1592402"/>
                    <a:pt x="427972" y="1558583"/>
                    <a:pt x="466519" y="1525385"/>
                  </a:cubicBezTo>
                  <a:close/>
                  <a:moveTo>
                    <a:pt x="81677" y="1872988"/>
                  </a:moveTo>
                  <a:cubicBezTo>
                    <a:pt x="168639" y="1797730"/>
                    <a:pt x="253115" y="1719517"/>
                    <a:pt x="337746" y="1641616"/>
                  </a:cubicBezTo>
                  <a:lnTo>
                    <a:pt x="337746" y="1641616"/>
                  </a:lnTo>
                  <a:cubicBezTo>
                    <a:pt x="347849" y="1645270"/>
                    <a:pt x="371396" y="1644725"/>
                    <a:pt x="376836" y="1644648"/>
                  </a:cubicBezTo>
                  <a:cubicBezTo>
                    <a:pt x="419579" y="1645192"/>
                    <a:pt x="461312" y="1638428"/>
                    <a:pt x="504133" y="1637495"/>
                  </a:cubicBezTo>
                  <a:cubicBezTo>
                    <a:pt x="516800" y="1635318"/>
                    <a:pt x="539337" y="1638739"/>
                    <a:pt x="551849" y="1631586"/>
                  </a:cubicBezTo>
                  <a:cubicBezTo>
                    <a:pt x="576174" y="1652733"/>
                    <a:pt x="608814" y="1665717"/>
                    <a:pt x="651868" y="1666417"/>
                  </a:cubicBezTo>
                  <a:cubicBezTo>
                    <a:pt x="709843" y="1668205"/>
                    <a:pt x="779630" y="1650867"/>
                    <a:pt x="838771" y="1623112"/>
                  </a:cubicBezTo>
                  <a:cubicBezTo>
                    <a:pt x="805432" y="1662762"/>
                    <a:pt x="775434" y="1705212"/>
                    <a:pt x="741084" y="1744085"/>
                  </a:cubicBezTo>
                  <a:cubicBezTo>
                    <a:pt x="716993" y="1772851"/>
                    <a:pt x="693523" y="1802161"/>
                    <a:pt x="670597" y="1831860"/>
                  </a:cubicBezTo>
                  <a:cubicBezTo>
                    <a:pt x="661038" y="1844533"/>
                    <a:pt x="651557" y="1857283"/>
                    <a:pt x="642542" y="1870344"/>
                  </a:cubicBezTo>
                  <a:lnTo>
                    <a:pt x="642464" y="1870344"/>
                  </a:lnTo>
                  <a:cubicBezTo>
                    <a:pt x="534364" y="1873221"/>
                    <a:pt x="426340" y="1876564"/>
                    <a:pt x="318317" y="1879752"/>
                  </a:cubicBezTo>
                  <a:cubicBezTo>
                    <a:pt x="263606" y="1882162"/>
                    <a:pt x="208895" y="1884105"/>
                    <a:pt x="154184" y="1884572"/>
                  </a:cubicBezTo>
                  <a:cubicBezTo>
                    <a:pt x="123098" y="1883095"/>
                    <a:pt x="92634" y="1887215"/>
                    <a:pt x="62403" y="1894368"/>
                  </a:cubicBezTo>
                  <a:cubicBezTo>
                    <a:pt x="59994" y="1894912"/>
                    <a:pt x="57507" y="1895378"/>
                    <a:pt x="55098" y="1895767"/>
                  </a:cubicBezTo>
                  <a:cubicBezTo>
                    <a:pt x="63802" y="1887993"/>
                    <a:pt x="72506" y="1880140"/>
                    <a:pt x="81677" y="1872988"/>
                  </a:cubicBezTo>
                  <a:close/>
                  <a:moveTo>
                    <a:pt x="54088" y="2098062"/>
                  </a:moveTo>
                  <a:cubicBezTo>
                    <a:pt x="44840" y="2045895"/>
                    <a:pt x="40022" y="1992872"/>
                    <a:pt x="29997" y="1940860"/>
                  </a:cubicBezTo>
                  <a:cubicBezTo>
                    <a:pt x="59761" y="1936584"/>
                    <a:pt x="88904" y="1928654"/>
                    <a:pt x="118824" y="1925078"/>
                  </a:cubicBezTo>
                  <a:cubicBezTo>
                    <a:pt x="148356" y="1924611"/>
                    <a:pt x="177809" y="1924689"/>
                    <a:pt x="207341" y="1923834"/>
                  </a:cubicBezTo>
                  <a:cubicBezTo>
                    <a:pt x="311867" y="1920568"/>
                    <a:pt x="416160" y="1915281"/>
                    <a:pt x="520763" y="1914582"/>
                  </a:cubicBezTo>
                  <a:cubicBezTo>
                    <a:pt x="554647" y="1913182"/>
                    <a:pt x="588608" y="1912016"/>
                    <a:pt x="622569" y="1911005"/>
                  </a:cubicBezTo>
                  <a:lnTo>
                    <a:pt x="622647" y="1911005"/>
                  </a:lnTo>
                  <a:cubicBezTo>
                    <a:pt x="620471" y="1925311"/>
                    <a:pt x="622336" y="1940393"/>
                    <a:pt x="623735" y="1954699"/>
                  </a:cubicBezTo>
                  <a:cubicBezTo>
                    <a:pt x="631895" y="2006788"/>
                    <a:pt x="644874" y="2057945"/>
                    <a:pt x="654666" y="2109802"/>
                  </a:cubicBezTo>
                  <a:cubicBezTo>
                    <a:pt x="595991" y="2109880"/>
                    <a:pt x="537394" y="2110191"/>
                    <a:pt x="478798" y="2110890"/>
                  </a:cubicBezTo>
                  <a:cubicBezTo>
                    <a:pt x="388571" y="2112912"/>
                    <a:pt x="298578" y="2118743"/>
                    <a:pt x="208351" y="2115789"/>
                  </a:cubicBezTo>
                  <a:cubicBezTo>
                    <a:pt x="157293" y="2113845"/>
                    <a:pt x="104525" y="2111279"/>
                    <a:pt x="54088" y="2098062"/>
                  </a:cubicBezTo>
                  <a:close/>
                  <a:moveTo>
                    <a:pt x="633605" y="3415546"/>
                  </a:moveTo>
                  <a:cubicBezTo>
                    <a:pt x="516878" y="3412981"/>
                    <a:pt x="400539" y="3453020"/>
                    <a:pt x="284356" y="3434749"/>
                  </a:cubicBezTo>
                  <a:cubicBezTo>
                    <a:pt x="264850" y="3339044"/>
                    <a:pt x="243556" y="3244583"/>
                    <a:pt x="223972" y="3147400"/>
                  </a:cubicBezTo>
                  <a:cubicBezTo>
                    <a:pt x="197238" y="3006913"/>
                    <a:pt x="181151" y="2860129"/>
                    <a:pt x="159702" y="2718087"/>
                  </a:cubicBezTo>
                  <a:cubicBezTo>
                    <a:pt x="138641" y="2528076"/>
                    <a:pt x="103048" y="2340163"/>
                    <a:pt x="93256" y="2149064"/>
                  </a:cubicBezTo>
                  <a:cubicBezTo>
                    <a:pt x="93178" y="2147975"/>
                    <a:pt x="93101" y="2146809"/>
                    <a:pt x="93101" y="2145565"/>
                  </a:cubicBezTo>
                  <a:cubicBezTo>
                    <a:pt x="102815" y="2146887"/>
                    <a:pt x="112529" y="2147975"/>
                    <a:pt x="121855" y="2149530"/>
                  </a:cubicBezTo>
                  <a:cubicBezTo>
                    <a:pt x="176100" y="2155517"/>
                    <a:pt x="230655" y="2156216"/>
                    <a:pt x="285211" y="2156216"/>
                  </a:cubicBezTo>
                  <a:cubicBezTo>
                    <a:pt x="410564" y="2150774"/>
                    <a:pt x="535996" y="2149997"/>
                    <a:pt x="661427" y="2150230"/>
                  </a:cubicBezTo>
                  <a:cubicBezTo>
                    <a:pt x="662282" y="2156216"/>
                    <a:pt x="663214" y="2162203"/>
                    <a:pt x="663914" y="2168189"/>
                  </a:cubicBezTo>
                  <a:cubicBezTo>
                    <a:pt x="680389" y="2280610"/>
                    <a:pt x="691036" y="2393730"/>
                    <a:pt x="702615" y="2506773"/>
                  </a:cubicBezTo>
                  <a:cubicBezTo>
                    <a:pt x="728028" y="2759215"/>
                    <a:pt x="744270" y="3013133"/>
                    <a:pt x="787013" y="3263320"/>
                  </a:cubicBezTo>
                  <a:cubicBezTo>
                    <a:pt x="791987" y="3299005"/>
                    <a:pt x="795717" y="3334690"/>
                    <a:pt x="798826" y="3370531"/>
                  </a:cubicBezTo>
                  <a:cubicBezTo>
                    <a:pt x="800147" y="3385225"/>
                    <a:pt x="802245" y="3399842"/>
                    <a:pt x="804654" y="3414458"/>
                  </a:cubicBezTo>
                  <a:cubicBezTo>
                    <a:pt x="804577" y="3414458"/>
                    <a:pt x="804577" y="3414458"/>
                    <a:pt x="804499" y="3414458"/>
                  </a:cubicBezTo>
                  <a:cubicBezTo>
                    <a:pt x="747612" y="3413991"/>
                    <a:pt x="690647" y="3414225"/>
                    <a:pt x="633605" y="3415546"/>
                  </a:cubicBezTo>
                  <a:close/>
                  <a:moveTo>
                    <a:pt x="845377" y="3414769"/>
                  </a:moveTo>
                  <a:cubicBezTo>
                    <a:pt x="842812" y="3398442"/>
                    <a:pt x="840325" y="3382115"/>
                    <a:pt x="838771" y="3365633"/>
                  </a:cubicBezTo>
                  <a:cubicBezTo>
                    <a:pt x="832476" y="3293174"/>
                    <a:pt x="823539" y="3220793"/>
                    <a:pt x="808618" y="3149499"/>
                  </a:cubicBezTo>
                  <a:cubicBezTo>
                    <a:pt x="793541" y="3033191"/>
                    <a:pt x="782195" y="2916106"/>
                    <a:pt x="770305" y="2799409"/>
                  </a:cubicBezTo>
                  <a:cubicBezTo>
                    <a:pt x="752042" y="2603178"/>
                    <a:pt x="735722" y="2406636"/>
                    <a:pt x="710309" y="2211105"/>
                  </a:cubicBezTo>
                  <a:cubicBezTo>
                    <a:pt x="709610" y="2205974"/>
                    <a:pt x="708988" y="2200843"/>
                    <a:pt x="708289" y="2195789"/>
                  </a:cubicBezTo>
                  <a:cubicBezTo>
                    <a:pt x="704170" y="2177596"/>
                    <a:pt x="700362" y="2159326"/>
                    <a:pt x="696554" y="2141056"/>
                  </a:cubicBezTo>
                  <a:cubicBezTo>
                    <a:pt x="695854" y="2137713"/>
                    <a:pt x="695155" y="2134448"/>
                    <a:pt x="694533" y="2131104"/>
                  </a:cubicBezTo>
                  <a:cubicBezTo>
                    <a:pt x="694067" y="2128772"/>
                    <a:pt x="693523" y="2126362"/>
                    <a:pt x="693134" y="2124030"/>
                  </a:cubicBezTo>
                  <a:cubicBezTo>
                    <a:pt x="692668" y="2122241"/>
                    <a:pt x="692202" y="2120531"/>
                    <a:pt x="691735" y="2118743"/>
                  </a:cubicBezTo>
                  <a:cubicBezTo>
                    <a:pt x="688083" y="2105215"/>
                    <a:pt x="684586" y="2091609"/>
                    <a:pt x="681477" y="2077926"/>
                  </a:cubicBezTo>
                  <a:cubicBezTo>
                    <a:pt x="676192" y="2054991"/>
                    <a:pt x="671763" y="2030734"/>
                    <a:pt x="673706" y="2007177"/>
                  </a:cubicBezTo>
                  <a:cubicBezTo>
                    <a:pt x="673783" y="2007177"/>
                    <a:pt x="673861" y="2007177"/>
                    <a:pt x="673861" y="2007255"/>
                  </a:cubicBezTo>
                  <a:cubicBezTo>
                    <a:pt x="673939" y="2006633"/>
                    <a:pt x="674016" y="2006011"/>
                    <a:pt x="674094" y="2005389"/>
                  </a:cubicBezTo>
                  <a:cubicBezTo>
                    <a:pt x="666090" y="1973669"/>
                    <a:pt x="657619" y="1940704"/>
                    <a:pt x="664768" y="1909995"/>
                  </a:cubicBezTo>
                  <a:cubicBezTo>
                    <a:pt x="667100" y="1909917"/>
                    <a:pt x="669354" y="1909917"/>
                    <a:pt x="671685" y="1909839"/>
                  </a:cubicBezTo>
                  <a:cubicBezTo>
                    <a:pt x="671685" y="1909762"/>
                    <a:pt x="671685" y="1909606"/>
                    <a:pt x="671685" y="1909528"/>
                  </a:cubicBezTo>
                  <a:cubicBezTo>
                    <a:pt x="671607" y="1901520"/>
                    <a:pt x="675338" y="1895534"/>
                    <a:pt x="679923" y="1889703"/>
                  </a:cubicBezTo>
                  <a:cubicBezTo>
                    <a:pt x="681943" y="1885194"/>
                    <a:pt x="684819" y="1880918"/>
                    <a:pt x="687772" y="1876642"/>
                  </a:cubicBezTo>
                  <a:cubicBezTo>
                    <a:pt x="689404" y="1874309"/>
                    <a:pt x="691036" y="1871821"/>
                    <a:pt x="692823" y="1869411"/>
                  </a:cubicBezTo>
                  <a:cubicBezTo>
                    <a:pt x="692357" y="1869411"/>
                    <a:pt x="691891" y="1869411"/>
                    <a:pt x="691424" y="1869411"/>
                  </a:cubicBezTo>
                  <a:cubicBezTo>
                    <a:pt x="746135" y="1791976"/>
                    <a:pt x="809317" y="1719828"/>
                    <a:pt x="860764" y="1639983"/>
                  </a:cubicBezTo>
                  <a:cubicBezTo>
                    <a:pt x="869546" y="1625522"/>
                    <a:pt x="882214" y="1611761"/>
                    <a:pt x="888431" y="1595745"/>
                  </a:cubicBezTo>
                  <a:cubicBezTo>
                    <a:pt x="891850" y="1593491"/>
                    <a:pt x="895114" y="1591236"/>
                    <a:pt x="898378" y="1588981"/>
                  </a:cubicBezTo>
                  <a:cubicBezTo>
                    <a:pt x="928531" y="1605153"/>
                    <a:pt x="975393" y="1608340"/>
                    <a:pt x="1002360" y="1611372"/>
                  </a:cubicBezTo>
                  <a:cubicBezTo>
                    <a:pt x="1008266" y="1612383"/>
                    <a:pt x="1013629" y="1612616"/>
                    <a:pt x="1018525" y="1612072"/>
                  </a:cubicBezTo>
                  <a:cubicBezTo>
                    <a:pt x="985807" y="1665250"/>
                    <a:pt x="958141" y="1721538"/>
                    <a:pt x="927599" y="1776038"/>
                  </a:cubicBezTo>
                  <a:cubicBezTo>
                    <a:pt x="912522" y="1806437"/>
                    <a:pt x="889441" y="1834581"/>
                    <a:pt x="874908" y="1865602"/>
                  </a:cubicBezTo>
                  <a:cubicBezTo>
                    <a:pt x="874131" y="1865602"/>
                    <a:pt x="873354" y="1865602"/>
                    <a:pt x="872577" y="1865602"/>
                  </a:cubicBezTo>
                  <a:cubicBezTo>
                    <a:pt x="871722" y="1868945"/>
                    <a:pt x="870790" y="1872288"/>
                    <a:pt x="869779" y="1875553"/>
                  </a:cubicBezTo>
                  <a:cubicBezTo>
                    <a:pt x="866593" y="1885893"/>
                    <a:pt x="862707" y="1896156"/>
                    <a:pt x="858666" y="1906185"/>
                  </a:cubicBezTo>
                  <a:cubicBezTo>
                    <a:pt x="859987" y="1906185"/>
                    <a:pt x="861231" y="1906185"/>
                    <a:pt x="862552" y="1906107"/>
                  </a:cubicBezTo>
                  <a:cubicBezTo>
                    <a:pt x="862396" y="1907196"/>
                    <a:pt x="862163" y="1908207"/>
                    <a:pt x="862085" y="1909295"/>
                  </a:cubicBezTo>
                  <a:cubicBezTo>
                    <a:pt x="862241" y="1976468"/>
                    <a:pt x="877473" y="2042940"/>
                    <a:pt x="884079" y="2109647"/>
                  </a:cubicBezTo>
                  <a:cubicBezTo>
                    <a:pt x="884079" y="2109802"/>
                    <a:pt x="884156" y="2109958"/>
                    <a:pt x="884156" y="2110113"/>
                  </a:cubicBezTo>
                  <a:cubicBezTo>
                    <a:pt x="884001" y="2110113"/>
                    <a:pt x="883768" y="2110113"/>
                    <a:pt x="883612" y="2110113"/>
                  </a:cubicBezTo>
                  <a:cubicBezTo>
                    <a:pt x="884856" y="2122397"/>
                    <a:pt x="887032" y="2134525"/>
                    <a:pt x="889052" y="2146654"/>
                  </a:cubicBezTo>
                  <a:cubicBezTo>
                    <a:pt x="890296" y="2153962"/>
                    <a:pt x="891539" y="2161270"/>
                    <a:pt x="892472" y="2168578"/>
                  </a:cubicBezTo>
                  <a:cubicBezTo>
                    <a:pt x="892705" y="2170599"/>
                    <a:pt x="892705" y="2172543"/>
                    <a:pt x="892472" y="2174564"/>
                  </a:cubicBezTo>
                  <a:cubicBezTo>
                    <a:pt x="899233" y="2229842"/>
                    <a:pt x="905528" y="2285119"/>
                    <a:pt x="915009" y="2340086"/>
                  </a:cubicBezTo>
                  <a:cubicBezTo>
                    <a:pt x="930086" y="2437113"/>
                    <a:pt x="940111" y="2534839"/>
                    <a:pt x="953555" y="2632100"/>
                  </a:cubicBezTo>
                  <a:cubicBezTo>
                    <a:pt x="971119" y="2746619"/>
                    <a:pt x="987672" y="2861373"/>
                    <a:pt x="1001816" y="2976437"/>
                  </a:cubicBezTo>
                  <a:cubicBezTo>
                    <a:pt x="1022177" y="3121900"/>
                    <a:pt x="1027384" y="3269228"/>
                    <a:pt x="1044559" y="3415080"/>
                  </a:cubicBezTo>
                  <a:cubicBezTo>
                    <a:pt x="1044870" y="3416402"/>
                    <a:pt x="1045336" y="3417645"/>
                    <a:pt x="1045880" y="3418812"/>
                  </a:cubicBezTo>
                  <a:lnTo>
                    <a:pt x="1045880" y="3418812"/>
                  </a:lnTo>
                  <a:cubicBezTo>
                    <a:pt x="978890" y="3417023"/>
                    <a:pt x="912134" y="3415546"/>
                    <a:pt x="845377" y="3414769"/>
                  </a:cubicBezTo>
                  <a:close/>
                  <a:moveTo>
                    <a:pt x="1092975" y="3419745"/>
                  </a:moveTo>
                  <a:cubicBezTo>
                    <a:pt x="1088779" y="3419589"/>
                    <a:pt x="1084660" y="3419511"/>
                    <a:pt x="1080463" y="3419433"/>
                  </a:cubicBezTo>
                  <a:cubicBezTo>
                    <a:pt x="1081629" y="3417412"/>
                    <a:pt x="1082406" y="3415002"/>
                    <a:pt x="1082717" y="3412359"/>
                  </a:cubicBezTo>
                  <a:cubicBezTo>
                    <a:pt x="1080929" y="3355448"/>
                    <a:pt x="1072692" y="3298772"/>
                    <a:pt x="1067563" y="3242017"/>
                  </a:cubicBezTo>
                  <a:cubicBezTo>
                    <a:pt x="1059092" y="3109227"/>
                    <a:pt x="1043316" y="2977370"/>
                    <a:pt x="1025286" y="2845590"/>
                  </a:cubicBezTo>
                  <a:cubicBezTo>
                    <a:pt x="1002749" y="2692586"/>
                    <a:pt x="981299" y="2539582"/>
                    <a:pt x="962182" y="2386189"/>
                  </a:cubicBezTo>
                  <a:cubicBezTo>
                    <a:pt x="950525" y="2308832"/>
                    <a:pt x="938557" y="2231397"/>
                    <a:pt x="930319" y="2153573"/>
                  </a:cubicBezTo>
                  <a:cubicBezTo>
                    <a:pt x="930163" y="2152562"/>
                    <a:pt x="930008" y="2151474"/>
                    <a:pt x="929930" y="2150463"/>
                  </a:cubicBezTo>
                  <a:cubicBezTo>
                    <a:pt x="1021944" y="2150152"/>
                    <a:pt x="1113958" y="2148986"/>
                    <a:pt x="1205972" y="2145410"/>
                  </a:cubicBezTo>
                  <a:cubicBezTo>
                    <a:pt x="1303037" y="2143544"/>
                    <a:pt x="1400103" y="2141445"/>
                    <a:pt x="1497091" y="2138879"/>
                  </a:cubicBezTo>
                  <a:cubicBezTo>
                    <a:pt x="1540766" y="2134370"/>
                    <a:pt x="1584442" y="2130560"/>
                    <a:pt x="1628350" y="2129238"/>
                  </a:cubicBezTo>
                  <a:cubicBezTo>
                    <a:pt x="1620423" y="2135769"/>
                    <a:pt x="1619646" y="2146731"/>
                    <a:pt x="1619258" y="2156527"/>
                  </a:cubicBezTo>
                  <a:cubicBezTo>
                    <a:pt x="1611486" y="2282942"/>
                    <a:pt x="1600218" y="2413167"/>
                    <a:pt x="1588016" y="2540282"/>
                  </a:cubicBezTo>
                  <a:cubicBezTo>
                    <a:pt x="1580012" y="2642284"/>
                    <a:pt x="1584597" y="2744676"/>
                    <a:pt x="1578380" y="2846834"/>
                  </a:cubicBezTo>
                  <a:cubicBezTo>
                    <a:pt x="1573173" y="2947049"/>
                    <a:pt x="1570608" y="3047341"/>
                    <a:pt x="1570453" y="3147711"/>
                  </a:cubicBezTo>
                  <a:cubicBezTo>
                    <a:pt x="1569676" y="3215195"/>
                    <a:pt x="1567733" y="3282678"/>
                    <a:pt x="1563847" y="3350084"/>
                  </a:cubicBezTo>
                  <a:cubicBezTo>
                    <a:pt x="1560894" y="3379005"/>
                    <a:pt x="1561360" y="3409715"/>
                    <a:pt x="1549392" y="3436615"/>
                  </a:cubicBezTo>
                  <a:cubicBezTo>
                    <a:pt x="1397616" y="3422543"/>
                    <a:pt x="1245140" y="3420211"/>
                    <a:pt x="1092975" y="3419745"/>
                  </a:cubicBezTo>
                  <a:close/>
                  <a:moveTo>
                    <a:pt x="1691377" y="3215506"/>
                  </a:moveTo>
                  <a:cubicBezTo>
                    <a:pt x="1691610" y="3204621"/>
                    <a:pt x="1692076" y="3193737"/>
                    <a:pt x="1692931" y="3182852"/>
                  </a:cubicBezTo>
                  <a:cubicBezTo>
                    <a:pt x="1703345" y="3069265"/>
                    <a:pt x="1711660" y="2955445"/>
                    <a:pt x="1718188" y="2841470"/>
                  </a:cubicBezTo>
                  <a:cubicBezTo>
                    <a:pt x="1726504" y="2747630"/>
                    <a:pt x="1735130" y="2653869"/>
                    <a:pt x="1739715" y="2559718"/>
                  </a:cubicBezTo>
                  <a:cubicBezTo>
                    <a:pt x="1751916" y="2392487"/>
                    <a:pt x="1761786" y="2222067"/>
                    <a:pt x="1773832" y="2053903"/>
                  </a:cubicBezTo>
                  <a:cubicBezTo>
                    <a:pt x="1773521" y="2049627"/>
                    <a:pt x="1773443" y="2045273"/>
                    <a:pt x="1773366" y="2040919"/>
                  </a:cubicBezTo>
                  <a:cubicBezTo>
                    <a:pt x="1773366" y="2040841"/>
                    <a:pt x="1773366" y="2040764"/>
                    <a:pt x="1773366" y="2040686"/>
                  </a:cubicBezTo>
                  <a:cubicBezTo>
                    <a:pt x="1773366" y="2040219"/>
                    <a:pt x="1773288" y="2039830"/>
                    <a:pt x="1773288" y="2039442"/>
                  </a:cubicBezTo>
                  <a:cubicBezTo>
                    <a:pt x="1773288" y="2039364"/>
                    <a:pt x="1773288" y="2039364"/>
                    <a:pt x="1773288" y="2039364"/>
                  </a:cubicBezTo>
                  <a:cubicBezTo>
                    <a:pt x="1773288" y="2039209"/>
                    <a:pt x="1773288" y="2039053"/>
                    <a:pt x="1773288" y="2038898"/>
                  </a:cubicBezTo>
                  <a:cubicBezTo>
                    <a:pt x="1773210" y="2034544"/>
                    <a:pt x="1773288" y="2030190"/>
                    <a:pt x="1773366" y="2025836"/>
                  </a:cubicBezTo>
                  <a:cubicBezTo>
                    <a:pt x="1773288" y="2025603"/>
                    <a:pt x="1773288" y="2025448"/>
                    <a:pt x="1773288" y="2025292"/>
                  </a:cubicBezTo>
                  <a:lnTo>
                    <a:pt x="1773210" y="2025292"/>
                  </a:lnTo>
                  <a:cubicBezTo>
                    <a:pt x="1773210" y="2024981"/>
                    <a:pt x="1773132" y="2024592"/>
                    <a:pt x="1773132" y="2024281"/>
                  </a:cubicBezTo>
                  <a:cubicBezTo>
                    <a:pt x="1773132" y="2024204"/>
                    <a:pt x="1773132" y="2024204"/>
                    <a:pt x="1773132" y="2024204"/>
                  </a:cubicBezTo>
                  <a:cubicBezTo>
                    <a:pt x="1772899" y="2019072"/>
                    <a:pt x="1772821" y="2013941"/>
                    <a:pt x="1772744" y="2008810"/>
                  </a:cubicBezTo>
                  <a:cubicBezTo>
                    <a:pt x="1772744" y="2003834"/>
                    <a:pt x="1772821" y="1998781"/>
                    <a:pt x="1772899" y="1993805"/>
                  </a:cubicBezTo>
                  <a:cubicBezTo>
                    <a:pt x="1772899" y="1993572"/>
                    <a:pt x="1772899" y="1993339"/>
                    <a:pt x="1772899" y="1993105"/>
                  </a:cubicBezTo>
                  <a:cubicBezTo>
                    <a:pt x="1773055" y="1987741"/>
                    <a:pt x="1773210" y="1982454"/>
                    <a:pt x="1773366" y="1977090"/>
                  </a:cubicBezTo>
                  <a:cubicBezTo>
                    <a:pt x="1773443" y="1972814"/>
                    <a:pt x="1773676" y="1968460"/>
                    <a:pt x="1773832" y="1964184"/>
                  </a:cubicBezTo>
                  <a:cubicBezTo>
                    <a:pt x="1774143" y="1954543"/>
                    <a:pt x="1774376" y="1944980"/>
                    <a:pt x="1774920" y="1935418"/>
                  </a:cubicBezTo>
                  <a:cubicBezTo>
                    <a:pt x="1776552" y="1904941"/>
                    <a:pt x="1778262" y="1874465"/>
                    <a:pt x="1781059" y="1844144"/>
                  </a:cubicBezTo>
                  <a:cubicBezTo>
                    <a:pt x="1783857" y="1814678"/>
                    <a:pt x="1786577" y="1785290"/>
                    <a:pt x="1790463" y="1755902"/>
                  </a:cubicBezTo>
                  <a:cubicBezTo>
                    <a:pt x="1793727" y="1730635"/>
                    <a:pt x="1797612" y="1705445"/>
                    <a:pt x="1801964" y="1680411"/>
                  </a:cubicBezTo>
                  <a:cubicBezTo>
                    <a:pt x="1801964" y="1680178"/>
                    <a:pt x="1801964" y="1680022"/>
                    <a:pt x="1801964" y="1679789"/>
                  </a:cubicBezTo>
                  <a:cubicBezTo>
                    <a:pt x="1801964" y="1679711"/>
                    <a:pt x="1801964" y="1679556"/>
                    <a:pt x="1801964" y="1679478"/>
                  </a:cubicBezTo>
                  <a:cubicBezTo>
                    <a:pt x="1801964" y="1679400"/>
                    <a:pt x="1801964" y="1679322"/>
                    <a:pt x="1801964" y="1679167"/>
                  </a:cubicBezTo>
                  <a:cubicBezTo>
                    <a:pt x="1801964" y="1679089"/>
                    <a:pt x="1801964" y="1679011"/>
                    <a:pt x="1801964" y="1678934"/>
                  </a:cubicBezTo>
                  <a:cubicBezTo>
                    <a:pt x="1801964" y="1678856"/>
                    <a:pt x="1801964" y="1678778"/>
                    <a:pt x="1801964" y="1678778"/>
                  </a:cubicBezTo>
                  <a:cubicBezTo>
                    <a:pt x="1801964" y="1678545"/>
                    <a:pt x="1801964" y="1678389"/>
                    <a:pt x="1802042" y="1678156"/>
                  </a:cubicBezTo>
                  <a:cubicBezTo>
                    <a:pt x="1802042" y="1678312"/>
                    <a:pt x="1802042" y="1678467"/>
                    <a:pt x="1801964" y="1678623"/>
                  </a:cubicBezTo>
                  <a:cubicBezTo>
                    <a:pt x="1801964" y="1678467"/>
                    <a:pt x="1801964" y="1678312"/>
                    <a:pt x="1801964" y="1678156"/>
                  </a:cubicBezTo>
                  <a:cubicBezTo>
                    <a:pt x="1801964" y="1678312"/>
                    <a:pt x="1801964" y="1678467"/>
                    <a:pt x="1801964" y="1678700"/>
                  </a:cubicBezTo>
                  <a:lnTo>
                    <a:pt x="1801964" y="1678778"/>
                  </a:lnTo>
                  <a:cubicBezTo>
                    <a:pt x="1801964" y="1678078"/>
                    <a:pt x="1801964" y="1677379"/>
                    <a:pt x="1801964" y="1676757"/>
                  </a:cubicBezTo>
                  <a:cubicBezTo>
                    <a:pt x="1802042" y="1674658"/>
                    <a:pt x="1802042" y="1672481"/>
                    <a:pt x="1802042" y="1670382"/>
                  </a:cubicBezTo>
                  <a:cubicBezTo>
                    <a:pt x="1801576" y="1669682"/>
                    <a:pt x="1801032" y="1668904"/>
                    <a:pt x="1800566" y="1668205"/>
                  </a:cubicBezTo>
                  <a:cubicBezTo>
                    <a:pt x="1796291" y="1661674"/>
                    <a:pt x="1792250" y="1655143"/>
                    <a:pt x="1787587" y="1648846"/>
                  </a:cubicBezTo>
                  <a:cubicBezTo>
                    <a:pt x="1786655" y="1647757"/>
                    <a:pt x="1785722" y="1646669"/>
                    <a:pt x="1784790" y="1645581"/>
                  </a:cubicBezTo>
                  <a:lnTo>
                    <a:pt x="1784790" y="1645658"/>
                  </a:lnTo>
                  <a:cubicBezTo>
                    <a:pt x="1784168" y="1644959"/>
                    <a:pt x="1783546" y="1644181"/>
                    <a:pt x="1782924" y="1643481"/>
                  </a:cubicBezTo>
                  <a:cubicBezTo>
                    <a:pt x="1782691" y="1643248"/>
                    <a:pt x="1782380" y="1643015"/>
                    <a:pt x="1782147" y="1642782"/>
                  </a:cubicBezTo>
                  <a:cubicBezTo>
                    <a:pt x="1740959" y="1637651"/>
                    <a:pt x="1698449" y="1639050"/>
                    <a:pt x="1656871" y="1638506"/>
                  </a:cubicBezTo>
                  <a:cubicBezTo>
                    <a:pt x="1571075" y="1635474"/>
                    <a:pt x="1485278" y="1636640"/>
                    <a:pt x="1399481" y="1639361"/>
                  </a:cubicBezTo>
                  <a:cubicBezTo>
                    <a:pt x="1412304" y="1609040"/>
                    <a:pt x="1417822" y="1576231"/>
                    <a:pt x="1422251" y="1543578"/>
                  </a:cubicBezTo>
                  <a:cubicBezTo>
                    <a:pt x="1561827" y="1549331"/>
                    <a:pt x="1701635" y="1548865"/>
                    <a:pt x="1841210" y="1552830"/>
                  </a:cubicBezTo>
                  <a:cubicBezTo>
                    <a:pt x="1840045" y="1554773"/>
                    <a:pt x="1838957" y="1556717"/>
                    <a:pt x="1837791" y="1558583"/>
                  </a:cubicBezTo>
                  <a:cubicBezTo>
                    <a:pt x="1843619" y="1561226"/>
                    <a:pt x="1847971" y="1566202"/>
                    <a:pt x="1851235" y="1571566"/>
                  </a:cubicBezTo>
                  <a:cubicBezTo>
                    <a:pt x="1854577" y="1577009"/>
                    <a:pt x="1856598" y="1583695"/>
                    <a:pt x="1857608" y="1589992"/>
                  </a:cubicBezTo>
                  <a:cubicBezTo>
                    <a:pt x="1858074" y="1592791"/>
                    <a:pt x="1858541" y="1595512"/>
                    <a:pt x="1858851" y="1598311"/>
                  </a:cubicBezTo>
                  <a:cubicBezTo>
                    <a:pt x="1858929" y="1598700"/>
                    <a:pt x="1858929" y="1599166"/>
                    <a:pt x="1859007" y="1599555"/>
                  </a:cubicBezTo>
                  <a:cubicBezTo>
                    <a:pt x="1859240" y="1599244"/>
                    <a:pt x="1859395" y="1598933"/>
                    <a:pt x="1859629" y="1598544"/>
                  </a:cubicBezTo>
                  <a:cubicBezTo>
                    <a:pt x="1859551" y="1600255"/>
                    <a:pt x="1859473" y="1601887"/>
                    <a:pt x="1859395" y="1603598"/>
                  </a:cubicBezTo>
                  <a:cubicBezTo>
                    <a:pt x="1859784" y="1608496"/>
                    <a:pt x="1859939" y="1613316"/>
                    <a:pt x="1859862" y="1618292"/>
                  </a:cubicBezTo>
                  <a:cubicBezTo>
                    <a:pt x="1859862" y="1620313"/>
                    <a:pt x="1859318" y="1622257"/>
                    <a:pt x="1858385" y="1624045"/>
                  </a:cubicBezTo>
                  <a:cubicBezTo>
                    <a:pt x="1854733" y="1693939"/>
                    <a:pt x="1850614" y="1763988"/>
                    <a:pt x="1847427" y="1834115"/>
                  </a:cubicBezTo>
                  <a:cubicBezTo>
                    <a:pt x="1846806" y="1835048"/>
                    <a:pt x="1846106" y="1836058"/>
                    <a:pt x="1845485" y="1836991"/>
                  </a:cubicBezTo>
                  <a:cubicBezTo>
                    <a:pt x="1845485" y="1837458"/>
                    <a:pt x="1845485" y="1837924"/>
                    <a:pt x="1845485" y="1838391"/>
                  </a:cubicBezTo>
                  <a:cubicBezTo>
                    <a:pt x="1845329" y="1841734"/>
                    <a:pt x="1845251" y="1845077"/>
                    <a:pt x="1845174" y="1848498"/>
                  </a:cubicBezTo>
                  <a:cubicBezTo>
                    <a:pt x="1844940" y="1853707"/>
                    <a:pt x="1844474" y="1858916"/>
                    <a:pt x="1844163" y="1864125"/>
                  </a:cubicBezTo>
                  <a:cubicBezTo>
                    <a:pt x="1844163" y="1864436"/>
                    <a:pt x="1844086" y="1864747"/>
                    <a:pt x="1844086" y="1864980"/>
                  </a:cubicBezTo>
                  <a:cubicBezTo>
                    <a:pt x="1844163" y="1867468"/>
                    <a:pt x="1844163" y="1869956"/>
                    <a:pt x="1844163" y="1872443"/>
                  </a:cubicBezTo>
                  <a:cubicBezTo>
                    <a:pt x="1844163" y="1872055"/>
                    <a:pt x="1844163" y="1871666"/>
                    <a:pt x="1844163" y="1871355"/>
                  </a:cubicBezTo>
                  <a:cubicBezTo>
                    <a:pt x="1844241" y="1877808"/>
                    <a:pt x="1844397" y="1884183"/>
                    <a:pt x="1844397" y="1890636"/>
                  </a:cubicBezTo>
                  <a:cubicBezTo>
                    <a:pt x="1844397" y="1890247"/>
                    <a:pt x="1844397" y="1889859"/>
                    <a:pt x="1844397" y="1889470"/>
                  </a:cubicBezTo>
                  <a:cubicBezTo>
                    <a:pt x="1844474" y="1896078"/>
                    <a:pt x="1844552" y="1902764"/>
                    <a:pt x="1844630" y="1909373"/>
                  </a:cubicBezTo>
                  <a:cubicBezTo>
                    <a:pt x="1844707" y="1916914"/>
                    <a:pt x="1844785" y="1924456"/>
                    <a:pt x="1844707" y="1931997"/>
                  </a:cubicBezTo>
                  <a:cubicBezTo>
                    <a:pt x="1844630" y="1939538"/>
                    <a:pt x="1844552" y="1947002"/>
                    <a:pt x="1844474" y="1954466"/>
                  </a:cubicBezTo>
                  <a:cubicBezTo>
                    <a:pt x="1844397" y="1961851"/>
                    <a:pt x="1844397" y="1969237"/>
                    <a:pt x="1844008" y="1976545"/>
                  </a:cubicBezTo>
                  <a:cubicBezTo>
                    <a:pt x="1843930" y="1978256"/>
                    <a:pt x="1843386" y="1979811"/>
                    <a:pt x="1842609" y="1981210"/>
                  </a:cubicBezTo>
                  <a:cubicBezTo>
                    <a:pt x="1842609" y="1982143"/>
                    <a:pt x="1842609" y="1983076"/>
                    <a:pt x="1842531" y="1984009"/>
                  </a:cubicBezTo>
                  <a:cubicBezTo>
                    <a:pt x="1837402" y="2149841"/>
                    <a:pt x="1827610" y="2315518"/>
                    <a:pt x="1821082" y="2481273"/>
                  </a:cubicBezTo>
                  <a:cubicBezTo>
                    <a:pt x="1812767" y="2612663"/>
                    <a:pt x="1804995" y="2744831"/>
                    <a:pt x="1797457" y="2876922"/>
                  </a:cubicBezTo>
                  <a:cubicBezTo>
                    <a:pt x="1794348" y="2924269"/>
                    <a:pt x="1790463" y="2971616"/>
                    <a:pt x="1785955" y="3018886"/>
                  </a:cubicBezTo>
                  <a:cubicBezTo>
                    <a:pt x="1785023" y="3029148"/>
                    <a:pt x="1783935" y="3039411"/>
                    <a:pt x="1782847" y="3049751"/>
                  </a:cubicBezTo>
                  <a:cubicBezTo>
                    <a:pt x="1775231" y="3062113"/>
                    <a:pt x="1767848" y="3074552"/>
                    <a:pt x="1761164" y="3086914"/>
                  </a:cubicBezTo>
                  <a:cubicBezTo>
                    <a:pt x="1739948" y="3130452"/>
                    <a:pt x="1716090" y="3173212"/>
                    <a:pt x="1691377" y="3215506"/>
                  </a:cubicBezTo>
                  <a:close/>
                  <a:moveTo>
                    <a:pt x="1896388" y="2613518"/>
                  </a:moveTo>
                  <a:cubicBezTo>
                    <a:pt x="1890170" y="2684501"/>
                    <a:pt x="1879135" y="2754783"/>
                    <a:pt x="1872685" y="2825765"/>
                  </a:cubicBezTo>
                  <a:cubicBezTo>
                    <a:pt x="1869187" y="2858341"/>
                    <a:pt x="1868255" y="2891149"/>
                    <a:pt x="1864136" y="2923647"/>
                  </a:cubicBezTo>
                  <a:cubicBezTo>
                    <a:pt x="1860017" y="2935387"/>
                    <a:pt x="1852168" y="2945494"/>
                    <a:pt x="1845640" y="2955990"/>
                  </a:cubicBezTo>
                  <a:cubicBezTo>
                    <a:pt x="1840589" y="2963375"/>
                    <a:pt x="1835382" y="2970995"/>
                    <a:pt x="1830175" y="2978614"/>
                  </a:cubicBezTo>
                  <a:cubicBezTo>
                    <a:pt x="1838179" y="2885241"/>
                    <a:pt x="1843386" y="2791790"/>
                    <a:pt x="1847894" y="2697717"/>
                  </a:cubicBezTo>
                  <a:cubicBezTo>
                    <a:pt x="1863592" y="2476919"/>
                    <a:pt x="1871363" y="2252932"/>
                    <a:pt x="1881700" y="2031201"/>
                  </a:cubicBezTo>
                  <a:cubicBezTo>
                    <a:pt x="1883565" y="1969393"/>
                    <a:pt x="1885119" y="1907585"/>
                    <a:pt x="1887217" y="1845777"/>
                  </a:cubicBezTo>
                  <a:cubicBezTo>
                    <a:pt x="1908045" y="1813978"/>
                    <a:pt x="1928328" y="1781714"/>
                    <a:pt x="1946747" y="1748361"/>
                  </a:cubicBezTo>
                  <a:cubicBezTo>
                    <a:pt x="1943249" y="1792443"/>
                    <a:pt x="1942084" y="1836758"/>
                    <a:pt x="1940918" y="1880918"/>
                  </a:cubicBezTo>
                  <a:cubicBezTo>
                    <a:pt x="1938276" y="2125895"/>
                    <a:pt x="1918614" y="2369007"/>
                    <a:pt x="1896388" y="2613518"/>
                  </a:cubicBezTo>
                  <a:close/>
                  <a:moveTo>
                    <a:pt x="2269106" y="3101530"/>
                  </a:moveTo>
                  <a:cubicBezTo>
                    <a:pt x="2265609" y="3099198"/>
                    <a:pt x="2261801" y="3096166"/>
                    <a:pt x="2257604" y="3095077"/>
                  </a:cubicBezTo>
                  <a:cubicBezTo>
                    <a:pt x="2257527" y="3094999"/>
                    <a:pt x="2257527" y="3094922"/>
                    <a:pt x="2257449" y="3094844"/>
                  </a:cubicBezTo>
                  <a:cubicBezTo>
                    <a:pt x="2223488" y="3065378"/>
                    <a:pt x="2191858" y="3033114"/>
                    <a:pt x="2160772" y="3000538"/>
                  </a:cubicBezTo>
                  <a:cubicBezTo>
                    <a:pt x="2088187" y="2910353"/>
                    <a:pt x="2003478" y="2830741"/>
                    <a:pt x="1929338" y="2741799"/>
                  </a:cubicBezTo>
                  <a:cubicBezTo>
                    <a:pt x="1929261" y="2740866"/>
                    <a:pt x="1928717" y="2740011"/>
                    <a:pt x="1927551" y="2739778"/>
                  </a:cubicBezTo>
                  <a:cubicBezTo>
                    <a:pt x="1927473" y="2739778"/>
                    <a:pt x="1927318" y="2739700"/>
                    <a:pt x="1927240" y="2739700"/>
                  </a:cubicBezTo>
                  <a:cubicBezTo>
                    <a:pt x="1926385" y="2738845"/>
                    <a:pt x="1925530" y="2738145"/>
                    <a:pt x="1924442" y="2737523"/>
                  </a:cubicBezTo>
                  <a:cubicBezTo>
                    <a:pt x="1924209" y="2737368"/>
                    <a:pt x="1924054" y="2737212"/>
                    <a:pt x="1923821" y="2737057"/>
                  </a:cubicBezTo>
                  <a:cubicBezTo>
                    <a:pt x="1923821" y="2737134"/>
                    <a:pt x="1923821" y="2737134"/>
                    <a:pt x="1923898" y="2737212"/>
                  </a:cubicBezTo>
                  <a:cubicBezTo>
                    <a:pt x="1923432" y="2737134"/>
                    <a:pt x="1923121" y="2737134"/>
                    <a:pt x="1922655" y="2737057"/>
                  </a:cubicBezTo>
                  <a:cubicBezTo>
                    <a:pt x="1923665" y="2728505"/>
                    <a:pt x="1924753" y="2719953"/>
                    <a:pt x="1925764" y="2711401"/>
                  </a:cubicBezTo>
                  <a:cubicBezTo>
                    <a:pt x="1936488" y="2615229"/>
                    <a:pt x="1944959" y="2518746"/>
                    <a:pt x="1951798" y="2422186"/>
                  </a:cubicBezTo>
                  <a:cubicBezTo>
                    <a:pt x="1954440" y="2425995"/>
                    <a:pt x="1958481" y="2428949"/>
                    <a:pt x="1962678" y="2431437"/>
                  </a:cubicBezTo>
                  <a:cubicBezTo>
                    <a:pt x="1988013" y="2459037"/>
                    <a:pt x="2019643" y="2480262"/>
                    <a:pt x="2048164" y="2504441"/>
                  </a:cubicBezTo>
                  <a:cubicBezTo>
                    <a:pt x="2134194" y="2576200"/>
                    <a:pt x="2226985" y="2639252"/>
                    <a:pt x="2316512" y="2706425"/>
                  </a:cubicBezTo>
                  <a:cubicBezTo>
                    <a:pt x="2317445" y="2707047"/>
                    <a:pt x="2318377" y="2707436"/>
                    <a:pt x="2319310" y="2707824"/>
                  </a:cubicBezTo>
                  <a:cubicBezTo>
                    <a:pt x="2306875" y="2841703"/>
                    <a:pt x="2287991" y="2975115"/>
                    <a:pt x="2280841" y="3109305"/>
                  </a:cubicBezTo>
                  <a:cubicBezTo>
                    <a:pt x="2276878" y="3106817"/>
                    <a:pt x="2272914" y="3104329"/>
                    <a:pt x="2269106" y="3101530"/>
                  </a:cubicBezTo>
                  <a:close/>
                  <a:moveTo>
                    <a:pt x="2602268" y="3093989"/>
                  </a:moveTo>
                  <a:cubicBezTo>
                    <a:pt x="2519347" y="3113270"/>
                    <a:pt x="2435882" y="3120345"/>
                    <a:pt x="2350551" y="3125165"/>
                  </a:cubicBezTo>
                  <a:cubicBezTo>
                    <a:pt x="2344722" y="3126098"/>
                    <a:pt x="2331744" y="3126409"/>
                    <a:pt x="2319388" y="3128197"/>
                  </a:cubicBezTo>
                  <a:cubicBezTo>
                    <a:pt x="2321330" y="3080305"/>
                    <a:pt x="2325061" y="3035290"/>
                    <a:pt x="2330268" y="2985766"/>
                  </a:cubicBezTo>
                  <a:cubicBezTo>
                    <a:pt x="2338894" y="2899546"/>
                    <a:pt x="2348608" y="2813481"/>
                    <a:pt x="2356613" y="2727183"/>
                  </a:cubicBezTo>
                  <a:cubicBezTo>
                    <a:pt x="2389486" y="2760225"/>
                    <a:pt x="2423292" y="2792257"/>
                    <a:pt x="2458730" y="2822500"/>
                  </a:cubicBezTo>
                  <a:cubicBezTo>
                    <a:pt x="2558748" y="2904133"/>
                    <a:pt x="2656435" y="2989498"/>
                    <a:pt x="2760262" y="3066156"/>
                  </a:cubicBezTo>
                  <a:cubicBezTo>
                    <a:pt x="2745962" y="3067944"/>
                    <a:pt x="2731741" y="3069810"/>
                    <a:pt x="2717597" y="3072142"/>
                  </a:cubicBezTo>
                  <a:cubicBezTo>
                    <a:pt x="2678972" y="3078595"/>
                    <a:pt x="2640426" y="3085903"/>
                    <a:pt x="2602268" y="3093989"/>
                  </a:cubicBezTo>
                  <a:close/>
                  <a:moveTo>
                    <a:pt x="2815672" y="3059858"/>
                  </a:moveTo>
                  <a:cubicBezTo>
                    <a:pt x="2773085" y="3026272"/>
                    <a:pt x="2729176" y="2993852"/>
                    <a:pt x="2686433" y="2960266"/>
                  </a:cubicBezTo>
                  <a:cubicBezTo>
                    <a:pt x="2610817" y="2900712"/>
                    <a:pt x="2533491" y="2843336"/>
                    <a:pt x="2457797" y="2783938"/>
                  </a:cubicBezTo>
                  <a:cubicBezTo>
                    <a:pt x="2424147" y="2759137"/>
                    <a:pt x="2394149" y="2727805"/>
                    <a:pt x="2358478" y="2705881"/>
                  </a:cubicBezTo>
                  <a:cubicBezTo>
                    <a:pt x="2363763" y="2646638"/>
                    <a:pt x="2367959" y="2587396"/>
                    <a:pt x="2370368" y="2527920"/>
                  </a:cubicBezTo>
                  <a:cubicBezTo>
                    <a:pt x="2564810" y="2711789"/>
                    <a:pt x="2781944" y="2869847"/>
                    <a:pt x="2994260" y="3032181"/>
                  </a:cubicBezTo>
                  <a:cubicBezTo>
                    <a:pt x="2979261" y="3034824"/>
                    <a:pt x="2964262" y="3037234"/>
                    <a:pt x="2949186" y="3039022"/>
                  </a:cubicBezTo>
                  <a:cubicBezTo>
                    <a:pt x="2905743" y="3049907"/>
                    <a:pt x="2860746" y="3055038"/>
                    <a:pt x="2815672" y="3059858"/>
                  </a:cubicBezTo>
                  <a:close/>
                  <a:moveTo>
                    <a:pt x="3643331" y="2226810"/>
                  </a:moveTo>
                  <a:cubicBezTo>
                    <a:pt x="3630897" y="2360922"/>
                    <a:pt x="3613178" y="2494489"/>
                    <a:pt x="3603075" y="2628757"/>
                  </a:cubicBezTo>
                  <a:cubicBezTo>
                    <a:pt x="3596081" y="2716843"/>
                    <a:pt x="3585434" y="2804540"/>
                    <a:pt x="3580460" y="2892704"/>
                  </a:cubicBezTo>
                  <a:cubicBezTo>
                    <a:pt x="3579450" y="2900479"/>
                    <a:pt x="3581393" y="2908409"/>
                    <a:pt x="3587299" y="2913773"/>
                  </a:cubicBezTo>
                  <a:cubicBezTo>
                    <a:pt x="3587843" y="2914318"/>
                    <a:pt x="3588465" y="2914862"/>
                    <a:pt x="3589087" y="2915328"/>
                  </a:cubicBezTo>
                  <a:cubicBezTo>
                    <a:pt x="3587144" y="2916184"/>
                    <a:pt x="3585123" y="2917117"/>
                    <a:pt x="3582947" y="2917972"/>
                  </a:cubicBezTo>
                  <a:cubicBezTo>
                    <a:pt x="3450755" y="2949614"/>
                    <a:pt x="3318096" y="2984444"/>
                    <a:pt x="3182562" y="2997661"/>
                  </a:cubicBezTo>
                  <a:cubicBezTo>
                    <a:pt x="3136478" y="3003181"/>
                    <a:pt x="3091092" y="3013211"/>
                    <a:pt x="3045629" y="3022462"/>
                  </a:cubicBezTo>
                  <a:cubicBezTo>
                    <a:pt x="3042054" y="3018808"/>
                    <a:pt x="3038013" y="3015543"/>
                    <a:pt x="3034438" y="3012744"/>
                  </a:cubicBezTo>
                  <a:cubicBezTo>
                    <a:pt x="2960687" y="2956689"/>
                    <a:pt x="2887325" y="2900012"/>
                    <a:pt x="2812175" y="2845746"/>
                  </a:cubicBezTo>
                  <a:cubicBezTo>
                    <a:pt x="2666616" y="2737834"/>
                    <a:pt x="2524554" y="2625103"/>
                    <a:pt x="2379927" y="2516025"/>
                  </a:cubicBezTo>
                  <a:cubicBezTo>
                    <a:pt x="2376974" y="2514315"/>
                    <a:pt x="2374098" y="2512215"/>
                    <a:pt x="2371145" y="2510038"/>
                  </a:cubicBezTo>
                  <a:cubicBezTo>
                    <a:pt x="2371379" y="2502419"/>
                    <a:pt x="2371767" y="2494800"/>
                    <a:pt x="2372000" y="2487181"/>
                  </a:cubicBezTo>
                  <a:cubicBezTo>
                    <a:pt x="2383191" y="2238005"/>
                    <a:pt x="2407360" y="1989995"/>
                    <a:pt x="2418318" y="1740120"/>
                  </a:cubicBezTo>
                  <a:cubicBezTo>
                    <a:pt x="2427022" y="1528728"/>
                    <a:pt x="2421504" y="1318037"/>
                    <a:pt x="2439145" y="1106956"/>
                  </a:cubicBezTo>
                  <a:cubicBezTo>
                    <a:pt x="2439689" y="1093506"/>
                    <a:pt x="2441011" y="1079901"/>
                    <a:pt x="2442021" y="1066295"/>
                  </a:cubicBezTo>
                  <a:cubicBezTo>
                    <a:pt x="2470309" y="1086976"/>
                    <a:pt x="2500773" y="1104935"/>
                    <a:pt x="2529294" y="1125149"/>
                  </a:cubicBezTo>
                  <a:cubicBezTo>
                    <a:pt x="2560769" y="1145752"/>
                    <a:pt x="2592476" y="1170941"/>
                    <a:pt x="2624728" y="1192166"/>
                  </a:cubicBezTo>
                  <a:cubicBezTo>
                    <a:pt x="2554008" y="1219221"/>
                    <a:pt x="2496032" y="1294169"/>
                    <a:pt x="2585249" y="1343382"/>
                  </a:cubicBezTo>
                  <a:cubicBezTo>
                    <a:pt x="2546081" y="1386453"/>
                    <a:pt x="2533802" y="1479282"/>
                    <a:pt x="2595662" y="1507581"/>
                  </a:cubicBezTo>
                  <a:cubicBezTo>
                    <a:pt x="2562478" y="1578175"/>
                    <a:pt x="2619987" y="1640916"/>
                    <a:pt x="2689697" y="1650479"/>
                  </a:cubicBezTo>
                  <a:cubicBezTo>
                    <a:pt x="2698479" y="1652811"/>
                    <a:pt x="2709980" y="1652889"/>
                    <a:pt x="2718218" y="1648690"/>
                  </a:cubicBezTo>
                  <a:cubicBezTo>
                    <a:pt x="2721327" y="1653122"/>
                    <a:pt x="2726145" y="1656387"/>
                    <a:pt x="2731818" y="1657320"/>
                  </a:cubicBezTo>
                  <a:cubicBezTo>
                    <a:pt x="2747750" y="1660508"/>
                    <a:pt x="2763681" y="1655532"/>
                    <a:pt x="2777514" y="1647602"/>
                  </a:cubicBezTo>
                  <a:cubicBezTo>
                    <a:pt x="2833236" y="1666261"/>
                    <a:pt x="2911028" y="1627388"/>
                    <a:pt x="2918877" y="1566124"/>
                  </a:cubicBezTo>
                  <a:cubicBezTo>
                    <a:pt x="2974521" y="1571800"/>
                    <a:pt x="3053012" y="1527251"/>
                    <a:pt x="3058064" y="1469408"/>
                  </a:cubicBezTo>
                  <a:cubicBezTo>
                    <a:pt x="3084409" y="1494520"/>
                    <a:pt x="3138265" y="1528184"/>
                    <a:pt x="3147202" y="1534404"/>
                  </a:cubicBezTo>
                  <a:cubicBezTo>
                    <a:pt x="3265639" y="1607874"/>
                    <a:pt x="3383143" y="1682743"/>
                    <a:pt x="3499715" y="1759090"/>
                  </a:cubicBezTo>
                  <a:cubicBezTo>
                    <a:pt x="3564607" y="1801928"/>
                    <a:pt x="3624214" y="1852851"/>
                    <a:pt x="3691048" y="1892657"/>
                  </a:cubicBezTo>
                  <a:cubicBezTo>
                    <a:pt x="3688328" y="1914815"/>
                    <a:pt x="3685608" y="1937050"/>
                    <a:pt x="3683044" y="1959208"/>
                  </a:cubicBezTo>
                  <a:cubicBezTo>
                    <a:pt x="3668355" y="2048149"/>
                    <a:pt x="3650403" y="2136702"/>
                    <a:pt x="3643331" y="2226810"/>
                  </a:cubicBezTo>
                  <a:close/>
                  <a:moveTo>
                    <a:pt x="3802258" y="1083788"/>
                  </a:moveTo>
                  <a:cubicBezTo>
                    <a:pt x="3774747" y="1280952"/>
                    <a:pt x="3745293" y="1477882"/>
                    <a:pt x="3718637" y="1675124"/>
                  </a:cubicBezTo>
                  <a:cubicBezTo>
                    <a:pt x="3674961" y="1646358"/>
                    <a:pt x="3630586" y="1618447"/>
                    <a:pt x="3588232" y="1587738"/>
                  </a:cubicBezTo>
                  <a:cubicBezTo>
                    <a:pt x="3447180" y="1491488"/>
                    <a:pt x="3299756" y="1405112"/>
                    <a:pt x="3146503" y="1329776"/>
                  </a:cubicBezTo>
                  <a:cubicBezTo>
                    <a:pt x="3141218" y="1327988"/>
                    <a:pt x="3120080" y="1315238"/>
                    <a:pt x="3101195" y="1306919"/>
                  </a:cubicBezTo>
                  <a:cubicBezTo>
                    <a:pt x="3095444" y="1293313"/>
                    <a:pt x="3086429" y="1281263"/>
                    <a:pt x="3073995" y="1272944"/>
                  </a:cubicBezTo>
                  <a:cubicBezTo>
                    <a:pt x="3105703" y="1235937"/>
                    <a:pt x="3090626" y="1177627"/>
                    <a:pt x="3052624" y="1151116"/>
                  </a:cubicBezTo>
                  <a:cubicBezTo>
                    <a:pt x="3026978" y="1132146"/>
                    <a:pt x="2995270" y="1132612"/>
                    <a:pt x="2965117" y="1136811"/>
                  </a:cubicBezTo>
                  <a:cubicBezTo>
                    <a:pt x="2965428" y="1136422"/>
                    <a:pt x="2965739" y="1135956"/>
                    <a:pt x="2965739" y="1135334"/>
                  </a:cubicBezTo>
                  <a:cubicBezTo>
                    <a:pt x="2965739" y="1133934"/>
                    <a:pt x="2964573" y="1132846"/>
                    <a:pt x="2963252" y="1132846"/>
                  </a:cubicBezTo>
                  <a:cubicBezTo>
                    <a:pt x="2961931" y="1132846"/>
                    <a:pt x="2960765" y="1134012"/>
                    <a:pt x="2960765" y="1135334"/>
                  </a:cubicBezTo>
                  <a:cubicBezTo>
                    <a:pt x="2960765" y="1136189"/>
                    <a:pt x="2961231" y="1136811"/>
                    <a:pt x="2961853" y="1137277"/>
                  </a:cubicBezTo>
                  <a:cubicBezTo>
                    <a:pt x="2959522" y="1137588"/>
                    <a:pt x="2957190" y="1137977"/>
                    <a:pt x="2954859" y="1138366"/>
                  </a:cubicBezTo>
                  <a:cubicBezTo>
                    <a:pt x="2946155" y="1059453"/>
                    <a:pt x="2863544" y="1052301"/>
                    <a:pt x="2807745" y="1086198"/>
                  </a:cubicBezTo>
                  <a:cubicBezTo>
                    <a:pt x="2804403" y="1082466"/>
                    <a:pt x="2800440" y="1079279"/>
                    <a:pt x="2796710" y="1076791"/>
                  </a:cubicBezTo>
                  <a:cubicBezTo>
                    <a:pt x="2760884" y="1052845"/>
                    <a:pt x="2724824" y="1029288"/>
                    <a:pt x="2688298" y="1006431"/>
                  </a:cubicBezTo>
                  <a:cubicBezTo>
                    <a:pt x="2772696" y="993058"/>
                    <a:pt x="2856783" y="977820"/>
                    <a:pt x="2941103" y="964370"/>
                  </a:cubicBezTo>
                  <a:cubicBezTo>
                    <a:pt x="3033195" y="950454"/>
                    <a:pt x="3126142" y="944312"/>
                    <a:pt x="3218700" y="934749"/>
                  </a:cubicBezTo>
                  <a:cubicBezTo>
                    <a:pt x="3309548" y="924642"/>
                    <a:pt x="3400085" y="911503"/>
                    <a:pt x="3491167" y="903650"/>
                  </a:cubicBezTo>
                  <a:cubicBezTo>
                    <a:pt x="3596314" y="896809"/>
                    <a:pt x="3700607" y="877917"/>
                    <a:pt x="3803579" y="855914"/>
                  </a:cubicBezTo>
                  <a:cubicBezTo>
                    <a:pt x="3815935" y="851327"/>
                    <a:pt x="3831867" y="851561"/>
                    <a:pt x="3844223" y="846274"/>
                  </a:cubicBezTo>
                  <a:cubicBezTo>
                    <a:pt x="3836607" y="926352"/>
                    <a:pt x="3813682" y="1004176"/>
                    <a:pt x="3802258" y="10837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2507173" y="7886791"/>
              <a:ext cx="668344" cy="559771"/>
            </a:xfrm>
            <a:custGeom>
              <a:rect b="b" l="l" r="r" t="t"/>
              <a:pathLst>
                <a:path extrusionOk="0" h="559771" w="668344">
                  <a:moveTo>
                    <a:pt x="545086" y="16275"/>
                  </a:moveTo>
                  <a:cubicBezTo>
                    <a:pt x="480427" y="27470"/>
                    <a:pt x="416546" y="43486"/>
                    <a:pt x="351188" y="52582"/>
                  </a:cubicBezTo>
                  <a:cubicBezTo>
                    <a:pt x="270520" y="65799"/>
                    <a:pt x="190008" y="79249"/>
                    <a:pt x="108952" y="90289"/>
                  </a:cubicBezTo>
                  <a:cubicBezTo>
                    <a:pt x="83384" y="94254"/>
                    <a:pt x="57894" y="100241"/>
                    <a:pt x="33336" y="108637"/>
                  </a:cubicBezTo>
                  <a:cubicBezTo>
                    <a:pt x="12275" y="112991"/>
                    <a:pt x="1628" y="126052"/>
                    <a:pt x="696" y="147432"/>
                  </a:cubicBezTo>
                  <a:cubicBezTo>
                    <a:pt x="1007" y="163681"/>
                    <a:pt x="-3812" y="184362"/>
                    <a:pt x="8234" y="197345"/>
                  </a:cubicBezTo>
                  <a:cubicBezTo>
                    <a:pt x="12353" y="268172"/>
                    <a:pt x="8545" y="339310"/>
                    <a:pt x="15462" y="410058"/>
                  </a:cubicBezTo>
                  <a:cubicBezTo>
                    <a:pt x="13829" y="425452"/>
                    <a:pt x="29450" y="436725"/>
                    <a:pt x="44138" y="436414"/>
                  </a:cubicBezTo>
                  <a:cubicBezTo>
                    <a:pt x="70561" y="437347"/>
                    <a:pt x="96595" y="434471"/>
                    <a:pt x="122552" y="430039"/>
                  </a:cubicBezTo>
                  <a:cubicBezTo>
                    <a:pt x="122707" y="433926"/>
                    <a:pt x="122941" y="437347"/>
                    <a:pt x="123018" y="439602"/>
                  </a:cubicBezTo>
                  <a:cubicBezTo>
                    <a:pt x="137940" y="519292"/>
                    <a:pt x="214721" y="565162"/>
                    <a:pt x="292514" y="560342"/>
                  </a:cubicBezTo>
                  <a:cubicBezTo>
                    <a:pt x="382896" y="565473"/>
                    <a:pt x="469236" y="485628"/>
                    <a:pt x="464418" y="393887"/>
                  </a:cubicBezTo>
                  <a:cubicBezTo>
                    <a:pt x="464418" y="386890"/>
                    <a:pt x="463408" y="380049"/>
                    <a:pt x="461154" y="373596"/>
                  </a:cubicBezTo>
                  <a:cubicBezTo>
                    <a:pt x="519673" y="361389"/>
                    <a:pt x="577104" y="347240"/>
                    <a:pt x="637877" y="339932"/>
                  </a:cubicBezTo>
                  <a:cubicBezTo>
                    <a:pt x="677900" y="333168"/>
                    <a:pt x="671372" y="281233"/>
                    <a:pt x="673237" y="250601"/>
                  </a:cubicBezTo>
                  <a:cubicBezTo>
                    <a:pt x="672848" y="181485"/>
                    <a:pt x="669351" y="112447"/>
                    <a:pt x="663134" y="43642"/>
                  </a:cubicBezTo>
                  <a:cubicBezTo>
                    <a:pt x="664377" y="-29440"/>
                    <a:pt x="587440" y="9900"/>
                    <a:pt x="545086" y="16275"/>
                  </a:cubicBezTo>
                  <a:close/>
                  <a:moveTo>
                    <a:pt x="302461" y="521779"/>
                  </a:moveTo>
                  <a:cubicBezTo>
                    <a:pt x="231663" y="528466"/>
                    <a:pt x="173222" y="502187"/>
                    <a:pt x="145245" y="434082"/>
                  </a:cubicBezTo>
                  <a:cubicBezTo>
                    <a:pt x="144390" y="431439"/>
                    <a:pt x="143613" y="428795"/>
                    <a:pt x="142836" y="426152"/>
                  </a:cubicBezTo>
                  <a:cubicBezTo>
                    <a:pt x="170735" y="420787"/>
                    <a:pt x="198479" y="414412"/>
                    <a:pt x="226379" y="409981"/>
                  </a:cubicBezTo>
                  <a:cubicBezTo>
                    <a:pt x="281711" y="400340"/>
                    <a:pt x="337588" y="394898"/>
                    <a:pt x="392998" y="386113"/>
                  </a:cubicBezTo>
                  <a:cubicBezTo>
                    <a:pt x="403490" y="384480"/>
                    <a:pt x="413904" y="382692"/>
                    <a:pt x="424317" y="380748"/>
                  </a:cubicBezTo>
                  <a:cubicBezTo>
                    <a:pt x="431856" y="451653"/>
                    <a:pt x="375046" y="520380"/>
                    <a:pt x="302461" y="521779"/>
                  </a:cubicBezTo>
                  <a:close/>
                  <a:moveTo>
                    <a:pt x="629095" y="300670"/>
                  </a:moveTo>
                  <a:cubicBezTo>
                    <a:pt x="532962" y="313031"/>
                    <a:pt x="439783" y="341875"/>
                    <a:pt x="343494" y="353382"/>
                  </a:cubicBezTo>
                  <a:cubicBezTo>
                    <a:pt x="287462" y="361078"/>
                    <a:pt x="231197" y="368153"/>
                    <a:pt x="175864" y="379893"/>
                  </a:cubicBezTo>
                  <a:cubicBezTo>
                    <a:pt x="138950" y="387979"/>
                    <a:pt x="101336" y="395675"/>
                    <a:pt x="63256" y="398630"/>
                  </a:cubicBezTo>
                  <a:cubicBezTo>
                    <a:pt x="58515" y="398941"/>
                    <a:pt x="53852" y="399096"/>
                    <a:pt x="49112" y="399019"/>
                  </a:cubicBezTo>
                  <a:cubicBezTo>
                    <a:pt x="35590" y="333790"/>
                    <a:pt x="39942" y="266617"/>
                    <a:pt x="29217" y="200533"/>
                  </a:cubicBezTo>
                  <a:cubicBezTo>
                    <a:pt x="49267" y="190815"/>
                    <a:pt x="37066" y="165936"/>
                    <a:pt x="41107" y="148288"/>
                  </a:cubicBezTo>
                  <a:cubicBezTo>
                    <a:pt x="104522" y="125819"/>
                    <a:pt x="172600" y="123720"/>
                    <a:pt x="238424" y="111903"/>
                  </a:cubicBezTo>
                  <a:cubicBezTo>
                    <a:pt x="367120" y="91922"/>
                    <a:pt x="495038" y="67743"/>
                    <a:pt x="622412" y="40765"/>
                  </a:cubicBezTo>
                  <a:cubicBezTo>
                    <a:pt x="628940" y="126752"/>
                    <a:pt x="638965" y="214838"/>
                    <a:pt x="629095" y="3006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2616764" y="8034763"/>
              <a:ext cx="380800" cy="93295"/>
            </a:xfrm>
            <a:custGeom>
              <a:rect b="b" l="l" r="r" t="t"/>
              <a:pathLst>
                <a:path extrusionOk="0" h="93295" w="380800">
                  <a:moveTo>
                    <a:pt x="363609" y="316"/>
                  </a:moveTo>
                  <a:cubicBezTo>
                    <a:pt x="309597" y="10501"/>
                    <a:pt x="254808" y="15787"/>
                    <a:pt x="200797" y="26283"/>
                  </a:cubicBezTo>
                  <a:cubicBezTo>
                    <a:pt x="136371" y="38878"/>
                    <a:pt x="71169" y="48052"/>
                    <a:pt x="8997" y="70054"/>
                  </a:cubicBezTo>
                  <a:cubicBezTo>
                    <a:pt x="3091" y="71764"/>
                    <a:pt x="-795" y="77673"/>
                    <a:pt x="138" y="83737"/>
                  </a:cubicBezTo>
                  <a:cubicBezTo>
                    <a:pt x="3014" y="106750"/>
                    <a:pt x="54305" y="84126"/>
                    <a:pt x="70237" y="83115"/>
                  </a:cubicBezTo>
                  <a:cubicBezTo>
                    <a:pt x="103887" y="76351"/>
                    <a:pt x="138004" y="73319"/>
                    <a:pt x="171809" y="67955"/>
                  </a:cubicBezTo>
                  <a:cubicBezTo>
                    <a:pt x="220847" y="59480"/>
                    <a:pt x="270351" y="54349"/>
                    <a:pt x="319622" y="47430"/>
                  </a:cubicBezTo>
                  <a:cubicBezTo>
                    <a:pt x="339051" y="42610"/>
                    <a:pt x="367339" y="46186"/>
                    <a:pt x="382260" y="31881"/>
                  </a:cubicBezTo>
                  <a:cubicBezTo>
                    <a:pt x="393140" y="18819"/>
                    <a:pt x="380473" y="-2872"/>
                    <a:pt x="363609" y="3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2637267" y="8119373"/>
              <a:ext cx="295315" cy="77746"/>
            </a:xfrm>
            <a:custGeom>
              <a:rect b="b" l="l" r="r" t="t"/>
              <a:pathLst>
                <a:path extrusionOk="0" h="77746" w="295315">
                  <a:moveTo>
                    <a:pt x="250548" y="4569"/>
                  </a:moveTo>
                  <a:cubicBezTo>
                    <a:pt x="228166" y="9933"/>
                    <a:pt x="205706" y="14987"/>
                    <a:pt x="183247" y="20196"/>
                  </a:cubicBezTo>
                  <a:cubicBezTo>
                    <a:pt x="135763" y="28981"/>
                    <a:pt x="88435" y="38777"/>
                    <a:pt x="41573" y="50283"/>
                  </a:cubicBezTo>
                  <a:cubicBezTo>
                    <a:pt x="29450" y="55026"/>
                    <a:pt x="-12904" y="57747"/>
                    <a:pt x="3882" y="78350"/>
                  </a:cubicBezTo>
                  <a:cubicBezTo>
                    <a:pt x="22378" y="87368"/>
                    <a:pt x="45148" y="75318"/>
                    <a:pt x="64732" y="74229"/>
                  </a:cubicBezTo>
                  <a:cubicBezTo>
                    <a:pt x="137240" y="63967"/>
                    <a:pt x="209437" y="54093"/>
                    <a:pt x="281167" y="39088"/>
                  </a:cubicBezTo>
                  <a:cubicBezTo>
                    <a:pt x="291892" y="37378"/>
                    <a:pt x="299585" y="27504"/>
                    <a:pt x="298031" y="16619"/>
                  </a:cubicBezTo>
                  <a:cubicBezTo>
                    <a:pt x="293679" y="-7793"/>
                    <a:pt x="267489" y="837"/>
                    <a:pt x="250548" y="45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4034311" y="8396651"/>
              <a:ext cx="497372" cy="520898"/>
            </a:xfrm>
            <a:custGeom>
              <a:rect b="b" l="l" r="r" t="t"/>
              <a:pathLst>
                <a:path extrusionOk="0" h="520898" w="497372">
                  <a:moveTo>
                    <a:pt x="477270" y="292738"/>
                  </a:moveTo>
                  <a:cubicBezTo>
                    <a:pt x="504470" y="277034"/>
                    <a:pt x="506568" y="235595"/>
                    <a:pt x="485896" y="213748"/>
                  </a:cubicBezTo>
                  <a:cubicBezTo>
                    <a:pt x="478824" y="206907"/>
                    <a:pt x="468410" y="208773"/>
                    <a:pt x="460173" y="204497"/>
                  </a:cubicBezTo>
                  <a:cubicBezTo>
                    <a:pt x="450614" y="199598"/>
                    <a:pt x="446495" y="187470"/>
                    <a:pt x="450692" y="177752"/>
                  </a:cubicBezTo>
                  <a:cubicBezTo>
                    <a:pt x="454577" y="168189"/>
                    <a:pt x="465535" y="164924"/>
                    <a:pt x="471674" y="157149"/>
                  </a:cubicBezTo>
                  <a:cubicBezTo>
                    <a:pt x="493745" y="135691"/>
                    <a:pt x="481700" y="97829"/>
                    <a:pt x="456520" y="84379"/>
                  </a:cubicBezTo>
                  <a:cubicBezTo>
                    <a:pt x="436081" y="72562"/>
                    <a:pt x="412456" y="78548"/>
                    <a:pt x="390230" y="80492"/>
                  </a:cubicBezTo>
                  <a:cubicBezTo>
                    <a:pt x="378650" y="81580"/>
                    <a:pt x="365206" y="82047"/>
                    <a:pt x="357201" y="71862"/>
                  </a:cubicBezTo>
                  <a:cubicBezTo>
                    <a:pt x="346865" y="55924"/>
                    <a:pt x="355258" y="34155"/>
                    <a:pt x="342746" y="18683"/>
                  </a:cubicBezTo>
                  <a:cubicBezTo>
                    <a:pt x="309717" y="-21744"/>
                    <a:pt x="237054" y="10676"/>
                    <a:pt x="213662" y="47527"/>
                  </a:cubicBezTo>
                  <a:cubicBezTo>
                    <a:pt x="207911" y="56468"/>
                    <a:pt x="204337" y="66031"/>
                    <a:pt x="202161" y="76060"/>
                  </a:cubicBezTo>
                  <a:cubicBezTo>
                    <a:pt x="201228" y="80569"/>
                    <a:pt x="201072" y="90832"/>
                    <a:pt x="193923" y="88499"/>
                  </a:cubicBezTo>
                  <a:cubicBezTo>
                    <a:pt x="192913" y="87722"/>
                    <a:pt x="192058" y="86944"/>
                    <a:pt x="191281" y="86012"/>
                  </a:cubicBezTo>
                  <a:cubicBezTo>
                    <a:pt x="190659" y="86400"/>
                    <a:pt x="189959" y="86711"/>
                    <a:pt x="189182" y="86944"/>
                  </a:cubicBezTo>
                  <a:cubicBezTo>
                    <a:pt x="185607" y="87411"/>
                    <a:pt x="182110" y="85390"/>
                    <a:pt x="180711" y="82124"/>
                  </a:cubicBezTo>
                  <a:cubicBezTo>
                    <a:pt x="173329" y="69918"/>
                    <a:pt x="161982" y="60822"/>
                    <a:pt x="150403" y="52814"/>
                  </a:cubicBezTo>
                  <a:cubicBezTo>
                    <a:pt x="106105" y="21949"/>
                    <a:pt x="69347" y="35554"/>
                    <a:pt x="93049" y="92309"/>
                  </a:cubicBezTo>
                  <a:cubicBezTo>
                    <a:pt x="98256" y="108402"/>
                    <a:pt x="84579" y="120920"/>
                    <a:pt x="70668" y="125895"/>
                  </a:cubicBezTo>
                  <a:cubicBezTo>
                    <a:pt x="37561" y="138257"/>
                    <a:pt x="-28263" y="175497"/>
                    <a:pt x="13392" y="214370"/>
                  </a:cubicBezTo>
                  <a:cubicBezTo>
                    <a:pt x="22951" y="225255"/>
                    <a:pt x="42147" y="225877"/>
                    <a:pt x="47509" y="239949"/>
                  </a:cubicBezTo>
                  <a:cubicBezTo>
                    <a:pt x="51006" y="257053"/>
                    <a:pt x="34219" y="269259"/>
                    <a:pt x="26604" y="282864"/>
                  </a:cubicBezTo>
                  <a:cubicBezTo>
                    <a:pt x="12226" y="305411"/>
                    <a:pt x="9118" y="335265"/>
                    <a:pt x="16034" y="360844"/>
                  </a:cubicBezTo>
                  <a:cubicBezTo>
                    <a:pt x="27303" y="400572"/>
                    <a:pt x="66160" y="370484"/>
                    <a:pt x="69813" y="403604"/>
                  </a:cubicBezTo>
                  <a:cubicBezTo>
                    <a:pt x="70124" y="412312"/>
                    <a:pt x="64373" y="419231"/>
                    <a:pt x="60643" y="426539"/>
                  </a:cubicBezTo>
                  <a:cubicBezTo>
                    <a:pt x="35929" y="477696"/>
                    <a:pt x="86366" y="515092"/>
                    <a:pt x="133461" y="518124"/>
                  </a:cubicBezTo>
                  <a:cubicBezTo>
                    <a:pt x="141388" y="517580"/>
                    <a:pt x="149703" y="520612"/>
                    <a:pt x="154444" y="526520"/>
                  </a:cubicBezTo>
                  <a:cubicBezTo>
                    <a:pt x="160039" y="523566"/>
                    <a:pt x="167111" y="523022"/>
                    <a:pt x="173795" y="523955"/>
                  </a:cubicBezTo>
                  <a:cubicBezTo>
                    <a:pt x="181566" y="522555"/>
                    <a:pt x="188172" y="517891"/>
                    <a:pt x="195322" y="514859"/>
                  </a:cubicBezTo>
                  <a:cubicBezTo>
                    <a:pt x="204725" y="510738"/>
                    <a:pt x="215528" y="511982"/>
                    <a:pt x="224076" y="517269"/>
                  </a:cubicBezTo>
                  <a:cubicBezTo>
                    <a:pt x="232547" y="520845"/>
                    <a:pt x="242883" y="517346"/>
                    <a:pt x="251354" y="516413"/>
                  </a:cubicBezTo>
                  <a:cubicBezTo>
                    <a:pt x="278243" y="512293"/>
                    <a:pt x="306531" y="494878"/>
                    <a:pt x="311116" y="466112"/>
                  </a:cubicBezTo>
                  <a:cubicBezTo>
                    <a:pt x="310106" y="452895"/>
                    <a:pt x="308863" y="436102"/>
                    <a:pt x="323862" y="430426"/>
                  </a:cubicBezTo>
                  <a:cubicBezTo>
                    <a:pt x="331167" y="427317"/>
                    <a:pt x="338627" y="429338"/>
                    <a:pt x="345855" y="431204"/>
                  </a:cubicBezTo>
                  <a:cubicBezTo>
                    <a:pt x="365594" y="433769"/>
                    <a:pt x="386422" y="429727"/>
                    <a:pt x="404374" y="421408"/>
                  </a:cubicBezTo>
                  <a:cubicBezTo>
                    <a:pt x="429553" y="407880"/>
                    <a:pt x="468255" y="371884"/>
                    <a:pt x="437247" y="345528"/>
                  </a:cubicBezTo>
                  <a:cubicBezTo>
                    <a:pt x="417741" y="315829"/>
                    <a:pt x="458541" y="304944"/>
                    <a:pt x="477270" y="292738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3463524" y="8037100"/>
              <a:ext cx="590630" cy="279885"/>
            </a:xfrm>
            <a:custGeom>
              <a:rect b="b" l="l" r="r" t="t"/>
              <a:pathLst>
                <a:path extrusionOk="0" h="279885" w="590630">
                  <a:moveTo>
                    <a:pt x="482374" y="276543"/>
                  </a:moveTo>
                  <a:cubicBezTo>
                    <a:pt x="518744" y="269157"/>
                    <a:pt x="555270" y="262393"/>
                    <a:pt x="591873" y="256095"/>
                  </a:cubicBezTo>
                  <a:cubicBezTo>
                    <a:pt x="576874" y="244744"/>
                    <a:pt x="561953" y="233316"/>
                    <a:pt x="546255" y="222898"/>
                  </a:cubicBezTo>
                  <a:cubicBezTo>
                    <a:pt x="465510" y="168709"/>
                    <a:pt x="383443" y="116386"/>
                    <a:pt x="303242" y="61419"/>
                  </a:cubicBezTo>
                  <a:cubicBezTo>
                    <a:pt x="295315" y="55200"/>
                    <a:pt x="245578" y="24023"/>
                    <a:pt x="220787" y="0"/>
                  </a:cubicBezTo>
                  <a:cubicBezTo>
                    <a:pt x="182085" y="6842"/>
                    <a:pt x="143306" y="13295"/>
                    <a:pt x="104370" y="19203"/>
                  </a:cubicBezTo>
                  <a:cubicBezTo>
                    <a:pt x="69399" y="25501"/>
                    <a:pt x="35205" y="36152"/>
                    <a:pt x="0" y="39495"/>
                  </a:cubicBezTo>
                  <a:cubicBezTo>
                    <a:pt x="7383" y="43460"/>
                    <a:pt x="14455" y="47736"/>
                    <a:pt x="20361" y="49913"/>
                  </a:cubicBezTo>
                  <a:cubicBezTo>
                    <a:pt x="37381" y="60797"/>
                    <a:pt x="56343" y="68494"/>
                    <a:pt x="74606" y="77202"/>
                  </a:cubicBezTo>
                  <a:cubicBezTo>
                    <a:pt x="77870" y="76735"/>
                    <a:pt x="81289" y="77124"/>
                    <a:pt x="84709" y="78834"/>
                  </a:cubicBezTo>
                  <a:cubicBezTo>
                    <a:pt x="135845" y="103091"/>
                    <a:pt x="184416" y="131935"/>
                    <a:pt x="234542" y="158135"/>
                  </a:cubicBezTo>
                  <a:cubicBezTo>
                    <a:pt x="277596" y="182470"/>
                    <a:pt x="315210" y="214812"/>
                    <a:pt x="357331" y="240235"/>
                  </a:cubicBezTo>
                  <a:cubicBezTo>
                    <a:pt x="385852" y="258194"/>
                    <a:pt x="414607" y="270478"/>
                    <a:pt x="443283" y="286339"/>
                  </a:cubicBezTo>
                  <a:cubicBezTo>
                    <a:pt x="455329" y="280508"/>
                    <a:pt x="469706" y="280041"/>
                    <a:pt x="482374" y="276543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4515078" y="8641031"/>
              <a:ext cx="660573" cy="505349"/>
            </a:xfrm>
            <a:custGeom>
              <a:rect b="b" l="l" r="r" t="t"/>
              <a:pathLst>
                <a:path extrusionOk="0" h="505349" w="660573">
                  <a:moveTo>
                    <a:pt x="467064" y="248710"/>
                  </a:moveTo>
                  <a:cubicBezTo>
                    <a:pt x="376449" y="186979"/>
                    <a:pt x="283891" y="129525"/>
                    <a:pt x="189390" y="74247"/>
                  </a:cubicBezTo>
                  <a:cubicBezTo>
                    <a:pt x="147036" y="48980"/>
                    <a:pt x="100329" y="26822"/>
                    <a:pt x="58208" y="0"/>
                  </a:cubicBezTo>
                  <a:cubicBezTo>
                    <a:pt x="59063" y="12439"/>
                    <a:pt x="57586" y="25034"/>
                    <a:pt x="54011" y="36463"/>
                  </a:cubicBezTo>
                  <a:cubicBezTo>
                    <a:pt x="45929" y="62586"/>
                    <a:pt x="23625" y="80545"/>
                    <a:pt x="0" y="92440"/>
                  </a:cubicBezTo>
                  <a:cubicBezTo>
                    <a:pt x="2020" y="96561"/>
                    <a:pt x="3653" y="100681"/>
                    <a:pt x="4896" y="104802"/>
                  </a:cubicBezTo>
                  <a:cubicBezTo>
                    <a:pt x="6450" y="105424"/>
                    <a:pt x="7849" y="106201"/>
                    <a:pt x="9248" y="106979"/>
                  </a:cubicBezTo>
                  <a:cubicBezTo>
                    <a:pt x="29998" y="119807"/>
                    <a:pt x="48105" y="133956"/>
                    <a:pt x="68622" y="146240"/>
                  </a:cubicBezTo>
                  <a:cubicBezTo>
                    <a:pt x="120613" y="177805"/>
                    <a:pt x="174236" y="206727"/>
                    <a:pt x="227237" y="236348"/>
                  </a:cubicBezTo>
                  <a:cubicBezTo>
                    <a:pt x="269358" y="258894"/>
                    <a:pt x="308993" y="285561"/>
                    <a:pt x="349016" y="311451"/>
                  </a:cubicBezTo>
                  <a:cubicBezTo>
                    <a:pt x="441263" y="363851"/>
                    <a:pt x="527215" y="426048"/>
                    <a:pt x="612934" y="488245"/>
                  </a:cubicBezTo>
                  <a:cubicBezTo>
                    <a:pt x="624047" y="495709"/>
                    <a:pt x="634927" y="503405"/>
                    <a:pt x="645419" y="511802"/>
                  </a:cubicBezTo>
                  <a:cubicBezTo>
                    <a:pt x="650936" y="467642"/>
                    <a:pt x="656610" y="423483"/>
                    <a:pt x="662516" y="379323"/>
                  </a:cubicBezTo>
                  <a:cubicBezTo>
                    <a:pt x="595137" y="339361"/>
                    <a:pt x="532344" y="291392"/>
                    <a:pt x="467064" y="24871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3907429" y="8318152"/>
              <a:ext cx="334172" cy="132168"/>
            </a:xfrm>
            <a:custGeom>
              <a:rect b="b" l="l" r="r" t="t"/>
              <a:pathLst>
                <a:path extrusionOk="0" h="132168" w="334172">
                  <a:moveTo>
                    <a:pt x="183872" y="0"/>
                  </a:moveTo>
                  <a:cubicBezTo>
                    <a:pt x="168951" y="2177"/>
                    <a:pt x="154108" y="4198"/>
                    <a:pt x="139187" y="6220"/>
                  </a:cubicBezTo>
                  <a:cubicBezTo>
                    <a:pt x="97376" y="11429"/>
                    <a:pt x="55488" y="20758"/>
                    <a:pt x="13367" y="22624"/>
                  </a:cubicBezTo>
                  <a:cubicBezTo>
                    <a:pt x="12123" y="30088"/>
                    <a:pt x="6528" y="33042"/>
                    <a:pt x="78" y="33275"/>
                  </a:cubicBezTo>
                  <a:cubicBezTo>
                    <a:pt x="0" y="33897"/>
                    <a:pt x="0" y="34519"/>
                    <a:pt x="0" y="35141"/>
                  </a:cubicBezTo>
                  <a:cubicBezTo>
                    <a:pt x="58363" y="71682"/>
                    <a:pt x="121157" y="100914"/>
                    <a:pt x="180142" y="136522"/>
                  </a:cubicBezTo>
                  <a:cubicBezTo>
                    <a:pt x="181463" y="85210"/>
                    <a:pt x="237262" y="62586"/>
                    <a:pt x="286766" y="105190"/>
                  </a:cubicBezTo>
                  <a:cubicBezTo>
                    <a:pt x="292517" y="108456"/>
                    <a:pt x="306117" y="122139"/>
                    <a:pt x="314977" y="135745"/>
                  </a:cubicBezTo>
                  <a:cubicBezTo>
                    <a:pt x="317619" y="124394"/>
                    <a:pt x="323059" y="113043"/>
                    <a:pt x="327411" y="106434"/>
                  </a:cubicBezTo>
                  <a:cubicBezTo>
                    <a:pt x="329587" y="102936"/>
                    <a:pt x="332074" y="99515"/>
                    <a:pt x="334716" y="96250"/>
                  </a:cubicBezTo>
                  <a:cubicBezTo>
                    <a:pt x="329898" y="93373"/>
                    <a:pt x="325391" y="90030"/>
                    <a:pt x="321194" y="87076"/>
                  </a:cubicBezTo>
                  <a:cubicBezTo>
                    <a:pt x="301610" y="73548"/>
                    <a:pt x="281249" y="61186"/>
                    <a:pt x="261121" y="48591"/>
                  </a:cubicBezTo>
                  <a:cubicBezTo>
                    <a:pt x="235941" y="31409"/>
                    <a:pt x="210140" y="15471"/>
                    <a:pt x="183872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3823264" y="9830545"/>
              <a:ext cx="629487" cy="528672"/>
            </a:xfrm>
            <a:custGeom>
              <a:rect b="b" l="l" r="r" t="t"/>
              <a:pathLst>
                <a:path extrusionOk="0" h="528672" w="629487">
                  <a:moveTo>
                    <a:pt x="0" y="177650"/>
                  </a:moveTo>
                  <a:cubicBezTo>
                    <a:pt x="35593" y="199496"/>
                    <a:pt x="65591" y="230906"/>
                    <a:pt x="99164" y="255707"/>
                  </a:cubicBezTo>
                  <a:cubicBezTo>
                    <a:pt x="174858" y="315182"/>
                    <a:pt x="252184" y="372559"/>
                    <a:pt x="327800" y="432035"/>
                  </a:cubicBezTo>
                  <a:cubicBezTo>
                    <a:pt x="370620" y="465621"/>
                    <a:pt x="414451" y="498041"/>
                    <a:pt x="457117" y="531627"/>
                  </a:cubicBezTo>
                  <a:cubicBezTo>
                    <a:pt x="502191" y="526729"/>
                    <a:pt x="547188" y="521598"/>
                    <a:pt x="590630" y="510791"/>
                  </a:cubicBezTo>
                  <a:cubicBezTo>
                    <a:pt x="605784" y="508926"/>
                    <a:pt x="620861" y="506671"/>
                    <a:pt x="635782" y="504027"/>
                  </a:cubicBezTo>
                  <a:cubicBezTo>
                    <a:pt x="423466" y="341694"/>
                    <a:pt x="206254" y="183792"/>
                    <a:pt x="11890" y="0"/>
                  </a:cubicBezTo>
                  <a:cubicBezTo>
                    <a:pt x="9559" y="59320"/>
                    <a:pt x="5285" y="118485"/>
                    <a:pt x="0" y="17765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3418371" y="9562165"/>
              <a:ext cx="373029" cy="404279"/>
            </a:xfrm>
            <a:custGeom>
              <a:rect b="b" l="l" r="r" t="t"/>
              <a:pathLst>
                <a:path extrusionOk="0" h="404279" w="373029">
                  <a:moveTo>
                    <a:pt x="8316" y="0"/>
                  </a:moveTo>
                  <a:cubicBezTo>
                    <a:pt x="5906" y="45481"/>
                    <a:pt x="3109" y="90963"/>
                    <a:pt x="0" y="136367"/>
                  </a:cubicBezTo>
                  <a:cubicBezTo>
                    <a:pt x="2720" y="137610"/>
                    <a:pt x="5129" y="139632"/>
                    <a:pt x="6295" y="142431"/>
                  </a:cubicBezTo>
                  <a:cubicBezTo>
                    <a:pt x="12667" y="148650"/>
                    <a:pt x="20050" y="153782"/>
                    <a:pt x="26112" y="160390"/>
                  </a:cubicBezTo>
                  <a:cubicBezTo>
                    <a:pt x="26190" y="160468"/>
                    <a:pt x="26190" y="160468"/>
                    <a:pt x="26268" y="160545"/>
                  </a:cubicBezTo>
                  <a:cubicBezTo>
                    <a:pt x="102972" y="210070"/>
                    <a:pt x="173614" y="269001"/>
                    <a:pt x="250241" y="318836"/>
                  </a:cubicBezTo>
                  <a:cubicBezTo>
                    <a:pt x="289875" y="347991"/>
                    <a:pt x="331375" y="374813"/>
                    <a:pt x="369610" y="405834"/>
                  </a:cubicBezTo>
                  <a:cubicBezTo>
                    <a:pt x="373418" y="359653"/>
                    <a:pt x="375827" y="313394"/>
                    <a:pt x="377925" y="267135"/>
                  </a:cubicBezTo>
                  <a:cubicBezTo>
                    <a:pt x="276819" y="192421"/>
                    <a:pt x="169962" y="126259"/>
                    <a:pt x="70720" y="49136"/>
                  </a:cubicBezTo>
                  <a:cubicBezTo>
                    <a:pt x="65513" y="42994"/>
                    <a:pt x="29687" y="19125"/>
                    <a:pt x="8316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2389820" y="7422595"/>
              <a:ext cx="435201" cy="357631"/>
            </a:xfrm>
            <a:custGeom>
              <a:rect b="b" l="l" r="r" t="t"/>
              <a:pathLst>
                <a:path extrusionOk="0" h="357631" w="435201">
                  <a:moveTo>
                    <a:pt x="52768" y="351179"/>
                  </a:moveTo>
                  <a:cubicBezTo>
                    <a:pt x="107790" y="313083"/>
                    <a:pt x="165221" y="278486"/>
                    <a:pt x="222497" y="243967"/>
                  </a:cubicBezTo>
                  <a:cubicBezTo>
                    <a:pt x="291896" y="203228"/>
                    <a:pt x="356554" y="153937"/>
                    <a:pt x="429839" y="120118"/>
                  </a:cubicBezTo>
                  <a:cubicBezTo>
                    <a:pt x="432170" y="119262"/>
                    <a:pt x="434502" y="118252"/>
                    <a:pt x="436833" y="117241"/>
                  </a:cubicBezTo>
                  <a:cubicBezTo>
                    <a:pt x="414451" y="93373"/>
                    <a:pt x="392924" y="68805"/>
                    <a:pt x="372330" y="43305"/>
                  </a:cubicBezTo>
                  <a:cubicBezTo>
                    <a:pt x="361450" y="29932"/>
                    <a:pt x="350881" y="16404"/>
                    <a:pt x="340389" y="2643"/>
                  </a:cubicBezTo>
                  <a:cubicBezTo>
                    <a:pt x="339768" y="1866"/>
                    <a:pt x="338991" y="1011"/>
                    <a:pt x="338213" y="0"/>
                  </a:cubicBezTo>
                  <a:cubicBezTo>
                    <a:pt x="333939" y="8008"/>
                    <a:pt x="324847" y="15083"/>
                    <a:pt x="318241" y="20603"/>
                  </a:cubicBezTo>
                  <a:cubicBezTo>
                    <a:pt x="284357" y="53645"/>
                    <a:pt x="252572" y="88786"/>
                    <a:pt x="221020" y="124005"/>
                  </a:cubicBezTo>
                  <a:cubicBezTo>
                    <a:pt x="171982" y="180837"/>
                    <a:pt x="119680" y="234560"/>
                    <a:pt x="68233" y="289060"/>
                  </a:cubicBezTo>
                  <a:cubicBezTo>
                    <a:pt x="45618" y="312694"/>
                    <a:pt x="24091" y="337573"/>
                    <a:pt x="0" y="359731"/>
                  </a:cubicBezTo>
                  <a:cubicBezTo>
                    <a:pt x="16398" y="357476"/>
                    <a:pt x="32796" y="355843"/>
                    <a:pt x="49193" y="354444"/>
                  </a:cubicBezTo>
                  <a:cubicBezTo>
                    <a:pt x="50281" y="353278"/>
                    <a:pt x="51447" y="352112"/>
                    <a:pt x="52768" y="35117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2743732" y="7343294"/>
              <a:ext cx="1126859" cy="225463"/>
            </a:xfrm>
            <a:custGeom>
              <a:rect b="b" l="l" r="r" t="t"/>
              <a:pathLst>
                <a:path extrusionOk="0" h="225463" w="1126859">
                  <a:moveTo>
                    <a:pt x="92169" y="166610"/>
                  </a:moveTo>
                  <a:cubicBezTo>
                    <a:pt x="114551" y="187523"/>
                    <a:pt x="137321" y="208359"/>
                    <a:pt x="161335" y="227407"/>
                  </a:cubicBezTo>
                  <a:cubicBezTo>
                    <a:pt x="175790" y="232383"/>
                    <a:pt x="191644" y="229351"/>
                    <a:pt x="206565" y="229040"/>
                  </a:cubicBezTo>
                  <a:cubicBezTo>
                    <a:pt x="256691" y="224608"/>
                    <a:pt x="306117" y="213879"/>
                    <a:pt x="356165" y="208748"/>
                  </a:cubicBezTo>
                  <a:cubicBezTo>
                    <a:pt x="441185" y="203306"/>
                    <a:pt x="526282" y="197397"/>
                    <a:pt x="611458" y="194287"/>
                  </a:cubicBezTo>
                  <a:cubicBezTo>
                    <a:pt x="664925" y="189001"/>
                    <a:pt x="719558" y="180682"/>
                    <a:pt x="773181" y="178971"/>
                  </a:cubicBezTo>
                  <a:cubicBezTo>
                    <a:pt x="814759" y="174384"/>
                    <a:pt x="856336" y="170342"/>
                    <a:pt x="897991" y="166998"/>
                  </a:cubicBezTo>
                  <a:cubicBezTo>
                    <a:pt x="890608" y="154481"/>
                    <a:pt x="898690" y="133412"/>
                    <a:pt x="906384" y="122139"/>
                  </a:cubicBezTo>
                  <a:cubicBezTo>
                    <a:pt x="938558" y="72693"/>
                    <a:pt x="1045571" y="35763"/>
                    <a:pt x="1097950" y="68650"/>
                  </a:cubicBezTo>
                  <a:cubicBezTo>
                    <a:pt x="1102846" y="57999"/>
                    <a:pt x="1107664" y="47347"/>
                    <a:pt x="1112560" y="36774"/>
                  </a:cubicBezTo>
                  <a:cubicBezTo>
                    <a:pt x="1118001" y="27289"/>
                    <a:pt x="1122586" y="11506"/>
                    <a:pt x="1129658" y="0"/>
                  </a:cubicBezTo>
                  <a:cubicBezTo>
                    <a:pt x="1126394" y="700"/>
                    <a:pt x="1123052" y="1088"/>
                    <a:pt x="1120021" y="1477"/>
                  </a:cubicBezTo>
                  <a:cubicBezTo>
                    <a:pt x="1079299" y="9485"/>
                    <a:pt x="1038032" y="14072"/>
                    <a:pt x="996999" y="19825"/>
                  </a:cubicBezTo>
                  <a:cubicBezTo>
                    <a:pt x="952235" y="25578"/>
                    <a:pt x="907316" y="31565"/>
                    <a:pt x="862164" y="33431"/>
                  </a:cubicBezTo>
                  <a:cubicBezTo>
                    <a:pt x="807842" y="34364"/>
                    <a:pt x="753364" y="30399"/>
                    <a:pt x="699042" y="34675"/>
                  </a:cubicBezTo>
                  <a:cubicBezTo>
                    <a:pt x="700052" y="46181"/>
                    <a:pt x="695855" y="60175"/>
                    <a:pt x="690960" y="69038"/>
                  </a:cubicBezTo>
                  <a:cubicBezTo>
                    <a:pt x="663526" y="124705"/>
                    <a:pt x="601821" y="155492"/>
                    <a:pt x="541048" y="153782"/>
                  </a:cubicBezTo>
                  <a:cubicBezTo>
                    <a:pt x="479887" y="153859"/>
                    <a:pt x="410099" y="119729"/>
                    <a:pt x="389660" y="59242"/>
                  </a:cubicBezTo>
                  <a:cubicBezTo>
                    <a:pt x="389272" y="57921"/>
                    <a:pt x="389194" y="56444"/>
                    <a:pt x="389272" y="54889"/>
                  </a:cubicBezTo>
                  <a:cubicBezTo>
                    <a:pt x="259489" y="60098"/>
                    <a:pt x="129628" y="62897"/>
                    <a:pt x="0" y="70205"/>
                  </a:cubicBezTo>
                  <a:cubicBezTo>
                    <a:pt x="30697" y="102314"/>
                    <a:pt x="59918" y="135978"/>
                    <a:pt x="92169" y="16661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2577112" y="7544501"/>
              <a:ext cx="1181260" cy="217688"/>
            </a:xfrm>
            <a:custGeom>
              <a:rect b="b" l="l" r="r" t="t"/>
              <a:pathLst>
                <a:path extrusionOk="0" h="217688" w="1181260">
                  <a:moveTo>
                    <a:pt x="988761" y="13295"/>
                  </a:moveTo>
                  <a:cubicBezTo>
                    <a:pt x="916798" y="18659"/>
                    <a:pt x="844990" y="25423"/>
                    <a:pt x="773181" y="32964"/>
                  </a:cubicBezTo>
                  <a:cubicBezTo>
                    <a:pt x="728496" y="33275"/>
                    <a:pt x="683965" y="36774"/>
                    <a:pt x="639357" y="39573"/>
                  </a:cubicBezTo>
                  <a:cubicBezTo>
                    <a:pt x="625446" y="118018"/>
                    <a:pt x="538328" y="163033"/>
                    <a:pt x="463411" y="160701"/>
                  </a:cubicBezTo>
                  <a:cubicBezTo>
                    <a:pt x="410177" y="160312"/>
                    <a:pt x="322204" y="125560"/>
                    <a:pt x="324147" y="62663"/>
                  </a:cubicBezTo>
                  <a:cubicBezTo>
                    <a:pt x="323448" y="62586"/>
                    <a:pt x="322826" y="62508"/>
                    <a:pt x="322127" y="62352"/>
                  </a:cubicBezTo>
                  <a:cubicBezTo>
                    <a:pt x="311402" y="59631"/>
                    <a:pt x="303864" y="51779"/>
                    <a:pt x="296714" y="43849"/>
                  </a:cubicBezTo>
                  <a:cubicBezTo>
                    <a:pt x="287466" y="34675"/>
                    <a:pt x="278296" y="25423"/>
                    <a:pt x="269203" y="16016"/>
                  </a:cubicBezTo>
                  <a:cubicBezTo>
                    <a:pt x="223118" y="38873"/>
                    <a:pt x="181152" y="69116"/>
                    <a:pt x="139264" y="98815"/>
                  </a:cubicBezTo>
                  <a:cubicBezTo>
                    <a:pt x="93257" y="129447"/>
                    <a:pt x="46396" y="158757"/>
                    <a:pt x="0" y="188767"/>
                  </a:cubicBezTo>
                  <a:cubicBezTo>
                    <a:pt x="777" y="189001"/>
                    <a:pt x="1477" y="189234"/>
                    <a:pt x="2331" y="189623"/>
                  </a:cubicBezTo>
                  <a:cubicBezTo>
                    <a:pt x="7927" y="192655"/>
                    <a:pt x="11113" y="198563"/>
                    <a:pt x="14610" y="203695"/>
                  </a:cubicBezTo>
                  <a:cubicBezTo>
                    <a:pt x="17719" y="209215"/>
                    <a:pt x="23547" y="216756"/>
                    <a:pt x="24635" y="223753"/>
                  </a:cubicBezTo>
                  <a:cubicBezTo>
                    <a:pt x="83465" y="218233"/>
                    <a:pt x="141673" y="206960"/>
                    <a:pt x="200503" y="201595"/>
                  </a:cubicBezTo>
                  <a:cubicBezTo>
                    <a:pt x="291896" y="197397"/>
                    <a:pt x="383055" y="192810"/>
                    <a:pt x="474136" y="183947"/>
                  </a:cubicBezTo>
                  <a:cubicBezTo>
                    <a:pt x="600500" y="176950"/>
                    <a:pt x="727097" y="177339"/>
                    <a:pt x="853227" y="164511"/>
                  </a:cubicBezTo>
                  <a:cubicBezTo>
                    <a:pt x="964903" y="159224"/>
                    <a:pt x="1075957" y="149117"/>
                    <a:pt x="1187089" y="137999"/>
                  </a:cubicBezTo>
                  <a:cubicBezTo>
                    <a:pt x="1167272" y="119107"/>
                    <a:pt x="1152661" y="94461"/>
                    <a:pt x="1146289" y="68572"/>
                  </a:cubicBezTo>
                  <a:cubicBezTo>
                    <a:pt x="1142947" y="45870"/>
                    <a:pt x="1146910" y="20292"/>
                    <a:pt x="1158645" y="0"/>
                  </a:cubicBezTo>
                  <a:cubicBezTo>
                    <a:pt x="1101914" y="2488"/>
                    <a:pt x="1045182" y="5831"/>
                    <a:pt x="988761" y="1329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3844868" y="7448018"/>
              <a:ext cx="310857" cy="202139"/>
            </a:xfrm>
            <a:custGeom>
              <a:rect b="b" l="l" r="r" t="t"/>
              <a:pathLst>
                <a:path extrusionOk="0" h="202139" w="310857">
                  <a:moveTo>
                    <a:pt x="0" y="45093"/>
                  </a:moveTo>
                  <a:cubicBezTo>
                    <a:pt x="5207" y="46492"/>
                    <a:pt x="9792" y="47969"/>
                    <a:pt x="12357" y="48747"/>
                  </a:cubicBezTo>
                  <a:cubicBezTo>
                    <a:pt x="112608" y="82411"/>
                    <a:pt x="199571" y="143675"/>
                    <a:pt x="292595" y="192033"/>
                  </a:cubicBezTo>
                  <a:cubicBezTo>
                    <a:pt x="298657" y="194676"/>
                    <a:pt x="302232" y="198874"/>
                    <a:pt x="303786" y="203617"/>
                  </a:cubicBezTo>
                  <a:cubicBezTo>
                    <a:pt x="307827" y="203228"/>
                    <a:pt x="311868" y="202839"/>
                    <a:pt x="315832" y="202528"/>
                  </a:cubicBezTo>
                  <a:cubicBezTo>
                    <a:pt x="314122" y="200040"/>
                    <a:pt x="312645" y="197397"/>
                    <a:pt x="310936" y="195065"/>
                  </a:cubicBezTo>
                  <a:cubicBezTo>
                    <a:pt x="284591" y="161090"/>
                    <a:pt x="254671" y="125949"/>
                    <a:pt x="227004" y="93762"/>
                  </a:cubicBezTo>
                  <a:cubicBezTo>
                    <a:pt x="198250" y="63130"/>
                    <a:pt x="170428" y="31720"/>
                    <a:pt x="142995" y="0"/>
                  </a:cubicBezTo>
                  <a:cubicBezTo>
                    <a:pt x="143927" y="6686"/>
                    <a:pt x="140974" y="13917"/>
                    <a:pt x="135690" y="18659"/>
                  </a:cubicBezTo>
                  <a:cubicBezTo>
                    <a:pt x="117116" y="36463"/>
                    <a:pt x="88362" y="36307"/>
                    <a:pt x="64659" y="31176"/>
                  </a:cubicBezTo>
                  <a:cubicBezTo>
                    <a:pt x="58985" y="31021"/>
                    <a:pt x="36137" y="22235"/>
                    <a:pt x="18185" y="11895"/>
                  </a:cubicBezTo>
                  <a:cubicBezTo>
                    <a:pt x="12357" y="23091"/>
                    <a:pt x="6295" y="34131"/>
                    <a:pt x="0" y="45093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3990505" y="7613695"/>
              <a:ext cx="93257" cy="54422"/>
            </a:xfrm>
            <a:custGeom>
              <a:rect b="b" l="l" r="r" t="t"/>
              <a:pathLst>
                <a:path extrusionOk="0" h="54422" w="93257">
                  <a:moveTo>
                    <a:pt x="5440" y="54578"/>
                  </a:moveTo>
                  <a:cubicBezTo>
                    <a:pt x="35748" y="52245"/>
                    <a:pt x="66679" y="48436"/>
                    <a:pt x="97454" y="44704"/>
                  </a:cubicBezTo>
                  <a:cubicBezTo>
                    <a:pt x="73052" y="30710"/>
                    <a:pt x="49504" y="15238"/>
                    <a:pt x="25801" y="0"/>
                  </a:cubicBezTo>
                  <a:cubicBezTo>
                    <a:pt x="22848" y="20369"/>
                    <a:pt x="13678" y="39728"/>
                    <a:pt x="0" y="54889"/>
                  </a:cubicBezTo>
                  <a:cubicBezTo>
                    <a:pt x="1787" y="54811"/>
                    <a:pt x="3653" y="54733"/>
                    <a:pt x="5440" y="54578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2349175" y="7688642"/>
              <a:ext cx="1841833" cy="1010698"/>
            </a:xfrm>
            <a:custGeom>
              <a:rect b="b" l="l" r="r" t="t"/>
              <a:pathLst>
                <a:path extrusionOk="0" h="1010698" w="1841833">
                  <a:moveTo>
                    <a:pt x="1078755" y="381733"/>
                  </a:moveTo>
                  <a:cubicBezTo>
                    <a:pt x="1077667" y="377457"/>
                    <a:pt x="1082174" y="372714"/>
                    <a:pt x="1093210" y="372015"/>
                  </a:cubicBezTo>
                  <a:cubicBezTo>
                    <a:pt x="1151729" y="357943"/>
                    <a:pt x="1209004" y="338817"/>
                    <a:pt x="1268611" y="329488"/>
                  </a:cubicBezTo>
                  <a:cubicBezTo>
                    <a:pt x="1403757" y="307330"/>
                    <a:pt x="1535638" y="269390"/>
                    <a:pt x="1670550" y="246455"/>
                  </a:cubicBezTo>
                  <a:cubicBezTo>
                    <a:pt x="1669618" y="245833"/>
                    <a:pt x="1668685" y="245055"/>
                    <a:pt x="1667831" y="244200"/>
                  </a:cubicBezTo>
                  <a:cubicBezTo>
                    <a:pt x="1653376" y="224375"/>
                    <a:pt x="1666743" y="192732"/>
                    <a:pt x="1674203" y="174229"/>
                  </a:cubicBezTo>
                  <a:cubicBezTo>
                    <a:pt x="1695652" y="127970"/>
                    <a:pt x="1738473" y="92906"/>
                    <a:pt x="1788754" y="83266"/>
                  </a:cubicBezTo>
                  <a:cubicBezTo>
                    <a:pt x="1800489" y="80467"/>
                    <a:pt x="1825746" y="77435"/>
                    <a:pt x="1846807" y="79845"/>
                  </a:cubicBezTo>
                  <a:cubicBezTo>
                    <a:pt x="1845952" y="52867"/>
                    <a:pt x="1843621" y="26123"/>
                    <a:pt x="1837870" y="0"/>
                  </a:cubicBezTo>
                  <a:cubicBezTo>
                    <a:pt x="1733577" y="9330"/>
                    <a:pt x="1630139" y="24257"/>
                    <a:pt x="1525147" y="24335"/>
                  </a:cubicBezTo>
                  <a:cubicBezTo>
                    <a:pt x="1513800" y="24879"/>
                    <a:pt x="1502454" y="25578"/>
                    <a:pt x="1491108" y="26356"/>
                  </a:cubicBezTo>
                  <a:cubicBezTo>
                    <a:pt x="1487688" y="27833"/>
                    <a:pt x="1483725" y="28377"/>
                    <a:pt x="1479295" y="27522"/>
                  </a:cubicBezTo>
                  <a:cubicBezTo>
                    <a:pt x="1478907" y="27444"/>
                    <a:pt x="1478518" y="27367"/>
                    <a:pt x="1478207" y="27289"/>
                  </a:cubicBezTo>
                  <a:cubicBezTo>
                    <a:pt x="1434065" y="30710"/>
                    <a:pt x="1390079" y="35685"/>
                    <a:pt x="1346093" y="40272"/>
                  </a:cubicBezTo>
                  <a:cubicBezTo>
                    <a:pt x="1346559" y="40817"/>
                    <a:pt x="1346947" y="41361"/>
                    <a:pt x="1347336" y="41905"/>
                  </a:cubicBezTo>
                  <a:cubicBezTo>
                    <a:pt x="1370728" y="69971"/>
                    <a:pt x="1385183" y="106512"/>
                    <a:pt x="1383007" y="143286"/>
                  </a:cubicBezTo>
                  <a:cubicBezTo>
                    <a:pt x="1381453" y="238603"/>
                    <a:pt x="1276538" y="293491"/>
                    <a:pt x="1190275" y="279186"/>
                  </a:cubicBezTo>
                  <a:cubicBezTo>
                    <a:pt x="1108675" y="269701"/>
                    <a:pt x="1053342" y="198175"/>
                    <a:pt x="1081086" y="117474"/>
                  </a:cubicBezTo>
                  <a:cubicBezTo>
                    <a:pt x="1087692" y="97027"/>
                    <a:pt x="1102069" y="73237"/>
                    <a:pt x="1120876" y="57066"/>
                  </a:cubicBezTo>
                  <a:cubicBezTo>
                    <a:pt x="996067" y="65151"/>
                    <a:pt x="873044" y="73625"/>
                    <a:pt x="747225" y="74325"/>
                  </a:cubicBezTo>
                  <a:cubicBezTo>
                    <a:pt x="682411" y="76969"/>
                    <a:pt x="617830" y="84277"/>
                    <a:pt x="553094" y="87309"/>
                  </a:cubicBezTo>
                  <a:cubicBezTo>
                    <a:pt x="505688" y="90030"/>
                    <a:pt x="458049" y="88630"/>
                    <a:pt x="410721" y="93140"/>
                  </a:cubicBezTo>
                  <a:cubicBezTo>
                    <a:pt x="362305" y="99126"/>
                    <a:pt x="313889" y="105657"/>
                    <a:pt x="265317" y="109544"/>
                  </a:cubicBezTo>
                  <a:cubicBezTo>
                    <a:pt x="268426" y="125404"/>
                    <a:pt x="267182" y="144919"/>
                    <a:pt x="268193" y="155414"/>
                  </a:cubicBezTo>
                  <a:cubicBezTo>
                    <a:pt x="266094" y="191955"/>
                    <a:pt x="250007" y="227018"/>
                    <a:pt x="225605" y="254074"/>
                  </a:cubicBezTo>
                  <a:cubicBezTo>
                    <a:pt x="183406" y="305386"/>
                    <a:pt x="120846" y="319925"/>
                    <a:pt x="57276" y="309040"/>
                  </a:cubicBezTo>
                  <a:cubicBezTo>
                    <a:pt x="38158" y="304998"/>
                    <a:pt x="16631" y="301110"/>
                    <a:pt x="0" y="289993"/>
                  </a:cubicBezTo>
                  <a:cubicBezTo>
                    <a:pt x="622" y="314483"/>
                    <a:pt x="2021" y="338973"/>
                    <a:pt x="3186" y="363463"/>
                  </a:cubicBezTo>
                  <a:cubicBezTo>
                    <a:pt x="5129" y="424182"/>
                    <a:pt x="4352" y="484902"/>
                    <a:pt x="6295" y="545621"/>
                  </a:cubicBezTo>
                  <a:cubicBezTo>
                    <a:pt x="4974" y="606263"/>
                    <a:pt x="6683" y="666905"/>
                    <a:pt x="8859" y="727547"/>
                  </a:cubicBezTo>
                  <a:cubicBezTo>
                    <a:pt x="31474" y="724282"/>
                    <a:pt x="54789" y="733689"/>
                    <a:pt x="76160" y="740453"/>
                  </a:cubicBezTo>
                  <a:cubicBezTo>
                    <a:pt x="131415" y="756080"/>
                    <a:pt x="172993" y="803116"/>
                    <a:pt x="182629" y="859638"/>
                  </a:cubicBezTo>
                  <a:cubicBezTo>
                    <a:pt x="184650" y="873476"/>
                    <a:pt x="192266" y="898588"/>
                    <a:pt x="189157" y="915926"/>
                  </a:cubicBezTo>
                  <a:cubicBezTo>
                    <a:pt x="190090" y="922845"/>
                    <a:pt x="192421" y="932252"/>
                    <a:pt x="192266" y="940416"/>
                  </a:cubicBezTo>
                  <a:cubicBezTo>
                    <a:pt x="208663" y="928909"/>
                    <a:pt x="230190" y="916703"/>
                    <a:pt x="233299" y="914993"/>
                  </a:cubicBezTo>
                  <a:cubicBezTo>
                    <a:pt x="275032" y="888715"/>
                    <a:pt x="322826" y="876120"/>
                    <a:pt x="370854" y="867101"/>
                  </a:cubicBezTo>
                  <a:cubicBezTo>
                    <a:pt x="442429" y="849997"/>
                    <a:pt x="535453" y="868190"/>
                    <a:pt x="570735" y="939094"/>
                  </a:cubicBezTo>
                  <a:cubicBezTo>
                    <a:pt x="579284" y="956509"/>
                    <a:pt x="574465" y="973769"/>
                    <a:pt x="564673" y="988463"/>
                  </a:cubicBezTo>
                  <a:cubicBezTo>
                    <a:pt x="563663" y="997559"/>
                    <a:pt x="562497" y="1006578"/>
                    <a:pt x="561099" y="1015674"/>
                  </a:cubicBezTo>
                  <a:cubicBezTo>
                    <a:pt x="577729" y="1013808"/>
                    <a:pt x="595138" y="1015207"/>
                    <a:pt x="611535" y="1013652"/>
                  </a:cubicBezTo>
                  <a:cubicBezTo>
                    <a:pt x="681401" y="1011553"/>
                    <a:pt x="751188" y="1009687"/>
                    <a:pt x="821054" y="1007588"/>
                  </a:cubicBezTo>
                  <a:cubicBezTo>
                    <a:pt x="782429" y="973535"/>
                    <a:pt x="771783" y="910794"/>
                    <a:pt x="775047" y="860415"/>
                  </a:cubicBezTo>
                  <a:cubicBezTo>
                    <a:pt x="780642" y="774117"/>
                    <a:pt x="845067" y="693417"/>
                    <a:pt x="929932" y="673591"/>
                  </a:cubicBezTo>
                  <a:cubicBezTo>
                    <a:pt x="962960" y="665195"/>
                    <a:pt x="1005004" y="669937"/>
                    <a:pt x="1032903" y="689607"/>
                  </a:cubicBezTo>
                  <a:cubicBezTo>
                    <a:pt x="1038110" y="624067"/>
                    <a:pt x="1045493" y="558683"/>
                    <a:pt x="1051322" y="493143"/>
                  </a:cubicBezTo>
                  <a:cubicBezTo>
                    <a:pt x="1053498" y="482492"/>
                    <a:pt x="1055363" y="374580"/>
                    <a:pt x="1071450" y="389974"/>
                  </a:cubicBezTo>
                  <a:cubicBezTo>
                    <a:pt x="1073548" y="386242"/>
                    <a:pt x="1075957" y="383521"/>
                    <a:pt x="1078755" y="381733"/>
                  </a:cubicBezTo>
                  <a:close/>
                  <a:moveTo>
                    <a:pt x="795796" y="538002"/>
                  </a:moveTo>
                  <a:cubicBezTo>
                    <a:pt x="735024" y="545311"/>
                    <a:pt x="677670" y="559538"/>
                    <a:pt x="619151" y="571666"/>
                  </a:cubicBezTo>
                  <a:cubicBezTo>
                    <a:pt x="621483" y="578119"/>
                    <a:pt x="622415" y="584961"/>
                    <a:pt x="622415" y="592036"/>
                  </a:cubicBezTo>
                  <a:cubicBezTo>
                    <a:pt x="627311" y="683698"/>
                    <a:pt x="540893" y="763544"/>
                    <a:pt x="450511" y="758490"/>
                  </a:cubicBezTo>
                  <a:cubicBezTo>
                    <a:pt x="372719" y="763310"/>
                    <a:pt x="295937" y="717440"/>
                    <a:pt x="281016" y="637751"/>
                  </a:cubicBezTo>
                  <a:cubicBezTo>
                    <a:pt x="280860" y="635496"/>
                    <a:pt x="280627" y="632075"/>
                    <a:pt x="280472" y="628188"/>
                  </a:cubicBezTo>
                  <a:cubicBezTo>
                    <a:pt x="254515" y="632541"/>
                    <a:pt x="228481" y="635418"/>
                    <a:pt x="202058" y="634485"/>
                  </a:cubicBezTo>
                  <a:cubicBezTo>
                    <a:pt x="187447" y="634796"/>
                    <a:pt x="171827" y="623523"/>
                    <a:pt x="173381" y="608129"/>
                  </a:cubicBezTo>
                  <a:cubicBezTo>
                    <a:pt x="166542" y="537380"/>
                    <a:pt x="170350" y="466321"/>
                    <a:pt x="166231" y="395416"/>
                  </a:cubicBezTo>
                  <a:cubicBezTo>
                    <a:pt x="154186" y="382510"/>
                    <a:pt x="159004" y="361830"/>
                    <a:pt x="158693" y="345581"/>
                  </a:cubicBezTo>
                  <a:cubicBezTo>
                    <a:pt x="159626" y="324201"/>
                    <a:pt x="170272" y="311139"/>
                    <a:pt x="191333" y="306786"/>
                  </a:cubicBezTo>
                  <a:cubicBezTo>
                    <a:pt x="215891" y="298389"/>
                    <a:pt x="241303" y="292403"/>
                    <a:pt x="266949" y="288438"/>
                  </a:cubicBezTo>
                  <a:cubicBezTo>
                    <a:pt x="348005" y="277476"/>
                    <a:pt x="428518" y="263948"/>
                    <a:pt x="509185" y="250731"/>
                  </a:cubicBezTo>
                  <a:cubicBezTo>
                    <a:pt x="574543" y="241635"/>
                    <a:pt x="638425" y="225697"/>
                    <a:pt x="703083" y="214424"/>
                  </a:cubicBezTo>
                  <a:cubicBezTo>
                    <a:pt x="745437" y="208048"/>
                    <a:pt x="822375" y="168709"/>
                    <a:pt x="821054" y="241712"/>
                  </a:cubicBezTo>
                  <a:cubicBezTo>
                    <a:pt x="827271" y="310518"/>
                    <a:pt x="830846" y="379556"/>
                    <a:pt x="831156" y="448672"/>
                  </a:cubicBezTo>
                  <a:cubicBezTo>
                    <a:pt x="829291" y="479304"/>
                    <a:pt x="835897" y="531238"/>
                    <a:pt x="795796" y="53800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2394561" y="9431474"/>
              <a:ext cx="691658" cy="1306132"/>
            </a:xfrm>
            <a:custGeom>
              <a:rect b="b" l="l" r="r" t="t"/>
              <a:pathLst>
                <a:path extrusionOk="0" h="1306132" w="691658">
                  <a:moveTo>
                    <a:pt x="698342" y="0"/>
                  </a:moveTo>
                  <a:cubicBezTo>
                    <a:pt x="690416" y="6531"/>
                    <a:pt x="689638" y="17493"/>
                    <a:pt x="689250" y="27289"/>
                  </a:cubicBezTo>
                  <a:cubicBezTo>
                    <a:pt x="681478" y="153704"/>
                    <a:pt x="670210" y="283928"/>
                    <a:pt x="658009" y="411043"/>
                  </a:cubicBezTo>
                  <a:cubicBezTo>
                    <a:pt x="650004" y="513046"/>
                    <a:pt x="654589" y="615437"/>
                    <a:pt x="648372" y="717596"/>
                  </a:cubicBezTo>
                  <a:cubicBezTo>
                    <a:pt x="643165" y="817810"/>
                    <a:pt x="640600" y="918103"/>
                    <a:pt x="640445" y="1018473"/>
                  </a:cubicBezTo>
                  <a:cubicBezTo>
                    <a:pt x="639668" y="1085956"/>
                    <a:pt x="637725" y="1153440"/>
                    <a:pt x="633839" y="1220846"/>
                  </a:cubicBezTo>
                  <a:cubicBezTo>
                    <a:pt x="630886" y="1249767"/>
                    <a:pt x="631352" y="1280477"/>
                    <a:pt x="619384" y="1307377"/>
                  </a:cubicBezTo>
                  <a:cubicBezTo>
                    <a:pt x="467763" y="1293382"/>
                    <a:pt x="315288" y="1291050"/>
                    <a:pt x="163123" y="1290584"/>
                  </a:cubicBezTo>
                  <a:cubicBezTo>
                    <a:pt x="158926" y="1290428"/>
                    <a:pt x="154807" y="1290351"/>
                    <a:pt x="150611" y="1290273"/>
                  </a:cubicBezTo>
                  <a:cubicBezTo>
                    <a:pt x="151776" y="1288174"/>
                    <a:pt x="152554" y="1285841"/>
                    <a:pt x="152787" y="1283198"/>
                  </a:cubicBezTo>
                  <a:cubicBezTo>
                    <a:pt x="150999" y="1226288"/>
                    <a:pt x="142762" y="1169611"/>
                    <a:pt x="137632" y="1112856"/>
                  </a:cubicBezTo>
                  <a:cubicBezTo>
                    <a:pt x="129161" y="980066"/>
                    <a:pt x="113385" y="848209"/>
                    <a:pt x="95356" y="716429"/>
                  </a:cubicBezTo>
                  <a:cubicBezTo>
                    <a:pt x="72818" y="563425"/>
                    <a:pt x="51369" y="410421"/>
                    <a:pt x="32252" y="257028"/>
                  </a:cubicBezTo>
                  <a:cubicBezTo>
                    <a:pt x="20594" y="179671"/>
                    <a:pt x="8626" y="102236"/>
                    <a:pt x="389" y="24412"/>
                  </a:cubicBezTo>
                  <a:cubicBezTo>
                    <a:pt x="233" y="23401"/>
                    <a:pt x="78" y="22391"/>
                    <a:pt x="0" y="21380"/>
                  </a:cubicBezTo>
                  <a:cubicBezTo>
                    <a:pt x="92014" y="21069"/>
                    <a:pt x="184028" y="19825"/>
                    <a:pt x="275964" y="16249"/>
                  </a:cubicBezTo>
                  <a:cubicBezTo>
                    <a:pt x="373029" y="14383"/>
                    <a:pt x="470095" y="12284"/>
                    <a:pt x="567083" y="9718"/>
                  </a:cubicBezTo>
                  <a:cubicBezTo>
                    <a:pt x="610836" y="5131"/>
                    <a:pt x="654511" y="1322"/>
                    <a:pt x="698342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1557809" y="9447879"/>
              <a:ext cx="707201" cy="1290583"/>
            </a:xfrm>
            <a:custGeom>
              <a:rect b="b" l="l" r="r" t="t"/>
              <a:pathLst>
                <a:path extrusionOk="0" h="1290583" w="707201">
                  <a:moveTo>
                    <a:pt x="705803" y="1224889"/>
                  </a:moveTo>
                  <a:cubicBezTo>
                    <a:pt x="707124" y="1239582"/>
                    <a:pt x="709067" y="1254276"/>
                    <a:pt x="711476" y="1268815"/>
                  </a:cubicBezTo>
                  <a:cubicBezTo>
                    <a:pt x="654511" y="1268426"/>
                    <a:pt x="597547" y="1268660"/>
                    <a:pt x="540504" y="1269981"/>
                  </a:cubicBezTo>
                  <a:cubicBezTo>
                    <a:pt x="423777" y="1267416"/>
                    <a:pt x="307439" y="1307455"/>
                    <a:pt x="191255" y="1289184"/>
                  </a:cubicBezTo>
                  <a:cubicBezTo>
                    <a:pt x="171749" y="1193479"/>
                    <a:pt x="150455" y="1099018"/>
                    <a:pt x="130871" y="1001835"/>
                  </a:cubicBezTo>
                  <a:cubicBezTo>
                    <a:pt x="104137" y="861348"/>
                    <a:pt x="88051" y="714564"/>
                    <a:pt x="66601" y="572522"/>
                  </a:cubicBezTo>
                  <a:cubicBezTo>
                    <a:pt x="45541" y="382510"/>
                    <a:pt x="9947" y="194598"/>
                    <a:pt x="155" y="3499"/>
                  </a:cubicBezTo>
                  <a:cubicBezTo>
                    <a:pt x="78" y="2410"/>
                    <a:pt x="0" y="1244"/>
                    <a:pt x="0" y="0"/>
                  </a:cubicBezTo>
                  <a:cubicBezTo>
                    <a:pt x="9714" y="1322"/>
                    <a:pt x="19429" y="2410"/>
                    <a:pt x="28754" y="3965"/>
                  </a:cubicBezTo>
                  <a:cubicBezTo>
                    <a:pt x="82999" y="9951"/>
                    <a:pt x="137555" y="10651"/>
                    <a:pt x="192110" y="10651"/>
                  </a:cubicBezTo>
                  <a:cubicBezTo>
                    <a:pt x="317464" y="5209"/>
                    <a:pt x="442895" y="4432"/>
                    <a:pt x="568404" y="4665"/>
                  </a:cubicBezTo>
                  <a:cubicBezTo>
                    <a:pt x="569336" y="10651"/>
                    <a:pt x="570113" y="16638"/>
                    <a:pt x="570813" y="22624"/>
                  </a:cubicBezTo>
                  <a:cubicBezTo>
                    <a:pt x="587288" y="135045"/>
                    <a:pt x="597935" y="248165"/>
                    <a:pt x="609515" y="361208"/>
                  </a:cubicBezTo>
                  <a:cubicBezTo>
                    <a:pt x="634927" y="613649"/>
                    <a:pt x="651170" y="867568"/>
                    <a:pt x="693913" y="1117755"/>
                  </a:cubicBezTo>
                  <a:cubicBezTo>
                    <a:pt x="698964" y="1153284"/>
                    <a:pt x="702772" y="1189047"/>
                    <a:pt x="705803" y="1224889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1494783" y="9213397"/>
              <a:ext cx="621715" cy="202139"/>
            </a:xfrm>
            <a:custGeom>
              <a:rect b="b" l="l" r="r" t="t"/>
              <a:pathLst>
                <a:path extrusionOk="0" h="202139" w="621715">
                  <a:moveTo>
                    <a:pt x="593739" y="43616"/>
                  </a:moveTo>
                  <a:cubicBezTo>
                    <a:pt x="601899" y="95705"/>
                    <a:pt x="614955" y="146862"/>
                    <a:pt x="624669" y="198719"/>
                  </a:cubicBezTo>
                  <a:cubicBezTo>
                    <a:pt x="565995" y="198796"/>
                    <a:pt x="507398" y="199108"/>
                    <a:pt x="448801" y="199807"/>
                  </a:cubicBezTo>
                  <a:cubicBezTo>
                    <a:pt x="358575" y="201829"/>
                    <a:pt x="268581" y="207660"/>
                    <a:pt x="178355" y="204705"/>
                  </a:cubicBezTo>
                  <a:cubicBezTo>
                    <a:pt x="127219" y="202839"/>
                    <a:pt x="74450" y="200274"/>
                    <a:pt x="24091" y="187057"/>
                  </a:cubicBezTo>
                  <a:cubicBezTo>
                    <a:pt x="14843" y="134889"/>
                    <a:pt x="10025" y="81866"/>
                    <a:pt x="0" y="29854"/>
                  </a:cubicBezTo>
                  <a:cubicBezTo>
                    <a:pt x="29765" y="25578"/>
                    <a:pt x="58908" y="17648"/>
                    <a:pt x="88828" y="14072"/>
                  </a:cubicBezTo>
                  <a:cubicBezTo>
                    <a:pt x="118359" y="13606"/>
                    <a:pt x="147813" y="13683"/>
                    <a:pt x="177344" y="12828"/>
                  </a:cubicBezTo>
                  <a:cubicBezTo>
                    <a:pt x="281870" y="9563"/>
                    <a:pt x="386163" y="4276"/>
                    <a:pt x="490767" y="3576"/>
                  </a:cubicBezTo>
                  <a:cubicBezTo>
                    <a:pt x="524650" y="2177"/>
                    <a:pt x="558612" y="1011"/>
                    <a:pt x="592573" y="0"/>
                  </a:cubicBezTo>
                  <a:cubicBezTo>
                    <a:pt x="590319" y="14228"/>
                    <a:pt x="592262" y="29310"/>
                    <a:pt x="593739" y="4361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2366553" y="9189964"/>
              <a:ext cx="769373" cy="217688"/>
            </a:xfrm>
            <a:custGeom>
              <a:rect b="b" l="l" r="r" t="t"/>
              <a:pathLst>
                <a:path extrusionOk="0" h="217688" w="769373">
                  <a:moveTo>
                    <a:pt x="772513" y="1042"/>
                  </a:moveTo>
                  <a:cubicBezTo>
                    <a:pt x="769249" y="67593"/>
                    <a:pt x="776321" y="134998"/>
                    <a:pt x="767306" y="201160"/>
                  </a:cubicBezTo>
                  <a:cubicBezTo>
                    <a:pt x="694798" y="198750"/>
                    <a:pt x="623690" y="211190"/>
                    <a:pt x="551260" y="212356"/>
                  </a:cubicBezTo>
                  <a:cubicBezTo>
                    <a:pt x="374926" y="214066"/>
                    <a:pt x="198825" y="224795"/>
                    <a:pt x="22568" y="222540"/>
                  </a:cubicBezTo>
                  <a:cubicBezTo>
                    <a:pt x="19382" y="198439"/>
                    <a:pt x="16273" y="174338"/>
                    <a:pt x="13242" y="150237"/>
                  </a:cubicBezTo>
                  <a:cubicBezTo>
                    <a:pt x="8813" y="106310"/>
                    <a:pt x="-2689" y="62073"/>
                    <a:pt x="575" y="17835"/>
                  </a:cubicBezTo>
                  <a:cubicBezTo>
                    <a:pt x="127094" y="16358"/>
                    <a:pt x="253613" y="15892"/>
                    <a:pt x="380133" y="14570"/>
                  </a:cubicBezTo>
                  <a:cubicBezTo>
                    <a:pt x="451552" y="10994"/>
                    <a:pt x="523049" y="10760"/>
                    <a:pt x="594547" y="9594"/>
                  </a:cubicBezTo>
                  <a:cubicBezTo>
                    <a:pt x="653921" y="8428"/>
                    <a:pt x="713139" y="-3545"/>
                    <a:pt x="772513" y="104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1519807" y="8925581"/>
              <a:ext cx="777144" cy="272111"/>
            </a:xfrm>
            <a:custGeom>
              <a:rect b="b" l="l" r="r" t="t"/>
              <a:pathLst>
                <a:path extrusionOk="0" h="272111" w="777144">
                  <a:moveTo>
                    <a:pt x="783440" y="0"/>
                  </a:moveTo>
                  <a:cubicBezTo>
                    <a:pt x="750178" y="39573"/>
                    <a:pt x="720258" y="81944"/>
                    <a:pt x="685986" y="120817"/>
                  </a:cubicBezTo>
                  <a:cubicBezTo>
                    <a:pt x="661894" y="149583"/>
                    <a:pt x="638424" y="178894"/>
                    <a:pt x="615499" y="208593"/>
                  </a:cubicBezTo>
                  <a:cubicBezTo>
                    <a:pt x="605940" y="221265"/>
                    <a:pt x="596303" y="234016"/>
                    <a:pt x="587366" y="247077"/>
                  </a:cubicBezTo>
                  <a:cubicBezTo>
                    <a:pt x="479265" y="249953"/>
                    <a:pt x="371242" y="253297"/>
                    <a:pt x="263219" y="256484"/>
                  </a:cubicBezTo>
                  <a:cubicBezTo>
                    <a:pt x="208508" y="258894"/>
                    <a:pt x="153797" y="260838"/>
                    <a:pt x="99086" y="261304"/>
                  </a:cubicBezTo>
                  <a:cubicBezTo>
                    <a:pt x="68000" y="259827"/>
                    <a:pt x="37536" y="263948"/>
                    <a:pt x="7305" y="271100"/>
                  </a:cubicBezTo>
                  <a:cubicBezTo>
                    <a:pt x="4896" y="271645"/>
                    <a:pt x="2409" y="272111"/>
                    <a:pt x="0" y="272500"/>
                  </a:cubicBezTo>
                  <a:cubicBezTo>
                    <a:pt x="8704" y="264725"/>
                    <a:pt x="17408" y="256873"/>
                    <a:pt x="26578" y="249720"/>
                  </a:cubicBezTo>
                  <a:cubicBezTo>
                    <a:pt x="113541" y="174462"/>
                    <a:pt x="198016" y="96250"/>
                    <a:pt x="282648" y="18348"/>
                  </a:cubicBezTo>
                  <a:cubicBezTo>
                    <a:pt x="292750" y="22002"/>
                    <a:pt x="316298" y="21380"/>
                    <a:pt x="321738" y="21380"/>
                  </a:cubicBezTo>
                  <a:cubicBezTo>
                    <a:pt x="364559" y="22002"/>
                    <a:pt x="406214" y="15160"/>
                    <a:pt x="449034" y="14228"/>
                  </a:cubicBezTo>
                  <a:cubicBezTo>
                    <a:pt x="461702" y="12051"/>
                    <a:pt x="484239" y="15549"/>
                    <a:pt x="496751" y="8319"/>
                  </a:cubicBezTo>
                  <a:cubicBezTo>
                    <a:pt x="521076" y="29544"/>
                    <a:pt x="553793" y="42449"/>
                    <a:pt x="596770" y="43149"/>
                  </a:cubicBezTo>
                  <a:cubicBezTo>
                    <a:pt x="654667" y="44937"/>
                    <a:pt x="724377" y="27755"/>
                    <a:pt x="783440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2384069" y="8898992"/>
              <a:ext cx="839316" cy="264336"/>
            </a:xfrm>
            <a:custGeom>
              <a:rect b="b" l="l" r="r" t="t"/>
              <a:pathLst>
                <a:path extrusionOk="0" h="264336" w="839316">
                  <a:moveTo>
                    <a:pt x="844523" y="84199"/>
                  </a:moveTo>
                  <a:cubicBezTo>
                    <a:pt x="834343" y="101381"/>
                    <a:pt x="824473" y="118718"/>
                    <a:pt x="814992" y="136211"/>
                  </a:cubicBezTo>
                  <a:cubicBezTo>
                    <a:pt x="800304" y="161245"/>
                    <a:pt x="784916" y="185813"/>
                    <a:pt x="769529" y="210458"/>
                  </a:cubicBezTo>
                  <a:cubicBezTo>
                    <a:pt x="761058" y="222742"/>
                    <a:pt x="749556" y="241557"/>
                    <a:pt x="763933" y="252908"/>
                  </a:cubicBezTo>
                  <a:cubicBezTo>
                    <a:pt x="756473" y="251042"/>
                    <a:pt x="748235" y="250498"/>
                    <a:pt x="739842" y="250886"/>
                  </a:cubicBezTo>
                  <a:cubicBezTo>
                    <a:pt x="690649" y="249953"/>
                    <a:pt x="641766" y="256951"/>
                    <a:pt x="592806" y="259827"/>
                  </a:cubicBezTo>
                  <a:cubicBezTo>
                    <a:pt x="448490" y="261771"/>
                    <a:pt x="304330" y="268612"/>
                    <a:pt x="160092" y="266980"/>
                  </a:cubicBezTo>
                  <a:cubicBezTo>
                    <a:pt x="106702" y="266980"/>
                    <a:pt x="53390" y="267369"/>
                    <a:pt x="0" y="268068"/>
                  </a:cubicBezTo>
                  <a:cubicBezTo>
                    <a:pt x="11502" y="246533"/>
                    <a:pt x="24946" y="225697"/>
                    <a:pt x="35982" y="204083"/>
                  </a:cubicBezTo>
                  <a:cubicBezTo>
                    <a:pt x="53701" y="169953"/>
                    <a:pt x="69943" y="134967"/>
                    <a:pt x="87196" y="100526"/>
                  </a:cubicBezTo>
                  <a:cubicBezTo>
                    <a:pt x="99552" y="75258"/>
                    <a:pt x="110355" y="49213"/>
                    <a:pt x="121001" y="23246"/>
                  </a:cubicBezTo>
                  <a:cubicBezTo>
                    <a:pt x="123177" y="15860"/>
                    <a:pt x="128773" y="7852"/>
                    <a:pt x="127529" y="0"/>
                  </a:cubicBezTo>
                  <a:cubicBezTo>
                    <a:pt x="140663" y="12906"/>
                    <a:pt x="161258" y="20836"/>
                    <a:pt x="176334" y="30010"/>
                  </a:cubicBezTo>
                  <a:cubicBezTo>
                    <a:pt x="250396" y="69116"/>
                    <a:pt x="331918" y="78524"/>
                    <a:pt x="415228" y="78290"/>
                  </a:cubicBezTo>
                  <a:cubicBezTo>
                    <a:pt x="434735" y="79845"/>
                    <a:pt x="452065" y="78601"/>
                    <a:pt x="464655" y="67795"/>
                  </a:cubicBezTo>
                  <a:cubicBezTo>
                    <a:pt x="470017" y="68183"/>
                    <a:pt x="475302" y="68417"/>
                    <a:pt x="480353" y="69116"/>
                  </a:cubicBezTo>
                  <a:cubicBezTo>
                    <a:pt x="601821" y="74325"/>
                    <a:pt x="722900" y="76424"/>
                    <a:pt x="844523" y="84199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2890457" y="8728339"/>
              <a:ext cx="474058" cy="85520"/>
            </a:xfrm>
            <a:custGeom>
              <a:rect b="b" l="l" r="r" t="t"/>
              <a:pathLst>
                <a:path extrusionOk="0" h="85520" w="474058">
                  <a:moveTo>
                    <a:pt x="480353" y="4743"/>
                  </a:moveTo>
                  <a:cubicBezTo>
                    <a:pt x="467686" y="33042"/>
                    <a:pt x="453386" y="60564"/>
                    <a:pt x="438310" y="87620"/>
                  </a:cubicBezTo>
                  <a:cubicBezTo>
                    <a:pt x="435356" y="87542"/>
                    <a:pt x="432403" y="87853"/>
                    <a:pt x="429528" y="88164"/>
                  </a:cubicBezTo>
                  <a:cubicBezTo>
                    <a:pt x="410566" y="89175"/>
                    <a:pt x="388806" y="88397"/>
                    <a:pt x="367123" y="87309"/>
                  </a:cubicBezTo>
                  <a:cubicBezTo>
                    <a:pt x="270058" y="83344"/>
                    <a:pt x="172837" y="89486"/>
                    <a:pt x="75694" y="89719"/>
                  </a:cubicBezTo>
                  <a:cubicBezTo>
                    <a:pt x="50437" y="90652"/>
                    <a:pt x="25102" y="90419"/>
                    <a:pt x="0" y="92518"/>
                  </a:cubicBezTo>
                  <a:cubicBezTo>
                    <a:pt x="4119" y="61575"/>
                    <a:pt x="10569" y="30787"/>
                    <a:pt x="15931" y="0"/>
                  </a:cubicBezTo>
                  <a:cubicBezTo>
                    <a:pt x="97765" y="4820"/>
                    <a:pt x="180220" y="4743"/>
                    <a:pt x="262364" y="4587"/>
                  </a:cubicBezTo>
                  <a:cubicBezTo>
                    <a:pt x="277907" y="4587"/>
                    <a:pt x="293450" y="4509"/>
                    <a:pt x="309070" y="4587"/>
                  </a:cubicBezTo>
                  <a:cubicBezTo>
                    <a:pt x="333395" y="2954"/>
                    <a:pt x="357720" y="4509"/>
                    <a:pt x="382044" y="6220"/>
                  </a:cubicBezTo>
                  <a:cubicBezTo>
                    <a:pt x="414918" y="8474"/>
                    <a:pt x="447713" y="10651"/>
                    <a:pt x="480353" y="474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3354879" y="8758583"/>
              <a:ext cx="62171" cy="310984"/>
            </a:xfrm>
            <a:custGeom>
              <a:rect b="b" l="l" r="r" t="t"/>
              <a:pathLst>
                <a:path extrusionOk="0" h="310984" w="62171">
                  <a:moveTo>
                    <a:pt x="48805" y="0"/>
                  </a:moveTo>
                  <a:cubicBezTo>
                    <a:pt x="59685" y="59942"/>
                    <a:pt x="61084" y="121595"/>
                    <a:pt x="68933" y="181848"/>
                  </a:cubicBezTo>
                  <a:cubicBezTo>
                    <a:pt x="63570" y="210536"/>
                    <a:pt x="43054" y="233782"/>
                    <a:pt x="29842" y="259283"/>
                  </a:cubicBezTo>
                  <a:cubicBezTo>
                    <a:pt x="20361" y="277009"/>
                    <a:pt x="10414" y="294424"/>
                    <a:pt x="0" y="311606"/>
                  </a:cubicBezTo>
                  <a:cubicBezTo>
                    <a:pt x="2642" y="251897"/>
                    <a:pt x="6217" y="192266"/>
                    <a:pt x="11502" y="132712"/>
                  </a:cubicBezTo>
                  <a:cubicBezTo>
                    <a:pt x="13445" y="115997"/>
                    <a:pt x="14843" y="95317"/>
                    <a:pt x="7694" y="79456"/>
                  </a:cubicBezTo>
                  <a:cubicBezTo>
                    <a:pt x="19817" y="58698"/>
                    <a:pt x="31319" y="37474"/>
                    <a:pt x="41189" y="15471"/>
                  </a:cubicBezTo>
                  <a:cubicBezTo>
                    <a:pt x="43520" y="11040"/>
                    <a:pt x="46240" y="5675"/>
                    <a:pt x="48805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3160204" y="9066768"/>
              <a:ext cx="62171" cy="256561"/>
            </a:xfrm>
            <a:custGeom>
              <a:rect b="b" l="l" r="r" t="t"/>
              <a:pathLst>
                <a:path extrusionOk="0" h="256561" w="62171">
                  <a:moveTo>
                    <a:pt x="44686" y="36230"/>
                  </a:moveTo>
                  <a:cubicBezTo>
                    <a:pt x="52069" y="24179"/>
                    <a:pt x="59374" y="12128"/>
                    <a:pt x="66601" y="0"/>
                  </a:cubicBezTo>
                  <a:cubicBezTo>
                    <a:pt x="61472" y="25734"/>
                    <a:pt x="55721" y="51468"/>
                    <a:pt x="51136" y="78601"/>
                  </a:cubicBezTo>
                  <a:cubicBezTo>
                    <a:pt x="42588" y="127814"/>
                    <a:pt x="41888" y="177805"/>
                    <a:pt x="41266" y="227640"/>
                  </a:cubicBezTo>
                  <a:cubicBezTo>
                    <a:pt x="35593" y="235881"/>
                    <a:pt x="30075" y="244200"/>
                    <a:pt x="24791" y="252597"/>
                  </a:cubicBezTo>
                  <a:cubicBezTo>
                    <a:pt x="23237" y="255784"/>
                    <a:pt x="20828" y="259361"/>
                    <a:pt x="17952" y="263170"/>
                  </a:cubicBezTo>
                  <a:cubicBezTo>
                    <a:pt x="18030" y="262704"/>
                    <a:pt x="18030" y="262315"/>
                    <a:pt x="18107" y="261848"/>
                  </a:cubicBezTo>
                  <a:cubicBezTo>
                    <a:pt x="18574" y="218389"/>
                    <a:pt x="17719" y="174851"/>
                    <a:pt x="18885" y="131469"/>
                  </a:cubicBezTo>
                  <a:cubicBezTo>
                    <a:pt x="22071" y="110088"/>
                    <a:pt x="13678" y="96794"/>
                    <a:pt x="0" y="89641"/>
                  </a:cubicBezTo>
                  <a:cubicBezTo>
                    <a:pt x="233" y="89641"/>
                    <a:pt x="389" y="89641"/>
                    <a:pt x="622" y="89641"/>
                  </a:cubicBezTo>
                  <a:cubicBezTo>
                    <a:pt x="6683" y="89641"/>
                    <a:pt x="12823" y="87076"/>
                    <a:pt x="16320" y="82022"/>
                  </a:cubicBezTo>
                  <a:cubicBezTo>
                    <a:pt x="26034" y="66861"/>
                    <a:pt x="34972" y="51312"/>
                    <a:pt x="44686" y="3623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3294883" y="9050674"/>
              <a:ext cx="108800" cy="1228386"/>
            </a:xfrm>
            <a:custGeom>
              <a:rect b="b" l="l" r="r" t="t"/>
              <a:pathLst>
                <a:path extrusionOk="0" h="1228386" w="108800">
                  <a:moveTo>
                    <a:pt x="116494" y="0"/>
                  </a:moveTo>
                  <a:cubicBezTo>
                    <a:pt x="112997" y="44082"/>
                    <a:pt x="111831" y="88319"/>
                    <a:pt x="110665" y="132401"/>
                  </a:cubicBezTo>
                  <a:cubicBezTo>
                    <a:pt x="108023" y="377535"/>
                    <a:pt x="88439" y="620647"/>
                    <a:pt x="66135" y="865080"/>
                  </a:cubicBezTo>
                  <a:cubicBezTo>
                    <a:pt x="59918" y="936062"/>
                    <a:pt x="48882" y="1006344"/>
                    <a:pt x="42432" y="1077327"/>
                  </a:cubicBezTo>
                  <a:cubicBezTo>
                    <a:pt x="38935" y="1109902"/>
                    <a:pt x="38002" y="1142711"/>
                    <a:pt x="33884" y="1175209"/>
                  </a:cubicBezTo>
                  <a:cubicBezTo>
                    <a:pt x="29765" y="1186948"/>
                    <a:pt x="21916" y="1197055"/>
                    <a:pt x="15387" y="1207551"/>
                  </a:cubicBezTo>
                  <a:cubicBezTo>
                    <a:pt x="10336" y="1214937"/>
                    <a:pt x="5207" y="1222401"/>
                    <a:pt x="0" y="1230020"/>
                  </a:cubicBezTo>
                  <a:cubicBezTo>
                    <a:pt x="8005" y="1136647"/>
                    <a:pt x="13134" y="1043274"/>
                    <a:pt x="17641" y="949201"/>
                  </a:cubicBezTo>
                  <a:cubicBezTo>
                    <a:pt x="33339" y="728402"/>
                    <a:pt x="41111" y="504416"/>
                    <a:pt x="51447" y="282685"/>
                  </a:cubicBezTo>
                  <a:cubicBezTo>
                    <a:pt x="53312" y="220876"/>
                    <a:pt x="54789" y="159068"/>
                    <a:pt x="56965" y="97260"/>
                  </a:cubicBezTo>
                  <a:cubicBezTo>
                    <a:pt x="77870" y="65540"/>
                    <a:pt x="98153" y="33275"/>
                    <a:pt x="116494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3068034" y="9371377"/>
              <a:ext cx="124343" cy="1282809"/>
            </a:xfrm>
            <a:custGeom>
              <a:rect b="b" l="l" r="r" t="t"/>
              <a:pathLst>
                <a:path extrusionOk="0" h="1282809" w="124343">
                  <a:moveTo>
                    <a:pt x="122944" y="8941"/>
                  </a:moveTo>
                  <a:cubicBezTo>
                    <a:pt x="124965" y="5909"/>
                    <a:pt x="127063" y="2954"/>
                    <a:pt x="129161" y="0"/>
                  </a:cubicBezTo>
                  <a:cubicBezTo>
                    <a:pt x="116183" y="202684"/>
                    <a:pt x="101340" y="406534"/>
                    <a:pt x="88983" y="609373"/>
                  </a:cubicBezTo>
                  <a:cubicBezTo>
                    <a:pt x="74528" y="754447"/>
                    <a:pt x="68311" y="896334"/>
                    <a:pt x="55566" y="1042652"/>
                  </a:cubicBezTo>
                  <a:cubicBezTo>
                    <a:pt x="48882" y="1100106"/>
                    <a:pt x="47328" y="1157794"/>
                    <a:pt x="46862" y="1215559"/>
                  </a:cubicBezTo>
                  <a:cubicBezTo>
                    <a:pt x="31552" y="1239816"/>
                    <a:pt x="15698" y="1263606"/>
                    <a:pt x="0" y="1287629"/>
                  </a:cubicBezTo>
                  <a:cubicBezTo>
                    <a:pt x="4197" y="1222012"/>
                    <a:pt x="5984" y="1156161"/>
                    <a:pt x="6917" y="1090388"/>
                  </a:cubicBezTo>
                  <a:cubicBezTo>
                    <a:pt x="5673" y="921057"/>
                    <a:pt x="19040" y="752193"/>
                    <a:pt x="19817" y="582940"/>
                  </a:cubicBezTo>
                  <a:cubicBezTo>
                    <a:pt x="24169" y="415008"/>
                    <a:pt x="49038" y="248243"/>
                    <a:pt x="56110" y="80389"/>
                  </a:cubicBezTo>
                  <a:cubicBezTo>
                    <a:pt x="56887" y="71682"/>
                    <a:pt x="52846" y="63907"/>
                    <a:pt x="46784" y="59631"/>
                  </a:cubicBezTo>
                  <a:cubicBezTo>
                    <a:pt x="55333" y="59553"/>
                    <a:pt x="63959" y="59553"/>
                    <a:pt x="72585" y="59787"/>
                  </a:cubicBezTo>
                  <a:cubicBezTo>
                    <a:pt x="92947" y="59942"/>
                    <a:pt x="101961" y="44860"/>
                    <a:pt x="106003" y="25501"/>
                  </a:cubicBezTo>
                  <a:cubicBezTo>
                    <a:pt x="113230" y="22780"/>
                    <a:pt x="119292" y="15938"/>
                    <a:pt x="122944" y="894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3752449" y="7513325"/>
              <a:ext cx="225371" cy="155492"/>
            </a:xfrm>
            <a:custGeom>
              <a:rect b="b" l="l" r="r" t="t"/>
              <a:pathLst>
                <a:path extrusionOk="0" h="155492" w="225371">
                  <a:moveTo>
                    <a:pt x="229042" y="78446"/>
                  </a:moveTo>
                  <a:cubicBezTo>
                    <a:pt x="232383" y="123772"/>
                    <a:pt x="210934" y="144763"/>
                    <a:pt x="192982" y="157358"/>
                  </a:cubicBezTo>
                  <a:lnTo>
                    <a:pt x="192905" y="157358"/>
                  </a:lnTo>
                  <a:cubicBezTo>
                    <a:pt x="155057" y="158835"/>
                    <a:pt x="117133" y="159846"/>
                    <a:pt x="79286" y="162567"/>
                  </a:cubicBezTo>
                  <a:cubicBezTo>
                    <a:pt x="74934" y="161556"/>
                    <a:pt x="70504" y="160701"/>
                    <a:pt x="66308" y="159146"/>
                  </a:cubicBezTo>
                  <a:cubicBezTo>
                    <a:pt x="48744" y="152771"/>
                    <a:pt x="35455" y="138621"/>
                    <a:pt x="23098" y="125093"/>
                  </a:cubicBezTo>
                  <a:cubicBezTo>
                    <a:pt x="-1148" y="101692"/>
                    <a:pt x="-6666" y="60642"/>
                    <a:pt x="8255" y="30165"/>
                  </a:cubicBezTo>
                  <a:cubicBezTo>
                    <a:pt x="23720" y="29932"/>
                    <a:pt x="39341" y="30243"/>
                    <a:pt x="54029" y="25578"/>
                  </a:cubicBezTo>
                  <a:cubicBezTo>
                    <a:pt x="65297" y="20369"/>
                    <a:pt x="73302" y="10262"/>
                    <a:pt x="80141" y="0"/>
                  </a:cubicBezTo>
                  <a:cubicBezTo>
                    <a:pt x="84182" y="1944"/>
                    <a:pt x="88301" y="3732"/>
                    <a:pt x="92186" y="5909"/>
                  </a:cubicBezTo>
                  <a:cubicBezTo>
                    <a:pt x="124283" y="21769"/>
                    <a:pt x="156456" y="37396"/>
                    <a:pt x="187698" y="54889"/>
                  </a:cubicBezTo>
                  <a:cubicBezTo>
                    <a:pt x="201842" y="62275"/>
                    <a:pt x="215519" y="70205"/>
                    <a:pt x="229042" y="7844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3872690" y="7358533"/>
              <a:ext cx="101028" cy="85520"/>
            </a:xfrm>
            <a:custGeom>
              <a:rect b="b" l="l" r="r" t="t"/>
              <a:pathLst>
                <a:path extrusionOk="0" h="85520" w="101028">
                  <a:moveTo>
                    <a:pt x="102816" y="75336"/>
                  </a:moveTo>
                  <a:cubicBezTo>
                    <a:pt x="94190" y="72848"/>
                    <a:pt x="84709" y="78601"/>
                    <a:pt x="78569" y="85676"/>
                  </a:cubicBezTo>
                  <a:cubicBezTo>
                    <a:pt x="66368" y="92518"/>
                    <a:pt x="51835" y="91663"/>
                    <a:pt x="38313" y="91352"/>
                  </a:cubicBezTo>
                  <a:cubicBezTo>
                    <a:pt x="24868" y="91196"/>
                    <a:pt x="12357" y="86687"/>
                    <a:pt x="0" y="81944"/>
                  </a:cubicBezTo>
                  <a:cubicBezTo>
                    <a:pt x="5207" y="71293"/>
                    <a:pt x="10181" y="60564"/>
                    <a:pt x="15077" y="49835"/>
                  </a:cubicBezTo>
                  <a:cubicBezTo>
                    <a:pt x="19973" y="38873"/>
                    <a:pt x="24480" y="27833"/>
                    <a:pt x="29531" y="17026"/>
                  </a:cubicBezTo>
                  <a:cubicBezTo>
                    <a:pt x="32485" y="11895"/>
                    <a:pt x="35982" y="5986"/>
                    <a:pt x="38235" y="0"/>
                  </a:cubicBezTo>
                  <a:cubicBezTo>
                    <a:pt x="59762" y="25034"/>
                    <a:pt x="81211" y="50224"/>
                    <a:pt x="102816" y="7533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2358968" y="8436092"/>
              <a:ext cx="139886" cy="186590"/>
            </a:xfrm>
            <a:custGeom>
              <a:rect b="b" l="l" r="r" t="t"/>
              <a:pathLst>
                <a:path extrusionOk="0" h="186590" w="139886">
                  <a:moveTo>
                    <a:pt x="144782" y="187601"/>
                  </a:moveTo>
                  <a:cubicBezTo>
                    <a:pt x="144471" y="188456"/>
                    <a:pt x="144316" y="189389"/>
                    <a:pt x="144160" y="190322"/>
                  </a:cubicBezTo>
                  <a:cubicBezTo>
                    <a:pt x="111753" y="178194"/>
                    <a:pt x="70409" y="184491"/>
                    <a:pt x="37070" y="182003"/>
                  </a:cubicBezTo>
                  <a:cubicBezTo>
                    <a:pt x="26190" y="182237"/>
                    <a:pt x="15387" y="181459"/>
                    <a:pt x="4507" y="182470"/>
                  </a:cubicBezTo>
                  <a:cubicBezTo>
                    <a:pt x="4352" y="182470"/>
                    <a:pt x="4274" y="182548"/>
                    <a:pt x="4197" y="182548"/>
                  </a:cubicBezTo>
                  <a:cubicBezTo>
                    <a:pt x="4585" y="178894"/>
                    <a:pt x="3186" y="174462"/>
                    <a:pt x="2487" y="171041"/>
                  </a:cubicBezTo>
                  <a:cubicBezTo>
                    <a:pt x="2409" y="169642"/>
                    <a:pt x="2176" y="168165"/>
                    <a:pt x="1865" y="166765"/>
                  </a:cubicBezTo>
                  <a:cubicBezTo>
                    <a:pt x="3031" y="165055"/>
                    <a:pt x="3886" y="163111"/>
                    <a:pt x="4430" y="160779"/>
                  </a:cubicBezTo>
                  <a:cubicBezTo>
                    <a:pt x="7227" y="141731"/>
                    <a:pt x="3575" y="122217"/>
                    <a:pt x="3730" y="103013"/>
                  </a:cubicBezTo>
                  <a:cubicBezTo>
                    <a:pt x="2720" y="68650"/>
                    <a:pt x="1321" y="34364"/>
                    <a:pt x="0" y="0"/>
                  </a:cubicBezTo>
                  <a:cubicBezTo>
                    <a:pt x="3497" y="2099"/>
                    <a:pt x="7227" y="3654"/>
                    <a:pt x="9870" y="4509"/>
                  </a:cubicBezTo>
                  <a:cubicBezTo>
                    <a:pt x="66990" y="23324"/>
                    <a:pt x="125043" y="52323"/>
                    <a:pt x="134601" y="118174"/>
                  </a:cubicBezTo>
                  <a:cubicBezTo>
                    <a:pt x="136933" y="129680"/>
                    <a:pt x="139031" y="141342"/>
                    <a:pt x="140197" y="153004"/>
                  </a:cubicBezTo>
                  <a:cubicBezTo>
                    <a:pt x="139731" y="161090"/>
                    <a:pt x="139653" y="170808"/>
                    <a:pt x="143228" y="177883"/>
                  </a:cubicBezTo>
                  <a:cubicBezTo>
                    <a:pt x="142995" y="179127"/>
                    <a:pt x="142995" y="180448"/>
                    <a:pt x="143228" y="181770"/>
                  </a:cubicBezTo>
                  <a:cubicBezTo>
                    <a:pt x="143072" y="183792"/>
                    <a:pt x="143694" y="185891"/>
                    <a:pt x="144782" y="18760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3836009" y="8368609"/>
              <a:ext cx="1313374" cy="1951424"/>
            </a:xfrm>
            <a:custGeom>
              <a:rect b="b" l="l" r="r" t="t"/>
              <a:pathLst>
                <a:path extrusionOk="0" h="1951424" w="1313374">
                  <a:moveTo>
                    <a:pt x="1319281" y="826207"/>
                  </a:moveTo>
                  <a:cubicBezTo>
                    <a:pt x="1316561" y="848364"/>
                    <a:pt x="1313919" y="870600"/>
                    <a:pt x="1311354" y="892757"/>
                  </a:cubicBezTo>
                  <a:cubicBezTo>
                    <a:pt x="1297055" y="981854"/>
                    <a:pt x="1279103" y="1070407"/>
                    <a:pt x="1272031" y="1160515"/>
                  </a:cubicBezTo>
                  <a:cubicBezTo>
                    <a:pt x="1259596" y="1294627"/>
                    <a:pt x="1241955" y="1428194"/>
                    <a:pt x="1231775" y="1562461"/>
                  </a:cubicBezTo>
                  <a:cubicBezTo>
                    <a:pt x="1224858" y="1650548"/>
                    <a:pt x="1214133" y="1738245"/>
                    <a:pt x="1209160" y="1826409"/>
                  </a:cubicBezTo>
                  <a:cubicBezTo>
                    <a:pt x="1208149" y="1834184"/>
                    <a:pt x="1210092" y="1842114"/>
                    <a:pt x="1215999" y="1847478"/>
                  </a:cubicBezTo>
                  <a:cubicBezTo>
                    <a:pt x="1216543" y="1848100"/>
                    <a:pt x="1217086" y="1848567"/>
                    <a:pt x="1217708" y="1849033"/>
                  </a:cubicBezTo>
                  <a:cubicBezTo>
                    <a:pt x="1215765" y="1849888"/>
                    <a:pt x="1213823" y="1850822"/>
                    <a:pt x="1211647" y="1851599"/>
                  </a:cubicBezTo>
                  <a:cubicBezTo>
                    <a:pt x="1079454" y="1883241"/>
                    <a:pt x="946795" y="1918072"/>
                    <a:pt x="811261" y="1931288"/>
                  </a:cubicBezTo>
                  <a:cubicBezTo>
                    <a:pt x="765099" y="1936886"/>
                    <a:pt x="719792" y="1946838"/>
                    <a:pt x="674328" y="1956089"/>
                  </a:cubicBezTo>
                  <a:cubicBezTo>
                    <a:pt x="670754" y="1952435"/>
                    <a:pt x="666713" y="1949170"/>
                    <a:pt x="663138" y="1946371"/>
                  </a:cubicBezTo>
                  <a:cubicBezTo>
                    <a:pt x="589387" y="1890239"/>
                    <a:pt x="515946" y="1833562"/>
                    <a:pt x="440874" y="1779373"/>
                  </a:cubicBezTo>
                  <a:cubicBezTo>
                    <a:pt x="295315" y="1671461"/>
                    <a:pt x="153331" y="1558652"/>
                    <a:pt x="8626" y="1449652"/>
                  </a:cubicBezTo>
                  <a:cubicBezTo>
                    <a:pt x="5751" y="1447942"/>
                    <a:pt x="2875" y="1445920"/>
                    <a:pt x="0" y="1443821"/>
                  </a:cubicBezTo>
                  <a:cubicBezTo>
                    <a:pt x="311" y="1436124"/>
                    <a:pt x="544" y="1428505"/>
                    <a:pt x="699" y="1420808"/>
                  </a:cubicBezTo>
                  <a:cubicBezTo>
                    <a:pt x="11890" y="1171632"/>
                    <a:pt x="36059" y="923623"/>
                    <a:pt x="47017" y="673747"/>
                  </a:cubicBezTo>
                  <a:cubicBezTo>
                    <a:pt x="55721" y="462356"/>
                    <a:pt x="50203" y="251664"/>
                    <a:pt x="67845" y="40583"/>
                  </a:cubicBezTo>
                  <a:cubicBezTo>
                    <a:pt x="68389" y="27133"/>
                    <a:pt x="69710" y="13528"/>
                    <a:pt x="70720" y="0"/>
                  </a:cubicBezTo>
                  <a:cubicBezTo>
                    <a:pt x="99008" y="20680"/>
                    <a:pt x="129395" y="38562"/>
                    <a:pt x="157993" y="58776"/>
                  </a:cubicBezTo>
                  <a:cubicBezTo>
                    <a:pt x="189468" y="79379"/>
                    <a:pt x="221175" y="104646"/>
                    <a:pt x="253427" y="125793"/>
                  </a:cubicBezTo>
                  <a:cubicBezTo>
                    <a:pt x="182629" y="152849"/>
                    <a:pt x="124732" y="227796"/>
                    <a:pt x="213948" y="277009"/>
                  </a:cubicBezTo>
                  <a:cubicBezTo>
                    <a:pt x="174780" y="320080"/>
                    <a:pt x="162501" y="412831"/>
                    <a:pt x="224362" y="441131"/>
                  </a:cubicBezTo>
                  <a:cubicBezTo>
                    <a:pt x="191100" y="511724"/>
                    <a:pt x="248686" y="574465"/>
                    <a:pt x="318396" y="584028"/>
                  </a:cubicBezTo>
                  <a:cubicBezTo>
                    <a:pt x="327100" y="586360"/>
                    <a:pt x="338680" y="586438"/>
                    <a:pt x="346840" y="582318"/>
                  </a:cubicBezTo>
                  <a:cubicBezTo>
                    <a:pt x="349871" y="586749"/>
                    <a:pt x="354767" y="589937"/>
                    <a:pt x="360440" y="590870"/>
                  </a:cubicBezTo>
                  <a:cubicBezTo>
                    <a:pt x="376371" y="594057"/>
                    <a:pt x="392303" y="589082"/>
                    <a:pt x="406136" y="581151"/>
                  </a:cubicBezTo>
                  <a:cubicBezTo>
                    <a:pt x="461857" y="599810"/>
                    <a:pt x="539649" y="560937"/>
                    <a:pt x="547421" y="499674"/>
                  </a:cubicBezTo>
                  <a:cubicBezTo>
                    <a:pt x="603064" y="505349"/>
                    <a:pt x="681556" y="460801"/>
                    <a:pt x="686685" y="402958"/>
                  </a:cubicBezTo>
                  <a:cubicBezTo>
                    <a:pt x="713030" y="428069"/>
                    <a:pt x="766886" y="461734"/>
                    <a:pt x="775746" y="467953"/>
                  </a:cubicBezTo>
                  <a:cubicBezTo>
                    <a:pt x="894183" y="541423"/>
                    <a:pt x="1011687" y="616293"/>
                    <a:pt x="1128259" y="692639"/>
                  </a:cubicBezTo>
                  <a:cubicBezTo>
                    <a:pt x="1192917" y="735477"/>
                    <a:pt x="1252447" y="786479"/>
                    <a:pt x="1319281" y="826207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3396378" y="8099530"/>
              <a:ext cx="489601" cy="1679313"/>
            </a:xfrm>
            <a:custGeom>
              <a:rect b="b" l="l" r="r" t="t"/>
              <a:pathLst>
                <a:path extrusionOk="0" h="1679313" w="489601">
                  <a:moveTo>
                    <a:pt x="493332" y="256251"/>
                  </a:moveTo>
                  <a:cubicBezTo>
                    <a:pt x="491699" y="268068"/>
                    <a:pt x="490767" y="280508"/>
                    <a:pt x="489446" y="287116"/>
                  </a:cubicBezTo>
                  <a:cubicBezTo>
                    <a:pt x="456262" y="532949"/>
                    <a:pt x="464033" y="781892"/>
                    <a:pt x="446936" y="1029046"/>
                  </a:cubicBezTo>
                  <a:cubicBezTo>
                    <a:pt x="434968" y="1201876"/>
                    <a:pt x="421679" y="1378903"/>
                    <a:pt x="409011" y="1552665"/>
                  </a:cubicBezTo>
                  <a:cubicBezTo>
                    <a:pt x="405980" y="1595815"/>
                    <a:pt x="403960" y="1638964"/>
                    <a:pt x="402017" y="1682190"/>
                  </a:cubicBezTo>
                  <a:cubicBezTo>
                    <a:pt x="282181" y="1597603"/>
                    <a:pt x="154730" y="1524755"/>
                    <a:pt x="31241" y="1445843"/>
                  </a:cubicBezTo>
                  <a:cubicBezTo>
                    <a:pt x="34738" y="1378903"/>
                    <a:pt x="37614" y="1311964"/>
                    <a:pt x="40023" y="1245025"/>
                  </a:cubicBezTo>
                  <a:cubicBezTo>
                    <a:pt x="40800" y="1150952"/>
                    <a:pt x="37070" y="1056879"/>
                    <a:pt x="37225" y="962807"/>
                  </a:cubicBezTo>
                  <a:cubicBezTo>
                    <a:pt x="35982" y="957675"/>
                    <a:pt x="38391" y="929454"/>
                    <a:pt x="36604" y="911183"/>
                  </a:cubicBezTo>
                  <a:cubicBezTo>
                    <a:pt x="50359" y="887471"/>
                    <a:pt x="65902" y="862903"/>
                    <a:pt x="62327" y="834992"/>
                  </a:cubicBezTo>
                  <a:cubicBezTo>
                    <a:pt x="50437" y="800240"/>
                    <a:pt x="43753" y="668616"/>
                    <a:pt x="17952" y="625389"/>
                  </a:cubicBezTo>
                  <a:cubicBezTo>
                    <a:pt x="19662" y="611161"/>
                    <a:pt x="15854" y="598644"/>
                    <a:pt x="0" y="593280"/>
                  </a:cubicBezTo>
                  <a:cubicBezTo>
                    <a:pt x="3497" y="584417"/>
                    <a:pt x="4197" y="572988"/>
                    <a:pt x="5207" y="564591"/>
                  </a:cubicBezTo>
                  <a:cubicBezTo>
                    <a:pt x="12745" y="507681"/>
                    <a:pt x="14843" y="450305"/>
                    <a:pt x="17719" y="393084"/>
                  </a:cubicBezTo>
                  <a:cubicBezTo>
                    <a:pt x="20128" y="307252"/>
                    <a:pt x="23858" y="221498"/>
                    <a:pt x="29143" y="135745"/>
                  </a:cubicBezTo>
                  <a:cubicBezTo>
                    <a:pt x="29998" y="90807"/>
                    <a:pt x="34117" y="44859"/>
                    <a:pt x="28677" y="0"/>
                  </a:cubicBezTo>
                  <a:cubicBezTo>
                    <a:pt x="36137" y="6919"/>
                    <a:pt x="48960" y="10884"/>
                    <a:pt x="57664" y="14694"/>
                  </a:cubicBezTo>
                  <a:cubicBezTo>
                    <a:pt x="80590" y="26123"/>
                    <a:pt x="103904" y="36230"/>
                    <a:pt x="127529" y="45715"/>
                  </a:cubicBezTo>
                  <a:cubicBezTo>
                    <a:pt x="135767" y="56910"/>
                    <a:pt x="152243" y="59165"/>
                    <a:pt x="163589" y="66939"/>
                  </a:cubicBezTo>
                  <a:cubicBezTo>
                    <a:pt x="217911" y="95861"/>
                    <a:pt x="272545" y="121517"/>
                    <a:pt x="324769" y="155181"/>
                  </a:cubicBezTo>
                  <a:cubicBezTo>
                    <a:pt x="372019" y="189467"/>
                    <a:pt x="422845" y="219010"/>
                    <a:pt x="476934" y="241168"/>
                  </a:cubicBezTo>
                  <a:cubicBezTo>
                    <a:pt x="477089" y="241946"/>
                    <a:pt x="477478" y="242723"/>
                    <a:pt x="478099" y="243423"/>
                  </a:cubicBezTo>
                  <a:cubicBezTo>
                    <a:pt x="483151" y="247854"/>
                    <a:pt x="488202" y="252130"/>
                    <a:pt x="493332" y="256251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3715785" y="7832006"/>
              <a:ext cx="1585375" cy="450926"/>
            </a:xfrm>
            <a:custGeom>
              <a:rect b="b" l="l" r="r" t="t"/>
              <a:pathLst>
                <a:path extrusionOk="0" h="450926" w="1585375">
                  <a:moveTo>
                    <a:pt x="1592214" y="278408"/>
                  </a:moveTo>
                  <a:cubicBezTo>
                    <a:pt x="1590116" y="277942"/>
                    <a:pt x="1587862" y="277786"/>
                    <a:pt x="1585609" y="278175"/>
                  </a:cubicBezTo>
                  <a:cubicBezTo>
                    <a:pt x="1577371" y="279186"/>
                    <a:pt x="1569289" y="281518"/>
                    <a:pt x="1561129" y="283229"/>
                  </a:cubicBezTo>
                  <a:cubicBezTo>
                    <a:pt x="1435697" y="313627"/>
                    <a:pt x="1307624" y="330187"/>
                    <a:pt x="1179162" y="340916"/>
                  </a:cubicBezTo>
                  <a:cubicBezTo>
                    <a:pt x="1028707" y="361286"/>
                    <a:pt x="877474" y="375902"/>
                    <a:pt x="726708" y="394250"/>
                  </a:cubicBezTo>
                  <a:cubicBezTo>
                    <a:pt x="636171" y="406689"/>
                    <a:pt x="546877" y="426281"/>
                    <a:pt x="456884" y="442064"/>
                  </a:cubicBezTo>
                  <a:cubicBezTo>
                    <a:pt x="436989" y="445174"/>
                    <a:pt x="417171" y="448361"/>
                    <a:pt x="397276" y="451704"/>
                  </a:cubicBezTo>
                  <a:cubicBezTo>
                    <a:pt x="310858" y="393473"/>
                    <a:pt x="224828" y="334230"/>
                    <a:pt x="133902" y="282840"/>
                  </a:cubicBezTo>
                  <a:cubicBezTo>
                    <a:pt x="91548" y="256795"/>
                    <a:pt x="49193" y="230983"/>
                    <a:pt x="7227" y="204239"/>
                  </a:cubicBezTo>
                  <a:cubicBezTo>
                    <a:pt x="4818" y="202839"/>
                    <a:pt x="2331" y="201207"/>
                    <a:pt x="0" y="199496"/>
                  </a:cubicBezTo>
                  <a:cubicBezTo>
                    <a:pt x="73129" y="186046"/>
                    <a:pt x="145948" y="170808"/>
                    <a:pt x="218455" y="154481"/>
                  </a:cubicBezTo>
                  <a:cubicBezTo>
                    <a:pt x="289486" y="139865"/>
                    <a:pt x="361528" y="131313"/>
                    <a:pt x="433025" y="120040"/>
                  </a:cubicBezTo>
                  <a:cubicBezTo>
                    <a:pt x="508952" y="106201"/>
                    <a:pt x="584180" y="88242"/>
                    <a:pt x="660262" y="75414"/>
                  </a:cubicBezTo>
                  <a:cubicBezTo>
                    <a:pt x="779632" y="55433"/>
                    <a:pt x="899545" y="38873"/>
                    <a:pt x="1019070" y="20214"/>
                  </a:cubicBezTo>
                  <a:cubicBezTo>
                    <a:pt x="1048601" y="14383"/>
                    <a:pt x="1078211" y="9174"/>
                    <a:pt x="1107665" y="3265"/>
                  </a:cubicBezTo>
                  <a:cubicBezTo>
                    <a:pt x="1110151" y="2643"/>
                    <a:pt x="1112483" y="1555"/>
                    <a:pt x="1114426" y="0"/>
                  </a:cubicBezTo>
                  <a:cubicBezTo>
                    <a:pt x="1114737" y="311"/>
                    <a:pt x="1115048" y="544"/>
                    <a:pt x="1115358" y="777"/>
                  </a:cubicBezTo>
                  <a:cubicBezTo>
                    <a:pt x="1158101" y="31876"/>
                    <a:pt x="1207994" y="51157"/>
                    <a:pt x="1252757" y="78990"/>
                  </a:cubicBezTo>
                  <a:cubicBezTo>
                    <a:pt x="1284387" y="98193"/>
                    <a:pt x="1316095" y="117474"/>
                    <a:pt x="1349279" y="133956"/>
                  </a:cubicBezTo>
                  <a:cubicBezTo>
                    <a:pt x="1389224" y="154404"/>
                    <a:pt x="1433521" y="166143"/>
                    <a:pt x="1471368" y="190478"/>
                  </a:cubicBezTo>
                  <a:cubicBezTo>
                    <a:pt x="1511003" y="220488"/>
                    <a:pt x="1555611" y="244744"/>
                    <a:pt x="1592214" y="278408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4153084" y="8148665"/>
              <a:ext cx="1150174" cy="824107"/>
            </a:xfrm>
            <a:custGeom>
              <a:rect b="b" l="l" r="r" t="t"/>
              <a:pathLst>
                <a:path extrusionOk="0" h="824107" w="1150174">
                  <a:moveTo>
                    <a:pt x="1115125" y="9563"/>
                  </a:moveTo>
                  <a:cubicBezTo>
                    <a:pt x="1127482" y="4976"/>
                    <a:pt x="1143413" y="5364"/>
                    <a:pt x="1155770" y="0"/>
                  </a:cubicBezTo>
                  <a:cubicBezTo>
                    <a:pt x="1148309" y="80001"/>
                    <a:pt x="1125306" y="157824"/>
                    <a:pt x="1113804" y="237359"/>
                  </a:cubicBezTo>
                  <a:cubicBezTo>
                    <a:pt x="1086293" y="434522"/>
                    <a:pt x="1056839" y="631375"/>
                    <a:pt x="1030106" y="828617"/>
                  </a:cubicBezTo>
                  <a:cubicBezTo>
                    <a:pt x="986508" y="799851"/>
                    <a:pt x="942055" y="772096"/>
                    <a:pt x="899778" y="741308"/>
                  </a:cubicBezTo>
                  <a:cubicBezTo>
                    <a:pt x="758727" y="645059"/>
                    <a:pt x="611224" y="558683"/>
                    <a:pt x="458049" y="483425"/>
                  </a:cubicBezTo>
                  <a:cubicBezTo>
                    <a:pt x="452765" y="481637"/>
                    <a:pt x="431626" y="468886"/>
                    <a:pt x="412819" y="460567"/>
                  </a:cubicBezTo>
                  <a:cubicBezTo>
                    <a:pt x="407068" y="446962"/>
                    <a:pt x="398054" y="434911"/>
                    <a:pt x="385619" y="426592"/>
                  </a:cubicBezTo>
                  <a:cubicBezTo>
                    <a:pt x="417249" y="389507"/>
                    <a:pt x="402250" y="331354"/>
                    <a:pt x="364248" y="304764"/>
                  </a:cubicBezTo>
                  <a:cubicBezTo>
                    <a:pt x="338680" y="285794"/>
                    <a:pt x="307050" y="286183"/>
                    <a:pt x="276897" y="290381"/>
                  </a:cubicBezTo>
                  <a:cubicBezTo>
                    <a:pt x="277208" y="289915"/>
                    <a:pt x="277363" y="289448"/>
                    <a:pt x="277363" y="288982"/>
                  </a:cubicBezTo>
                  <a:cubicBezTo>
                    <a:pt x="277363" y="287582"/>
                    <a:pt x="276197" y="286494"/>
                    <a:pt x="274876" y="286494"/>
                  </a:cubicBezTo>
                  <a:cubicBezTo>
                    <a:pt x="273477" y="286494"/>
                    <a:pt x="272389" y="287660"/>
                    <a:pt x="272389" y="288982"/>
                  </a:cubicBezTo>
                  <a:cubicBezTo>
                    <a:pt x="272389" y="289759"/>
                    <a:pt x="272778" y="290459"/>
                    <a:pt x="273322" y="290926"/>
                  </a:cubicBezTo>
                  <a:cubicBezTo>
                    <a:pt x="271068" y="291314"/>
                    <a:pt x="268814" y="291625"/>
                    <a:pt x="266483" y="292014"/>
                  </a:cubicBezTo>
                  <a:cubicBezTo>
                    <a:pt x="257857" y="213102"/>
                    <a:pt x="175169" y="205949"/>
                    <a:pt x="119370" y="239846"/>
                  </a:cubicBezTo>
                  <a:cubicBezTo>
                    <a:pt x="116028" y="236115"/>
                    <a:pt x="112064" y="232927"/>
                    <a:pt x="108334" y="230439"/>
                  </a:cubicBezTo>
                  <a:cubicBezTo>
                    <a:pt x="72585" y="206493"/>
                    <a:pt x="36526" y="182859"/>
                    <a:pt x="0" y="160157"/>
                  </a:cubicBezTo>
                  <a:cubicBezTo>
                    <a:pt x="84398" y="146785"/>
                    <a:pt x="168407" y="131546"/>
                    <a:pt x="252728" y="118096"/>
                  </a:cubicBezTo>
                  <a:cubicBezTo>
                    <a:pt x="344819" y="104180"/>
                    <a:pt x="437766" y="98038"/>
                    <a:pt x="530324" y="88475"/>
                  </a:cubicBezTo>
                  <a:cubicBezTo>
                    <a:pt x="621172" y="78368"/>
                    <a:pt x="711709" y="65229"/>
                    <a:pt x="802791" y="57377"/>
                  </a:cubicBezTo>
                  <a:cubicBezTo>
                    <a:pt x="907861" y="50457"/>
                    <a:pt x="1012154" y="31565"/>
                    <a:pt x="1115125" y="9563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3387286" y="9724654"/>
              <a:ext cx="396343" cy="684164"/>
            </a:xfrm>
            <a:custGeom>
              <a:rect b="b" l="l" r="r" t="t"/>
              <a:pathLst>
                <a:path extrusionOk="0" h="684164" w="396343">
                  <a:moveTo>
                    <a:pt x="393935" y="284084"/>
                  </a:moveTo>
                  <a:cubicBezTo>
                    <a:pt x="394867" y="284706"/>
                    <a:pt x="395800" y="285172"/>
                    <a:pt x="396810" y="285561"/>
                  </a:cubicBezTo>
                  <a:cubicBezTo>
                    <a:pt x="384376" y="419362"/>
                    <a:pt x="365258" y="552696"/>
                    <a:pt x="358108" y="686886"/>
                  </a:cubicBezTo>
                  <a:cubicBezTo>
                    <a:pt x="354223" y="684320"/>
                    <a:pt x="350259" y="681910"/>
                    <a:pt x="346529" y="679189"/>
                  </a:cubicBezTo>
                  <a:cubicBezTo>
                    <a:pt x="343032" y="676857"/>
                    <a:pt x="339146" y="673747"/>
                    <a:pt x="334949" y="672658"/>
                  </a:cubicBezTo>
                  <a:cubicBezTo>
                    <a:pt x="334949" y="672581"/>
                    <a:pt x="334872" y="672503"/>
                    <a:pt x="334794" y="672503"/>
                  </a:cubicBezTo>
                  <a:cubicBezTo>
                    <a:pt x="300833" y="643037"/>
                    <a:pt x="269203" y="610773"/>
                    <a:pt x="238117" y="578197"/>
                  </a:cubicBezTo>
                  <a:cubicBezTo>
                    <a:pt x="165532" y="488012"/>
                    <a:pt x="80823" y="408322"/>
                    <a:pt x="6683" y="319458"/>
                  </a:cubicBezTo>
                  <a:cubicBezTo>
                    <a:pt x="6606" y="318525"/>
                    <a:pt x="6062" y="317670"/>
                    <a:pt x="4896" y="317437"/>
                  </a:cubicBezTo>
                  <a:cubicBezTo>
                    <a:pt x="4741" y="317359"/>
                    <a:pt x="4663" y="317359"/>
                    <a:pt x="4585" y="317359"/>
                  </a:cubicBezTo>
                  <a:cubicBezTo>
                    <a:pt x="3653" y="316504"/>
                    <a:pt x="2875" y="315804"/>
                    <a:pt x="1787" y="315182"/>
                  </a:cubicBezTo>
                  <a:cubicBezTo>
                    <a:pt x="1554" y="315027"/>
                    <a:pt x="1399" y="314871"/>
                    <a:pt x="1166" y="314716"/>
                  </a:cubicBezTo>
                  <a:cubicBezTo>
                    <a:pt x="1243" y="314794"/>
                    <a:pt x="1243" y="314871"/>
                    <a:pt x="1243" y="314871"/>
                  </a:cubicBezTo>
                  <a:cubicBezTo>
                    <a:pt x="777" y="314794"/>
                    <a:pt x="389" y="314716"/>
                    <a:pt x="0" y="314638"/>
                  </a:cubicBezTo>
                  <a:cubicBezTo>
                    <a:pt x="1088" y="306164"/>
                    <a:pt x="2098" y="297612"/>
                    <a:pt x="3109" y="289060"/>
                  </a:cubicBezTo>
                  <a:cubicBezTo>
                    <a:pt x="13833" y="192888"/>
                    <a:pt x="22382" y="96561"/>
                    <a:pt x="29221" y="0"/>
                  </a:cubicBezTo>
                  <a:cubicBezTo>
                    <a:pt x="31785" y="3732"/>
                    <a:pt x="35826" y="6608"/>
                    <a:pt x="39945" y="9019"/>
                  </a:cubicBezTo>
                  <a:cubicBezTo>
                    <a:pt x="65280" y="36696"/>
                    <a:pt x="96988" y="57843"/>
                    <a:pt x="125509" y="82022"/>
                  </a:cubicBezTo>
                  <a:cubicBezTo>
                    <a:pt x="211617" y="153859"/>
                    <a:pt x="304408" y="216989"/>
                    <a:pt x="393935" y="284084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3784096" y="10029497"/>
              <a:ext cx="435201" cy="396504"/>
            </a:xfrm>
            <a:custGeom>
              <a:rect b="b" l="l" r="r" t="t"/>
              <a:pathLst>
                <a:path extrusionOk="0" h="396504" w="435201">
                  <a:moveTo>
                    <a:pt x="440719" y="338973"/>
                  </a:moveTo>
                  <a:cubicBezTo>
                    <a:pt x="426497" y="340761"/>
                    <a:pt x="412275" y="342705"/>
                    <a:pt x="398209" y="345037"/>
                  </a:cubicBezTo>
                  <a:cubicBezTo>
                    <a:pt x="359507" y="351412"/>
                    <a:pt x="321039" y="358720"/>
                    <a:pt x="282881" y="366728"/>
                  </a:cubicBezTo>
                  <a:cubicBezTo>
                    <a:pt x="199959" y="386087"/>
                    <a:pt x="116416" y="393084"/>
                    <a:pt x="31163" y="397904"/>
                  </a:cubicBezTo>
                  <a:cubicBezTo>
                    <a:pt x="25335" y="398837"/>
                    <a:pt x="12357" y="399148"/>
                    <a:pt x="0" y="400936"/>
                  </a:cubicBezTo>
                  <a:cubicBezTo>
                    <a:pt x="1943" y="353045"/>
                    <a:pt x="5751" y="308107"/>
                    <a:pt x="10880" y="258505"/>
                  </a:cubicBezTo>
                  <a:cubicBezTo>
                    <a:pt x="19506" y="172363"/>
                    <a:pt x="29298" y="86220"/>
                    <a:pt x="37225" y="0"/>
                  </a:cubicBezTo>
                  <a:cubicBezTo>
                    <a:pt x="70021" y="33042"/>
                    <a:pt x="103904" y="64996"/>
                    <a:pt x="139342" y="95239"/>
                  </a:cubicBezTo>
                  <a:cubicBezTo>
                    <a:pt x="239283" y="177028"/>
                    <a:pt x="336892" y="262315"/>
                    <a:pt x="440719" y="338973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2536312" y="7927556"/>
              <a:ext cx="598401" cy="357631"/>
            </a:xfrm>
            <a:custGeom>
              <a:rect b="b" l="l" r="r" t="t"/>
              <a:pathLst>
                <a:path extrusionOk="0" h="357631" w="598401">
                  <a:moveTo>
                    <a:pt x="382200" y="230828"/>
                  </a:moveTo>
                  <a:cubicBezTo>
                    <a:pt x="392924" y="229117"/>
                    <a:pt x="400618" y="219244"/>
                    <a:pt x="399064" y="208359"/>
                  </a:cubicBezTo>
                  <a:cubicBezTo>
                    <a:pt x="394634" y="183947"/>
                    <a:pt x="368444" y="192577"/>
                    <a:pt x="351503" y="196386"/>
                  </a:cubicBezTo>
                  <a:cubicBezTo>
                    <a:pt x="329121" y="201751"/>
                    <a:pt x="306661" y="206804"/>
                    <a:pt x="284280" y="212013"/>
                  </a:cubicBezTo>
                  <a:cubicBezTo>
                    <a:pt x="236796" y="220799"/>
                    <a:pt x="189468" y="230595"/>
                    <a:pt x="142528" y="242101"/>
                  </a:cubicBezTo>
                  <a:cubicBezTo>
                    <a:pt x="130483" y="246844"/>
                    <a:pt x="88051" y="249565"/>
                    <a:pt x="104837" y="270167"/>
                  </a:cubicBezTo>
                  <a:cubicBezTo>
                    <a:pt x="123333" y="279186"/>
                    <a:pt x="146103" y="267135"/>
                    <a:pt x="165687" y="266047"/>
                  </a:cubicBezTo>
                  <a:cubicBezTo>
                    <a:pt x="238273" y="255784"/>
                    <a:pt x="310392" y="245911"/>
                    <a:pt x="382200" y="230828"/>
                  </a:cubicBezTo>
                  <a:close/>
                  <a:moveTo>
                    <a:pt x="462790" y="139165"/>
                  </a:moveTo>
                  <a:cubicBezTo>
                    <a:pt x="473592" y="126026"/>
                    <a:pt x="460925" y="104335"/>
                    <a:pt x="444061" y="107523"/>
                  </a:cubicBezTo>
                  <a:cubicBezTo>
                    <a:pt x="390049" y="117707"/>
                    <a:pt x="335260" y="122994"/>
                    <a:pt x="281249" y="133490"/>
                  </a:cubicBezTo>
                  <a:cubicBezTo>
                    <a:pt x="216746" y="146085"/>
                    <a:pt x="151621" y="155259"/>
                    <a:pt x="89449" y="177261"/>
                  </a:cubicBezTo>
                  <a:cubicBezTo>
                    <a:pt x="83543" y="178971"/>
                    <a:pt x="79657" y="184880"/>
                    <a:pt x="80590" y="190944"/>
                  </a:cubicBezTo>
                  <a:cubicBezTo>
                    <a:pt x="83465" y="213957"/>
                    <a:pt x="134757" y="191333"/>
                    <a:pt x="150688" y="190322"/>
                  </a:cubicBezTo>
                  <a:cubicBezTo>
                    <a:pt x="184339" y="183558"/>
                    <a:pt x="218455" y="180526"/>
                    <a:pt x="252261" y="175162"/>
                  </a:cubicBezTo>
                  <a:cubicBezTo>
                    <a:pt x="301299" y="166687"/>
                    <a:pt x="350726" y="161556"/>
                    <a:pt x="400074" y="154637"/>
                  </a:cubicBezTo>
                  <a:cubicBezTo>
                    <a:pt x="419581" y="149972"/>
                    <a:pt x="447869" y="153471"/>
                    <a:pt x="462790" y="139165"/>
                  </a:cubicBezTo>
                  <a:close/>
                  <a:moveTo>
                    <a:pt x="593117" y="0"/>
                  </a:moveTo>
                  <a:cubicBezTo>
                    <a:pt x="599800" y="85987"/>
                    <a:pt x="609826" y="174073"/>
                    <a:pt x="599878" y="259905"/>
                  </a:cubicBezTo>
                  <a:cubicBezTo>
                    <a:pt x="503745" y="272266"/>
                    <a:pt x="410643" y="301110"/>
                    <a:pt x="314277" y="312539"/>
                  </a:cubicBezTo>
                  <a:cubicBezTo>
                    <a:pt x="258245" y="320236"/>
                    <a:pt x="201980" y="327311"/>
                    <a:pt x="146647" y="339050"/>
                  </a:cubicBezTo>
                  <a:cubicBezTo>
                    <a:pt x="109733" y="347136"/>
                    <a:pt x="72119" y="354833"/>
                    <a:pt x="34039" y="357787"/>
                  </a:cubicBezTo>
                  <a:cubicBezTo>
                    <a:pt x="29298" y="358098"/>
                    <a:pt x="24635" y="358254"/>
                    <a:pt x="19895" y="358176"/>
                  </a:cubicBezTo>
                  <a:cubicBezTo>
                    <a:pt x="6373" y="292947"/>
                    <a:pt x="10647" y="225852"/>
                    <a:pt x="0" y="159768"/>
                  </a:cubicBezTo>
                  <a:cubicBezTo>
                    <a:pt x="20050" y="149972"/>
                    <a:pt x="7849" y="125171"/>
                    <a:pt x="11813" y="107445"/>
                  </a:cubicBezTo>
                  <a:cubicBezTo>
                    <a:pt x="75228" y="85054"/>
                    <a:pt x="143306" y="82877"/>
                    <a:pt x="209130" y="71060"/>
                  </a:cubicBezTo>
                  <a:cubicBezTo>
                    <a:pt x="337903" y="51157"/>
                    <a:pt x="465743" y="26978"/>
                    <a:pt x="593117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3163290" y="8394330"/>
              <a:ext cx="209829" cy="295434"/>
            </a:xfrm>
            <a:custGeom>
              <a:rect b="b" l="l" r="r" t="t"/>
              <a:pathLst>
                <a:path extrusionOk="0" h="295434" w="209829">
                  <a:moveTo>
                    <a:pt x="215913" y="23958"/>
                  </a:moveTo>
                  <a:cubicBezTo>
                    <a:pt x="214358" y="47593"/>
                    <a:pt x="213270" y="71228"/>
                    <a:pt x="212649" y="94940"/>
                  </a:cubicBezTo>
                  <a:cubicBezTo>
                    <a:pt x="209385" y="138789"/>
                    <a:pt x="208141" y="183182"/>
                    <a:pt x="202857" y="228663"/>
                  </a:cubicBezTo>
                  <a:cubicBezTo>
                    <a:pt x="203789" y="244757"/>
                    <a:pt x="191666" y="280598"/>
                    <a:pt x="197961" y="299723"/>
                  </a:cubicBezTo>
                  <a:cubicBezTo>
                    <a:pt x="190733" y="300889"/>
                    <a:pt x="183428" y="302056"/>
                    <a:pt x="176201" y="302522"/>
                  </a:cubicBezTo>
                  <a:cubicBezTo>
                    <a:pt x="157627" y="303999"/>
                    <a:pt x="139209" y="302755"/>
                    <a:pt x="120790" y="301434"/>
                  </a:cubicBezTo>
                  <a:cubicBezTo>
                    <a:pt x="105636" y="300345"/>
                    <a:pt x="90482" y="299334"/>
                    <a:pt x="75327" y="299801"/>
                  </a:cubicBezTo>
                  <a:cubicBezTo>
                    <a:pt x="72685" y="299879"/>
                    <a:pt x="70043" y="299956"/>
                    <a:pt x="67478" y="300034"/>
                  </a:cubicBezTo>
                  <a:cubicBezTo>
                    <a:pt x="66701" y="295914"/>
                    <a:pt x="64525" y="291949"/>
                    <a:pt x="60484" y="288994"/>
                  </a:cubicBezTo>
                  <a:cubicBezTo>
                    <a:pt x="38491" y="277332"/>
                    <a:pt x="18440" y="260772"/>
                    <a:pt x="10047" y="236438"/>
                  </a:cubicBezTo>
                  <a:cubicBezTo>
                    <a:pt x="-22904" y="140266"/>
                    <a:pt x="27300" y="26446"/>
                    <a:pt x="129805" y="2578"/>
                  </a:cubicBezTo>
                  <a:cubicBezTo>
                    <a:pt x="161513" y="-3564"/>
                    <a:pt x="196717" y="401"/>
                    <a:pt x="215913" y="2395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3458609" y="7733735"/>
              <a:ext cx="233143" cy="194365"/>
            </a:xfrm>
            <a:custGeom>
              <a:rect b="b" l="l" r="r" t="t"/>
              <a:pathLst>
                <a:path extrusionOk="0" h="194365" w="233143">
                  <a:moveTo>
                    <a:pt x="221349" y="44160"/>
                  </a:moveTo>
                  <a:cubicBezTo>
                    <a:pt x="267900" y="132479"/>
                    <a:pt x="179228" y="206260"/>
                    <a:pt x="92965" y="195687"/>
                  </a:cubicBezTo>
                  <a:cubicBezTo>
                    <a:pt x="-17312" y="190400"/>
                    <a:pt x="-29436" y="60486"/>
                    <a:pt x="56361" y="9718"/>
                  </a:cubicBezTo>
                  <a:cubicBezTo>
                    <a:pt x="57061" y="9485"/>
                    <a:pt x="57760" y="9252"/>
                    <a:pt x="58382" y="9019"/>
                  </a:cubicBezTo>
                  <a:cubicBezTo>
                    <a:pt x="78976" y="7697"/>
                    <a:pt x="99648" y="6453"/>
                    <a:pt x="120398" y="5287"/>
                  </a:cubicBezTo>
                  <a:cubicBezTo>
                    <a:pt x="142857" y="3965"/>
                    <a:pt x="165317" y="2177"/>
                    <a:pt x="187699" y="0"/>
                  </a:cubicBezTo>
                  <a:cubicBezTo>
                    <a:pt x="189097" y="6297"/>
                    <a:pt x="193760" y="11817"/>
                    <a:pt x="199667" y="15083"/>
                  </a:cubicBezTo>
                  <a:cubicBezTo>
                    <a:pt x="208915" y="23168"/>
                    <a:pt x="215598" y="33509"/>
                    <a:pt x="221349" y="4416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2923563" y="7586328"/>
              <a:ext cx="248686" cy="77746"/>
            </a:xfrm>
            <a:custGeom>
              <a:rect b="b" l="l" r="r" t="t"/>
              <a:pathLst>
                <a:path extrusionOk="0" h="77746" w="248686">
                  <a:moveTo>
                    <a:pt x="231978" y="700"/>
                  </a:moveTo>
                  <a:cubicBezTo>
                    <a:pt x="238273" y="466"/>
                    <a:pt x="244567" y="233"/>
                    <a:pt x="250862" y="0"/>
                  </a:cubicBezTo>
                  <a:cubicBezTo>
                    <a:pt x="229102" y="69272"/>
                    <a:pt x="133436" y="95628"/>
                    <a:pt x="68855" y="74092"/>
                  </a:cubicBezTo>
                  <a:cubicBezTo>
                    <a:pt x="41733" y="64762"/>
                    <a:pt x="10336" y="50690"/>
                    <a:pt x="0" y="22935"/>
                  </a:cubicBezTo>
                  <a:cubicBezTo>
                    <a:pt x="77170" y="27133"/>
                    <a:pt x="154419" y="-389"/>
                    <a:pt x="231978" y="70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2348777" y="7800368"/>
              <a:ext cx="225371" cy="163266"/>
            </a:xfrm>
            <a:custGeom>
              <a:rect b="b" l="l" r="r" t="t"/>
              <a:pathLst>
                <a:path extrusionOk="0" h="163266" w="225371">
                  <a:moveTo>
                    <a:pt x="228490" y="30083"/>
                  </a:moveTo>
                  <a:cubicBezTo>
                    <a:pt x="229734" y="44232"/>
                    <a:pt x="227169" y="58382"/>
                    <a:pt x="222817" y="71832"/>
                  </a:cubicBezTo>
                  <a:cubicBezTo>
                    <a:pt x="207585" y="113504"/>
                    <a:pt x="172069" y="151522"/>
                    <a:pt x="128394" y="162562"/>
                  </a:cubicBezTo>
                  <a:cubicBezTo>
                    <a:pt x="85573" y="170492"/>
                    <a:pt x="40654" y="170492"/>
                    <a:pt x="10" y="154399"/>
                  </a:cubicBezTo>
                  <a:cubicBezTo>
                    <a:pt x="-68" y="137528"/>
                    <a:pt x="320" y="120579"/>
                    <a:pt x="1486" y="103708"/>
                  </a:cubicBezTo>
                  <a:cubicBezTo>
                    <a:pt x="398" y="96633"/>
                    <a:pt x="7703" y="49208"/>
                    <a:pt x="5216" y="23241"/>
                  </a:cubicBezTo>
                  <a:cubicBezTo>
                    <a:pt x="8247" y="20520"/>
                    <a:pt x="10501" y="15855"/>
                    <a:pt x="11589" y="11890"/>
                  </a:cubicBezTo>
                  <a:cubicBezTo>
                    <a:pt x="13221" y="9091"/>
                    <a:pt x="15786" y="6603"/>
                    <a:pt x="16096" y="3260"/>
                  </a:cubicBezTo>
                  <a:cubicBezTo>
                    <a:pt x="16330" y="3105"/>
                    <a:pt x="16563" y="2872"/>
                    <a:pt x="16718" y="2716"/>
                  </a:cubicBezTo>
                  <a:cubicBezTo>
                    <a:pt x="16951" y="2638"/>
                    <a:pt x="17107" y="2483"/>
                    <a:pt x="17262" y="2327"/>
                  </a:cubicBezTo>
                  <a:cubicBezTo>
                    <a:pt x="41587" y="5204"/>
                    <a:pt x="66222" y="3416"/>
                    <a:pt x="90935" y="1783"/>
                  </a:cubicBezTo>
                  <a:cubicBezTo>
                    <a:pt x="91324" y="2250"/>
                    <a:pt x="91790" y="2716"/>
                    <a:pt x="92257" y="3183"/>
                  </a:cubicBezTo>
                  <a:cubicBezTo>
                    <a:pt x="93811" y="2794"/>
                    <a:pt x="95443" y="2794"/>
                    <a:pt x="97075" y="2716"/>
                  </a:cubicBezTo>
                  <a:cubicBezTo>
                    <a:pt x="97153" y="2716"/>
                    <a:pt x="97230" y="2716"/>
                    <a:pt x="97308" y="2716"/>
                  </a:cubicBezTo>
                  <a:cubicBezTo>
                    <a:pt x="98163" y="2483"/>
                    <a:pt x="99096" y="2405"/>
                    <a:pt x="100028" y="2405"/>
                  </a:cubicBezTo>
                  <a:cubicBezTo>
                    <a:pt x="107100" y="2250"/>
                    <a:pt x="114250" y="2561"/>
                    <a:pt x="121400" y="2716"/>
                  </a:cubicBezTo>
                  <a:cubicBezTo>
                    <a:pt x="122721" y="1783"/>
                    <a:pt x="124042" y="928"/>
                    <a:pt x="125285" y="73"/>
                  </a:cubicBezTo>
                  <a:cubicBezTo>
                    <a:pt x="133057" y="-83"/>
                    <a:pt x="140750" y="-5"/>
                    <a:pt x="148444" y="462"/>
                  </a:cubicBezTo>
                  <a:cubicBezTo>
                    <a:pt x="173935" y="1783"/>
                    <a:pt x="199425" y="1628"/>
                    <a:pt x="224838" y="384"/>
                  </a:cubicBezTo>
                  <a:cubicBezTo>
                    <a:pt x="225537" y="10569"/>
                    <a:pt x="228412" y="21608"/>
                    <a:pt x="228490" y="3008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2515951" y="7739488"/>
              <a:ext cx="62171" cy="31098"/>
            </a:xfrm>
            <a:custGeom>
              <a:rect b="b" l="l" r="r" t="t"/>
              <a:pathLst>
                <a:path extrusionOk="0" h="31098" w="62171">
                  <a:moveTo>
                    <a:pt x="53079" y="10884"/>
                  </a:moveTo>
                  <a:cubicBezTo>
                    <a:pt x="55877" y="17571"/>
                    <a:pt x="59063" y="24101"/>
                    <a:pt x="62482" y="30476"/>
                  </a:cubicBezTo>
                  <a:cubicBezTo>
                    <a:pt x="41655" y="31487"/>
                    <a:pt x="20827" y="32265"/>
                    <a:pt x="0" y="33120"/>
                  </a:cubicBezTo>
                  <a:cubicBezTo>
                    <a:pt x="14066" y="24024"/>
                    <a:pt x="28133" y="15083"/>
                    <a:pt x="42354" y="6142"/>
                  </a:cubicBezTo>
                  <a:cubicBezTo>
                    <a:pt x="45463" y="4121"/>
                    <a:pt x="48649" y="2099"/>
                    <a:pt x="51758" y="0"/>
                  </a:cubicBezTo>
                  <a:cubicBezTo>
                    <a:pt x="50825" y="3421"/>
                    <a:pt x="51214" y="7541"/>
                    <a:pt x="53079" y="10884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6" name="Google Shape;606;p4"/>
          <p:cNvGrpSpPr/>
          <p:nvPr/>
        </p:nvGrpSpPr>
        <p:grpSpPr>
          <a:xfrm rot="1544708">
            <a:off x="747099" y="2517114"/>
            <a:ext cx="762631" cy="1060036"/>
            <a:chOff x="1492659" y="5034517"/>
            <a:chExt cx="1525153" cy="2119920"/>
          </a:xfrm>
        </p:grpSpPr>
        <p:sp>
          <p:nvSpPr>
            <p:cNvPr id="607" name="Google Shape;607;p4"/>
            <p:cNvSpPr/>
            <p:nvPr/>
          </p:nvSpPr>
          <p:spPr>
            <a:xfrm>
              <a:off x="1492659" y="5034517"/>
              <a:ext cx="1525153" cy="2119920"/>
            </a:xfrm>
            <a:custGeom>
              <a:rect b="b" l="l" r="r" t="t"/>
              <a:pathLst>
                <a:path extrusionOk="0" h="2119920" w="1525153">
                  <a:moveTo>
                    <a:pt x="1518684" y="697217"/>
                  </a:moveTo>
                  <a:cubicBezTo>
                    <a:pt x="1503262" y="604391"/>
                    <a:pt x="1468086" y="514029"/>
                    <a:pt x="1409756" y="439640"/>
                  </a:cubicBezTo>
                  <a:cubicBezTo>
                    <a:pt x="1396544" y="423157"/>
                    <a:pt x="1380358" y="409392"/>
                    <a:pt x="1363577" y="396647"/>
                  </a:cubicBezTo>
                  <a:cubicBezTo>
                    <a:pt x="1349897" y="385516"/>
                    <a:pt x="1335198" y="376043"/>
                    <a:pt x="1319606" y="368056"/>
                  </a:cubicBezTo>
                  <a:cubicBezTo>
                    <a:pt x="1315698" y="328971"/>
                    <a:pt x="1306861" y="290439"/>
                    <a:pt x="1292969" y="253563"/>
                  </a:cubicBezTo>
                  <a:cubicBezTo>
                    <a:pt x="1286597" y="234700"/>
                    <a:pt x="1279630" y="215795"/>
                    <a:pt x="1268626" y="199057"/>
                  </a:cubicBezTo>
                  <a:cubicBezTo>
                    <a:pt x="1251846" y="174629"/>
                    <a:pt x="1233238" y="150966"/>
                    <a:pt x="1211061" y="131168"/>
                  </a:cubicBezTo>
                  <a:cubicBezTo>
                    <a:pt x="1187441" y="112858"/>
                    <a:pt x="1163225" y="95100"/>
                    <a:pt x="1138202" y="78744"/>
                  </a:cubicBezTo>
                  <a:cubicBezTo>
                    <a:pt x="1104258" y="60221"/>
                    <a:pt x="1069209" y="42803"/>
                    <a:pt x="1032546" y="30355"/>
                  </a:cubicBezTo>
                  <a:cubicBezTo>
                    <a:pt x="995373" y="18970"/>
                    <a:pt x="957181" y="11280"/>
                    <a:pt x="919073" y="3888"/>
                  </a:cubicBezTo>
                  <a:cubicBezTo>
                    <a:pt x="890269" y="-105"/>
                    <a:pt x="861168" y="-573"/>
                    <a:pt x="832152" y="489"/>
                  </a:cubicBezTo>
                  <a:cubicBezTo>
                    <a:pt x="801861" y="702"/>
                    <a:pt x="771486" y="659"/>
                    <a:pt x="741535" y="5630"/>
                  </a:cubicBezTo>
                  <a:cubicBezTo>
                    <a:pt x="713156" y="8774"/>
                    <a:pt x="684480" y="9836"/>
                    <a:pt x="656143" y="13702"/>
                  </a:cubicBezTo>
                  <a:cubicBezTo>
                    <a:pt x="597941" y="23515"/>
                    <a:pt x="539951" y="37280"/>
                    <a:pt x="486932" y="63917"/>
                  </a:cubicBezTo>
                  <a:cubicBezTo>
                    <a:pt x="469514" y="72329"/>
                    <a:pt x="452648" y="81760"/>
                    <a:pt x="435697" y="91022"/>
                  </a:cubicBezTo>
                  <a:cubicBezTo>
                    <a:pt x="416240" y="101303"/>
                    <a:pt x="397462" y="112943"/>
                    <a:pt x="383867" y="130659"/>
                  </a:cubicBezTo>
                  <a:cubicBezTo>
                    <a:pt x="383995" y="130489"/>
                    <a:pt x="384122" y="130361"/>
                    <a:pt x="384250" y="130234"/>
                  </a:cubicBezTo>
                  <a:cubicBezTo>
                    <a:pt x="384250" y="130234"/>
                    <a:pt x="384292" y="130191"/>
                    <a:pt x="384377" y="130191"/>
                  </a:cubicBezTo>
                  <a:cubicBezTo>
                    <a:pt x="382848" y="131593"/>
                    <a:pt x="382380" y="133887"/>
                    <a:pt x="383485" y="135757"/>
                  </a:cubicBezTo>
                  <a:cubicBezTo>
                    <a:pt x="385439" y="138858"/>
                    <a:pt x="388371" y="138178"/>
                    <a:pt x="390920" y="136564"/>
                  </a:cubicBezTo>
                  <a:cubicBezTo>
                    <a:pt x="391514" y="140940"/>
                    <a:pt x="392831" y="145740"/>
                    <a:pt x="392704" y="147992"/>
                  </a:cubicBezTo>
                  <a:cubicBezTo>
                    <a:pt x="395210" y="166642"/>
                    <a:pt x="398184" y="185207"/>
                    <a:pt x="401158" y="203772"/>
                  </a:cubicBezTo>
                  <a:cubicBezTo>
                    <a:pt x="402603" y="213246"/>
                    <a:pt x="404599" y="222635"/>
                    <a:pt x="406214" y="232066"/>
                  </a:cubicBezTo>
                  <a:cubicBezTo>
                    <a:pt x="407616" y="241030"/>
                    <a:pt x="418576" y="240563"/>
                    <a:pt x="424736" y="236867"/>
                  </a:cubicBezTo>
                  <a:cubicBezTo>
                    <a:pt x="440115" y="228795"/>
                    <a:pt x="454007" y="218217"/>
                    <a:pt x="469259" y="209890"/>
                  </a:cubicBezTo>
                  <a:cubicBezTo>
                    <a:pt x="495896" y="197825"/>
                    <a:pt x="523680" y="188351"/>
                    <a:pt x="550997" y="177858"/>
                  </a:cubicBezTo>
                  <a:cubicBezTo>
                    <a:pt x="602444" y="158995"/>
                    <a:pt x="655506" y="141577"/>
                    <a:pt x="710182" y="134779"/>
                  </a:cubicBezTo>
                  <a:cubicBezTo>
                    <a:pt x="766430" y="129851"/>
                    <a:pt x="823485" y="126962"/>
                    <a:pt x="879734" y="134567"/>
                  </a:cubicBezTo>
                  <a:cubicBezTo>
                    <a:pt x="951743" y="144381"/>
                    <a:pt x="996011" y="165962"/>
                    <a:pt x="1051706" y="212779"/>
                  </a:cubicBezTo>
                  <a:cubicBezTo>
                    <a:pt x="1074053" y="234998"/>
                    <a:pt x="1092958" y="260913"/>
                    <a:pt x="1107445" y="289037"/>
                  </a:cubicBezTo>
                  <a:cubicBezTo>
                    <a:pt x="1106000" y="288824"/>
                    <a:pt x="1104598" y="288612"/>
                    <a:pt x="1103154" y="288314"/>
                  </a:cubicBezTo>
                  <a:cubicBezTo>
                    <a:pt x="1075964" y="281899"/>
                    <a:pt x="1046651" y="284151"/>
                    <a:pt x="1018909" y="286233"/>
                  </a:cubicBezTo>
                  <a:cubicBezTo>
                    <a:pt x="980377" y="290906"/>
                    <a:pt x="941972" y="297151"/>
                    <a:pt x="905606" y="311213"/>
                  </a:cubicBezTo>
                  <a:cubicBezTo>
                    <a:pt x="887211" y="318223"/>
                    <a:pt x="870982" y="329438"/>
                    <a:pt x="854201" y="339507"/>
                  </a:cubicBezTo>
                  <a:cubicBezTo>
                    <a:pt x="845449" y="344265"/>
                    <a:pt x="836868" y="349363"/>
                    <a:pt x="828711" y="355141"/>
                  </a:cubicBezTo>
                  <a:cubicBezTo>
                    <a:pt x="790263" y="384369"/>
                    <a:pt x="756787" y="421712"/>
                    <a:pt x="736862" y="466022"/>
                  </a:cubicBezTo>
                  <a:cubicBezTo>
                    <a:pt x="723862" y="492744"/>
                    <a:pt x="715408" y="521421"/>
                    <a:pt x="708271" y="550224"/>
                  </a:cubicBezTo>
                  <a:cubicBezTo>
                    <a:pt x="702110" y="579368"/>
                    <a:pt x="702960" y="609956"/>
                    <a:pt x="707039" y="639355"/>
                  </a:cubicBezTo>
                  <a:cubicBezTo>
                    <a:pt x="717107" y="677292"/>
                    <a:pt x="732019" y="715612"/>
                    <a:pt x="757721" y="745775"/>
                  </a:cubicBezTo>
                  <a:cubicBezTo>
                    <a:pt x="795531" y="783883"/>
                    <a:pt x="864439" y="803893"/>
                    <a:pt x="916184" y="814811"/>
                  </a:cubicBezTo>
                  <a:cubicBezTo>
                    <a:pt x="940782" y="818422"/>
                    <a:pt x="965720" y="814344"/>
                    <a:pt x="990275" y="812177"/>
                  </a:cubicBezTo>
                  <a:cubicBezTo>
                    <a:pt x="1015468" y="809203"/>
                    <a:pt x="1039046" y="798540"/>
                    <a:pt x="1062582" y="789618"/>
                  </a:cubicBezTo>
                  <a:cubicBezTo>
                    <a:pt x="1105788" y="769948"/>
                    <a:pt x="1147931" y="745860"/>
                    <a:pt x="1180516" y="710769"/>
                  </a:cubicBezTo>
                  <a:cubicBezTo>
                    <a:pt x="1205071" y="686256"/>
                    <a:pt x="1224614" y="657622"/>
                    <a:pt x="1245176" y="629838"/>
                  </a:cubicBezTo>
                  <a:cubicBezTo>
                    <a:pt x="1263741" y="606812"/>
                    <a:pt x="1283198" y="583786"/>
                    <a:pt x="1293607" y="555705"/>
                  </a:cubicBezTo>
                  <a:cubicBezTo>
                    <a:pt x="1297728" y="545424"/>
                    <a:pt x="1301084" y="534930"/>
                    <a:pt x="1304015" y="524267"/>
                  </a:cubicBezTo>
                  <a:cubicBezTo>
                    <a:pt x="1304100" y="524437"/>
                    <a:pt x="1304143" y="524564"/>
                    <a:pt x="1304228" y="524692"/>
                  </a:cubicBezTo>
                  <a:cubicBezTo>
                    <a:pt x="1311577" y="540666"/>
                    <a:pt x="1318714" y="558169"/>
                    <a:pt x="1322325" y="575587"/>
                  </a:cubicBezTo>
                  <a:cubicBezTo>
                    <a:pt x="1325724" y="593940"/>
                    <a:pt x="1326871" y="612633"/>
                    <a:pt x="1328316" y="631198"/>
                  </a:cubicBezTo>
                  <a:cubicBezTo>
                    <a:pt x="1335835" y="712468"/>
                    <a:pt x="1335283" y="794971"/>
                    <a:pt x="1322878" y="875732"/>
                  </a:cubicBezTo>
                  <a:cubicBezTo>
                    <a:pt x="1307074" y="953094"/>
                    <a:pt x="1273300" y="1025444"/>
                    <a:pt x="1227757" y="1090103"/>
                  </a:cubicBezTo>
                  <a:cubicBezTo>
                    <a:pt x="1215097" y="1110708"/>
                    <a:pt x="1202267" y="1131397"/>
                    <a:pt x="1187143" y="1150217"/>
                  </a:cubicBezTo>
                  <a:cubicBezTo>
                    <a:pt x="1182003" y="1130038"/>
                    <a:pt x="1172911" y="1110835"/>
                    <a:pt x="1162333" y="1092950"/>
                  </a:cubicBezTo>
                  <a:cubicBezTo>
                    <a:pt x="1140921" y="1051401"/>
                    <a:pt x="1106807" y="1018731"/>
                    <a:pt x="1071036" y="989375"/>
                  </a:cubicBezTo>
                  <a:cubicBezTo>
                    <a:pt x="1057909" y="979604"/>
                    <a:pt x="1043379" y="971999"/>
                    <a:pt x="1029148" y="964055"/>
                  </a:cubicBezTo>
                  <a:cubicBezTo>
                    <a:pt x="1008925" y="952542"/>
                    <a:pt x="988576" y="941114"/>
                    <a:pt x="966145" y="934529"/>
                  </a:cubicBezTo>
                  <a:cubicBezTo>
                    <a:pt x="934580" y="924800"/>
                    <a:pt x="902929" y="914477"/>
                    <a:pt x="870090" y="909931"/>
                  </a:cubicBezTo>
                  <a:cubicBezTo>
                    <a:pt x="837378" y="906320"/>
                    <a:pt x="803688" y="906618"/>
                    <a:pt x="771273" y="912778"/>
                  </a:cubicBezTo>
                  <a:cubicBezTo>
                    <a:pt x="715918" y="924588"/>
                    <a:pt x="669101" y="942941"/>
                    <a:pt x="630951" y="986784"/>
                  </a:cubicBezTo>
                  <a:cubicBezTo>
                    <a:pt x="575977" y="1047322"/>
                    <a:pt x="609836" y="1137472"/>
                    <a:pt x="648114" y="1197884"/>
                  </a:cubicBezTo>
                  <a:cubicBezTo>
                    <a:pt x="664853" y="1226687"/>
                    <a:pt x="688176" y="1250775"/>
                    <a:pt x="710182" y="1275586"/>
                  </a:cubicBezTo>
                  <a:cubicBezTo>
                    <a:pt x="731594" y="1301586"/>
                    <a:pt x="759038" y="1320873"/>
                    <a:pt x="787587" y="1338206"/>
                  </a:cubicBezTo>
                  <a:cubicBezTo>
                    <a:pt x="814521" y="1357579"/>
                    <a:pt x="845237" y="1370069"/>
                    <a:pt x="877312" y="1378013"/>
                  </a:cubicBezTo>
                  <a:cubicBezTo>
                    <a:pt x="902377" y="1384726"/>
                    <a:pt x="927825" y="1391226"/>
                    <a:pt x="953825" y="1392203"/>
                  </a:cubicBezTo>
                  <a:cubicBezTo>
                    <a:pt x="989765" y="1392033"/>
                    <a:pt x="1025961" y="1389654"/>
                    <a:pt x="1061435" y="1383621"/>
                  </a:cubicBezTo>
                  <a:cubicBezTo>
                    <a:pt x="1054213" y="1391056"/>
                    <a:pt x="1048393" y="1400147"/>
                    <a:pt x="1041213" y="1407581"/>
                  </a:cubicBezTo>
                  <a:cubicBezTo>
                    <a:pt x="1024474" y="1427251"/>
                    <a:pt x="1003148" y="1442375"/>
                    <a:pt x="980801" y="1455375"/>
                  </a:cubicBezTo>
                  <a:cubicBezTo>
                    <a:pt x="953230" y="1472411"/>
                    <a:pt x="923194" y="1484859"/>
                    <a:pt x="892139" y="1493993"/>
                  </a:cubicBezTo>
                  <a:cubicBezTo>
                    <a:pt x="867116" y="1501640"/>
                    <a:pt x="842348" y="1510476"/>
                    <a:pt x="816646" y="1515744"/>
                  </a:cubicBezTo>
                  <a:cubicBezTo>
                    <a:pt x="801904" y="1518336"/>
                    <a:pt x="787120" y="1520460"/>
                    <a:pt x="772293" y="1522414"/>
                  </a:cubicBezTo>
                  <a:cubicBezTo>
                    <a:pt x="772888" y="1517996"/>
                    <a:pt x="773313" y="1513535"/>
                    <a:pt x="773355" y="1509117"/>
                  </a:cubicBezTo>
                  <a:cubicBezTo>
                    <a:pt x="773737" y="1483967"/>
                    <a:pt x="771741" y="1458859"/>
                    <a:pt x="767365" y="1434134"/>
                  </a:cubicBezTo>
                  <a:cubicBezTo>
                    <a:pt x="763584" y="1406732"/>
                    <a:pt x="758019" y="1379627"/>
                    <a:pt x="745274" y="1354817"/>
                  </a:cubicBezTo>
                  <a:cubicBezTo>
                    <a:pt x="731169" y="1325461"/>
                    <a:pt x="711584" y="1298612"/>
                    <a:pt x="689408" y="1274821"/>
                  </a:cubicBezTo>
                  <a:cubicBezTo>
                    <a:pt x="673477" y="1258252"/>
                    <a:pt x="654019" y="1245805"/>
                    <a:pt x="634944" y="1233230"/>
                  </a:cubicBezTo>
                  <a:cubicBezTo>
                    <a:pt x="604059" y="1213687"/>
                    <a:pt x="570709" y="1193805"/>
                    <a:pt x="533536" y="1190619"/>
                  </a:cubicBezTo>
                  <a:cubicBezTo>
                    <a:pt x="505285" y="1189217"/>
                    <a:pt x="476524" y="1188452"/>
                    <a:pt x="448527" y="1192998"/>
                  </a:cubicBezTo>
                  <a:cubicBezTo>
                    <a:pt x="411991" y="1201155"/>
                    <a:pt x="376008" y="1218955"/>
                    <a:pt x="353747" y="1249968"/>
                  </a:cubicBezTo>
                  <a:cubicBezTo>
                    <a:pt x="299665" y="1318112"/>
                    <a:pt x="310456" y="1416503"/>
                    <a:pt x="348181" y="1489914"/>
                  </a:cubicBezTo>
                  <a:cubicBezTo>
                    <a:pt x="368828" y="1531718"/>
                    <a:pt x="400903" y="1566427"/>
                    <a:pt x="431576" y="1601051"/>
                  </a:cubicBezTo>
                  <a:cubicBezTo>
                    <a:pt x="475844" y="1649227"/>
                    <a:pt x="536680" y="1680962"/>
                    <a:pt x="598621" y="1700165"/>
                  </a:cubicBezTo>
                  <a:cubicBezTo>
                    <a:pt x="620500" y="1707047"/>
                    <a:pt x="642421" y="1714184"/>
                    <a:pt x="665065" y="1717625"/>
                  </a:cubicBezTo>
                  <a:cubicBezTo>
                    <a:pt x="664937" y="1717668"/>
                    <a:pt x="664810" y="1717668"/>
                    <a:pt x="664725" y="1717753"/>
                  </a:cubicBezTo>
                  <a:cubicBezTo>
                    <a:pt x="661921" y="1719325"/>
                    <a:pt x="660179" y="1722086"/>
                    <a:pt x="658565" y="1724762"/>
                  </a:cubicBezTo>
                  <a:cubicBezTo>
                    <a:pt x="649134" y="1744390"/>
                    <a:pt x="640085" y="1764484"/>
                    <a:pt x="625046" y="1780628"/>
                  </a:cubicBezTo>
                  <a:cubicBezTo>
                    <a:pt x="564847" y="1845160"/>
                    <a:pt x="489524" y="1895206"/>
                    <a:pt x="408720" y="1930212"/>
                  </a:cubicBezTo>
                  <a:cubicBezTo>
                    <a:pt x="351028" y="1955022"/>
                    <a:pt x="293208" y="1980342"/>
                    <a:pt x="231097" y="1992025"/>
                  </a:cubicBezTo>
                  <a:cubicBezTo>
                    <a:pt x="191630" y="2000607"/>
                    <a:pt x="151186" y="2000522"/>
                    <a:pt x="111039" y="2001329"/>
                  </a:cubicBezTo>
                  <a:cubicBezTo>
                    <a:pt x="78199" y="2002944"/>
                    <a:pt x="45360" y="1999460"/>
                    <a:pt x="12732" y="1996486"/>
                  </a:cubicBezTo>
                  <a:cubicBezTo>
                    <a:pt x="-9699" y="2001287"/>
                    <a:pt x="4193" y="2048698"/>
                    <a:pt x="4873" y="2065224"/>
                  </a:cubicBezTo>
                  <a:cubicBezTo>
                    <a:pt x="11373" y="2108557"/>
                    <a:pt x="5383" y="2121430"/>
                    <a:pt x="55853" y="2123936"/>
                  </a:cubicBezTo>
                  <a:cubicBezTo>
                    <a:pt x="122000" y="2125763"/>
                    <a:pt x="188019" y="2114250"/>
                    <a:pt x="252764" y="2101548"/>
                  </a:cubicBezTo>
                  <a:cubicBezTo>
                    <a:pt x="274558" y="2096322"/>
                    <a:pt x="296437" y="2093051"/>
                    <a:pt x="318570" y="2088548"/>
                  </a:cubicBezTo>
                  <a:cubicBezTo>
                    <a:pt x="349243" y="2081920"/>
                    <a:pt x="379109" y="2072064"/>
                    <a:pt x="409570" y="2064799"/>
                  </a:cubicBezTo>
                  <a:cubicBezTo>
                    <a:pt x="456514" y="2050483"/>
                    <a:pt x="503373" y="2033319"/>
                    <a:pt x="545347" y="2007574"/>
                  </a:cubicBezTo>
                  <a:cubicBezTo>
                    <a:pt x="574235" y="1992493"/>
                    <a:pt x="597346" y="1969382"/>
                    <a:pt x="624493" y="1951709"/>
                  </a:cubicBezTo>
                  <a:cubicBezTo>
                    <a:pt x="678320" y="1916405"/>
                    <a:pt x="718424" y="1864575"/>
                    <a:pt x="747695" y="1807818"/>
                  </a:cubicBezTo>
                  <a:cubicBezTo>
                    <a:pt x="761630" y="1780925"/>
                    <a:pt x="773185" y="1752164"/>
                    <a:pt x="777901" y="1722128"/>
                  </a:cubicBezTo>
                  <a:cubicBezTo>
                    <a:pt x="778241" y="1719537"/>
                    <a:pt x="777476" y="1717073"/>
                    <a:pt x="776032" y="1715076"/>
                  </a:cubicBezTo>
                  <a:cubicBezTo>
                    <a:pt x="798590" y="1710998"/>
                    <a:pt x="820894" y="1705178"/>
                    <a:pt x="842900" y="1698253"/>
                  </a:cubicBezTo>
                  <a:cubicBezTo>
                    <a:pt x="878332" y="1688269"/>
                    <a:pt x="912743" y="1675737"/>
                    <a:pt x="945200" y="1658191"/>
                  </a:cubicBezTo>
                  <a:cubicBezTo>
                    <a:pt x="962066" y="1650459"/>
                    <a:pt x="978295" y="1641368"/>
                    <a:pt x="992994" y="1629982"/>
                  </a:cubicBezTo>
                  <a:cubicBezTo>
                    <a:pt x="1007608" y="1618554"/>
                    <a:pt x="1022690" y="1607763"/>
                    <a:pt x="1037517" y="1596633"/>
                  </a:cubicBezTo>
                  <a:cubicBezTo>
                    <a:pt x="1059736" y="1579427"/>
                    <a:pt x="1077196" y="1557166"/>
                    <a:pt x="1096101" y="1536561"/>
                  </a:cubicBezTo>
                  <a:cubicBezTo>
                    <a:pt x="1114497" y="1516339"/>
                    <a:pt x="1127114" y="1491996"/>
                    <a:pt x="1140709" y="1468503"/>
                  </a:cubicBezTo>
                  <a:cubicBezTo>
                    <a:pt x="1160591" y="1437702"/>
                    <a:pt x="1176905" y="1404948"/>
                    <a:pt x="1187398" y="1369771"/>
                  </a:cubicBezTo>
                  <a:cubicBezTo>
                    <a:pt x="1189947" y="1362422"/>
                    <a:pt x="1193473" y="1353288"/>
                    <a:pt x="1196065" y="1345343"/>
                  </a:cubicBezTo>
                  <a:cubicBezTo>
                    <a:pt x="1196660" y="1343389"/>
                    <a:pt x="1197594" y="1341180"/>
                    <a:pt x="1197637" y="1339013"/>
                  </a:cubicBezTo>
                  <a:cubicBezTo>
                    <a:pt x="1249721" y="1317432"/>
                    <a:pt x="1297175" y="1285017"/>
                    <a:pt x="1339446" y="1247972"/>
                  </a:cubicBezTo>
                  <a:cubicBezTo>
                    <a:pt x="1366551" y="1221249"/>
                    <a:pt x="1388939" y="1190067"/>
                    <a:pt x="1411795" y="1159776"/>
                  </a:cubicBezTo>
                  <a:cubicBezTo>
                    <a:pt x="1435714" y="1122985"/>
                    <a:pt x="1454406" y="1082839"/>
                    <a:pt x="1472079" y="1042777"/>
                  </a:cubicBezTo>
                  <a:cubicBezTo>
                    <a:pt x="1489583" y="1001738"/>
                    <a:pt x="1500501" y="958320"/>
                    <a:pt x="1511547" y="915199"/>
                  </a:cubicBezTo>
                  <a:cubicBezTo>
                    <a:pt x="1518556" y="888010"/>
                    <a:pt x="1525226" y="860566"/>
                    <a:pt x="1527605" y="832526"/>
                  </a:cubicBezTo>
                  <a:cubicBezTo>
                    <a:pt x="1530112" y="787367"/>
                    <a:pt x="1525948" y="741909"/>
                    <a:pt x="1518684" y="697217"/>
                  </a:cubicBezTo>
                  <a:close/>
                  <a:moveTo>
                    <a:pt x="1076007" y="624570"/>
                  </a:moveTo>
                  <a:cubicBezTo>
                    <a:pt x="1062157" y="640034"/>
                    <a:pt x="1046736" y="653756"/>
                    <a:pt x="1029530" y="665822"/>
                  </a:cubicBezTo>
                  <a:cubicBezTo>
                    <a:pt x="989765" y="690505"/>
                    <a:pt x="944393" y="710259"/>
                    <a:pt x="896769" y="709537"/>
                  </a:cubicBezTo>
                  <a:cubicBezTo>
                    <a:pt x="878374" y="708942"/>
                    <a:pt x="861041" y="701380"/>
                    <a:pt x="845704" y="691737"/>
                  </a:cubicBezTo>
                  <a:cubicBezTo>
                    <a:pt x="824548" y="680394"/>
                    <a:pt x="808701" y="661786"/>
                    <a:pt x="800714" y="639142"/>
                  </a:cubicBezTo>
                  <a:cubicBezTo>
                    <a:pt x="796594" y="627247"/>
                    <a:pt x="796126" y="614502"/>
                    <a:pt x="795871" y="602054"/>
                  </a:cubicBezTo>
                  <a:cubicBezTo>
                    <a:pt x="795744" y="585910"/>
                    <a:pt x="796891" y="570107"/>
                    <a:pt x="802711" y="554770"/>
                  </a:cubicBezTo>
                  <a:cubicBezTo>
                    <a:pt x="812185" y="529790"/>
                    <a:pt x="824378" y="504980"/>
                    <a:pt x="845534" y="487689"/>
                  </a:cubicBezTo>
                  <a:cubicBezTo>
                    <a:pt x="900890" y="437601"/>
                    <a:pt x="945328" y="421500"/>
                    <a:pt x="1019674" y="417804"/>
                  </a:cubicBezTo>
                  <a:cubicBezTo>
                    <a:pt x="1059821" y="414957"/>
                    <a:pt x="1103451" y="410539"/>
                    <a:pt x="1140794" y="429104"/>
                  </a:cubicBezTo>
                  <a:cubicBezTo>
                    <a:pt x="1143385" y="479447"/>
                    <a:pt x="1140157" y="532551"/>
                    <a:pt x="1114497" y="577201"/>
                  </a:cubicBezTo>
                  <a:cubicBezTo>
                    <a:pt x="1104428" y="595044"/>
                    <a:pt x="1089177" y="609064"/>
                    <a:pt x="1076007" y="624570"/>
                  </a:cubicBezTo>
                  <a:close/>
                  <a:moveTo>
                    <a:pt x="684905" y="1530486"/>
                  </a:moveTo>
                  <a:cubicBezTo>
                    <a:pt x="671692" y="1530783"/>
                    <a:pt x="658395" y="1530996"/>
                    <a:pt x="645183" y="1530401"/>
                  </a:cubicBezTo>
                  <a:cubicBezTo>
                    <a:pt x="602105" y="1528999"/>
                    <a:pt x="561830" y="1521352"/>
                    <a:pt x="526484" y="1495140"/>
                  </a:cubicBezTo>
                  <a:cubicBezTo>
                    <a:pt x="513994" y="1486006"/>
                    <a:pt x="503925" y="1474153"/>
                    <a:pt x="494749" y="1461790"/>
                  </a:cubicBezTo>
                  <a:cubicBezTo>
                    <a:pt x="481494" y="1445009"/>
                    <a:pt x="469939" y="1425849"/>
                    <a:pt x="469259" y="1403928"/>
                  </a:cubicBezTo>
                  <a:cubicBezTo>
                    <a:pt x="466115" y="1377461"/>
                    <a:pt x="476524" y="1350059"/>
                    <a:pt x="496533" y="1332174"/>
                  </a:cubicBezTo>
                  <a:cubicBezTo>
                    <a:pt x="527844" y="1304942"/>
                    <a:pt x="574448" y="1318579"/>
                    <a:pt x="603804" y="1342285"/>
                  </a:cubicBezTo>
                  <a:cubicBezTo>
                    <a:pt x="652150" y="1381709"/>
                    <a:pt x="679552" y="1469820"/>
                    <a:pt x="684905" y="1530486"/>
                  </a:cubicBezTo>
                  <a:close/>
                  <a:moveTo>
                    <a:pt x="816858" y="1076381"/>
                  </a:moveTo>
                  <a:cubicBezTo>
                    <a:pt x="843962" y="1063509"/>
                    <a:pt x="875400" y="1070179"/>
                    <a:pt x="903354" y="1077018"/>
                  </a:cubicBezTo>
                  <a:cubicBezTo>
                    <a:pt x="935684" y="1086067"/>
                    <a:pt x="967547" y="1098897"/>
                    <a:pt x="994863" y="1118907"/>
                  </a:cubicBezTo>
                  <a:cubicBezTo>
                    <a:pt x="1005399" y="1128721"/>
                    <a:pt x="1014788" y="1139681"/>
                    <a:pt x="1024644" y="1150175"/>
                  </a:cubicBezTo>
                  <a:cubicBezTo>
                    <a:pt x="1043422" y="1173668"/>
                    <a:pt x="1062200" y="1201112"/>
                    <a:pt x="1063474" y="1232125"/>
                  </a:cubicBezTo>
                  <a:cubicBezTo>
                    <a:pt x="1053406" y="1235014"/>
                    <a:pt x="1043210" y="1237563"/>
                    <a:pt x="1032971" y="1239687"/>
                  </a:cubicBezTo>
                  <a:cubicBezTo>
                    <a:pt x="1024432" y="1241217"/>
                    <a:pt x="1015808" y="1242109"/>
                    <a:pt x="1007141" y="1242789"/>
                  </a:cubicBezTo>
                  <a:cubicBezTo>
                    <a:pt x="961472" y="1246909"/>
                    <a:pt x="914103" y="1237436"/>
                    <a:pt x="875868" y="1211393"/>
                  </a:cubicBezTo>
                  <a:cubicBezTo>
                    <a:pt x="848891" y="1196312"/>
                    <a:pt x="822338" y="1176387"/>
                    <a:pt x="812270" y="1145757"/>
                  </a:cubicBezTo>
                  <a:cubicBezTo>
                    <a:pt x="804368" y="1123410"/>
                    <a:pt x="800587" y="1096221"/>
                    <a:pt x="816858" y="1076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2826455" y="5423942"/>
              <a:ext cx="4200" cy="4200"/>
            </a:xfrm>
            <a:custGeom>
              <a:rect b="b" l="l" r="r" t="t"/>
              <a:pathLst>
                <a:path extrusionOk="0" h="120000" w="120000">
                  <a:moveTo>
                    <a:pt x="27599" y="0"/>
                  </a:moveTo>
                  <a:cubicBezTo>
                    <a:pt x="12006" y="0"/>
                    <a:pt x="0" y="12006"/>
                    <a:pt x="0" y="27599"/>
                  </a:cubicBezTo>
                  <a:cubicBezTo>
                    <a:pt x="0" y="43192"/>
                    <a:pt x="12006" y="55198"/>
                    <a:pt x="27599" y="55198"/>
                  </a:cubicBezTo>
                  <a:cubicBezTo>
                    <a:pt x="43192" y="55198"/>
                    <a:pt x="55198" y="43192"/>
                    <a:pt x="55198" y="27599"/>
                  </a:cubicBezTo>
                  <a:cubicBezTo>
                    <a:pt x="55198" y="12006"/>
                    <a:pt x="43192" y="0"/>
                    <a:pt x="275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1492659" y="5034517"/>
              <a:ext cx="1525153" cy="2119920"/>
            </a:xfrm>
            <a:custGeom>
              <a:rect b="b" l="l" r="r" t="t"/>
              <a:pathLst>
                <a:path extrusionOk="0" h="2119920" w="1525153">
                  <a:moveTo>
                    <a:pt x="1518684" y="697217"/>
                  </a:moveTo>
                  <a:cubicBezTo>
                    <a:pt x="1503262" y="604391"/>
                    <a:pt x="1468086" y="514029"/>
                    <a:pt x="1409756" y="439640"/>
                  </a:cubicBezTo>
                  <a:cubicBezTo>
                    <a:pt x="1396544" y="423157"/>
                    <a:pt x="1380358" y="409392"/>
                    <a:pt x="1363577" y="396647"/>
                  </a:cubicBezTo>
                  <a:cubicBezTo>
                    <a:pt x="1349897" y="385516"/>
                    <a:pt x="1335198" y="376043"/>
                    <a:pt x="1319606" y="368056"/>
                  </a:cubicBezTo>
                  <a:cubicBezTo>
                    <a:pt x="1315698" y="328971"/>
                    <a:pt x="1306861" y="290439"/>
                    <a:pt x="1292969" y="253563"/>
                  </a:cubicBezTo>
                  <a:cubicBezTo>
                    <a:pt x="1286597" y="234700"/>
                    <a:pt x="1279630" y="215795"/>
                    <a:pt x="1268626" y="199057"/>
                  </a:cubicBezTo>
                  <a:cubicBezTo>
                    <a:pt x="1251846" y="174629"/>
                    <a:pt x="1233238" y="150966"/>
                    <a:pt x="1211061" y="131168"/>
                  </a:cubicBezTo>
                  <a:cubicBezTo>
                    <a:pt x="1187441" y="112858"/>
                    <a:pt x="1163225" y="95100"/>
                    <a:pt x="1138202" y="78744"/>
                  </a:cubicBezTo>
                  <a:cubicBezTo>
                    <a:pt x="1104258" y="60221"/>
                    <a:pt x="1069209" y="42803"/>
                    <a:pt x="1032546" y="30355"/>
                  </a:cubicBezTo>
                  <a:cubicBezTo>
                    <a:pt x="995373" y="18970"/>
                    <a:pt x="957181" y="11280"/>
                    <a:pt x="919073" y="3888"/>
                  </a:cubicBezTo>
                  <a:cubicBezTo>
                    <a:pt x="890269" y="-105"/>
                    <a:pt x="861168" y="-573"/>
                    <a:pt x="832152" y="489"/>
                  </a:cubicBezTo>
                  <a:cubicBezTo>
                    <a:pt x="801861" y="702"/>
                    <a:pt x="771486" y="659"/>
                    <a:pt x="741535" y="5630"/>
                  </a:cubicBezTo>
                  <a:cubicBezTo>
                    <a:pt x="713156" y="8774"/>
                    <a:pt x="684480" y="9836"/>
                    <a:pt x="656143" y="13702"/>
                  </a:cubicBezTo>
                  <a:cubicBezTo>
                    <a:pt x="597941" y="23515"/>
                    <a:pt x="539951" y="37280"/>
                    <a:pt x="486932" y="63917"/>
                  </a:cubicBezTo>
                  <a:cubicBezTo>
                    <a:pt x="469514" y="72329"/>
                    <a:pt x="452648" y="81760"/>
                    <a:pt x="435697" y="91022"/>
                  </a:cubicBezTo>
                  <a:cubicBezTo>
                    <a:pt x="416240" y="101303"/>
                    <a:pt x="397462" y="112943"/>
                    <a:pt x="383867" y="130659"/>
                  </a:cubicBezTo>
                  <a:cubicBezTo>
                    <a:pt x="383995" y="130489"/>
                    <a:pt x="384122" y="130361"/>
                    <a:pt x="384250" y="130234"/>
                  </a:cubicBezTo>
                  <a:cubicBezTo>
                    <a:pt x="384250" y="130234"/>
                    <a:pt x="384292" y="130191"/>
                    <a:pt x="384377" y="130191"/>
                  </a:cubicBezTo>
                  <a:cubicBezTo>
                    <a:pt x="382848" y="131593"/>
                    <a:pt x="382380" y="133887"/>
                    <a:pt x="383485" y="135757"/>
                  </a:cubicBezTo>
                  <a:cubicBezTo>
                    <a:pt x="385439" y="138858"/>
                    <a:pt x="388371" y="138178"/>
                    <a:pt x="390920" y="136564"/>
                  </a:cubicBezTo>
                  <a:cubicBezTo>
                    <a:pt x="391514" y="140940"/>
                    <a:pt x="392831" y="145740"/>
                    <a:pt x="392704" y="147992"/>
                  </a:cubicBezTo>
                  <a:cubicBezTo>
                    <a:pt x="395210" y="166642"/>
                    <a:pt x="398184" y="185207"/>
                    <a:pt x="401158" y="203772"/>
                  </a:cubicBezTo>
                  <a:cubicBezTo>
                    <a:pt x="402603" y="213246"/>
                    <a:pt x="404599" y="222635"/>
                    <a:pt x="406214" y="232066"/>
                  </a:cubicBezTo>
                  <a:cubicBezTo>
                    <a:pt x="407616" y="241030"/>
                    <a:pt x="418576" y="240563"/>
                    <a:pt x="424736" y="236867"/>
                  </a:cubicBezTo>
                  <a:cubicBezTo>
                    <a:pt x="440115" y="228795"/>
                    <a:pt x="454007" y="218217"/>
                    <a:pt x="469259" y="209890"/>
                  </a:cubicBezTo>
                  <a:cubicBezTo>
                    <a:pt x="495896" y="197825"/>
                    <a:pt x="523680" y="188351"/>
                    <a:pt x="550997" y="177858"/>
                  </a:cubicBezTo>
                  <a:cubicBezTo>
                    <a:pt x="602444" y="158995"/>
                    <a:pt x="655506" y="141577"/>
                    <a:pt x="710182" y="134779"/>
                  </a:cubicBezTo>
                  <a:cubicBezTo>
                    <a:pt x="766430" y="129851"/>
                    <a:pt x="823485" y="126962"/>
                    <a:pt x="879734" y="134567"/>
                  </a:cubicBezTo>
                  <a:cubicBezTo>
                    <a:pt x="951743" y="144381"/>
                    <a:pt x="996011" y="165962"/>
                    <a:pt x="1051706" y="212779"/>
                  </a:cubicBezTo>
                  <a:cubicBezTo>
                    <a:pt x="1074053" y="234998"/>
                    <a:pt x="1092958" y="260913"/>
                    <a:pt x="1107445" y="289037"/>
                  </a:cubicBezTo>
                  <a:cubicBezTo>
                    <a:pt x="1106000" y="288824"/>
                    <a:pt x="1104598" y="288612"/>
                    <a:pt x="1103154" y="288314"/>
                  </a:cubicBezTo>
                  <a:cubicBezTo>
                    <a:pt x="1075964" y="281899"/>
                    <a:pt x="1046651" y="284151"/>
                    <a:pt x="1018909" y="286233"/>
                  </a:cubicBezTo>
                  <a:cubicBezTo>
                    <a:pt x="980377" y="290906"/>
                    <a:pt x="941972" y="297151"/>
                    <a:pt x="905606" y="311213"/>
                  </a:cubicBezTo>
                  <a:cubicBezTo>
                    <a:pt x="887211" y="318223"/>
                    <a:pt x="870982" y="329438"/>
                    <a:pt x="854201" y="339507"/>
                  </a:cubicBezTo>
                  <a:cubicBezTo>
                    <a:pt x="845449" y="344265"/>
                    <a:pt x="836868" y="349363"/>
                    <a:pt x="828711" y="355141"/>
                  </a:cubicBezTo>
                  <a:cubicBezTo>
                    <a:pt x="790263" y="384369"/>
                    <a:pt x="756787" y="421712"/>
                    <a:pt x="736862" y="466022"/>
                  </a:cubicBezTo>
                  <a:cubicBezTo>
                    <a:pt x="723862" y="492744"/>
                    <a:pt x="715408" y="521421"/>
                    <a:pt x="708271" y="550224"/>
                  </a:cubicBezTo>
                  <a:cubicBezTo>
                    <a:pt x="702110" y="579368"/>
                    <a:pt x="702960" y="609956"/>
                    <a:pt x="707039" y="639355"/>
                  </a:cubicBezTo>
                  <a:cubicBezTo>
                    <a:pt x="717107" y="677292"/>
                    <a:pt x="732019" y="715612"/>
                    <a:pt x="757721" y="745775"/>
                  </a:cubicBezTo>
                  <a:cubicBezTo>
                    <a:pt x="795531" y="783883"/>
                    <a:pt x="864439" y="803893"/>
                    <a:pt x="916184" y="814811"/>
                  </a:cubicBezTo>
                  <a:cubicBezTo>
                    <a:pt x="940782" y="818422"/>
                    <a:pt x="965720" y="814344"/>
                    <a:pt x="990275" y="812177"/>
                  </a:cubicBezTo>
                  <a:cubicBezTo>
                    <a:pt x="1015468" y="809203"/>
                    <a:pt x="1039046" y="798540"/>
                    <a:pt x="1062582" y="789618"/>
                  </a:cubicBezTo>
                  <a:cubicBezTo>
                    <a:pt x="1105788" y="769948"/>
                    <a:pt x="1147931" y="745860"/>
                    <a:pt x="1180516" y="710769"/>
                  </a:cubicBezTo>
                  <a:cubicBezTo>
                    <a:pt x="1205071" y="686256"/>
                    <a:pt x="1224614" y="657622"/>
                    <a:pt x="1245176" y="629838"/>
                  </a:cubicBezTo>
                  <a:cubicBezTo>
                    <a:pt x="1263741" y="606812"/>
                    <a:pt x="1283198" y="583786"/>
                    <a:pt x="1293607" y="555705"/>
                  </a:cubicBezTo>
                  <a:cubicBezTo>
                    <a:pt x="1297728" y="545424"/>
                    <a:pt x="1301084" y="534930"/>
                    <a:pt x="1304015" y="524267"/>
                  </a:cubicBezTo>
                  <a:cubicBezTo>
                    <a:pt x="1304100" y="524437"/>
                    <a:pt x="1304143" y="524564"/>
                    <a:pt x="1304228" y="524692"/>
                  </a:cubicBezTo>
                  <a:cubicBezTo>
                    <a:pt x="1311577" y="540666"/>
                    <a:pt x="1318714" y="558169"/>
                    <a:pt x="1322325" y="575587"/>
                  </a:cubicBezTo>
                  <a:cubicBezTo>
                    <a:pt x="1325724" y="593940"/>
                    <a:pt x="1326871" y="612633"/>
                    <a:pt x="1328316" y="631198"/>
                  </a:cubicBezTo>
                  <a:cubicBezTo>
                    <a:pt x="1335835" y="712468"/>
                    <a:pt x="1335283" y="794971"/>
                    <a:pt x="1322878" y="875732"/>
                  </a:cubicBezTo>
                  <a:cubicBezTo>
                    <a:pt x="1307074" y="953094"/>
                    <a:pt x="1273300" y="1025444"/>
                    <a:pt x="1227757" y="1090103"/>
                  </a:cubicBezTo>
                  <a:cubicBezTo>
                    <a:pt x="1215097" y="1110708"/>
                    <a:pt x="1202267" y="1131397"/>
                    <a:pt x="1187143" y="1150217"/>
                  </a:cubicBezTo>
                  <a:cubicBezTo>
                    <a:pt x="1182003" y="1130038"/>
                    <a:pt x="1172911" y="1110835"/>
                    <a:pt x="1162333" y="1092950"/>
                  </a:cubicBezTo>
                  <a:cubicBezTo>
                    <a:pt x="1140921" y="1051401"/>
                    <a:pt x="1106807" y="1018731"/>
                    <a:pt x="1071036" y="989375"/>
                  </a:cubicBezTo>
                  <a:cubicBezTo>
                    <a:pt x="1057909" y="979604"/>
                    <a:pt x="1043379" y="971999"/>
                    <a:pt x="1029148" y="964055"/>
                  </a:cubicBezTo>
                  <a:cubicBezTo>
                    <a:pt x="1008925" y="952542"/>
                    <a:pt x="988576" y="941114"/>
                    <a:pt x="966145" y="934529"/>
                  </a:cubicBezTo>
                  <a:cubicBezTo>
                    <a:pt x="934580" y="924800"/>
                    <a:pt x="902929" y="914477"/>
                    <a:pt x="870090" y="909931"/>
                  </a:cubicBezTo>
                  <a:cubicBezTo>
                    <a:pt x="837378" y="906320"/>
                    <a:pt x="803688" y="906618"/>
                    <a:pt x="771273" y="912778"/>
                  </a:cubicBezTo>
                  <a:cubicBezTo>
                    <a:pt x="715918" y="924588"/>
                    <a:pt x="669101" y="942941"/>
                    <a:pt x="630951" y="986784"/>
                  </a:cubicBezTo>
                  <a:cubicBezTo>
                    <a:pt x="575977" y="1047322"/>
                    <a:pt x="609836" y="1137472"/>
                    <a:pt x="648114" y="1197884"/>
                  </a:cubicBezTo>
                  <a:cubicBezTo>
                    <a:pt x="664853" y="1226687"/>
                    <a:pt x="688176" y="1250775"/>
                    <a:pt x="710182" y="1275586"/>
                  </a:cubicBezTo>
                  <a:cubicBezTo>
                    <a:pt x="731594" y="1301586"/>
                    <a:pt x="759038" y="1320873"/>
                    <a:pt x="787587" y="1338206"/>
                  </a:cubicBezTo>
                  <a:cubicBezTo>
                    <a:pt x="814521" y="1357579"/>
                    <a:pt x="845237" y="1370069"/>
                    <a:pt x="877312" y="1378013"/>
                  </a:cubicBezTo>
                  <a:cubicBezTo>
                    <a:pt x="902377" y="1384726"/>
                    <a:pt x="927825" y="1391226"/>
                    <a:pt x="953825" y="1392203"/>
                  </a:cubicBezTo>
                  <a:cubicBezTo>
                    <a:pt x="989765" y="1392033"/>
                    <a:pt x="1025961" y="1389654"/>
                    <a:pt x="1061435" y="1383621"/>
                  </a:cubicBezTo>
                  <a:cubicBezTo>
                    <a:pt x="1054213" y="1391056"/>
                    <a:pt x="1048393" y="1400147"/>
                    <a:pt x="1041213" y="1407581"/>
                  </a:cubicBezTo>
                  <a:cubicBezTo>
                    <a:pt x="1024474" y="1427251"/>
                    <a:pt x="1003148" y="1442375"/>
                    <a:pt x="980801" y="1455375"/>
                  </a:cubicBezTo>
                  <a:cubicBezTo>
                    <a:pt x="953230" y="1472411"/>
                    <a:pt x="923194" y="1484859"/>
                    <a:pt x="892139" y="1493993"/>
                  </a:cubicBezTo>
                  <a:cubicBezTo>
                    <a:pt x="867116" y="1501640"/>
                    <a:pt x="842348" y="1510476"/>
                    <a:pt x="816646" y="1515744"/>
                  </a:cubicBezTo>
                  <a:cubicBezTo>
                    <a:pt x="801904" y="1518336"/>
                    <a:pt x="787120" y="1520460"/>
                    <a:pt x="772293" y="1522414"/>
                  </a:cubicBezTo>
                  <a:cubicBezTo>
                    <a:pt x="772888" y="1517996"/>
                    <a:pt x="773313" y="1513535"/>
                    <a:pt x="773355" y="1509117"/>
                  </a:cubicBezTo>
                  <a:cubicBezTo>
                    <a:pt x="773737" y="1483967"/>
                    <a:pt x="771741" y="1458859"/>
                    <a:pt x="767365" y="1434134"/>
                  </a:cubicBezTo>
                  <a:cubicBezTo>
                    <a:pt x="763584" y="1406732"/>
                    <a:pt x="758019" y="1379627"/>
                    <a:pt x="745274" y="1354817"/>
                  </a:cubicBezTo>
                  <a:cubicBezTo>
                    <a:pt x="731169" y="1325461"/>
                    <a:pt x="711584" y="1298612"/>
                    <a:pt x="689408" y="1274821"/>
                  </a:cubicBezTo>
                  <a:cubicBezTo>
                    <a:pt x="673477" y="1258252"/>
                    <a:pt x="654019" y="1245805"/>
                    <a:pt x="634944" y="1233230"/>
                  </a:cubicBezTo>
                  <a:cubicBezTo>
                    <a:pt x="604059" y="1213687"/>
                    <a:pt x="570709" y="1193805"/>
                    <a:pt x="533536" y="1190619"/>
                  </a:cubicBezTo>
                  <a:cubicBezTo>
                    <a:pt x="505285" y="1189217"/>
                    <a:pt x="476524" y="1188452"/>
                    <a:pt x="448527" y="1192998"/>
                  </a:cubicBezTo>
                  <a:cubicBezTo>
                    <a:pt x="411991" y="1201155"/>
                    <a:pt x="376008" y="1218955"/>
                    <a:pt x="353747" y="1249968"/>
                  </a:cubicBezTo>
                  <a:cubicBezTo>
                    <a:pt x="299665" y="1318112"/>
                    <a:pt x="310456" y="1416503"/>
                    <a:pt x="348181" y="1489914"/>
                  </a:cubicBezTo>
                  <a:cubicBezTo>
                    <a:pt x="368828" y="1531718"/>
                    <a:pt x="400903" y="1566427"/>
                    <a:pt x="431576" y="1601051"/>
                  </a:cubicBezTo>
                  <a:cubicBezTo>
                    <a:pt x="475844" y="1649227"/>
                    <a:pt x="536680" y="1680962"/>
                    <a:pt x="598621" y="1700165"/>
                  </a:cubicBezTo>
                  <a:cubicBezTo>
                    <a:pt x="620500" y="1707047"/>
                    <a:pt x="642421" y="1714184"/>
                    <a:pt x="665065" y="1717625"/>
                  </a:cubicBezTo>
                  <a:cubicBezTo>
                    <a:pt x="664937" y="1717668"/>
                    <a:pt x="664810" y="1717668"/>
                    <a:pt x="664725" y="1717753"/>
                  </a:cubicBezTo>
                  <a:cubicBezTo>
                    <a:pt x="661921" y="1719325"/>
                    <a:pt x="660179" y="1722086"/>
                    <a:pt x="658565" y="1724762"/>
                  </a:cubicBezTo>
                  <a:cubicBezTo>
                    <a:pt x="649134" y="1744390"/>
                    <a:pt x="640085" y="1764484"/>
                    <a:pt x="625046" y="1780628"/>
                  </a:cubicBezTo>
                  <a:cubicBezTo>
                    <a:pt x="564847" y="1845160"/>
                    <a:pt x="489524" y="1895206"/>
                    <a:pt x="408720" y="1930212"/>
                  </a:cubicBezTo>
                  <a:cubicBezTo>
                    <a:pt x="351028" y="1955022"/>
                    <a:pt x="293208" y="1980342"/>
                    <a:pt x="231097" y="1992025"/>
                  </a:cubicBezTo>
                  <a:cubicBezTo>
                    <a:pt x="191630" y="2000607"/>
                    <a:pt x="151186" y="2000522"/>
                    <a:pt x="111039" y="2001329"/>
                  </a:cubicBezTo>
                  <a:cubicBezTo>
                    <a:pt x="78199" y="2002944"/>
                    <a:pt x="45360" y="1999460"/>
                    <a:pt x="12732" y="1996486"/>
                  </a:cubicBezTo>
                  <a:cubicBezTo>
                    <a:pt x="-9699" y="2001287"/>
                    <a:pt x="4193" y="2048698"/>
                    <a:pt x="4873" y="2065224"/>
                  </a:cubicBezTo>
                  <a:cubicBezTo>
                    <a:pt x="11373" y="2108557"/>
                    <a:pt x="5383" y="2121430"/>
                    <a:pt x="55853" y="2123936"/>
                  </a:cubicBezTo>
                  <a:cubicBezTo>
                    <a:pt x="122000" y="2125763"/>
                    <a:pt x="188019" y="2114250"/>
                    <a:pt x="252764" y="2101548"/>
                  </a:cubicBezTo>
                  <a:cubicBezTo>
                    <a:pt x="274558" y="2096322"/>
                    <a:pt x="296437" y="2093051"/>
                    <a:pt x="318570" y="2088548"/>
                  </a:cubicBezTo>
                  <a:cubicBezTo>
                    <a:pt x="349243" y="2081920"/>
                    <a:pt x="379109" y="2072064"/>
                    <a:pt x="409570" y="2064799"/>
                  </a:cubicBezTo>
                  <a:cubicBezTo>
                    <a:pt x="456514" y="2050483"/>
                    <a:pt x="503373" y="2033319"/>
                    <a:pt x="545347" y="2007574"/>
                  </a:cubicBezTo>
                  <a:cubicBezTo>
                    <a:pt x="574235" y="1992493"/>
                    <a:pt x="597346" y="1969382"/>
                    <a:pt x="624493" y="1951709"/>
                  </a:cubicBezTo>
                  <a:cubicBezTo>
                    <a:pt x="678320" y="1916405"/>
                    <a:pt x="718424" y="1864575"/>
                    <a:pt x="747695" y="1807818"/>
                  </a:cubicBezTo>
                  <a:cubicBezTo>
                    <a:pt x="761630" y="1780925"/>
                    <a:pt x="773185" y="1752164"/>
                    <a:pt x="777901" y="1722128"/>
                  </a:cubicBezTo>
                  <a:cubicBezTo>
                    <a:pt x="778241" y="1719537"/>
                    <a:pt x="777476" y="1717073"/>
                    <a:pt x="776032" y="1715076"/>
                  </a:cubicBezTo>
                  <a:cubicBezTo>
                    <a:pt x="798590" y="1710998"/>
                    <a:pt x="820894" y="1705178"/>
                    <a:pt x="842900" y="1698253"/>
                  </a:cubicBezTo>
                  <a:cubicBezTo>
                    <a:pt x="878332" y="1688269"/>
                    <a:pt x="912743" y="1675737"/>
                    <a:pt x="945200" y="1658191"/>
                  </a:cubicBezTo>
                  <a:cubicBezTo>
                    <a:pt x="962066" y="1650459"/>
                    <a:pt x="978295" y="1641368"/>
                    <a:pt x="992994" y="1629982"/>
                  </a:cubicBezTo>
                  <a:cubicBezTo>
                    <a:pt x="1007608" y="1618554"/>
                    <a:pt x="1022690" y="1607763"/>
                    <a:pt x="1037517" y="1596633"/>
                  </a:cubicBezTo>
                  <a:cubicBezTo>
                    <a:pt x="1059736" y="1579427"/>
                    <a:pt x="1077196" y="1557166"/>
                    <a:pt x="1096101" y="1536561"/>
                  </a:cubicBezTo>
                  <a:cubicBezTo>
                    <a:pt x="1114497" y="1516339"/>
                    <a:pt x="1127114" y="1491996"/>
                    <a:pt x="1140709" y="1468503"/>
                  </a:cubicBezTo>
                  <a:cubicBezTo>
                    <a:pt x="1160591" y="1437702"/>
                    <a:pt x="1176905" y="1404948"/>
                    <a:pt x="1187398" y="1369771"/>
                  </a:cubicBezTo>
                  <a:cubicBezTo>
                    <a:pt x="1189947" y="1362422"/>
                    <a:pt x="1193473" y="1353288"/>
                    <a:pt x="1196065" y="1345343"/>
                  </a:cubicBezTo>
                  <a:cubicBezTo>
                    <a:pt x="1196660" y="1343389"/>
                    <a:pt x="1197594" y="1341180"/>
                    <a:pt x="1197637" y="1339013"/>
                  </a:cubicBezTo>
                  <a:cubicBezTo>
                    <a:pt x="1249721" y="1317432"/>
                    <a:pt x="1297175" y="1285017"/>
                    <a:pt x="1339446" y="1247972"/>
                  </a:cubicBezTo>
                  <a:cubicBezTo>
                    <a:pt x="1366551" y="1221249"/>
                    <a:pt x="1388939" y="1190067"/>
                    <a:pt x="1411795" y="1159776"/>
                  </a:cubicBezTo>
                  <a:cubicBezTo>
                    <a:pt x="1435714" y="1122985"/>
                    <a:pt x="1454406" y="1082839"/>
                    <a:pt x="1472079" y="1042777"/>
                  </a:cubicBezTo>
                  <a:cubicBezTo>
                    <a:pt x="1489583" y="1001738"/>
                    <a:pt x="1500501" y="958320"/>
                    <a:pt x="1511547" y="915199"/>
                  </a:cubicBezTo>
                  <a:cubicBezTo>
                    <a:pt x="1518556" y="888010"/>
                    <a:pt x="1525226" y="860566"/>
                    <a:pt x="1527605" y="832526"/>
                  </a:cubicBezTo>
                  <a:cubicBezTo>
                    <a:pt x="1530112" y="787367"/>
                    <a:pt x="1525948" y="741909"/>
                    <a:pt x="1518684" y="697217"/>
                  </a:cubicBezTo>
                  <a:close/>
                  <a:moveTo>
                    <a:pt x="1305884" y="436284"/>
                  </a:moveTo>
                  <a:cubicBezTo>
                    <a:pt x="1304015" y="459650"/>
                    <a:pt x="1298025" y="482124"/>
                    <a:pt x="1292757" y="505022"/>
                  </a:cubicBezTo>
                  <a:cubicBezTo>
                    <a:pt x="1287956" y="525796"/>
                    <a:pt x="1281499" y="546273"/>
                    <a:pt x="1272110" y="565476"/>
                  </a:cubicBezTo>
                  <a:cubicBezTo>
                    <a:pt x="1263189" y="583064"/>
                    <a:pt x="1250359" y="598231"/>
                    <a:pt x="1238123" y="613567"/>
                  </a:cubicBezTo>
                  <a:cubicBezTo>
                    <a:pt x="1199931" y="664675"/>
                    <a:pt x="1162588" y="719946"/>
                    <a:pt x="1104216" y="750236"/>
                  </a:cubicBezTo>
                  <a:cubicBezTo>
                    <a:pt x="1072353" y="769906"/>
                    <a:pt x="1037007" y="784648"/>
                    <a:pt x="1000811" y="794589"/>
                  </a:cubicBezTo>
                  <a:cubicBezTo>
                    <a:pt x="978592" y="798412"/>
                    <a:pt x="955864" y="800027"/>
                    <a:pt x="933348" y="800622"/>
                  </a:cubicBezTo>
                  <a:cubicBezTo>
                    <a:pt x="902080" y="799007"/>
                    <a:pt x="872299" y="787282"/>
                    <a:pt x="842730" y="777723"/>
                  </a:cubicBezTo>
                  <a:cubicBezTo>
                    <a:pt x="815881" y="767484"/>
                    <a:pt x="787587" y="754782"/>
                    <a:pt x="767407" y="733158"/>
                  </a:cubicBezTo>
                  <a:cubicBezTo>
                    <a:pt x="746336" y="707243"/>
                    <a:pt x="734313" y="675550"/>
                    <a:pt x="724244" y="644070"/>
                  </a:cubicBezTo>
                  <a:cubicBezTo>
                    <a:pt x="717235" y="610763"/>
                    <a:pt x="717532" y="574865"/>
                    <a:pt x="726411" y="541898"/>
                  </a:cubicBezTo>
                  <a:cubicBezTo>
                    <a:pt x="742937" y="477195"/>
                    <a:pt x="770509" y="424729"/>
                    <a:pt x="821701" y="380801"/>
                  </a:cubicBezTo>
                  <a:cubicBezTo>
                    <a:pt x="835976" y="367631"/>
                    <a:pt x="852884" y="358242"/>
                    <a:pt x="869537" y="348556"/>
                  </a:cubicBezTo>
                  <a:cubicBezTo>
                    <a:pt x="881815" y="340824"/>
                    <a:pt x="894050" y="332964"/>
                    <a:pt x="907475" y="327357"/>
                  </a:cubicBezTo>
                  <a:cubicBezTo>
                    <a:pt x="946432" y="311723"/>
                    <a:pt x="988109" y="305308"/>
                    <a:pt x="1029615" y="300974"/>
                  </a:cubicBezTo>
                  <a:cubicBezTo>
                    <a:pt x="1046651" y="300082"/>
                    <a:pt x="1063729" y="299912"/>
                    <a:pt x="1080765" y="300210"/>
                  </a:cubicBezTo>
                  <a:cubicBezTo>
                    <a:pt x="1091896" y="301314"/>
                    <a:pt x="1102134" y="304968"/>
                    <a:pt x="1113647" y="305435"/>
                  </a:cubicBezTo>
                  <a:cubicBezTo>
                    <a:pt x="1114199" y="305478"/>
                    <a:pt x="1114752" y="305520"/>
                    <a:pt x="1115219" y="305478"/>
                  </a:cubicBezTo>
                  <a:cubicBezTo>
                    <a:pt x="1130003" y="338912"/>
                    <a:pt x="1138712" y="374980"/>
                    <a:pt x="1139944" y="411516"/>
                  </a:cubicBezTo>
                  <a:cubicBezTo>
                    <a:pt x="1099713" y="395033"/>
                    <a:pt x="1055275" y="399536"/>
                    <a:pt x="1013004" y="402680"/>
                  </a:cubicBezTo>
                  <a:cubicBezTo>
                    <a:pt x="941462" y="406461"/>
                    <a:pt x="892988" y="424261"/>
                    <a:pt x="839459" y="472267"/>
                  </a:cubicBezTo>
                  <a:cubicBezTo>
                    <a:pt x="810443" y="495123"/>
                    <a:pt x="792982" y="529450"/>
                    <a:pt x="783424" y="564541"/>
                  </a:cubicBezTo>
                  <a:cubicBezTo>
                    <a:pt x="778538" y="592368"/>
                    <a:pt x="777561" y="622871"/>
                    <a:pt x="787884" y="649593"/>
                  </a:cubicBezTo>
                  <a:cubicBezTo>
                    <a:pt x="796084" y="668498"/>
                    <a:pt x="808107" y="686426"/>
                    <a:pt x="825822" y="697514"/>
                  </a:cubicBezTo>
                  <a:cubicBezTo>
                    <a:pt x="846129" y="711831"/>
                    <a:pt x="869283" y="723981"/>
                    <a:pt x="894560" y="725129"/>
                  </a:cubicBezTo>
                  <a:cubicBezTo>
                    <a:pt x="959305" y="727210"/>
                    <a:pt x="1035478" y="690207"/>
                    <a:pt x="1079575" y="643645"/>
                  </a:cubicBezTo>
                  <a:cubicBezTo>
                    <a:pt x="1101242" y="619642"/>
                    <a:pt x="1125245" y="596574"/>
                    <a:pt x="1137565" y="566028"/>
                  </a:cubicBezTo>
                  <a:cubicBezTo>
                    <a:pt x="1158594" y="517640"/>
                    <a:pt x="1158680" y="463898"/>
                    <a:pt x="1155621" y="412111"/>
                  </a:cubicBezTo>
                  <a:cubicBezTo>
                    <a:pt x="1153539" y="355056"/>
                    <a:pt x="1135569" y="298213"/>
                    <a:pt x="1102771" y="251269"/>
                  </a:cubicBezTo>
                  <a:cubicBezTo>
                    <a:pt x="1088794" y="231089"/>
                    <a:pt x="1074945" y="210400"/>
                    <a:pt x="1055190" y="195361"/>
                  </a:cubicBezTo>
                  <a:cubicBezTo>
                    <a:pt x="1029572" y="175818"/>
                    <a:pt x="1003573" y="155469"/>
                    <a:pt x="973579" y="143149"/>
                  </a:cubicBezTo>
                  <a:cubicBezTo>
                    <a:pt x="897746" y="111626"/>
                    <a:pt x="813884" y="111584"/>
                    <a:pt x="733208" y="117106"/>
                  </a:cubicBezTo>
                  <a:cubicBezTo>
                    <a:pt x="668464" y="120760"/>
                    <a:pt x="606098" y="141152"/>
                    <a:pt x="545559" y="163286"/>
                  </a:cubicBezTo>
                  <a:cubicBezTo>
                    <a:pt x="519219" y="173312"/>
                    <a:pt x="492625" y="182871"/>
                    <a:pt x="466710" y="193959"/>
                  </a:cubicBezTo>
                  <a:cubicBezTo>
                    <a:pt x="449632" y="202073"/>
                    <a:pt x="434805" y="214096"/>
                    <a:pt x="418279" y="223187"/>
                  </a:cubicBezTo>
                  <a:cubicBezTo>
                    <a:pt x="411736" y="197910"/>
                    <a:pt x="407106" y="172122"/>
                    <a:pt x="401753" y="146207"/>
                  </a:cubicBezTo>
                  <a:cubicBezTo>
                    <a:pt x="400648" y="141067"/>
                    <a:pt x="400011" y="135672"/>
                    <a:pt x="397590" y="130956"/>
                  </a:cubicBezTo>
                  <a:cubicBezTo>
                    <a:pt x="402220" y="127047"/>
                    <a:pt x="406893" y="123181"/>
                    <a:pt x="411949" y="119740"/>
                  </a:cubicBezTo>
                  <a:cubicBezTo>
                    <a:pt x="462419" y="89917"/>
                    <a:pt x="515566" y="63195"/>
                    <a:pt x="572069" y="47009"/>
                  </a:cubicBezTo>
                  <a:cubicBezTo>
                    <a:pt x="602487" y="40211"/>
                    <a:pt x="631461" y="32607"/>
                    <a:pt x="662643" y="28401"/>
                  </a:cubicBezTo>
                  <a:cubicBezTo>
                    <a:pt x="691277" y="24747"/>
                    <a:pt x="720251" y="23940"/>
                    <a:pt x="748885" y="20414"/>
                  </a:cubicBezTo>
                  <a:cubicBezTo>
                    <a:pt x="776414" y="15911"/>
                    <a:pt x="804326" y="16548"/>
                    <a:pt x="832110" y="16123"/>
                  </a:cubicBezTo>
                  <a:cubicBezTo>
                    <a:pt x="864354" y="15061"/>
                    <a:pt x="896387" y="15359"/>
                    <a:pt x="928419" y="21391"/>
                  </a:cubicBezTo>
                  <a:cubicBezTo>
                    <a:pt x="964998" y="29676"/>
                    <a:pt x="1002128" y="36218"/>
                    <a:pt x="1037644" y="48581"/>
                  </a:cubicBezTo>
                  <a:cubicBezTo>
                    <a:pt x="1067723" y="60306"/>
                    <a:pt x="1096866" y="74368"/>
                    <a:pt x="1125415" y="89492"/>
                  </a:cubicBezTo>
                  <a:cubicBezTo>
                    <a:pt x="1152222" y="106146"/>
                    <a:pt x="1177882" y="125391"/>
                    <a:pt x="1202777" y="144763"/>
                  </a:cubicBezTo>
                  <a:cubicBezTo>
                    <a:pt x="1224146" y="164985"/>
                    <a:pt x="1242967" y="188181"/>
                    <a:pt x="1258770" y="212991"/>
                  </a:cubicBezTo>
                  <a:cubicBezTo>
                    <a:pt x="1266460" y="226246"/>
                    <a:pt x="1271898" y="240563"/>
                    <a:pt x="1276911" y="255050"/>
                  </a:cubicBezTo>
                  <a:cubicBezTo>
                    <a:pt x="1289783" y="289801"/>
                    <a:pt x="1299214" y="325827"/>
                    <a:pt x="1303420" y="362660"/>
                  </a:cubicBezTo>
                  <a:cubicBezTo>
                    <a:pt x="1303081" y="363170"/>
                    <a:pt x="1303165" y="363850"/>
                    <a:pt x="1303633" y="364615"/>
                  </a:cubicBezTo>
                  <a:cubicBezTo>
                    <a:pt x="1304270" y="370520"/>
                    <a:pt x="1304780" y="376425"/>
                    <a:pt x="1305162" y="382330"/>
                  </a:cubicBezTo>
                  <a:cubicBezTo>
                    <a:pt x="1306182" y="400258"/>
                    <a:pt x="1306437" y="418271"/>
                    <a:pt x="1305884" y="436284"/>
                  </a:cubicBezTo>
                  <a:close/>
                  <a:moveTo>
                    <a:pt x="1140794" y="429104"/>
                  </a:moveTo>
                  <a:cubicBezTo>
                    <a:pt x="1143385" y="479447"/>
                    <a:pt x="1140157" y="532551"/>
                    <a:pt x="1114497" y="577201"/>
                  </a:cubicBezTo>
                  <a:cubicBezTo>
                    <a:pt x="1104428" y="595044"/>
                    <a:pt x="1089177" y="609064"/>
                    <a:pt x="1076007" y="624570"/>
                  </a:cubicBezTo>
                  <a:cubicBezTo>
                    <a:pt x="1062157" y="640034"/>
                    <a:pt x="1046736" y="653756"/>
                    <a:pt x="1029530" y="665822"/>
                  </a:cubicBezTo>
                  <a:cubicBezTo>
                    <a:pt x="989765" y="690505"/>
                    <a:pt x="944393" y="710259"/>
                    <a:pt x="896769" y="709537"/>
                  </a:cubicBezTo>
                  <a:cubicBezTo>
                    <a:pt x="878374" y="708942"/>
                    <a:pt x="861041" y="701380"/>
                    <a:pt x="845704" y="691737"/>
                  </a:cubicBezTo>
                  <a:cubicBezTo>
                    <a:pt x="824548" y="680394"/>
                    <a:pt x="808701" y="661786"/>
                    <a:pt x="800714" y="639142"/>
                  </a:cubicBezTo>
                  <a:cubicBezTo>
                    <a:pt x="796594" y="627247"/>
                    <a:pt x="796126" y="614502"/>
                    <a:pt x="795871" y="602054"/>
                  </a:cubicBezTo>
                  <a:cubicBezTo>
                    <a:pt x="795744" y="585910"/>
                    <a:pt x="796891" y="570107"/>
                    <a:pt x="802711" y="554770"/>
                  </a:cubicBezTo>
                  <a:cubicBezTo>
                    <a:pt x="812185" y="529790"/>
                    <a:pt x="824378" y="504980"/>
                    <a:pt x="845534" y="487689"/>
                  </a:cubicBezTo>
                  <a:cubicBezTo>
                    <a:pt x="900890" y="437601"/>
                    <a:pt x="945328" y="421500"/>
                    <a:pt x="1019674" y="417804"/>
                  </a:cubicBezTo>
                  <a:cubicBezTo>
                    <a:pt x="1059821" y="414957"/>
                    <a:pt x="1103451" y="410539"/>
                    <a:pt x="1140794" y="429104"/>
                  </a:cubicBezTo>
                  <a:close/>
                  <a:moveTo>
                    <a:pt x="757721" y="1726972"/>
                  </a:moveTo>
                  <a:cubicBezTo>
                    <a:pt x="750329" y="1759811"/>
                    <a:pt x="736267" y="1790867"/>
                    <a:pt x="719146" y="1819755"/>
                  </a:cubicBezTo>
                  <a:cubicBezTo>
                    <a:pt x="700666" y="1850088"/>
                    <a:pt x="680656" y="1880592"/>
                    <a:pt x="653255" y="1904467"/>
                  </a:cubicBezTo>
                  <a:cubicBezTo>
                    <a:pt x="629931" y="1926431"/>
                    <a:pt x="602105" y="1942617"/>
                    <a:pt x="577082" y="1962500"/>
                  </a:cubicBezTo>
                  <a:cubicBezTo>
                    <a:pt x="544157" y="1989731"/>
                    <a:pt x="505200" y="2009826"/>
                    <a:pt x="465308" y="2024865"/>
                  </a:cubicBezTo>
                  <a:cubicBezTo>
                    <a:pt x="415263" y="2045385"/>
                    <a:pt x="362371" y="2057832"/>
                    <a:pt x="309946" y="2070705"/>
                  </a:cubicBezTo>
                  <a:cubicBezTo>
                    <a:pt x="253868" y="2080858"/>
                    <a:pt x="196516" y="2094495"/>
                    <a:pt x="139460" y="2100528"/>
                  </a:cubicBezTo>
                  <a:cubicBezTo>
                    <a:pt x="116774" y="2102780"/>
                    <a:pt x="95533" y="2104989"/>
                    <a:pt x="72422" y="2105201"/>
                  </a:cubicBezTo>
                  <a:cubicBezTo>
                    <a:pt x="58190" y="2104436"/>
                    <a:pt x="42768" y="2105711"/>
                    <a:pt x="29598" y="2099508"/>
                  </a:cubicBezTo>
                  <a:cubicBezTo>
                    <a:pt x="25435" y="2071937"/>
                    <a:pt x="19955" y="2044195"/>
                    <a:pt x="19700" y="2016241"/>
                  </a:cubicBezTo>
                  <a:cubicBezTo>
                    <a:pt x="53347" y="2020617"/>
                    <a:pt x="87418" y="2021636"/>
                    <a:pt x="121320" y="2020362"/>
                  </a:cubicBezTo>
                  <a:cubicBezTo>
                    <a:pt x="154032" y="2019512"/>
                    <a:pt x="186914" y="2019682"/>
                    <a:pt x="219202" y="2013734"/>
                  </a:cubicBezTo>
                  <a:cubicBezTo>
                    <a:pt x="284924" y="2003156"/>
                    <a:pt x="346609" y="1978091"/>
                    <a:pt x="407148" y="1951326"/>
                  </a:cubicBezTo>
                  <a:cubicBezTo>
                    <a:pt x="471893" y="1924944"/>
                    <a:pt x="531582" y="1887389"/>
                    <a:pt x="585409" y="1842951"/>
                  </a:cubicBezTo>
                  <a:cubicBezTo>
                    <a:pt x="622539" y="1811259"/>
                    <a:pt x="659627" y="1775233"/>
                    <a:pt x="671225" y="1726079"/>
                  </a:cubicBezTo>
                  <a:cubicBezTo>
                    <a:pt x="672924" y="1726674"/>
                    <a:pt x="673519" y="1724125"/>
                    <a:pt x="671947" y="1723743"/>
                  </a:cubicBezTo>
                  <a:cubicBezTo>
                    <a:pt x="671990" y="1723785"/>
                    <a:pt x="671990" y="1723743"/>
                    <a:pt x="671990" y="1723743"/>
                  </a:cubicBezTo>
                  <a:cubicBezTo>
                    <a:pt x="671947" y="1723743"/>
                    <a:pt x="671947" y="1723700"/>
                    <a:pt x="671905" y="1723658"/>
                  </a:cubicBezTo>
                  <a:lnTo>
                    <a:pt x="671905" y="1723658"/>
                  </a:lnTo>
                  <a:cubicBezTo>
                    <a:pt x="672627" y="1721874"/>
                    <a:pt x="672330" y="1719834"/>
                    <a:pt x="671140" y="1718517"/>
                  </a:cubicBezTo>
                  <a:cubicBezTo>
                    <a:pt x="674114" y="1718900"/>
                    <a:pt x="677130" y="1719197"/>
                    <a:pt x="680147" y="1719410"/>
                  </a:cubicBezTo>
                  <a:cubicBezTo>
                    <a:pt x="706869" y="1722341"/>
                    <a:pt x="733378" y="1721364"/>
                    <a:pt x="759548" y="1717753"/>
                  </a:cubicBezTo>
                  <a:cubicBezTo>
                    <a:pt x="758443" y="1720599"/>
                    <a:pt x="757976" y="1723955"/>
                    <a:pt x="757721" y="1726972"/>
                  </a:cubicBezTo>
                  <a:close/>
                  <a:moveTo>
                    <a:pt x="1101964" y="1504401"/>
                  </a:moveTo>
                  <a:cubicBezTo>
                    <a:pt x="1090876" y="1520970"/>
                    <a:pt x="1076771" y="1535159"/>
                    <a:pt x="1063517" y="1549986"/>
                  </a:cubicBezTo>
                  <a:cubicBezTo>
                    <a:pt x="1046141" y="1570888"/>
                    <a:pt x="1025027" y="1587796"/>
                    <a:pt x="1002680" y="1603175"/>
                  </a:cubicBezTo>
                  <a:cubicBezTo>
                    <a:pt x="986239" y="1615580"/>
                    <a:pt x="970181" y="1628792"/>
                    <a:pt x="951530" y="1637884"/>
                  </a:cubicBezTo>
                  <a:cubicBezTo>
                    <a:pt x="920518" y="1653475"/>
                    <a:pt x="889462" y="1669067"/>
                    <a:pt x="855730" y="1678031"/>
                  </a:cubicBezTo>
                  <a:cubicBezTo>
                    <a:pt x="818218" y="1689416"/>
                    <a:pt x="781724" y="1700929"/>
                    <a:pt x="742215" y="1704413"/>
                  </a:cubicBezTo>
                  <a:cubicBezTo>
                    <a:pt x="712264" y="1706325"/>
                    <a:pt x="681973" y="1705687"/>
                    <a:pt x="652490" y="1699697"/>
                  </a:cubicBezTo>
                  <a:cubicBezTo>
                    <a:pt x="630229" y="1694429"/>
                    <a:pt x="608562" y="1686782"/>
                    <a:pt x="586641" y="1680112"/>
                  </a:cubicBezTo>
                  <a:cubicBezTo>
                    <a:pt x="525210" y="1658446"/>
                    <a:pt x="467602" y="1623355"/>
                    <a:pt x="426436" y="1572247"/>
                  </a:cubicBezTo>
                  <a:cubicBezTo>
                    <a:pt x="371505" y="1511326"/>
                    <a:pt x="331953" y="1446496"/>
                    <a:pt x="332250" y="1361700"/>
                  </a:cubicBezTo>
                  <a:cubicBezTo>
                    <a:pt x="331188" y="1311144"/>
                    <a:pt x="355319" y="1257488"/>
                    <a:pt x="398312" y="1229534"/>
                  </a:cubicBezTo>
                  <a:cubicBezTo>
                    <a:pt x="441560" y="1203406"/>
                    <a:pt x="480007" y="1204341"/>
                    <a:pt x="528566" y="1206040"/>
                  </a:cubicBezTo>
                  <a:cubicBezTo>
                    <a:pt x="561405" y="1207867"/>
                    <a:pt x="590846" y="1224945"/>
                    <a:pt x="618503" y="1241387"/>
                  </a:cubicBezTo>
                  <a:cubicBezTo>
                    <a:pt x="641614" y="1256596"/>
                    <a:pt x="665702" y="1271337"/>
                    <a:pt x="684225" y="1292367"/>
                  </a:cubicBezTo>
                  <a:cubicBezTo>
                    <a:pt x="708695" y="1320788"/>
                    <a:pt x="729852" y="1352523"/>
                    <a:pt x="742002" y="1388252"/>
                  </a:cubicBezTo>
                  <a:cubicBezTo>
                    <a:pt x="751264" y="1423215"/>
                    <a:pt x="756702" y="1459666"/>
                    <a:pt x="757551" y="1495820"/>
                  </a:cubicBezTo>
                  <a:cubicBezTo>
                    <a:pt x="757934" y="1505506"/>
                    <a:pt x="757636" y="1515149"/>
                    <a:pt x="756064" y="1524666"/>
                  </a:cubicBezTo>
                  <a:cubicBezTo>
                    <a:pt x="737584" y="1526832"/>
                    <a:pt x="719061" y="1528659"/>
                    <a:pt x="700539" y="1530104"/>
                  </a:cubicBezTo>
                  <a:cubicBezTo>
                    <a:pt x="694803" y="1462980"/>
                    <a:pt x="663620" y="1364121"/>
                    <a:pt x="606055" y="1324697"/>
                  </a:cubicBezTo>
                  <a:cubicBezTo>
                    <a:pt x="570284" y="1298527"/>
                    <a:pt x="514759" y="1289988"/>
                    <a:pt x="481707" y="1324866"/>
                  </a:cubicBezTo>
                  <a:cubicBezTo>
                    <a:pt x="459870" y="1346575"/>
                    <a:pt x="449972" y="1378056"/>
                    <a:pt x="453965" y="1408431"/>
                  </a:cubicBezTo>
                  <a:cubicBezTo>
                    <a:pt x="455452" y="1428866"/>
                    <a:pt x="464543" y="1447771"/>
                    <a:pt x="476821" y="1463915"/>
                  </a:cubicBezTo>
                  <a:cubicBezTo>
                    <a:pt x="490288" y="1482905"/>
                    <a:pt x="505455" y="1501257"/>
                    <a:pt x="525549" y="1513493"/>
                  </a:cubicBezTo>
                  <a:cubicBezTo>
                    <a:pt x="562255" y="1538090"/>
                    <a:pt x="603252" y="1544633"/>
                    <a:pt x="646585" y="1546120"/>
                  </a:cubicBezTo>
                  <a:cubicBezTo>
                    <a:pt x="686349" y="1547649"/>
                    <a:pt x="725986" y="1544166"/>
                    <a:pt x="765368" y="1538855"/>
                  </a:cubicBezTo>
                  <a:cubicBezTo>
                    <a:pt x="799227" y="1535159"/>
                    <a:pt x="832874" y="1529551"/>
                    <a:pt x="865162" y="1518463"/>
                  </a:cubicBezTo>
                  <a:cubicBezTo>
                    <a:pt x="910152" y="1504826"/>
                    <a:pt x="955354" y="1490382"/>
                    <a:pt x="994736" y="1463957"/>
                  </a:cubicBezTo>
                  <a:cubicBezTo>
                    <a:pt x="1025409" y="1445349"/>
                    <a:pt x="1053406" y="1419987"/>
                    <a:pt x="1069847" y="1387657"/>
                  </a:cubicBezTo>
                  <a:cubicBezTo>
                    <a:pt x="1070399" y="1386467"/>
                    <a:pt x="1071249" y="1384046"/>
                    <a:pt x="1071504" y="1381879"/>
                  </a:cubicBezTo>
                  <a:cubicBezTo>
                    <a:pt x="1073713" y="1381454"/>
                    <a:pt x="1075964" y="1381072"/>
                    <a:pt x="1078173" y="1380605"/>
                  </a:cubicBezTo>
                  <a:cubicBezTo>
                    <a:pt x="1114199" y="1371811"/>
                    <a:pt x="1148653" y="1357706"/>
                    <a:pt x="1183362" y="1344876"/>
                  </a:cubicBezTo>
                  <a:cubicBezTo>
                    <a:pt x="1173251" y="1369474"/>
                    <a:pt x="1164882" y="1394794"/>
                    <a:pt x="1153029" y="1418627"/>
                  </a:cubicBezTo>
                  <a:cubicBezTo>
                    <a:pt x="1136503" y="1447389"/>
                    <a:pt x="1119340" y="1476022"/>
                    <a:pt x="1101964" y="1504401"/>
                  </a:cubicBezTo>
                  <a:close/>
                  <a:moveTo>
                    <a:pt x="684905" y="1530486"/>
                  </a:moveTo>
                  <a:cubicBezTo>
                    <a:pt x="671692" y="1530783"/>
                    <a:pt x="658395" y="1530996"/>
                    <a:pt x="645183" y="1530401"/>
                  </a:cubicBezTo>
                  <a:cubicBezTo>
                    <a:pt x="602105" y="1528999"/>
                    <a:pt x="561830" y="1521352"/>
                    <a:pt x="526484" y="1495140"/>
                  </a:cubicBezTo>
                  <a:cubicBezTo>
                    <a:pt x="513994" y="1486006"/>
                    <a:pt x="503925" y="1474153"/>
                    <a:pt x="494749" y="1461790"/>
                  </a:cubicBezTo>
                  <a:cubicBezTo>
                    <a:pt x="481494" y="1445009"/>
                    <a:pt x="469939" y="1425849"/>
                    <a:pt x="469259" y="1403928"/>
                  </a:cubicBezTo>
                  <a:cubicBezTo>
                    <a:pt x="466115" y="1377461"/>
                    <a:pt x="476524" y="1350059"/>
                    <a:pt x="496533" y="1332174"/>
                  </a:cubicBezTo>
                  <a:cubicBezTo>
                    <a:pt x="527844" y="1304942"/>
                    <a:pt x="574448" y="1318579"/>
                    <a:pt x="603804" y="1342285"/>
                  </a:cubicBezTo>
                  <a:cubicBezTo>
                    <a:pt x="652150" y="1381709"/>
                    <a:pt x="679552" y="1469820"/>
                    <a:pt x="684905" y="1530486"/>
                  </a:cubicBezTo>
                  <a:close/>
                  <a:moveTo>
                    <a:pt x="1512354" y="833036"/>
                  </a:moveTo>
                  <a:cubicBezTo>
                    <a:pt x="1507171" y="879726"/>
                    <a:pt x="1492939" y="925225"/>
                    <a:pt x="1480916" y="970555"/>
                  </a:cubicBezTo>
                  <a:cubicBezTo>
                    <a:pt x="1470253" y="1009045"/>
                    <a:pt x="1455129" y="1046090"/>
                    <a:pt x="1437158" y="1081734"/>
                  </a:cubicBezTo>
                  <a:cubicBezTo>
                    <a:pt x="1424583" y="1105992"/>
                    <a:pt x="1412433" y="1133139"/>
                    <a:pt x="1395822" y="1155528"/>
                  </a:cubicBezTo>
                  <a:cubicBezTo>
                    <a:pt x="1376279" y="1180890"/>
                    <a:pt x="1357289" y="1206848"/>
                    <a:pt x="1335368" y="1230256"/>
                  </a:cubicBezTo>
                  <a:cubicBezTo>
                    <a:pt x="1299597" y="1264667"/>
                    <a:pt x="1257496" y="1292112"/>
                    <a:pt x="1213610" y="1315010"/>
                  </a:cubicBezTo>
                  <a:cubicBezTo>
                    <a:pt x="1168918" y="1334765"/>
                    <a:pt x="1122781" y="1351971"/>
                    <a:pt x="1075454" y="1365056"/>
                  </a:cubicBezTo>
                  <a:cubicBezTo>
                    <a:pt x="1033778" y="1373298"/>
                    <a:pt x="991040" y="1377164"/>
                    <a:pt x="948557" y="1376229"/>
                  </a:cubicBezTo>
                  <a:cubicBezTo>
                    <a:pt x="926933" y="1374742"/>
                    <a:pt x="905691" y="1369304"/>
                    <a:pt x="884662" y="1363739"/>
                  </a:cubicBezTo>
                  <a:cubicBezTo>
                    <a:pt x="861975" y="1357451"/>
                    <a:pt x="838864" y="1351249"/>
                    <a:pt x="818472" y="1339098"/>
                  </a:cubicBezTo>
                  <a:cubicBezTo>
                    <a:pt x="795022" y="1324272"/>
                    <a:pt x="770721" y="1310252"/>
                    <a:pt x="749140" y="1292664"/>
                  </a:cubicBezTo>
                  <a:cubicBezTo>
                    <a:pt x="730787" y="1276818"/>
                    <a:pt x="715153" y="1257190"/>
                    <a:pt x="698797" y="1239262"/>
                  </a:cubicBezTo>
                  <a:cubicBezTo>
                    <a:pt x="663833" y="1200178"/>
                    <a:pt x="635624" y="1152469"/>
                    <a:pt x="621902" y="1101531"/>
                  </a:cubicBezTo>
                  <a:cubicBezTo>
                    <a:pt x="611621" y="1051188"/>
                    <a:pt x="620075" y="1012316"/>
                    <a:pt x="660774" y="979094"/>
                  </a:cubicBezTo>
                  <a:cubicBezTo>
                    <a:pt x="685287" y="957258"/>
                    <a:pt x="715450" y="942474"/>
                    <a:pt x="747355" y="935124"/>
                  </a:cubicBezTo>
                  <a:cubicBezTo>
                    <a:pt x="778113" y="925098"/>
                    <a:pt x="810358" y="922464"/>
                    <a:pt x="842561" y="923526"/>
                  </a:cubicBezTo>
                  <a:cubicBezTo>
                    <a:pt x="884492" y="924163"/>
                    <a:pt x="924596" y="938268"/>
                    <a:pt x="964318" y="950375"/>
                  </a:cubicBezTo>
                  <a:cubicBezTo>
                    <a:pt x="985687" y="956918"/>
                    <a:pt x="1004847" y="968431"/>
                    <a:pt x="1024262" y="979264"/>
                  </a:cubicBezTo>
                  <a:cubicBezTo>
                    <a:pt x="1037219" y="986529"/>
                    <a:pt x="1050389" y="993454"/>
                    <a:pt x="1062285" y="1002375"/>
                  </a:cubicBezTo>
                  <a:cubicBezTo>
                    <a:pt x="1085183" y="1021747"/>
                    <a:pt x="1107742" y="1041757"/>
                    <a:pt x="1126435" y="1065420"/>
                  </a:cubicBezTo>
                  <a:cubicBezTo>
                    <a:pt x="1144362" y="1091123"/>
                    <a:pt x="1161059" y="1118440"/>
                    <a:pt x="1170405" y="1148518"/>
                  </a:cubicBezTo>
                  <a:cubicBezTo>
                    <a:pt x="1171764" y="1152214"/>
                    <a:pt x="1172487" y="1156165"/>
                    <a:pt x="1174398" y="1159649"/>
                  </a:cubicBezTo>
                  <a:cubicBezTo>
                    <a:pt x="1175036" y="1160838"/>
                    <a:pt x="1175928" y="1161730"/>
                    <a:pt x="1176905" y="1162325"/>
                  </a:cubicBezTo>
                  <a:cubicBezTo>
                    <a:pt x="1169640" y="1170397"/>
                    <a:pt x="1161866" y="1177959"/>
                    <a:pt x="1153327" y="1184884"/>
                  </a:cubicBezTo>
                  <a:cubicBezTo>
                    <a:pt x="1131108" y="1202344"/>
                    <a:pt x="1105278" y="1217044"/>
                    <a:pt x="1078938" y="1227452"/>
                  </a:cubicBezTo>
                  <a:cubicBezTo>
                    <a:pt x="1075922" y="1192573"/>
                    <a:pt x="1054850" y="1161178"/>
                    <a:pt x="1032334" y="1135391"/>
                  </a:cubicBezTo>
                  <a:cubicBezTo>
                    <a:pt x="1021543" y="1124217"/>
                    <a:pt x="1011899" y="1111685"/>
                    <a:pt x="999324" y="1102466"/>
                  </a:cubicBezTo>
                  <a:cubicBezTo>
                    <a:pt x="979485" y="1089721"/>
                    <a:pt x="958243" y="1078888"/>
                    <a:pt x="935981" y="1071028"/>
                  </a:cubicBezTo>
                  <a:cubicBezTo>
                    <a:pt x="902037" y="1058453"/>
                    <a:pt x="832449" y="1040058"/>
                    <a:pt x="803433" y="1068097"/>
                  </a:cubicBezTo>
                  <a:cubicBezTo>
                    <a:pt x="779005" y="1101106"/>
                    <a:pt x="790688" y="1148348"/>
                    <a:pt x="812652" y="1179658"/>
                  </a:cubicBezTo>
                  <a:cubicBezTo>
                    <a:pt x="826842" y="1199710"/>
                    <a:pt x="847531" y="1213050"/>
                    <a:pt x="868390" y="1225158"/>
                  </a:cubicBezTo>
                  <a:cubicBezTo>
                    <a:pt x="901442" y="1247122"/>
                    <a:pt x="941419" y="1259017"/>
                    <a:pt x="981056" y="1259272"/>
                  </a:cubicBezTo>
                  <a:cubicBezTo>
                    <a:pt x="1056295" y="1260844"/>
                    <a:pt x="1131915" y="1231148"/>
                    <a:pt x="1184594" y="1177194"/>
                  </a:cubicBezTo>
                  <a:cubicBezTo>
                    <a:pt x="1203329" y="1157524"/>
                    <a:pt x="1218496" y="1134966"/>
                    <a:pt x="1232516" y="1111812"/>
                  </a:cubicBezTo>
                  <a:cubicBezTo>
                    <a:pt x="1249679" y="1084793"/>
                    <a:pt x="1268244" y="1058581"/>
                    <a:pt x="1283326" y="1030287"/>
                  </a:cubicBezTo>
                  <a:cubicBezTo>
                    <a:pt x="1309665" y="980411"/>
                    <a:pt x="1329080" y="926712"/>
                    <a:pt x="1339489" y="871271"/>
                  </a:cubicBezTo>
                  <a:cubicBezTo>
                    <a:pt x="1349727" y="794504"/>
                    <a:pt x="1351554" y="716122"/>
                    <a:pt x="1343610" y="638972"/>
                  </a:cubicBezTo>
                  <a:cubicBezTo>
                    <a:pt x="1340338" y="607492"/>
                    <a:pt x="1339914" y="574780"/>
                    <a:pt x="1326531" y="545509"/>
                  </a:cubicBezTo>
                  <a:cubicBezTo>
                    <a:pt x="1321178" y="533613"/>
                    <a:pt x="1316080" y="521123"/>
                    <a:pt x="1307456" y="511225"/>
                  </a:cubicBezTo>
                  <a:cubicBezTo>
                    <a:pt x="1309580" y="502643"/>
                    <a:pt x="1311535" y="493976"/>
                    <a:pt x="1313489" y="485352"/>
                  </a:cubicBezTo>
                  <a:cubicBezTo>
                    <a:pt x="1317780" y="466107"/>
                    <a:pt x="1321943" y="446692"/>
                    <a:pt x="1321901" y="426895"/>
                  </a:cubicBezTo>
                  <a:cubicBezTo>
                    <a:pt x="1322325" y="410284"/>
                    <a:pt x="1321901" y="393673"/>
                    <a:pt x="1320541" y="377147"/>
                  </a:cubicBezTo>
                  <a:cubicBezTo>
                    <a:pt x="1322156" y="378167"/>
                    <a:pt x="1323430" y="379016"/>
                    <a:pt x="1324195" y="379611"/>
                  </a:cubicBezTo>
                  <a:cubicBezTo>
                    <a:pt x="1355250" y="402510"/>
                    <a:pt x="1386348" y="427150"/>
                    <a:pt x="1408439" y="459225"/>
                  </a:cubicBezTo>
                  <a:cubicBezTo>
                    <a:pt x="1483890" y="567430"/>
                    <a:pt x="1517409" y="701933"/>
                    <a:pt x="1512354" y="833036"/>
                  </a:cubicBezTo>
                  <a:close/>
                  <a:moveTo>
                    <a:pt x="1063474" y="1232125"/>
                  </a:moveTo>
                  <a:cubicBezTo>
                    <a:pt x="1053406" y="1235014"/>
                    <a:pt x="1043210" y="1237563"/>
                    <a:pt x="1032971" y="1239687"/>
                  </a:cubicBezTo>
                  <a:cubicBezTo>
                    <a:pt x="1024432" y="1241217"/>
                    <a:pt x="1015808" y="1242109"/>
                    <a:pt x="1007141" y="1242789"/>
                  </a:cubicBezTo>
                  <a:cubicBezTo>
                    <a:pt x="961472" y="1246909"/>
                    <a:pt x="914103" y="1237436"/>
                    <a:pt x="875868" y="1211393"/>
                  </a:cubicBezTo>
                  <a:cubicBezTo>
                    <a:pt x="848891" y="1196312"/>
                    <a:pt x="822338" y="1176387"/>
                    <a:pt x="812270" y="1145757"/>
                  </a:cubicBezTo>
                  <a:cubicBezTo>
                    <a:pt x="804368" y="1123410"/>
                    <a:pt x="800587" y="1096221"/>
                    <a:pt x="816858" y="1076381"/>
                  </a:cubicBezTo>
                  <a:cubicBezTo>
                    <a:pt x="843962" y="1063509"/>
                    <a:pt x="875400" y="1070179"/>
                    <a:pt x="903354" y="1077018"/>
                  </a:cubicBezTo>
                  <a:cubicBezTo>
                    <a:pt x="935684" y="1086067"/>
                    <a:pt x="967547" y="1098897"/>
                    <a:pt x="994863" y="1118907"/>
                  </a:cubicBezTo>
                  <a:cubicBezTo>
                    <a:pt x="1005399" y="1128721"/>
                    <a:pt x="1014788" y="1139681"/>
                    <a:pt x="1024644" y="1150175"/>
                  </a:cubicBezTo>
                  <a:cubicBezTo>
                    <a:pt x="1043422" y="1173668"/>
                    <a:pt x="1062200" y="1201112"/>
                    <a:pt x="1063474" y="1232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1890376" y="5050079"/>
              <a:ext cx="904896" cy="781694"/>
            </a:xfrm>
            <a:custGeom>
              <a:rect b="b" l="l" r="r" t="t"/>
              <a:pathLst>
                <a:path extrusionOk="0" h="781694" w="904896">
                  <a:moveTo>
                    <a:pt x="907488" y="366684"/>
                  </a:moveTo>
                  <a:cubicBezTo>
                    <a:pt x="908465" y="384697"/>
                    <a:pt x="908720" y="402667"/>
                    <a:pt x="908167" y="420680"/>
                  </a:cubicBezTo>
                  <a:cubicBezTo>
                    <a:pt x="906298" y="444046"/>
                    <a:pt x="900308" y="466520"/>
                    <a:pt x="895040" y="489418"/>
                  </a:cubicBezTo>
                  <a:cubicBezTo>
                    <a:pt x="890239" y="510192"/>
                    <a:pt x="883782" y="530669"/>
                    <a:pt x="874393" y="549872"/>
                  </a:cubicBezTo>
                  <a:cubicBezTo>
                    <a:pt x="865472" y="567460"/>
                    <a:pt x="852642" y="582627"/>
                    <a:pt x="840406" y="597963"/>
                  </a:cubicBezTo>
                  <a:cubicBezTo>
                    <a:pt x="802214" y="649071"/>
                    <a:pt x="764871" y="704342"/>
                    <a:pt x="706541" y="734632"/>
                  </a:cubicBezTo>
                  <a:cubicBezTo>
                    <a:pt x="674679" y="754302"/>
                    <a:pt x="639333" y="769044"/>
                    <a:pt x="603137" y="778985"/>
                  </a:cubicBezTo>
                  <a:cubicBezTo>
                    <a:pt x="580918" y="782808"/>
                    <a:pt x="558189" y="784465"/>
                    <a:pt x="535631" y="785017"/>
                  </a:cubicBezTo>
                  <a:cubicBezTo>
                    <a:pt x="504363" y="783361"/>
                    <a:pt x="474582" y="771678"/>
                    <a:pt x="445014" y="762119"/>
                  </a:cubicBezTo>
                  <a:cubicBezTo>
                    <a:pt x="418164" y="751880"/>
                    <a:pt x="389870" y="739220"/>
                    <a:pt x="369733" y="717554"/>
                  </a:cubicBezTo>
                  <a:cubicBezTo>
                    <a:pt x="348661" y="691639"/>
                    <a:pt x="336638" y="659904"/>
                    <a:pt x="326570" y="628424"/>
                  </a:cubicBezTo>
                  <a:cubicBezTo>
                    <a:pt x="319560" y="595117"/>
                    <a:pt x="319857" y="559218"/>
                    <a:pt x="328736" y="526251"/>
                  </a:cubicBezTo>
                  <a:cubicBezTo>
                    <a:pt x="345263" y="461549"/>
                    <a:pt x="372834" y="409082"/>
                    <a:pt x="424027" y="365154"/>
                  </a:cubicBezTo>
                  <a:cubicBezTo>
                    <a:pt x="438301" y="351984"/>
                    <a:pt x="455210" y="342596"/>
                    <a:pt x="471863" y="332909"/>
                  </a:cubicBezTo>
                  <a:cubicBezTo>
                    <a:pt x="484141" y="325220"/>
                    <a:pt x="496418" y="317360"/>
                    <a:pt x="509801" y="311710"/>
                  </a:cubicBezTo>
                  <a:cubicBezTo>
                    <a:pt x="548758" y="296076"/>
                    <a:pt x="590434" y="289619"/>
                    <a:pt x="631940" y="285328"/>
                  </a:cubicBezTo>
                  <a:cubicBezTo>
                    <a:pt x="648976" y="284436"/>
                    <a:pt x="666055" y="284266"/>
                    <a:pt x="683090" y="284563"/>
                  </a:cubicBezTo>
                  <a:cubicBezTo>
                    <a:pt x="694221" y="285668"/>
                    <a:pt x="704502" y="289321"/>
                    <a:pt x="715973" y="289789"/>
                  </a:cubicBezTo>
                  <a:cubicBezTo>
                    <a:pt x="716525" y="289831"/>
                    <a:pt x="717077" y="289874"/>
                    <a:pt x="717545" y="289789"/>
                  </a:cubicBezTo>
                  <a:cubicBezTo>
                    <a:pt x="732329" y="323223"/>
                    <a:pt x="741038" y="359292"/>
                    <a:pt x="742312" y="395827"/>
                  </a:cubicBezTo>
                  <a:cubicBezTo>
                    <a:pt x="702123" y="379344"/>
                    <a:pt x="657643" y="383847"/>
                    <a:pt x="615372" y="386991"/>
                  </a:cubicBezTo>
                  <a:cubicBezTo>
                    <a:pt x="543830" y="390772"/>
                    <a:pt x="495356" y="408572"/>
                    <a:pt x="441785" y="456578"/>
                  </a:cubicBezTo>
                  <a:cubicBezTo>
                    <a:pt x="412769" y="479434"/>
                    <a:pt x="395308" y="513761"/>
                    <a:pt x="385749" y="548852"/>
                  </a:cubicBezTo>
                  <a:cubicBezTo>
                    <a:pt x="380864" y="576679"/>
                    <a:pt x="379886" y="607182"/>
                    <a:pt x="390252" y="633904"/>
                  </a:cubicBezTo>
                  <a:cubicBezTo>
                    <a:pt x="398452" y="652809"/>
                    <a:pt x="410474" y="670737"/>
                    <a:pt x="428190" y="681825"/>
                  </a:cubicBezTo>
                  <a:cubicBezTo>
                    <a:pt x="448497" y="696185"/>
                    <a:pt x="471651" y="708292"/>
                    <a:pt x="496928" y="709440"/>
                  </a:cubicBezTo>
                  <a:cubicBezTo>
                    <a:pt x="561673" y="711521"/>
                    <a:pt x="637846" y="674518"/>
                    <a:pt x="681943" y="627999"/>
                  </a:cubicBezTo>
                  <a:cubicBezTo>
                    <a:pt x="703610" y="603996"/>
                    <a:pt x="727613" y="580927"/>
                    <a:pt x="739933" y="550424"/>
                  </a:cubicBezTo>
                  <a:cubicBezTo>
                    <a:pt x="760963" y="501993"/>
                    <a:pt x="761047" y="448252"/>
                    <a:pt x="757989" y="396507"/>
                  </a:cubicBezTo>
                  <a:cubicBezTo>
                    <a:pt x="755907" y="339452"/>
                    <a:pt x="737936" y="282609"/>
                    <a:pt x="705139" y="235665"/>
                  </a:cubicBezTo>
                  <a:cubicBezTo>
                    <a:pt x="691162" y="215485"/>
                    <a:pt x="677313" y="194796"/>
                    <a:pt x="657600" y="179757"/>
                  </a:cubicBezTo>
                  <a:cubicBezTo>
                    <a:pt x="631983" y="160214"/>
                    <a:pt x="605983" y="139865"/>
                    <a:pt x="575990" y="127545"/>
                  </a:cubicBezTo>
                  <a:cubicBezTo>
                    <a:pt x="500157" y="96022"/>
                    <a:pt x="416295" y="96022"/>
                    <a:pt x="335619" y="101502"/>
                  </a:cubicBezTo>
                  <a:cubicBezTo>
                    <a:pt x="270874" y="105156"/>
                    <a:pt x="208508" y="125548"/>
                    <a:pt x="147970" y="147639"/>
                  </a:cubicBezTo>
                  <a:cubicBezTo>
                    <a:pt x="121630" y="157665"/>
                    <a:pt x="95078" y="167224"/>
                    <a:pt x="69163" y="178312"/>
                  </a:cubicBezTo>
                  <a:cubicBezTo>
                    <a:pt x="52127" y="186469"/>
                    <a:pt x="37258" y="198449"/>
                    <a:pt x="20732" y="207541"/>
                  </a:cubicBezTo>
                  <a:cubicBezTo>
                    <a:pt x="14189" y="182263"/>
                    <a:pt x="9516" y="156476"/>
                    <a:pt x="4163" y="130561"/>
                  </a:cubicBezTo>
                  <a:cubicBezTo>
                    <a:pt x="3059" y="125420"/>
                    <a:pt x="2422" y="120025"/>
                    <a:pt x="0" y="115309"/>
                  </a:cubicBezTo>
                  <a:cubicBezTo>
                    <a:pt x="4631" y="111401"/>
                    <a:pt x="9304" y="107493"/>
                    <a:pt x="14359" y="104094"/>
                  </a:cubicBezTo>
                  <a:cubicBezTo>
                    <a:pt x="64830" y="74271"/>
                    <a:pt x="117976" y="47548"/>
                    <a:pt x="174479" y="31362"/>
                  </a:cubicBezTo>
                  <a:cubicBezTo>
                    <a:pt x="204897" y="24522"/>
                    <a:pt x="233871" y="16960"/>
                    <a:pt x="265054" y="12755"/>
                  </a:cubicBezTo>
                  <a:cubicBezTo>
                    <a:pt x="293688" y="9101"/>
                    <a:pt x="322661" y="8294"/>
                    <a:pt x="351295" y="4768"/>
                  </a:cubicBezTo>
                  <a:cubicBezTo>
                    <a:pt x="378867" y="264"/>
                    <a:pt x="406736" y="902"/>
                    <a:pt x="434520" y="477"/>
                  </a:cubicBezTo>
                  <a:cubicBezTo>
                    <a:pt x="466765" y="-585"/>
                    <a:pt x="498798" y="-288"/>
                    <a:pt x="530830" y="5745"/>
                  </a:cubicBezTo>
                  <a:cubicBezTo>
                    <a:pt x="567408" y="14029"/>
                    <a:pt x="604539" y="20572"/>
                    <a:pt x="640055" y="32934"/>
                  </a:cubicBezTo>
                  <a:cubicBezTo>
                    <a:pt x="670133" y="44660"/>
                    <a:pt x="699277" y="58722"/>
                    <a:pt x="727825" y="73846"/>
                  </a:cubicBezTo>
                  <a:cubicBezTo>
                    <a:pt x="754632" y="90499"/>
                    <a:pt x="780292" y="109744"/>
                    <a:pt x="805188" y="129117"/>
                  </a:cubicBezTo>
                  <a:cubicBezTo>
                    <a:pt x="826557" y="149339"/>
                    <a:pt x="845377" y="172535"/>
                    <a:pt x="861181" y="197345"/>
                  </a:cubicBezTo>
                  <a:cubicBezTo>
                    <a:pt x="868870" y="210600"/>
                    <a:pt x="874308" y="224917"/>
                    <a:pt x="879279" y="239403"/>
                  </a:cubicBezTo>
                  <a:cubicBezTo>
                    <a:pt x="892151" y="274155"/>
                    <a:pt x="901582" y="310181"/>
                    <a:pt x="905788" y="347014"/>
                  </a:cubicBezTo>
                  <a:cubicBezTo>
                    <a:pt x="905448" y="347524"/>
                    <a:pt x="905534" y="348203"/>
                    <a:pt x="906001" y="349011"/>
                  </a:cubicBezTo>
                  <a:cubicBezTo>
                    <a:pt x="906638" y="354873"/>
                    <a:pt x="907105" y="360778"/>
                    <a:pt x="907488" y="366684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2110574" y="5411664"/>
              <a:ext cx="892151" cy="998359"/>
            </a:xfrm>
            <a:custGeom>
              <a:rect b="b" l="l" r="r" t="t"/>
              <a:pathLst>
                <a:path extrusionOk="0" h="998359" w="892151">
                  <a:moveTo>
                    <a:pt x="717835" y="13255"/>
                  </a:moveTo>
                  <a:cubicBezTo>
                    <a:pt x="717835" y="12703"/>
                    <a:pt x="717411" y="12278"/>
                    <a:pt x="716858" y="12278"/>
                  </a:cubicBezTo>
                  <a:cubicBezTo>
                    <a:pt x="716348" y="12278"/>
                    <a:pt x="715881" y="12703"/>
                    <a:pt x="715881" y="13255"/>
                  </a:cubicBezTo>
                  <a:cubicBezTo>
                    <a:pt x="715881" y="13765"/>
                    <a:pt x="716306" y="14232"/>
                    <a:pt x="716858" y="14232"/>
                  </a:cubicBezTo>
                  <a:cubicBezTo>
                    <a:pt x="717411" y="14232"/>
                    <a:pt x="717835" y="13765"/>
                    <a:pt x="717835" y="13255"/>
                  </a:cubicBezTo>
                  <a:close/>
                  <a:moveTo>
                    <a:pt x="790397" y="82120"/>
                  </a:moveTo>
                  <a:cubicBezTo>
                    <a:pt x="865975" y="190283"/>
                    <a:pt x="899494" y="324785"/>
                    <a:pt x="894439" y="455889"/>
                  </a:cubicBezTo>
                  <a:cubicBezTo>
                    <a:pt x="889256" y="502578"/>
                    <a:pt x="875024" y="548036"/>
                    <a:pt x="863001" y="593408"/>
                  </a:cubicBezTo>
                  <a:cubicBezTo>
                    <a:pt x="852338" y="631898"/>
                    <a:pt x="837214" y="668986"/>
                    <a:pt x="819243" y="704629"/>
                  </a:cubicBezTo>
                  <a:cubicBezTo>
                    <a:pt x="806668" y="728887"/>
                    <a:pt x="794518" y="756034"/>
                    <a:pt x="777907" y="778423"/>
                  </a:cubicBezTo>
                  <a:cubicBezTo>
                    <a:pt x="758365" y="803786"/>
                    <a:pt x="739374" y="829743"/>
                    <a:pt x="717453" y="853151"/>
                  </a:cubicBezTo>
                  <a:cubicBezTo>
                    <a:pt x="681724" y="887563"/>
                    <a:pt x="639581" y="915007"/>
                    <a:pt x="595696" y="937906"/>
                  </a:cubicBezTo>
                  <a:cubicBezTo>
                    <a:pt x="551003" y="957660"/>
                    <a:pt x="504866" y="974866"/>
                    <a:pt x="457540" y="987951"/>
                  </a:cubicBezTo>
                  <a:cubicBezTo>
                    <a:pt x="415863" y="996193"/>
                    <a:pt x="373125" y="1000059"/>
                    <a:pt x="330599" y="999124"/>
                  </a:cubicBezTo>
                  <a:cubicBezTo>
                    <a:pt x="309018" y="997637"/>
                    <a:pt x="287734" y="992199"/>
                    <a:pt x="266704" y="986677"/>
                  </a:cubicBezTo>
                  <a:cubicBezTo>
                    <a:pt x="244018" y="980389"/>
                    <a:pt x="220865" y="974144"/>
                    <a:pt x="200515" y="962036"/>
                  </a:cubicBezTo>
                  <a:cubicBezTo>
                    <a:pt x="177064" y="947167"/>
                    <a:pt x="152764" y="933147"/>
                    <a:pt x="131225" y="915602"/>
                  </a:cubicBezTo>
                  <a:cubicBezTo>
                    <a:pt x="112872" y="899713"/>
                    <a:pt x="97238" y="880128"/>
                    <a:pt x="80882" y="862158"/>
                  </a:cubicBezTo>
                  <a:cubicBezTo>
                    <a:pt x="45918" y="823073"/>
                    <a:pt x="17709" y="775364"/>
                    <a:pt x="3987" y="724427"/>
                  </a:cubicBezTo>
                  <a:cubicBezTo>
                    <a:pt x="-6294" y="674084"/>
                    <a:pt x="2160" y="635254"/>
                    <a:pt x="42859" y="601990"/>
                  </a:cubicBezTo>
                  <a:cubicBezTo>
                    <a:pt x="67372" y="580153"/>
                    <a:pt x="97535" y="565369"/>
                    <a:pt x="129440" y="558019"/>
                  </a:cubicBezTo>
                  <a:cubicBezTo>
                    <a:pt x="160198" y="547993"/>
                    <a:pt x="192443" y="545359"/>
                    <a:pt x="224646" y="546421"/>
                  </a:cubicBezTo>
                  <a:cubicBezTo>
                    <a:pt x="266619" y="547101"/>
                    <a:pt x="306681" y="561163"/>
                    <a:pt x="346403" y="573313"/>
                  </a:cubicBezTo>
                  <a:cubicBezTo>
                    <a:pt x="367772" y="579856"/>
                    <a:pt x="386975" y="591369"/>
                    <a:pt x="406347" y="602202"/>
                  </a:cubicBezTo>
                  <a:cubicBezTo>
                    <a:pt x="419305" y="609424"/>
                    <a:pt x="432474" y="616391"/>
                    <a:pt x="444370" y="625313"/>
                  </a:cubicBezTo>
                  <a:cubicBezTo>
                    <a:pt x="467268" y="644685"/>
                    <a:pt x="489827" y="664695"/>
                    <a:pt x="508520" y="688358"/>
                  </a:cubicBezTo>
                  <a:cubicBezTo>
                    <a:pt x="526448" y="714061"/>
                    <a:pt x="543144" y="741378"/>
                    <a:pt x="552490" y="771456"/>
                  </a:cubicBezTo>
                  <a:cubicBezTo>
                    <a:pt x="553849" y="775152"/>
                    <a:pt x="554572" y="779103"/>
                    <a:pt x="556483" y="782586"/>
                  </a:cubicBezTo>
                  <a:cubicBezTo>
                    <a:pt x="557121" y="783776"/>
                    <a:pt x="557970" y="784668"/>
                    <a:pt x="558990" y="785263"/>
                  </a:cubicBezTo>
                  <a:cubicBezTo>
                    <a:pt x="551725" y="793292"/>
                    <a:pt x="543951" y="800897"/>
                    <a:pt x="535412" y="807821"/>
                  </a:cubicBezTo>
                  <a:cubicBezTo>
                    <a:pt x="513150" y="825282"/>
                    <a:pt x="487363" y="839981"/>
                    <a:pt x="460981" y="850390"/>
                  </a:cubicBezTo>
                  <a:cubicBezTo>
                    <a:pt x="457964" y="815511"/>
                    <a:pt x="436893" y="784116"/>
                    <a:pt x="414419" y="758328"/>
                  </a:cubicBezTo>
                  <a:cubicBezTo>
                    <a:pt x="403628" y="747155"/>
                    <a:pt x="393984" y="734623"/>
                    <a:pt x="381367" y="725404"/>
                  </a:cubicBezTo>
                  <a:cubicBezTo>
                    <a:pt x="361527" y="712659"/>
                    <a:pt x="340285" y="701825"/>
                    <a:pt x="318024" y="693966"/>
                  </a:cubicBezTo>
                  <a:cubicBezTo>
                    <a:pt x="284080" y="681391"/>
                    <a:pt x="214492" y="662996"/>
                    <a:pt x="185476" y="690992"/>
                  </a:cubicBezTo>
                  <a:cubicBezTo>
                    <a:pt x="161048" y="724002"/>
                    <a:pt x="172731" y="771243"/>
                    <a:pt x="194652" y="802554"/>
                  </a:cubicBezTo>
                  <a:cubicBezTo>
                    <a:pt x="208842" y="822606"/>
                    <a:pt x="229531" y="835945"/>
                    <a:pt x="250391" y="848053"/>
                  </a:cubicBezTo>
                  <a:cubicBezTo>
                    <a:pt x="283443" y="870017"/>
                    <a:pt x="323377" y="881913"/>
                    <a:pt x="363057" y="882167"/>
                  </a:cubicBezTo>
                  <a:cubicBezTo>
                    <a:pt x="438295" y="883739"/>
                    <a:pt x="513873" y="854043"/>
                    <a:pt x="566594" y="800089"/>
                  </a:cubicBezTo>
                  <a:cubicBezTo>
                    <a:pt x="585330" y="780420"/>
                    <a:pt x="600539" y="757861"/>
                    <a:pt x="614516" y="734708"/>
                  </a:cubicBezTo>
                  <a:cubicBezTo>
                    <a:pt x="631637" y="707646"/>
                    <a:pt x="650244" y="681476"/>
                    <a:pt x="665283" y="653182"/>
                  </a:cubicBezTo>
                  <a:cubicBezTo>
                    <a:pt x="691623" y="603349"/>
                    <a:pt x="711038" y="549607"/>
                    <a:pt x="721489" y="494167"/>
                  </a:cubicBezTo>
                  <a:cubicBezTo>
                    <a:pt x="731727" y="417399"/>
                    <a:pt x="733512" y="338975"/>
                    <a:pt x="725610" y="261868"/>
                  </a:cubicBezTo>
                  <a:cubicBezTo>
                    <a:pt x="722296" y="230430"/>
                    <a:pt x="721914" y="197675"/>
                    <a:pt x="708532" y="168404"/>
                  </a:cubicBezTo>
                  <a:cubicBezTo>
                    <a:pt x="703179" y="156509"/>
                    <a:pt x="698081" y="144019"/>
                    <a:pt x="689457" y="134120"/>
                  </a:cubicBezTo>
                  <a:cubicBezTo>
                    <a:pt x="691581" y="125538"/>
                    <a:pt x="693535" y="116872"/>
                    <a:pt x="695489" y="108248"/>
                  </a:cubicBezTo>
                  <a:cubicBezTo>
                    <a:pt x="699780" y="89003"/>
                    <a:pt x="703943" y="69588"/>
                    <a:pt x="703858" y="49748"/>
                  </a:cubicBezTo>
                  <a:cubicBezTo>
                    <a:pt x="704283" y="33137"/>
                    <a:pt x="703858" y="16526"/>
                    <a:pt x="702499" y="0"/>
                  </a:cubicBezTo>
                  <a:cubicBezTo>
                    <a:pt x="704113" y="1020"/>
                    <a:pt x="705388" y="1869"/>
                    <a:pt x="706152" y="2464"/>
                  </a:cubicBezTo>
                  <a:cubicBezTo>
                    <a:pt x="737250" y="25405"/>
                    <a:pt x="768306" y="50045"/>
                    <a:pt x="790397" y="8212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1825045" y="6239741"/>
              <a:ext cx="849667" cy="497055"/>
            </a:xfrm>
            <a:custGeom>
              <a:rect b="b" l="l" r="r" t="t"/>
              <a:pathLst>
                <a:path extrusionOk="0" h="497055" w="849667">
                  <a:moveTo>
                    <a:pt x="850933" y="139525"/>
                  </a:moveTo>
                  <a:cubicBezTo>
                    <a:pt x="840822" y="164122"/>
                    <a:pt x="832453" y="189443"/>
                    <a:pt x="820643" y="213276"/>
                  </a:cubicBezTo>
                  <a:cubicBezTo>
                    <a:pt x="804159" y="242165"/>
                    <a:pt x="786996" y="270756"/>
                    <a:pt x="769620" y="299135"/>
                  </a:cubicBezTo>
                  <a:cubicBezTo>
                    <a:pt x="758490" y="315703"/>
                    <a:pt x="744428" y="329893"/>
                    <a:pt x="731173" y="344719"/>
                  </a:cubicBezTo>
                  <a:cubicBezTo>
                    <a:pt x="713797" y="365621"/>
                    <a:pt x="692683" y="382530"/>
                    <a:pt x="670379" y="397909"/>
                  </a:cubicBezTo>
                  <a:cubicBezTo>
                    <a:pt x="653938" y="410314"/>
                    <a:pt x="637879" y="423526"/>
                    <a:pt x="619229" y="432617"/>
                  </a:cubicBezTo>
                  <a:cubicBezTo>
                    <a:pt x="588216" y="448209"/>
                    <a:pt x="557161" y="463800"/>
                    <a:pt x="523429" y="472764"/>
                  </a:cubicBezTo>
                  <a:cubicBezTo>
                    <a:pt x="485916" y="484150"/>
                    <a:pt x="449423" y="495663"/>
                    <a:pt x="409913" y="499104"/>
                  </a:cubicBezTo>
                  <a:cubicBezTo>
                    <a:pt x="379963" y="501016"/>
                    <a:pt x="349672" y="500379"/>
                    <a:pt x="320189" y="494388"/>
                  </a:cubicBezTo>
                  <a:cubicBezTo>
                    <a:pt x="297927" y="489078"/>
                    <a:pt x="276261" y="481473"/>
                    <a:pt x="254382" y="474761"/>
                  </a:cubicBezTo>
                  <a:cubicBezTo>
                    <a:pt x="192951" y="453095"/>
                    <a:pt x="135343" y="418003"/>
                    <a:pt x="94177" y="366896"/>
                  </a:cubicBezTo>
                  <a:cubicBezTo>
                    <a:pt x="39288" y="305932"/>
                    <a:pt x="-306" y="241145"/>
                    <a:pt x="34" y="156348"/>
                  </a:cubicBezTo>
                  <a:cubicBezTo>
                    <a:pt x="-1028" y="105835"/>
                    <a:pt x="23102" y="52136"/>
                    <a:pt x="66095" y="24225"/>
                  </a:cubicBezTo>
                  <a:cubicBezTo>
                    <a:pt x="109343" y="-1903"/>
                    <a:pt x="147791" y="-968"/>
                    <a:pt x="196349" y="731"/>
                  </a:cubicBezTo>
                  <a:cubicBezTo>
                    <a:pt x="229147" y="2558"/>
                    <a:pt x="258630" y="19637"/>
                    <a:pt x="286287" y="36035"/>
                  </a:cubicBezTo>
                  <a:cubicBezTo>
                    <a:pt x="309398" y="51244"/>
                    <a:pt x="333486" y="65986"/>
                    <a:pt x="352009" y="87015"/>
                  </a:cubicBezTo>
                  <a:cubicBezTo>
                    <a:pt x="376479" y="115437"/>
                    <a:pt x="397636" y="147172"/>
                    <a:pt x="409743" y="182858"/>
                  </a:cubicBezTo>
                  <a:cubicBezTo>
                    <a:pt x="419005" y="217822"/>
                    <a:pt x="424443" y="254272"/>
                    <a:pt x="425292" y="290426"/>
                  </a:cubicBezTo>
                  <a:cubicBezTo>
                    <a:pt x="425675" y="300112"/>
                    <a:pt x="425462" y="309756"/>
                    <a:pt x="423848" y="319314"/>
                  </a:cubicBezTo>
                  <a:cubicBezTo>
                    <a:pt x="405325" y="321481"/>
                    <a:pt x="386760" y="323308"/>
                    <a:pt x="368237" y="324752"/>
                  </a:cubicBezTo>
                  <a:cubicBezTo>
                    <a:pt x="362502" y="257628"/>
                    <a:pt x="331319" y="158770"/>
                    <a:pt x="273754" y="119345"/>
                  </a:cubicBezTo>
                  <a:cubicBezTo>
                    <a:pt x="237983" y="93175"/>
                    <a:pt x="182457" y="84636"/>
                    <a:pt x="149363" y="119515"/>
                  </a:cubicBezTo>
                  <a:cubicBezTo>
                    <a:pt x="127526" y="141224"/>
                    <a:pt x="117628" y="172704"/>
                    <a:pt x="121621" y="203080"/>
                  </a:cubicBezTo>
                  <a:cubicBezTo>
                    <a:pt x="123108" y="223514"/>
                    <a:pt x="132199" y="242419"/>
                    <a:pt x="144477" y="258563"/>
                  </a:cubicBezTo>
                  <a:cubicBezTo>
                    <a:pt x="157944" y="277553"/>
                    <a:pt x="173069" y="295906"/>
                    <a:pt x="193206" y="308141"/>
                  </a:cubicBezTo>
                  <a:cubicBezTo>
                    <a:pt x="229911" y="332739"/>
                    <a:pt x="270908" y="339282"/>
                    <a:pt x="314283" y="340768"/>
                  </a:cubicBezTo>
                  <a:cubicBezTo>
                    <a:pt x="354048" y="342298"/>
                    <a:pt x="393685" y="338814"/>
                    <a:pt x="433067" y="333546"/>
                  </a:cubicBezTo>
                  <a:cubicBezTo>
                    <a:pt x="466884" y="329850"/>
                    <a:pt x="500573" y="324242"/>
                    <a:pt x="532860" y="313154"/>
                  </a:cubicBezTo>
                  <a:cubicBezTo>
                    <a:pt x="577850" y="299517"/>
                    <a:pt x="623053" y="285073"/>
                    <a:pt x="662435" y="258648"/>
                  </a:cubicBezTo>
                  <a:cubicBezTo>
                    <a:pt x="693108" y="240040"/>
                    <a:pt x="721104" y="214678"/>
                    <a:pt x="737545" y="182348"/>
                  </a:cubicBezTo>
                  <a:cubicBezTo>
                    <a:pt x="738098" y="181158"/>
                    <a:pt x="738947" y="178779"/>
                    <a:pt x="739202" y="176613"/>
                  </a:cubicBezTo>
                  <a:cubicBezTo>
                    <a:pt x="741411" y="176188"/>
                    <a:pt x="743620" y="175763"/>
                    <a:pt x="745830" y="175296"/>
                  </a:cubicBezTo>
                  <a:cubicBezTo>
                    <a:pt x="781728" y="166459"/>
                    <a:pt x="816182" y="152355"/>
                    <a:pt x="850933" y="139525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1512359" y="6752312"/>
              <a:ext cx="739210" cy="386598"/>
            </a:xfrm>
            <a:custGeom>
              <a:rect b="b" l="l" r="r" t="t"/>
              <a:pathLst>
                <a:path extrusionOk="0" h="386598" w="739210">
                  <a:moveTo>
                    <a:pt x="739806" y="0"/>
                  </a:moveTo>
                  <a:cubicBezTo>
                    <a:pt x="738744" y="2846"/>
                    <a:pt x="738319" y="6203"/>
                    <a:pt x="738021" y="9176"/>
                  </a:cubicBezTo>
                  <a:cubicBezTo>
                    <a:pt x="730629" y="42016"/>
                    <a:pt x="716567" y="73071"/>
                    <a:pt x="699447" y="101960"/>
                  </a:cubicBezTo>
                  <a:cubicBezTo>
                    <a:pt x="680966" y="132293"/>
                    <a:pt x="660957" y="162796"/>
                    <a:pt x="633555" y="186629"/>
                  </a:cubicBezTo>
                  <a:cubicBezTo>
                    <a:pt x="610231" y="208593"/>
                    <a:pt x="582405" y="224822"/>
                    <a:pt x="557382" y="244662"/>
                  </a:cubicBezTo>
                  <a:cubicBezTo>
                    <a:pt x="524457" y="271894"/>
                    <a:pt x="485500" y="291988"/>
                    <a:pt x="445608" y="307027"/>
                  </a:cubicBezTo>
                  <a:cubicBezTo>
                    <a:pt x="395563" y="327547"/>
                    <a:pt x="342671" y="339995"/>
                    <a:pt x="290247" y="352867"/>
                  </a:cubicBezTo>
                  <a:cubicBezTo>
                    <a:pt x="234168" y="363020"/>
                    <a:pt x="176816" y="376658"/>
                    <a:pt x="119761" y="382690"/>
                  </a:cubicBezTo>
                  <a:cubicBezTo>
                    <a:pt x="97075" y="384942"/>
                    <a:pt x="75833" y="387109"/>
                    <a:pt x="52722" y="387363"/>
                  </a:cubicBezTo>
                  <a:cubicBezTo>
                    <a:pt x="38490" y="386599"/>
                    <a:pt x="23068" y="387873"/>
                    <a:pt x="9899" y="381671"/>
                  </a:cubicBezTo>
                  <a:cubicBezTo>
                    <a:pt x="5735" y="354099"/>
                    <a:pt x="255" y="326315"/>
                    <a:pt x="0" y="298403"/>
                  </a:cubicBezTo>
                  <a:cubicBezTo>
                    <a:pt x="33647" y="302779"/>
                    <a:pt x="67719" y="303799"/>
                    <a:pt x="101663" y="302524"/>
                  </a:cubicBezTo>
                  <a:cubicBezTo>
                    <a:pt x="134332" y="301674"/>
                    <a:pt x="167257" y="301844"/>
                    <a:pt x="199544" y="295897"/>
                  </a:cubicBezTo>
                  <a:cubicBezTo>
                    <a:pt x="265266" y="285318"/>
                    <a:pt x="326952" y="260253"/>
                    <a:pt x="387491" y="233489"/>
                  </a:cubicBezTo>
                  <a:cubicBezTo>
                    <a:pt x="452236" y="207106"/>
                    <a:pt x="511925" y="169551"/>
                    <a:pt x="565751" y="125113"/>
                  </a:cubicBezTo>
                  <a:cubicBezTo>
                    <a:pt x="602882" y="93421"/>
                    <a:pt x="639970" y="57395"/>
                    <a:pt x="651568" y="8242"/>
                  </a:cubicBezTo>
                  <a:cubicBezTo>
                    <a:pt x="653310" y="8879"/>
                    <a:pt x="653862" y="6287"/>
                    <a:pt x="652332" y="5905"/>
                  </a:cubicBezTo>
                  <a:lnTo>
                    <a:pt x="652332" y="5905"/>
                  </a:lnTo>
                  <a:lnTo>
                    <a:pt x="652290" y="5863"/>
                  </a:lnTo>
                  <a:lnTo>
                    <a:pt x="652290" y="5863"/>
                  </a:lnTo>
                  <a:cubicBezTo>
                    <a:pt x="653012" y="4078"/>
                    <a:pt x="652715" y="2082"/>
                    <a:pt x="651568" y="765"/>
                  </a:cubicBezTo>
                  <a:cubicBezTo>
                    <a:pt x="654542" y="1104"/>
                    <a:pt x="657558" y="1444"/>
                    <a:pt x="660574" y="1614"/>
                  </a:cubicBezTo>
                  <a:cubicBezTo>
                    <a:pt x="687126" y="4546"/>
                    <a:pt x="713636" y="3611"/>
                    <a:pt x="739806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4" name="Google Shape;614;p4"/>
          <p:cNvGrpSpPr/>
          <p:nvPr/>
        </p:nvGrpSpPr>
        <p:grpSpPr>
          <a:xfrm rot="373351">
            <a:off x="6908151" y="-82913"/>
            <a:ext cx="1631966" cy="1705520"/>
            <a:chOff x="13814944" y="-167006"/>
            <a:chExt cx="3263631" cy="3410800"/>
          </a:xfrm>
        </p:grpSpPr>
        <p:sp>
          <p:nvSpPr>
            <p:cNvPr id="615" name="Google Shape;615;p4"/>
            <p:cNvSpPr/>
            <p:nvPr/>
          </p:nvSpPr>
          <p:spPr>
            <a:xfrm>
              <a:off x="13814944" y="-158678"/>
              <a:ext cx="580131" cy="3398240"/>
            </a:xfrm>
            <a:custGeom>
              <a:rect b="b" l="l" r="r" t="t"/>
              <a:pathLst>
                <a:path extrusionOk="0" h="3398240" w="580131">
                  <a:moveTo>
                    <a:pt x="423837" y="3105639"/>
                  </a:moveTo>
                  <a:cubicBezTo>
                    <a:pt x="388551" y="3080119"/>
                    <a:pt x="350467" y="3058419"/>
                    <a:pt x="315182" y="3032898"/>
                  </a:cubicBezTo>
                  <a:cubicBezTo>
                    <a:pt x="285561" y="3010584"/>
                    <a:pt x="261605" y="2981993"/>
                    <a:pt x="240447" y="2951763"/>
                  </a:cubicBezTo>
                  <a:cubicBezTo>
                    <a:pt x="209188" y="2911708"/>
                    <a:pt x="181001" y="2866193"/>
                    <a:pt x="174449" y="2815151"/>
                  </a:cubicBezTo>
                  <a:cubicBezTo>
                    <a:pt x="176428" y="2807372"/>
                    <a:pt x="178612" y="2799730"/>
                    <a:pt x="180864" y="2792087"/>
                  </a:cubicBezTo>
                  <a:cubicBezTo>
                    <a:pt x="196084" y="2744866"/>
                    <a:pt x="220996" y="2701467"/>
                    <a:pt x="246112" y="2658682"/>
                  </a:cubicBezTo>
                  <a:cubicBezTo>
                    <a:pt x="291772" y="2574954"/>
                    <a:pt x="353061" y="2501735"/>
                    <a:pt x="410596" y="2426128"/>
                  </a:cubicBezTo>
                  <a:cubicBezTo>
                    <a:pt x="490313" y="2326774"/>
                    <a:pt x="586410" y="2215614"/>
                    <a:pt x="573033" y="2079548"/>
                  </a:cubicBezTo>
                  <a:cubicBezTo>
                    <a:pt x="572965" y="2078115"/>
                    <a:pt x="572828" y="2076750"/>
                    <a:pt x="572692" y="2075386"/>
                  </a:cubicBezTo>
                  <a:cubicBezTo>
                    <a:pt x="574671" y="2062216"/>
                    <a:pt x="576377" y="2049046"/>
                    <a:pt x="577879" y="2035808"/>
                  </a:cubicBezTo>
                  <a:cubicBezTo>
                    <a:pt x="584294" y="1955765"/>
                    <a:pt x="584977" y="1869035"/>
                    <a:pt x="542661" y="1797931"/>
                  </a:cubicBezTo>
                  <a:cubicBezTo>
                    <a:pt x="520480" y="1757125"/>
                    <a:pt x="495500" y="1717069"/>
                    <a:pt x="458986" y="1687386"/>
                  </a:cubicBezTo>
                  <a:cubicBezTo>
                    <a:pt x="410528" y="1648763"/>
                    <a:pt x="361797" y="1618739"/>
                    <a:pt x="321529" y="1569471"/>
                  </a:cubicBezTo>
                  <a:cubicBezTo>
                    <a:pt x="265905" y="1510582"/>
                    <a:pt x="254302" y="1427878"/>
                    <a:pt x="252255" y="1349814"/>
                  </a:cubicBezTo>
                  <a:cubicBezTo>
                    <a:pt x="252050" y="1347630"/>
                    <a:pt x="252528" y="1330161"/>
                    <a:pt x="250685" y="1322109"/>
                  </a:cubicBezTo>
                  <a:cubicBezTo>
                    <a:pt x="263380" y="1294541"/>
                    <a:pt x="277234" y="1267724"/>
                    <a:pt x="290816" y="1242066"/>
                  </a:cubicBezTo>
                  <a:cubicBezTo>
                    <a:pt x="352515" y="1141688"/>
                    <a:pt x="427045" y="1046838"/>
                    <a:pt x="470384" y="936020"/>
                  </a:cubicBezTo>
                  <a:cubicBezTo>
                    <a:pt x="479734" y="912205"/>
                    <a:pt x="486013" y="887161"/>
                    <a:pt x="489358" y="861641"/>
                  </a:cubicBezTo>
                  <a:cubicBezTo>
                    <a:pt x="489426" y="861436"/>
                    <a:pt x="489562" y="861231"/>
                    <a:pt x="489631" y="861026"/>
                  </a:cubicBezTo>
                  <a:cubicBezTo>
                    <a:pt x="495022" y="846969"/>
                    <a:pt x="499663" y="832639"/>
                    <a:pt x="503622" y="818173"/>
                  </a:cubicBezTo>
                  <a:cubicBezTo>
                    <a:pt x="522732" y="751368"/>
                    <a:pt x="525121" y="679787"/>
                    <a:pt x="517955" y="610799"/>
                  </a:cubicBezTo>
                  <a:cubicBezTo>
                    <a:pt x="514133" y="572927"/>
                    <a:pt x="501370" y="535737"/>
                    <a:pt x="473796" y="508715"/>
                  </a:cubicBezTo>
                  <a:cubicBezTo>
                    <a:pt x="440422" y="476438"/>
                    <a:pt x="402884" y="448597"/>
                    <a:pt x="368759" y="417072"/>
                  </a:cubicBezTo>
                  <a:cubicBezTo>
                    <a:pt x="319072" y="380564"/>
                    <a:pt x="265291" y="349721"/>
                    <a:pt x="220859" y="305708"/>
                  </a:cubicBezTo>
                  <a:cubicBezTo>
                    <a:pt x="181615" y="273636"/>
                    <a:pt x="144692" y="236651"/>
                    <a:pt x="123261" y="189976"/>
                  </a:cubicBezTo>
                  <a:cubicBezTo>
                    <a:pt x="102990" y="143711"/>
                    <a:pt x="100738" y="92601"/>
                    <a:pt x="104014" y="42856"/>
                  </a:cubicBezTo>
                  <a:cubicBezTo>
                    <a:pt x="104560" y="35281"/>
                    <a:pt x="105652" y="27775"/>
                    <a:pt x="106812" y="20337"/>
                  </a:cubicBezTo>
                  <a:cubicBezTo>
                    <a:pt x="108041" y="18222"/>
                    <a:pt x="108723" y="15833"/>
                    <a:pt x="108655" y="13172"/>
                  </a:cubicBezTo>
                  <a:cubicBezTo>
                    <a:pt x="108519" y="5734"/>
                    <a:pt x="102240" y="-134"/>
                    <a:pt x="94800" y="2"/>
                  </a:cubicBezTo>
                  <a:cubicBezTo>
                    <a:pt x="78625" y="412"/>
                    <a:pt x="67841" y="3551"/>
                    <a:pt x="58286" y="6348"/>
                  </a:cubicBezTo>
                  <a:cubicBezTo>
                    <a:pt x="47707" y="9419"/>
                    <a:pt x="39381" y="11807"/>
                    <a:pt x="24570" y="10238"/>
                  </a:cubicBezTo>
                  <a:cubicBezTo>
                    <a:pt x="18701" y="9624"/>
                    <a:pt x="13377" y="12831"/>
                    <a:pt x="10988" y="17881"/>
                  </a:cubicBezTo>
                  <a:lnTo>
                    <a:pt x="10784" y="17881"/>
                  </a:lnTo>
                  <a:cubicBezTo>
                    <a:pt x="10647" y="18358"/>
                    <a:pt x="10579" y="18768"/>
                    <a:pt x="10374" y="19245"/>
                  </a:cubicBezTo>
                  <a:cubicBezTo>
                    <a:pt x="10306" y="19655"/>
                    <a:pt x="10169" y="19996"/>
                    <a:pt x="10101" y="20405"/>
                  </a:cubicBezTo>
                  <a:cubicBezTo>
                    <a:pt x="683" y="51863"/>
                    <a:pt x="205" y="85845"/>
                    <a:pt x="0" y="118600"/>
                  </a:cubicBezTo>
                  <a:cubicBezTo>
                    <a:pt x="546" y="149648"/>
                    <a:pt x="-1024" y="180764"/>
                    <a:pt x="1979" y="211676"/>
                  </a:cubicBezTo>
                  <a:cubicBezTo>
                    <a:pt x="6757" y="250162"/>
                    <a:pt x="21772" y="286533"/>
                    <a:pt x="40473" y="320174"/>
                  </a:cubicBezTo>
                  <a:cubicBezTo>
                    <a:pt x="64087" y="360639"/>
                    <a:pt x="90500" y="400763"/>
                    <a:pt x="125513" y="432220"/>
                  </a:cubicBezTo>
                  <a:cubicBezTo>
                    <a:pt x="151858" y="455216"/>
                    <a:pt x="182639" y="472139"/>
                    <a:pt x="211645" y="491519"/>
                  </a:cubicBezTo>
                  <a:cubicBezTo>
                    <a:pt x="292523" y="548770"/>
                    <a:pt x="386709" y="608137"/>
                    <a:pt x="433119" y="697529"/>
                  </a:cubicBezTo>
                  <a:cubicBezTo>
                    <a:pt x="433187" y="707560"/>
                    <a:pt x="432573" y="716226"/>
                    <a:pt x="430252" y="727280"/>
                  </a:cubicBezTo>
                  <a:cubicBezTo>
                    <a:pt x="424792" y="766381"/>
                    <a:pt x="409641" y="803843"/>
                    <a:pt x="392442" y="839327"/>
                  </a:cubicBezTo>
                  <a:cubicBezTo>
                    <a:pt x="367530" y="889618"/>
                    <a:pt x="340981" y="935952"/>
                    <a:pt x="304330" y="978737"/>
                  </a:cubicBezTo>
                  <a:cubicBezTo>
                    <a:pt x="272252" y="1021249"/>
                    <a:pt x="244201" y="1066695"/>
                    <a:pt x="213966" y="1110572"/>
                  </a:cubicBezTo>
                  <a:cubicBezTo>
                    <a:pt x="186802" y="1147284"/>
                    <a:pt x="163597" y="1186998"/>
                    <a:pt x="151653" y="1231353"/>
                  </a:cubicBezTo>
                  <a:cubicBezTo>
                    <a:pt x="143258" y="1264312"/>
                    <a:pt x="133430" y="1297953"/>
                    <a:pt x="135205" y="1332345"/>
                  </a:cubicBezTo>
                  <a:cubicBezTo>
                    <a:pt x="139777" y="1409453"/>
                    <a:pt x="152267" y="1486971"/>
                    <a:pt x="173425" y="1561214"/>
                  </a:cubicBezTo>
                  <a:cubicBezTo>
                    <a:pt x="173630" y="1561965"/>
                    <a:pt x="173971" y="1562647"/>
                    <a:pt x="174381" y="1563261"/>
                  </a:cubicBezTo>
                  <a:cubicBezTo>
                    <a:pt x="177998" y="1583255"/>
                    <a:pt x="183936" y="1603112"/>
                    <a:pt x="192672" y="1622492"/>
                  </a:cubicBezTo>
                  <a:cubicBezTo>
                    <a:pt x="240379" y="1740406"/>
                    <a:pt x="351491" y="1792813"/>
                    <a:pt x="442538" y="1870877"/>
                  </a:cubicBezTo>
                  <a:cubicBezTo>
                    <a:pt x="459054" y="1886162"/>
                    <a:pt x="473796" y="1903222"/>
                    <a:pt x="486696" y="1921578"/>
                  </a:cubicBezTo>
                  <a:cubicBezTo>
                    <a:pt x="484307" y="1937068"/>
                    <a:pt x="485194" y="1965455"/>
                    <a:pt x="483693" y="1972074"/>
                  </a:cubicBezTo>
                  <a:cubicBezTo>
                    <a:pt x="481645" y="2001143"/>
                    <a:pt x="478301" y="2030622"/>
                    <a:pt x="470043" y="2059350"/>
                  </a:cubicBezTo>
                  <a:cubicBezTo>
                    <a:pt x="460283" y="2090330"/>
                    <a:pt x="450455" y="2121583"/>
                    <a:pt x="436395" y="2150925"/>
                  </a:cubicBezTo>
                  <a:cubicBezTo>
                    <a:pt x="418718" y="2186409"/>
                    <a:pt x="396400" y="2219163"/>
                    <a:pt x="377699" y="2254032"/>
                  </a:cubicBezTo>
                  <a:cubicBezTo>
                    <a:pt x="336408" y="2333256"/>
                    <a:pt x="276620" y="2400880"/>
                    <a:pt x="220859" y="2470141"/>
                  </a:cubicBezTo>
                  <a:cubicBezTo>
                    <a:pt x="193081" y="2507262"/>
                    <a:pt x="163187" y="2542814"/>
                    <a:pt x="136570" y="2580823"/>
                  </a:cubicBezTo>
                  <a:cubicBezTo>
                    <a:pt x="96370" y="2650289"/>
                    <a:pt x="65930" y="2733266"/>
                    <a:pt x="87634" y="2813718"/>
                  </a:cubicBezTo>
                  <a:cubicBezTo>
                    <a:pt x="98418" y="2857049"/>
                    <a:pt x="108655" y="2900517"/>
                    <a:pt x="118347" y="2944121"/>
                  </a:cubicBezTo>
                  <a:cubicBezTo>
                    <a:pt x="122988" y="2962204"/>
                    <a:pt x="131860" y="2978717"/>
                    <a:pt x="140665" y="2995162"/>
                  </a:cubicBezTo>
                  <a:cubicBezTo>
                    <a:pt x="150629" y="3026961"/>
                    <a:pt x="167282" y="3056849"/>
                    <a:pt x="187075" y="3083598"/>
                  </a:cubicBezTo>
                  <a:cubicBezTo>
                    <a:pt x="209871" y="3114374"/>
                    <a:pt x="235328" y="3143170"/>
                    <a:pt x="263175" y="3169442"/>
                  </a:cubicBezTo>
                  <a:cubicBezTo>
                    <a:pt x="294297" y="3199125"/>
                    <a:pt x="330197" y="3224441"/>
                    <a:pt x="354085" y="3260949"/>
                  </a:cubicBezTo>
                  <a:cubicBezTo>
                    <a:pt x="363776" y="3275824"/>
                    <a:pt x="371625" y="3291519"/>
                    <a:pt x="378587" y="3307964"/>
                  </a:cubicBezTo>
                  <a:cubicBezTo>
                    <a:pt x="382204" y="3314993"/>
                    <a:pt x="383228" y="3324410"/>
                    <a:pt x="388893" y="3330073"/>
                  </a:cubicBezTo>
                  <a:cubicBezTo>
                    <a:pt x="388551" y="3337579"/>
                    <a:pt x="389166" y="3345290"/>
                    <a:pt x="388893" y="3352660"/>
                  </a:cubicBezTo>
                  <a:cubicBezTo>
                    <a:pt x="389097" y="3363510"/>
                    <a:pt x="388551" y="3374360"/>
                    <a:pt x="388483" y="3385141"/>
                  </a:cubicBezTo>
                  <a:cubicBezTo>
                    <a:pt x="388688" y="3391283"/>
                    <a:pt x="390053" y="3398448"/>
                    <a:pt x="395854" y="3401791"/>
                  </a:cubicBezTo>
                  <a:cubicBezTo>
                    <a:pt x="404249" y="3407046"/>
                    <a:pt x="414623" y="3399062"/>
                    <a:pt x="413599" y="3389713"/>
                  </a:cubicBezTo>
                  <a:cubicBezTo>
                    <a:pt x="414487" y="3379341"/>
                    <a:pt x="416398" y="3367468"/>
                    <a:pt x="418036" y="3355663"/>
                  </a:cubicBezTo>
                  <a:cubicBezTo>
                    <a:pt x="418513" y="3352251"/>
                    <a:pt x="419128" y="3348975"/>
                    <a:pt x="419674" y="3345563"/>
                  </a:cubicBezTo>
                  <a:cubicBezTo>
                    <a:pt x="439944" y="3332257"/>
                    <a:pt x="455369" y="3281352"/>
                    <a:pt x="464173" y="3264156"/>
                  </a:cubicBezTo>
                  <a:cubicBezTo>
                    <a:pt x="474411" y="3233380"/>
                    <a:pt x="498298" y="3202128"/>
                    <a:pt x="487583" y="3168555"/>
                  </a:cubicBezTo>
                  <a:cubicBezTo>
                    <a:pt x="473796" y="3141806"/>
                    <a:pt x="447588" y="3123518"/>
                    <a:pt x="423837" y="31056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14297755" y="-163931"/>
              <a:ext cx="627906" cy="3159408"/>
            </a:xfrm>
            <a:custGeom>
              <a:rect b="b" l="l" r="r" t="t"/>
              <a:pathLst>
                <a:path extrusionOk="0" h="3159408" w="627906">
                  <a:moveTo>
                    <a:pt x="608449" y="1681652"/>
                  </a:moveTo>
                  <a:cubicBezTo>
                    <a:pt x="601897" y="1663842"/>
                    <a:pt x="586677" y="1648830"/>
                    <a:pt x="560605" y="1639890"/>
                  </a:cubicBezTo>
                  <a:cubicBezTo>
                    <a:pt x="489420" y="1616758"/>
                    <a:pt x="410932" y="1644258"/>
                    <a:pt x="354488" y="1689568"/>
                  </a:cubicBezTo>
                  <a:cubicBezTo>
                    <a:pt x="348346" y="1695572"/>
                    <a:pt x="333126" y="1704307"/>
                    <a:pt x="322479" y="1713997"/>
                  </a:cubicBezTo>
                  <a:cubicBezTo>
                    <a:pt x="322001" y="1713928"/>
                    <a:pt x="321523" y="1713997"/>
                    <a:pt x="320841" y="1714338"/>
                  </a:cubicBezTo>
                  <a:cubicBezTo>
                    <a:pt x="314289" y="1719456"/>
                    <a:pt x="295451" y="1727644"/>
                    <a:pt x="305484" y="1737402"/>
                  </a:cubicBezTo>
                  <a:cubicBezTo>
                    <a:pt x="305484" y="1737812"/>
                    <a:pt x="305484" y="1738153"/>
                    <a:pt x="305553" y="1738562"/>
                  </a:cubicBezTo>
                  <a:cubicBezTo>
                    <a:pt x="305553" y="1738699"/>
                    <a:pt x="305621" y="1738767"/>
                    <a:pt x="305689" y="1738903"/>
                  </a:cubicBezTo>
                  <a:cubicBezTo>
                    <a:pt x="275932" y="1724164"/>
                    <a:pt x="249655" y="1705330"/>
                    <a:pt x="221877" y="1685814"/>
                  </a:cubicBezTo>
                  <a:cubicBezTo>
                    <a:pt x="199081" y="1669983"/>
                    <a:pt x="176627" y="1652992"/>
                    <a:pt x="158677" y="1631565"/>
                  </a:cubicBezTo>
                  <a:cubicBezTo>
                    <a:pt x="81144" y="1533644"/>
                    <a:pt x="55072" y="1427534"/>
                    <a:pt x="144686" y="1327088"/>
                  </a:cubicBezTo>
                  <a:cubicBezTo>
                    <a:pt x="154445" y="1314601"/>
                    <a:pt x="164956" y="1303001"/>
                    <a:pt x="175808" y="1291810"/>
                  </a:cubicBezTo>
                  <a:cubicBezTo>
                    <a:pt x="181882" y="1289080"/>
                    <a:pt x="188093" y="1283689"/>
                    <a:pt x="193417" y="1280823"/>
                  </a:cubicBezTo>
                  <a:cubicBezTo>
                    <a:pt x="207886" y="1270929"/>
                    <a:pt x="223925" y="1263969"/>
                    <a:pt x="241260" y="1261171"/>
                  </a:cubicBezTo>
                  <a:cubicBezTo>
                    <a:pt x="270540" y="1253187"/>
                    <a:pt x="300161" y="1247523"/>
                    <a:pt x="329713" y="1240904"/>
                  </a:cubicBezTo>
                  <a:cubicBezTo>
                    <a:pt x="364248" y="1231487"/>
                    <a:pt x="397964" y="1219273"/>
                    <a:pt x="431475" y="1206717"/>
                  </a:cubicBezTo>
                  <a:cubicBezTo>
                    <a:pt x="474268" y="1189999"/>
                    <a:pt x="519314" y="1177443"/>
                    <a:pt x="550641" y="1141414"/>
                  </a:cubicBezTo>
                  <a:cubicBezTo>
                    <a:pt x="634248" y="1071743"/>
                    <a:pt x="653768" y="950280"/>
                    <a:pt x="586882" y="862253"/>
                  </a:cubicBezTo>
                  <a:cubicBezTo>
                    <a:pt x="540471" y="803227"/>
                    <a:pt x="468740" y="773817"/>
                    <a:pt x="404380" y="739152"/>
                  </a:cubicBezTo>
                  <a:cubicBezTo>
                    <a:pt x="360631" y="715064"/>
                    <a:pt x="310944" y="701485"/>
                    <a:pt x="268356" y="675077"/>
                  </a:cubicBezTo>
                  <a:cubicBezTo>
                    <a:pt x="251976" y="662657"/>
                    <a:pt x="233753" y="651398"/>
                    <a:pt x="217782" y="638092"/>
                  </a:cubicBezTo>
                  <a:cubicBezTo>
                    <a:pt x="214506" y="634748"/>
                    <a:pt x="210548" y="631609"/>
                    <a:pt x="209319" y="626901"/>
                  </a:cubicBezTo>
                  <a:cubicBezTo>
                    <a:pt x="209319" y="626628"/>
                    <a:pt x="209456" y="626423"/>
                    <a:pt x="209387" y="626150"/>
                  </a:cubicBezTo>
                  <a:cubicBezTo>
                    <a:pt x="209387" y="624649"/>
                    <a:pt x="208091" y="624240"/>
                    <a:pt x="206999" y="624444"/>
                  </a:cubicBezTo>
                  <a:cubicBezTo>
                    <a:pt x="201061" y="603154"/>
                    <a:pt x="204064" y="579612"/>
                    <a:pt x="211162" y="558527"/>
                  </a:cubicBezTo>
                  <a:cubicBezTo>
                    <a:pt x="238667" y="479439"/>
                    <a:pt x="310057" y="428124"/>
                    <a:pt x="354215" y="359341"/>
                  </a:cubicBezTo>
                  <a:cubicBezTo>
                    <a:pt x="389296" y="296494"/>
                    <a:pt x="402878" y="220613"/>
                    <a:pt x="387999" y="149851"/>
                  </a:cubicBezTo>
                  <a:cubicBezTo>
                    <a:pt x="378035" y="105360"/>
                    <a:pt x="349847" y="67215"/>
                    <a:pt x="320090" y="33710"/>
                  </a:cubicBezTo>
                  <a:cubicBezTo>
                    <a:pt x="318247" y="32072"/>
                    <a:pt x="314425" y="28046"/>
                    <a:pt x="309375" y="22928"/>
                  </a:cubicBezTo>
                  <a:lnTo>
                    <a:pt x="308897" y="22928"/>
                  </a:lnTo>
                  <a:cubicBezTo>
                    <a:pt x="306645" y="21222"/>
                    <a:pt x="303915" y="20131"/>
                    <a:pt x="300912" y="20062"/>
                  </a:cubicBezTo>
                  <a:cubicBezTo>
                    <a:pt x="288899" y="19789"/>
                    <a:pt x="270949" y="16719"/>
                    <a:pt x="253545" y="13785"/>
                  </a:cubicBezTo>
                  <a:cubicBezTo>
                    <a:pt x="235118" y="10646"/>
                    <a:pt x="216144" y="7370"/>
                    <a:pt x="202153" y="7097"/>
                  </a:cubicBezTo>
                  <a:cubicBezTo>
                    <a:pt x="195669" y="6961"/>
                    <a:pt x="189390" y="5460"/>
                    <a:pt x="182769" y="3822"/>
                  </a:cubicBezTo>
                  <a:cubicBezTo>
                    <a:pt x="171849" y="1161"/>
                    <a:pt x="159496" y="-1842"/>
                    <a:pt x="145300" y="1433"/>
                  </a:cubicBezTo>
                  <a:cubicBezTo>
                    <a:pt x="137997" y="3139"/>
                    <a:pt x="133424" y="10373"/>
                    <a:pt x="135131" y="17674"/>
                  </a:cubicBezTo>
                  <a:cubicBezTo>
                    <a:pt x="135677" y="19926"/>
                    <a:pt x="136700" y="21837"/>
                    <a:pt x="138134" y="23474"/>
                  </a:cubicBezTo>
                  <a:cubicBezTo>
                    <a:pt x="141205" y="27432"/>
                    <a:pt x="144208" y="31322"/>
                    <a:pt x="147143" y="35416"/>
                  </a:cubicBezTo>
                  <a:cubicBezTo>
                    <a:pt x="176695" y="72537"/>
                    <a:pt x="200037" y="113753"/>
                    <a:pt x="219147" y="157561"/>
                  </a:cubicBezTo>
                  <a:cubicBezTo>
                    <a:pt x="230477" y="198982"/>
                    <a:pt x="228429" y="244360"/>
                    <a:pt x="216281" y="285507"/>
                  </a:cubicBezTo>
                  <a:cubicBezTo>
                    <a:pt x="202972" y="322083"/>
                    <a:pt x="177992" y="354291"/>
                    <a:pt x="154787" y="385749"/>
                  </a:cubicBezTo>
                  <a:cubicBezTo>
                    <a:pt x="124006" y="431946"/>
                    <a:pt x="98275" y="487900"/>
                    <a:pt x="106124" y="544606"/>
                  </a:cubicBezTo>
                  <a:cubicBezTo>
                    <a:pt x="108240" y="573334"/>
                    <a:pt x="121685" y="598992"/>
                    <a:pt x="139089" y="621305"/>
                  </a:cubicBezTo>
                  <a:cubicBezTo>
                    <a:pt x="159906" y="652695"/>
                    <a:pt x="188298" y="677397"/>
                    <a:pt x="217987" y="700052"/>
                  </a:cubicBezTo>
                  <a:cubicBezTo>
                    <a:pt x="260917" y="741199"/>
                    <a:pt x="315927" y="767812"/>
                    <a:pt x="354284" y="814009"/>
                  </a:cubicBezTo>
                  <a:cubicBezTo>
                    <a:pt x="410386" y="876173"/>
                    <a:pt x="435297" y="939703"/>
                    <a:pt x="397964" y="1019746"/>
                  </a:cubicBezTo>
                  <a:cubicBezTo>
                    <a:pt x="356399" y="1126742"/>
                    <a:pt x="247949" y="1180787"/>
                    <a:pt x="168369" y="1255985"/>
                  </a:cubicBezTo>
                  <a:cubicBezTo>
                    <a:pt x="132127" y="1292083"/>
                    <a:pt x="98821" y="1329818"/>
                    <a:pt x="78346" y="1372740"/>
                  </a:cubicBezTo>
                  <a:cubicBezTo>
                    <a:pt x="28318" y="1442069"/>
                    <a:pt x="29001" y="1574382"/>
                    <a:pt x="45313" y="1654152"/>
                  </a:cubicBezTo>
                  <a:cubicBezTo>
                    <a:pt x="53298" y="1690182"/>
                    <a:pt x="72203" y="1721980"/>
                    <a:pt x="93702" y="1751596"/>
                  </a:cubicBezTo>
                  <a:cubicBezTo>
                    <a:pt x="123528" y="1800795"/>
                    <a:pt x="163318" y="1842761"/>
                    <a:pt x="212254" y="1873332"/>
                  </a:cubicBezTo>
                  <a:cubicBezTo>
                    <a:pt x="216144" y="1875925"/>
                    <a:pt x="219966" y="1878518"/>
                    <a:pt x="223788" y="1881179"/>
                  </a:cubicBezTo>
                  <a:cubicBezTo>
                    <a:pt x="177514" y="1965794"/>
                    <a:pt x="183384" y="2063579"/>
                    <a:pt x="245355" y="2141233"/>
                  </a:cubicBezTo>
                  <a:cubicBezTo>
                    <a:pt x="270130" y="2171804"/>
                    <a:pt x="305894" y="2190706"/>
                    <a:pt x="334150" y="2217796"/>
                  </a:cubicBezTo>
                  <a:cubicBezTo>
                    <a:pt x="371346" y="2250891"/>
                    <a:pt x="407110" y="2285693"/>
                    <a:pt x="440143" y="2322950"/>
                  </a:cubicBezTo>
                  <a:cubicBezTo>
                    <a:pt x="449016" y="2332981"/>
                    <a:pt x="457274" y="2343422"/>
                    <a:pt x="464850" y="2354340"/>
                  </a:cubicBezTo>
                  <a:cubicBezTo>
                    <a:pt x="464440" y="2355500"/>
                    <a:pt x="464031" y="2356728"/>
                    <a:pt x="463553" y="2357820"/>
                  </a:cubicBezTo>
                  <a:cubicBezTo>
                    <a:pt x="436867" y="2430766"/>
                    <a:pt x="362815" y="2470344"/>
                    <a:pt x="300843" y="2510058"/>
                  </a:cubicBezTo>
                  <a:cubicBezTo>
                    <a:pt x="248495" y="2546634"/>
                    <a:pt x="189390" y="2574338"/>
                    <a:pt x="142365" y="2617942"/>
                  </a:cubicBezTo>
                  <a:cubicBezTo>
                    <a:pt x="112130" y="2653153"/>
                    <a:pt x="79574" y="2687613"/>
                    <a:pt x="57393" y="2728556"/>
                  </a:cubicBezTo>
                  <a:cubicBezTo>
                    <a:pt x="29751" y="2787581"/>
                    <a:pt x="8662" y="2850224"/>
                    <a:pt x="3748" y="2915664"/>
                  </a:cubicBezTo>
                  <a:cubicBezTo>
                    <a:pt x="-347" y="2951489"/>
                    <a:pt x="-74" y="2987654"/>
                    <a:pt x="62" y="3023684"/>
                  </a:cubicBezTo>
                  <a:cubicBezTo>
                    <a:pt x="2110" y="3055073"/>
                    <a:pt x="30297" y="3077114"/>
                    <a:pt x="54253" y="3093832"/>
                  </a:cubicBezTo>
                  <a:cubicBezTo>
                    <a:pt x="75411" y="3107139"/>
                    <a:pt x="97661" y="3115600"/>
                    <a:pt x="119501" y="3128088"/>
                  </a:cubicBezTo>
                  <a:cubicBezTo>
                    <a:pt x="145232" y="3142622"/>
                    <a:pt x="170348" y="3158931"/>
                    <a:pt x="199832" y="3163708"/>
                  </a:cubicBezTo>
                  <a:cubicBezTo>
                    <a:pt x="209660" y="3167324"/>
                    <a:pt x="221263" y="3160023"/>
                    <a:pt x="220853" y="3149241"/>
                  </a:cubicBezTo>
                  <a:cubicBezTo>
                    <a:pt x="220649" y="3139415"/>
                    <a:pt x="214097" y="3131090"/>
                    <a:pt x="209524" y="3122765"/>
                  </a:cubicBezTo>
                  <a:cubicBezTo>
                    <a:pt x="206999" y="3118534"/>
                    <a:pt x="204610" y="3114235"/>
                    <a:pt x="202221" y="3109937"/>
                  </a:cubicBezTo>
                  <a:cubicBezTo>
                    <a:pt x="202562" y="3106525"/>
                    <a:pt x="201743" y="3102976"/>
                    <a:pt x="199150" y="3099564"/>
                  </a:cubicBezTo>
                  <a:cubicBezTo>
                    <a:pt x="184339" y="3079775"/>
                    <a:pt x="173283" y="3057598"/>
                    <a:pt x="165434" y="3034193"/>
                  </a:cubicBezTo>
                  <a:cubicBezTo>
                    <a:pt x="142502" y="2971209"/>
                    <a:pt x="143252" y="2900992"/>
                    <a:pt x="165366" y="2837463"/>
                  </a:cubicBezTo>
                  <a:cubicBezTo>
                    <a:pt x="174784" y="2809690"/>
                    <a:pt x="194782" y="2787923"/>
                    <a:pt x="213209" y="2765745"/>
                  </a:cubicBezTo>
                  <a:cubicBezTo>
                    <a:pt x="241943" y="2728351"/>
                    <a:pt x="273952" y="2693550"/>
                    <a:pt x="311490" y="2664753"/>
                  </a:cubicBezTo>
                  <a:cubicBezTo>
                    <a:pt x="339746" y="2643395"/>
                    <a:pt x="370664" y="2625790"/>
                    <a:pt x="398715" y="2604158"/>
                  </a:cubicBezTo>
                  <a:cubicBezTo>
                    <a:pt x="436662" y="2572428"/>
                    <a:pt x="476930" y="2539332"/>
                    <a:pt x="503002" y="2496820"/>
                  </a:cubicBezTo>
                  <a:cubicBezTo>
                    <a:pt x="509827" y="2493954"/>
                    <a:pt x="513990" y="2485152"/>
                    <a:pt x="517334" y="2478191"/>
                  </a:cubicBezTo>
                  <a:cubicBezTo>
                    <a:pt x="535216" y="2447416"/>
                    <a:pt x="547774" y="2413980"/>
                    <a:pt x="560605" y="2380952"/>
                  </a:cubicBezTo>
                  <a:cubicBezTo>
                    <a:pt x="574324" y="2346561"/>
                    <a:pt x="580125" y="2307256"/>
                    <a:pt x="564769" y="2272386"/>
                  </a:cubicBezTo>
                  <a:cubicBezTo>
                    <a:pt x="526548" y="2200737"/>
                    <a:pt x="456182" y="2152083"/>
                    <a:pt x="412774" y="2083777"/>
                  </a:cubicBezTo>
                  <a:cubicBezTo>
                    <a:pt x="395029" y="2052319"/>
                    <a:pt x="382608" y="2017655"/>
                    <a:pt x="373599" y="1982717"/>
                  </a:cubicBezTo>
                  <a:cubicBezTo>
                    <a:pt x="372370" y="1978964"/>
                    <a:pt x="370732" y="1959789"/>
                    <a:pt x="366842" y="1948530"/>
                  </a:cubicBezTo>
                  <a:cubicBezTo>
                    <a:pt x="390320" y="1953034"/>
                    <a:pt x="414344" y="1955422"/>
                    <a:pt x="438164" y="1955763"/>
                  </a:cubicBezTo>
                  <a:cubicBezTo>
                    <a:pt x="500408" y="1958220"/>
                    <a:pt x="573437" y="1940614"/>
                    <a:pt x="602989" y="1880224"/>
                  </a:cubicBezTo>
                  <a:cubicBezTo>
                    <a:pt x="628651" y="1836620"/>
                    <a:pt x="649604" y="1728122"/>
                    <a:pt x="615889" y="1686292"/>
                  </a:cubicBezTo>
                  <a:cubicBezTo>
                    <a:pt x="613500" y="1683972"/>
                    <a:pt x="611043" y="1682403"/>
                    <a:pt x="608449" y="16816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14899788" y="-165527"/>
              <a:ext cx="627906" cy="3309531"/>
            </a:xfrm>
            <a:custGeom>
              <a:rect b="b" l="l" r="r" t="t"/>
              <a:pathLst>
                <a:path extrusionOk="0" h="3309531" w="627906">
                  <a:moveTo>
                    <a:pt x="627636" y="2396128"/>
                  </a:moveTo>
                  <a:cubicBezTo>
                    <a:pt x="621425" y="2370334"/>
                    <a:pt x="608116" y="2346588"/>
                    <a:pt x="594603" y="2323933"/>
                  </a:cubicBezTo>
                  <a:lnTo>
                    <a:pt x="594534" y="2323865"/>
                  </a:lnTo>
                  <a:cubicBezTo>
                    <a:pt x="575902" y="2281216"/>
                    <a:pt x="522120" y="2268251"/>
                    <a:pt x="478576" y="2266750"/>
                  </a:cubicBezTo>
                  <a:cubicBezTo>
                    <a:pt x="416878" y="2267637"/>
                    <a:pt x="356544" y="2299913"/>
                    <a:pt x="321531" y="2350750"/>
                  </a:cubicBezTo>
                  <a:cubicBezTo>
                    <a:pt x="307813" y="2325707"/>
                    <a:pt x="296347" y="2299640"/>
                    <a:pt x="285359" y="2271799"/>
                  </a:cubicBezTo>
                  <a:cubicBezTo>
                    <a:pt x="271640" y="2234132"/>
                    <a:pt x="268637" y="2195782"/>
                    <a:pt x="276076" y="2155932"/>
                  </a:cubicBezTo>
                  <a:cubicBezTo>
                    <a:pt x="288020" y="2101682"/>
                    <a:pt x="326855" y="2057533"/>
                    <a:pt x="349105" y="2007310"/>
                  </a:cubicBezTo>
                  <a:cubicBezTo>
                    <a:pt x="403159" y="1900790"/>
                    <a:pt x="428822" y="1809420"/>
                    <a:pt x="421246" y="1693962"/>
                  </a:cubicBezTo>
                  <a:cubicBezTo>
                    <a:pt x="427457" y="1669737"/>
                    <a:pt x="430937" y="1644967"/>
                    <a:pt x="429845" y="1619787"/>
                  </a:cubicBezTo>
                  <a:cubicBezTo>
                    <a:pt x="428890" y="1580346"/>
                    <a:pt x="422133" y="1540768"/>
                    <a:pt x="404934" y="1505012"/>
                  </a:cubicBezTo>
                  <a:cubicBezTo>
                    <a:pt x="383435" y="1464069"/>
                    <a:pt x="358114" y="1424286"/>
                    <a:pt x="328425" y="1388803"/>
                  </a:cubicBezTo>
                  <a:cubicBezTo>
                    <a:pt x="298258" y="1357823"/>
                    <a:pt x="264679" y="1329845"/>
                    <a:pt x="235604" y="1297773"/>
                  </a:cubicBezTo>
                  <a:cubicBezTo>
                    <a:pt x="235740" y="1225510"/>
                    <a:pt x="268978" y="1159319"/>
                    <a:pt x="305015" y="1098383"/>
                  </a:cubicBezTo>
                  <a:cubicBezTo>
                    <a:pt x="332520" y="1048910"/>
                    <a:pt x="359274" y="998892"/>
                    <a:pt x="386574" y="949283"/>
                  </a:cubicBezTo>
                  <a:cubicBezTo>
                    <a:pt x="395379" y="933043"/>
                    <a:pt x="404183" y="916324"/>
                    <a:pt x="412237" y="899265"/>
                  </a:cubicBezTo>
                  <a:cubicBezTo>
                    <a:pt x="413260" y="897968"/>
                    <a:pt x="414011" y="896331"/>
                    <a:pt x="414352" y="894761"/>
                  </a:cubicBezTo>
                  <a:cubicBezTo>
                    <a:pt x="425614" y="870400"/>
                    <a:pt x="435169" y="845221"/>
                    <a:pt x="440765" y="819290"/>
                  </a:cubicBezTo>
                  <a:cubicBezTo>
                    <a:pt x="443837" y="810624"/>
                    <a:pt x="446499" y="801890"/>
                    <a:pt x="447864" y="793087"/>
                  </a:cubicBezTo>
                  <a:cubicBezTo>
                    <a:pt x="449365" y="791654"/>
                    <a:pt x="450525" y="789811"/>
                    <a:pt x="451071" y="787764"/>
                  </a:cubicBezTo>
                  <a:cubicBezTo>
                    <a:pt x="455439" y="770705"/>
                    <a:pt x="459261" y="753509"/>
                    <a:pt x="462810" y="736245"/>
                  </a:cubicBezTo>
                  <a:cubicBezTo>
                    <a:pt x="469158" y="705947"/>
                    <a:pt x="464926" y="672647"/>
                    <a:pt x="462947" y="642009"/>
                  </a:cubicBezTo>
                  <a:cubicBezTo>
                    <a:pt x="456463" y="620650"/>
                    <a:pt x="446499" y="600520"/>
                    <a:pt x="435715" y="581072"/>
                  </a:cubicBezTo>
                  <a:cubicBezTo>
                    <a:pt x="417356" y="546817"/>
                    <a:pt x="385892" y="523479"/>
                    <a:pt x="355520" y="500620"/>
                  </a:cubicBezTo>
                  <a:cubicBezTo>
                    <a:pt x="340983" y="488883"/>
                    <a:pt x="326309" y="477419"/>
                    <a:pt x="310611" y="467388"/>
                  </a:cubicBezTo>
                  <a:cubicBezTo>
                    <a:pt x="240245" y="428970"/>
                    <a:pt x="166056" y="388573"/>
                    <a:pt x="121557" y="319722"/>
                  </a:cubicBezTo>
                  <a:cubicBezTo>
                    <a:pt x="124219" y="309759"/>
                    <a:pt x="127290" y="299796"/>
                    <a:pt x="130976" y="289697"/>
                  </a:cubicBezTo>
                  <a:cubicBezTo>
                    <a:pt x="145649" y="250119"/>
                    <a:pt x="169128" y="210336"/>
                    <a:pt x="191377" y="173829"/>
                  </a:cubicBezTo>
                  <a:cubicBezTo>
                    <a:pt x="210010" y="143190"/>
                    <a:pt x="226868" y="111528"/>
                    <a:pt x="246251" y="81367"/>
                  </a:cubicBezTo>
                  <a:cubicBezTo>
                    <a:pt x="259492" y="61373"/>
                    <a:pt x="274711" y="43017"/>
                    <a:pt x="290136" y="24798"/>
                  </a:cubicBezTo>
                  <a:lnTo>
                    <a:pt x="289385" y="24798"/>
                  </a:lnTo>
                  <a:cubicBezTo>
                    <a:pt x="293617" y="22000"/>
                    <a:pt x="296142" y="16882"/>
                    <a:pt x="295323" y="11492"/>
                  </a:cubicBezTo>
                  <a:cubicBezTo>
                    <a:pt x="294231" y="4122"/>
                    <a:pt x="287270" y="-996"/>
                    <a:pt x="279899" y="164"/>
                  </a:cubicBezTo>
                  <a:cubicBezTo>
                    <a:pt x="272050" y="1392"/>
                    <a:pt x="257581" y="3644"/>
                    <a:pt x="249254" y="1734"/>
                  </a:cubicBezTo>
                  <a:cubicBezTo>
                    <a:pt x="239153" y="-587"/>
                    <a:pt x="229325" y="-109"/>
                    <a:pt x="219292" y="574"/>
                  </a:cubicBezTo>
                  <a:cubicBezTo>
                    <a:pt x="200660" y="1870"/>
                    <a:pt x="183324" y="6783"/>
                    <a:pt x="166534" y="11492"/>
                  </a:cubicBezTo>
                  <a:cubicBezTo>
                    <a:pt x="154931" y="14835"/>
                    <a:pt x="143943" y="17906"/>
                    <a:pt x="132614" y="19885"/>
                  </a:cubicBezTo>
                  <a:cubicBezTo>
                    <a:pt x="129337" y="20431"/>
                    <a:pt x="126607" y="22205"/>
                    <a:pt x="124628" y="24593"/>
                  </a:cubicBezTo>
                  <a:lnTo>
                    <a:pt x="124219" y="24593"/>
                  </a:lnTo>
                  <a:cubicBezTo>
                    <a:pt x="64499" y="98426"/>
                    <a:pt x="21228" y="173966"/>
                    <a:pt x="5189" y="276186"/>
                  </a:cubicBezTo>
                  <a:cubicBezTo>
                    <a:pt x="-12214" y="335962"/>
                    <a:pt x="16519" y="395807"/>
                    <a:pt x="56241" y="439888"/>
                  </a:cubicBezTo>
                  <a:cubicBezTo>
                    <a:pt x="67502" y="452035"/>
                    <a:pt x="79787" y="462953"/>
                    <a:pt x="92550" y="473393"/>
                  </a:cubicBezTo>
                  <a:cubicBezTo>
                    <a:pt x="93984" y="475235"/>
                    <a:pt x="95690" y="476600"/>
                    <a:pt x="97533" y="477419"/>
                  </a:cubicBezTo>
                  <a:cubicBezTo>
                    <a:pt x="128109" y="501848"/>
                    <a:pt x="161142" y="523411"/>
                    <a:pt x="190490" y="549342"/>
                  </a:cubicBezTo>
                  <a:cubicBezTo>
                    <a:pt x="246729" y="598268"/>
                    <a:pt x="272459" y="673944"/>
                    <a:pt x="269183" y="747504"/>
                  </a:cubicBezTo>
                  <a:cubicBezTo>
                    <a:pt x="260174" y="816288"/>
                    <a:pt x="226458" y="879408"/>
                    <a:pt x="201410" y="943824"/>
                  </a:cubicBezTo>
                  <a:cubicBezTo>
                    <a:pt x="182232" y="991386"/>
                    <a:pt x="156570" y="1036764"/>
                    <a:pt x="144011" y="1086646"/>
                  </a:cubicBezTo>
                  <a:cubicBezTo>
                    <a:pt x="141145" y="1097018"/>
                    <a:pt x="139234" y="1107254"/>
                    <a:pt x="137937" y="1117285"/>
                  </a:cubicBezTo>
                  <a:cubicBezTo>
                    <a:pt x="137050" y="1117421"/>
                    <a:pt x="136231" y="1117967"/>
                    <a:pt x="135958" y="1118922"/>
                  </a:cubicBezTo>
                  <a:cubicBezTo>
                    <a:pt x="135139" y="1120150"/>
                    <a:pt x="133433" y="1122061"/>
                    <a:pt x="134525" y="1123358"/>
                  </a:cubicBezTo>
                  <a:cubicBezTo>
                    <a:pt x="119919" y="1185181"/>
                    <a:pt x="110978" y="1250212"/>
                    <a:pt x="117462" y="1313673"/>
                  </a:cubicBezTo>
                  <a:cubicBezTo>
                    <a:pt x="130976" y="1377134"/>
                    <a:pt x="155751" y="1439094"/>
                    <a:pt x="192538" y="1492729"/>
                  </a:cubicBezTo>
                  <a:cubicBezTo>
                    <a:pt x="212672" y="1523299"/>
                    <a:pt x="240586" y="1546978"/>
                    <a:pt x="269047" y="1569428"/>
                  </a:cubicBezTo>
                  <a:cubicBezTo>
                    <a:pt x="286860" y="1585737"/>
                    <a:pt x="300647" y="1606072"/>
                    <a:pt x="311567" y="1627498"/>
                  </a:cubicBezTo>
                  <a:cubicBezTo>
                    <a:pt x="330268" y="1662504"/>
                    <a:pt x="333134" y="1701673"/>
                    <a:pt x="332520" y="1741455"/>
                  </a:cubicBezTo>
                  <a:cubicBezTo>
                    <a:pt x="332520" y="1763223"/>
                    <a:pt x="333066" y="1782193"/>
                    <a:pt x="328698" y="1804302"/>
                  </a:cubicBezTo>
                  <a:cubicBezTo>
                    <a:pt x="327469" y="1812695"/>
                    <a:pt x="321600" y="1823887"/>
                    <a:pt x="320781" y="1833235"/>
                  </a:cubicBezTo>
                  <a:cubicBezTo>
                    <a:pt x="316890" y="1838421"/>
                    <a:pt x="313068" y="1843607"/>
                    <a:pt x="309042" y="1848657"/>
                  </a:cubicBezTo>
                  <a:cubicBezTo>
                    <a:pt x="283721" y="1877044"/>
                    <a:pt x="253486" y="1900722"/>
                    <a:pt x="228574" y="1929450"/>
                  </a:cubicBezTo>
                  <a:cubicBezTo>
                    <a:pt x="167831" y="2001578"/>
                    <a:pt x="136777" y="2086261"/>
                    <a:pt x="150700" y="2180975"/>
                  </a:cubicBezTo>
                  <a:cubicBezTo>
                    <a:pt x="167353" y="2266613"/>
                    <a:pt x="218678" y="2343722"/>
                    <a:pt x="288089" y="2396060"/>
                  </a:cubicBezTo>
                  <a:cubicBezTo>
                    <a:pt x="287201" y="2396538"/>
                    <a:pt x="286314" y="2397015"/>
                    <a:pt x="285563" y="2397630"/>
                  </a:cubicBezTo>
                  <a:cubicBezTo>
                    <a:pt x="229188" y="2440415"/>
                    <a:pt x="204686" y="2511518"/>
                    <a:pt x="181140" y="2575730"/>
                  </a:cubicBezTo>
                  <a:cubicBezTo>
                    <a:pt x="169878" y="2610941"/>
                    <a:pt x="157798" y="2645947"/>
                    <a:pt x="148994" y="2681840"/>
                  </a:cubicBezTo>
                  <a:cubicBezTo>
                    <a:pt x="132955" y="2757584"/>
                    <a:pt x="131317" y="2835648"/>
                    <a:pt x="129474" y="2912961"/>
                  </a:cubicBezTo>
                  <a:cubicBezTo>
                    <a:pt x="129406" y="2916373"/>
                    <a:pt x="130634" y="2919512"/>
                    <a:pt x="132682" y="2922037"/>
                  </a:cubicBezTo>
                  <a:cubicBezTo>
                    <a:pt x="140667" y="3007812"/>
                    <a:pt x="175543" y="3065814"/>
                    <a:pt x="132477" y="3190416"/>
                  </a:cubicBezTo>
                  <a:cubicBezTo>
                    <a:pt x="120738" y="3222010"/>
                    <a:pt x="105450" y="3249032"/>
                    <a:pt x="90366" y="3279807"/>
                  </a:cubicBezTo>
                  <a:cubicBezTo>
                    <a:pt x="82791" y="3290998"/>
                    <a:pt x="85930" y="3306693"/>
                    <a:pt x="99171" y="3311743"/>
                  </a:cubicBezTo>
                  <a:cubicBezTo>
                    <a:pt x="121830" y="3318021"/>
                    <a:pt x="146195" y="3310105"/>
                    <a:pt x="168991" y="3307171"/>
                  </a:cubicBezTo>
                  <a:cubicBezTo>
                    <a:pt x="207280" y="3298914"/>
                    <a:pt x="244408" y="3289292"/>
                    <a:pt x="283925" y="3284584"/>
                  </a:cubicBezTo>
                  <a:cubicBezTo>
                    <a:pt x="306721" y="3281582"/>
                    <a:pt x="330199" y="3279603"/>
                    <a:pt x="340983" y="3255856"/>
                  </a:cubicBezTo>
                  <a:cubicBezTo>
                    <a:pt x="369375" y="3204268"/>
                    <a:pt x="384459" y="3144901"/>
                    <a:pt x="377292" y="3085944"/>
                  </a:cubicBezTo>
                  <a:cubicBezTo>
                    <a:pt x="376678" y="3081167"/>
                    <a:pt x="374085" y="3078028"/>
                    <a:pt x="370877" y="3076254"/>
                  </a:cubicBezTo>
                  <a:cubicBezTo>
                    <a:pt x="365553" y="3010473"/>
                    <a:pt x="339208" y="2946739"/>
                    <a:pt x="326104" y="2882050"/>
                  </a:cubicBezTo>
                  <a:cubicBezTo>
                    <a:pt x="306585" y="2762838"/>
                    <a:pt x="334977" y="2640420"/>
                    <a:pt x="375859" y="2528373"/>
                  </a:cubicBezTo>
                  <a:cubicBezTo>
                    <a:pt x="379613" y="2515272"/>
                    <a:pt x="387803" y="2502989"/>
                    <a:pt x="389646" y="2489546"/>
                  </a:cubicBezTo>
                  <a:cubicBezTo>
                    <a:pt x="429163" y="2528168"/>
                    <a:pt x="475027" y="2558534"/>
                    <a:pt x="532358" y="2560104"/>
                  </a:cubicBezTo>
                  <a:cubicBezTo>
                    <a:pt x="579792" y="2562629"/>
                    <a:pt x="629956" y="2537381"/>
                    <a:pt x="631936" y="2484974"/>
                  </a:cubicBezTo>
                  <a:cubicBezTo>
                    <a:pt x="634666" y="2455359"/>
                    <a:pt x="634393" y="2425129"/>
                    <a:pt x="627636" y="23961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15403938" y="-160309"/>
              <a:ext cx="559655" cy="3241293"/>
            </a:xfrm>
            <a:custGeom>
              <a:rect b="b" l="l" r="r" t="t"/>
              <a:pathLst>
                <a:path extrusionOk="0" h="3241293" w="559655">
                  <a:moveTo>
                    <a:pt x="550871" y="2227617"/>
                  </a:moveTo>
                  <a:cubicBezTo>
                    <a:pt x="529440" y="2161768"/>
                    <a:pt x="481187" y="2108133"/>
                    <a:pt x="430545" y="2062687"/>
                  </a:cubicBezTo>
                  <a:cubicBezTo>
                    <a:pt x="390141" y="2030410"/>
                    <a:pt x="342570" y="2008097"/>
                    <a:pt x="297593" y="1982780"/>
                  </a:cubicBezTo>
                  <a:cubicBezTo>
                    <a:pt x="246746" y="1960194"/>
                    <a:pt x="197059" y="1933240"/>
                    <a:pt x="159863" y="1890796"/>
                  </a:cubicBezTo>
                  <a:cubicBezTo>
                    <a:pt x="139456" y="1867185"/>
                    <a:pt x="121779" y="1838730"/>
                    <a:pt x="114339" y="1807887"/>
                  </a:cubicBezTo>
                  <a:cubicBezTo>
                    <a:pt x="108265" y="1753160"/>
                    <a:pt x="117615" y="1695841"/>
                    <a:pt x="144097" y="1647323"/>
                  </a:cubicBezTo>
                  <a:cubicBezTo>
                    <a:pt x="150103" y="1642001"/>
                    <a:pt x="155699" y="1634768"/>
                    <a:pt x="160818" y="1630537"/>
                  </a:cubicBezTo>
                  <a:cubicBezTo>
                    <a:pt x="184296" y="1604470"/>
                    <a:pt x="203407" y="1578472"/>
                    <a:pt x="229001" y="1553497"/>
                  </a:cubicBezTo>
                  <a:cubicBezTo>
                    <a:pt x="281349" y="1502591"/>
                    <a:pt x="341410" y="1453324"/>
                    <a:pt x="365502" y="1381947"/>
                  </a:cubicBezTo>
                  <a:cubicBezTo>
                    <a:pt x="410957" y="1272016"/>
                    <a:pt x="447403" y="1148164"/>
                    <a:pt x="411025" y="1030522"/>
                  </a:cubicBezTo>
                  <a:cubicBezTo>
                    <a:pt x="394304" y="974499"/>
                    <a:pt x="353149" y="931714"/>
                    <a:pt x="322504" y="883470"/>
                  </a:cubicBezTo>
                  <a:cubicBezTo>
                    <a:pt x="303462" y="853241"/>
                    <a:pt x="295067" y="817552"/>
                    <a:pt x="299572" y="781932"/>
                  </a:cubicBezTo>
                  <a:cubicBezTo>
                    <a:pt x="303394" y="704687"/>
                    <a:pt x="331445" y="631741"/>
                    <a:pt x="344208" y="555860"/>
                  </a:cubicBezTo>
                  <a:cubicBezTo>
                    <a:pt x="362363" y="471928"/>
                    <a:pt x="367140" y="387381"/>
                    <a:pt x="353763" y="302357"/>
                  </a:cubicBezTo>
                  <a:cubicBezTo>
                    <a:pt x="348781" y="251861"/>
                    <a:pt x="341751" y="200819"/>
                    <a:pt x="321890" y="153735"/>
                  </a:cubicBezTo>
                  <a:cubicBezTo>
                    <a:pt x="301756" y="103649"/>
                    <a:pt x="268108" y="60864"/>
                    <a:pt x="233710" y="19512"/>
                  </a:cubicBezTo>
                  <a:lnTo>
                    <a:pt x="233437" y="19512"/>
                  </a:lnTo>
                  <a:cubicBezTo>
                    <a:pt x="231116" y="16304"/>
                    <a:pt x="227431" y="14121"/>
                    <a:pt x="223131" y="13916"/>
                  </a:cubicBezTo>
                  <a:cubicBezTo>
                    <a:pt x="204703" y="13029"/>
                    <a:pt x="185661" y="10300"/>
                    <a:pt x="165528" y="7365"/>
                  </a:cubicBezTo>
                  <a:cubicBezTo>
                    <a:pt x="134337" y="2793"/>
                    <a:pt x="102054" y="-1847"/>
                    <a:pt x="71273" y="746"/>
                  </a:cubicBezTo>
                  <a:cubicBezTo>
                    <a:pt x="63834" y="1360"/>
                    <a:pt x="58306" y="7911"/>
                    <a:pt x="58920" y="15349"/>
                  </a:cubicBezTo>
                  <a:cubicBezTo>
                    <a:pt x="59125" y="18010"/>
                    <a:pt x="60148" y="20467"/>
                    <a:pt x="61718" y="22446"/>
                  </a:cubicBezTo>
                  <a:cubicBezTo>
                    <a:pt x="84377" y="70144"/>
                    <a:pt x="118980" y="111428"/>
                    <a:pt x="143005" y="158785"/>
                  </a:cubicBezTo>
                  <a:cubicBezTo>
                    <a:pt x="182863" y="257525"/>
                    <a:pt x="197059" y="366705"/>
                    <a:pt x="193306" y="472952"/>
                  </a:cubicBezTo>
                  <a:cubicBezTo>
                    <a:pt x="181703" y="595643"/>
                    <a:pt x="89701" y="697317"/>
                    <a:pt x="89291" y="822465"/>
                  </a:cubicBezTo>
                  <a:cubicBezTo>
                    <a:pt x="86425" y="878898"/>
                    <a:pt x="101713" y="936900"/>
                    <a:pt x="137545" y="981255"/>
                  </a:cubicBezTo>
                  <a:cubicBezTo>
                    <a:pt x="175083" y="1026769"/>
                    <a:pt x="213986" y="1071260"/>
                    <a:pt x="247633" y="1119846"/>
                  </a:cubicBezTo>
                  <a:cubicBezTo>
                    <a:pt x="282509" y="1167339"/>
                    <a:pt x="292406" y="1226774"/>
                    <a:pt x="292883" y="1284435"/>
                  </a:cubicBezTo>
                  <a:cubicBezTo>
                    <a:pt x="296705" y="1455302"/>
                    <a:pt x="153174" y="1565506"/>
                    <a:pt x="67656" y="1696659"/>
                  </a:cubicBezTo>
                  <a:cubicBezTo>
                    <a:pt x="31483" y="1754047"/>
                    <a:pt x="-3120" y="1816894"/>
                    <a:pt x="224" y="1886906"/>
                  </a:cubicBezTo>
                  <a:cubicBezTo>
                    <a:pt x="3296" y="1930578"/>
                    <a:pt x="29299" y="1970088"/>
                    <a:pt x="59671" y="2000113"/>
                  </a:cubicBezTo>
                  <a:cubicBezTo>
                    <a:pt x="96253" y="2034300"/>
                    <a:pt x="143892" y="2052178"/>
                    <a:pt x="189347" y="2071216"/>
                  </a:cubicBezTo>
                  <a:cubicBezTo>
                    <a:pt x="298685" y="2121849"/>
                    <a:pt x="357653" y="2194454"/>
                    <a:pt x="372464" y="2315576"/>
                  </a:cubicBezTo>
                  <a:cubicBezTo>
                    <a:pt x="378128" y="2363547"/>
                    <a:pt x="380039" y="2412746"/>
                    <a:pt x="368027" y="2459899"/>
                  </a:cubicBezTo>
                  <a:cubicBezTo>
                    <a:pt x="339840" y="2550655"/>
                    <a:pt x="291928" y="2633769"/>
                    <a:pt x="242378" y="2714562"/>
                  </a:cubicBezTo>
                  <a:cubicBezTo>
                    <a:pt x="199039" y="2789214"/>
                    <a:pt x="157337" y="2866869"/>
                    <a:pt x="133040" y="2949982"/>
                  </a:cubicBezTo>
                  <a:cubicBezTo>
                    <a:pt x="109971" y="3039306"/>
                    <a:pt x="114203" y="3134907"/>
                    <a:pt x="164504" y="3214404"/>
                  </a:cubicBezTo>
                  <a:cubicBezTo>
                    <a:pt x="165869" y="3216246"/>
                    <a:pt x="167712" y="3217543"/>
                    <a:pt x="169623" y="3218498"/>
                  </a:cubicBezTo>
                  <a:cubicBezTo>
                    <a:pt x="169759" y="3218771"/>
                    <a:pt x="169895" y="3219044"/>
                    <a:pt x="169964" y="3219317"/>
                  </a:cubicBezTo>
                  <a:cubicBezTo>
                    <a:pt x="174741" y="3230235"/>
                    <a:pt x="179655" y="3244224"/>
                    <a:pt x="192896" y="3246748"/>
                  </a:cubicBezTo>
                  <a:cubicBezTo>
                    <a:pt x="217466" y="3249683"/>
                    <a:pt x="241627" y="3242449"/>
                    <a:pt x="265856" y="3238833"/>
                  </a:cubicBezTo>
                  <a:cubicBezTo>
                    <a:pt x="292474" y="3234329"/>
                    <a:pt x="324620" y="3224571"/>
                    <a:pt x="334653" y="3196662"/>
                  </a:cubicBezTo>
                  <a:cubicBezTo>
                    <a:pt x="337178" y="3186085"/>
                    <a:pt x="332196" y="3175849"/>
                    <a:pt x="330489" y="3165545"/>
                  </a:cubicBezTo>
                  <a:cubicBezTo>
                    <a:pt x="312881" y="3094032"/>
                    <a:pt x="305919" y="3019107"/>
                    <a:pt x="317590" y="2945956"/>
                  </a:cubicBezTo>
                  <a:cubicBezTo>
                    <a:pt x="328101" y="2894846"/>
                    <a:pt x="346597" y="2845510"/>
                    <a:pt x="369392" y="2798358"/>
                  </a:cubicBezTo>
                  <a:cubicBezTo>
                    <a:pt x="385295" y="2766969"/>
                    <a:pt x="405838" y="2738172"/>
                    <a:pt x="423788" y="2707806"/>
                  </a:cubicBezTo>
                  <a:cubicBezTo>
                    <a:pt x="465012" y="2633223"/>
                    <a:pt x="503573" y="2557206"/>
                    <a:pt x="537357" y="2479005"/>
                  </a:cubicBezTo>
                  <a:cubicBezTo>
                    <a:pt x="572029" y="2401010"/>
                    <a:pt x="573326" y="2309230"/>
                    <a:pt x="550871" y="22276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15869967" y="-161065"/>
              <a:ext cx="730282" cy="3166232"/>
            </a:xfrm>
            <a:custGeom>
              <a:rect b="b" l="l" r="r" t="t"/>
              <a:pathLst>
                <a:path extrusionOk="0" h="3166232" w="730282">
                  <a:moveTo>
                    <a:pt x="598837" y="2151879"/>
                  </a:moveTo>
                  <a:cubicBezTo>
                    <a:pt x="636921" y="2111073"/>
                    <a:pt x="675756" y="2068902"/>
                    <a:pt x="703261" y="2020044"/>
                  </a:cubicBezTo>
                  <a:cubicBezTo>
                    <a:pt x="738342" y="1952693"/>
                    <a:pt x="744894" y="1872377"/>
                    <a:pt x="720801" y="1800318"/>
                  </a:cubicBezTo>
                  <a:cubicBezTo>
                    <a:pt x="701350" y="1745523"/>
                    <a:pt x="653643" y="1706423"/>
                    <a:pt x="603274" y="1680561"/>
                  </a:cubicBezTo>
                  <a:cubicBezTo>
                    <a:pt x="561709" y="1658179"/>
                    <a:pt x="514275" y="1650468"/>
                    <a:pt x="468274" y="1642211"/>
                  </a:cubicBezTo>
                  <a:cubicBezTo>
                    <a:pt x="442339" y="1638867"/>
                    <a:pt x="416949" y="1637230"/>
                    <a:pt x="391560" y="1632044"/>
                  </a:cubicBezTo>
                  <a:cubicBezTo>
                    <a:pt x="367399" y="1621399"/>
                    <a:pt x="342419" y="1612255"/>
                    <a:pt x="317645" y="1602702"/>
                  </a:cubicBezTo>
                  <a:cubicBezTo>
                    <a:pt x="316348" y="1601951"/>
                    <a:pt x="315187" y="1601200"/>
                    <a:pt x="313959" y="1600450"/>
                  </a:cubicBezTo>
                  <a:cubicBezTo>
                    <a:pt x="310342" y="1593762"/>
                    <a:pt x="305701" y="1587348"/>
                    <a:pt x="304063" y="1579978"/>
                  </a:cubicBezTo>
                  <a:cubicBezTo>
                    <a:pt x="298125" y="1557050"/>
                    <a:pt x="296350" y="1533986"/>
                    <a:pt x="297715" y="1511126"/>
                  </a:cubicBezTo>
                  <a:cubicBezTo>
                    <a:pt x="298193" y="1510717"/>
                    <a:pt x="298466" y="1510103"/>
                    <a:pt x="298193" y="1509352"/>
                  </a:cubicBezTo>
                  <a:cubicBezTo>
                    <a:pt x="298125" y="1508670"/>
                    <a:pt x="298056" y="1507919"/>
                    <a:pt x="297988" y="1507237"/>
                  </a:cubicBezTo>
                  <a:cubicBezTo>
                    <a:pt x="303789" y="1429036"/>
                    <a:pt x="345696" y="1352474"/>
                    <a:pt x="383916" y="1286351"/>
                  </a:cubicBezTo>
                  <a:cubicBezTo>
                    <a:pt x="428006" y="1226097"/>
                    <a:pt x="486360" y="1177239"/>
                    <a:pt x="525809" y="1113300"/>
                  </a:cubicBezTo>
                  <a:cubicBezTo>
                    <a:pt x="571401" y="1045745"/>
                    <a:pt x="593377" y="956968"/>
                    <a:pt x="559389" y="879722"/>
                  </a:cubicBezTo>
                  <a:cubicBezTo>
                    <a:pt x="526492" y="807254"/>
                    <a:pt x="474143" y="741609"/>
                    <a:pt x="406371" y="698483"/>
                  </a:cubicBezTo>
                  <a:cubicBezTo>
                    <a:pt x="382960" y="682993"/>
                    <a:pt x="360438" y="664296"/>
                    <a:pt x="335253" y="651126"/>
                  </a:cubicBezTo>
                  <a:cubicBezTo>
                    <a:pt x="298671" y="631746"/>
                    <a:pt x="259700" y="617075"/>
                    <a:pt x="224005" y="596058"/>
                  </a:cubicBezTo>
                  <a:cubicBezTo>
                    <a:pt x="217521" y="590735"/>
                    <a:pt x="210969" y="585413"/>
                    <a:pt x="204485" y="580159"/>
                  </a:cubicBezTo>
                  <a:cubicBezTo>
                    <a:pt x="189470" y="569377"/>
                    <a:pt x="174523" y="558800"/>
                    <a:pt x="160122" y="548292"/>
                  </a:cubicBezTo>
                  <a:cubicBezTo>
                    <a:pt x="159371" y="546449"/>
                    <a:pt x="158211" y="544675"/>
                    <a:pt x="156641" y="543105"/>
                  </a:cubicBezTo>
                  <a:cubicBezTo>
                    <a:pt x="141831" y="526797"/>
                    <a:pt x="139510" y="504210"/>
                    <a:pt x="140807" y="483056"/>
                  </a:cubicBezTo>
                  <a:cubicBezTo>
                    <a:pt x="140943" y="463745"/>
                    <a:pt x="142581" y="444434"/>
                    <a:pt x="146949" y="425532"/>
                  </a:cubicBezTo>
                  <a:cubicBezTo>
                    <a:pt x="173362" y="293969"/>
                    <a:pt x="249257" y="176600"/>
                    <a:pt x="332728" y="73493"/>
                  </a:cubicBezTo>
                  <a:cubicBezTo>
                    <a:pt x="346173" y="57253"/>
                    <a:pt x="360506" y="41012"/>
                    <a:pt x="372859" y="23543"/>
                  </a:cubicBezTo>
                  <a:cubicBezTo>
                    <a:pt x="375589" y="21087"/>
                    <a:pt x="377364" y="17538"/>
                    <a:pt x="377364" y="13580"/>
                  </a:cubicBezTo>
                  <a:cubicBezTo>
                    <a:pt x="377364" y="6143"/>
                    <a:pt x="371358" y="1"/>
                    <a:pt x="363850" y="1"/>
                  </a:cubicBezTo>
                  <a:cubicBezTo>
                    <a:pt x="328838" y="-67"/>
                    <a:pt x="296964" y="2935"/>
                    <a:pt x="266047" y="5938"/>
                  </a:cubicBezTo>
                  <a:cubicBezTo>
                    <a:pt x="236494" y="8872"/>
                    <a:pt x="205986" y="11806"/>
                    <a:pt x="173294" y="11806"/>
                  </a:cubicBezTo>
                  <a:cubicBezTo>
                    <a:pt x="172544" y="11806"/>
                    <a:pt x="171725" y="11875"/>
                    <a:pt x="170974" y="11806"/>
                  </a:cubicBezTo>
                  <a:cubicBezTo>
                    <a:pt x="165241" y="11806"/>
                    <a:pt x="160395" y="15423"/>
                    <a:pt x="158416" y="20404"/>
                  </a:cubicBezTo>
                  <a:cubicBezTo>
                    <a:pt x="103474" y="77451"/>
                    <a:pt x="39386" y="201780"/>
                    <a:pt x="19594" y="259100"/>
                  </a:cubicBezTo>
                  <a:cubicBezTo>
                    <a:pt x="-17876" y="370737"/>
                    <a:pt x="4988" y="452963"/>
                    <a:pt x="93441" y="530004"/>
                  </a:cubicBezTo>
                  <a:cubicBezTo>
                    <a:pt x="106954" y="541877"/>
                    <a:pt x="121219" y="552864"/>
                    <a:pt x="135552" y="563713"/>
                  </a:cubicBezTo>
                  <a:cubicBezTo>
                    <a:pt x="136507" y="564669"/>
                    <a:pt x="137326" y="565760"/>
                    <a:pt x="138282" y="566716"/>
                  </a:cubicBezTo>
                  <a:cubicBezTo>
                    <a:pt x="139647" y="567603"/>
                    <a:pt x="140943" y="568217"/>
                    <a:pt x="142240" y="568763"/>
                  </a:cubicBezTo>
                  <a:cubicBezTo>
                    <a:pt x="173226" y="591759"/>
                    <a:pt x="204894" y="614005"/>
                    <a:pt x="233218" y="640481"/>
                  </a:cubicBezTo>
                  <a:cubicBezTo>
                    <a:pt x="273350" y="674941"/>
                    <a:pt x="313345" y="714382"/>
                    <a:pt x="332728" y="764878"/>
                  </a:cubicBezTo>
                  <a:cubicBezTo>
                    <a:pt x="365761" y="853314"/>
                    <a:pt x="345900" y="955534"/>
                    <a:pt x="298534" y="1035168"/>
                  </a:cubicBezTo>
                  <a:cubicBezTo>
                    <a:pt x="255878" y="1102860"/>
                    <a:pt x="209808" y="1168573"/>
                    <a:pt x="173636" y="1240222"/>
                  </a:cubicBezTo>
                  <a:cubicBezTo>
                    <a:pt x="136234" y="1304571"/>
                    <a:pt x="114872" y="1377176"/>
                    <a:pt x="116032" y="1451828"/>
                  </a:cubicBezTo>
                  <a:cubicBezTo>
                    <a:pt x="114053" y="1506964"/>
                    <a:pt x="153979" y="1549271"/>
                    <a:pt x="197591" y="1577181"/>
                  </a:cubicBezTo>
                  <a:cubicBezTo>
                    <a:pt x="267685" y="1628768"/>
                    <a:pt x="358527" y="1639277"/>
                    <a:pt x="431009" y="1686770"/>
                  </a:cubicBezTo>
                  <a:cubicBezTo>
                    <a:pt x="459265" y="1705945"/>
                    <a:pt x="478784" y="1734878"/>
                    <a:pt x="498372" y="1762105"/>
                  </a:cubicBezTo>
                  <a:cubicBezTo>
                    <a:pt x="525946" y="1801069"/>
                    <a:pt x="538572" y="1848903"/>
                    <a:pt x="536047" y="1896397"/>
                  </a:cubicBezTo>
                  <a:cubicBezTo>
                    <a:pt x="527584" y="1973164"/>
                    <a:pt x="473256" y="2033213"/>
                    <a:pt x="424320" y="2089032"/>
                  </a:cubicBezTo>
                  <a:cubicBezTo>
                    <a:pt x="372382" y="2053071"/>
                    <a:pt x="258198" y="2048567"/>
                    <a:pt x="199844" y="2072109"/>
                  </a:cubicBezTo>
                  <a:cubicBezTo>
                    <a:pt x="159371" y="2092307"/>
                    <a:pt x="136439" y="2117351"/>
                    <a:pt x="134733" y="2141098"/>
                  </a:cubicBezTo>
                  <a:cubicBezTo>
                    <a:pt x="126338" y="2153653"/>
                    <a:pt x="136439" y="2180744"/>
                    <a:pt x="138828" y="2193504"/>
                  </a:cubicBezTo>
                  <a:cubicBezTo>
                    <a:pt x="146131" y="2224416"/>
                    <a:pt x="155890" y="2254645"/>
                    <a:pt x="167152" y="2284329"/>
                  </a:cubicBezTo>
                  <a:cubicBezTo>
                    <a:pt x="181075" y="2325408"/>
                    <a:pt x="200117" y="2333323"/>
                    <a:pt x="241613" y="2334006"/>
                  </a:cubicBezTo>
                  <a:cubicBezTo>
                    <a:pt x="266525" y="2333937"/>
                    <a:pt x="290685" y="2329980"/>
                    <a:pt x="314164" y="2323497"/>
                  </a:cubicBezTo>
                  <a:cubicBezTo>
                    <a:pt x="314164" y="2331958"/>
                    <a:pt x="314437" y="2340488"/>
                    <a:pt x="312594" y="2348745"/>
                  </a:cubicBezTo>
                  <a:cubicBezTo>
                    <a:pt x="308977" y="2367578"/>
                    <a:pt x="299490" y="2386207"/>
                    <a:pt x="288501" y="2402039"/>
                  </a:cubicBezTo>
                  <a:cubicBezTo>
                    <a:pt x="258881" y="2445233"/>
                    <a:pt x="224414" y="2485016"/>
                    <a:pt x="185375" y="2519817"/>
                  </a:cubicBezTo>
                  <a:cubicBezTo>
                    <a:pt x="143946" y="2555642"/>
                    <a:pt x="106750" y="2596243"/>
                    <a:pt x="77061" y="2642440"/>
                  </a:cubicBezTo>
                  <a:cubicBezTo>
                    <a:pt x="29149" y="2711565"/>
                    <a:pt x="-1086" y="2793246"/>
                    <a:pt x="74" y="2877997"/>
                  </a:cubicBezTo>
                  <a:cubicBezTo>
                    <a:pt x="-813" y="2924399"/>
                    <a:pt x="6285" y="2971551"/>
                    <a:pt x="21914" y="3015360"/>
                  </a:cubicBezTo>
                  <a:cubicBezTo>
                    <a:pt x="50306" y="3077524"/>
                    <a:pt x="94396" y="3135185"/>
                    <a:pt x="156778" y="3165892"/>
                  </a:cubicBezTo>
                  <a:cubicBezTo>
                    <a:pt x="194793" y="3179198"/>
                    <a:pt x="229669" y="3097654"/>
                    <a:pt x="248984" y="3072270"/>
                  </a:cubicBezTo>
                  <a:cubicBezTo>
                    <a:pt x="256970" y="3060669"/>
                    <a:pt x="269255" y="3046817"/>
                    <a:pt x="278537" y="3034603"/>
                  </a:cubicBezTo>
                  <a:cubicBezTo>
                    <a:pt x="283656" y="3027369"/>
                    <a:pt x="292460" y="3020682"/>
                    <a:pt x="291300" y="3010924"/>
                  </a:cubicBezTo>
                  <a:cubicBezTo>
                    <a:pt x="290549" y="3003486"/>
                    <a:pt x="284202" y="2998710"/>
                    <a:pt x="277581" y="2998027"/>
                  </a:cubicBezTo>
                  <a:cubicBezTo>
                    <a:pt x="275465" y="2995229"/>
                    <a:pt x="272258" y="2993046"/>
                    <a:pt x="267548" y="2992091"/>
                  </a:cubicBezTo>
                  <a:cubicBezTo>
                    <a:pt x="249257" y="2991886"/>
                    <a:pt x="231921" y="2985199"/>
                    <a:pt x="218613" y="2972575"/>
                  </a:cubicBezTo>
                  <a:cubicBezTo>
                    <a:pt x="124700" y="2878338"/>
                    <a:pt x="191517" y="2764313"/>
                    <a:pt x="277513" y="2693141"/>
                  </a:cubicBezTo>
                  <a:cubicBezTo>
                    <a:pt x="299967" y="2672260"/>
                    <a:pt x="327131" y="2656020"/>
                    <a:pt x="349176" y="2634593"/>
                  </a:cubicBezTo>
                  <a:cubicBezTo>
                    <a:pt x="390673" y="2593650"/>
                    <a:pt x="427460" y="2547453"/>
                    <a:pt x="458241" y="2497845"/>
                  </a:cubicBezTo>
                  <a:cubicBezTo>
                    <a:pt x="504378" y="2420667"/>
                    <a:pt x="521646" y="2321041"/>
                    <a:pt x="490114" y="2235539"/>
                  </a:cubicBezTo>
                  <a:cubicBezTo>
                    <a:pt x="528471" y="2210700"/>
                    <a:pt x="564439" y="2181972"/>
                    <a:pt x="598837" y="21518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16416544" y="-167006"/>
              <a:ext cx="662031" cy="3179879"/>
            </a:xfrm>
            <a:custGeom>
              <a:rect b="b" l="l" r="r" t="t"/>
              <a:pathLst>
                <a:path extrusionOk="0" h="3179879" w="662031">
                  <a:moveTo>
                    <a:pt x="664470" y="1126884"/>
                  </a:moveTo>
                  <a:cubicBezTo>
                    <a:pt x="665221" y="1041654"/>
                    <a:pt x="652799" y="955129"/>
                    <a:pt x="613214" y="878703"/>
                  </a:cubicBezTo>
                  <a:cubicBezTo>
                    <a:pt x="594445" y="841513"/>
                    <a:pt x="575335" y="803436"/>
                    <a:pt x="545987" y="773344"/>
                  </a:cubicBezTo>
                  <a:cubicBezTo>
                    <a:pt x="522372" y="748437"/>
                    <a:pt x="493570" y="729330"/>
                    <a:pt x="467362" y="707358"/>
                  </a:cubicBezTo>
                  <a:cubicBezTo>
                    <a:pt x="444293" y="685931"/>
                    <a:pt x="423477" y="664300"/>
                    <a:pt x="403070" y="640075"/>
                  </a:cubicBezTo>
                  <a:cubicBezTo>
                    <a:pt x="366010" y="597495"/>
                    <a:pt x="367784" y="544952"/>
                    <a:pt x="385052" y="493910"/>
                  </a:cubicBezTo>
                  <a:cubicBezTo>
                    <a:pt x="411191" y="407726"/>
                    <a:pt x="432963" y="314240"/>
                    <a:pt x="399862" y="226827"/>
                  </a:cubicBezTo>
                  <a:cubicBezTo>
                    <a:pt x="388874" y="193391"/>
                    <a:pt x="380479" y="158794"/>
                    <a:pt x="363280" y="127814"/>
                  </a:cubicBezTo>
                  <a:cubicBezTo>
                    <a:pt x="343419" y="93081"/>
                    <a:pt x="323694" y="57393"/>
                    <a:pt x="296735" y="27573"/>
                  </a:cubicBezTo>
                  <a:cubicBezTo>
                    <a:pt x="295097" y="23479"/>
                    <a:pt x="291480" y="20272"/>
                    <a:pt x="286839" y="19385"/>
                  </a:cubicBezTo>
                  <a:cubicBezTo>
                    <a:pt x="210534" y="4031"/>
                    <a:pt x="150747" y="-6000"/>
                    <a:pt x="76217" y="4031"/>
                  </a:cubicBezTo>
                  <a:cubicBezTo>
                    <a:pt x="68846" y="4986"/>
                    <a:pt x="63591" y="11810"/>
                    <a:pt x="64614" y="19248"/>
                  </a:cubicBezTo>
                  <a:cubicBezTo>
                    <a:pt x="65160" y="23684"/>
                    <a:pt x="67890" y="27300"/>
                    <a:pt x="71576" y="29279"/>
                  </a:cubicBezTo>
                  <a:cubicBezTo>
                    <a:pt x="96078" y="58007"/>
                    <a:pt x="121194" y="86258"/>
                    <a:pt x="143239" y="116896"/>
                  </a:cubicBezTo>
                  <a:cubicBezTo>
                    <a:pt x="193950" y="189979"/>
                    <a:pt x="215380" y="283669"/>
                    <a:pt x="207258" y="371969"/>
                  </a:cubicBezTo>
                  <a:cubicBezTo>
                    <a:pt x="198591" y="426559"/>
                    <a:pt x="174362" y="476714"/>
                    <a:pt x="159892" y="529735"/>
                  </a:cubicBezTo>
                  <a:cubicBezTo>
                    <a:pt x="119624" y="691185"/>
                    <a:pt x="202139" y="759287"/>
                    <a:pt x="311204" y="857276"/>
                  </a:cubicBezTo>
                  <a:cubicBezTo>
                    <a:pt x="350039" y="895762"/>
                    <a:pt x="394743" y="930700"/>
                    <a:pt x="419655" y="980377"/>
                  </a:cubicBezTo>
                  <a:cubicBezTo>
                    <a:pt x="458353" y="1065947"/>
                    <a:pt x="477326" y="1163800"/>
                    <a:pt x="470706" y="1257832"/>
                  </a:cubicBezTo>
                  <a:cubicBezTo>
                    <a:pt x="464495" y="1315970"/>
                    <a:pt x="444771" y="1372335"/>
                    <a:pt x="410441" y="1419965"/>
                  </a:cubicBezTo>
                  <a:cubicBezTo>
                    <a:pt x="395357" y="1439754"/>
                    <a:pt x="379387" y="1464797"/>
                    <a:pt x="357956" y="1479331"/>
                  </a:cubicBezTo>
                  <a:cubicBezTo>
                    <a:pt x="356113" y="1468141"/>
                    <a:pt x="344988" y="1462409"/>
                    <a:pt x="336798" y="1456062"/>
                  </a:cubicBezTo>
                  <a:cubicBezTo>
                    <a:pt x="304106" y="1432930"/>
                    <a:pt x="263770" y="1419282"/>
                    <a:pt x="223570" y="1419214"/>
                  </a:cubicBezTo>
                  <a:cubicBezTo>
                    <a:pt x="178252" y="1419896"/>
                    <a:pt x="122150" y="1451354"/>
                    <a:pt x="121263" y="1501372"/>
                  </a:cubicBezTo>
                  <a:cubicBezTo>
                    <a:pt x="121604" y="1505535"/>
                    <a:pt x="122627" y="1509288"/>
                    <a:pt x="123993" y="1512905"/>
                  </a:cubicBezTo>
                  <a:cubicBezTo>
                    <a:pt x="115325" y="1527371"/>
                    <a:pt x="122013" y="1560603"/>
                    <a:pt x="121331" y="1573295"/>
                  </a:cubicBezTo>
                  <a:cubicBezTo>
                    <a:pt x="125904" y="1612395"/>
                    <a:pt x="133411" y="1692643"/>
                    <a:pt x="182006" y="1699125"/>
                  </a:cubicBezTo>
                  <a:cubicBezTo>
                    <a:pt x="215926" y="1701309"/>
                    <a:pt x="249369" y="1697624"/>
                    <a:pt x="282266" y="1690732"/>
                  </a:cubicBezTo>
                  <a:cubicBezTo>
                    <a:pt x="290046" y="1714206"/>
                    <a:pt x="302400" y="1736110"/>
                    <a:pt x="310112" y="1759652"/>
                  </a:cubicBezTo>
                  <a:cubicBezTo>
                    <a:pt x="325400" y="1805235"/>
                    <a:pt x="332362" y="1853479"/>
                    <a:pt x="329291" y="1901587"/>
                  </a:cubicBezTo>
                  <a:cubicBezTo>
                    <a:pt x="324445" y="1974465"/>
                    <a:pt x="301376" y="2046319"/>
                    <a:pt x="270185" y="2114011"/>
                  </a:cubicBezTo>
                  <a:cubicBezTo>
                    <a:pt x="256194" y="2141306"/>
                    <a:pt x="236743" y="2165531"/>
                    <a:pt x="223775" y="2193440"/>
                  </a:cubicBezTo>
                  <a:cubicBezTo>
                    <a:pt x="179207" y="2295660"/>
                    <a:pt x="137438" y="2407775"/>
                    <a:pt x="157231" y="2520845"/>
                  </a:cubicBezTo>
                  <a:cubicBezTo>
                    <a:pt x="166308" y="2566564"/>
                    <a:pt x="187739" y="2608189"/>
                    <a:pt x="203982" y="2651452"/>
                  </a:cubicBezTo>
                  <a:cubicBezTo>
                    <a:pt x="235582" y="2730607"/>
                    <a:pt x="195929" y="2815154"/>
                    <a:pt x="144399" y="2876431"/>
                  </a:cubicBezTo>
                  <a:cubicBezTo>
                    <a:pt x="130203" y="2892536"/>
                    <a:pt x="114847" y="2907548"/>
                    <a:pt x="99149" y="2922287"/>
                  </a:cubicBezTo>
                  <a:cubicBezTo>
                    <a:pt x="76422" y="2945420"/>
                    <a:pt x="55742" y="2970736"/>
                    <a:pt x="28032" y="2988341"/>
                  </a:cubicBezTo>
                  <a:cubicBezTo>
                    <a:pt x="18136" y="2996257"/>
                    <a:pt x="4349" y="3001853"/>
                    <a:pt x="595" y="3015091"/>
                  </a:cubicBezTo>
                  <a:cubicBezTo>
                    <a:pt x="-4455" y="3048118"/>
                    <a:pt x="23801" y="3075891"/>
                    <a:pt x="41409" y="3101002"/>
                  </a:cubicBezTo>
                  <a:cubicBezTo>
                    <a:pt x="59769" y="3122360"/>
                    <a:pt x="74442" y="3146175"/>
                    <a:pt x="90004" y="3169513"/>
                  </a:cubicBezTo>
                  <a:cubicBezTo>
                    <a:pt x="93007" y="3173880"/>
                    <a:pt x="95805" y="3178042"/>
                    <a:pt x="100583" y="3180704"/>
                  </a:cubicBezTo>
                  <a:cubicBezTo>
                    <a:pt x="129248" y="3190530"/>
                    <a:pt x="149791" y="3158049"/>
                    <a:pt x="169379" y="3142354"/>
                  </a:cubicBezTo>
                  <a:cubicBezTo>
                    <a:pt x="170540" y="3141467"/>
                    <a:pt x="171631" y="3140512"/>
                    <a:pt x="172792" y="3139556"/>
                  </a:cubicBezTo>
                  <a:cubicBezTo>
                    <a:pt x="180299" y="3138192"/>
                    <a:pt x="187807" y="3131300"/>
                    <a:pt x="193403" y="3126045"/>
                  </a:cubicBezTo>
                  <a:cubicBezTo>
                    <a:pt x="205006" y="3115809"/>
                    <a:pt x="216540" y="3105437"/>
                    <a:pt x="228007" y="3095065"/>
                  </a:cubicBezTo>
                  <a:cubicBezTo>
                    <a:pt x="268616" y="3058490"/>
                    <a:pt x="309430" y="3020959"/>
                    <a:pt x="341234" y="2976195"/>
                  </a:cubicBezTo>
                  <a:cubicBezTo>
                    <a:pt x="360208" y="2948832"/>
                    <a:pt x="375769" y="2919353"/>
                    <a:pt x="390443" y="2889533"/>
                  </a:cubicBezTo>
                  <a:cubicBezTo>
                    <a:pt x="422521" y="2830030"/>
                    <a:pt x="439174" y="2764317"/>
                    <a:pt x="427026" y="2696898"/>
                  </a:cubicBezTo>
                  <a:cubicBezTo>
                    <a:pt x="419382" y="2632482"/>
                    <a:pt x="386212" y="2575981"/>
                    <a:pt x="364099" y="2516068"/>
                  </a:cubicBezTo>
                  <a:cubicBezTo>
                    <a:pt x="329359" y="2412142"/>
                    <a:pt x="385802" y="2309649"/>
                    <a:pt x="431052" y="2218278"/>
                  </a:cubicBezTo>
                  <a:cubicBezTo>
                    <a:pt x="464905" y="2142193"/>
                    <a:pt x="497870" y="2064334"/>
                    <a:pt x="516707" y="1982994"/>
                  </a:cubicBezTo>
                  <a:cubicBezTo>
                    <a:pt x="539981" y="1863510"/>
                    <a:pt x="518277" y="1732084"/>
                    <a:pt x="447774" y="1632048"/>
                  </a:cubicBezTo>
                  <a:cubicBezTo>
                    <a:pt x="459104" y="1624883"/>
                    <a:pt x="469887" y="1616967"/>
                    <a:pt x="479988" y="1608164"/>
                  </a:cubicBezTo>
                  <a:cubicBezTo>
                    <a:pt x="510838" y="1585373"/>
                    <a:pt x="538411" y="1558010"/>
                    <a:pt x="559842" y="1526006"/>
                  </a:cubicBezTo>
                  <a:cubicBezTo>
                    <a:pt x="586186" y="1483835"/>
                    <a:pt x="601679" y="1435932"/>
                    <a:pt x="618878" y="1389462"/>
                  </a:cubicBezTo>
                  <a:cubicBezTo>
                    <a:pt x="647203" y="1304984"/>
                    <a:pt x="666859" y="1216411"/>
                    <a:pt x="664470" y="11268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13829677" y="-140798"/>
              <a:ext cx="470929" cy="736967"/>
            </a:xfrm>
            <a:custGeom>
              <a:rect b="b" l="l" r="r" t="t"/>
              <a:pathLst>
                <a:path extrusionOk="0" h="736967" w="470929">
                  <a:moveTo>
                    <a:pt x="463568" y="551907"/>
                  </a:moveTo>
                  <a:cubicBezTo>
                    <a:pt x="480631" y="612161"/>
                    <a:pt x="480085" y="677533"/>
                    <a:pt x="470871" y="739902"/>
                  </a:cubicBezTo>
                  <a:cubicBezTo>
                    <a:pt x="465957" y="716360"/>
                    <a:pt x="458040" y="693364"/>
                    <a:pt x="447256" y="671664"/>
                  </a:cubicBezTo>
                  <a:cubicBezTo>
                    <a:pt x="421457" y="622124"/>
                    <a:pt x="383032" y="579407"/>
                    <a:pt x="340785" y="543173"/>
                  </a:cubicBezTo>
                  <a:cubicBezTo>
                    <a:pt x="305772" y="516150"/>
                    <a:pt x="269054" y="491312"/>
                    <a:pt x="233085" y="465518"/>
                  </a:cubicBezTo>
                  <a:cubicBezTo>
                    <a:pt x="179986" y="429147"/>
                    <a:pt x="119653" y="400760"/>
                    <a:pt x="82797" y="345624"/>
                  </a:cubicBezTo>
                  <a:cubicBezTo>
                    <a:pt x="47921" y="298608"/>
                    <a:pt x="15229" y="246884"/>
                    <a:pt x="6834" y="187995"/>
                  </a:cubicBezTo>
                  <a:cubicBezTo>
                    <a:pt x="2261" y="134224"/>
                    <a:pt x="-1629" y="79906"/>
                    <a:pt x="692" y="25862"/>
                  </a:cubicBezTo>
                  <a:cubicBezTo>
                    <a:pt x="1374" y="17128"/>
                    <a:pt x="3149" y="8530"/>
                    <a:pt x="5674" y="0"/>
                  </a:cubicBezTo>
                  <a:lnTo>
                    <a:pt x="75904" y="0"/>
                  </a:lnTo>
                  <a:cubicBezTo>
                    <a:pt x="61981" y="57593"/>
                    <a:pt x="61298" y="119826"/>
                    <a:pt x="81432" y="175849"/>
                  </a:cubicBezTo>
                  <a:cubicBezTo>
                    <a:pt x="110302" y="251934"/>
                    <a:pt x="177734" y="302225"/>
                    <a:pt x="237317" y="353745"/>
                  </a:cubicBezTo>
                  <a:cubicBezTo>
                    <a:pt x="277926" y="385680"/>
                    <a:pt x="324405" y="409222"/>
                    <a:pt x="361738" y="445934"/>
                  </a:cubicBezTo>
                  <a:cubicBezTo>
                    <a:pt x="396682" y="479848"/>
                    <a:pt x="444936" y="504755"/>
                    <a:pt x="463568" y="55190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13980134" y="587299"/>
              <a:ext cx="293478" cy="702848"/>
            </a:xfrm>
            <a:custGeom>
              <a:rect b="b" l="l" r="r" t="t"/>
              <a:pathLst>
                <a:path extrusionOk="0" h="702848" w="293478">
                  <a:moveTo>
                    <a:pt x="291203" y="15490"/>
                  </a:moveTo>
                  <a:cubicBezTo>
                    <a:pt x="311337" y="101606"/>
                    <a:pt x="281853" y="186084"/>
                    <a:pt x="238513" y="260464"/>
                  </a:cubicBezTo>
                  <a:cubicBezTo>
                    <a:pt x="197495" y="341121"/>
                    <a:pt x="139891" y="410928"/>
                    <a:pt x="95187" y="489401"/>
                  </a:cubicBezTo>
                  <a:cubicBezTo>
                    <a:pt x="60038" y="555865"/>
                    <a:pt x="23797" y="631677"/>
                    <a:pt x="10419" y="708444"/>
                  </a:cubicBezTo>
                  <a:cubicBezTo>
                    <a:pt x="4755" y="660815"/>
                    <a:pt x="-1115" y="613321"/>
                    <a:pt x="182" y="565213"/>
                  </a:cubicBezTo>
                  <a:cubicBezTo>
                    <a:pt x="3731" y="537031"/>
                    <a:pt x="10965" y="507689"/>
                    <a:pt x="20248" y="478824"/>
                  </a:cubicBezTo>
                  <a:cubicBezTo>
                    <a:pt x="40109" y="419253"/>
                    <a:pt x="82902" y="371828"/>
                    <a:pt x="115662" y="318739"/>
                  </a:cubicBezTo>
                  <a:cubicBezTo>
                    <a:pt x="153541" y="258689"/>
                    <a:pt x="203159" y="206078"/>
                    <a:pt x="232985" y="141116"/>
                  </a:cubicBezTo>
                  <a:cubicBezTo>
                    <a:pt x="255849" y="99559"/>
                    <a:pt x="277553" y="54181"/>
                    <a:pt x="286494" y="6824"/>
                  </a:cubicBezTo>
                  <a:cubicBezTo>
                    <a:pt x="286630" y="5050"/>
                    <a:pt x="286971" y="2730"/>
                    <a:pt x="287449" y="0"/>
                  </a:cubicBezTo>
                  <a:cubicBezTo>
                    <a:pt x="288746" y="4981"/>
                    <a:pt x="290043" y="10236"/>
                    <a:pt x="291203" y="1549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14015580" y="1186700"/>
              <a:ext cx="348078" cy="627787"/>
            </a:xfrm>
            <a:custGeom>
              <a:rect b="b" l="l" r="r" t="t"/>
              <a:pathLst>
                <a:path extrusionOk="0" h="627787" w="348078">
                  <a:moveTo>
                    <a:pt x="305786" y="449823"/>
                  </a:moveTo>
                  <a:cubicBezTo>
                    <a:pt x="340935" y="502025"/>
                    <a:pt x="351650" y="564872"/>
                    <a:pt x="350149" y="626832"/>
                  </a:cubicBezTo>
                  <a:cubicBezTo>
                    <a:pt x="350149" y="628538"/>
                    <a:pt x="350217" y="630176"/>
                    <a:pt x="350217" y="631813"/>
                  </a:cubicBezTo>
                  <a:cubicBezTo>
                    <a:pt x="328172" y="576063"/>
                    <a:pt x="291317" y="526045"/>
                    <a:pt x="244838" y="488036"/>
                  </a:cubicBezTo>
                  <a:cubicBezTo>
                    <a:pt x="151676" y="414817"/>
                    <a:pt x="51893" y="363093"/>
                    <a:pt x="10874" y="243472"/>
                  </a:cubicBezTo>
                  <a:cubicBezTo>
                    <a:pt x="-13764" y="161382"/>
                    <a:pt x="6711" y="78064"/>
                    <a:pt x="39881" y="0"/>
                  </a:cubicBezTo>
                  <a:cubicBezTo>
                    <a:pt x="33670" y="38145"/>
                    <a:pt x="37014" y="77996"/>
                    <a:pt x="40905" y="116072"/>
                  </a:cubicBezTo>
                  <a:cubicBezTo>
                    <a:pt x="49709" y="200619"/>
                    <a:pt x="113728" y="266537"/>
                    <a:pt x="176724" y="317920"/>
                  </a:cubicBezTo>
                  <a:cubicBezTo>
                    <a:pt x="228185" y="352926"/>
                    <a:pt x="277530" y="392777"/>
                    <a:pt x="305786" y="44982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13925594" y="1779754"/>
              <a:ext cx="429979" cy="934857"/>
            </a:xfrm>
            <a:custGeom>
              <a:rect b="b" l="l" r="r" t="t"/>
              <a:pathLst>
                <a:path extrusionOk="0" h="934857" w="429979">
                  <a:moveTo>
                    <a:pt x="433172" y="162815"/>
                  </a:moveTo>
                  <a:cubicBezTo>
                    <a:pt x="433172" y="162884"/>
                    <a:pt x="433172" y="162884"/>
                    <a:pt x="433172" y="162815"/>
                  </a:cubicBezTo>
                  <a:cubicBezTo>
                    <a:pt x="433172" y="163771"/>
                    <a:pt x="433172" y="164658"/>
                    <a:pt x="433172" y="165545"/>
                  </a:cubicBezTo>
                  <a:cubicBezTo>
                    <a:pt x="433309" y="313962"/>
                    <a:pt x="295306" y="432900"/>
                    <a:pt x="215862" y="547881"/>
                  </a:cubicBezTo>
                  <a:cubicBezTo>
                    <a:pt x="172045" y="602744"/>
                    <a:pt x="132869" y="660883"/>
                    <a:pt x="99290" y="722501"/>
                  </a:cubicBezTo>
                  <a:cubicBezTo>
                    <a:pt x="76426" y="761738"/>
                    <a:pt x="55063" y="802135"/>
                    <a:pt x="41208" y="845398"/>
                  </a:cubicBezTo>
                  <a:cubicBezTo>
                    <a:pt x="31858" y="874535"/>
                    <a:pt x="25920" y="904628"/>
                    <a:pt x="22781" y="935062"/>
                  </a:cubicBezTo>
                  <a:cubicBezTo>
                    <a:pt x="21620" y="929944"/>
                    <a:pt x="20392" y="924826"/>
                    <a:pt x="19027" y="919777"/>
                  </a:cubicBezTo>
                  <a:cubicBezTo>
                    <a:pt x="9540" y="880608"/>
                    <a:pt x="-3359" y="841508"/>
                    <a:pt x="804" y="800565"/>
                  </a:cubicBezTo>
                  <a:cubicBezTo>
                    <a:pt x="2510" y="769585"/>
                    <a:pt x="13294" y="740243"/>
                    <a:pt x="25306" y="711856"/>
                  </a:cubicBezTo>
                  <a:cubicBezTo>
                    <a:pt x="35885" y="686267"/>
                    <a:pt x="47692" y="660883"/>
                    <a:pt x="65096" y="639047"/>
                  </a:cubicBezTo>
                  <a:cubicBezTo>
                    <a:pt x="104954" y="588824"/>
                    <a:pt x="143243" y="537509"/>
                    <a:pt x="184262" y="488173"/>
                  </a:cubicBezTo>
                  <a:cubicBezTo>
                    <a:pt x="228283" y="432696"/>
                    <a:pt x="270735" y="376058"/>
                    <a:pt x="301448" y="311983"/>
                  </a:cubicBezTo>
                  <a:cubicBezTo>
                    <a:pt x="362601" y="214198"/>
                    <a:pt x="398432" y="114366"/>
                    <a:pt x="387376" y="0"/>
                  </a:cubicBezTo>
                  <a:cubicBezTo>
                    <a:pt x="413448" y="42649"/>
                    <a:pt x="429418" y="91234"/>
                    <a:pt x="432694" y="141252"/>
                  </a:cubicBezTo>
                  <a:cubicBezTo>
                    <a:pt x="431534" y="149031"/>
                    <a:pt x="430442" y="157152"/>
                    <a:pt x="433172" y="16281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13975777" y="2687999"/>
              <a:ext cx="293478" cy="457192"/>
            </a:xfrm>
            <a:custGeom>
              <a:rect b="b" l="l" r="r" t="t"/>
              <a:pathLst>
                <a:path extrusionOk="0" h="457192" w="293478">
                  <a:moveTo>
                    <a:pt x="299382" y="340506"/>
                  </a:moveTo>
                  <a:cubicBezTo>
                    <a:pt x="290783" y="378924"/>
                    <a:pt x="270103" y="414135"/>
                    <a:pt x="256316" y="450983"/>
                  </a:cubicBezTo>
                  <a:cubicBezTo>
                    <a:pt x="254815" y="454873"/>
                    <a:pt x="252562" y="458489"/>
                    <a:pt x="250105" y="462174"/>
                  </a:cubicBezTo>
                  <a:cubicBezTo>
                    <a:pt x="242734" y="439246"/>
                    <a:pt x="230927" y="417615"/>
                    <a:pt x="218027" y="397280"/>
                  </a:cubicBezTo>
                  <a:cubicBezTo>
                    <a:pt x="201647" y="371964"/>
                    <a:pt x="179398" y="350947"/>
                    <a:pt x="156738" y="331158"/>
                  </a:cubicBezTo>
                  <a:cubicBezTo>
                    <a:pt x="92037" y="273565"/>
                    <a:pt x="23513" y="207374"/>
                    <a:pt x="3515" y="120030"/>
                  </a:cubicBezTo>
                  <a:cubicBezTo>
                    <a:pt x="-2422" y="80316"/>
                    <a:pt x="-511" y="39646"/>
                    <a:pt x="6792" y="0"/>
                  </a:cubicBezTo>
                  <a:cubicBezTo>
                    <a:pt x="12866" y="34733"/>
                    <a:pt x="30884" y="73151"/>
                    <a:pt x="45694" y="95806"/>
                  </a:cubicBezTo>
                  <a:cubicBezTo>
                    <a:pt x="74018" y="143504"/>
                    <a:pt x="107393" y="189633"/>
                    <a:pt x="154213" y="220817"/>
                  </a:cubicBezTo>
                  <a:cubicBezTo>
                    <a:pt x="184585" y="244018"/>
                    <a:pt x="296789" y="305910"/>
                    <a:pt x="299382" y="34050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15433898" y="1535190"/>
              <a:ext cx="505055" cy="1521702"/>
            </a:xfrm>
            <a:custGeom>
              <a:rect b="b" l="l" r="r" t="t"/>
              <a:pathLst>
                <a:path extrusionOk="0" h="1521702" w="505055">
                  <a:moveTo>
                    <a:pt x="494429" y="549041"/>
                  </a:moveTo>
                  <a:cubicBezTo>
                    <a:pt x="509444" y="613253"/>
                    <a:pt x="510536" y="682105"/>
                    <a:pt x="489993" y="745702"/>
                  </a:cubicBezTo>
                  <a:cubicBezTo>
                    <a:pt x="455117" y="833456"/>
                    <a:pt x="411845" y="917866"/>
                    <a:pt x="365913" y="1000297"/>
                  </a:cubicBezTo>
                  <a:cubicBezTo>
                    <a:pt x="316636" y="1073789"/>
                    <a:pt x="276573" y="1154242"/>
                    <a:pt x="258691" y="1241518"/>
                  </a:cubicBezTo>
                  <a:cubicBezTo>
                    <a:pt x="243607" y="1325723"/>
                    <a:pt x="254323" y="1411771"/>
                    <a:pt x="275071" y="1494066"/>
                  </a:cubicBezTo>
                  <a:cubicBezTo>
                    <a:pt x="265311" y="1506690"/>
                    <a:pt x="249204" y="1509761"/>
                    <a:pt x="234530" y="1512968"/>
                  </a:cubicBezTo>
                  <a:cubicBezTo>
                    <a:pt x="213782" y="1516175"/>
                    <a:pt x="193443" y="1521770"/>
                    <a:pt x="172354" y="1521907"/>
                  </a:cubicBezTo>
                  <a:lnTo>
                    <a:pt x="172354" y="1521907"/>
                  </a:lnTo>
                  <a:cubicBezTo>
                    <a:pt x="168668" y="1514196"/>
                    <a:pt x="166075" y="1508123"/>
                    <a:pt x="162253" y="1500071"/>
                  </a:cubicBezTo>
                  <a:cubicBezTo>
                    <a:pt x="160615" y="1496045"/>
                    <a:pt x="157475" y="1493383"/>
                    <a:pt x="153858" y="1492155"/>
                  </a:cubicBezTo>
                  <a:cubicBezTo>
                    <a:pt x="145804" y="1475846"/>
                    <a:pt x="138365" y="1459196"/>
                    <a:pt x="132291" y="1442069"/>
                  </a:cubicBezTo>
                  <a:cubicBezTo>
                    <a:pt x="104717" y="1355339"/>
                    <a:pt x="125397" y="1259806"/>
                    <a:pt x="163345" y="1179217"/>
                  </a:cubicBezTo>
                  <a:cubicBezTo>
                    <a:pt x="206684" y="1075495"/>
                    <a:pt x="275344" y="984876"/>
                    <a:pt x="322778" y="883201"/>
                  </a:cubicBezTo>
                  <a:cubicBezTo>
                    <a:pt x="341752" y="841440"/>
                    <a:pt x="362705" y="799747"/>
                    <a:pt x="371304" y="754368"/>
                  </a:cubicBezTo>
                  <a:cubicBezTo>
                    <a:pt x="382225" y="691590"/>
                    <a:pt x="377242" y="626013"/>
                    <a:pt x="362500" y="564258"/>
                  </a:cubicBezTo>
                  <a:cubicBezTo>
                    <a:pt x="333972" y="441294"/>
                    <a:pt x="241082" y="372373"/>
                    <a:pt x="127991" y="329998"/>
                  </a:cubicBezTo>
                  <a:cubicBezTo>
                    <a:pt x="98643" y="316623"/>
                    <a:pt x="69568" y="302020"/>
                    <a:pt x="46363" y="278888"/>
                  </a:cubicBezTo>
                  <a:cubicBezTo>
                    <a:pt x="17698" y="249000"/>
                    <a:pt x="-5917" y="208057"/>
                    <a:pt x="1317" y="165204"/>
                  </a:cubicBezTo>
                  <a:cubicBezTo>
                    <a:pt x="5140" y="121259"/>
                    <a:pt x="24727" y="81271"/>
                    <a:pt x="47250" y="44082"/>
                  </a:cubicBezTo>
                  <a:cubicBezTo>
                    <a:pt x="55782" y="29001"/>
                    <a:pt x="64859" y="14262"/>
                    <a:pt x="74551" y="0"/>
                  </a:cubicBezTo>
                  <a:cubicBezTo>
                    <a:pt x="61992" y="35552"/>
                    <a:pt x="56942" y="73970"/>
                    <a:pt x="58580" y="111091"/>
                  </a:cubicBezTo>
                  <a:cubicBezTo>
                    <a:pt x="65064" y="158175"/>
                    <a:pt x="93251" y="200687"/>
                    <a:pt x="126830" y="233237"/>
                  </a:cubicBezTo>
                  <a:cubicBezTo>
                    <a:pt x="177473" y="285507"/>
                    <a:pt x="248453" y="307070"/>
                    <a:pt x="309128" y="344601"/>
                  </a:cubicBezTo>
                  <a:cubicBezTo>
                    <a:pt x="356767" y="368347"/>
                    <a:pt x="398537" y="400897"/>
                    <a:pt x="432457" y="441908"/>
                  </a:cubicBezTo>
                  <a:cubicBezTo>
                    <a:pt x="458802" y="472683"/>
                    <a:pt x="483713" y="509122"/>
                    <a:pt x="494429" y="54904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15480056" y="-140798"/>
              <a:ext cx="313953" cy="1446640"/>
            </a:xfrm>
            <a:custGeom>
              <a:rect b="b" l="l" r="r" t="t"/>
              <a:pathLst>
                <a:path extrusionOk="0" h="1446640" w="313953">
                  <a:moveTo>
                    <a:pt x="271774" y="952736"/>
                  </a:moveTo>
                  <a:cubicBezTo>
                    <a:pt x="338387" y="1045675"/>
                    <a:pt x="325829" y="1170414"/>
                    <a:pt x="290202" y="1273180"/>
                  </a:cubicBezTo>
                  <a:cubicBezTo>
                    <a:pt x="271501" y="1321015"/>
                    <a:pt x="259421" y="1374581"/>
                    <a:pt x="226183" y="1414774"/>
                  </a:cubicBezTo>
                  <a:cubicBezTo>
                    <a:pt x="216901" y="1427056"/>
                    <a:pt x="206731" y="1438520"/>
                    <a:pt x="196152" y="1449643"/>
                  </a:cubicBezTo>
                  <a:cubicBezTo>
                    <a:pt x="238195" y="1373421"/>
                    <a:pt x="259148" y="1290854"/>
                    <a:pt x="239970" y="1189862"/>
                  </a:cubicBezTo>
                  <a:cubicBezTo>
                    <a:pt x="225364" y="1096581"/>
                    <a:pt x="152677" y="1027592"/>
                    <a:pt x="95824" y="956966"/>
                  </a:cubicBezTo>
                  <a:cubicBezTo>
                    <a:pt x="42247" y="901011"/>
                    <a:pt x="33443" y="817898"/>
                    <a:pt x="49618" y="744747"/>
                  </a:cubicBezTo>
                  <a:cubicBezTo>
                    <a:pt x="71663" y="654332"/>
                    <a:pt x="126059" y="574562"/>
                    <a:pt x="141961" y="482236"/>
                  </a:cubicBezTo>
                  <a:cubicBezTo>
                    <a:pt x="155612" y="378174"/>
                    <a:pt x="129472" y="208603"/>
                    <a:pt x="80058" y="116687"/>
                  </a:cubicBezTo>
                  <a:cubicBezTo>
                    <a:pt x="55488" y="76426"/>
                    <a:pt x="25321" y="39851"/>
                    <a:pt x="0" y="0"/>
                  </a:cubicBezTo>
                  <a:lnTo>
                    <a:pt x="137457" y="0"/>
                  </a:lnTo>
                  <a:cubicBezTo>
                    <a:pt x="155339" y="27705"/>
                    <a:pt x="175336" y="53908"/>
                    <a:pt x="192399" y="82227"/>
                  </a:cubicBezTo>
                  <a:cubicBezTo>
                    <a:pt x="226797" y="140433"/>
                    <a:pt x="241812" y="206760"/>
                    <a:pt x="247409" y="273906"/>
                  </a:cubicBezTo>
                  <a:cubicBezTo>
                    <a:pt x="252459" y="320854"/>
                    <a:pt x="257442" y="367802"/>
                    <a:pt x="255258" y="415090"/>
                  </a:cubicBezTo>
                  <a:cubicBezTo>
                    <a:pt x="249729" y="480462"/>
                    <a:pt x="235601" y="545152"/>
                    <a:pt x="221337" y="609363"/>
                  </a:cubicBezTo>
                  <a:cubicBezTo>
                    <a:pt x="205162" y="669685"/>
                    <a:pt x="190488" y="730826"/>
                    <a:pt x="192057" y="793810"/>
                  </a:cubicBezTo>
                  <a:cubicBezTo>
                    <a:pt x="194037" y="856179"/>
                    <a:pt x="238127" y="904287"/>
                    <a:pt x="271774" y="95273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15009841" y="172823"/>
              <a:ext cx="327603" cy="921209"/>
            </a:xfrm>
            <a:custGeom>
              <a:rect b="b" l="l" r="r" t="t"/>
              <a:pathLst>
                <a:path extrusionOk="0" h="921209" w="327603">
                  <a:moveTo>
                    <a:pt x="327572" y="318534"/>
                  </a:moveTo>
                  <a:cubicBezTo>
                    <a:pt x="329892" y="341939"/>
                    <a:pt x="331394" y="366027"/>
                    <a:pt x="327776" y="389433"/>
                  </a:cubicBezTo>
                  <a:cubicBezTo>
                    <a:pt x="327367" y="391958"/>
                    <a:pt x="327026" y="394414"/>
                    <a:pt x="326548" y="396939"/>
                  </a:cubicBezTo>
                  <a:cubicBezTo>
                    <a:pt x="325524" y="397144"/>
                    <a:pt x="324568" y="397894"/>
                    <a:pt x="324432" y="399123"/>
                  </a:cubicBezTo>
                  <a:cubicBezTo>
                    <a:pt x="324227" y="401716"/>
                    <a:pt x="324500" y="404309"/>
                    <a:pt x="324773" y="406902"/>
                  </a:cubicBezTo>
                  <a:cubicBezTo>
                    <a:pt x="324705" y="407379"/>
                    <a:pt x="324637" y="407925"/>
                    <a:pt x="324568" y="408403"/>
                  </a:cubicBezTo>
                  <a:cubicBezTo>
                    <a:pt x="324159" y="409768"/>
                    <a:pt x="323818" y="411201"/>
                    <a:pt x="323613" y="412566"/>
                  </a:cubicBezTo>
                  <a:cubicBezTo>
                    <a:pt x="316924" y="440065"/>
                    <a:pt x="306891" y="466542"/>
                    <a:pt x="298155" y="493427"/>
                  </a:cubicBezTo>
                  <a:cubicBezTo>
                    <a:pt x="293856" y="505778"/>
                    <a:pt x="289283" y="518402"/>
                    <a:pt x="284642" y="530822"/>
                  </a:cubicBezTo>
                  <a:cubicBezTo>
                    <a:pt x="282594" y="536827"/>
                    <a:pt x="277612" y="546448"/>
                    <a:pt x="281161" y="552180"/>
                  </a:cubicBezTo>
                  <a:cubicBezTo>
                    <a:pt x="272220" y="567943"/>
                    <a:pt x="262870" y="583365"/>
                    <a:pt x="253997" y="598582"/>
                  </a:cubicBezTo>
                  <a:cubicBezTo>
                    <a:pt x="224786" y="647713"/>
                    <a:pt x="196735" y="697595"/>
                    <a:pt x="168616" y="747272"/>
                  </a:cubicBezTo>
                  <a:cubicBezTo>
                    <a:pt x="135719" y="801930"/>
                    <a:pt x="105552" y="861297"/>
                    <a:pt x="97635" y="924963"/>
                  </a:cubicBezTo>
                  <a:cubicBezTo>
                    <a:pt x="92721" y="917934"/>
                    <a:pt x="88080" y="910701"/>
                    <a:pt x="83780" y="903059"/>
                  </a:cubicBezTo>
                  <a:cubicBezTo>
                    <a:pt x="23173" y="800156"/>
                    <a:pt x="79344" y="710901"/>
                    <a:pt x="120704" y="614413"/>
                  </a:cubicBezTo>
                  <a:cubicBezTo>
                    <a:pt x="140155" y="568148"/>
                    <a:pt x="159743" y="521746"/>
                    <a:pt x="175645" y="474184"/>
                  </a:cubicBezTo>
                  <a:cubicBezTo>
                    <a:pt x="183562" y="449960"/>
                    <a:pt x="190115" y="424848"/>
                    <a:pt x="189705" y="399123"/>
                  </a:cubicBezTo>
                  <a:cubicBezTo>
                    <a:pt x="189364" y="348354"/>
                    <a:pt x="178853" y="296834"/>
                    <a:pt x="152508" y="252889"/>
                  </a:cubicBezTo>
                  <a:cubicBezTo>
                    <a:pt x="120089" y="192976"/>
                    <a:pt x="59141" y="158858"/>
                    <a:pt x="6725" y="117301"/>
                  </a:cubicBezTo>
                  <a:cubicBezTo>
                    <a:pt x="378" y="101947"/>
                    <a:pt x="-646" y="85365"/>
                    <a:pt x="309" y="68579"/>
                  </a:cubicBezTo>
                  <a:cubicBezTo>
                    <a:pt x="378" y="44969"/>
                    <a:pt x="2562" y="22382"/>
                    <a:pt x="7066" y="0"/>
                  </a:cubicBezTo>
                  <a:cubicBezTo>
                    <a:pt x="18327" y="22791"/>
                    <a:pt x="34981" y="43399"/>
                    <a:pt x="52453" y="61346"/>
                  </a:cubicBezTo>
                  <a:cubicBezTo>
                    <a:pt x="89581" y="101879"/>
                    <a:pt x="139472" y="126103"/>
                    <a:pt x="185951" y="154149"/>
                  </a:cubicBezTo>
                  <a:cubicBezTo>
                    <a:pt x="200216" y="163907"/>
                    <a:pt x="213729" y="174620"/>
                    <a:pt x="227106" y="185470"/>
                  </a:cubicBezTo>
                  <a:cubicBezTo>
                    <a:pt x="251267" y="204713"/>
                    <a:pt x="277407" y="222182"/>
                    <a:pt x="294197" y="249136"/>
                  </a:cubicBezTo>
                  <a:cubicBezTo>
                    <a:pt x="309212" y="270631"/>
                    <a:pt x="316378" y="296493"/>
                    <a:pt x="328186" y="319216"/>
                  </a:cubicBezTo>
                  <a:cubicBezTo>
                    <a:pt x="327913" y="318943"/>
                    <a:pt x="327708" y="318739"/>
                    <a:pt x="327572" y="31853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14926711" y="-140798"/>
              <a:ext cx="232052" cy="395779"/>
            </a:xfrm>
            <a:custGeom>
              <a:rect b="b" l="l" r="r" t="t"/>
              <a:pathLst>
                <a:path extrusionOk="0" h="395779" w="232052">
                  <a:moveTo>
                    <a:pt x="117565" y="0"/>
                  </a:moveTo>
                  <a:lnTo>
                    <a:pt x="238573" y="0"/>
                  </a:lnTo>
                  <a:cubicBezTo>
                    <a:pt x="228063" y="10850"/>
                    <a:pt x="217893" y="22041"/>
                    <a:pt x="208270" y="33641"/>
                  </a:cubicBezTo>
                  <a:cubicBezTo>
                    <a:pt x="180219" y="68988"/>
                    <a:pt x="158379" y="108635"/>
                    <a:pt x="133808" y="146302"/>
                  </a:cubicBezTo>
                  <a:cubicBezTo>
                    <a:pt x="94428" y="206624"/>
                    <a:pt x="60712" y="273360"/>
                    <a:pt x="54911" y="346170"/>
                  </a:cubicBezTo>
                  <a:cubicBezTo>
                    <a:pt x="54023" y="363025"/>
                    <a:pt x="52181" y="380562"/>
                    <a:pt x="52727" y="397826"/>
                  </a:cubicBezTo>
                  <a:cubicBezTo>
                    <a:pt x="34777" y="379334"/>
                    <a:pt x="19625" y="358316"/>
                    <a:pt x="9456" y="333000"/>
                  </a:cubicBezTo>
                  <a:cubicBezTo>
                    <a:pt x="-6925" y="300929"/>
                    <a:pt x="1607" y="264899"/>
                    <a:pt x="8091" y="231326"/>
                  </a:cubicBezTo>
                  <a:cubicBezTo>
                    <a:pt x="19898" y="166227"/>
                    <a:pt x="45765" y="103517"/>
                    <a:pt x="82552" y="48449"/>
                  </a:cubicBezTo>
                  <a:cubicBezTo>
                    <a:pt x="93609" y="32413"/>
                    <a:pt x="105484" y="16104"/>
                    <a:pt x="117565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15037619" y="1013444"/>
              <a:ext cx="259352" cy="580020"/>
            </a:xfrm>
            <a:custGeom>
              <a:rect b="b" l="l" r="r" t="t"/>
              <a:pathLst>
                <a:path extrusionOk="0" h="580020" w="259352">
                  <a:moveTo>
                    <a:pt x="261710" y="441294"/>
                  </a:moveTo>
                  <a:cubicBezTo>
                    <a:pt x="261914" y="491653"/>
                    <a:pt x="247718" y="540852"/>
                    <a:pt x="225059" y="586026"/>
                  </a:cubicBezTo>
                  <a:cubicBezTo>
                    <a:pt x="226765" y="535189"/>
                    <a:pt x="220486" y="477801"/>
                    <a:pt x="213115" y="464358"/>
                  </a:cubicBezTo>
                  <a:cubicBezTo>
                    <a:pt x="201512" y="431809"/>
                    <a:pt x="183494" y="400487"/>
                    <a:pt x="159265" y="375581"/>
                  </a:cubicBezTo>
                  <a:cubicBezTo>
                    <a:pt x="126983" y="347603"/>
                    <a:pt x="92584" y="321741"/>
                    <a:pt x="70334" y="284347"/>
                  </a:cubicBezTo>
                  <a:cubicBezTo>
                    <a:pt x="41328" y="237672"/>
                    <a:pt x="17850" y="182945"/>
                    <a:pt x="4473" y="128696"/>
                  </a:cubicBezTo>
                  <a:cubicBezTo>
                    <a:pt x="-373" y="102561"/>
                    <a:pt x="719" y="75334"/>
                    <a:pt x="36" y="48790"/>
                  </a:cubicBezTo>
                  <a:cubicBezTo>
                    <a:pt x="-169" y="32413"/>
                    <a:pt x="514" y="16241"/>
                    <a:pt x="1606" y="0"/>
                  </a:cubicBezTo>
                  <a:cubicBezTo>
                    <a:pt x="16348" y="83182"/>
                    <a:pt x="80709" y="152307"/>
                    <a:pt x="146844" y="208739"/>
                  </a:cubicBezTo>
                  <a:cubicBezTo>
                    <a:pt x="175645" y="233987"/>
                    <a:pt x="195779" y="266264"/>
                    <a:pt x="216323" y="298267"/>
                  </a:cubicBezTo>
                  <a:cubicBezTo>
                    <a:pt x="245602" y="339960"/>
                    <a:pt x="261778" y="390047"/>
                    <a:pt x="261710" y="44129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15077658" y="1581455"/>
              <a:ext cx="225227" cy="614139"/>
            </a:xfrm>
            <a:custGeom>
              <a:rect b="b" l="l" r="r" t="t"/>
              <a:pathLst>
                <a:path extrusionOk="0" h="614139" w="225227">
                  <a:moveTo>
                    <a:pt x="216756" y="20949"/>
                  </a:moveTo>
                  <a:cubicBezTo>
                    <a:pt x="219760" y="14057"/>
                    <a:pt x="222694" y="7097"/>
                    <a:pt x="225561" y="0"/>
                  </a:cubicBezTo>
                  <a:cubicBezTo>
                    <a:pt x="220851" y="45583"/>
                    <a:pt x="211842" y="91712"/>
                    <a:pt x="195053" y="134701"/>
                  </a:cubicBezTo>
                  <a:cubicBezTo>
                    <a:pt x="167138" y="204645"/>
                    <a:pt x="133695" y="271996"/>
                    <a:pt x="94724" y="336412"/>
                  </a:cubicBezTo>
                  <a:cubicBezTo>
                    <a:pt x="54934" y="401374"/>
                    <a:pt x="55480" y="484079"/>
                    <a:pt x="85852" y="552794"/>
                  </a:cubicBezTo>
                  <a:cubicBezTo>
                    <a:pt x="95202" y="573197"/>
                    <a:pt x="104211" y="594146"/>
                    <a:pt x="114722" y="614208"/>
                  </a:cubicBezTo>
                  <a:cubicBezTo>
                    <a:pt x="-23623" y="494655"/>
                    <a:pt x="-47033" y="313962"/>
                    <a:pt x="100867" y="174006"/>
                  </a:cubicBezTo>
                  <a:cubicBezTo>
                    <a:pt x="149530" y="131494"/>
                    <a:pt x="191026" y="80793"/>
                    <a:pt x="216756" y="2094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15236948" y="2131343"/>
              <a:ext cx="232052" cy="136475"/>
            </a:xfrm>
            <a:custGeom>
              <a:rect b="b" l="l" r="r" t="t"/>
              <a:pathLst>
                <a:path extrusionOk="0" h="136475" w="232052">
                  <a:moveTo>
                    <a:pt x="229254" y="37639"/>
                  </a:moveTo>
                  <a:cubicBezTo>
                    <a:pt x="241607" y="65412"/>
                    <a:pt x="234441" y="95232"/>
                    <a:pt x="217310" y="118501"/>
                  </a:cubicBezTo>
                  <a:cubicBezTo>
                    <a:pt x="217310" y="118501"/>
                    <a:pt x="217310" y="118433"/>
                    <a:pt x="217310" y="118365"/>
                  </a:cubicBezTo>
                  <a:cubicBezTo>
                    <a:pt x="221474" y="102670"/>
                    <a:pt x="203865" y="97757"/>
                    <a:pt x="191784" y="96187"/>
                  </a:cubicBezTo>
                  <a:cubicBezTo>
                    <a:pt x="160253" y="93117"/>
                    <a:pt x="125649" y="98166"/>
                    <a:pt x="99783" y="117546"/>
                  </a:cubicBezTo>
                  <a:cubicBezTo>
                    <a:pt x="93299" y="122800"/>
                    <a:pt x="75827" y="129624"/>
                    <a:pt x="80058" y="139314"/>
                  </a:cubicBezTo>
                  <a:cubicBezTo>
                    <a:pt x="78625" y="138836"/>
                    <a:pt x="77260" y="138427"/>
                    <a:pt x="75827" y="137949"/>
                  </a:cubicBezTo>
                  <a:cubicBezTo>
                    <a:pt x="55966" y="130989"/>
                    <a:pt x="36992" y="121708"/>
                    <a:pt x="19110" y="110722"/>
                  </a:cubicBezTo>
                  <a:cubicBezTo>
                    <a:pt x="18428" y="103080"/>
                    <a:pt x="10852" y="96051"/>
                    <a:pt x="5801" y="89637"/>
                  </a:cubicBezTo>
                  <a:cubicBezTo>
                    <a:pt x="3822" y="86634"/>
                    <a:pt x="1843" y="83768"/>
                    <a:pt x="0" y="80766"/>
                  </a:cubicBezTo>
                  <a:cubicBezTo>
                    <a:pt x="273" y="80561"/>
                    <a:pt x="478" y="80288"/>
                    <a:pt x="751" y="80083"/>
                  </a:cubicBezTo>
                  <a:cubicBezTo>
                    <a:pt x="8327" y="72577"/>
                    <a:pt x="14401" y="63843"/>
                    <a:pt x="21431" y="55723"/>
                  </a:cubicBezTo>
                  <a:cubicBezTo>
                    <a:pt x="38971" y="35115"/>
                    <a:pt x="62722" y="19215"/>
                    <a:pt x="88453" y="10413"/>
                  </a:cubicBezTo>
                  <a:cubicBezTo>
                    <a:pt x="107154" y="4476"/>
                    <a:pt x="126400" y="-1597"/>
                    <a:pt x="146193" y="382"/>
                  </a:cubicBezTo>
                  <a:cubicBezTo>
                    <a:pt x="176360" y="3452"/>
                    <a:pt x="213761" y="7819"/>
                    <a:pt x="229254" y="3763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15295234" y="2230737"/>
              <a:ext cx="204752" cy="129651"/>
            </a:xfrm>
            <a:custGeom>
              <a:rect b="b" l="l" r="r" t="t"/>
              <a:pathLst>
                <a:path extrusionOk="0" h="129651" w="204752">
                  <a:moveTo>
                    <a:pt x="203592" y="10509"/>
                  </a:moveTo>
                  <a:cubicBezTo>
                    <a:pt x="208847" y="41147"/>
                    <a:pt x="211372" y="77382"/>
                    <a:pt x="200589" y="107406"/>
                  </a:cubicBezTo>
                  <a:cubicBezTo>
                    <a:pt x="182502" y="136680"/>
                    <a:pt x="142166" y="136134"/>
                    <a:pt x="111453" y="130607"/>
                  </a:cubicBezTo>
                  <a:cubicBezTo>
                    <a:pt x="68455" y="120508"/>
                    <a:pt x="32487" y="93759"/>
                    <a:pt x="0" y="64075"/>
                  </a:cubicBezTo>
                  <a:cubicBezTo>
                    <a:pt x="22796" y="73083"/>
                    <a:pt x="46615" y="79565"/>
                    <a:pt x="71186" y="82841"/>
                  </a:cubicBezTo>
                  <a:cubicBezTo>
                    <a:pt x="85928" y="84342"/>
                    <a:pt x="101011" y="84956"/>
                    <a:pt x="115412" y="80862"/>
                  </a:cubicBezTo>
                  <a:cubicBezTo>
                    <a:pt x="119029" y="79838"/>
                    <a:pt x="121623" y="77927"/>
                    <a:pt x="123466" y="75607"/>
                  </a:cubicBezTo>
                  <a:cubicBezTo>
                    <a:pt x="159297" y="65508"/>
                    <a:pt x="188918" y="35415"/>
                    <a:pt x="200998" y="0"/>
                  </a:cubicBezTo>
                  <a:cubicBezTo>
                    <a:pt x="202090" y="3344"/>
                    <a:pt x="202909" y="6755"/>
                    <a:pt x="203592" y="10236"/>
                  </a:cubicBezTo>
                  <a:cubicBezTo>
                    <a:pt x="203592" y="10304"/>
                    <a:pt x="203592" y="10372"/>
                    <a:pt x="203592" y="10509"/>
                  </a:cubicBezTo>
                  <a:lnTo>
                    <a:pt x="203592" y="10509"/>
                  </a:ln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15021753" y="2238312"/>
              <a:ext cx="259352" cy="873443"/>
            </a:xfrm>
            <a:custGeom>
              <a:rect b="b" l="l" r="r" t="t"/>
              <a:pathLst>
                <a:path extrusionOk="0" h="873443" w="259352">
                  <a:moveTo>
                    <a:pt x="260308" y="78473"/>
                  </a:moveTo>
                  <a:cubicBezTo>
                    <a:pt x="259353" y="78883"/>
                    <a:pt x="258397" y="79497"/>
                    <a:pt x="257715" y="80248"/>
                  </a:cubicBezTo>
                  <a:cubicBezTo>
                    <a:pt x="239560" y="99354"/>
                    <a:pt x="230210" y="124875"/>
                    <a:pt x="220654" y="148963"/>
                  </a:cubicBezTo>
                  <a:cubicBezTo>
                    <a:pt x="207073" y="183764"/>
                    <a:pt x="194515" y="219112"/>
                    <a:pt x="186666" y="255687"/>
                  </a:cubicBezTo>
                  <a:cubicBezTo>
                    <a:pt x="168443" y="327746"/>
                    <a:pt x="163665" y="403490"/>
                    <a:pt x="173493" y="477187"/>
                  </a:cubicBezTo>
                  <a:cubicBezTo>
                    <a:pt x="179704" y="512670"/>
                    <a:pt x="190078" y="547267"/>
                    <a:pt x="199702" y="581932"/>
                  </a:cubicBezTo>
                  <a:cubicBezTo>
                    <a:pt x="215194" y="632905"/>
                    <a:pt x="225500" y="686950"/>
                    <a:pt x="214921" y="739970"/>
                  </a:cubicBezTo>
                  <a:cubicBezTo>
                    <a:pt x="214034" y="753686"/>
                    <a:pt x="202090" y="776546"/>
                    <a:pt x="214717" y="785553"/>
                  </a:cubicBezTo>
                  <a:cubicBezTo>
                    <a:pt x="214375" y="786509"/>
                    <a:pt x="214034" y="787532"/>
                    <a:pt x="213625" y="788487"/>
                  </a:cubicBezTo>
                  <a:cubicBezTo>
                    <a:pt x="209188" y="801248"/>
                    <a:pt x="203387" y="815783"/>
                    <a:pt x="196562" y="829635"/>
                  </a:cubicBezTo>
                  <a:cubicBezTo>
                    <a:pt x="193218" y="834480"/>
                    <a:pt x="190146" y="844784"/>
                    <a:pt x="182980" y="846490"/>
                  </a:cubicBezTo>
                  <a:cubicBezTo>
                    <a:pt x="159570" y="850652"/>
                    <a:pt x="135887" y="853518"/>
                    <a:pt x="112477" y="857817"/>
                  </a:cubicBezTo>
                  <a:cubicBezTo>
                    <a:pt x="74939" y="864914"/>
                    <a:pt x="38220" y="876514"/>
                    <a:pt x="0" y="879448"/>
                  </a:cubicBezTo>
                  <a:cubicBezTo>
                    <a:pt x="49277" y="792991"/>
                    <a:pt x="75485" y="689065"/>
                    <a:pt x="49413" y="590666"/>
                  </a:cubicBezTo>
                  <a:cubicBezTo>
                    <a:pt x="43134" y="567124"/>
                    <a:pt x="37128" y="543514"/>
                    <a:pt x="32897" y="519699"/>
                  </a:cubicBezTo>
                  <a:cubicBezTo>
                    <a:pt x="37879" y="514103"/>
                    <a:pt x="37947" y="504004"/>
                    <a:pt x="37470" y="496020"/>
                  </a:cubicBezTo>
                  <a:cubicBezTo>
                    <a:pt x="38152" y="435084"/>
                    <a:pt x="41223" y="374011"/>
                    <a:pt x="49413" y="313553"/>
                  </a:cubicBezTo>
                  <a:cubicBezTo>
                    <a:pt x="57877" y="259850"/>
                    <a:pt x="76714" y="208398"/>
                    <a:pt x="92616" y="156606"/>
                  </a:cubicBezTo>
                  <a:cubicBezTo>
                    <a:pt x="110566" y="108498"/>
                    <a:pt x="129335" y="59708"/>
                    <a:pt x="161891" y="19243"/>
                  </a:cubicBezTo>
                  <a:cubicBezTo>
                    <a:pt x="166532" y="12965"/>
                    <a:pt x="172060" y="6960"/>
                    <a:pt x="175746" y="0"/>
                  </a:cubicBezTo>
                  <a:cubicBezTo>
                    <a:pt x="188304" y="9758"/>
                    <a:pt x="201340" y="18902"/>
                    <a:pt x="214853" y="27227"/>
                  </a:cubicBezTo>
                  <a:cubicBezTo>
                    <a:pt x="229322" y="44491"/>
                    <a:pt x="244269" y="62096"/>
                    <a:pt x="260308" y="78473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16445872" y="1475755"/>
              <a:ext cx="464104" cy="1508054"/>
            </a:xfrm>
            <a:custGeom>
              <a:rect b="b" l="l" r="r" t="t"/>
              <a:pathLst>
                <a:path extrusionOk="0" h="1508054" w="464104">
                  <a:moveTo>
                    <a:pt x="466971" y="245315"/>
                  </a:moveTo>
                  <a:cubicBezTo>
                    <a:pt x="469496" y="334774"/>
                    <a:pt x="433802" y="418502"/>
                    <a:pt x="401519" y="500251"/>
                  </a:cubicBezTo>
                  <a:cubicBezTo>
                    <a:pt x="358589" y="608476"/>
                    <a:pt x="281602" y="711856"/>
                    <a:pt x="294775" y="834070"/>
                  </a:cubicBezTo>
                  <a:cubicBezTo>
                    <a:pt x="300508" y="890980"/>
                    <a:pt x="332449" y="940248"/>
                    <a:pt x="351082" y="993269"/>
                  </a:cubicBezTo>
                  <a:cubicBezTo>
                    <a:pt x="389643" y="1105315"/>
                    <a:pt x="369031" y="1173553"/>
                    <a:pt x="312725" y="1273385"/>
                  </a:cubicBezTo>
                  <a:cubicBezTo>
                    <a:pt x="284401" y="1328043"/>
                    <a:pt x="241539" y="1371852"/>
                    <a:pt x="196426" y="1413136"/>
                  </a:cubicBezTo>
                  <a:cubicBezTo>
                    <a:pt x="173152" y="1425896"/>
                    <a:pt x="154315" y="1445685"/>
                    <a:pt x="135136" y="1464041"/>
                  </a:cubicBezTo>
                  <a:cubicBezTo>
                    <a:pt x="116845" y="1477484"/>
                    <a:pt x="102786" y="1495294"/>
                    <a:pt x="84153" y="1508259"/>
                  </a:cubicBezTo>
                  <a:cubicBezTo>
                    <a:pt x="72619" y="1491746"/>
                    <a:pt x="61562" y="1471820"/>
                    <a:pt x="48321" y="1455512"/>
                  </a:cubicBezTo>
                  <a:cubicBezTo>
                    <a:pt x="30849" y="1432174"/>
                    <a:pt x="8804" y="1409997"/>
                    <a:pt x="0" y="1381610"/>
                  </a:cubicBezTo>
                  <a:cubicBezTo>
                    <a:pt x="30576" y="1361207"/>
                    <a:pt x="58286" y="1337733"/>
                    <a:pt x="82037" y="1309619"/>
                  </a:cubicBezTo>
                  <a:cubicBezTo>
                    <a:pt x="146056" y="1252436"/>
                    <a:pt x="201544" y="1180377"/>
                    <a:pt x="215126" y="1093578"/>
                  </a:cubicBezTo>
                  <a:cubicBezTo>
                    <a:pt x="223931" y="1029776"/>
                    <a:pt x="190556" y="972115"/>
                    <a:pt x="169125" y="914386"/>
                  </a:cubicBezTo>
                  <a:cubicBezTo>
                    <a:pt x="154246" y="875695"/>
                    <a:pt x="150424" y="834275"/>
                    <a:pt x="154383" y="793264"/>
                  </a:cubicBezTo>
                  <a:cubicBezTo>
                    <a:pt x="158956" y="710355"/>
                    <a:pt x="191511" y="632428"/>
                    <a:pt x="224545" y="557366"/>
                  </a:cubicBezTo>
                  <a:cubicBezTo>
                    <a:pt x="238536" y="530003"/>
                    <a:pt x="258124" y="505846"/>
                    <a:pt x="270819" y="477733"/>
                  </a:cubicBezTo>
                  <a:cubicBezTo>
                    <a:pt x="294775" y="422938"/>
                    <a:pt x="314977" y="365686"/>
                    <a:pt x="323918" y="306319"/>
                  </a:cubicBezTo>
                  <a:cubicBezTo>
                    <a:pt x="339957" y="212561"/>
                    <a:pt x="319482" y="124397"/>
                    <a:pt x="273208" y="43263"/>
                  </a:cubicBezTo>
                  <a:cubicBezTo>
                    <a:pt x="294775" y="37872"/>
                    <a:pt x="316001" y="31253"/>
                    <a:pt x="337022" y="24088"/>
                  </a:cubicBezTo>
                  <a:cubicBezTo>
                    <a:pt x="358726" y="18561"/>
                    <a:pt x="379679" y="10509"/>
                    <a:pt x="399403" y="0"/>
                  </a:cubicBezTo>
                  <a:cubicBezTo>
                    <a:pt x="404658" y="9894"/>
                    <a:pt x="410050" y="19789"/>
                    <a:pt x="415101" y="29752"/>
                  </a:cubicBezTo>
                  <a:cubicBezTo>
                    <a:pt x="449977" y="96283"/>
                    <a:pt x="467927" y="169980"/>
                    <a:pt x="466971" y="24531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16567995" y="1282593"/>
              <a:ext cx="184276" cy="81885"/>
            </a:xfrm>
            <a:custGeom>
              <a:rect b="b" l="l" r="r" t="t"/>
              <a:pathLst>
                <a:path extrusionOk="0" h="81885" w="184276">
                  <a:moveTo>
                    <a:pt x="186030" y="44471"/>
                  </a:moveTo>
                  <a:cubicBezTo>
                    <a:pt x="158729" y="65966"/>
                    <a:pt x="125901" y="81798"/>
                    <a:pt x="90410" y="82685"/>
                  </a:cubicBezTo>
                  <a:cubicBezTo>
                    <a:pt x="60653" y="85551"/>
                    <a:pt x="29462" y="78113"/>
                    <a:pt x="5370" y="60303"/>
                  </a:cubicBezTo>
                  <a:cubicBezTo>
                    <a:pt x="-9509" y="46519"/>
                    <a:pt x="9943" y="25433"/>
                    <a:pt x="22433" y="17176"/>
                  </a:cubicBezTo>
                  <a:cubicBezTo>
                    <a:pt x="73757" y="-20081"/>
                    <a:pt x="141667" y="9875"/>
                    <a:pt x="186030" y="44471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14432628" y="-140729"/>
              <a:ext cx="225227" cy="600492"/>
            </a:xfrm>
            <a:custGeom>
              <a:rect b="b" l="l" r="r" t="t"/>
              <a:pathLst>
                <a:path extrusionOk="0" h="600492" w="225227">
                  <a:moveTo>
                    <a:pt x="210402" y="91439"/>
                  </a:moveTo>
                  <a:cubicBezTo>
                    <a:pt x="243640" y="161587"/>
                    <a:pt x="232106" y="264626"/>
                    <a:pt x="191497" y="329861"/>
                  </a:cubicBezTo>
                  <a:cubicBezTo>
                    <a:pt x="156689" y="378105"/>
                    <a:pt x="110278" y="417137"/>
                    <a:pt x="77928" y="467429"/>
                  </a:cubicBezTo>
                  <a:cubicBezTo>
                    <a:pt x="51173" y="511510"/>
                    <a:pt x="34452" y="558799"/>
                    <a:pt x="46532" y="603085"/>
                  </a:cubicBezTo>
                  <a:cubicBezTo>
                    <a:pt x="33019" y="587868"/>
                    <a:pt x="20938" y="571423"/>
                    <a:pt x="10905" y="553340"/>
                  </a:cubicBezTo>
                  <a:cubicBezTo>
                    <a:pt x="-12846" y="503322"/>
                    <a:pt x="6128" y="448049"/>
                    <a:pt x="30357" y="402057"/>
                  </a:cubicBezTo>
                  <a:cubicBezTo>
                    <a:pt x="48443" y="370190"/>
                    <a:pt x="75675" y="341462"/>
                    <a:pt x="92260" y="308298"/>
                  </a:cubicBezTo>
                  <a:cubicBezTo>
                    <a:pt x="109186" y="276772"/>
                    <a:pt x="118946" y="240743"/>
                    <a:pt x="116967" y="204850"/>
                  </a:cubicBezTo>
                  <a:cubicBezTo>
                    <a:pt x="115192" y="169639"/>
                    <a:pt x="112258" y="132654"/>
                    <a:pt x="90144" y="103517"/>
                  </a:cubicBezTo>
                  <a:cubicBezTo>
                    <a:pt x="68372" y="66668"/>
                    <a:pt x="43734" y="31935"/>
                    <a:pt x="15205" y="0"/>
                  </a:cubicBezTo>
                  <a:lnTo>
                    <a:pt x="148772" y="0"/>
                  </a:lnTo>
                  <a:cubicBezTo>
                    <a:pt x="173001" y="27705"/>
                    <a:pt x="193203" y="57593"/>
                    <a:pt x="210402" y="91439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14511920" y="477846"/>
              <a:ext cx="382203" cy="580020"/>
            </a:xfrm>
            <a:custGeom>
              <a:rect b="b" l="l" r="r" t="t"/>
              <a:pathLst>
                <a:path extrusionOk="0" h="580020" w="382203">
                  <a:moveTo>
                    <a:pt x="330948" y="213789"/>
                  </a:moveTo>
                  <a:cubicBezTo>
                    <a:pt x="396741" y="274248"/>
                    <a:pt x="401724" y="385885"/>
                    <a:pt x="341254" y="451734"/>
                  </a:cubicBezTo>
                  <a:cubicBezTo>
                    <a:pt x="324259" y="470226"/>
                    <a:pt x="307128" y="487968"/>
                    <a:pt x="286789" y="503049"/>
                  </a:cubicBezTo>
                  <a:cubicBezTo>
                    <a:pt x="268771" y="514922"/>
                    <a:pt x="247477" y="520176"/>
                    <a:pt x="227821" y="528433"/>
                  </a:cubicBezTo>
                  <a:cubicBezTo>
                    <a:pt x="179704" y="547335"/>
                    <a:pt x="131246" y="566305"/>
                    <a:pt x="80195" y="576063"/>
                  </a:cubicBezTo>
                  <a:cubicBezTo>
                    <a:pt x="65111" y="579748"/>
                    <a:pt x="49414" y="582546"/>
                    <a:pt x="33989" y="586231"/>
                  </a:cubicBezTo>
                  <a:cubicBezTo>
                    <a:pt x="68728" y="558321"/>
                    <a:pt x="104424" y="531436"/>
                    <a:pt x="136706" y="501002"/>
                  </a:cubicBezTo>
                  <a:cubicBezTo>
                    <a:pt x="217583" y="420686"/>
                    <a:pt x="271774" y="289942"/>
                    <a:pt x="192399" y="190247"/>
                  </a:cubicBezTo>
                  <a:cubicBezTo>
                    <a:pt x="170354" y="159335"/>
                    <a:pt x="145238" y="130402"/>
                    <a:pt x="115480" y="106792"/>
                  </a:cubicBezTo>
                  <a:cubicBezTo>
                    <a:pt x="85586" y="84410"/>
                    <a:pt x="54328" y="64075"/>
                    <a:pt x="26959" y="38418"/>
                  </a:cubicBezTo>
                  <a:cubicBezTo>
                    <a:pt x="24502" y="36575"/>
                    <a:pt x="22113" y="34665"/>
                    <a:pt x="19656" y="32891"/>
                  </a:cubicBezTo>
                  <a:cubicBezTo>
                    <a:pt x="19793" y="30980"/>
                    <a:pt x="19315" y="28933"/>
                    <a:pt x="18018" y="26886"/>
                  </a:cubicBezTo>
                  <a:cubicBezTo>
                    <a:pt x="13582" y="19925"/>
                    <a:pt x="8804" y="13102"/>
                    <a:pt x="4163" y="6278"/>
                  </a:cubicBezTo>
                  <a:cubicBezTo>
                    <a:pt x="2662" y="4163"/>
                    <a:pt x="1229" y="2115"/>
                    <a:pt x="0" y="0"/>
                  </a:cubicBezTo>
                  <a:cubicBezTo>
                    <a:pt x="3959" y="4299"/>
                    <a:pt x="8600" y="8052"/>
                    <a:pt x="12490" y="11805"/>
                  </a:cubicBezTo>
                  <a:cubicBezTo>
                    <a:pt x="40063" y="36030"/>
                    <a:pt x="68046" y="59981"/>
                    <a:pt x="102376" y="74174"/>
                  </a:cubicBezTo>
                  <a:cubicBezTo>
                    <a:pt x="149264" y="98399"/>
                    <a:pt x="196016" y="124261"/>
                    <a:pt x="241676" y="150942"/>
                  </a:cubicBezTo>
                  <a:cubicBezTo>
                    <a:pt x="273617" y="168684"/>
                    <a:pt x="304057" y="187722"/>
                    <a:pt x="330948" y="213789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14350650" y="1275614"/>
              <a:ext cx="546005" cy="484488"/>
            </a:xfrm>
            <a:custGeom>
              <a:rect b="b" l="l" r="r" t="t"/>
              <a:pathLst>
                <a:path extrusionOk="0" h="484488" w="546005">
                  <a:moveTo>
                    <a:pt x="549685" y="305296"/>
                  </a:moveTo>
                  <a:cubicBezTo>
                    <a:pt x="549753" y="313825"/>
                    <a:pt x="549071" y="322355"/>
                    <a:pt x="548798" y="330885"/>
                  </a:cubicBezTo>
                  <a:cubicBezTo>
                    <a:pt x="545863" y="360432"/>
                    <a:pt x="541495" y="390593"/>
                    <a:pt x="528186" y="417547"/>
                  </a:cubicBezTo>
                  <a:cubicBezTo>
                    <a:pt x="501568" y="482646"/>
                    <a:pt x="423490" y="490425"/>
                    <a:pt x="361996" y="485580"/>
                  </a:cubicBezTo>
                  <a:cubicBezTo>
                    <a:pt x="324594" y="481827"/>
                    <a:pt x="285145" y="474730"/>
                    <a:pt x="250952" y="457944"/>
                  </a:cubicBezTo>
                  <a:cubicBezTo>
                    <a:pt x="230477" y="447776"/>
                    <a:pt x="212254" y="434129"/>
                    <a:pt x="193416" y="421027"/>
                  </a:cubicBezTo>
                  <a:cubicBezTo>
                    <a:pt x="192461" y="418570"/>
                    <a:pt x="190618" y="417206"/>
                    <a:pt x="188434" y="417547"/>
                  </a:cubicBezTo>
                  <a:cubicBezTo>
                    <a:pt x="144003" y="389160"/>
                    <a:pt x="102779" y="355587"/>
                    <a:pt x="74660" y="310345"/>
                  </a:cubicBezTo>
                  <a:cubicBezTo>
                    <a:pt x="58007" y="285370"/>
                    <a:pt x="38829" y="262920"/>
                    <a:pt x="27089" y="234465"/>
                  </a:cubicBezTo>
                  <a:cubicBezTo>
                    <a:pt x="4976" y="178851"/>
                    <a:pt x="-8264" y="76904"/>
                    <a:pt x="5795" y="0"/>
                  </a:cubicBezTo>
                  <a:cubicBezTo>
                    <a:pt x="3816" y="16786"/>
                    <a:pt x="3952" y="34392"/>
                    <a:pt x="6614" y="53021"/>
                  </a:cubicBezTo>
                  <a:cubicBezTo>
                    <a:pt x="19718" y="131835"/>
                    <a:pt x="71043" y="213789"/>
                    <a:pt x="136222" y="259918"/>
                  </a:cubicBezTo>
                  <a:cubicBezTo>
                    <a:pt x="211571" y="317579"/>
                    <a:pt x="297977" y="361251"/>
                    <a:pt x="391343" y="379743"/>
                  </a:cubicBezTo>
                  <a:cubicBezTo>
                    <a:pt x="418371" y="385680"/>
                    <a:pt x="445535" y="379129"/>
                    <a:pt x="470992" y="369780"/>
                  </a:cubicBezTo>
                  <a:cubicBezTo>
                    <a:pt x="493788" y="363093"/>
                    <a:pt x="516311" y="352721"/>
                    <a:pt x="531530" y="333819"/>
                  </a:cubicBezTo>
                  <a:cubicBezTo>
                    <a:pt x="538902" y="324880"/>
                    <a:pt x="545044" y="315190"/>
                    <a:pt x="549685" y="305296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14618528" y="1497885"/>
              <a:ext cx="259352" cy="122827"/>
            </a:xfrm>
            <a:custGeom>
              <a:rect b="b" l="l" r="r" t="t"/>
              <a:pathLst>
                <a:path extrusionOk="0" h="122827" w="259352">
                  <a:moveTo>
                    <a:pt x="198268" y="457"/>
                  </a:moveTo>
                  <a:cubicBezTo>
                    <a:pt x="227343" y="1480"/>
                    <a:pt x="272252" y="17175"/>
                    <a:pt x="259762" y="53887"/>
                  </a:cubicBezTo>
                  <a:cubicBezTo>
                    <a:pt x="254507" y="76610"/>
                    <a:pt x="241062" y="99129"/>
                    <a:pt x="219494" y="109569"/>
                  </a:cubicBezTo>
                  <a:cubicBezTo>
                    <a:pt x="197722" y="118099"/>
                    <a:pt x="174039" y="126901"/>
                    <a:pt x="150425" y="129631"/>
                  </a:cubicBezTo>
                  <a:cubicBezTo>
                    <a:pt x="97598" y="126355"/>
                    <a:pt x="48526" y="105338"/>
                    <a:pt x="0" y="84116"/>
                  </a:cubicBezTo>
                  <a:cubicBezTo>
                    <a:pt x="11944" y="87596"/>
                    <a:pt x="20134" y="74904"/>
                    <a:pt x="29280" y="69309"/>
                  </a:cubicBezTo>
                  <a:cubicBezTo>
                    <a:pt x="51393" y="52249"/>
                    <a:pt x="73643" y="35053"/>
                    <a:pt x="98076" y="21406"/>
                  </a:cubicBezTo>
                  <a:cubicBezTo>
                    <a:pt x="129403" y="7553"/>
                    <a:pt x="163733" y="-2273"/>
                    <a:pt x="198268" y="457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14515763" y="1727962"/>
              <a:ext cx="320778" cy="511783"/>
            </a:xfrm>
            <a:custGeom>
              <a:rect b="b" l="l" r="r" t="t"/>
              <a:pathLst>
                <a:path extrusionOk="0" h="511783" w="320778">
                  <a:moveTo>
                    <a:pt x="320622" y="397348"/>
                  </a:moveTo>
                  <a:cubicBezTo>
                    <a:pt x="329972" y="423347"/>
                    <a:pt x="324375" y="450779"/>
                    <a:pt x="315093" y="475890"/>
                  </a:cubicBezTo>
                  <a:cubicBezTo>
                    <a:pt x="310316" y="488309"/>
                    <a:pt x="305333" y="501479"/>
                    <a:pt x="299942" y="514717"/>
                  </a:cubicBezTo>
                  <a:cubicBezTo>
                    <a:pt x="299122" y="508985"/>
                    <a:pt x="298099" y="503322"/>
                    <a:pt x="297007" y="497794"/>
                  </a:cubicBezTo>
                  <a:cubicBezTo>
                    <a:pt x="285677" y="462106"/>
                    <a:pt x="263359" y="431194"/>
                    <a:pt x="237970" y="404036"/>
                  </a:cubicBezTo>
                  <a:cubicBezTo>
                    <a:pt x="185485" y="345556"/>
                    <a:pt x="126516" y="293286"/>
                    <a:pt x="63999" y="245656"/>
                  </a:cubicBezTo>
                  <a:cubicBezTo>
                    <a:pt x="17588" y="199732"/>
                    <a:pt x="-8620" y="131221"/>
                    <a:pt x="2573" y="65645"/>
                  </a:cubicBezTo>
                  <a:cubicBezTo>
                    <a:pt x="5030" y="42853"/>
                    <a:pt x="13015" y="21495"/>
                    <a:pt x="20591" y="0"/>
                  </a:cubicBezTo>
                  <a:cubicBezTo>
                    <a:pt x="41954" y="15012"/>
                    <a:pt x="63453" y="29820"/>
                    <a:pt x="87818" y="39714"/>
                  </a:cubicBezTo>
                  <a:cubicBezTo>
                    <a:pt x="103652" y="45924"/>
                    <a:pt x="119964" y="50837"/>
                    <a:pt x="136549" y="54590"/>
                  </a:cubicBezTo>
                  <a:cubicBezTo>
                    <a:pt x="122831" y="101060"/>
                    <a:pt x="152247" y="173324"/>
                    <a:pt x="174975" y="213721"/>
                  </a:cubicBezTo>
                  <a:cubicBezTo>
                    <a:pt x="216676" y="279911"/>
                    <a:pt x="284722" y="327541"/>
                    <a:pt x="320622" y="397348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14327184" y="2205626"/>
              <a:ext cx="464104" cy="757439"/>
            </a:xfrm>
            <a:custGeom>
              <a:rect b="b" l="l" r="r" t="t"/>
              <a:pathLst>
                <a:path extrusionOk="0" h="757439" w="464104">
                  <a:moveTo>
                    <a:pt x="458558" y="22587"/>
                  </a:moveTo>
                  <a:cubicBezTo>
                    <a:pt x="465588" y="38281"/>
                    <a:pt x="464291" y="57251"/>
                    <a:pt x="463745" y="74243"/>
                  </a:cubicBezTo>
                  <a:cubicBezTo>
                    <a:pt x="463131" y="90210"/>
                    <a:pt x="454531" y="103994"/>
                    <a:pt x="445795" y="116891"/>
                  </a:cubicBezTo>
                  <a:cubicBezTo>
                    <a:pt x="420201" y="152511"/>
                    <a:pt x="387031" y="181649"/>
                    <a:pt x="352292" y="209831"/>
                  </a:cubicBezTo>
                  <a:cubicBezTo>
                    <a:pt x="303766" y="245588"/>
                    <a:pt x="249575" y="275612"/>
                    <a:pt x="208215" y="320786"/>
                  </a:cubicBezTo>
                  <a:cubicBezTo>
                    <a:pt x="189309" y="339756"/>
                    <a:pt x="173270" y="361251"/>
                    <a:pt x="156276" y="381927"/>
                  </a:cubicBezTo>
                  <a:cubicBezTo>
                    <a:pt x="138872" y="402398"/>
                    <a:pt x="121127" y="423006"/>
                    <a:pt x="110957" y="448254"/>
                  </a:cubicBezTo>
                  <a:cubicBezTo>
                    <a:pt x="72191" y="545834"/>
                    <a:pt x="83316" y="663271"/>
                    <a:pt x="145424" y="748773"/>
                  </a:cubicBezTo>
                  <a:cubicBezTo>
                    <a:pt x="147676" y="751639"/>
                    <a:pt x="150270" y="753277"/>
                    <a:pt x="152931" y="754095"/>
                  </a:cubicBezTo>
                  <a:cubicBezTo>
                    <a:pt x="154365" y="756415"/>
                    <a:pt x="155525" y="758531"/>
                    <a:pt x="156276" y="760442"/>
                  </a:cubicBezTo>
                  <a:cubicBezTo>
                    <a:pt x="132252" y="748363"/>
                    <a:pt x="109183" y="734443"/>
                    <a:pt x="85363" y="722092"/>
                  </a:cubicBezTo>
                  <a:cubicBezTo>
                    <a:pt x="56015" y="708035"/>
                    <a:pt x="25030" y="693910"/>
                    <a:pt x="5646" y="666478"/>
                  </a:cubicBezTo>
                  <a:cubicBezTo>
                    <a:pt x="-4113" y="651261"/>
                    <a:pt x="2029" y="631472"/>
                    <a:pt x="732" y="614276"/>
                  </a:cubicBezTo>
                  <a:cubicBezTo>
                    <a:pt x="869" y="600902"/>
                    <a:pt x="1210" y="587391"/>
                    <a:pt x="1961" y="574016"/>
                  </a:cubicBezTo>
                  <a:cubicBezTo>
                    <a:pt x="6397" y="497521"/>
                    <a:pt x="26599" y="421573"/>
                    <a:pt x="65229" y="354836"/>
                  </a:cubicBezTo>
                  <a:cubicBezTo>
                    <a:pt x="88571" y="323242"/>
                    <a:pt x="113073" y="291989"/>
                    <a:pt x="140510" y="263739"/>
                  </a:cubicBezTo>
                  <a:cubicBezTo>
                    <a:pt x="180368" y="230439"/>
                    <a:pt x="227120" y="206215"/>
                    <a:pt x="270391" y="176667"/>
                  </a:cubicBezTo>
                  <a:cubicBezTo>
                    <a:pt x="333864" y="134087"/>
                    <a:pt x="431599" y="81681"/>
                    <a:pt x="446751" y="0"/>
                  </a:cubicBezTo>
                  <a:cubicBezTo>
                    <a:pt x="452279" y="6551"/>
                    <a:pt x="456101" y="13989"/>
                    <a:pt x="458558" y="22587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15899911" y="2084095"/>
              <a:ext cx="450454" cy="887090"/>
            </a:xfrm>
            <a:custGeom>
              <a:rect b="b" l="l" r="r" t="t"/>
              <a:pathLst>
                <a:path extrusionOk="0" h="887090" w="450454">
                  <a:moveTo>
                    <a:pt x="446520" y="8871"/>
                  </a:moveTo>
                  <a:cubicBezTo>
                    <a:pt x="467473" y="144050"/>
                    <a:pt x="418127" y="233714"/>
                    <a:pt x="332200" y="333000"/>
                  </a:cubicBezTo>
                  <a:cubicBezTo>
                    <a:pt x="307698" y="360978"/>
                    <a:pt x="279783" y="385202"/>
                    <a:pt x="249685" y="406902"/>
                  </a:cubicBezTo>
                  <a:cubicBezTo>
                    <a:pt x="204571" y="443750"/>
                    <a:pt x="160686" y="485034"/>
                    <a:pt x="134273" y="537713"/>
                  </a:cubicBezTo>
                  <a:cubicBezTo>
                    <a:pt x="107791" y="590052"/>
                    <a:pt x="103765" y="657198"/>
                    <a:pt x="135433" y="708103"/>
                  </a:cubicBezTo>
                  <a:cubicBezTo>
                    <a:pt x="153792" y="740380"/>
                    <a:pt x="183072" y="770472"/>
                    <a:pt x="220815" y="775863"/>
                  </a:cubicBezTo>
                  <a:cubicBezTo>
                    <a:pt x="212079" y="786645"/>
                    <a:pt x="203274" y="797290"/>
                    <a:pt x="195221" y="808481"/>
                  </a:cubicBezTo>
                  <a:cubicBezTo>
                    <a:pt x="175633" y="836527"/>
                    <a:pt x="162051" y="867984"/>
                    <a:pt x="136115" y="891799"/>
                  </a:cubicBezTo>
                  <a:cubicBezTo>
                    <a:pt x="55170" y="847376"/>
                    <a:pt x="5415" y="757849"/>
                    <a:pt x="1047" y="666342"/>
                  </a:cubicBezTo>
                  <a:cubicBezTo>
                    <a:pt x="-4959" y="582546"/>
                    <a:pt x="14902" y="504209"/>
                    <a:pt x="59675" y="433173"/>
                  </a:cubicBezTo>
                  <a:cubicBezTo>
                    <a:pt x="82675" y="397144"/>
                    <a:pt x="107246" y="362274"/>
                    <a:pt x="138573" y="331158"/>
                  </a:cubicBezTo>
                  <a:cubicBezTo>
                    <a:pt x="198838" y="274998"/>
                    <a:pt x="261970" y="217269"/>
                    <a:pt x="297119" y="141320"/>
                  </a:cubicBezTo>
                  <a:cubicBezTo>
                    <a:pt x="306128" y="119552"/>
                    <a:pt x="308926" y="95465"/>
                    <a:pt x="302920" y="72605"/>
                  </a:cubicBezTo>
                  <a:cubicBezTo>
                    <a:pt x="349672" y="56706"/>
                    <a:pt x="393694" y="31184"/>
                    <a:pt x="435395" y="5664"/>
                  </a:cubicBezTo>
                  <a:cubicBezTo>
                    <a:pt x="438603" y="3821"/>
                    <a:pt x="441742" y="1842"/>
                    <a:pt x="444882" y="0"/>
                  </a:cubicBezTo>
                  <a:cubicBezTo>
                    <a:pt x="445632" y="3002"/>
                    <a:pt x="446178" y="5868"/>
                    <a:pt x="446520" y="8871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16039303" y="1504961"/>
              <a:ext cx="532355" cy="634611"/>
            </a:xfrm>
            <a:custGeom>
              <a:rect b="b" l="l" r="r" t="t"/>
              <a:pathLst>
                <a:path extrusionOk="0" h="634611" w="532355">
                  <a:moveTo>
                    <a:pt x="520139" y="136271"/>
                  </a:moveTo>
                  <a:cubicBezTo>
                    <a:pt x="539454" y="189087"/>
                    <a:pt x="541774" y="249341"/>
                    <a:pt x="522664" y="302498"/>
                  </a:cubicBezTo>
                  <a:cubicBezTo>
                    <a:pt x="511880" y="337709"/>
                    <a:pt x="489631" y="371145"/>
                    <a:pt x="465333" y="399259"/>
                  </a:cubicBezTo>
                  <a:cubicBezTo>
                    <a:pt x="444176" y="424985"/>
                    <a:pt x="423427" y="450506"/>
                    <a:pt x="398721" y="473229"/>
                  </a:cubicBezTo>
                  <a:cubicBezTo>
                    <a:pt x="370943" y="495474"/>
                    <a:pt x="342892" y="517720"/>
                    <a:pt x="313953" y="538464"/>
                  </a:cubicBezTo>
                  <a:cubicBezTo>
                    <a:pt x="232462" y="586777"/>
                    <a:pt x="140528" y="653991"/>
                    <a:pt x="40677" y="633519"/>
                  </a:cubicBezTo>
                  <a:cubicBezTo>
                    <a:pt x="20885" y="608135"/>
                    <a:pt x="15425" y="573334"/>
                    <a:pt x="4777" y="543173"/>
                  </a:cubicBezTo>
                  <a:cubicBezTo>
                    <a:pt x="3208" y="536963"/>
                    <a:pt x="1570" y="530617"/>
                    <a:pt x="0" y="524407"/>
                  </a:cubicBezTo>
                  <a:cubicBezTo>
                    <a:pt x="9487" y="529730"/>
                    <a:pt x="21089" y="534575"/>
                    <a:pt x="34740" y="538737"/>
                  </a:cubicBezTo>
                  <a:cubicBezTo>
                    <a:pt x="95756" y="555114"/>
                    <a:pt x="159161" y="525363"/>
                    <a:pt x="210076" y="493222"/>
                  </a:cubicBezTo>
                  <a:cubicBezTo>
                    <a:pt x="231097" y="478824"/>
                    <a:pt x="253756" y="465996"/>
                    <a:pt x="272457" y="448663"/>
                  </a:cubicBezTo>
                  <a:cubicBezTo>
                    <a:pt x="283172" y="437063"/>
                    <a:pt x="293683" y="425258"/>
                    <a:pt x="303716" y="413111"/>
                  </a:cubicBezTo>
                  <a:cubicBezTo>
                    <a:pt x="332381" y="378651"/>
                    <a:pt x="360841" y="342895"/>
                    <a:pt x="378587" y="301406"/>
                  </a:cubicBezTo>
                  <a:cubicBezTo>
                    <a:pt x="412985" y="226754"/>
                    <a:pt x="397560" y="136612"/>
                    <a:pt x="349034" y="71718"/>
                  </a:cubicBezTo>
                  <a:cubicBezTo>
                    <a:pt x="330470" y="45583"/>
                    <a:pt x="310404" y="19379"/>
                    <a:pt x="284674" y="0"/>
                  </a:cubicBezTo>
                  <a:cubicBezTo>
                    <a:pt x="292932" y="1365"/>
                    <a:pt x="301327" y="2729"/>
                    <a:pt x="309858" y="4231"/>
                  </a:cubicBezTo>
                  <a:cubicBezTo>
                    <a:pt x="310063" y="4231"/>
                    <a:pt x="310199" y="4299"/>
                    <a:pt x="310336" y="4299"/>
                  </a:cubicBezTo>
                  <a:cubicBezTo>
                    <a:pt x="392442" y="19857"/>
                    <a:pt x="483147" y="56023"/>
                    <a:pt x="520139" y="136271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16034923" y="1926798"/>
              <a:ext cx="232052" cy="88709"/>
            </a:xfrm>
            <a:custGeom>
              <a:rect b="b" l="l" r="r" t="t"/>
              <a:pathLst>
                <a:path extrusionOk="0" h="88709" w="232052">
                  <a:moveTo>
                    <a:pt x="72357" y="4444"/>
                  </a:moveTo>
                  <a:cubicBezTo>
                    <a:pt x="127504" y="-4359"/>
                    <a:pt x="183469" y="-674"/>
                    <a:pt x="235749" y="20821"/>
                  </a:cubicBezTo>
                  <a:cubicBezTo>
                    <a:pt x="189134" y="53507"/>
                    <a:pt x="137809" y="86670"/>
                    <a:pt x="79387" y="91447"/>
                  </a:cubicBezTo>
                  <a:cubicBezTo>
                    <a:pt x="59185" y="94586"/>
                    <a:pt x="-944" y="77185"/>
                    <a:pt x="11" y="52961"/>
                  </a:cubicBezTo>
                  <a:cubicBezTo>
                    <a:pt x="694" y="50914"/>
                    <a:pt x="1786" y="48116"/>
                    <a:pt x="3014" y="46273"/>
                  </a:cubicBezTo>
                  <a:cubicBezTo>
                    <a:pt x="20418" y="25324"/>
                    <a:pt x="44920" y="9425"/>
                    <a:pt x="72357" y="4444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16015823" y="502684"/>
              <a:ext cx="395854" cy="914385"/>
            </a:xfrm>
            <a:custGeom>
              <a:rect b="b" l="l" r="r" t="t"/>
              <a:pathLst>
                <a:path extrusionOk="0" h="914385" w="395854">
                  <a:moveTo>
                    <a:pt x="350468" y="163839"/>
                  </a:moveTo>
                  <a:cubicBezTo>
                    <a:pt x="443152" y="291921"/>
                    <a:pt x="393124" y="398508"/>
                    <a:pt x="298461" y="506734"/>
                  </a:cubicBezTo>
                  <a:cubicBezTo>
                    <a:pt x="267475" y="541057"/>
                    <a:pt x="233827" y="573743"/>
                    <a:pt x="208574" y="612775"/>
                  </a:cubicBezTo>
                  <a:cubicBezTo>
                    <a:pt x="163051" y="691044"/>
                    <a:pt x="120941" y="776341"/>
                    <a:pt x="121145" y="868735"/>
                  </a:cubicBezTo>
                  <a:cubicBezTo>
                    <a:pt x="120599" y="886408"/>
                    <a:pt x="122783" y="904219"/>
                    <a:pt x="127970" y="921073"/>
                  </a:cubicBezTo>
                  <a:cubicBezTo>
                    <a:pt x="94937" y="906539"/>
                    <a:pt x="63542" y="889002"/>
                    <a:pt x="36310" y="863685"/>
                  </a:cubicBezTo>
                  <a:cubicBezTo>
                    <a:pt x="5665" y="839461"/>
                    <a:pt x="-3549" y="800156"/>
                    <a:pt x="1161" y="762830"/>
                  </a:cubicBezTo>
                  <a:cubicBezTo>
                    <a:pt x="3276" y="726800"/>
                    <a:pt x="9282" y="691112"/>
                    <a:pt x="22660" y="657334"/>
                  </a:cubicBezTo>
                  <a:cubicBezTo>
                    <a:pt x="48117" y="595852"/>
                    <a:pt x="82242" y="538123"/>
                    <a:pt x="116982" y="481486"/>
                  </a:cubicBezTo>
                  <a:cubicBezTo>
                    <a:pt x="145920" y="435630"/>
                    <a:pt x="179500" y="392162"/>
                    <a:pt x="201272" y="342281"/>
                  </a:cubicBezTo>
                  <a:cubicBezTo>
                    <a:pt x="239356" y="252412"/>
                    <a:pt x="248228" y="142412"/>
                    <a:pt x="196835" y="55955"/>
                  </a:cubicBezTo>
                  <a:cubicBezTo>
                    <a:pt x="184823" y="35484"/>
                    <a:pt x="170149" y="17128"/>
                    <a:pt x="153906" y="0"/>
                  </a:cubicBezTo>
                  <a:cubicBezTo>
                    <a:pt x="185028" y="16923"/>
                    <a:pt x="215126" y="35757"/>
                    <a:pt x="243178" y="57797"/>
                  </a:cubicBezTo>
                  <a:cubicBezTo>
                    <a:pt x="286449" y="85161"/>
                    <a:pt x="320779" y="122350"/>
                    <a:pt x="350468" y="163839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15896127" y="-140661"/>
              <a:ext cx="320778" cy="484488"/>
            </a:xfrm>
            <a:custGeom>
              <a:rect b="b" l="l" r="r" t="t"/>
              <a:pathLst>
                <a:path extrusionOk="0" h="484488" w="320778">
                  <a:moveTo>
                    <a:pt x="9678" y="263671"/>
                  </a:moveTo>
                  <a:cubicBezTo>
                    <a:pt x="-19602" y="369576"/>
                    <a:pt x="21007" y="433924"/>
                    <a:pt x="85163" y="489538"/>
                  </a:cubicBezTo>
                  <a:cubicBezTo>
                    <a:pt x="80999" y="458558"/>
                    <a:pt x="87210" y="424507"/>
                    <a:pt x="92534" y="395438"/>
                  </a:cubicBezTo>
                  <a:cubicBezTo>
                    <a:pt x="123520" y="250978"/>
                    <a:pt x="210608" y="123306"/>
                    <a:pt x="310527" y="16923"/>
                  </a:cubicBezTo>
                  <a:cubicBezTo>
                    <a:pt x="312847" y="14808"/>
                    <a:pt x="318649" y="7984"/>
                    <a:pt x="325747" y="0"/>
                  </a:cubicBezTo>
                  <a:lnTo>
                    <a:pt x="152390" y="0"/>
                  </a:lnTo>
                  <a:cubicBezTo>
                    <a:pt x="96970" y="58957"/>
                    <a:pt x="26126" y="200073"/>
                    <a:pt x="9678" y="263671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13814944" y="-140798"/>
              <a:ext cx="580131" cy="3384592"/>
            </a:xfrm>
            <a:custGeom>
              <a:rect b="b" l="l" r="r" t="t"/>
              <a:pathLst>
                <a:path extrusionOk="0" h="3384592" w="580131">
                  <a:moveTo>
                    <a:pt x="423837" y="3087759"/>
                  </a:moveTo>
                  <a:cubicBezTo>
                    <a:pt x="388551" y="3062238"/>
                    <a:pt x="350467" y="3040538"/>
                    <a:pt x="315182" y="3015017"/>
                  </a:cubicBezTo>
                  <a:cubicBezTo>
                    <a:pt x="285561" y="2992704"/>
                    <a:pt x="261605" y="2964112"/>
                    <a:pt x="240447" y="2933883"/>
                  </a:cubicBezTo>
                  <a:cubicBezTo>
                    <a:pt x="209188" y="2893827"/>
                    <a:pt x="181001" y="2848312"/>
                    <a:pt x="174449" y="2797271"/>
                  </a:cubicBezTo>
                  <a:cubicBezTo>
                    <a:pt x="176428" y="2789492"/>
                    <a:pt x="178612" y="2781849"/>
                    <a:pt x="180864" y="2774206"/>
                  </a:cubicBezTo>
                  <a:cubicBezTo>
                    <a:pt x="196084" y="2726986"/>
                    <a:pt x="220996" y="2683586"/>
                    <a:pt x="246112" y="2640801"/>
                  </a:cubicBezTo>
                  <a:cubicBezTo>
                    <a:pt x="291772" y="2557074"/>
                    <a:pt x="353061" y="2483855"/>
                    <a:pt x="410596" y="2408247"/>
                  </a:cubicBezTo>
                  <a:cubicBezTo>
                    <a:pt x="490313" y="2308893"/>
                    <a:pt x="586410" y="2197734"/>
                    <a:pt x="573033" y="2061668"/>
                  </a:cubicBezTo>
                  <a:cubicBezTo>
                    <a:pt x="572965" y="2060235"/>
                    <a:pt x="572828" y="2058870"/>
                    <a:pt x="572692" y="2057505"/>
                  </a:cubicBezTo>
                  <a:cubicBezTo>
                    <a:pt x="574671" y="2044335"/>
                    <a:pt x="576377" y="2031165"/>
                    <a:pt x="577879" y="2017927"/>
                  </a:cubicBezTo>
                  <a:cubicBezTo>
                    <a:pt x="584294" y="1937884"/>
                    <a:pt x="584977" y="1851154"/>
                    <a:pt x="542661" y="1780050"/>
                  </a:cubicBezTo>
                  <a:cubicBezTo>
                    <a:pt x="520480" y="1739244"/>
                    <a:pt x="495500" y="1699189"/>
                    <a:pt x="458986" y="1669505"/>
                  </a:cubicBezTo>
                  <a:cubicBezTo>
                    <a:pt x="410528" y="1630883"/>
                    <a:pt x="361797" y="1600858"/>
                    <a:pt x="321529" y="1551590"/>
                  </a:cubicBezTo>
                  <a:cubicBezTo>
                    <a:pt x="265905" y="1492701"/>
                    <a:pt x="254302" y="1409997"/>
                    <a:pt x="252255" y="1331933"/>
                  </a:cubicBezTo>
                  <a:cubicBezTo>
                    <a:pt x="252050" y="1329749"/>
                    <a:pt x="252528" y="1312280"/>
                    <a:pt x="250685" y="1304228"/>
                  </a:cubicBezTo>
                  <a:cubicBezTo>
                    <a:pt x="263380" y="1276660"/>
                    <a:pt x="277234" y="1249843"/>
                    <a:pt x="290816" y="1224186"/>
                  </a:cubicBezTo>
                  <a:cubicBezTo>
                    <a:pt x="352515" y="1123808"/>
                    <a:pt x="427045" y="1028957"/>
                    <a:pt x="470384" y="918139"/>
                  </a:cubicBezTo>
                  <a:cubicBezTo>
                    <a:pt x="479734" y="894324"/>
                    <a:pt x="486013" y="869281"/>
                    <a:pt x="489358" y="843760"/>
                  </a:cubicBezTo>
                  <a:cubicBezTo>
                    <a:pt x="489426" y="843555"/>
                    <a:pt x="489562" y="843351"/>
                    <a:pt x="489631" y="843146"/>
                  </a:cubicBezTo>
                  <a:cubicBezTo>
                    <a:pt x="495022" y="829089"/>
                    <a:pt x="499663" y="814759"/>
                    <a:pt x="503622" y="800292"/>
                  </a:cubicBezTo>
                  <a:cubicBezTo>
                    <a:pt x="522732" y="733488"/>
                    <a:pt x="525121" y="661906"/>
                    <a:pt x="517955" y="592918"/>
                  </a:cubicBezTo>
                  <a:cubicBezTo>
                    <a:pt x="514133" y="555046"/>
                    <a:pt x="501370" y="517856"/>
                    <a:pt x="473796" y="490834"/>
                  </a:cubicBezTo>
                  <a:cubicBezTo>
                    <a:pt x="440422" y="458558"/>
                    <a:pt x="402884" y="430717"/>
                    <a:pt x="368759" y="399191"/>
                  </a:cubicBezTo>
                  <a:cubicBezTo>
                    <a:pt x="319072" y="362684"/>
                    <a:pt x="265291" y="331840"/>
                    <a:pt x="220859" y="287827"/>
                  </a:cubicBezTo>
                  <a:cubicBezTo>
                    <a:pt x="181615" y="255755"/>
                    <a:pt x="144692" y="218770"/>
                    <a:pt x="123261" y="172096"/>
                  </a:cubicBezTo>
                  <a:cubicBezTo>
                    <a:pt x="102990" y="125830"/>
                    <a:pt x="100738" y="74720"/>
                    <a:pt x="104014" y="24975"/>
                  </a:cubicBezTo>
                  <a:cubicBezTo>
                    <a:pt x="104628" y="16582"/>
                    <a:pt x="105857" y="8257"/>
                    <a:pt x="107154" y="0"/>
                  </a:cubicBezTo>
                  <a:lnTo>
                    <a:pt x="90500" y="0"/>
                  </a:lnTo>
                  <a:cubicBezTo>
                    <a:pt x="76646" y="57593"/>
                    <a:pt x="75895" y="119826"/>
                    <a:pt x="96029" y="175849"/>
                  </a:cubicBezTo>
                  <a:cubicBezTo>
                    <a:pt x="124899" y="251934"/>
                    <a:pt x="192331" y="302225"/>
                    <a:pt x="251913" y="353745"/>
                  </a:cubicBezTo>
                  <a:cubicBezTo>
                    <a:pt x="292523" y="385680"/>
                    <a:pt x="339001" y="409222"/>
                    <a:pt x="376334" y="445934"/>
                  </a:cubicBezTo>
                  <a:cubicBezTo>
                    <a:pt x="411211" y="479848"/>
                    <a:pt x="459532" y="504755"/>
                    <a:pt x="478233" y="551975"/>
                  </a:cubicBezTo>
                  <a:cubicBezTo>
                    <a:pt x="495364" y="612366"/>
                    <a:pt x="494749" y="677737"/>
                    <a:pt x="485467" y="740243"/>
                  </a:cubicBezTo>
                  <a:cubicBezTo>
                    <a:pt x="480553" y="716565"/>
                    <a:pt x="472704" y="693500"/>
                    <a:pt x="461853" y="671733"/>
                  </a:cubicBezTo>
                  <a:cubicBezTo>
                    <a:pt x="436054" y="622192"/>
                    <a:pt x="397629" y="579475"/>
                    <a:pt x="355381" y="543241"/>
                  </a:cubicBezTo>
                  <a:cubicBezTo>
                    <a:pt x="320369" y="516150"/>
                    <a:pt x="283650" y="491380"/>
                    <a:pt x="247682" y="465586"/>
                  </a:cubicBezTo>
                  <a:cubicBezTo>
                    <a:pt x="194583" y="429216"/>
                    <a:pt x="134249" y="400829"/>
                    <a:pt x="97394" y="345693"/>
                  </a:cubicBezTo>
                  <a:cubicBezTo>
                    <a:pt x="62518" y="298608"/>
                    <a:pt x="29826" y="246884"/>
                    <a:pt x="21431" y="187995"/>
                  </a:cubicBezTo>
                  <a:cubicBezTo>
                    <a:pt x="16858" y="134224"/>
                    <a:pt x="12968" y="79906"/>
                    <a:pt x="15288" y="25930"/>
                  </a:cubicBezTo>
                  <a:cubicBezTo>
                    <a:pt x="15971" y="17196"/>
                    <a:pt x="17813" y="8530"/>
                    <a:pt x="20270" y="0"/>
                  </a:cubicBezTo>
                  <a:lnTo>
                    <a:pt x="10784" y="0"/>
                  </a:lnTo>
                  <a:cubicBezTo>
                    <a:pt x="614" y="32140"/>
                    <a:pt x="205" y="67078"/>
                    <a:pt x="0" y="100719"/>
                  </a:cubicBezTo>
                  <a:cubicBezTo>
                    <a:pt x="546" y="131767"/>
                    <a:pt x="-1024" y="162884"/>
                    <a:pt x="1979" y="193795"/>
                  </a:cubicBezTo>
                  <a:cubicBezTo>
                    <a:pt x="6757" y="232281"/>
                    <a:pt x="21772" y="268652"/>
                    <a:pt x="40473" y="302293"/>
                  </a:cubicBezTo>
                  <a:cubicBezTo>
                    <a:pt x="64087" y="342758"/>
                    <a:pt x="90500" y="382882"/>
                    <a:pt x="125513" y="414340"/>
                  </a:cubicBezTo>
                  <a:cubicBezTo>
                    <a:pt x="151858" y="437336"/>
                    <a:pt x="182639" y="454259"/>
                    <a:pt x="211645" y="473638"/>
                  </a:cubicBezTo>
                  <a:cubicBezTo>
                    <a:pt x="292523" y="530890"/>
                    <a:pt x="386709" y="590257"/>
                    <a:pt x="433119" y="679648"/>
                  </a:cubicBezTo>
                  <a:cubicBezTo>
                    <a:pt x="433187" y="689679"/>
                    <a:pt x="432573" y="698345"/>
                    <a:pt x="430252" y="709400"/>
                  </a:cubicBezTo>
                  <a:cubicBezTo>
                    <a:pt x="424792" y="748500"/>
                    <a:pt x="409641" y="785963"/>
                    <a:pt x="392442" y="821446"/>
                  </a:cubicBezTo>
                  <a:cubicBezTo>
                    <a:pt x="367530" y="871737"/>
                    <a:pt x="340981" y="918071"/>
                    <a:pt x="304330" y="960856"/>
                  </a:cubicBezTo>
                  <a:cubicBezTo>
                    <a:pt x="272252" y="1003368"/>
                    <a:pt x="244201" y="1048814"/>
                    <a:pt x="213966" y="1092691"/>
                  </a:cubicBezTo>
                  <a:cubicBezTo>
                    <a:pt x="186802" y="1129403"/>
                    <a:pt x="163597" y="1169118"/>
                    <a:pt x="151653" y="1213472"/>
                  </a:cubicBezTo>
                  <a:cubicBezTo>
                    <a:pt x="143258" y="1246431"/>
                    <a:pt x="133430" y="1280072"/>
                    <a:pt x="135205" y="1314464"/>
                  </a:cubicBezTo>
                  <a:cubicBezTo>
                    <a:pt x="139777" y="1391573"/>
                    <a:pt x="152267" y="1469091"/>
                    <a:pt x="173425" y="1543333"/>
                  </a:cubicBezTo>
                  <a:cubicBezTo>
                    <a:pt x="173630" y="1544084"/>
                    <a:pt x="173971" y="1544766"/>
                    <a:pt x="174381" y="1545381"/>
                  </a:cubicBezTo>
                  <a:cubicBezTo>
                    <a:pt x="177998" y="1565374"/>
                    <a:pt x="183936" y="1585231"/>
                    <a:pt x="192672" y="1604611"/>
                  </a:cubicBezTo>
                  <a:cubicBezTo>
                    <a:pt x="240379" y="1722526"/>
                    <a:pt x="351491" y="1774933"/>
                    <a:pt x="442538" y="1852997"/>
                  </a:cubicBezTo>
                  <a:cubicBezTo>
                    <a:pt x="459054" y="1868282"/>
                    <a:pt x="473796" y="1885341"/>
                    <a:pt x="486696" y="1903697"/>
                  </a:cubicBezTo>
                  <a:cubicBezTo>
                    <a:pt x="484307" y="1919187"/>
                    <a:pt x="485194" y="1947574"/>
                    <a:pt x="483693" y="1954193"/>
                  </a:cubicBezTo>
                  <a:cubicBezTo>
                    <a:pt x="481645" y="1983262"/>
                    <a:pt x="478301" y="2012741"/>
                    <a:pt x="470043" y="2041469"/>
                  </a:cubicBezTo>
                  <a:cubicBezTo>
                    <a:pt x="460283" y="2072449"/>
                    <a:pt x="450455" y="2103702"/>
                    <a:pt x="436395" y="2133044"/>
                  </a:cubicBezTo>
                  <a:cubicBezTo>
                    <a:pt x="418718" y="2168528"/>
                    <a:pt x="396400" y="2201282"/>
                    <a:pt x="377699" y="2236152"/>
                  </a:cubicBezTo>
                  <a:cubicBezTo>
                    <a:pt x="336408" y="2315376"/>
                    <a:pt x="276620" y="2382999"/>
                    <a:pt x="220859" y="2452260"/>
                  </a:cubicBezTo>
                  <a:cubicBezTo>
                    <a:pt x="193081" y="2489382"/>
                    <a:pt x="163187" y="2524934"/>
                    <a:pt x="136570" y="2562942"/>
                  </a:cubicBezTo>
                  <a:cubicBezTo>
                    <a:pt x="96370" y="2632408"/>
                    <a:pt x="65930" y="2715385"/>
                    <a:pt x="87634" y="2795838"/>
                  </a:cubicBezTo>
                  <a:cubicBezTo>
                    <a:pt x="98418" y="2839169"/>
                    <a:pt x="108655" y="2882636"/>
                    <a:pt x="118347" y="2926240"/>
                  </a:cubicBezTo>
                  <a:cubicBezTo>
                    <a:pt x="122988" y="2944323"/>
                    <a:pt x="131860" y="2960836"/>
                    <a:pt x="140665" y="2977282"/>
                  </a:cubicBezTo>
                  <a:cubicBezTo>
                    <a:pt x="150629" y="3009081"/>
                    <a:pt x="167282" y="3038969"/>
                    <a:pt x="187075" y="3065718"/>
                  </a:cubicBezTo>
                  <a:cubicBezTo>
                    <a:pt x="209871" y="3096493"/>
                    <a:pt x="235328" y="3125290"/>
                    <a:pt x="263175" y="3151561"/>
                  </a:cubicBezTo>
                  <a:cubicBezTo>
                    <a:pt x="294297" y="3181245"/>
                    <a:pt x="330197" y="3206561"/>
                    <a:pt x="354085" y="3243068"/>
                  </a:cubicBezTo>
                  <a:cubicBezTo>
                    <a:pt x="363776" y="3257944"/>
                    <a:pt x="371625" y="3273638"/>
                    <a:pt x="378587" y="3290084"/>
                  </a:cubicBezTo>
                  <a:cubicBezTo>
                    <a:pt x="382204" y="3297112"/>
                    <a:pt x="383228" y="3306529"/>
                    <a:pt x="388893" y="3312193"/>
                  </a:cubicBezTo>
                  <a:cubicBezTo>
                    <a:pt x="388551" y="3319699"/>
                    <a:pt x="389166" y="3327410"/>
                    <a:pt x="388893" y="3334780"/>
                  </a:cubicBezTo>
                  <a:cubicBezTo>
                    <a:pt x="389097" y="3345629"/>
                    <a:pt x="388551" y="3356479"/>
                    <a:pt x="388483" y="3367261"/>
                  </a:cubicBezTo>
                  <a:cubicBezTo>
                    <a:pt x="388688" y="3373402"/>
                    <a:pt x="390053" y="3380567"/>
                    <a:pt x="395854" y="3383911"/>
                  </a:cubicBezTo>
                  <a:cubicBezTo>
                    <a:pt x="404249" y="3389165"/>
                    <a:pt x="414623" y="3381181"/>
                    <a:pt x="413599" y="3371833"/>
                  </a:cubicBezTo>
                  <a:cubicBezTo>
                    <a:pt x="414487" y="3361461"/>
                    <a:pt x="416398" y="3349587"/>
                    <a:pt x="418036" y="3337782"/>
                  </a:cubicBezTo>
                  <a:cubicBezTo>
                    <a:pt x="418513" y="3334370"/>
                    <a:pt x="419128" y="3331095"/>
                    <a:pt x="419674" y="3327683"/>
                  </a:cubicBezTo>
                  <a:cubicBezTo>
                    <a:pt x="439944" y="3314376"/>
                    <a:pt x="455369" y="3263471"/>
                    <a:pt x="464173" y="3246275"/>
                  </a:cubicBezTo>
                  <a:cubicBezTo>
                    <a:pt x="474411" y="3215500"/>
                    <a:pt x="498298" y="3184247"/>
                    <a:pt x="487583" y="3150674"/>
                  </a:cubicBezTo>
                  <a:cubicBezTo>
                    <a:pt x="473796" y="3123925"/>
                    <a:pt x="447588" y="3105637"/>
                    <a:pt x="423837" y="3087759"/>
                  </a:cubicBezTo>
                  <a:close/>
                  <a:moveTo>
                    <a:pt x="175473" y="1436814"/>
                  </a:moveTo>
                  <a:cubicBezTo>
                    <a:pt x="169808" y="1389116"/>
                    <a:pt x="163938" y="1341486"/>
                    <a:pt x="165235" y="1293310"/>
                  </a:cubicBezTo>
                  <a:cubicBezTo>
                    <a:pt x="168784" y="1265128"/>
                    <a:pt x="176019" y="1235786"/>
                    <a:pt x="185301" y="1206921"/>
                  </a:cubicBezTo>
                  <a:cubicBezTo>
                    <a:pt x="205162" y="1147282"/>
                    <a:pt x="247955" y="1099925"/>
                    <a:pt x="280647" y="1046836"/>
                  </a:cubicBezTo>
                  <a:cubicBezTo>
                    <a:pt x="318526" y="986786"/>
                    <a:pt x="368144" y="934175"/>
                    <a:pt x="397970" y="869213"/>
                  </a:cubicBezTo>
                  <a:cubicBezTo>
                    <a:pt x="420902" y="827588"/>
                    <a:pt x="442538" y="782278"/>
                    <a:pt x="451478" y="734921"/>
                  </a:cubicBezTo>
                  <a:cubicBezTo>
                    <a:pt x="451615" y="733215"/>
                    <a:pt x="451956" y="730826"/>
                    <a:pt x="452366" y="728165"/>
                  </a:cubicBezTo>
                  <a:cubicBezTo>
                    <a:pt x="453799" y="733215"/>
                    <a:pt x="455164" y="738401"/>
                    <a:pt x="456324" y="743587"/>
                  </a:cubicBezTo>
                  <a:cubicBezTo>
                    <a:pt x="476526" y="829635"/>
                    <a:pt x="447042" y="914181"/>
                    <a:pt x="403703" y="988561"/>
                  </a:cubicBezTo>
                  <a:cubicBezTo>
                    <a:pt x="362684" y="1069149"/>
                    <a:pt x="305081" y="1139025"/>
                    <a:pt x="260376" y="1217498"/>
                  </a:cubicBezTo>
                  <a:cubicBezTo>
                    <a:pt x="225227" y="1284098"/>
                    <a:pt x="188918" y="1359979"/>
                    <a:pt x="175473" y="1436814"/>
                  </a:cubicBezTo>
                  <a:close/>
                  <a:moveTo>
                    <a:pt x="445472" y="1815466"/>
                  </a:moveTo>
                  <a:cubicBezTo>
                    <a:pt x="352242" y="1742247"/>
                    <a:pt x="252528" y="1690454"/>
                    <a:pt x="211509" y="1570833"/>
                  </a:cubicBezTo>
                  <a:cubicBezTo>
                    <a:pt x="186870" y="1488743"/>
                    <a:pt x="207346" y="1405425"/>
                    <a:pt x="240584" y="1327361"/>
                  </a:cubicBezTo>
                  <a:cubicBezTo>
                    <a:pt x="234373" y="1365506"/>
                    <a:pt x="237717" y="1405357"/>
                    <a:pt x="241539" y="1443502"/>
                  </a:cubicBezTo>
                  <a:cubicBezTo>
                    <a:pt x="250344" y="1528048"/>
                    <a:pt x="314363" y="1593966"/>
                    <a:pt x="377358" y="1645349"/>
                  </a:cubicBezTo>
                  <a:cubicBezTo>
                    <a:pt x="428887" y="1680355"/>
                    <a:pt x="478301" y="1720274"/>
                    <a:pt x="506420" y="1777253"/>
                  </a:cubicBezTo>
                  <a:cubicBezTo>
                    <a:pt x="541569" y="1829454"/>
                    <a:pt x="552285" y="1892301"/>
                    <a:pt x="550783" y="1954261"/>
                  </a:cubicBezTo>
                  <a:cubicBezTo>
                    <a:pt x="550852" y="1955967"/>
                    <a:pt x="550783" y="1957605"/>
                    <a:pt x="550783" y="1959243"/>
                  </a:cubicBezTo>
                  <a:cubicBezTo>
                    <a:pt x="528738" y="1903492"/>
                    <a:pt x="491883" y="1853542"/>
                    <a:pt x="445472" y="1815466"/>
                  </a:cubicBezTo>
                  <a:close/>
                  <a:moveTo>
                    <a:pt x="111385" y="2721254"/>
                  </a:moveTo>
                  <a:cubicBezTo>
                    <a:pt x="113091" y="2690274"/>
                    <a:pt x="123875" y="2660932"/>
                    <a:pt x="135887" y="2632613"/>
                  </a:cubicBezTo>
                  <a:cubicBezTo>
                    <a:pt x="146466" y="2607024"/>
                    <a:pt x="158273" y="2581639"/>
                    <a:pt x="175677" y="2559803"/>
                  </a:cubicBezTo>
                  <a:cubicBezTo>
                    <a:pt x="215536" y="2509580"/>
                    <a:pt x="253824" y="2458265"/>
                    <a:pt x="294843" y="2408929"/>
                  </a:cubicBezTo>
                  <a:cubicBezTo>
                    <a:pt x="338865" y="2353452"/>
                    <a:pt x="381317" y="2296815"/>
                    <a:pt x="412030" y="2232740"/>
                  </a:cubicBezTo>
                  <a:cubicBezTo>
                    <a:pt x="473114" y="2134955"/>
                    <a:pt x="508946" y="2035191"/>
                    <a:pt x="497889" y="1920893"/>
                  </a:cubicBezTo>
                  <a:cubicBezTo>
                    <a:pt x="523961" y="1963610"/>
                    <a:pt x="539931" y="2012332"/>
                    <a:pt x="543139" y="2062418"/>
                  </a:cubicBezTo>
                  <a:cubicBezTo>
                    <a:pt x="542184" y="2069651"/>
                    <a:pt x="541228" y="2077499"/>
                    <a:pt x="543753" y="2083094"/>
                  </a:cubicBezTo>
                  <a:cubicBezTo>
                    <a:pt x="543753" y="2084118"/>
                    <a:pt x="543822" y="2085073"/>
                    <a:pt x="543753" y="2086097"/>
                  </a:cubicBezTo>
                  <a:cubicBezTo>
                    <a:pt x="543890" y="2234514"/>
                    <a:pt x="405887" y="2353452"/>
                    <a:pt x="326443" y="2468433"/>
                  </a:cubicBezTo>
                  <a:cubicBezTo>
                    <a:pt x="282626" y="2523296"/>
                    <a:pt x="243450" y="2581503"/>
                    <a:pt x="209871" y="2643121"/>
                  </a:cubicBezTo>
                  <a:cubicBezTo>
                    <a:pt x="187007" y="2682358"/>
                    <a:pt x="165644" y="2722687"/>
                    <a:pt x="151790" y="2766018"/>
                  </a:cubicBezTo>
                  <a:cubicBezTo>
                    <a:pt x="142439" y="2795223"/>
                    <a:pt x="136570" y="2825385"/>
                    <a:pt x="133430" y="2855955"/>
                  </a:cubicBezTo>
                  <a:cubicBezTo>
                    <a:pt x="132202" y="2850769"/>
                    <a:pt x="130973" y="2845515"/>
                    <a:pt x="129608" y="2840397"/>
                  </a:cubicBezTo>
                  <a:cubicBezTo>
                    <a:pt x="120190" y="2801297"/>
                    <a:pt x="107222" y="2762128"/>
                    <a:pt x="111385" y="2721254"/>
                  </a:cubicBezTo>
                  <a:close/>
                  <a:moveTo>
                    <a:pt x="417148" y="3279712"/>
                  </a:moveTo>
                  <a:cubicBezTo>
                    <a:pt x="415647" y="3283601"/>
                    <a:pt x="413395" y="3287218"/>
                    <a:pt x="410938" y="3290834"/>
                  </a:cubicBezTo>
                  <a:cubicBezTo>
                    <a:pt x="403498" y="3267906"/>
                    <a:pt x="391759" y="3246343"/>
                    <a:pt x="378860" y="3226009"/>
                  </a:cubicBezTo>
                  <a:cubicBezTo>
                    <a:pt x="362411" y="3200692"/>
                    <a:pt x="340230" y="3179675"/>
                    <a:pt x="317571" y="3159886"/>
                  </a:cubicBezTo>
                  <a:cubicBezTo>
                    <a:pt x="252869" y="3102293"/>
                    <a:pt x="184345" y="3036103"/>
                    <a:pt x="164348" y="2948758"/>
                  </a:cubicBezTo>
                  <a:cubicBezTo>
                    <a:pt x="158410" y="2908976"/>
                    <a:pt x="160321" y="2868238"/>
                    <a:pt x="167692" y="2828592"/>
                  </a:cubicBezTo>
                  <a:cubicBezTo>
                    <a:pt x="173766" y="2863393"/>
                    <a:pt x="191785" y="2901811"/>
                    <a:pt x="206527" y="2924534"/>
                  </a:cubicBezTo>
                  <a:cubicBezTo>
                    <a:pt x="234851" y="2972232"/>
                    <a:pt x="268225" y="3018361"/>
                    <a:pt x="315045" y="3049546"/>
                  </a:cubicBezTo>
                  <a:cubicBezTo>
                    <a:pt x="345553" y="3072815"/>
                    <a:pt x="457758" y="3134706"/>
                    <a:pt x="460351" y="3169235"/>
                  </a:cubicBezTo>
                  <a:cubicBezTo>
                    <a:pt x="451615" y="3207653"/>
                    <a:pt x="430935" y="3242863"/>
                    <a:pt x="417148" y="32797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14297755" y="-141002"/>
              <a:ext cx="627906" cy="3138936"/>
            </a:xfrm>
            <a:custGeom>
              <a:rect b="b" l="l" r="r" t="t"/>
              <a:pathLst>
                <a:path extrusionOk="0" h="3138936" w="627906">
                  <a:moveTo>
                    <a:pt x="608449" y="1658724"/>
                  </a:moveTo>
                  <a:cubicBezTo>
                    <a:pt x="601897" y="1640913"/>
                    <a:pt x="586677" y="1625901"/>
                    <a:pt x="560605" y="1616962"/>
                  </a:cubicBezTo>
                  <a:cubicBezTo>
                    <a:pt x="489420" y="1593829"/>
                    <a:pt x="410932" y="1621329"/>
                    <a:pt x="354488" y="1666639"/>
                  </a:cubicBezTo>
                  <a:cubicBezTo>
                    <a:pt x="348346" y="1672644"/>
                    <a:pt x="333126" y="1681379"/>
                    <a:pt x="322479" y="1691068"/>
                  </a:cubicBezTo>
                  <a:cubicBezTo>
                    <a:pt x="322001" y="1691000"/>
                    <a:pt x="321523" y="1691068"/>
                    <a:pt x="320841" y="1691409"/>
                  </a:cubicBezTo>
                  <a:cubicBezTo>
                    <a:pt x="314289" y="1696527"/>
                    <a:pt x="295451" y="1704716"/>
                    <a:pt x="305484" y="1714474"/>
                  </a:cubicBezTo>
                  <a:cubicBezTo>
                    <a:pt x="305484" y="1714883"/>
                    <a:pt x="305484" y="1715224"/>
                    <a:pt x="305553" y="1715634"/>
                  </a:cubicBezTo>
                  <a:cubicBezTo>
                    <a:pt x="305553" y="1715770"/>
                    <a:pt x="305621" y="1715839"/>
                    <a:pt x="305689" y="1715975"/>
                  </a:cubicBezTo>
                  <a:cubicBezTo>
                    <a:pt x="275932" y="1701236"/>
                    <a:pt x="249655" y="1682402"/>
                    <a:pt x="221877" y="1662886"/>
                  </a:cubicBezTo>
                  <a:cubicBezTo>
                    <a:pt x="199081" y="1647055"/>
                    <a:pt x="176627" y="1630064"/>
                    <a:pt x="158677" y="1608637"/>
                  </a:cubicBezTo>
                  <a:cubicBezTo>
                    <a:pt x="81144" y="1510716"/>
                    <a:pt x="55072" y="1404606"/>
                    <a:pt x="144686" y="1304160"/>
                  </a:cubicBezTo>
                  <a:cubicBezTo>
                    <a:pt x="154445" y="1291673"/>
                    <a:pt x="164956" y="1280072"/>
                    <a:pt x="175808" y="1268881"/>
                  </a:cubicBezTo>
                  <a:cubicBezTo>
                    <a:pt x="181882" y="1266152"/>
                    <a:pt x="188093" y="1260761"/>
                    <a:pt x="193417" y="1257895"/>
                  </a:cubicBezTo>
                  <a:cubicBezTo>
                    <a:pt x="207886" y="1248000"/>
                    <a:pt x="223925" y="1241040"/>
                    <a:pt x="241260" y="1238242"/>
                  </a:cubicBezTo>
                  <a:cubicBezTo>
                    <a:pt x="270540" y="1230259"/>
                    <a:pt x="300161" y="1224595"/>
                    <a:pt x="329713" y="1217976"/>
                  </a:cubicBezTo>
                  <a:cubicBezTo>
                    <a:pt x="364248" y="1208559"/>
                    <a:pt x="397964" y="1196345"/>
                    <a:pt x="431475" y="1183789"/>
                  </a:cubicBezTo>
                  <a:cubicBezTo>
                    <a:pt x="474268" y="1167070"/>
                    <a:pt x="519314" y="1154515"/>
                    <a:pt x="550641" y="1118485"/>
                  </a:cubicBezTo>
                  <a:cubicBezTo>
                    <a:pt x="634248" y="1048814"/>
                    <a:pt x="653768" y="927351"/>
                    <a:pt x="586882" y="839324"/>
                  </a:cubicBezTo>
                  <a:cubicBezTo>
                    <a:pt x="540471" y="780299"/>
                    <a:pt x="468740" y="750888"/>
                    <a:pt x="404380" y="716224"/>
                  </a:cubicBezTo>
                  <a:cubicBezTo>
                    <a:pt x="360631" y="692136"/>
                    <a:pt x="310944" y="678556"/>
                    <a:pt x="268356" y="652148"/>
                  </a:cubicBezTo>
                  <a:cubicBezTo>
                    <a:pt x="251976" y="639729"/>
                    <a:pt x="233753" y="628470"/>
                    <a:pt x="217782" y="615163"/>
                  </a:cubicBezTo>
                  <a:cubicBezTo>
                    <a:pt x="214506" y="611820"/>
                    <a:pt x="210548" y="608681"/>
                    <a:pt x="209319" y="603972"/>
                  </a:cubicBezTo>
                  <a:cubicBezTo>
                    <a:pt x="209319" y="603699"/>
                    <a:pt x="209456" y="603495"/>
                    <a:pt x="209387" y="603222"/>
                  </a:cubicBezTo>
                  <a:cubicBezTo>
                    <a:pt x="209387" y="601721"/>
                    <a:pt x="208091" y="601311"/>
                    <a:pt x="206999" y="601516"/>
                  </a:cubicBezTo>
                  <a:cubicBezTo>
                    <a:pt x="201061" y="580226"/>
                    <a:pt x="204064" y="556684"/>
                    <a:pt x="211162" y="535598"/>
                  </a:cubicBezTo>
                  <a:cubicBezTo>
                    <a:pt x="238667" y="456511"/>
                    <a:pt x="310057" y="405196"/>
                    <a:pt x="354215" y="336412"/>
                  </a:cubicBezTo>
                  <a:cubicBezTo>
                    <a:pt x="389296" y="273565"/>
                    <a:pt x="402878" y="197685"/>
                    <a:pt x="387999" y="126922"/>
                  </a:cubicBezTo>
                  <a:cubicBezTo>
                    <a:pt x="378035" y="82431"/>
                    <a:pt x="349847" y="44286"/>
                    <a:pt x="320090" y="10782"/>
                  </a:cubicBezTo>
                  <a:cubicBezTo>
                    <a:pt x="318247" y="9144"/>
                    <a:pt x="314425" y="5118"/>
                    <a:pt x="309375" y="0"/>
                  </a:cubicBezTo>
                  <a:lnTo>
                    <a:pt x="283712" y="0"/>
                  </a:lnTo>
                  <a:cubicBezTo>
                    <a:pt x="307941" y="27841"/>
                    <a:pt x="328144" y="57593"/>
                    <a:pt x="345411" y="91575"/>
                  </a:cubicBezTo>
                  <a:cubicBezTo>
                    <a:pt x="378717" y="161724"/>
                    <a:pt x="367115" y="264763"/>
                    <a:pt x="326506" y="329998"/>
                  </a:cubicBezTo>
                  <a:cubicBezTo>
                    <a:pt x="291698" y="378242"/>
                    <a:pt x="245287" y="417274"/>
                    <a:pt x="212936" y="467497"/>
                  </a:cubicBezTo>
                  <a:cubicBezTo>
                    <a:pt x="186182" y="511510"/>
                    <a:pt x="169529" y="558799"/>
                    <a:pt x="181541" y="603017"/>
                  </a:cubicBezTo>
                  <a:cubicBezTo>
                    <a:pt x="168096" y="587868"/>
                    <a:pt x="155947" y="571491"/>
                    <a:pt x="145846" y="553476"/>
                  </a:cubicBezTo>
                  <a:cubicBezTo>
                    <a:pt x="122163" y="503458"/>
                    <a:pt x="141068" y="448186"/>
                    <a:pt x="165297" y="402193"/>
                  </a:cubicBezTo>
                  <a:cubicBezTo>
                    <a:pt x="183384" y="370326"/>
                    <a:pt x="210616" y="341598"/>
                    <a:pt x="227201" y="308435"/>
                  </a:cubicBezTo>
                  <a:cubicBezTo>
                    <a:pt x="244127" y="276909"/>
                    <a:pt x="253887" y="240879"/>
                    <a:pt x="251907" y="204986"/>
                  </a:cubicBezTo>
                  <a:cubicBezTo>
                    <a:pt x="250133" y="169776"/>
                    <a:pt x="247198" y="132791"/>
                    <a:pt x="225085" y="103653"/>
                  </a:cubicBezTo>
                  <a:cubicBezTo>
                    <a:pt x="203313" y="66600"/>
                    <a:pt x="178470" y="31935"/>
                    <a:pt x="149941" y="0"/>
                  </a:cubicBezTo>
                  <a:lnTo>
                    <a:pt x="137724" y="0"/>
                  </a:lnTo>
                  <a:cubicBezTo>
                    <a:pt x="140932" y="4163"/>
                    <a:pt x="144071" y="8189"/>
                    <a:pt x="147143" y="12488"/>
                  </a:cubicBezTo>
                  <a:cubicBezTo>
                    <a:pt x="176695" y="49609"/>
                    <a:pt x="200037" y="90824"/>
                    <a:pt x="219147" y="134633"/>
                  </a:cubicBezTo>
                  <a:cubicBezTo>
                    <a:pt x="230477" y="176053"/>
                    <a:pt x="228429" y="221432"/>
                    <a:pt x="216281" y="262579"/>
                  </a:cubicBezTo>
                  <a:cubicBezTo>
                    <a:pt x="202972" y="299154"/>
                    <a:pt x="177992" y="331363"/>
                    <a:pt x="154787" y="362820"/>
                  </a:cubicBezTo>
                  <a:cubicBezTo>
                    <a:pt x="124006" y="409017"/>
                    <a:pt x="98275" y="464972"/>
                    <a:pt x="106124" y="521678"/>
                  </a:cubicBezTo>
                  <a:cubicBezTo>
                    <a:pt x="108240" y="550406"/>
                    <a:pt x="121685" y="576063"/>
                    <a:pt x="139089" y="598377"/>
                  </a:cubicBezTo>
                  <a:cubicBezTo>
                    <a:pt x="159906" y="629766"/>
                    <a:pt x="188298" y="654468"/>
                    <a:pt x="217987" y="677123"/>
                  </a:cubicBezTo>
                  <a:cubicBezTo>
                    <a:pt x="260917" y="718271"/>
                    <a:pt x="315927" y="744883"/>
                    <a:pt x="354284" y="791080"/>
                  </a:cubicBezTo>
                  <a:cubicBezTo>
                    <a:pt x="410386" y="853245"/>
                    <a:pt x="435297" y="916774"/>
                    <a:pt x="397964" y="996817"/>
                  </a:cubicBezTo>
                  <a:cubicBezTo>
                    <a:pt x="356399" y="1103814"/>
                    <a:pt x="247949" y="1157858"/>
                    <a:pt x="168369" y="1233056"/>
                  </a:cubicBezTo>
                  <a:cubicBezTo>
                    <a:pt x="132127" y="1269154"/>
                    <a:pt x="98821" y="1306890"/>
                    <a:pt x="78346" y="1349811"/>
                  </a:cubicBezTo>
                  <a:cubicBezTo>
                    <a:pt x="28318" y="1419141"/>
                    <a:pt x="29001" y="1551454"/>
                    <a:pt x="45313" y="1631224"/>
                  </a:cubicBezTo>
                  <a:cubicBezTo>
                    <a:pt x="53298" y="1667253"/>
                    <a:pt x="72203" y="1699052"/>
                    <a:pt x="93702" y="1728667"/>
                  </a:cubicBezTo>
                  <a:cubicBezTo>
                    <a:pt x="123528" y="1777867"/>
                    <a:pt x="163318" y="1819833"/>
                    <a:pt x="212254" y="1850403"/>
                  </a:cubicBezTo>
                  <a:cubicBezTo>
                    <a:pt x="216144" y="1852996"/>
                    <a:pt x="219966" y="1855589"/>
                    <a:pt x="223788" y="1858251"/>
                  </a:cubicBezTo>
                  <a:cubicBezTo>
                    <a:pt x="177514" y="1942866"/>
                    <a:pt x="183384" y="2040650"/>
                    <a:pt x="245355" y="2118305"/>
                  </a:cubicBezTo>
                  <a:cubicBezTo>
                    <a:pt x="270130" y="2148875"/>
                    <a:pt x="305894" y="2167777"/>
                    <a:pt x="334150" y="2194868"/>
                  </a:cubicBezTo>
                  <a:cubicBezTo>
                    <a:pt x="371346" y="2227963"/>
                    <a:pt x="407110" y="2262764"/>
                    <a:pt x="440143" y="2300022"/>
                  </a:cubicBezTo>
                  <a:cubicBezTo>
                    <a:pt x="449016" y="2310053"/>
                    <a:pt x="457274" y="2320493"/>
                    <a:pt x="464850" y="2331411"/>
                  </a:cubicBezTo>
                  <a:cubicBezTo>
                    <a:pt x="464440" y="2332572"/>
                    <a:pt x="464031" y="2333800"/>
                    <a:pt x="463553" y="2334892"/>
                  </a:cubicBezTo>
                  <a:cubicBezTo>
                    <a:pt x="436867" y="2407838"/>
                    <a:pt x="362815" y="2447416"/>
                    <a:pt x="300843" y="2487130"/>
                  </a:cubicBezTo>
                  <a:cubicBezTo>
                    <a:pt x="248495" y="2523705"/>
                    <a:pt x="189390" y="2551410"/>
                    <a:pt x="142365" y="2595014"/>
                  </a:cubicBezTo>
                  <a:cubicBezTo>
                    <a:pt x="112130" y="2630225"/>
                    <a:pt x="79574" y="2664685"/>
                    <a:pt x="57393" y="2705627"/>
                  </a:cubicBezTo>
                  <a:cubicBezTo>
                    <a:pt x="29751" y="2764653"/>
                    <a:pt x="8662" y="2827295"/>
                    <a:pt x="3748" y="2892735"/>
                  </a:cubicBezTo>
                  <a:cubicBezTo>
                    <a:pt x="-347" y="2928560"/>
                    <a:pt x="-74" y="2964726"/>
                    <a:pt x="62" y="3000756"/>
                  </a:cubicBezTo>
                  <a:cubicBezTo>
                    <a:pt x="2110" y="3032145"/>
                    <a:pt x="30297" y="3054186"/>
                    <a:pt x="54253" y="3070904"/>
                  </a:cubicBezTo>
                  <a:cubicBezTo>
                    <a:pt x="75411" y="3084210"/>
                    <a:pt x="97661" y="3092672"/>
                    <a:pt x="119501" y="3105159"/>
                  </a:cubicBezTo>
                  <a:cubicBezTo>
                    <a:pt x="145232" y="3119694"/>
                    <a:pt x="170348" y="3136003"/>
                    <a:pt x="199832" y="3140779"/>
                  </a:cubicBezTo>
                  <a:cubicBezTo>
                    <a:pt x="209660" y="3144396"/>
                    <a:pt x="221263" y="3137095"/>
                    <a:pt x="220853" y="3126313"/>
                  </a:cubicBezTo>
                  <a:cubicBezTo>
                    <a:pt x="220649" y="3116487"/>
                    <a:pt x="214097" y="3108162"/>
                    <a:pt x="209524" y="3099837"/>
                  </a:cubicBezTo>
                  <a:cubicBezTo>
                    <a:pt x="206999" y="3095606"/>
                    <a:pt x="204610" y="3091307"/>
                    <a:pt x="202221" y="3087008"/>
                  </a:cubicBezTo>
                  <a:cubicBezTo>
                    <a:pt x="202562" y="3083596"/>
                    <a:pt x="201743" y="3080048"/>
                    <a:pt x="199150" y="3076636"/>
                  </a:cubicBezTo>
                  <a:cubicBezTo>
                    <a:pt x="184339" y="3056847"/>
                    <a:pt x="173283" y="3034670"/>
                    <a:pt x="165434" y="3011264"/>
                  </a:cubicBezTo>
                  <a:cubicBezTo>
                    <a:pt x="142502" y="2948281"/>
                    <a:pt x="143252" y="2878064"/>
                    <a:pt x="165366" y="2814535"/>
                  </a:cubicBezTo>
                  <a:cubicBezTo>
                    <a:pt x="174784" y="2786762"/>
                    <a:pt x="194782" y="2764994"/>
                    <a:pt x="213209" y="2742817"/>
                  </a:cubicBezTo>
                  <a:cubicBezTo>
                    <a:pt x="241943" y="2705423"/>
                    <a:pt x="273952" y="2670621"/>
                    <a:pt x="311490" y="2641825"/>
                  </a:cubicBezTo>
                  <a:cubicBezTo>
                    <a:pt x="339746" y="2620466"/>
                    <a:pt x="370664" y="2602861"/>
                    <a:pt x="398715" y="2581230"/>
                  </a:cubicBezTo>
                  <a:cubicBezTo>
                    <a:pt x="436662" y="2549499"/>
                    <a:pt x="476930" y="2516404"/>
                    <a:pt x="503002" y="2473892"/>
                  </a:cubicBezTo>
                  <a:cubicBezTo>
                    <a:pt x="509827" y="2471026"/>
                    <a:pt x="513990" y="2462223"/>
                    <a:pt x="517334" y="2455263"/>
                  </a:cubicBezTo>
                  <a:cubicBezTo>
                    <a:pt x="535216" y="2424488"/>
                    <a:pt x="547774" y="2391051"/>
                    <a:pt x="560605" y="2358024"/>
                  </a:cubicBezTo>
                  <a:cubicBezTo>
                    <a:pt x="574324" y="2323632"/>
                    <a:pt x="580125" y="2284327"/>
                    <a:pt x="564769" y="2249458"/>
                  </a:cubicBezTo>
                  <a:cubicBezTo>
                    <a:pt x="526548" y="2177808"/>
                    <a:pt x="456182" y="2129155"/>
                    <a:pt x="412774" y="2060849"/>
                  </a:cubicBezTo>
                  <a:cubicBezTo>
                    <a:pt x="395029" y="2029391"/>
                    <a:pt x="382608" y="1994726"/>
                    <a:pt x="373599" y="1959789"/>
                  </a:cubicBezTo>
                  <a:cubicBezTo>
                    <a:pt x="372370" y="1956035"/>
                    <a:pt x="370732" y="1936861"/>
                    <a:pt x="366842" y="1925601"/>
                  </a:cubicBezTo>
                  <a:cubicBezTo>
                    <a:pt x="390320" y="1930105"/>
                    <a:pt x="414344" y="1932493"/>
                    <a:pt x="438164" y="1932835"/>
                  </a:cubicBezTo>
                  <a:cubicBezTo>
                    <a:pt x="500408" y="1935291"/>
                    <a:pt x="573437" y="1917686"/>
                    <a:pt x="602989" y="1857295"/>
                  </a:cubicBezTo>
                  <a:cubicBezTo>
                    <a:pt x="628651" y="1813692"/>
                    <a:pt x="649604" y="1705193"/>
                    <a:pt x="615889" y="1663364"/>
                  </a:cubicBezTo>
                  <a:cubicBezTo>
                    <a:pt x="613500" y="1661044"/>
                    <a:pt x="611043" y="1659474"/>
                    <a:pt x="608449" y="1658724"/>
                  </a:cubicBezTo>
                  <a:close/>
                  <a:moveTo>
                    <a:pt x="209183" y="604109"/>
                  </a:moveTo>
                  <a:cubicBezTo>
                    <a:pt x="209183" y="604041"/>
                    <a:pt x="209183" y="604041"/>
                    <a:pt x="209183" y="604109"/>
                  </a:cubicBezTo>
                  <a:lnTo>
                    <a:pt x="209183" y="604109"/>
                  </a:lnTo>
                  <a:lnTo>
                    <a:pt x="209183" y="604109"/>
                  </a:lnTo>
                  <a:cubicBezTo>
                    <a:pt x="209183" y="604177"/>
                    <a:pt x="209183" y="604109"/>
                    <a:pt x="209183" y="604109"/>
                  </a:cubicBezTo>
                  <a:lnTo>
                    <a:pt x="209183" y="604109"/>
                  </a:lnTo>
                  <a:cubicBezTo>
                    <a:pt x="209183" y="604041"/>
                    <a:pt x="209183" y="604041"/>
                    <a:pt x="209183" y="604109"/>
                  </a:cubicBezTo>
                  <a:close/>
                  <a:moveTo>
                    <a:pt x="350803" y="1119850"/>
                  </a:moveTo>
                  <a:cubicBezTo>
                    <a:pt x="431680" y="1039534"/>
                    <a:pt x="485871" y="908859"/>
                    <a:pt x="406495" y="809095"/>
                  </a:cubicBezTo>
                  <a:cubicBezTo>
                    <a:pt x="384450" y="778183"/>
                    <a:pt x="359334" y="749182"/>
                    <a:pt x="329577" y="725640"/>
                  </a:cubicBezTo>
                  <a:cubicBezTo>
                    <a:pt x="299683" y="703327"/>
                    <a:pt x="268424" y="682924"/>
                    <a:pt x="241056" y="657266"/>
                  </a:cubicBezTo>
                  <a:cubicBezTo>
                    <a:pt x="238530" y="655424"/>
                    <a:pt x="236210" y="653445"/>
                    <a:pt x="233753" y="651602"/>
                  </a:cubicBezTo>
                  <a:cubicBezTo>
                    <a:pt x="233821" y="649692"/>
                    <a:pt x="233412" y="647713"/>
                    <a:pt x="232183" y="645734"/>
                  </a:cubicBezTo>
                  <a:cubicBezTo>
                    <a:pt x="227747" y="638774"/>
                    <a:pt x="222969" y="631950"/>
                    <a:pt x="218328" y="625126"/>
                  </a:cubicBezTo>
                  <a:cubicBezTo>
                    <a:pt x="216827" y="623079"/>
                    <a:pt x="215462" y="620964"/>
                    <a:pt x="214233" y="618917"/>
                  </a:cubicBezTo>
                  <a:cubicBezTo>
                    <a:pt x="218192" y="623147"/>
                    <a:pt x="222764" y="626969"/>
                    <a:pt x="226655" y="630653"/>
                  </a:cubicBezTo>
                  <a:cubicBezTo>
                    <a:pt x="254228" y="654810"/>
                    <a:pt x="282211" y="678829"/>
                    <a:pt x="316541" y="693023"/>
                  </a:cubicBezTo>
                  <a:cubicBezTo>
                    <a:pt x="363361" y="717247"/>
                    <a:pt x="410181" y="743109"/>
                    <a:pt x="455841" y="769790"/>
                  </a:cubicBezTo>
                  <a:cubicBezTo>
                    <a:pt x="487850" y="787668"/>
                    <a:pt x="518290" y="806707"/>
                    <a:pt x="545181" y="832774"/>
                  </a:cubicBezTo>
                  <a:cubicBezTo>
                    <a:pt x="610974" y="893232"/>
                    <a:pt x="616025" y="1004938"/>
                    <a:pt x="555487" y="1070719"/>
                  </a:cubicBezTo>
                  <a:cubicBezTo>
                    <a:pt x="538492" y="1089211"/>
                    <a:pt x="521361" y="1106953"/>
                    <a:pt x="501023" y="1122034"/>
                  </a:cubicBezTo>
                  <a:cubicBezTo>
                    <a:pt x="483004" y="1133907"/>
                    <a:pt x="461710" y="1139161"/>
                    <a:pt x="442054" y="1147418"/>
                  </a:cubicBezTo>
                  <a:cubicBezTo>
                    <a:pt x="393937" y="1166320"/>
                    <a:pt x="345479" y="1185290"/>
                    <a:pt x="294428" y="1195048"/>
                  </a:cubicBezTo>
                  <a:cubicBezTo>
                    <a:pt x="279344" y="1198733"/>
                    <a:pt x="263647" y="1201531"/>
                    <a:pt x="248222" y="1205215"/>
                  </a:cubicBezTo>
                  <a:cubicBezTo>
                    <a:pt x="282757" y="1177170"/>
                    <a:pt x="318452" y="1150216"/>
                    <a:pt x="350803" y="1119850"/>
                  </a:cubicBezTo>
                  <a:close/>
                  <a:moveTo>
                    <a:pt x="418712" y="1660293"/>
                  </a:moveTo>
                  <a:cubicBezTo>
                    <a:pt x="450108" y="1646441"/>
                    <a:pt x="484438" y="1636614"/>
                    <a:pt x="519041" y="1639344"/>
                  </a:cubicBezTo>
                  <a:cubicBezTo>
                    <a:pt x="548116" y="1640368"/>
                    <a:pt x="593025" y="1656062"/>
                    <a:pt x="580535" y="1692774"/>
                  </a:cubicBezTo>
                  <a:cubicBezTo>
                    <a:pt x="575279" y="1715429"/>
                    <a:pt x="561834" y="1738016"/>
                    <a:pt x="540267" y="1748456"/>
                  </a:cubicBezTo>
                  <a:cubicBezTo>
                    <a:pt x="518495" y="1757054"/>
                    <a:pt x="494880" y="1765788"/>
                    <a:pt x="471197" y="1768518"/>
                  </a:cubicBezTo>
                  <a:cubicBezTo>
                    <a:pt x="418371" y="1765243"/>
                    <a:pt x="369230" y="1744226"/>
                    <a:pt x="320772" y="1723003"/>
                  </a:cubicBezTo>
                  <a:cubicBezTo>
                    <a:pt x="332716" y="1726484"/>
                    <a:pt x="340906" y="1713723"/>
                    <a:pt x="350052" y="1708196"/>
                  </a:cubicBezTo>
                  <a:cubicBezTo>
                    <a:pt x="372029" y="1691068"/>
                    <a:pt x="394347" y="1673941"/>
                    <a:pt x="418712" y="1660293"/>
                  </a:cubicBezTo>
                  <a:close/>
                  <a:moveTo>
                    <a:pt x="315858" y="1720206"/>
                  </a:moveTo>
                  <a:cubicBezTo>
                    <a:pt x="316268" y="1720615"/>
                    <a:pt x="316677" y="1721025"/>
                    <a:pt x="317155" y="1721366"/>
                  </a:cubicBezTo>
                  <a:cubicBezTo>
                    <a:pt x="316541" y="1721093"/>
                    <a:pt x="315927" y="1720752"/>
                    <a:pt x="315244" y="1720479"/>
                  </a:cubicBezTo>
                  <a:cubicBezTo>
                    <a:pt x="315449" y="1720410"/>
                    <a:pt x="315654" y="1720342"/>
                    <a:pt x="315858" y="1720206"/>
                  </a:cubicBezTo>
                  <a:close/>
                  <a:moveTo>
                    <a:pt x="381789" y="2556460"/>
                  </a:moveTo>
                  <a:cubicBezTo>
                    <a:pt x="333262" y="2592216"/>
                    <a:pt x="279071" y="2622241"/>
                    <a:pt x="237711" y="2667414"/>
                  </a:cubicBezTo>
                  <a:cubicBezTo>
                    <a:pt x="218806" y="2686384"/>
                    <a:pt x="202767" y="2707879"/>
                    <a:pt x="185773" y="2728555"/>
                  </a:cubicBezTo>
                  <a:cubicBezTo>
                    <a:pt x="168369" y="2749027"/>
                    <a:pt x="150692" y="2769634"/>
                    <a:pt x="140454" y="2794882"/>
                  </a:cubicBezTo>
                  <a:cubicBezTo>
                    <a:pt x="101688" y="2892462"/>
                    <a:pt x="112813" y="3009899"/>
                    <a:pt x="174921" y="3095401"/>
                  </a:cubicBezTo>
                  <a:cubicBezTo>
                    <a:pt x="177173" y="3098267"/>
                    <a:pt x="179698" y="3099905"/>
                    <a:pt x="182360" y="3100724"/>
                  </a:cubicBezTo>
                  <a:cubicBezTo>
                    <a:pt x="183793" y="3103044"/>
                    <a:pt x="185022" y="3105159"/>
                    <a:pt x="185704" y="3107070"/>
                  </a:cubicBezTo>
                  <a:cubicBezTo>
                    <a:pt x="161748" y="3094992"/>
                    <a:pt x="138611" y="3081071"/>
                    <a:pt x="114792" y="3068789"/>
                  </a:cubicBezTo>
                  <a:cubicBezTo>
                    <a:pt x="85444" y="3054732"/>
                    <a:pt x="54458" y="3040606"/>
                    <a:pt x="35075" y="3013175"/>
                  </a:cubicBezTo>
                  <a:cubicBezTo>
                    <a:pt x="25315" y="2997958"/>
                    <a:pt x="31458" y="2978101"/>
                    <a:pt x="30161" y="2960973"/>
                  </a:cubicBezTo>
                  <a:cubicBezTo>
                    <a:pt x="30297" y="2947598"/>
                    <a:pt x="30639" y="2934087"/>
                    <a:pt x="31321" y="2920713"/>
                  </a:cubicBezTo>
                  <a:cubicBezTo>
                    <a:pt x="35757" y="2844218"/>
                    <a:pt x="55960" y="2768270"/>
                    <a:pt x="94658" y="2701465"/>
                  </a:cubicBezTo>
                  <a:cubicBezTo>
                    <a:pt x="118000" y="2669802"/>
                    <a:pt x="142502" y="2638618"/>
                    <a:pt x="169870" y="2610367"/>
                  </a:cubicBezTo>
                  <a:cubicBezTo>
                    <a:pt x="209729" y="2577067"/>
                    <a:pt x="256480" y="2552843"/>
                    <a:pt x="299751" y="2523296"/>
                  </a:cubicBezTo>
                  <a:cubicBezTo>
                    <a:pt x="363224" y="2480716"/>
                    <a:pt x="460891" y="2428377"/>
                    <a:pt x="476043" y="2346697"/>
                  </a:cubicBezTo>
                  <a:cubicBezTo>
                    <a:pt x="481639" y="2353179"/>
                    <a:pt x="485530" y="2360617"/>
                    <a:pt x="488055" y="2369215"/>
                  </a:cubicBezTo>
                  <a:cubicBezTo>
                    <a:pt x="495085" y="2384910"/>
                    <a:pt x="493788" y="2403880"/>
                    <a:pt x="493242" y="2420871"/>
                  </a:cubicBezTo>
                  <a:cubicBezTo>
                    <a:pt x="492628" y="2436839"/>
                    <a:pt x="484028" y="2450623"/>
                    <a:pt x="475292" y="2463520"/>
                  </a:cubicBezTo>
                  <a:cubicBezTo>
                    <a:pt x="449698" y="2499140"/>
                    <a:pt x="416528" y="2528209"/>
                    <a:pt x="381789" y="2556460"/>
                  </a:cubicBezTo>
                  <a:close/>
                  <a:moveTo>
                    <a:pt x="393050" y="2082617"/>
                  </a:moveTo>
                  <a:cubicBezTo>
                    <a:pt x="434683" y="2148875"/>
                    <a:pt x="502729" y="2196505"/>
                    <a:pt x="538697" y="2266313"/>
                  </a:cubicBezTo>
                  <a:cubicBezTo>
                    <a:pt x="548047" y="2292311"/>
                    <a:pt x="542451" y="2319743"/>
                    <a:pt x="533169" y="2344854"/>
                  </a:cubicBezTo>
                  <a:cubicBezTo>
                    <a:pt x="528459" y="2357274"/>
                    <a:pt x="523341" y="2370375"/>
                    <a:pt x="518017" y="2383613"/>
                  </a:cubicBezTo>
                  <a:cubicBezTo>
                    <a:pt x="517130" y="2377950"/>
                    <a:pt x="516174" y="2372218"/>
                    <a:pt x="515082" y="2366690"/>
                  </a:cubicBezTo>
                  <a:cubicBezTo>
                    <a:pt x="503753" y="2331002"/>
                    <a:pt x="481435" y="2300090"/>
                    <a:pt x="456045" y="2272932"/>
                  </a:cubicBezTo>
                  <a:cubicBezTo>
                    <a:pt x="403561" y="2214452"/>
                    <a:pt x="344592" y="2162182"/>
                    <a:pt x="282143" y="2114552"/>
                  </a:cubicBezTo>
                  <a:cubicBezTo>
                    <a:pt x="235732" y="2068628"/>
                    <a:pt x="209456" y="2000117"/>
                    <a:pt x="220717" y="1934541"/>
                  </a:cubicBezTo>
                  <a:cubicBezTo>
                    <a:pt x="223174" y="1911749"/>
                    <a:pt x="231159" y="1890391"/>
                    <a:pt x="238667" y="1868896"/>
                  </a:cubicBezTo>
                  <a:cubicBezTo>
                    <a:pt x="260029" y="1883908"/>
                    <a:pt x="281528" y="1898716"/>
                    <a:pt x="305826" y="1908610"/>
                  </a:cubicBezTo>
                  <a:cubicBezTo>
                    <a:pt x="321660" y="1914820"/>
                    <a:pt x="338040" y="1919733"/>
                    <a:pt x="354693" y="1923486"/>
                  </a:cubicBezTo>
                  <a:cubicBezTo>
                    <a:pt x="340906" y="1970024"/>
                    <a:pt x="370254" y="2042220"/>
                    <a:pt x="393050" y="2082617"/>
                  </a:cubicBezTo>
                  <a:close/>
                  <a:moveTo>
                    <a:pt x="601761" y="1747501"/>
                  </a:moveTo>
                  <a:cubicBezTo>
                    <a:pt x="598826" y="1777048"/>
                    <a:pt x="594458" y="1807277"/>
                    <a:pt x="581149" y="1834163"/>
                  </a:cubicBezTo>
                  <a:cubicBezTo>
                    <a:pt x="554531" y="1899262"/>
                    <a:pt x="476452" y="1907041"/>
                    <a:pt x="414958" y="1902196"/>
                  </a:cubicBezTo>
                  <a:cubicBezTo>
                    <a:pt x="377557" y="1898443"/>
                    <a:pt x="338108" y="1891346"/>
                    <a:pt x="303915" y="1874559"/>
                  </a:cubicBezTo>
                  <a:cubicBezTo>
                    <a:pt x="283439" y="1864392"/>
                    <a:pt x="265216" y="1850745"/>
                    <a:pt x="246379" y="1837711"/>
                  </a:cubicBezTo>
                  <a:cubicBezTo>
                    <a:pt x="245424" y="1835255"/>
                    <a:pt x="243581" y="1833890"/>
                    <a:pt x="241397" y="1834231"/>
                  </a:cubicBezTo>
                  <a:cubicBezTo>
                    <a:pt x="196966" y="1805844"/>
                    <a:pt x="155742" y="1772271"/>
                    <a:pt x="127623" y="1727029"/>
                  </a:cubicBezTo>
                  <a:cubicBezTo>
                    <a:pt x="110970" y="1702055"/>
                    <a:pt x="91791" y="1679604"/>
                    <a:pt x="80052" y="1651149"/>
                  </a:cubicBezTo>
                  <a:cubicBezTo>
                    <a:pt x="58007" y="1595604"/>
                    <a:pt x="44835" y="1493929"/>
                    <a:pt x="58690" y="1417094"/>
                  </a:cubicBezTo>
                  <a:cubicBezTo>
                    <a:pt x="56779" y="1433744"/>
                    <a:pt x="56915" y="1451212"/>
                    <a:pt x="59577" y="1469637"/>
                  </a:cubicBezTo>
                  <a:cubicBezTo>
                    <a:pt x="72681" y="1548451"/>
                    <a:pt x="124006" y="1630473"/>
                    <a:pt x="189117" y="1676534"/>
                  </a:cubicBezTo>
                  <a:cubicBezTo>
                    <a:pt x="264397" y="1734195"/>
                    <a:pt x="350871" y="1777867"/>
                    <a:pt x="444238" y="1796359"/>
                  </a:cubicBezTo>
                  <a:cubicBezTo>
                    <a:pt x="471265" y="1802296"/>
                    <a:pt x="498429" y="1795745"/>
                    <a:pt x="523887" y="1786396"/>
                  </a:cubicBezTo>
                  <a:cubicBezTo>
                    <a:pt x="546614" y="1779709"/>
                    <a:pt x="569205" y="1769269"/>
                    <a:pt x="584425" y="1750435"/>
                  </a:cubicBezTo>
                  <a:cubicBezTo>
                    <a:pt x="591796" y="1741291"/>
                    <a:pt x="597870" y="1731602"/>
                    <a:pt x="602511" y="1721707"/>
                  </a:cubicBezTo>
                  <a:cubicBezTo>
                    <a:pt x="602648" y="1730441"/>
                    <a:pt x="601965" y="1739039"/>
                    <a:pt x="601761" y="17475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14899788" y="-140934"/>
              <a:ext cx="627906" cy="3289060"/>
            </a:xfrm>
            <a:custGeom>
              <a:rect b="b" l="l" r="r" t="t"/>
              <a:pathLst>
                <a:path extrusionOk="0" h="3289060" w="627906">
                  <a:moveTo>
                    <a:pt x="627636" y="2371535"/>
                  </a:moveTo>
                  <a:cubicBezTo>
                    <a:pt x="621425" y="2345741"/>
                    <a:pt x="608116" y="2321995"/>
                    <a:pt x="594603" y="2299340"/>
                  </a:cubicBezTo>
                  <a:lnTo>
                    <a:pt x="594534" y="2299271"/>
                  </a:lnTo>
                  <a:cubicBezTo>
                    <a:pt x="575902" y="2256623"/>
                    <a:pt x="522120" y="2243658"/>
                    <a:pt x="478576" y="2242156"/>
                  </a:cubicBezTo>
                  <a:cubicBezTo>
                    <a:pt x="416878" y="2243044"/>
                    <a:pt x="356544" y="2275320"/>
                    <a:pt x="321531" y="2326157"/>
                  </a:cubicBezTo>
                  <a:cubicBezTo>
                    <a:pt x="307813" y="2301114"/>
                    <a:pt x="296347" y="2275047"/>
                    <a:pt x="285359" y="2247206"/>
                  </a:cubicBezTo>
                  <a:cubicBezTo>
                    <a:pt x="271640" y="2209539"/>
                    <a:pt x="268637" y="2171189"/>
                    <a:pt x="276076" y="2131338"/>
                  </a:cubicBezTo>
                  <a:cubicBezTo>
                    <a:pt x="288020" y="2077089"/>
                    <a:pt x="326855" y="2032939"/>
                    <a:pt x="349105" y="1982716"/>
                  </a:cubicBezTo>
                  <a:cubicBezTo>
                    <a:pt x="403159" y="1876197"/>
                    <a:pt x="428822" y="1784827"/>
                    <a:pt x="421246" y="1669369"/>
                  </a:cubicBezTo>
                  <a:cubicBezTo>
                    <a:pt x="427457" y="1645144"/>
                    <a:pt x="430937" y="1620374"/>
                    <a:pt x="429845" y="1595194"/>
                  </a:cubicBezTo>
                  <a:cubicBezTo>
                    <a:pt x="428890" y="1555753"/>
                    <a:pt x="422133" y="1516175"/>
                    <a:pt x="404934" y="1480418"/>
                  </a:cubicBezTo>
                  <a:cubicBezTo>
                    <a:pt x="383435" y="1439476"/>
                    <a:pt x="358114" y="1399693"/>
                    <a:pt x="328425" y="1364209"/>
                  </a:cubicBezTo>
                  <a:cubicBezTo>
                    <a:pt x="298258" y="1333229"/>
                    <a:pt x="264679" y="1305252"/>
                    <a:pt x="235604" y="1273180"/>
                  </a:cubicBezTo>
                  <a:cubicBezTo>
                    <a:pt x="235740" y="1200916"/>
                    <a:pt x="268978" y="1134726"/>
                    <a:pt x="305015" y="1073789"/>
                  </a:cubicBezTo>
                  <a:cubicBezTo>
                    <a:pt x="332520" y="1024317"/>
                    <a:pt x="359274" y="974299"/>
                    <a:pt x="386574" y="924690"/>
                  </a:cubicBezTo>
                  <a:cubicBezTo>
                    <a:pt x="395379" y="908449"/>
                    <a:pt x="404183" y="891731"/>
                    <a:pt x="412237" y="874672"/>
                  </a:cubicBezTo>
                  <a:cubicBezTo>
                    <a:pt x="413260" y="873375"/>
                    <a:pt x="414011" y="871737"/>
                    <a:pt x="414352" y="870168"/>
                  </a:cubicBezTo>
                  <a:cubicBezTo>
                    <a:pt x="425614" y="845807"/>
                    <a:pt x="435169" y="820627"/>
                    <a:pt x="440765" y="794697"/>
                  </a:cubicBezTo>
                  <a:cubicBezTo>
                    <a:pt x="443837" y="786031"/>
                    <a:pt x="446499" y="777296"/>
                    <a:pt x="447864" y="768494"/>
                  </a:cubicBezTo>
                  <a:cubicBezTo>
                    <a:pt x="449365" y="767061"/>
                    <a:pt x="450525" y="765218"/>
                    <a:pt x="451071" y="763171"/>
                  </a:cubicBezTo>
                  <a:cubicBezTo>
                    <a:pt x="455439" y="746112"/>
                    <a:pt x="459261" y="728916"/>
                    <a:pt x="462810" y="711652"/>
                  </a:cubicBezTo>
                  <a:cubicBezTo>
                    <a:pt x="469158" y="681354"/>
                    <a:pt x="464926" y="648054"/>
                    <a:pt x="462947" y="617415"/>
                  </a:cubicBezTo>
                  <a:cubicBezTo>
                    <a:pt x="456463" y="596057"/>
                    <a:pt x="446499" y="575927"/>
                    <a:pt x="435715" y="556479"/>
                  </a:cubicBezTo>
                  <a:cubicBezTo>
                    <a:pt x="417356" y="522224"/>
                    <a:pt x="385892" y="498886"/>
                    <a:pt x="355520" y="476027"/>
                  </a:cubicBezTo>
                  <a:cubicBezTo>
                    <a:pt x="340983" y="464290"/>
                    <a:pt x="326309" y="452826"/>
                    <a:pt x="310611" y="442795"/>
                  </a:cubicBezTo>
                  <a:cubicBezTo>
                    <a:pt x="240245" y="404377"/>
                    <a:pt x="166056" y="363980"/>
                    <a:pt x="121557" y="295128"/>
                  </a:cubicBezTo>
                  <a:cubicBezTo>
                    <a:pt x="124219" y="285166"/>
                    <a:pt x="127290" y="275203"/>
                    <a:pt x="130976" y="265104"/>
                  </a:cubicBezTo>
                  <a:cubicBezTo>
                    <a:pt x="145649" y="225526"/>
                    <a:pt x="169128" y="185743"/>
                    <a:pt x="191377" y="149236"/>
                  </a:cubicBezTo>
                  <a:cubicBezTo>
                    <a:pt x="210010" y="118597"/>
                    <a:pt x="226868" y="86935"/>
                    <a:pt x="246251" y="56774"/>
                  </a:cubicBezTo>
                  <a:cubicBezTo>
                    <a:pt x="259492" y="36780"/>
                    <a:pt x="274711" y="18424"/>
                    <a:pt x="290136" y="205"/>
                  </a:cubicBezTo>
                  <a:lnTo>
                    <a:pt x="265771" y="205"/>
                  </a:lnTo>
                  <a:cubicBezTo>
                    <a:pt x="255260" y="11123"/>
                    <a:pt x="244954" y="22246"/>
                    <a:pt x="235331" y="33846"/>
                  </a:cubicBezTo>
                  <a:cubicBezTo>
                    <a:pt x="207280" y="69125"/>
                    <a:pt x="185508" y="108839"/>
                    <a:pt x="160869" y="146506"/>
                  </a:cubicBezTo>
                  <a:cubicBezTo>
                    <a:pt x="121489" y="206829"/>
                    <a:pt x="87773" y="273565"/>
                    <a:pt x="81972" y="346375"/>
                  </a:cubicBezTo>
                  <a:cubicBezTo>
                    <a:pt x="81084" y="363230"/>
                    <a:pt x="79241" y="380767"/>
                    <a:pt x="79787" y="397963"/>
                  </a:cubicBezTo>
                  <a:cubicBezTo>
                    <a:pt x="61837" y="379402"/>
                    <a:pt x="46686" y="358521"/>
                    <a:pt x="36448" y="333137"/>
                  </a:cubicBezTo>
                  <a:cubicBezTo>
                    <a:pt x="20068" y="301065"/>
                    <a:pt x="28599" y="265035"/>
                    <a:pt x="35083" y="231463"/>
                  </a:cubicBezTo>
                  <a:cubicBezTo>
                    <a:pt x="46891" y="166364"/>
                    <a:pt x="72758" y="103653"/>
                    <a:pt x="109545" y="48585"/>
                  </a:cubicBezTo>
                  <a:cubicBezTo>
                    <a:pt x="120533" y="32345"/>
                    <a:pt x="132340" y="16104"/>
                    <a:pt x="144489" y="0"/>
                  </a:cubicBezTo>
                  <a:lnTo>
                    <a:pt x="124219" y="0"/>
                  </a:lnTo>
                  <a:cubicBezTo>
                    <a:pt x="64499" y="73833"/>
                    <a:pt x="21228" y="149372"/>
                    <a:pt x="5189" y="251593"/>
                  </a:cubicBezTo>
                  <a:cubicBezTo>
                    <a:pt x="-12214" y="311369"/>
                    <a:pt x="16519" y="371213"/>
                    <a:pt x="56241" y="415295"/>
                  </a:cubicBezTo>
                  <a:cubicBezTo>
                    <a:pt x="67502" y="427441"/>
                    <a:pt x="79787" y="438359"/>
                    <a:pt x="92550" y="448800"/>
                  </a:cubicBezTo>
                  <a:cubicBezTo>
                    <a:pt x="93984" y="450642"/>
                    <a:pt x="95690" y="452007"/>
                    <a:pt x="97533" y="452826"/>
                  </a:cubicBezTo>
                  <a:cubicBezTo>
                    <a:pt x="128109" y="477255"/>
                    <a:pt x="161142" y="498818"/>
                    <a:pt x="190490" y="524748"/>
                  </a:cubicBezTo>
                  <a:cubicBezTo>
                    <a:pt x="246729" y="573675"/>
                    <a:pt x="272459" y="649351"/>
                    <a:pt x="269183" y="722911"/>
                  </a:cubicBezTo>
                  <a:cubicBezTo>
                    <a:pt x="260174" y="791694"/>
                    <a:pt x="226458" y="854814"/>
                    <a:pt x="201410" y="919231"/>
                  </a:cubicBezTo>
                  <a:cubicBezTo>
                    <a:pt x="182232" y="966793"/>
                    <a:pt x="156570" y="1012171"/>
                    <a:pt x="144011" y="1062053"/>
                  </a:cubicBezTo>
                  <a:cubicBezTo>
                    <a:pt x="141145" y="1072425"/>
                    <a:pt x="139234" y="1082660"/>
                    <a:pt x="137937" y="1092691"/>
                  </a:cubicBezTo>
                  <a:cubicBezTo>
                    <a:pt x="137050" y="1092828"/>
                    <a:pt x="136231" y="1093374"/>
                    <a:pt x="135958" y="1094329"/>
                  </a:cubicBezTo>
                  <a:cubicBezTo>
                    <a:pt x="135139" y="1095557"/>
                    <a:pt x="133433" y="1097468"/>
                    <a:pt x="134525" y="1098764"/>
                  </a:cubicBezTo>
                  <a:cubicBezTo>
                    <a:pt x="119919" y="1160588"/>
                    <a:pt x="110978" y="1225618"/>
                    <a:pt x="117462" y="1289080"/>
                  </a:cubicBezTo>
                  <a:cubicBezTo>
                    <a:pt x="130976" y="1352541"/>
                    <a:pt x="155751" y="1414501"/>
                    <a:pt x="192538" y="1468135"/>
                  </a:cubicBezTo>
                  <a:cubicBezTo>
                    <a:pt x="212672" y="1498706"/>
                    <a:pt x="240586" y="1522384"/>
                    <a:pt x="269047" y="1544835"/>
                  </a:cubicBezTo>
                  <a:cubicBezTo>
                    <a:pt x="286860" y="1561144"/>
                    <a:pt x="300647" y="1581478"/>
                    <a:pt x="311567" y="1602905"/>
                  </a:cubicBezTo>
                  <a:cubicBezTo>
                    <a:pt x="330268" y="1637911"/>
                    <a:pt x="333134" y="1677079"/>
                    <a:pt x="332520" y="1716862"/>
                  </a:cubicBezTo>
                  <a:cubicBezTo>
                    <a:pt x="332520" y="1738630"/>
                    <a:pt x="333066" y="1757600"/>
                    <a:pt x="328698" y="1779709"/>
                  </a:cubicBezTo>
                  <a:cubicBezTo>
                    <a:pt x="327469" y="1788102"/>
                    <a:pt x="321600" y="1799293"/>
                    <a:pt x="320781" y="1808642"/>
                  </a:cubicBezTo>
                  <a:cubicBezTo>
                    <a:pt x="316890" y="1813828"/>
                    <a:pt x="313068" y="1819014"/>
                    <a:pt x="309042" y="1824064"/>
                  </a:cubicBezTo>
                  <a:cubicBezTo>
                    <a:pt x="283721" y="1852451"/>
                    <a:pt x="253486" y="1876129"/>
                    <a:pt x="228574" y="1904857"/>
                  </a:cubicBezTo>
                  <a:cubicBezTo>
                    <a:pt x="167831" y="1976985"/>
                    <a:pt x="136777" y="2061668"/>
                    <a:pt x="150700" y="2156381"/>
                  </a:cubicBezTo>
                  <a:cubicBezTo>
                    <a:pt x="167353" y="2242020"/>
                    <a:pt x="218678" y="2319129"/>
                    <a:pt x="288089" y="2371467"/>
                  </a:cubicBezTo>
                  <a:cubicBezTo>
                    <a:pt x="287201" y="2371945"/>
                    <a:pt x="286314" y="2372422"/>
                    <a:pt x="285563" y="2373036"/>
                  </a:cubicBezTo>
                  <a:cubicBezTo>
                    <a:pt x="229188" y="2415822"/>
                    <a:pt x="204686" y="2486925"/>
                    <a:pt x="181140" y="2551137"/>
                  </a:cubicBezTo>
                  <a:cubicBezTo>
                    <a:pt x="169878" y="2586348"/>
                    <a:pt x="157798" y="2621354"/>
                    <a:pt x="148994" y="2657247"/>
                  </a:cubicBezTo>
                  <a:cubicBezTo>
                    <a:pt x="132955" y="2732991"/>
                    <a:pt x="131317" y="2811055"/>
                    <a:pt x="129474" y="2888368"/>
                  </a:cubicBezTo>
                  <a:cubicBezTo>
                    <a:pt x="129406" y="2891780"/>
                    <a:pt x="130634" y="2894919"/>
                    <a:pt x="132682" y="2897444"/>
                  </a:cubicBezTo>
                  <a:cubicBezTo>
                    <a:pt x="140667" y="2983219"/>
                    <a:pt x="175543" y="3041221"/>
                    <a:pt x="132477" y="3165823"/>
                  </a:cubicBezTo>
                  <a:cubicBezTo>
                    <a:pt x="120738" y="3197417"/>
                    <a:pt x="105450" y="3224439"/>
                    <a:pt x="90366" y="3255214"/>
                  </a:cubicBezTo>
                  <a:cubicBezTo>
                    <a:pt x="82791" y="3266405"/>
                    <a:pt x="85930" y="3282100"/>
                    <a:pt x="99171" y="3287150"/>
                  </a:cubicBezTo>
                  <a:cubicBezTo>
                    <a:pt x="121830" y="3293427"/>
                    <a:pt x="146195" y="3285512"/>
                    <a:pt x="168991" y="3282578"/>
                  </a:cubicBezTo>
                  <a:cubicBezTo>
                    <a:pt x="207280" y="3274321"/>
                    <a:pt x="244408" y="3264699"/>
                    <a:pt x="283925" y="3259991"/>
                  </a:cubicBezTo>
                  <a:cubicBezTo>
                    <a:pt x="306721" y="3256988"/>
                    <a:pt x="330199" y="3255009"/>
                    <a:pt x="340983" y="3231263"/>
                  </a:cubicBezTo>
                  <a:cubicBezTo>
                    <a:pt x="369375" y="3179675"/>
                    <a:pt x="384459" y="3120308"/>
                    <a:pt x="377292" y="3061351"/>
                  </a:cubicBezTo>
                  <a:cubicBezTo>
                    <a:pt x="376678" y="3056574"/>
                    <a:pt x="374085" y="3053435"/>
                    <a:pt x="370877" y="3051661"/>
                  </a:cubicBezTo>
                  <a:cubicBezTo>
                    <a:pt x="365553" y="2985880"/>
                    <a:pt x="339208" y="2922146"/>
                    <a:pt x="326104" y="2857456"/>
                  </a:cubicBezTo>
                  <a:cubicBezTo>
                    <a:pt x="306585" y="2738245"/>
                    <a:pt x="334977" y="2615826"/>
                    <a:pt x="375859" y="2503780"/>
                  </a:cubicBezTo>
                  <a:cubicBezTo>
                    <a:pt x="379613" y="2490678"/>
                    <a:pt x="387803" y="2478395"/>
                    <a:pt x="389646" y="2464953"/>
                  </a:cubicBezTo>
                  <a:cubicBezTo>
                    <a:pt x="429163" y="2503575"/>
                    <a:pt x="475027" y="2533941"/>
                    <a:pt x="532358" y="2535511"/>
                  </a:cubicBezTo>
                  <a:cubicBezTo>
                    <a:pt x="579792" y="2538035"/>
                    <a:pt x="629956" y="2512787"/>
                    <a:pt x="631936" y="2460381"/>
                  </a:cubicBezTo>
                  <a:cubicBezTo>
                    <a:pt x="634666" y="2430766"/>
                    <a:pt x="634393" y="2400536"/>
                    <a:pt x="627636" y="2371535"/>
                  </a:cubicBezTo>
                  <a:close/>
                  <a:moveTo>
                    <a:pt x="337980" y="2352292"/>
                  </a:moveTo>
                  <a:cubicBezTo>
                    <a:pt x="345556" y="2344786"/>
                    <a:pt x="351630" y="2336052"/>
                    <a:pt x="358660" y="2327931"/>
                  </a:cubicBezTo>
                  <a:cubicBezTo>
                    <a:pt x="376200" y="2307324"/>
                    <a:pt x="399952" y="2291424"/>
                    <a:pt x="425682" y="2282621"/>
                  </a:cubicBezTo>
                  <a:cubicBezTo>
                    <a:pt x="444383" y="2276753"/>
                    <a:pt x="463698" y="2270612"/>
                    <a:pt x="483422" y="2272590"/>
                  </a:cubicBezTo>
                  <a:cubicBezTo>
                    <a:pt x="513452" y="2275729"/>
                    <a:pt x="550854" y="2280097"/>
                    <a:pt x="566347" y="2309848"/>
                  </a:cubicBezTo>
                  <a:cubicBezTo>
                    <a:pt x="578700" y="2337621"/>
                    <a:pt x="571466" y="2367373"/>
                    <a:pt x="554403" y="2390574"/>
                  </a:cubicBezTo>
                  <a:cubicBezTo>
                    <a:pt x="558566" y="2374947"/>
                    <a:pt x="540958" y="2369966"/>
                    <a:pt x="528877" y="2368396"/>
                  </a:cubicBezTo>
                  <a:cubicBezTo>
                    <a:pt x="497345" y="2365326"/>
                    <a:pt x="462742" y="2370375"/>
                    <a:pt x="436875" y="2389755"/>
                  </a:cubicBezTo>
                  <a:cubicBezTo>
                    <a:pt x="430391" y="2395077"/>
                    <a:pt x="412987" y="2401901"/>
                    <a:pt x="417219" y="2411591"/>
                  </a:cubicBezTo>
                  <a:cubicBezTo>
                    <a:pt x="415786" y="2411113"/>
                    <a:pt x="414352" y="2410704"/>
                    <a:pt x="412919" y="2410226"/>
                  </a:cubicBezTo>
                  <a:cubicBezTo>
                    <a:pt x="392990" y="2403198"/>
                    <a:pt x="374153" y="2393917"/>
                    <a:pt x="356203" y="2382863"/>
                  </a:cubicBezTo>
                  <a:cubicBezTo>
                    <a:pt x="355452" y="2375288"/>
                    <a:pt x="347944" y="2368260"/>
                    <a:pt x="342894" y="2361914"/>
                  </a:cubicBezTo>
                  <a:cubicBezTo>
                    <a:pt x="340846" y="2358911"/>
                    <a:pt x="339004" y="2355977"/>
                    <a:pt x="337093" y="2352975"/>
                  </a:cubicBezTo>
                  <a:cubicBezTo>
                    <a:pt x="337570" y="2352702"/>
                    <a:pt x="337775" y="2352565"/>
                    <a:pt x="337980" y="2352292"/>
                  </a:cubicBezTo>
                  <a:close/>
                  <a:moveTo>
                    <a:pt x="513316" y="2424351"/>
                  </a:moveTo>
                  <a:cubicBezTo>
                    <a:pt x="510859" y="2423191"/>
                    <a:pt x="508061" y="2422713"/>
                    <a:pt x="504785" y="2423259"/>
                  </a:cubicBezTo>
                  <a:cubicBezTo>
                    <a:pt x="479805" y="2428855"/>
                    <a:pt x="454484" y="2422986"/>
                    <a:pt x="430187" y="2415617"/>
                  </a:cubicBezTo>
                  <a:cubicBezTo>
                    <a:pt x="434759" y="2414320"/>
                    <a:pt x="439400" y="2411796"/>
                    <a:pt x="443495" y="2410499"/>
                  </a:cubicBezTo>
                  <a:cubicBezTo>
                    <a:pt x="471888" y="2397397"/>
                    <a:pt x="505808" y="2391188"/>
                    <a:pt x="536112" y="2401014"/>
                  </a:cubicBezTo>
                  <a:cubicBezTo>
                    <a:pt x="539797" y="2402174"/>
                    <a:pt x="543483" y="2401560"/>
                    <a:pt x="546759" y="2399922"/>
                  </a:cubicBezTo>
                  <a:cubicBezTo>
                    <a:pt x="537272" y="2410090"/>
                    <a:pt x="525806" y="2418619"/>
                    <a:pt x="513316" y="2424351"/>
                  </a:cubicBezTo>
                  <a:close/>
                  <a:moveTo>
                    <a:pt x="230690" y="928034"/>
                  </a:moveTo>
                  <a:cubicBezTo>
                    <a:pt x="250141" y="881768"/>
                    <a:pt x="269661" y="835367"/>
                    <a:pt x="285632" y="787805"/>
                  </a:cubicBezTo>
                  <a:cubicBezTo>
                    <a:pt x="293549" y="763581"/>
                    <a:pt x="300101" y="738469"/>
                    <a:pt x="299691" y="712743"/>
                  </a:cubicBezTo>
                  <a:cubicBezTo>
                    <a:pt x="299350" y="661975"/>
                    <a:pt x="288771" y="610387"/>
                    <a:pt x="262495" y="566510"/>
                  </a:cubicBezTo>
                  <a:cubicBezTo>
                    <a:pt x="230076" y="506597"/>
                    <a:pt x="169196" y="472478"/>
                    <a:pt x="116779" y="430921"/>
                  </a:cubicBezTo>
                  <a:cubicBezTo>
                    <a:pt x="110432" y="415500"/>
                    <a:pt x="109340" y="398918"/>
                    <a:pt x="110296" y="382200"/>
                  </a:cubicBezTo>
                  <a:cubicBezTo>
                    <a:pt x="110432" y="358589"/>
                    <a:pt x="112616" y="336003"/>
                    <a:pt x="117121" y="313621"/>
                  </a:cubicBezTo>
                  <a:cubicBezTo>
                    <a:pt x="128382" y="336412"/>
                    <a:pt x="145035" y="357020"/>
                    <a:pt x="162439" y="374898"/>
                  </a:cubicBezTo>
                  <a:cubicBezTo>
                    <a:pt x="199567" y="415431"/>
                    <a:pt x="249459" y="439656"/>
                    <a:pt x="295937" y="467702"/>
                  </a:cubicBezTo>
                  <a:cubicBezTo>
                    <a:pt x="310202" y="477460"/>
                    <a:pt x="323716" y="488173"/>
                    <a:pt x="337093" y="499023"/>
                  </a:cubicBezTo>
                  <a:cubicBezTo>
                    <a:pt x="361185" y="518198"/>
                    <a:pt x="387189" y="535598"/>
                    <a:pt x="403978" y="562347"/>
                  </a:cubicBezTo>
                  <a:cubicBezTo>
                    <a:pt x="419130" y="583911"/>
                    <a:pt x="426228" y="609909"/>
                    <a:pt x="438172" y="632769"/>
                  </a:cubicBezTo>
                  <a:cubicBezTo>
                    <a:pt x="437967" y="632564"/>
                    <a:pt x="437762" y="632359"/>
                    <a:pt x="437558" y="632086"/>
                  </a:cubicBezTo>
                  <a:cubicBezTo>
                    <a:pt x="439878" y="655492"/>
                    <a:pt x="441380" y="679580"/>
                    <a:pt x="437762" y="702985"/>
                  </a:cubicBezTo>
                  <a:cubicBezTo>
                    <a:pt x="437353" y="705578"/>
                    <a:pt x="436943" y="708035"/>
                    <a:pt x="436534" y="710560"/>
                  </a:cubicBezTo>
                  <a:cubicBezTo>
                    <a:pt x="435510" y="710765"/>
                    <a:pt x="434623" y="711447"/>
                    <a:pt x="434486" y="712675"/>
                  </a:cubicBezTo>
                  <a:cubicBezTo>
                    <a:pt x="434282" y="715268"/>
                    <a:pt x="434555" y="717793"/>
                    <a:pt x="434828" y="720386"/>
                  </a:cubicBezTo>
                  <a:cubicBezTo>
                    <a:pt x="434691" y="721000"/>
                    <a:pt x="434623" y="721614"/>
                    <a:pt x="434486" y="722229"/>
                  </a:cubicBezTo>
                  <a:cubicBezTo>
                    <a:pt x="434145" y="723525"/>
                    <a:pt x="433804" y="724753"/>
                    <a:pt x="433599" y="726050"/>
                  </a:cubicBezTo>
                  <a:cubicBezTo>
                    <a:pt x="426979" y="753550"/>
                    <a:pt x="416878" y="780026"/>
                    <a:pt x="408142" y="806912"/>
                  </a:cubicBezTo>
                  <a:cubicBezTo>
                    <a:pt x="403842" y="819263"/>
                    <a:pt x="399269" y="831955"/>
                    <a:pt x="394628" y="844306"/>
                  </a:cubicBezTo>
                  <a:cubicBezTo>
                    <a:pt x="392580" y="850311"/>
                    <a:pt x="387666" y="859864"/>
                    <a:pt x="391147" y="865596"/>
                  </a:cubicBezTo>
                  <a:cubicBezTo>
                    <a:pt x="382206" y="881359"/>
                    <a:pt x="372856" y="896849"/>
                    <a:pt x="363983" y="912066"/>
                  </a:cubicBezTo>
                  <a:cubicBezTo>
                    <a:pt x="334772" y="961129"/>
                    <a:pt x="306721" y="1011079"/>
                    <a:pt x="278602" y="1060756"/>
                  </a:cubicBezTo>
                  <a:cubicBezTo>
                    <a:pt x="245705" y="1115414"/>
                    <a:pt x="215606" y="1174781"/>
                    <a:pt x="207621" y="1238515"/>
                  </a:cubicBezTo>
                  <a:cubicBezTo>
                    <a:pt x="202707" y="1231487"/>
                    <a:pt x="197998" y="1224185"/>
                    <a:pt x="193766" y="1216543"/>
                  </a:cubicBezTo>
                  <a:cubicBezTo>
                    <a:pt x="133160" y="1113709"/>
                    <a:pt x="189330" y="1024590"/>
                    <a:pt x="230690" y="928034"/>
                  </a:cubicBezTo>
                  <a:close/>
                  <a:moveTo>
                    <a:pt x="350948" y="1618736"/>
                  </a:moveTo>
                  <a:cubicBezTo>
                    <a:pt x="339345" y="1586255"/>
                    <a:pt x="321327" y="1554934"/>
                    <a:pt x="297030" y="1529959"/>
                  </a:cubicBezTo>
                  <a:cubicBezTo>
                    <a:pt x="264815" y="1501981"/>
                    <a:pt x="230349" y="1476051"/>
                    <a:pt x="208099" y="1438725"/>
                  </a:cubicBezTo>
                  <a:cubicBezTo>
                    <a:pt x="179092" y="1392050"/>
                    <a:pt x="155614" y="1337392"/>
                    <a:pt x="142237" y="1283075"/>
                  </a:cubicBezTo>
                  <a:cubicBezTo>
                    <a:pt x="137391" y="1256940"/>
                    <a:pt x="138483" y="1229713"/>
                    <a:pt x="137801" y="1203100"/>
                  </a:cubicBezTo>
                  <a:cubicBezTo>
                    <a:pt x="137664" y="1186723"/>
                    <a:pt x="138278" y="1170414"/>
                    <a:pt x="139370" y="1154174"/>
                  </a:cubicBezTo>
                  <a:cubicBezTo>
                    <a:pt x="154044" y="1237355"/>
                    <a:pt x="218405" y="1306617"/>
                    <a:pt x="284608" y="1362981"/>
                  </a:cubicBezTo>
                  <a:cubicBezTo>
                    <a:pt x="313410" y="1388229"/>
                    <a:pt x="333544" y="1420506"/>
                    <a:pt x="354087" y="1452509"/>
                  </a:cubicBezTo>
                  <a:cubicBezTo>
                    <a:pt x="383435" y="1494271"/>
                    <a:pt x="399542" y="1544425"/>
                    <a:pt x="399474" y="1595740"/>
                  </a:cubicBezTo>
                  <a:cubicBezTo>
                    <a:pt x="399747" y="1646100"/>
                    <a:pt x="385414" y="1695163"/>
                    <a:pt x="362823" y="1740404"/>
                  </a:cubicBezTo>
                  <a:cubicBezTo>
                    <a:pt x="364529" y="1689499"/>
                    <a:pt x="358250" y="1632179"/>
                    <a:pt x="350948" y="1618736"/>
                  </a:cubicBezTo>
                  <a:close/>
                  <a:moveTo>
                    <a:pt x="278738" y="1896464"/>
                  </a:moveTo>
                  <a:cubicBezTo>
                    <a:pt x="327401" y="1853884"/>
                    <a:pt x="368897" y="1803183"/>
                    <a:pt x="394628" y="1743338"/>
                  </a:cubicBezTo>
                  <a:cubicBezTo>
                    <a:pt x="397631" y="1736514"/>
                    <a:pt x="400566" y="1729554"/>
                    <a:pt x="403364" y="1722526"/>
                  </a:cubicBezTo>
                  <a:cubicBezTo>
                    <a:pt x="398655" y="1768109"/>
                    <a:pt x="389714" y="1814237"/>
                    <a:pt x="372924" y="1857159"/>
                  </a:cubicBezTo>
                  <a:cubicBezTo>
                    <a:pt x="345010" y="1927103"/>
                    <a:pt x="311567" y="1994521"/>
                    <a:pt x="272596" y="2058870"/>
                  </a:cubicBezTo>
                  <a:cubicBezTo>
                    <a:pt x="232806" y="2123832"/>
                    <a:pt x="233352" y="2206536"/>
                    <a:pt x="263723" y="2275252"/>
                  </a:cubicBezTo>
                  <a:cubicBezTo>
                    <a:pt x="273074" y="2295587"/>
                    <a:pt x="282083" y="2316467"/>
                    <a:pt x="292525" y="2336529"/>
                  </a:cubicBezTo>
                  <a:cubicBezTo>
                    <a:pt x="154317" y="2216977"/>
                    <a:pt x="130976" y="2036420"/>
                    <a:pt x="278738" y="1896464"/>
                  </a:cubicBezTo>
                  <a:close/>
                  <a:moveTo>
                    <a:pt x="342689" y="2528209"/>
                  </a:moveTo>
                  <a:cubicBezTo>
                    <a:pt x="329107" y="2563010"/>
                    <a:pt x="316549" y="2598289"/>
                    <a:pt x="308700" y="2634933"/>
                  </a:cubicBezTo>
                  <a:cubicBezTo>
                    <a:pt x="290477" y="2706992"/>
                    <a:pt x="285700" y="2782736"/>
                    <a:pt x="295460" y="2856433"/>
                  </a:cubicBezTo>
                  <a:cubicBezTo>
                    <a:pt x="301671" y="2891916"/>
                    <a:pt x="312045" y="2926513"/>
                    <a:pt x="321668" y="2961178"/>
                  </a:cubicBezTo>
                  <a:cubicBezTo>
                    <a:pt x="337229" y="3012151"/>
                    <a:pt x="347467" y="3066196"/>
                    <a:pt x="336888" y="3119216"/>
                  </a:cubicBezTo>
                  <a:cubicBezTo>
                    <a:pt x="336001" y="3132932"/>
                    <a:pt x="324057" y="3155655"/>
                    <a:pt x="336615" y="3164799"/>
                  </a:cubicBezTo>
                  <a:cubicBezTo>
                    <a:pt x="336274" y="3165755"/>
                    <a:pt x="336001" y="3166778"/>
                    <a:pt x="335591" y="3167802"/>
                  </a:cubicBezTo>
                  <a:cubicBezTo>
                    <a:pt x="331155" y="3180562"/>
                    <a:pt x="325354" y="3195165"/>
                    <a:pt x="318528" y="3208949"/>
                  </a:cubicBezTo>
                  <a:cubicBezTo>
                    <a:pt x="315184" y="3213862"/>
                    <a:pt x="312113" y="3224098"/>
                    <a:pt x="304947" y="3225804"/>
                  </a:cubicBezTo>
                  <a:cubicBezTo>
                    <a:pt x="281537" y="3230035"/>
                    <a:pt x="257854" y="3232832"/>
                    <a:pt x="234444" y="3237131"/>
                  </a:cubicBezTo>
                  <a:cubicBezTo>
                    <a:pt x="196906" y="3244228"/>
                    <a:pt x="160187" y="3255828"/>
                    <a:pt x="121966" y="3258763"/>
                  </a:cubicBezTo>
                  <a:cubicBezTo>
                    <a:pt x="171243" y="3172305"/>
                    <a:pt x="197520" y="3068311"/>
                    <a:pt x="171380" y="2969980"/>
                  </a:cubicBezTo>
                  <a:cubicBezTo>
                    <a:pt x="165101" y="2946438"/>
                    <a:pt x="159095" y="2922692"/>
                    <a:pt x="154795" y="2898808"/>
                  </a:cubicBezTo>
                  <a:cubicBezTo>
                    <a:pt x="159709" y="2893145"/>
                    <a:pt x="159846" y="2883250"/>
                    <a:pt x="159436" y="2875335"/>
                  </a:cubicBezTo>
                  <a:cubicBezTo>
                    <a:pt x="160187" y="2814398"/>
                    <a:pt x="163190" y="2753325"/>
                    <a:pt x="171380" y="2692867"/>
                  </a:cubicBezTo>
                  <a:cubicBezTo>
                    <a:pt x="179843" y="2639164"/>
                    <a:pt x="198680" y="2587713"/>
                    <a:pt x="214583" y="2535920"/>
                  </a:cubicBezTo>
                  <a:cubicBezTo>
                    <a:pt x="232533" y="2487812"/>
                    <a:pt x="251302" y="2439022"/>
                    <a:pt x="283857" y="2398557"/>
                  </a:cubicBezTo>
                  <a:cubicBezTo>
                    <a:pt x="288498" y="2392211"/>
                    <a:pt x="294026" y="2386206"/>
                    <a:pt x="297644" y="2379246"/>
                  </a:cubicBezTo>
                  <a:cubicBezTo>
                    <a:pt x="310202" y="2389004"/>
                    <a:pt x="323170" y="2398148"/>
                    <a:pt x="336751" y="2406473"/>
                  </a:cubicBezTo>
                  <a:cubicBezTo>
                    <a:pt x="351016" y="2423805"/>
                    <a:pt x="366099" y="2441479"/>
                    <a:pt x="382206" y="2457924"/>
                  </a:cubicBezTo>
                  <a:cubicBezTo>
                    <a:pt x="381251" y="2458334"/>
                    <a:pt x="380295" y="2458948"/>
                    <a:pt x="379613" y="2459698"/>
                  </a:cubicBezTo>
                  <a:cubicBezTo>
                    <a:pt x="361595" y="2478532"/>
                    <a:pt x="352244" y="2504121"/>
                    <a:pt x="342689" y="2528209"/>
                  </a:cubicBezTo>
                  <a:close/>
                  <a:moveTo>
                    <a:pt x="596036" y="2479146"/>
                  </a:moveTo>
                  <a:cubicBezTo>
                    <a:pt x="577949" y="2508352"/>
                    <a:pt x="537613" y="2507874"/>
                    <a:pt x="506900" y="2502347"/>
                  </a:cubicBezTo>
                  <a:cubicBezTo>
                    <a:pt x="463902" y="2492248"/>
                    <a:pt x="428003" y="2465499"/>
                    <a:pt x="395447" y="2435815"/>
                  </a:cubicBezTo>
                  <a:cubicBezTo>
                    <a:pt x="418243" y="2444823"/>
                    <a:pt x="442062" y="2451237"/>
                    <a:pt x="466564" y="2454581"/>
                  </a:cubicBezTo>
                  <a:cubicBezTo>
                    <a:pt x="481238" y="2456082"/>
                    <a:pt x="496390" y="2456696"/>
                    <a:pt x="510791" y="2452602"/>
                  </a:cubicBezTo>
                  <a:cubicBezTo>
                    <a:pt x="514408" y="2451578"/>
                    <a:pt x="517002" y="2449667"/>
                    <a:pt x="518776" y="2447347"/>
                  </a:cubicBezTo>
                  <a:cubicBezTo>
                    <a:pt x="554608" y="2437248"/>
                    <a:pt x="584297" y="2407155"/>
                    <a:pt x="596309" y="2371672"/>
                  </a:cubicBezTo>
                  <a:cubicBezTo>
                    <a:pt x="597401" y="2375220"/>
                    <a:pt x="598356" y="2378769"/>
                    <a:pt x="599039" y="2382522"/>
                  </a:cubicBezTo>
                  <a:cubicBezTo>
                    <a:pt x="604294" y="2413024"/>
                    <a:pt x="606751" y="2449190"/>
                    <a:pt x="596036" y="24791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15403938" y="-140798"/>
              <a:ext cx="559655" cy="3227646"/>
            </a:xfrm>
            <a:custGeom>
              <a:rect b="b" l="l" r="r" t="t"/>
              <a:pathLst>
                <a:path extrusionOk="0" h="3227646" w="559655">
                  <a:moveTo>
                    <a:pt x="550871" y="2208106"/>
                  </a:moveTo>
                  <a:cubicBezTo>
                    <a:pt x="529440" y="2142256"/>
                    <a:pt x="481187" y="2088622"/>
                    <a:pt x="430545" y="2043175"/>
                  </a:cubicBezTo>
                  <a:cubicBezTo>
                    <a:pt x="390141" y="2010899"/>
                    <a:pt x="342570" y="1988585"/>
                    <a:pt x="297593" y="1963269"/>
                  </a:cubicBezTo>
                  <a:cubicBezTo>
                    <a:pt x="246746" y="1940682"/>
                    <a:pt x="197059" y="1913728"/>
                    <a:pt x="159863" y="1871284"/>
                  </a:cubicBezTo>
                  <a:cubicBezTo>
                    <a:pt x="139456" y="1847674"/>
                    <a:pt x="121779" y="1819219"/>
                    <a:pt x="114339" y="1788375"/>
                  </a:cubicBezTo>
                  <a:cubicBezTo>
                    <a:pt x="108265" y="1733649"/>
                    <a:pt x="117615" y="1676329"/>
                    <a:pt x="144097" y="1627812"/>
                  </a:cubicBezTo>
                  <a:cubicBezTo>
                    <a:pt x="150103" y="1622489"/>
                    <a:pt x="155699" y="1615256"/>
                    <a:pt x="160818" y="1611025"/>
                  </a:cubicBezTo>
                  <a:cubicBezTo>
                    <a:pt x="184296" y="1584959"/>
                    <a:pt x="203407" y="1558960"/>
                    <a:pt x="229001" y="1533985"/>
                  </a:cubicBezTo>
                  <a:cubicBezTo>
                    <a:pt x="281349" y="1483079"/>
                    <a:pt x="341410" y="1433812"/>
                    <a:pt x="365502" y="1362435"/>
                  </a:cubicBezTo>
                  <a:cubicBezTo>
                    <a:pt x="410957" y="1252504"/>
                    <a:pt x="447403" y="1128653"/>
                    <a:pt x="411025" y="1011011"/>
                  </a:cubicBezTo>
                  <a:cubicBezTo>
                    <a:pt x="394304" y="954987"/>
                    <a:pt x="353149" y="912202"/>
                    <a:pt x="322504" y="863958"/>
                  </a:cubicBezTo>
                  <a:cubicBezTo>
                    <a:pt x="303462" y="833729"/>
                    <a:pt x="295067" y="798041"/>
                    <a:pt x="299572" y="762421"/>
                  </a:cubicBezTo>
                  <a:cubicBezTo>
                    <a:pt x="303394" y="685175"/>
                    <a:pt x="331445" y="612229"/>
                    <a:pt x="344208" y="536349"/>
                  </a:cubicBezTo>
                  <a:cubicBezTo>
                    <a:pt x="362363" y="452416"/>
                    <a:pt x="367140" y="367870"/>
                    <a:pt x="353763" y="282846"/>
                  </a:cubicBezTo>
                  <a:cubicBezTo>
                    <a:pt x="348781" y="232350"/>
                    <a:pt x="341751" y="181308"/>
                    <a:pt x="321890" y="134224"/>
                  </a:cubicBezTo>
                  <a:cubicBezTo>
                    <a:pt x="301756" y="84137"/>
                    <a:pt x="268108" y="41352"/>
                    <a:pt x="233710" y="0"/>
                  </a:cubicBezTo>
                  <a:lnTo>
                    <a:pt x="213986" y="0"/>
                  </a:lnTo>
                  <a:cubicBezTo>
                    <a:pt x="231867" y="27705"/>
                    <a:pt x="251728" y="53908"/>
                    <a:pt x="268791" y="82295"/>
                  </a:cubicBezTo>
                  <a:cubicBezTo>
                    <a:pt x="303257" y="140433"/>
                    <a:pt x="318204" y="206829"/>
                    <a:pt x="323801" y="273975"/>
                  </a:cubicBezTo>
                  <a:cubicBezTo>
                    <a:pt x="328783" y="320922"/>
                    <a:pt x="333834" y="367870"/>
                    <a:pt x="331650" y="415159"/>
                  </a:cubicBezTo>
                  <a:cubicBezTo>
                    <a:pt x="326121" y="480530"/>
                    <a:pt x="311993" y="545220"/>
                    <a:pt x="297729" y="609431"/>
                  </a:cubicBezTo>
                  <a:cubicBezTo>
                    <a:pt x="281554" y="669754"/>
                    <a:pt x="266880" y="730895"/>
                    <a:pt x="268449" y="793878"/>
                  </a:cubicBezTo>
                  <a:cubicBezTo>
                    <a:pt x="270292" y="856111"/>
                    <a:pt x="314382" y="904287"/>
                    <a:pt x="348030" y="952667"/>
                  </a:cubicBezTo>
                  <a:cubicBezTo>
                    <a:pt x="414643" y="1045607"/>
                    <a:pt x="402084" y="1170346"/>
                    <a:pt x="366458" y="1273112"/>
                  </a:cubicBezTo>
                  <a:cubicBezTo>
                    <a:pt x="347825" y="1320947"/>
                    <a:pt x="335676" y="1374513"/>
                    <a:pt x="302507" y="1414705"/>
                  </a:cubicBezTo>
                  <a:cubicBezTo>
                    <a:pt x="293225" y="1426920"/>
                    <a:pt x="283123" y="1438316"/>
                    <a:pt x="272613" y="1449370"/>
                  </a:cubicBezTo>
                  <a:cubicBezTo>
                    <a:pt x="314519" y="1373149"/>
                    <a:pt x="335472" y="1290649"/>
                    <a:pt x="316293" y="1189794"/>
                  </a:cubicBezTo>
                  <a:cubicBezTo>
                    <a:pt x="301688" y="1096444"/>
                    <a:pt x="229001" y="1027524"/>
                    <a:pt x="172148" y="956898"/>
                  </a:cubicBezTo>
                  <a:cubicBezTo>
                    <a:pt x="118639" y="900943"/>
                    <a:pt x="109767" y="817898"/>
                    <a:pt x="125942" y="744679"/>
                  </a:cubicBezTo>
                  <a:cubicBezTo>
                    <a:pt x="147987" y="654264"/>
                    <a:pt x="202315" y="574494"/>
                    <a:pt x="218285" y="482168"/>
                  </a:cubicBezTo>
                  <a:cubicBezTo>
                    <a:pt x="232004" y="378105"/>
                    <a:pt x="205864" y="208535"/>
                    <a:pt x="156382" y="116618"/>
                  </a:cubicBezTo>
                  <a:cubicBezTo>
                    <a:pt x="131743" y="76426"/>
                    <a:pt x="101713" y="39783"/>
                    <a:pt x="76392" y="0"/>
                  </a:cubicBezTo>
                  <a:lnTo>
                    <a:pt x="60217" y="0"/>
                  </a:lnTo>
                  <a:cubicBezTo>
                    <a:pt x="82808" y="48995"/>
                    <a:pt x="118434" y="90961"/>
                    <a:pt x="143005" y="139273"/>
                  </a:cubicBezTo>
                  <a:cubicBezTo>
                    <a:pt x="182863" y="238013"/>
                    <a:pt x="197059" y="347194"/>
                    <a:pt x="193306" y="453440"/>
                  </a:cubicBezTo>
                  <a:cubicBezTo>
                    <a:pt x="181703" y="576131"/>
                    <a:pt x="89701" y="677806"/>
                    <a:pt x="89291" y="802954"/>
                  </a:cubicBezTo>
                  <a:cubicBezTo>
                    <a:pt x="86425" y="859386"/>
                    <a:pt x="101713" y="917388"/>
                    <a:pt x="137545" y="961743"/>
                  </a:cubicBezTo>
                  <a:cubicBezTo>
                    <a:pt x="175083" y="1007258"/>
                    <a:pt x="213986" y="1051749"/>
                    <a:pt x="247633" y="1100334"/>
                  </a:cubicBezTo>
                  <a:cubicBezTo>
                    <a:pt x="282509" y="1147827"/>
                    <a:pt x="292406" y="1207262"/>
                    <a:pt x="292883" y="1264923"/>
                  </a:cubicBezTo>
                  <a:cubicBezTo>
                    <a:pt x="296705" y="1435791"/>
                    <a:pt x="153174" y="1545995"/>
                    <a:pt x="67656" y="1677148"/>
                  </a:cubicBezTo>
                  <a:cubicBezTo>
                    <a:pt x="31483" y="1734536"/>
                    <a:pt x="-3120" y="1797383"/>
                    <a:pt x="224" y="1867395"/>
                  </a:cubicBezTo>
                  <a:cubicBezTo>
                    <a:pt x="3296" y="1911067"/>
                    <a:pt x="29299" y="1950576"/>
                    <a:pt x="59671" y="1980601"/>
                  </a:cubicBezTo>
                  <a:cubicBezTo>
                    <a:pt x="96253" y="2014788"/>
                    <a:pt x="143892" y="2032666"/>
                    <a:pt x="189347" y="2051705"/>
                  </a:cubicBezTo>
                  <a:cubicBezTo>
                    <a:pt x="298685" y="2102337"/>
                    <a:pt x="357653" y="2174942"/>
                    <a:pt x="372464" y="2296064"/>
                  </a:cubicBezTo>
                  <a:cubicBezTo>
                    <a:pt x="378128" y="2344035"/>
                    <a:pt x="380039" y="2393235"/>
                    <a:pt x="368027" y="2440387"/>
                  </a:cubicBezTo>
                  <a:cubicBezTo>
                    <a:pt x="339840" y="2531143"/>
                    <a:pt x="291928" y="2614257"/>
                    <a:pt x="242378" y="2695051"/>
                  </a:cubicBezTo>
                  <a:cubicBezTo>
                    <a:pt x="199039" y="2769703"/>
                    <a:pt x="157337" y="2847357"/>
                    <a:pt x="133040" y="2930471"/>
                  </a:cubicBezTo>
                  <a:cubicBezTo>
                    <a:pt x="109971" y="3019794"/>
                    <a:pt x="114203" y="3115395"/>
                    <a:pt x="164504" y="3194892"/>
                  </a:cubicBezTo>
                  <a:cubicBezTo>
                    <a:pt x="165869" y="3196734"/>
                    <a:pt x="167712" y="3198031"/>
                    <a:pt x="169623" y="3198986"/>
                  </a:cubicBezTo>
                  <a:cubicBezTo>
                    <a:pt x="169759" y="3199259"/>
                    <a:pt x="169895" y="3199532"/>
                    <a:pt x="169964" y="3199805"/>
                  </a:cubicBezTo>
                  <a:cubicBezTo>
                    <a:pt x="174741" y="3210723"/>
                    <a:pt x="179655" y="3224712"/>
                    <a:pt x="192896" y="3227237"/>
                  </a:cubicBezTo>
                  <a:cubicBezTo>
                    <a:pt x="217466" y="3230171"/>
                    <a:pt x="241627" y="3222938"/>
                    <a:pt x="265856" y="3219321"/>
                  </a:cubicBezTo>
                  <a:cubicBezTo>
                    <a:pt x="292474" y="3214817"/>
                    <a:pt x="324620" y="3205059"/>
                    <a:pt x="334653" y="3177150"/>
                  </a:cubicBezTo>
                  <a:cubicBezTo>
                    <a:pt x="337178" y="3166573"/>
                    <a:pt x="332196" y="3156338"/>
                    <a:pt x="330489" y="3146034"/>
                  </a:cubicBezTo>
                  <a:cubicBezTo>
                    <a:pt x="312881" y="3074521"/>
                    <a:pt x="305919" y="2999596"/>
                    <a:pt x="317590" y="2926445"/>
                  </a:cubicBezTo>
                  <a:cubicBezTo>
                    <a:pt x="328101" y="2875335"/>
                    <a:pt x="346597" y="2825999"/>
                    <a:pt x="369392" y="2778846"/>
                  </a:cubicBezTo>
                  <a:cubicBezTo>
                    <a:pt x="385295" y="2747457"/>
                    <a:pt x="405838" y="2718661"/>
                    <a:pt x="423788" y="2688295"/>
                  </a:cubicBezTo>
                  <a:cubicBezTo>
                    <a:pt x="465012" y="2613711"/>
                    <a:pt x="503573" y="2537694"/>
                    <a:pt x="537357" y="2459494"/>
                  </a:cubicBezTo>
                  <a:cubicBezTo>
                    <a:pt x="572029" y="2381498"/>
                    <a:pt x="573326" y="2289718"/>
                    <a:pt x="550871" y="2208106"/>
                  </a:cubicBezTo>
                  <a:close/>
                  <a:moveTo>
                    <a:pt x="519953" y="2421690"/>
                  </a:moveTo>
                  <a:cubicBezTo>
                    <a:pt x="485009" y="2509444"/>
                    <a:pt x="441806" y="2593854"/>
                    <a:pt x="395874" y="2676285"/>
                  </a:cubicBezTo>
                  <a:cubicBezTo>
                    <a:pt x="346597" y="2749777"/>
                    <a:pt x="306534" y="2830230"/>
                    <a:pt x="288652" y="2917506"/>
                  </a:cubicBezTo>
                  <a:cubicBezTo>
                    <a:pt x="273568" y="3001711"/>
                    <a:pt x="284284" y="3087759"/>
                    <a:pt x="305032" y="3170053"/>
                  </a:cubicBezTo>
                  <a:cubicBezTo>
                    <a:pt x="295272" y="3182677"/>
                    <a:pt x="279233" y="3185748"/>
                    <a:pt x="264491" y="3188955"/>
                  </a:cubicBezTo>
                  <a:cubicBezTo>
                    <a:pt x="243743" y="3192163"/>
                    <a:pt x="223336" y="3197758"/>
                    <a:pt x="202315" y="3197895"/>
                  </a:cubicBezTo>
                  <a:lnTo>
                    <a:pt x="202315" y="3197895"/>
                  </a:lnTo>
                  <a:cubicBezTo>
                    <a:pt x="198697" y="3190184"/>
                    <a:pt x="196036" y="3184110"/>
                    <a:pt x="192214" y="3176058"/>
                  </a:cubicBezTo>
                  <a:cubicBezTo>
                    <a:pt x="190575" y="3172101"/>
                    <a:pt x="187504" y="3169644"/>
                    <a:pt x="183887" y="3168279"/>
                  </a:cubicBezTo>
                  <a:cubicBezTo>
                    <a:pt x="175765" y="3151902"/>
                    <a:pt x="168257" y="3135252"/>
                    <a:pt x="162183" y="3117988"/>
                  </a:cubicBezTo>
                  <a:cubicBezTo>
                    <a:pt x="134610" y="3031258"/>
                    <a:pt x="155358" y="2935725"/>
                    <a:pt x="193237" y="2855068"/>
                  </a:cubicBezTo>
                  <a:cubicBezTo>
                    <a:pt x="236577" y="2751347"/>
                    <a:pt x="305237" y="2660727"/>
                    <a:pt x="352671" y="2559053"/>
                  </a:cubicBezTo>
                  <a:cubicBezTo>
                    <a:pt x="371645" y="2517359"/>
                    <a:pt x="392598" y="2475598"/>
                    <a:pt x="401197" y="2430220"/>
                  </a:cubicBezTo>
                  <a:cubicBezTo>
                    <a:pt x="412185" y="2367441"/>
                    <a:pt x="407135" y="2301865"/>
                    <a:pt x="392461" y="2240109"/>
                  </a:cubicBezTo>
                  <a:cubicBezTo>
                    <a:pt x="363932" y="2117145"/>
                    <a:pt x="271043" y="2048225"/>
                    <a:pt x="157883" y="2005849"/>
                  </a:cubicBezTo>
                  <a:cubicBezTo>
                    <a:pt x="128604" y="1992474"/>
                    <a:pt x="99461" y="1977872"/>
                    <a:pt x="76256" y="1954739"/>
                  </a:cubicBezTo>
                  <a:cubicBezTo>
                    <a:pt x="47590" y="1924851"/>
                    <a:pt x="23975" y="1883908"/>
                    <a:pt x="31210" y="1841055"/>
                  </a:cubicBezTo>
                  <a:cubicBezTo>
                    <a:pt x="35032" y="1797110"/>
                    <a:pt x="54620" y="1757122"/>
                    <a:pt x="77143" y="1719933"/>
                  </a:cubicBezTo>
                  <a:cubicBezTo>
                    <a:pt x="85674" y="1704852"/>
                    <a:pt x="94820" y="1690113"/>
                    <a:pt x="104511" y="1675851"/>
                  </a:cubicBezTo>
                  <a:cubicBezTo>
                    <a:pt x="91953" y="1711403"/>
                    <a:pt x="86834" y="1749889"/>
                    <a:pt x="88472" y="1786942"/>
                  </a:cubicBezTo>
                  <a:cubicBezTo>
                    <a:pt x="94956" y="1834026"/>
                    <a:pt x="123144" y="1876538"/>
                    <a:pt x="156723" y="1909088"/>
                  </a:cubicBezTo>
                  <a:cubicBezTo>
                    <a:pt x="207365" y="1961358"/>
                    <a:pt x="278346" y="1982921"/>
                    <a:pt x="339021" y="2020452"/>
                  </a:cubicBezTo>
                  <a:cubicBezTo>
                    <a:pt x="386660" y="2044199"/>
                    <a:pt x="428429" y="2076748"/>
                    <a:pt x="462350" y="2117759"/>
                  </a:cubicBezTo>
                  <a:cubicBezTo>
                    <a:pt x="488763" y="2148602"/>
                    <a:pt x="513674" y="2184973"/>
                    <a:pt x="524390" y="2224960"/>
                  </a:cubicBezTo>
                  <a:cubicBezTo>
                    <a:pt x="539405" y="2289241"/>
                    <a:pt x="540497" y="2358092"/>
                    <a:pt x="519953" y="24216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15869967" y="-141002"/>
              <a:ext cx="730282" cy="3145760"/>
            </a:xfrm>
            <a:custGeom>
              <a:rect b="b" l="l" r="r" t="t"/>
              <a:pathLst>
                <a:path extrusionOk="0" h="3145760" w="730282">
                  <a:moveTo>
                    <a:pt x="598837" y="2131816"/>
                  </a:moveTo>
                  <a:cubicBezTo>
                    <a:pt x="636921" y="2091010"/>
                    <a:pt x="675756" y="2048839"/>
                    <a:pt x="703261" y="1999981"/>
                  </a:cubicBezTo>
                  <a:cubicBezTo>
                    <a:pt x="738342" y="1932630"/>
                    <a:pt x="744894" y="1852314"/>
                    <a:pt x="720801" y="1780255"/>
                  </a:cubicBezTo>
                  <a:cubicBezTo>
                    <a:pt x="701350" y="1725460"/>
                    <a:pt x="653643" y="1686360"/>
                    <a:pt x="603274" y="1660498"/>
                  </a:cubicBezTo>
                  <a:cubicBezTo>
                    <a:pt x="561709" y="1638116"/>
                    <a:pt x="514275" y="1630405"/>
                    <a:pt x="468274" y="1622148"/>
                  </a:cubicBezTo>
                  <a:cubicBezTo>
                    <a:pt x="442339" y="1618804"/>
                    <a:pt x="416949" y="1617167"/>
                    <a:pt x="391560" y="1611981"/>
                  </a:cubicBezTo>
                  <a:cubicBezTo>
                    <a:pt x="367399" y="1601336"/>
                    <a:pt x="342419" y="1592192"/>
                    <a:pt x="317645" y="1582638"/>
                  </a:cubicBezTo>
                  <a:cubicBezTo>
                    <a:pt x="316348" y="1581888"/>
                    <a:pt x="315187" y="1581137"/>
                    <a:pt x="313959" y="1580387"/>
                  </a:cubicBezTo>
                  <a:cubicBezTo>
                    <a:pt x="310342" y="1573699"/>
                    <a:pt x="305701" y="1567285"/>
                    <a:pt x="304063" y="1559915"/>
                  </a:cubicBezTo>
                  <a:cubicBezTo>
                    <a:pt x="298125" y="1536987"/>
                    <a:pt x="296350" y="1513923"/>
                    <a:pt x="297715" y="1491063"/>
                  </a:cubicBezTo>
                  <a:cubicBezTo>
                    <a:pt x="298193" y="1490654"/>
                    <a:pt x="298466" y="1490040"/>
                    <a:pt x="298193" y="1489289"/>
                  </a:cubicBezTo>
                  <a:cubicBezTo>
                    <a:pt x="298125" y="1488607"/>
                    <a:pt x="298056" y="1487856"/>
                    <a:pt x="297988" y="1487174"/>
                  </a:cubicBezTo>
                  <a:cubicBezTo>
                    <a:pt x="303789" y="1408973"/>
                    <a:pt x="345696" y="1332411"/>
                    <a:pt x="383916" y="1266288"/>
                  </a:cubicBezTo>
                  <a:cubicBezTo>
                    <a:pt x="428006" y="1206034"/>
                    <a:pt x="486360" y="1157176"/>
                    <a:pt x="525809" y="1093237"/>
                  </a:cubicBezTo>
                  <a:cubicBezTo>
                    <a:pt x="571401" y="1025682"/>
                    <a:pt x="593377" y="936904"/>
                    <a:pt x="559389" y="859659"/>
                  </a:cubicBezTo>
                  <a:cubicBezTo>
                    <a:pt x="526492" y="787191"/>
                    <a:pt x="474143" y="721546"/>
                    <a:pt x="406371" y="678420"/>
                  </a:cubicBezTo>
                  <a:cubicBezTo>
                    <a:pt x="382960" y="662930"/>
                    <a:pt x="360438" y="644233"/>
                    <a:pt x="335253" y="631063"/>
                  </a:cubicBezTo>
                  <a:cubicBezTo>
                    <a:pt x="298671" y="611683"/>
                    <a:pt x="259700" y="597012"/>
                    <a:pt x="224005" y="575995"/>
                  </a:cubicBezTo>
                  <a:cubicBezTo>
                    <a:pt x="217521" y="570672"/>
                    <a:pt x="210969" y="565350"/>
                    <a:pt x="204485" y="560096"/>
                  </a:cubicBezTo>
                  <a:cubicBezTo>
                    <a:pt x="189470" y="549314"/>
                    <a:pt x="174523" y="538737"/>
                    <a:pt x="160122" y="528229"/>
                  </a:cubicBezTo>
                  <a:cubicBezTo>
                    <a:pt x="159371" y="526386"/>
                    <a:pt x="158211" y="524612"/>
                    <a:pt x="156641" y="523042"/>
                  </a:cubicBezTo>
                  <a:cubicBezTo>
                    <a:pt x="141831" y="506734"/>
                    <a:pt x="139510" y="484147"/>
                    <a:pt x="140807" y="462993"/>
                  </a:cubicBezTo>
                  <a:cubicBezTo>
                    <a:pt x="140943" y="443682"/>
                    <a:pt x="142581" y="424371"/>
                    <a:pt x="146949" y="405469"/>
                  </a:cubicBezTo>
                  <a:cubicBezTo>
                    <a:pt x="173362" y="273906"/>
                    <a:pt x="249257" y="156537"/>
                    <a:pt x="332728" y="53430"/>
                  </a:cubicBezTo>
                  <a:cubicBezTo>
                    <a:pt x="347061" y="36166"/>
                    <a:pt x="362485" y="18902"/>
                    <a:pt x="375316" y="136"/>
                  </a:cubicBezTo>
                  <a:lnTo>
                    <a:pt x="351838" y="136"/>
                  </a:lnTo>
                  <a:cubicBezTo>
                    <a:pt x="344877" y="8120"/>
                    <a:pt x="339075" y="14944"/>
                    <a:pt x="336686" y="17059"/>
                  </a:cubicBezTo>
                  <a:cubicBezTo>
                    <a:pt x="236699" y="123442"/>
                    <a:pt x="149748" y="251115"/>
                    <a:pt x="118694" y="395574"/>
                  </a:cubicBezTo>
                  <a:cubicBezTo>
                    <a:pt x="113302" y="424780"/>
                    <a:pt x="107228" y="458831"/>
                    <a:pt x="111391" y="489742"/>
                  </a:cubicBezTo>
                  <a:cubicBezTo>
                    <a:pt x="47167" y="434060"/>
                    <a:pt x="6489" y="369849"/>
                    <a:pt x="35769" y="263807"/>
                  </a:cubicBezTo>
                  <a:cubicBezTo>
                    <a:pt x="52217" y="200141"/>
                    <a:pt x="123130" y="59026"/>
                    <a:pt x="178618" y="0"/>
                  </a:cubicBezTo>
                  <a:lnTo>
                    <a:pt x="158757" y="0"/>
                  </a:lnTo>
                  <a:cubicBezTo>
                    <a:pt x="103747" y="56910"/>
                    <a:pt x="39455" y="181649"/>
                    <a:pt x="19594" y="239037"/>
                  </a:cubicBezTo>
                  <a:cubicBezTo>
                    <a:pt x="-17876" y="350674"/>
                    <a:pt x="4988" y="432900"/>
                    <a:pt x="93441" y="509941"/>
                  </a:cubicBezTo>
                  <a:cubicBezTo>
                    <a:pt x="106954" y="521814"/>
                    <a:pt x="121219" y="532800"/>
                    <a:pt x="135552" y="543650"/>
                  </a:cubicBezTo>
                  <a:cubicBezTo>
                    <a:pt x="136507" y="544606"/>
                    <a:pt x="137326" y="545697"/>
                    <a:pt x="138282" y="546653"/>
                  </a:cubicBezTo>
                  <a:cubicBezTo>
                    <a:pt x="139647" y="547540"/>
                    <a:pt x="140943" y="548154"/>
                    <a:pt x="142240" y="548700"/>
                  </a:cubicBezTo>
                  <a:cubicBezTo>
                    <a:pt x="173226" y="571696"/>
                    <a:pt x="204894" y="593941"/>
                    <a:pt x="233218" y="620418"/>
                  </a:cubicBezTo>
                  <a:cubicBezTo>
                    <a:pt x="273350" y="654878"/>
                    <a:pt x="313345" y="694319"/>
                    <a:pt x="332728" y="744815"/>
                  </a:cubicBezTo>
                  <a:cubicBezTo>
                    <a:pt x="365761" y="833251"/>
                    <a:pt x="345900" y="935471"/>
                    <a:pt x="298534" y="1015105"/>
                  </a:cubicBezTo>
                  <a:cubicBezTo>
                    <a:pt x="255878" y="1082797"/>
                    <a:pt x="209808" y="1148510"/>
                    <a:pt x="173636" y="1220159"/>
                  </a:cubicBezTo>
                  <a:cubicBezTo>
                    <a:pt x="136234" y="1284508"/>
                    <a:pt x="114872" y="1357113"/>
                    <a:pt x="116032" y="1431765"/>
                  </a:cubicBezTo>
                  <a:cubicBezTo>
                    <a:pt x="114053" y="1486901"/>
                    <a:pt x="153979" y="1529208"/>
                    <a:pt x="197591" y="1557118"/>
                  </a:cubicBezTo>
                  <a:cubicBezTo>
                    <a:pt x="267685" y="1608705"/>
                    <a:pt x="358527" y="1619214"/>
                    <a:pt x="431009" y="1666707"/>
                  </a:cubicBezTo>
                  <a:cubicBezTo>
                    <a:pt x="459265" y="1685882"/>
                    <a:pt x="478784" y="1714815"/>
                    <a:pt x="498372" y="1742042"/>
                  </a:cubicBezTo>
                  <a:cubicBezTo>
                    <a:pt x="525946" y="1781006"/>
                    <a:pt x="538572" y="1828840"/>
                    <a:pt x="536047" y="1876334"/>
                  </a:cubicBezTo>
                  <a:cubicBezTo>
                    <a:pt x="527584" y="1953101"/>
                    <a:pt x="473256" y="2013150"/>
                    <a:pt x="424320" y="2068969"/>
                  </a:cubicBezTo>
                  <a:cubicBezTo>
                    <a:pt x="372382" y="2033008"/>
                    <a:pt x="258198" y="2028504"/>
                    <a:pt x="199844" y="2052046"/>
                  </a:cubicBezTo>
                  <a:cubicBezTo>
                    <a:pt x="159371" y="2072244"/>
                    <a:pt x="136439" y="2097288"/>
                    <a:pt x="134733" y="2121035"/>
                  </a:cubicBezTo>
                  <a:cubicBezTo>
                    <a:pt x="126338" y="2133590"/>
                    <a:pt x="136439" y="2160681"/>
                    <a:pt x="138828" y="2173441"/>
                  </a:cubicBezTo>
                  <a:cubicBezTo>
                    <a:pt x="146131" y="2204353"/>
                    <a:pt x="155890" y="2234582"/>
                    <a:pt x="167152" y="2264266"/>
                  </a:cubicBezTo>
                  <a:cubicBezTo>
                    <a:pt x="181075" y="2305345"/>
                    <a:pt x="200117" y="2313260"/>
                    <a:pt x="241613" y="2313943"/>
                  </a:cubicBezTo>
                  <a:cubicBezTo>
                    <a:pt x="266525" y="2313874"/>
                    <a:pt x="290685" y="2309917"/>
                    <a:pt x="314164" y="2303434"/>
                  </a:cubicBezTo>
                  <a:cubicBezTo>
                    <a:pt x="314164" y="2311895"/>
                    <a:pt x="314437" y="2320425"/>
                    <a:pt x="312594" y="2328682"/>
                  </a:cubicBezTo>
                  <a:cubicBezTo>
                    <a:pt x="308977" y="2347515"/>
                    <a:pt x="299490" y="2366144"/>
                    <a:pt x="288501" y="2381976"/>
                  </a:cubicBezTo>
                  <a:cubicBezTo>
                    <a:pt x="258881" y="2425170"/>
                    <a:pt x="224414" y="2464953"/>
                    <a:pt x="185375" y="2499754"/>
                  </a:cubicBezTo>
                  <a:cubicBezTo>
                    <a:pt x="143946" y="2535579"/>
                    <a:pt x="106750" y="2576180"/>
                    <a:pt x="77061" y="2622377"/>
                  </a:cubicBezTo>
                  <a:cubicBezTo>
                    <a:pt x="29149" y="2691502"/>
                    <a:pt x="-1086" y="2773183"/>
                    <a:pt x="74" y="2857934"/>
                  </a:cubicBezTo>
                  <a:cubicBezTo>
                    <a:pt x="-813" y="2904336"/>
                    <a:pt x="6285" y="2951488"/>
                    <a:pt x="21914" y="2995297"/>
                  </a:cubicBezTo>
                  <a:cubicBezTo>
                    <a:pt x="50306" y="3057461"/>
                    <a:pt x="94396" y="3115122"/>
                    <a:pt x="156778" y="3145829"/>
                  </a:cubicBezTo>
                  <a:cubicBezTo>
                    <a:pt x="194793" y="3159135"/>
                    <a:pt x="229669" y="3077591"/>
                    <a:pt x="248984" y="3052207"/>
                  </a:cubicBezTo>
                  <a:cubicBezTo>
                    <a:pt x="256970" y="3040606"/>
                    <a:pt x="269255" y="3026754"/>
                    <a:pt x="278537" y="3014540"/>
                  </a:cubicBezTo>
                  <a:cubicBezTo>
                    <a:pt x="283656" y="3007306"/>
                    <a:pt x="292460" y="3000619"/>
                    <a:pt x="291300" y="2990861"/>
                  </a:cubicBezTo>
                  <a:cubicBezTo>
                    <a:pt x="290549" y="2983423"/>
                    <a:pt x="284202" y="2978647"/>
                    <a:pt x="277581" y="2977964"/>
                  </a:cubicBezTo>
                  <a:cubicBezTo>
                    <a:pt x="275465" y="2975166"/>
                    <a:pt x="272258" y="2972983"/>
                    <a:pt x="267548" y="2972028"/>
                  </a:cubicBezTo>
                  <a:cubicBezTo>
                    <a:pt x="249257" y="2971823"/>
                    <a:pt x="231921" y="2965135"/>
                    <a:pt x="218613" y="2952511"/>
                  </a:cubicBezTo>
                  <a:cubicBezTo>
                    <a:pt x="124700" y="2858275"/>
                    <a:pt x="191517" y="2744250"/>
                    <a:pt x="277513" y="2673078"/>
                  </a:cubicBezTo>
                  <a:cubicBezTo>
                    <a:pt x="299967" y="2652197"/>
                    <a:pt x="327131" y="2635957"/>
                    <a:pt x="349176" y="2614530"/>
                  </a:cubicBezTo>
                  <a:cubicBezTo>
                    <a:pt x="390673" y="2573587"/>
                    <a:pt x="427460" y="2527390"/>
                    <a:pt x="458241" y="2477782"/>
                  </a:cubicBezTo>
                  <a:cubicBezTo>
                    <a:pt x="504378" y="2400604"/>
                    <a:pt x="521646" y="2300977"/>
                    <a:pt x="490114" y="2215476"/>
                  </a:cubicBezTo>
                  <a:cubicBezTo>
                    <a:pt x="528471" y="2190637"/>
                    <a:pt x="564439" y="2161909"/>
                    <a:pt x="598837" y="2131816"/>
                  </a:cubicBezTo>
                  <a:close/>
                  <a:moveTo>
                    <a:pt x="182303" y="1507440"/>
                  </a:moveTo>
                  <a:cubicBezTo>
                    <a:pt x="151659" y="1483216"/>
                    <a:pt x="142445" y="1443979"/>
                    <a:pt x="147154" y="1406585"/>
                  </a:cubicBezTo>
                  <a:cubicBezTo>
                    <a:pt x="149270" y="1370555"/>
                    <a:pt x="155276" y="1334867"/>
                    <a:pt x="168721" y="1301089"/>
                  </a:cubicBezTo>
                  <a:cubicBezTo>
                    <a:pt x="194179" y="1239607"/>
                    <a:pt x="228236" y="1181810"/>
                    <a:pt x="263044" y="1125241"/>
                  </a:cubicBezTo>
                  <a:cubicBezTo>
                    <a:pt x="291982" y="1079385"/>
                    <a:pt x="325493" y="1035917"/>
                    <a:pt x="347333" y="986036"/>
                  </a:cubicBezTo>
                  <a:cubicBezTo>
                    <a:pt x="385417" y="896167"/>
                    <a:pt x="394290" y="786167"/>
                    <a:pt x="342897" y="699710"/>
                  </a:cubicBezTo>
                  <a:cubicBezTo>
                    <a:pt x="330817" y="679239"/>
                    <a:pt x="316143" y="660883"/>
                    <a:pt x="299967" y="643755"/>
                  </a:cubicBezTo>
                  <a:cubicBezTo>
                    <a:pt x="331090" y="660678"/>
                    <a:pt x="361188" y="679512"/>
                    <a:pt x="389240" y="701552"/>
                  </a:cubicBezTo>
                  <a:cubicBezTo>
                    <a:pt x="432374" y="728779"/>
                    <a:pt x="466704" y="765969"/>
                    <a:pt x="496393" y="807526"/>
                  </a:cubicBezTo>
                  <a:cubicBezTo>
                    <a:pt x="589078" y="935608"/>
                    <a:pt x="539050" y="1042195"/>
                    <a:pt x="444454" y="1150420"/>
                  </a:cubicBezTo>
                  <a:cubicBezTo>
                    <a:pt x="413468" y="1184744"/>
                    <a:pt x="379821" y="1217430"/>
                    <a:pt x="354568" y="1256462"/>
                  </a:cubicBezTo>
                  <a:cubicBezTo>
                    <a:pt x="309045" y="1334662"/>
                    <a:pt x="266934" y="1420028"/>
                    <a:pt x="267139" y="1512422"/>
                  </a:cubicBezTo>
                  <a:cubicBezTo>
                    <a:pt x="266593" y="1530095"/>
                    <a:pt x="268845" y="1547905"/>
                    <a:pt x="274032" y="1564760"/>
                  </a:cubicBezTo>
                  <a:cubicBezTo>
                    <a:pt x="240863" y="1550157"/>
                    <a:pt x="209467" y="1532757"/>
                    <a:pt x="182303" y="1507440"/>
                  </a:cubicBezTo>
                  <a:close/>
                  <a:moveTo>
                    <a:pt x="167903" y="2114142"/>
                  </a:moveTo>
                  <a:cubicBezTo>
                    <a:pt x="185375" y="2093125"/>
                    <a:pt x="209877" y="2077226"/>
                    <a:pt x="237313" y="2072313"/>
                  </a:cubicBezTo>
                  <a:cubicBezTo>
                    <a:pt x="292460" y="2063578"/>
                    <a:pt x="348357" y="2067195"/>
                    <a:pt x="400706" y="2088690"/>
                  </a:cubicBezTo>
                  <a:cubicBezTo>
                    <a:pt x="354090" y="2121376"/>
                    <a:pt x="302766" y="2154539"/>
                    <a:pt x="244343" y="2159316"/>
                  </a:cubicBezTo>
                  <a:cubicBezTo>
                    <a:pt x="224141" y="2162455"/>
                    <a:pt x="164012" y="2144986"/>
                    <a:pt x="164968" y="2120830"/>
                  </a:cubicBezTo>
                  <a:cubicBezTo>
                    <a:pt x="165650" y="2118851"/>
                    <a:pt x="166674" y="2115985"/>
                    <a:pt x="167903" y="2114142"/>
                  </a:cubicBezTo>
                  <a:close/>
                  <a:moveTo>
                    <a:pt x="209945" y="2279482"/>
                  </a:moveTo>
                  <a:cubicBezTo>
                    <a:pt x="190152" y="2254098"/>
                    <a:pt x="184692" y="2219297"/>
                    <a:pt x="174045" y="2189204"/>
                  </a:cubicBezTo>
                  <a:cubicBezTo>
                    <a:pt x="172475" y="2182926"/>
                    <a:pt x="170837" y="2176648"/>
                    <a:pt x="169267" y="2170370"/>
                  </a:cubicBezTo>
                  <a:cubicBezTo>
                    <a:pt x="178822" y="2175693"/>
                    <a:pt x="190357" y="2180606"/>
                    <a:pt x="204007" y="2184769"/>
                  </a:cubicBezTo>
                  <a:cubicBezTo>
                    <a:pt x="264955" y="2201146"/>
                    <a:pt x="328428" y="2171326"/>
                    <a:pt x="379343" y="2139254"/>
                  </a:cubicBezTo>
                  <a:cubicBezTo>
                    <a:pt x="400364" y="2124856"/>
                    <a:pt x="422955" y="2112027"/>
                    <a:pt x="441724" y="2094626"/>
                  </a:cubicBezTo>
                  <a:cubicBezTo>
                    <a:pt x="452440" y="2083026"/>
                    <a:pt x="462950" y="2071221"/>
                    <a:pt x="472983" y="2059074"/>
                  </a:cubicBezTo>
                  <a:cubicBezTo>
                    <a:pt x="501648" y="2024614"/>
                    <a:pt x="530109" y="1988858"/>
                    <a:pt x="547854" y="1947369"/>
                  </a:cubicBezTo>
                  <a:cubicBezTo>
                    <a:pt x="582253" y="1872649"/>
                    <a:pt x="566828" y="1782507"/>
                    <a:pt x="518302" y="1717681"/>
                  </a:cubicBezTo>
                  <a:cubicBezTo>
                    <a:pt x="499669" y="1691478"/>
                    <a:pt x="479399" y="1665343"/>
                    <a:pt x="453668" y="1645895"/>
                  </a:cubicBezTo>
                  <a:cubicBezTo>
                    <a:pt x="462268" y="1647260"/>
                    <a:pt x="471004" y="1648693"/>
                    <a:pt x="479876" y="1650330"/>
                  </a:cubicBezTo>
                  <a:cubicBezTo>
                    <a:pt x="561846" y="1665820"/>
                    <a:pt x="652414" y="1701918"/>
                    <a:pt x="689406" y="1782166"/>
                  </a:cubicBezTo>
                  <a:cubicBezTo>
                    <a:pt x="708721" y="1834913"/>
                    <a:pt x="711042" y="1895236"/>
                    <a:pt x="691931" y="1948393"/>
                  </a:cubicBezTo>
                  <a:cubicBezTo>
                    <a:pt x="681148" y="1983604"/>
                    <a:pt x="658898" y="2017040"/>
                    <a:pt x="634601" y="2045154"/>
                  </a:cubicBezTo>
                  <a:cubicBezTo>
                    <a:pt x="613443" y="2070880"/>
                    <a:pt x="592695" y="2096401"/>
                    <a:pt x="567988" y="2119124"/>
                  </a:cubicBezTo>
                  <a:cubicBezTo>
                    <a:pt x="540210" y="2141369"/>
                    <a:pt x="512091" y="2163615"/>
                    <a:pt x="483153" y="2184359"/>
                  </a:cubicBezTo>
                  <a:cubicBezTo>
                    <a:pt x="401729" y="2232671"/>
                    <a:pt x="309796" y="2299954"/>
                    <a:pt x="209945" y="2279482"/>
                  </a:cubicBezTo>
                  <a:close/>
                  <a:moveTo>
                    <a:pt x="476464" y="2233968"/>
                  </a:moveTo>
                  <a:cubicBezTo>
                    <a:pt x="497417" y="2369147"/>
                    <a:pt x="448072" y="2458811"/>
                    <a:pt x="362144" y="2558097"/>
                  </a:cubicBezTo>
                  <a:cubicBezTo>
                    <a:pt x="337642" y="2586075"/>
                    <a:pt x="309727" y="2610299"/>
                    <a:pt x="279629" y="2631999"/>
                  </a:cubicBezTo>
                  <a:cubicBezTo>
                    <a:pt x="234515" y="2668847"/>
                    <a:pt x="190630" y="2710131"/>
                    <a:pt x="164217" y="2762811"/>
                  </a:cubicBezTo>
                  <a:cubicBezTo>
                    <a:pt x="137736" y="2815149"/>
                    <a:pt x="133641" y="2882295"/>
                    <a:pt x="165377" y="2933200"/>
                  </a:cubicBezTo>
                  <a:cubicBezTo>
                    <a:pt x="183737" y="2965408"/>
                    <a:pt x="213084" y="2995501"/>
                    <a:pt x="250759" y="3000892"/>
                  </a:cubicBezTo>
                  <a:cubicBezTo>
                    <a:pt x="242023" y="3011674"/>
                    <a:pt x="233150" y="3022319"/>
                    <a:pt x="225165" y="3033510"/>
                  </a:cubicBezTo>
                  <a:cubicBezTo>
                    <a:pt x="205577" y="3061555"/>
                    <a:pt x="191995" y="3093013"/>
                    <a:pt x="166060" y="3116828"/>
                  </a:cubicBezTo>
                  <a:cubicBezTo>
                    <a:pt x="85114" y="3072405"/>
                    <a:pt x="35428" y="2982877"/>
                    <a:pt x="30992" y="2891370"/>
                  </a:cubicBezTo>
                  <a:cubicBezTo>
                    <a:pt x="24985" y="2807643"/>
                    <a:pt x="44778" y="2729237"/>
                    <a:pt x="89619" y="2658202"/>
                  </a:cubicBezTo>
                  <a:cubicBezTo>
                    <a:pt x="112619" y="2622172"/>
                    <a:pt x="137190" y="2587303"/>
                    <a:pt x="168517" y="2556187"/>
                  </a:cubicBezTo>
                  <a:cubicBezTo>
                    <a:pt x="228782" y="2500027"/>
                    <a:pt x="291846" y="2442298"/>
                    <a:pt x="327063" y="2366349"/>
                  </a:cubicBezTo>
                  <a:cubicBezTo>
                    <a:pt x="336004" y="2344581"/>
                    <a:pt x="338802" y="2320493"/>
                    <a:pt x="332796" y="2297634"/>
                  </a:cubicBezTo>
                  <a:cubicBezTo>
                    <a:pt x="379548" y="2281734"/>
                    <a:pt x="423638" y="2256214"/>
                    <a:pt x="465407" y="2230692"/>
                  </a:cubicBezTo>
                  <a:cubicBezTo>
                    <a:pt x="468615" y="2228782"/>
                    <a:pt x="471686" y="2226803"/>
                    <a:pt x="474894" y="2224960"/>
                  </a:cubicBezTo>
                  <a:cubicBezTo>
                    <a:pt x="475508" y="2228031"/>
                    <a:pt x="476123" y="2230965"/>
                    <a:pt x="476464" y="22339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16416544" y="-140866"/>
              <a:ext cx="662031" cy="3152584"/>
            </a:xfrm>
            <a:custGeom>
              <a:rect b="b" l="l" r="r" t="t"/>
              <a:pathLst>
                <a:path extrusionOk="0" h="3152584" w="662031">
                  <a:moveTo>
                    <a:pt x="664470" y="1100743"/>
                  </a:moveTo>
                  <a:cubicBezTo>
                    <a:pt x="665221" y="1015514"/>
                    <a:pt x="652799" y="928989"/>
                    <a:pt x="613214" y="852563"/>
                  </a:cubicBezTo>
                  <a:cubicBezTo>
                    <a:pt x="594445" y="815373"/>
                    <a:pt x="575335" y="777296"/>
                    <a:pt x="545987" y="747204"/>
                  </a:cubicBezTo>
                  <a:cubicBezTo>
                    <a:pt x="522372" y="722297"/>
                    <a:pt x="493570" y="703190"/>
                    <a:pt x="467362" y="681218"/>
                  </a:cubicBezTo>
                  <a:cubicBezTo>
                    <a:pt x="444293" y="659791"/>
                    <a:pt x="423477" y="638160"/>
                    <a:pt x="403070" y="613935"/>
                  </a:cubicBezTo>
                  <a:cubicBezTo>
                    <a:pt x="366010" y="571355"/>
                    <a:pt x="367784" y="518812"/>
                    <a:pt x="385052" y="467770"/>
                  </a:cubicBezTo>
                  <a:cubicBezTo>
                    <a:pt x="411191" y="381586"/>
                    <a:pt x="432963" y="288100"/>
                    <a:pt x="399862" y="200687"/>
                  </a:cubicBezTo>
                  <a:cubicBezTo>
                    <a:pt x="388874" y="167251"/>
                    <a:pt x="380479" y="132654"/>
                    <a:pt x="363280" y="101674"/>
                  </a:cubicBezTo>
                  <a:cubicBezTo>
                    <a:pt x="343145" y="66395"/>
                    <a:pt x="323148" y="30093"/>
                    <a:pt x="295507" y="68"/>
                  </a:cubicBezTo>
                  <a:lnTo>
                    <a:pt x="271346" y="68"/>
                  </a:lnTo>
                  <a:cubicBezTo>
                    <a:pt x="275509" y="11191"/>
                    <a:pt x="285610" y="20881"/>
                    <a:pt x="291138" y="31116"/>
                  </a:cubicBezTo>
                  <a:cubicBezTo>
                    <a:pt x="309088" y="57797"/>
                    <a:pt x="324035" y="86798"/>
                    <a:pt x="339119" y="115254"/>
                  </a:cubicBezTo>
                  <a:cubicBezTo>
                    <a:pt x="359867" y="162542"/>
                    <a:pt x="374541" y="213038"/>
                    <a:pt x="384710" y="263602"/>
                  </a:cubicBezTo>
                  <a:cubicBezTo>
                    <a:pt x="393241" y="326313"/>
                    <a:pt x="376315" y="385407"/>
                    <a:pt x="359935" y="446343"/>
                  </a:cubicBezTo>
                  <a:cubicBezTo>
                    <a:pt x="349971" y="480121"/>
                    <a:pt x="339119" y="515195"/>
                    <a:pt x="343487" y="550815"/>
                  </a:cubicBezTo>
                  <a:cubicBezTo>
                    <a:pt x="350312" y="615027"/>
                    <a:pt x="402524" y="659859"/>
                    <a:pt x="445795" y="702576"/>
                  </a:cubicBezTo>
                  <a:cubicBezTo>
                    <a:pt x="481285" y="732737"/>
                    <a:pt x="522167" y="757917"/>
                    <a:pt x="548034" y="797699"/>
                  </a:cubicBezTo>
                  <a:cubicBezTo>
                    <a:pt x="596697" y="873102"/>
                    <a:pt x="629526" y="958126"/>
                    <a:pt x="632665" y="1048814"/>
                  </a:cubicBezTo>
                  <a:cubicBezTo>
                    <a:pt x="640582" y="1153286"/>
                    <a:pt x="623929" y="1258168"/>
                    <a:pt x="588575" y="1356976"/>
                  </a:cubicBezTo>
                  <a:cubicBezTo>
                    <a:pt x="571854" y="1400921"/>
                    <a:pt x="557589" y="1446709"/>
                    <a:pt x="531859" y="1486423"/>
                  </a:cubicBezTo>
                  <a:cubicBezTo>
                    <a:pt x="503193" y="1524705"/>
                    <a:pt x="467020" y="1559096"/>
                    <a:pt x="425319" y="1583457"/>
                  </a:cubicBezTo>
                  <a:cubicBezTo>
                    <a:pt x="423272" y="1583798"/>
                    <a:pt x="421293" y="1584890"/>
                    <a:pt x="420064" y="1586528"/>
                  </a:cubicBezTo>
                  <a:cubicBezTo>
                    <a:pt x="399452" y="1597992"/>
                    <a:pt x="377612" y="1606999"/>
                    <a:pt x="354612" y="1612731"/>
                  </a:cubicBezTo>
                  <a:cubicBezTo>
                    <a:pt x="299465" y="1631701"/>
                    <a:pt x="242066" y="1646782"/>
                    <a:pt x="183166" y="1642892"/>
                  </a:cubicBezTo>
                  <a:cubicBezTo>
                    <a:pt x="158254" y="1626652"/>
                    <a:pt x="154364" y="1571311"/>
                    <a:pt x="150815" y="1542446"/>
                  </a:cubicBezTo>
                  <a:cubicBezTo>
                    <a:pt x="150269" y="1534326"/>
                    <a:pt x="149928" y="1525114"/>
                    <a:pt x="149860" y="1516243"/>
                  </a:cubicBezTo>
                  <a:cubicBezTo>
                    <a:pt x="172655" y="1530095"/>
                    <a:pt x="204050" y="1536305"/>
                    <a:pt x="225686" y="1537056"/>
                  </a:cubicBezTo>
                  <a:cubicBezTo>
                    <a:pt x="276192" y="1539171"/>
                    <a:pt x="323080" y="1518904"/>
                    <a:pt x="361846" y="1487651"/>
                  </a:cubicBezTo>
                  <a:cubicBezTo>
                    <a:pt x="390102" y="1470456"/>
                    <a:pt x="410577" y="1444866"/>
                    <a:pt x="429824" y="1418458"/>
                  </a:cubicBezTo>
                  <a:cubicBezTo>
                    <a:pt x="454394" y="1384203"/>
                    <a:pt x="475142" y="1346809"/>
                    <a:pt x="486267" y="1306003"/>
                  </a:cubicBezTo>
                  <a:cubicBezTo>
                    <a:pt x="518209" y="1198596"/>
                    <a:pt x="497324" y="1083616"/>
                    <a:pt x="462926" y="979417"/>
                  </a:cubicBezTo>
                  <a:cubicBezTo>
                    <a:pt x="446272" y="931036"/>
                    <a:pt x="415969" y="889070"/>
                    <a:pt x="378636" y="854610"/>
                  </a:cubicBezTo>
                  <a:cubicBezTo>
                    <a:pt x="337344" y="814145"/>
                    <a:pt x="294346" y="775454"/>
                    <a:pt x="251758" y="736149"/>
                  </a:cubicBezTo>
                  <a:cubicBezTo>
                    <a:pt x="182279" y="670436"/>
                    <a:pt x="162895" y="585958"/>
                    <a:pt x="192926" y="495543"/>
                  </a:cubicBezTo>
                  <a:cubicBezTo>
                    <a:pt x="209442" y="442112"/>
                    <a:pt x="233330" y="389706"/>
                    <a:pt x="237630" y="333205"/>
                  </a:cubicBezTo>
                  <a:cubicBezTo>
                    <a:pt x="239131" y="252070"/>
                    <a:pt x="222069" y="167660"/>
                    <a:pt x="177228" y="98945"/>
                  </a:cubicBezTo>
                  <a:cubicBezTo>
                    <a:pt x="154364" y="61755"/>
                    <a:pt x="123037" y="31185"/>
                    <a:pt x="92597" y="0"/>
                  </a:cubicBezTo>
                  <a:lnTo>
                    <a:pt x="68914" y="0"/>
                  </a:lnTo>
                  <a:cubicBezTo>
                    <a:pt x="94235" y="29820"/>
                    <a:pt x="120375" y="58957"/>
                    <a:pt x="143239" y="90756"/>
                  </a:cubicBezTo>
                  <a:cubicBezTo>
                    <a:pt x="193950" y="163839"/>
                    <a:pt x="215380" y="257529"/>
                    <a:pt x="207258" y="345829"/>
                  </a:cubicBezTo>
                  <a:cubicBezTo>
                    <a:pt x="198591" y="400419"/>
                    <a:pt x="174362" y="450574"/>
                    <a:pt x="159892" y="503595"/>
                  </a:cubicBezTo>
                  <a:cubicBezTo>
                    <a:pt x="119624" y="665045"/>
                    <a:pt x="202139" y="733147"/>
                    <a:pt x="311204" y="831136"/>
                  </a:cubicBezTo>
                  <a:cubicBezTo>
                    <a:pt x="350039" y="869622"/>
                    <a:pt x="394743" y="904560"/>
                    <a:pt x="419655" y="954237"/>
                  </a:cubicBezTo>
                  <a:cubicBezTo>
                    <a:pt x="458353" y="1039807"/>
                    <a:pt x="477326" y="1137660"/>
                    <a:pt x="470706" y="1231692"/>
                  </a:cubicBezTo>
                  <a:cubicBezTo>
                    <a:pt x="464495" y="1289830"/>
                    <a:pt x="444771" y="1346195"/>
                    <a:pt x="410441" y="1393825"/>
                  </a:cubicBezTo>
                  <a:cubicBezTo>
                    <a:pt x="395357" y="1413614"/>
                    <a:pt x="379387" y="1438657"/>
                    <a:pt x="357956" y="1453191"/>
                  </a:cubicBezTo>
                  <a:cubicBezTo>
                    <a:pt x="356113" y="1442000"/>
                    <a:pt x="344988" y="1436268"/>
                    <a:pt x="336798" y="1429922"/>
                  </a:cubicBezTo>
                  <a:cubicBezTo>
                    <a:pt x="304106" y="1406790"/>
                    <a:pt x="263770" y="1393142"/>
                    <a:pt x="223570" y="1393074"/>
                  </a:cubicBezTo>
                  <a:cubicBezTo>
                    <a:pt x="178252" y="1393756"/>
                    <a:pt x="122150" y="1425214"/>
                    <a:pt x="121263" y="1475232"/>
                  </a:cubicBezTo>
                  <a:cubicBezTo>
                    <a:pt x="121604" y="1479395"/>
                    <a:pt x="122627" y="1483148"/>
                    <a:pt x="123993" y="1486764"/>
                  </a:cubicBezTo>
                  <a:cubicBezTo>
                    <a:pt x="115325" y="1501231"/>
                    <a:pt x="122013" y="1534463"/>
                    <a:pt x="121331" y="1547155"/>
                  </a:cubicBezTo>
                  <a:cubicBezTo>
                    <a:pt x="125904" y="1586255"/>
                    <a:pt x="133411" y="1666503"/>
                    <a:pt x="182006" y="1672985"/>
                  </a:cubicBezTo>
                  <a:cubicBezTo>
                    <a:pt x="215926" y="1675169"/>
                    <a:pt x="249369" y="1671484"/>
                    <a:pt x="282266" y="1664592"/>
                  </a:cubicBezTo>
                  <a:cubicBezTo>
                    <a:pt x="290046" y="1688066"/>
                    <a:pt x="302400" y="1709970"/>
                    <a:pt x="310112" y="1733512"/>
                  </a:cubicBezTo>
                  <a:cubicBezTo>
                    <a:pt x="325400" y="1779095"/>
                    <a:pt x="332362" y="1827339"/>
                    <a:pt x="329291" y="1875447"/>
                  </a:cubicBezTo>
                  <a:cubicBezTo>
                    <a:pt x="324445" y="1948325"/>
                    <a:pt x="301376" y="2020179"/>
                    <a:pt x="270185" y="2087871"/>
                  </a:cubicBezTo>
                  <a:cubicBezTo>
                    <a:pt x="256194" y="2115166"/>
                    <a:pt x="236743" y="2139390"/>
                    <a:pt x="223775" y="2167300"/>
                  </a:cubicBezTo>
                  <a:cubicBezTo>
                    <a:pt x="179207" y="2269520"/>
                    <a:pt x="137438" y="2381634"/>
                    <a:pt x="157231" y="2494704"/>
                  </a:cubicBezTo>
                  <a:cubicBezTo>
                    <a:pt x="166308" y="2540424"/>
                    <a:pt x="187739" y="2582049"/>
                    <a:pt x="203982" y="2625311"/>
                  </a:cubicBezTo>
                  <a:cubicBezTo>
                    <a:pt x="235582" y="2704467"/>
                    <a:pt x="195929" y="2789014"/>
                    <a:pt x="144399" y="2850291"/>
                  </a:cubicBezTo>
                  <a:cubicBezTo>
                    <a:pt x="130203" y="2866396"/>
                    <a:pt x="114847" y="2881408"/>
                    <a:pt x="99149" y="2896147"/>
                  </a:cubicBezTo>
                  <a:cubicBezTo>
                    <a:pt x="76422" y="2919280"/>
                    <a:pt x="55742" y="2944596"/>
                    <a:pt x="28032" y="2962201"/>
                  </a:cubicBezTo>
                  <a:cubicBezTo>
                    <a:pt x="18136" y="2970117"/>
                    <a:pt x="4349" y="2975712"/>
                    <a:pt x="595" y="2988951"/>
                  </a:cubicBezTo>
                  <a:cubicBezTo>
                    <a:pt x="-4455" y="3021978"/>
                    <a:pt x="23801" y="3049750"/>
                    <a:pt x="41409" y="3074862"/>
                  </a:cubicBezTo>
                  <a:cubicBezTo>
                    <a:pt x="59769" y="3096220"/>
                    <a:pt x="74442" y="3120035"/>
                    <a:pt x="90004" y="3143373"/>
                  </a:cubicBezTo>
                  <a:cubicBezTo>
                    <a:pt x="93007" y="3147740"/>
                    <a:pt x="95805" y="3151902"/>
                    <a:pt x="100583" y="3154563"/>
                  </a:cubicBezTo>
                  <a:cubicBezTo>
                    <a:pt x="129248" y="3164390"/>
                    <a:pt x="149791" y="3131909"/>
                    <a:pt x="169379" y="3116214"/>
                  </a:cubicBezTo>
                  <a:cubicBezTo>
                    <a:pt x="170540" y="3115327"/>
                    <a:pt x="171631" y="3114372"/>
                    <a:pt x="172792" y="3113416"/>
                  </a:cubicBezTo>
                  <a:cubicBezTo>
                    <a:pt x="180299" y="3112052"/>
                    <a:pt x="187807" y="3105159"/>
                    <a:pt x="193403" y="3099905"/>
                  </a:cubicBezTo>
                  <a:cubicBezTo>
                    <a:pt x="205006" y="3089669"/>
                    <a:pt x="216540" y="3079297"/>
                    <a:pt x="228007" y="3068925"/>
                  </a:cubicBezTo>
                  <a:cubicBezTo>
                    <a:pt x="268616" y="3032350"/>
                    <a:pt x="309430" y="2994819"/>
                    <a:pt x="341234" y="2950055"/>
                  </a:cubicBezTo>
                  <a:cubicBezTo>
                    <a:pt x="360208" y="2922692"/>
                    <a:pt x="375769" y="2893213"/>
                    <a:pt x="390443" y="2863393"/>
                  </a:cubicBezTo>
                  <a:cubicBezTo>
                    <a:pt x="422521" y="2803890"/>
                    <a:pt x="439174" y="2738177"/>
                    <a:pt x="427026" y="2670758"/>
                  </a:cubicBezTo>
                  <a:cubicBezTo>
                    <a:pt x="419382" y="2606341"/>
                    <a:pt x="386212" y="2549841"/>
                    <a:pt x="364099" y="2489928"/>
                  </a:cubicBezTo>
                  <a:cubicBezTo>
                    <a:pt x="329359" y="2386002"/>
                    <a:pt x="385802" y="2283509"/>
                    <a:pt x="431052" y="2192138"/>
                  </a:cubicBezTo>
                  <a:cubicBezTo>
                    <a:pt x="464905" y="2116053"/>
                    <a:pt x="497870" y="2038194"/>
                    <a:pt x="516707" y="1956854"/>
                  </a:cubicBezTo>
                  <a:cubicBezTo>
                    <a:pt x="539981" y="1837370"/>
                    <a:pt x="518277" y="1705944"/>
                    <a:pt x="447774" y="1605907"/>
                  </a:cubicBezTo>
                  <a:cubicBezTo>
                    <a:pt x="459104" y="1598743"/>
                    <a:pt x="469887" y="1590827"/>
                    <a:pt x="479988" y="1582024"/>
                  </a:cubicBezTo>
                  <a:cubicBezTo>
                    <a:pt x="510838" y="1559233"/>
                    <a:pt x="538411" y="1531870"/>
                    <a:pt x="559842" y="1499866"/>
                  </a:cubicBezTo>
                  <a:cubicBezTo>
                    <a:pt x="586186" y="1457695"/>
                    <a:pt x="601679" y="1409792"/>
                    <a:pt x="618878" y="1363322"/>
                  </a:cubicBezTo>
                  <a:cubicBezTo>
                    <a:pt x="647203" y="1278844"/>
                    <a:pt x="666859" y="1190271"/>
                    <a:pt x="664470" y="1100743"/>
                  </a:cubicBezTo>
                  <a:close/>
                  <a:moveTo>
                    <a:pt x="173815" y="1440636"/>
                  </a:moveTo>
                  <a:cubicBezTo>
                    <a:pt x="225140" y="1403378"/>
                    <a:pt x="293186" y="1433402"/>
                    <a:pt x="337481" y="1467931"/>
                  </a:cubicBezTo>
                  <a:cubicBezTo>
                    <a:pt x="310249" y="1489426"/>
                    <a:pt x="277352" y="1505257"/>
                    <a:pt x="241930" y="1506212"/>
                  </a:cubicBezTo>
                  <a:cubicBezTo>
                    <a:pt x="212172" y="1509078"/>
                    <a:pt x="181050" y="1501708"/>
                    <a:pt x="156821" y="1483830"/>
                  </a:cubicBezTo>
                  <a:cubicBezTo>
                    <a:pt x="141806" y="1469841"/>
                    <a:pt x="161326" y="1448892"/>
                    <a:pt x="173815" y="1440636"/>
                  </a:cubicBezTo>
                  <a:close/>
                  <a:moveTo>
                    <a:pt x="444430" y="1646441"/>
                  </a:moveTo>
                  <a:cubicBezTo>
                    <a:pt x="479306" y="1712904"/>
                    <a:pt x="497256" y="1786533"/>
                    <a:pt x="496300" y="1861867"/>
                  </a:cubicBezTo>
                  <a:cubicBezTo>
                    <a:pt x="498825" y="1951327"/>
                    <a:pt x="463130" y="2035123"/>
                    <a:pt x="430848" y="2116804"/>
                  </a:cubicBezTo>
                  <a:cubicBezTo>
                    <a:pt x="387918" y="2225029"/>
                    <a:pt x="310863" y="2328409"/>
                    <a:pt x="324104" y="2450623"/>
                  </a:cubicBezTo>
                  <a:cubicBezTo>
                    <a:pt x="329837" y="2507533"/>
                    <a:pt x="361778" y="2556801"/>
                    <a:pt x="380411" y="2609822"/>
                  </a:cubicBezTo>
                  <a:cubicBezTo>
                    <a:pt x="418972" y="2721868"/>
                    <a:pt x="398360" y="2790106"/>
                    <a:pt x="342053" y="2889937"/>
                  </a:cubicBezTo>
                  <a:cubicBezTo>
                    <a:pt x="313593" y="2944869"/>
                    <a:pt x="270459" y="2988746"/>
                    <a:pt x="225140" y="3030166"/>
                  </a:cubicBezTo>
                  <a:cubicBezTo>
                    <a:pt x="202139" y="3042927"/>
                    <a:pt x="183439" y="3062443"/>
                    <a:pt x="164397" y="3080662"/>
                  </a:cubicBezTo>
                  <a:cubicBezTo>
                    <a:pt x="146106" y="3094105"/>
                    <a:pt x="132046" y="3111847"/>
                    <a:pt x="113414" y="3124812"/>
                  </a:cubicBezTo>
                  <a:cubicBezTo>
                    <a:pt x="101879" y="3108298"/>
                    <a:pt x="90823" y="3088373"/>
                    <a:pt x="77582" y="3072064"/>
                  </a:cubicBezTo>
                  <a:cubicBezTo>
                    <a:pt x="60110" y="3048727"/>
                    <a:pt x="37997" y="3026549"/>
                    <a:pt x="29261" y="2998163"/>
                  </a:cubicBezTo>
                  <a:cubicBezTo>
                    <a:pt x="59837" y="2977759"/>
                    <a:pt x="87547" y="2954354"/>
                    <a:pt x="111298" y="2926172"/>
                  </a:cubicBezTo>
                  <a:cubicBezTo>
                    <a:pt x="175249" y="2868988"/>
                    <a:pt x="230805" y="2796929"/>
                    <a:pt x="244387" y="2710131"/>
                  </a:cubicBezTo>
                  <a:cubicBezTo>
                    <a:pt x="253191" y="2646329"/>
                    <a:pt x="219817" y="2588668"/>
                    <a:pt x="198317" y="2530939"/>
                  </a:cubicBezTo>
                  <a:cubicBezTo>
                    <a:pt x="183439" y="2492248"/>
                    <a:pt x="179617" y="2450827"/>
                    <a:pt x="183575" y="2409817"/>
                  </a:cubicBezTo>
                  <a:cubicBezTo>
                    <a:pt x="188148" y="2326908"/>
                    <a:pt x="220636" y="2248912"/>
                    <a:pt x="253737" y="2173919"/>
                  </a:cubicBezTo>
                  <a:cubicBezTo>
                    <a:pt x="267729" y="2146555"/>
                    <a:pt x="287316" y="2122399"/>
                    <a:pt x="300011" y="2094285"/>
                  </a:cubicBezTo>
                  <a:cubicBezTo>
                    <a:pt x="323967" y="2039490"/>
                    <a:pt x="344169" y="1982239"/>
                    <a:pt x="353110" y="1922872"/>
                  </a:cubicBezTo>
                  <a:cubicBezTo>
                    <a:pt x="369149" y="1829113"/>
                    <a:pt x="348606" y="1740950"/>
                    <a:pt x="302332" y="1659815"/>
                  </a:cubicBezTo>
                  <a:cubicBezTo>
                    <a:pt x="323899" y="1654425"/>
                    <a:pt x="345125" y="1647805"/>
                    <a:pt x="366214" y="1640640"/>
                  </a:cubicBezTo>
                  <a:cubicBezTo>
                    <a:pt x="387918" y="1635113"/>
                    <a:pt x="408871" y="1626993"/>
                    <a:pt x="428596" y="1616484"/>
                  </a:cubicBezTo>
                  <a:cubicBezTo>
                    <a:pt x="434055" y="1626652"/>
                    <a:pt x="439311" y="1636478"/>
                    <a:pt x="444430" y="16464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16509005" y="-140729"/>
              <a:ext cx="539180" cy="1637706"/>
            </a:xfrm>
            <a:custGeom>
              <a:rect b="b" l="l" r="r" t="t"/>
              <a:pathLst>
                <a:path extrusionOk="0" h="1637706" w="539180">
                  <a:moveTo>
                    <a:pt x="540273" y="1048678"/>
                  </a:moveTo>
                  <a:cubicBezTo>
                    <a:pt x="537065" y="957990"/>
                    <a:pt x="504236" y="873034"/>
                    <a:pt x="455642" y="797563"/>
                  </a:cubicBezTo>
                  <a:cubicBezTo>
                    <a:pt x="429775" y="757712"/>
                    <a:pt x="388892" y="732532"/>
                    <a:pt x="353402" y="702440"/>
                  </a:cubicBezTo>
                  <a:cubicBezTo>
                    <a:pt x="310063" y="659791"/>
                    <a:pt x="257919" y="614890"/>
                    <a:pt x="251094" y="550679"/>
                  </a:cubicBezTo>
                  <a:cubicBezTo>
                    <a:pt x="246726" y="515127"/>
                    <a:pt x="257578" y="479984"/>
                    <a:pt x="267543" y="446207"/>
                  </a:cubicBezTo>
                  <a:cubicBezTo>
                    <a:pt x="283923" y="385270"/>
                    <a:pt x="300849" y="326177"/>
                    <a:pt x="292318" y="263466"/>
                  </a:cubicBezTo>
                  <a:cubicBezTo>
                    <a:pt x="282148" y="212902"/>
                    <a:pt x="267406" y="162338"/>
                    <a:pt x="246726" y="115185"/>
                  </a:cubicBezTo>
                  <a:cubicBezTo>
                    <a:pt x="231711" y="86730"/>
                    <a:pt x="216696" y="57729"/>
                    <a:pt x="198678" y="31048"/>
                  </a:cubicBezTo>
                  <a:cubicBezTo>
                    <a:pt x="193218" y="20813"/>
                    <a:pt x="183048" y="11123"/>
                    <a:pt x="178885" y="0"/>
                  </a:cubicBezTo>
                  <a:lnTo>
                    <a:pt x="0" y="0"/>
                  </a:lnTo>
                  <a:cubicBezTo>
                    <a:pt x="30440" y="31116"/>
                    <a:pt x="61698" y="61687"/>
                    <a:pt x="84972" y="98808"/>
                  </a:cubicBezTo>
                  <a:cubicBezTo>
                    <a:pt x="129813" y="167455"/>
                    <a:pt x="146875" y="251934"/>
                    <a:pt x="145374" y="333069"/>
                  </a:cubicBezTo>
                  <a:cubicBezTo>
                    <a:pt x="141074" y="389569"/>
                    <a:pt x="117255" y="441976"/>
                    <a:pt x="100670" y="495406"/>
                  </a:cubicBezTo>
                  <a:cubicBezTo>
                    <a:pt x="70639" y="585753"/>
                    <a:pt x="90023" y="670231"/>
                    <a:pt x="159502" y="736013"/>
                  </a:cubicBezTo>
                  <a:cubicBezTo>
                    <a:pt x="202022" y="775317"/>
                    <a:pt x="244952" y="813940"/>
                    <a:pt x="286380" y="854473"/>
                  </a:cubicBezTo>
                  <a:cubicBezTo>
                    <a:pt x="323781" y="888933"/>
                    <a:pt x="354016" y="930968"/>
                    <a:pt x="370670" y="979280"/>
                  </a:cubicBezTo>
                  <a:cubicBezTo>
                    <a:pt x="405068" y="1083411"/>
                    <a:pt x="426021" y="1198460"/>
                    <a:pt x="394011" y="1305866"/>
                  </a:cubicBezTo>
                  <a:cubicBezTo>
                    <a:pt x="382886" y="1346672"/>
                    <a:pt x="362138" y="1384066"/>
                    <a:pt x="337568" y="1418322"/>
                  </a:cubicBezTo>
                  <a:cubicBezTo>
                    <a:pt x="318321" y="1444730"/>
                    <a:pt x="297778" y="1470319"/>
                    <a:pt x="269590" y="1487515"/>
                  </a:cubicBezTo>
                  <a:cubicBezTo>
                    <a:pt x="230824" y="1518768"/>
                    <a:pt x="184004" y="1539034"/>
                    <a:pt x="133430" y="1536919"/>
                  </a:cubicBezTo>
                  <a:cubicBezTo>
                    <a:pt x="111726" y="1536169"/>
                    <a:pt x="80399" y="1530095"/>
                    <a:pt x="57604" y="1516243"/>
                  </a:cubicBezTo>
                  <a:cubicBezTo>
                    <a:pt x="57604" y="1525114"/>
                    <a:pt x="58013" y="1534258"/>
                    <a:pt x="58559" y="1542310"/>
                  </a:cubicBezTo>
                  <a:cubicBezTo>
                    <a:pt x="62176" y="1571175"/>
                    <a:pt x="65930" y="1626515"/>
                    <a:pt x="90910" y="1642824"/>
                  </a:cubicBezTo>
                  <a:cubicBezTo>
                    <a:pt x="149742" y="1646714"/>
                    <a:pt x="207141" y="1631633"/>
                    <a:pt x="262356" y="1612595"/>
                  </a:cubicBezTo>
                  <a:cubicBezTo>
                    <a:pt x="285288" y="1606863"/>
                    <a:pt x="307196" y="1597924"/>
                    <a:pt x="327808" y="1586460"/>
                  </a:cubicBezTo>
                  <a:cubicBezTo>
                    <a:pt x="329173" y="1584754"/>
                    <a:pt x="331152" y="1583662"/>
                    <a:pt x="333200" y="1583321"/>
                  </a:cubicBezTo>
                  <a:cubicBezTo>
                    <a:pt x="374833" y="1559028"/>
                    <a:pt x="410937" y="1524568"/>
                    <a:pt x="439535" y="1486287"/>
                  </a:cubicBezTo>
                  <a:cubicBezTo>
                    <a:pt x="465265" y="1446504"/>
                    <a:pt x="479461" y="1400853"/>
                    <a:pt x="496251" y="1356840"/>
                  </a:cubicBezTo>
                  <a:cubicBezTo>
                    <a:pt x="531536" y="1258031"/>
                    <a:pt x="548258" y="1153150"/>
                    <a:pt x="540273" y="1048678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13824553" y="-158678"/>
              <a:ext cx="95550" cy="34118"/>
            </a:xfrm>
            <a:custGeom>
              <a:rect b="b" l="l" r="r" t="t"/>
              <a:pathLst>
                <a:path extrusionOk="0" h="34118" w="95550">
                  <a:moveTo>
                    <a:pt x="23833" y="37874"/>
                  </a:moveTo>
                  <a:cubicBezTo>
                    <a:pt x="20216" y="37874"/>
                    <a:pt x="16326" y="37670"/>
                    <a:pt x="12094" y="37260"/>
                  </a:cubicBezTo>
                  <a:cubicBezTo>
                    <a:pt x="4655" y="36441"/>
                    <a:pt x="-737" y="29754"/>
                    <a:pt x="82" y="22316"/>
                  </a:cubicBezTo>
                  <a:cubicBezTo>
                    <a:pt x="833" y="14878"/>
                    <a:pt x="7522" y="9419"/>
                    <a:pt x="14961" y="10238"/>
                  </a:cubicBezTo>
                  <a:cubicBezTo>
                    <a:pt x="29771" y="11807"/>
                    <a:pt x="38098" y="9419"/>
                    <a:pt x="48677" y="6348"/>
                  </a:cubicBezTo>
                  <a:cubicBezTo>
                    <a:pt x="58232" y="3551"/>
                    <a:pt x="69015" y="412"/>
                    <a:pt x="85191" y="2"/>
                  </a:cubicBezTo>
                  <a:cubicBezTo>
                    <a:pt x="92630" y="-134"/>
                    <a:pt x="98909" y="5734"/>
                    <a:pt x="99046" y="13172"/>
                  </a:cubicBezTo>
                  <a:cubicBezTo>
                    <a:pt x="99251" y="20678"/>
                    <a:pt x="93313" y="26888"/>
                    <a:pt x="85873" y="27024"/>
                  </a:cubicBezTo>
                  <a:cubicBezTo>
                    <a:pt x="73247" y="27366"/>
                    <a:pt x="64989" y="29754"/>
                    <a:pt x="56253" y="32279"/>
                  </a:cubicBezTo>
                  <a:cubicBezTo>
                    <a:pt x="46902" y="35077"/>
                    <a:pt x="37347" y="37874"/>
                    <a:pt x="23833" y="378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14432530" y="-163931"/>
              <a:ext cx="177451" cy="40942"/>
            </a:xfrm>
            <a:custGeom>
              <a:rect b="b" l="l" r="r" t="t"/>
              <a:pathLst>
                <a:path extrusionOk="0" h="40942" w="177451">
                  <a:moveTo>
                    <a:pt x="165797" y="47153"/>
                  </a:moveTo>
                  <a:cubicBezTo>
                    <a:pt x="165729" y="47153"/>
                    <a:pt x="165592" y="47153"/>
                    <a:pt x="165524" y="47153"/>
                  </a:cubicBezTo>
                  <a:cubicBezTo>
                    <a:pt x="151533" y="46880"/>
                    <a:pt x="132559" y="43604"/>
                    <a:pt x="114131" y="40465"/>
                  </a:cubicBezTo>
                  <a:cubicBezTo>
                    <a:pt x="96727" y="37531"/>
                    <a:pt x="78777" y="34461"/>
                    <a:pt x="66765" y="34188"/>
                  </a:cubicBezTo>
                  <a:cubicBezTo>
                    <a:pt x="57347" y="33983"/>
                    <a:pt x="48952" y="31936"/>
                    <a:pt x="41581" y="30162"/>
                  </a:cubicBezTo>
                  <a:cubicBezTo>
                    <a:pt x="32094" y="27841"/>
                    <a:pt x="24586" y="26067"/>
                    <a:pt x="16601" y="27841"/>
                  </a:cubicBezTo>
                  <a:cubicBezTo>
                    <a:pt x="9298" y="29547"/>
                    <a:pt x="2063" y="24976"/>
                    <a:pt x="357" y="17674"/>
                  </a:cubicBezTo>
                  <a:cubicBezTo>
                    <a:pt x="-1349" y="10373"/>
                    <a:pt x="3224" y="3139"/>
                    <a:pt x="10527" y="1433"/>
                  </a:cubicBezTo>
                  <a:cubicBezTo>
                    <a:pt x="24723" y="-1842"/>
                    <a:pt x="37076" y="1161"/>
                    <a:pt x="47996" y="3822"/>
                  </a:cubicBezTo>
                  <a:cubicBezTo>
                    <a:pt x="54616" y="5460"/>
                    <a:pt x="60896" y="6961"/>
                    <a:pt x="67379" y="7097"/>
                  </a:cubicBezTo>
                  <a:cubicBezTo>
                    <a:pt x="81371" y="7370"/>
                    <a:pt x="100345" y="10646"/>
                    <a:pt x="118772" y="13785"/>
                  </a:cubicBezTo>
                  <a:cubicBezTo>
                    <a:pt x="136176" y="16719"/>
                    <a:pt x="154126" y="19789"/>
                    <a:pt x="166138" y="20062"/>
                  </a:cubicBezTo>
                  <a:cubicBezTo>
                    <a:pt x="173646" y="20199"/>
                    <a:pt x="179584" y="26408"/>
                    <a:pt x="179379" y="33846"/>
                  </a:cubicBezTo>
                  <a:cubicBezTo>
                    <a:pt x="179174" y="41284"/>
                    <a:pt x="173168" y="47153"/>
                    <a:pt x="165797" y="471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15021205" y="-165527"/>
              <a:ext cx="170626" cy="40942"/>
            </a:xfrm>
            <a:custGeom>
              <a:rect b="b" l="l" r="r" t="t"/>
              <a:pathLst>
                <a:path extrusionOk="0" h="40942" w="170626">
                  <a:moveTo>
                    <a:pt x="13516" y="46770"/>
                  </a:moveTo>
                  <a:cubicBezTo>
                    <a:pt x="7033" y="46770"/>
                    <a:pt x="1368" y="42130"/>
                    <a:pt x="208" y="35579"/>
                  </a:cubicBezTo>
                  <a:cubicBezTo>
                    <a:pt x="-1089" y="28210"/>
                    <a:pt x="3825" y="21181"/>
                    <a:pt x="11196" y="19885"/>
                  </a:cubicBezTo>
                  <a:cubicBezTo>
                    <a:pt x="22525" y="17906"/>
                    <a:pt x="33514" y="14835"/>
                    <a:pt x="45117" y="11492"/>
                  </a:cubicBezTo>
                  <a:cubicBezTo>
                    <a:pt x="61906" y="6783"/>
                    <a:pt x="79242" y="1870"/>
                    <a:pt x="97874" y="574"/>
                  </a:cubicBezTo>
                  <a:cubicBezTo>
                    <a:pt x="107907" y="-109"/>
                    <a:pt x="117735" y="-587"/>
                    <a:pt x="127836" y="1734"/>
                  </a:cubicBezTo>
                  <a:cubicBezTo>
                    <a:pt x="136163" y="3644"/>
                    <a:pt x="150632" y="1392"/>
                    <a:pt x="158481" y="164"/>
                  </a:cubicBezTo>
                  <a:cubicBezTo>
                    <a:pt x="165852" y="-996"/>
                    <a:pt x="172814" y="4122"/>
                    <a:pt x="173906" y="11492"/>
                  </a:cubicBezTo>
                  <a:cubicBezTo>
                    <a:pt x="175066" y="18861"/>
                    <a:pt x="169947" y="25821"/>
                    <a:pt x="162576" y="26913"/>
                  </a:cubicBezTo>
                  <a:cubicBezTo>
                    <a:pt x="148721" y="29029"/>
                    <a:pt x="134184" y="30871"/>
                    <a:pt x="121899" y="28142"/>
                  </a:cubicBezTo>
                  <a:cubicBezTo>
                    <a:pt x="115346" y="26640"/>
                    <a:pt x="107975" y="27050"/>
                    <a:pt x="99785" y="27596"/>
                  </a:cubicBezTo>
                  <a:cubicBezTo>
                    <a:pt x="83883" y="28687"/>
                    <a:pt x="68663" y="32986"/>
                    <a:pt x="52488" y="37558"/>
                  </a:cubicBezTo>
                  <a:cubicBezTo>
                    <a:pt x="40748" y="40902"/>
                    <a:pt x="28600" y="44314"/>
                    <a:pt x="15905" y="46566"/>
                  </a:cubicBezTo>
                  <a:cubicBezTo>
                    <a:pt x="15086" y="46702"/>
                    <a:pt x="14267" y="46770"/>
                    <a:pt x="13516" y="467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15462811" y="-160309"/>
              <a:ext cx="170626" cy="34118"/>
            </a:xfrm>
            <a:custGeom>
              <a:rect b="b" l="l" r="r" t="t"/>
              <a:pathLst>
                <a:path extrusionOk="0" h="34118" w="170626">
                  <a:moveTo>
                    <a:pt x="163644" y="40938"/>
                  </a:moveTo>
                  <a:cubicBezTo>
                    <a:pt x="163439" y="40938"/>
                    <a:pt x="163234" y="40938"/>
                    <a:pt x="162961" y="40938"/>
                  </a:cubicBezTo>
                  <a:cubicBezTo>
                    <a:pt x="143237" y="39983"/>
                    <a:pt x="122693" y="36981"/>
                    <a:pt x="102764" y="34115"/>
                  </a:cubicBezTo>
                  <a:cubicBezTo>
                    <a:pt x="73075" y="29816"/>
                    <a:pt x="42362" y="25312"/>
                    <a:pt x="14652" y="27700"/>
                  </a:cubicBezTo>
                  <a:cubicBezTo>
                    <a:pt x="7213" y="28383"/>
                    <a:pt x="661" y="22787"/>
                    <a:pt x="47" y="15349"/>
                  </a:cubicBezTo>
                  <a:cubicBezTo>
                    <a:pt x="-568" y="7911"/>
                    <a:pt x="4961" y="1360"/>
                    <a:pt x="12400" y="746"/>
                  </a:cubicBezTo>
                  <a:cubicBezTo>
                    <a:pt x="43181" y="-1847"/>
                    <a:pt x="75464" y="2793"/>
                    <a:pt x="106654" y="7365"/>
                  </a:cubicBezTo>
                  <a:cubicBezTo>
                    <a:pt x="126788" y="10300"/>
                    <a:pt x="145830" y="13029"/>
                    <a:pt x="164258" y="13916"/>
                  </a:cubicBezTo>
                  <a:cubicBezTo>
                    <a:pt x="171765" y="14257"/>
                    <a:pt x="177499" y="20603"/>
                    <a:pt x="177157" y="28110"/>
                  </a:cubicBezTo>
                  <a:cubicBezTo>
                    <a:pt x="176748" y="35275"/>
                    <a:pt x="170810" y="40938"/>
                    <a:pt x="163644" y="409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16027427" y="-161065"/>
              <a:ext cx="218402" cy="34118"/>
            </a:xfrm>
            <a:custGeom>
              <a:rect b="b" l="l" r="r" t="t"/>
              <a:pathLst>
                <a:path extrusionOk="0" h="34118" w="218402">
                  <a:moveTo>
                    <a:pt x="15902" y="38897"/>
                  </a:moveTo>
                  <a:cubicBezTo>
                    <a:pt x="15083" y="38897"/>
                    <a:pt x="14264" y="38897"/>
                    <a:pt x="13514" y="38897"/>
                  </a:cubicBezTo>
                  <a:cubicBezTo>
                    <a:pt x="6006" y="38897"/>
                    <a:pt x="0" y="32755"/>
                    <a:pt x="0" y="25317"/>
                  </a:cubicBezTo>
                  <a:cubicBezTo>
                    <a:pt x="0" y="17879"/>
                    <a:pt x="6074" y="11806"/>
                    <a:pt x="13514" y="11806"/>
                  </a:cubicBezTo>
                  <a:cubicBezTo>
                    <a:pt x="14264" y="11875"/>
                    <a:pt x="15083" y="11806"/>
                    <a:pt x="15834" y="11806"/>
                  </a:cubicBezTo>
                  <a:cubicBezTo>
                    <a:pt x="48526" y="11806"/>
                    <a:pt x="79034" y="8872"/>
                    <a:pt x="108587" y="5938"/>
                  </a:cubicBezTo>
                  <a:cubicBezTo>
                    <a:pt x="139504" y="2935"/>
                    <a:pt x="171377" y="-67"/>
                    <a:pt x="206390" y="1"/>
                  </a:cubicBezTo>
                  <a:cubicBezTo>
                    <a:pt x="213898" y="1"/>
                    <a:pt x="219904" y="6143"/>
                    <a:pt x="219904" y="13580"/>
                  </a:cubicBezTo>
                  <a:cubicBezTo>
                    <a:pt x="219904" y="21018"/>
                    <a:pt x="213829" y="27092"/>
                    <a:pt x="206390" y="27092"/>
                  </a:cubicBezTo>
                  <a:cubicBezTo>
                    <a:pt x="205708" y="27228"/>
                    <a:pt x="204820" y="27092"/>
                    <a:pt x="204070" y="27092"/>
                  </a:cubicBezTo>
                  <a:cubicBezTo>
                    <a:pt x="171377" y="27092"/>
                    <a:pt x="140869" y="30026"/>
                    <a:pt x="111317" y="32960"/>
                  </a:cubicBezTo>
                  <a:cubicBezTo>
                    <a:pt x="81082" y="35894"/>
                    <a:pt x="49891" y="38897"/>
                    <a:pt x="15902" y="388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16481030" y="-167006"/>
              <a:ext cx="232052" cy="40942"/>
            </a:xfrm>
            <a:custGeom>
              <a:rect b="b" l="l" r="r" t="t"/>
              <a:pathLst>
                <a:path extrusionOk="0" h="40942" w="232052">
                  <a:moveTo>
                    <a:pt x="219690" y="46202"/>
                  </a:moveTo>
                  <a:cubicBezTo>
                    <a:pt x="218803" y="46202"/>
                    <a:pt x="217916" y="46134"/>
                    <a:pt x="217028" y="45929"/>
                  </a:cubicBezTo>
                  <a:cubicBezTo>
                    <a:pt x="140997" y="30644"/>
                    <a:pt x="85850" y="21363"/>
                    <a:pt x="15348" y="30849"/>
                  </a:cubicBezTo>
                  <a:cubicBezTo>
                    <a:pt x="7976" y="31804"/>
                    <a:pt x="1083" y="26618"/>
                    <a:pt x="128" y="19248"/>
                  </a:cubicBezTo>
                  <a:cubicBezTo>
                    <a:pt x="-896" y="11810"/>
                    <a:pt x="4359" y="4986"/>
                    <a:pt x="11730" y="4031"/>
                  </a:cubicBezTo>
                  <a:cubicBezTo>
                    <a:pt x="86260" y="-6000"/>
                    <a:pt x="146048" y="4031"/>
                    <a:pt x="222352" y="19385"/>
                  </a:cubicBezTo>
                  <a:cubicBezTo>
                    <a:pt x="229655" y="20886"/>
                    <a:pt x="234432" y="27983"/>
                    <a:pt x="232999" y="35352"/>
                  </a:cubicBezTo>
                  <a:cubicBezTo>
                    <a:pt x="231634" y="41767"/>
                    <a:pt x="226037" y="46202"/>
                    <a:pt x="219690" y="462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1" name="Google Shape;661;p4"/>
          <p:cNvGrpSpPr/>
          <p:nvPr/>
        </p:nvGrpSpPr>
        <p:grpSpPr>
          <a:xfrm rot="-856514">
            <a:off x="8478610" y="1864126"/>
            <a:ext cx="859760" cy="778319"/>
            <a:chOff x="16956234" y="3727306"/>
            <a:chExt cx="1719383" cy="1556513"/>
          </a:xfrm>
        </p:grpSpPr>
        <p:sp>
          <p:nvSpPr>
            <p:cNvPr id="662" name="Google Shape;662;p4"/>
            <p:cNvSpPr/>
            <p:nvPr/>
          </p:nvSpPr>
          <p:spPr>
            <a:xfrm>
              <a:off x="16956234" y="3727306"/>
              <a:ext cx="1719383" cy="1556513"/>
            </a:xfrm>
            <a:custGeom>
              <a:rect b="b" l="l" r="r" t="t"/>
              <a:pathLst>
                <a:path extrusionOk="0" h="1556513" w="1719383">
                  <a:moveTo>
                    <a:pt x="1664111" y="738554"/>
                  </a:moveTo>
                  <a:cubicBezTo>
                    <a:pt x="1605239" y="725359"/>
                    <a:pt x="1544648" y="722851"/>
                    <a:pt x="1484848" y="716357"/>
                  </a:cubicBezTo>
                  <a:cubicBezTo>
                    <a:pt x="1371953" y="704297"/>
                    <a:pt x="1258337" y="697871"/>
                    <a:pt x="1144823" y="702853"/>
                  </a:cubicBezTo>
                  <a:cubicBezTo>
                    <a:pt x="1186466" y="662171"/>
                    <a:pt x="1229795" y="623138"/>
                    <a:pt x="1273020" y="584070"/>
                  </a:cubicBezTo>
                  <a:cubicBezTo>
                    <a:pt x="1294822" y="562733"/>
                    <a:pt x="1318068" y="542941"/>
                    <a:pt x="1340798" y="522566"/>
                  </a:cubicBezTo>
                  <a:cubicBezTo>
                    <a:pt x="1362359" y="502328"/>
                    <a:pt x="1383680" y="481849"/>
                    <a:pt x="1406135" y="462573"/>
                  </a:cubicBezTo>
                  <a:cubicBezTo>
                    <a:pt x="1426423" y="443915"/>
                    <a:pt x="1446300" y="424811"/>
                    <a:pt x="1468273" y="408112"/>
                  </a:cubicBezTo>
                  <a:cubicBezTo>
                    <a:pt x="1497640" y="384060"/>
                    <a:pt x="1523534" y="355060"/>
                    <a:pt x="1543754" y="322933"/>
                  </a:cubicBezTo>
                  <a:cubicBezTo>
                    <a:pt x="1557234" y="299191"/>
                    <a:pt x="1573431" y="271118"/>
                    <a:pt x="1563905" y="243184"/>
                  </a:cubicBezTo>
                  <a:cubicBezTo>
                    <a:pt x="1556650" y="223667"/>
                    <a:pt x="1538493" y="207380"/>
                    <a:pt x="1517516" y="204563"/>
                  </a:cubicBezTo>
                  <a:cubicBezTo>
                    <a:pt x="1480240" y="200336"/>
                    <a:pt x="1444924" y="217826"/>
                    <a:pt x="1413734" y="236346"/>
                  </a:cubicBezTo>
                  <a:cubicBezTo>
                    <a:pt x="1368755" y="264968"/>
                    <a:pt x="1328728" y="300290"/>
                    <a:pt x="1287669" y="334066"/>
                  </a:cubicBezTo>
                  <a:cubicBezTo>
                    <a:pt x="1237463" y="376638"/>
                    <a:pt x="1189527" y="421856"/>
                    <a:pt x="1141487" y="466868"/>
                  </a:cubicBezTo>
                  <a:cubicBezTo>
                    <a:pt x="1115869" y="492088"/>
                    <a:pt x="1093379" y="520298"/>
                    <a:pt x="1067004" y="544831"/>
                  </a:cubicBezTo>
                  <a:cubicBezTo>
                    <a:pt x="1054177" y="557441"/>
                    <a:pt x="1042279" y="570979"/>
                    <a:pt x="1030002" y="584105"/>
                  </a:cubicBezTo>
                  <a:cubicBezTo>
                    <a:pt x="1015319" y="600048"/>
                    <a:pt x="998159" y="613173"/>
                    <a:pt x="981963" y="627433"/>
                  </a:cubicBezTo>
                  <a:cubicBezTo>
                    <a:pt x="991523" y="487140"/>
                    <a:pt x="1024810" y="349288"/>
                    <a:pt x="1038703" y="209476"/>
                  </a:cubicBezTo>
                  <a:cubicBezTo>
                    <a:pt x="1045030" y="155909"/>
                    <a:pt x="1050841" y="101998"/>
                    <a:pt x="1046233" y="48052"/>
                  </a:cubicBezTo>
                  <a:cubicBezTo>
                    <a:pt x="1045821" y="9054"/>
                    <a:pt x="1003902" y="-8126"/>
                    <a:pt x="970615" y="3659"/>
                  </a:cubicBezTo>
                  <a:cubicBezTo>
                    <a:pt x="938394" y="13555"/>
                    <a:pt x="912534" y="38878"/>
                    <a:pt x="897197" y="68359"/>
                  </a:cubicBezTo>
                  <a:cubicBezTo>
                    <a:pt x="854419" y="154156"/>
                    <a:pt x="840698" y="250674"/>
                    <a:pt x="821029" y="343584"/>
                  </a:cubicBezTo>
                  <a:cubicBezTo>
                    <a:pt x="813257" y="378666"/>
                    <a:pt x="808993" y="414331"/>
                    <a:pt x="803560" y="449825"/>
                  </a:cubicBezTo>
                  <a:cubicBezTo>
                    <a:pt x="792762" y="514800"/>
                    <a:pt x="781483" y="580085"/>
                    <a:pt x="777563" y="645919"/>
                  </a:cubicBezTo>
                  <a:cubicBezTo>
                    <a:pt x="758409" y="615785"/>
                    <a:pt x="740458" y="584723"/>
                    <a:pt x="722130" y="553971"/>
                  </a:cubicBezTo>
                  <a:cubicBezTo>
                    <a:pt x="702666" y="519267"/>
                    <a:pt x="686401" y="482777"/>
                    <a:pt x="665631" y="448795"/>
                  </a:cubicBezTo>
                  <a:cubicBezTo>
                    <a:pt x="633375" y="397151"/>
                    <a:pt x="602805" y="344443"/>
                    <a:pt x="565838" y="295961"/>
                  </a:cubicBezTo>
                  <a:cubicBezTo>
                    <a:pt x="554008" y="278025"/>
                    <a:pt x="544174" y="258852"/>
                    <a:pt x="531106" y="241740"/>
                  </a:cubicBezTo>
                  <a:cubicBezTo>
                    <a:pt x="517970" y="224320"/>
                    <a:pt x="503837" y="207655"/>
                    <a:pt x="489875" y="190922"/>
                  </a:cubicBezTo>
                  <a:cubicBezTo>
                    <a:pt x="455522" y="150961"/>
                    <a:pt x="416527" y="111653"/>
                    <a:pt x="366252" y="92652"/>
                  </a:cubicBezTo>
                  <a:cubicBezTo>
                    <a:pt x="347029" y="84852"/>
                    <a:pt x="325640" y="80660"/>
                    <a:pt x="305145" y="85539"/>
                  </a:cubicBezTo>
                  <a:cubicBezTo>
                    <a:pt x="274540" y="93476"/>
                    <a:pt x="281074" y="133918"/>
                    <a:pt x="285441" y="157833"/>
                  </a:cubicBezTo>
                  <a:cubicBezTo>
                    <a:pt x="299024" y="229474"/>
                    <a:pt x="329560" y="296510"/>
                    <a:pt x="369691" y="357053"/>
                  </a:cubicBezTo>
                  <a:cubicBezTo>
                    <a:pt x="385818" y="383442"/>
                    <a:pt x="399539" y="411273"/>
                    <a:pt x="416080" y="437456"/>
                  </a:cubicBezTo>
                  <a:cubicBezTo>
                    <a:pt x="438432" y="471919"/>
                    <a:pt x="463500" y="504664"/>
                    <a:pt x="488397" y="537341"/>
                  </a:cubicBezTo>
                  <a:cubicBezTo>
                    <a:pt x="523747" y="580531"/>
                    <a:pt x="556037" y="626093"/>
                    <a:pt x="594861" y="666363"/>
                  </a:cubicBezTo>
                  <a:cubicBezTo>
                    <a:pt x="612708" y="687082"/>
                    <a:pt x="629249" y="708832"/>
                    <a:pt x="647302" y="729345"/>
                  </a:cubicBezTo>
                  <a:cubicBezTo>
                    <a:pt x="657584" y="741474"/>
                    <a:pt x="668451" y="753809"/>
                    <a:pt x="673609" y="769100"/>
                  </a:cubicBezTo>
                  <a:cubicBezTo>
                    <a:pt x="617419" y="759822"/>
                    <a:pt x="560645" y="764392"/>
                    <a:pt x="504009" y="765217"/>
                  </a:cubicBezTo>
                  <a:cubicBezTo>
                    <a:pt x="431451" y="767794"/>
                    <a:pt x="358790" y="767450"/>
                    <a:pt x="286335" y="772330"/>
                  </a:cubicBezTo>
                  <a:cubicBezTo>
                    <a:pt x="250469" y="774254"/>
                    <a:pt x="214499" y="774529"/>
                    <a:pt x="178564" y="775766"/>
                  </a:cubicBezTo>
                  <a:cubicBezTo>
                    <a:pt x="123647" y="777243"/>
                    <a:pt x="64982" y="777862"/>
                    <a:pt x="16013" y="805796"/>
                  </a:cubicBezTo>
                  <a:cubicBezTo>
                    <a:pt x="-31717" y="842218"/>
                    <a:pt x="39019" y="892178"/>
                    <a:pt x="75023" y="902005"/>
                  </a:cubicBezTo>
                  <a:cubicBezTo>
                    <a:pt x="109548" y="912519"/>
                    <a:pt x="145964" y="914581"/>
                    <a:pt x="181762" y="917054"/>
                  </a:cubicBezTo>
                  <a:cubicBezTo>
                    <a:pt x="236576" y="919425"/>
                    <a:pt x="291562" y="918291"/>
                    <a:pt x="346341" y="916024"/>
                  </a:cubicBezTo>
                  <a:cubicBezTo>
                    <a:pt x="401637" y="913378"/>
                    <a:pt x="456966" y="911282"/>
                    <a:pt x="512159" y="907159"/>
                  </a:cubicBezTo>
                  <a:cubicBezTo>
                    <a:pt x="559992" y="903104"/>
                    <a:pt x="607928" y="898741"/>
                    <a:pt x="655968" y="901043"/>
                  </a:cubicBezTo>
                  <a:cubicBezTo>
                    <a:pt x="635782" y="914546"/>
                    <a:pt x="618245" y="931280"/>
                    <a:pt x="600604" y="947772"/>
                  </a:cubicBezTo>
                  <a:cubicBezTo>
                    <a:pt x="521856" y="1006734"/>
                    <a:pt x="443074" y="1065971"/>
                    <a:pt x="370619" y="1132733"/>
                  </a:cubicBezTo>
                  <a:cubicBezTo>
                    <a:pt x="312745" y="1180700"/>
                    <a:pt x="258034" y="1234199"/>
                    <a:pt x="219485" y="1299311"/>
                  </a:cubicBezTo>
                  <a:cubicBezTo>
                    <a:pt x="199437" y="1331369"/>
                    <a:pt x="179596" y="1367928"/>
                    <a:pt x="187917" y="1406961"/>
                  </a:cubicBezTo>
                  <a:cubicBezTo>
                    <a:pt x="192732" y="1437645"/>
                    <a:pt x="222064" y="1430326"/>
                    <a:pt x="243832" y="1424107"/>
                  </a:cubicBezTo>
                  <a:cubicBezTo>
                    <a:pt x="277394" y="1412837"/>
                    <a:pt x="309856" y="1397718"/>
                    <a:pt x="340048" y="1379198"/>
                  </a:cubicBezTo>
                  <a:cubicBezTo>
                    <a:pt x="425192" y="1325322"/>
                    <a:pt x="504868" y="1262752"/>
                    <a:pt x="575501" y="1190870"/>
                  </a:cubicBezTo>
                  <a:cubicBezTo>
                    <a:pt x="616525" y="1154483"/>
                    <a:pt x="652220" y="1112735"/>
                    <a:pt x="692556" y="1075626"/>
                  </a:cubicBezTo>
                  <a:cubicBezTo>
                    <a:pt x="737501" y="1030752"/>
                    <a:pt x="787741" y="990757"/>
                    <a:pt x="835368" y="948528"/>
                  </a:cubicBezTo>
                  <a:cubicBezTo>
                    <a:pt x="835196" y="1043843"/>
                    <a:pt x="835300" y="1139193"/>
                    <a:pt x="838463" y="1234473"/>
                  </a:cubicBezTo>
                  <a:cubicBezTo>
                    <a:pt x="838876" y="1307901"/>
                    <a:pt x="851530" y="1380504"/>
                    <a:pt x="869584" y="1451492"/>
                  </a:cubicBezTo>
                  <a:cubicBezTo>
                    <a:pt x="878766" y="1480080"/>
                    <a:pt x="894515" y="1548766"/>
                    <a:pt x="924432" y="1558592"/>
                  </a:cubicBezTo>
                  <a:cubicBezTo>
                    <a:pt x="965835" y="1570447"/>
                    <a:pt x="1001014" y="1365695"/>
                    <a:pt x="1009783" y="1331300"/>
                  </a:cubicBezTo>
                  <a:cubicBezTo>
                    <a:pt x="1023985" y="1261824"/>
                    <a:pt x="1035676" y="1191832"/>
                    <a:pt x="1040766" y="1121051"/>
                  </a:cubicBezTo>
                  <a:cubicBezTo>
                    <a:pt x="1045443" y="1059718"/>
                    <a:pt x="1048297" y="998591"/>
                    <a:pt x="1054521" y="937258"/>
                  </a:cubicBezTo>
                  <a:cubicBezTo>
                    <a:pt x="1075291" y="958527"/>
                    <a:pt x="1098228" y="977460"/>
                    <a:pt x="1119479" y="998213"/>
                  </a:cubicBezTo>
                  <a:cubicBezTo>
                    <a:pt x="1138289" y="1017249"/>
                    <a:pt x="1156721" y="1036662"/>
                    <a:pt x="1176150" y="1055113"/>
                  </a:cubicBezTo>
                  <a:cubicBezTo>
                    <a:pt x="1199568" y="1078959"/>
                    <a:pt x="1220476" y="1105142"/>
                    <a:pt x="1245097" y="1127854"/>
                  </a:cubicBezTo>
                  <a:cubicBezTo>
                    <a:pt x="1261088" y="1143660"/>
                    <a:pt x="1273570" y="1160599"/>
                    <a:pt x="1289182" y="1177676"/>
                  </a:cubicBezTo>
                  <a:cubicBezTo>
                    <a:pt x="1307786" y="1197364"/>
                    <a:pt x="1327662" y="1215781"/>
                    <a:pt x="1347676" y="1233992"/>
                  </a:cubicBezTo>
                  <a:cubicBezTo>
                    <a:pt x="1383301" y="1262168"/>
                    <a:pt x="1440350" y="1309310"/>
                    <a:pt x="1488149" y="1291477"/>
                  </a:cubicBezTo>
                  <a:cubicBezTo>
                    <a:pt x="1524979" y="1273953"/>
                    <a:pt x="1511223" y="1237394"/>
                    <a:pt x="1496540" y="1209116"/>
                  </a:cubicBezTo>
                  <a:cubicBezTo>
                    <a:pt x="1482682" y="1181937"/>
                    <a:pt x="1469202" y="1153899"/>
                    <a:pt x="1452352" y="1128026"/>
                  </a:cubicBezTo>
                  <a:cubicBezTo>
                    <a:pt x="1438734" y="1108028"/>
                    <a:pt x="1423535" y="1089164"/>
                    <a:pt x="1409574" y="1069373"/>
                  </a:cubicBezTo>
                  <a:cubicBezTo>
                    <a:pt x="1377112" y="1025736"/>
                    <a:pt x="1336672" y="988798"/>
                    <a:pt x="1295303" y="953785"/>
                  </a:cubicBezTo>
                  <a:cubicBezTo>
                    <a:pt x="1281686" y="941450"/>
                    <a:pt x="1269169" y="928015"/>
                    <a:pt x="1255414" y="915852"/>
                  </a:cubicBezTo>
                  <a:cubicBezTo>
                    <a:pt x="1241143" y="902829"/>
                    <a:pt x="1223983" y="893449"/>
                    <a:pt x="1209747" y="880427"/>
                  </a:cubicBezTo>
                  <a:cubicBezTo>
                    <a:pt x="1266246" y="880049"/>
                    <a:pt x="1322470" y="888158"/>
                    <a:pt x="1378968" y="885203"/>
                  </a:cubicBezTo>
                  <a:cubicBezTo>
                    <a:pt x="1423019" y="883450"/>
                    <a:pt x="1467207" y="885374"/>
                    <a:pt x="1510948" y="878983"/>
                  </a:cubicBezTo>
                  <a:cubicBezTo>
                    <a:pt x="1538011" y="876372"/>
                    <a:pt x="1565418" y="876200"/>
                    <a:pt x="1592069" y="870153"/>
                  </a:cubicBezTo>
                  <a:cubicBezTo>
                    <a:pt x="1617619" y="864621"/>
                    <a:pt x="1642000" y="854863"/>
                    <a:pt x="1666896" y="846994"/>
                  </a:cubicBezTo>
                  <a:cubicBezTo>
                    <a:pt x="1680170" y="842596"/>
                    <a:pt x="1694028" y="837957"/>
                    <a:pt x="1704001" y="827684"/>
                  </a:cubicBezTo>
                  <a:cubicBezTo>
                    <a:pt x="1741380" y="793633"/>
                    <a:pt x="1704482" y="746147"/>
                    <a:pt x="1664111" y="7385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16956234" y="3727306"/>
              <a:ext cx="1719383" cy="1556513"/>
            </a:xfrm>
            <a:custGeom>
              <a:rect b="b" l="l" r="r" t="t"/>
              <a:pathLst>
                <a:path extrusionOk="0" h="1556513" w="1719383">
                  <a:moveTo>
                    <a:pt x="924432" y="1558592"/>
                  </a:moveTo>
                  <a:cubicBezTo>
                    <a:pt x="894515" y="1548766"/>
                    <a:pt x="878766" y="1480080"/>
                    <a:pt x="869584" y="1451492"/>
                  </a:cubicBezTo>
                  <a:cubicBezTo>
                    <a:pt x="851530" y="1380504"/>
                    <a:pt x="838876" y="1307901"/>
                    <a:pt x="838463" y="1234473"/>
                  </a:cubicBezTo>
                  <a:cubicBezTo>
                    <a:pt x="835300" y="1139193"/>
                    <a:pt x="835196" y="1043843"/>
                    <a:pt x="835368" y="948528"/>
                  </a:cubicBezTo>
                  <a:cubicBezTo>
                    <a:pt x="787741" y="990757"/>
                    <a:pt x="737501" y="1030752"/>
                    <a:pt x="692556" y="1075626"/>
                  </a:cubicBezTo>
                  <a:cubicBezTo>
                    <a:pt x="652220" y="1112735"/>
                    <a:pt x="616525" y="1154483"/>
                    <a:pt x="575501" y="1190870"/>
                  </a:cubicBezTo>
                  <a:cubicBezTo>
                    <a:pt x="504868" y="1262752"/>
                    <a:pt x="425192" y="1325322"/>
                    <a:pt x="340048" y="1379198"/>
                  </a:cubicBezTo>
                  <a:cubicBezTo>
                    <a:pt x="309856" y="1397718"/>
                    <a:pt x="277394" y="1412837"/>
                    <a:pt x="243832" y="1424107"/>
                  </a:cubicBezTo>
                  <a:cubicBezTo>
                    <a:pt x="222064" y="1430326"/>
                    <a:pt x="192732" y="1437645"/>
                    <a:pt x="187917" y="1406961"/>
                  </a:cubicBezTo>
                  <a:cubicBezTo>
                    <a:pt x="179596" y="1367928"/>
                    <a:pt x="199437" y="1331369"/>
                    <a:pt x="219485" y="1299311"/>
                  </a:cubicBezTo>
                  <a:cubicBezTo>
                    <a:pt x="258034" y="1234199"/>
                    <a:pt x="312745" y="1180700"/>
                    <a:pt x="370619" y="1132733"/>
                  </a:cubicBezTo>
                  <a:cubicBezTo>
                    <a:pt x="443074" y="1065971"/>
                    <a:pt x="521856" y="1006734"/>
                    <a:pt x="600604" y="947772"/>
                  </a:cubicBezTo>
                  <a:cubicBezTo>
                    <a:pt x="618245" y="931280"/>
                    <a:pt x="635782" y="914546"/>
                    <a:pt x="655968" y="901043"/>
                  </a:cubicBezTo>
                  <a:cubicBezTo>
                    <a:pt x="607928" y="898741"/>
                    <a:pt x="559992" y="903104"/>
                    <a:pt x="512159" y="907159"/>
                  </a:cubicBezTo>
                  <a:cubicBezTo>
                    <a:pt x="456966" y="911282"/>
                    <a:pt x="401637" y="913378"/>
                    <a:pt x="346341" y="916024"/>
                  </a:cubicBezTo>
                  <a:cubicBezTo>
                    <a:pt x="291562" y="918291"/>
                    <a:pt x="236576" y="919425"/>
                    <a:pt x="181762" y="917054"/>
                  </a:cubicBezTo>
                  <a:cubicBezTo>
                    <a:pt x="145964" y="914581"/>
                    <a:pt x="109548" y="912519"/>
                    <a:pt x="75023" y="902005"/>
                  </a:cubicBezTo>
                  <a:cubicBezTo>
                    <a:pt x="39019" y="892178"/>
                    <a:pt x="-31717" y="842218"/>
                    <a:pt x="16013" y="805796"/>
                  </a:cubicBezTo>
                  <a:cubicBezTo>
                    <a:pt x="64982" y="777862"/>
                    <a:pt x="123647" y="777243"/>
                    <a:pt x="178564" y="775766"/>
                  </a:cubicBezTo>
                  <a:cubicBezTo>
                    <a:pt x="214499" y="774529"/>
                    <a:pt x="250469" y="774254"/>
                    <a:pt x="286335" y="772330"/>
                  </a:cubicBezTo>
                  <a:cubicBezTo>
                    <a:pt x="358790" y="767450"/>
                    <a:pt x="431451" y="767794"/>
                    <a:pt x="504009" y="765217"/>
                  </a:cubicBezTo>
                  <a:cubicBezTo>
                    <a:pt x="560645" y="764392"/>
                    <a:pt x="617419" y="759822"/>
                    <a:pt x="673609" y="769100"/>
                  </a:cubicBezTo>
                  <a:cubicBezTo>
                    <a:pt x="668451" y="753809"/>
                    <a:pt x="657584" y="741474"/>
                    <a:pt x="647302" y="729345"/>
                  </a:cubicBezTo>
                  <a:cubicBezTo>
                    <a:pt x="629249" y="708832"/>
                    <a:pt x="612708" y="687082"/>
                    <a:pt x="594861" y="666363"/>
                  </a:cubicBezTo>
                  <a:cubicBezTo>
                    <a:pt x="556037" y="626093"/>
                    <a:pt x="523747" y="580531"/>
                    <a:pt x="488397" y="537341"/>
                  </a:cubicBezTo>
                  <a:cubicBezTo>
                    <a:pt x="463500" y="504664"/>
                    <a:pt x="438432" y="471919"/>
                    <a:pt x="416080" y="437456"/>
                  </a:cubicBezTo>
                  <a:cubicBezTo>
                    <a:pt x="399539" y="411273"/>
                    <a:pt x="385818" y="383442"/>
                    <a:pt x="369691" y="357053"/>
                  </a:cubicBezTo>
                  <a:cubicBezTo>
                    <a:pt x="329560" y="296510"/>
                    <a:pt x="299024" y="229474"/>
                    <a:pt x="285441" y="157833"/>
                  </a:cubicBezTo>
                  <a:cubicBezTo>
                    <a:pt x="281074" y="133918"/>
                    <a:pt x="274540" y="93476"/>
                    <a:pt x="305145" y="85539"/>
                  </a:cubicBezTo>
                  <a:cubicBezTo>
                    <a:pt x="325640" y="80660"/>
                    <a:pt x="347029" y="84852"/>
                    <a:pt x="366252" y="92652"/>
                  </a:cubicBezTo>
                  <a:cubicBezTo>
                    <a:pt x="416527" y="111653"/>
                    <a:pt x="455522" y="150961"/>
                    <a:pt x="489875" y="190922"/>
                  </a:cubicBezTo>
                  <a:cubicBezTo>
                    <a:pt x="503837" y="207655"/>
                    <a:pt x="517970" y="224320"/>
                    <a:pt x="531106" y="241740"/>
                  </a:cubicBezTo>
                  <a:cubicBezTo>
                    <a:pt x="544174" y="258852"/>
                    <a:pt x="554008" y="278025"/>
                    <a:pt x="565838" y="295961"/>
                  </a:cubicBezTo>
                  <a:cubicBezTo>
                    <a:pt x="602805" y="344443"/>
                    <a:pt x="633375" y="397151"/>
                    <a:pt x="665631" y="448795"/>
                  </a:cubicBezTo>
                  <a:cubicBezTo>
                    <a:pt x="686401" y="482777"/>
                    <a:pt x="702666" y="519267"/>
                    <a:pt x="722130" y="553971"/>
                  </a:cubicBezTo>
                  <a:cubicBezTo>
                    <a:pt x="740458" y="584723"/>
                    <a:pt x="758409" y="615785"/>
                    <a:pt x="777563" y="645919"/>
                  </a:cubicBezTo>
                  <a:cubicBezTo>
                    <a:pt x="781483" y="580085"/>
                    <a:pt x="792762" y="514800"/>
                    <a:pt x="803560" y="449825"/>
                  </a:cubicBezTo>
                  <a:cubicBezTo>
                    <a:pt x="808993" y="414331"/>
                    <a:pt x="813257" y="378666"/>
                    <a:pt x="821029" y="343584"/>
                  </a:cubicBezTo>
                  <a:cubicBezTo>
                    <a:pt x="840698" y="250674"/>
                    <a:pt x="854419" y="154156"/>
                    <a:pt x="897197" y="68359"/>
                  </a:cubicBezTo>
                  <a:cubicBezTo>
                    <a:pt x="912534" y="38878"/>
                    <a:pt x="938394" y="13555"/>
                    <a:pt x="970615" y="3659"/>
                  </a:cubicBezTo>
                  <a:cubicBezTo>
                    <a:pt x="1003902" y="-8126"/>
                    <a:pt x="1045821" y="9054"/>
                    <a:pt x="1046233" y="48052"/>
                  </a:cubicBezTo>
                  <a:cubicBezTo>
                    <a:pt x="1050841" y="101998"/>
                    <a:pt x="1045030" y="155909"/>
                    <a:pt x="1038703" y="209476"/>
                  </a:cubicBezTo>
                  <a:cubicBezTo>
                    <a:pt x="1024810" y="349288"/>
                    <a:pt x="991523" y="487140"/>
                    <a:pt x="981963" y="627433"/>
                  </a:cubicBezTo>
                  <a:cubicBezTo>
                    <a:pt x="998159" y="613173"/>
                    <a:pt x="1015319" y="600048"/>
                    <a:pt x="1030002" y="584105"/>
                  </a:cubicBezTo>
                  <a:cubicBezTo>
                    <a:pt x="1042279" y="570979"/>
                    <a:pt x="1054177" y="557441"/>
                    <a:pt x="1067004" y="544831"/>
                  </a:cubicBezTo>
                  <a:cubicBezTo>
                    <a:pt x="1093379" y="520298"/>
                    <a:pt x="1115869" y="492088"/>
                    <a:pt x="1141487" y="466868"/>
                  </a:cubicBezTo>
                  <a:cubicBezTo>
                    <a:pt x="1189527" y="421856"/>
                    <a:pt x="1237463" y="376638"/>
                    <a:pt x="1287669" y="334066"/>
                  </a:cubicBezTo>
                  <a:cubicBezTo>
                    <a:pt x="1328728" y="300290"/>
                    <a:pt x="1368755" y="264968"/>
                    <a:pt x="1413734" y="236346"/>
                  </a:cubicBezTo>
                  <a:cubicBezTo>
                    <a:pt x="1444924" y="217826"/>
                    <a:pt x="1480240" y="200336"/>
                    <a:pt x="1517516" y="204563"/>
                  </a:cubicBezTo>
                  <a:cubicBezTo>
                    <a:pt x="1538493" y="207380"/>
                    <a:pt x="1556650" y="223667"/>
                    <a:pt x="1563905" y="243184"/>
                  </a:cubicBezTo>
                  <a:cubicBezTo>
                    <a:pt x="1573431" y="271118"/>
                    <a:pt x="1557234" y="299191"/>
                    <a:pt x="1543754" y="322933"/>
                  </a:cubicBezTo>
                  <a:cubicBezTo>
                    <a:pt x="1523534" y="355060"/>
                    <a:pt x="1497640" y="384060"/>
                    <a:pt x="1468273" y="408112"/>
                  </a:cubicBezTo>
                  <a:cubicBezTo>
                    <a:pt x="1446300" y="424811"/>
                    <a:pt x="1426423" y="443915"/>
                    <a:pt x="1406135" y="462573"/>
                  </a:cubicBezTo>
                  <a:cubicBezTo>
                    <a:pt x="1383680" y="481849"/>
                    <a:pt x="1362359" y="502328"/>
                    <a:pt x="1340798" y="522566"/>
                  </a:cubicBezTo>
                  <a:cubicBezTo>
                    <a:pt x="1318068" y="542941"/>
                    <a:pt x="1294822" y="562733"/>
                    <a:pt x="1273020" y="584070"/>
                  </a:cubicBezTo>
                  <a:cubicBezTo>
                    <a:pt x="1229795" y="623138"/>
                    <a:pt x="1186466" y="662171"/>
                    <a:pt x="1144823" y="702853"/>
                  </a:cubicBezTo>
                  <a:cubicBezTo>
                    <a:pt x="1258337" y="697871"/>
                    <a:pt x="1371953" y="704297"/>
                    <a:pt x="1484848" y="716357"/>
                  </a:cubicBezTo>
                  <a:cubicBezTo>
                    <a:pt x="1544648" y="722851"/>
                    <a:pt x="1605239" y="725359"/>
                    <a:pt x="1664111" y="738554"/>
                  </a:cubicBezTo>
                  <a:cubicBezTo>
                    <a:pt x="1704482" y="746147"/>
                    <a:pt x="1741380" y="793633"/>
                    <a:pt x="1704001" y="827684"/>
                  </a:cubicBezTo>
                  <a:cubicBezTo>
                    <a:pt x="1694028" y="837957"/>
                    <a:pt x="1680170" y="842596"/>
                    <a:pt x="1666896" y="846994"/>
                  </a:cubicBezTo>
                  <a:cubicBezTo>
                    <a:pt x="1642000" y="854863"/>
                    <a:pt x="1617619" y="864621"/>
                    <a:pt x="1592069" y="870153"/>
                  </a:cubicBezTo>
                  <a:cubicBezTo>
                    <a:pt x="1565418" y="876200"/>
                    <a:pt x="1538011" y="876372"/>
                    <a:pt x="1510948" y="878983"/>
                  </a:cubicBezTo>
                  <a:cubicBezTo>
                    <a:pt x="1467207" y="885374"/>
                    <a:pt x="1423019" y="883450"/>
                    <a:pt x="1378968" y="885203"/>
                  </a:cubicBezTo>
                  <a:cubicBezTo>
                    <a:pt x="1322470" y="888158"/>
                    <a:pt x="1266246" y="880049"/>
                    <a:pt x="1209747" y="880427"/>
                  </a:cubicBezTo>
                  <a:cubicBezTo>
                    <a:pt x="1223983" y="893449"/>
                    <a:pt x="1241143" y="902829"/>
                    <a:pt x="1255414" y="915852"/>
                  </a:cubicBezTo>
                  <a:cubicBezTo>
                    <a:pt x="1269169" y="928015"/>
                    <a:pt x="1281686" y="941450"/>
                    <a:pt x="1295303" y="953785"/>
                  </a:cubicBezTo>
                  <a:cubicBezTo>
                    <a:pt x="1336672" y="988798"/>
                    <a:pt x="1377112" y="1025736"/>
                    <a:pt x="1409574" y="1069373"/>
                  </a:cubicBezTo>
                  <a:cubicBezTo>
                    <a:pt x="1423535" y="1089164"/>
                    <a:pt x="1438734" y="1108028"/>
                    <a:pt x="1452352" y="1128026"/>
                  </a:cubicBezTo>
                  <a:cubicBezTo>
                    <a:pt x="1469202" y="1153899"/>
                    <a:pt x="1482682" y="1181937"/>
                    <a:pt x="1496540" y="1209116"/>
                  </a:cubicBezTo>
                  <a:cubicBezTo>
                    <a:pt x="1511223" y="1237394"/>
                    <a:pt x="1524979" y="1273953"/>
                    <a:pt x="1488149" y="1291477"/>
                  </a:cubicBezTo>
                  <a:cubicBezTo>
                    <a:pt x="1440350" y="1309310"/>
                    <a:pt x="1383301" y="1262168"/>
                    <a:pt x="1347676" y="1233992"/>
                  </a:cubicBezTo>
                  <a:cubicBezTo>
                    <a:pt x="1327662" y="1215781"/>
                    <a:pt x="1307786" y="1197364"/>
                    <a:pt x="1289182" y="1177676"/>
                  </a:cubicBezTo>
                  <a:cubicBezTo>
                    <a:pt x="1273570" y="1160599"/>
                    <a:pt x="1261088" y="1143660"/>
                    <a:pt x="1245097" y="1127854"/>
                  </a:cubicBezTo>
                  <a:cubicBezTo>
                    <a:pt x="1220476" y="1105142"/>
                    <a:pt x="1199568" y="1078959"/>
                    <a:pt x="1176150" y="1055113"/>
                  </a:cubicBezTo>
                  <a:cubicBezTo>
                    <a:pt x="1156721" y="1036662"/>
                    <a:pt x="1138289" y="1017249"/>
                    <a:pt x="1119479" y="998213"/>
                  </a:cubicBezTo>
                  <a:cubicBezTo>
                    <a:pt x="1098228" y="977460"/>
                    <a:pt x="1075291" y="958527"/>
                    <a:pt x="1054521" y="937258"/>
                  </a:cubicBezTo>
                  <a:cubicBezTo>
                    <a:pt x="1048297" y="998591"/>
                    <a:pt x="1045443" y="1059718"/>
                    <a:pt x="1040766" y="1121051"/>
                  </a:cubicBezTo>
                  <a:cubicBezTo>
                    <a:pt x="1035676" y="1191832"/>
                    <a:pt x="1023985" y="1261824"/>
                    <a:pt x="1009783" y="1331300"/>
                  </a:cubicBezTo>
                  <a:cubicBezTo>
                    <a:pt x="1001014" y="1365695"/>
                    <a:pt x="965835" y="1570447"/>
                    <a:pt x="924432" y="1558592"/>
                  </a:cubicBezTo>
                  <a:close/>
                  <a:moveTo>
                    <a:pt x="927665" y="1540794"/>
                  </a:moveTo>
                  <a:cubicBezTo>
                    <a:pt x="936365" y="1529867"/>
                    <a:pt x="942830" y="1517498"/>
                    <a:pt x="947335" y="1504304"/>
                  </a:cubicBezTo>
                  <a:cubicBezTo>
                    <a:pt x="956894" y="1476850"/>
                    <a:pt x="964941" y="1448915"/>
                    <a:pt x="971475" y="1420602"/>
                  </a:cubicBezTo>
                  <a:cubicBezTo>
                    <a:pt x="994583" y="1324188"/>
                    <a:pt x="1014494" y="1226536"/>
                    <a:pt x="1022368" y="1127579"/>
                  </a:cubicBezTo>
                  <a:cubicBezTo>
                    <a:pt x="1028214" y="1059202"/>
                    <a:pt x="1030071" y="990516"/>
                    <a:pt x="1038565" y="922415"/>
                  </a:cubicBezTo>
                  <a:cubicBezTo>
                    <a:pt x="1039872" y="914031"/>
                    <a:pt x="1048916" y="907743"/>
                    <a:pt x="1056343" y="913825"/>
                  </a:cubicBezTo>
                  <a:cubicBezTo>
                    <a:pt x="1065250" y="922655"/>
                    <a:pt x="1073847" y="931829"/>
                    <a:pt x="1083063" y="940351"/>
                  </a:cubicBezTo>
                  <a:cubicBezTo>
                    <a:pt x="1107547" y="963028"/>
                    <a:pt x="1132650" y="985019"/>
                    <a:pt x="1155311" y="1009552"/>
                  </a:cubicBezTo>
                  <a:cubicBezTo>
                    <a:pt x="1172367" y="1027247"/>
                    <a:pt x="1190799" y="1043534"/>
                    <a:pt x="1207099" y="1061951"/>
                  </a:cubicBezTo>
                  <a:cubicBezTo>
                    <a:pt x="1224327" y="1082602"/>
                    <a:pt x="1243481" y="1101362"/>
                    <a:pt x="1262532" y="1120329"/>
                  </a:cubicBezTo>
                  <a:cubicBezTo>
                    <a:pt x="1275462" y="1133592"/>
                    <a:pt x="1286878" y="1148298"/>
                    <a:pt x="1299052" y="1162248"/>
                  </a:cubicBezTo>
                  <a:cubicBezTo>
                    <a:pt x="1323123" y="1187331"/>
                    <a:pt x="1347985" y="1211968"/>
                    <a:pt x="1375255" y="1233614"/>
                  </a:cubicBezTo>
                  <a:cubicBezTo>
                    <a:pt x="1403418" y="1252719"/>
                    <a:pt x="1450048" y="1290961"/>
                    <a:pt x="1484882" y="1272957"/>
                  </a:cubicBezTo>
                  <a:cubicBezTo>
                    <a:pt x="1491863" y="1267940"/>
                    <a:pt x="1496334" y="1260037"/>
                    <a:pt x="1493514" y="1251447"/>
                  </a:cubicBezTo>
                  <a:cubicBezTo>
                    <a:pt x="1491313" y="1239593"/>
                    <a:pt x="1486396" y="1228563"/>
                    <a:pt x="1481065" y="1217809"/>
                  </a:cubicBezTo>
                  <a:cubicBezTo>
                    <a:pt x="1466966" y="1190080"/>
                    <a:pt x="1453418" y="1161939"/>
                    <a:pt x="1436293" y="1135894"/>
                  </a:cubicBezTo>
                  <a:cubicBezTo>
                    <a:pt x="1415419" y="1107822"/>
                    <a:pt x="1395784" y="1078719"/>
                    <a:pt x="1372951" y="1052227"/>
                  </a:cubicBezTo>
                  <a:cubicBezTo>
                    <a:pt x="1348157" y="1025048"/>
                    <a:pt x="1321575" y="998797"/>
                    <a:pt x="1293309" y="975570"/>
                  </a:cubicBezTo>
                  <a:cubicBezTo>
                    <a:pt x="1275805" y="960932"/>
                    <a:pt x="1260331" y="944096"/>
                    <a:pt x="1243378" y="928840"/>
                  </a:cubicBezTo>
                  <a:cubicBezTo>
                    <a:pt x="1230139" y="917295"/>
                    <a:pt x="1215146" y="908086"/>
                    <a:pt x="1201597" y="896954"/>
                  </a:cubicBezTo>
                  <a:cubicBezTo>
                    <a:pt x="1192140" y="889395"/>
                    <a:pt x="1173502" y="870874"/>
                    <a:pt x="1192656" y="863350"/>
                  </a:cubicBezTo>
                  <a:cubicBezTo>
                    <a:pt x="1213564" y="861460"/>
                    <a:pt x="1234781" y="863487"/>
                    <a:pt x="1255792" y="863796"/>
                  </a:cubicBezTo>
                  <a:cubicBezTo>
                    <a:pt x="1300118" y="866030"/>
                    <a:pt x="1344340" y="869981"/>
                    <a:pt x="1388735" y="867026"/>
                  </a:cubicBezTo>
                  <a:cubicBezTo>
                    <a:pt x="1424670" y="865789"/>
                    <a:pt x="1460777" y="867507"/>
                    <a:pt x="1496506" y="862697"/>
                  </a:cubicBezTo>
                  <a:cubicBezTo>
                    <a:pt x="1525150" y="859055"/>
                    <a:pt x="1554174" y="859364"/>
                    <a:pt x="1582612" y="854004"/>
                  </a:cubicBezTo>
                  <a:cubicBezTo>
                    <a:pt x="1611670" y="848094"/>
                    <a:pt x="1639249" y="836961"/>
                    <a:pt x="1667447" y="828096"/>
                  </a:cubicBezTo>
                  <a:cubicBezTo>
                    <a:pt x="1705101" y="816620"/>
                    <a:pt x="1714936" y="785936"/>
                    <a:pt x="1678966" y="762915"/>
                  </a:cubicBezTo>
                  <a:cubicBezTo>
                    <a:pt x="1654448" y="751198"/>
                    <a:pt x="1626456" y="749824"/>
                    <a:pt x="1599909" y="745804"/>
                  </a:cubicBezTo>
                  <a:cubicBezTo>
                    <a:pt x="1582612" y="743742"/>
                    <a:pt x="1565281" y="741646"/>
                    <a:pt x="1547915" y="739962"/>
                  </a:cubicBezTo>
                  <a:cubicBezTo>
                    <a:pt x="1486224" y="734533"/>
                    <a:pt x="1424360" y="728142"/>
                    <a:pt x="1362669" y="723160"/>
                  </a:cubicBezTo>
                  <a:cubicBezTo>
                    <a:pt x="1301080" y="720068"/>
                    <a:pt x="1239389" y="717560"/>
                    <a:pt x="1177732" y="719484"/>
                  </a:cubicBezTo>
                  <a:cubicBezTo>
                    <a:pt x="1163702" y="718796"/>
                    <a:pt x="1128386" y="726253"/>
                    <a:pt x="1121130" y="712405"/>
                  </a:cubicBezTo>
                  <a:cubicBezTo>
                    <a:pt x="1117519" y="704228"/>
                    <a:pt x="1125531" y="698009"/>
                    <a:pt x="1130311" y="692408"/>
                  </a:cubicBezTo>
                  <a:cubicBezTo>
                    <a:pt x="1141384" y="680554"/>
                    <a:pt x="1153385" y="669661"/>
                    <a:pt x="1165421" y="658838"/>
                  </a:cubicBezTo>
                  <a:cubicBezTo>
                    <a:pt x="1178695" y="647018"/>
                    <a:pt x="1191556" y="634717"/>
                    <a:pt x="1204210" y="622245"/>
                  </a:cubicBezTo>
                  <a:cubicBezTo>
                    <a:pt x="1229141" y="598742"/>
                    <a:pt x="1255345" y="577405"/>
                    <a:pt x="1279623" y="553318"/>
                  </a:cubicBezTo>
                  <a:cubicBezTo>
                    <a:pt x="1304072" y="530743"/>
                    <a:pt x="1329863" y="509715"/>
                    <a:pt x="1353418" y="486178"/>
                  </a:cubicBezTo>
                  <a:cubicBezTo>
                    <a:pt x="1377696" y="463844"/>
                    <a:pt x="1402455" y="442094"/>
                    <a:pt x="1426561" y="419588"/>
                  </a:cubicBezTo>
                  <a:cubicBezTo>
                    <a:pt x="1456547" y="394815"/>
                    <a:pt x="1487014" y="370591"/>
                    <a:pt x="1510639" y="339289"/>
                  </a:cubicBezTo>
                  <a:cubicBezTo>
                    <a:pt x="1528658" y="314893"/>
                    <a:pt x="1547812" y="288814"/>
                    <a:pt x="1549084" y="257821"/>
                  </a:cubicBezTo>
                  <a:cubicBezTo>
                    <a:pt x="1540659" y="209889"/>
                    <a:pt x="1488975" y="218272"/>
                    <a:pt x="1455584" y="234181"/>
                  </a:cubicBezTo>
                  <a:cubicBezTo>
                    <a:pt x="1415970" y="251980"/>
                    <a:pt x="1382098" y="279537"/>
                    <a:pt x="1348570" y="306544"/>
                  </a:cubicBezTo>
                  <a:cubicBezTo>
                    <a:pt x="1311259" y="337090"/>
                    <a:pt x="1273673" y="369285"/>
                    <a:pt x="1237807" y="401240"/>
                  </a:cubicBezTo>
                  <a:cubicBezTo>
                    <a:pt x="1223639" y="413610"/>
                    <a:pt x="1209919" y="426564"/>
                    <a:pt x="1196542" y="439792"/>
                  </a:cubicBezTo>
                  <a:cubicBezTo>
                    <a:pt x="1170648" y="464497"/>
                    <a:pt x="1143241" y="487622"/>
                    <a:pt x="1120339" y="515281"/>
                  </a:cubicBezTo>
                  <a:cubicBezTo>
                    <a:pt x="1102285" y="536138"/>
                    <a:pt x="1081550" y="554383"/>
                    <a:pt x="1062808" y="574587"/>
                  </a:cubicBezTo>
                  <a:cubicBezTo>
                    <a:pt x="1043414" y="596818"/>
                    <a:pt x="1022403" y="617434"/>
                    <a:pt x="999225" y="635714"/>
                  </a:cubicBezTo>
                  <a:cubicBezTo>
                    <a:pt x="991420" y="641967"/>
                    <a:pt x="985092" y="650145"/>
                    <a:pt x="976702" y="655505"/>
                  </a:cubicBezTo>
                  <a:cubicBezTo>
                    <a:pt x="971612" y="658426"/>
                    <a:pt x="964735" y="655471"/>
                    <a:pt x="963153" y="649870"/>
                  </a:cubicBezTo>
                  <a:cubicBezTo>
                    <a:pt x="962293" y="645197"/>
                    <a:pt x="963634" y="639974"/>
                    <a:pt x="963703" y="635370"/>
                  </a:cubicBezTo>
                  <a:cubicBezTo>
                    <a:pt x="965044" y="610974"/>
                    <a:pt x="967211" y="586682"/>
                    <a:pt x="970237" y="562458"/>
                  </a:cubicBezTo>
                  <a:cubicBezTo>
                    <a:pt x="979453" y="483842"/>
                    <a:pt x="992761" y="405707"/>
                    <a:pt x="1004968" y="327503"/>
                  </a:cubicBezTo>
                  <a:cubicBezTo>
                    <a:pt x="1011502" y="292422"/>
                    <a:pt x="1016041" y="257099"/>
                    <a:pt x="1019617" y="221605"/>
                  </a:cubicBezTo>
                  <a:cubicBezTo>
                    <a:pt x="1023744" y="178999"/>
                    <a:pt x="1030484" y="136495"/>
                    <a:pt x="1029968" y="93545"/>
                  </a:cubicBezTo>
                  <a:cubicBezTo>
                    <a:pt x="1029315" y="74235"/>
                    <a:pt x="1031275" y="53481"/>
                    <a:pt x="1025498" y="34927"/>
                  </a:cubicBezTo>
                  <a:cubicBezTo>
                    <a:pt x="1006378" y="3625"/>
                    <a:pt x="961881" y="20908"/>
                    <a:pt x="940457" y="41077"/>
                  </a:cubicBezTo>
                  <a:cubicBezTo>
                    <a:pt x="898332" y="78289"/>
                    <a:pt x="880038" y="162059"/>
                    <a:pt x="865595" y="215764"/>
                  </a:cubicBezTo>
                  <a:cubicBezTo>
                    <a:pt x="851530" y="280842"/>
                    <a:pt x="836572" y="345852"/>
                    <a:pt x="826221" y="411617"/>
                  </a:cubicBezTo>
                  <a:cubicBezTo>
                    <a:pt x="821992" y="446733"/>
                    <a:pt x="813910" y="481196"/>
                    <a:pt x="809062" y="516209"/>
                  </a:cubicBezTo>
                  <a:cubicBezTo>
                    <a:pt x="803938" y="549470"/>
                    <a:pt x="797920" y="582627"/>
                    <a:pt x="793931" y="616094"/>
                  </a:cubicBezTo>
                  <a:cubicBezTo>
                    <a:pt x="792590" y="626677"/>
                    <a:pt x="791249" y="637260"/>
                    <a:pt x="790424" y="647877"/>
                  </a:cubicBezTo>
                  <a:cubicBezTo>
                    <a:pt x="789701" y="652275"/>
                    <a:pt x="791490" y="658254"/>
                    <a:pt x="786503" y="660522"/>
                  </a:cubicBezTo>
                  <a:cubicBezTo>
                    <a:pt x="786160" y="667497"/>
                    <a:pt x="777735" y="671173"/>
                    <a:pt x="772301" y="666947"/>
                  </a:cubicBezTo>
                  <a:cubicBezTo>
                    <a:pt x="757033" y="652172"/>
                    <a:pt x="749124" y="631453"/>
                    <a:pt x="737329" y="613964"/>
                  </a:cubicBezTo>
                  <a:cubicBezTo>
                    <a:pt x="718141" y="582593"/>
                    <a:pt x="699056" y="551119"/>
                    <a:pt x="683237" y="517858"/>
                  </a:cubicBezTo>
                  <a:cubicBezTo>
                    <a:pt x="653526" y="459515"/>
                    <a:pt x="617591" y="404436"/>
                    <a:pt x="582447" y="349322"/>
                  </a:cubicBezTo>
                  <a:cubicBezTo>
                    <a:pt x="561814" y="321559"/>
                    <a:pt x="542282" y="293178"/>
                    <a:pt x="524779" y="263319"/>
                  </a:cubicBezTo>
                  <a:cubicBezTo>
                    <a:pt x="491492" y="218547"/>
                    <a:pt x="456107" y="174223"/>
                    <a:pt x="412331" y="139210"/>
                  </a:cubicBezTo>
                  <a:cubicBezTo>
                    <a:pt x="384856" y="118491"/>
                    <a:pt x="338604" y="91312"/>
                    <a:pt x="304354" y="104987"/>
                  </a:cubicBezTo>
                  <a:cubicBezTo>
                    <a:pt x="295173" y="121583"/>
                    <a:pt x="300915" y="141306"/>
                    <a:pt x="303735" y="158898"/>
                  </a:cubicBezTo>
                  <a:cubicBezTo>
                    <a:pt x="312745" y="201608"/>
                    <a:pt x="327084" y="243046"/>
                    <a:pt x="346376" y="282182"/>
                  </a:cubicBezTo>
                  <a:cubicBezTo>
                    <a:pt x="360131" y="309877"/>
                    <a:pt x="378012" y="335200"/>
                    <a:pt x="393315" y="362035"/>
                  </a:cubicBezTo>
                  <a:cubicBezTo>
                    <a:pt x="416458" y="404367"/>
                    <a:pt x="440770" y="445977"/>
                    <a:pt x="470722" y="483945"/>
                  </a:cubicBezTo>
                  <a:cubicBezTo>
                    <a:pt x="492351" y="514732"/>
                    <a:pt x="516629" y="543422"/>
                    <a:pt x="539772" y="573041"/>
                  </a:cubicBezTo>
                  <a:cubicBezTo>
                    <a:pt x="552530" y="589809"/>
                    <a:pt x="564978" y="606920"/>
                    <a:pt x="579215" y="622554"/>
                  </a:cubicBezTo>
                  <a:cubicBezTo>
                    <a:pt x="604077" y="648839"/>
                    <a:pt x="627013" y="676774"/>
                    <a:pt x="649812" y="704846"/>
                  </a:cubicBezTo>
                  <a:cubicBezTo>
                    <a:pt x="663430" y="721923"/>
                    <a:pt x="701119" y="758379"/>
                    <a:pt x="690115" y="781298"/>
                  </a:cubicBezTo>
                  <a:cubicBezTo>
                    <a:pt x="679764" y="793976"/>
                    <a:pt x="638533" y="780232"/>
                    <a:pt x="621787" y="781091"/>
                  </a:cubicBezTo>
                  <a:cubicBezTo>
                    <a:pt x="531450" y="780748"/>
                    <a:pt x="441148" y="785764"/>
                    <a:pt x="350812" y="786623"/>
                  </a:cubicBezTo>
                  <a:cubicBezTo>
                    <a:pt x="296273" y="789372"/>
                    <a:pt x="241768" y="792327"/>
                    <a:pt x="187126" y="793221"/>
                  </a:cubicBezTo>
                  <a:cubicBezTo>
                    <a:pt x="138640" y="794561"/>
                    <a:pt x="91735" y="794526"/>
                    <a:pt x="46103" y="811053"/>
                  </a:cubicBezTo>
                  <a:cubicBezTo>
                    <a:pt x="35614" y="815520"/>
                    <a:pt x="21034" y="819162"/>
                    <a:pt x="17939" y="831532"/>
                  </a:cubicBezTo>
                  <a:cubicBezTo>
                    <a:pt x="19074" y="854588"/>
                    <a:pt x="54287" y="875169"/>
                    <a:pt x="73750" y="882866"/>
                  </a:cubicBezTo>
                  <a:cubicBezTo>
                    <a:pt x="138434" y="902864"/>
                    <a:pt x="207278" y="900115"/>
                    <a:pt x="274230" y="900355"/>
                  </a:cubicBezTo>
                  <a:cubicBezTo>
                    <a:pt x="347235" y="899256"/>
                    <a:pt x="420172" y="894858"/>
                    <a:pt x="493073" y="890803"/>
                  </a:cubicBezTo>
                  <a:cubicBezTo>
                    <a:pt x="545927" y="886818"/>
                    <a:pt x="598781" y="880839"/>
                    <a:pt x="651876" y="883107"/>
                  </a:cubicBezTo>
                  <a:cubicBezTo>
                    <a:pt x="663224" y="884584"/>
                    <a:pt x="686195" y="880839"/>
                    <a:pt x="686229" y="897263"/>
                  </a:cubicBezTo>
                  <a:cubicBezTo>
                    <a:pt x="685920" y="899428"/>
                    <a:pt x="684750" y="901730"/>
                    <a:pt x="683203" y="903276"/>
                  </a:cubicBezTo>
                  <a:cubicBezTo>
                    <a:pt x="675053" y="909873"/>
                    <a:pt x="665975" y="915371"/>
                    <a:pt x="657653" y="921762"/>
                  </a:cubicBezTo>
                  <a:cubicBezTo>
                    <a:pt x="636986" y="936159"/>
                    <a:pt x="620583" y="955503"/>
                    <a:pt x="600501" y="970622"/>
                  </a:cubicBezTo>
                  <a:cubicBezTo>
                    <a:pt x="556725" y="1001615"/>
                    <a:pt x="514978" y="1035356"/>
                    <a:pt x="472613" y="1068239"/>
                  </a:cubicBezTo>
                  <a:cubicBezTo>
                    <a:pt x="442283" y="1093150"/>
                    <a:pt x="412538" y="1118714"/>
                    <a:pt x="383514" y="1145068"/>
                  </a:cubicBezTo>
                  <a:cubicBezTo>
                    <a:pt x="341252" y="1180253"/>
                    <a:pt x="300846" y="1217981"/>
                    <a:pt x="266768" y="1261240"/>
                  </a:cubicBezTo>
                  <a:cubicBezTo>
                    <a:pt x="254629" y="1277217"/>
                    <a:pt x="243694" y="1294088"/>
                    <a:pt x="233172" y="1311131"/>
                  </a:cubicBezTo>
                  <a:cubicBezTo>
                    <a:pt x="215599" y="1340234"/>
                    <a:pt x="195551" y="1374594"/>
                    <a:pt x="207346" y="1409435"/>
                  </a:cubicBezTo>
                  <a:cubicBezTo>
                    <a:pt x="211507" y="1415036"/>
                    <a:pt x="220998" y="1410363"/>
                    <a:pt x="226913" y="1410225"/>
                  </a:cubicBezTo>
                  <a:cubicBezTo>
                    <a:pt x="242731" y="1406824"/>
                    <a:pt x="257621" y="1400433"/>
                    <a:pt x="272442" y="1394145"/>
                  </a:cubicBezTo>
                  <a:cubicBezTo>
                    <a:pt x="307827" y="1379645"/>
                    <a:pt x="339945" y="1359029"/>
                    <a:pt x="371444" y="1337622"/>
                  </a:cubicBezTo>
                  <a:cubicBezTo>
                    <a:pt x="416148" y="1306149"/>
                    <a:pt x="460130" y="1273644"/>
                    <a:pt x="501086" y="1237394"/>
                  </a:cubicBezTo>
                  <a:cubicBezTo>
                    <a:pt x="521925" y="1219699"/>
                    <a:pt x="540632" y="1199770"/>
                    <a:pt x="560370" y="1180872"/>
                  </a:cubicBezTo>
                  <a:cubicBezTo>
                    <a:pt x="573644" y="1168639"/>
                    <a:pt x="587227" y="1156716"/>
                    <a:pt x="599847" y="1143797"/>
                  </a:cubicBezTo>
                  <a:cubicBezTo>
                    <a:pt x="653251" y="1086519"/>
                    <a:pt x="710679" y="1033260"/>
                    <a:pt x="769516" y="981652"/>
                  </a:cubicBezTo>
                  <a:cubicBezTo>
                    <a:pt x="786710" y="966499"/>
                    <a:pt x="805107" y="952755"/>
                    <a:pt x="821820" y="937052"/>
                  </a:cubicBezTo>
                  <a:cubicBezTo>
                    <a:pt x="829626" y="929802"/>
                    <a:pt x="844653" y="912519"/>
                    <a:pt x="852459" y="928737"/>
                  </a:cubicBezTo>
                  <a:cubicBezTo>
                    <a:pt x="854247" y="936880"/>
                    <a:pt x="852768" y="945505"/>
                    <a:pt x="853216" y="953820"/>
                  </a:cubicBezTo>
                  <a:cubicBezTo>
                    <a:pt x="853181" y="1039789"/>
                    <a:pt x="853009" y="1125792"/>
                    <a:pt x="855691" y="1211727"/>
                  </a:cubicBezTo>
                  <a:cubicBezTo>
                    <a:pt x="856070" y="1273747"/>
                    <a:pt x="861503" y="1335527"/>
                    <a:pt x="875017" y="1396138"/>
                  </a:cubicBezTo>
                  <a:cubicBezTo>
                    <a:pt x="881173" y="1424966"/>
                    <a:pt x="887603" y="1453863"/>
                    <a:pt x="897507" y="1481695"/>
                  </a:cubicBezTo>
                  <a:cubicBezTo>
                    <a:pt x="905485" y="1502070"/>
                    <a:pt x="910196" y="1526122"/>
                    <a:pt x="927665" y="15407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16974070" y="3745056"/>
              <a:ext cx="1681556" cy="1522153"/>
            </a:xfrm>
            <a:custGeom>
              <a:rect b="b" l="l" r="r" t="t"/>
              <a:pathLst>
                <a:path extrusionOk="0" h="1522153" w="1681556">
                  <a:moveTo>
                    <a:pt x="1661130" y="745131"/>
                  </a:moveTo>
                  <a:cubicBezTo>
                    <a:pt x="1697100" y="768153"/>
                    <a:pt x="1687231" y="798836"/>
                    <a:pt x="1649611" y="810313"/>
                  </a:cubicBezTo>
                  <a:cubicBezTo>
                    <a:pt x="1621413" y="819178"/>
                    <a:pt x="1593834" y="830310"/>
                    <a:pt x="1564776" y="836220"/>
                  </a:cubicBezTo>
                  <a:cubicBezTo>
                    <a:pt x="1536372" y="841580"/>
                    <a:pt x="1507314" y="841271"/>
                    <a:pt x="1478669" y="844913"/>
                  </a:cubicBezTo>
                  <a:cubicBezTo>
                    <a:pt x="1442906" y="849758"/>
                    <a:pt x="1406834" y="848006"/>
                    <a:pt x="1370898" y="849243"/>
                  </a:cubicBezTo>
                  <a:cubicBezTo>
                    <a:pt x="1326504" y="852198"/>
                    <a:pt x="1282247" y="848246"/>
                    <a:pt x="1237956" y="846013"/>
                  </a:cubicBezTo>
                  <a:cubicBezTo>
                    <a:pt x="1216945" y="845704"/>
                    <a:pt x="1195728" y="843642"/>
                    <a:pt x="1174820" y="845566"/>
                  </a:cubicBezTo>
                  <a:cubicBezTo>
                    <a:pt x="1155666" y="853091"/>
                    <a:pt x="1174270" y="871611"/>
                    <a:pt x="1183761" y="879170"/>
                  </a:cubicBezTo>
                  <a:cubicBezTo>
                    <a:pt x="1197310" y="890303"/>
                    <a:pt x="1212303" y="899512"/>
                    <a:pt x="1225507" y="911057"/>
                  </a:cubicBezTo>
                  <a:cubicBezTo>
                    <a:pt x="1242461" y="926312"/>
                    <a:pt x="1257935" y="943149"/>
                    <a:pt x="1275438" y="957786"/>
                  </a:cubicBezTo>
                  <a:cubicBezTo>
                    <a:pt x="1303705" y="980979"/>
                    <a:pt x="1330321" y="1007265"/>
                    <a:pt x="1355115" y="1034409"/>
                  </a:cubicBezTo>
                  <a:cubicBezTo>
                    <a:pt x="1377948" y="1060935"/>
                    <a:pt x="1397618" y="1090004"/>
                    <a:pt x="1418457" y="1118076"/>
                  </a:cubicBezTo>
                  <a:cubicBezTo>
                    <a:pt x="1435582" y="1144121"/>
                    <a:pt x="1449096" y="1172262"/>
                    <a:pt x="1463229" y="1199991"/>
                  </a:cubicBezTo>
                  <a:cubicBezTo>
                    <a:pt x="1468560" y="1210746"/>
                    <a:pt x="1473477" y="1221741"/>
                    <a:pt x="1475678" y="1233630"/>
                  </a:cubicBezTo>
                  <a:cubicBezTo>
                    <a:pt x="1478497" y="1242220"/>
                    <a:pt x="1474027" y="1250122"/>
                    <a:pt x="1467046" y="1255139"/>
                  </a:cubicBezTo>
                  <a:cubicBezTo>
                    <a:pt x="1432177" y="1273144"/>
                    <a:pt x="1385548" y="1234901"/>
                    <a:pt x="1357419" y="1215797"/>
                  </a:cubicBezTo>
                  <a:cubicBezTo>
                    <a:pt x="1330183" y="1194150"/>
                    <a:pt x="1305321" y="1169479"/>
                    <a:pt x="1281215" y="1144431"/>
                  </a:cubicBezTo>
                  <a:cubicBezTo>
                    <a:pt x="1269042" y="1130480"/>
                    <a:pt x="1257660" y="1115774"/>
                    <a:pt x="1244696" y="1102511"/>
                  </a:cubicBezTo>
                  <a:cubicBezTo>
                    <a:pt x="1225645" y="1083544"/>
                    <a:pt x="1206491" y="1064784"/>
                    <a:pt x="1189263" y="1044133"/>
                  </a:cubicBezTo>
                  <a:cubicBezTo>
                    <a:pt x="1172963" y="1025716"/>
                    <a:pt x="1154531" y="1009430"/>
                    <a:pt x="1137475" y="991734"/>
                  </a:cubicBezTo>
                  <a:cubicBezTo>
                    <a:pt x="1114814" y="967167"/>
                    <a:pt x="1089711" y="945211"/>
                    <a:pt x="1065227" y="922533"/>
                  </a:cubicBezTo>
                  <a:cubicBezTo>
                    <a:pt x="1056011" y="914011"/>
                    <a:pt x="1047414" y="904837"/>
                    <a:pt x="1038507" y="896007"/>
                  </a:cubicBezTo>
                  <a:cubicBezTo>
                    <a:pt x="1031080" y="889959"/>
                    <a:pt x="1022036" y="896213"/>
                    <a:pt x="1020729" y="904597"/>
                  </a:cubicBezTo>
                  <a:cubicBezTo>
                    <a:pt x="1012235" y="972664"/>
                    <a:pt x="1010378" y="1041385"/>
                    <a:pt x="1004532" y="1109761"/>
                  </a:cubicBezTo>
                  <a:cubicBezTo>
                    <a:pt x="996658" y="1208718"/>
                    <a:pt x="976747" y="1306370"/>
                    <a:pt x="953639" y="1402784"/>
                  </a:cubicBezTo>
                  <a:cubicBezTo>
                    <a:pt x="947139" y="1431097"/>
                    <a:pt x="939058" y="1459032"/>
                    <a:pt x="929498" y="1486486"/>
                  </a:cubicBezTo>
                  <a:cubicBezTo>
                    <a:pt x="924994" y="1499680"/>
                    <a:pt x="918529" y="1512050"/>
                    <a:pt x="909829" y="1522976"/>
                  </a:cubicBezTo>
                  <a:cubicBezTo>
                    <a:pt x="892360" y="1508270"/>
                    <a:pt x="887649" y="1484218"/>
                    <a:pt x="879602" y="1463808"/>
                  </a:cubicBezTo>
                  <a:cubicBezTo>
                    <a:pt x="869698" y="1436011"/>
                    <a:pt x="863302" y="1407079"/>
                    <a:pt x="857112" y="1378251"/>
                  </a:cubicBezTo>
                  <a:cubicBezTo>
                    <a:pt x="843564" y="1317640"/>
                    <a:pt x="838130" y="1255861"/>
                    <a:pt x="837787" y="1193840"/>
                  </a:cubicBezTo>
                  <a:cubicBezTo>
                    <a:pt x="835104" y="1107906"/>
                    <a:pt x="835242" y="1021902"/>
                    <a:pt x="835311" y="935933"/>
                  </a:cubicBezTo>
                  <a:cubicBezTo>
                    <a:pt x="834864" y="927618"/>
                    <a:pt x="836342" y="918994"/>
                    <a:pt x="834554" y="910850"/>
                  </a:cubicBezTo>
                  <a:cubicBezTo>
                    <a:pt x="826783" y="894632"/>
                    <a:pt x="811721" y="911950"/>
                    <a:pt x="803915" y="919166"/>
                  </a:cubicBezTo>
                  <a:cubicBezTo>
                    <a:pt x="787202" y="934868"/>
                    <a:pt x="768805" y="948612"/>
                    <a:pt x="751611" y="963765"/>
                  </a:cubicBezTo>
                  <a:cubicBezTo>
                    <a:pt x="692739" y="1015374"/>
                    <a:pt x="635346" y="1068632"/>
                    <a:pt x="581942" y="1125911"/>
                  </a:cubicBezTo>
                  <a:cubicBezTo>
                    <a:pt x="569322" y="1138830"/>
                    <a:pt x="555773" y="1150753"/>
                    <a:pt x="542465" y="1162985"/>
                  </a:cubicBezTo>
                  <a:cubicBezTo>
                    <a:pt x="522761" y="1181849"/>
                    <a:pt x="504054" y="1201812"/>
                    <a:pt x="483215" y="1219507"/>
                  </a:cubicBezTo>
                  <a:cubicBezTo>
                    <a:pt x="442260" y="1255757"/>
                    <a:pt x="398278" y="1288296"/>
                    <a:pt x="353574" y="1319736"/>
                  </a:cubicBezTo>
                  <a:cubicBezTo>
                    <a:pt x="322075" y="1341142"/>
                    <a:pt x="289957" y="1361793"/>
                    <a:pt x="254572" y="1376293"/>
                  </a:cubicBezTo>
                  <a:cubicBezTo>
                    <a:pt x="239751" y="1382581"/>
                    <a:pt x="224861" y="1388937"/>
                    <a:pt x="209043" y="1392373"/>
                  </a:cubicBezTo>
                  <a:cubicBezTo>
                    <a:pt x="203094" y="1392511"/>
                    <a:pt x="193637" y="1397218"/>
                    <a:pt x="189476" y="1391583"/>
                  </a:cubicBezTo>
                  <a:cubicBezTo>
                    <a:pt x="177647" y="1356742"/>
                    <a:pt x="197729" y="1322382"/>
                    <a:pt x="215301" y="1293279"/>
                  </a:cubicBezTo>
                  <a:cubicBezTo>
                    <a:pt x="225824" y="1276236"/>
                    <a:pt x="236759" y="1259365"/>
                    <a:pt x="248898" y="1243388"/>
                  </a:cubicBezTo>
                  <a:cubicBezTo>
                    <a:pt x="283010" y="1200128"/>
                    <a:pt x="323416" y="1162401"/>
                    <a:pt x="365644" y="1127216"/>
                  </a:cubicBezTo>
                  <a:cubicBezTo>
                    <a:pt x="394702" y="1100862"/>
                    <a:pt x="424413" y="1075298"/>
                    <a:pt x="454742" y="1050387"/>
                  </a:cubicBezTo>
                  <a:cubicBezTo>
                    <a:pt x="497142" y="1017504"/>
                    <a:pt x="538889" y="983763"/>
                    <a:pt x="582630" y="952770"/>
                  </a:cubicBezTo>
                  <a:cubicBezTo>
                    <a:pt x="602713" y="937651"/>
                    <a:pt x="619115" y="918307"/>
                    <a:pt x="639782" y="903910"/>
                  </a:cubicBezTo>
                  <a:cubicBezTo>
                    <a:pt x="648139" y="897519"/>
                    <a:pt x="657183" y="892021"/>
                    <a:pt x="665332" y="885424"/>
                  </a:cubicBezTo>
                  <a:cubicBezTo>
                    <a:pt x="666880" y="883878"/>
                    <a:pt x="668049" y="881576"/>
                    <a:pt x="668359" y="879411"/>
                  </a:cubicBezTo>
                  <a:cubicBezTo>
                    <a:pt x="668290" y="862987"/>
                    <a:pt x="645353" y="866732"/>
                    <a:pt x="634005" y="865254"/>
                  </a:cubicBezTo>
                  <a:cubicBezTo>
                    <a:pt x="580911" y="862987"/>
                    <a:pt x="528057" y="868965"/>
                    <a:pt x="475203" y="872951"/>
                  </a:cubicBezTo>
                  <a:cubicBezTo>
                    <a:pt x="402301" y="877006"/>
                    <a:pt x="329365" y="881404"/>
                    <a:pt x="256360" y="882503"/>
                  </a:cubicBezTo>
                  <a:cubicBezTo>
                    <a:pt x="189407" y="882263"/>
                    <a:pt x="120529" y="885012"/>
                    <a:pt x="55880" y="865014"/>
                  </a:cubicBezTo>
                  <a:cubicBezTo>
                    <a:pt x="36313" y="857386"/>
                    <a:pt x="1100" y="836804"/>
                    <a:pt x="0" y="813749"/>
                  </a:cubicBezTo>
                  <a:cubicBezTo>
                    <a:pt x="3129" y="801379"/>
                    <a:pt x="17710" y="797737"/>
                    <a:pt x="28163" y="793270"/>
                  </a:cubicBezTo>
                  <a:cubicBezTo>
                    <a:pt x="73796" y="776743"/>
                    <a:pt x="120701" y="776777"/>
                    <a:pt x="169187" y="775437"/>
                  </a:cubicBezTo>
                  <a:cubicBezTo>
                    <a:pt x="223795" y="774544"/>
                    <a:pt x="278334" y="771589"/>
                    <a:pt x="332873" y="768840"/>
                  </a:cubicBezTo>
                  <a:cubicBezTo>
                    <a:pt x="423209" y="768015"/>
                    <a:pt x="513477" y="762964"/>
                    <a:pt x="603813" y="763308"/>
                  </a:cubicBezTo>
                  <a:cubicBezTo>
                    <a:pt x="620560" y="762449"/>
                    <a:pt x="661791" y="776193"/>
                    <a:pt x="672141" y="763548"/>
                  </a:cubicBezTo>
                  <a:cubicBezTo>
                    <a:pt x="683145" y="740596"/>
                    <a:pt x="645456" y="704174"/>
                    <a:pt x="631839" y="687097"/>
                  </a:cubicBezTo>
                  <a:cubicBezTo>
                    <a:pt x="609040" y="659059"/>
                    <a:pt x="586103" y="631125"/>
                    <a:pt x="561275" y="604805"/>
                  </a:cubicBezTo>
                  <a:cubicBezTo>
                    <a:pt x="547039" y="589171"/>
                    <a:pt x="534591" y="572059"/>
                    <a:pt x="521833" y="555292"/>
                  </a:cubicBezTo>
                  <a:cubicBezTo>
                    <a:pt x="498690" y="525673"/>
                    <a:pt x="474412" y="496983"/>
                    <a:pt x="452782" y="466196"/>
                  </a:cubicBezTo>
                  <a:cubicBezTo>
                    <a:pt x="422831" y="428228"/>
                    <a:pt x="398519" y="386618"/>
                    <a:pt x="375376" y="344286"/>
                  </a:cubicBezTo>
                  <a:cubicBezTo>
                    <a:pt x="360108" y="317451"/>
                    <a:pt x="342192" y="292127"/>
                    <a:pt x="328437" y="264433"/>
                  </a:cubicBezTo>
                  <a:cubicBezTo>
                    <a:pt x="309145" y="225297"/>
                    <a:pt x="294805" y="183859"/>
                    <a:pt x="285796" y="141149"/>
                  </a:cubicBezTo>
                  <a:cubicBezTo>
                    <a:pt x="282976" y="123557"/>
                    <a:pt x="277233" y="103834"/>
                    <a:pt x="286415" y="87238"/>
                  </a:cubicBezTo>
                  <a:cubicBezTo>
                    <a:pt x="320631" y="73563"/>
                    <a:pt x="366882" y="100742"/>
                    <a:pt x="394358" y="121461"/>
                  </a:cubicBezTo>
                  <a:cubicBezTo>
                    <a:pt x="438133" y="156474"/>
                    <a:pt x="473518" y="200798"/>
                    <a:pt x="506805" y="245569"/>
                  </a:cubicBezTo>
                  <a:cubicBezTo>
                    <a:pt x="524309" y="275394"/>
                    <a:pt x="543841" y="303810"/>
                    <a:pt x="564473" y="331573"/>
                  </a:cubicBezTo>
                  <a:cubicBezTo>
                    <a:pt x="599618" y="386652"/>
                    <a:pt x="635587" y="441731"/>
                    <a:pt x="665264" y="500075"/>
                  </a:cubicBezTo>
                  <a:cubicBezTo>
                    <a:pt x="681082" y="533336"/>
                    <a:pt x="700167" y="564810"/>
                    <a:pt x="719355" y="596180"/>
                  </a:cubicBezTo>
                  <a:cubicBezTo>
                    <a:pt x="731150" y="613635"/>
                    <a:pt x="739060" y="634354"/>
                    <a:pt x="754328" y="649164"/>
                  </a:cubicBezTo>
                  <a:cubicBezTo>
                    <a:pt x="759761" y="653356"/>
                    <a:pt x="768186" y="649713"/>
                    <a:pt x="768530" y="642738"/>
                  </a:cubicBezTo>
                  <a:cubicBezTo>
                    <a:pt x="773516" y="640471"/>
                    <a:pt x="771728" y="634526"/>
                    <a:pt x="772450" y="630128"/>
                  </a:cubicBezTo>
                  <a:cubicBezTo>
                    <a:pt x="773275" y="619511"/>
                    <a:pt x="774616" y="608928"/>
                    <a:pt x="775958" y="598345"/>
                  </a:cubicBezTo>
                  <a:cubicBezTo>
                    <a:pt x="779947" y="564878"/>
                    <a:pt x="785999" y="531721"/>
                    <a:pt x="791088" y="498460"/>
                  </a:cubicBezTo>
                  <a:cubicBezTo>
                    <a:pt x="795937" y="463447"/>
                    <a:pt x="804018" y="428949"/>
                    <a:pt x="808248" y="393868"/>
                  </a:cubicBezTo>
                  <a:cubicBezTo>
                    <a:pt x="818598" y="328103"/>
                    <a:pt x="833523" y="263059"/>
                    <a:pt x="847621" y="198015"/>
                  </a:cubicBezTo>
                  <a:cubicBezTo>
                    <a:pt x="862064" y="144345"/>
                    <a:pt x="880358" y="60540"/>
                    <a:pt x="922415" y="23328"/>
                  </a:cubicBezTo>
                  <a:cubicBezTo>
                    <a:pt x="943838" y="3124"/>
                    <a:pt x="988370" y="-14124"/>
                    <a:pt x="1007455" y="17178"/>
                  </a:cubicBezTo>
                  <a:cubicBezTo>
                    <a:pt x="1013267" y="35698"/>
                    <a:pt x="1011272" y="56486"/>
                    <a:pt x="1011960" y="75796"/>
                  </a:cubicBezTo>
                  <a:cubicBezTo>
                    <a:pt x="1012476" y="118712"/>
                    <a:pt x="1005736" y="161215"/>
                    <a:pt x="1001609" y="203856"/>
                  </a:cubicBezTo>
                  <a:cubicBezTo>
                    <a:pt x="998033" y="239350"/>
                    <a:pt x="993494" y="274707"/>
                    <a:pt x="986960" y="309754"/>
                  </a:cubicBezTo>
                  <a:cubicBezTo>
                    <a:pt x="974753" y="387958"/>
                    <a:pt x="961445" y="466093"/>
                    <a:pt x="952229" y="544709"/>
                  </a:cubicBezTo>
                  <a:cubicBezTo>
                    <a:pt x="949203" y="568933"/>
                    <a:pt x="947036" y="593225"/>
                    <a:pt x="945695" y="617621"/>
                  </a:cubicBezTo>
                  <a:cubicBezTo>
                    <a:pt x="945626" y="622225"/>
                    <a:pt x="944285" y="627448"/>
                    <a:pt x="945145" y="632121"/>
                  </a:cubicBezTo>
                  <a:cubicBezTo>
                    <a:pt x="946692" y="637722"/>
                    <a:pt x="953570" y="640677"/>
                    <a:pt x="958694" y="637756"/>
                  </a:cubicBezTo>
                  <a:cubicBezTo>
                    <a:pt x="967084" y="632396"/>
                    <a:pt x="973446" y="624218"/>
                    <a:pt x="981218" y="617965"/>
                  </a:cubicBezTo>
                  <a:cubicBezTo>
                    <a:pt x="1004395" y="599685"/>
                    <a:pt x="1025440" y="579069"/>
                    <a:pt x="1044800" y="556838"/>
                  </a:cubicBezTo>
                  <a:cubicBezTo>
                    <a:pt x="1063542" y="536600"/>
                    <a:pt x="1084243" y="518355"/>
                    <a:pt x="1102331" y="497532"/>
                  </a:cubicBezTo>
                  <a:cubicBezTo>
                    <a:pt x="1125267" y="469872"/>
                    <a:pt x="1152640" y="446748"/>
                    <a:pt x="1178534" y="422043"/>
                  </a:cubicBezTo>
                  <a:cubicBezTo>
                    <a:pt x="1191911" y="408814"/>
                    <a:pt x="1205631" y="395861"/>
                    <a:pt x="1219799" y="383491"/>
                  </a:cubicBezTo>
                  <a:cubicBezTo>
                    <a:pt x="1255631" y="351536"/>
                    <a:pt x="1293251" y="319341"/>
                    <a:pt x="1330562" y="288795"/>
                  </a:cubicBezTo>
                  <a:cubicBezTo>
                    <a:pt x="1364090" y="261787"/>
                    <a:pt x="1397962" y="234196"/>
                    <a:pt x="1437576" y="216432"/>
                  </a:cubicBezTo>
                  <a:cubicBezTo>
                    <a:pt x="1470967" y="200523"/>
                    <a:pt x="1522651" y="192139"/>
                    <a:pt x="1531076" y="240072"/>
                  </a:cubicBezTo>
                  <a:cubicBezTo>
                    <a:pt x="1529804" y="271065"/>
                    <a:pt x="1510650" y="297144"/>
                    <a:pt x="1492631" y="321505"/>
                  </a:cubicBezTo>
                  <a:cubicBezTo>
                    <a:pt x="1469041" y="352807"/>
                    <a:pt x="1438539" y="377031"/>
                    <a:pt x="1408553" y="401805"/>
                  </a:cubicBezTo>
                  <a:cubicBezTo>
                    <a:pt x="1384447" y="424311"/>
                    <a:pt x="1359688" y="446095"/>
                    <a:pt x="1335410" y="468395"/>
                  </a:cubicBezTo>
                  <a:cubicBezTo>
                    <a:pt x="1311855" y="491897"/>
                    <a:pt x="1286030" y="512960"/>
                    <a:pt x="1261614" y="535535"/>
                  </a:cubicBezTo>
                  <a:cubicBezTo>
                    <a:pt x="1237371" y="559621"/>
                    <a:pt x="1211168" y="580959"/>
                    <a:pt x="1186202" y="604461"/>
                  </a:cubicBezTo>
                  <a:cubicBezTo>
                    <a:pt x="1173548" y="616899"/>
                    <a:pt x="1160687" y="629235"/>
                    <a:pt x="1147413" y="641055"/>
                  </a:cubicBezTo>
                  <a:cubicBezTo>
                    <a:pt x="1135377" y="651878"/>
                    <a:pt x="1123376" y="662770"/>
                    <a:pt x="1112303" y="674624"/>
                  </a:cubicBezTo>
                  <a:cubicBezTo>
                    <a:pt x="1107523" y="680191"/>
                    <a:pt x="1099546" y="686410"/>
                    <a:pt x="1103122" y="694622"/>
                  </a:cubicBezTo>
                  <a:cubicBezTo>
                    <a:pt x="1110378" y="708504"/>
                    <a:pt x="1145694" y="701013"/>
                    <a:pt x="1159724" y="701700"/>
                  </a:cubicBezTo>
                  <a:cubicBezTo>
                    <a:pt x="1221381" y="699776"/>
                    <a:pt x="1283072" y="702284"/>
                    <a:pt x="1344661" y="705377"/>
                  </a:cubicBezTo>
                  <a:cubicBezTo>
                    <a:pt x="1406352" y="710359"/>
                    <a:pt x="1468216" y="716750"/>
                    <a:pt x="1529907" y="722179"/>
                  </a:cubicBezTo>
                  <a:cubicBezTo>
                    <a:pt x="1547273" y="723863"/>
                    <a:pt x="1564604" y="725959"/>
                    <a:pt x="1581901" y="728020"/>
                  </a:cubicBezTo>
                  <a:cubicBezTo>
                    <a:pt x="1608586" y="732006"/>
                    <a:pt x="1636612" y="733415"/>
                    <a:pt x="1661130" y="74513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5" name="Google Shape;665;p4"/>
          <p:cNvSpPr txBox="1"/>
          <p:nvPr>
            <p:ph idx="1" type="body"/>
          </p:nvPr>
        </p:nvSpPr>
        <p:spPr>
          <a:xfrm>
            <a:off x="855300" y="2161800"/>
            <a:ext cx="74334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ctr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 algn="ctr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 algn="ctr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 algn="ctr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 algn="ctr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 algn="ctr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 algn="ctr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 algn="ctr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66" name="Google Shape;666;p4"/>
          <p:cNvSpPr txBox="1"/>
          <p:nvPr/>
        </p:nvSpPr>
        <p:spPr>
          <a:xfrm>
            <a:off x="3593400" y="1238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latin typeface="Dosis ExtraBold"/>
                <a:ea typeface="Dosis ExtraBold"/>
                <a:cs typeface="Dosis ExtraBold"/>
                <a:sym typeface="Dosis ExtraBold"/>
              </a:rPr>
              <a:t>“</a:t>
            </a:r>
            <a:endParaRPr sz="9600"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sp>
        <p:nvSpPr>
          <p:cNvPr id="667" name="Google Shape;667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5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70" name="Google Shape;670;p5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71" name="Google Shape;671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6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74" name="Google Shape;674;p6"/>
          <p:cNvSpPr txBox="1"/>
          <p:nvPr>
            <p:ph idx="1" type="body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675" name="Google Shape;675;p6"/>
          <p:cNvSpPr txBox="1"/>
          <p:nvPr>
            <p:ph idx="2" type="body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676" name="Google Shape;676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7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79" name="Google Shape;679;p7"/>
          <p:cNvSpPr txBox="1"/>
          <p:nvPr>
            <p:ph idx="1" type="body"/>
          </p:nvPr>
        </p:nvSpPr>
        <p:spPr>
          <a:xfrm>
            <a:off x="855300" y="13539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80" name="Google Shape;680;p7"/>
          <p:cNvSpPr txBox="1"/>
          <p:nvPr>
            <p:ph idx="2" type="body"/>
          </p:nvPr>
        </p:nvSpPr>
        <p:spPr>
          <a:xfrm>
            <a:off x="3414196" y="13539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81" name="Google Shape;681;p7"/>
          <p:cNvSpPr txBox="1"/>
          <p:nvPr>
            <p:ph idx="3" type="body"/>
          </p:nvPr>
        </p:nvSpPr>
        <p:spPr>
          <a:xfrm>
            <a:off x="5973091" y="13539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82" name="Google Shape;682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accent2"/>
        </a:solidFill>
      </p:bgPr>
    </p:bg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8"/>
          <p:cNvSpPr/>
          <p:nvPr>
            <p:ph idx="2" type="pic"/>
          </p:nvPr>
        </p:nvSpPr>
        <p:spPr>
          <a:xfrm>
            <a:off x="0" y="0"/>
            <a:ext cx="9144000" cy="32127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685" name="Google Shape;685;p8"/>
          <p:cNvGrpSpPr/>
          <p:nvPr/>
        </p:nvGrpSpPr>
        <p:grpSpPr>
          <a:xfrm rot="304259">
            <a:off x="450622" y="2546825"/>
            <a:ext cx="864616" cy="1332380"/>
            <a:chOff x="901350" y="5093263"/>
            <a:chExt cx="1729034" cy="2664455"/>
          </a:xfrm>
        </p:grpSpPr>
        <p:sp>
          <p:nvSpPr>
            <p:cNvPr id="686" name="Google Shape;686;p8"/>
            <p:cNvSpPr/>
            <p:nvPr/>
          </p:nvSpPr>
          <p:spPr>
            <a:xfrm>
              <a:off x="901350" y="5093263"/>
              <a:ext cx="1728981" cy="2664455"/>
            </a:xfrm>
            <a:custGeom>
              <a:rect b="b" l="l" r="r" t="t"/>
              <a:pathLst>
                <a:path extrusionOk="0" h="2664455" w="1728981">
                  <a:moveTo>
                    <a:pt x="1677229" y="1689169"/>
                  </a:moveTo>
                  <a:cubicBezTo>
                    <a:pt x="1680911" y="1661512"/>
                    <a:pt x="1684806" y="1633642"/>
                    <a:pt x="1683472" y="1605772"/>
                  </a:cubicBezTo>
                  <a:cubicBezTo>
                    <a:pt x="1679737" y="1549179"/>
                    <a:pt x="1643770" y="1497542"/>
                    <a:pt x="1594248" y="1470684"/>
                  </a:cubicBezTo>
                  <a:cubicBezTo>
                    <a:pt x="1593554" y="1470204"/>
                    <a:pt x="1592861" y="1469831"/>
                    <a:pt x="1592167" y="1469405"/>
                  </a:cubicBezTo>
                  <a:cubicBezTo>
                    <a:pt x="1630696" y="1396985"/>
                    <a:pt x="1634965" y="1300372"/>
                    <a:pt x="1577385" y="1239942"/>
                  </a:cubicBezTo>
                  <a:cubicBezTo>
                    <a:pt x="1547182" y="1210047"/>
                    <a:pt x="1502036" y="1204611"/>
                    <a:pt x="1461906" y="1198217"/>
                  </a:cubicBezTo>
                  <a:cubicBezTo>
                    <a:pt x="1475407" y="1154999"/>
                    <a:pt x="1504864" y="1117004"/>
                    <a:pt x="1508226" y="1070376"/>
                  </a:cubicBezTo>
                  <a:cubicBezTo>
                    <a:pt x="1522261" y="976854"/>
                    <a:pt x="1424659" y="935608"/>
                    <a:pt x="1347548" y="925163"/>
                  </a:cubicBezTo>
                  <a:cubicBezTo>
                    <a:pt x="1356513" y="888021"/>
                    <a:pt x="1379566" y="852211"/>
                    <a:pt x="1375351" y="812830"/>
                  </a:cubicBezTo>
                  <a:cubicBezTo>
                    <a:pt x="1369374" y="781976"/>
                    <a:pt x="1349042" y="756077"/>
                    <a:pt x="1328337" y="733323"/>
                  </a:cubicBezTo>
                  <a:cubicBezTo>
                    <a:pt x="1312435" y="717016"/>
                    <a:pt x="1296372" y="700550"/>
                    <a:pt x="1278335" y="686588"/>
                  </a:cubicBezTo>
                  <a:cubicBezTo>
                    <a:pt x="1284205" y="672093"/>
                    <a:pt x="1289969" y="657599"/>
                    <a:pt x="1296052" y="643051"/>
                  </a:cubicBezTo>
                  <a:cubicBezTo>
                    <a:pt x="1306725" y="626851"/>
                    <a:pt x="1291463" y="609905"/>
                    <a:pt x="1276308" y="603990"/>
                  </a:cubicBezTo>
                  <a:cubicBezTo>
                    <a:pt x="1274120" y="602924"/>
                    <a:pt x="1271718" y="602604"/>
                    <a:pt x="1269424" y="602871"/>
                  </a:cubicBezTo>
                  <a:cubicBezTo>
                    <a:pt x="1266756" y="601379"/>
                    <a:pt x="1263340" y="600633"/>
                    <a:pt x="1259872" y="600953"/>
                  </a:cubicBezTo>
                  <a:cubicBezTo>
                    <a:pt x="1254055" y="600953"/>
                    <a:pt x="1247865" y="603670"/>
                    <a:pt x="1245570" y="609212"/>
                  </a:cubicBezTo>
                  <a:cubicBezTo>
                    <a:pt x="1237886" y="619764"/>
                    <a:pt x="1233137" y="632713"/>
                    <a:pt x="1226573" y="643904"/>
                  </a:cubicBezTo>
                  <a:cubicBezTo>
                    <a:pt x="1224918" y="647154"/>
                    <a:pt x="1223318" y="650352"/>
                    <a:pt x="1221717" y="653602"/>
                  </a:cubicBezTo>
                  <a:cubicBezTo>
                    <a:pt x="1207682" y="646994"/>
                    <a:pt x="1193434" y="640813"/>
                    <a:pt x="1179293" y="634471"/>
                  </a:cubicBezTo>
                  <a:cubicBezTo>
                    <a:pt x="1165792" y="628769"/>
                    <a:pt x="1152184" y="623387"/>
                    <a:pt x="1139323" y="616353"/>
                  </a:cubicBezTo>
                  <a:cubicBezTo>
                    <a:pt x="1137402" y="615341"/>
                    <a:pt x="1135374" y="614914"/>
                    <a:pt x="1133346" y="614914"/>
                  </a:cubicBezTo>
                  <a:cubicBezTo>
                    <a:pt x="1133346" y="614914"/>
                    <a:pt x="1133346" y="614914"/>
                    <a:pt x="1133346" y="614861"/>
                  </a:cubicBezTo>
                  <a:cubicBezTo>
                    <a:pt x="1148342" y="581715"/>
                    <a:pt x="1156827" y="545479"/>
                    <a:pt x="1158854" y="509189"/>
                  </a:cubicBezTo>
                  <a:cubicBezTo>
                    <a:pt x="1162109" y="447213"/>
                    <a:pt x="1148875" y="379270"/>
                    <a:pt x="1098660" y="337971"/>
                  </a:cubicBezTo>
                  <a:cubicBezTo>
                    <a:pt x="1094444" y="334454"/>
                    <a:pt x="1089161" y="329072"/>
                    <a:pt x="1083505" y="324755"/>
                  </a:cubicBezTo>
                  <a:cubicBezTo>
                    <a:pt x="1100901" y="300189"/>
                    <a:pt x="1119045" y="276102"/>
                    <a:pt x="1136548" y="251589"/>
                  </a:cubicBezTo>
                  <a:cubicBezTo>
                    <a:pt x="1179986" y="191745"/>
                    <a:pt x="1235538" y="142400"/>
                    <a:pt x="1293758" y="97264"/>
                  </a:cubicBezTo>
                  <a:cubicBezTo>
                    <a:pt x="1326256" y="70833"/>
                    <a:pt x="1361423" y="46852"/>
                    <a:pt x="1398724" y="26976"/>
                  </a:cubicBezTo>
                  <a:cubicBezTo>
                    <a:pt x="1415213" y="17810"/>
                    <a:pt x="1402139" y="-6543"/>
                    <a:pt x="1385543" y="1663"/>
                  </a:cubicBezTo>
                  <a:cubicBezTo>
                    <a:pt x="1318198" y="38220"/>
                    <a:pt x="1259285" y="87885"/>
                    <a:pt x="1202506" y="138989"/>
                  </a:cubicBezTo>
                  <a:cubicBezTo>
                    <a:pt x="1154158" y="182313"/>
                    <a:pt x="1115256" y="236988"/>
                    <a:pt x="1078862" y="290917"/>
                  </a:cubicBezTo>
                  <a:cubicBezTo>
                    <a:pt x="1071818" y="301041"/>
                    <a:pt x="1064828" y="311220"/>
                    <a:pt x="1058050" y="321504"/>
                  </a:cubicBezTo>
                  <a:cubicBezTo>
                    <a:pt x="1057463" y="321984"/>
                    <a:pt x="1056930" y="322570"/>
                    <a:pt x="1056396" y="323156"/>
                  </a:cubicBezTo>
                  <a:cubicBezTo>
                    <a:pt x="979659" y="271146"/>
                    <a:pt x="872558" y="286280"/>
                    <a:pt x="797849" y="334880"/>
                  </a:cubicBezTo>
                  <a:cubicBezTo>
                    <a:pt x="761349" y="358594"/>
                    <a:pt x="739950" y="398187"/>
                    <a:pt x="722553" y="436875"/>
                  </a:cubicBezTo>
                  <a:cubicBezTo>
                    <a:pt x="696405" y="492456"/>
                    <a:pt x="682157" y="559494"/>
                    <a:pt x="715189" y="615394"/>
                  </a:cubicBezTo>
                  <a:cubicBezTo>
                    <a:pt x="715563" y="616087"/>
                    <a:pt x="715883" y="616726"/>
                    <a:pt x="716256" y="617366"/>
                  </a:cubicBezTo>
                  <a:cubicBezTo>
                    <a:pt x="713695" y="622268"/>
                    <a:pt x="711774" y="627650"/>
                    <a:pt x="708198" y="631860"/>
                  </a:cubicBezTo>
                  <a:cubicBezTo>
                    <a:pt x="697579" y="647048"/>
                    <a:pt x="680343" y="653655"/>
                    <a:pt x="663160" y="658451"/>
                  </a:cubicBezTo>
                  <a:cubicBezTo>
                    <a:pt x="657290" y="660263"/>
                    <a:pt x="651366" y="662075"/>
                    <a:pt x="645443" y="663887"/>
                  </a:cubicBezTo>
                  <a:cubicBezTo>
                    <a:pt x="646830" y="657386"/>
                    <a:pt x="647684" y="650884"/>
                    <a:pt x="646724" y="644330"/>
                  </a:cubicBezTo>
                  <a:cubicBezTo>
                    <a:pt x="644589" y="635484"/>
                    <a:pt x="631408" y="627224"/>
                    <a:pt x="620309" y="626425"/>
                  </a:cubicBezTo>
                  <a:cubicBezTo>
                    <a:pt x="619561" y="625839"/>
                    <a:pt x="618761" y="625306"/>
                    <a:pt x="617747" y="624879"/>
                  </a:cubicBezTo>
                  <a:cubicBezTo>
                    <a:pt x="614118" y="623494"/>
                    <a:pt x="610276" y="621842"/>
                    <a:pt x="606327" y="622694"/>
                  </a:cubicBezTo>
                  <a:cubicBezTo>
                    <a:pt x="605473" y="622854"/>
                    <a:pt x="604780" y="623121"/>
                    <a:pt x="604086" y="623547"/>
                  </a:cubicBezTo>
                  <a:cubicBezTo>
                    <a:pt x="599870" y="621416"/>
                    <a:pt x="593840" y="622641"/>
                    <a:pt x="592186" y="628023"/>
                  </a:cubicBezTo>
                  <a:cubicBezTo>
                    <a:pt x="584875" y="647687"/>
                    <a:pt x="578205" y="667617"/>
                    <a:pt x="572281" y="687707"/>
                  </a:cubicBezTo>
                  <a:cubicBezTo>
                    <a:pt x="529430" y="703374"/>
                    <a:pt x="488394" y="723198"/>
                    <a:pt x="454775" y="754105"/>
                  </a:cubicBezTo>
                  <a:cubicBezTo>
                    <a:pt x="413151" y="794072"/>
                    <a:pt x="406320" y="859085"/>
                    <a:pt x="439619" y="906299"/>
                  </a:cubicBezTo>
                  <a:cubicBezTo>
                    <a:pt x="373288" y="908164"/>
                    <a:pt x="305090" y="938006"/>
                    <a:pt x="263092" y="989910"/>
                  </a:cubicBezTo>
                  <a:cubicBezTo>
                    <a:pt x="235183" y="1030729"/>
                    <a:pt x="229633" y="1086789"/>
                    <a:pt x="242441" y="1133897"/>
                  </a:cubicBezTo>
                  <a:cubicBezTo>
                    <a:pt x="226592" y="1145301"/>
                    <a:pt x="207327" y="1150949"/>
                    <a:pt x="191425" y="1162300"/>
                  </a:cubicBezTo>
                  <a:cubicBezTo>
                    <a:pt x="167571" y="1180205"/>
                    <a:pt x="142117" y="1198856"/>
                    <a:pt x="127335" y="1225341"/>
                  </a:cubicBezTo>
                  <a:cubicBezTo>
                    <a:pt x="94677" y="1294404"/>
                    <a:pt x="108498" y="1365331"/>
                    <a:pt x="145372" y="1425761"/>
                  </a:cubicBezTo>
                  <a:cubicBezTo>
                    <a:pt x="107964" y="1440362"/>
                    <a:pt x="75146" y="1469298"/>
                    <a:pt x="59243" y="1506388"/>
                  </a:cubicBezTo>
                  <a:cubicBezTo>
                    <a:pt x="45475" y="1544969"/>
                    <a:pt x="38165" y="1586641"/>
                    <a:pt x="42594" y="1627354"/>
                  </a:cubicBezTo>
                  <a:cubicBezTo>
                    <a:pt x="40513" y="1627247"/>
                    <a:pt x="38431" y="1627674"/>
                    <a:pt x="36564" y="1628793"/>
                  </a:cubicBezTo>
                  <a:cubicBezTo>
                    <a:pt x="23596" y="1636040"/>
                    <a:pt x="14685" y="1648190"/>
                    <a:pt x="6307" y="1660180"/>
                  </a:cubicBezTo>
                  <a:cubicBezTo>
                    <a:pt x="2464" y="1665083"/>
                    <a:pt x="-2552" y="1673076"/>
                    <a:pt x="1504" y="1678245"/>
                  </a:cubicBezTo>
                  <a:cubicBezTo>
                    <a:pt x="1344" y="1678884"/>
                    <a:pt x="1130" y="1679577"/>
                    <a:pt x="1024" y="1680217"/>
                  </a:cubicBezTo>
                  <a:cubicBezTo>
                    <a:pt x="-2498" y="1717146"/>
                    <a:pt x="17406" y="1751891"/>
                    <a:pt x="24397" y="1787541"/>
                  </a:cubicBezTo>
                  <a:cubicBezTo>
                    <a:pt x="34963" y="1830598"/>
                    <a:pt x="42380" y="1874402"/>
                    <a:pt x="54227" y="1917140"/>
                  </a:cubicBezTo>
                  <a:cubicBezTo>
                    <a:pt x="67888" y="1965527"/>
                    <a:pt x="84858" y="2012634"/>
                    <a:pt x="99373" y="2060807"/>
                  </a:cubicBezTo>
                  <a:cubicBezTo>
                    <a:pt x="117410" y="2130190"/>
                    <a:pt x="132778" y="2200318"/>
                    <a:pt x="155405" y="2268422"/>
                  </a:cubicBezTo>
                  <a:cubicBezTo>
                    <a:pt x="166131" y="2300928"/>
                    <a:pt x="179258" y="2332635"/>
                    <a:pt x="189771" y="2365195"/>
                  </a:cubicBezTo>
                  <a:cubicBezTo>
                    <a:pt x="191692" y="2370257"/>
                    <a:pt x="195374" y="2372975"/>
                    <a:pt x="199430" y="2373828"/>
                  </a:cubicBezTo>
                  <a:cubicBezTo>
                    <a:pt x="199643" y="2375053"/>
                    <a:pt x="200017" y="2376226"/>
                    <a:pt x="200337" y="2377398"/>
                  </a:cubicBezTo>
                  <a:cubicBezTo>
                    <a:pt x="203592" y="2386351"/>
                    <a:pt x="209302" y="2394237"/>
                    <a:pt x="214958" y="2401804"/>
                  </a:cubicBezTo>
                  <a:cubicBezTo>
                    <a:pt x="239666" y="2433352"/>
                    <a:pt x="269816" y="2460316"/>
                    <a:pt x="300820" y="2485468"/>
                  </a:cubicBezTo>
                  <a:cubicBezTo>
                    <a:pt x="352050" y="2530604"/>
                    <a:pt x="411763" y="2565295"/>
                    <a:pt x="473985" y="2593219"/>
                  </a:cubicBezTo>
                  <a:cubicBezTo>
                    <a:pt x="617160" y="2647414"/>
                    <a:pt x="771274" y="2662708"/>
                    <a:pt x="923414" y="2664466"/>
                  </a:cubicBezTo>
                  <a:cubicBezTo>
                    <a:pt x="1087454" y="2662388"/>
                    <a:pt x="1250693" y="2620183"/>
                    <a:pt x="1396162" y="2544672"/>
                  </a:cubicBezTo>
                  <a:cubicBezTo>
                    <a:pt x="1407262" y="2539397"/>
                    <a:pt x="1418255" y="2533748"/>
                    <a:pt x="1429088" y="2527940"/>
                  </a:cubicBezTo>
                  <a:cubicBezTo>
                    <a:pt x="1430102" y="2528366"/>
                    <a:pt x="1431222" y="2528739"/>
                    <a:pt x="1432503" y="2529005"/>
                  </a:cubicBezTo>
                  <a:cubicBezTo>
                    <a:pt x="1439334" y="2530071"/>
                    <a:pt x="1446484" y="2525808"/>
                    <a:pt x="1448459" y="2518987"/>
                  </a:cubicBezTo>
                  <a:cubicBezTo>
                    <a:pt x="1448672" y="2518241"/>
                    <a:pt x="1448886" y="2517442"/>
                    <a:pt x="1449099" y="2516696"/>
                  </a:cubicBezTo>
                  <a:cubicBezTo>
                    <a:pt x="1458544" y="2511154"/>
                    <a:pt x="1467883" y="2505398"/>
                    <a:pt x="1476902" y="2499164"/>
                  </a:cubicBezTo>
                  <a:cubicBezTo>
                    <a:pt x="1480050" y="2496393"/>
                    <a:pt x="1481437" y="2492769"/>
                    <a:pt x="1481384" y="2489092"/>
                  </a:cubicBezTo>
                  <a:cubicBezTo>
                    <a:pt x="1499208" y="2494741"/>
                    <a:pt x="1503103" y="2471240"/>
                    <a:pt x="1508066" y="2458664"/>
                  </a:cubicBezTo>
                  <a:cubicBezTo>
                    <a:pt x="1515804" y="2436709"/>
                    <a:pt x="1521353" y="2414008"/>
                    <a:pt x="1527971" y="2391680"/>
                  </a:cubicBezTo>
                  <a:cubicBezTo>
                    <a:pt x="1551024" y="2308069"/>
                    <a:pt x="1585123" y="2228189"/>
                    <a:pt x="1611378" y="2145644"/>
                  </a:cubicBezTo>
                  <a:cubicBezTo>
                    <a:pt x="1641795" y="2044181"/>
                    <a:pt x="1682191" y="1946023"/>
                    <a:pt x="1709674" y="1843601"/>
                  </a:cubicBezTo>
                  <a:cubicBezTo>
                    <a:pt x="1716077" y="1820793"/>
                    <a:pt x="1720293" y="1797506"/>
                    <a:pt x="1725950" y="1774538"/>
                  </a:cubicBezTo>
                  <a:cubicBezTo>
                    <a:pt x="1727711" y="1765852"/>
                    <a:pt x="1731499" y="1754289"/>
                    <a:pt x="1730219" y="1744696"/>
                  </a:cubicBezTo>
                  <a:cubicBezTo>
                    <a:pt x="1730325" y="1744590"/>
                    <a:pt x="1730485" y="1744483"/>
                    <a:pt x="1730592" y="1744377"/>
                  </a:cubicBezTo>
                  <a:cubicBezTo>
                    <a:pt x="1745908" y="1726951"/>
                    <a:pt x="1698521" y="1697429"/>
                    <a:pt x="1677229" y="1689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1854363" y="5886548"/>
              <a:ext cx="138745" cy="143880"/>
            </a:xfrm>
            <a:custGeom>
              <a:rect b="b" l="l" r="r" t="t"/>
              <a:pathLst>
                <a:path extrusionOk="0" h="143880" w="138745">
                  <a:moveTo>
                    <a:pt x="29475" y="146479"/>
                  </a:moveTo>
                  <a:cubicBezTo>
                    <a:pt x="67843" y="150795"/>
                    <a:pt x="104878" y="87435"/>
                    <a:pt x="125636" y="59991"/>
                  </a:cubicBezTo>
                  <a:cubicBezTo>
                    <a:pt x="134334" y="46136"/>
                    <a:pt x="147835" y="30469"/>
                    <a:pt x="135028" y="14588"/>
                  </a:cubicBezTo>
                  <a:cubicBezTo>
                    <a:pt x="128411" y="5263"/>
                    <a:pt x="110801" y="-4489"/>
                    <a:pt x="101249" y="2225"/>
                  </a:cubicBezTo>
                  <a:cubicBezTo>
                    <a:pt x="100929" y="2332"/>
                    <a:pt x="100609" y="2439"/>
                    <a:pt x="100288" y="2652"/>
                  </a:cubicBezTo>
                  <a:cubicBezTo>
                    <a:pt x="97247" y="5156"/>
                    <a:pt x="93671" y="7661"/>
                    <a:pt x="91110" y="10752"/>
                  </a:cubicBezTo>
                  <a:cubicBezTo>
                    <a:pt x="85560" y="12084"/>
                    <a:pt x="80704" y="17946"/>
                    <a:pt x="76328" y="21143"/>
                  </a:cubicBezTo>
                  <a:cubicBezTo>
                    <a:pt x="59679" y="35904"/>
                    <a:pt x="44043" y="51731"/>
                    <a:pt x="29848" y="68837"/>
                  </a:cubicBezTo>
                  <a:cubicBezTo>
                    <a:pt x="7276" y="96067"/>
                    <a:pt x="-23995" y="132464"/>
                    <a:pt x="29475" y="146479"/>
                  </a:cubicBezTo>
                  <a:close/>
                  <a:moveTo>
                    <a:pt x="96606" y="18052"/>
                  </a:moveTo>
                  <a:cubicBezTo>
                    <a:pt x="99275" y="26472"/>
                    <a:pt x="110214" y="25886"/>
                    <a:pt x="115390" y="31748"/>
                  </a:cubicBezTo>
                  <a:cubicBezTo>
                    <a:pt x="106745" y="45656"/>
                    <a:pt x="94899" y="57593"/>
                    <a:pt x="84546" y="70329"/>
                  </a:cubicBezTo>
                  <a:cubicBezTo>
                    <a:pt x="68430" y="86529"/>
                    <a:pt x="55943" y="110775"/>
                    <a:pt x="33691" y="118715"/>
                  </a:cubicBezTo>
                  <a:cubicBezTo>
                    <a:pt x="31236" y="118236"/>
                    <a:pt x="28941" y="117330"/>
                    <a:pt x="26700" y="116211"/>
                  </a:cubicBezTo>
                  <a:cubicBezTo>
                    <a:pt x="42496" y="78429"/>
                    <a:pt x="76115" y="52530"/>
                    <a:pt x="96606" y="180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8"/>
            <p:cNvSpPr/>
            <p:nvPr/>
          </p:nvSpPr>
          <p:spPr>
            <a:xfrm>
              <a:off x="1602444" y="5867057"/>
              <a:ext cx="96054" cy="191840"/>
            </a:xfrm>
            <a:custGeom>
              <a:rect b="b" l="l" r="r" t="t"/>
              <a:pathLst>
                <a:path extrusionOk="0" h="191840" w="96054">
                  <a:moveTo>
                    <a:pt x="647" y="40262"/>
                  </a:moveTo>
                  <a:cubicBezTo>
                    <a:pt x="4649" y="63123"/>
                    <a:pt x="10946" y="85504"/>
                    <a:pt x="16176" y="108099"/>
                  </a:cubicBezTo>
                  <a:cubicBezTo>
                    <a:pt x="27062" y="145987"/>
                    <a:pt x="20018" y="190430"/>
                    <a:pt x="71674" y="193308"/>
                  </a:cubicBezTo>
                  <a:cubicBezTo>
                    <a:pt x="100651" y="192722"/>
                    <a:pt x="98623" y="151103"/>
                    <a:pt x="95688" y="130533"/>
                  </a:cubicBezTo>
                  <a:cubicBezTo>
                    <a:pt x="88750" y="95523"/>
                    <a:pt x="78772" y="61151"/>
                    <a:pt x="71247" y="26247"/>
                  </a:cubicBezTo>
                  <a:cubicBezTo>
                    <a:pt x="67992" y="-1730"/>
                    <a:pt x="33412" y="-5034"/>
                    <a:pt x="12601" y="5570"/>
                  </a:cubicBezTo>
                  <a:cubicBezTo>
                    <a:pt x="9879" y="7009"/>
                    <a:pt x="7905" y="9461"/>
                    <a:pt x="6891" y="12178"/>
                  </a:cubicBezTo>
                  <a:cubicBezTo>
                    <a:pt x="4810" y="14257"/>
                    <a:pt x="3529" y="17401"/>
                    <a:pt x="2835" y="20278"/>
                  </a:cubicBezTo>
                  <a:cubicBezTo>
                    <a:pt x="2301" y="22463"/>
                    <a:pt x="1501" y="25128"/>
                    <a:pt x="1394" y="27632"/>
                  </a:cubicBezTo>
                  <a:cubicBezTo>
                    <a:pt x="-740" y="31256"/>
                    <a:pt x="60" y="36372"/>
                    <a:pt x="647" y="40262"/>
                  </a:cubicBezTo>
                  <a:close/>
                  <a:moveTo>
                    <a:pt x="43925" y="27312"/>
                  </a:moveTo>
                  <a:cubicBezTo>
                    <a:pt x="49848" y="46337"/>
                    <a:pt x="50862" y="66533"/>
                    <a:pt x="55932" y="85824"/>
                  </a:cubicBezTo>
                  <a:cubicBezTo>
                    <a:pt x="60895" y="111722"/>
                    <a:pt x="72848" y="138047"/>
                    <a:pt x="67085" y="164639"/>
                  </a:cubicBezTo>
                  <a:cubicBezTo>
                    <a:pt x="62122" y="163466"/>
                    <a:pt x="55558" y="162667"/>
                    <a:pt x="53477" y="157285"/>
                  </a:cubicBezTo>
                  <a:cubicBezTo>
                    <a:pt x="47394" y="142097"/>
                    <a:pt x="44352" y="126004"/>
                    <a:pt x="39763" y="110284"/>
                  </a:cubicBezTo>
                  <a:cubicBezTo>
                    <a:pt x="31385" y="83746"/>
                    <a:pt x="25034" y="56302"/>
                    <a:pt x="14415" y="30563"/>
                  </a:cubicBezTo>
                  <a:cubicBezTo>
                    <a:pt x="14362" y="30456"/>
                    <a:pt x="14255" y="30350"/>
                    <a:pt x="14201" y="30190"/>
                  </a:cubicBezTo>
                  <a:cubicBezTo>
                    <a:pt x="14522" y="29284"/>
                    <a:pt x="14842" y="28378"/>
                    <a:pt x="15055" y="27472"/>
                  </a:cubicBezTo>
                  <a:cubicBezTo>
                    <a:pt x="23593" y="29497"/>
                    <a:pt x="35067" y="23316"/>
                    <a:pt x="43925" y="273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8"/>
            <p:cNvSpPr/>
            <p:nvPr/>
          </p:nvSpPr>
          <p:spPr>
            <a:xfrm>
              <a:off x="1585366" y="6204551"/>
              <a:ext cx="181436" cy="117236"/>
            </a:xfrm>
            <a:custGeom>
              <a:rect b="b" l="l" r="r" t="t"/>
              <a:pathLst>
                <a:path extrusionOk="0" h="117236" w="181436">
                  <a:moveTo>
                    <a:pt x="112552" y="37743"/>
                  </a:moveTo>
                  <a:cubicBezTo>
                    <a:pt x="89553" y="28844"/>
                    <a:pt x="66926" y="15575"/>
                    <a:pt x="44781" y="4171"/>
                  </a:cubicBezTo>
                  <a:cubicBezTo>
                    <a:pt x="42326" y="2999"/>
                    <a:pt x="39711" y="2626"/>
                    <a:pt x="37150" y="2892"/>
                  </a:cubicBezTo>
                  <a:cubicBezTo>
                    <a:pt x="35549" y="1400"/>
                    <a:pt x="33467" y="334"/>
                    <a:pt x="31280" y="174"/>
                  </a:cubicBezTo>
                  <a:cubicBezTo>
                    <a:pt x="26477" y="-519"/>
                    <a:pt x="22901" y="920"/>
                    <a:pt x="20607" y="3318"/>
                  </a:cubicBezTo>
                  <a:cubicBezTo>
                    <a:pt x="19433" y="3691"/>
                    <a:pt x="18152" y="4704"/>
                    <a:pt x="16925" y="6622"/>
                  </a:cubicBezTo>
                  <a:cubicBezTo>
                    <a:pt x="11802" y="14562"/>
                    <a:pt x="8280" y="23462"/>
                    <a:pt x="4224" y="31988"/>
                  </a:cubicBezTo>
                  <a:cubicBezTo>
                    <a:pt x="-2019" y="41260"/>
                    <a:pt x="-1326" y="53623"/>
                    <a:pt x="6199" y="61990"/>
                  </a:cubicBezTo>
                  <a:cubicBezTo>
                    <a:pt x="20340" y="78349"/>
                    <a:pt x="41419" y="86769"/>
                    <a:pt x="61323" y="93963"/>
                  </a:cubicBezTo>
                  <a:cubicBezTo>
                    <a:pt x="86137" y="102596"/>
                    <a:pt x="111218" y="110909"/>
                    <a:pt x="136833" y="116771"/>
                  </a:cubicBezTo>
                  <a:cubicBezTo>
                    <a:pt x="158819" y="123645"/>
                    <a:pt x="185554" y="100624"/>
                    <a:pt x="182352" y="78030"/>
                  </a:cubicBezTo>
                  <a:cubicBezTo>
                    <a:pt x="173547" y="49094"/>
                    <a:pt x="136032" y="48881"/>
                    <a:pt x="112552" y="37743"/>
                  </a:cubicBezTo>
                  <a:close/>
                  <a:moveTo>
                    <a:pt x="145744" y="89540"/>
                  </a:moveTo>
                  <a:cubicBezTo>
                    <a:pt x="114847" y="82826"/>
                    <a:pt x="82615" y="73234"/>
                    <a:pt x="52198" y="62149"/>
                  </a:cubicBezTo>
                  <a:cubicBezTo>
                    <a:pt x="41258" y="56927"/>
                    <a:pt x="28558" y="52344"/>
                    <a:pt x="20980" y="42432"/>
                  </a:cubicBezTo>
                  <a:cubicBezTo>
                    <a:pt x="20393" y="35825"/>
                    <a:pt x="22368" y="29110"/>
                    <a:pt x="23595" y="22502"/>
                  </a:cubicBezTo>
                  <a:cubicBezTo>
                    <a:pt x="24289" y="22875"/>
                    <a:pt x="25036" y="23195"/>
                    <a:pt x="25890" y="23515"/>
                  </a:cubicBezTo>
                  <a:cubicBezTo>
                    <a:pt x="31013" y="33054"/>
                    <a:pt x="45314" y="35611"/>
                    <a:pt x="53906" y="41793"/>
                  </a:cubicBezTo>
                  <a:cubicBezTo>
                    <a:pt x="85283" y="61084"/>
                    <a:pt x="120397" y="68970"/>
                    <a:pt x="153269" y="83518"/>
                  </a:cubicBezTo>
                  <a:cubicBezTo>
                    <a:pt x="151028" y="85810"/>
                    <a:pt x="148733" y="88421"/>
                    <a:pt x="145744" y="895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8"/>
            <p:cNvSpPr/>
            <p:nvPr/>
          </p:nvSpPr>
          <p:spPr>
            <a:xfrm>
              <a:off x="1411992" y="6197504"/>
              <a:ext cx="80045" cy="175854"/>
            </a:xfrm>
            <a:custGeom>
              <a:rect b="b" l="l" r="r" t="t"/>
              <a:pathLst>
                <a:path extrusionOk="0" h="175854" w="80045">
                  <a:moveTo>
                    <a:pt x="49419" y="10738"/>
                  </a:moveTo>
                  <a:cubicBezTo>
                    <a:pt x="43015" y="4609"/>
                    <a:pt x="29354" y="-1359"/>
                    <a:pt x="19802" y="1625"/>
                  </a:cubicBezTo>
                  <a:cubicBezTo>
                    <a:pt x="19055" y="1092"/>
                    <a:pt x="18201" y="666"/>
                    <a:pt x="17347" y="400"/>
                  </a:cubicBezTo>
                  <a:cubicBezTo>
                    <a:pt x="13665" y="-560"/>
                    <a:pt x="10730" y="293"/>
                    <a:pt x="8756" y="2052"/>
                  </a:cubicBezTo>
                  <a:cubicBezTo>
                    <a:pt x="-11789" y="-10525"/>
                    <a:pt x="10143" y="101436"/>
                    <a:pt x="11050" y="110175"/>
                  </a:cubicBezTo>
                  <a:cubicBezTo>
                    <a:pt x="17240" y="142042"/>
                    <a:pt x="16280" y="175135"/>
                    <a:pt x="57317" y="177106"/>
                  </a:cubicBezTo>
                  <a:cubicBezTo>
                    <a:pt x="103850" y="174548"/>
                    <a:pt x="67135" y="80653"/>
                    <a:pt x="62493" y="53316"/>
                  </a:cubicBezTo>
                  <a:cubicBezTo>
                    <a:pt x="57690" y="39407"/>
                    <a:pt x="58117" y="22834"/>
                    <a:pt x="49419" y="10738"/>
                  </a:cubicBezTo>
                  <a:close/>
                  <a:moveTo>
                    <a:pt x="46537" y="145826"/>
                  </a:moveTo>
                  <a:cubicBezTo>
                    <a:pt x="31489" y="107191"/>
                    <a:pt x="26099" y="65359"/>
                    <a:pt x="16867" y="25019"/>
                  </a:cubicBezTo>
                  <a:cubicBezTo>
                    <a:pt x="20549" y="27204"/>
                    <a:pt x="25138" y="27311"/>
                    <a:pt x="28874" y="29336"/>
                  </a:cubicBezTo>
                  <a:cubicBezTo>
                    <a:pt x="37572" y="68503"/>
                    <a:pt x="50219" y="107084"/>
                    <a:pt x="51393" y="147478"/>
                  </a:cubicBezTo>
                  <a:cubicBezTo>
                    <a:pt x="49792" y="147051"/>
                    <a:pt x="48085" y="146572"/>
                    <a:pt x="46537" y="1458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2004645" y="5926497"/>
              <a:ext cx="170763" cy="85262"/>
            </a:xfrm>
            <a:custGeom>
              <a:rect b="b" l="l" r="r" t="t"/>
              <a:pathLst>
                <a:path extrusionOk="0" h="85262" w="170763">
                  <a:moveTo>
                    <a:pt x="11748" y="87293"/>
                  </a:moveTo>
                  <a:cubicBezTo>
                    <a:pt x="46701" y="98697"/>
                    <a:pt x="97236" y="70134"/>
                    <a:pt x="130909" y="58357"/>
                  </a:cubicBezTo>
                  <a:cubicBezTo>
                    <a:pt x="148092" y="50257"/>
                    <a:pt x="174934" y="44769"/>
                    <a:pt x="175041" y="21375"/>
                  </a:cubicBezTo>
                  <a:cubicBezTo>
                    <a:pt x="175147" y="14660"/>
                    <a:pt x="170185" y="6773"/>
                    <a:pt x="164048" y="4962"/>
                  </a:cubicBezTo>
                  <a:cubicBezTo>
                    <a:pt x="162340" y="3736"/>
                    <a:pt x="160419" y="2777"/>
                    <a:pt x="158551" y="2084"/>
                  </a:cubicBezTo>
                  <a:cubicBezTo>
                    <a:pt x="155136" y="965"/>
                    <a:pt x="149373" y="752"/>
                    <a:pt x="145530" y="1551"/>
                  </a:cubicBezTo>
                  <a:cubicBezTo>
                    <a:pt x="145210" y="1285"/>
                    <a:pt x="144890" y="1018"/>
                    <a:pt x="144517" y="858"/>
                  </a:cubicBezTo>
                  <a:cubicBezTo>
                    <a:pt x="136832" y="-1753"/>
                    <a:pt x="128508" y="2297"/>
                    <a:pt x="120823" y="3683"/>
                  </a:cubicBezTo>
                  <a:cubicBezTo>
                    <a:pt x="89712" y="12049"/>
                    <a:pt x="58708" y="20895"/>
                    <a:pt x="28451" y="32086"/>
                  </a:cubicBezTo>
                  <a:cubicBezTo>
                    <a:pt x="19699" y="34803"/>
                    <a:pt x="10467" y="38800"/>
                    <a:pt x="5664" y="47113"/>
                  </a:cubicBezTo>
                  <a:cubicBezTo>
                    <a:pt x="-1967" y="59476"/>
                    <a:pt x="-3621" y="80099"/>
                    <a:pt x="11748" y="87293"/>
                  </a:cubicBezTo>
                  <a:close/>
                  <a:moveTo>
                    <a:pt x="58174" y="43756"/>
                  </a:moveTo>
                  <a:cubicBezTo>
                    <a:pt x="70661" y="38321"/>
                    <a:pt x="84429" y="32565"/>
                    <a:pt x="98410" y="27236"/>
                  </a:cubicBezTo>
                  <a:cubicBezTo>
                    <a:pt x="113672" y="21908"/>
                    <a:pt x="128454" y="14927"/>
                    <a:pt x="144036" y="10877"/>
                  </a:cubicBezTo>
                  <a:cubicBezTo>
                    <a:pt x="145050" y="10504"/>
                    <a:pt x="145797" y="9864"/>
                    <a:pt x="146384" y="9118"/>
                  </a:cubicBezTo>
                  <a:cubicBezTo>
                    <a:pt x="146438" y="9171"/>
                    <a:pt x="146438" y="9171"/>
                    <a:pt x="146491" y="9225"/>
                  </a:cubicBezTo>
                  <a:cubicBezTo>
                    <a:pt x="146064" y="13488"/>
                    <a:pt x="148839" y="15939"/>
                    <a:pt x="152094" y="18017"/>
                  </a:cubicBezTo>
                  <a:cubicBezTo>
                    <a:pt x="152414" y="18923"/>
                    <a:pt x="152788" y="19776"/>
                    <a:pt x="153322" y="20629"/>
                  </a:cubicBezTo>
                  <a:cubicBezTo>
                    <a:pt x="155243" y="22387"/>
                    <a:pt x="153855" y="25318"/>
                    <a:pt x="152575" y="27077"/>
                  </a:cubicBezTo>
                  <a:cubicBezTo>
                    <a:pt x="131709" y="36722"/>
                    <a:pt x="109083" y="42211"/>
                    <a:pt x="87204" y="49245"/>
                  </a:cubicBezTo>
                  <a:cubicBezTo>
                    <a:pt x="67886" y="54893"/>
                    <a:pt x="49156" y="62141"/>
                    <a:pt x="27970" y="63153"/>
                  </a:cubicBezTo>
                  <a:cubicBezTo>
                    <a:pt x="31706" y="51163"/>
                    <a:pt x="48515" y="49724"/>
                    <a:pt x="58174" y="437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2152697" y="6118808"/>
              <a:ext cx="112063" cy="202498"/>
            </a:xfrm>
            <a:custGeom>
              <a:rect b="b" l="l" r="r" t="t"/>
              <a:pathLst>
                <a:path extrusionOk="0" h="202498" w="112063">
                  <a:moveTo>
                    <a:pt x="113117" y="23355"/>
                  </a:moveTo>
                  <a:cubicBezTo>
                    <a:pt x="108475" y="15095"/>
                    <a:pt x="95881" y="5876"/>
                    <a:pt x="85368" y="5557"/>
                  </a:cubicBezTo>
                  <a:cubicBezTo>
                    <a:pt x="79018" y="-2117"/>
                    <a:pt x="60447" y="-1104"/>
                    <a:pt x="53510" y="4118"/>
                  </a:cubicBezTo>
                  <a:cubicBezTo>
                    <a:pt x="51482" y="5290"/>
                    <a:pt x="50255" y="7049"/>
                    <a:pt x="49561" y="8967"/>
                  </a:cubicBezTo>
                  <a:cubicBezTo>
                    <a:pt x="47800" y="9980"/>
                    <a:pt x="46413" y="11685"/>
                    <a:pt x="45986" y="14136"/>
                  </a:cubicBezTo>
                  <a:cubicBezTo>
                    <a:pt x="40383" y="34653"/>
                    <a:pt x="33019" y="54743"/>
                    <a:pt x="26988" y="75152"/>
                  </a:cubicBezTo>
                  <a:cubicBezTo>
                    <a:pt x="17650" y="105420"/>
                    <a:pt x="8204" y="135742"/>
                    <a:pt x="2068" y="166863"/>
                  </a:cubicBezTo>
                  <a:cubicBezTo>
                    <a:pt x="-1454" y="180132"/>
                    <a:pt x="-1988" y="196332"/>
                    <a:pt x="12900" y="202620"/>
                  </a:cubicBezTo>
                  <a:cubicBezTo>
                    <a:pt x="29336" y="208428"/>
                    <a:pt x="51376" y="204751"/>
                    <a:pt x="63596" y="191909"/>
                  </a:cubicBezTo>
                  <a:cubicBezTo>
                    <a:pt x="75656" y="177947"/>
                    <a:pt x="80032" y="159402"/>
                    <a:pt x="85528" y="142243"/>
                  </a:cubicBezTo>
                  <a:cubicBezTo>
                    <a:pt x="94547" y="110696"/>
                    <a:pt x="102285" y="78776"/>
                    <a:pt x="111837" y="47389"/>
                  </a:cubicBezTo>
                  <a:cubicBezTo>
                    <a:pt x="114078" y="39662"/>
                    <a:pt x="117333" y="31189"/>
                    <a:pt x="113117" y="23355"/>
                  </a:cubicBezTo>
                  <a:close/>
                  <a:moveTo>
                    <a:pt x="52870" y="160255"/>
                  </a:moveTo>
                  <a:cubicBezTo>
                    <a:pt x="47533" y="175176"/>
                    <a:pt x="41663" y="179279"/>
                    <a:pt x="25761" y="178586"/>
                  </a:cubicBezTo>
                  <a:cubicBezTo>
                    <a:pt x="29603" y="127162"/>
                    <a:pt x="48601" y="76325"/>
                    <a:pt x="59594" y="25434"/>
                  </a:cubicBezTo>
                  <a:cubicBezTo>
                    <a:pt x="64236" y="29537"/>
                    <a:pt x="71707" y="30336"/>
                    <a:pt x="77364" y="32361"/>
                  </a:cubicBezTo>
                  <a:cubicBezTo>
                    <a:pt x="80405" y="33374"/>
                    <a:pt x="83180" y="33587"/>
                    <a:pt x="85635" y="33267"/>
                  </a:cubicBezTo>
                  <a:cubicBezTo>
                    <a:pt x="87183" y="33853"/>
                    <a:pt x="88677" y="34493"/>
                    <a:pt x="90064" y="35399"/>
                  </a:cubicBezTo>
                  <a:cubicBezTo>
                    <a:pt x="76457" y="76644"/>
                    <a:pt x="67171" y="119276"/>
                    <a:pt x="52870" y="160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1250553" y="6097470"/>
              <a:ext cx="74709" cy="170525"/>
            </a:xfrm>
            <a:custGeom>
              <a:rect b="b" l="l" r="r" t="t"/>
              <a:pathLst>
                <a:path extrusionOk="0" h="170525" w="74709">
                  <a:moveTo>
                    <a:pt x="30222" y="4886"/>
                  </a:moveTo>
                  <a:cubicBezTo>
                    <a:pt x="29635" y="5526"/>
                    <a:pt x="29154" y="6219"/>
                    <a:pt x="28781" y="6912"/>
                  </a:cubicBezTo>
                  <a:cubicBezTo>
                    <a:pt x="19869" y="12081"/>
                    <a:pt x="15333" y="34089"/>
                    <a:pt x="16667" y="41976"/>
                  </a:cubicBezTo>
                  <a:cubicBezTo>
                    <a:pt x="16667" y="42029"/>
                    <a:pt x="16721" y="42082"/>
                    <a:pt x="16774" y="42136"/>
                  </a:cubicBezTo>
                  <a:cubicBezTo>
                    <a:pt x="11491" y="71871"/>
                    <a:pt x="6315" y="101660"/>
                    <a:pt x="1886" y="131555"/>
                  </a:cubicBezTo>
                  <a:cubicBezTo>
                    <a:pt x="-2010" y="149833"/>
                    <a:pt x="-1370" y="166939"/>
                    <a:pt x="18535" y="174772"/>
                  </a:cubicBezTo>
                  <a:cubicBezTo>
                    <a:pt x="64054" y="188308"/>
                    <a:pt x="66349" y="59028"/>
                    <a:pt x="74834" y="29346"/>
                  </a:cubicBezTo>
                  <a:cubicBezTo>
                    <a:pt x="76861" y="8670"/>
                    <a:pt x="46124" y="-8862"/>
                    <a:pt x="30222" y="4886"/>
                  </a:cubicBezTo>
                  <a:close/>
                  <a:moveTo>
                    <a:pt x="41215" y="82742"/>
                  </a:moveTo>
                  <a:cubicBezTo>
                    <a:pt x="36785" y="105656"/>
                    <a:pt x="35771" y="130436"/>
                    <a:pt x="23818" y="151058"/>
                  </a:cubicBezTo>
                  <a:cubicBezTo>
                    <a:pt x="22270" y="150046"/>
                    <a:pt x="21470" y="148447"/>
                    <a:pt x="21577" y="146636"/>
                  </a:cubicBezTo>
                  <a:cubicBezTo>
                    <a:pt x="21577" y="135978"/>
                    <a:pt x="22110" y="125373"/>
                    <a:pt x="22751" y="114769"/>
                  </a:cubicBezTo>
                  <a:cubicBezTo>
                    <a:pt x="24245" y="90522"/>
                    <a:pt x="27660" y="66382"/>
                    <a:pt x="28567" y="42136"/>
                  </a:cubicBezTo>
                  <a:cubicBezTo>
                    <a:pt x="28994" y="37872"/>
                    <a:pt x="29048" y="33556"/>
                    <a:pt x="28834" y="29613"/>
                  </a:cubicBezTo>
                  <a:cubicBezTo>
                    <a:pt x="29208" y="28227"/>
                    <a:pt x="29635" y="26842"/>
                    <a:pt x="30168" y="25509"/>
                  </a:cubicBezTo>
                  <a:cubicBezTo>
                    <a:pt x="30328" y="24710"/>
                    <a:pt x="30649" y="23804"/>
                    <a:pt x="31075" y="22951"/>
                  </a:cubicBezTo>
                  <a:cubicBezTo>
                    <a:pt x="33263" y="25190"/>
                    <a:pt x="36198" y="26682"/>
                    <a:pt x="39614" y="26735"/>
                  </a:cubicBezTo>
                  <a:cubicBezTo>
                    <a:pt x="43189" y="27108"/>
                    <a:pt x="47298" y="27801"/>
                    <a:pt x="50126" y="30146"/>
                  </a:cubicBezTo>
                  <a:cubicBezTo>
                    <a:pt x="47618" y="47624"/>
                    <a:pt x="43936" y="65103"/>
                    <a:pt x="41215" y="827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1896262" y="6240761"/>
              <a:ext cx="186772" cy="159867"/>
            </a:xfrm>
            <a:custGeom>
              <a:rect b="b" l="l" r="r" t="t"/>
              <a:pathLst>
                <a:path extrusionOk="0" h="159867" w="186772">
                  <a:moveTo>
                    <a:pt x="183580" y="15014"/>
                  </a:moveTo>
                  <a:cubicBezTo>
                    <a:pt x="181019" y="9952"/>
                    <a:pt x="178778" y="2918"/>
                    <a:pt x="172161" y="2385"/>
                  </a:cubicBezTo>
                  <a:cubicBezTo>
                    <a:pt x="167998" y="-972"/>
                    <a:pt x="163249" y="-493"/>
                    <a:pt x="159460" y="2012"/>
                  </a:cubicBezTo>
                  <a:cubicBezTo>
                    <a:pt x="156205" y="2971"/>
                    <a:pt x="153056" y="4836"/>
                    <a:pt x="150175" y="6168"/>
                  </a:cubicBezTo>
                  <a:cubicBezTo>
                    <a:pt x="107964" y="31374"/>
                    <a:pt x="71997" y="65586"/>
                    <a:pt x="32241" y="94362"/>
                  </a:cubicBezTo>
                  <a:cubicBezTo>
                    <a:pt x="24290" y="100916"/>
                    <a:pt x="14898" y="105926"/>
                    <a:pt x="7907" y="113546"/>
                  </a:cubicBezTo>
                  <a:cubicBezTo>
                    <a:pt x="-4473" y="127401"/>
                    <a:pt x="-2819" y="153300"/>
                    <a:pt x="16445" y="159907"/>
                  </a:cubicBezTo>
                  <a:cubicBezTo>
                    <a:pt x="51025" y="170246"/>
                    <a:pt x="82616" y="142322"/>
                    <a:pt x="110099" y="125003"/>
                  </a:cubicBezTo>
                  <a:cubicBezTo>
                    <a:pt x="135393" y="105180"/>
                    <a:pt x="163836" y="87861"/>
                    <a:pt x="185448" y="64094"/>
                  </a:cubicBezTo>
                  <a:cubicBezTo>
                    <a:pt x="193132" y="55035"/>
                    <a:pt x="193186" y="34358"/>
                    <a:pt x="186195" y="22795"/>
                  </a:cubicBezTo>
                  <a:cubicBezTo>
                    <a:pt x="185822" y="20024"/>
                    <a:pt x="184915" y="17306"/>
                    <a:pt x="183580" y="15014"/>
                  </a:cubicBezTo>
                  <a:close/>
                  <a:moveTo>
                    <a:pt x="157059" y="55141"/>
                  </a:moveTo>
                  <a:cubicBezTo>
                    <a:pt x="142917" y="65692"/>
                    <a:pt x="128242" y="75657"/>
                    <a:pt x="114208" y="86315"/>
                  </a:cubicBezTo>
                  <a:cubicBezTo>
                    <a:pt x="99213" y="97453"/>
                    <a:pt x="84057" y="108324"/>
                    <a:pt x="68208" y="118235"/>
                  </a:cubicBezTo>
                  <a:cubicBezTo>
                    <a:pt x="57215" y="124310"/>
                    <a:pt x="41847" y="135128"/>
                    <a:pt x="27599" y="133796"/>
                  </a:cubicBezTo>
                  <a:cubicBezTo>
                    <a:pt x="29413" y="125643"/>
                    <a:pt x="38805" y="121699"/>
                    <a:pt x="44301" y="116104"/>
                  </a:cubicBezTo>
                  <a:cubicBezTo>
                    <a:pt x="60951" y="102035"/>
                    <a:pt x="77440" y="87754"/>
                    <a:pt x="93769" y="73366"/>
                  </a:cubicBezTo>
                  <a:cubicBezTo>
                    <a:pt x="113781" y="56473"/>
                    <a:pt x="132671" y="37822"/>
                    <a:pt x="153910" y="22475"/>
                  </a:cubicBezTo>
                  <a:cubicBezTo>
                    <a:pt x="155084" y="26951"/>
                    <a:pt x="157005" y="31321"/>
                    <a:pt x="160474" y="33506"/>
                  </a:cubicBezTo>
                  <a:cubicBezTo>
                    <a:pt x="161061" y="35371"/>
                    <a:pt x="161861" y="37183"/>
                    <a:pt x="162769" y="38835"/>
                  </a:cubicBezTo>
                  <a:cubicBezTo>
                    <a:pt x="165437" y="45176"/>
                    <a:pt x="162662" y="51517"/>
                    <a:pt x="157059" y="551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8"/>
            <p:cNvSpPr/>
            <p:nvPr/>
          </p:nvSpPr>
          <p:spPr>
            <a:xfrm>
              <a:off x="1134503" y="7466451"/>
              <a:ext cx="5400" cy="5400"/>
            </a:xfrm>
            <a:custGeom>
              <a:rect b="b" l="l" r="r" t="t"/>
              <a:pathLst>
                <a:path extrusionOk="0" h="120000" w="120000">
                  <a:moveTo>
                    <a:pt x="42054" y="0"/>
                  </a:moveTo>
                  <a:cubicBezTo>
                    <a:pt x="19250" y="0"/>
                    <a:pt x="1259" y="16799"/>
                    <a:pt x="45" y="39610"/>
                  </a:cubicBezTo>
                  <a:cubicBezTo>
                    <a:pt x="-1147" y="61205"/>
                    <a:pt x="18058" y="81606"/>
                    <a:pt x="39648" y="81606"/>
                  </a:cubicBezTo>
                  <a:cubicBezTo>
                    <a:pt x="61259" y="81606"/>
                    <a:pt x="80465" y="64808"/>
                    <a:pt x="81657" y="41997"/>
                  </a:cubicBezTo>
                  <a:cubicBezTo>
                    <a:pt x="82849" y="19208"/>
                    <a:pt x="64858" y="0"/>
                    <a:pt x="420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901403" y="5093263"/>
              <a:ext cx="1728981" cy="2664455"/>
            </a:xfrm>
            <a:custGeom>
              <a:rect b="b" l="l" r="r" t="t"/>
              <a:pathLst>
                <a:path extrusionOk="0" h="2664455" w="1728981">
                  <a:moveTo>
                    <a:pt x="1677229" y="1689169"/>
                  </a:moveTo>
                  <a:cubicBezTo>
                    <a:pt x="1680911" y="1661512"/>
                    <a:pt x="1684806" y="1633642"/>
                    <a:pt x="1683472" y="1605772"/>
                  </a:cubicBezTo>
                  <a:cubicBezTo>
                    <a:pt x="1679737" y="1549179"/>
                    <a:pt x="1643770" y="1497542"/>
                    <a:pt x="1594248" y="1470684"/>
                  </a:cubicBezTo>
                  <a:cubicBezTo>
                    <a:pt x="1593554" y="1470204"/>
                    <a:pt x="1592861" y="1469831"/>
                    <a:pt x="1592167" y="1469405"/>
                  </a:cubicBezTo>
                  <a:cubicBezTo>
                    <a:pt x="1630695" y="1396985"/>
                    <a:pt x="1634965" y="1300372"/>
                    <a:pt x="1577385" y="1239942"/>
                  </a:cubicBezTo>
                  <a:cubicBezTo>
                    <a:pt x="1547181" y="1210047"/>
                    <a:pt x="1502036" y="1204611"/>
                    <a:pt x="1461906" y="1198217"/>
                  </a:cubicBezTo>
                  <a:cubicBezTo>
                    <a:pt x="1475407" y="1154999"/>
                    <a:pt x="1504864" y="1117004"/>
                    <a:pt x="1508226" y="1070376"/>
                  </a:cubicBezTo>
                  <a:cubicBezTo>
                    <a:pt x="1522261" y="976854"/>
                    <a:pt x="1424659" y="935608"/>
                    <a:pt x="1347548" y="925163"/>
                  </a:cubicBezTo>
                  <a:cubicBezTo>
                    <a:pt x="1356513" y="888021"/>
                    <a:pt x="1379566" y="852211"/>
                    <a:pt x="1375351" y="812830"/>
                  </a:cubicBezTo>
                  <a:cubicBezTo>
                    <a:pt x="1369374" y="781976"/>
                    <a:pt x="1349042" y="756077"/>
                    <a:pt x="1328337" y="733323"/>
                  </a:cubicBezTo>
                  <a:cubicBezTo>
                    <a:pt x="1312435" y="717016"/>
                    <a:pt x="1296372" y="700550"/>
                    <a:pt x="1278335" y="686588"/>
                  </a:cubicBezTo>
                  <a:cubicBezTo>
                    <a:pt x="1284205" y="672093"/>
                    <a:pt x="1289969" y="657599"/>
                    <a:pt x="1296052" y="643051"/>
                  </a:cubicBezTo>
                  <a:cubicBezTo>
                    <a:pt x="1306725" y="626851"/>
                    <a:pt x="1291463" y="609905"/>
                    <a:pt x="1276308" y="603990"/>
                  </a:cubicBezTo>
                  <a:cubicBezTo>
                    <a:pt x="1274120" y="602924"/>
                    <a:pt x="1271718" y="602604"/>
                    <a:pt x="1269424" y="602871"/>
                  </a:cubicBezTo>
                  <a:cubicBezTo>
                    <a:pt x="1266756" y="601379"/>
                    <a:pt x="1263340" y="600633"/>
                    <a:pt x="1259872" y="600953"/>
                  </a:cubicBezTo>
                  <a:cubicBezTo>
                    <a:pt x="1254055" y="600953"/>
                    <a:pt x="1247865" y="603670"/>
                    <a:pt x="1245570" y="609212"/>
                  </a:cubicBezTo>
                  <a:cubicBezTo>
                    <a:pt x="1237886" y="619764"/>
                    <a:pt x="1233136" y="632713"/>
                    <a:pt x="1226573" y="643904"/>
                  </a:cubicBezTo>
                  <a:cubicBezTo>
                    <a:pt x="1224918" y="647154"/>
                    <a:pt x="1223318" y="650352"/>
                    <a:pt x="1221717" y="653602"/>
                  </a:cubicBezTo>
                  <a:cubicBezTo>
                    <a:pt x="1207682" y="646994"/>
                    <a:pt x="1193434" y="640813"/>
                    <a:pt x="1179293" y="634471"/>
                  </a:cubicBezTo>
                  <a:cubicBezTo>
                    <a:pt x="1165792" y="628769"/>
                    <a:pt x="1152184" y="623387"/>
                    <a:pt x="1139323" y="616353"/>
                  </a:cubicBezTo>
                  <a:cubicBezTo>
                    <a:pt x="1137402" y="615341"/>
                    <a:pt x="1135374" y="614914"/>
                    <a:pt x="1133347" y="614914"/>
                  </a:cubicBezTo>
                  <a:cubicBezTo>
                    <a:pt x="1133347" y="614914"/>
                    <a:pt x="1133347" y="614914"/>
                    <a:pt x="1133347" y="614861"/>
                  </a:cubicBezTo>
                  <a:cubicBezTo>
                    <a:pt x="1148342" y="581715"/>
                    <a:pt x="1156826" y="545479"/>
                    <a:pt x="1158854" y="509189"/>
                  </a:cubicBezTo>
                  <a:cubicBezTo>
                    <a:pt x="1162110" y="447213"/>
                    <a:pt x="1148875" y="379270"/>
                    <a:pt x="1098660" y="337971"/>
                  </a:cubicBezTo>
                  <a:cubicBezTo>
                    <a:pt x="1094444" y="334454"/>
                    <a:pt x="1089161" y="329072"/>
                    <a:pt x="1083505" y="324755"/>
                  </a:cubicBezTo>
                  <a:cubicBezTo>
                    <a:pt x="1100901" y="300189"/>
                    <a:pt x="1119045" y="276102"/>
                    <a:pt x="1136548" y="251589"/>
                  </a:cubicBezTo>
                  <a:cubicBezTo>
                    <a:pt x="1179986" y="191745"/>
                    <a:pt x="1235538" y="142400"/>
                    <a:pt x="1293758" y="97264"/>
                  </a:cubicBezTo>
                  <a:cubicBezTo>
                    <a:pt x="1326256" y="70833"/>
                    <a:pt x="1361423" y="46852"/>
                    <a:pt x="1398724" y="26976"/>
                  </a:cubicBezTo>
                  <a:cubicBezTo>
                    <a:pt x="1415213" y="17810"/>
                    <a:pt x="1402139" y="-6543"/>
                    <a:pt x="1385543" y="1663"/>
                  </a:cubicBezTo>
                  <a:cubicBezTo>
                    <a:pt x="1318198" y="38220"/>
                    <a:pt x="1259285" y="87885"/>
                    <a:pt x="1202506" y="138989"/>
                  </a:cubicBezTo>
                  <a:cubicBezTo>
                    <a:pt x="1154158" y="182313"/>
                    <a:pt x="1115256" y="236988"/>
                    <a:pt x="1078862" y="290917"/>
                  </a:cubicBezTo>
                  <a:cubicBezTo>
                    <a:pt x="1071818" y="301041"/>
                    <a:pt x="1064828" y="311220"/>
                    <a:pt x="1058050" y="321504"/>
                  </a:cubicBezTo>
                  <a:cubicBezTo>
                    <a:pt x="1057463" y="321984"/>
                    <a:pt x="1056930" y="322570"/>
                    <a:pt x="1056396" y="323156"/>
                  </a:cubicBezTo>
                  <a:cubicBezTo>
                    <a:pt x="979659" y="271146"/>
                    <a:pt x="872558" y="286280"/>
                    <a:pt x="797849" y="334880"/>
                  </a:cubicBezTo>
                  <a:cubicBezTo>
                    <a:pt x="761349" y="358594"/>
                    <a:pt x="739950" y="398187"/>
                    <a:pt x="722553" y="436875"/>
                  </a:cubicBezTo>
                  <a:cubicBezTo>
                    <a:pt x="696405" y="492456"/>
                    <a:pt x="682157" y="559494"/>
                    <a:pt x="715189" y="615394"/>
                  </a:cubicBezTo>
                  <a:cubicBezTo>
                    <a:pt x="715563" y="616087"/>
                    <a:pt x="715883" y="616726"/>
                    <a:pt x="716256" y="617366"/>
                  </a:cubicBezTo>
                  <a:lnTo>
                    <a:pt x="716256" y="617366"/>
                  </a:lnTo>
                  <a:cubicBezTo>
                    <a:pt x="713695" y="622268"/>
                    <a:pt x="711774" y="627650"/>
                    <a:pt x="708198" y="631860"/>
                  </a:cubicBezTo>
                  <a:cubicBezTo>
                    <a:pt x="697579" y="647048"/>
                    <a:pt x="680343" y="653655"/>
                    <a:pt x="663159" y="658451"/>
                  </a:cubicBezTo>
                  <a:cubicBezTo>
                    <a:pt x="657290" y="660263"/>
                    <a:pt x="651366" y="662075"/>
                    <a:pt x="645443" y="663887"/>
                  </a:cubicBezTo>
                  <a:cubicBezTo>
                    <a:pt x="646830" y="657386"/>
                    <a:pt x="647684" y="650884"/>
                    <a:pt x="646724" y="644330"/>
                  </a:cubicBezTo>
                  <a:cubicBezTo>
                    <a:pt x="644589" y="635484"/>
                    <a:pt x="631408" y="627224"/>
                    <a:pt x="620309" y="626425"/>
                  </a:cubicBezTo>
                  <a:cubicBezTo>
                    <a:pt x="619561" y="625839"/>
                    <a:pt x="618761" y="625306"/>
                    <a:pt x="617747" y="624879"/>
                  </a:cubicBezTo>
                  <a:cubicBezTo>
                    <a:pt x="614118" y="623494"/>
                    <a:pt x="610276" y="621842"/>
                    <a:pt x="606327" y="622694"/>
                  </a:cubicBezTo>
                  <a:cubicBezTo>
                    <a:pt x="605473" y="622854"/>
                    <a:pt x="604780" y="623121"/>
                    <a:pt x="604086" y="623547"/>
                  </a:cubicBezTo>
                  <a:cubicBezTo>
                    <a:pt x="599870" y="621416"/>
                    <a:pt x="593840" y="622641"/>
                    <a:pt x="592186" y="628023"/>
                  </a:cubicBezTo>
                  <a:cubicBezTo>
                    <a:pt x="584875" y="647687"/>
                    <a:pt x="578205" y="667617"/>
                    <a:pt x="572281" y="687707"/>
                  </a:cubicBezTo>
                  <a:cubicBezTo>
                    <a:pt x="529430" y="703374"/>
                    <a:pt x="488394" y="723198"/>
                    <a:pt x="454775" y="754105"/>
                  </a:cubicBezTo>
                  <a:cubicBezTo>
                    <a:pt x="413151" y="794072"/>
                    <a:pt x="406320" y="859085"/>
                    <a:pt x="439619" y="906299"/>
                  </a:cubicBezTo>
                  <a:cubicBezTo>
                    <a:pt x="373288" y="908164"/>
                    <a:pt x="305090" y="938006"/>
                    <a:pt x="263092" y="989910"/>
                  </a:cubicBezTo>
                  <a:cubicBezTo>
                    <a:pt x="235183" y="1030729"/>
                    <a:pt x="229633" y="1086789"/>
                    <a:pt x="242441" y="1133897"/>
                  </a:cubicBezTo>
                  <a:cubicBezTo>
                    <a:pt x="226592" y="1145301"/>
                    <a:pt x="207327" y="1150949"/>
                    <a:pt x="191425" y="1162300"/>
                  </a:cubicBezTo>
                  <a:cubicBezTo>
                    <a:pt x="167571" y="1180205"/>
                    <a:pt x="142117" y="1198856"/>
                    <a:pt x="127335" y="1225341"/>
                  </a:cubicBezTo>
                  <a:cubicBezTo>
                    <a:pt x="94677" y="1294404"/>
                    <a:pt x="108498" y="1365331"/>
                    <a:pt x="145372" y="1425761"/>
                  </a:cubicBezTo>
                  <a:cubicBezTo>
                    <a:pt x="107964" y="1440362"/>
                    <a:pt x="75146" y="1469298"/>
                    <a:pt x="59243" y="1506388"/>
                  </a:cubicBezTo>
                  <a:cubicBezTo>
                    <a:pt x="45475" y="1544969"/>
                    <a:pt x="38165" y="1586641"/>
                    <a:pt x="42594" y="1627354"/>
                  </a:cubicBezTo>
                  <a:cubicBezTo>
                    <a:pt x="40513" y="1627247"/>
                    <a:pt x="38431" y="1627674"/>
                    <a:pt x="36564" y="1628793"/>
                  </a:cubicBezTo>
                  <a:cubicBezTo>
                    <a:pt x="23596" y="1636040"/>
                    <a:pt x="14685" y="1648190"/>
                    <a:pt x="6307" y="1660180"/>
                  </a:cubicBezTo>
                  <a:cubicBezTo>
                    <a:pt x="2464" y="1665083"/>
                    <a:pt x="-2552" y="1673076"/>
                    <a:pt x="1504" y="1678245"/>
                  </a:cubicBezTo>
                  <a:cubicBezTo>
                    <a:pt x="1344" y="1678884"/>
                    <a:pt x="1130" y="1679577"/>
                    <a:pt x="1024" y="1680217"/>
                  </a:cubicBezTo>
                  <a:cubicBezTo>
                    <a:pt x="-2498" y="1717146"/>
                    <a:pt x="17406" y="1751891"/>
                    <a:pt x="24397" y="1787541"/>
                  </a:cubicBezTo>
                  <a:cubicBezTo>
                    <a:pt x="34963" y="1830598"/>
                    <a:pt x="42380" y="1874402"/>
                    <a:pt x="54227" y="1917140"/>
                  </a:cubicBezTo>
                  <a:cubicBezTo>
                    <a:pt x="67888" y="1965527"/>
                    <a:pt x="84858" y="2012634"/>
                    <a:pt x="99373" y="2060807"/>
                  </a:cubicBezTo>
                  <a:cubicBezTo>
                    <a:pt x="117410" y="2130190"/>
                    <a:pt x="132778" y="2200318"/>
                    <a:pt x="155405" y="2268422"/>
                  </a:cubicBezTo>
                  <a:cubicBezTo>
                    <a:pt x="166131" y="2300928"/>
                    <a:pt x="179258" y="2332635"/>
                    <a:pt x="189771" y="2365195"/>
                  </a:cubicBezTo>
                  <a:cubicBezTo>
                    <a:pt x="191692" y="2370257"/>
                    <a:pt x="195374" y="2372975"/>
                    <a:pt x="199430" y="2373828"/>
                  </a:cubicBezTo>
                  <a:cubicBezTo>
                    <a:pt x="199643" y="2375053"/>
                    <a:pt x="200017" y="2376226"/>
                    <a:pt x="200337" y="2377398"/>
                  </a:cubicBezTo>
                  <a:cubicBezTo>
                    <a:pt x="203592" y="2386351"/>
                    <a:pt x="209302" y="2394237"/>
                    <a:pt x="214958" y="2401804"/>
                  </a:cubicBezTo>
                  <a:cubicBezTo>
                    <a:pt x="239666" y="2433352"/>
                    <a:pt x="269816" y="2460316"/>
                    <a:pt x="300820" y="2485468"/>
                  </a:cubicBezTo>
                  <a:cubicBezTo>
                    <a:pt x="352050" y="2530604"/>
                    <a:pt x="411763" y="2565295"/>
                    <a:pt x="473985" y="2593219"/>
                  </a:cubicBezTo>
                  <a:cubicBezTo>
                    <a:pt x="617160" y="2647414"/>
                    <a:pt x="771274" y="2662708"/>
                    <a:pt x="923414" y="2664466"/>
                  </a:cubicBezTo>
                  <a:cubicBezTo>
                    <a:pt x="1087454" y="2662388"/>
                    <a:pt x="1250693" y="2620183"/>
                    <a:pt x="1396162" y="2544672"/>
                  </a:cubicBezTo>
                  <a:cubicBezTo>
                    <a:pt x="1407262" y="2539397"/>
                    <a:pt x="1418255" y="2533748"/>
                    <a:pt x="1429088" y="2527940"/>
                  </a:cubicBezTo>
                  <a:cubicBezTo>
                    <a:pt x="1430102" y="2528366"/>
                    <a:pt x="1431222" y="2528739"/>
                    <a:pt x="1432503" y="2529005"/>
                  </a:cubicBezTo>
                  <a:cubicBezTo>
                    <a:pt x="1439334" y="2530071"/>
                    <a:pt x="1446484" y="2525808"/>
                    <a:pt x="1448459" y="2518987"/>
                  </a:cubicBezTo>
                  <a:cubicBezTo>
                    <a:pt x="1448672" y="2518241"/>
                    <a:pt x="1448886" y="2517442"/>
                    <a:pt x="1449099" y="2516696"/>
                  </a:cubicBezTo>
                  <a:cubicBezTo>
                    <a:pt x="1458545" y="2511154"/>
                    <a:pt x="1467883" y="2505398"/>
                    <a:pt x="1476902" y="2499164"/>
                  </a:cubicBezTo>
                  <a:cubicBezTo>
                    <a:pt x="1480050" y="2496393"/>
                    <a:pt x="1481437" y="2492769"/>
                    <a:pt x="1481384" y="2489092"/>
                  </a:cubicBezTo>
                  <a:cubicBezTo>
                    <a:pt x="1499208" y="2494741"/>
                    <a:pt x="1503103" y="2471240"/>
                    <a:pt x="1508066" y="2458664"/>
                  </a:cubicBezTo>
                  <a:cubicBezTo>
                    <a:pt x="1515804" y="2436709"/>
                    <a:pt x="1521353" y="2414008"/>
                    <a:pt x="1527970" y="2391680"/>
                  </a:cubicBezTo>
                  <a:cubicBezTo>
                    <a:pt x="1551024" y="2308069"/>
                    <a:pt x="1585123" y="2228189"/>
                    <a:pt x="1611378" y="2145644"/>
                  </a:cubicBezTo>
                  <a:cubicBezTo>
                    <a:pt x="1641795" y="2044181"/>
                    <a:pt x="1682191" y="1946023"/>
                    <a:pt x="1709674" y="1843601"/>
                  </a:cubicBezTo>
                  <a:cubicBezTo>
                    <a:pt x="1716077" y="1820793"/>
                    <a:pt x="1720293" y="1797506"/>
                    <a:pt x="1725950" y="1774538"/>
                  </a:cubicBezTo>
                  <a:cubicBezTo>
                    <a:pt x="1727711" y="1765852"/>
                    <a:pt x="1731499" y="1754289"/>
                    <a:pt x="1730219" y="1744696"/>
                  </a:cubicBezTo>
                  <a:cubicBezTo>
                    <a:pt x="1730325" y="1744590"/>
                    <a:pt x="1730486" y="1744483"/>
                    <a:pt x="1730592" y="1744377"/>
                  </a:cubicBezTo>
                  <a:cubicBezTo>
                    <a:pt x="1745908" y="1726951"/>
                    <a:pt x="1698521" y="1697429"/>
                    <a:pt x="1677229" y="1689169"/>
                  </a:cubicBezTo>
                  <a:close/>
                  <a:moveTo>
                    <a:pt x="1669811" y="1754235"/>
                  </a:moveTo>
                  <a:cubicBezTo>
                    <a:pt x="1666396" y="1754022"/>
                    <a:pt x="1662714" y="1755088"/>
                    <a:pt x="1659085" y="1756793"/>
                  </a:cubicBezTo>
                  <a:cubicBezTo>
                    <a:pt x="1663994" y="1744004"/>
                    <a:pt x="1668424" y="1731054"/>
                    <a:pt x="1671839" y="1717839"/>
                  </a:cubicBezTo>
                  <a:cubicBezTo>
                    <a:pt x="1672746" y="1718691"/>
                    <a:pt x="1673813" y="1719437"/>
                    <a:pt x="1675094" y="1719864"/>
                  </a:cubicBezTo>
                  <a:cubicBezTo>
                    <a:pt x="1679950" y="1721463"/>
                    <a:pt x="1684860" y="1723008"/>
                    <a:pt x="1689556" y="1725033"/>
                  </a:cubicBezTo>
                  <a:cubicBezTo>
                    <a:pt x="1690463" y="1725512"/>
                    <a:pt x="1691317" y="1726045"/>
                    <a:pt x="1692224" y="1726525"/>
                  </a:cubicBezTo>
                  <a:cubicBezTo>
                    <a:pt x="1694679" y="1728603"/>
                    <a:pt x="1697240" y="1730575"/>
                    <a:pt x="1699908" y="1732227"/>
                  </a:cubicBezTo>
                  <a:cubicBezTo>
                    <a:pt x="1700602" y="1732813"/>
                    <a:pt x="1701296" y="1733453"/>
                    <a:pt x="1701989" y="1734092"/>
                  </a:cubicBezTo>
                  <a:cubicBezTo>
                    <a:pt x="1697614" y="1736970"/>
                    <a:pt x="1693398" y="1740487"/>
                    <a:pt x="1689182" y="1742671"/>
                  </a:cubicBezTo>
                  <a:cubicBezTo>
                    <a:pt x="1683205" y="1746721"/>
                    <a:pt x="1676375" y="1750345"/>
                    <a:pt x="1669811" y="1754235"/>
                  </a:cubicBezTo>
                  <a:close/>
                  <a:moveTo>
                    <a:pt x="1260565" y="623281"/>
                  </a:moveTo>
                  <a:cubicBezTo>
                    <a:pt x="1264141" y="627277"/>
                    <a:pt x="1270331" y="629888"/>
                    <a:pt x="1274760" y="633672"/>
                  </a:cubicBezTo>
                  <a:cubicBezTo>
                    <a:pt x="1269424" y="646728"/>
                    <a:pt x="1263447" y="659571"/>
                    <a:pt x="1257364" y="672307"/>
                  </a:cubicBezTo>
                  <a:cubicBezTo>
                    <a:pt x="1256830" y="671987"/>
                    <a:pt x="1256296" y="671667"/>
                    <a:pt x="1255709" y="671347"/>
                  </a:cubicBezTo>
                  <a:cubicBezTo>
                    <a:pt x="1255442" y="672147"/>
                    <a:pt x="1255069" y="672999"/>
                    <a:pt x="1254749" y="673799"/>
                  </a:cubicBezTo>
                  <a:cubicBezTo>
                    <a:pt x="1254482" y="674598"/>
                    <a:pt x="1253842" y="675131"/>
                    <a:pt x="1253095" y="675451"/>
                  </a:cubicBezTo>
                  <a:cubicBezTo>
                    <a:pt x="1252347" y="677902"/>
                    <a:pt x="1251547" y="680300"/>
                    <a:pt x="1250640" y="682645"/>
                  </a:cubicBezTo>
                  <a:cubicBezTo>
                    <a:pt x="1250693" y="682538"/>
                    <a:pt x="1250747" y="682378"/>
                    <a:pt x="1250800" y="682272"/>
                  </a:cubicBezTo>
                  <a:cubicBezTo>
                    <a:pt x="1248825" y="687387"/>
                    <a:pt x="1246798" y="692397"/>
                    <a:pt x="1244770" y="697459"/>
                  </a:cubicBezTo>
                  <a:cubicBezTo>
                    <a:pt x="1244610" y="697885"/>
                    <a:pt x="1244450" y="698365"/>
                    <a:pt x="1244343" y="698791"/>
                  </a:cubicBezTo>
                  <a:cubicBezTo>
                    <a:pt x="1244450" y="698898"/>
                    <a:pt x="1244610" y="698951"/>
                    <a:pt x="1244716" y="699058"/>
                  </a:cubicBezTo>
                  <a:lnTo>
                    <a:pt x="1244716" y="699058"/>
                  </a:lnTo>
                  <a:cubicBezTo>
                    <a:pt x="1244076" y="700283"/>
                    <a:pt x="1243436" y="701562"/>
                    <a:pt x="1242795" y="702788"/>
                  </a:cubicBezTo>
                  <a:cubicBezTo>
                    <a:pt x="1242689" y="703001"/>
                    <a:pt x="1242635" y="703214"/>
                    <a:pt x="1242475" y="703427"/>
                  </a:cubicBezTo>
                  <a:cubicBezTo>
                    <a:pt x="1242422" y="703587"/>
                    <a:pt x="1242315" y="703694"/>
                    <a:pt x="1242262" y="703854"/>
                  </a:cubicBezTo>
                  <a:cubicBezTo>
                    <a:pt x="1232496" y="723837"/>
                    <a:pt x="1225345" y="746325"/>
                    <a:pt x="1209336" y="761992"/>
                  </a:cubicBezTo>
                  <a:cubicBezTo>
                    <a:pt x="1205281" y="760180"/>
                    <a:pt x="1195142" y="759647"/>
                    <a:pt x="1197063" y="753519"/>
                  </a:cubicBezTo>
                  <a:cubicBezTo>
                    <a:pt x="1202132" y="737319"/>
                    <a:pt x="1210030" y="722132"/>
                    <a:pt x="1216540" y="706412"/>
                  </a:cubicBezTo>
                  <a:cubicBezTo>
                    <a:pt x="1217074" y="705985"/>
                    <a:pt x="1217554" y="705346"/>
                    <a:pt x="1217768" y="704547"/>
                  </a:cubicBezTo>
                  <a:cubicBezTo>
                    <a:pt x="1231002" y="677476"/>
                    <a:pt x="1242368" y="649712"/>
                    <a:pt x="1254162" y="622002"/>
                  </a:cubicBezTo>
                  <a:cubicBezTo>
                    <a:pt x="1256083" y="622535"/>
                    <a:pt x="1258324" y="623067"/>
                    <a:pt x="1260565" y="623281"/>
                  </a:cubicBezTo>
                  <a:close/>
                  <a:moveTo>
                    <a:pt x="753504" y="435437"/>
                  </a:moveTo>
                  <a:cubicBezTo>
                    <a:pt x="766898" y="407087"/>
                    <a:pt x="782801" y="378737"/>
                    <a:pt x="808362" y="359606"/>
                  </a:cubicBezTo>
                  <a:cubicBezTo>
                    <a:pt x="851213" y="328645"/>
                    <a:pt x="905270" y="313778"/>
                    <a:pt x="957887" y="314257"/>
                  </a:cubicBezTo>
                  <a:cubicBezTo>
                    <a:pt x="983395" y="314950"/>
                    <a:pt x="1006928" y="320119"/>
                    <a:pt x="1030942" y="329871"/>
                  </a:cubicBezTo>
                  <a:cubicBezTo>
                    <a:pt x="1031689" y="330137"/>
                    <a:pt x="1032383" y="330404"/>
                    <a:pt x="1033130" y="330670"/>
                  </a:cubicBezTo>
                  <a:cubicBezTo>
                    <a:pt x="1034624" y="331256"/>
                    <a:pt x="1036118" y="331843"/>
                    <a:pt x="1037612" y="332482"/>
                  </a:cubicBezTo>
                  <a:cubicBezTo>
                    <a:pt x="1038306" y="332748"/>
                    <a:pt x="1038946" y="333068"/>
                    <a:pt x="1039693" y="333335"/>
                  </a:cubicBezTo>
                  <a:cubicBezTo>
                    <a:pt x="1041935" y="334241"/>
                    <a:pt x="1044176" y="335093"/>
                    <a:pt x="1046524" y="335679"/>
                  </a:cubicBezTo>
                  <a:cubicBezTo>
                    <a:pt x="1047218" y="335839"/>
                    <a:pt x="1047858" y="335999"/>
                    <a:pt x="1048552" y="336106"/>
                  </a:cubicBezTo>
                  <a:cubicBezTo>
                    <a:pt x="1048605" y="336159"/>
                    <a:pt x="1048658" y="336159"/>
                    <a:pt x="1048712" y="336159"/>
                  </a:cubicBezTo>
                  <a:cubicBezTo>
                    <a:pt x="1046257" y="340102"/>
                    <a:pt x="1043856" y="344046"/>
                    <a:pt x="1041454" y="347989"/>
                  </a:cubicBezTo>
                  <a:cubicBezTo>
                    <a:pt x="1039587" y="351027"/>
                    <a:pt x="1037826" y="354117"/>
                    <a:pt x="1036011" y="357208"/>
                  </a:cubicBezTo>
                  <a:cubicBezTo>
                    <a:pt x="1035478" y="358061"/>
                    <a:pt x="1034997" y="358913"/>
                    <a:pt x="1034517" y="359766"/>
                  </a:cubicBezTo>
                  <a:cubicBezTo>
                    <a:pt x="1032383" y="363496"/>
                    <a:pt x="1030248" y="367227"/>
                    <a:pt x="1028220" y="371010"/>
                  </a:cubicBezTo>
                  <a:cubicBezTo>
                    <a:pt x="1025872" y="375220"/>
                    <a:pt x="1023631" y="379430"/>
                    <a:pt x="1021443" y="383693"/>
                  </a:cubicBezTo>
                  <a:cubicBezTo>
                    <a:pt x="1019255" y="387903"/>
                    <a:pt x="1017121" y="392113"/>
                    <a:pt x="1014986" y="396376"/>
                  </a:cubicBezTo>
                  <a:cubicBezTo>
                    <a:pt x="1014292" y="397708"/>
                    <a:pt x="1013652" y="399093"/>
                    <a:pt x="1013011" y="400479"/>
                  </a:cubicBezTo>
                  <a:cubicBezTo>
                    <a:pt x="1011677" y="403303"/>
                    <a:pt x="1010343" y="406181"/>
                    <a:pt x="1009116" y="409005"/>
                  </a:cubicBezTo>
                  <a:cubicBezTo>
                    <a:pt x="1008529" y="410337"/>
                    <a:pt x="1007942" y="411616"/>
                    <a:pt x="1007408" y="412949"/>
                  </a:cubicBezTo>
                  <a:cubicBezTo>
                    <a:pt x="1007302" y="413215"/>
                    <a:pt x="1007195" y="413428"/>
                    <a:pt x="1007088" y="413695"/>
                  </a:cubicBezTo>
                  <a:cubicBezTo>
                    <a:pt x="1006554" y="415027"/>
                    <a:pt x="1006021" y="416306"/>
                    <a:pt x="1005541" y="417638"/>
                  </a:cubicBezTo>
                  <a:cubicBezTo>
                    <a:pt x="1004740" y="416466"/>
                    <a:pt x="1003940" y="415240"/>
                    <a:pt x="1003246" y="414014"/>
                  </a:cubicBezTo>
                  <a:cubicBezTo>
                    <a:pt x="1002499" y="412789"/>
                    <a:pt x="1001752" y="411563"/>
                    <a:pt x="1001111" y="410284"/>
                  </a:cubicBezTo>
                  <a:cubicBezTo>
                    <a:pt x="1000418" y="409058"/>
                    <a:pt x="999777" y="407833"/>
                    <a:pt x="999137" y="406554"/>
                  </a:cubicBezTo>
                  <a:cubicBezTo>
                    <a:pt x="998443" y="405115"/>
                    <a:pt x="997803" y="403623"/>
                    <a:pt x="997162" y="402131"/>
                  </a:cubicBezTo>
                  <a:cubicBezTo>
                    <a:pt x="996736" y="401065"/>
                    <a:pt x="996255" y="399999"/>
                    <a:pt x="995828" y="398880"/>
                  </a:cubicBezTo>
                  <a:cubicBezTo>
                    <a:pt x="995775" y="398774"/>
                    <a:pt x="995722" y="398614"/>
                    <a:pt x="995668" y="398507"/>
                  </a:cubicBezTo>
                  <a:cubicBezTo>
                    <a:pt x="995295" y="397495"/>
                    <a:pt x="994921" y="396429"/>
                    <a:pt x="994548" y="395363"/>
                  </a:cubicBezTo>
                  <a:cubicBezTo>
                    <a:pt x="994388" y="394830"/>
                    <a:pt x="994227" y="394297"/>
                    <a:pt x="994014" y="393764"/>
                  </a:cubicBezTo>
                  <a:cubicBezTo>
                    <a:pt x="993907" y="393551"/>
                    <a:pt x="993854" y="393285"/>
                    <a:pt x="993801" y="393018"/>
                  </a:cubicBezTo>
                  <a:cubicBezTo>
                    <a:pt x="993480" y="392059"/>
                    <a:pt x="993160" y="391100"/>
                    <a:pt x="992947" y="390141"/>
                  </a:cubicBezTo>
                  <a:cubicBezTo>
                    <a:pt x="992520" y="388702"/>
                    <a:pt x="992146" y="387317"/>
                    <a:pt x="991826" y="385878"/>
                  </a:cubicBezTo>
                  <a:cubicBezTo>
                    <a:pt x="989318" y="378577"/>
                    <a:pt x="983021" y="354490"/>
                    <a:pt x="972455" y="365841"/>
                  </a:cubicBezTo>
                  <a:cubicBezTo>
                    <a:pt x="968133" y="381295"/>
                    <a:pt x="973576" y="398347"/>
                    <a:pt x="977098" y="413641"/>
                  </a:cubicBezTo>
                  <a:cubicBezTo>
                    <a:pt x="984782" y="441458"/>
                    <a:pt x="1007675" y="461495"/>
                    <a:pt x="1032756" y="474071"/>
                  </a:cubicBezTo>
                  <a:cubicBezTo>
                    <a:pt x="1048872" y="481585"/>
                    <a:pt x="1060452" y="457658"/>
                    <a:pt x="1044549" y="449611"/>
                  </a:cubicBezTo>
                  <a:cubicBezTo>
                    <a:pt x="1043215" y="449079"/>
                    <a:pt x="1041881" y="448492"/>
                    <a:pt x="1040600" y="447906"/>
                  </a:cubicBezTo>
                  <a:cubicBezTo>
                    <a:pt x="1040494" y="447853"/>
                    <a:pt x="1040387" y="447800"/>
                    <a:pt x="1040334" y="447746"/>
                  </a:cubicBezTo>
                  <a:cubicBezTo>
                    <a:pt x="1039213" y="447213"/>
                    <a:pt x="1038146" y="446681"/>
                    <a:pt x="1037025" y="446148"/>
                  </a:cubicBezTo>
                  <a:cubicBezTo>
                    <a:pt x="1037025" y="446148"/>
                    <a:pt x="1037025" y="446148"/>
                    <a:pt x="1036972" y="446094"/>
                  </a:cubicBezTo>
                  <a:cubicBezTo>
                    <a:pt x="1036385" y="445828"/>
                    <a:pt x="1035798" y="445508"/>
                    <a:pt x="1035264" y="445135"/>
                  </a:cubicBezTo>
                  <a:cubicBezTo>
                    <a:pt x="1034250" y="444602"/>
                    <a:pt x="1033290" y="444016"/>
                    <a:pt x="1032276" y="443430"/>
                  </a:cubicBezTo>
                  <a:cubicBezTo>
                    <a:pt x="1031155" y="442737"/>
                    <a:pt x="1030088" y="442098"/>
                    <a:pt x="1029021" y="441352"/>
                  </a:cubicBezTo>
                  <a:cubicBezTo>
                    <a:pt x="1027900" y="440606"/>
                    <a:pt x="1026833" y="439860"/>
                    <a:pt x="1025712" y="439007"/>
                  </a:cubicBezTo>
                  <a:cubicBezTo>
                    <a:pt x="1025552" y="438900"/>
                    <a:pt x="1025392" y="438794"/>
                    <a:pt x="1025232" y="438634"/>
                  </a:cubicBezTo>
                  <a:cubicBezTo>
                    <a:pt x="1024218" y="437888"/>
                    <a:pt x="1023204" y="437089"/>
                    <a:pt x="1022243" y="436236"/>
                  </a:cubicBezTo>
                  <a:cubicBezTo>
                    <a:pt x="1020963" y="435170"/>
                    <a:pt x="1019682" y="434051"/>
                    <a:pt x="1018455" y="432932"/>
                  </a:cubicBezTo>
                  <a:cubicBezTo>
                    <a:pt x="1017601" y="432079"/>
                    <a:pt x="1016694" y="431227"/>
                    <a:pt x="1015840" y="430374"/>
                  </a:cubicBezTo>
                  <a:cubicBezTo>
                    <a:pt x="1016213" y="429841"/>
                    <a:pt x="1016640" y="429308"/>
                    <a:pt x="1017014" y="428775"/>
                  </a:cubicBezTo>
                  <a:cubicBezTo>
                    <a:pt x="1017494" y="428136"/>
                    <a:pt x="1017974" y="427443"/>
                    <a:pt x="1018455" y="426750"/>
                  </a:cubicBezTo>
                  <a:cubicBezTo>
                    <a:pt x="1025499" y="416572"/>
                    <a:pt x="1033076" y="402557"/>
                    <a:pt x="1038519" y="393125"/>
                  </a:cubicBezTo>
                  <a:cubicBezTo>
                    <a:pt x="1038839" y="392592"/>
                    <a:pt x="1039106" y="392059"/>
                    <a:pt x="1039373" y="391580"/>
                  </a:cubicBezTo>
                  <a:cubicBezTo>
                    <a:pt x="1040334" y="389928"/>
                    <a:pt x="1041241" y="388436"/>
                    <a:pt x="1041988" y="387210"/>
                  </a:cubicBezTo>
                  <a:cubicBezTo>
                    <a:pt x="1042095" y="386997"/>
                    <a:pt x="1042201" y="386837"/>
                    <a:pt x="1042361" y="386624"/>
                  </a:cubicBezTo>
                  <a:cubicBezTo>
                    <a:pt x="1043162" y="385398"/>
                    <a:pt x="1043802" y="384439"/>
                    <a:pt x="1044336" y="383853"/>
                  </a:cubicBezTo>
                  <a:cubicBezTo>
                    <a:pt x="1046044" y="380975"/>
                    <a:pt x="1047805" y="378097"/>
                    <a:pt x="1049619" y="375220"/>
                  </a:cubicBezTo>
                  <a:cubicBezTo>
                    <a:pt x="1051220" y="372662"/>
                    <a:pt x="1052767" y="370104"/>
                    <a:pt x="1054422" y="367600"/>
                  </a:cubicBezTo>
                  <a:cubicBezTo>
                    <a:pt x="1058477" y="361205"/>
                    <a:pt x="1062640" y="354917"/>
                    <a:pt x="1066909" y="348629"/>
                  </a:cubicBezTo>
                  <a:cubicBezTo>
                    <a:pt x="1067015" y="348682"/>
                    <a:pt x="1067069" y="348735"/>
                    <a:pt x="1067122" y="348788"/>
                  </a:cubicBezTo>
                  <a:cubicBezTo>
                    <a:pt x="1082811" y="361578"/>
                    <a:pt x="1097646" y="375913"/>
                    <a:pt x="1108212" y="393338"/>
                  </a:cubicBezTo>
                  <a:cubicBezTo>
                    <a:pt x="1144553" y="463733"/>
                    <a:pt x="1134200" y="553685"/>
                    <a:pt x="1097273" y="621948"/>
                  </a:cubicBezTo>
                  <a:cubicBezTo>
                    <a:pt x="1083985" y="645076"/>
                    <a:pt x="1067389" y="667670"/>
                    <a:pt x="1043749" y="681899"/>
                  </a:cubicBezTo>
                  <a:cubicBezTo>
                    <a:pt x="1005220" y="701829"/>
                    <a:pt x="960982" y="711474"/>
                    <a:pt x="917224" y="709023"/>
                  </a:cubicBezTo>
                  <a:cubicBezTo>
                    <a:pt x="875387" y="705772"/>
                    <a:pt x="832536" y="695381"/>
                    <a:pt x="798276" y="670122"/>
                  </a:cubicBezTo>
                  <a:cubicBezTo>
                    <a:pt x="767112" y="644650"/>
                    <a:pt x="740537" y="612090"/>
                    <a:pt x="728370" y="573029"/>
                  </a:cubicBezTo>
                  <a:cubicBezTo>
                    <a:pt x="714655" y="526241"/>
                    <a:pt x="734453" y="477961"/>
                    <a:pt x="753504" y="435437"/>
                  </a:cubicBezTo>
                  <a:close/>
                  <a:moveTo>
                    <a:pt x="606221" y="640227"/>
                  </a:moveTo>
                  <a:cubicBezTo>
                    <a:pt x="608835" y="649019"/>
                    <a:pt x="619882" y="647740"/>
                    <a:pt x="626712" y="651151"/>
                  </a:cubicBezTo>
                  <a:cubicBezTo>
                    <a:pt x="625111" y="657812"/>
                    <a:pt x="623510" y="664473"/>
                    <a:pt x="621856" y="671134"/>
                  </a:cubicBezTo>
                  <a:cubicBezTo>
                    <a:pt x="621696" y="671188"/>
                    <a:pt x="621483" y="671241"/>
                    <a:pt x="621322" y="671294"/>
                  </a:cubicBezTo>
                  <a:cubicBezTo>
                    <a:pt x="621589" y="671614"/>
                    <a:pt x="621749" y="671987"/>
                    <a:pt x="621856" y="672360"/>
                  </a:cubicBezTo>
                  <a:cubicBezTo>
                    <a:pt x="621909" y="672467"/>
                    <a:pt x="621963" y="672626"/>
                    <a:pt x="621963" y="672733"/>
                  </a:cubicBezTo>
                  <a:cubicBezTo>
                    <a:pt x="622070" y="673053"/>
                    <a:pt x="622070" y="673426"/>
                    <a:pt x="622070" y="673745"/>
                  </a:cubicBezTo>
                  <a:cubicBezTo>
                    <a:pt x="622070" y="673852"/>
                    <a:pt x="622070" y="673959"/>
                    <a:pt x="622070" y="674065"/>
                  </a:cubicBezTo>
                  <a:cubicBezTo>
                    <a:pt x="622070" y="674438"/>
                    <a:pt x="622016" y="674811"/>
                    <a:pt x="621909" y="675184"/>
                  </a:cubicBezTo>
                  <a:cubicBezTo>
                    <a:pt x="621909" y="675291"/>
                    <a:pt x="621909" y="675344"/>
                    <a:pt x="621856" y="675451"/>
                  </a:cubicBezTo>
                  <a:cubicBezTo>
                    <a:pt x="621803" y="675664"/>
                    <a:pt x="621696" y="675930"/>
                    <a:pt x="621643" y="676143"/>
                  </a:cubicBezTo>
                  <a:cubicBezTo>
                    <a:pt x="621589" y="676250"/>
                    <a:pt x="621589" y="676303"/>
                    <a:pt x="621536" y="676410"/>
                  </a:cubicBezTo>
                  <a:cubicBezTo>
                    <a:pt x="621536" y="676357"/>
                    <a:pt x="621589" y="676303"/>
                    <a:pt x="621589" y="676250"/>
                  </a:cubicBezTo>
                  <a:cubicBezTo>
                    <a:pt x="621589" y="676303"/>
                    <a:pt x="621536" y="676357"/>
                    <a:pt x="621536" y="676410"/>
                  </a:cubicBezTo>
                  <a:cubicBezTo>
                    <a:pt x="621483" y="676516"/>
                    <a:pt x="621483" y="676676"/>
                    <a:pt x="621429" y="676783"/>
                  </a:cubicBezTo>
                  <a:cubicBezTo>
                    <a:pt x="620522" y="679874"/>
                    <a:pt x="619561" y="682964"/>
                    <a:pt x="618654" y="686109"/>
                  </a:cubicBezTo>
                  <a:cubicBezTo>
                    <a:pt x="618227" y="687760"/>
                    <a:pt x="617854" y="689466"/>
                    <a:pt x="617427" y="691118"/>
                  </a:cubicBezTo>
                  <a:cubicBezTo>
                    <a:pt x="616893" y="693462"/>
                    <a:pt x="616466" y="695807"/>
                    <a:pt x="616093" y="698099"/>
                  </a:cubicBezTo>
                  <a:cubicBezTo>
                    <a:pt x="615613" y="700816"/>
                    <a:pt x="615239" y="703641"/>
                    <a:pt x="614439" y="706305"/>
                  </a:cubicBezTo>
                  <a:cubicBezTo>
                    <a:pt x="614012" y="707850"/>
                    <a:pt x="613104" y="709129"/>
                    <a:pt x="611824" y="709929"/>
                  </a:cubicBezTo>
                  <a:cubicBezTo>
                    <a:pt x="600991" y="750695"/>
                    <a:pt x="588771" y="791354"/>
                    <a:pt x="574843" y="830948"/>
                  </a:cubicBezTo>
                  <a:cubicBezTo>
                    <a:pt x="566198" y="825406"/>
                    <a:pt x="572815" y="811977"/>
                    <a:pt x="572388" y="803345"/>
                  </a:cubicBezTo>
                  <a:cubicBezTo>
                    <a:pt x="574736" y="783787"/>
                    <a:pt x="578311" y="762578"/>
                    <a:pt x="582260" y="741423"/>
                  </a:cubicBezTo>
                  <a:cubicBezTo>
                    <a:pt x="583328" y="735614"/>
                    <a:pt x="584395" y="729806"/>
                    <a:pt x="585515" y="723997"/>
                  </a:cubicBezTo>
                  <a:cubicBezTo>
                    <a:pt x="583861" y="722558"/>
                    <a:pt x="582847" y="720373"/>
                    <a:pt x="583114" y="718082"/>
                  </a:cubicBezTo>
                  <a:cubicBezTo>
                    <a:pt x="583274" y="716483"/>
                    <a:pt x="583594" y="714831"/>
                    <a:pt x="583915" y="713233"/>
                  </a:cubicBezTo>
                  <a:lnTo>
                    <a:pt x="583915" y="713233"/>
                  </a:lnTo>
                  <a:cubicBezTo>
                    <a:pt x="584235" y="711634"/>
                    <a:pt x="584608" y="710035"/>
                    <a:pt x="584982" y="708437"/>
                  </a:cubicBezTo>
                  <a:cubicBezTo>
                    <a:pt x="585622" y="705452"/>
                    <a:pt x="586369" y="702468"/>
                    <a:pt x="587223" y="699537"/>
                  </a:cubicBezTo>
                  <a:cubicBezTo>
                    <a:pt x="589198" y="693036"/>
                    <a:pt x="591599" y="686748"/>
                    <a:pt x="594694" y="680673"/>
                  </a:cubicBezTo>
                  <a:cubicBezTo>
                    <a:pt x="594961" y="680193"/>
                    <a:pt x="595281" y="679714"/>
                    <a:pt x="595708" y="679394"/>
                  </a:cubicBezTo>
                  <a:cubicBezTo>
                    <a:pt x="595708" y="679341"/>
                    <a:pt x="595761" y="679288"/>
                    <a:pt x="595761" y="679234"/>
                  </a:cubicBezTo>
                  <a:cubicBezTo>
                    <a:pt x="595601" y="679288"/>
                    <a:pt x="595441" y="679341"/>
                    <a:pt x="595281" y="679394"/>
                  </a:cubicBezTo>
                  <a:cubicBezTo>
                    <a:pt x="598643" y="666498"/>
                    <a:pt x="602218" y="653389"/>
                    <a:pt x="606221" y="640227"/>
                  </a:cubicBezTo>
                  <a:close/>
                  <a:moveTo>
                    <a:pt x="165864" y="1221557"/>
                  </a:moveTo>
                  <a:cubicBezTo>
                    <a:pt x="181233" y="1207063"/>
                    <a:pt x="196868" y="1192568"/>
                    <a:pt x="215012" y="1181591"/>
                  </a:cubicBezTo>
                  <a:cubicBezTo>
                    <a:pt x="227926" y="1173331"/>
                    <a:pt x="245803" y="1168215"/>
                    <a:pt x="258396" y="1158410"/>
                  </a:cubicBezTo>
                  <a:lnTo>
                    <a:pt x="258396" y="1158463"/>
                  </a:lnTo>
                  <a:cubicBezTo>
                    <a:pt x="302368" y="1252732"/>
                    <a:pt x="376597" y="1290993"/>
                    <a:pt x="476333" y="1331866"/>
                  </a:cubicBezTo>
                  <a:cubicBezTo>
                    <a:pt x="508832" y="1345828"/>
                    <a:pt x="540477" y="1361921"/>
                    <a:pt x="573669" y="1374284"/>
                  </a:cubicBezTo>
                  <a:cubicBezTo>
                    <a:pt x="607928" y="1387020"/>
                    <a:pt x="643682" y="1394747"/>
                    <a:pt x="679009" y="1403859"/>
                  </a:cubicBezTo>
                  <a:cubicBezTo>
                    <a:pt x="734347" y="1419420"/>
                    <a:pt x="792566" y="1434767"/>
                    <a:pt x="850786" y="1434980"/>
                  </a:cubicBezTo>
                  <a:cubicBezTo>
                    <a:pt x="886273" y="1436206"/>
                    <a:pt x="921706" y="1432156"/>
                    <a:pt x="957193" y="1431143"/>
                  </a:cubicBezTo>
                  <a:cubicBezTo>
                    <a:pt x="1023151" y="1433542"/>
                    <a:pt x="1088948" y="1428266"/>
                    <a:pt x="1153198" y="1412812"/>
                  </a:cubicBezTo>
                  <a:cubicBezTo>
                    <a:pt x="1209443" y="1399276"/>
                    <a:pt x="1258858" y="1367836"/>
                    <a:pt x="1308326" y="1339113"/>
                  </a:cubicBezTo>
                  <a:cubicBezTo>
                    <a:pt x="1320760" y="1328988"/>
                    <a:pt x="1355659" y="1322061"/>
                    <a:pt x="1343439" y="1300585"/>
                  </a:cubicBezTo>
                  <a:cubicBezTo>
                    <a:pt x="1335328" y="1288862"/>
                    <a:pt x="1322307" y="1296962"/>
                    <a:pt x="1313235" y="1302823"/>
                  </a:cubicBezTo>
                  <a:cubicBezTo>
                    <a:pt x="1274333" y="1324885"/>
                    <a:pt x="1236712" y="1349291"/>
                    <a:pt x="1195835" y="1367516"/>
                  </a:cubicBezTo>
                  <a:cubicBezTo>
                    <a:pt x="1140337" y="1391283"/>
                    <a:pt x="1079983" y="1398904"/>
                    <a:pt x="1019682" y="1402474"/>
                  </a:cubicBezTo>
                  <a:cubicBezTo>
                    <a:pt x="985796" y="1402687"/>
                    <a:pt x="952604" y="1401248"/>
                    <a:pt x="918611" y="1404126"/>
                  </a:cubicBezTo>
                  <a:cubicBezTo>
                    <a:pt x="839900" y="1412279"/>
                    <a:pt x="761829" y="1399330"/>
                    <a:pt x="686533" y="1376416"/>
                  </a:cubicBezTo>
                  <a:cubicBezTo>
                    <a:pt x="651580" y="1367356"/>
                    <a:pt x="616093" y="1360162"/>
                    <a:pt x="582154" y="1347426"/>
                  </a:cubicBezTo>
                  <a:cubicBezTo>
                    <a:pt x="528310" y="1325471"/>
                    <a:pt x="475320" y="1301385"/>
                    <a:pt x="422009" y="1277991"/>
                  </a:cubicBezTo>
                  <a:cubicBezTo>
                    <a:pt x="374782" y="1255769"/>
                    <a:pt x="328356" y="1227206"/>
                    <a:pt x="299967" y="1182123"/>
                  </a:cubicBezTo>
                  <a:cubicBezTo>
                    <a:pt x="289934" y="1167203"/>
                    <a:pt x="280329" y="1151909"/>
                    <a:pt x="272057" y="1135922"/>
                  </a:cubicBezTo>
                  <a:lnTo>
                    <a:pt x="272057" y="1135922"/>
                  </a:lnTo>
                  <a:cubicBezTo>
                    <a:pt x="272111" y="1126809"/>
                    <a:pt x="267095" y="1118230"/>
                    <a:pt x="266241" y="1109064"/>
                  </a:cubicBezTo>
                  <a:cubicBezTo>
                    <a:pt x="260157" y="1049114"/>
                    <a:pt x="275900" y="999342"/>
                    <a:pt x="330597" y="968807"/>
                  </a:cubicBezTo>
                  <a:cubicBezTo>
                    <a:pt x="360641" y="950369"/>
                    <a:pt x="393300" y="938273"/>
                    <a:pt x="428840" y="935608"/>
                  </a:cubicBezTo>
                  <a:cubicBezTo>
                    <a:pt x="435404" y="934649"/>
                    <a:pt x="442074" y="935075"/>
                    <a:pt x="448691" y="935502"/>
                  </a:cubicBezTo>
                  <a:cubicBezTo>
                    <a:pt x="456642" y="935928"/>
                    <a:pt x="464540" y="936461"/>
                    <a:pt x="472224" y="934702"/>
                  </a:cubicBezTo>
                  <a:cubicBezTo>
                    <a:pt x="479268" y="932517"/>
                    <a:pt x="484445" y="925323"/>
                    <a:pt x="483484" y="917809"/>
                  </a:cubicBezTo>
                  <a:cubicBezTo>
                    <a:pt x="482364" y="907898"/>
                    <a:pt x="472598" y="902409"/>
                    <a:pt x="467155" y="894895"/>
                  </a:cubicBezTo>
                  <a:cubicBezTo>
                    <a:pt x="409309" y="807448"/>
                    <a:pt x="484498" y="755011"/>
                    <a:pt x="562996" y="721812"/>
                  </a:cubicBezTo>
                  <a:cubicBezTo>
                    <a:pt x="560595" y="731564"/>
                    <a:pt x="558353" y="741369"/>
                    <a:pt x="556272" y="751228"/>
                  </a:cubicBezTo>
                  <a:cubicBezTo>
                    <a:pt x="551523" y="772916"/>
                    <a:pt x="546560" y="794605"/>
                    <a:pt x="543678" y="816560"/>
                  </a:cubicBezTo>
                  <a:cubicBezTo>
                    <a:pt x="538769" y="836490"/>
                    <a:pt x="553177" y="856314"/>
                    <a:pt x="573509" y="858339"/>
                  </a:cubicBezTo>
                  <a:cubicBezTo>
                    <a:pt x="574042" y="858392"/>
                    <a:pt x="574576" y="858392"/>
                    <a:pt x="575056" y="858392"/>
                  </a:cubicBezTo>
                  <a:cubicBezTo>
                    <a:pt x="595334" y="858392"/>
                    <a:pt x="600831" y="834679"/>
                    <a:pt x="606007" y="818852"/>
                  </a:cubicBezTo>
                  <a:cubicBezTo>
                    <a:pt x="612731" y="796577"/>
                    <a:pt x="619134" y="774142"/>
                    <a:pt x="624631" y="751548"/>
                  </a:cubicBezTo>
                  <a:cubicBezTo>
                    <a:pt x="629274" y="732523"/>
                    <a:pt x="633809" y="713446"/>
                    <a:pt x="638239" y="694368"/>
                  </a:cubicBezTo>
                  <a:cubicBezTo>
                    <a:pt x="639946" y="693782"/>
                    <a:pt x="641707" y="693196"/>
                    <a:pt x="643362" y="692663"/>
                  </a:cubicBezTo>
                  <a:cubicBezTo>
                    <a:pt x="664707" y="685096"/>
                    <a:pt x="688080" y="680460"/>
                    <a:pt x="706598" y="666818"/>
                  </a:cubicBezTo>
                  <a:cubicBezTo>
                    <a:pt x="715669" y="659091"/>
                    <a:pt x="724154" y="649019"/>
                    <a:pt x="728743" y="637722"/>
                  </a:cubicBezTo>
                  <a:cubicBezTo>
                    <a:pt x="728743" y="637722"/>
                    <a:pt x="728743" y="637775"/>
                    <a:pt x="728797" y="637775"/>
                  </a:cubicBezTo>
                  <a:cubicBezTo>
                    <a:pt x="773622" y="703747"/>
                    <a:pt x="844169" y="736573"/>
                    <a:pt x="925869" y="738438"/>
                  </a:cubicBezTo>
                  <a:cubicBezTo>
                    <a:pt x="983982" y="737799"/>
                    <a:pt x="1048658" y="724583"/>
                    <a:pt x="1090282" y="681259"/>
                  </a:cubicBezTo>
                  <a:cubicBezTo>
                    <a:pt x="1102289" y="668043"/>
                    <a:pt x="1112695" y="653549"/>
                    <a:pt x="1121553" y="638148"/>
                  </a:cubicBezTo>
                  <a:cubicBezTo>
                    <a:pt x="1121553" y="638148"/>
                    <a:pt x="1121553" y="638095"/>
                    <a:pt x="1121606" y="638095"/>
                  </a:cubicBezTo>
                  <a:cubicBezTo>
                    <a:pt x="1122941" y="639960"/>
                    <a:pt x="1124702" y="641506"/>
                    <a:pt x="1126836" y="642518"/>
                  </a:cubicBezTo>
                  <a:cubicBezTo>
                    <a:pt x="1144660" y="652057"/>
                    <a:pt x="1163657" y="658984"/>
                    <a:pt x="1182067" y="667457"/>
                  </a:cubicBezTo>
                  <a:cubicBezTo>
                    <a:pt x="1191033" y="671294"/>
                    <a:pt x="1199944" y="675397"/>
                    <a:pt x="1208803" y="679607"/>
                  </a:cubicBezTo>
                  <a:cubicBezTo>
                    <a:pt x="1199304" y="698525"/>
                    <a:pt x="1189752" y="717389"/>
                    <a:pt x="1179453" y="735827"/>
                  </a:cubicBezTo>
                  <a:cubicBezTo>
                    <a:pt x="1160722" y="761939"/>
                    <a:pt x="1176571" y="783734"/>
                    <a:pt x="1205227" y="789329"/>
                  </a:cubicBezTo>
                  <a:cubicBezTo>
                    <a:pt x="1206295" y="789436"/>
                    <a:pt x="1207309" y="789436"/>
                    <a:pt x="1208376" y="789436"/>
                  </a:cubicBezTo>
                  <a:cubicBezTo>
                    <a:pt x="1239700" y="789436"/>
                    <a:pt x="1250106" y="748670"/>
                    <a:pt x="1262113" y="725436"/>
                  </a:cubicBezTo>
                  <a:cubicBezTo>
                    <a:pt x="1263767" y="721759"/>
                    <a:pt x="1265261" y="718135"/>
                    <a:pt x="1266862" y="714458"/>
                  </a:cubicBezTo>
                  <a:cubicBezTo>
                    <a:pt x="1273906" y="720054"/>
                    <a:pt x="1280577" y="726075"/>
                    <a:pt x="1286820" y="732736"/>
                  </a:cubicBezTo>
                  <a:cubicBezTo>
                    <a:pt x="1311901" y="758742"/>
                    <a:pt x="1346481" y="788424"/>
                    <a:pt x="1347014" y="827378"/>
                  </a:cubicBezTo>
                  <a:cubicBezTo>
                    <a:pt x="1343492" y="849440"/>
                    <a:pt x="1335861" y="870542"/>
                    <a:pt x="1328017" y="891378"/>
                  </a:cubicBezTo>
                  <a:cubicBezTo>
                    <a:pt x="1325722" y="897720"/>
                    <a:pt x="1322894" y="904647"/>
                    <a:pt x="1320866" y="911681"/>
                  </a:cubicBezTo>
                  <a:cubicBezTo>
                    <a:pt x="1282178" y="965770"/>
                    <a:pt x="1234791" y="1013463"/>
                    <a:pt x="1173903" y="1042826"/>
                  </a:cubicBezTo>
                  <a:cubicBezTo>
                    <a:pt x="1110934" y="1079435"/>
                    <a:pt x="1037665" y="1086150"/>
                    <a:pt x="965731" y="1082260"/>
                  </a:cubicBezTo>
                  <a:cubicBezTo>
                    <a:pt x="905804" y="1080341"/>
                    <a:pt x="845877" y="1078263"/>
                    <a:pt x="787817" y="1061957"/>
                  </a:cubicBezTo>
                  <a:cubicBezTo>
                    <a:pt x="764764" y="1055935"/>
                    <a:pt x="743472" y="1045490"/>
                    <a:pt x="721166" y="1036964"/>
                  </a:cubicBezTo>
                  <a:cubicBezTo>
                    <a:pt x="680770" y="1021883"/>
                    <a:pt x="639466" y="1008934"/>
                    <a:pt x="600297" y="990816"/>
                  </a:cubicBezTo>
                  <a:cubicBezTo>
                    <a:pt x="589198" y="985913"/>
                    <a:pt x="578258" y="980691"/>
                    <a:pt x="568066" y="974083"/>
                  </a:cubicBezTo>
                  <a:cubicBezTo>
                    <a:pt x="551576" y="964278"/>
                    <a:pt x="536901" y="987512"/>
                    <a:pt x="552270" y="998276"/>
                  </a:cubicBezTo>
                  <a:cubicBezTo>
                    <a:pt x="588290" y="1020711"/>
                    <a:pt x="629220" y="1033926"/>
                    <a:pt x="668656" y="1048954"/>
                  </a:cubicBezTo>
                  <a:cubicBezTo>
                    <a:pt x="709212" y="1061211"/>
                    <a:pt x="746780" y="1081833"/>
                    <a:pt x="788084" y="1091745"/>
                  </a:cubicBezTo>
                  <a:cubicBezTo>
                    <a:pt x="856069" y="1110077"/>
                    <a:pt x="926669" y="1109490"/>
                    <a:pt x="996575" y="1111835"/>
                  </a:cubicBezTo>
                  <a:cubicBezTo>
                    <a:pt x="1049886" y="1112528"/>
                    <a:pt x="1104850" y="1104535"/>
                    <a:pt x="1154158" y="1083752"/>
                  </a:cubicBezTo>
                  <a:cubicBezTo>
                    <a:pt x="1210457" y="1056787"/>
                    <a:pt x="1265475" y="1022576"/>
                    <a:pt x="1303363" y="971951"/>
                  </a:cubicBezTo>
                  <a:cubicBezTo>
                    <a:pt x="1310354" y="962839"/>
                    <a:pt x="1317398" y="953620"/>
                    <a:pt x="1324122" y="944134"/>
                  </a:cubicBezTo>
                  <a:cubicBezTo>
                    <a:pt x="1329351" y="951275"/>
                    <a:pt x="1338316" y="953460"/>
                    <a:pt x="1346748" y="954259"/>
                  </a:cubicBezTo>
                  <a:cubicBezTo>
                    <a:pt x="1368947" y="957670"/>
                    <a:pt x="1390613" y="963691"/>
                    <a:pt x="1411531" y="971791"/>
                  </a:cubicBezTo>
                  <a:cubicBezTo>
                    <a:pt x="1525996" y="1017727"/>
                    <a:pt x="1470978" y="1102137"/>
                    <a:pt x="1435865" y="1183296"/>
                  </a:cubicBezTo>
                  <a:cubicBezTo>
                    <a:pt x="1422150" y="1230830"/>
                    <a:pt x="1456410" y="1225234"/>
                    <a:pt x="1490189" y="1232162"/>
                  </a:cubicBezTo>
                  <a:cubicBezTo>
                    <a:pt x="1512869" y="1237278"/>
                    <a:pt x="1537149" y="1242180"/>
                    <a:pt x="1554919" y="1258327"/>
                  </a:cubicBezTo>
                  <a:cubicBezTo>
                    <a:pt x="1610044" y="1314387"/>
                    <a:pt x="1596916" y="1407643"/>
                    <a:pt x="1559028" y="1469778"/>
                  </a:cubicBezTo>
                  <a:cubicBezTo>
                    <a:pt x="1525889" y="1521628"/>
                    <a:pt x="1471512" y="1551417"/>
                    <a:pt x="1418468" y="1579127"/>
                  </a:cubicBezTo>
                  <a:cubicBezTo>
                    <a:pt x="1371402" y="1606358"/>
                    <a:pt x="1321507" y="1628153"/>
                    <a:pt x="1268943" y="1642115"/>
                  </a:cubicBezTo>
                  <a:cubicBezTo>
                    <a:pt x="1215153" y="1659647"/>
                    <a:pt x="1157734" y="1661406"/>
                    <a:pt x="1101542" y="1659700"/>
                  </a:cubicBezTo>
                  <a:cubicBezTo>
                    <a:pt x="1020696" y="1662045"/>
                    <a:pt x="940063" y="1656396"/>
                    <a:pt x="859431" y="1652133"/>
                  </a:cubicBezTo>
                  <a:cubicBezTo>
                    <a:pt x="801798" y="1649682"/>
                    <a:pt x="745660" y="1641582"/>
                    <a:pt x="688187" y="1634761"/>
                  </a:cubicBezTo>
                  <a:cubicBezTo>
                    <a:pt x="648645" y="1630232"/>
                    <a:pt x="608782" y="1627834"/>
                    <a:pt x="569613" y="1620586"/>
                  </a:cubicBezTo>
                  <a:cubicBezTo>
                    <a:pt x="494690" y="1605878"/>
                    <a:pt x="422116" y="1581152"/>
                    <a:pt x="351302" y="1553016"/>
                  </a:cubicBezTo>
                  <a:cubicBezTo>
                    <a:pt x="257596" y="1516886"/>
                    <a:pt x="166024" y="1444785"/>
                    <a:pt x="142330" y="1343110"/>
                  </a:cubicBezTo>
                  <a:cubicBezTo>
                    <a:pt x="134326" y="1302663"/>
                    <a:pt x="137047" y="1253478"/>
                    <a:pt x="165864" y="1221557"/>
                  </a:cubicBezTo>
                  <a:close/>
                  <a:moveTo>
                    <a:pt x="78241" y="1523120"/>
                  </a:moveTo>
                  <a:cubicBezTo>
                    <a:pt x="86726" y="1491307"/>
                    <a:pt x="111219" y="1466527"/>
                    <a:pt x="137368" y="1447823"/>
                  </a:cubicBezTo>
                  <a:cubicBezTo>
                    <a:pt x="142330" y="1443880"/>
                    <a:pt x="146920" y="1439670"/>
                    <a:pt x="151669" y="1435620"/>
                  </a:cubicBezTo>
                  <a:cubicBezTo>
                    <a:pt x="183207" y="1483047"/>
                    <a:pt x="228780" y="1523334"/>
                    <a:pt x="276433" y="1550031"/>
                  </a:cubicBezTo>
                  <a:cubicBezTo>
                    <a:pt x="317790" y="1573425"/>
                    <a:pt x="363042" y="1588986"/>
                    <a:pt x="407548" y="1605346"/>
                  </a:cubicBezTo>
                  <a:cubicBezTo>
                    <a:pt x="469983" y="1626714"/>
                    <a:pt x="533646" y="1646271"/>
                    <a:pt x="599337" y="1654531"/>
                  </a:cubicBezTo>
                  <a:cubicBezTo>
                    <a:pt x="660385" y="1661033"/>
                    <a:pt x="721326" y="1667907"/>
                    <a:pt x="782267" y="1675367"/>
                  </a:cubicBezTo>
                  <a:cubicBezTo>
                    <a:pt x="860498" y="1682615"/>
                    <a:pt x="939103" y="1685546"/>
                    <a:pt x="1017547" y="1688956"/>
                  </a:cubicBezTo>
                  <a:cubicBezTo>
                    <a:pt x="1039053" y="1688423"/>
                    <a:pt x="1060772" y="1688743"/>
                    <a:pt x="1082491" y="1689063"/>
                  </a:cubicBezTo>
                  <a:cubicBezTo>
                    <a:pt x="1095992" y="1689276"/>
                    <a:pt x="1109493" y="1689436"/>
                    <a:pt x="1123047" y="1689436"/>
                  </a:cubicBezTo>
                  <a:cubicBezTo>
                    <a:pt x="1169207" y="1689436"/>
                    <a:pt x="1215100" y="1687091"/>
                    <a:pt x="1259818" y="1674568"/>
                  </a:cubicBezTo>
                  <a:cubicBezTo>
                    <a:pt x="1321934" y="1659434"/>
                    <a:pt x="1381007" y="1634708"/>
                    <a:pt x="1436132" y="1602468"/>
                  </a:cubicBezTo>
                  <a:cubicBezTo>
                    <a:pt x="1479090" y="1578914"/>
                    <a:pt x="1524182" y="1556693"/>
                    <a:pt x="1556734" y="1518911"/>
                  </a:cubicBezTo>
                  <a:cubicBezTo>
                    <a:pt x="1566499" y="1508786"/>
                    <a:pt x="1575304" y="1497329"/>
                    <a:pt x="1583149" y="1484965"/>
                  </a:cubicBezTo>
                  <a:cubicBezTo>
                    <a:pt x="1624399" y="1518644"/>
                    <a:pt x="1659085" y="1562874"/>
                    <a:pt x="1656417" y="1618934"/>
                  </a:cubicBezTo>
                  <a:cubicBezTo>
                    <a:pt x="1653428" y="1660233"/>
                    <a:pt x="1649960" y="1702492"/>
                    <a:pt x="1634431" y="1741233"/>
                  </a:cubicBezTo>
                  <a:cubicBezTo>
                    <a:pt x="1630055" y="1753223"/>
                    <a:pt x="1623438" y="1768730"/>
                    <a:pt x="1618315" y="1781519"/>
                  </a:cubicBezTo>
                  <a:cubicBezTo>
                    <a:pt x="1610364" y="1786422"/>
                    <a:pt x="1602306" y="1791218"/>
                    <a:pt x="1594035" y="1795534"/>
                  </a:cubicBezTo>
                  <a:cubicBezTo>
                    <a:pt x="1590513" y="1797133"/>
                    <a:pt x="1586564" y="1798412"/>
                    <a:pt x="1582668" y="1797772"/>
                  </a:cubicBezTo>
                  <a:cubicBezTo>
                    <a:pt x="1566019" y="1794468"/>
                    <a:pt x="1545741" y="1787701"/>
                    <a:pt x="1528611" y="1782159"/>
                  </a:cubicBezTo>
                  <a:cubicBezTo>
                    <a:pt x="1514523" y="1778429"/>
                    <a:pt x="1497340" y="1770968"/>
                    <a:pt x="1484266" y="1780986"/>
                  </a:cubicBezTo>
                  <a:cubicBezTo>
                    <a:pt x="1467349" y="1798145"/>
                    <a:pt x="1457157" y="1822126"/>
                    <a:pt x="1437092" y="1836354"/>
                  </a:cubicBezTo>
                  <a:cubicBezTo>
                    <a:pt x="1411798" y="1829320"/>
                    <a:pt x="1386344" y="1822658"/>
                    <a:pt x="1361689" y="1813546"/>
                  </a:cubicBezTo>
                  <a:cubicBezTo>
                    <a:pt x="1334421" y="1804274"/>
                    <a:pt x="1298987" y="1788021"/>
                    <a:pt x="1273533" y="1809176"/>
                  </a:cubicBezTo>
                  <a:cubicBezTo>
                    <a:pt x="1254535" y="1828307"/>
                    <a:pt x="1235965" y="1850422"/>
                    <a:pt x="1210991" y="1861719"/>
                  </a:cubicBezTo>
                  <a:cubicBezTo>
                    <a:pt x="1160722" y="1840404"/>
                    <a:pt x="1038626" y="1786688"/>
                    <a:pt x="988037" y="1801556"/>
                  </a:cubicBezTo>
                  <a:cubicBezTo>
                    <a:pt x="960128" y="1819568"/>
                    <a:pt x="934300" y="1842855"/>
                    <a:pt x="903189" y="1855538"/>
                  </a:cubicBezTo>
                  <a:cubicBezTo>
                    <a:pt x="901428" y="1853779"/>
                    <a:pt x="899774" y="1854366"/>
                    <a:pt x="898120" y="1856657"/>
                  </a:cubicBezTo>
                  <a:cubicBezTo>
                    <a:pt x="879282" y="1846265"/>
                    <a:pt x="859591" y="1836833"/>
                    <a:pt x="842835" y="1823138"/>
                  </a:cubicBezTo>
                  <a:cubicBezTo>
                    <a:pt x="827520" y="1810828"/>
                    <a:pt x="817380" y="1792337"/>
                    <a:pt x="799664" y="1783011"/>
                  </a:cubicBezTo>
                  <a:cubicBezTo>
                    <a:pt x="792887" y="1779814"/>
                    <a:pt x="785362" y="1780240"/>
                    <a:pt x="778318" y="1782159"/>
                  </a:cubicBezTo>
                  <a:cubicBezTo>
                    <a:pt x="744592" y="1789779"/>
                    <a:pt x="711347" y="1799158"/>
                    <a:pt x="677995" y="1808057"/>
                  </a:cubicBezTo>
                  <a:cubicBezTo>
                    <a:pt x="642775" y="1816637"/>
                    <a:pt x="607448" y="1826122"/>
                    <a:pt x="571534" y="1831185"/>
                  </a:cubicBezTo>
                  <a:cubicBezTo>
                    <a:pt x="556379" y="1814985"/>
                    <a:pt x="542398" y="1797772"/>
                    <a:pt x="527723" y="1781093"/>
                  </a:cubicBezTo>
                  <a:cubicBezTo>
                    <a:pt x="517477" y="1769050"/>
                    <a:pt x="509579" y="1753756"/>
                    <a:pt x="495438" y="1745709"/>
                  </a:cubicBezTo>
                  <a:cubicBezTo>
                    <a:pt x="473932" y="1737769"/>
                    <a:pt x="449492" y="1742938"/>
                    <a:pt x="426972" y="1743204"/>
                  </a:cubicBezTo>
                  <a:cubicBezTo>
                    <a:pt x="409789" y="1744377"/>
                    <a:pt x="392606" y="1745389"/>
                    <a:pt x="375476" y="1747361"/>
                  </a:cubicBezTo>
                  <a:cubicBezTo>
                    <a:pt x="347460" y="1748693"/>
                    <a:pt x="316243" y="1760204"/>
                    <a:pt x="289561" y="1748373"/>
                  </a:cubicBezTo>
                  <a:cubicBezTo>
                    <a:pt x="280489" y="1726312"/>
                    <a:pt x="273658" y="1697429"/>
                    <a:pt x="250392" y="1686238"/>
                  </a:cubicBezTo>
                  <a:cubicBezTo>
                    <a:pt x="196495" y="1676753"/>
                    <a:pt x="141317" y="1678405"/>
                    <a:pt x="86939" y="1672383"/>
                  </a:cubicBezTo>
                  <a:cubicBezTo>
                    <a:pt x="81656" y="1671957"/>
                    <a:pt x="76320" y="1671477"/>
                    <a:pt x="70983" y="1671158"/>
                  </a:cubicBezTo>
                  <a:cubicBezTo>
                    <a:pt x="75199" y="1668333"/>
                    <a:pt x="77921" y="1663324"/>
                    <a:pt x="76373" y="1656823"/>
                  </a:cubicBezTo>
                  <a:cubicBezTo>
                    <a:pt x="61431" y="1613072"/>
                    <a:pt x="66607" y="1567137"/>
                    <a:pt x="78241" y="1523120"/>
                  </a:cubicBezTo>
                  <a:close/>
                  <a:moveTo>
                    <a:pt x="40299" y="1653892"/>
                  </a:moveTo>
                  <a:cubicBezTo>
                    <a:pt x="42380" y="1652986"/>
                    <a:pt x="44515" y="1651814"/>
                    <a:pt x="46543" y="1650481"/>
                  </a:cubicBezTo>
                  <a:cubicBezTo>
                    <a:pt x="47503" y="1654798"/>
                    <a:pt x="48624" y="1659168"/>
                    <a:pt x="49905" y="1663431"/>
                  </a:cubicBezTo>
                  <a:cubicBezTo>
                    <a:pt x="50758" y="1666681"/>
                    <a:pt x="52413" y="1669079"/>
                    <a:pt x="54387" y="1670731"/>
                  </a:cubicBezTo>
                  <a:cubicBezTo>
                    <a:pt x="51292" y="1670838"/>
                    <a:pt x="48197" y="1670998"/>
                    <a:pt x="45155" y="1671371"/>
                  </a:cubicBezTo>
                  <a:cubicBezTo>
                    <a:pt x="44835" y="1670625"/>
                    <a:pt x="44355" y="1669772"/>
                    <a:pt x="43554" y="1668919"/>
                  </a:cubicBezTo>
                  <a:cubicBezTo>
                    <a:pt x="38645" y="1666415"/>
                    <a:pt x="32988" y="1665189"/>
                    <a:pt x="27332" y="1664443"/>
                  </a:cubicBezTo>
                  <a:cubicBezTo>
                    <a:pt x="31387" y="1660606"/>
                    <a:pt x="35710" y="1657036"/>
                    <a:pt x="40299" y="1653892"/>
                  </a:cubicBezTo>
                  <a:close/>
                  <a:moveTo>
                    <a:pt x="212450" y="2370790"/>
                  </a:moveTo>
                  <a:cubicBezTo>
                    <a:pt x="216453" y="2367699"/>
                    <a:pt x="218907" y="2362637"/>
                    <a:pt x="217253" y="2356509"/>
                  </a:cubicBezTo>
                  <a:cubicBezTo>
                    <a:pt x="205780" y="2319846"/>
                    <a:pt x="190625" y="2284409"/>
                    <a:pt x="179045" y="2247746"/>
                  </a:cubicBezTo>
                  <a:cubicBezTo>
                    <a:pt x="159727" y="2187263"/>
                    <a:pt x="145265" y="2125394"/>
                    <a:pt x="130003" y="2063845"/>
                  </a:cubicBezTo>
                  <a:cubicBezTo>
                    <a:pt x="118263" y="2021693"/>
                    <a:pt x="102841" y="1980714"/>
                    <a:pt x="90248" y="1938829"/>
                  </a:cubicBezTo>
                  <a:cubicBezTo>
                    <a:pt x="73598" y="1888044"/>
                    <a:pt x="64473" y="1835341"/>
                    <a:pt x="51559" y="1783598"/>
                  </a:cubicBezTo>
                  <a:cubicBezTo>
                    <a:pt x="44355" y="1749173"/>
                    <a:pt x="26745" y="1718052"/>
                    <a:pt x="24930" y="1682135"/>
                  </a:cubicBezTo>
                  <a:cubicBezTo>
                    <a:pt x="27118" y="1681389"/>
                    <a:pt x="31441" y="1680750"/>
                    <a:pt x="35550" y="1679737"/>
                  </a:cubicBezTo>
                  <a:cubicBezTo>
                    <a:pt x="36297" y="1683254"/>
                    <a:pt x="40139" y="1685119"/>
                    <a:pt x="43341" y="1686292"/>
                  </a:cubicBezTo>
                  <a:cubicBezTo>
                    <a:pt x="54654" y="1689915"/>
                    <a:pt x="66341" y="1692100"/>
                    <a:pt x="77974" y="1694392"/>
                  </a:cubicBezTo>
                  <a:cubicBezTo>
                    <a:pt x="115062" y="1701106"/>
                    <a:pt x="152790" y="1702438"/>
                    <a:pt x="190358" y="1705795"/>
                  </a:cubicBezTo>
                  <a:cubicBezTo>
                    <a:pt x="189984" y="1707074"/>
                    <a:pt x="189664" y="1708353"/>
                    <a:pt x="189397" y="1709579"/>
                  </a:cubicBezTo>
                  <a:cubicBezTo>
                    <a:pt x="185555" y="1730522"/>
                    <a:pt x="185982" y="1751837"/>
                    <a:pt x="185662" y="1773046"/>
                  </a:cubicBezTo>
                  <a:cubicBezTo>
                    <a:pt x="185181" y="1840031"/>
                    <a:pt x="186409" y="1906962"/>
                    <a:pt x="190091" y="1973786"/>
                  </a:cubicBezTo>
                  <a:cubicBezTo>
                    <a:pt x="191959" y="2011995"/>
                    <a:pt x="192973" y="2050896"/>
                    <a:pt x="194147" y="2089317"/>
                  </a:cubicBezTo>
                  <a:cubicBezTo>
                    <a:pt x="194787" y="2105890"/>
                    <a:pt x="195481" y="2122463"/>
                    <a:pt x="195854" y="2139036"/>
                  </a:cubicBezTo>
                  <a:cubicBezTo>
                    <a:pt x="195747" y="2146123"/>
                    <a:pt x="201617" y="2152465"/>
                    <a:pt x="208822" y="2152518"/>
                  </a:cubicBezTo>
                  <a:cubicBezTo>
                    <a:pt x="215812" y="2152785"/>
                    <a:pt x="222483" y="2146656"/>
                    <a:pt x="222323" y="2139569"/>
                  </a:cubicBezTo>
                  <a:cubicBezTo>
                    <a:pt x="220455" y="2110206"/>
                    <a:pt x="217466" y="2080897"/>
                    <a:pt x="216292" y="2051429"/>
                  </a:cubicBezTo>
                  <a:cubicBezTo>
                    <a:pt x="209942" y="1936484"/>
                    <a:pt x="199323" y="1822072"/>
                    <a:pt x="199696" y="1706648"/>
                  </a:cubicBezTo>
                  <a:cubicBezTo>
                    <a:pt x="212290" y="1707927"/>
                    <a:pt x="224831" y="1709472"/>
                    <a:pt x="237318" y="1711657"/>
                  </a:cubicBezTo>
                  <a:cubicBezTo>
                    <a:pt x="248417" y="1720716"/>
                    <a:pt x="253007" y="1731428"/>
                    <a:pt x="256635" y="1741659"/>
                  </a:cubicBezTo>
                  <a:cubicBezTo>
                    <a:pt x="249058" y="1745496"/>
                    <a:pt x="256742" y="1778375"/>
                    <a:pt x="256422" y="1785836"/>
                  </a:cubicBezTo>
                  <a:cubicBezTo>
                    <a:pt x="263199" y="1860707"/>
                    <a:pt x="261972" y="1936111"/>
                    <a:pt x="264266" y="2011249"/>
                  </a:cubicBezTo>
                  <a:cubicBezTo>
                    <a:pt x="265227" y="2105037"/>
                    <a:pt x="265814" y="2198773"/>
                    <a:pt x="271791" y="2292402"/>
                  </a:cubicBezTo>
                  <a:cubicBezTo>
                    <a:pt x="273445" y="2334767"/>
                    <a:pt x="274939" y="2377185"/>
                    <a:pt x="280596" y="2419283"/>
                  </a:cubicBezTo>
                  <a:cubicBezTo>
                    <a:pt x="282036" y="2425305"/>
                    <a:pt x="281770" y="2432286"/>
                    <a:pt x="282303" y="2438947"/>
                  </a:cubicBezTo>
                  <a:cubicBezTo>
                    <a:pt x="279582" y="2436656"/>
                    <a:pt x="276807" y="2434417"/>
                    <a:pt x="274085" y="2432126"/>
                  </a:cubicBezTo>
                  <a:cubicBezTo>
                    <a:pt x="251993" y="2413262"/>
                    <a:pt x="231715" y="2392479"/>
                    <a:pt x="212450" y="2370790"/>
                  </a:cubicBezTo>
                  <a:close/>
                  <a:moveTo>
                    <a:pt x="449652" y="2551493"/>
                  </a:moveTo>
                  <a:cubicBezTo>
                    <a:pt x="427612" y="2539397"/>
                    <a:pt x="402105" y="2526501"/>
                    <a:pt x="380119" y="2513285"/>
                  </a:cubicBezTo>
                  <a:cubicBezTo>
                    <a:pt x="354237" y="2496339"/>
                    <a:pt x="329530" y="2477422"/>
                    <a:pt x="305410" y="2457918"/>
                  </a:cubicBezTo>
                  <a:cubicBezTo>
                    <a:pt x="309305" y="2455520"/>
                    <a:pt x="312134" y="2451417"/>
                    <a:pt x="311973" y="2446407"/>
                  </a:cubicBezTo>
                  <a:cubicBezTo>
                    <a:pt x="310479" y="2422694"/>
                    <a:pt x="306050" y="2399193"/>
                    <a:pt x="304236" y="2375533"/>
                  </a:cubicBezTo>
                  <a:cubicBezTo>
                    <a:pt x="300287" y="2318887"/>
                    <a:pt x="297939" y="2262134"/>
                    <a:pt x="294737" y="2205434"/>
                  </a:cubicBezTo>
                  <a:cubicBezTo>
                    <a:pt x="290041" y="2107009"/>
                    <a:pt x="290201" y="2007945"/>
                    <a:pt x="284171" y="1909520"/>
                  </a:cubicBezTo>
                  <a:cubicBezTo>
                    <a:pt x="280489" y="1863212"/>
                    <a:pt x="281449" y="1814239"/>
                    <a:pt x="269763" y="1768996"/>
                  </a:cubicBezTo>
                  <a:cubicBezTo>
                    <a:pt x="277074" y="1776883"/>
                    <a:pt x="289241" y="1782106"/>
                    <a:pt x="312614" y="1782265"/>
                  </a:cubicBezTo>
                  <a:cubicBezTo>
                    <a:pt x="357706" y="1780240"/>
                    <a:pt x="402318" y="1772300"/>
                    <a:pt x="447517" y="1771021"/>
                  </a:cubicBezTo>
                  <a:cubicBezTo>
                    <a:pt x="450986" y="1771394"/>
                    <a:pt x="455095" y="1771128"/>
                    <a:pt x="459310" y="1770808"/>
                  </a:cubicBezTo>
                  <a:cubicBezTo>
                    <a:pt x="454721" y="1789353"/>
                    <a:pt x="453814" y="1834062"/>
                    <a:pt x="452853" y="1839818"/>
                  </a:cubicBezTo>
                  <a:cubicBezTo>
                    <a:pt x="450025" y="1931688"/>
                    <a:pt x="455041" y="2023132"/>
                    <a:pt x="459044" y="2115003"/>
                  </a:cubicBezTo>
                  <a:cubicBezTo>
                    <a:pt x="463099" y="2184172"/>
                    <a:pt x="463046" y="2255952"/>
                    <a:pt x="461178" y="2325601"/>
                  </a:cubicBezTo>
                  <a:cubicBezTo>
                    <a:pt x="461232" y="2342814"/>
                    <a:pt x="460698" y="2360026"/>
                    <a:pt x="461285" y="2377238"/>
                  </a:cubicBezTo>
                  <a:cubicBezTo>
                    <a:pt x="461125" y="2384859"/>
                    <a:pt x="467368" y="2391520"/>
                    <a:pt x="475053" y="2391626"/>
                  </a:cubicBezTo>
                  <a:cubicBezTo>
                    <a:pt x="482470" y="2391786"/>
                    <a:pt x="489621" y="2385498"/>
                    <a:pt x="489408" y="2377824"/>
                  </a:cubicBezTo>
                  <a:cubicBezTo>
                    <a:pt x="487913" y="2332582"/>
                    <a:pt x="488927" y="2287286"/>
                    <a:pt x="489354" y="2242044"/>
                  </a:cubicBezTo>
                  <a:cubicBezTo>
                    <a:pt x="486206" y="2084628"/>
                    <a:pt x="466141" y="1927745"/>
                    <a:pt x="466621" y="1770329"/>
                  </a:cubicBezTo>
                  <a:cubicBezTo>
                    <a:pt x="475213" y="1769956"/>
                    <a:pt x="483431" y="1770648"/>
                    <a:pt x="487913" y="1777096"/>
                  </a:cubicBezTo>
                  <a:cubicBezTo>
                    <a:pt x="499653" y="1792657"/>
                    <a:pt x="512034" y="1807631"/>
                    <a:pt x="525108" y="1822126"/>
                  </a:cubicBezTo>
                  <a:cubicBezTo>
                    <a:pt x="526655" y="1823618"/>
                    <a:pt x="528150" y="1825270"/>
                    <a:pt x="529644" y="1826975"/>
                  </a:cubicBezTo>
                  <a:cubicBezTo>
                    <a:pt x="531298" y="1855485"/>
                    <a:pt x="536581" y="1883888"/>
                    <a:pt x="537915" y="1912451"/>
                  </a:cubicBezTo>
                  <a:cubicBezTo>
                    <a:pt x="543465" y="1971761"/>
                    <a:pt x="542771" y="2031392"/>
                    <a:pt x="544906" y="2090862"/>
                  </a:cubicBezTo>
                  <a:cubicBezTo>
                    <a:pt x="547841" y="2152678"/>
                    <a:pt x="552323" y="2211935"/>
                    <a:pt x="552590" y="2274497"/>
                  </a:cubicBezTo>
                  <a:cubicBezTo>
                    <a:pt x="553070" y="2363543"/>
                    <a:pt x="554031" y="2452642"/>
                    <a:pt x="553444" y="2541742"/>
                  </a:cubicBezTo>
                  <a:cubicBezTo>
                    <a:pt x="553604" y="2557782"/>
                    <a:pt x="553604" y="2573768"/>
                    <a:pt x="553978" y="2589808"/>
                  </a:cubicBezTo>
                  <a:cubicBezTo>
                    <a:pt x="518277" y="2579577"/>
                    <a:pt x="482310" y="2569452"/>
                    <a:pt x="449652" y="2551493"/>
                  </a:cubicBezTo>
                  <a:close/>
                  <a:moveTo>
                    <a:pt x="1324228" y="2547550"/>
                  </a:moveTo>
                  <a:cubicBezTo>
                    <a:pt x="1219209" y="2593485"/>
                    <a:pt x="1106665" y="2622315"/>
                    <a:pt x="992413" y="2632440"/>
                  </a:cubicBezTo>
                  <a:cubicBezTo>
                    <a:pt x="927950" y="2638728"/>
                    <a:pt x="863273" y="2633985"/>
                    <a:pt x="798810" y="2631001"/>
                  </a:cubicBezTo>
                  <a:cubicBezTo>
                    <a:pt x="726075" y="2625992"/>
                    <a:pt x="653394" y="2615174"/>
                    <a:pt x="582580" y="2597695"/>
                  </a:cubicBezTo>
                  <a:cubicBezTo>
                    <a:pt x="582580" y="2597535"/>
                    <a:pt x="582634" y="2597429"/>
                    <a:pt x="582634" y="2597269"/>
                  </a:cubicBezTo>
                  <a:cubicBezTo>
                    <a:pt x="582207" y="2581975"/>
                    <a:pt x="581993" y="2566734"/>
                    <a:pt x="581780" y="2551440"/>
                  </a:cubicBezTo>
                  <a:cubicBezTo>
                    <a:pt x="581833" y="2480193"/>
                    <a:pt x="580819" y="2408998"/>
                    <a:pt x="579806" y="2337698"/>
                  </a:cubicBezTo>
                  <a:cubicBezTo>
                    <a:pt x="580339" y="2246200"/>
                    <a:pt x="572548" y="2155129"/>
                    <a:pt x="566571" y="2063845"/>
                  </a:cubicBezTo>
                  <a:cubicBezTo>
                    <a:pt x="563530" y="1992491"/>
                    <a:pt x="560595" y="1919538"/>
                    <a:pt x="547787" y="1848770"/>
                  </a:cubicBezTo>
                  <a:cubicBezTo>
                    <a:pt x="553444" y="1854419"/>
                    <a:pt x="559901" y="1858788"/>
                    <a:pt x="568066" y="1859907"/>
                  </a:cubicBezTo>
                  <a:cubicBezTo>
                    <a:pt x="637278" y="1853300"/>
                    <a:pt x="703823" y="1829106"/>
                    <a:pt x="771541" y="1813333"/>
                  </a:cubicBezTo>
                  <a:cubicBezTo>
                    <a:pt x="764550" y="1891348"/>
                    <a:pt x="757293" y="1969843"/>
                    <a:pt x="756599" y="2048444"/>
                  </a:cubicBezTo>
                  <a:cubicBezTo>
                    <a:pt x="755158" y="2097364"/>
                    <a:pt x="753184" y="2146283"/>
                    <a:pt x="749235" y="2195043"/>
                  </a:cubicBezTo>
                  <a:cubicBezTo>
                    <a:pt x="748008" y="2211616"/>
                    <a:pt x="747261" y="2228135"/>
                    <a:pt x="746460" y="2244655"/>
                  </a:cubicBezTo>
                  <a:cubicBezTo>
                    <a:pt x="744699" y="2252435"/>
                    <a:pt x="750302" y="2260535"/>
                    <a:pt x="758520" y="2260642"/>
                  </a:cubicBezTo>
                  <a:cubicBezTo>
                    <a:pt x="779866" y="2260588"/>
                    <a:pt x="768820" y="2222540"/>
                    <a:pt x="771915" y="2207885"/>
                  </a:cubicBezTo>
                  <a:cubicBezTo>
                    <a:pt x="776931" y="2124808"/>
                    <a:pt x="776504" y="2041570"/>
                    <a:pt x="777678" y="1958386"/>
                  </a:cubicBezTo>
                  <a:cubicBezTo>
                    <a:pt x="778692" y="1918472"/>
                    <a:pt x="782054" y="1878719"/>
                    <a:pt x="783121" y="1838858"/>
                  </a:cubicBezTo>
                  <a:cubicBezTo>
                    <a:pt x="782534" y="1830119"/>
                    <a:pt x="784348" y="1819887"/>
                    <a:pt x="783334" y="1810668"/>
                  </a:cubicBezTo>
                  <a:cubicBezTo>
                    <a:pt x="784989" y="1810295"/>
                    <a:pt x="786590" y="1809922"/>
                    <a:pt x="788244" y="1809603"/>
                  </a:cubicBezTo>
                  <a:cubicBezTo>
                    <a:pt x="801958" y="1820420"/>
                    <a:pt x="811724" y="1835661"/>
                    <a:pt x="825652" y="1846372"/>
                  </a:cubicBezTo>
                  <a:cubicBezTo>
                    <a:pt x="845343" y="1861133"/>
                    <a:pt x="867275" y="1874349"/>
                    <a:pt x="889848" y="1883994"/>
                  </a:cubicBezTo>
                  <a:cubicBezTo>
                    <a:pt x="884032" y="1913197"/>
                    <a:pt x="879816" y="1954442"/>
                    <a:pt x="878375" y="1961210"/>
                  </a:cubicBezTo>
                  <a:cubicBezTo>
                    <a:pt x="870958" y="2048071"/>
                    <a:pt x="864981" y="2135039"/>
                    <a:pt x="851960" y="2221314"/>
                  </a:cubicBezTo>
                  <a:cubicBezTo>
                    <a:pt x="838886" y="2318354"/>
                    <a:pt x="828587" y="2415926"/>
                    <a:pt x="825011" y="2513818"/>
                  </a:cubicBezTo>
                  <a:cubicBezTo>
                    <a:pt x="824318" y="2532310"/>
                    <a:pt x="823304" y="2550801"/>
                    <a:pt x="821703" y="2569239"/>
                  </a:cubicBezTo>
                  <a:cubicBezTo>
                    <a:pt x="821970" y="2583307"/>
                    <a:pt x="810923" y="2607554"/>
                    <a:pt x="830881" y="2612030"/>
                  </a:cubicBezTo>
                  <a:cubicBezTo>
                    <a:pt x="838406" y="2613202"/>
                    <a:pt x="846357" y="2607873"/>
                    <a:pt x="847317" y="2600093"/>
                  </a:cubicBezTo>
                  <a:cubicBezTo>
                    <a:pt x="850893" y="2570624"/>
                    <a:pt x="852494" y="2540996"/>
                    <a:pt x="853401" y="2511314"/>
                  </a:cubicBezTo>
                  <a:cubicBezTo>
                    <a:pt x="853935" y="2473052"/>
                    <a:pt x="857030" y="2434844"/>
                    <a:pt x="859751" y="2396689"/>
                  </a:cubicBezTo>
                  <a:cubicBezTo>
                    <a:pt x="865835" y="2286807"/>
                    <a:pt x="884459" y="2177724"/>
                    <a:pt x="891022" y="2067788"/>
                  </a:cubicBezTo>
                  <a:cubicBezTo>
                    <a:pt x="892997" y="2028941"/>
                    <a:pt x="893157" y="1989986"/>
                    <a:pt x="896572" y="1951245"/>
                  </a:cubicBezTo>
                  <a:cubicBezTo>
                    <a:pt x="898547" y="1930036"/>
                    <a:pt x="900788" y="1907441"/>
                    <a:pt x="902922" y="1885699"/>
                  </a:cubicBezTo>
                  <a:cubicBezTo>
                    <a:pt x="914182" y="1884314"/>
                    <a:pt x="924641" y="1878026"/>
                    <a:pt x="934514" y="1872644"/>
                  </a:cubicBezTo>
                  <a:cubicBezTo>
                    <a:pt x="957033" y="1859055"/>
                    <a:pt x="978859" y="1844347"/>
                    <a:pt x="999617" y="1828201"/>
                  </a:cubicBezTo>
                  <a:cubicBezTo>
                    <a:pt x="1001378" y="1827028"/>
                    <a:pt x="1004206" y="1827295"/>
                    <a:pt x="1006234" y="1827188"/>
                  </a:cubicBezTo>
                  <a:cubicBezTo>
                    <a:pt x="1006341" y="1827188"/>
                    <a:pt x="1006448" y="1827188"/>
                    <a:pt x="1006554" y="1827241"/>
                  </a:cubicBezTo>
                  <a:cubicBezTo>
                    <a:pt x="990012" y="1855378"/>
                    <a:pt x="985209" y="2028354"/>
                    <a:pt x="984302" y="2041570"/>
                  </a:cubicBezTo>
                  <a:cubicBezTo>
                    <a:pt x="982808" y="2086280"/>
                    <a:pt x="980193" y="2130936"/>
                    <a:pt x="974910" y="2175326"/>
                  </a:cubicBezTo>
                  <a:cubicBezTo>
                    <a:pt x="973256" y="2189767"/>
                    <a:pt x="971441" y="2204155"/>
                    <a:pt x="970000" y="2218596"/>
                  </a:cubicBezTo>
                  <a:cubicBezTo>
                    <a:pt x="968933" y="2225631"/>
                    <a:pt x="974430" y="2232452"/>
                    <a:pt x="981634" y="2232505"/>
                  </a:cubicBezTo>
                  <a:cubicBezTo>
                    <a:pt x="988144" y="2232771"/>
                    <a:pt x="993801" y="2227176"/>
                    <a:pt x="993907" y="2220781"/>
                  </a:cubicBezTo>
                  <a:cubicBezTo>
                    <a:pt x="995348" y="2196055"/>
                    <a:pt x="997429" y="2171382"/>
                    <a:pt x="999190" y="2146656"/>
                  </a:cubicBezTo>
                  <a:cubicBezTo>
                    <a:pt x="1005754" y="2040664"/>
                    <a:pt x="1000044" y="1934086"/>
                    <a:pt x="1011998" y="1828414"/>
                  </a:cubicBezTo>
                  <a:cubicBezTo>
                    <a:pt x="1013705" y="1830172"/>
                    <a:pt x="1016480" y="1830119"/>
                    <a:pt x="1018775" y="1830598"/>
                  </a:cubicBezTo>
                  <a:cubicBezTo>
                    <a:pt x="1020109" y="1830812"/>
                    <a:pt x="1020803" y="1829746"/>
                    <a:pt x="1020803" y="1828733"/>
                  </a:cubicBezTo>
                  <a:cubicBezTo>
                    <a:pt x="1060398" y="1833903"/>
                    <a:pt x="1098713" y="1849143"/>
                    <a:pt x="1136442" y="1861559"/>
                  </a:cubicBezTo>
                  <a:cubicBezTo>
                    <a:pt x="1158694" y="1868860"/>
                    <a:pt x="1179453" y="1882076"/>
                    <a:pt x="1201919" y="1888471"/>
                  </a:cubicBezTo>
                  <a:cubicBezTo>
                    <a:pt x="1196529" y="1906269"/>
                    <a:pt x="1194341" y="1925613"/>
                    <a:pt x="1189592" y="1943252"/>
                  </a:cubicBezTo>
                  <a:cubicBezTo>
                    <a:pt x="1181801" y="1979861"/>
                    <a:pt x="1174010" y="2016471"/>
                    <a:pt x="1167179" y="2053347"/>
                  </a:cubicBezTo>
                  <a:cubicBezTo>
                    <a:pt x="1150690" y="2145377"/>
                    <a:pt x="1129664" y="2236502"/>
                    <a:pt x="1113762" y="2328639"/>
                  </a:cubicBezTo>
                  <a:cubicBezTo>
                    <a:pt x="1102823" y="2382141"/>
                    <a:pt x="1093911" y="2436069"/>
                    <a:pt x="1083718" y="2489731"/>
                  </a:cubicBezTo>
                  <a:cubicBezTo>
                    <a:pt x="1078382" y="2515523"/>
                    <a:pt x="1072619" y="2541209"/>
                    <a:pt x="1068616" y="2567267"/>
                  </a:cubicBezTo>
                  <a:cubicBezTo>
                    <a:pt x="1067549" y="2581176"/>
                    <a:pt x="1056450" y="2605315"/>
                    <a:pt x="1076408" y="2609952"/>
                  </a:cubicBezTo>
                  <a:cubicBezTo>
                    <a:pt x="1093110" y="2612136"/>
                    <a:pt x="1093751" y="2592793"/>
                    <a:pt x="1095672" y="2580909"/>
                  </a:cubicBezTo>
                  <a:cubicBezTo>
                    <a:pt x="1098393" y="2564016"/>
                    <a:pt x="1101115" y="2547124"/>
                    <a:pt x="1104477" y="2530391"/>
                  </a:cubicBezTo>
                  <a:cubicBezTo>
                    <a:pt x="1119579" y="2459410"/>
                    <a:pt x="1129718" y="2387523"/>
                    <a:pt x="1143325" y="2316275"/>
                  </a:cubicBezTo>
                  <a:cubicBezTo>
                    <a:pt x="1164564" y="2186996"/>
                    <a:pt x="1189165" y="2058356"/>
                    <a:pt x="1209176" y="1928864"/>
                  </a:cubicBezTo>
                  <a:cubicBezTo>
                    <a:pt x="1210937" y="1916021"/>
                    <a:pt x="1213018" y="1903178"/>
                    <a:pt x="1214939" y="1890389"/>
                  </a:cubicBezTo>
                  <a:cubicBezTo>
                    <a:pt x="1228120" y="1888524"/>
                    <a:pt x="1239380" y="1879731"/>
                    <a:pt x="1249733" y="1871844"/>
                  </a:cubicBezTo>
                  <a:cubicBezTo>
                    <a:pt x="1265955" y="1859268"/>
                    <a:pt x="1280097" y="1844400"/>
                    <a:pt x="1294398" y="1829799"/>
                  </a:cubicBezTo>
                  <a:cubicBezTo>
                    <a:pt x="1299147" y="1828574"/>
                    <a:pt x="1303897" y="1828201"/>
                    <a:pt x="1308646" y="1828414"/>
                  </a:cubicBezTo>
                  <a:cubicBezTo>
                    <a:pt x="1301549" y="1840830"/>
                    <a:pt x="1294451" y="1883088"/>
                    <a:pt x="1292103" y="1889643"/>
                  </a:cubicBezTo>
                  <a:cubicBezTo>
                    <a:pt x="1279189" y="1950233"/>
                    <a:pt x="1268250" y="2011409"/>
                    <a:pt x="1261152" y="2073011"/>
                  </a:cubicBezTo>
                  <a:cubicBezTo>
                    <a:pt x="1257417" y="2104558"/>
                    <a:pt x="1254429" y="2136158"/>
                    <a:pt x="1250373" y="2167652"/>
                  </a:cubicBezTo>
                  <a:cubicBezTo>
                    <a:pt x="1249199" y="2174740"/>
                    <a:pt x="1254909" y="2181614"/>
                    <a:pt x="1262113" y="2181667"/>
                  </a:cubicBezTo>
                  <a:cubicBezTo>
                    <a:pt x="1276948" y="2181561"/>
                    <a:pt x="1274600" y="2164348"/>
                    <a:pt x="1275507" y="2153957"/>
                  </a:cubicBezTo>
                  <a:cubicBezTo>
                    <a:pt x="1277588" y="2122143"/>
                    <a:pt x="1279936" y="2090330"/>
                    <a:pt x="1282765" y="2058569"/>
                  </a:cubicBezTo>
                  <a:cubicBezTo>
                    <a:pt x="1288795" y="1996541"/>
                    <a:pt x="1298774" y="1934086"/>
                    <a:pt x="1308753" y="1872430"/>
                  </a:cubicBezTo>
                  <a:cubicBezTo>
                    <a:pt x="1310941" y="1859002"/>
                    <a:pt x="1313449" y="1845626"/>
                    <a:pt x="1314783" y="1832144"/>
                  </a:cubicBezTo>
                  <a:cubicBezTo>
                    <a:pt x="1314783" y="1831185"/>
                    <a:pt x="1314836" y="1830066"/>
                    <a:pt x="1314836" y="1829000"/>
                  </a:cubicBezTo>
                  <a:cubicBezTo>
                    <a:pt x="1332286" y="1831611"/>
                    <a:pt x="1349576" y="1841096"/>
                    <a:pt x="1366119" y="1845679"/>
                  </a:cubicBezTo>
                  <a:cubicBezTo>
                    <a:pt x="1388958" y="1853086"/>
                    <a:pt x="1412171" y="1860014"/>
                    <a:pt x="1435545" y="1865343"/>
                  </a:cubicBezTo>
                  <a:cubicBezTo>
                    <a:pt x="1436292" y="1865343"/>
                    <a:pt x="1436986" y="1865183"/>
                    <a:pt x="1437733" y="1865130"/>
                  </a:cubicBezTo>
                  <a:cubicBezTo>
                    <a:pt x="1425406" y="1894386"/>
                    <a:pt x="1411905" y="1944531"/>
                    <a:pt x="1409236" y="1951671"/>
                  </a:cubicBezTo>
                  <a:cubicBezTo>
                    <a:pt x="1389278" y="2021054"/>
                    <a:pt x="1379033" y="2092621"/>
                    <a:pt x="1362597" y="2162856"/>
                  </a:cubicBezTo>
                  <a:cubicBezTo>
                    <a:pt x="1338636" y="2264745"/>
                    <a:pt x="1321507" y="2367966"/>
                    <a:pt x="1301015" y="2470494"/>
                  </a:cubicBezTo>
                  <a:cubicBezTo>
                    <a:pt x="1296586" y="2489359"/>
                    <a:pt x="1292263" y="2508596"/>
                    <a:pt x="1288048" y="2527673"/>
                  </a:cubicBezTo>
                  <a:cubicBezTo>
                    <a:pt x="1284899" y="2535880"/>
                    <a:pt x="1287781" y="2545845"/>
                    <a:pt x="1296799" y="2548509"/>
                  </a:cubicBezTo>
                  <a:cubicBezTo>
                    <a:pt x="1317291" y="2553199"/>
                    <a:pt x="1316651" y="2526767"/>
                    <a:pt x="1320226" y="2513339"/>
                  </a:cubicBezTo>
                  <a:cubicBezTo>
                    <a:pt x="1329671" y="2471347"/>
                    <a:pt x="1337996" y="2429195"/>
                    <a:pt x="1344186" y="2386617"/>
                  </a:cubicBezTo>
                  <a:cubicBezTo>
                    <a:pt x="1360302" y="2282916"/>
                    <a:pt x="1383782" y="2180548"/>
                    <a:pt x="1401872" y="2077274"/>
                  </a:cubicBezTo>
                  <a:cubicBezTo>
                    <a:pt x="1412652" y="2004001"/>
                    <a:pt x="1430742" y="1932327"/>
                    <a:pt x="1451447" y="1861293"/>
                  </a:cubicBezTo>
                  <a:cubicBezTo>
                    <a:pt x="1472632" y="1850689"/>
                    <a:pt x="1487574" y="1821752"/>
                    <a:pt x="1501502" y="1805073"/>
                  </a:cubicBezTo>
                  <a:cubicBezTo>
                    <a:pt x="1502943" y="1805339"/>
                    <a:pt x="1504437" y="1805606"/>
                    <a:pt x="1505878" y="1805926"/>
                  </a:cubicBezTo>
                  <a:cubicBezTo>
                    <a:pt x="1499741" y="1816690"/>
                    <a:pt x="1497553" y="1829906"/>
                    <a:pt x="1493711" y="1841629"/>
                  </a:cubicBezTo>
                  <a:cubicBezTo>
                    <a:pt x="1482185" y="1885380"/>
                    <a:pt x="1476154" y="1930302"/>
                    <a:pt x="1469324" y="1974905"/>
                  </a:cubicBezTo>
                  <a:cubicBezTo>
                    <a:pt x="1462493" y="2023558"/>
                    <a:pt x="1452248" y="2071465"/>
                    <a:pt x="1440187" y="2119052"/>
                  </a:cubicBezTo>
                  <a:cubicBezTo>
                    <a:pt x="1432556" y="2150866"/>
                    <a:pt x="1426206" y="2182893"/>
                    <a:pt x="1419055" y="2214813"/>
                  </a:cubicBezTo>
                  <a:cubicBezTo>
                    <a:pt x="1417668" y="2221847"/>
                    <a:pt x="1423164" y="2229201"/>
                    <a:pt x="1430208" y="2230160"/>
                  </a:cubicBezTo>
                  <a:cubicBezTo>
                    <a:pt x="1447925" y="2232185"/>
                    <a:pt x="1446484" y="2210497"/>
                    <a:pt x="1448886" y="2198507"/>
                  </a:cubicBezTo>
                  <a:cubicBezTo>
                    <a:pt x="1452087" y="2178896"/>
                    <a:pt x="1455609" y="2159392"/>
                    <a:pt x="1459558" y="2139889"/>
                  </a:cubicBezTo>
                  <a:cubicBezTo>
                    <a:pt x="1470178" y="2090010"/>
                    <a:pt x="1481544" y="2040185"/>
                    <a:pt x="1487467" y="1989453"/>
                  </a:cubicBezTo>
                  <a:cubicBezTo>
                    <a:pt x="1496112" y="1929290"/>
                    <a:pt x="1500435" y="1867475"/>
                    <a:pt x="1518792" y="1809336"/>
                  </a:cubicBezTo>
                  <a:cubicBezTo>
                    <a:pt x="1548249" y="1818236"/>
                    <a:pt x="1578933" y="1833423"/>
                    <a:pt x="1607109" y="1821859"/>
                  </a:cubicBezTo>
                  <a:cubicBezTo>
                    <a:pt x="1553585" y="2000857"/>
                    <a:pt x="1505344" y="2181401"/>
                    <a:pt x="1461106" y="2362903"/>
                  </a:cubicBezTo>
                  <a:cubicBezTo>
                    <a:pt x="1461266" y="2362317"/>
                    <a:pt x="1461373" y="2361678"/>
                    <a:pt x="1461533" y="2361092"/>
                  </a:cubicBezTo>
                  <a:cubicBezTo>
                    <a:pt x="1451714" y="2402817"/>
                    <a:pt x="1437999" y="2444809"/>
                    <a:pt x="1427807" y="2486747"/>
                  </a:cubicBezTo>
                  <a:cubicBezTo>
                    <a:pt x="1427113" y="2489891"/>
                    <a:pt x="1425939" y="2493568"/>
                    <a:pt x="1424712" y="2497405"/>
                  </a:cubicBezTo>
                  <a:cubicBezTo>
                    <a:pt x="1391947" y="2515630"/>
                    <a:pt x="1357634" y="2530924"/>
                    <a:pt x="1324228" y="2547550"/>
                  </a:cubicBezTo>
                  <a:close/>
                  <a:moveTo>
                    <a:pt x="1605615" y="2068268"/>
                  </a:moveTo>
                  <a:cubicBezTo>
                    <a:pt x="1584483" y="2134879"/>
                    <a:pt x="1563030" y="2201331"/>
                    <a:pt x="1538003" y="2266610"/>
                  </a:cubicBezTo>
                  <a:cubicBezTo>
                    <a:pt x="1517138" y="2322937"/>
                    <a:pt x="1501022" y="2380862"/>
                    <a:pt x="1484159" y="2438521"/>
                  </a:cubicBezTo>
                  <a:cubicBezTo>
                    <a:pt x="1482718" y="2448859"/>
                    <a:pt x="1472472" y="2463513"/>
                    <a:pt x="1471992" y="2475077"/>
                  </a:cubicBezTo>
                  <a:cubicBezTo>
                    <a:pt x="1470498" y="2474491"/>
                    <a:pt x="1468897" y="2474171"/>
                    <a:pt x="1467189" y="2474171"/>
                  </a:cubicBezTo>
                  <a:cubicBezTo>
                    <a:pt x="1464521" y="2474224"/>
                    <a:pt x="1462120" y="2475024"/>
                    <a:pt x="1459879" y="2476143"/>
                  </a:cubicBezTo>
                  <a:cubicBezTo>
                    <a:pt x="1467296" y="2448059"/>
                    <a:pt x="1474607" y="2419976"/>
                    <a:pt x="1482451" y="2391999"/>
                  </a:cubicBezTo>
                  <a:cubicBezTo>
                    <a:pt x="1505024" y="2291709"/>
                    <a:pt x="1531172" y="2190726"/>
                    <a:pt x="1553852" y="2090116"/>
                  </a:cubicBezTo>
                  <a:cubicBezTo>
                    <a:pt x="1575838" y="1998672"/>
                    <a:pt x="1602626" y="1907921"/>
                    <a:pt x="1619009" y="1815038"/>
                  </a:cubicBezTo>
                  <a:cubicBezTo>
                    <a:pt x="1619382" y="1814772"/>
                    <a:pt x="1619809" y="1814505"/>
                    <a:pt x="1620183" y="1814186"/>
                  </a:cubicBezTo>
                  <a:cubicBezTo>
                    <a:pt x="1632670" y="1806725"/>
                    <a:pt x="1644944" y="1798998"/>
                    <a:pt x="1657377" y="1791431"/>
                  </a:cubicBezTo>
                  <a:cubicBezTo>
                    <a:pt x="1665915" y="1785782"/>
                    <a:pt x="1681231" y="1780187"/>
                    <a:pt x="1682191" y="1769583"/>
                  </a:cubicBezTo>
                  <a:cubicBezTo>
                    <a:pt x="1688221" y="1767344"/>
                    <a:pt x="1694145" y="1764467"/>
                    <a:pt x="1699801" y="1762548"/>
                  </a:cubicBezTo>
                  <a:cubicBezTo>
                    <a:pt x="1677762" y="1866888"/>
                    <a:pt x="1640461" y="1967605"/>
                    <a:pt x="1605615" y="20682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8"/>
            <p:cNvSpPr/>
            <p:nvPr/>
          </p:nvSpPr>
          <p:spPr>
            <a:xfrm>
              <a:off x="1625265" y="5407562"/>
              <a:ext cx="405563" cy="394339"/>
            </a:xfrm>
            <a:custGeom>
              <a:rect b="b" l="l" r="r" t="t"/>
              <a:pathLst>
                <a:path extrusionOk="0" h="394339" w="405563">
                  <a:moveTo>
                    <a:pt x="384404" y="79199"/>
                  </a:moveTo>
                  <a:cubicBezTo>
                    <a:pt x="420745" y="149594"/>
                    <a:pt x="410392" y="239546"/>
                    <a:pt x="373465" y="307809"/>
                  </a:cubicBezTo>
                  <a:cubicBezTo>
                    <a:pt x="360177" y="330937"/>
                    <a:pt x="343581" y="353531"/>
                    <a:pt x="319941" y="367759"/>
                  </a:cubicBezTo>
                  <a:cubicBezTo>
                    <a:pt x="281412" y="387689"/>
                    <a:pt x="237174" y="397335"/>
                    <a:pt x="193416" y="394883"/>
                  </a:cubicBezTo>
                  <a:cubicBezTo>
                    <a:pt x="151579" y="391633"/>
                    <a:pt x="108728" y="381242"/>
                    <a:pt x="74468" y="355982"/>
                  </a:cubicBezTo>
                  <a:cubicBezTo>
                    <a:pt x="43304" y="330510"/>
                    <a:pt x="16729" y="297951"/>
                    <a:pt x="4562" y="258890"/>
                  </a:cubicBezTo>
                  <a:cubicBezTo>
                    <a:pt x="-9153" y="211995"/>
                    <a:pt x="10645" y="163715"/>
                    <a:pt x="29696" y="121191"/>
                  </a:cubicBezTo>
                  <a:cubicBezTo>
                    <a:pt x="43090" y="92841"/>
                    <a:pt x="58993" y="64491"/>
                    <a:pt x="84554" y="45360"/>
                  </a:cubicBezTo>
                  <a:cubicBezTo>
                    <a:pt x="127405" y="14399"/>
                    <a:pt x="181462" y="-468"/>
                    <a:pt x="234079" y="11"/>
                  </a:cubicBezTo>
                  <a:cubicBezTo>
                    <a:pt x="259587" y="704"/>
                    <a:pt x="283120" y="5873"/>
                    <a:pt x="307134" y="15625"/>
                  </a:cubicBezTo>
                  <a:cubicBezTo>
                    <a:pt x="312950" y="17597"/>
                    <a:pt x="318767" y="20794"/>
                    <a:pt x="324904" y="21913"/>
                  </a:cubicBezTo>
                  <a:cubicBezTo>
                    <a:pt x="315192" y="37367"/>
                    <a:pt x="305960" y="53194"/>
                    <a:pt x="297635" y="69394"/>
                  </a:cubicBezTo>
                  <a:cubicBezTo>
                    <a:pt x="291872" y="80531"/>
                    <a:pt x="286215" y="91722"/>
                    <a:pt x="281733" y="103392"/>
                  </a:cubicBezTo>
                  <a:cubicBezTo>
                    <a:pt x="275382" y="93907"/>
                    <a:pt x="270793" y="83142"/>
                    <a:pt x="268018" y="71632"/>
                  </a:cubicBezTo>
                  <a:cubicBezTo>
                    <a:pt x="265510" y="64331"/>
                    <a:pt x="259213" y="40245"/>
                    <a:pt x="248647" y="51595"/>
                  </a:cubicBezTo>
                  <a:cubicBezTo>
                    <a:pt x="244325" y="67049"/>
                    <a:pt x="249768" y="84101"/>
                    <a:pt x="253290" y="99395"/>
                  </a:cubicBezTo>
                  <a:cubicBezTo>
                    <a:pt x="260974" y="127212"/>
                    <a:pt x="283867" y="147249"/>
                    <a:pt x="308948" y="159825"/>
                  </a:cubicBezTo>
                  <a:cubicBezTo>
                    <a:pt x="325064" y="167339"/>
                    <a:pt x="336644" y="143412"/>
                    <a:pt x="320741" y="135366"/>
                  </a:cubicBezTo>
                  <a:cubicBezTo>
                    <a:pt x="309642" y="130889"/>
                    <a:pt x="300036" y="124281"/>
                    <a:pt x="292085" y="116235"/>
                  </a:cubicBezTo>
                  <a:cubicBezTo>
                    <a:pt x="303025" y="101793"/>
                    <a:pt x="316419" y="74456"/>
                    <a:pt x="320635" y="69767"/>
                  </a:cubicBezTo>
                  <a:cubicBezTo>
                    <a:pt x="327785" y="57777"/>
                    <a:pt x="335363" y="46106"/>
                    <a:pt x="343154" y="34543"/>
                  </a:cubicBezTo>
                  <a:cubicBezTo>
                    <a:pt x="343261" y="34596"/>
                    <a:pt x="343314" y="34649"/>
                    <a:pt x="343368" y="34702"/>
                  </a:cubicBezTo>
                  <a:cubicBezTo>
                    <a:pt x="359003" y="47439"/>
                    <a:pt x="373838" y="61720"/>
                    <a:pt x="384404" y="79199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8"/>
            <p:cNvSpPr/>
            <p:nvPr/>
          </p:nvSpPr>
          <p:spPr>
            <a:xfrm>
              <a:off x="1616699" y="5893069"/>
              <a:ext cx="53363" cy="138551"/>
            </a:xfrm>
            <a:custGeom>
              <a:rect b="b" l="l" r="r" t="t"/>
              <a:pathLst>
                <a:path extrusionOk="0" h="138551" w="53363">
                  <a:moveTo>
                    <a:pt x="41677" y="59811"/>
                  </a:moveTo>
                  <a:cubicBezTo>
                    <a:pt x="46587" y="85710"/>
                    <a:pt x="58540" y="112035"/>
                    <a:pt x="52830" y="138679"/>
                  </a:cubicBezTo>
                  <a:cubicBezTo>
                    <a:pt x="47867" y="137507"/>
                    <a:pt x="41250" y="136707"/>
                    <a:pt x="39222" y="131379"/>
                  </a:cubicBezTo>
                  <a:cubicBezTo>
                    <a:pt x="33139" y="116191"/>
                    <a:pt x="30097" y="100044"/>
                    <a:pt x="25561" y="84377"/>
                  </a:cubicBezTo>
                  <a:cubicBezTo>
                    <a:pt x="17183" y="57840"/>
                    <a:pt x="10779" y="30396"/>
                    <a:pt x="214" y="4657"/>
                  </a:cubicBezTo>
                  <a:cubicBezTo>
                    <a:pt x="160" y="4497"/>
                    <a:pt x="107" y="4391"/>
                    <a:pt x="0" y="4284"/>
                  </a:cubicBezTo>
                  <a:cubicBezTo>
                    <a:pt x="320" y="3431"/>
                    <a:pt x="640" y="2525"/>
                    <a:pt x="854" y="1620"/>
                  </a:cubicBezTo>
                  <a:cubicBezTo>
                    <a:pt x="9339" y="3538"/>
                    <a:pt x="20812" y="-2644"/>
                    <a:pt x="29670" y="1406"/>
                  </a:cubicBezTo>
                  <a:cubicBezTo>
                    <a:pt x="35594" y="20324"/>
                    <a:pt x="36607" y="40521"/>
                    <a:pt x="41677" y="59811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1272164" y="6120368"/>
              <a:ext cx="26681" cy="127893"/>
            </a:xfrm>
            <a:custGeom>
              <a:rect b="b" l="l" r="r" t="t"/>
              <a:pathLst>
                <a:path extrusionOk="0" h="127893" w="26681">
                  <a:moveTo>
                    <a:pt x="28515" y="7087"/>
                  </a:moveTo>
                  <a:cubicBezTo>
                    <a:pt x="26007" y="24726"/>
                    <a:pt x="22325" y="42205"/>
                    <a:pt x="19604" y="59790"/>
                  </a:cubicBezTo>
                  <a:cubicBezTo>
                    <a:pt x="15174" y="82758"/>
                    <a:pt x="14160" y="107537"/>
                    <a:pt x="2260" y="128160"/>
                  </a:cubicBezTo>
                  <a:cubicBezTo>
                    <a:pt x="713" y="127148"/>
                    <a:pt x="-141" y="125549"/>
                    <a:pt x="19" y="123737"/>
                  </a:cubicBezTo>
                  <a:cubicBezTo>
                    <a:pt x="19" y="113079"/>
                    <a:pt x="553" y="102422"/>
                    <a:pt x="1193" y="91817"/>
                  </a:cubicBezTo>
                  <a:cubicBezTo>
                    <a:pt x="2687" y="67571"/>
                    <a:pt x="6103" y="43484"/>
                    <a:pt x="7010" y="19184"/>
                  </a:cubicBezTo>
                  <a:cubicBezTo>
                    <a:pt x="7437" y="14921"/>
                    <a:pt x="7490" y="10551"/>
                    <a:pt x="7277" y="6608"/>
                  </a:cubicBezTo>
                  <a:cubicBezTo>
                    <a:pt x="7650" y="5276"/>
                    <a:pt x="8077" y="3890"/>
                    <a:pt x="8611" y="2558"/>
                  </a:cubicBezTo>
                  <a:cubicBezTo>
                    <a:pt x="8771" y="1759"/>
                    <a:pt x="9038" y="853"/>
                    <a:pt x="9464" y="0"/>
                  </a:cubicBezTo>
                  <a:cubicBezTo>
                    <a:pt x="11599" y="2238"/>
                    <a:pt x="14587" y="3730"/>
                    <a:pt x="18003" y="3783"/>
                  </a:cubicBezTo>
                  <a:cubicBezTo>
                    <a:pt x="21631" y="4103"/>
                    <a:pt x="25687" y="4796"/>
                    <a:pt x="28515" y="7087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1923860" y="6263130"/>
              <a:ext cx="133409" cy="106578"/>
            </a:xfrm>
            <a:custGeom>
              <a:rect b="b" l="l" r="r" t="t"/>
              <a:pathLst>
                <a:path extrusionOk="0" h="106578" w="133409">
                  <a:moveTo>
                    <a:pt x="135223" y="16413"/>
                  </a:moveTo>
                  <a:cubicBezTo>
                    <a:pt x="137838" y="22808"/>
                    <a:pt x="135063" y="29096"/>
                    <a:pt x="129460" y="32773"/>
                  </a:cubicBezTo>
                  <a:cubicBezTo>
                    <a:pt x="115319" y="43271"/>
                    <a:pt x="100644" y="53236"/>
                    <a:pt x="86609" y="63947"/>
                  </a:cubicBezTo>
                  <a:cubicBezTo>
                    <a:pt x="71614" y="75084"/>
                    <a:pt x="56459" y="85955"/>
                    <a:pt x="40610" y="95867"/>
                  </a:cubicBezTo>
                  <a:cubicBezTo>
                    <a:pt x="29617" y="101942"/>
                    <a:pt x="14248" y="112760"/>
                    <a:pt x="0" y="111374"/>
                  </a:cubicBezTo>
                  <a:cubicBezTo>
                    <a:pt x="1868" y="103274"/>
                    <a:pt x="11206" y="99278"/>
                    <a:pt x="16756" y="93682"/>
                  </a:cubicBezTo>
                  <a:cubicBezTo>
                    <a:pt x="33406" y="79614"/>
                    <a:pt x="49895" y="65332"/>
                    <a:pt x="66224" y="50944"/>
                  </a:cubicBezTo>
                  <a:cubicBezTo>
                    <a:pt x="86236" y="34052"/>
                    <a:pt x="105073" y="15401"/>
                    <a:pt x="126365" y="0"/>
                  </a:cubicBezTo>
                  <a:cubicBezTo>
                    <a:pt x="127539" y="4530"/>
                    <a:pt x="129460" y="9006"/>
                    <a:pt x="133036" y="11191"/>
                  </a:cubicBezTo>
                  <a:cubicBezTo>
                    <a:pt x="133569" y="13003"/>
                    <a:pt x="134316" y="14761"/>
                    <a:pt x="135223" y="16413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2098333" y="5715211"/>
              <a:ext cx="74709" cy="138551"/>
            </a:xfrm>
            <a:custGeom>
              <a:rect b="b" l="l" r="r" t="t"/>
              <a:pathLst>
                <a:path extrusionOk="0" h="138551" w="74709">
                  <a:moveTo>
                    <a:pt x="63636" y="1332"/>
                  </a:moveTo>
                  <a:cubicBezTo>
                    <a:pt x="67211" y="5276"/>
                    <a:pt x="73401" y="7887"/>
                    <a:pt x="77830" y="11670"/>
                  </a:cubicBezTo>
                  <a:cubicBezTo>
                    <a:pt x="72494" y="24779"/>
                    <a:pt x="66517" y="37569"/>
                    <a:pt x="60434" y="50358"/>
                  </a:cubicBezTo>
                  <a:cubicBezTo>
                    <a:pt x="59900" y="50038"/>
                    <a:pt x="59367" y="49719"/>
                    <a:pt x="58833" y="49399"/>
                  </a:cubicBezTo>
                  <a:cubicBezTo>
                    <a:pt x="58566" y="50198"/>
                    <a:pt x="58193" y="51051"/>
                    <a:pt x="57872" y="51850"/>
                  </a:cubicBezTo>
                  <a:cubicBezTo>
                    <a:pt x="57606" y="52650"/>
                    <a:pt x="56965" y="53183"/>
                    <a:pt x="56218" y="53502"/>
                  </a:cubicBezTo>
                  <a:cubicBezTo>
                    <a:pt x="55471" y="55954"/>
                    <a:pt x="54671" y="58352"/>
                    <a:pt x="53763" y="60696"/>
                  </a:cubicBezTo>
                  <a:cubicBezTo>
                    <a:pt x="51842" y="65652"/>
                    <a:pt x="49868" y="70555"/>
                    <a:pt x="47947" y="75457"/>
                  </a:cubicBezTo>
                  <a:cubicBezTo>
                    <a:pt x="47787" y="75884"/>
                    <a:pt x="47627" y="76363"/>
                    <a:pt x="47520" y="76790"/>
                  </a:cubicBezTo>
                  <a:cubicBezTo>
                    <a:pt x="47627" y="76896"/>
                    <a:pt x="47787" y="76949"/>
                    <a:pt x="47893" y="77003"/>
                  </a:cubicBezTo>
                  <a:lnTo>
                    <a:pt x="47893" y="77056"/>
                  </a:lnTo>
                  <a:cubicBezTo>
                    <a:pt x="47253" y="78282"/>
                    <a:pt x="46613" y="79561"/>
                    <a:pt x="45972" y="80840"/>
                  </a:cubicBezTo>
                  <a:cubicBezTo>
                    <a:pt x="45866" y="81053"/>
                    <a:pt x="45759" y="81266"/>
                    <a:pt x="45652" y="81479"/>
                  </a:cubicBezTo>
                  <a:cubicBezTo>
                    <a:pt x="45599" y="81639"/>
                    <a:pt x="45492" y="81746"/>
                    <a:pt x="45439" y="81852"/>
                  </a:cubicBezTo>
                  <a:cubicBezTo>
                    <a:pt x="35673" y="101836"/>
                    <a:pt x="28522" y="124323"/>
                    <a:pt x="12513" y="139990"/>
                  </a:cubicBezTo>
                  <a:cubicBezTo>
                    <a:pt x="8458" y="138179"/>
                    <a:pt x="-1681" y="137646"/>
                    <a:pt x="240" y="131518"/>
                  </a:cubicBezTo>
                  <a:cubicBezTo>
                    <a:pt x="5309" y="115318"/>
                    <a:pt x="13207" y="100130"/>
                    <a:pt x="19717" y="84463"/>
                  </a:cubicBezTo>
                  <a:cubicBezTo>
                    <a:pt x="20304" y="84037"/>
                    <a:pt x="20731" y="83397"/>
                    <a:pt x="20945" y="82545"/>
                  </a:cubicBezTo>
                  <a:cubicBezTo>
                    <a:pt x="34179" y="55474"/>
                    <a:pt x="45545" y="27710"/>
                    <a:pt x="57339" y="0"/>
                  </a:cubicBezTo>
                  <a:cubicBezTo>
                    <a:pt x="59153" y="586"/>
                    <a:pt x="61448" y="1172"/>
                    <a:pt x="63636" y="1332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968495" y="6528776"/>
              <a:ext cx="1584899" cy="420983"/>
            </a:xfrm>
            <a:custGeom>
              <a:rect b="b" l="l" r="r" t="t"/>
              <a:pathLst>
                <a:path extrusionOk="0" h="420983" w="1584899">
                  <a:moveTo>
                    <a:pt x="1516110" y="49452"/>
                  </a:moveTo>
                  <a:cubicBezTo>
                    <a:pt x="1557360" y="83131"/>
                    <a:pt x="1591993" y="127361"/>
                    <a:pt x="1589325" y="183421"/>
                  </a:cubicBezTo>
                  <a:cubicBezTo>
                    <a:pt x="1586390" y="224720"/>
                    <a:pt x="1582868" y="266978"/>
                    <a:pt x="1567339" y="305720"/>
                  </a:cubicBezTo>
                  <a:cubicBezTo>
                    <a:pt x="1562963" y="317656"/>
                    <a:pt x="1556293" y="333217"/>
                    <a:pt x="1551223" y="346006"/>
                  </a:cubicBezTo>
                  <a:cubicBezTo>
                    <a:pt x="1543272" y="350909"/>
                    <a:pt x="1535268" y="355705"/>
                    <a:pt x="1526943" y="360021"/>
                  </a:cubicBezTo>
                  <a:cubicBezTo>
                    <a:pt x="1523421" y="361567"/>
                    <a:pt x="1519472" y="362899"/>
                    <a:pt x="1515630" y="362259"/>
                  </a:cubicBezTo>
                  <a:cubicBezTo>
                    <a:pt x="1498927" y="358955"/>
                    <a:pt x="1478702" y="352188"/>
                    <a:pt x="1461572" y="346646"/>
                  </a:cubicBezTo>
                  <a:cubicBezTo>
                    <a:pt x="1447484" y="342915"/>
                    <a:pt x="1430301" y="335455"/>
                    <a:pt x="1417227" y="345473"/>
                  </a:cubicBezTo>
                  <a:cubicBezTo>
                    <a:pt x="1400311" y="362632"/>
                    <a:pt x="1390119" y="386612"/>
                    <a:pt x="1370054" y="400787"/>
                  </a:cubicBezTo>
                  <a:cubicBezTo>
                    <a:pt x="1344706" y="393753"/>
                    <a:pt x="1319305" y="387092"/>
                    <a:pt x="1294651" y="377980"/>
                  </a:cubicBezTo>
                  <a:cubicBezTo>
                    <a:pt x="1267382" y="368707"/>
                    <a:pt x="1231949" y="352454"/>
                    <a:pt x="1206494" y="373610"/>
                  </a:cubicBezTo>
                  <a:cubicBezTo>
                    <a:pt x="1187497" y="392741"/>
                    <a:pt x="1168926" y="414856"/>
                    <a:pt x="1143952" y="426153"/>
                  </a:cubicBezTo>
                  <a:cubicBezTo>
                    <a:pt x="1093684" y="404837"/>
                    <a:pt x="971588" y="351122"/>
                    <a:pt x="920999" y="365990"/>
                  </a:cubicBezTo>
                  <a:cubicBezTo>
                    <a:pt x="893090" y="384001"/>
                    <a:pt x="867315" y="407395"/>
                    <a:pt x="836257" y="420025"/>
                  </a:cubicBezTo>
                  <a:cubicBezTo>
                    <a:pt x="834496" y="418053"/>
                    <a:pt x="832735" y="418639"/>
                    <a:pt x="831028" y="421037"/>
                  </a:cubicBezTo>
                  <a:cubicBezTo>
                    <a:pt x="812190" y="410646"/>
                    <a:pt x="792553" y="401214"/>
                    <a:pt x="775796" y="387518"/>
                  </a:cubicBezTo>
                  <a:cubicBezTo>
                    <a:pt x="760428" y="375209"/>
                    <a:pt x="750342" y="356717"/>
                    <a:pt x="732625" y="347392"/>
                  </a:cubicBezTo>
                  <a:cubicBezTo>
                    <a:pt x="725848" y="344194"/>
                    <a:pt x="718324" y="344621"/>
                    <a:pt x="711280" y="346539"/>
                  </a:cubicBezTo>
                  <a:cubicBezTo>
                    <a:pt x="677554" y="354159"/>
                    <a:pt x="644308" y="363538"/>
                    <a:pt x="610956" y="372437"/>
                  </a:cubicBezTo>
                  <a:cubicBezTo>
                    <a:pt x="575736" y="381017"/>
                    <a:pt x="540409" y="390503"/>
                    <a:pt x="504496" y="395565"/>
                  </a:cubicBezTo>
                  <a:cubicBezTo>
                    <a:pt x="489394" y="379365"/>
                    <a:pt x="475359" y="362153"/>
                    <a:pt x="460738" y="345473"/>
                  </a:cubicBezTo>
                  <a:cubicBezTo>
                    <a:pt x="450438" y="333430"/>
                    <a:pt x="442541" y="318136"/>
                    <a:pt x="428453" y="310089"/>
                  </a:cubicBezTo>
                  <a:cubicBezTo>
                    <a:pt x="406947" y="302149"/>
                    <a:pt x="382506" y="307318"/>
                    <a:pt x="359987" y="307585"/>
                  </a:cubicBezTo>
                  <a:cubicBezTo>
                    <a:pt x="342804" y="308757"/>
                    <a:pt x="325621" y="309770"/>
                    <a:pt x="308491" y="311741"/>
                  </a:cubicBezTo>
                  <a:cubicBezTo>
                    <a:pt x="280475" y="313073"/>
                    <a:pt x="249204" y="324531"/>
                    <a:pt x="222576" y="312754"/>
                  </a:cubicBezTo>
                  <a:cubicBezTo>
                    <a:pt x="213504" y="290639"/>
                    <a:pt x="206620" y="261809"/>
                    <a:pt x="183407" y="250619"/>
                  </a:cubicBezTo>
                  <a:cubicBezTo>
                    <a:pt x="129509" y="241133"/>
                    <a:pt x="74331" y="242785"/>
                    <a:pt x="19954" y="236763"/>
                  </a:cubicBezTo>
                  <a:cubicBezTo>
                    <a:pt x="14671" y="236337"/>
                    <a:pt x="9281" y="235858"/>
                    <a:pt x="3945" y="235538"/>
                  </a:cubicBezTo>
                  <a:cubicBezTo>
                    <a:pt x="8214" y="232767"/>
                    <a:pt x="10882" y="227758"/>
                    <a:pt x="9335" y="221256"/>
                  </a:cubicBezTo>
                  <a:cubicBezTo>
                    <a:pt x="-5767" y="177453"/>
                    <a:pt x="-591" y="131517"/>
                    <a:pt x="11042" y="87501"/>
                  </a:cubicBezTo>
                  <a:cubicBezTo>
                    <a:pt x="19527" y="55687"/>
                    <a:pt x="44021" y="30908"/>
                    <a:pt x="70169" y="12203"/>
                  </a:cubicBezTo>
                  <a:cubicBezTo>
                    <a:pt x="75132" y="8260"/>
                    <a:pt x="79668" y="4103"/>
                    <a:pt x="84417" y="0"/>
                  </a:cubicBezTo>
                  <a:cubicBezTo>
                    <a:pt x="115955" y="47427"/>
                    <a:pt x="161581" y="87714"/>
                    <a:pt x="209235" y="114412"/>
                  </a:cubicBezTo>
                  <a:cubicBezTo>
                    <a:pt x="250592" y="137752"/>
                    <a:pt x="295844" y="153366"/>
                    <a:pt x="340349" y="169726"/>
                  </a:cubicBezTo>
                  <a:cubicBezTo>
                    <a:pt x="402785" y="191095"/>
                    <a:pt x="466447" y="210652"/>
                    <a:pt x="532138" y="218912"/>
                  </a:cubicBezTo>
                  <a:cubicBezTo>
                    <a:pt x="593186" y="225413"/>
                    <a:pt x="654127" y="232287"/>
                    <a:pt x="715069" y="239748"/>
                  </a:cubicBezTo>
                  <a:cubicBezTo>
                    <a:pt x="793300" y="246995"/>
                    <a:pt x="871904" y="249926"/>
                    <a:pt x="950349" y="253336"/>
                  </a:cubicBezTo>
                  <a:cubicBezTo>
                    <a:pt x="971854" y="252804"/>
                    <a:pt x="993573" y="253123"/>
                    <a:pt x="1015292" y="253443"/>
                  </a:cubicBezTo>
                  <a:cubicBezTo>
                    <a:pt x="1028793" y="253656"/>
                    <a:pt x="1042294" y="253816"/>
                    <a:pt x="1055849" y="253816"/>
                  </a:cubicBezTo>
                  <a:cubicBezTo>
                    <a:pt x="1102008" y="253816"/>
                    <a:pt x="1147901" y="251471"/>
                    <a:pt x="1192620" y="238948"/>
                  </a:cubicBezTo>
                  <a:cubicBezTo>
                    <a:pt x="1254735" y="223814"/>
                    <a:pt x="1313808" y="199088"/>
                    <a:pt x="1368933" y="166848"/>
                  </a:cubicBezTo>
                  <a:cubicBezTo>
                    <a:pt x="1411891" y="143294"/>
                    <a:pt x="1456983" y="121073"/>
                    <a:pt x="1489535" y="83291"/>
                  </a:cubicBezTo>
                  <a:cubicBezTo>
                    <a:pt x="1499407" y="73273"/>
                    <a:pt x="1508266" y="61815"/>
                    <a:pt x="1516110" y="4945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1881009" y="5904601"/>
              <a:ext cx="85381" cy="95920"/>
            </a:xfrm>
            <a:custGeom>
              <a:rect b="b" l="l" r="r" t="t"/>
              <a:pathLst>
                <a:path extrusionOk="0" h="95920" w="85381">
                  <a:moveTo>
                    <a:pt x="69960" y="0"/>
                  </a:moveTo>
                  <a:cubicBezTo>
                    <a:pt x="72628" y="8420"/>
                    <a:pt x="83567" y="7834"/>
                    <a:pt x="88690" y="13695"/>
                  </a:cubicBezTo>
                  <a:cubicBezTo>
                    <a:pt x="80045" y="27604"/>
                    <a:pt x="68199" y="39541"/>
                    <a:pt x="57846" y="52277"/>
                  </a:cubicBezTo>
                  <a:cubicBezTo>
                    <a:pt x="41730" y="68477"/>
                    <a:pt x="29190" y="92723"/>
                    <a:pt x="6991" y="100663"/>
                  </a:cubicBezTo>
                  <a:cubicBezTo>
                    <a:pt x="4536" y="100184"/>
                    <a:pt x="2241" y="99224"/>
                    <a:pt x="0" y="98159"/>
                  </a:cubicBezTo>
                  <a:cubicBezTo>
                    <a:pt x="15849" y="60377"/>
                    <a:pt x="49468" y="34478"/>
                    <a:pt x="69960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1428912" y="6222523"/>
              <a:ext cx="32018" cy="117236"/>
            </a:xfrm>
            <a:custGeom>
              <a:rect b="b" l="l" r="r" t="t"/>
              <a:pathLst>
                <a:path extrusionOk="0" h="117236" w="32018">
                  <a:moveTo>
                    <a:pt x="34580" y="122458"/>
                  </a:moveTo>
                  <a:cubicBezTo>
                    <a:pt x="32872" y="122032"/>
                    <a:pt x="31218" y="121606"/>
                    <a:pt x="29670" y="120806"/>
                  </a:cubicBezTo>
                  <a:cubicBezTo>
                    <a:pt x="14622" y="82172"/>
                    <a:pt x="9179" y="40340"/>
                    <a:pt x="0" y="0"/>
                  </a:cubicBezTo>
                  <a:cubicBezTo>
                    <a:pt x="3682" y="2132"/>
                    <a:pt x="8271" y="2238"/>
                    <a:pt x="12060" y="4316"/>
                  </a:cubicBezTo>
                  <a:cubicBezTo>
                    <a:pt x="20705" y="43431"/>
                    <a:pt x="33352" y="82065"/>
                    <a:pt x="34580" y="122458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2178405" y="6144242"/>
              <a:ext cx="64036" cy="149209"/>
            </a:xfrm>
            <a:custGeom>
              <a:rect b="b" l="l" r="r" t="t"/>
              <a:pathLst>
                <a:path extrusionOk="0" h="149209" w="64036">
                  <a:moveTo>
                    <a:pt x="59927" y="7834"/>
                  </a:moveTo>
                  <a:cubicBezTo>
                    <a:pt x="61475" y="8420"/>
                    <a:pt x="62969" y="9059"/>
                    <a:pt x="64357" y="9965"/>
                  </a:cubicBezTo>
                  <a:cubicBezTo>
                    <a:pt x="50749" y="51158"/>
                    <a:pt x="41464" y="93842"/>
                    <a:pt x="27109" y="134821"/>
                  </a:cubicBezTo>
                  <a:cubicBezTo>
                    <a:pt x="21772" y="149742"/>
                    <a:pt x="15902" y="153846"/>
                    <a:pt x="0" y="153100"/>
                  </a:cubicBezTo>
                  <a:cubicBezTo>
                    <a:pt x="3842" y="101676"/>
                    <a:pt x="22840" y="50891"/>
                    <a:pt x="33833" y="0"/>
                  </a:cubicBezTo>
                  <a:cubicBezTo>
                    <a:pt x="38475" y="4050"/>
                    <a:pt x="45946" y="4849"/>
                    <a:pt x="51603" y="6821"/>
                  </a:cubicBezTo>
                  <a:cubicBezTo>
                    <a:pt x="54698" y="7940"/>
                    <a:pt x="57526" y="8206"/>
                    <a:pt x="59927" y="783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8"/>
            <p:cNvSpPr/>
            <p:nvPr/>
          </p:nvSpPr>
          <p:spPr>
            <a:xfrm>
              <a:off x="926334" y="6773053"/>
              <a:ext cx="256145" cy="756705"/>
            </a:xfrm>
            <a:custGeom>
              <a:rect b="b" l="l" r="r" t="t"/>
              <a:pathLst>
                <a:path extrusionOk="0" h="756705" w="256145">
                  <a:moveTo>
                    <a:pt x="211854" y="695210"/>
                  </a:moveTo>
                  <a:cubicBezTo>
                    <a:pt x="211907" y="694250"/>
                    <a:pt x="211053" y="693344"/>
                    <a:pt x="210093" y="693344"/>
                  </a:cubicBezTo>
                  <a:cubicBezTo>
                    <a:pt x="209079" y="693344"/>
                    <a:pt x="208278" y="694091"/>
                    <a:pt x="208225" y="695103"/>
                  </a:cubicBezTo>
                  <a:cubicBezTo>
                    <a:pt x="208172" y="696062"/>
                    <a:pt x="209025" y="696968"/>
                    <a:pt x="209986" y="696968"/>
                  </a:cubicBezTo>
                  <a:cubicBezTo>
                    <a:pt x="211000" y="697021"/>
                    <a:pt x="211800" y="696222"/>
                    <a:pt x="211854" y="695210"/>
                  </a:cubicBezTo>
                  <a:close/>
                  <a:moveTo>
                    <a:pt x="257426" y="759263"/>
                  </a:moveTo>
                  <a:cubicBezTo>
                    <a:pt x="254705" y="756972"/>
                    <a:pt x="251930" y="754734"/>
                    <a:pt x="249208" y="752442"/>
                  </a:cubicBezTo>
                  <a:cubicBezTo>
                    <a:pt x="227116" y="733524"/>
                    <a:pt x="206784" y="712795"/>
                    <a:pt x="187520" y="691106"/>
                  </a:cubicBezTo>
                  <a:cubicBezTo>
                    <a:pt x="191522" y="688016"/>
                    <a:pt x="193977" y="682953"/>
                    <a:pt x="192376" y="676772"/>
                  </a:cubicBezTo>
                  <a:cubicBezTo>
                    <a:pt x="180849" y="640109"/>
                    <a:pt x="165747" y="604671"/>
                    <a:pt x="154168" y="568009"/>
                  </a:cubicBezTo>
                  <a:cubicBezTo>
                    <a:pt x="134850" y="507525"/>
                    <a:pt x="120388" y="445710"/>
                    <a:pt x="105126" y="384108"/>
                  </a:cubicBezTo>
                  <a:cubicBezTo>
                    <a:pt x="93386" y="341956"/>
                    <a:pt x="77964" y="300977"/>
                    <a:pt x="65370" y="259092"/>
                  </a:cubicBezTo>
                  <a:cubicBezTo>
                    <a:pt x="48721" y="208307"/>
                    <a:pt x="39542" y="155604"/>
                    <a:pt x="26682" y="103860"/>
                  </a:cubicBezTo>
                  <a:cubicBezTo>
                    <a:pt x="19478" y="69436"/>
                    <a:pt x="1868" y="38368"/>
                    <a:pt x="0" y="2398"/>
                  </a:cubicBezTo>
                  <a:cubicBezTo>
                    <a:pt x="2188" y="1652"/>
                    <a:pt x="6510" y="1066"/>
                    <a:pt x="10673" y="0"/>
                  </a:cubicBezTo>
                  <a:cubicBezTo>
                    <a:pt x="11366" y="3517"/>
                    <a:pt x="15209" y="5382"/>
                    <a:pt x="18410" y="6555"/>
                  </a:cubicBezTo>
                  <a:cubicBezTo>
                    <a:pt x="29724" y="10178"/>
                    <a:pt x="41410" y="12363"/>
                    <a:pt x="53043" y="14655"/>
                  </a:cubicBezTo>
                  <a:cubicBezTo>
                    <a:pt x="90078" y="21369"/>
                    <a:pt x="127859" y="22648"/>
                    <a:pt x="165427" y="26005"/>
                  </a:cubicBezTo>
                  <a:cubicBezTo>
                    <a:pt x="165054" y="27284"/>
                    <a:pt x="164787" y="28616"/>
                    <a:pt x="164467" y="29842"/>
                  </a:cubicBezTo>
                  <a:cubicBezTo>
                    <a:pt x="160625" y="50785"/>
                    <a:pt x="160998" y="72100"/>
                    <a:pt x="160731" y="93309"/>
                  </a:cubicBezTo>
                  <a:cubicBezTo>
                    <a:pt x="160198" y="160294"/>
                    <a:pt x="161478" y="227225"/>
                    <a:pt x="165160" y="294103"/>
                  </a:cubicBezTo>
                  <a:cubicBezTo>
                    <a:pt x="167028" y="332311"/>
                    <a:pt x="168042" y="371212"/>
                    <a:pt x="169216" y="409633"/>
                  </a:cubicBezTo>
                  <a:cubicBezTo>
                    <a:pt x="169856" y="426206"/>
                    <a:pt x="170497" y="442779"/>
                    <a:pt x="170924" y="459352"/>
                  </a:cubicBezTo>
                  <a:cubicBezTo>
                    <a:pt x="170817" y="466440"/>
                    <a:pt x="176687" y="472781"/>
                    <a:pt x="183891" y="472834"/>
                  </a:cubicBezTo>
                  <a:cubicBezTo>
                    <a:pt x="190882" y="473101"/>
                    <a:pt x="197552" y="466972"/>
                    <a:pt x="197392" y="459885"/>
                  </a:cubicBezTo>
                  <a:cubicBezTo>
                    <a:pt x="195524" y="430469"/>
                    <a:pt x="192483" y="401214"/>
                    <a:pt x="191362" y="371745"/>
                  </a:cubicBezTo>
                  <a:cubicBezTo>
                    <a:pt x="185012" y="256800"/>
                    <a:pt x="174339" y="142335"/>
                    <a:pt x="174713" y="26911"/>
                  </a:cubicBezTo>
                  <a:cubicBezTo>
                    <a:pt x="187306" y="28190"/>
                    <a:pt x="199847" y="29789"/>
                    <a:pt x="212334" y="31920"/>
                  </a:cubicBezTo>
                  <a:cubicBezTo>
                    <a:pt x="223434" y="40979"/>
                    <a:pt x="228023" y="51690"/>
                    <a:pt x="231652" y="61922"/>
                  </a:cubicBezTo>
                  <a:cubicBezTo>
                    <a:pt x="224074" y="65759"/>
                    <a:pt x="231758" y="98691"/>
                    <a:pt x="231438" y="106099"/>
                  </a:cubicBezTo>
                  <a:cubicBezTo>
                    <a:pt x="238215" y="181023"/>
                    <a:pt x="236988" y="256374"/>
                    <a:pt x="239283" y="331511"/>
                  </a:cubicBezTo>
                  <a:cubicBezTo>
                    <a:pt x="240243" y="425300"/>
                    <a:pt x="240830" y="519036"/>
                    <a:pt x="246807" y="612665"/>
                  </a:cubicBezTo>
                  <a:cubicBezTo>
                    <a:pt x="248461" y="655083"/>
                    <a:pt x="249955" y="697501"/>
                    <a:pt x="255612" y="739546"/>
                  </a:cubicBezTo>
                  <a:cubicBezTo>
                    <a:pt x="257106" y="745621"/>
                    <a:pt x="256893" y="752549"/>
                    <a:pt x="257426" y="759263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8"/>
            <p:cNvSpPr/>
            <p:nvPr/>
          </p:nvSpPr>
          <p:spPr>
            <a:xfrm>
              <a:off x="1171273" y="6862366"/>
              <a:ext cx="282827" cy="820652"/>
            </a:xfrm>
            <a:custGeom>
              <a:rect b="b" l="l" r="r" t="t"/>
              <a:pathLst>
                <a:path extrusionOk="0" h="820652" w="282827">
                  <a:moveTo>
                    <a:pt x="282721" y="505447"/>
                  </a:moveTo>
                  <a:cubicBezTo>
                    <a:pt x="283254" y="594546"/>
                    <a:pt x="284161" y="683593"/>
                    <a:pt x="283574" y="772692"/>
                  </a:cubicBezTo>
                  <a:cubicBezTo>
                    <a:pt x="283734" y="788732"/>
                    <a:pt x="283681" y="804719"/>
                    <a:pt x="284055" y="820759"/>
                  </a:cubicBezTo>
                  <a:cubicBezTo>
                    <a:pt x="248354" y="810474"/>
                    <a:pt x="212441" y="800349"/>
                    <a:pt x="179782" y="782390"/>
                  </a:cubicBezTo>
                  <a:cubicBezTo>
                    <a:pt x="157690" y="770294"/>
                    <a:pt x="132235" y="757398"/>
                    <a:pt x="110249" y="744182"/>
                  </a:cubicBezTo>
                  <a:cubicBezTo>
                    <a:pt x="84315" y="727236"/>
                    <a:pt x="59661" y="708319"/>
                    <a:pt x="35540" y="688815"/>
                  </a:cubicBezTo>
                  <a:cubicBezTo>
                    <a:pt x="39436" y="686417"/>
                    <a:pt x="42264" y="682260"/>
                    <a:pt x="42157" y="677304"/>
                  </a:cubicBezTo>
                  <a:cubicBezTo>
                    <a:pt x="40663" y="653644"/>
                    <a:pt x="36234" y="630144"/>
                    <a:pt x="34420" y="606430"/>
                  </a:cubicBezTo>
                  <a:cubicBezTo>
                    <a:pt x="30471" y="549784"/>
                    <a:pt x="28123" y="493031"/>
                    <a:pt x="24921" y="436331"/>
                  </a:cubicBezTo>
                  <a:cubicBezTo>
                    <a:pt x="20225" y="337906"/>
                    <a:pt x="20385" y="238842"/>
                    <a:pt x="14355" y="140417"/>
                  </a:cubicBezTo>
                  <a:cubicBezTo>
                    <a:pt x="10673" y="94215"/>
                    <a:pt x="11740" y="45242"/>
                    <a:pt x="0" y="0"/>
                  </a:cubicBezTo>
                  <a:cubicBezTo>
                    <a:pt x="7311" y="7834"/>
                    <a:pt x="19531" y="13003"/>
                    <a:pt x="42851" y="13162"/>
                  </a:cubicBezTo>
                  <a:cubicBezTo>
                    <a:pt x="87943" y="11137"/>
                    <a:pt x="132555" y="3197"/>
                    <a:pt x="177701" y="1918"/>
                  </a:cubicBezTo>
                  <a:cubicBezTo>
                    <a:pt x="181170" y="2291"/>
                    <a:pt x="185279" y="2025"/>
                    <a:pt x="189494" y="1705"/>
                  </a:cubicBezTo>
                  <a:cubicBezTo>
                    <a:pt x="184905" y="20250"/>
                    <a:pt x="184051" y="64959"/>
                    <a:pt x="183037" y="70715"/>
                  </a:cubicBezTo>
                  <a:cubicBezTo>
                    <a:pt x="180209" y="162585"/>
                    <a:pt x="185225" y="254029"/>
                    <a:pt x="189227" y="345900"/>
                  </a:cubicBezTo>
                  <a:cubicBezTo>
                    <a:pt x="193283" y="415069"/>
                    <a:pt x="193230" y="486849"/>
                    <a:pt x="191362" y="556498"/>
                  </a:cubicBezTo>
                  <a:cubicBezTo>
                    <a:pt x="191415" y="573711"/>
                    <a:pt x="190828" y="590923"/>
                    <a:pt x="191469" y="608135"/>
                  </a:cubicBezTo>
                  <a:cubicBezTo>
                    <a:pt x="191309" y="615756"/>
                    <a:pt x="197552" y="622417"/>
                    <a:pt x="205237" y="622523"/>
                  </a:cubicBezTo>
                  <a:cubicBezTo>
                    <a:pt x="212654" y="622683"/>
                    <a:pt x="219805" y="616395"/>
                    <a:pt x="219591" y="608721"/>
                  </a:cubicBezTo>
                  <a:cubicBezTo>
                    <a:pt x="218097" y="563479"/>
                    <a:pt x="219111" y="518183"/>
                    <a:pt x="219538" y="472941"/>
                  </a:cubicBezTo>
                  <a:cubicBezTo>
                    <a:pt x="216390" y="315525"/>
                    <a:pt x="196271" y="158695"/>
                    <a:pt x="196805" y="1226"/>
                  </a:cubicBezTo>
                  <a:cubicBezTo>
                    <a:pt x="205397" y="853"/>
                    <a:pt x="213615" y="1545"/>
                    <a:pt x="218151" y="7993"/>
                  </a:cubicBezTo>
                  <a:cubicBezTo>
                    <a:pt x="229891" y="23607"/>
                    <a:pt x="242271" y="38528"/>
                    <a:pt x="255292" y="53076"/>
                  </a:cubicBezTo>
                  <a:cubicBezTo>
                    <a:pt x="256839" y="54568"/>
                    <a:pt x="258280" y="56167"/>
                    <a:pt x="259721" y="57872"/>
                  </a:cubicBezTo>
                  <a:cubicBezTo>
                    <a:pt x="261322" y="86382"/>
                    <a:pt x="266765" y="114838"/>
                    <a:pt x="268046" y="143401"/>
                  </a:cubicBezTo>
                  <a:cubicBezTo>
                    <a:pt x="273595" y="202712"/>
                    <a:pt x="272902" y="262342"/>
                    <a:pt x="275036" y="321813"/>
                  </a:cubicBezTo>
                  <a:cubicBezTo>
                    <a:pt x="277971" y="383628"/>
                    <a:pt x="282454" y="442886"/>
                    <a:pt x="282721" y="505447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1449137" y="6898282"/>
              <a:ext cx="1056599" cy="825981"/>
            </a:xfrm>
            <a:custGeom>
              <a:rect b="b" l="l" r="r" t="t"/>
              <a:pathLst>
                <a:path extrusionOk="0" h="825981" w="1056599">
                  <a:moveTo>
                    <a:pt x="970845" y="4316"/>
                  </a:moveTo>
                  <a:cubicBezTo>
                    <a:pt x="1000301" y="13162"/>
                    <a:pt x="1030985" y="28403"/>
                    <a:pt x="1059108" y="16893"/>
                  </a:cubicBezTo>
                  <a:cubicBezTo>
                    <a:pt x="1005584" y="195837"/>
                    <a:pt x="957397" y="376381"/>
                    <a:pt x="913159" y="557884"/>
                  </a:cubicBezTo>
                  <a:cubicBezTo>
                    <a:pt x="903393" y="599023"/>
                    <a:pt x="889945" y="640375"/>
                    <a:pt x="879860" y="681727"/>
                  </a:cubicBezTo>
                  <a:cubicBezTo>
                    <a:pt x="879166" y="684871"/>
                    <a:pt x="877939" y="688602"/>
                    <a:pt x="876711" y="692492"/>
                  </a:cubicBezTo>
                  <a:cubicBezTo>
                    <a:pt x="844159" y="710663"/>
                    <a:pt x="809793" y="725904"/>
                    <a:pt x="776441" y="742584"/>
                  </a:cubicBezTo>
                  <a:cubicBezTo>
                    <a:pt x="671421" y="788519"/>
                    <a:pt x="558877" y="817348"/>
                    <a:pt x="444626" y="827473"/>
                  </a:cubicBezTo>
                  <a:cubicBezTo>
                    <a:pt x="380163" y="833761"/>
                    <a:pt x="315486" y="829019"/>
                    <a:pt x="251022" y="826034"/>
                  </a:cubicBezTo>
                  <a:cubicBezTo>
                    <a:pt x="178341" y="821078"/>
                    <a:pt x="105607" y="810314"/>
                    <a:pt x="34793" y="792835"/>
                  </a:cubicBezTo>
                  <a:cubicBezTo>
                    <a:pt x="34793" y="792675"/>
                    <a:pt x="34793" y="792516"/>
                    <a:pt x="34793" y="792302"/>
                  </a:cubicBezTo>
                  <a:cubicBezTo>
                    <a:pt x="34366" y="777008"/>
                    <a:pt x="34153" y="761768"/>
                    <a:pt x="33939" y="746474"/>
                  </a:cubicBezTo>
                  <a:cubicBezTo>
                    <a:pt x="33993" y="675226"/>
                    <a:pt x="32925" y="604032"/>
                    <a:pt x="31965" y="532731"/>
                  </a:cubicBezTo>
                  <a:cubicBezTo>
                    <a:pt x="32498" y="441234"/>
                    <a:pt x="24707" y="350163"/>
                    <a:pt x="18731" y="258878"/>
                  </a:cubicBezTo>
                  <a:cubicBezTo>
                    <a:pt x="15689" y="187578"/>
                    <a:pt x="12807" y="114625"/>
                    <a:pt x="0" y="43857"/>
                  </a:cubicBezTo>
                  <a:cubicBezTo>
                    <a:pt x="5657" y="49506"/>
                    <a:pt x="12060" y="53822"/>
                    <a:pt x="20225" y="54941"/>
                  </a:cubicBezTo>
                  <a:cubicBezTo>
                    <a:pt x="89384" y="48333"/>
                    <a:pt x="155982" y="24140"/>
                    <a:pt x="223700" y="8366"/>
                  </a:cubicBezTo>
                  <a:cubicBezTo>
                    <a:pt x="216710" y="86382"/>
                    <a:pt x="209506" y="164930"/>
                    <a:pt x="208759" y="243478"/>
                  </a:cubicBezTo>
                  <a:cubicBezTo>
                    <a:pt x="207318" y="292397"/>
                    <a:pt x="205343" y="341317"/>
                    <a:pt x="201448" y="390076"/>
                  </a:cubicBezTo>
                  <a:cubicBezTo>
                    <a:pt x="200220" y="406649"/>
                    <a:pt x="199473" y="423169"/>
                    <a:pt x="198619" y="439742"/>
                  </a:cubicBezTo>
                  <a:cubicBezTo>
                    <a:pt x="196858" y="447522"/>
                    <a:pt x="202462" y="455568"/>
                    <a:pt x="210680" y="455675"/>
                  </a:cubicBezTo>
                  <a:cubicBezTo>
                    <a:pt x="232025" y="455622"/>
                    <a:pt x="220979" y="417573"/>
                    <a:pt x="224074" y="402919"/>
                  </a:cubicBezTo>
                  <a:cubicBezTo>
                    <a:pt x="229090" y="319841"/>
                    <a:pt x="228610" y="236657"/>
                    <a:pt x="229837" y="153419"/>
                  </a:cubicBezTo>
                  <a:cubicBezTo>
                    <a:pt x="230851" y="113506"/>
                    <a:pt x="234213" y="73805"/>
                    <a:pt x="235280" y="33892"/>
                  </a:cubicBezTo>
                  <a:cubicBezTo>
                    <a:pt x="234693" y="25099"/>
                    <a:pt x="236508" y="14868"/>
                    <a:pt x="235547" y="5649"/>
                  </a:cubicBezTo>
                  <a:cubicBezTo>
                    <a:pt x="237201" y="5276"/>
                    <a:pt x="238802" y="4956"/>
                    <a:pt x="240457" y="4583"/>
                  </a:cubicBezTo>
                  <a:cubicBezTo>
                    <a:pt x="254171" y="15400"/>
                    <a:pt x="263937" y="30641"/>
                    <a:pt x="277864" y="41352"/>
                  </a:cubicBezTo>
                  <a:cubicBezTo>
                    <a:pt x="297556" y="56113"/>
                    <a:pt x="319435" y="69382"/>
                    <a:pt x="342008" y="79028"/>
                  </a:cubicBezTo>
                  <a:cubicBezTo>
                    <a:pt x="336191" y="108230"/>
                    <a:pt x="331975" y="149423"/>
                    <a:pt x="330481" y="156244"/>
                  </a:cubicBezTo>
                  <a:cubicBezTo>
                    <a:pt x="323063" y="243105"/>
                    <a:pt x="317087" y="330019"/>
                    <a:pt x="304066" y="416348"/>
                  </a:cubicBezTo>
                  <a:cubicBezTo>
                    <a:pt x="290992" y="513387"/>
                    <a:pt x="280746" y="610906"/>
                    <a:pt x="277117" y="708852"/>
                  </a:cubicBezTo>
                  <a:cubicBezTo>
                    <a:pt x="276424" y="727343"/>
                    <a:pt x="275410" y="745834"/>
                    <a:pt x="273809" y="764272"/>
                  </a:cubicBezTo>
                  <a:cubicBezTo>
                    <a:pt x="274076" y="778341"/>
                    <a:pt x="263029" y="802587"/>
                    <a:pt x="282934" y="807064"/>
                  </a:cubicBezTo>
                  <a:cubicBezTo>
                    <a:pt x="290458" y="808236"/>
                    <a:pt x="298409" y="802907"/>
                    <a:pt x="299370" y="795180"/>
                  </a:cubicBezTo>
                  <a:cubicBezTo>
                    <a:pt x="302945" y="765711"/>
                    <a:pt x="304546" y="736029"/>
                    <a:pt x="305453" y="706400"/>
                  </a:cubicBezTo>
                  <a:cubicBezTo>
                    <a:pt x="306040" y="668139"/>
                    <a:pt x="309082" y="629930"/>
                    <a:pt x="311804" y="591775"/>
                  </a:cubicBezTo>
                  <a:cubicBezTo>
                    <a:pt x="317887" y="481893"/>
                    <a:pt x="336511" y="372811"/>
                    <a:pt x="343075" y="262875"/>
                  </a:cubicBezTo>
                  <a:cubicBezTo>
                    <a:pt x="345049" y="224027"/>
                    <a:pt x="345209" y="185073"/>
                    <a:pt x="348625" y="146332"/>
                  </a:cubicBezTo>
                  <a:cubicBezTo>
                    <a:pt x="350599" y="125123"/>
                    <a:pt x="352840" y="102582"/>
                    <a:pt x="354975" y="80840"/>
                  </a:cubicBezTo>
                  <a:cubicBezTo>
                    <a:pt x="366235" y="79507"/>
                    <a:pt x="376694" y="73113"/>
                    <a:pt x="386566" y="67677"/>
                  </a:cubicBezTo>
                  <a:cubicBezTo>
                    <a:pt x="409086" y="54088"/>
                    <a:pt x="430911" y="39381"/>
                    <a:pt x="451670" y="23234"/>
                  </a:cubicBezTo>
                  <a:cubicBezTo>
                    <a:pt x="453431" y="22062"/>
                    <a:pt x="456206" y="22328"/>
                    <a:pt x="458287" y="22222"/>
                  </a:cubicBezTo>
                  <a:cubicBezTo>
                    <a:pt x="458394" y="22222"/>
                    <a:pt x="458500" y="22275"/>
                    <a:pt x="458607" y="22275"/>
                  </a:cubicBezTo>
                  <a:cubicBezTo>
                    <a:pt x="442011" y="50358"/>
                    <a:pt x="437262" y="223388"/>
                    <a:pt x="436301" y="236604"/>
                  </a:cubicBezTo>
                  <a:cubicBezTo>
                    <a:pt x="434807" y="281313"/>
                    <a:pt x="432139" y="325970"/>
                    <a:pt x="426909" y="370359"/>
                  </a:cubicBezTo>
                  <a:cubicBezTo>
                    <a:pt x="425255" y="384801"/>
                    <a:pt x="423440" y="399189"/>
                    <a:pt x="422000" y="413630"/>
                  </a:cubicBezTo>
                  <a:cubicBezTo>
                    <a:pt x="420932" y="420664"/>
                    <a:pt x="426429" y="427485"/>
                    <a:pt x="433633" y="427539"/>
                  </a:cubicBezTo>
                  <a:cubicBezTo>
                    <a:pt x="440143" y="427858"/>
                    <a:pt x="445800" y="422210"/>
                    <a:pt x="445907" y="415815"/>
                  </a:cubicBezTo>
                  <a:cubicBezTo>
                    <a:pt x="447347" y="391089"/>
                    <a:pt x="449429" y="366416"/>
                    <a:pt x="451190" y="341690"/>
                  </a:cubicBezTo>
                  <a:cubicBezTo>
                    <a:pt x="457753" y="235698"/>
                    <a:pt x="452043" y="129120"/>
                    <a:pt x="463997" y="23447"/>
                  </a:cubicBezTo>
                  <a:cubicBezTo>
                    <a:pt x="465704" y="25206"/>
                    <a:pt x="468479" y="25152"/>
                    <a:pt x="470774" y="25579"/>
                  </a:cubicBezTo>
                  <a:cubicBezTo>
                    <a:pt x="472108" y="25792"/>
                    <a:pt x="472855" y="24726"/>
                    <a:pt x="472855" y="23660"/>
                  </a:cubicBezTo>
                  <a:cubicBezTo>
                    <a:pt x="512451" y="28829"/>
                    <a:pt x="550713" y="44123"/>
                    <a:pt x="588441" y="56486"/>
                  </a:cubicBezTo>
                  <a:cubicBezTo>
                    <a:pt x="610693" y="63787"/>
                    <a:pt x="631452" y="77056"/>
                    <a:pt x="653865" y="83397"/>
                  </a:cubicBezTo>
                  <a:cubicBezTo>
                    <a:pt x="648475" y="101196"/>
                    <a:pt x="646287" y="120487"/>
                    <a:pt x="641538" y="138179"/>
                  </a:cubicBezTo>
                  <a:cubicBezTo>
                    <a:pt x="633693" y="174788"/>
                    <a:pt x="625902" y="211398"/>
                    <a:pt x="619125" y="248274"/>
                  </a:cubicBezTo>
                  <a:cubicBezTo>
                    <a:pt x="602636" y="340304"/>
                    <a:pt x="581610" y="431429"/>
                    <a:pt x="565708" y="523565"/>
                  </a:cubicBezTo>
                  <a:cubicBezTo>
                    <a:pt x="554768" y="577068"/>
                    <a:pt x="545857" y="630996"/>
                    <a:pt x="535664" y="684658"/>
                  </a:cubicBezTo>
                  <a:cubicBezTo>
                    <a:pt x="530328" y="710450"/>
                    <a:pt x="524511" y="736189"/>
                    <a:pt x="520562" y="762194"/>
                  </a:cubicBezTo>
                  <a:cubicBezTo>
                    <a:pt x="519495" y="776102"/>
                    <a:pt x="508395" y="800243"/>
                    <a:pt x="528353" y="804879"/>
                  </a:cubicBezTo>
                  <a:cubicBezTo>
                    <a:pt x="545056" y="807064"/>
                    <a:pt x="545643" y="787720"/>
                    <a:pt x="547618" y="775836"/>
                  </a:cubicBezTo>
                  <a:cubicBezTo>
                    <a:pt x="550286" y="758943"/>
                    <a:pt x="553061" y="742104"/>
                    <a:pt x="556423" y="725318"/>
                  </a:cubicBezTo>
                  <a:cubicBezTo>
                    <a:pt x="571525" y="654390"/>
                    <a:pt x="581664" y="582450"/>
                    <a:pt x="595271" y="511202"/>
                  </a:cubicBezTo>
                  <a:cubicBezTo>
                    <a:pt x="616510" y="381923"/>
                    <a:pt x="641111" y="253283"/>
                    <a:pt x="661122" y="123791"/>
                  </a:cubicBezTo>
                  <a:cubicBezTo>
                    <a:pt x="662883" y="111001"/>
                    <a:pt x="664964" y="98159"/>
                    <a:pt x="666885" y="85369"/>
                  </a:cubicBezTo>
                  <a:cubicBezTo>
                    <a:pt x="680066" y="83504"/>
                    <a:pt x="691326" y="74658"/>
                    <a:pt x="701678" y="66771"/>
                  </a:cubicBezTo>
                  <a:cubicBezTo>
                    <a:pt x="717901" y="54195"/>
                    <a:pt x="732042" y="39327"/>
                    <a:pt x="746344" y="24726"/>
                  </a:cubicBezTo>
                  <a:cubicBezTo>
                    <a:pt x="751093" y="23501"/>
                    <a:pt x="755842" y="23074"/>
                    <a:pt x="760645" y="23287"/>
                  </a:cubicBezTo>
                  <a:cubicBezTo>
                    <a:pt x="753548" y="35650"/>
                    <a:pt x="746504" y="78015"/>
                    <a:pt x="744103" y="84570"/>
                  </a:cubicBezTo>
                  <a:cubicBezTo>
                    <a:pt x="731135" y="145159"/>
                    <a:pt x="720196" y="206335"/>
                    <a:pt x="713152" y="267938"/>
                  </a:cubicBezTo>
                  <a:cubicBezTo>
                    <a:pt x="709416" y="299485"/>
                    <a:pt x="706428" y="331085"/>
                    <a:pt x="702372" y="362579"/>
                  </a:cubicBezTo>
                  <a:cubicBezTo>
                    <a:pt x="701145" y="369666"/>
                    <a:pt x="706908" y="376541"/>
                    <a:pt x="714112" y="376594"/>
                  </a:cubicBezTo>
                  <a:cubicBezTo>
                    <a:pt x="728947" y="376487"/>
                    <a:pt x="726599" y="359275"/>
                    <a:pt x="727506" y="348884"/>
                  </a:cubicBezTo>
                  <a:cubicBezTo>
                    <a:pt x="729588" y="317070"/>
                    <a:pt x="731936" y="285257"/>
                    <a:pt x="734764" y="253496"/>
                  </a:cubicBezTo>
                  <a:cubicBezTo>
                    <a:pt x="740794" y="191468"/>
                    <a:pt x="750773" y="129013"/>
                    <a:pt x="760752" y="67357"/>
                  </a:cubicBezTo>
                  <a:cubicBezTo>
                    <a:pt x="762940" y="53929"/>
                    <a:pt x="765448" y="40606"/>
                    <a:pt x="766782" y="27071"/>
                  </a:cubicBezTo>
                  <a:cubicBezTo>
                    <a:pt x="766729" y="26058"/>
                    <a:pt x="766889" y="24939"/>
                    <a:pt x="766835" y="23874"/>
                  </a:cubicBezTo>
                  <a:cubicBezTo>
                    <a:pt x="784285" y="26485"/>
                    <a:pt x="801575" y="36023"/>
                    <a:pt x="818118" y="40606"/>
                  </a:cubicBezTo>
                  <a:cubicBezTo>
                    <a:pt x="840958" y="48014"/>
                    <a:pt x="864171" y="54941"/>
                    <a:pt x="887544" y="60270"/>
                  </a:cubicBezTo>
                  <a:cubicBezTo>
                    <a:pt x="888291" y="60270"/>
                    <a:pt x="888985" y="60217"/>
                    <a:pt x="889678" y="60163"/>
                  </a:cubicBezTo>
                  <a:cubicBezTo>
                    <a:pt x="877351" y="89419"/>
                    <a:pt x="863850" y="139511"/>
                    <a:pt x="861182" y="146598"/>
                  </a:cubicBezTo>
                  <a:cubicBezTo>
                    <a:pt x="841224" y="215981"/>
                    <a:pt x="830978" y="287601"/>
                    <a:pt x="814542" y="357783"/>
                  </a:cubicBezTo>
                  <a:cubicBezTo>
                    <a:pt x="790582" y="459672"/>
                    <a:pt x="773453" y="562839"/>
                    <a:pt x="752961" y="665421"/>
                  </a:cubicBezTo>
                  <a:cubicBezTo>
                    <a:pt x="748532" y="684285"/>
                    <a:pt x="744209" y="703523"/>
                    <a:pt x="739993" y="722600"/>
                  </a:cubicBezTo>
                  <a:cubicBezTo>
                    <a:pt x="736845" y="730807"/>
                    <a:pt x="739780" y="740772"/>
                    <a:pt x="748799" y="743436"/>
                  </a:cubicBezTo>
                  <a:cubicBezTo>
                    <a:pt x="769290" y="748126"/>
                    <a:pt x="768650" y="721694"/>
                    <a:pt x="772225" y="708265"/>
                  </a:cubicBezTo>
                  <a:cubicBezTo>
                    <a:pt x="781670" y="666274"/>
                    <a:pt x="789995" y="624122"/>
                    <a:pt x="796185" y="581544"/>
                  </a:cubicBezTo>
                  <a:cubicBezTo>
                    <a:pt x="812301" y="477843"/>
                    <a:pt x="835781" y="375475"/>
                    <a:pt x="853871" y="272201"/>
                  </a:cubicBezTo>
                  <a:cubicBezTo>
                    <a:pt x="864598" y="198981"/>
                    <a:pt x="882688" y="127254"/>
                    <a:pt x="903393" y="56273"/>
                  </a:cubicBezTo>
                  <a:cubicBezTo>
                    <a:pt x="924578" y="45722"/>
                    <a:pt x="939573" y="16680"/>
                    <a:pt x="953501" y="0"/>
                  </a:cubicBezTo>
                  <a:cubicBezTo>
                    <a:pt x="954942" y="266"/>
                    <a:pt x="956383" y="533"/>
                    <a:pt x="957824" y="853"/>
                  </a:cubicBezTo>
                  <a:cubicBezTo>
                    <a:pt x="951687" y="11617"/>
                    <a:pt x="949499" y="24886"/>
                    <a:pt x="945710" y="36556"/>
                  </a:cubicBezTo>
                  <a:cubicBezTo>
                    <a:pt x="934184" y="80307"/>
                    <a:pt x="928154" y="125229"/>
                    <a:pt x="921323" y="169832"/>
                  </a:cubicBezTo>
                  <a:cubicBezTo>
                    <a:pt x="914493" y="218485"/>
                    <a:pt x="904247" y="266392"/>
                    <a:pt x="892187" y="313979"/>
                  </a:cubicBezTo>
                  <a:cubicBezTo>
                    <a:pt x="884556" y="345793"/>
                    <a:pt x="878205" y="377820"/>
                    <a:pt x="871055" y="409740"/>
                  </a:cubicBezTo>
                  <a:cubicBezTo>
                    <a:pt x="869667" y="416774"/>
                    <a:pt x="875164" y="424128"/>
                    <a:pt x="882208" y="425087"/>
                  </a:cubicBezTo>
                  <a:cubicBezTo>
                    <a:pt x="899871" y="427165"/>
                    <a:pt x="898484" y="405423"/>
                    <a:pt x="900885" y="393433"/>
                  </a:cubicBezTo>
                  <a:cubicBezTo>
                    <a:pt x="904033" y="373823"/>
                    <a:pt x="907609" y="354319"/>
                    <a:pt x="911558" y="334815"/>
                  </a:cubicBezTo>
                  <a:cubicBezTo>
                    <a:pt x="922177" y="284937"/>
                    <a:pt x="933543" y="235111"/>
                    <a:pt x="939467" y="184380"/>
                  </a:cubicBezTo>
                  <a:cubicBezTo>
                    <a:pt x="948218" y="124323"/>
                    <a:pt x="952488" y="62455"/>
                    <a:pt x="970845" y="4316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2361335" y="6855864"/>
              <a:ext cx="234799" cy="708745"/>
            </a:xfrm>
            <a:custGeom>
              <a:rect b="b" l="l" r="r" t="t"/>
              <a:pathLst>
                <a:path extrusionOk="0" h="708745" w="234799">
                  <a:moveTo>
                    <a:pt x="222313" y="6981"/>
                  </a:moveTo>
                  <a:cubicBezTo>
                    <a:pt x="228343" y="4796"/>
                    <a:pt x="234266" y="1918"/>
                    <a:pt x="239923" y="0"/>
                  </a:cubicBezTo>
                  <a:cubicBezTo>
                    <a:pt x="217884" y="104287"/>
                    <a:pt x="180583" y="205003"/>
                    <a:pt x="145736" y="305666"/>
                  </a:cubicBezTo>
                  <a:cubicBezTo>
                    <a:pt x="124604" y="372278"/>
                    <a:pt x="103152" y="438729"/>
                    <a:pt x="78124" y="504008"/>
                  </a:cubicBezTo>
                  <a:cubicBezTo>
                    <a:pt x="57259" y="560335"/>
                    <a:pt x="41143" y="618313"/>
                    <a:pt x="24281" y="675919"/>
                  </a:cubicBezTo>
                  <a:cubicBezTo>
                    <a:pt x="22840" y="686257"/>
                    <a:pt x="12594" y="700912"/>
                    <a:pt x="12114" y="712475"/>
                  </a:cubicBezTo>
                  <a:cubicBezTo>
                    <a:pt x="10619" y="711889"/>
                    <a:pt x="9018" y="711569"/>
                    <a:pt x="7311" y="711623"/>
                  </a:cubicBezTo>
                  <a:cubicBezTo>
                    <a:pt x="4696" y="711729"/>
                    <a:pt x="2295" y="712422"/>
                    <a:pt x="0" y="713541"/>
                  </a:cubicBezTo>
                  <a:cubicBezTo>
                    <a:pt x="7418" y="685458"/>
                    <a:pt x="14728" y="657428"/>
                    <a:pt x="22573" y="629451"/>
                  </a:cubicBezTo>
                  <a:cubicBezTo>
                    <a:pt x="45146" y="529161"/>
                    <a:pt x="71347" y="428125"/>
                    <a:pt x="94027" y="327568"/>
                  </a:cubicBezTo>
                  <a:cubicBezTo>
                    <a:pt x="116013" y="236071"/>
                    <a:pt x="142908" y="145373"/>
                    <a:pt x="159290" y="52436"/>
                  </a:cubicBezTo>
                  <a:cubicBezTo>
                    <a:pt x="159664" y="52170"/>
                    <a:pt x="159984" y="51904"/>
                    <a:pt x="160358" y="51637"/>
                  </a:cubicBezTo>
                  <a:cubicBezTo>
                    <a:pt x="172845" y="44177"/>
                    <a:pt x="185065" y="36450"/>
                    <a:pt x="197499" y="28883"/>
                  </a:cubicBezTo>
                  <a:cubicBezTo>
                    <a:pt x="206037" y="23181"/>
                    <a:pt x="221352" y="17585"/>
                    <a:pt x="222313" y="6981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2560542" y="6811208"/>
              <a:ext cx="42690" cy="37302"/>
            </a:xfrm>
            <a:custGeom>
              <a:rect b="b" l="l" r="r" t="t"/>
              <a:pathLst>
                <a:path extrusionOk="0" h="37302" w="42690">
                  <a:moveTo>
                    <a:pt x="40877" y="14281"/>
                  </a:moveTo>
                  <a:cubicBezTo>
                    <a:pt x="41570" y="14868"/>
                    <a:pt x="42211" y="15454"/>
                    <a:pt x="42851" y="16040"/>
                  </a:cubicBezTo>
                  <a:cubicBezTo>
                    <a:pt x="38475" y="18918"/>
                    <a:pt x="34313" y="22435"/>
                    <a:pt x="30097" y="24620"/>
                  </a:cubicBezTo>
                  <a:cubicBezTo>
                    <a:pt x="24067" y="28776"/>
                    <a:pt x="17183" y="32347"/>
                    <a:pt x="10619" y="36290"/>
                  </a:cubicBezTo>
                  <a:cubicBezTo>
                    <a:pt x="7204" y="36077"/>
                    <a:pt x="3629" y="37143"/>
                    <a:pt x="0" y="38794"/>
                  </a:cubicBezTo>
                  <a:cubicBezTo>
                    <a:pt x="4856" y="26058"/>
                    <a:pt x="9339" y="13162"/>
                    <a:pt x="12701" y="0"/>
                  </a:cubicBezTo>
                  <a:cubicBezTo>
                    <a:pt x="13608" y="853"/>
                    <a:pt x="14728" y="1492"/>
                    <a:pt x="15956" y="1918"/>
                  </a:cubicBezTo>
                  <a:cubicBezTo>
                    <a:pt x="20758" y="3517"/>
                    <a:pt x="25721" y="5062"/>
                    <a:pt x="30417" y="7087"/>
                  </a:cubicBezTo>
                  <a:cubicBezTo>
                    <a:pt x="31271" y="7514"/>
                    <a:pt x="32125" y="8047"/>
                    <a:pt x="32979" y="8579"/>
                  </a:cubicBezTo>
                  <a:cubicBezTo>
                    <a:pt x="35540" y="10604"/>
                    <a:pt x="38102" y="12629"/>
                    <a:pt x="40877" y="14281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928789" y="6743691"/>
              <a:ext cx="26681" cy="15986"/>
            </a:xfrm>
            <a:custGeom>
              <a:rect b="b" l="l" r="r" t="t"/>
              <a:pathLst>
                <a:path extrusionOk="0" h="15986" w="26681">
                  <a:moveTo>
                    <a:pt x="22466" y="13003"/>
                  </a:moveTo>
                  <a:cubicBezTo>
                    <a:pt x="23320" y="16253"/>
                    <a:pt x="24921" y="18651"/>
                    <a:pt x="26949" y="20250"/>
                  </a:cubicBezTo>
                  <a:cubicBezTo>
                    <a:pt x="23907" y="20356"/>
                    <a:pt x="20812" y="20516"/>
                    <a:pt x="17770" y="20889"/>
                  </a:cubicBezTo>
                  <a:cubicBezTo>
                    <a:pt x="17450" y="20143"/>
                    <a:pt x="16916" y="19344"/>
                    <a:pt x="16169" y="18438"/>
                  </a:cubicBezTo>
                  <a:cubicBezTo>
                    <a:pt x="11260" y="15934"/>
                    <a:pt x="5657" y="14655"/>
                    <a:pt x="0" y="13909"/>
                  </a:cubicBezTo>
                  <a:cubicBezTo>
                    <a:pt x="4056" y="10072"/>
                    <a:pt x="8378" y="6555"/>
                    <a:pt x="12914" y="3411"/>
                  </a:cubicBezTo>
                  <a:cubicBezTo>
                    <a:pt x="14942" y="2451"/>
                    <a:pt x="17130" y="1386"/>
                    <a:pt x="19104" y="0"/>
                  </a:cubicBezTo>
                  <a:cubicBezTo>
                    <a:pt x="20065" y="4423"/>
                    <a:pt x="21185" y="8739"/>
                    <a:pt x="22466" y="13003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1606240" y="6227159"/>
              <a:ext cx="128072" cy="63946"/>
            </a:xfrm>
            <a:custGeom>
              <a:rect b="b" l="l" r="r" t="t"/>
              <a:pathLst>
                <a:path extrusionOk="0" h="63946" w="128072">
                  <a:moveTo>
                    <a:pt x="132342" y="60909"/>
                  </a:moveTo>
                  <a:cubicBezTo>
                    <a:pt x="130154" y="63201"/>
                    <a:pt x="127913" y="65812"/>
                    <a:pt x="124871" y="66931"/>
                  </a:cubicBezTo>
                  <a:cubicBezTo>
                    <a:pt x="93973" y="60217"/>
                    <a:pt x="61742" y="50625"/>
                    <a:pt x="31324" y="39541"/>
                  </a:cubicBezTo>
                  <a:cubicBezTo>
                    <a:pt x="20385" y="34318"/>
                    <a:pt x="7684" y="29735"/>
                    <a:pt x="107" y="19877"/>
                  </a:cubicBezTo>
                  <a:cubicBezTo>
                    <a:pt x="-480" y="13269"/>
                    <a:pt x="1494" y="6555"/>
                    <a:pt x="2668" y="0"/>
                  </a:cubicBezTo>
                  <a:cubicBezTo>
                    <a:pt x="3362" y="373"/>
                    <a:pt x="4162" y="746"/>
                    <a:pt x="4963" y="1013"/>
                  </a:cubicBezTo>
                  <a:cubicBezTo>
                    <a:pt x="10086" y="10551"/>
                    <a:pt x="24387" y="13109"/>
                    <a:pt x="32979" y="19237"/>
                  </a:cubicBezTo>
                  <a:cubicBezTo>
                    <a:pt x="64356" y="38475"/>
                    <a:pt x="99470" y="46362"/>
                    <a:pt x="132342" y="60909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1471877" y="5733489"/>
              <a:ext cx="53363" cy="186511"/>
            </a:xfrm>
            <a:custGeom>
              <a:rect b="b" l="l" r="r" t="t"/>
              <a:pathLst>
                <a:path extrusionOk="0" h="186511" w="53363">
                  <a:moveTo>
                    <a:pt x="56238" y="10924"/>
                  </a:moveTo>
                  <a:cubicBezTo>
                    <a:pt x="54691" y="17585"/>
                    <a:pt x="53090" y="24247"/>
                    <a:pt x="51436" y="30908"/>
                  </a:cubicBezTo>
                  <a:cubicBezTo>
                    <a:pt x="51276" y="30961"/>
                    <a:pt x="51062" y="31014"/>
                    <a:pt x="50902" y="31068"/>
                  </a:cubicBezTo>
                  <a:cubicBezTo>
                    <a:pt x="51062" y="31281"/>
                    <a:pt x="51169" y="31441"/>
                    <a:pt x="51276" y="31707"/>
                  </a:cubicBezTo>
                  <a:cubicBezTo>
                    <a:pt x="51382" y="31920"/>
                    <a:pt x="51489" y="32133"/>
                    <a:pt x="51542" y="32346"/>
                  </a:cubicBezTo>
                  <a:cubicBezTo>
                    <a:pt x="51649" y="32560"/>
                    <a:pt x="51649" y="32773"/>
                    <a:pt x="51703" y="32986"/>
                  </a:cubicBezTo>
                  <a:cubicBezTo>
                    <a:pt x="51756" y="33199"/>
                    <a:pt x="51756" y="33412"/>
                    <a:pt x="51756" y="33679"/>
                  </a:cubicBezTo>
                  <a:cubicBezTo>
                    <a:pt x="51756" y="34425"/>
                    <a:pt x="51596" y="35224"/>
                    <a:pt x="51382" y="35917"/>
                  </a:cubicBezTo>
                  <a:cubicBezTo>
                    <a:pt x="51329" y="35970"/>
                    <a:pt x="51329" y="36023"/>
                    <a:pt x="51276" y="36077"/>
                  </a:cubicBezTo>
                  <a:cubicBezTo>
                    <a:pt x="51222" y="36183"/>
                    <a:pt x="51222" y="36290"/>
                    <a:pt x="51169" y="36396"/>
                  </a:cubicBezTo>
                  <a:cubicBezTo>
                    <a:pt x="51169" y="36450"/>
                    <a:pt x="51169" y="36450"/>
                    <a:pt x="51169" y="36450"/>
                  </a:cubicBezTo>
                  <a:cubicBezTo>
                    <a:pt x="51169" y="36503"/>
                    <a:pt x="51116" y="36556"/>
                    <a:pt x="51116" y="36610"/>
                  </a:cubicBezTo>
                  <a:lnTo>
                    <a:pt x="51116" y="36663"/>
                  </a:lnTo>
                  <a:cubicBezTo>
                    <a:pt x="50155" y="39754"/>
                    <a:pt x="49194" y="42844"/>
                    <a:pt x="48287" y="45935"/>
                  </a:cubicBezTo>
                  <a:cubicBezTo>
                    <a:pt x="47860" y="47587"/>
                    <a:pt x="47487" y="49292"/>
                    <a:pt x="47060" y="50944"/>
                  </a:cubicBezTo>
                  <a:cubicBezTo>
                    <a:pt x="46793" y="52117"/>
                    <a:pt x="46526" y="53289"/>
                    <a:pt x="46366" y="54408"/>
                  </a:cubicBezTo>
                  <a:cubicBezTo>
                    <a:pt x="46153" y="55581"/>
                    <a:pt x="45939" y="56753"/>
                    <a:pt x="45726" y="57925"/>
                  </a:cubicBezTo>
                  <a:cubicBezTo>
                    <a:pt x="45619" y="58565"/>
                    <a:pt x="45512" y="59204"/>
                    <a:pt x="45406" y="59844"/>
                  </a:cubicBezTo>
                  <a:cubicBezTo>
                    <a:pt x="45299" y="60483"/>
                    <a:pt x="45192" y="61123"/>
                    <a:pt x="45085" y="61815"/>
                  </a:cubicBezTo>
                  <a:cubicBezTo>
                    <a:pt x="44819" y="63307"/>
                    <a:pt x="44498" y="64746"/>
                    <a:pt x="44072" y="66185"/>
                  </a:cubicBezTo>
                  <a:cubicBezTo>
                    <a:pt x="43645" y="67730"/>
                    <a:pt x="42737" y="69009"/>
                    <a:pt x="41457" y="69809"/>
                  </a:cubicBezTo>
                  <a:cubicBezTo>
                    <a:pt x="30624" y="110628"/>
                    <a:pt x="18404" y="151234"/>
                    <a:pt x="4476" y="190882"/>
                  </a:cubicBezTo>
                  <a:cubicBezTo>
                    <a:pt x="-4169" y="185339"/>
                    <a:pt x="2448" y="171911"/>
                    <a:pt x="2021" y="163278"/>
                  </a:cubicBezTo>
                  <a:cubicBezTo>
                    <a:pt x="4369" y="143721"/>
                    <a:pt x="7944" y="122512"/>
                    <a:pt x="11893" y="101356"/>
                  </a:cubicBezTo>
                  <a:cubicBezTo>
                    <a:pt x="12961" y="95494"/>
                    <a:pt x="14028" y="89686"/>
                    <a:pt x="15148" y="83930"/>
                  </a:cubicBezTo>
                  <a:cubicBezTo>
                    <a:pt x="13494" y="82492"/>
                    <a:pt x="12534" y="80307"/>
                    <a:pt x="12747" y="78069"/>
                  </a:cubicBezTo>
                  <a:cubicBezTo>
                    <a:pt x="12907" y="76470"/>
                    <a:pt x="13174" y="74818"/>
                    <a:pt x="13548" y="73219"/>
                  </a:cubicBezTo>
                  <a:lnTo>
                    <a:pt x="13601" y="73219"/>
                  </a:lnTo>
                  <a:cubicBezTo>
                    <a:pt x="13921" y="71621"/>
                    <a:pt x="14295" y="70022"/>
                    <a:pt x="14668" y="68423"/>
                  </a:cubicBezTo>
                  <a:cubicBezTo>
                    <a:pt x="15309" y="65439"/>
                    <a:pt x="16056" y="62455"/>
                    <a:pt x="16909" y="59524"/>
                  </a:cubicBezTo>
                  <a:cubicBezTo>
                    <a:pt x="18884" y="53023"/>
                    <a:pt x="21285" y="46735"/>
                    <a:pt x="24380" y="40660"/>
                  </a:cubicBezTo>
                  <a:cubicBezTo>
                    <a:pt x="24487" y="40446"/>
                    <a:pt x="24647" y="40233"/>
                    <a:pt x="24754" y="40020"/>
                  </a:cubicBezTo>
                  <a:cubicBezTo>
                    <a:pt x="24914" y="39807"/>
                    <a:pt x="25127" y="39541"/>
                    <a:pt x="25341" y="39327"/>
                  </a:cubicBezTo>
                  <a:cubicBezTo>
                    <a:pt x="25341" y="39274"/>
                    <a:pt x="25394" y="39221"/>
                    <a:pt x="25394" y="39167"/>
                  </a:cubicBezTo>
                  <a:cubicBezTo>
                    <a:pt x="25234" y="39221"/>
                    <a:pt x="25074" y="39274"/>
                    <a:pt x="24967" y="39327"/>
                  </a:cubicBezTo>
                  <a:cubicBezTo>
                    <a:pt x="28223" y="26218"/>
                    <a:pt x="31745" y="13109"/>
                    <a:pt x="35747" y="0"/>
                  </a:cubicBezTo>
                  <a:cubicBezTo>
                    <a:pt x="38362" y="8793"/>
                    <a:pt x="49408" y="7514"/>
                    <a:pt x="56238" y="10924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2032615" y="5935668"/>
              <a:ext cx="122736" cy="53289"/>
            </a:xfrm>
            <a:custGeom>
              <a:rect b="b" l="l" r="r" t="t"/>
              <a:pathLst>
                <a:path extrusionOk="0" h="53289" w="122736">
                  <a:moveTo>
                    <a:pt x="125351" y="11404"/>
                  </a:moveTo>
                  <a:cubicBezTo>
                    <a:pt x="127272" y="13162"/>
                    <a:pt x="125885" y="16093"/>
                    <a:pt x="124604" y="17852"/>
                  </a:cubicBezTo>
                  <a:cubicBezTo>
                    <a:pt x="103739" y="27550"/>
                    <a:pt x="81113" y="32986"/>
                    <a:pt x="59234" y="40020"/>
                  </a:cubicBezTo>
                  <a:cubicBezTo>
                    <a:pt x="39916" y="45669"/>
                    <a:pt x="21185" y="52916"/>
                    <a:pt x="0" y="53929"/>
                  </a:cubicBezTo>
                  <a:cubicBezTo>
                    <a:pt x="3735" y="41992"/>
                    <a:pt x="20545" y="40553"/>
                    <a:pt x="30204" y="34585"/>
                  </a:cubicBezTo>
                  <a:cubicBezTo>
                    <a:pt x="42691" y="29149"/>
                    <a:pt x="56459" y="23394"/>
                    <a:pt x="70440" y="18065"/>
                  </a:cubicBezTo>
                  <a:cubicBezTo>
                    <a:pt x="85702" y="12736"/>
                    <a:pt x="100484" y="5808"/>
                    <a:pt x="116066" y="1705"/>
                  </a:cubicBezTo>
                  <a:cubicBezTo>
                    <a:pt x="117080" y="1332"/>
                    <a:pt x="117827" y="693"/>
                    <a:pt x="118414" y="0"/>
                  </a:cubicBezTo>
                  <a:cubicBezTo>
                    <a:pt x="118467" y="0"/>
                    <a:pt x="118521" y="53"/>
                    <a:pt x="118521" y="53"/>
                  </a:cubicBezTo>
                  <a:cubicBezTo>
                    <a:pt x="118147" y="4263"/>
                    <a:pt x="120869" y="6714"/>
                    <a:pt x="124070" y="8793"/>
                  </a:cubicBezTo>
                  <a:cubicBezTo>
                    <a:pt x="124391" y="9699"/>
                    <a:pt x="124818" y="10605"/>
                    <a:pt x="125351" y="11404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1039874" y="5730985"/>
              <a:ext cx="1451490" cy="1017821"/>
            </a:xfrm>
            <a:custGeom>
              <a:rect b="b" l="l" r="r" t="t"/>
              <a:pathLst>
                <a:path extrusionOk="0" h="1017821" w="1451490">
                  <a:moveTo>
                    <a:pt x="285513" y="395778"/>
                  </a:moveTo>
                  <a:cubicBezTo>
                    <a:pt x="287594" y="375155"/>
                    <a:pt x="256804" y="357623"/>
                    <a:pt x="240901" y="371319"/>
                  </a:cubicBezTo>
                  <a:cubicBezTo>
                    <a:pt x="240314" y="371958"/>
                    <a:pt x="239834" y="372597"/>
                    <a:pt x="239407" y="373343"/>
                  </a:cubicBezTo>
                  <a:cubicBezTo>
                    <a:pt x="230495" y="378566"/>
                    <a:pt x="226013" y="400574"/>
                    <a:pt x="227347" y="408408"/>
                  </a:cubicBezTo>
                  <a:cubicBezTo>
                    <a:pt x="227400" y="408461"/>
                    <a:pt x="227400" y="408514"/>
                    <a:pt x="227400" y="408514"/>
                  </a:cubicBezTo>
                  <a:cubicBezTo>
                    <a:pt x="222171" y="438250"/>
                    <a:pt x="216994" y="468038"/>
                    <a:pt x="212512" y="497987"/>
                  </a:cubicBezTo>
                  <a:cubicBezTo>
                    <a:pt x="208616" y="516265"/>
                    <a:pt x="209257" y="533371"/>
                    <a:pt x="229161" y="541204"/>
                  </a:cubicBezTo>
                  <a:cubicBezTo>
                    <a:pt x="274680" y="554740"/>
                    <a:pt x="276975" y="425460"/>
                    <a:pt x="285513" y="395778"/>
                  </a:cubicBezTo>
                  <a:close/>
                  <a:moveTo>
                    <a:pt x="429435" y="643626"/>
                  </a:moveTo>
                  <a:cubicBezTo>
                    <a:pt x="475968" y="641068"/>
                    <a:pt x="439254" y="547173"/>
                    <a:pt x="434611" y="519835"/>
                  </a:cubicBezTo>
                  <a:cubicBezTo>
                    <a:pt x="429808" y="505927"/>
                    <a:pt x="430235" y="489354"/>
                    <a:pt x="421537" y="477257"/>
                  </a:cubicBezTo>
                  <a:cubicBezTo>
                    <a:pt x="415080" y="471129"/>
                    <a:pt x="401472" y="465107"/>
                    <a:pt x="391920" y="468038"/>
                  </a:cubicBezTo>
                  <a:cubicBezTo>
                    <a:pt x="391173" y="467505"/>
                    <a:pt x="390319" y="467079"/>
                    <a:pt x="389466" y="466866"/>
                  </a:cubicBezTo>
                  <a:cubicBezTo>
                    <a:pt x="385783" y="465907"/>
                    <a:pt x="382848" y="466759"/>
                    <a:pt x="380874" y="468465"/>
                  </a:cubicBezTo>
                  <a:cubicBezTo>
                    <a:pt x="360276" y="455782"/>
                    <a:pt x="382208" y="567902"/>
                    <a:pt x="383115" y="576695"/>
                  </a:cubicBezTo>
                  <a:cubicBezTo>
                    <a:pt x="389359" y="608508"/>
                    <a:pt x="388345" y="641654"/>
                    <a:pt x="429435" y="643626"/>
                  </a:cubicBezTo>
                  <a:close/>
                  <a:moveTo>
                    <a:pt x="634245" y="329380"/>
                  </a:moveTo>
                  <a:cubicBezTo>
                    <a:pt x="663221" y="328794"/>
                    <a:pt x="661193" y="287122"/>
                    <a:pt x="658258" y="266552"/>
                  </a:cubicBezTo>
                  <a:cubicBezTo>
                    <a:pt x="651268" y="231541"/>
                    <a:pt x="641342" y="197170"/>
                    <a:pt x="633818" y="162265"/>
                  </a:cubicBezTo>
                  <a:cubicBezTo>
                    <a:pt x="630562" y="134235"/>
                    <a:pt x="595983" y="130985"/>
                    <a:pt x="575171" y="141589"/>
                  </a:cubicBezTo>
                  <a:cubicBezTo>
                    <a:pt x="572503" y="143028"/>
                    <a:pt x="570475" y="145426"/>
                    <a:pt x="569514" y="148144"/>
                  </a:cubicBezTo>
                  <a:cubicBezTo>
                    <a:pt x="567380" y="150169"/>
                    <a:pt x="566099" y="153419"/>
                    <a:pt x="565459" y="156350"/>
                  </a:cubicBezTo>
                  <a:cubicBezTo>
                    <a:pt x="564872" y="158535"/>
                    <a:pt x="564071" y="161253"/>
                    <a:pt x="563965" y="163811"/>
                  </a:cubicBezTo>
                  <a:cubicBezTo>
                    <a:pt x="561883" y="167381"/>
                    <a:pt x="562631" y="172444"/>
                    <a:pt x="563218" y="176334"/>
                  </a:cubicBezTo>
                  <a:cubicBezTo>
                    <a:pt x="567166" y="199195"/>
                    <a:pt x="573517" y="221576"/>
                    <a:pt x="578746" y="244171"/>
                  </a:cubicBezTo>
                  <a:cubicBezTo>
                    <a:pt x="589579" y="282059"/>
                    <a:pt x="582588" y="326502"/>
                    <a:pt x="634245" y="329380"/>
                  </a:cubicBezTo>
                  <a:close/>
                  <a:moveTo>
                    <a:pt x="682379" y="590337"/>
                  </a:moveTo>
                  <a:cubicBezTo>
                    <a:pt x="704364" y="597264"/>
                    <a:pt x="731099" y="574190"/>
                    <a:pt x="727898" y="551595"/>
                  </a:cubicBezTo>
                  <a:cubicBezTo>
                    <a:pt x="719039" y="522606"/>
                    <a:pt x="681578" y="522446"/>
                    <a:pt x="658098" y="511309"/>
                  </a:cubicBezTo>
                  <a:cubicBezTo>
                    <a:pt x="635045" y="502410"/>
                    <a:pt x="612419" y="489141"/>
                    <a:pt x="590326" y="477684"/>
                  </a:cubicBezTo>
                  <a:cubicBezTo>
                    <a:pt x="587872" y="476511"/>
                    <a:pt x="585203" y="476085"/>
                    <a:pt x="582642" y="476351"/>
                  </a:cubicBezTo>
                  <a:cubicBezTo>
                    <a:pt x="581041" y="474859"/>
                    <a:pt x="579013" y="473900"/>
                    <a:pt x="576825" y="473740"/>
                  </a:cubicBezTo>
                  <a:cubicBezTo>
                    <a:pt x="572023" y="473047"/>
                    <a:pt x="568447" y="474433"/>
                    <a:pt x="566099" y="476831"/>
                  </a:cubicBezTo>
                  <a:cubicBezTo>
                    <a:pt x="564925" y="477204"/>
                    <a:pt x="563644" y="478270"/>
                    <a:pt x="562470" y="480135"/>
                  </a:cubicBezTo>
                  <a:cubicBezTo>
                    <a:pt x="557348" y="488128"/>
                    <a:pt x="553825" y="496974"/>
                    <a:pt x="549770" y="505500"/>
                  </a:cubicBezTo>
                  <a:cubicBezTo>
                    <a:pt x="543526" y="514826"/>
                    <a:pt x="544220" y="527136"/>
                    <a:pt x="551744" y="535502"/>
                  </a:cubicBezTo>
                  <a:cubicBezTo>
                    <a:pt x="565886" y="551862"/>
                    <a:pt x="586911" y="560282"/>
                    <a:pt x="606869" y="567476"/>
                  </a:cubicBezTo>
                  <a:cubicBezTo>
                    <a:pt x="631630" y="576162"/>
                    <a:pt x="656711" y="584475"/>
                    <a:pt x="682379" y="590337"/>
                  </a:cubicBezTo>
                  <a:close/>
                  <a:moveTo>
                    <a:pt x="940125" y="215554"/>
                  </a:moveTo>
                  <a:cubicBezTo>
                    <a:pt x="948823" y="201699"/>
                    <a:pt x="962324" y="186032"/>
                    <a:pt x="949517" y="170152"/>
                  </a:cubicBezTo>
                  <a:cubicBezTo>
                    <a:pt x="942846" y="160827"/>
                    <a:pt x="925183" y="150968"/>
                    <a:pt x="915631" y="157736"/>
                  </a:cubicBezTo>
                  <a:cubicBezTo>
                    <a:pt x="915311" y="157842"/>
                    <a:pt x="915044" y="158002"/>
                    <a:pt x="914777" y="158162"/>
                  </a:cubicBezTo>
                  <a:cubicBezTo>
                    <a:pt x="911735" y="160667"/>
                    <a:pt x="908053" y="163118"/>
                    <a:pt x="905599" y="166209"/>
                  </a:cubicBezTo>
                  <a:cubicBezTo>
                    <a:pt x="900049" y="167488"/>
                    <a:pt x="895193" y="173456"/>
                    <a:pt x="890817" y="176653"/>
                  </a:cubicBezTo>
                  <a:cubicBezTo>
                    <a:pt x="874167" y="191414"/>
                    <a:pt x="858532" y="207241"/>
                    <a:pt x="844337" y="224347"/>
                  </a:cubicBezTo>
                  <a:cubicBezTo>
                    <a:pt x="821711" y="251578"/>
                    <a:pt x="790440" y="287974"/>
                    <a:pt x="843910" y="301936"/>
                  </a:cubicBezTo>
                  <a:cubicBezTo>
                    <a:pt x="882332" y="306306"/>
                    <a:pt x="919366" y="242945"/>
                    <a:pt x="940125" y="215554"/>
                  </a:cubicBezTo>
                  <a:close/>
                  <a:moveTo>
                    <a:pt x="1041836" y="573764"/>
                  </a:moveTo>
                  <a:cubicBezTo>
                    <a:pt x="1049520" y="564705"/>
                    <a:pt x="1049574" y="544082"/>
                    <a:pt x="1042583" y="532465"/>
                  </a:cubicBezTo>
                  <a:cubicBezTo>
                    <a:pt x="1042263" y="529800"/>
                    <a:pt x="1041302" y="527083"/>
                    <a:pt x="1039968" y="524791"/>
                  </a:cubicBezTo>
                  <a:cubicBezTo>
                    <a:pt x="1037407" y="519675"/>
                    <a:pt x="1035165" y="512641"/>
                    <a:pt x="1028548" y="512108"/>
                  </a:cubicBezTo>
                  <a:cubicBezTo>
                    <a:pt x="1024386" y="508751"/>
                    <a:pt x="1019637" y="509231"/>
                    <a:pt x="1015901" y="511735"/>
                  </a:cubicBezTo>
                  <a:cubicBezTo>
                    <a:pt x="1012646" y="512694"/>
                    <a:pt x="1009444" y="514560"/>
                    <a:pt x="1006616" y="515892"/>
                  </a:cubicBezTo>
                  <a:cubicBezTo>
                    <a:pt x="964459" y="541151"/>
                    <a:pt x="928385" y="575309"/>
                    <a:pt x="888682" y="604085"/>
                  </a:cubicBezTo>
                  <a:cubicBezTo>
                    <a:pt x="880731" y="610640"/>
                    <a:pt x="871339" y="615702"/>
                    <a:pt x="864348" y="623269"/>
                  </a:cubicBezTo>
                  <a:cubicBezTo>
                    <a:pt x="851915" y="637124"/>
                    <a:pt x="853569" y="663023"/>
                    <a:pt x="872887" y="669631"/>
                  </a:cubicBezTo>
                  <a:cubicBezTo>
                    <a:pt x="907466" y="679969"/>
                    <a:pt x="939058" y="652045"/>
                    <a:pt x="966540" y="634727"/>
                  </a:cubicBezTo>
                  <a:cubicBezTo>
                    <a:pt x="991781" y="614903"/>
                    <a:pt x="1020224" y="597584"/>
                    <a:pt x="1041836" y="573764"/>
                  </a:cubicBezTo>
                  <a:close/>
                  <a:moveTo>
                    <a:pt x="1139812" y="216833"/>
                  </a:moveTo>
                  <a:cubicBezTo>
                    <a:pt x="1139918" y="210119"/>
                    <a:pt x="1135009" y="202339"/>
                    <a:pt x="1128925" y="200474"/>
                  </a:cubicBezTo>
                  <a:lnTo>
                    <a:pt x="1128872" y="200420"/>
                  </a:lnTo>
                  <a:cubicBezTo>
                    <a:pt x="1127164" y="199195"/>
                    <a:pt x="1125243" y="198235"/>
                    <a:pt x="1123322" y="197543"/>
                  </a:cubicBezTo>
                  <a:cubicBezTo>
                    <a:pt x="1119907" y="196424"/>
                    <a:pt x="1114144" y="196211"/>
                    <a:pt x="1110301" y="197010"/>
                  </a:cubicBezTo>
                  <a:cubicBezTo>
                    <a:pt x="1109981" y="196743"/>
                    <a:pt x="1109661" y="196477"/>
                    <a:pt x="1109288" y="196317"/>
                  </a:cubicBezTo>
                  <a:cubicBezTo>
                    <a:pt x="1101603" y="193706"/>
                    <a:pt x="1093279" y="197756"/>
                    <a:pt x="1085594" y="199141"/>
                  </a:cubicBezTo>
                  <a:cubicBezTo>
                    <a:pt x="1054483" y="207508"/>
                    <a:pt x="1023479" y="216354"/>
                    <a:pt x="993222" y="227544"/>
                  </a:cubicBezTo>
                  <a:cubicBezTo>
                    <a:pt x="984470" y="230262"/>
                    <a:pt x="975238" y="234259"/>
                    <a:pt x="970435" y="242572"/>
                  </a:cubicBezTo>
                  <a:cubicBezTo>
                    <a:pt x="962751" y="254988"/>
                    <a:pt x="961097" y="275665"/>
                    <a:pt x="976519" y="282805"/>
                  </a:cubicBezTo>
                  <a:cubicBezTo>
                    <a:pt x="1011472" y="294209"/>
                    <a:pt x="1062007" y="265646"/>
                    <a:pt x="1095680" y="253869"/>
                  </a:cubicBezTo>
                  <a:cubicBezTo>
                    <a:pt x="1112863" y="245716"/>
                    <a:pt x="1139705" y="240281"/>
                    <a:pt x="1139812" y="216833"/>
                  </a:cubicBezTo>
                  <a:close/>
                  <a:moveTo>
                    <a:pt x="1224660" y="435319"/>
                  </a:moveTo>
                  <a:cubicBezTo>
                    <a:pt x="1226848" y="427485"/>
                    <a:pt x="1230156" y="419012"/>
                    <a:pt x="1225887" y="411179"/>
                  </a:cubicBezTo>
                  <a:cubicBezTo>
                    <a:pt x="1221244" y="402866"/>
                    <a:pt x="1208651" y="393593"/>
                    <a:pt x="1198191" y="393380"/>
                  </a:cubicBezTo>
                  <a:cubicBezTo>
                    <a:pt x="1191841" y="385707"/>
                    <a:pt x="1173217" y="386772"/>
                    <a:pt x="1166333" y="391995"/>
                  </a:cubicBezTo>
                  <a:cubicBezTo>
                    <a:pt x="1164306" y="393167"/>
                    <a:pt x="1162971" y="394926"/>
                    <a:pt x="1162331" y="396897"/>
                  </a:cubicBezTo>
                  <a:cubicBezTo>
                    <a:pt x="1160570" y="397910"/>
                    <a:pt x="1159236" y="399615"/>
                    <a:pt x="1158862" y="402066"/>
                  </a:cubicBezTo>
                  <a:cubicBezTo>
                    <a:pt x="1153259" y="422583"/>
                    <a:pt x="1145895" y="442673"/>
                    <a:pt x="1139865" y="463082"/>
                  </a:cubicBezTo>
                  <a:cubicBezTo>
                    <a:pt x="1130526" y="493297"/>
                    <a:pt x="1121081" y="523672"/>
                    <a:pt x="1114944" y="554793"/>
                  </a:cubicBezTo>
                  <a:cubicBezTo>
                    <a:pt x="1111422" y="568009"/>
                    <a:pt x="1110888" y="584262"/>
                    <a:pt x="1125777" y="590550"/>
                  </a:cubicBezTo>
                  <a:cubicBezTo>
                    <a:pt x="1142213" y="596358"/>
                    <a:pt x="1164199" y="592681"/>
                    <a:pt x="1176472" y="579839"/>
                  </a:cubicBezTo>
                  <a:cubicBezTo>
                    <a:pt x="1188533" y="565877"/>
                    <a:pt x="1192908" y="547332"/>
                    <a:pt x="1198405" y="530173"/>
                  </a:cubicBezTo>
                  <a:cubicBezTo>
                    <a:pt x="1207423" y="498626"/>
                    <a:pt x="1215161" y="466706"/>
                    <a:pt x="1224660" y="435319"/>
                  </a:cubicBezTo>
                  <a:close/>
                  <a:moveTo>
                    <a:pt x="1416342" y="620658"/>
                  </a:moveTo>
                  <a:cubicBezTo>
                    <a:pt x="1471467" y="676718"/>
                    <a:pt x="1458339" y="769974"/>
                    <a:pt x="1420451" y="832109"/>
                  </a:cubicBezTo>
                  <a:cubicBezTo>
                    <a:pt x="1387312" y="883960"/>
                    <a:pt x="1332935" y="913748"/>
                    <a:pt x="1279891" y="941459"/>
                  </a:cubicBezTo>
                  <a:cubicBezTo>
                    <a:pt x="1232824" y="968689"/>
                    <a:pt x="1182929" y="990485"/>
                    <a:pt x="1130366" y="1004446"/>
                  </a:cubicBezTo>
                  <a:cubicBezTo>
                    <a:pt x="1076576" y="1021978"/>
                    <a:pt x="1019156" y="1023737"/>
                    <a:pt x="962964" y="1022032"/>
                  </a:cubicBezTo>
                  <a:cubicBezTo>
                    <a:pt x="882119" y="1024376"/>
                    <a:pt x="801486" y="1018728"/>
                    <a:pt x="720854" y="1014465"/>
                  </a:cubicBezTo>
                  <a:cubicBezTo>
                    <a:pt x="663221" y="1012013"/>
                    <a:pt x="607082" y="1003913"/>
                    <a:pt x="549610" y="997092"/>
                  </a:cubicBezTo>
                  <a:cubicBezTo>
                    <a:pt x="510067" y="992563"/>
                    <a:pt x="470205" y="990165"/>
                    <a:pt x="431036" y="982917"/>
                  </a:cubicBezTo>
                  <a:cubicBezTo>
                    <a:pt x="356113" y="968210"/>
                    <a:pt x="283539" y="943537"/>
                    <a:pt x="212725" y="915347"/>
                  </a:cubicBezTo>
                  <a:cubicBezTo>
                    <a:pt x="119019" y="879217"/>
                    <a:pt x="27447" y="807117"/>
                    <a:pt x="3753" y="705441"/>
                  </a:cubicBezTo>
                  <a:cubicBezTo>
                    <a:pt x="-4038" y="664941"/>
                    <a:pt x="-1316" y="615756"/>
                    <a:pt x="27500" y="583835"/>
                  </a:cubicBezTo>
                  <a:cubicBezTo>
                    <a:pt x="42869" y="569341"/>
                    <a:pt x="58504" y="554846"/>
                    <a:pt x="76648" y="543869"/>
                  </a:cubicBezTo>
                  <a:cubicBezTo>
                    <a:pt x="89562" y="535609"/>
                    <a:pt x="107492" y="530493"/>
                    <a:pt x="120033" y="520688"/>
                  </a:cubicBezTo>
                  <a:cubicBezTo>
                    <a:pt x="164004" y="614956"/>
                    <a:pt x="238233" y="653218"/>
                    <a:pt x="337970" y="694091"/>
                  </a:cubicBezTo>
                  <a:cubicBezTo>
                    <a:pt x="370468" y="708052"/>
                    <a:pt x="402113" y="724146"/>
                    <a:pt x="435305" y="736509"/>
                  </a:cubicBezTo>
                  <a:cubicBezTo>
                    <a:pt x="469564" y="749245"/>
                    <a:pt x="505318" y="756972"/>
                    <a:pt x="540645" y="766084"/>
                  </a:cubicBezTo>
                  <a:cubicBezTo>
                    <a:pt x="595983" y="781645"/>
                    <a:pt x="654202" y="796992"/>
                    <a:pt x="712422" y="797205"/>
                  </a:cubicBezTo>
                  <a:cubicBezTo>
                    <a:pt x="747909" y="798431"/>
                    <a:pt x="783343" y="794381"/>
                    <a:pt x="818829" y="793368"/>
                  </a:cubicBezTo>
                  <a:cubicBezTo>
                    <a:pt x="884787" y="795766"/>
                    <a:pt x="950584" y="790491"/>
                    <a:pt x="1014834" y="775037"/>
                  </a:cubicBezTo>
                  <a:cubicBezTo>
                    <a:pt x="1071079" y="761501"/>
                    <a:pt x="1120494" y="730061"/>
                    <a:pt x="1169962" y="701338"/>
                  </a:cubicBezTo>
                  <a:cubicBezTo>
                    <a:pt x="1182396" y="691213"/>
                    <a:pt x="1217296" y="684285"/>
                    <a:pt x="1205075" y="662810"/>
                  </a:cubicBezTo>
                  <a:cubicBezTo>
                    <a:pt x="1196964" y="651086"/>
                    <a:pt x="1183943" y="659186"/>
                    <a:pt x="1174871" y="665048"/>
                  </a:cubicBezTo>
                  <a:cubicBezTo>
                    <a:pt x="1135969" y="687110"/>
                    <a:pt x="1098348" y="711516"/>
                    <a:pt x="1057471" y="729741"/>
                  </a:cubicBezTo>
                  <a:cubicBezTo>
                    <a:pt x="1001973" y="753508"/>
                    <a:pt x="941619" y="761128"/>
                    <a:pt x="881318" y="764699"/>
                  </a:cubicBezTo>
                  <a:cubicBezTo>
                    <a:pt x="847432" y="764912"/>
                    <a:pt x="814240" y="763473"/>
                    <a:pt x="780247" y="766351"/>
                  </a:cubicBezTo>
                  <a:cubicBezTo>
                    <a:pt x="701536" y="774504"/>
                    <a:pt x="623465" y="761554"/>
                    <a:pt x="548169" y="738640"/>
                  </a:cubicBezTo>
                  <a:cubicBezTo>
                    <a:pt x="513216" y="729581"/>
                    <a:pt x="477729" y="722387"/>
                    <a:pt x="443790" y="709651"/>
                  </a:cubicBezTo>
                  <a:cubicBezTo>
                    <a:pt x="389946" y="687696"/>
                    <a:pt x="336956" y="663609"/>
                    <a:pt x="283645" y="640215"/>
                  </a:cubicBezTo>
                  <a:cubicBezTo>
                    <a:pt x="236419" y="617994"/>
                    <a:pt x="189992" y="589431"/>
                    <a:pt x="161603" y="544348"/>
                  </a:cubicBezTo>
                  <a:cubicBezTo>
                    <a:pt x="151570" y="529427"/>
                    <a:pt x="141965" y="514133"/>
                    <a:pt x="133694" y="498146"/>
                  </a:cubicBezTo>
                  <a:cubicBezTo>
                    <a:pt x="133800" y="489034"/>
                    <a:pt x="128731" y="480455"/>
                    <a:pt x="127877" y="471289"/>
                  </a:cubicBezTo>
                  <a:cubicBezTo>
                    <a:pt x="121794" y="411339"/>
                    <a:pt x="137536" y="361567"/>
                    <a:pt x="192234" y="331032"/>
                  </a:cubicBezTo>
                  <a:cubicBezTo>
                    <a:pt x="222277" y="312594"/>
                    <a:pt x="254936" y="300497"/>
                    <a:pt x="290476" y="297833"/>
                  </a:cubicBezTo>
                  <a:cubicBezTo>
                    <a:pt x="297040" y="296874"/>
                    <a:pt x="303710" y="297300"/>
                    <a:pt x="310327" y="297726"/>
                  </a:cubicBezTo>
                  <a:cubicBezTo>
                    <a:pt x="318278" y="298153"/>
                    <a:pt x="326176" y="298685"/>
                    <a:pt x="333861" y="296927"/>
                  </a:cubicBezTo>
                  <a:cubicBezTo>
                    <a:pt x="340905" y="294742"/>
                    <a:pt x="346081" y="287548"/>
                    <a:pt x="345120" y="280034"/>
                  </a:cubicBezTo>
                  <a:cubicBezTo>
                    <a:pt x="344000" y="270122"/>
                    <a:pt x="334234" y="264634"/>
                    <a:pt x="328791" y="257120"/>
                  </a:cubicBezTo>
                  <a:cubicBezTo>
                    <a:pt x="270892" y="169672"/>
                    <a:pt x="346134" y="117183"/>
                    <a:pt x="424632" y="84037"/>
                  </a:cubicBezTo>
                  <a:cubicBezTo>
                    <a:pt x="422231" y="93789"/>
                    <a:pt x="419990" y="103594"/>
                    <a:pt x="417962" y="113453"/>
                  </a:cubicBezTo>
                  <a:cubicBezTo>
                    <a:pt x="413212" y="135141"/>
                    <a:pt x="408249" y="156830"/>
                    <a:pt x="405368" y="178785"/>
                  </a:cubicBezTo>
                  <a:cubicBezTo>
                    <a:pt x="400458" y="198715"/>
                    <a:pt x="414867" y="218539"/>
                    <a:pt x="435198" y="220564"/>
                  </a:cubicBezTo>
                  <a:cubicBezTo>
                    <a:pt x="435732" y="220617"/>
                    <a:pt x="436265" y="220617"/>
                    <a:pt x="436746" y="220617"/>
                  </a:cubicBezTo>
                  <a:cubicBezTo>
                    <a:pt x="457024" y="220617"/>
                    <a:pt x="462520" y="196903"/>
                    <a:pt x="467697" y="181076"/>
                  </a:cubicBezTo>
                  <a:cubicBezTo>
                    <a:pt x="474420" y="158802"/>
                    <a:pt x="480824" y="136367"/>
                    <a:pt x="486321" y="113772"/>
                  </a:cubicBezTo>
                  <a:cubicBezTo>
                    <a:pt x="490963" y="94748"/>
                    <a:pt x="495552" y="75671"/>
                    <a:pt x="499928" y="56593"/>
                  </a:cubicBezTo>
                  <a:cubicBezTo>
                    <a:pt x="501636" y="56007"/>
                    <a:pt x="503397" y="55474"/>
                    <a:pt x="505051" y="54888"/>
                  </a:cubicBezTo>
                  <a:cubicBezTo>
                    <a:pt x="526397" y="47321"/>
                    <a:pt x="549770" y="42685"/>
                    <a:pt x="568287" y="29043"/>
                  </a:cubicBezTo>
                  <a:cubicBezTo>
                    <a:pt x="577359" y="21316"/>
                    <a:pt x="585844" y="11297"/>
                    <a:pt x="590433" y="0"/>
                  </a:cubicBezTo>
                  <a:cubicBezTo>
                    <a:pt x="635258" y="65972"/>
                    <a:pt x="705805" y="98798"/>
                    <a:pt x="787505" y="100663"/>
                  </a:cubicBezTo>
                  <a:cubicBezTo>
                    <a:pt x="845618" y="100024"/>
                    <a:pt x="910295" y="86808"/>
                    <a:pt x="951918" y="43484"/>
                  </a:cubicBezTo>
                  <a:cubicBezTo>
                    <a:pt x="963925" y="30268"/>
                    <a:pt x="974331" y="15774"/>
                    <a:pt x="983189" y="373"/>
                  </a:cubicBezTo>
                  <a:cubicBezTo>
                    <a:pt x="984523" y="2238"/>
                    <a:pt x="986338" y="3730"/>
                    <a:pt x="988472" y="4743"/>
                  </a:cubicBezTo>
                  <a:cubicBezTo>
                    <a:pt x="1006296" y="14281"/>
                    <a:pt x="1025293" y="21209"/>
                    <a:pt x="1043704" y="29682"/>
                  </a:cubicBezTo>
                  <a:cubicBezTo>
                    <a:pt x="1052669" y="33519"/>
                    <a:pt x="1061634" y="37516"/>
                    <a:pt x="1070492" y="41725"/>
                  </a:cubicBezTo>
                  <a:cubicBezTo>
                    <a:pt x="1060994" y="60643"/>
                    <a:pt x="1051441" y="79561"/>
                    <a:pt x="1041089" y="98052"/>
                  </a:cubicBezTo>
                  <a:cubicBezTo>
                    <a:pt x="1022358" y="124164"/>
                    <a:pt x="1038207" y="145959"/>
                    <a:pt x="1066863" y="151554"/>
                  </a:cubicBezTo>
                  <a:cubicBezTo>
                    <a:pt x="1067931" y="151661"/>
                    <a:pt x="1068945" y="151714"/>
                    <a:pt x="1069959" y="151714"/>
                  </a:cubicBezTo>
                  <a:cubicBezTo>
                    <a:pt x="1101283" y="151714"/>
                    <a:pt x="1111689" y="111001"/>
                    <a:pt x="1123749" y="87714"/>
                  </a:cubicBezTo>
                  <a:cubicBezTo>
                    <a:pt x="1125350" y="84090"/>
                    <a:pt x="1127004" y="80467"/>
                    <a:pt x="1128552" y="76790"/>
                  </a:cubicBezTo>
                  <a:cubicBezTo>
                    <a:pt x="1135596" y="82385"/>
                    <a:pt x="1142213" y="88407"/>
                    <a:pt x="1148510" y="95014"/>
                  </a:cubicBezTo>
                  <a:cubicBezTo>
                    <a:pt x="1173591" y="121020"/>
                    <a:pt x="1208170" y="150702"/>
                    <a:pt x="1208704" y="189656"/>
                  </a:cubicBezTo>
                  <a:cubicBezTo>
                    <a:pt x="1205182" y="211718"/>
                    <a:pt x="1197551" y="232820"/>
                    <a:pt x="1189707" y="253656"/>
                  </a:cubicBezTo>
                  <a:cubicBezTo>
                    <a:pt x="1187412" y="259998"/>
                    <a:pt x="1184530" y="266978"/>
                    <a:pt x="1182556" y="274013"/>
                  </a:cubicBezTo>
                  <a:cubicBezTo>
                    <a:pt x="1143867" y="328048"/>
                    <a:pt x="1096480" y="375795"/>
                    <a:pt x="1035592" y="405157"/>
                  </a:cubicBezTo>
                  <a:cubicBezTo>
                    <a:pt x="972623" y="441767"/>
                    <a:pt x="899355" y="448481"/>
                    <a:pt x="827421" y="444591"/>
                  </a:cubicBezTo>
                  <a:cubicBezTo>
                    <a:pt x="767494" y="442673"/>
                    <a:pt x="707566" y="440594"/>
                    <a:pt x="649507" y="424235"/>
                  </a:cubicBezTo>
                  <a:cubicBezTo>
                    <a:pt x="626400" y="418160"/>
                    <a:pt x="605161" y="407768"/>
                    <a:pt x="582855" y="399242"/>
                  </a:cubicBezTo>
                  <a:cubicBezTo>
                    <a:pt x="542459" y="384161"/>
                    <a:pt x="501156" y="371159"/>
                    <a:pt x="461987" y="353094"/>
                  </a:cubicBezTo>
                  <a:cubicBezTo>
                    <a:pt x="450887" y="348191"/>
                    <a:pt x="439894" y="342969"/>
                    <a:pt x="429755" y="336361"/>
                  </a:cubicBezTo>
                  <a:cubicBezTo>
                    <a:pt x="413266" y="326556"/>
                    <a:pt x="398591" y="349790"/>
                    <a:pt x="413959" y="360554"/>
                  </a:cubicBezTo>
                  <a:cubicBezTo>
                    <a:pt x="449980" y="382989"/>
                    <a:pt x="490856" y="396151"/>
                    <a:pt x="530346" y="411232"/>
                  </a:cubicBezTo>
                  <a:cubicBezTo>
                    <a:pt x="570902" y="423488"/>
                    <a:pt x="608470" y="444111"/>
                    <a:pt x="649773" y="454023"/>
                  </a:cubicBezTo>
                  <a:cubicBezTo>
                    <a:pt x="717759" y="472355"/>
                    <a:pt x="788359" y="471768"/>
                    <a:pt x="858265" y="474113"/>
                  </a:cubicBezTo>
                  <a:cubicBezTo>
                    <a:pt x="911575" y="474806"/>
                    <a:pt x="966486" y="466813"/>
                    <a:pt x="1015848" y="446030"/>
                  </a:cubicBezTo>
                  <a:cubicBezTo>
                    <a:pt x="1072146" y="419065"/>
                    <a:pt x="1127111" y="384854"/>
                    <a:pt x="1165053" y="334283"/>
                  </a:cubicBezTo>
                  <a:cubicBezTo>
                    <a:pt x="1172043" y="325170"/>
                    <a:pt x="1179087" y="316004"/>
                    <a:pt x="1185758" y="306519"/>
                  </a:cubicBezTo>
                  <a:cubicBezTo>
                    <a:pt x="1190987" y="313660"/>
                    <a:pt x="1199952" y="315791"/>
                    <a:pt x="1208437" y="316644"/>
                  </a:cubicBezTo>
                  <a:cubicBezTo>
                    <a:pt x="1230636" y="320054"/>
                    <a:pt x="1252302" y="326076"/>
                    <a:pt x="1273221" y="334176"/>
                  </a:cubicBezTo>
                  <a:cubicBezTo>
                    <a:pt x="1387686" y="380111"/>
                    <a:pt x="1332668" y="464521"/>
                    <a:pt x="1297554" y="545680"/>
                  </a:cubicBezTo>
                  <a:cubicBezTo>
                    <a:pt x="1283840" y="593214"/>
                    <a:pt x="1318100" y="587619"/>
                    <a:pt x="1351879" y="594547"/>
                  </a:cubicBezTo>
                  <a:cubicBezTo>
                    <a:pt x="1374291" y="599609"/>
                    <a:pt x="1398572" y="604512"/>
                    <a:pt x="1416342" y="620658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6" name="Google Shape;716;p8"/>
          <p:cNvGrpSpPr/>
          <p:nvPr/>
        </p:nvGrpSpPr>
        <p:grpSpPr>
          <a:xfrm rot="-591477">
            <a:off x="7612834" y="2623700"/>
            <a:ext cx="1428582" cy="1280231"/>
            <a:chOff x="15226516" y="5247868"/>
            <a:chExt cx="2857266" cy="2560553"/>
          </a:xfrm>
        </p:grpSpPr>
        <p:sp>
          <p:nvSpPr>
            <p:cNvPr id="717" name="Google Shape;717;p8"/>
            <p:cNvSpPr/>
            <p:nvPr/>
          </p:nvSpPr>
          <p:spPr>
            <a:xfrm>
              <a:off x="15226516" y="5247868"/>
              <a:ext cx="2857266" cy="2560553"/>
            </a:xfrm>
            <a:custGeom>
              <a:rect b="b" l="l" r="r" t="t"/>
              <a:pathLst>
                <a:path extrusionOk="0" h="2560553" w="2857266">
                  <a:moveTo>
                    <a:pt x="2830697" y="556225"/>
                  </a:moveTo>
                  <a:cubicBezTo>
                    <a:pt x="2807793" y="540415"/>
                    <a:pt x="2784488" y="526037"/>
                    <a:pt x="2761298" y="509940"/>
                  </a:cubicBezTo>
                  <a:cubicBezTo>
                    <a:pt x="2726598" y="487199"/>
                    <a:pt x="2685199" y="478148"/>
                    <a:pt x="2648725" y="458672"/>
                  </a:cubicBezTo>
                  <a:cubicBezTo>
                    <a:pt x="2622557" y="445841"/>
                    <a:pt x="2597878" y="430088"/>
                    <a:pt x="2571882" y="416913"/>
                  </a:cubicBezTo>
                  <a:cubicBezTo>
                    <a:pt x="2546459" y="404883"/>
                    <a:pt x="2520749" y="394286"/>
                    <a:pt x="2495726" y="381283"/>
                  </a:cubicBezTo>
                  <a:cubicBezTo>
                    <a:pt x="2495669" y="380423"/>
                    <a:pt x="2495039" y="379621"/>
                    <a:pt x="2493951" y="379621"/>
                  </a:cubicBezTo>
                  <a:cubicBezTo>
                    <a:pt x="2490688" y="379335"/>
                    <a:pt x="2487939" y="377101"/>
                    <a:pt x="2485019" y="375440"/>
                  </a:cubicBezTo>
                  <a:cubicBezTo>
                    <a:pt x="2484962" y="375153"/>
                    <a:pt x="2484962" y="374924"/>
                    <a:pt x="2484904" y="374638"/>
                  </a:cubicBezTo>
                  <a:cubicBezTo>
                    <a:pt x="2483015" y="367764"/>
                    <a:pt x="2475972" y="362895"/>
                    <a:pt x="2468872" y="364040"/>
                  </a:cubicBezTo>
                  <a:cubicBezTo>
                    <a:pt x="2455015" y="366446"/>
                    <a:pt x="2441330" y="369368"/>
                    <a:pt x="2427530" y="371945"/>
                  </a:cubicBezTo>
                  <a:cubicBezTo>
                    <a:pt x="2392143" y="379850"/>
                    <a:pt x="2356070" y="383688"/>
                    <a:pt x="2320282" y="389016"/>
                  </a:cubicBezTo>
                  <a:cubicBezTo>
                    <a:pt x="2253918" y="400415"/>
                    <a:pt x="2187153" y="409466"/>
                    <a:pt x="2120904" y="421782"/>
                  </a:cubicBezTo>
                  <a:cubicBezTo>
                    <a:pt x="2093304" y="426823"/>
                    <a:pt x="2065877" y="432723"/>
                    <a:pt x="2038449" y="438566"/>
                  </a:cubicBezTo>
                  <a:cubicBezTo>
                    <a:pt x="2041427" y="431806"/>
                    <a:pt x="2042057" y="422813"/>
                    <a:pt x="2042000" y="416168"/>
                  </a:cubicBezTo>
                  <a:cubicBezTo>
                    <a:pt x="2043030" y="390391"/>
                    <a:pt x="2042229" y="364613"/>
                    <a:pt x="2041198" y="338893"/>
                  </a:cubicBezTo>
                  <a:cubicBezTo>
                    <a:pt x="2039022" y="312887"/>
                    <a:pt x="2043603" y="262649"/>
                    <a:pt x="2012969" y="255890"/>
                  </a:cubicBezTo>
                  <a:cubicBezTo>
                    <a:pt x="2018981" y="239621"/>
                    <a:pt x="1988462" y="215734"/>
                    <a:pt x="1979815" y="203877"/>
                  </a:cubicBezTo>
                  <a:cubicBezTo>
                    <a:pt x="1957656" y="177813"/>
                    <a:pt x="1933836" y="152494"/>
                    <a:pt x="1909672" y="128091"/>
                  </a:cubicBezTo>
                  <a:cubicBezTo>
                    <a:pt x="1872510" y="90571"/>
                    <a:pt x="1836838" y="51504"/>
                    <a:pt x="1799848" y="13869"/>
                  </a:cubicBezTo>
                  <a:cubicBezTo>
                    <a:pt x="1797042" y="11635"/>
                    <a:pt x="1793835" y="8942"/>
                    <a:pt x="1790343" y="6823"/>
                  </a:cubicBezTo>
                  <a:cubicBezTo>
                    <a:pt x="1781238" y="-8242"/>
                    <a:pt x="1754784" y="6307"/>
                    <a:pt x="1739725" y="6537"/>
                  </a:cubicBezTo>
                  <a:cubicBezTo>
                    <a:pt x="1680175" y="14671"/>
                    <a:pt x="1620567" y="25497"/>
                    <a:pt x="1560330" y="26528"/>
                  </a:cubicBezTo>
                  <a:cubicBezTo>
                    <a:pt x="1485377" y="22690"/>
                    <a:pt x="1410882" y="32257"/>
                    <a:pt x="1336329" y="38271"/>
                  </a:cubicBezTo>
                  <a:cubicBezTo>
                    <a:pt x="1275806" y="42339"/>
                    <a:pt x="1213221" y="45661"/>
                    <a:pt x="1152239" y="48525"/>
                  </a:cubicBezTo>
                  <a:cubicBezTo>
                    <a:pt x="1114447" y="50301"/>
                    <a:pt x="1076713" y="52821"/>
                    <a:pt x="1038979" y="55514"/>
                  </a:cubicBezTo>
                  <a:cubicBezTo>
                    <a:pt x="1003764" y="59294"/>
                    <a:pt x="966259" y="58836"/>
                    <a:pt x="933277" y="72699"/>
                  </a:cubicBezTo>
                  <a:cubicBezTo>
                    <a:pt x="932590" y="73042"/>
                    <a:pt x="932018" y="73501"/>
                    <a:pt x="931502" y="73959"/>
                  </a:cubicBezTo>
                  <a:cubicBezTo>
                    <a:pt x="930930" y="73902"/>
                    <a:pt x="930300" y="73902"/>
                    <a:pt x="929670" y="73959"/>
                  </a:cubicBezTo>
                  <a:cubicBezTo>
                    <a:pt x="929613" y="73959"/>
                    <a:pt x="929613" y="74016"/>
                    <a:pt x="929555" y="74016"/>
                  </a:cubicBezTo>
                  <a:cubicBezTo>
                    <a:pt x="916786" y="60555"/>
                    <a:pt x="901040" y="78771"/>
                    <a:pt x="892451" y="88623"/>
                  </a:cubicBezTo>
                  <a:cubicBezTo>
                    <a:pt x="872238" y="110792"/>
                    <a:pt x="852884" y="132445"/>
                    <a:pt x="833359" y="155358"/>
                  </a:cubicBezTo>
                  <a:cubicBezTo>
                    <a:pt x="785948" y="214302"/>
                    <a:pt x="733440" y="268664"/>
                    <a:pt x="684598" y="326348"/>
                  </a:cubicBezTo>
                  <a:cubicBezTo>
                    <a:pt x="682021" y="330587"/>
                    <a:pt x="667935" y="345080"/>
                    <a:pt x="658945" y="356880"/>
                  </a:cubicBezTo>
                  <a:cubicBezTo>
                    <a:pt x="656998" y="357338"/>
                    <a:pt x="655166" y="358140"/>
                    <a:pt x="653735" y="359515"/>
                  </a:cubicBezTo>
                  <a:cubicBezTo>
                    <a:pt x="653219" y="360145"/>
                    <a:pt x="652990" y="360775"/>
                    <a:pt x="652819" y="361405"/>
                  </a:cubicBezTo>
                  <a:cubicBezTo>
                    <a:pt x="645088" y="363639"/>
                    <a:pt x="638217" y="374580"/>
                    <a:pt x="642855" y="380710"/>
                  </a:cubicBezTo>
                  <a:cubicBezTo>
                    <a:pt x="630201" y="446986"/>
                    <a:pt x="629972" y="514924"/>
                    <a:pt x="631060" y="582289"/>
                  </a:cubicBezTo>
                  <a:cubicBezTo>
                    <a:pt x="628311" y="705734"/>
                    <a:pt x="626937" y="829695"/>
                    <a:pt x="634495" y="952910"/>
                  </a:cubicBezTo>
                  <a:cubicBezTo>
                    <a:pt x="632377" y="954686"/>
                    <a:pt x="631461" y="958066"/>
                    <a:pt x="631632" y="960930"/>
                  </a:cubicBezTo>
                  <a:cubicBezTo>
                    <a:pt x="631346" y="962133"/>
                    <a:pt x="631232" y="963279"/>
                    <a:pt x="631289" y="964367"/>
                  </a:cubicBezTo>
                  <a:cubicBezTo>
                    <a:pt x="628769" y="962763"/>
                    <a:pt x="626135" y="961274"/>
                    <a:pt x="623501" y="959956"/>
                  </a:cubicBezTo>
                  <a:cubicBezTo>
                    <a:pt x="595788" y="945865"/>
                    <a:pt x="566757" y="934866"/>
                    <a:pt x="538127" y="922894"/>
                  </a:cubicBezTo>
                  <a:cubicBezTo>
                    <a:pt x="482642" y="895513"/>
                    <a:pt x="406830" y="879130"/>
                    <a:pt x="376024" y="948671"/>
                  </a:cubicBezTo>
                  <a:cubicBezTo>
                    <a:pt x="359018" y="986879"/>
                    <a:pt x="360106" y="1030357"/>
                    <a:pt x="360908" y="1071429"/>
                  </a:cubicBezTo>
                  <a:cubicBezTo>
                    <a:pt x="360908" y="1071486"/>
                    <a:pt x="360908" y="1071544"/>
                    <a:pt x="360908" y="1071544"/>
                  </a:cubicBezTo>
                  <a:cubicBezTo>
                    <a:pt x="289677" y="1131462"/>
                    <a:pt x="224171" y="1197738"/>
                    <a:pt x="155574" y="1260521"/>
                  </a:cubicBezTo>
                  <a:cubicBezTo>
                    <a:pt x="129349" y="1284580"/>
                    <a:pt x="104269" y="1309784"/>
                    <a:pt x="78674" y="1334416"/>
                  </a:cubicBezTo>
                  <a:cubicBezTo>
                    <a:pt x="56629" y="1357386"/>
                    <a:pt x="27770" y="1375946"/>
                    <a:pt x="9733" y="1402296"/>
                  </a:cubicBezTo>
                  <a:cubicBezTo>
                    <a:pt x="-1776" y="1405733"/>
                    <a:pt x="-3494" y="1422975"/>
                    <a:pt x="6813" y="1428876"/>
                  </a:cubicBezTo>
                  <a:cubicBezTo>
                    <a:pt x="5095" y="1454825"/>
                    <a:pt x="8015" y="1480889"/>
                    <a:pt x="9905" y="1506781"/>
                  </a:cubicBezTo>
                  <a:cubicBezTo>
                    <a:pt x="10993" y="1519326"/>
                    <a:pt x="12195" y="1531871"/>
                    <a:pt x="13455" y="1544473"/>
                  </a:cubicBezTo>
                  <a:cubicBezTo>
                    <a:pt x="14085" y="1552263"/>
                    <a:pt x="14371" y="1560856"/>
                    <a:pt x="20441" y="1566641"/>
                  </a:cubicBezTo>
                  <a:cubicBezTo>
                    <a:pt x="29431" y="1572484"/>
                    <a:pt x="39680" y="1575692"/>
                    <a:pt x="50330" y="1577869"/>
                  </a:cubicBezTo>
                  <a:cubicBezTo>
                    <a:pt x="49357" y="1591617"/>
                    <a:pt x="49300" y="1605537"/>
                    <a:pt x="49529" y="1619342"/>
                  </a:cubicBezTo>
                  <a:cubicBezTo>
                    <a:pt x="52735" y="1706297"/>
                    <a:pt x="66707" y="1792509"/>
                    <a:pt x="75697" y="1879006"/>
                  </a:cubicBezTo>
                  <a:cubicBezTo>
                    <a:pt x="93390" y="2028057"/>
                    <a:pt x="110453" y="2177508"/>
                    <a:pt x="136793" y="2325299"/>
                  </a:cubicBezTo>
                  <a:cubicBezTo>
                    <a:pt x="146642" y="2374218"/>
                    <a:pt x="157006" y="2424685"/>
                    <a:pt x="167999" y="2474235"/>
                  </a:cubicBezTo>
                  <a:cubicBezTo>
                    <a:pt x="173725" y="2497892"/>
                    <a:pt x="176188" y="2523613"/>
                    <a:pt x="183918" y="2546755"/>
                  </a:cubicBezTo>
                  <a:cubicBezTo>
                    <a:pt x="194511" y="2562737"/>
                    <a:pt x="216613" y="2561935"/>
                    <a:pt x="233676" y="2563539"/>
                  </a:cubicBezTo>
                  <a:cubicBezTo>
                    <a:pt x="313382" y="2566919"/>
                    <a:pt x="391542" y="2545094"/>
                    <a:pt x="471305" y="2546010"/>
                  </a:cubicBezTo>
                  <a:cubicBezTo>
                    <a:pt x="573342" y="2544406"/>
                    <a:pt x="675264" y="2545036"/>
                    <a:pt x="777244" y="2548932"/>
                  </a:cubicBezTo>
                  <a:cubicBezTo>
                    <a:pt x="892852" y="2549848"/>
                    <a:pt x="1008688" y="2550077"/>
                    <a:pt x="1123895" y="2560216"/>
                  </a:cubicBezTo>
                  <a:cubicBezTo>
                    <a:pt x="1150349" y="2566804"/>
                    <a:pt x="1163691" y="2556264"/>
                    <a:pt x="1170791" y="2539308"/>
                  </a:cubicBezTo>
                  <a:cubicBezTo>
                    <a:pt x="1170791" y="2539251"/>
                    <a:pt x="1170848" y="2539194"/>
                    <a:pt x="1170848" y="2539136"/>
                  </a:cubicBezTo>
                  <a:cubicBezTo>
                    <a:pt x="1173597" y="2537933"/>
                    <a:pt x="1176002" y="2535986"/>
                    <a:pt x="1177605" y="2533293"/>
                  </a:cubicBezTo>
                  <a:cubicBezTo>
                    <a:pt x="1190030" y="2512557"/>
                    <a:pt x="1202570" y="2495487"/>
                    <a:pt x="1215912" y="2474292"/>
                  </a:cubicBezTo>
                  <a:cubicBezTo>
                    <a:pt x="1221294" y="2466100"/>
                    <a:pt x="1226562" y="2457852"/>
                    <a:pt x="1231887" y="2449603"/>
                  </a:cubicBezTo>
                  <a:cubicBezTo>
                    <a:pt x="1232403" y="2449545"/>
                    <a:pt x="1232975" y="2449545"/>
                    <a:pt x="1233433" y="2449431"/>
                  </a:cubicBezTo>
                  <a:cubicBezTo>
                    <a:pt x="1233204" y="2448744"/>
                    <a:pt x="1233147" y="2447999"/>
                    <a:pt x="1233262" y="2447254"/>
                  </a:cubicBezTo>
                  <a:cubicBezTo>
                    <a:pt x="1233491" y="2445650"/>
                    <a:pt x="1233949" y="2444161"/>
                    <a:pt x="1234922" y="2442843"/>
                  </a:cubicBezTo>
                  <a:cubicBezTo>
                    <a:pt x="1235666" y="2441927"/>
                    <a:pt x="1236411" y="2441010"/>
                    <a:pt x="1237155" y="2440151"/>
                  </a:cubicBezTo>
                  <a:cubicBezTo>
                    <a:pt x="1238186" y="2438834"/>
                    <a:pt x="1239274" y="2437573"/>
                    <a:pt x="1240362" y="2436256"/>
                  </a:cubicBezTo>
                  <a:cubicBezTo>
                    <a:pt x="1240362" y="2436256"/>
                    <a:pt x="1240362" y="2436199"/>
                    <a:pt x="1240419" y="2436199"/>
                  </a:cubicBezTo>
                  <a:cubicBezTo>
                    <a:pt x="1240419" y="2436141"/>
                    <a:pt x="1240476" y="2436141"/>
                    <a:pt x="1240476" y="2436084"/>
                  </a:cubicBezTo>
                  <a:cubicBezTo>
                    <a:pt x="1241564" y="2434767"/>
                    <a:pt x="1242652" y="2433506"/>
                    <a:pt x="1243740" y="2432132"/>
                  </a:cubicBezTo>
                  <a:cubicBezTo>
                    <a:pt x="1244198" y="2431444"/>
                    <a:pt x="1244656" y="2430757"/>
                    <a:pt x="1245057" y="2430012"/>
                  </a:cubicBezTo>
                  <a:cubicBezTo>
                    <a:pt x="1245114" y="2429496"/>
                    <a:pt x="1245114" y="2428981"/>
                    <a:pt x="1245114" y="2428465"/>
                  </a:cubicBezTo>
                  <a:cubicBezTo>
                    <a:pt x="1250268" y="2420159"/>
                    <a:pt x="1255478" y="2411853"/>
                    <a:pt x="1260517" y="2403490"/>
                  </a:cubicBezTo>
                  <a:cubicBezTo>
                    <a:pt x="1262178" y="2400397"/>
                    <a:pt x="1263838" y="2397361"/>
                    <a:pt x="1265671" y="2394382"/>
                  </a:cubicBezTo>
                  <a:cubicBezTo>
                    <a:pt x="1266816" y="2392492"/>
                    <a:pt x="1268018" y="2390716"/>
                    <a:pt x="1269221" y="2388883"/>
                  </a:cubicBezTo>
                  <a:cubicBezTo>
                    <a:pt x="1284853" y="2362361"/>
                    <a:pt x="1299740" y="2335380"/>
                    <a:pt x="1313540" y="2307885"/>
                  </a:cubicBezTo>
                  <a:cubicBezTo>
                    <a:pt x="1319896" y="2294996"/>
                    <a:pt x="1326996" y="2282393"/>
                    <a:pt x="1334440" y="2270020"/>
                  </a:cubicBezTo>
                  <a:cubicBezTo>
                    <a:pt x="1334783" y="2269848"/>
                    <a:pt x="1335070" y="2269677"/>
                    <a:pt x="1335413" y="2269505"/>
                  </a:cubicBezTo>
                  <a:cubicBezTo>
                    <a:pt x="1336329" y="2267901"/>
                    <a:pt x="1337245" y="2266297"/>
                    <a:pt x="1338162" y="2264636"/>
                  </a:cubicBezTo>
                  <a:cubicBezTo>
                    <a:pt x="1339421" y="2262574"/>
                    <a:pt x="1340624" y="2260511"/>
                    <a:pt x="1341941" y="2258449"/>
                  </a:cubicBezTo>
                  <a:cubicBezTo>
                    <a:pt x="1342055" y="2258220"/>
                    <a:pt x="1342170" y="2258048"/>
                    <a:pt x="1342284" y="2257819"/>
                  </a:cubicBezTo>
                  <a:cubicBezTo>
                    <a:pt x="1342342" y="2257590"/>
                    <a:pt x="1342342" y="2257361"/>
                    <a:pt x="1342342" y="2257132"/>
                  </a:cubicBezTo>
                  <a:cubicBezTo>
                    <a:pt x="1356886" y="2233989"/>
                    <a:pt x="1372632" y="2211420"/>
                    <a:pt x="1387863" y="2189022"/>
                  </a:cubicBezTo>
                  <a:cubicBezTo>
                    <a:pt x="1406244" y="2166739"/>
                    <a:pt x="1404640" y="2137811"/>
                    <a:pt x="1406873" y="2110602"/>
                  </a:cubicBezTo>
                  <a:cubicBezTo>
                    <a:pt x="1408763" y="2085511"/>
                    <a:pt x="1411397" y="2060421"/>
                    <a:pt x="1414317" y="2035446"/>
                  </a:cubicBezTo>
                  <a:cubicBezTo>
                    <a:pt x="1424051" y="2054865"/>
                    <a:pt x="1446440" y="2082762"/>
                    <a:pt x="1450849" y="2086485"/>
                  </a:cubicBezTo>
                  <a:cubicBezTo>
                    <a:pt x="1472379" y="2109742"/>
                    <a:pt x="1491561" y="2136723"/>
                    <a:pt x="1512861" y="2160438"/>
                  </a:cubicBezTo>
                  <a:cubicBezTo>
                    <a:pt x="1534391" y="2182091"/>
                    <a:pt x="1552657" y="2207639"/>
                    <a:pt x="1572412" y="2231469"/>
                  </a:cubicBezTo>
                  <a:cubicBezTo>
                    <a:pt x="1596060" y="2255871"/>
                    <a:pt x="1618391" y="2282680"/>
                    <a:pt x="1645762" y="2302901"/>
                  </a:cubicBezTo>
                  <a:cubicBezTo>
                    <a:pt x="1647021" y="2303646"/>
                    <a:pt x="1648224" y="2304104"/>
                    <a:pt x="1649483" y="2304447"/>
                  </a:cubicBezTo>
                  <a:cubicBezTo>
                    <a:pt x="1655839" y="2310577"/>
                    <a:pt x="1666490" y="2315331"/>
                    <a:pt x="1672502" y="2319398"/>
                  </a:cubicBezTo>
                  <a:cubicBezTo>
                    <a:pt x="1676166" y="2321289"/>
                    <a:pt x="1680232" y="2320945"/>
                    <a:pt x="1683782" y="2319341"/>
                  </a:cubicBezTo>
                  <a:cubicBezTo>
                    <a:pt x="1689451" y="2324439"/>
                    <a:pt x="1699128" y="2324153"/>
                    <a:pt x="1704625" y="2318826"/>
                  </a:cubicBezTo>
                  <a:cubicBezTo>
                    <a:pt x="1712526" y="2318997"/>
                    <a:pt x="1720543" y="2319169"/>
                    <a:pt x="1728273" y="2319341"/>
                  </a:cubicBezTo>
                  <a:cubicBezTo>
                    <a:pt x="1817197" y="2324267"/>
                    <a:pt x="1904175" y="2305880"/>
                    <a:pt x="1991210" y="2290528"/>
                  </a:cubicBezTo>
                  <a:cubicBezTo>
                    <a:pt x="2043488" y="2281019"/>
                    <a:pt x="2096969" y="2281763"/>
                    <a:pt x="2149076" y="2271624"/>
                  </a:cubicBezTo>
                  <a:cubicBezTo>
                    <a:pt x="2179824" y="2265151"/>
                    <a:pt x="2211088" y="2261543"/>
                    <a:pt x="2242123" y="2256502"/>
                  </a:cubicBezTo>
                  <a:cubicBezTo>
                    <a:pt x="2271955" y="2251289"/>
                    <a:pt x="2301272" y="2243097"/>
                    <a:pt x="2331391" y="2239145"/>
                  </a:cubicBezTo>
                  <a:cubicBezTo>
                    <a:pt x="2392602" y="2234619"/>
                    <a:pt x="2452724" y="2221960"/>
                    <a:pt x="2512904" y="2210389"/>
                  </a:cubicBezTo>
                  <a:cubicBezTo>
                    <a:pt x="2561404" y="2197385"/>
                    <a:pt x="2612308" y="2190912"/>
                    <a:pt x="2659375" y="2173498"/>
                  </a:cubicBezTo>
                  <a:cubicBezTo>
                    <a:pt x="2669224" y="2168228"/>
                    <a:pt x="2668422" y="2153736"/>
                    <a:pt x="2659891" y="2148237"/>
                  </a:cubicBezTo>
                  <a:cubicBezTo>
                    <a:pt x="2660005" y="2148179"/>
                    <a:pt x="2660120" y="2148122"/>
                    <a:pt x="2660177" y="2148065"/>
                  </a:cubicBezTo>
                  <a:cubicBezTo>
                    <a:pt x="2671858" y="2138441"/>
                    <a:pt x="2666418" y="2120970"/>
                    <a:pt x="2668938" y="2107508"/>
                  </a:cubicBezTo>
                  <a:cubicBezTo>
                    <a:pt x="2671514" y="2069701"/>
                    <a:pt x="2675981" y="2030119"/>
                    <a:pt x="2679531" y="1990422"/>
                  </a:cubicBezTo>
                  <a:cubicBezTo>
                    <a:pt x="2687261" y="1889661"/>
                    <a:pt x="2698197" y="1789243"/>
                    <a:pt x="2708962" y="1688769"/>
                  </a:cubicBezTo>
                  <a:cubicBezTo>
                    <a:pt x="2715547" y="1589268"/>
                    <a:pt x="2736562" y="1491830"/>
                    <a:pt x="2749044" y="1393131"/>
                  </a:cubicBezTo>
                  <a:cubicBezTo>
                    <a:pt x="2761527" y="1261093"/>
                    <a:pt x="2782770" y="1130144"/>
                    <a:pt x="2800120" y="998680"/>
                  </a:cubicBezTo>
                  <a:cubicBezTo>
                    <a:pt x="2810198" y="932804"/>
                    <a:pt x="2817126" y="866470"/>
                    <a:pt x="2826059" y="800423"/>
                  </a:cubicBezTo>
                  <a:cubicBezTo>
                    <a:pt x="2832529" y="750243"/>
                    <a:pt x="2844954" y="701037"/>
                    <a:pt x="2849478" y="650628"/>
                  </a:cubicBezTo>
                  <a:cubicBezTo>
                    <a:pt x="2850623" y="635677"/>
                    <a:pt x="2851253" y="620554"/>
                    <a:pt x="2850394" y="605603"/>
                  </a:cubicBezTo>
                  <a:cubicBezTo>
                    <a:pt x="2852856" y="605259"/>
                    <a:pt x="2855204" y="604400"/>
                    <a:pt x="2857265" y="602796"/>
                  </a:cubicBezTo>
                  <a:cubicBezTo>
                    <a:pt x="2876046" y="583950"/>
                    <a:pt x="2843236" y="567223"/>
                    <a:pt x="2830697" y="5562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6005478" y="6271581"/>
              <a:ext cx="251943" cy="177577"/>
            </a:xfrm>
            <a:custGeom>
              <a:rect b="b" l="l" r="r" t="t"/>
              <a:pathLst>
                <a:path extrusionOk="0" h="177577" w="251943">
                  <a:moveTo>
                    <a:pt x="254520" y="19018"/>
                  </a:moveTo>
                  <a:cubicBezTo>
                    <a:pt x="250340" y="43191"/>
                    <a:pt x="245759" y="67250"/>
                    <a:pt x="242266" y="91481"/>
                  </a:cubicBezTo>
                  <a:cubicBezTo>
                    <a:pt x="237628" y="121727"/>
                    <a:pt x="236540" y="153977"/>
                    <a:pt x="220622" y="181244"/>
                  </a:cubicBezTo>
                  <a:cubicBezTo>
                    <a:pt x="174299" y="182103"/>
                    <a:pt x="127460" y="182504"/>
                    <a:pt x="82225" y="170073"/>
                  </a:cubicBezTo>
                  <a:cubicBezTo>
                    <a:pt x="53252" y="164059"/>
                    <a:pt x="27714" y="148707"/>
                    <a:pt x="0" y="139083"/>
                  </a:cubicBezTo>
                  <a:cubicBezTo>
                    <a:pt x="8016" y="120123"/>
                    <a:pt x="9677" y="94574"/>
                    <a:pt x="12597" y="77561"/>
                  </a:cubicBezTo>
                  <a:cubicBezTo>
                    <a:pt x="12883" y="75385"/>
                    <a:pt x="13113" y="73151"/>
                    <a:pt x="13399" y="70974"/>
                  </a:cubicBezTo>
                  <a:cubicBezTo>
                    <a:pt x="18380" y="75843"/>
                    <a:pt x="25710" y="78535"/>
                    <a:pt x="31722" y="81743"/>
                  </a:cubicBezTo>
                  <a:cubicBezTo>
                    <a:pt x="65906" y="97954"/>
                    <a:pt x="102266" y="106260"/>
                    <a:pt x="140172" y="106833"/>
                  </a:cubicBezTo>
                  <a:cubicBezTo>
                    <a:pt x="157465" y="106661"/>
                    <a:pt x="157465" y="80655"/>
                    <a:pt x="140172" y="80425"/>
                  </a:cubicBezTo>
                  <a:cubicBezTo>
                    <a:pt x="100720" y="82545"/>
                    <a:pt x="63100" y="70630"/>
                    <a:pt x="25824" y="59517"/>
                  </a:cubicBezTo>
                  <a:cubicBezTo>
                    <a:pt x="22732" y="58486"/>
                    <a:pt x="18094" y="58314"/>
                    <a:pt x="14659" y="59689"/>
                  </a:cubicBezTo>
                  <a:cubicBezTo>
                    <a:pt x="15976" y="47488"/>
                    <a:pt x="17006" y="35229"/>
                    <a:pt x="17464" y="23028"/>
                  </a:cubicBezTo>
                  <a:cubicBezTo>
                    <a:pt x="17751" y="15524"/>
                    <a:pt x="18209" y="7676"/>
                    <a:pt x="17922" y="0"/>
                  </a:cubicBezTo>
                  <a:cubicBezTo>
                    <a:pt x="43002" y="22512"/>
                    <a:pt x="134503" y="31563"/>
                    <a:pt x="153571" y="30761"/>
                  </a:cubicBezTo>
                  <a:cubicBezTo>
                    <a:pt x="186667" y="29959"/>
                    <a:pt x="224287" y="33740"/>
                    <a:pt x="254520" y="19018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16014639" y="6194432"/>
              <a:ext cx="251943" cy="74468"/>
            </a:xfrm>
            <a:custGeom>
              <a:rect b="b" l="l" r="r" t="t"/>
              <a:pathLst>
                <a:path extrusionOk="0" h="74468" w="251943">
                  <a:moveTo>
                    <a:pt x="253146" y="34359"/>
                  </a:moveTo>
                  <a:cubicBezTo>
                    <a:pt x="257898" y="39629"/>
                    <a:pt x="258185" y="44039"/>
                    <a:pt x="256352" y="48106"/>
                  </a:cubicBezTo>
                  <a:cubicBezTo>
                    <a:pt x="254692" y="49539"/>
                    <a:pt x="253318" y="51372"/>
                    <a:pt x="252459" y="53720"/>
                  </a:cubicBezTo>
                  <a:cubicBezTo>
                    <a:pt x="250168" y="56298"/>
                    <a:pt x="247362" y="58818"/>
                    <a:pt x="244786" y="61339"/>
                  </a:cubicBezTo>
                  <a:cubicBezTo>
                    <a:pt x="232131" y="73254"/>
                    <a:pt x="214152" y="76118"/>
                    <a:pt x="197432" y="77321"/>
                  </a:cubicBezTo>
                  <a:cubicBezTo>
                    <a:pt x="173039" y="78753"/>
                    <a:pt x="148532" y="78696"/>
                    <a:pt x="124139" y="77779"/>
                  </a:cubicBezTo>
                  <a:cubicBezTo>
                    <a:pt x="88581" y="73597"/>
                    <a:pt x="52679" y="68098"/>
                    <a:pt x="20442" y="51773"/>
                  </a:cubicBezTo>
                  <a:cubicBezTo>
                    <a:pt x="15059" y="49997"/>
                    <a:pt x="9104" y="52345"/>
                    <a:pt x="5554" y="56527"/>
                  </a:cubicBezTo>
                  <a:cubicBezTo>
                    <a:pt x="4352" y="52861"/>
                    <a:pt x="2691" y="49367"/>
                    <a:pt x="515" y="46044"/>
                  </a:cubicBezTo>
                  <a:cubicBezTo>
                    <a:pt x="344" y="45815"/>
                    <a:pt x="172" y="45586"/>
                    <a:pt x="0" y="45357"/>
                  </a:cubicBezTo>
                  <a:cubicBezTo>
                    <a:pt x="25137" y="38597"/>
                    <a:pt x="49186" y="26511"/>
                    <a:pt x="73922" y="18147"/>
                  </a:cubicBezTo>
                  <a:cubicBezTo>
                    <a:pt x="131526" y="1535"/>
                    <a:pt x="208483" y="-18972"/>
                    <a:pt x="253146" y="34359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15886109" y="6246834"/>
              <a:ext cx="103067" cy="154664"/>
            </a:xfrm>
            <a:custGeom>
              <a:rect b="b" l="l" r="r" t="t"/>
              <a:pathLst>
                <a:path extrusionOk="0" h="154664" w="103067">
                  <a:moveTo>
                    <a:pt x="107745" y="22627"/>
                  </a:moveTo>
                  <a:cubicBezTo>
                    <a:pt x="108547" y="46743"/>
                    <a:pt x="106028" y="70859"/>
                    <a:pt x="103222" y="94803"/>
                  </a:cubicBezTo>
                  <a:cubicBezTo>
                    <a:pt x="100187" y="116514"/>
                    <a:pt x="98813" y="139427"/>
                    <a:pt x="88621" y="159190"/>
                  </a:cubicBezTo>
                  <a:cubicBezTo>
                    <a:pt x="72072" y="158502"/>
                    <a:pt x="14412" y="154779"/>
                    <a:pt x="7712" y="139771"/>
                  </a:cubicBezTo>
                  <a:cubicBezTo>
                    <a:pt x="-2194" y="94059"/>
                    <a:pt x="-2537" y="45941"/>
                    <a:pt x="6567" y="0"/>
                  </a:cubicBezTo>
                  <a:cubicBezTo>
                    <a:pt x="28841" y="229"/>
                    <a:pt x="51115" y="-344"/>
                    <a:pt x="73332" y="1088"/>
                  </a:cubicBezTo>
                  <a:cubicBezTo>
                    <a:pt x="87762" y="1948"/>
                    <a:pt x="109120" y="3093"/>
                    <a:pt x="107745" y="22627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15616272" y="6235721"/>
              <a:ext cx="257669" cy="206219"/>
            </a:xfrm>
            <a:custGeom>
              <a:rect b="b" l="l" r="r" t="t"/>
              <a:pathLst>
                <a:path extrusionOk="0" h="206219" w="257669">
                  <a:moveTo>
                    <a:pt x="259627" y="12774"/>
                  </a:moveTo>
                  <a:cubicBezTo>
                    <a:pt x="251954" y="30761"/>
                    <a:pt x="248862" y="50638"/>
                    <a:pt x="247603" y="70286"/>
                  </a:cubicBezTo>
                  <a:cubicBezTo>
                    <a:pt x="234948" y="75327"/>
                    <a:pt x="222694" y="81399"/>
                    <a:pt x="209811" y="85925"/>
                  </a:cubicBezTo>
                  <a:cubicBezTo>
                    <a:pt x="195496" y="90679"/>
                    <a:pt x="180895" y="95033"/>
                    <a:pt x="166122" y="98240"/>
                  </a:cubicBezTo>
                  <a:cubicBezTo>
                    <a:pt x="153925" y="100704"/>
                    <a:pt x="133598" y="98527"/>
                    <a:pt x="135259" y="116628"/>
                  </a:cubicBezTo>
                  <a:cubicBezTo>
                    <a:pt x="136289" y="124304"/>
                    <a:pt x="143619" y="129574"/>
                    <a:pt x="151062" y="128601"/>
                  </a:cubicBezTo>
                  <a:cubicBezTo>
                    <a:pt x="184617" y="123502"/>
                    <a:pt x="217656" y="112504"/>
                    <a:pt x="246858" y="94918"/>
                  </a:cubicBezTo>
                  <a:cubicBezTo>
                    <a:pt x="246572" y="117373"/>
                    <a:pt x="246228" y="140344"/>
                    <a:pt x="252641" y="161767"/>
                  </a:cubicBezTo>
                  <a:cubicBezTo>
                    <a:pt x="189827" y="196366"/>
                    <a:pt x="75651" y="243224"/>
                    <a:pt x="24060" y="179525"/>
                  </a:cubicBezTo>
                  <a:cubicBezTo>
                    <a:pt x="-3596" y="136105"/>
                    <a:pt x="-218" y="80884"/>
                    <a:pt x="526" y="31334"/>
                  </a:cubicBezTo>
                  <a:cubicBezTo>
                    <a:pt x="870" y="21309"/>
                    <a:pt x="1901" y="10483"/>
                    <a:pt x="4019" y="0"/>
                  </a:cubicBezTo>
                  <a:cubicBezTo>
                    <a:pt x="13295" y="8707"/>
                    <a:pt x="25835" y="14378"/>
                    <a:pt x="36886" y="19934"/>
                  </a:cubicBezTo>
                  <a:cubicBezTo>
                    <a:pt x="68265" y="35115"/>
                    <a:pt x="102163" y="45483"/>
                    <a:pt x="137263" y="46056"/>
                  </a:cubicBezTo>
                  <a:cubicBezTo>
                    <a:pt x="163259" y="45941"/>
                    <a:pt x="238842" y="40442"/>
                    <a:pt x="259627" y="12774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15630655" y="6173264"/>
              <a:ext cx="240491" cy="80196"/>
            </a:xfrm>
            <a:custGeom>
              <a:rect b="b" l="l" r="r" t="t"/>
              <a:pathLst>
                <a:path extrusionOk="0" h="80196" w="240491">
                  <a:moveTo>
                    <a:pt x="240549" y="57818"/>
                  </a:moveTo>
                  <a:cubicBezTo>
                    <a:pt x="240205" y="58563"/>
                    <a:pt x="239804" y="59193"/>
                    <a:pt x="239289" y="59823"/>
                  </a:cubicBezTo>
                  <a:cubicBezTo>
                    <a:pt x="238029" y="61770"/>
                    <a:pt x="236025" y="62973"/>
                    <a:pt x="234021" y="64005"/>
                  </a:cubicBezTo>
                  <a:cubicBezTo>
                    <a:pt x="208197" y="75518"/>
                    <a:pt x="179624" y="78554"/>
                    <a:pt x="151796" y="81075"/>
                  </a:cubicBezTo>
                  <a:cubicBezTo>
                    <a:pt x="109653" y="84798"/>
                    <a:pt x="68025" y="73399"/>
                    <a:pt x="30749" y="54094"/>
                  </a:cubicBezTo>
                  <a:cubicBezTo>
                    <a:pt x="19812" y="48882"/>
                    <a:pt x="9906" y="42294"/>
                    <a:pt x="2119" y="33014"/>
                  </a:cubicBezTo>
                  <a:cubicBezTo>
                    <a:pt x="1431" y="32441"/>
                    <a:pt x="687" y="31926"/>
                    <a:pt x="0" y="31525"/>
                  </a:cubicBezTo>
                  <a:cubicBezTo>
                    <a:pt x="10307" y="11762"/>
                    <a:pt x="27485" y="-2043"/>
                    <a:pt x="55141" y="248"/>
                  </a:cubicBezTo>
                  <a:cubicBezTo>
                    <a:pt x="91100" y="2425"/>
                    <a:pt x="121505" y="18636"/>
                    <a:pt x="156377" y="28833"/>
                  </a:cubicBezTo>
                  <a:cubicBezTo>
                    <a:pt x="185178" y="36394"/>
                    <a:pt x="212606" y="48080"/>
                    <a:pt x="240549" y="57818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15714170" y="6418741"/>
              <a:ext cx="280573" cy="1346152"/>
            </a:xfrm>
            <a:custGeom>
              <a:rect b="b" l="l" r="r" t="t"/>
              <a:pathLst>
                <a:path extrusionOk="0" h="1346152" w="280573">
                  <a:moveTo>
                    <a:pt x="281860" y="1345236"/>
                  </a:moveTo>
                  <a:cubicBezTo>
                    <a:pt x="282089" y="1346210"/>
                    <a:pt x="282433" y="1347126"/>
                    <a:pt x="282833" y="1347985"/>
                  </a:cubicBezTo>
                  <a:cubicBezTo>
                    <a:pt x="233647" y="1346783"/>
                    <a:pt x="184404" y="1345694"/>
                    <a:pt x="135218" y="1345121"/>
                  </a:cubicBezTo>
                  <a:cubicBezTo>
                    <a:pt x="133385" y="1333092"/>
                    <a:pt x="131496" y="1321005"/>
                    <a:pt x="130351" y="1308919"/>
                  </a:cubicBezTo>
                  <a:cubicBezTo>
                    <a:pt x="125713" y="1255531"/>
                    <a:pt x="119128" y="1202200"/>
                    <a:pt x="108134" y="1149671"/>
                  </a:cubicBezTo>
                  <a:cubicBezTo>
                    <a:pt x="97025" y="1063976"/>
                    <a:pt x="88665" y="977708"/>
                    <a:pt x="79905" y="891726"/>
                  </a:cubicBezTo>
                  <a:cubicBezTo>
                    <a:pt x="66449" y="747143"/>
                    <a:pt x="54424" y="602332"/>
                    <a:pt x="35700" y="458265"/>
                  </a:cubicBezTo>
                  <a:cubicBezTo>
                    <a:pt x="35185" y="454484"/>
                    <a:pt x="34669" y="450703"/>
                    <a:pt x="34154" y="446980"/>
                  </a:cubicBezTo>
                  <a:cubicBezTo>
                    <a:pt x="31119" y="433576"/>
                    <a:pt x="28313" y="420171"/>
                    <a:pt x="25508" y="406653"/>
                  </a:cubicBezTo>
                  <a:cubicBezTo>
                    <a:pt x="24592" y="402471"/>
                    <a:pt x="23790" y="398289"/>
                    <a:pt x="22931" y="394108"/>
                  </a:cubicBezTo>
                  <a:cubicBezTo>
                    <a:pt x="21958" y="390613"/>
                    <a:pt x="21041" y="387119"/>
                    <a:pt x="20125" y="383625"/>
                  </a:cubicBezTo>
                  <a:cubicBezTo>
                    <a:pt x="18064" y="375834"/>
                    <a:pt x="16117" y="367987"/>
                    <a:pt x="14342" y="360139"/>
                  </a:cubicBezTo>
                  <a:cubicBezTo>
                    <a:pt x="10448" y="343240"/>
                    <a:pt x="7185" y="325368"/>
                    <a:pt x="8616" y="308011"/>
                  </a:cubicBezTo>
                  <a:cubicBezTo>
                    <a:pt x="8673" y="308011"/>
                    <a:pt x="8731" y="308011"/>
                    <a:pt x="8731" y="308069"/>
                  </a:cubicBezTo>
                  <a:cubicBezTo>
                    <a:pt x="8788" y="307610"/>
                    <a:pt x="8845" y="307152"/>
                    <a:pt x="8902" y="306694"/>
                  </a:cubicBezTo>
                  <a:cubicBezTo>
                    <a:pt x="3005" y="283322"/>
                    <a:pt x="-3294" y="259034"/>
                    <a:pt x="1974" y="236407"/>
                  </a:cubicBezTo>
                  <a:cubicBezTo>
                    <a:pt x="3692" y="236350"/>
                    <a:pt x="5410" y="236293"/>
                    <a:pt x="7127" y="236235"/>
                  </a:cubicBezTo>
                  <a:cubicBezTo>
                    <a:pt x="7127" y="236178"/>
                    <a:pt x="7127" y="236064"/>
                    <a:pt x="7127" y="236006"/>
                  </a:cubicBezTo>
                  <a:cubicBezTo>
                    <a:pt x="7070" y="230106"/>
                    <a:pt x="9819" y="225695"/>
                    <a:pt x="13197" y="221399"/>
                  </a:cubicBezTo>
                  <a:cubicBezTo>
                    <a:pt x="14686" y="218077"/>
                    <a:pt x="16804" y="214926"/>
                    <a:pt x="18980" y="211776"/>
                  </a:cubicBezTo>
                  <a:cubicBezTo>
                    <a:pt x="20183" y="210057"/>
                    <a:pt x="21385" y="208224"/>
                    <a:pt x="22702" y="206448"/>
                  </a:cubicBezTo>
                  <a:cubicBezTo>
                    <a:pt x="22301" y="206448"/>
                    <a:pt x="21958" y="206506"/>
                    <a:pt x="21614" y="206506"/>
                  </a:cubicBezTo>
                  <a:cubicBezTo>
                    <a:pt x="61925" y="149452"/>
                    <a:pt x="108535" y="96293"/>
                    <a:pt x="146498" y="37463"/>
                  </a:cubicBezTo>
                  <a:cubicBezTo>
                    <a:pt x="152968" y="26809"/>
                    <a:pt x="162359" y="16727"/>
                    <a:pt x="166940" y="4984"/>
                  </a:cubicBezTo>
                  <a:cubicBezTo>
                    <a:pt x="169402" y="3322"/>
                    <a:pt x="171807" y="1719"/>
                    <a:pt x="174212" y="0"/>
                  </a:cubicBezTo>
                  <a:cubicBezTo>
                    <a:pt x="196428" y="11915"/>
                    <a:pt x="230956" y="14206"/>
                    <a:pt x="250825" y="16440"/>
                  </a:cubicBezTo>
                  <a:cubicBezTo>
                    <a:pt x="255177" y="17242"/>
                    <a:pt x="259128" y="17357"/>
                    <a:pt x="262735" y="17013"/>
                  </a:cubicBezTo>
                  <a:cubicBezTo>
                    <a:pt x="238629" y="56195"/>
                    <a:pt x="218302" y="97668"/>
                    <a:pt x="195799" y="137766"/>
                  </a:cubicBezTo>
                  <a:cubicBezTo>
                    <a:pt x="184690" y="160164"/>
                    <a:pt x="167684" y="180900"/>
                    <a:pt x="156976" y="203756"/>
                  </a:cubicBezTo>
                  <a:cubicBezTo>
                    <a:pt x="156404" y="203756"/>
                    <a:pt x="155831" y="203813"/>
                    <a:pt x="155259" y="203813"/>
                  </a:cubicBezTo>
                  <a:cubicBezTo>
                    <a:pt x="154629" y="206276"/>
                    <a:pt x="153942" y="208740"/>
                    <a:pt x="153197" y="211145"/>
                  </a:cubicBezTo>
                  <a:cubicBezTo>
                    <a:pt x="150850" y="218764"/>
                    <a:pt x="147987" y="226268"/>
                    <a:pt x="145009" y="233715"/>
                  </a:cubicBezTo>
                  <a:cubicBezTo>
                    <a:pt x="145925" y="233715"/>
                    <a:pt x="146841" y="233658"/>
                    <a:pt x="147758" y="233658"/>
                  </a:cubicBezTo>
                  <a:cubicBezTo>
                    <a:pt x="147643" y="234460"/>
                    <a:pt x="147528" y="235204"/>
                    <a:pt x="147471" y="236006"/>
                  </a:cubicBezTo>
                  <a:cubicBezTo>
                    <a:pt x="147586" y="285499"/>
                    <a:pt x="158809" y="334476"/>
                    <a:pt x="163676" y="383625"/>
                  </a:cubicBezTo>
                  <a:cubicBezTo>
                    <a:pt x="163733" y="383739"/>
                    <a:pt x="163733" y="383854"/>
                    <a:pt x="163733" y="383969"/>
                  </a:cubicBezTo>
                  <a:cubicBezTo>
                    <a:pt x="163561" y="383969"/>
                    <a:pt x="163447" y="383969"/>
                    <a:pt x="163275" y="383969"/>
                  </a:cubicBezTo>
                  <a:cubicBezTo>
                    <a:pt x="164248" y="393993"/>
                    <a:pt x="166138" y="403903"/>
                    <a:pt x="167798" y="413870"/>
                  </a:cubicBezTo>
                  <a:cubicBezTo>
                    <a:pt x="168543" y="418281"/>
                    <a:pt x="169230" y="422635"/>
                    <a:pt x="169803" y="426988"/>
                  </a:cubicBezTo>
                  <a:cubicBezTo>
                    <a:pt x="169974" y="428477"/>
                    <a:pt x="169974" y="429910"/>
                    <a:pt x="169860" y="431399"/>
                  </a:cubicBezTo>
                  <a:cubicBezTo>
                    <a:pt x="174841" y="472127"/>
                    <a:pt x="179479" y="512913"/>
                    <a:pt x="186408" y="553355"/>
                  </a:cubicBezTo>
                  <a:cubicBezTo>
                    <a:pt x="197516" y="624844"/>
                    <a:pt x="204903" y="696849"/>
                    <a:pt x="214809" y="768510"/>
                  </a:cubicBezTo>
                  <a:cubicBezTo>
                    <a:pt x="227750" y="852888"/>
                    <a:pt x="239946" y="937438"/>
                    <a:pt x="250367" y="1022217"/>
                  </a:cubicBezTo>
                  <a:cubicBezTo>
                    <a:pt x="265369" y="1129221"/>
                    <a:pt x="269148" y="1237773"/>
                    <a:pt x="281860" y="1345236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16257938" y="6384887"/>
              <a:ext cx="337833" cy="1231586"/>
            </a:xfrm>
            <a:custGeom>
              <a:rect b="b" l="l" r="r" t="t"/>
              <a:pathLst>
                <a:path extrusionOk="0" h="1231586" w="337833">
                  <a:moveTo>
                    <a:pt x="338749" y="44394"/>
                  </a:moveTo>
                  <a:cubicBezTo>
                    <a:pt x="339035" y="48003"/>
                    <a:pt x="339150" y="51555"/>
                    <a:pt x="339093" y="55221"/>
                  </a:cubicBezTo>
                  <a:cubicBezTo>
                    <a:pt x="339093" y="56710"/>
                    <a:pt x="338692" y="58142"/>
                    <a:pt x="338005" y="59460"/>
                  </a:cubicBezTo>
                  <a:cubicBezTo>
                    <a:pt x="335314" y="110957"/>
                    <a:pt x="332279" y="162569"/>
                    <a:pt x="329931" y="214181"/>
                  </a:cubicBezTo>
                  <a:cubicBezTo>
                    <a:pt x="329473" y="214926"/>
                    <a:pt x="328958" y="215614"/>
                    <a:pt x="328500" y="216301"/>
                  </a:cubicBezTo>
                  <a:cubicBezTo>
                    <a:pt x="328500" y="216645"/>
                    <a:pt x="328500" y="216988"/>
                    <a:pt x="328442" y="217332"/>
                  </a:cubicBezTo>
                  <a:cubicBezTo>
                    <a:pt x="328328" y="219795"/>
                    <a:pt x="328271" y="222258"/>
                    <a:pt x="328213" y="224779"/>
                  </a:cubicBezTo>
                  <a:cubicBezTo>
                    <a:pt x="328042" y="228617"/>
                    <a:pt x="327698" y="232455"/>
                    <a:pt x="327469" y="236293"/>
                  </a:cubicBezTo>
                  <a:cubicBezTo>
                    <a:pt x="327469" y="236522"/>
                    <a:pt x="327412" y="236751"/>
                    <a:pt x="327412" y="236923"/>
                  </a:cubicBezTo>
                  <a:cubicBezTo>
                    <a:pt x="327469" y="238527"/>
                    <a:pt x="327469" y="240016"/>
                    <a:pt x="327469" y="241620"/>
                  </a:cubicBezTo>
                  <a:cubicBezTo>
                    <a:pt x="327526" y="246088"/>
                    <a:pt x="327641" y="250499"/>
                    <a:pt x="327641" y="254967"/>
                  </a:cubicBezTo>
                  <a:cubicBezTo>
                    <a:pt x="327755" y="259893"/>
                    <a:pt x="327813" y="264820"/>
                    <a:pt x="327813" y="269803"/>
                  </a:cubicBezTo>
                  <a:cubicBezTo>
                    <a:pt x="327813" y="269746"/>
                    <a:pt x="327870" y="269746"/>
                    <a:pt x="327870" y="269746"/>
                  </a:cubicBezTo>
                  <a:cubicBezTo>
                    <a:pt x="327927" y="275302"/>
                    <a:pt x="327984" y="280802"/>
                    <a:pt x="327927" y="286301"/>
                  </a:cubicBezTo>
                  <a:cubicBezTo>
                    <a:pt x="327870" y="291857"/>
                    <a:pt x="327813" y="297357"/>
                    <a:pt x="327755" y="302856"/>
                  </a:cubicBezTo>
                  <a:cubicBezTo>
                    <a:pt x="327698" y="308298"/>
                    <a:pt x="327698" y="313739"/>
                    <a:pt x="327412" y="319124"/>
                  </a:cubicBezTo>
                  <a:cubicBezTo>
                    <a:pt x="327355" y="320384"/>
                    <a:pt x="326954" y="321530"/>
                    <a:pt x="326381" y="322561"/>
                  </a:cubicBezTo>
                  <a:cubicBezTo>
                    <a:pt x="326381" y="323248"/>
                    <a:pt x="326381" y="323936"/>
                    <a:pt x="326324" y="324623"/>
                  </a:cubicBezTo>
                  <a:cubicBezTo>
                    <a:pt x="322545" y="446808"/>
                    <a:pt x="315330" y="568878"/>
                    <a:pt x="310520" y="691006"/>
                  </a:cubicBezTo>
                  <a:cubicBezTo>
                    <a:pt x="304393" y="787814"/>
                    <a:pt x="298667" y="885196"/>
                    <a:pt x="293113" y="982519"/>
                  </a:cubicBezTo>
                  <a:cubicBezTo>
                    <a:pt x="290823" y="1017405"/>
                    <a:pt x="287960" y="1052290"/>
                    <a:pt x="284639" y="1087118"/>
                  </a:cubicBezTo>
                  <a:cubicBezTo>
                    <a:pt x="283952" y="1094680"/>
                    <a:pt x="283093" y="1102241"/>
                    <a:pt x="282348" y="1109860"/>
                  </a:cubicBezTo>
                  <a:cubicBezTo>
                    <a:pt x="276680" y="1118968"/>
                    <a:pt x="271297" y="1128133"/>
                    <a:pt x="266373" y="1137241"/>
                  </a:cubicBezTo>
                  <a:cubicBezTo>
                    <a:pt x="250512" y="1169549"/>
                    <a:pt x="232933" y="1201054"/>
                    <a:pt x="214667" y="1232216"/>
                  </a:cubicBezTo>
                  <a:cubicBezTo>
                    <a:pt x="214896" y="1224197"/>
                    <a:pt x="215182" y="1216120"/>
                    <a:pt x="215870" y="1208100"/>
                  </a:cubicBezTo>
                  <a:cubicBezTo>
                    <a:pt x="223542" y="1124410"/>
                    <a:pt x="229669" y="1040547"/>
                    <a:pt x="234479" y="956570"/>
                  </a:cubicBezTo>
                  <a:cubicBezTo>
                    <a:pt x="240606" y="887430"/>
                    <a:pt x="246962" y="818346"/>
                    <a:pt x="250340" y="748976"/>
                  </a:cubicBezTo>
                  <a:cubicBezTo>
                    <a:pt x="259330" y="625760"/>
                    <a:pt x="266602" y="500196"/>
                    <a:pt x="275477" y="376293"/>
                  </a:cubicBezTo>
                  <a:cubicBezTo>
                    <a:pt x="275248" y="373142"/>
                    <a:pt x="275191" y="369934"/>
                    <a:pt x="275133" y="366726"/>
                  </a:cubicBezTo>
                  <a:cubicBezTo>
                    <a:pt x="275133" y="366669"/>
                    <a:pt x="275133" y="366612"/>
                    <a:pt x="275133" y="366554"/>
                  </a:cubicBezTo>
                  <a:cubicBezTo>
                    <a:pt x="275133" y="366211"/>
                    <a:pt x="275076" y="365924"/>
                    <a:pt x="275076" y="365638"/>
                  </a:cubicBezTo>
                  <a:cubicBezTo>
                    <a:pt x="275076" y="365581"/>
                    <a:pt x="275076" y="365581"/>
                    <a:pt x="275076" y="365581"/>
                  </a:cubicBezTo>
                  <a:cubicBezTo>
                    <a:pt x="275076" y="365466"/>
                    <a:pt x="275076" y="365352"/>
                    <a:pt x="275076" y="365237"/>
                  </a:cubicBezTo>
                  <a:cubicBezTo>
                    <a:pt x="275019" y="362029"/>
                    <a:pt x="275076" y="358821"/>
                    <a:pt x="275133" y="355613"/>
                  </a:cubicBezTo>
                  <a:cubicBezTo>
                    <a:pt x="275076" y="355442"/>
                    <a:pt x="275076" y="355327"/>
                    <a:pt x="275076" y="355212"/>
                  </a:cubicBezTo>
                  <a:lnTo>
                    <a:pt x="275019" y="355212"/>
                  </a:lnTo>
                  <a:cubicBezTo>
                    <a:pt x="275019" y="354983"/>
                    <a:pt x="274962" y="354697"/>
                    <a:pt x="274962" y="354468"/>
                  </a:cubicBezTo>
                  <a:cubicBezTo>
                    <a:pt x="274962" y="354410"/>
                    <a:pt x="274962" y="354410"/>
                    <a:pt x="274962" y="354410"/>
                  </a:cubicBezTo>
                  <a:cubicBezTo>
                    <a:pt x="274790" y="350916"/>
                    <a:pt x="274675" y="347479"/>
                    <a:pt x="274675" y="343985"/>
                  </a:cubicBezTo>
                  <a:cubicBezTo>
                    <a:pt x="274733" y="343985"/>
                    <a:pt x="274733" y="343928"/>
                    <a:pt x="274733" y="343928"/>
                  </a:cubicBezTo>
                  <a:cubicBezTo>
                    <a:pt x="274675" y="337798"/>
                    <a:pt x="274904" y="331612"/>
                    <a:pt x="275076" y="325425"/>
                  </a:cubicBezTo>
                  <a:cubicBezTo>
                    <a:pt x="275076" y="325368"/>
                    <a:pt x="275076" y="325368"/>
                    <a:pt x="275076" y="325311"/>
                  </a:cubicBezTo>
                  <a:cubicBezTo>
                    <a:pt x="275191" y="323420"/>
                    <a:pt x="275248" y="321530"/>
                    <a:pt x="275305" y="319640"/>
                  </a:cubicBezTo>
                  <a:cubicBezTo>
                    <a:pt x="275534" y="310245"/>
                    <a:pt x="275878" y="300794"/>
                    <a:pt x="276336" y="291399"/>
                  </a:cubicBezTo>
                  <a:cubicBezTo>
                    <a:pt x="276393" y="290540"/>
                    <a:pt x="276393" y="289738"/>
                    <a:pt x="276451" y="288879"/>
                  </a:cubicBezTo>
                  <a:cubicBezTo>
                    <a:pt x="277653" y="266424"/>
                    <a:pt x="278913" y="243969"/>
                    <a:pt x="280974" y="221628"/>
                  </a:cubicBezTo>
                  <a:cubicBezTo>
                    <a:pt x="283035" y="199918"/>
                    <a:pt x="285039" y="178265"/>
                    <a:pt x="287902" y="156612"/>
                  </a:cubicBezTo>
                  <a:cubicBezTo>
                    <a:pt x="289735" y="142635"/>
                    <a:pt x="291796" y="128715"/>
                    <a:pt x="294029" y="114853"/>
                  </a:cubicBezTo>
                  <a:cubicBezTo>
                    <a:pt x="294774" y="110213"/>
                    <a:pt x="295575" y="105630"/>
                    <a:pt x="296377" y="100990"/>
                  </a:cubicBezTo>
                  <a:cubicBezTo>
                    <a:pt x="296434" y="100704"/>
                    <a:pt x="296434" y="100360"/>
                    <a:pt x="296434" y="100074"/>
                  </a:cubicBezTo>
                  <a:lnTo>
                    <a:pt x="296434" y="100016"/>
                  </a:lnTo>
                  <a:lnTo>
                    <a:pt x="296434" y="99959"/>
                  </a:lnTo>
                  <a:cubicBezTo>
                    <a:pt x="296434" y="99902"/>
                    <a:pt x="296434" y="99902"/>
                    <a:pt x="296434" y="99844"/>
                  </a:cubicBezTo>
                  <a:cubicBezTo>
                    <a:pt x="296434" y="99787"/>
                    <a:pt x="296434" y="99787"/>
                    <a:pt x="296434" y="99730"/>
                  </a:cubicBezTo>
                  <a:lnTo>
                    <a:pt x="296434" y="99673"/>
                  </a:lnTo>
                  <a:cubicBezTo>
                    <a:pt x="296549" y="97553"/>
                    <a:pt x="296549" y="95491"/>
                    <a:pt x="296491" y="93429"/>
                  </a:cubicBezTo>
                  <a:cubicBezTo>
                    <a:pt x="296491" y="93429"/>
                    <a:pt x="296491" y="93371"/>
                    <a:pt x="296434" y="93371"/>
                  </a:cubicBezTo>
                  <a:cubicBezTo>
                    <a:pt x="296091" y="92799"/>
                    <a:pt x="295747" y="92283"/>
                    <a:pt x="295404" y="91768"/>
                  </a:cubicBezTo>
                  <a:cubicBezTo>
                    <a:pt x="294602" y="90565"/>
                    <a:pt x="293800" y="89362"/>
                    <a:pt x="293056" y="88101"/>
                  </a:cubicBezTo>
                  <a:cubicBezTo>
                    <a:pt x="291510" y="85696"/>
                    <a:pt x="289964" y="83347"/>
                    <a:pt x="288361" y="80998"/>
                  </a:cubicBezTo>
                  <a:cubicBezTo>
                    <a:pt x="287559" y="79795"/>
                    <a:pt x="286757" y="78650"/>
                    <a:pt x="285898" y="77504"/>
                  </a:cubicBezTo>
                  <a:cubicBezTo>
                    <a:pt x="285326" y="76817"/>
                    <a:pt x="284753" y="76129"/>
                    <a:pt x="284181" y="75499"/>
                  </a:cubicBezTo>
                  <a:cubicBezTo>
                    <a:pt x="284066" y="75327"/>
                    <a:pt x="283952" y="75213"/>
                    <a:pt x="283837" y="75098"/>
                  </a:cubicBezTo>
                  <a:cubicBezTo>
                    <a:pt x="283837" y="75098"/>
                    <a:pt x="283837" y="75155"/>
                    <a:pt x="283780" y="75155"/>
                  </a:cubicBezTo>
                  <a:cubicBezTo>
                    <a:pt x="283322" y="74640"/>
                    <a:pt x="282864" y="74067"/>
                    <a:pt x="282406" y="73552"/>
                  </a:cubicBezTo>
                  <a:cubicBezTo>
                    <a:pt x="282234" y="73380"/>
                    <a:pt x="282005" y="73208"/>
                    <a:pt x="281833" y="73036"/>
                  </a:cubicBezTo>
                  <a:cubicBezTo>
                    <a:pt x="251485" y="69255"/>
                    <a:pt x="220164" y="70286"/>
                    <a:pt x="189530" y="69885"/>
                  </a:cubicBezTo>
                  <a:cubicBezTo>
                    <a:pt x="126372" y="67651"/>
                    <a:pt x="63158" y="68511"/>
                    <a:pt x="0" y="70515"/>
                  </a:cubicBezTo>
                  <a:cubicBezTo>
                    <a:pt x="9448" y="48232"/>
                    <a:pt x="13399" y="24002"/>
                    <a:pt x="16663" y="0"/>
                  </a:cubicBezTo>
                  <a:cubicBezTo>
                    <a:pt x="119501" y="4239"/>
                    <a:pt x="222569" y="3838"/>
                    <a:pt x="325350" y="6817"/>
                  </a:cubicBezTo>
                  <a:cubicBezTo>
                    <a:pt x="324492" y="8249"/>
                    <a:pt x="323633" y="9681"/>
                    <a:pt x="322831" y="11113"/>
                  </a:cubicBezTo>
                  <a:cubicBezTo>
                    <a:pt x="327183" y="13061"/>
                    <a:pt x="330332" y="16727"/>
                    <a:pt x="332737" y="20679"/>
                  </a:cubicBezTo>
                  <a:cubicBezTo>
                    <a:pt x="335199" y="24689"/>
                    <a:pt x="336688" y="29615"/>
                    <a:pt x="337432" y="34255"/>
                  </a:cubicBezTo>
                  <a:cubicBezTo>
                    <a:pt x="337776" y="36318"/>
                    <a:pt x="338119" y="38322"/>
                    <a:pt x="338348" y="40385"/>
                  </a:cubicBezTo>
                  <a:cubicBezTo>
                    <a:pt x="338406" y="40728"/>
                    <a:pt x="338406" y="41015"/>
                    <a:pt x="338463" y="41301"/>
                  </a:cubicBezTo>
                  <a:cubicBezTo>
                    <a:pt x="338635" y="41015"/>
                    <a:pt x="338806" y="40786"/>
                    <a:pt x="338921" y="40499"/>
                  </a:cubicBezTo>
                  <a:cubicBezTo>
                    <a:pt x="338864" y="41874"/>
                    <a:pt x="338806" y="43191"/>
                    <a:pt x="338749" y="44394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15486705" y="6367473"/>
              <a:ext cx="120245" cy="74468"/>
            </a:xfrm>
            <a:custGeom>
              <a:rect b="b" l="l" r="r" t="t"/>
              <a:pathLst>
                <a:path extrusionOk="0" h="74468" w="120245">
                  <a:moveTo>
                    <a:pt x="125514" y="57684"/>
                  </a:moveTo>
                  <a:cubicBezTo>
                    <a:pt x="123166" y="58028"/>
                    <a:pt x="120933" y="58429"/>
                    <a:pt x="118929" y="58715"/>
                  </a:cubicBezTo>
                  <a:cubicBezTo>
                    <a:pt x="79190" y="64272"/>
                    <a:pt x="39223" y="70859"/>
                    <a:pt x="0" y="79509"/>
                  </a:cubicBezTo>
                  <a:cubicBezTo>
                    <a:pt x="27599" y="53732"/>
                    <a:pt x="55141" y="28813"/>
                    <a:pt x="83542" y="4353"/>
                  </a:cubicBezTo>
                  <a:cubicBezTo>
                    <a:pt x="89955" y="4411"/>
                    <a:pt x="98029" y="1833"/>
                    <a:pt x="104843" y="0"/>
                  </a:cubicBezTo>
                  <a:cubicBezTo>
                    <a:pt x="108622" y="21195"/>
                    <a:pt x="115207" y="41015"/>
                    <a:pt x="125514" y="57684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16099898" y="5959044"/>
              <a:ext cx="206135" cy="103109"/>
            </a:xfrm>
            <a:custGeom>
              <a:rect b="b" l="l" r="r" t="t"/>
              <a:pathLst>
                <a:path extrusionOk="0" h="103109" w="206135">
                  <a:moveTo>
                    <a:pt x="207510" y="0"/>
                  </a:moveTo>
                  <a:cubicBezTo>
                    <a:pt x="213064" y="52242"/>
                    <a:pt x="171035" y="102823"/>
                    <a:pt x="117612" y="103912"/>
                  </a:cubicBezTo>
                  <a:cubicBezTo>
                    <a:pt x="65391" y="108838"/>
                    <a:pt x="22389" y="89476"/>
                    <a:pt x="1775" y="39296"/>
                  </a:cubicBezTo>
                  <a:cubicBezTo>
                    <a:pt x="1145" y="37349"/>
                    <a:pt x="573" y="35401"/>
                    <a:pt x="0" y="33511"/>
                  </a:cubicBezTo>
                  <a:cubicBezTo>
                    <a:pt x="20556" y="29501"/>
                    <a:pt x="40998" y="24804"/>
                    <a:pt x="61554" y="21538"/>
                  </a:cubicBezTo>
                  <a:cubicBezTo>
                    <a:pt x="102323" y="14435"/>
                    <a:pt x="143493" y="10426"/>
                    <a:pt x="184319" y="3953"/>
                  </a:cubicBezTo>
                  <a:cubicBezTo>
                    <a:pt x="192050" y="2750"/>
                    <a:pt x="199837" y="1432"/>
                    <a:pt x="207510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17128458" y="5608873"/>
              <a:ext cx="108793" cy="97381"/>
            </a:xfrm>
            <a:custGeom>
              <a:rect b="b" l="l" r="r" t="t"/>
              <a:pathLst>
                <a:path extrusionOk="0" h="97381" w="108793">
                  <a:moveTo>
                    <a:pt x="110741" y="0"/>
                  </a:moveTo>
                  <a:cubicBezTo>
                    <a:pt x="110855" y="18101"/>
                    <a:pt x="110454" y="36203"/>
                    <a:pt x="110626" y="54018"/>
                  </a:cubicBezTo>
                  <a:cubicBezTo>
                    <a:pt x="110397" y="63183"/>
                    <a:pt x="106503" y="75786"/>
                    <a:pt x="112687" y="82660"/>
                  </a:cubicBezTo>
                  <a:cubicBezTo>
                    <a:pt x="81653" y="89132"/>
                    <a:pt x="50503" y="95147"/>
                    <a:pt x="19010" y="99272"/>
                  </a:cubicBezTo>
                  <a:cubicBezTo>
                    <a:pt x="12654" y="100131"/>
                    <a:pt x="6356" y="101047"/>
                    <a:pt x="0" y="102021"/>
                  </a:cubicBezTo>
                  <a:cubicBezTo>
                    <a:pt x="2004" y="99615"/>
                    <a:pt x="3207" y="96579"/>
                    <a:pt x="3149" y="93085"/>
                  </a:cubicBezTo>
                  <a:cubicBezTo>
                    <a:pt x="3207" y="88502"/>
                    <a:pt x="3436" y="83977"/>
                    <a:pt x="4294" y="79452"/>
                  </a:cubicBezTo>
                  <a:cubicBezTo>
                    <a:pt x="14659" y="30188"/>
                    <a:pt x="63272" y="2750"/>
                    <a:pt x="110741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16853611" y="5339443"/>
              <a:ext cx="114519" cy="57283"/>
            </a:xfrm>
            <a:custGeom>
              <a:rect b="b" l="l" r="r" t="t"/>
              <a:pathLst>
                <a:path extrusionOk="0" h="57283" w="114519">
                  <a:moveTo>
                    <a:pt x="117039" y="85"/>
                  </a:moveTo>
                  <a:cubicBezTo>
                    <a:pt x="117726" y="142"/>
                    <a:pt x="118471" y="199"/>
                    <a:pt x="119158" y="257"/>
                  </a:cubicBezTo>
                  <a:cubicBezTo>
                    <a:pt x="109996" y="19676"/>
                    <a:pt x="99861" y="38694"/>
                    <a:pt x="86405" y="55592"/>
                  </a:cubicBezTo>
                  <a:cubicBezTo>
                    <a:pt x="57546" y="56451"/>
                    <a:pt x="28744" y="57941"/>
                    <a:pt x="0" y="60003"/>
                  </a:cubicBezTo>
                  <a:cubicBezTo>
                    <a:pt x="4123" y="53072"/>
                    <a:pt x="6470" y="43391"/>
                    <a:pt x="11738" y="38178"/>
                  </a:cubicBezTo>
                  <a:cubicBezTo>
                    <a:pt x="31894" y="17785"/>
                    <a:pt x="60695" y="5813"/>
                    <a:pt x="89383" y="2376"/>
                  </a:cubicBezTo>
                  <a:cubicBezTo>
                    <a:pt x="98945" y="1116"/>
                    <a:pt x="107019" y="-373"/>
                    <a:pt x="117039" y="85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16471802" y="5306361"/>
              <a:ext cx="177505" cy="57283"/>
            </a:xfrm>
            <a:custGeom>
              <a:rect b="b" l="l" r="r" t="t"/>
              <a:pathLst>
                <a:path extrusionOk="0" h="57283" w="177505">
                  <a:moveTo>
                    <a:pt x="182430" y="0"/>
                  </a:moveTo>
                  <a:cubicBezTo>
                    <a:pt x="182315" y="974"/>
                    <a:pt x="182258" y="1948"/>
                    <a:pt x="182258" y="2921"/>
                  </a:cubicBezTo>
                  <a:cubicBezTo>
                    <a:pt x="154086" y="75843"/>
                    <a:pt x="44262" y="72578"/>
                    <a:pt x="2004" y="14435"/>
                  </a:cubicBezTo>
                  <a:cubicBezTo>
                    <a:pt x="1260" y="13462"/>
                    <a:pt x="630" y="12430"/>
                    <a:pt x="0" y="11399"/>
                  </a:cubicBezTo>
                  <a:cubicBezTo>
                    <a:pt x="60924" y="8879"/>
                    <a:pt x="121734" y="5499"/>
                    <a:pt x="182430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15226516" y="5247868"/>
              <a:ext cx="2857266" cy="2560553"/>
            </a:xfrm>
            <a:custGeom>
              <a:rect b="b" l="l" r="r" t="t"/>
              <a:pathLst>
                <a:path extrusionOk="0" h="2560553" w="2857266">
                  <a:moveTo>
                    <a:pt x="2830697" y="556225"/>
                  </a:moveTo>
                  <a:cubicBezTo>
                    <a:pt x="2807793" y="540415"/>
                    <a:pt x="2784488" y="526037"/>
                    <a:pt x="2761298" y="509940"/>
                  </a:cubicBezTo>
                  <a:cubicBezTo>
                    <a:pt x="2726598" y="487199"/>
                    <a:pt x="2685199" y="478148"/>
                    <a:pt x="2648725" y="458672"/>
                  </a:cubicBezTo>
                  <a:cubicBezTo>
                    <a:pt x="2622557" y="445841"/>
                    <a:pt x="2597878" y="430088"/>
                    <a:pt x="2571882" y="416913"/>
                  </a:cubicBezTo>
                  <a:cubicBezTo>
                    <a:pt x="2546459" y="404883"/>
                    <a:pt x="2520749" y="394286"/>
                    <a:pt x="2495726" y="381283"/>
                  </a:cubicBezTo>
                  <a:cubicBezTo>
                    <a:pt x="2495669" y="380423"/>
                    <a:pt x="2495039" y="379621"/>
                    <a:pt x="2493951" y="379621"/>
                  </a:cubicBezTo>
                  <a:cubicBezTo>
                    <a:pt x="2490688" y="379335"/>
                    <a:pt x="2487939" y="377101"/>
                    <a:pt x="2485019" y="375440"/>
                  </a:cubicBezTo>
                  <a:cubicBezTo>
                    <a:pt x="2484962" y="375153"/>
                    <a:pt x="2484962" y="374924"/>
                    <a:pt x="2484904" y="374638"/>
                  </a:cubicBezTo>
                  <a:cubicBezTo>
                    <a:pt x="2483015" y="367764"/>
                    <a:pt x="2475972" y="362895"/>
                    <a:pt x="2468872" y="364040"/>
                  </a:cubicBezTo>
                  <a:cubicBezTo>
                    <a:pt x="2455015" y="366446"/>
                    <a:pt x="2441330" y="369368"/>
                    <a:pt x="2427530" y="371945"/>
                  </a:cubicBezTo>
                  <a:cubicBezTo>
                    <a:pt x="2392143" y="379850"/>
                    <a:pt x="2356070" y="383688"/>
                    <a:pt x="2320282" y="389016"/>
                  </a:cubicBezTo>
                  <a:cubicBezTo>
                    <a:pt x="2253918" y="400415"/>
                    <a:pt x="2187153" y="409466"/>
                    <a:pt x="2120904" y="421782"/>
                  </a:cubicBezTo>
                  <a:cubicBezTo>
                    <a:pt x="2093304" y="426823"/>
                    <a:pt x="2065877" y="432723"/>
                    <a:pt x="2038449" y="438566"/>
                  </a:cubicBezTo>
                  <a:cubicBezTo>
                    <a:pt x="2041427" y="431806"/>
                    <a:pt x="2042057" y="422813"/>
                    <a:pt x="2042000" y="416168"/>
                  </a:cubicBezTo>
                  <a:cubicBezTo>
                    <a:pt x="2043030" y="390391"/>
                    <a:pt x="2042229" y="364613"/>
                    <a:pt x="2041198" y="338893"/>
                  </a:cubicBezTo>
                  <a:cubicBezTo>
                    <a:pt x="2039022" y="312887"/>
                    <a:pt x="2043603" y="262649"/>
                    <a:pt x="2012969" y="255890"/>
                  </a:cubicBezTo>
                  <a:cubicBezTo>
                    <a:pt x="2018981" y="239621"/>
                    <a:pt x="1988462" y="215734"/>
                    <a:pt x="1979815" y="203877"/>
                  </a:cubicBezTo>
                  <a:cubicBezTo>
                    <a:pt x="1957656" y="177813"/>
                    <a:pt x="1933836" y="152494"/>
                    <a:pt x="1909672" y="128091"/>
                  </a:cubicBezTo>
                  <a:cubicBezTo>
                    <a:pt x="1872510" y="90571"/>
                    <a:pt x="1836838" y="51504"/>
                    <a:pt x="1799848" y="13869"/>
                  </a:cubicBezTo>
                  <a:cubicBezTo>
                    <a:pt x="1797042" y="11635"/>
                    <a:pt x="1793835" y="8942"/>
                    <a:pt x="1790343" y="6823"/>
                  </a:cubicBezTo>
                  <a:cubicBezTo>
                    <a:pt x="1781238" y="-8242"/>
                    <a:pt x="1754784" y="6307"/>
                    <a:pt x="1739725" y="6537"/>
                  </a:cubicBezTo>
                  <a:cubicBezTo>
                    <a:pt x="1680175" y="14671"/>
                    <a:pt x="1620567" y="25497"/>
                    <a:pt x="1560330" y="26528"/>
                  </a:cubicBezTo>
                  <a:cubicBezTo>
                    <a:pt x="1485377" y="22690"/>
                    <a:pt x="1410882" y="32257"/>
                    <a:pt x="1336329" y="38271"/>
                  </a:cubicBezTo>
                  <a:cubicBezTo>
                    <a:pt x="1275806" y="42339"/>
                    <a:pt x="1213221" y="45661"/>
                    <a:pt x="1152239" y="48525"/>
                  </a:cubicBezTo>
                  <a:cubicBezTo>
                    <a:pt x="1114447" y="50301"/>
                    <a:pt x="1076713" y="52821"/>
                    <a:pt x="1038979" y="55514"/>
                  </a:cubicBezTo>
                  <a:cubicBezTo>
                    <a:pt x="1003764" y="59294"/>
                    <a:pt x="966259" y="58836"/>
                    <a:pt x="933277" y="72699"/>
                  </a:cubicBezTo>
                  <a:cubicBezTo>
                    <a:pt x="932590" y="73042"/>
                    <a:pt x="932018" y="73501"/>
                    <a:pt x="931502" y="73959"/>
                  </a:cubicBezTo>
                  <a:cubicBezTo>
                    <a:pt x="930930" y="73902"/>
                    <a:pt x="930300" y="73902"/>
                    <a:pt x="929670" y="73959"/>
                  </a:cubicBezTo>
                  <a:cubicBezTo>
                    <a:pt x="929613" y="73959"/>
                    <a:pt x="929613" y="74016"/>
                    <a:pt x="929555" y="74016"/>
                  </a:cubicBezTo>
                  <a:cubicBezTo>
                    <a:pt x="916786" y="60555"/>
                    <a:pt x="901040" y="78771"/>
                    <a:pt x="892451" y="88623"/>
                  </a:cubicBezTo>
                  <a:cubicBezTo>
                    <a:pt x="872238" y="110792"/>
                    <a:pt x="852884" y="132445"/>
                    <a:pt x="833359" y="155358"/>
                  </a:cubicBezTo>
                  <a:cubicBezTo>
                    <a:pt x="785948" y="214302"/>
                    <a:pt x="733440" y="268664"/>
                    <a:pt x="684598" y="326348"/>
                  </a:cubicBezTo>
                  <a:cubicBezTo>
                    <a:pt x="682021" y="330587"/>
                    <a:pt x="667935" y="345080"/>
                    <a:pt x="658945" y="356880"/>
                  </a:cubicBezTo>
                  <a:cubicBezTo>
                    <a:pt x="656998" y="357338"/>
                    <a:pt x="655166" y="358140"/>
                    <a:pt x="653735" y="359515"/>
                  </a:cubicBezTo>
                  <a:cubicBezTo>
                    <a:pt x="653219" y="360145"/>
                    <a:pt x="652990" y="360775"/>
                    <a:pt x="652819" y="361405"/>
                  </a:cubicBezTo>
                  <a:cubicBezTo>
                    <a:pt x="645088" y="363639"/>
                    <a:pt x="638217" y="374580"/>
                    <a:pt x="642855" y="380710"/>
                  </a:cubicBezTo>
                  <a:cubicBezTo>
                    <a:pt x="630201" y="446986"/>
                    <a:pt x="629972" y="514924"/>
                    <a:pt x="631060" y="582289"/>
                  </a:cubicBezTo>
                  <a:cubicBezTo>
                    <a:pt x="628311" y="705734"/>
                    <a:pt x="626937" y="829695"/>
                    <a:pt x="634495" y="952910"/>
                  </a:cubicBezTo>
                  <a:cubicBezTo>
                    <a:pt x="632377" y="954686"/>
                    <a:pt x="631461" y="958066"/>
                    <a:pt x="631632" y="960930"/>
                  </a:cubicBezTo>
                  <a:cubicBezTo>
                    <a:pt x="631346" y="962133"/>
                    <a:pt x="631232" y="963279"/>
                    <a:pt x="631289" y="964367"/>
                  </a:cubicBezTo>
                  <a:cubicBezTo>
                    <a:pt x="628769" y="962763"/>
                    <a:pt x="626135" y="961274"/>
                    <a:pt x="623501" y="959956"/>
                  </a:cubicBezTo>
                  <a:cubicBezTo>
                    <a:pt x="595788" y="945865"/>
                    <a:pt x="566757" y="934866"/>
                    <a:pt x="538127" y="922894"/>
                  </a:cubicBezTo>
                  <a:cubicBezTo>
                    <a:pt x="482642" y="895513"/>
                    <a:pt x="406830" y="879130"/>
                    <a:pt x="376024" y="948671"/>
                  </a:cubicBezTo>
                  <a:cubicBezTo>
                    <a:pt x="359018" y="986879"/>
                    <a:pt x="360106" y="1030357"/>
                    <a:pt x="360908" y="1071429"/>
                  </a:cubicBezTo>
                  <a:cubicBezTo>
                    <a:pt x="360908" y="1071486"/>
                    <a:pt x="360908" y="1071544"/>
                    <a:pt x="360908" y="1071544"/>
                  </a:cubicBezTo>
                  <a:cubicBezTo>
                    <a:pt x="289677" y="1131462"/>
                    <a:pt x="224171" y="1197738"/>
                    <a:pt x="155574" y="1260521"/>
                  </a:cubicBezTo>
                  <a:cubicBezTo>
                    <a:pt x="129349" y="1284580"/>
                    <a:pt x="104269" y="1309784"/>
                    <a:pt x="78674" y="1334416"/>
                  </a:cubicBezTo>
                  <a:cubicBezTo>
                    <a:pt x="56629" y="1357386"/>
                    <a:pt x="27770" y="1375946"/>
                    <a:pt x="9733" y="1402296"/>
                  </a:cubicBezTo>
                  <a:cubicBezTo>
                    <a:pt x="-1776" y="1405733"/>
                    <a:pt x="-3494" y="1422975"/>
                    <a:pt x="6813" y="1428876"/>
                  </a:cubicBezTo>
                  <a:cubicBezTo>
                    <a:pt x="5095" y="1454825"/>
                    <a:pt x="8015" y="1480889"/>
                    <a:pt x="9905" y="1506781"/>
                  </a:cubicBezTo>
                  <a:cubicBezTo>
                    <a:pt x="10993" y="1519326"/>
                    <a:pt x="12195" y="1531871"/>
                    <a:pt x="13455" y="1544473"/>
                  </a:cubicBezTo>
                  <a:cubicBezTo>
                    <a:pt x="14085" y="1552263"/>
                    <a:pt x="14371" y="1560856"/>
                    <a:pt x="20441" y="1566641"/>
                  </a:cubicBezTo>
                  <a:cubicBezTo>
                    <a:pt x="29431" y="1572484"/>
                    <a:pt x="39680" y="1575692"/>
                    <a:pt x="50330" y="1577869"/>
                  </a:cubicBezTo>
                  <a:cubicBezTo>
                    <a:pt x="49357" y="1591617"/>
                    <a:pt x="49300" y="1605537"/>
                    <a:pt x="49529" y="1619342"/>
                  </a:cubicBezTo>
                  <a:cubicBezTo>
                    <a:pt x="52735" y="1706297"/>
                    <a:pt x="66707" y="1792509"/>
                    <a:pt x="75697" y="1879006"/>
                  </a:cubicBezTo>
                  <a:cubicBezTo>
                    <a:pt x="93390" y="2028057"/>
                    <a:pt x="110453" y="2177508"/>
                    <a:pt x="136793" y="2325299"/>
                  </a:cubicBezTo>
                  <a:cubicBezTo>
                    <a:pt x="146642" y="2374218"/>
                    <a:pt x="157006" y="2424685"/>
                    <a:pt x="167999" y="2474235"/>
                  </a:cubicBezTo>
                  <a:cubicBezTo>
                    <a:pt x="173725" y="2497892"/>
                    <a:pt x="176188" y="2523613"/>
                    <a:pt x="183918" y="2546755"/>
                  </a:cubicBezTo>
                  <a:cubicBezTo>
                    <a:pt x="194511" y="2562737"/>
                    <a:pt x="216613" y="2561935"/>
                    <a:pt x="233676" y="2563539"/>
                  </a:cubicBezTo>
                  <a:cubicBezTo>
                    <a:pt x="313382" y="2566919"/>
                    <a:pt x="391542" y="2545094"/>
                    <a:pt x="471305" y="2546010"/>
                  </a:cubicBezTo>
                  <a:cubicBezTo>
                    <a:pt x="573342" y="2544406"/>
                    <a:pt x="675264" y="2545036"/>
                    <a:pt x="777244" y="2548932"/>
                  </a:cubicBezTo>
                  <a:cubicBezTo>
                    <a:pt x="892852" y="2549848"/>
                    <a:pt x="1008688" y="2550077"/>
                    <a:pt x="1123895" y="2560216"/>
                  </a:cubicBezTo>
                  <a:cubicBezTo>
                    <a:pt x="1150349" y="2566804"/>
                    <a:pt x="1163691" y="2556264"/>
                    <a:pt x="1170791" y="2539308"/>
                  </a:cubicBezTo>
                  <a:cubicBezTo>
                    <a:pt x="1170791" y="2539251"/>
                    <a:pt x="1170848" y="2539194"/>
                    <a:pt x="1170848" y="2539136"/>
                  </a:cubicBezTo>
                  <a:cubicBezTo>
                    <a:pt x="1173597" y="2537933"/>
                    <a:pt x="1176002" y="2535986"/>
                    <a:pt x="1177605" y="2533293"/>
                  </a:cubicBezTo>
                  <a:cubicBezTo>
                    <a:pt x="1190030" y="2512557"/>
                    <a:pt x="1202570" y="2495487"/>
                    <a:pt x="1215912" y="2474292"/>
                  </a:cubicBezTo>
                  <a:cubicBezTo>
                    <a:pt x="1221294" y="2466100"/>
                    <a:pt x="1226562" y="2457852"/>
                    <a:pt x="1231887" y="2449603"/>
                  </a:cubicBezTo>
                  <a:cubicBezTo>
                    <a:pt x="1232403" y="2449545"/>
                    <a:pt x="1232975" y="2449545"/>
                    <a:pt x="1233433" y="2449431"/>
                  </a:cubicBezTo>
                  <a:cubicBezTo>
                    <a:pt x="1233204" y="2448744"/>
                    <a:pt x="1233147" y="2447999"/>
                    <a:pt x="1233262" y="2447254"/>
                  </a:cubicBezTo>
                  <a:lnTo>
                    <a:pt x="1233262" y="2447254"/>
                  </a:lnTo>
                  <a:cubicBezTo>
                    <a:pt x="1233491" y="2445650"/>
                    <a:pt x="1233949" y="2444161"/>
                    <a:pt x="1234922" y="2442843"/>
                  </a:cubicBezTo>
                  <a:cubicBezTo>
                    <a:pt x="1235666" y="2441927"/>
                    <a:pt x="1236411" y="2441010"/>
                    <a:pt x="1237155" y="2440151"/>
                  </a:cubicBezTo>
                  <a:cubicBezTo>
                    <a:pt x="1238186" y="2438834"/>
                    <a:pt x="1239274" y="2437573"/>
                    <a:pt x="1240362" y="2436256"/>
                  </a:cubicBezTo>
                  <a:cubicBezTo>
                    <a:pt x="1240362" y="2436256"/>
                    <a:pt x="1240362" y="2436199"/>
                    <a:pt x="1240419" y="2436199"/>
                  </a:cubicBezTo>
                  <a:cubicBezTo>
                    <a:pt x="1240419" y="2436141"/>
                    <a:pt x="1240476" y="2436141"/>
                    <a:pt x="1240476" y="2436084"/>
                  </a:cubicBezTo>
                  <a:cubicBezTo>
                    <a:pt x="1241564" y="2434767"/>
                    <a:pt x="1242652" y="2433506"/>
                    <a:pt x="1243740" y="2432132"/>
                  </a:cubicBezTo>
                  <a:cubicBezTo>
                    <a:pt x="1244198" y="2431444"/>
                    <a:pt x="1244656" y="2430757"/>
                    <a:pt x="1245057" y="2430012"/>
                  </a:cubicBezTo>
                  <a:lnTo>
                    <a:pt x="1245057" y="2430012"/>
                  </a:lnTo>
                  <a:cubicBezTo>
                    <a:pt x="1245114" y="2429496"/>
                    <a:pt x="1245114" y="2428981"/>
                    <a:pt x="1245114" y="2428465"/>
                  </a:cubicBezTo>
                  <a:cubicBezTo>
                    <a:pt x="1250268" y="2420159"/>
                    <a:pt x="1255478" y="2411853"/>
                    <a:pt x="1260517" y="2403490"/>
                  </a:cubicBezTo>
                  <a:cubicBezTo>
                    <a:pt x="1262178" y="2400397"/>
                    <a:pt x="1263838" y="2397361"/>
                    <a:pt x="1265671" y="2394382"/>
                  </a:cubicBezTo>
                  <a:cubicBezTo>
                    <a:pt x="1266816" y="2392492"/>
                    <a:pt x="1268018" y="2390716"/>
                    <a:pt x="1269221" y="2388883"/>
                  </a:cubicBezTo>
                  <a:cubicBezTo>
                    <a:pt x="1284853" y="2362361"/>
                    <a:pt x="1299740" y="2335380"/>
                    <a:pt x="1313540" y="2307885"/>
                  </a:cubicBezTo>
                  <a:cubicBezTo>
                    <a:pt x="1319896" y="2294996"/>
                    <a:pt x="1326996" y="2282393"/>
                    <a:pt x="1334440" y="2270020"/>
                  </a:cubicBezTo>
                  <a:cubicBezTo>
                    <a:pt x="1334783" y="2269848"/>
                    <a:pt x="1335070" y="2269677"/>
                    <a:pt x="1335413" y="2269505"/>
                  </a:cubicBezTo>
                  <a:cubicBezTo>
                    <a:pt x="1336329" y="2267901"/>
                    <a:pt x="1337245" y="2266297"/>
                    <a:pt x="1338162" y="2264636"/>
                  </a:cubicBezTo>
                  <a:cubicBezTo>
                    <a:pt x="1339421" y="2262574"/>
                    <a:pt x="1340624" y="2260511"/>
                    <a:pt x="1341941" y="2258449"/>
                  </a:cubicBezTo>
                  <a:cubicBezTo>
                    <a:pt x="1342055" y="2258220"/>
                    <a:pt x="1342170" y="2258048"/>
                    <a:pt x="1342284" y="2257819"/>
                  </a:cubicBezTo>
                  <a:cubicBezTo>
                    <a:pt x="1342342" y="2257590"/>
                    <a:pt x="1342342" y="2257361"/>
                    <a:pt x="1342342" y="2257132"/>
                  </a:cubicBezTo>
                  <a:cubicBezTo>
                    <a:pt x="1356886" y="2233989"/>
                    <a:pt x="1372632" y="2211420"/>
                    <a:pt x="1387863" y="2189022"/>
                  </a:cubicBezTo>
                  <a:cubicBezTo>
                    <a:pt x="1406244" y="2166739"/>
                    <a:pt x="1404640" y="2137811"/>
                    <a:pt x="1406873" y="2110602"/>
                  </a:cubicBezTo>
                  <a:cubicBezTo>
                    <a:pt x="1408763" y="2085511"/>
                    <a:pt x="1411397" y="2060421"/>
                    <a:pt x="1414317" y="2035446"/>
                  </a:cubicBezTo>
                  <a:cubicBezTo>
                    <a:pt x="1424051" y="2054865"/>
                    <a:pt x="1446440" y="2082762"/>
                    <a:pt x="1450849" y="2086485"/>
                  </a:cubicBezTo>
                  <a:cubicBezTo>
                    <a:pt x="1472379" y="2109742"/>
                    <a:pt x="1491561" y="2136723"/>
                    <a:pt x="1512861" y="2160438"/>
                  </a:cubicBezTo>
                  <a:cubicBezTo>
                    <a:pt x="1534391" y="2182091"/>
                    <a:pt x="1552657" y="2207639"/>
                    <a:pt x="1572412" y="2231469"/>
                  </a:cubicBezTo>
                  <a:cubicBezTo>
                    <a:pt x="1596060" y="2255871"/>
                    <a:pt x="1618391" y="2282680"/>
                    <a:pt x="1645762" y="2302901"/>
                  </a:cubicBezTo>
                  <a:cubicBezTo>
                    <a:pt x="1647021" y="2303646"/>
                    <a:pt x="1648224" y="2304104"/>
                    <a:pt x="1649483" y="2304447"/>
                  </a:cubicBezTo>
                  <a:cubicBezTo>
                    <a:pt x="1655839" y="2310577"/>
                    <a:pt x="1666490" y="2315331"/>
                    <a:pt x="1672502" y="2319398"/>
                  </a:cubicBezTo>
                  <a:cubicBezTo>
                    <a:pt x="1676166" y="2321289"/>
                    <a:pt x="1680232" y="2320945"/>
                    <a:pt x="1683782" y="2319341"/>
                  </a:cubicBezTo>
                  <a:cubicBezTo>
                    <a:pt x="1689451" y="2324439"/>
                    <a:pt x="1699128" y="2324153"/>
                    <a:pt x="1704625" y="2318826"/>
                  </a:cubicBezTo>
                  <a:cubicBezTo>
                    <a:pt x="1712526" y="2318997"/>
                    <a:pt x="1720543" y="2319169"/>
                    <a:pt x="1728273" y="2319341"/>
                  </a:cubicBezTo>
                  <a:cubicBezTo>
                    <a:pt x="1817197" y="2324267"/>
                    <a:pt x="1904175" y="2305880"/>
                    <a:pt x="1991210" y="2290528"/>
                  </a:cubicBezTo>
                  <a:cubicBezTo>
                    <a:pt x="2043488" y="2281019"/>
                    <a:pt x="2096969" y="2281763"/>
                    <a:pt x="2149076" y="2271624"/>
                  </a:cubicBezTo>
                  <a:cubicBezTo>
                    <a:pt x="2179824" y="2265151"/>
                    <a:pt x="2211088" y="2261543"/>
                    <a:pt x="2242123" y="2256502"/>
                  </a:cubicBezTo>
                  <a:cubicBezTo>
                    <a:pt x="2271955" y="2251289"/>
                    <a:pt x="2301272" y="2243097"/>
                    <a:pt x="2331391" y="2239145"/>
                  </a:cubicBezTo>
                  <a:cubicBezTo>
                    <a:pt x="2392602" y="2234619"/>
                    <a:pt x="2452724" y="2221960"/>
                    <a:pt x="2512904" y="2210389"/>
                  </a:cubicBezTo>
                  <a:cubicBezTo>
                    <a:pt x="2561404" y="2197385"/>
                    <a:pt x="2612308" y="2190912"/>
                    <a:pt x="2659375" y="2173498"/>
                  </a:cubicBezTo>
                  <a:cubicBezTo>
                    <a:pt x="2669224" y="2168228"/>
                    <a:pt x="2668422" y="2153736"/>
                    <a:pt x="2659891" y="2148237"/>
                  </a:cubicBezTo>
                  <a:cubicBezTo>
                    <a:pt x="2660005" y="2148179"/>
                    <a:pt x="2660120" y="2148122"/>
                    <a:pt x="2660177" y="2148065"/>
                  </a:cubicBezTo>
                  <a:cubicBezTo>
                    <a:pt x="2671858" y="2138441"/>
                    <a:pt x="2666418" y="2120970"/>
                    <a:pt x="2668938" y="2107508"/>
                  </a:cubicBezTo>
                  <a:cubicBezTo>
                    <a:pt x="2671514" y="2069701"/>
                    <a:pt x="2675981" y="2030119"/>
                    <a:pt x="2679531" y="1990422"/>
                  </a:cubicBezTo>
                  <a:cubicBezTo>
                    <a:pt x="2687261" y="1889661"/>
                    <a:pt x="2698197" y="1789243"/>
                    <a:pt x="2708962" y="1688769"/>
                  </a:cubicBezTo>
                  <a:cubicBezTo>
                    <a:pt x="2715547" y="1589268"/>
                    <a:pt x="2736562" y="1491830"/>
                    <a:pt x="2749044" y="1393131"/>
                  </a:cubicBezTo>
                  <a:cubicBezTo>
                    <a:pt x="2761527" y="1261093"/>
                    <a:pt x="2782770" y="1130144"/>
                    <a:pt x="2800120" y="998680"/>
                  </a:cubicBezTo>
                  <a:cubicBezTo>
                    <a:pt x="2810198" y="932804"/>
                    <a:pt x="2817126" y="866470"/>
                    <a:pt x="2826059" y="800423"/>
                  </a:cubicBezTo>
                  <a:cubicBezTo>
                    <a:pt x="2832529" y="750243"/>
                    <a:pt x="2844954" y="701037"/>
                    <a:pt x="2849478" y="650628"/>
                  </a:cubicBezTo>
                  <a:cubicBezTo>
                    <a:pt x="2850623" y="635677"/>
                    <a:pt x="2851253" y="620554"/>
                    <a:pt x="2850394" y="605603"/>
                  </a:cubicBezTo>
                  <a:cubicBezTo>
                    <a:pt x="2852856" y="605259"/>
                    <a:pt x="2855204" y="604400"/>
                    <a:pt x="2857265" y="602796"/>
                  </a:cubicBezTo>
                  <a:cubicBezTo>
                    <a:pt x="2876046" y="583950"/>
                    <a:pt x="2843236" y="567223"/>
                    <a:pt x="2830697" y="556225"/>
                  </a:cubicBezTo>
                  <a:close/>
                  <a:moveTo>
                    <a:pt x="2145067" y="445783"/>
                  </a:moveTo>
                  <a:cubicBezTo>
                    <a:pt x="2233018" y="431062"/>
                    <a:pt x="2321370" y="418860"/>
                    <a:pt x="2409436" y="405112"/>
                  </a:cubicBezTo>
                  <a:cubicBezTo>
                    <a:pt x="2431137" y="400816"/>
                    <a:pt x="2453011" y="396978"/>
                    <a:pt x="2474712" y="392625"/>
                  </a:cubicBezTo>
                  <a:cubicBezTo>
                    <a:pt x="2476545" y="392166"/>
                    <a:pt x="2478262" y="391307"/>
                    <a:pt x="2479694" y="390219"/>
                  </a:cubicBezTo>
                  <a:cubicBezTo>
                    <a:pt x="2479923" y="390391"/>
                    <a:pt x="2480152" y="390620"/>
                    <a:pt x="2480381" y="390792"/>
                  </a:cubicBezTo>
                  <a:cubicBezTo>
                    <a:pt x="2511874" y="413762"/>
                    <a:pt x="2548635" y="427911"/>
                    <a:pt x="2581616" y="448418"/>
                  </a:cubicBezTo>
                  <a:cubicBezTo>
                    <a:pt x="2604921" y="462567"/>
                    <a:pt x="2628283" y="476773"/>
                    <a:pt x="2652733" y="488917"/>
                  </a:cubicBezTo>
                  <a:cubicBezTo>
                    <a:pt x="2682165" y="503983"/>
                    <a:pt x="2714745" y="512633"/>
                    <a:pt x="2742688" y="530562"/>
                  </a:cubicBezTo>
                  <a:cubicBezTo>
                    <a:pt x="2771833" y="552731"/>
                    <a:pt x="2804643" y="570660"/>
                    <a:pt x="2831556" y="595407"/>
                  </a:cubicBezTo>
                  <a:cubicBezTo>
                    <a:pt x="2830067" y="595120"/>
                    <a:pt x="2828464" y="595006"/>
                    <a:pt x="2826860" y="595235"/>
                  </a:cubicBezTo>
                  <a:cubicBezTo>
                    <a:pt x="2820733" y="595980"/>
                    <a:pt x="2814836" y="597698"/>
                    <a:pt x="2808823" y="598958"/>
                  </a:cubicBezTo>
                  <a:cubicBezTo>
                    <a:pt x="2716406" y="621356"/>
                    <a:pt x="2622042" y="633557"/>
                    <a:pt x="2527391" y="641462"/>
                  </a:cubicBezTo>
                  <a:cubicBezTo>
                    <a:pt x="2416479" y="656470"/>
                    <a:pt x="2305109" y="667240"/>
                    <a:pt x="2194025" y="680759"/>
                  </a:cubicBezTo>
                  <a:cubicBezTo>
                    <a:pt x="2127317" y="689924"/>
                    <a:pt x="2061525" y="704359"/>
                    <a:pt x="1995218" y="715988"/>
                  </a:cubicBezTo>
                  <a:cubicBezTo>
                    <a:pt x="1980560" y="718279"/>
                    <a:pt x="1965901" y="720628"/>
                    <a:pt x="1951300" y="723033"/>
                  </a:cubicBezTo>
                  <a:cubicBezTo>
                    <a:pt x="1887627" y="680128"/>
                    <a:pt x="1824183" y="636479"/>
                    <a:pt x="1757246" y="598615"/>
                  </a:cubicBezTo>
                  <a:cubicBezTo>
                    <a:pt x="1726040" y="579425"/>
                    <a:pt x="1694776" y="560407"/>
                    <a:pt x="1663913" y="540701"/>
                  </a:cubicBezTo>
                  <a:cubicBezTo>
                    <a:pt x="1662138" y="539670"/>
                    <a:pt x="1660363" y="538467"/>
                    <a:pt x="1658588" y="537207"/>
                  </a:cubicBezTo>
                  <a:cubicBezTo>
                    <a:pt x="1712469" y="527240"/>
                    <a:pt x="1766122" y="516127"/>
                    <a:pt x="1819545" y="504040"/>
                  </a:cubicBezTo>
                  <a:cubicBezTo>
                    <a:pt x="1871881" y="493271"/>
                    <a:pt x="1924903" y="486970"/>
                    <a:pt x="1977640" y="478664"/>
                  </a:cubicBezTo>
                  <a:cubicBezTo>
                    <a:pt x="2033640" y="468467"/>
                    <a:pt x="2089010" y="455235"/>
                    <a:pt x="2145067" y="445783"/>
                  </a:cubicBezTo>
                  <a:close/>
                  <a:moveTo>
                    <a:pt x="2229697" y="868475"/>
                  </a:moveTo>
                  <a:cubicBezTo>
                    <a:pt x="2248250" y="878385"/>
                    <a:pt x="2257125" y="906282"/>
                    <a:pt x="2240863" y="922149"/>
                  </a:cubicBezTo>
                  <a:cubicBezTo>
                    <a:pt x="2236339" y="927878"/>
                    <a:pt x="2228209" y="930284"/>
                    <a:pt x="2225403" y="937272"/>
                  </a:cubicBezTo>
                  <a:cubicBezTo>
                    <a:pt x="2222311" y="944433"/>
                    <a:pt x="2225288" y="953426"/>
                    <a:pt x="2232389" y="956978"/>
                  </a:cubicBezTo>
                  <a:cubicBezTo>
                    <a:pt x="2238458" y="960185"/>
                    <a:pt x="2246131" y="958811"/>
                    <a:pt x="2251342" y="963794"/>
                  </a:cubicBezTo>
                  <a:cubicBezTo>
                    <a:pt x="2266573" y="979891"/>
                    <a:pt x="2265027" y="1010423"/>
                    <a:pt x="2244986" y="1021994"/>
                  </a:cubicBezTo>
                  <a:cubicBezTo>
                    <a:pt x="2231186" y="1031045"/>
                    <a:pt x="2201182" y="1039007"/>
                    <a:pt x="2215726" y="1060774"/>
                  </a:cubicBezTo>
                  <a:cubicBezTo>
                    <a:pt x="2238573" y="1080193"/>
                    <a:pt x="2210057" y="1106716"/>
                    <a:pt x="2191505" y="1116683"/>
                  </a:cubicBezTo>
                  <a:cubicBezTo>
                    <a:pt x="2178221" y="1122812"/>
                    <a:pt x="2162875" y="1125791"/>
                    <a:pt x="2148388" y="1123900"/>
                  </a:cubicBezTo>
                  <a:cubicBezTo>
                    <a:pt x="2143006" y="1122583"/>
                    <a:pt x="2137566" y="1121094"/>
                    <a:pt x="2132184" y="1123328"/>
                  </a:cubicBezTo>
                  <a:cubicBezTo>
                    <a:pt x="2121075" y="1127509"/>
                    <a:pt x="2122049" y="1139940"/>
                    <a:pt x="2122736" y="1149678"/>
                  </a:cubicBezTo>
                  <a:cubicBezTo>
                    <a:pt x="2119415" y="1170873"/>
                    <a:pt x="2098572" y="1183647"/>
                    <a:pt x="2078760" y="1186683"/>
                  </a:cubicBezTo>
                  <a:cubicBezTo>
                    <a:pt x="2072462" y="1187313"/>
                    <a:pt x="2064903" y="1189948"/>
                    <a:pt x="2058605" y="1187313"/>
                  </a:cubicBezTo>
                  <a:cubicBezTo>
                    <a:pt x="2052249" y="1183418"/>
                    <a:pt x="2044290" y="1182444"/>
                    <a:pt x="2037419" y="1185480"/>
                  </a:cubicBezTo>
                  <a:cubicBezTo>
                    <a:pt x="2032151" y="1187714"/>
                    <a:pt x="2027284" y="1191208"/>
                    <a:pt x="2021558" y="1192239"/>
                  </a:cubicBezTo>
                  <a:cubicBezTo>
                    <a:pt x="2016633" y="1191495"/>
                    <a:pt x="2011365" y="1192010"/>
                    <a:pt x="2007300" y="1194187"/>
                  </a:cubicBezTo>
                  <a:cubicBezTo>
                    <a:pt x="2003864" y="1189833"/>
                    <a:pt x="1997738" y="1187542"/>
                    <a:pt x="1991840" y="1187943"/>
                  </a:cubicBezTo>
                  <a:cubicBezTo>
                    <a:pt x="1957140" y="1185709"/>
                    <a:pt x="1919979" y="1158156"/>
                    <a:pt x="1938187" y="1120521"/>
                  </a:cubicBezTo>
                  <a:cubicBezTo>
                    <a:pt x="1940936" y="1115079"/>
                    <a:pt x="1945173" y="1110038"/>
                    <a:pt x="1944944" y="1103622"/>
                  </a:cubicBezTo>
                  <a:cubicBezTo>
                    <a:pt x="1942196" y="1079220"/>
                    <a:pt x="1913623" y="1101388"/>
                    <a:pt x="1905320" y="1072116"/>
                  </a:cubicBezTo>
                  <a:cubicBezTo>
                    <a:pt x="1900167" y="1053213"/>
                    <a:pt x="1902457" y="1031274"/>
                    <a:pt x="1913108" y="1014662"/>
                  </a:cubicBezTo>
                  <a:cubicBezTo>
                    <a:pt x="1918719" y="1004580"/>
                    <a:pt x="1931087" y="995644"/>
                    <a:pt x="1928510" y="983041"/>
                  </a:cubicBezTo>
                  <a:cubicBezTo>
                    <a:pt x="1924560" y="972673"/>
                    <a:pt x="1910417" y="972215"/>
                    <a:pt x="1903373" y="964195"/>
                  </a:cubicBezTo>
                  <a:cubicBezTo>
                    <a:pt x="1872682" y="935611"/>
                    <a:pt x="1921239" y="908115"/>
                    <a:pt x="1945574" y="899007"/>
                  </a:cubicBezTo>
                  <a:cubicBezTo>
                    <a:pt x="1955824" y="895341"/>
                    <a:pt x="1965901" y="886118"/>
                    <a:pt x="1962065" y="874261"/>
                  </a:cubicBezTo>
                  <a:cubicBezTo>
                    <a:pt x="1944543" y="832387"/>
                    <a:pt x="1971684" y="822362"/>
                    <a:pt x="2004323" y="845104"/>
                  </a:cubicBezTo>
                  <a:cubicBezTo>
                    <a:pt x="2012854" y="851004"/>
                    <a:pt x="2021214" y="857706"/>
                    <a:pt x="2026654" y="866699"/>
                  </a:cubicBezTo>
                  <a:cubicBezTo>
                    <a:pt x="2027742" y="869048"/>
                    <a:pt x="2030261" y="870537"/>
                    <a:pt x="2032953" y="870251"/>
                  </a:cubicBezTo>
                  <a:cubicBezTo>
                    <a:pt x="2033525" y="870079"/>
                    <a:pt x="2033926" y="869735"/>
                    <a:pt x="2034384" y="869506"/>
                  </a:cubicBezTo>
                  <a:cubicBezTo>
                    <a:pt x="2034957" y="870194"/>
                    <a:pt x="2035644" y="870824"/>
                    <a:pt x="2036445" y="871397"/>
                  </a:cubicBezTo>
                  <a:cubicBezTo>
                    <a:pt x="2041713" y="873115"/>
                    <a:pt x="2041770" y="865554"/>
                    <a:pt x="2042515" y="862231"/>
                  </a:cubicBezTo>
                  <a:cubicBezTo>
                    <a:pt x="2044118" y="854842"/>
                    <a:pt x="2046752" y="847796"/>
                    <a:pt x="2050989" y="841208"/>
                  </a:cubicBezTo>
                  <a:cubicBezTo>
                    <a:pt x="2068282" y="814056"/>
                    <a:pt x="2121820" y="790169"/>
                    <a:pt x="2146098" y="819956"/>
                  </a:cubicBezTo>
                  <a:cubicBezTo>
                    <a:pt x="2155317" y="831356"/>
                    <a:pt x="2149133" y="847395"/>
                    <a:pt x="2156748" y="859138"/>
                  </a:cubicBezTo>
                  <a:cubicBezTo>
                    <a:pt x="2162589" y="866699"/>
                    <a:pt x="2172495" y="866298"/>
                    <a:pt x="2181084" y="865496"/>
                  </a:cubicBezTo>
                  <a:cubicBezTo>
                    <a:pt x="2197174" y="864179"/>
                    <a:pt x="2214638" y="859768"/>
                    <a:pt x="2229697" y="868475"/>
                  </a:cubicBezTo>
                  <a:close/>
                  <a:moveTo>
                    <a:pt x="2722991" y="1363745"/>
                  </a:moveTo>
                  <a:cubicBezTo>
                    <a:pt x="2715261" y="1357558"/>
                    <a:pt x="2707359" y="1351658"/>
                    <a:pt x="2699114" y="1346159"/>
                  </a:cubicBezTo>
                  <a:cubicBezTo>
                    <a:pt x="2635899" y="1300275"/>
                    <a:pt x="2572627" y="1254506"/>
                    <a:pt x="2504659" y="1215897"/>
                  </a:cubicBezTo>
                  <a:cubicBezTo>
                    <a:pt x="2475170" y="1196822"/>
                    <a:pt x="2445911" y="1177174"/>
                    <a:pt x="2414933" y="1160562"/>
                  </a:cubicBezTo>
                  <a:cubicBezTo>
                    <a:pt x="2375825" y="1138737"/>
                    <a:pt x="2336315" y="1117427"/>
                    <a:pt x="2298066" y="1094171"/>
                  </a:cubicBezTo>
                  <a:cubicBezTo>
                    <a:pt x="2282949" y="1085120"/>
                    <a:pt x="2269607" y="1074694"/>
                    <a:pt x="2254376" y="1065243"/>
                  </a:cubicBezTo>
                  <a:cubicBezTo>
                    <a:pt x="2253346" y="1064670"/>
                    <a:pt x="2252258" y="1064154"/>
                    <a:pt x="2251113" y="1063696"/>
                  </a:cubicBezTo>
                  <a:cubicBezTo>
                    <a:pt x="2250196" y="1060660"/>
                    <a:pt x="2249051" y="1057624"/>
                    <a:pt x="2247562" y="1054588"/>
                  </a:cubicBezTo>
                  <a:cubicBezTo>
                    <a:pt x="2264969" y="1045824"/>
                    <a:pt x="2281403" y="1032591"/>
                    <a:pt x="2287358" y="1013344"/>
                  </a:cubicBezTo>
                  <a:cubicBezTo>
                    <a:pt x="2289992" y="1004923"/>
                    <a:pt x="2291023" y="995644"/>
                    <a:pt x="2290450" y="986478"/>
                  </a:cubicBezTo>
                  <a:cubicBezTo>
                    <a:pt x="2321485" y="1006241"/>
                    <a:pt x="2355898" y="1022567"/>
                    <a:pt x="2387105" y="1041184"/>
                  </a:cubicBezTo>
                  <a:cubicBezTo>
                    <a:pt x="2456790" y="1081912"/>
                    <a:pt x="2524929" y="1124301"/>
                    <a:pt x="2591694" y="1169727"/>
                  </a:cubicBezTo>
                  <a:cubicBezTo>
                    <a:pt x="2639850" y="1201175"/>
                    <a:pt x="2686115" y="1236576"/>
                    <a:pt x="2735645" y="1266077"/>
                  </a:cubicBezTo>
                  <a:cubicBezTo>
                    <a:pt x="2731236" y="1298557"/>
                    <a:pt x="2726999" y="1331151"/>
                    <a:pt x="2722991" y="1363745"/>
                  </a:cubicBezTo>
                  <a:close/>
                  <a:moveTo>
                    <a:pt x="2041026" y="826830"/>
                  </a:moveTo>
                  <a:cubicBezTo>
                    <a:pt x="2037820" y="831699"/>
                    <a:pt x="2033811" y="840120"/>
                    <a:pt x="2031865" y="848483"/>
                  </a:cubicBezTo>
                  <a:cubicBezTo>
                    <a:pt x="2025337" y="838459"/>
                    <a:pt x="2015316" y="828320"/>
                    <a:pt x="2011079" y="825914"/>
                  </a:cubicBezTo>
                  <a:cubicBezTo>
                    <a:pt x="1974547" y="794465"/>
                    <a:pt x="1933492" y="811249"/>
                    <a:pt x="1932519" y="848999"/>
                  </a:cubicBezTo>
                  <a:cubicBezTo>
                    <a:pt x="1889059" y="822763"/>
                    <a:pt x="1842850" y="801053"/>
                    <a:pt x="1799790" y="774187"/>
                  </a:cubicBezTo>
                  <a:cubicBezTo>
                    <a:pt x="1799790" y="773729"/>
                    <a:pt x="1799848" y="773328"/>
                    <a:pt x="1799848" y="772870"/>
                  </a:cubicBezTo>
                  <a:cubicBezTo>
                    <a:pt x="1804600" y="772641"/>
                    <a:pt x="1808551" y="770464"/>
                    <a:pt x="1809525" y="765079"/>
                  </a:cubicBezTo>
                  <a:cubicBezTo>
                    <a:pt x="1840617" y="763704"/>
                    <a:pt x="1871537" y="756888"/>
                    <a:pt x="1902400" y="753050"/>
                  </a:cubicBezTo>
                  <a:cubicBezTo>
                    <a:pt x="1913394" y="751618"/>
                    <a:pt x="1924331" y="750071"/>
                    <a:pt x="1935324" y="748524"/>
                  </a:cubicBezTo>
                  <a:cubicBezTo>
                    <a:pt x="1954621" y="759866"/>
                    <a:pt x="1973689" y="771667"/>
                    <a:pt x="1992184" y="784269"/>
                  </a:cubicBezTo>
                  <a:cubicBezTo>
                    <a:pt x="2007014" y="793606"/>
                    <a:pt x="2022016" y="802657"/>
                    <a:pt x="2036445" y="812624"/>
                  </a:cubicBezTo>
                  <a:cubicBezTo>
                    <a:pt x="2039537" y="814801"/>
                    <a:pt x="2042916" y="817264"/>
                    <a:pt x="2046466" y="819441"/>
                  </a:cubicBezTo>
                  <a:cubicBezTo>
                    <a:pt x="2044462" y="821789"/>
                    <a:pt x="2042629" y="824253"/>
                    <a:pt x="2041026" y="826830"/>
                  </a:cubicBezTo>
                  <a:close/>
                  <a:moveTo>
                    <a:pt x="1398342" y="1131576"/>
                  </a:moveTo>
                  <a:cubicBezTo>
                    <a:pt x="1407274" y="1116225"/>
                    <a:pt x="1415749" y="1100644"/>
                    <a:pt x="1423021" y="1084375"/>
                  </a:cubicBezTo>
                  <a:cubicBezTo>
                    <a:pt x="1424681" y="1081110"/>
                    <a:pt x="1426685" y="1077157"/>
                    <a:pt x="1428632" y="1072976"/>
                  </a:cubicBezTo>
                  <a:cubicBezTo>
                    <a:pt x="1436591" y="1117141"/>
                    <a:pt x="1437736" y="1162509"/>
                    <a:pt x="1443520" y="1206961"/>
                  </a:cubicBezTo>
                  <a:cubicBezTo>
                    <a:pt x="1439569" y="1228098"/>
                    <a:pt x="1424452" y="1245226"/>
                    <a:pt x="1414718" y="1264015"/>
                  </a:cubicBezTo>
                  <a:cubicBezTo>
                    <a:pt x="1407790" y="1277075"/>
                    <a:pt x="1400403" y="1289792"/>
                    <a:pt x="1392730" y="1302452"/>
                  </a:cubicBezTo>
                  <a:cubicBezTo>
                    <a:pt x="1394677" y="1258516"/>
                    <a:pt x="1397311" y="1214580"/>
                    <a:pt x="1401147" y="1170758"/>
                  </a:cubicBezTo>
                  <a:cubicBezTo>
                    <a:pt x="1402636" y="1158442"/>
                    <a:pt x="1403610" y="1143205"/>
                    <a:pt x="1398342" y="1131576"/>
                  </a:cubicBezTo>
                  <a:close/>
                  <a:moveTo>
                    <a:pt x="1366963" y="1115652"/>
                  </a:moveTo>
                  <a:cubicBezTo>
                    <a:pt x="1352992" y="1116396"/>
                    <a:pt x="1336959" y="1115824"/>
                    <a:pt x="1320984" y="1115022"/>
                  </a:cubicBezTo>
                  <a:cubicBezTo>
                    <a:pt x="1249466" y="1112100"/>
                    <a:pt x="1177834" y="1116625"/>
                    <a:pt x="1106259" y="1116797"/>
                  </a:cubicBezTo>
                  <a:cubicBezTo>
                    <a:pt x="1087707" y="1117485"/>
                    <a:pt x="1069040" y="1117427"/>
                    <a:pt x="1050545" y="1118974"/>
                  </a:cubicBezTo>
                  <a:cubicBezTo>
                    <a:pt x="1053637" y="1096118"/>
                    <a:pt x="1058276" y="1073434"/>
                    <a:pt x="1062226" y="1050693"/>
                  </a:cubicBezTo>
                  <a:cubicBezTo>
                    <a:pt x="1122521" y="1054244"/>
                    <a:pt x="1183274" y="1054187"/>
                    <a:pt x="1243797" y="1054130"/>
                  </a:cubicBezTo>
                  <a:cubicBezTo>
                    <a:pt x="1255249" y="1054130"/>
                    <a:pt x="1266701" y="1054072"/>
                    <a:pt x="1278211" y="1054130"/>
                  </a:cubicBezTo>
                  <a:cubicBezTo>
                    <a:pt x="1296133" y="1052927"/>
                    <a:pt x="1314055" y="1054072"/>
                    <a:pt x="1331977" y="1055333"/>
                  </a:cubicBezTo>
                  <a:cubicBezTo>
                    <a:pt x="1356198" y="1056994"/>
                    <a:pt x="1380362" y="1058598"/>
                    <a:pt x="1404411" y="1054244"/>
                  </a:cubicBezTo>
                  <a:cubicBezTo>
                    <a:pt x="1395021" y="1075152"/>
                    <a:pt x="1384485" y="1095373"/>
                    <a:pt x="1373319" y="1115308"/>
                  </a:cubicBezTo>
                  <a:cubicBezTo>
                    <a:pt x="1371201" y="1115308"/>
                    <a:pt x="1369082" y="1115365"/>
                    <a:pt x="1366963" y="1115652"/>
                  </a:cubicBezTo>
                  <a:close/>
                  <a:moveTo>
                    <a:pt x="1327912" y="1236863"/>
                  </a:moveTo>
                  <a:lnTo>
                    <a:pt x="1327912" y="1236863"/>
                  </a:lnTo>
                  <a:lnTo>
                    <a:pt x="1327912" y="1236863"/>
                  </a:lnTo>
                  <a:cubicBezTo>
                    <a:pt x="1327912" y="1236920"/>
                    <a:pt x="1327912" y="1236920"/>
                    <a:pt x="1327912" y="1236863"/>
                  </a:cubicBezTo>
                  <a:close/>
                  <a:moveTo>
                    <a:pt x="1215912" y="2420045"/>
                  </a:moveTo>
                  <a:cubicBezTo>
                    <a:pt x="1204574" y="2437917"/>
                    <a:pt x="1192951" y="2455560"/>
                    <a:pt x="1181384" y="2473318"/>
                  </a:cubicBezTo>
                  <a:lnTo>
                    <a:pt x="1181384" y="2473261"/>
                  </a:lnTo>
                  <a:cubicBezTo>
                    <a:pt x="1184476" y="2424914"/>
                    <a:pt x="1185793" y="2376395"/>
                    <a:pt x="1186480" y="2327934"/>
                  </a:cubicBezTo>
                  <a:cubicBezTo>
                    <a:pt x="1185564" y="2203171"/>
                    <a:pt x="1195413" y="2078752"/>
                    <a:pt x="1195985" y="1954047"/>
                  </a:cubicBezTo>
                  <a:cubicBezTo>
                    <a:pt x="1199192" y="1830315"/>
                    <a:pt x="1217515" y="1707443"/>
                    <a:pt x="1222726" y="1583769"/>
                  </a:cubicBezTo>
                  <a:cubicBezTo>
                    <a:pt x="1223298" y="1577353"/>
                    <a:pt x="1220321" y="1571682"/>
                    <a:pt x="1215912" y="1568532"/>
                  </a:cubicBezTo>
                  <a:cubicBezTo>
                    <a:pt x="1222268" y="1568474"/>
                    <a:pt x="1228566" y="1568474"/>
                    <a:pt x="1234922" y="1568589"/>
                  </a:cubicBezTo>
                  <a:cubicBezTo>
                    <a:pt x="1249924" y="1568704"/>
                    <a:pt x="1256509" y="1557533"/>
                    <a:pt x="1259487" y="1543270"/>
                  </a:cubicBezTo>
                  <a:cubicBezTo>
                    <a:pt x="1264754" y="1541265"/>
                    <a:pt x="1269221" y="1536224"/>
                    <a:pt x="1271855" y="1531126"/>
                  </a:cubicBezTo>
                  <a:cubicBezTo>
                    <a:pt x="1273343" y="1528949"/>
                    <a:pt x="1274889" y="1526830"/>
                    <a:pt x="1276378" y="1524710"/>
                  </a:cubicBezTo>
                  <a:cubicBezTo>
                    <a:pt x="1266816" y="1674047"/>
                    <a:pt x="1255936" y="1824129"/>
                    <a:pt x="1246832" y="1973580"/>
                  </a:cubicBezTo>
                  <a:cubicBezTo>
                    <a:pt x="1236182" y="2080471"/>
                    <a:pt x="1231601" y="2185012"/>
                    <a:pt x="1222210" y="2292819"/>
                  </a:cubicBezTo>
                  <a:cubicBezTo>
                    <a:pt x="1217401" y="2335037"/>
                    <a:pt x="1216255" y="2377483"/>
                    <a:pt x="1215912" y="2420045"/>
                  </a:cubicBezTo>
                  <a:close/>
                  <a:moveTo>
                    <a:pt x="674291" y="1501510"/>
                  </a:moveTo>
                  <a:cubicBezTo>
                    <a:pt x="671027" y="1469146"/>
                    <a:pt x="662667" y="1436552"/>
                    <a:pt x="665015" y="1403957"/>
                  </a:cubicBezTo>
                  <a:cubicBezTo>
                    <a:pt x="758177" y="1402869"/>
                    <a:pt x="851396" y="1402468"/>
                    <a:pt x="944615" y="1401552"/>
                  </a:cubicBezTo>
                  <a:cubicBezTo>
                    <a:pt x="997236" y="1398916"/>
                    <a:pt x="1049916" y="1398745"/>
                    <a:pt x="1102595" y="1397885"/>
                  </a:cubicBezTo>
                  <a:cubicBezTo>
                    <a:pt x="1146341" y="1397026"/>
                    <a:pt x="1189916" y="1388205"/>
                    <a:pt x="1233720" y="1391584"/>
                  </a:cubicBezTo>
                  <a:cubicBezTo>
                    <a:pt x="1231315" y="1440619"/>
                    <a:pt x="1236525" y="1490283"/>
                    <a:pt x="1229883" y="1539031"/>
                  </a:cubicBezTo>
                  <a:cubicBezTo>
                    <a:pt x="1176460" y="1537255"/>
                    <a:pt x="1124067" y="1546421"/>
                    <a:pt x="1070701" y="1547280"/>
                  </a:cubicBezTo>
                  <a:cubicBezTo>
                    <a:pt x="940778" y="1548540"/>
                    <a:pt x="811027" y="1556388"/>
                    <a:pt x="681162" y="1554784"/>
                  </a:cubicBezTo>
                  <a:cubicBezTo>
                    <a:pt x="678815" y="1537026"/>
                    <a:pt x="676524" y="1519268"/>
                    <a:pt x="674291" y="1501510"/>
                  </a:cubicBezTo>
                  <a:close/>
                  <a:moveTo>
                    <a:pt x="1286914" y="1357959"/>
                  </a:moveTo>
                  <a:cubicBezTo>
                    <a:pt x="1280615" y="1394219"/>
                    <a:pt x="1280100" y="1431052"/>
                    <a:pt x="1279642" y="1467713"/>
                  </a:cubicBezTo>
                  <a:cubicBezTo>
                    <a:pt x="1275462" y="1473785"/>
                    <a:pt x="1271397" y="1479915"/>
                    <a:pt x="1267446" y="1486101"/>
                  </a:cubicBezTo>
                  <a:cubicBezTo>
                    <a:pt x="1266300" y="1488393"/>
                    <a:pt x="1264525" y="1491028"/>
                    <a:pt x="1262407" y="1493835"/>
                  </a:cubicBezTo>
                  <a:cubicBezTo>
                    <a:pt x="1262407" y="1493548"/>
                    <a:pt x="1262464" y="1493204"/>
                    <a:pt x="1262464" y="1492918"/>
                  </a:cubicBezTo>
                  <a:cubicBezTo>
                    <a:pt x="1262808" y="1460897"/>
                    <a:pt x="1262178" y="1428818"/>
                    <a:pt x="1263037" y="1396854"/>
                  </a:cubicBezTo>
                  <a:cubicBezTo>
                    <a:pt x="1265384" y="1381044"/>
                    <a:pt x="1259143" y="1371249"/>
                    <a:pt x="1248951" y="1365979"/>
                  </a:cubicBezTo>
                  <a:cubicBezTo>
                    <a:pt x="1249180" y="1365979"/>
                    <a:pt x="1249352" y="1366036"/>
                    <a:pt x="1249581" y="1366036"/>
                  </a:cubicBezTo>
                  <a:cubicBezTo>
                    <a:pt x="1254047" y="1366036"/>
                    <a:pt x="1258570" y="1364146"/>
                    <a:pt x="1261147" y="1360422"/>
                  </a:cubicBezTo>
                  <a:cubicBezTo>
                    <a:pt x="1268362" y="1349309"/>
                    <a:pt x="1275004" y="1337853"/>
                    <a:pt x="1282161" y="1326683"/>
                  </a:cubicBezTo>
                  <a:cubicBezTo>
                    <a:pt x="1287658" y="1317746"/>
                    <a:pt x="1292984" y="1308753"/>
                    <a:pt x="1298366" y="1299759"/>
                  </a:cubicBezTo>
                  <a:cubicBezTo>
                    <a:pt x="1294587" y="1318835"/>
                    <a:pt x="1290350" y="1337910"/>
                    <a:pt x="1286914" y="1357959"/>
                  </a:cubicBezTo>
                  <a:close/>
                  <a:moveTo>
                    <a:pt x="1277810" y="1276789"/>
                  </a:moveTo>
                  <a:cubicBezTo>
                    <a:pt x="1266988" y="1295234"/>
                    <a:pt x="1255650" y="1313336"/>
                    <a:pt x="1244313" y="1331494"/>
                  </a:cubicBezTo>
                  <a:cubicBezTo>
                    <a:pt x="1238071" y="1340602"/>
                    <a:pt x="1229654" y="1354465"/>
                    <a:pt x="1240247" y="1362828"/>
                  </a:cubicBezTo>
                  <a:cubicBezTo>
                    <a:pt x="1234750" y="1361453"/>
                    <a:pt x="1228624" y="1360995"/>
                    <a:pt x="1222382" y="1361282"/>
                  </a:cubicBezTo>
                  <a:cubicBezTo>
                    <a:pt x="1186137" y="1360594"/>
                    <a:pt x="1150120" y="1365750"/>
                    <a:pt x="1114047" y="1367869"/>
                  </a:cubicBezTo>
                  <a:cubicBezTo>
                    <a:pt x="1007715" y="1369301"/>
                    <a:pt x="901498" y="1374342"/>
                    <a:pt x="795224" y="1373139"/>
                  </a:cubicBezTo>
                  <a:cubicBezTo>
                    <a:pt x="755886" y="1373139"/>
                    <a:pt x="716606" y="1373483"/>
                    <a:pt x="677268" y="1373998"/>
                  </a:cubicBezTo>
                  <a:cubicBezTo>
                    <a:pt x="685800" y="1358131"/>
                    <a:pt x="695649" y="1342779"/>
                    <a:pt x="703837" y="1326854"/>
                  </a:cubicBezTo>
                  <a:cubicBezTo>
                    <a:pt x="716892" y="1301707"/>
                    <a:pt x="728860" y="1275930"/>
                    <a:pt x="741571" y="1250553"/>
                  </a:cubicBezTo>
                  <a:cubicBezTo>
                    <a:pt x="750676" y="1231936"/>
                    <a:pt x="758635" y="1212746"/>
                    <a:pt x="766479" y="1193614"/>
                  </a:cubicBezTo>
                  <a:cubicBezTo>
                    <a:pt x="768083" y="1188115"/>
                    <a:pt x="772263" y="1182157"/>
                    <a:pt x="771175" y="1176257"/>
                  </a:cubicBezTo>
                  <a:cubicBezTo>
                    <a:pt x="780909" y="1185881"/>
                    <a:pt x="796083" y="1191781"/>
                    <a:pt x="807191" y="1198598"/>
                  </a:cubicBezTo>
                  <a:cubicBezTo>
                    <a:pt x="861760" y="1227411"/>
                    <a:pt x="921768" y="1234342"/>
                    <a:pt x="983208" y="1234170"/>
                  </a:cubicBezTo>
                  <a:cubicBezTo>
                    <a:pt x="997580" y="1235316"/>
                    <a:pt x="1010292" y="1234399"/>
                    <a:pt x="1019625" y="1226437"/>
                  </a:cubicBezTo>
                  <a:cubicBezTo>
                    <a:pt x="1023576" y="1226724"/>
                    <a:pt x="1027470" y="1226895"/>
                    <a:pt x="1031192" y="1227411"/>
                  </a:cubicBezTo>
                  <a:cubicBezTo>
                    <a:pt x="1120803" y="1231249"/>
                    <a:pt x="1210014" y="1232796"/>
                    <a:pt x="1299626" y="1238524"/>
                  </a:cubicBezTo>
                  <a:cubicBezTo>
                    <a:pt x="1292125" y="1251126"/>
                    <a:pt x="1284795" y="1263843"/>
                    <a:pt x="1277810" y="1276789"/>
                  </a:cubicBezTo>
                  <a:close/>
                  <a:moveTo>
                    <a:pt x="390282" y="1019301"/>
                  </a:moveTo>
                  <a:cubicBezTo>
                    <a:pt x="390626" y="1009220"/>
                    <a:pt x="391656" y="998450"/>
                    <a:pt x="393775" y="987910"/>
                  </a:cubicBezTo>
                  <a:cubicBezTo>
                    <a:pt x="403051" y="996617"/>
                    <a:pt x="415534" y="1002346"/>
                    <a:pt x="426642" y="1007959"/>
                  </a:cubicBezTo>
                  <a:cubicBezTo>
                    <a:pt x="458021" y="1023197"/>
                    <a:pt x="491918" y="1033508"/>
                    <a:pt x="527019" y="1034081"/>
                  </a:cubicBezTo>
                  <a:cubicBezTo>
                    <a:pt x="553129" y="1033851"/>
                    <a:pt x="629170" y="1028352"/>
                    <a:pt x="649612" y="1000398"/>
                  </a:cubicBezTo>
                  <a:cubicBezTo>
                    <a:pt x="641825" y="1018499"/>
                    <a:pt x="638675" y="1038491"/>
                    <a:pt x="637416" y="1058197"/>
                  </a:cubicBezTo>
                  <a:lnTo>
                    <a:pt x="637416" y="1058197"/>
                  </a:lnTo>
                  <a:cubicBezTo>
                    <a:pt x="635812" y="1058827"/>
                    <a:pt x="634266" y="1059457"/>
                    <a:pt x="632663" y="1060144"/>
                  </a:cubicBezTo>
                  <a:cubicBezTo>
                    <a:pt x="621669" y="1064727"/>
                    <a:pt x="610847" y="1069882"/>
                    <a:pt x="599624" y="1073892"/>
                  </a:cubicBezTo>
                  <a:cubicBezTo>
                    <a:pt x="585309" y="1078647"/>
                    <a:pt x="570708" y="1083000"/>
                    <a:pt x="555935" y="1086208"/>
                  </a:cubicBezTo>
                  <a:cubicBezTo>
                    <a:pt x="543739" y="1088671"/>
                    <a:pt x="523411" y="1086495"/>
                    <a:pt x="525072" y="1104596"/>
                  </a:cubicBezTo>
                  <a:cubicBezTo>
                    <a:pt x="526102" y="1112272"/>
                    <a:pt x="533432" y="1117542"/>
                    <a:pt x="540876" y="1116568"/>
                  </a:cubicBezTo>
                  <a:cubicBezTo>
                    <a:pt x="542994" y="1116225"/>
                    <a:pt x="545113" y="1115881"/>
                    <a:pt x="547174" y="1115537"/>
                  </a:cubicBezTo>
                  <a:cubicBezTo>
                    <a:pt x="549235" y="1115193"/>
                    <a:pt x="551354" y="1114792"/>
                    <a:pt x="553415" y="1114391"/>
                  </a:cubicBezTo>
                  <a:cubicBezTo>
                    <a:pt x="555190" y="1114048"/>
                    <a:pt x="556966" y="1113647"/>
                    <a:pt x="558683" y="1113303"/>
                  </a:cubicBezTo>
                  <a:cubicBezTo>
                    <a:pt x="559141" y="1113189"/>
                    <a:pt x="559600" y="1113131"/>
                    <a:pt x="560000" y="1113017"/>
                  </a:cubicBezTo>
                  <a:cubicBezTo>
                    <a:pt x="561432" y="1112673"/>
                    <a:pt x="562863" y="1112329"/>
                    <a:pt x="564352" y="1111986"/>
                  </a:cubicBezTo>
                  <a:cubicBezTo>
                    <a:pt x="565211" y="1111814"/>
                    <a:pt x="566013" y="1111585"/>
                    <a:pt x="566814" y="1111413"/>
                  </a:cubicBezTo>
                  <a:cubicBezTo>
                    <a:pt x="567902" y="1111126"/>
                    <a:pt x="568990" y="1110840"/>
                    <a:pt x="570078" y="1110553"/>
                  </a:cubicBezTo>
                  <a:cubicBezTo>
                    <a:pt x="571338" y="1110210"/>
                    <a:pt x="572597" y="1109866"/>
                    <a:pt x="573914" y="1109522"/>
                  </a:cubicBezTo>
                  <a:cubicBezTo>
                    <a:pt x="574773" y="1109293"/>
                    <a:pt x="575575" y="1109064"/>
                    <a:pt x="576377" y="1108835"/>
                  </a:cubicBezTo>
                  <a:cubicBezTo>
                    <a:pt x="577694" y="1108491"/>
                    <a:pt x="579011" y="1108090"/>
                    <a:pt x="580328" y="1107689"/>
                  </a:cubicBezTo>
                  <a:cubicBezTo>
                    <a:pt x="581186" y="1107460"/>
                    <a:pt x="582045" y="1107174"/>
                    <a:pt x="582904" y="1106887"/>
                  </a:cubicBezTo>
                  <a:cubicBezTo>
                    <a:pt x="584450" y="1106429"/>
                    <a:pt x="585939" y="1105914"/>
                    <a:pt x="587485" y="1105398"/>
                  </a:cubicBezTo>
                  <a:cubicBezTo>
                    <a:pt x="588058" y="1105226"/>
                    <a:pt x="588630" y="1104997"/>
                    <a:pt x="589203" y="1104825"/>
                  </a:cubicBezTo>
                  <a:cubicBezTo>
                    <a:pt x="590234" y="1104481"/>
                    <a:pt x="591264" y="1104138"/>
                    <a:pt x="592295" y="1103737"/>
                  </a:cubicBezTo>
                  <a:cubicBezTo>
                    <a:pt x="593726" y="1103279"/>
                    <a:pt x="595101" y="1102763"/>
                    <a:pt x="596475" y="1102247"/>
                  </a:cubicBezTo>
                  <a:cubicBezTo>
                    <a:pt x="598479" y="1101503"/>
                    <a:pt x="600483" y="1100758"/>
                    <a:pt x="602430" y="1099956"/>
                  </a:cubicBezTo>
                  <a:cubicBezTo>
                    <a:pt x="604892" y="1098982"/>
                    <a:pt x="607354" y="1097951"/>
                    <a:pt x="609816" y="1096863"/>
                  </a:cubicBezTo>
                  <a:cubicBezTo>
                    <a:pt x="613252" y="1095373"/>
                    <a:pt x="616630" y="1093827"/>
                    <a:pt x="619951" y="1092166"/>
                  </a:cubicBezTo>
                  <a:cubicBezTo>
                    <a:pt x="621841" y="1091249"/>
                    <a:pt x="623788" y="1090275"/>
                    <a:pt x="625620" y="1089244"/>
                  </a:cubicBezTo>
                  <a:cubicBezTo>
                    <a:pt x="627510" y="1088270"/>
                    <a:pt x="629399" y="1087239"/>
                    <a:pt x="631232" y="1086208"/>
                  </a:cubicBezTo>
                  <a:cubicBezTo>
                    <a:pt x="633064" y="1085177"/>
                    <a:pt x="634953" y="1084146"/>
                    <a:pt x="636728" y="1083058"/>
                  </a:cubicBezTo>
                  <a:cubicBezTo>
                    <a:pt x="636728" y="1083000"/>
                    <a:pt x="636728" y="1083000"/>
                    <a:pt x="636728" y="1083000"/>
                  </a:cubicBezTo>
                  <a:lnTo>
                    <a:pt x="636728" y="1083000"/>
                  </a:lnTo>
                  <a:cubicBezTo>
                    <a:pt x="636442" y="1105455"/>
                    <a:pt x="636156" y="1128369"/>
                    <a:pt x="642569" y="1149850"/>
                  </a:cubicBezTo>
                  <a:cubicBezTo>
                    <a:pt x="579755" y="1184449"/>
                    <a:pt x="465522" y="1231363"/>
                    <a:pt x="413873" y="1167665"/>
                  </a:cubicBezTo>
                  <a:cubicBezTo>
                    <a:pt x="386102" y="1124015"/>
                    <a:pt x="389538" y="1068794"/>
                    <a:pt x="390282" y="1019301"/>
                  </a:cubicBezTo>
                  <a:close/>
                  <a:moveTo>
                    <a:pt x="659976" y="375726"/>
                  </a:moveTo>
                  <a:cubicBezTo>
                    <a:pt x="661178" y="373664"/>
                    <a:pt x="663068" y="371831"/>
                    <a:pt x="663297" y="369310"/>
                  </a:cubicBezTo>
                  <a:cubicBezTo>
                    <a:pt x="663641" y="369024"/>
                    <a:pt x="663927" y="368795"/>
                    <a:pt x="664271" y="368508"/>
                  </a:cubicBezTo>
                  <a:cubicBezTo>
                    <a:pt x="682136" y="370628"/>
                    <a:pt x="700287" y="369425"/>
                    <a:pt x="718496" y="368222"/>
                  </a:cubicBezTo>
                  <a:cubicBezTo>
                    <a:pt x="718782" y="368566"/>
                    <a:pt x="719068" y="368909"/>
                    <a:pt x="719412" y="369253"/>
                  </a:cubicBezTo>
                  <a:cubicBezTo>
                    <a:pt x="720557" y="368967"/>
                    <a:pt x="721702" y="368967"/>
                    <a:pt x="722905" y="368909"/>
                  </a:cubicBezTo>
                  <a:cubicBezTo>
                    <a:pt x="722962" y="368909"/>
                    <a:pt x="723019" y="368909"/>
                    <a:pt x="723076" y="368909"/>
                  </a:cubicBezTo>
                  <a:cubicBezTo>
                    <a:pt x="723706" y="368738"/>
                    <a:pt x="724393" y="368680"/>
                    <a:pt x="725080" y="368680"/>
                  </a:cubicBezTo>
                  <a:cubicBezTo>
                    <a:pt x="730291" y="368623"/>
                    <a:pt x="735559" y="368738"/>
                    <a:pt x="740827" y="368909"/>
                  </a:cubicBezTo>
                  <a:cubicBezTo>
                    <a:pt x="741743" y="368279"/>
                    <a:pt x="742717" y="367649"/>
                    <a:pt x="743633" y="367019"/>
                  </a:cubicBezTo>
                  <a:cubicBezTo>
                    <a:pt x="749359" y="366904"/>
                    <a:pt x="755027" y="366904"/>
                    <a:pt x="760753" y="367248"/>
                  </a:cubicBezTo>
                  <a:cubicBezTo>
                    <a:pt x="779592" y="368222"/>
                    <a:pt x="798316" y="367993"/>
                    <a:pt x="817040" y="367191"/>
                  </a:cubicBezTo>
                  <a:cubicBezTo>
                    <a:pt x="817612" y="374695"/>
                    <a:pt x="819731" y="382829"/>
                    <a:pt x="819788" y="389073"/>
                  </a:cubicBezTo>
                  <a:cubicBezTo>
                    <a:pt x="820762" y="399499"/>
                    <a:pt x="818815" y="409924"/>
                    <a:pt x="815665" y="419834"/>
                  </a:cubicBezTo>
                  <a:cubicBezTo>
                    <a:pt x="804443" y="450480"/>
                    <a:pt x="778275" y="478549"/>
                    <a:pt x="746038" y="486683"/>
                  </a:cubicBezTo>
                  <a:cubicBezTo>
                    <a:pt x="714487" y="492526"/>
                    <a:pt x="681391" y="492526"/>
                    <a:pt x="651502" y="480669"/>
                  </a:cubicBezTo>
                  <a:cubicBezTo>
                    <a:pt x="651444" y="468238"/>
                    <a:pt x="651731" y="455751"/>
                    <a:pt x="652589" y="443320"/>
                  </a:cubicBezTo>
                  <a:cubicBezTo>
                    <a:pt x="651788" y="438107"/>
                    <a:pt x="657113" y="403165"/>
                    <a:pt x="655338" y="384032"/>
                  </a:cubicBezTo>
                  <a:cubicBezTo>
                    <a:pt x="657514" y="382085"/>
                    <a:pt x="659174" y="378647"/>
                    <a:pt x="659976" y="375726"/>
                  </a:cubicBezTo>
                  <a:close/>
                  <a:moveTo>
                    <a:pt x="1038292" y="210751"/>
                  </a:moveTo>
                  <a:cubicBezTo>
                    <a:pt x="1043560" y="216594"/>
                    <a:pt x="1049114" y="222379"/>
                    <a:pt x="1057016" y="224384"/>
                  </a:cubicBezTo>
                  <a:cubicBezTo>
                    <a:pt x="1057531" y="224441"/>
                    <a:pt x="1057989" y="224499"/>
                    <a:pt x="1058505" y="224556"/>
                  </a:cubicBezTo>
                  <a:cubicBezTo>
                    <a:pt x="1057016" y="270898"/>
                    <a:pt x="1121891" y="296504"/>
                    <a:pt x="1161114" y="296847"/>
                  </a:cubicBezTo>
                  <a:cubicBezTo>
                    <a:pt x="1216313" y="298566"/>
                    <a:pt x="1280558" y="265399"/>
                    <a:pt x="1290750" y="207600"/>
                  </a:cubicBezTo>
                  <a:cubicBezTo>
                    <a:pt x="1323560" y="205538"/>
                    <a:pt x="1356370" y="202960"/>
                    <a:pt x="1389295" y="202731"/>
                  </a:cubicBezTo>
                  <a:cubicBezTo>
                    <a:pt x="1442203" y="197175"/>
                    <a:pt x="1495054" y="192191"/>
                    <a:pt x="1548133" y="188239"/>
                  </a:cubicBezTo>
                  <a:cubicBezTo>
                    <a:pt x="1589704" y="182739"/>
                    <a:pt x="1631561" y="180276"/>
                    <a:pt x="1673418" y="178443"/>
                  </a:cubicBezTo>
                  <a:cubicBezTo>
                    <a:pt x="1664772" y="193337"/>
                    <a:pt x="1661794" y="212183"/>
                    <a:pt x="1664256" y="228910"/>
                  </a:cubicBezTo>
                  <a:cubicBezTo>
                    <a:pt x="1668952" y="247928"/>
                    <a:pt x="1679774" y="266086"/>
                    <a:pt x="1694375" y="280006"/>
                  </a:cubicBezTo>
                  <a:cubicBezTo>
                    <a:pt x="1612493" y="288255"/>
                    <a:pt x="1530669" y="295702"/>
                    <a:pt x="1448330" y="299597"/>
                  </a:cubicBezTo>
                  <a:cubicBezTo>
                    <a:pt x="1355454" y="309049"/>
                    <a:pt x="1262121" y="308762"/>
                    <a:pt x="1169016" y="313918"/>
                  </a:cubicBezTo>
                  <a:cubicBezTo>
                    <a:pt x="1101907" y="320391"/>
                    <a:pt x="1034684" y="323828"/>
                    <a:pt x="967404" y="326864"/>
                  </a:cubicBezTo>
                  <a:cubicBezTo>
                    <a:pt x="924001" y="330816"/>
                    <a:pt x="881171" y="339122"/>
                    <a:pt x="837825" y="343132"/>
                  </a:cubicBezTo>
                  <a:cubicBezTo>
                    <a:pt x="837023" y="338034"/>
                    <a:pt x="832729" y="332477"/>
                    <a:pt x="830439" y="328410"/>
                  </a:cubicBezTo>
                  <a:cubicBezTo>
                    <a:pt x="827919" y="324687"/>
                    <a:pt x="825514" y="320276"/>
                    <a:pt x="821391" y="318042"/>
                  </a:cubicBezTo>
                  <a:cubicBezTo>
                    <a:pt x="820762" y="317756"/>
                    <a:pt x="820189" y="317641"/>
                    <a:pt x="819559" y="317526"/>
                  </a:cubicBezTo>
                  <a:cubicBezTo>
                    <a:pt x="853743" y="295415"/>
                    <a:pt x="888328" y="273762"/>
                    <a:pt x="922226" y="251135"/>
                  </a:cubicBezTo>
                  <a:cubicBezTo>
                    <a:pt x="953089" y="229253"/>
                    <a:pt x="984067" y="207027"/>
                    <a:pt x="1018022" y="190186"/>
                  </a:cubicBezTo>
                  <a:cubicBezTo>
                    <a:pt x="1024721" y="197232"/>
                    <a:pt x="1031478" y="204049"/>
                    <a:pt x="1038292" y="210751"/>
                  </a:cubicBezTo>
                  <a:close/>
                  <a:moveTo>
                    <a:pt x="1074881" y="226103"/>
                  </a:moveTo>
                  <a:cubicBezTo>
                    <a:pt x="1131740" y="229196"/>
                    <a:pt x="1188599" y="208918"/>
                    <a:pt x="1245802" y="209777"/>
                  </a:cubicBezTo>
                  <a:cubicBezTo>
                    <a:pt x="1250440" y="209662"/>
                    <a:pt x="1255078" y="209433"/>
                    <a:pt x="1259773" y="209261"/>
                  </a:cubicBezTo>
                  <a:cubicBezTo>
                    <a:pt x="1243740" y="260301"/>
                    <a:pt x="1173253" y="279720"/>
                    <a:pt x="1125613" y="263852"/>
                  </a:cubicBezTo>
                  <a:cubicBezTo>
                    <a:pt x="1105572" y="256978"/>
                    <a:pt x="1082496" y="246553"/>
                    <a:pt x="1074881" y="226103"/>
                  </a:cubicBezTo>
                  <a:close/>
                  <a:moveTo>
                    <a:pt x="1795954" y="54024"/>
                  </a:moveTo>
                  <a:cubicBezTo>
                    <a:pt x="1798130" y="50301"/>
                    <a:pt x="1800707" y="45947"/>
                    <a:pt x="1802367" y="41537"/>
                  </a:cubicBezTo>
                  <a:cubicBezTo>
                    <a:pt x="1818228" y="59982"/>
                    <a:pt x="1834089" y="78541"/>
                    <a:pt x="1850065" y="97044"/>
                  </a:cubicBezTo>
                  <a:cubicBezTo>
                    <a:pt x="1843652" y="95154"/>
                    <a:pt x="1836608" y="99335"/>
                    <a:pt x="1832085" y="104548"/>
                  </a:cubicBezTo>
                  <a:cubicBezTo>
                    <a:pt x="1823095" y="109589"/>
                    <a:pt x="1812388" y="108959"/>
                    <a:pt x="1802424" y="108730"/>
                  </a:cubicBezTo>
                  <a:cubicBezTo>
                    <a:pt x="1792461" y="108672"/>
                    <a:pt x="1783242" y="105293"/>
                    <a:pt x="1774138" y="101798"/>
                  </a:cubicBezTo>
                  <a:cubicBezTo>
                    <a:pt x="1777974" y="93951"/>
                    <a:pt x="1781696" y="86103"/>
                    <a:pt x="1785304" y="78140"/>
                  </a:cubicBezTo>
                  <a:cubicBezTo>
                    <a:pt x="1788854" y="70121"/>
                    <a:pt x="1792232" y="61987"/>
                    <a:pt x="1795954" y="54024"/>
                  </a:cubicBezTo>
                  <a:close/>
                  <a:moveTo>
                    <a:pt x="2005754" y="284589"/>
                  </a:moveTo>
                  <a:cubicBezTo>
                    <a:pt x="2009991" y="303779"/>
                    <a:pt x="2011652" y="323541"/>
                    <a:pt x="2012282" y="343418"/>
                  </a:cubicBezTo>
                  <a:cubicBezTo>
                    <a:pt x="1996764" y="341643"/>
                    <a:pt x="1978155" y="343877"/>
                    <a:pt x="1969566" y="345939"/>
                  </a:cubicBezTo>
                  <a:cubicBezTo>
                    <a:pt x="1932519" y="353042"/>
                    <a:pt x="1901026" y="378934"/>
                    <a:pt x="1885165" y="412960"/>
                  </a:cubicBezTo>
                  <a:cubicBezTo>
                    <a:pt x="1879611" y="426593"/>
                    <a:pt x="1869819" y="449908"/>
                    <a:pt x="1880470" y="464515"/>
                  </a:cubicBezTo>
                  <a:cubicBezTo>
                    <a:pt x="1881099" y="465145"/>
                    <a:pt x="1881787" y="465718"/>
                    <a:pt x="1882474" y="466176"/>
                  </a:cubicBezTo>
                  <a:cubicBezTo>
                    <a:pt x="1783071" y="483132"/>
                    <a:pt x="1685901" y="511029"/>
                    <a:pt x="1586326" y="527354"/>
                  </a:cubicBezTo>
                  <a:cubicBezTo>
                    <a:pt x="1542407" y="534286"/>
                    <a:pt x="1500207" y="548320"/>
                    <a:pt x="1457090" y="558688"/>
                  </a:cubicBezTo>
                  <a:cubicBezTo>
                    <a:pt x="1448902" y="559147"/>
                    <a:pt x="1445638" y="562698"/>
                    <a:pt x="1446497" y="565906"/>
                  </a:cubicBezTo>
                  <a:cubicBezTo>
                    <a:pt x="1444493" y="567223"/>
                    <a:pt x="1442661" y="569171"/>
                    <a:pt x="1441058" y="572035"/>
                  </a:cubicBezTo>
                  <a:lnTo>
                    <a:pt x="1441058" y="572035"/>
                  </a:lnTo>
                  <a:cubicBezTo>
                    <a:pt x="1429262" y="560750"/>
                    <a:pt x="1427830" y="640202"/>
                    <a:pt x="1426227" y="648050"/>
                  </a:cubicBezTo>
                  <a:cubicBezTo>
                    <a:pt x="1421990" y="696340"/>
                    <a:pt x="1416550" y="744515"/>
                    <a:pt x="1412657" y="792804"/>
                  </a:cubicBezTo>
                  <a:cubicBezTo>
                    <a:pt x="1392100" y="778312"/>
                    <a:pt x="1361123" y="774760"/>
                    <a:pt x="1336787" y="780947"/>
                  </a:cubicBezTo>
                  <a:cubicBezTo>
                    <a:pt x="1274260" y="795554"/>
                    <a:pt x="1226791" y="855014"/>
                    <a:pt x="1222668" y="918598"/>
                  </a:cubicBezTo>
                  <a:cubicBezTo>
                    <a:pt x="1220264" y="955717"/>
                    <a:pt x="1228223" y="1001830"/>
                    <a:pt x="1256681" y="1026977"/>
                  </a:cubicBezTo>
                  <a:cubicBezTo>
                    <a:pt x="1205204" y="1028524"/>
                    <a:pt x="1153670" y="1029956"/>
                    <a:pt x="1102194" y="1031503"/>
                  </a:cubicBezTo>
                  <a:cubicBezTo>
                    <a:pt x="1090112" y="1032706"/>
                    <a:pt x="1077286" y="1031732"/>
                    <a:pt x="1065032" y="1033049"/>
                  </a:cubicBezTo>
                  <a:cubicBezTo>
                    <a:pt x="1066006" y="1026405"/>
                    <a:pt x="1066865" y="1019760"/>
                    <a:pt x="1067609" y="1013058"/>
                  </a:cubicBezTo>
                  <a:cubicBezTo>
                    <a:pt x="1074938" y="1002174"/>
                    <a:pt x="1078545" y="989400"/>
                    <a:pt x="1072190" y="976511"/>
                  </a:cubicBezTo>
                  <a:cubicBezTo>
                    <a:pt x="1046194" y="924212"/>
                    <a:pt x="977596" y="910865"/>
                    <a:pt x="924917" y="923467"/>
                  </a:cubicBezTo>
                  <a:cubicBezTo>
                    <a:pt x="889531" y="930112"/>
                    <a:pt x="854316" y="939392"/>
                    <a:pt x="823567" y="958753"/>
                  </a:cubicBezTo>
                  <a:cubicBezTo>
                    <a:pt x="821277" y="960014"/>
                    <a:pt x="805416" y="969007"/>
                    <a:pt x="793334" y="977485"/>
                  </a:cubicBezTo>
                  <a:cubicBezTo>
                    <a:pt x="793449" y="971413"/>
                    <a:pt x="791731" y="964367"/>
                    <a:pt x="791044" y="959269"/>
                  </a:cubicBezTo>
                  <a:cubicBezTo>
                    <a:pt x="793220" y="946495"/>
                    <a:pt x="787665" y="928107"/>
                    <a:pt x="786234" y="917968"/>
                  </a:cubicBezTo>
                  <a:cubicBezTo>
                    <a:pt x="779134" y="876323"/>
                    <a:pt x="748500" y="841724"/>
                    <a:pt x="707788" y="830153"/>
                  </a:cubicBezTo>
                  <a:cubicBezTo>
                    <a:pt x="692042" y="825169"/>
                    <a:pt x="674921" y="818352"/>
                    <a:pt x="658258" y="820758"/>
                  </a:cubicBezTo>
                  <a:cubicBezTo>
                    <a:pt x="656598" y="776020"/>
                    <a:pt x="655338" y="731282"/>
                    <a:pt x="656311" y="686544"/>
                  </a:cubicBezTo>
                  <a:cubicBezTo>
                    <a:pt x="654823" y="641806"/>
                    <a:pt x="655395" y="597068"/>
                    <a:pt x="654021" y="552330"/>
                  </a:cubicBezTo>
                  <a:cubicBezTo>
                    <a:pt x="653162" y="534286"/>
                    <a:pt x="652131" y="516184"/>
                    <a:pt x="651673" y="498083"/>
                  </a:cubicBezTo>
                  <a:cubicBezTo>
                    <a:pt x="663870" y="506274"/>
                    <a:pt x="679788" y="509196"/>
                    <a:pt x="693874" y="512232"/>
                  </a:cubicBezTo>
                  <a:cubicBezTo>
                    <a:pt x="740712" y="520251"/>
                    <a:pt x="786864" y="509539"/>
                    <a:pt x="817899" y="471732"/>
                  </a:cubicBezTo>
                  <a:cubicBezTo>
                    <a:pt x="835821" y="451798"/>
                    <a:pt x="847674" y="425963"/>
                    <a:pt x="849277" y="399040"/>
                  </a:cubicBezTo>
                  <a:cubicBezTo>
                    <a:pt x="848533" y="391307"/>
                    <a:pt x="849392" y="376872"/>
                    <a:pt x="847101" y="365186"/>
                  </a:cubicBezTo>
                  <a:cubicBezTo>
                    <a:pt x="882889" y="362322"/>
                    <a:pt x="918619" y="357567"/>
                    <a:pt x="954292" y="353157"/>
                  </a:cubicBezTo>
                  <a:cubicBezTo>
                    <a:pt x="989163" y="349891"/>
                    <a:pt x="1024206" y="350923"/>
                    <a:pt x="1059192" y="348860"/>
                  </a:cubicBezTo>
                  <a:cubicBezTo>
                    <a:pt x="1106889" y="346569"/>
                    <a:pt x="1154472" y="341242"/>
                    <a:pt x="1202227" y="339294"/>
                  </a:cubicBezTo>
                  <a:cubicBezTo>
                    <a:pt x="1294930" y="338778"/>
                    <a:pt x="1385630" y="332535"/>
                    <a:pt x="1477532" y="326577"/>
                  </a:cubicBezTo>
                  <a:cubicBezTo>
                    <a:pt x="1463675" y="338492"/>
                    <a:pt x="1453082" y="356021"/>
                    <a:pt x="1448215" y="371086"/>
                  </a:cubicBezTo>
                  <a:cubicBezTo>
                    <a:pt x="1427773" y="430546"/>
                    <a:pt x="1468542" y="483246"/>
                    <a:pt x="1528665" y="490235"/>
                  </a:cubicBezTo>
                  <a:cubicBezTo>
                    <a:pt x="1592224" y="500775"/>
                    <a:pt x="1669524" y="460333"/>
                    <a:pt x="1670669" y="390104"/>
                  </a:cubicBezTo>
                  <a:cubicBezTo>
                    <a:pt x="1672216" y="363009"/>
                    <a:pt x="1661565" y="336086"/>
                    <a:pt x="1644387" y="315407"/>
                  </a:cubicBezTo>
                  <a:cubicBezTo>
                    <a:pt x="1644101" y="315006"/>
                    <a:pt x="1643757" y="314605"/>
                    <a:pt x="1643471" y="314204"/>
                  </a:cubicBezTo>
                  <a:cubicBezTo>
                    <a:pt x="1675937" y="310824"/>
                    <a:pt x="1708404" y="307216"/>
                    <a:pt x="1740984" y="304695"/>
                  </a:cubicBezTo>
                  <a:cubicBezTo>
                    <a:pt x="1741214" y="304752"/>
                    <a:pt x="1741443" y="304810"/>
                    <a:pt x="1741672" y="304867"/>
                  </a:cubicBezTo>
                  <a:cubicBezTo>
                    <a:pt x="1744878" y="305497"/>
                    <a:pt x="1747798" y="305039"/>
                    <a:pt x="1750318" y="304008"/>
                  </a:cubicBezTo>
                  <a:cubicBezTo>
                    <a:pt x="1758678" y="303435"/>
                    <a:pt x="1767038" y="302862"/>
                    <a:pt x="1775398" y="302518"/>
                  </a:cubicBezTo>
                  <a:cubicBezTo>
                    <a:pt x="1852698" y="302461"/>
                    <a:pt x="1928911" y="291463"/>
                    <a:pt x="2005754" y="284589"/>
                  </a:cubicBezTo>
                  <a:close/>
                  <a:moveTo>
                    <a:pt x="1799390" y="752420"/>
                  </a:moveTo>
                  <a:cubicBezTo>
                    <a:pt x="1778261" y="740734"/>
                    <a:pt x="1757017" y="731683"/>
                    <a:pt x="1736060" y="718393"/>
                  </a:cubicBezTo>
                  <a:cubicBezTo>
                    <a:pt x="1705025" y="699662"/>
                    <a:pt x="1677254" y="675832"/>
                    <a:pt x="1645590" y="657903"/>
                  </a:cubicBezTo>
                  <a:cubicBezTo>
                    <a:pt x="1608657" y="638598"/>
                    <a:pt x="1572870" y="617346"/>
                    <a:pt x="1535193" y="599474"/>
                  </a:cubicBezTo>
                  <a:cubicBezTo>
                    <a:pt x="1532730" y="598271"/>
                    <a:pt x="1530211" y="597984"/>
                    <a:pt x="1527749" y="598328"/>
                  </a:cubicBezTo>
                  <a:cubicBezTo>
                    <a:pt x="1514236" y="591912"/>
                    <a:pt x="1500264" y="586241"/>
                    <a:pt x="1487781" y="578222"/>
                  </a:cubicBezTo>
                  <a:cubicBezTo>
                    <a:pt x="1483373" y="576618"/>
                    <a:pt x="1478105" y="573410"/>
                    <a:pt x="1472665" y="570489"/>
                  </a:cubicBezTo>
                  <a:cubicBezTo>
                    <a:pt x="1498661" y="568083"/>
                    <a:pt x="1523855" y="560235"/>
                    <a:pt x="1549680" y="555595"/>
                  </a:cubicBezTo>
                  <a:cubicBezTo>
                    <a:pt x="1578309" y="551241"/>
                    <a:pt x="1606882" y="546487"/>
                    <a:pt x="1635397" y="541389"/>
                  </a:cubicBezTo>
                  <a:cubicBezTo>
                    <a:pt x="1653663" y="559089"/>
                    <a:pt x="1690252" y="582060"/>
                    <a:pt x="1696150" y="586700"/>
                  </a:cubicBezTo>
                  <a:cubicBezTo>
                    <a:pt x="1755242" y="627199"/>
                    <a:pt x="1815709" y="665750"/>
                    <a:pt x="1875144" y="705677"/>
                  </a:cubicBezTo>
                  <a:cubicBezTo>
                    <a:pt x="1886711" y="713353"/>
                    <a:pt x="1897705" y="721773"/>
                    <a:pt x="1908813" y="730136"/>
                  </a:cubicBezTo>
                  <a:cubicBezTo>
                    <a:pt x="1881844" y="734834"/>
                    <a:pt x="1854932" y="739760"/>
                    <a:pt x="1828077" y="745202"/>
                  </a:cubicBezTo>
                  <a:cubicBezTo>
                    <a:pt x="1818743" y="747722"/>
                    <a:pt x="1808150" y="748066"/>
                    <a:pt x="1799390" y="752420"/>
                  </a:cubicBezTo>
                  <a:close/>
                  <a:moveTo>
                    <a:pt x="1301229" y="1025774"/>
                  </a:moveTo>
                  <a:cubicBezTo>
                    <a:pt x="1300656" y="1022681"/>
                    <a:pt x="1299053" y="1019817"/>
                    <a:pt x="1296076" y="1017640"/>
                  </a:cubicBezTo>
                  <a:cubicBezTo>
                    <a:pt x="1279871" y="1009048"/>
                    <a:pt x="1265098" y="996846"/>
                    <a:pt x="1258914" y="978917"/>
                  </a:cubicBezTo>
                  <a:cubicBezTo>
                    <a:pt x="1234636" y="908058"/>
                    <a:pt x="1271626" y="824195"/>
                    <a:pt x="1347094" y="806667"/>
                  </a:cubicBezTo>
                  <a:cubicBezTo>
                    <a:pt x="1370571" y="802027"/>
                    <a:pt x="1396452" y="805006"/>
                    <a:pt x="1410595" y="822420"/>
                  </a:cubicBezTo>
                  <a:cubicBezTo>
                    <a:pt x="1409507" y="839776"/>
                    <a:pt x="1408591" y="857190"/>
                    <a:pt x="1408190" y="874604"/>
                  </a:cubicBezTo>
                  <a:cubicBezTo>
                    <a:pt x="1405785" y="906912"/>
                    <a:pt x="1404869" y="939621"/>
                    <a:pt x="1400976" y="973131"/>
                  </a:cubicBezTo>
                  <a:cubicBezTo>
                    <a:pt x="1401663" y="985046"/>
                    <a:pt x="1392730" y="1011396"/>
                    <a:pt x="1397426" y="1025488"/>
                  </a:cubicBezTo>
                  <a:cubicBezTo>
                    <a:pt x="1392043" y="1026347"/>
                    <a:pt x="1386718" y="1027207"/>
                    <a:pt x="1381336" y="1027550"/>
                  </a:cubicBezTo>
                  <a:cubicBezTo>
                    <a:pt x="1367650" y="1028639"/>
                    <a:pt x="1354080" y="1027722"/>
                    <a:pt x="1340509" y="1026748"/>
                  </a:cubicBezTo>
                  <a:cubicBezTo>
                    <a:pt x="1329344" y="1025946"/>
                    <a:pt x="1318178" y="1025202"/>
                    <a:pt x="1307012" y="1025545"/>
                  </a:cubicBezTo>
                  <a:cubicBezTo>
                    <a:pt x="1305065" y="1025660"/>
                    <a:pt x="1303176" y="1025717"/>
                    <a:pt x="1301229" y="1025774"/>
                  </a:cubicBezTo>
                  <a:close/>
                  <a:moveTo>
                    <a:pt x="793678" y="1003262"/>
                  </a:moveTo>
                  <a:cubicBezTo>
                    <a:pt x="792475" y="999596"/>
                    <a:pt x="790929" y="995987"/>
                    <a:pt x="788696" y="992608"/>
                  </a:cubicBezTo>
                  <a:cubicBezTo>
                    <a:pt x="788524" y="992378"/>
                    <a:pt x="788295" y="992149"/>
                    <a:pt x="788066" y="991920"/>
                  </a:cubicBezTo>
                  <a:cubicBezTo>
                    <a:pt x="813261" y="985161"/>
                    <a:pt x="837310" y="973074"/>
                    <a:pt x="862103" y="964711"/>
                  </a:cubicBezTo>
                  <a:cubicBezTo>
                    <a:pt x="919649" y="948041"/>
                    <a:pt x="996549" y="927534"/>
                    <a:pt x="1041212" y="980865"/>
                  </a:cubicBezTo>
                  <a:cubicBezTo>
                    <a:pt x="1045965" y="986192"/>
                    <a:pt x="1046251" y="990660"/>
                    <a:pt x="1044361" y="994784"/>
                  </a:cubicBezTo>
                  <a:cubicBezTo>
                    <a:pt x="1042758" y="996216"/>
                    <a:pt x="1041441" y="997992"/>
                    <a:pt x="1040582" y="1000284"/>
                  </a:cubicBezTo>
                  <a:cubicBezTo>
                    <a:pt x="1038292" y="1002861"/>
                    <a:pt x="1035486" y="1005382"/>
                    <a:pt x="1032852" y="1007902"/>
                  </a:cubicBezTo>
                  <a:cubicBezTo>
                    <a:pt x="1020198" y="1019817"/>
                    <a:pt x="1002275" y="1022681"/>
                    <a:pt x="985555" y="1023884"/>
                  </a:cubicBezTo>
                  <a:cubicBezTo>
                    <a:pt x="961163" y="1025316"/>
                    <a:pt x="936656" y="1025259"/>
                    <a:pt x="912263" y="1024342"/>
                  </a:cubicBezTo>
                  <a:cubicBezTo>
                    <a:pt x="876705" y="1020161"/>
                    <a:pt x="840803" y="1014662"/>
                    <a:pt x="808565" y="998336"/>
                  </a:cubicBezTo>
                  <a:cubicBezTo>
                    <a:pt x="803126" y="996560"/>
                    <a:pt x="797171" y="998966"/>
                    <a:pt x="793678" y="1003262"/>
                  </a:cubicBezTo>
                  <a:close/>
                  <a:moveTo>
                    <a:pt x="660663" y="961331"/>
                  </a:moveTo>
                  <a:cubicBezTo>
                    <a:pt x="660606" y="960300"/>
                    <a:pt x="660434" y="959212"/>
                    <a:pt x="660205" y="958123"/>
                  </a:cubicBezTo>
                  <a:cubicBezTo>
                    <a:pt x="661064" y="956863"/>
                    <a:pt x="661694" y="955374"/>
                    <a:pt x="662095" y="953712"/>
                  </a:cubicBezTo>
                  <a:cubicBezTo>
                    <a:pt x="664156" y="939678"/>
                    <a:pt x="661465" y="925300"/>
                    <a:pt x="661579" y="911151"/>
                  </a:cubicBezTo>
                  <a:cubicBezTo>
                    <a:pt x="660835" y="885889"/>
                    <a:pt x="659804" y="860570"/>
                    <a:pt x="658831" y="835251"/>
                  </a:cubicBezTo>
                  <a:cubicBezTo>
                    <a:pt x="661408" y="836798"/>
                    <a:pt x="664099" y="838001"/>
                    <a:pt x="666046" y="838573"/>
                  </a:cubicBezTo>
                  <a:cubicBezTo>
                    <a:pt x="708132" y="852436"/>
                    <a:pt x="750847" y="873745"/>
                    <a:pt x="757890" y="922321"/>
                  </a:cubicBezTo>
                  <a:cubicBezTo>
                    <a:pt x="759608" y="930799"/>
                    <a:pt x="761154" y="939392"/>
                    <a:pt x="762013" y="947984"/>
                  </a:cubicBezTo>
                  <a:cubicBezTo>
                    <a:pt x="761670" y="953942"/>
                    <a:pt x="761727" y="961045"/>
                    <a:pt x="764303" y="966257"/>
                  </a:cubicBezTo>
                  <a:cubicBezTo>
                    <a:pt x="764132" y="967231"/>
                    <a:pt x="764074" y="968205"/>
                    <a:pt x="764246" y="969179"/>
                  </a:cubicBezTo>
                  <a:cubicBezTo>
                    <a:pt x="764246" y="970783"/>
                    <a:pt x="764762" y="972215"/>
                    <a:pt x="765563" y="973532"/>
                  </a:cubicBezTo>
                  <a:cubicBezTo>
                    <a:pt x="765334" y="974220"/>
                    <a:pt x="765162" y="974907"/>
                    <a:pt x="765048" y="975652"/>
                  </a:cubicBezTo>
                  <a:cubicBezTo>
                    <a:pt x="741170" y="966716"/>
                    <a:pt x="710708" y="971241"/>
                    <a:pt x="686144" y="969408"/>
                  </a:cubicBezTo>
                  <a:cubicBezTo>
                    <a:pt x="678127" y="969580"/>
                    <a:pt x="670168" y="969007"/>
                    <a:pt x="662152" y="969752"/>
                  </a:cubicBezTo>
                  <a:cubicBezTo>
                    <a:pt x="662037" y="969752"/>
                    <a:pt x="661980" y="969809"/>
                    <a:pt x="661866" y="969809"/>
                  </a:cubicBezTo>
                  <a:cubicBezTo>
                    <a:pt x="662152" y="967059"/>
                    <a:pt x="661236" y="963851"/>
                    <a:pt x="660663" y="961331"/>
                  </a:cubicBezTo>
                  <a:close/>
                  <a:moveTo>
                    <a:pt x="1607512" y="317870"/>
                  </a:moveTo>
                  <a:cubicBezTo>
                    <a:pt x="1608543" y="322510"/>
                    <a:pt x="1611921" y="326577"/>
                    <a:pt x="1616273" y="329040"/>
                  </a:cubicBezTo>
                  <a:cubicBezTo>
                    <a:pt x="1623029" y="334998"/>
                    <a:pt x="1628011" y="342559"/>
                    <a:pt x="1632191" y="350464"/>
                  </a:cubicBezTo>
                  <a:cubicBezTo>
                    <a:pt x="1666432" y="415481"/>
                    <a:pt x="1601156" y="469842"/>
                    <a:pt x="1537598" y="462109"/>
                  </a:cubicBezTo>
                  <a:cubicBezTo>
                    <a:pt x="1456403" y="458271"/>
                    <a:pt x="1447356" y="362494"/>
                    <a:pt x="1510685" y="325088"/>
                  </a:cubicBezTo>
                  <a:cubicBezTo>
                    <a:pt x="1511144" y="324973"/>
                    <a:pt x="1511602" y="324744"/>
                    <a:pt x="1512060" y="324572"/>
                  </a:cubicBezTo>
                  <a:cubicBezTo>
                    <a:pt x="1527291" y="323598"/>
                    <a:pt x="1542522" y="322682"/>
                    <a:pt x="1557868" y="321823"/>
                  </a:cubicBezTo>
                  <a:cubicBezTo>
                    <a:pt x="1574416" y="320734"/>
                    <a:pt x="1590964" y="319360"/>
                    <a:pt x="1607512" y="317870"/>
                  </a:cubicBezTo>
                  <a:close/>
                  <a:moveTo>
                    <a:pt x="1865009" y="269638"/>
                  </a:moveTo>
                  <a:cubicBezTo>
                    <a:pt x="1863635" y="269695"/>
                    <a:pt x="1862261" y="269752"/>
                    <a:pt x="1860887" y="269810"/>
                  </a:cubicBezTo>
                  <a:cubicBezTo>
                    <a:pt x="1871022" y="258639"/>
                    <a:pt x="1877721" y="244433"/>
                    <a:pt x="1879954" y="229425"/>
                  </a:cubicBezTo>
                  <a:cubicBezTo>
                    <a:pt x="1897476" y="240710"/>
                    <a:pt x="1914940" y="251995"/>
                    <a:pt x="1932920" y="262363"/>
                  </a:cubicBezTo>
                  <a:cubicBezTo>
                    <a:pt x="1910187" y="265112"/>
                    <a:pt x="1887398" y="267977"/>
                    <a:pt x="1865009" y="269638"/>
                  </a:cubicBezTo>
                  <a:close/>
                  <a:moveTo>
                    <a:pt x="1854359" y="213329"/>
                  </a:moveTo>
                  <a:cubicBezTo>
                    <a:pt x="1856764" y="246667"/>
                    <a:pt x="1840960" y="262191"/>
                    <a:pt x="1827733" y="271356"/>
                  </a:cubicBezTo>
                  <a:cubicBezTo>
                    <a:pt x="1799848" y="272445"/>
                    <a:pt x="1771962" y="273361"/>
                    <a:pt x="1744134" y="275309"/>
                  </a:cubicBezTo>
                  <a:cubicBezTo>
                    <a:pt x="1740870" y="274507"/>
                    <a:pt x="1737606" y="273877"/>
                    <a:pt x="1734457" y="272674"/>
                  </a:cubicBezTo>
                  <a:cubicBezTo>
                    <a:pt x="1721516" y="267977"/>
                    <a:pt x="1711725" y="257494"/>
                    <a:pt x="1702621" y="247584"/>
                  </a:cubicBezTo>
                  <a:cubicBezTo>
                    <a:pt x="1684698" y="230342"/>
                    <a:pt x="1680690" y="200096"/>
                    <a:pt x="1691741" y="177641"/>
                  </a:cubicBezTo>
                  <a:cubicBezTo>
                    <a:pt x="1703136" y="177527"/>
                    <a:pt x="1714645" y="177698"/>
                    <a:pt x="1725410" y="174261"/>
                  </a:cubicBezTo>
                  <a:cubicBezTo>
                    <a:pt x="1733770" y="170424"/>
                    <a:pt x="1739610" y="162977"/>
                    <a:pt x="1744649" y="155358"/>
                  </a:cubicBezTo>
                  <a:cubicBezTo>
                    <a:pt x="1747627" y="156790"/>
                    <a:pt x="1750719" y="158165"/>
                    <a:pt x="1753524" y="159769"/>
                  </a:cubicBezTo>
                  <a:cubicBezTo>
                    <a:pt x="1777173" y="171455"/>
                    <a:pt x="1800878" y="182969"/>
                    <a:pt x="1823897" y="195857"/>
                  </a:cubicBezTo>
                  <a:cubicBezTo>
                    <a:pt x="1834318" y="201356"/>
                    <a:pt x="1844396" y="207257"/>
                    <a:pt x="1854359" y="213329"/>
                  </a:cubicBezTo>
                  <a:close/>
                  <a:moveTo>
                    <a:pt x="1713500" y="147167"/>
                  </a:moveTo>
                  <a:cubicBezTo>
                    <a:pt x="1684641" y="148026"/>
                    <a:pt x="1655782" y="149572"/>
                    <a:pt x="1627037" y="151577"/>
                  </a:cubicBezTo>
                  <a:cubicBezTo>
                    <a:pt x="1631217" y="144646"/>
                    <a:pt x="1633565" y="134908"/>
                    <a:pt x="1638833" y="129695"/>
                  </a:cubicBezTo>
                  <a:cubicBezTo>
                    <a:pt x="1658989" y="109302"/>
                    <a:pt x="1687790" y="97273"/>
                    <a:pt x="1716420" y="93893"/>
                  </a:cubicBezTo>
                  <a:cubicBezTo>
                    <a:pt x="1726040" y="92690"/>
                    <a:pt x="1734113" y="91258"/>
                    <a:pt x="1744191" y="91659"/>
                  </a:cubicBezTo>
                  <a:cubicBezTo>
                    <a:pt x="1744878" y="91659"/>
                    <a:pt x="1745565" y="91774"/>
                    <a:pt x="1746310" y="91831"/>
                  </a:cubicBezTo>
                  <a:cubicBezTo>
                    <a:pt x="1737091" y="111250"/>
                    <a:pt x="1726956" y="130211"/>
                    <a:pt x="1713500" y="147167"/>
                  </a:cubicBezTo>
                  <a:close/>
                  <a:moveTo>
                    <a:pt x="813661" y="330129"/>
                  </a:moveTo>
                  <a:cubicBezTo>
                    <a:pt x="815723" y="335055"/>
                    <a:pt x="818128" y="339810"/>
                    <a:pt x="820647" y="344507"/>
                  </a:cubicBezTo>
                  <a:cubicBezTo>
                    <a:pt x="805301" y="345251"/>
                    <a:pt x="789899" y="345882"/>
                    <a:pt x="774553" y="346512"/>
                  </a:cubicBezTo>
                  <a:cubicBezTo>
                    <a:pt x="784917" y="339810"/>
                    <a:pt x="795281" y="333165"/>
                    <a:pt x="805760" y="326634"/>
                  </a:cubicBezTo>
                  <a:cubicBezTo>
                    <a:pt x="808107" y="325088"/>
                    <a:pt x="810455" y="323598"/>
                    <a:pt x="812745" y="322109"/>
                  </a:cubicBezTo>
                  <a:cubicBezTo>
                    <a:pt x="812058" y="324630"/>
                    <a:pt x="812287" y="327666"/>
                    <a:pt x="813661" y="330129"/>
                  </a:cubicBezTo>
                  <a:close/>
                  <a:moveTo>
                    <a:pt x="667305" y="1138737"/>
                  </a:moveTo>
                  <a:cubicBezTo>
                    <a:pt x="657399" y="1093025"/>
                    <a:pt x="657056" y="1044964"/>
                    <a:pt x="666160" y="998966"/>
                  </a:cubicBezTo>
                  <a:cubicBezTo>
                    <a:pt x="688434" y="999195"/>
                    <a:pt x="710708" y="998622"/>
                    <a:pt x="732925" y="1000054"/>
                  </a:cubicBezTo>
                  <a:cubicBezTo>
                    <a:pt x="747297" y="1000856"/>
                    <a:pt x="768655" y="1002002"/>
                    <a:pt x="767281" y="1021536"/>
                  </a:cubicBezTo>
                  <a:cubicBezTo>
                    <a:pt x="768083" y="1045652"/>
                    <a:pt x="765563" y="1069768"/>
                    <a:pt x="762757" y="1093769"/>
                  </a:cubicBezTo>
                  <a:cubicBezTo>
                    <a:pt x="759723" y="1115480"/>
                    <a:pt x="758348" y="1138393"/>
                    <a:pt x="748156" y="1158156"/>
                  </a:cubicBezTo>
                  <a:cubicBezTo>
                    <a:pt x="731665" y="1157468"/>
                    <a:pt x="674005" y="1153802"/>
                    <a:pt x="667305" y="1138737"/>
                  </a:cubicBezTo>
                  <a:close/>
                  <a:moveTo>
                    <a:pt x="999584" y="1204956"/>
                  </a:moveTo>
                  <a:cubicBezTo>
                    <a:pt x="953261" y="1205815"/>
                    <a:pt x="906422" y="1206159"/>
                    <a:pt x="861187" y="1193786"/>
                  </a:cubicBezTo>
                  <a:cubicBezTo>
                    <a:pt x="832214" y="1187771"/>
                    <a:pt x="806618" y="1172476"/>
                    <a:pt x="778962" y="1162853"/>
                  </a:cubicBezTo>
                  <a:cubicBezTo>
                    <a:pt x="786978" y="1143892"/>
                    <a:pt x="788639" y="1118287"/>
                    <a:pt x="791559" y="1101331"/>
                  </a:cubicBezTo>
                  <a:cubicBezTo>
                    <a:pt x="791845" y="1099154"/>
                    <a:pt x="792074" y="1096920"/>
                    <a:pt x="792303" y="1094743"/>
                  </a:cubicBezTo>
                  <a:cubicBezTo>
                    <a:pt x="797342" y="1099555"/>
                    <a:pt x="804614" y="1102305"/>
                    <a:pt x="810627" y="1105513"/>
                  </a:cubicBezTo>
                  <a:cubicBezTo>
                    <a:pt x="844811" y="1121724"/>
                    <a:pt x="881171" y="1130030"/>
                    <a:pt x="919077" y="1130603"/>
                  </a:cubicBezTo>
                  <a:cubicBezTo>
                    <a:pt x="936369" y="1130431"/>
                    <a:pt x="936312" y="1104424"/>
                    <a:pt x="919077" y="1104195"/>
                  </a:cubicBezTo>
                  <a:cubicBezTo>
                    <a:pt x="879625" y="1106315"/>
                    <a:pt x="842005" y="1094400"/>
                    <a:pt x="804729" y="1083287"/>
                  </a:cubicBezTo>
                  <a:cubicBezTo>
                    <a:pt x="801580" y="1082256"/>
                    <a:pt x="796942" y="1082141"/>
                    <a:pt x="793563" y="1083459"/>
                  </a:cubicBezTo>
                  <a:cubicBezTo>
                    <a:pt x="794880" y="1071257"/>
                    <a:pt x="795911" y="1059056"/>
                    <a:pt x="796426" y="1046797"/>
                  </a:cubicBezTo>
                  <a:cubicBezTo>
                    <a:pt x="796655" y="1039236"/>
                    <a:pt x="797113" y="1031388"/>
                    <a:pt x="796827" y="1023655"/>
                  </a:cubicBezTo>
                  <a:cubicBezTo>
                    <a:pt x="821792" y="1046282"/>
                    <a:pt x="913465" y="1055333"/>
                    <a:pt x="932533" y="1054531"/>
                  </a:cubicBezTo>
                  <a:cubicBezTo>
                    <a:pt x="965572" y="1053843"/>
                    <a:pt x="1003134" y="1057509"/>
                    <a:pt x="1033367" y="1042788"/>
                  </a:cubicBezTo>
                  <a:cubicBezTo>
                    <a:pt x="1029130" y="1066961"/>
                    <a:pt x="1024607" y="1091077"/>
                    <a:pt x="1021114" y="1115308"/>
                  </a:cubicBezTo>
                  <a:cubicBezTo>
                    <a:pt x="1016533" y="1145439"/>
                    <a:pt x="1015502" y="1177689"/>
                    <a:pt x="999584" y="1204956"/>
                  </a:cubicBezTo>
                  <a:close/>
                  <a:moveTo>
                    <a:pt x="1458751" y="1783343"/>
                  </a:moveTo>
                  <a:cubicBezTo>
                    <a:pt x="1458694" y="1783286"/>
                    <a:pt x="1458694" y="1783229"/>
                    <a:pt x="1458636" y="1783171"/>
                  </a:cubicBezTo>
                  <a:cubicBezTo>
                    <a:pt x="1454170" y="1778302"/>
                    <a:pt x="1448730" y="1774522"/>
                    <a:pt x="1444035" y="1769939"/>
                  </a:cubicBezTo>
                  <a:cubicBezTo>
                    <a:pt x="1443176" y="1767877"/>
                    <a:pt x="1441401" y="1766445"/>
                    <a:pt x="1439397" y="1765528"/>
                  </a:cubicBezTo>
                  <a:cubicBezTo>
                    <a:pt x="1441687" y="1732018"/>
                    <a:pt x="1443691" y="1698507"/>
                    <a:pt x="1445524" y="1664996"/>
                  </a:cubicBezTo>
                  <a:cubicBezTo>
                    <a:pt x="1461213" y="1679088"/>
                    <a:pt x="1487667" y="1696731"/>
                    <a:pt x="1491446" y="1701257"/>
                  </a:cubicBezTo>
                  <a:cubicBezTo>
                    <a:pt x="1564510" y="1758081"/>
                    <a:pt x="1643299" y="1806829"/>
                    <a:pt x="1717794" y="1861878"/>
                  </a:cubicBezTo>
                  <a:cubicBezTo>
                    <a:pt x="1716191" y="1895962"/>
                    <a:pt x="1714359" y="1929988"/>
                    <a:pt x="1711553" y="1963957"/>
                  </a:cubicBezTo>
                  <a:cubicBezTo>
                    <a:pt x="1683381" y="1941158"/>
                    <a:pt x="1652862" y="1921396"/>
                    <a:pt x="1623716" y="1899972"/>
                  </a:cubicBezTo>
                  <a:cubicBezTo>
                    <a:pt x="1567258" y="1863196"/>
                    <a:pt x="1515266" y="1819833"/>
                    <a:pt x="1458751" y="1783343"/>
                  </a:cubicBezTo>
                  <a:close/>
                  <a:moveTo>
                    <a:pt x="1724608" y="1731445"/>
                  </a:moveTo>
                  <a:cubicBezTo>
                    <a:pt x="1722375" y="1763294"/>
                    <a:pt x="1720886" y="1795144"/>
                    <a:pt x="1719455" y="1826993"/>
                  </a:cubicBezTo>
                  <a:cubicBezTo>
                    <a:pt x="1631160" y="1764612"/>
                    <a:pt x="1537311" y="1710766"/>
                    <a:pt x="1446268" y="1652623"/>
                  </a:cubicBezTo>
                  <a:cubicBezTo>
                    <a:pt x="1448845" y="1603303"/>
                    <a:pt x="1451021" y="1553982"/>
                    <a:pt x="1452796" y="1504661"/>
                  </a:cubicBezTo>
                  <a:cubicBezTo>
                    <a:pt x="1453368" y="1435349"/>
                    <a:pt x="1450620" y="1366036"/>
                    <a:pt x="1450734" y="1296723"/>
                  </a:cubicBezTo>
                  <a:cubicBezTo>
                    <a:pt x="1449818" y="1292943"/>
                    <a:pt x="1451593" y="1272149"/>
                    <a:pt x="1450276" y="1258688"/>
                  </a:cubicBezTo>
                  <a:cubicBezTo>
                    <a:pt x="1460411" y="1241216"/>
                    <a:pt x="1471863" y="1223115"/>
                    <a:pt x="1469229" y="1202550"/>
                  </a:cubicBezTo>
                  <a:cubicBezTo>
                    <a:pt x="1460469" y="1176945"/>
                    <a:pt x="1455544" y="1079850"/>
                    <a:pt x="1436477" y="1048058"/>
                  </a:cubicBezTo>
                  <a:cubicBezTo>
                    <a:pt x="1437679" y="1037632"/>
                    <a:pt x="1434816" y="1028524"/>
                    <a:pt x="1423250" y="1024572"/>
                  </a:cubicBezTo>
                  <a:cubicBezTo>
                    <a:pt x="1425826" y="1017984"/>
                    <a:pt x="1426399" y="1009563"/>
                    <a:pt x="1427143" y="1003320"/>
                  </a:cubicBezTo>
                  <a:cubicBezTo>
                    <a:pt x="1432755" y="961388"/>
                    <a:pt x="1434244" y="919113"/>
                    <a:pt x="1436362" y="876953"/>
                  </a:cubicBezTo>
                  <a:cubicBezTo>
                    <a:pt x="1438137" y="813712"/>
                    <a:pt x="1440886" y="750529"/>
                    <a:pt x="1444779" y="687346"/>
                  </a:cubicBezTo>
                  <a:cubicBezTo>
                    <a:pt x="1445409" y="654179"/>
                    <a:pt x="1448444" y="620325"/>
                    <a:pt x="1444436" y="587273"/>
                  </a:cubicBezTo>
                  <a:cubicBezTo>
                    <a:pt x="1449933" y="592371"/>
                    <a:pt x="1459381" y="595292"/>
                    <a:pt x="1465794" y="598156"/>
                  </a:cubicBezTo>
                  <a:cubicBezTo>
                    <a:pt x="1482685" y="606577"/>
                    <a:pt x="1499921" y="614024"/>
                    <a:pt x="1517385" y="621070"/>
                  </a:cubicBezTo>
                  <a:cubicBezTo>
                    <a:pt x="1523512" y="629261"/>
                    <a:pt x="1535536" y="631037"/>
                    <a:pt x="1543839" y="636651"/>
                  </a:cubicBezTo>
                  <a:cubicBezTo>
                    <a:pt x="1583863" y="657960"/>
                    <a:pt x="1624174" y="676863"/>
                    <a:pt x="1662596" y="701667"/>
                  </a:cubicBezTo>
                  <a:cubicBezTo>
                    <a:pt x="1697410" y="726929"/>
                    <a:pt x="1734915" y="748639"/>
                    <a:pt x="1774768" y="764965"/>
                  </a:cubicBezTo>
                  <a:cubicBezTo>
                    <a:pt x="1774882" y="765537"/>
                    <a:pt x="1775111" y="766168"/>
                    <a:pt x="1775569" y="766683"/>
                  </a:cubicBezTo>
                  <a:cubicBezTo>
                    <a:pt x="1779177" y="769948"/>
                    <a:pt x="1782899" y="773099"/>
                    <a:pt x="1786678" y="776135"/>
                  </a:cubicBezTo>
                  <a:cubicBezTo>
                    <a:pt x="1785475" y="784842"/>
                    <a:pt x="1784788" y="794007"/>
                    <a:pt x="1783758" y="798876"/>
                  </a:cubicBezTo>
                  <a:cubicBezTo>
                    <a:pt x="1759308" y="980005"/>
                    <a:pt x="1765034" y="1163426"/>
                    <a:pt x="1752436" y="1345529"/>
                  </a:cubicBezTo>
                  <a:cubicBezTo>
                    <a:pt x="1743733" y="1472984"/>
                    <a:pt x="1733942" y="1603417"/>
                    <a:pt x="1724608" y="1731445"/>
                  </a:cubicBezTo>
                  <a:close/>
                  <a:moveTo>
                    <a:pt x="1921009" y="460276"/>
                  </a:moveTo>
                  <a:cubicBezTo>
                    <a:pt x="1914654" y="461135"/>
                    <a:pt x="1908298" y="462109"/>
                    <a:pt x="1901942" y="463083"/>
                  </a:cubicBezTo>
                  <a:cubicBezTo>
                    <a:pt x="1903946" y="460677"/>
                    <a:pt x="1905206" y="457641"/>
                    <a:pt x="1905149" y="454147"/>
                  </a:cubicBezTo>
                  <a:cubicBezTo>
                    <a:pt x="1905206" y="449564"/>
                    <a:pt x="1905378" y="445039"/>
                    <a:pt x="1906236" y="440513"/>
                  </a:cubicBezTo>
                  <a:cubicBezTo>
                    <a:pt x="1916600" y="391250"/>
                    <a:pt x="1965157" y="363868"/>
                    <a:pt x="2012625" y="361119"/>
                  </a:cubicBezTo>
                  <a:cubicBezTo>
                    <a:pt x="2012740" y="379163"/>
                    <a:pt x="2012339" y="397264"/>
                    <a:pt x="2012511" y="415022"/>
                  </a:cubicBezTo>
                  <a:cubicBezTo>
                    <a:pt x="2012339" y="424188"/>
                    <a:pt x="2008445" y="436790"/>
                    <a:pt x="2014629" y="443607"/>
                  </a:cubicBezTo>
                  <a:cubicBezTo>
                    <a:pt x="1983652" y="450137"/>
                    <a:pt x="1952502" y="456152"/>
                    <a:pt x="1921009" y="460276"/>
                  </a:cubicBezTo>
                  <a:close/>
                  <a:moveTo>
                    <a:pt x="1920895" y="176438"/>
                  </a:moveTo>
                  <a:cubicBezTo>
                    <a:pt x="1941337" y="200211"/>
                    <a:pt x="1963325" y="226045"/>
                    <a:pt x="1982736" y="251078"/>
                  </a:cubicBezTo>
                  <a:cubicBezTo>
                    <a:pt x="1983995" y="252854"/>
                    <a:pt x="1985141" y="254744"/>
                    <a:pt x="1986343" y="256577"/>
                  </a:cubicBezTo>
                  <a:cubicBezTo>
                    <a:pt x="1983423" y="256806"/>
                    <a:pt x="1980445" y="257093"/>
                    <a:pt x="1977468" y="257379"/>
                  </a:cubicBezTo>
                  <a:cubicBezTo>
                    <a:pt x="1976322" y="253885"/>
                    <a:pt x="1973689" y="250734"/>
                    <a:pt x="1969222" y="248844"/>
                  </a:cubicBezTo>
                  <a:cubicBezTo>
                    <a:pt x="1900682" y="213214"/>
                    <a:pt x="1836666" y="168075"/>
                    <a:pt x="1762743" y="143271"/>
                  </a:cubicBezTo>
                  <a:cubicBezTo>
                    <a:pt x="1760854" y="142698"/>
                    <a:pt x="1757418" y="141610"/>
                    <a:pt x="1753582" y="140579"/>
                  </a:cubicBezTo>
                  <a:cubicBezTo>
                    <a:pt x="1758220" y="132559"/>
                    <a:pt x="1762743" y="124425"/>
                    <a:pt x="1766981" y="116119"/>
                  </a:cubicBezTo>
                  <a:cubicBezTo>
                    <a:pt x="1780208" y="123681"/>
                    <a:pt x="1797099" y="130211"/>
                    <a:pt x="1801222" y="130325"/>
                  </a:cubicBezTo>
                  <a:cubicBezTo>
                    <a:pt x="1818686" y="134163"/>
                    <a:pt x="1839815" y="134221"/>
                    <a:pt x="1853557" y="121103"/>
                  </a:cubicBezTo>
                  <a:cubicBezTo>
                    <a:pt x="1857508" y="117551"/>
                    <a:pt x="1859627" y="112167"/>
                    <a:pt x="1858883" y="107240"/>
                  </a:cubicBezTo>
                  <a:cubicBezTo>
                    <a:pt x="1879210" y="130612"/>
                    <a:pt x="1899709" y="153811"/>
                    <a:pt x="1920895" y="176438"/>
                  </a:cubicBezTo>
                  <a:close/>
                  <a:moveTo>
                    <a:pt x="1427773" y="58492"/>
                  </a:moveTo>
                  <a:cubicBezTo>
                    <a:pt x="1427659" y="59466"/>
                    <a:pt x="1427601" y="60497"/>
                    <a:pt x="1427601" y="61471"/>
                  </a:cubicBezTo>
                  <a:cubicBezTo>
                    <a:pt x="1399430" y="134392"/>
                    <a:pt x="1289662" y="131127"/>
                    <a:pt x="1247347" y="72985"/>
                  </a:cubicBezTo>
                  <a:cubicBezTo>
                    <a:pt x="1246603" y="72011"/>
                    <a:pt x="1245973" y="70980"/>
                    <a:pt x="1245343" y="69949"/>
                  </a:cubicBezTo>
                  <a:cubicBezTo>
                    <a:pt x="1306211" y="67371"/>
                    <a:pt x="1367078" y="63934"/>
                    <a:pt x="1427773" y="58492"/>
                  </a:cubicBezTo>
                  <a:close/>
                  <a:moveTo>
                    <a:pt x="1229196" y="70579"/>
                  </a:moveTo>
                  <a:cubicBezTo>
                    <a:pt x="1229139" y="71725"/>
                    <a:pt x="1229196" y="72813"/>
                    <a:pt x="1229425" y="73787"/>
                  </a:cubicBezTo>
                  <a:cubicBezTo>
                    <a:pt x="1244484" y="118353"/>
                    <a:pt x="1295904" y="143443"/>
                    <a:pt x="1340967" y="143443"/>
                  </a:cubicBezTo>
                  <a:cubicBezTo>
                    <a:pt x="1385744" y="144703"/>
                    <a:pt x="1431209" y="122019"/>
                    <a:pt x="1451422" y="81005"/>
                  </a:cubicBezTo>
                  <a:cubicBezTo>
                    <a:pt x="1455029" y="74474"/>
                    <a:pt x="1458064" y="64221"/>
                    <a:pt x="1457319" y="55743"/>
                  </a:cubicBezTo>
                  <a:cubicBezTo>
                    <a:pt x="1497344" y="52592"/>
                    <a:pt x="1537483" y="55456"/>
                    <a:pt x="1577565" y="54769"/>
                  </a:cubicBezTo>
                  <a:cubicBezTo>
                    <a:pt x="1610833" y="53394"/>
                    <a:pt x="1643929" y="48926"/>
                    <a:pt x="1676911" y="44687"/>
                  </a:cubicBezTo>
                  <a:cubicBezTo>
                    <a:pt x="1707144" y="40505"/>
                    <a:pt x="1737549" y="37126"/>
                    <a:pt x="1767553" y="31168"/>
                  </a:cubicBezTo>
                  <a:cubicBezTo>
                    <a:pt x="1769786" y="30939"/>
                    <a:pt x="1772248" y="30596"/>
                    <a:pt x="1774653" y="30080"/>
                  </a:cubicBezTo>
                  <a:cubicBezTo>
                    <a:pt x="1769385" y="38558"/>
                    <a:pt x="1766007" y="50186"/>
                    <a:pt x="1761999" y="57175"/>
                  </a:cubicBezTo>
                  <a:cubicBezTo>
                    <a:pt x="1758392" y="64965"/>
                    <a:pt x="1754899" y="72813"/>
                    <a:pt x="1751291" y="80661"/>
                  </a:cubicBezTo>
                  <a:cubicBezTo>
                    <a:pt x="1712698" y="56430"/>
                    <a:pt x="1633851" y="83640"/>
                    <a:pt x="1610146" y="120072"/>
                  </a:cubicBezTo>
                  <a:cubicBezTo>
                    <a:pt x="1604477" y="128435"/>
                    <a:pt x="1598522" y="143959"/>
                    <a:pt x="1604019" y="153181"/>
                  </a:cubicBezTo>
                  <a:cubicBezTo>
                    <a:pt x="1573271" y="155644"/>
                    <a:pt x="1542636" y="158623"/>
                    <a:pt x="1511945" y="162003"/>
                  </a:cubicBezTo>
                  <a:cubicBezTo>
                    <a:pt x="1472436" y="163263"/>
                    <a:pt x="1432182" y="169392"/>
                    <a:pt x="1392788" y="173288"/>
                  </a:cubicBezTo>
                  <a:cubicBezTo>
                    <a:pt x="1330031" y="175579"/>
                    <a:pt x="1267331" y="179990"/>
                    <a:pt x="1204689" y="183942"/>
                  </a:cubicBezTo>
                  <a:cubicBezTo>
                    <a:pt x="1167814" y="187780"/>
                    <a:pt x="1131396" y="195685"/>
                    <a:pt x="1094464" y="198893"/>
                  </a:cubicBezTo>
                  <a:cubicBezTo>
                    <a:pt x="1083470" y="199122"/>
                    <a:pt x="1071732" y="201356"/>
                    <a:pt x="1061139" y="197748"/>
                  </a:cubicBezTo>
                  <a:cubicBezTo>
                    <a:pt x="1043502" y="183713"/>
                    <a:pt x="1026725" y="168304"/>
                    <a:pt x="1010177" y="152952"/>
                  </a:cubicBezTo>
                  <a:cubicBezTo>
                    <a:pt x="986414" y="130325"/>
                    <a:pt x="964885" y="105579"/>
                    <a:pt x="942324" y="81864"/>
                  </a:cubicBezTo>
                  <a:cubicBezTo>
                    <a:pt x="1037891" y="76537"/>
                    <a:pt x="1133629" y="74417"/>
                    <a:pt x="1229196" y="70579"/>
                  </a:cubicBezTo>
                  <a:close/>
                  <a:moveTo>
                    <a:pt x="731952" y="301659"/>
                  </a:moveTo>
                  <a:cubicBezTo>
                    <a:pt x="769858" y="261504"/>
                    <a:pt x="808393" y="221864"/>
                    <a:pt x="844525" y="180047"/>
                  </a:cubicBezTo>
                  <a:cubicBezTo>
                    <a:pt x="867772" y="154098"/>
                    <a:pt x="891191" y="128149"/>
                    <a:pt x="916157" y="103803"/>
                  </a:cubicBezTo>
                  <a:cubicBezTo>
                    <a:pt x="920966" y="99736"/>
                    <a:pt x="927666" y="94581"/>
                    <a:pt x="930872" y="88623"/>
                  </a:cubicBezTo>
                  <a:cubicBezTo>
                    <a:pt x="931445" y="89311"/>
                    <a:pt x="932018" y="89998"/>
                    <a:pt x="932476" y="90571"/>
                  </a:cubicBezTo>
                  <a:cubicBezTo>
                    <a:pt x="940206" y="100653"/>
                    <a:pt x="947993" y="110677"/>
                    <a:pt x="956009" y="120530"/>
                  </a:cubicBezTo>
                  <a:cubicBezTo>
                    <a:pt x="971126" y="139319"/>
                    <a:pt x="987101" y="157363"/>
                    <a:pt x="1003592" y="174949"/>
                  </a:cubicBezTo>
                  <a:cubicBezTo>
                    <a:pt x="1001817" y="175694"/>
                    <a:pt x="1000099" y="176496"/>
                    <a:pt x="998382" y="177126"/>
                  </a:cubicBezTo>
                  <a:cubicBezTo>
                    <a:pt x="944386" y="201986"/>
                    <a:pt x="896745" y="238361"/>
                    <a:pt x="845612" y="268378"/>
                  </a:cubicBezTo>
                  <a:cubicBezTo>
                    <a:pt x="803412" y="293811"/>
                    <a:pt x="761097" y="319360"/>
                    <a:pt x="720557" y="347371"/>
                  </a:cubicBezTo>
                  <a:cubicBezTo>
                    <a:pt x="719526" y="348058"/>
                    <a:pt x="718725" y="348975"/>
                    <a:pt x="718037" y="349891"/>
                  </a:cubicBezTo>
                  <a:cubicBezTo>
                    <a:pt x="705898" y="350865"/>
                    <a:pt x="693759" y="352183"/>
                    <a:pt x="681620" y="353787"/>
                  </a:cubicBezTo>
                  <a:cubicBezTo>
                    <a:pt x="699371" y="337404"/>
                    <a:pt x="715289" y="319073"/>
                    <a:pt x="731952" y="301659"/>
                  </a:cubicBezTo>
                  <a:close/>
                  <a:moveTo>
                    <a:pt x="459280" y="925701"/>
                  </a:moveTo>
                  <a:cubicBezTo>
                    <a:pt x="495239" y="927820"/>
                    <a:pt x="525644" y="944089"/>
                    <a:pt x="560458" y="954228"/>
                  </a:cubicBezTo>
                  <a:cubicBezTo>
                    <a:pt x="589260" y="961732"/>
                    <a:pt x="616688" y="973418"/>
                    <a:pt x="644630" y="983156"/>
                  </a:cubicBezTo>
                  <a:cubicBezTo>
                    <a:pt x="644287" y="983843"/>
                    <a:pt x="643943" y="984588"/>
                    <a:pt x="643485" y="985218"/>
                  </a:cubicBezTo>
                  <a:cubicBezTo>
                    <a:pt x="642225" y="987166"/>
                    <a:pt x="640221" y="988369"/>
                    <a:pt x="638217" y="989400"/>
                  </a:cubicBezTo>
                  <a:cubicBezTo>
                    <a:pt x="612393" y="1000914"/>
                    <a:pt x="583878" y="1003950"/>
                    <a:pt x="555992" y="1006470"/>
                  </a:cubicBezTo>
                  <a:cubicBezTo>
                    <a:pt x="513849" y="1010193"/>
                    <a:pt x="472164" y="998794"/>
                    <a:pt x="434888" y="979490"/>
                  </a:cubicBezTo>
                  <a:cubicBezTo>
                    <a:pt x="424008" y="974277"/>
                    <a:pt x="414102" y="967689"/>
                    <a:pt x="406258" y="958410"/>
                  </a:cubicBezTo>
                  <a:cubicBezTo>
                    <a:pt x="405571" y="957837"/>
                    <a:pt x="404883" y="957378"/>
                    <a:pt x="404139" y="956978"/>
                  </a:cubicBezTo>
                  <a:cubicBezTo>
                    <a:pt x="414446" y="937215"/>
                    <a:pt x="431567" y="923410"/>
                    <a:pt x="459280" y="925701"/>
                  </a:cubicBezTo>
                  <a:close/>
                  <a:moveTo>
                    <a:pt x="343730" y="1123900"/>
                  </a:moveTo>
                  <a:cubicBezTo>
                    <a:pt x="343730" y="1123900"/>
                    <a:pt x="343787" y="1123900"/>
                    <a:pt x="343730" y="1123900"/>
                  </a:cubicBezTo>
                  <a:cubicBezTo>
                    <a:pt x="350200" y="1123900"/>
                    <a:pt x="358217" y="1121380"/>
                    <a:pt x="365031" y="1119547"/>
                  </a:cubicBezTo>
                  <a:cubicBezTo>
                    <a:pt x="368810" y="1140799"/>
                    <a:pt x="375452" y="1160562"/>
                    <a:pt x="385701" y="1177288"/>
                  </a:cubicBezTo>
                  <a:cubicBezTo>
                    <a:pt x="383354" y="1177632"/>
                    <a:pt x="381121" y="1178033"/>
                    <a:pt x="379059" y="1178319"/>
                  </a:cubicBezTo>
                  <a:cubicBezTo>
                    <a:pt x="339206" y="1183876"/>
                    <a:pt x="299239" y="1190521"/>
                    <a:pt x="259959" y="1199228"/>
                  </a:cubicBezTo>
                  <a:cubicBezTo>
                    <a:pt x="260016" y="1199170"/>
                    <a:pt x="260073" y="1199113"/>
                    <a:pt x="260131" y="1199056"/>
                  </a:cubicBezTo>
                  <a:cubicBezTo>
                    <a:pt x="287730" y="1173278"/>
                    <a:pt x="315329" y="1148360"/>
                    <a:pt x="343730" y="1123900"/>
                  </a:cubicBezTo>
                  <a:close/>
                  <a:moveTo>
                    <a:pt x="60179" y="1380013"/>
                  </a:moveTo>
                  <a:cubicBezTo>
                    <a:pt x="124253" y="1324563"/>
                    <a:pt x="186494" y="1266936"/>
                    <a:pt x="248850" y="1209539"/>
                  </a:cubicBezTo>
                  <a:lnTo>
                    <a:pt x="248850" y="1209539"/>
                  </a:lnTo>
                  <a:cubicBezTo>
                    <a:pt x="256294" y="1212231"/>
                    <a:pt x="273644" y="1211830"/>
                    <a:pt x="277652" y="1211773"/>
                  </a:cubicBezTo>
                  <a:cubicBezTo>
                    <a:pt x="309145" y="1212174"/>
                    <a:pt x="339893" y="1207190"/>
                    <a:pt x="371444" y="1206503"/>
                  </a:cubicBezTo>
                  <a:cubicBezTo>
                    <a:pt x="380777" y="1204899"/>
                    <a:pt x="397382" y="1207419"/>
                    <a:pt x="406601" y="1202149"/>
                  </a:cubicBezTo>
                  <a:cubicBezTo>
                    <a:pt x="424524" y="1217730"/>
                    <a:pt x="448573" y="1227296"/>
                    <a:pt x="480295" y="1227812"/>
                  </a:cubicBezTo>
                  <a:cubicBezTo>
                    <a:pt x="523010" y="1229129"/>
                    <a:pt x="574430" y="1216355"/>
                    <a:pt x="618005" y="1195905"/>
                  </a:cubicBezTo>
                  <a:cubicBezTo>
                    <a:pt x="593440" y="1225120"/>
                    <a:pt x="571338" y="1256396"/>
                    <a:pt x="546029" y="1285038"/>
                  </a:cubicBezTo>
                  <a:cubicBezTo>
                    <a:pt x="528278" y="1306233"/>
                    <a:pt x="510986" y="1327828"/>
                    <a:pt x="494094" y="1349710"/>
                  </a:cubicBezTo>
                  <a:cubicBezTo>
                    <a:pt x="487051" y="1359048"/>
                    <a:pt x="480066" y="1368442"/>
                    <a:pt x="473423" y="1378065"/>
                  </a:cubicBezTo>
                  <a:lnTo>
                    <a:pt x="473366" y="1378065"/>
                  </a:lnTo>
                  <a:cubicBezTo>
                    <a:pt x="393718" y="1380185"/>
                    <a:pt x="314127" y="1382648"/>
                    <a:pt x="234535" y="1384997"/>
                  </a:cubicBezTo>
                  <a:cubicBezTo>
                    <a:pt x="194224" y="1386773"/>
                    <a:pt x="153914" y="1388205"/>
                    <a:pt x="113603" y="1388548"/>
                  </a:cubicBezTo>
                  <a:cubicBezTo>
                    <a:pt x="90699" y="1387460"/>
                    <a:pt x="68253" y="1390496"/>
                    <a:pt x="45979" y="1395766"/>
                  </a:cubicBezTo>
                  <a:cubicBezTo>
                    <a:pt x="44204" y="1396167"/>
                    <a:pt x="42371" y="1396511"/>
                    <a:pt x="40596" y="1396797"/>
                  </a:cubicBezTo>
                  <a:cubicBezTo>
                    <a:pt x="47009" y="1391069"/>
                    <a:pt x="53422" y="1385283"/>
                    <a:pt x="60179" y="1380013"/>
                  </a:cubicBezTo>
                  <a:close/>
                  <a:moveTo>
                    <a:pt x="39852" y="1545848"/>
                  </a:moveTo>
                  <a:cubicBezTo>
                    <a:pt x="33038" y="1507411"/>
                    <a:pt x="29488" y="1468344"/>
                    <a:pt x="22101" y="1430021"/>
                  </a:cubicBezTo>
                  <a:cubicBezTo>
                    <a:pt x="44032" y="1426871"/>
                    <a:pt x="65504" y="1421028"/>
                    <a:pt x="87549" y="1418393"/>
                  </a:cubicBezTo>
                  <a:cubicBezTo>
                    <a:pt x="109308" y="1418049"/>
                    <a:pt x="131010" y="1418106"/>
                    <a:pt x="152768" y="1417476"/>
                  </a:cubicBezTo>
                  <a:cubicBezTo>
                    <a:pt x="229783" y="1415070"/>
                    <a:pt x="306626" y="1411175"/>
                    <a:pt x="383697" y="1410660"/>
                  </a:cubicBezTo>
                  <a:cubicBezTo>
                    <a:pt x="408663" y="1409628"/>
                    <a:pt x="433685" y="1408769"/>
                    <a:pt x="458708" y="1408024"/>
                  </a:cubicBezTo>
                  <a:lnTo>
                    <a:pt x="458765" y="1408024"/>
                  </a:lnTo>
                  <a:cubicBezTo>
                    <a:pt x="457162" y="1418565"/>
                    <a:pt x="458536" y="1429678"/>
                    <a:pt x="459567" y="1440218"/>
                  </a:cubicBezTo>
                  <a:cubicBezTo>
                    <a:pt x="465579" y="1478597"/>
                    <a:pt x="475141" y="1516290"/>
                    <a:pt x="482356" y="1554497"/>
                  </a:cubicBezTo>
                  <a:cubicBezTo>
                    <a:pt x="439125" y="1554555"/>
                    <a:pt x="395951" y="1554784"/>
                    <a:pt x="352777" y="1555299"/>
                  </a:cubicBezTo>
                  <a:cubicBezTo>
                    <a:pt x="286298" y="1556789"/>
                    <a:pt x="219991" y="1561085"/>
                    <a:pt x="153513" y="1558908"/>
                  </a:cubicBezTo>
                  <a:cubicBezTo>
                    <a:pt x="115893" y="1557476"/>
                    <a:pt x="77014" y="1555586"/>
                    <a:pt x="39852" y="1545848"/>
                  </a:cubicBezTo>
                  <a:close/>
                  <a:moveTo>
                    <a:pt x="466839" y="2516567"/>
                  </a:moveTo>
                  <a:cubicBezTo>
                    <a:pt x="380834" y="2514676"/>
                    <a:pt x="295116" y="2544177"/>
                    <a:pt x="209513" y="2530716"/>
                  </a:cubicBezTo>
                  <a:cubicBezTo>
                    <a:pt x="195141" y="2460200"/>
                    <a:pt x="179451" y="2390601"/>
                    <a:pt x="165022" y="2318997"/>
                  </a:cubicBezTo>
                  <a:cubicBezTo>
                    <a:pt x="145325" y="2215487"/>
                    <a:pt x="133472" y="2107336"/>
                    <a:pt x="117668" y="2002680"/>
                  </a:cubicBezTo>
                  <a:cubicBezTo>
                    <a:pt x="102151" y="1862680"/>
                    <a:pt x="75926" y="1724227"/>
                    <a:pt x="68711" y="1583425"/>
                  </a:cubicBezTo>
                  <a:cubicBezTo>
                    <a:pt x="68654" y="1582623"/>
                    <a:pt x="68596" y="1581764"/>
                    <a:pt x="68596" y="1580848"/>
                  </a:cubicBezTo>
                  <a:cubicBezTo>
                    <a:pt x="75754" y="1581821"/>
                    <a:pt x="82911" y="1582623"/>
                    <a:pt x="89782" y="1583769"/>
                  </a:cubicBezTo>
                  <a:cubicBezTo>
                    <a:pt x="129750" y="1588180"/>
                    <a:pt x="169946" y="1588695"/>
                    <a:pt x="210143" y="1588695"/>
                  </a:cubicBezTo>
                  <a:cubicBezTo>
                    <a:pt x="302503" y="1584686"/>
                    <a:pt x="394920" y="1584113"/>
                    <a:pt x="487338" y="1584285"/>
                  </a:cubicBezTo>
                  <a:cubicBezTo>
                    <a:pt x="487967" y="1588695"/>
                    <a:pt x="488655" y="1593106"/>
                    <a:pt x="489170" y="1597517"/>
                  </a:cubicBezTo>
                  <a:cubicBezTo>
                    <a:pt x="501309" y="1680348"/>
                    <a:pt x="509154" y="1763695"/>
                    <a:pt x="517685" y="1846985"/>
                  </a:cubicBezTo>
                  <a:cubicBezTo>
                    <a:pt x="536409" y="2032983"/>
                    <a:pt x="548377" y="2220069"/>
                    <a:pt x="579869" y="2404407"/>
                  </a:cubicBezTo>
                  <a:cubicBezTo>
                    <a:pt x="583534" y="2430699"/>
                    <a:pt x="586283" y="2456992"/>
                    <a:pt x="588573" y="2483400"/>
                  </a:cubicBezTo>
                  <a:cubicBezTo>
                    <a:pt x="589546" y="2494226"/>
                    <a:pt x="591092" y="2504996"/>
                    <a:pt x="592867" y="2515765"/>
                  </a:cubicBezTo>
                  <a:cubicBezTo>
                    <a:pt x="592810" y="2515765"/>
                    <a:pt x="592810" y="2515765"/>
                    <a:pt x="592753" y="2515765"/>
                  </a:cubicBezTo>
                  <a:cubicBezTo>
                    <a:pt x="550839" y="2515421"/>
                    <a:pt x="508867" y="2515593"/>
                    <a:pt x="466839" y="2516567"/>
                  </a:cubicBezTo>
                  <a:close/>
                  <a:moveTo>
                    <a:pt x="622872" y="2515994"/>
                  </a:moveTo>
                  <a:cubicBezTo>
                    <a:pt x="620982" y="2503964"/>
                    <a:pt x="619150" y="2491935"/>
                    <a:pt x="618005" y="2479791"/>
                  </a:cubicBezTo>
                  <a:cubicBezTo>
                    <a:pt x="613367" y="2426403"/>
                    <a:pt x="606782" y="2373073"/>
                    <a:pt x="595788" y="2320544"/>
                  </a:cubicBezTo>
                  <a:cubicBezTo>
                    <a:pt x="584679" y="2234849"/>
                    <a:pt x="576319" y="2148580"/>
                    <a:pt x="567559" y="2062598"/>
                  </a:cubicBezTo>
                  <a:cubicBezTo>
                    <a:pt x="554103" y="1918016"/>
                    <a:pt x="542078" y="1773204"/>
                    <a:pt x="523354" y="1629137"/>
                  </a:cubicBezTo>
                  <a:cubicBezTo>
                    <a:pt x="522839" y="1625357"/>
                    <a:pt x="522381" y="1621576"/>
                    <a:pt x="521865" y="1617853"/>
                  </a:cubicBezTo>
                  <a:cubicBezTo>
                    <a:pt x="518830" y="1604448"/>
                    <a:pt x="516025" y="1590987"/>
                    <a:pt x="513219" y="1577525"/>
                  </a:cubicBezTo>
                  <a:cubicBezTo>
                    <a:pt x="512704" y="1575062"/>
                    <a:pt x="512188" y="1572656"/>
                    <a:pt x="511730" y="1570193"/>
                  </a:cubicBezTo>
                  <a:cubicBezTo>
                    <a:pt x="511387" y="1568474"/>
                    <a:pt x="510986" y="1566699"/>
                    <a:pt x="510700" y="1564980"/>
                  </a:cubicBezTo>
                  <a:cubicBezTo>
                    <a:pt x="510356" y="1563663"/>
                    <a:pt x="510012" y="1562402"/>
                    <a:pt x="509669" y="1561085"/>
                  </a:cubicBezTo>
                  <a:cubicBezTo>
                    <a:pt x="506978" y="1551118"/>
                    <a:pt x="504401" y="1541093"/>
                    <a:pt x="502111" y="1531011"/>
                  </a:cubicBezTo>
                  <a:cubicBezTo>
                    <a:pt x="498217" y="1514113"/>
                    <a:pt x="494953" y="1496240"/>
                    <a:pt x="496385" y="1478884"/>
                  </a:cubicBezTo>
                  <a:cubicBezTo>
                    <a:pt x="496442" y="1478884"/>
                    <a:pt x="496499" y="1478884"/>
                    <a:pt x="496499" y="1478941"/>
                  </a:cubicBezTo>
                  <a:cubicBezTo>
                    <a:pt x="496556" y="1478483"/>
                    <a:pt x="496614" y="1478024"/>
                    <a:pt x="496671" y="1477566"/>
                  </a:cubicBezTo>
                  <a:cubicBezTo>
                    <a:pt x="490773" y="1454195"/>
                    <a:pt x="484532" y="1429907"/>
                    <a:pt x="489800" y="1407280"/>
                  </a:cubicBezTo>
                  <a:cubicBezTo>
                    <a:pt x="491518" y="1407223"/>
                    <a:pt x="493178" y="1407223"/>
                    <a:pt x="494896" y="1407165"/>
                  </a:cubicBezTo>
                  <a:cubicBezTo>
                    <a:pt x="494896" y="1407108"/>
                    <a:pt x="494896" y="1406993"/>
                    <a:pt x="494896" y="1406936"/>
                  </a:cubicBezTo>
                  <a:cubicBezTo>
                    <a:pt x="494839" y="1401036"/>
                    <a:pt x="497587" y="1396625"/>
                    <a:pt x="500965" y="1392329"/>
                  </a:cubicBezTo>
                  <a:cubicBezTo>
                    <a:pt x="502454" y="1389007"/>
                    <a:pt x="504573" y="1385856"/>
                    <a:pt x="506749" y="1382705"/>
                  </a:cubicBezTo>
                  <a:cubicBezTo>
                    <a:pt x="507951" y="1380987"/>
                    <a:pt x="509154" y="1379154"/>
                    <a:pt x="510471" y="1377378"/>
                  </a:cubicBezTo>
                  <a:cubicBezTo>
                    <a:pt x="510127" y="1377378"/>
                    <a:pt x="509783" y="1377378"/>
                    <a:pt x="509440" y="1377378"/>
                  </a:cubicBezTo>
                  <a:cubicBezTo>
                    <a:pt x="549751" y="1320324"/>
                    <a:pt x="596303" y="1267165"/>
                    <a:pt x="634209" y="1208336"/>
                  </a:cubicBezTo>
                  <a:cubicBezTo>
                    <a:pt x="640679" y="1197681"/>
                    <a:pt x="650013" y="1187542"/>
                    <a:pt x="654594" y="1175742"/>
                  </a:cubicBezTo>
                  <a:cubicBezTo>
                    <a:pt x="657113" y="1174080"/>
                    <a:pt x="659518" y="1172419"/>
                    <a:pt x="661923" y="1170758"/>
                  </a:cubicBezTo>
                  <a:cubicBezTo>
                    <a:pt x="684140" y="1182673"/>
                    <a:pt x="718667" y="1185021"/>
                    <a:pt x="738536" y="1187256"/>
                  </a:cubicBezTo>
                  <a:cubicBezTo>
                    <a:pt x="742888" y="1188000"/>
                    <a:pt x="746839" y="1188172"/>
                    <a:pt x="750447" y="1187771"/>
                  </a:cubicBezTo>
                  <a:cubicBezTo>
                    <a:pt x="726340" y="1226953"/>
                    <a:pt x="705956" y="1268426"/>
                    <a:pt x="683453" y="1308581"/>
                  </a:cubicBezTo>
                  <a:cubicBezTo>
                    <a:pt x="672344" y="1330979"/>
                    <a:pt x="655338" y="1351715"/>
                    <a:pt x="644630" y="1374571"/>
                  </a:cubicBezTo>
                  <a:cubicBezTo>
                    <a:pt x="644058" y="1374571"/>
                    <a:pt x="643485" y="1374571"/>
                    <a:pt x="642913" y="1374571"/>
                  </a:cubicBezTo>
                  <a:cubicBezTo>
                    <a:pt x="642283" y="1377034"/>
                    <a:pt x="641596" y="1379498"/>
                    <a:pt x="640851" y="1381903"/>
                  </a:cubicBezTo>
                  <a:cubicBezTo>
                    <a:pt x="638504" y="1389522"/>
                    <a:pt x="635641" y="1397083"/>
                    <a:pt x="632663" y="1404473"/>
                  </a:cubicBezTo>
                  <a:cubicBezTo>
                    <a:pt x="633637" y="1404473"/>
                    <a:pt x="634553" y="1404473"/>
                    <a:pt x="635526" y="1404416"/>
                  </a:cubicBezTo>
                  <a:cubicBezTo>
                    <a:pt x="635412" y="1405218"/>
                    <a:pt x="635240" y="1405962"/>
                    <a:pt x="635182" y="1406764"/>
                  </a:cubicBezTo>
                  <a:cubicBezTo>
                    <a:pt x="635297" y="1456257"/>
                    <a:pt x="646520" y="1505234"/>
                    <a:pt x="651387" y="1554383"/>
                  </a:cubicBezTo>
                  <a:cubicBezTo>
                    <a:pt x="651387" y="1554497"/>
                    <a:pt x="651444" y="1554612"/>
                    <a:pt x="651444" y="1554726"/>
                  </a:cubicBezTo>
                  <a:cubicBezTo>
                    <a:pt x="651330" y="1554726"/>
                    <a:pt x="651158" y="1554726"/>
                    <a:pt x="651043" y="1554726"/>
                  </a:cubicBezTo>
                  <a:cubicBezTo>
                    <a:pt x="651960" y="1563777"/>
                    <a:pt x="653563" y="1572713"/>
                    <a:pt x="655052" y="1581650"/>
                  </a:cubicBezTo>
                  <a:cubicBezTo>
                    <a:pt x="655968" y="1587034"/>
                    <a:pt x="656884" y="1592419"/>
                    <a:pt x="657571" y="1597803"/>
                  </a:cubicBezTo>
                  <a:cubicBezTo>
                    <a:pt x="657743" y="1599293"/>
                    <a:pt x="657743" y="1600725"/>
                    <a:pt x="657571" y="1602214"/>
                  </a:cubicBezTo>
                  <a:cubicBezTo>
                    <a:pt x="662553" y="1642942"/>
                    <a:pt x="667191" y="1683671"/>
                    <a:pt x="674176" y="1724170"/>
                  </a:cubicBezTo>
                  <a:cubicBezTo>
                    <a:pt x="685285" y="1795659"/>
                    <a:pt x="692671" y="1867664"/>
                    <a:pt x="702577" y="1939325"/>
                  </a:cubicBezTo>
                  <a:cubicBezTo>
                    <a:pt x="715518" y="2023703"/>
                    <a:pt x="727714" y="2108253"/>
                    <a:pt x="738136" y="2193032"/>
                  </a:cubicBezTo>
                  <a:cubicBezTo>
                    <a:pt x="753138" y="2300209"/>
                    <a:pt x="756974" y="2408760"/>
                    <a:pt x="769629" y="2516223"/>
                  </a:cubicBezTo>
                  <a:cubicBezTo>
                    <a:pt x="769858" y="2517197"/>
                    <a:pt x="770201" y="2518113"/>
                    <a:pt x="770602" y="2518973"/>
                  </a:cubicBezTo>
                  <a:lnTo>
                    <a:pt x="770602" y="2518973"/>
                  </a:lnTo>
                  <a:cubicBezTo>
                    <a:pt x="721244" y="2517655"/>
                    <a:pt x="672058" y="2516567"/>
                    <a:pt x="622872" y="2515994"/>
                  </a:cubicBezTo>
                  <a:close/>
                  <a:moveTo>
                    <a:pt x="805301" y="2519660"/>
                  </a:moveTo>
                  <a:cubicBezTo>
                    <a:pt x="802209" y="2519545"/>
                    <a:pt x="799175" y="2519488"/>
                    <a:pt x="796083" y="2519431"/>
                  </a:cubicBezTo>
                  <a:cubicBezTo>
                    <a:pt x="796942" y="2517941"/>
                    <a:pt x="797514" y="2516166"/>
                    <a:pt x="797743" y="2514218"/>
                  </a:cubicBezTo>
                  <a:cubicBezTo>
                    <a:pt x="796426" y="2472287"/>
                    <a:pt x="790357" y="2430528"/>
                    <a:pt x="786577" y="2388711"/>
                  </a:cubicBezTo>
                  <a:cubicBezTo>
                    <a:pt x="780336" y="2290871"/>
                    <a:pt x="768712" y="2193719"/>
                    <a:pt x="755428" y="2096624"/>
                  </a:cubicBezTo>
                  <a:cubicBezTo>
                    <a:pt x="738823" y="1983891"/>
                    <a:pt x="723019" y="1871158"/>
                    <a:pt x="708933" y="1758139"/>
                  </a:cubicBezTo>
                  <a:cubicBezTo>
                    <a:pt x="700344" y="1701142"/>
                    <a:pt x="691526" y="1644088"/>
                    <a:pt x="685457" y="1586748"/>
                  </a:cubicBezTo>
                  <a:cubicBezTo>
                    <a:pt x="685342" y="1586003"/>
                    <a:pt x="685228" y="1585201"/>
                    <a:pt x="685170" y="1584456"/>
                  </a:cubicBezTo>
                  <a:cubicBezTo>
                    <a:pt x="752966" y="1584227"/>
                    <a:pt x="820762" y="1583368"/>
                    <a:pt x="888557" y="1580733"/>
                  </a:cubicBezTo>
                  <a:cubicBezTo>
                    <a:pt x="960075" y="1579358"/>
                    <a:pt x="1031592" y="1577812"/>
                    <a:pt x="1103053" y="1575921"/>
                  </a:cubicBezTo>
                  <a:cubicBezTo>
                    <a:pt x="1135233" y="1572599"/>
                    <a:pt x="1167413" y="1569792"/>
                    <a:pt x="1199765" y="1568818"/>
                  </a:cubicBezTo>
                  <a:cubicBezTo>
                    <a:pt x="1193924" y="1573630"/>
                    <a:pt x="1193351" y="1581707"/>
                    <a:pt x="1193065" y="1588924"/>
                  </a:cubicBezTo>
                  <a:cubicBezTo>
                    <a:pt x="1187339" y="1682067"/>
                    <a:pt x="1179037" y="1778016"/>
                    <a:pt x="1170047" y="1871674"/>
                  </a:cubicBezTo>
                  <a:cubicBezTo>
                    <a:pt x="1164149" y="1946829"/>
                    <a:pt x="1167527" y="2022271"/>
                    <a:pt x="1162947" y="2097541"/>
                  </a:cubicBezTo>
                  <a:cubicBezTo>
                    <a:pt x="1159110" y="2171379"/>
                    <a:pt x="1157221" y="2245274"/>
                    <a:pt x="1157106" y="2319226"/>
                  </a:cubicBezTo>
                  <a:cubicBezTo>
                    <a:pt x="1156533" y="2368948"/>
                    <a:pt x="1155102" y="2418670"/>
                    <a:pt x="1152239" y="2468334"/>
                  </a:cubicBezTo>
                  <a:cubicBezTo>
                    <a:pt x="1150063" y="2489644"/>
                    <a:pt x="1150407" y="2512271"/>
                    <a:pt x="1141589" y="2532090"/>
                  </a:cubicBezTo>
                  <a:cubicBezTo>
                    <a:pt x="1029760" y="2521722"/>
                    <a:pt x="917416" y="2520004"/>
                    <a:pt x="805301" y="2519660"/>
                  </a:cubicBezTo>
                  <a:close/>
                  <a:moveTo>
                    <a:pt x="1246202" y="2369177"/>
                  </a:moveTo>
                  <a:cubicBezTo>
                    <a:pt x="1246374" y="2361158"/>
                    <a:pt x="1246718" y="2353138"/>
                    <a:pt x="1247347" y="2345119"/>
                  </a:cubicBezTo>
                  <a:cubicBezTo>
                    <a:pt x="1255020" y="2261428"/>
                    <a:pt x="1261147" y="2177566"/>
                    <a:pt x="1265957" y="2093588"/>
                  </a:cubicBezTo>
                  <a:cubicBezTo>
                    <a:pt x="1272084" y="2024448"/>
                    <a:pt x="1278440" y="1955364"/>
                    <a:pt x="1281818" y="1885995"/>
                  </a:cubicBezTo>
                  <a:cubicBezTo>
                    <a:pt x="1290808" y="1762779"/>
                    <a:pt x="1298080" y="1637214"/>
                    <a:pt x="1306955" y="1513311"/>
                  </a:cubicBezTo>
                  <a:cubicBezTo>
                    <a:pt x="1306726" y="1510160"/>
                    <a:pt x="1306669" y="1506952"/>
                    <a:pt x="1306611" y="1503745"/>
                  </a:cubicBezTo>
                  <a:cubicBezTo>
                    <a:pt x="1306611" y="1503687"/>
                    <a:pt x="1306611" y="1503630"/>
                    <a:pt x="1306611" y="1503573"/>
                  </a:cubicBezTo>
                  <a:cubicBezTo>
                    <a:pt x="1306611" y="1503229"/>
                    <a:pt x="1306554" y="1502942"/>
                    <a:pt x="1306554" y="1502656"/>
                  </a:cubicBezTo>
                  <a:cubicBezTo>
                    <a:pt x="1306554" y="1502599"/>
                    <a:pt x="1306554" y="1502599"/>
                    <a:pt x="1306554" y="1502599"/>
                  </a:cubicBezTo>
                  <a:cubicBezTo>
                    <a:pt x="1306554" y="1502484"/>
                    <a:pt x="1306554" y="1502370"/>
                    <a:pt x="1306554" y="1502255"/>
                  </a:cubicBezTo>
                  <a:cubicBezTo>
                    <a:pt x="1306497" y="1499047"/>
                    <a:pt x="1306554" y="1495839"/>
                    <a:pt x="1306611" y="1492632"/>
                  </a:cubicBezTo>
                  <a:cubicBezTo>
                    <a:pt x="1306554" y="1492460"/>
                    <a:pt x="1306554" y="1492345"/>
                    <a:pt x="1306554" y="1492231"/>
                  </a:cubicBezTo>
                  <a:lnTo>
                    <a:pt x="1306497" y="1492231"/>
                  </a:lnTo>
                  <a:cubicBezTo>
                    <a:pt x="1306497" y="1492002"/>
                    <a:pt x="1306440" y="1491715"/>
                    <a:pt x="1306440" y="1491486"/>
                  </a:cubicBezTo>
                  <a:cubicBezTo>
                    <a:pt x="1306440" y="1491429"/>
                    <a:pt x="1306440" y="1491429"/>
                    <a:pt x="1306440" y="1491429"/>
                  </a:cubicBezTo>
                  <a:cubicBezTo>
                    <a:pt x="1306268" y="1487648"/>
                    <a:pt x="1306211" y="1483867"/>
                    <a:pt x="1306153" y="1480087"/>
                  </a:cubicBezTo>
                  <a:cubicBezTo>
                    <a:pt x="1306153" y="1476421"/>
                    <a:pt x="1306211" y="1472697"/>
                    <a:pt x="1306268" y="1469031"/>
                  </a:cubicBezTo>
                  <a:cubicBezTo>
                    <a:pt x="1306268" y="1468859"/>
                    <a:pt x="1306268" y="1468687"/>
                    <a:pt x="1306268" y="1468515"/>
                  </a:cubicBezTo>
                  <a:cubicBezTo>
                    <a:pt x="1306382" y="1464563"/>
                    <a:pt x="1306497" y="1460668"/>
                    <a:pt x="1306611" y="1456715"/>
                  </a:cubicBezTo>
                  <a:cubicBezTo>
                    <a:pt x="1306669" y="1453565"/>
                    <a:pt x="1306840" y="1450357"/>
                    <a:pt x="1306955" y="1447206"/>
                  </a:cubicBezTo>
                  <a:cubicBezTo>
                    <a:pt x="1307184" y="1440103"/>
                    <a:pt x="1307356" y="1433057"/>
                    <a:pt x="1307757" y="1426011"/>
                  </a:cubicBezTo>
                  <a:cubicBezTo>
                    <a:pt x="1308959" y="1403556"/>
                    <a:pt x="1310219" y="1381101"/>
                    <a:pt x="1312280" y="1358761"/>
                  </a:cubicBezTo>
                  <a:cubicBezTo>
                    <a:pt x="1314341" y="1337051"/>
                    <a:pt x="1316346" y="1315398"/>
                    <a:pt x="1319209" y="1293745"/>
                  </a:cubicBezTo>
                  <a:cubicBezTo>
                    <a:pt x="1321613" y="1275128"/>
                    <a:pt x="1324476" y="1256568"/>
                    <a:pt x="1327683" y="1238123"/>
                  </a:cubicBezTo>
                  <a:cubicBezTo>
                    <a:pt x="1327683" y="1237951"/>
                    <a:pt x="1327683" y="1237836"/>
                    <a:pt x="1327683" y="1237665"/>
                  </a:cubicBezTo>
                  <a:cubicBezTo>
                    <a:pt x="1327683" y="1237607"/>
                    <a:pt x="1327683" y="1237493"/>
                    <a:pt x="1327683" y="1237435"/>
                  </a:cubicBezTo>
                  <a:cubicBezTo>
                    <a:pt x="1327683" y="1237378"/>
                    <a:pt x="1327683" y="1237321"/>
                    <a:pt x="1327683" y="1237206"/>
                  </a:cubicBezTo>
                  <a:cubicBezTo>
                    <a:pt x="1327683" y="1237149"/>
                    <a:pt x="1327683" y="1237092"/>
                    <a:pt x="1327683" y="1237035"/>
                  </a:cubicBezTo>
                  <a:cubicBezTo>
                    <a:pt x="1327683" y="1236977"/>
                    <a:pt x="1327683" y="1236920"/>
                    <a:pt x="1327683" y="1236920"/>
                  </a:cubicBezTo>
                  <a:cubicBezTo>
                    <a:pt x="1327683" y="1236748"/>
                    <a:pt x="1327683" y="1236634"/>
                    <a:pt x="1327740" y="1236462"/>
                  </a:cubicBezTo>
                  <a:cubicBezTo>
                    <a:pt x="1327740" y="1236576"/>
                    <a:pt x="1327740" y="1236691"/>
                    <a:pt x="1327683" y="1236805"/>
                  </a:cubicBezTo>
                  <a:cubicBezTo>
                    <a:pt x="1327683" y="1236691"/>
                    <a:pt x="1327683" y="1236576"/>
                    <a:pt x="1327683" y="1236462"/>
                  </a:cubicBezTo>
                  <a:cubicBezTo>
                    <a:pt x="1327683" y="1236576"/>
                    <a:pt x="1327683" y="1236691"/>
                    <a:pt x="1327683" y="1236863"/>
                  </a:cubicBezTo>
                  <a:lnTo>
                    <a:pt x="1327683" y="1236920"/>
                  </a:lnTo>
                  <a:cubicBezTo>
                    <a:pt x="1327683" y="1236404"/>
                    <a:pt x="1327683" y="1235889"/>
                    <a:pt x="1327683" y="1235431"/>
                  </a:cubicBezTo>
                  <a:cubicBezTo>
                    <a:pt x="1327740" y="1233884"/>
                    <a:pt x="1327740" y="1232280"/>
                    <a:pt x="1327740" y="1230733"/>
                  </a:cubicBezTo>
                  <a:cubicBezTo>
                    <a:pt x="1327397" y="1230218"/>
                    <a:pt x="1326996" y="1229645"/>
                    <a:pt x="1326652" y="1229129"/>
                  </a:cubicBezTo>
                  <a:cubicBezTo>
                    <a:pt x="1323503" y="1224318"/>
                    <a:pt x="1320526" y="1219506"/>
                    <a:pt x="1317090" y="1214866"/>
                  </a:cubicBezTo>
                  <a:cubicBezTo>
                    <a:pt x="1316403" y="1214064"/>
                    <a:pt x="1315716" y="1213262"/>
                    <a:pt x="1315029" y="1212460"/>
                  </a:cubicBezTo>
                  <a:lnTo>
                    <a:pt x="1315029" y="1212517"/>
                  </a:lnTo>
                  <a:cubicBezTo>
                    <a:pt x="1314571" y="1212002"/>
                    <a:pt x="1314112" y="1211429"/>
                    <a:pt x="1313654" y="1210913"/>
                  </a:cubicBezTo>
                  <a:cubicBezTo>
                    <a:pt x="1313483" y="1210742"/>
                    <a:pt x="1313254" y="1210570"/>
                    <a:pt x="1313082" y="1210398"/>
                  </a:cubicBezTo>
                  <a:cubicBezTo>
                    <a:pt x="1282734" y="1206617"/>
                    <a:pt x="1251413" y="1207648"/>
                    <a:pt x="1220779" y="1207247"/>
                  </a:cubicBezTo>
                  <a:cubicBezTo>
                    <a:pt x="1157564" y="1205013"/>
                    <a:pt x="1094349" y="1205873"/>
                    <a:pt x="1031134" y="1207877"/>
                  </a:cubicBezTo>
                  <a:cubicBezTo>
                    <a:pt x="1040582" y="1185537"/>
                    <a:pt x="1044648" y="1161364"/>
                    <a:pt x="1047911" y="1137305"/>
                  </a:cubicBezTo>
                  <a:cubicBezTo>
                    <a:pt x="1150750" y="1141544"/>
                    <a:pt x="1253761" y="1141200"/>
                    <a:pt x="1356599" y="1144121"/>
                  </a:cubicBezTo>
                  <a:cubicBezTo>
                    <a:pt x="1355740" y="1145553"/>
                    <a:pt x="1354939" y="1146986"/>
                    <a:pt x="1354080" y="1148360"/>
                  </a:cubicBezTo>
                  <a:cubicBezTo>
                    <a:pt x="1358374" y="1150308"/>
                    <a:pt x="1361581" y="1153974"/>
                    <a:pt x="1363986" y="1157927"/>
                  </a:cubicBezTo>
                  <a:cubicBezTo>
                    <a:pt x="1366448" y="1161936"/>
                    <a:pt x="1367937" y="1166863"/>
                    <a:pt x="1368681" y="1171503"/>
                  </a:cubicBezTo>
                  <a:cubicBezTo>
                    <a:pt x="1369025" y="1173565"/>
                    <a:pt x="1369368" y="1175570"/>
                    <a:pt x="1369597" y="1177632"/>
                  </a:cubicBezTo>
                  <a:cubicBezTo>
                    <a:pt x="1369654" y="1177918"/>
                    <a:pt x="1369654" y="1178262"/>
                    <a:pt x="1369712" y="1178548"/>
                  </a:cubicBezTo>
                  <a:cubicBezTo>
                    <a:pt x="1369884" y="1178319"/>
                    <a:pt x="1369998" y="1178090"/>
                    <a:pt x="1370170" y="1177804"/>
                  </a:cubicBezTo>
                  <a:cubicBezTo>
                    <a:pt x="1370113" y="1179064"/>
                    <a:pt x="1370055" y="1180267"/>
                    <a:pt x="1369998" y="1181527"/>
                  </a:cubicBezTo>
                  <a:cubicBezTo>
                    <a:pt x="1370284" y="1185136"/>
                    <a:pt x="1370399" y="1188688"/>
                    <a:pt x="1370342" y="1192354"/>
                  </a:cubicBezTo>
                  <a:cubicBezTo>
                    <a:pt x="1370342" y="1193843"/>
                    <a:pt x="1369941" y="1195275"/>
                    <a:pt x="1369254" y="1196593"/>
                  </a:cubicBezTo>
                  <a:cubicBezTo>
                    <a:pt x="1366562" y="1248090"/>
                    <a:pt x="1363528" y="1299702"/>
                    <a:pt x="1361180" y="1351372"/>
                  </a:cubicBezTo>
                  <a:cubicBezTo>
                    <a:pt x="1360722" y="1352059"/>
                    <a:pt x="1360207" y="1352804"/>
                    <a:pt x="1359749" y="1353491"/>
                  </a:cubicBezTo>
                  <a:cubicBezTo>
                    <a:pt x="1359749" y="1353835"/>
                    <a:pt x="1359749" y="1354178"/>
                    <a:pt x="1359749" y="1354522"/>
                  </a:cubicBezTo>
                  <a:cubicBezTo>
                    <a:pt x="1359634" y="1356985"/>
                    <a:pt x="1359577" y="1359448"/>
                    <a:pt x="1359519" y="1361969"/>
                  </a:cubicBezTo>
                  <a:cubicBezTo>
                    <a:pt x="1359348" y="1365807"/>
                    <a:pt x="1359004" y="1369645"/>
                    <a:pt x="1358775" y="1373483"/>
                  </a:cubicBezTo>
                  <a:cubicBezTo>
                    <a:pt x="1358775" y="1373712"/>
                    <a:pt x="1358718" y="1373941"/>
                    <a:pt x="1358718" y="1374113"/>
                  </a:cubicBezTo>
                  <a:cubicBezTo>
                    <a:pt x="1358775" y="1375946"/>
                    <a:pt x="1358775" y="1377779"/>
                    <a:pt x="1358775" y="1379612"/>
                  </a:cubicBezTo>
                  <a:cubicBezTo>
                    <a:pt x="1358775" y="1379326"/>
                    <a:pt x="1358775" y="1379039"/>
                    <a:pt x="1358775" y="1378810"/>
                  </a:cubicBezTo>
                  <a:cubicBezTo>
                    <a:pt x="1358832" y="1383565"/>
                    <a:pt x="1358947" y="1388262"/>
                    <a:pt x="1358947" y="1393016"/>
                  </a:cubicBezTo>
                  <a:cubicBezTo>
                    <a:pt x="1358947" y="1392730"/>
                    <a:pt x="1358947" y="1392444"/>
                    <a:pt x="1358947" y="1392157"/>
                  </a:cubicBezTo>
                  <a:cubicBezTo>
                    <a:pt x="1359004" y="1397026"/>
                    <a:pt x="1359061" y="1401952"/>
                    <a:pt x="1359119" y="1406822"/>
                  </a:cubicBezTo>
                  <a:cubicBezTo>
                    <a:pt x="1359176" y="1412378"/>
                    <a:pt x="1359233" y="1417935"/>
                    <a:pt x="1359176" y="1423491"/>
                  </a:cubicBezTo>
                  <a:cubicBezTo>
                    <a:pt x="1359119" y="1429047"/>
                    <a:pt x="1359061" y="1434547"/>
                    <a:pt x="1359004" y="1440046"/>
                  </a:cubicBezTo>
                  <a:cubicBezTo>
                    <a:pt x="1358947" y="1445488"/>
                    <a:pt x="1358947" y="1450930"/>
                    <a:pt x="1358661" y="1456314"/>
                  </a:cubicBezTo>
                  <a:cubicBezTo>
                    <a:pt x="1358603" y="1457574"/>
                    <a:pt x="1358203" y="1458720"/>
                    <a:pt x="1357630" y="1459751"/>
                  </a:cubicBezTo>
                  <a:cubicBezTo>
                    <a:pt x="1357630" y="1460439"/>
                    <a:pt x="1357630" y="1461126"/>
                    <a:pt x="1357573" y="1461813"/>
                  </a:cubicBezTo>
                  <a:cubicBezTo>
                    <a:pt x="1353793" y="1583998"/>
                    <a:pt x="1346579" y="1706068"/>
                    <a:pt x="1341769" y="1828196"/>
                  </a:cubicBezTo>
                  <a:cubicBezTo>
                    <a:pt x="1335642" y="1925004"/>
                    <a:pt x="1329916" y="2022386"/>
                    <a:pt x="1324362" y="2119710"/>
                  </a:cubicBezTo>
                  <a:cubicBezTo>
                    <a:pt x="1322072" y="2154595"/>
                    <a:pt x="1319209" y="2189480"/>
                    <a:pt x="1315887" y="2224309"/>
                  </a:cubicBezTo>
                  <a:cubicBezTo>
                    <a:pt x="1315200" y="2231870"/>
                    <a:pt x="1314399" y="2239431"/>
                    <a:pt x="1313597" y="2247050"/>
                  </a:cubicBezTo>
                  <a:cubicBezTo>
                    <a:pt x="1307986" y="2256158"/>
                    <a:pt x="1302546" y="2265323"/>
                    <a:pt x="1297622" y="2274431"/>
                  </a:cubicBezTo>
                  <a:cubicBezTo>
                    <a:pt x="1281990" y="2306510"/>
                    <a:pt x="1264411" y="2338015"/>
                    <a:pt x="1246202" y="2369177"/>
                  </a:cubicBezTo>
                  <a:close/>
                  <a:moveTo>
                    <a:pt x="1397254" y="1925634"/>
                  </a:moveTo>
                  <a:cubicBezTo>
                    <a:pt x="1392673" y="1977934"/>
                    <a:pt x="1384542" y="2029718"/>
                    <a:pt x="1379789" y="2082017"/>
                  </a:cubicBezTo>
                  <a:cubicBezTo>
                    <a:pt x="1377213" y="2106019"/>
                    <a:pt x="1376526" y="2130192"/>
                    <a:pt x="1373491" y="2154137"/>
                  </a:cubicBezTo>
                  <a:cubicBezTo>
                    <a:pt x="1370456" y="2162786"/>
                    <a:pt x="1364673" y="2170233"/>
                    <a:pt x="1359863" y="2177967"/>
                  </a:cubicBezTo>
                  <a:cubicBezTo>
                    <a:pt x="1356141" y="2183408"/>
                    <a:pt x="1352305" y="2189022"/>
                    <a:pt x="1348468" y="2194636"/>
                  </a:cubicBezTo>
                  <a:cubicBezTo>
                    <a:pt x="1354366" y="2125839"/>
                    <a:pt x="1358203" y="2056984"/>
                    <a:pt x="1361524" y="1987672"/>
                  </a:cubicBezTo>
                  <a:cubicBezTo>
                    <a:pt x="1373090" y="1824988"/>
                    <a:pt x="1378816" y="1659955"/>
                    <a:pt x="1386432" y="1496584"/>
                  </a:cubicBezTo>
                  <a:cubicBezTo>
                    <a:pt x="1387806" y="1451044"/>
                    <a:pt x="1388951" y="1405504"/>
                    <a:pt x="1390497" y="1359964"/>
                  </a:cubicBezTo>
                  <a:cubicBezTo>
                    <a:pt x="1405843" y="1336535"/>
                    <a:pt x="1420788" y="1312763"/>
                    <a:pt x="1434358" y="1288188"/>
                  </a:cubicBezTo>
                  <a:cubicBezTo>
                    <a:pt x="1431781" y="1320668"/>
                    <a:pt x="1430922" y="1353319"/>
                    <a:pt x="1430064" y="1385856"/>
                  </a:cubicBezTo>
                  <a:cubicBezTo>
                    <a:pt x="1428117" y="1566355"/>
                    <a:pt x="1413630" y="1745479"/>
                    <a:pt x="1397254" y="1925634"/>
                  </a:cubicBezTo>
                  <a:close/>
                  <a:moveTo>
                    <a:pt x="1671872" y="2285200"/>
                  </a:moveTo>
                  <a:cubicBezTo>
                    <a:pt x="1669295" y="2283482"/>
                    <a:pt x="1666490" y="2281248"/>
                    <a:pt x="1663397" y="2280446"/>
                  </a:cubicBezTo>
                  <a:cubicBezTo>
                    <a:pt x="1663340" y="2280389"/>
                    <a:pt x="1663340" y="2280331"/>
                    <a:pt x="1663283" y="2280274"/>
                  </a:cubicBezTo>
                  <a:cubicBezTo>
                    <a:pt x="1638260" y="2258564"/>
                    <a:pt x="1614956" y="2234791"/>
                    <a:pt x="1592052" y="2210790"/>
                  </a:cubicBezTo>
                  <a:cubicBezTo>
                    <a:pt x="1538571" y="2144341"/>
                    <a:pt x="1476158" y="2085683"/>
                    <a:pt x="1421532" y="2020151"/>
                  </a:cubicBezTo>
                  <a:cubicBezTo>
                    <a:pt x="1421475" y="2019464"/>
                    <a:pt x="1421074" y="2018834"/>
                    <a:pt x="1420215" y="2018662"/>
                  </a:cubicBezTo>
                  <a:cubicBezTo>
                    <a:pt x="1420158" y="2018662"/>
                    <a:pt x="1420043" y="2018605"/>
                    <a:pt x="1419986" y="2018605"/>
                  </a:cubicBezTo>
                  <a:cubicBezTo>
                    <a:pt x="1419356" y="2017975"/>
                    <a:pt x="1418726" y="2017459"/>
                    <a:pt x="1417925" y="2017001"/>
                  </a:cubicBezTo>
                  <a:cubicBezTo>
                    <a:pt x="1417753" y="2016886"/>
                    <a:pt x="1417638" y="2016772"/>
                    <a:pt x="1417466" y="2016657"/>
                  </a:cubicBezTo>
                  <a:cubicBezTo>
                    <a:pt x="1417466" y="2016714"/>
                    <a:pt x="1417466" y="2016714"/>
                    <a:pt x="1417524" y="2016772"/>
                  </a:cubicBezTo>
                  <a:cubicBezTo>
                    <a:pt x="1417180" y="2016714"/>
                    <a:pt x="1416951" y="2016714"/>
                    <a:pt x="1416608" y="2016657"/>
                  </a:cubicBezTo>
                  <a:cubicBezTo>
                    <a:pt x="1417352" y="2010356"/>
                    <a:pt x="1418154" y="2004055"/>
                    <a:pt x="1418898" y="1997754"/>
                  </a:cubicBezTo>
                  <a:cubicBezTo>
                    <a:pt x="1426800" y="1926895"/>
                    <a:pt x="1433041" y="1855806"/>
                    <a:pt x="1438080" y="1784661"/>
                  </a:cubicBezTo>
                  <a:cubicBezTo>
                    <a:pt x="1440027" y="1787468"/>
                    <a:pt x="1443004" y="1789644"/>
                    <a:pt x="1446096" y="1791478"/>
                  </a:cubicBezTo>
                  <a:cubicBezTo>
                    <a:pt x="1464763" y="1811813"/>
                    <a:pt x="1488068" y="1827451"/>
                    <a:pt x="1509082" y="1845266"/>
                  </a:cubicBezTo>
                  <a:cubicBezTo>
                    <a:pt x="1572469" y="1898139"/>
                    <a:pt x="1640837" y="1944595"/>
                    <a:pt x="1706800" y="1994088"/>
                  </a:cubicBezTo>
                  <a:cubicBezTo>
                    <a:pt x="1707488" y="1994546"/>
                    <a:pt x="1708175" y="1994832"/>
                    <a:pt x="1708862" y="1995119"/>
                  </a:cubicBezTo>
                  <a:cubicBezTo>
                    <a:pt x="1699700" y="2093760"/>
                    <a:pt x="1685786" y="2192058"/>
                    <a:pt x="1680518" y="2290929"/>
                  </a:cubicBezTo>
                  <a:cubicBezTo>
                    <a:pt x="1677598" y="2289096"/>
                    <a:pt x="1674678" y="2287263"/>
                    <a:pt x="1671872" y="2285200"/>
                  </a:cubicBezTo>
                  <a:close/>
                  <a:moveTo>
                    <a:pt x="1917345" y="2279644"/>
                  </a:moveTo>
                  <a:cubicBezTo>
                    <a:pt x="1856249" y="2293850"/>
                    <a:pt x="1794752" y="2299063"/>
                    <a:pt x="1731880" y="2302614"/>
                  </a:cubicBezTo>
                  <a:cubicBezTo>
                    <a:pt x="1727586" y="2303302"/>
                    <a:pt x="1718023" y="2303531"/>
                    <a:pt x="1708919" y="2304849"/>
                  </a:cubicBezTo>
                  <a:cubicBezTo>
                    <a:pt x="1710351" y="2269562"/>
                    <a:pt x="1713099" y="2236395"/>
                    <a:pt x="1716935" y="2199906"/>
                  </a:cubicBezTo>
                  <a:cubicBezTo>
                    <a:pt x="1723291" y="2136379"/>
                    <a:pt x="1730449" y="2072966"/>
                    <a:pt x="1736346" y="2009382"/>
                  </a:cubicBezTo>
                  <a:cubicBezTo>
                    <a:pt x="1760567" y="2033728"/>
                    <a:pt x="1785475" y="2057328"/>
                    <a:pt x="1811586" y="2079611"/>
                  </a:cubicBezTo>
                  <a:cubicBezTo>
                    <a:pt x="1885279" y="2139759"/>
                    <a:pt x="1957255" y="2202656"/>
                    <a:pt x="2033754" y="2259137"/>
                  </a:cubicBezTo>
                  <a:cubicBezTo>
                    <a:pt x="2023218" y="2260454"/>
                    <a:pt x="2012740" y="2261829"/>
                    <a:pt x="2002318" y="2263547"/>
                  </a:cubicBezTo>
                  <a:cubicBezTo>
                    <a:pt x="1973860" y="2268302"/>
                    <a:pt x="1945460" y="2273687"/>
                    <a:pt x="1917345" y="2279644"/>
                  </a:cubicBezTo>
                  <a:close/>
                  <a:moveTo>
                    <a:pt x="2074580" y="2254497"/>
                  </a:moveTo>
                  <a:cubicBezTo>
                    <a:pt x="2043202" y="2229750"/>
                    <a:pt x="2010850" y="2205863"/>
                    <a:pt x="1979357" y="2181117"/>
                  </a:cubicBezTo>
                  <a:cubicBezTo>
                    <a:pt x="1923644" y="2137238"/>
                    <a:pt x="1866670" y="2094963"/>
                    <a:pt x="1810899" y="2051199"/>
                  </a:cubicBezTo>
                  <a:cubicBezTo>
                    <a:pt x="1786105" y="2032926"/>
                    <a:pt x="1764003" y="2009841"/>
                    <a:pt x="1737721" y="1993687"/>
                  </a:cubicBezTo>
                  <a:cubicBezTo>
                    <a:pt x="1741614" y="1950037"/>
                    <a:pt x="1744707" y="1906387"/>
                    <a:pt x="1746482" y="1862566"/>
                  </a:cubicBezTo>
                  <a:cubicBezTo>
                    <a:pt x="1889746" y="1998040"/>
                    <a:pt x="2049730" y="2114497"/>
                    <a:pt x="2206164" y="2234104"/>
                  </a:cubicBezTo>
                  <a:cubicBezTo>
                    <a:pt x="2195112" y="2236051"/>
                    <a:pt x="2184061" y="2237827"/>
                    <a:pt x="2172953" y="2239145"/>
                  </a:cubicBezTo>
                  <a:cubicBezTo>
                    <a:pt x="2140945" y="2247164"/>
                    <a:pt x="2107791" y="2250945"/>
                    <a:pt x="2074580" y="2254497"/>
                  </a:cubicBezTo>
                  <a:close/>
                  <a:moveTo>
                    <a:pt x="2684398" y="1640708"/>
                  </a:moveTo>
                  <a:cubicBezTo>
                    <a:pt x="2675236" y="1739522"/>
                    <a:pt x="2662181" y="1837934"/>
                    <a:pt x="2654737" y="1936862"/>
                  </a:cubicBezTo>
                  <a:cubicBezTo>
                    <a:pt x="2649584" y="2001764"/>
                    <a:pt x="2641739" y="2066379"/>
                    <a:pt x="2638075" y="2131338"/>
                  </a:cubicBezTo>
                  <a:cubicBezTo>
                    <a:pt x="2637330" y="2137066"/>
                    <a:pt x="2638762" y="2142909"/>
                    <a:pt x="2643113" y="2146862"/>
                  </a:cubicBezTo>
                  <a:cubicBezTo>
                    <a:pt x="2643514" y="2147263"/>
                    <a:pt x="2643972" y="2147664"/>
                    <a:pt x="2644430" y="2148007"/>
                  </a:cubicBezTo>
                  <a:cubicBezTo>
                    <a:pt x="2642999" y="2148637"/>
                    <a:pt x="2641510" y="2149325"/>
                    <a:pt x="2639907" y="2149955"/>
                  </a:cubicBezTo>
                  <a:cubicBezTo>
                    <a:pt x="2542508" y="2173269"/>
                    <a:pt x="2444765" y="2198932"/>
                    <a:pt x="2344904" y="2208670"/>
                  </a:cubicBezTo>
                  <a:cubicBezTo>
                    <a:pt x="2310949" y="2212737"/>
                    <a:pt x="2277509" y="2220127"/>
                    <a:pt x="2244012" y="2226943"/>
                  </a:cubicBezTo>
                  <a:cubicBezTo>
                    <a:pt x="2241378" y="2224251"/>
                    <a:pt x="2238401" y="2221845"/>
                    <a:pt x="2235767" y="2219783"/>
                  </a:cubicBezTo>
                  <a:cubicBezTo>
                    <a:pt x="2181427" y="2178482"/>
                    <a:pt x="2127374" y="2136723"/>
                    <a:pt x="2072004" y="2096739"/>
                  </a:cubicBezTo>
                  <a:cubicBezTo>
                    <a:pt x="1964756" y="2017230"/>
                    <a:pt x="1860085" y="1934170"/>
                    <a:pt x="1753524" y="1853801"/>
                  </a:cubicBezTo>
                  <a:cubicBezTo>
                    <a:pt x="1751349" y="1852541"/>
                    <a:pt x="1749230" y="1850995"/>
                    <a:pt x="1747054" y="1849391"/>
                  </a:cubicBezTo>
                  <a:cubicBezTo>
                    <a:pt x="1747226" y="1843777"/>
                    <a:pt x="1747512" y="1838163"/>
                    <a:pt x="1747684" y="1832549"/>
                  </a:cubicBezTo>
                  <a:cubicBezTo>
                    <a:pt x="1755929" y="1648957"/>
                    <a:pt x="1773737" y="1466224"/>
                    <a:pt x="1781811" y="1282116"/>
                  </a:cubicBezTo>
                  <a:cubicBezTo>
                    <a:pt x="1788224" y="1126364"/>
                    <a:pt x="1784158" y="971126"/>
                    <a:pt x="1797156" y="815603"/>
                  </a:cubicBezTo>
                  <a:cubicBezTo>
                    <a:pt x="1797557" y="805693"/>
                    <a:pt x="1798531" y="795668"/>
                    <a:pt x="1799275" y="785644"/>
                  </a:cubicBezTo>
                  <a:cubicBezTo>
                    <a:pt x="1820118" y="800881"/>
                    <a:pt x="1842564" y="814114"/>
                    <a:pt x="1863578" y="829007"/>
                  </a:cubicBezTo>
                  <a:cubicBezTo>
                    <a:pt x="1886768" y="844187"/>
                    <a:pt x="1910130" y="862747"/>
                    <a:pt x="1933893" y="878385"/>
                  </a:cubicBezTo>
                  <a:cubicBezTo>
                    <a:pt x="1881787" y="898320"/>
                    <a:pt x="1839071" y="953541"/>
                    <a:pt x="1904805" y="989801"/>
                  </a:cubicBezTo>
                  <a:cubicBezTo>
                    <a:pt x="1875946" y="1021536"/>
                    <a:pt x="1866899" y="1089932"/>
                    <a:pt x="1912478" y="1110783"/>
                  </a:cubicBezTo>
                  <a:cubicBezTo>
                    <a:pt x="1888028" y="1162796"/>
                    <a:pt x="1930400" y="1209023"/>
                    <a:pt x="1981762" y="1216069"/>
                  </a:cubicBezTo>
                  <a:cubicBezTo>
                    <a:pt x="1988233" y="1217787"/>
                    <a:pt x="1996707" y="1217845"/>
                    <a:pt x="2002776" y="1214751"/>
                  </a:cubicBezTo>
                  <a:cubicBezTo>
                    <a:pt x="2005067" y="1218017"/>
                    <a:pt x="2008617" y="1220422"/>
                    <a:pt x="2012797" y="1221110"/>
                  </a:cubicBezTo>
                  <a:cubicBezTo>
                    <a:pt x="2024535" y="1223458"/>
                    <a:pt x="2036274" y="1219792"/>
                    <a:pt x="2046466" y="1213949"/>
                  </a:cubicBezTo>
                  <a:cubicBezTo>
                    <a:pt x="2087521" y="1227697"/>
                    <a:pt x="2144838" y="1199056"/>
                    <a:pt x="2150621" y="1153917"/>
                  </a:cubicBezTo>
                  <a:cubicBezTo>
                    <a:pt x="2191620" y="1158098"/>
                    <a:pt x="2249452" y="1125275"/>
                    <a:pt x="2253174" y="1082657"/>
                  </a:cubicBezTo>
                  <a:cubicBezTo>
                    <a:pt x="2272585" y="1101159"/>
                    <a:pt x="2312266" y="1125963"/>
                    <a:pt x="2318851" y="1130545"/>
                  </a:cubicBezTo>
                  <a:cubicBezTo>
                    <a:pt x="2406115" y="1184678"/>
                    <a:pt x="2492692" y="1239841"/>
                    <a:pt x="2578581" y="1296093"/>
                  </a:cubicBezTo>
                  <a:cubicBezTo>
                    <a:pt x="2626393" y="1327656"/>
                    <a:pt x="2670312" y="1365177"/>
                    <a:pt x="2719555" y="1394506"/>
                  </a:cubicBezTo>
                  <a:cubicBezTo>
                    <a:pt x="2717551" y="1410831"/>
                    <a:pt x="2715547" y="1427214"/>
                    <a:pt x="2713658" y="1443540"/>
                  </a:cubicBezTo>
                  <a:cubicBezTo>
                    <a:pt x="2702835" y="1509072"/>
                    <a:pt x="2689608" y="1574317"/>
                    <a:pt x="2684398" y="1640708"/>
                  </a:cubicBezTo>
                  <a:close/>
                  <a:moveTo>
                    <a:pt x="2801494" y="798533"/>
                  </a:moveTo>
                  <a:cubicBezTo>
                    <a:pt x="2781224" y="943802"/>
                    <a:pt x="2759523" y="1088900"/>
                    <a:pt x="2739883" y="1234228"/>
                  </a:cubicBezTo>
                  <a:cubicBezTo>
                    <a:pt x="2707703" y="1213033"/>
                    <a:pt x="2675007" y="1192468"/>
                    <a:pt x="2643801" y="1169842"/>
                  </a:cubicBezTo>
                  <a:cubicBezTo>
                    <a:pt x="2539874" y="1098925"/>
                    <a:pt x="2431252" y="1035283"/>
                    <a:pt x="2318336" y="979776"/>
                  </a:cubicBezTo>
                  <a:cubicBezTo>
                    <a:pt x="2314442" y="978459"/>
                    <a:pt x="2298867" y="969064"/>
                    <a:pt x="2284953" y="962935"/>
                  </a:cubicBezTo>
                  <a:cubicBezTo>
                    <a:pt x="2280716" y="952910"/>
                    <a:pt x="2274074" y="944031"/>
                    <a:pt x="2264912" y="937902"/>
                  </a:cubicBezTo>
                  <a:cubicBezTo>
                    <a:pt x="2288274" y="910636"/>
                    <a:pt x="2277166" y="867673"/>
                    <a:pt x="2249166" y="848140"/>
                  </a:cubicBezTo>
                  <a:cubicBezTo>
                    <a:pt x="2230270" y="834163"/>
                    <a:pt x="2206908" y="834506"/>
                    <a:pt x="2184691" y="837600"/>
                  </a:cubicBezTo>
                  <a:cubicBezTo>
                    <a:pt x="2184920" y="837313"/>
                    <a:pt x="2185149" y="836969"/>
                    <a:pt x="2185149" y="836511"/>
                  </a:cubicBezTo>
                  <a:cubicBezTo>
                    <a:pt x="2185149" y="835480"/>
                    <a:pt x="2184290" y="834678"/>
                    <a:pt x="2183317" y="834678"/>
                  </a:cubicBezTo>
                  <a:cubicBezTo>
                    <a:pt x="2182343" y="834678"/>
                    <a:pt x="2181485" y="835537"/>
                    <a:pt x="2181485" y="836511"/>
                  </a:cubicBezTo>
                  <a:cubicBezTo>
                    <a:pt x="2181485" y="837141"/>
                    <a:pt x="2181828" y="837600"/>
                    <a:pt x="2182286" y="837943"/>
                  </a:cubicBezTo>
                  <a:cubicBezTo>
                    <a:pt x="2180568" y="838172"/>
                    <a:pt x="2178851" y="838459"/>
                    <a:pt x="2177133" y="838745"/>
                  </a:cubicBezTo>
                  <a:cubicBezTo>
                    <a:pt x="2170720" y="780603"/>
                    <a:pt x="2109853" y="775333"/>
                    <a:pt x="2068740" y="800308"/>
                  </a:cubicBezTo>
                  <a:cubicBezTo>
                    <a:pt x="2066278" y="797559"/>
                    <a:pt x="2063357" y="795210"/>
                    <a:pt x="2060609" y="793377"/>
                  </a:cubicBezTo>
                  <a:cubicBezTo>
                    <a:pt x="2034212" y="775734"/>
                    <a:pt x="2007644" y="758377"/>
                    <a:pt x="1980732" y="741536"/>
                  </a:cubicBezTo>
                  <a:cubicBezTo>
                    <a:pt x="2042916" y="731683"/>
                    <a:pt x="2104871" y="720456"/>
                    <a:pt x="2166998" y="710546"/>
                  </a:cubicBezTo>
                  <a:cubicBezTo>
                    <a:pt x="2234851" y="700292"/>
                    <a:pt x="2303334" y="695767"/>
                    <a:pt x="2371530" y="688721"/>
                  </a:cubicBezTo>
                  <a:cubicBezTo>
                    <a:pt x="2438467" y="681274"/>
                    <a:pt x="2505175" y="671593"/>
                    <a:pt x="2572283" y="665808"/>
                  </a:cubicBezTo>
                  <a:cubicBezTo>
                    <a:pt x="2649756" y="660767"/>
                    <a:pt x="2726598" y="646847"/>
                    <a:pt x="2802467" y="630636"/>
                  </a:cubicBezTo>
                  <a:cubicBezTo>
                    <a:pt x="2811572" y="627256"/>
                    <a:pt x="2823310" y="627428"/>
                    <a:pt x="2832414" y="623533"/>
                  </a:cubicBezTo>
                  <a:cubicBezTo>
                    <a:pt x="2826803" y="682534"/>
                    <a:pt x="2809911" y="739875"/>
                    <a:pt x="2801494" y="7985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15994602" y="5678510"/>
              <a:ext cx="492434" cy="412438"/>
            </a:xfrm>
            <a:custGeom>
              <a:rect b="b" l="l" r="r" t="t"/>
              <a:pathLst>
                <a:path extrusionOk="0" h="412438" w="492434">
                  <a:moveTo>
                    <a:pt x="401618" y="11991"/>
                  </a:moveTo>
                  <a:cubicBezTo>
                    <a:pt x="353978" y="20240"/>
                    <a:pt x="306910" y="32040"/>
                    <a:pt x="258755" y="38743"/>
                  </a:cubicBezTo>
                  <a:cubicBezTo>
                    <a:pt x="199319" y="48481"/>
                    <a:pt x="139998" y="58391"/>
                    <a:pt x="80276" y="66525"/>
                  </a:cubicBezTo>
                  <a:cubicBezTo>
                    <a:pt x="61437" y="69446"/>
                    <a:pt x="42656" y="73857"/>
                    <a:pt x="24562" y="80044"/>
                  </a:cubicBezTo>
                  <a:cubicBezTo>
                    <a:pt x="9044" y="83251"/>
                    <a:pt x="1200" y="92875"/>
                    <a:pt x="513" y="108628"/>
                  </a:cubicBezTo>
                  <a:cubicBezTo>
                    <a:pt x="742" y="120600"/>
                    <a:pt x="-2808" y="135837"/>
                    <a:pt x="6067" y="145404"/>
                  </a:cubicBezTo>
                  <a:cubicBezTo>
                    <a:pt x="9102" y="197589"/>
                    <a:pt x="6296" y="250003"/>
                    <a:pt x="11392" y="302130"/>
                  </a:cubicBezTo>
                  <a:cubicBezTo>
                    <a:pt x="10190" y="313472"/>
                    <a:pt x="21699" y="321778"/>
                    <a:pt x="32521" y="321549"/>
                  </a:cubicBezTo>
                  <a:cubicBezTo>
                    <a:pt x="51989" y="322237"/>
                    <a:pt x="71171" y="320117"/>
                    <a:pt x="90296" y="316852"/>
                  </a:cubicBezTo>
                  <a:cubicBezTo>
                    <a:pt x="90411" y="319716"/>
                    <a:pt x="90582" y="322237"/>
                    <a:pt x="90640" y="323898"/>
                  </a:cubicBezTo>
                  <a:cubicBezTo>
                    <a:pt x="101633" y="382613"/>
                    <a:pt x="158206" y="416410"/>
                    <a:pt x="215523" y="412858"/>
                  </a:cubicBezTo>
                  <a:cubicBezTo>
                    <a:pt x="282117" y="416639"/>
                    <a:pt x="345732" y="357809"/>
                    <a:pt x="342182" y="290215"/>
                  </a:cubicBezTo>
                  <a:cubicBezTo>
                    <a:pt x="342182" y="285060"/>
                    <a:pt x="341438" y="280019"/>
                    <a:pt x="339777" y="275264"/>
                  </a:cubicBezTo>
                  <a:cubicBezTo>
                    <a:pt x="382894" y="266271"/>
                    <a:pt x="425209" y="255845"/>
                    <a:pt x="469986" y="250461"/>
                  </a:cubicBezTo>
                  <a:cubicBezTo>
                    <a:pt x="499475" y="245477"/>
                    <a:pt x="494665" y="207212"/>
                    <a:pt x="496039" y="184643"/>
                  </a:cubicBezTo>
                  <a:cubicBezTo>
                    <a:pt x="495753" y="133718"/>
                    <a:pt x="493176" y="82850"/>
                    <a:pt x="488596" y="32155"/>
                  </a:cubicBezTo>
                  <a:cubicBezTo>
                    <a:pt x="489512" y="-21691"/>
                    <a:pt x="432824" y="7294"/>
                    <a:pt x="401618" y="11991"/>
                  </a:cubicBezTo>
                  <a:close/>
                  <a:moveTo>
                    <a:pt x="222853" y="384446"/>
                  </a:moveTo>
                  <a:cubicBezTo>
                    <a:pt x="170689" y="389372"/>
                    <a:pt x="127629" y="370011"/>
                    <a:pt x="107016" y="319831"/>
                  </a:cubicBezTo>
                  <a:cubicBezTo>
                    <a:pt x="106386" y="317883"/>
                    <a:pt x="105813" y="315935"/>
                    <a:pt x="105241" y="313988"/>
                  </a:cubicBezTo>
                  <a:cubicBezTo>
                    <a:pt x="125797" y="310035"/>
                    <a:pt x="146239" y="305338"/>
                    <a:pt x="166795" y="302073"/>
                  </a:cubicBezTo>
                  <a:cubicBezTo>
                    <a:pt x="207564" y="294970"/>
                    <a:pt x="248734" y="290960"/>
                    <a:pt x="289560" y="284487"/>
                  </a:cubicBezTo>
                  <a:cubicBezTo>
                    <a:pt x="297290" y="283284"/>
                    <a:pt x="304963" y="281967"/>
                    <a:pt x="312636" y="280534"/>
                  </a:cubicBezTo>
                  <a:cubicBezTo>
                    <a:pt x="318190" y="332777"/>
                    <a:pt x="276333" y="383415"/>
                    <a:pt x="222853" y="384446"/>
                  </a:cubicBezTo>
                  <a:close/>
                  <a:moveTo>
                    <a:pt x="463516" y="221533"/>
                  </a:moveTo>
                  <a:cubicBezTo>
                    <a:pt x="392685" y="230641"/>
                    <a:pt x="324031" y="251893"/>
                    <a:pt x="253086" y="260371"/>
                  </a:cubicBezTo>
                  <a:cubicBezTo>
                    <a:pt x="211801" y="266042"/>
                    <a:pt x="170345" y="271255"/>
                    <a:pt x="129576" y="279904"/>
                  </a:cubicBezTo>
                  <a:cubicBezTo>
                    <a:pt x="102378" y="285862"/>
                    <a:pt x="74664" y="291533"/>
                    <a:pt x="46607" y="293710"/>
                  </a:cubicBezTo>
                  <a:cubicBezTo>
                    <a:pt x="43114" y="293939"/>
                    <a:pt x="39678" y="294053"/>
                    <a:pt x="36186" y="293996"/>
                  </a:cubicBezTo>
                  <a:cubicBezTo>
                    <a:pt x="26222" y="245935"/>
                    <a:pt x="29429" y="196443"/>
                    <a:pt x="21527" y="147752"/>
                  </a:cubicBezTo>
                  <a:cubicBezTo>
                    <a:pt x="36300" y="140592"/>
                    <a:pt x="27310" y="122261"/>
                    <a:pt x="30288" y="109258"/>
                  </a:cubicBezTo>
                  <a:cubicBezTo>
                    <a:pt x="77012" y="92703"/>
                    <a:pt x="127171" y="91157"/>
                    <a:pt x="175671" y="82450"/>
                  </a:cubicBezTo>
                  <a:cubicBezTo>
                    <a:pt x="270493" y="67728"/>
                    <a:pt x="364742" y="49913"/>
                    <a:pt x="458591" y="30036"/>
                  </a:cubicBezTo>
                  <a:cubicBezTo>
                    <a:pt x="463401" y="93391"/>
                    <a:pt x="470788" y="158292"/>
                    <a:pt x="463516" y="2215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16075348" y="5787535"/>
              <a:ext cx="280573" cy="68739"/>
            </a:xfrm>
            <a:custGeom>
              <a:rect b="b" l="l" r="r" t="t"/>
              <a:pathLst>
                <a:path extrusionOk="0" h="68739" w="280573">
                  <a:moveTo>
                    <a:pt x="267906" y="233"/>
                  </a:moveTo>
                  <a:cubicBezTo>
                    <a:pt x="228110" y="7737"/>
                    <a:pt x="187742" y="11632"/>
                    <a:pt x="147947" y="19365"/>
                  </a:cubicBezTo>
                  <a:cubicBezTo>
                    <a:pt x="100478" y="28645"/>
                    <a:pt x="52437" y="35404"/>
                    <a:pt x="6629" y="51616"/>
                  </a:cubicBezTo>
                  <a:cubicBezTo>
                    <a:pt x="2278" y="52876"/>
                    <a:pt x="-585" y="57229"/>
                    <a:pt x="102" y="61697"/>
                  </a:cubicBezTo>
                  <a:cubicBezTo>
                    <a:pt x="2220" y="78653"/>
                    <a:pt x="40012" y="61984"/>
                    <a:pt x="51750" y="61239"/>
                  </a:cubicBezTo>
                  <a:cubicBezTo>
                    <a:pt x="76544" y="56255"/>
                    <a:pt x="101681" y="54021"/>
                    <a:pt x="126589" y="50069"/>
                  </a:cubicBezTo>
                  <a:cubicBezTo>
                    <a:pt x="162720" y="43825"/>
                    <a:pt x="199194" y="40044"/>
                    <a:pt x="235497" y="34946"/>
                  </a:cubicBezTo>
                  <a:cubicBezTo>
                    <a:pt x="249812" y="31395"/>
                    <a:pt x="270654" y="34030"/>
                    <a:pt x="281648" y="23490"/>
                  </a:cubicBezTo>
                  <a:cubicBezTo>
                    <a:pt x="289665" y="13866"/>
                    <a:pt x="280331" y="-2116"/>
                    <a:pt x="267906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16090455" y="5849876"/>
              <a:ext cx="217587" cy="57283"/>
            </a:xfrm>
            <a:custGeom>
              <a:rect b="b" l="l" r="r" t="t"/>
              <a:pathLst>
                <a:path extrusionOk="0" h="57283" w="217587">
                  <a:moveTo>
                    <a:pt x="184603" y="3366"/>
                  </a:moveTo>
                  <a:cubicBezTo>
                    <a:pt x="168112" y="7319"/>
                    <a:pt x="151564" y="11042"/>
                    <a:pt x="135016" y="14880"/>
                  </a:cubicBezTo>
                  <a:cubicBezTo>
                    <a:pt x="100030" y="21353"/>
                    <a:pt x="65159" y="28571"/>
                    <a:pt x="30631" y="37049"/>
                  </a:cubicBezTo>
                  <a:cubicBezTo>
                    <a:pt x="21699" y="40543"/>
                    <a:pt x="-9508" y="42548"/>
                    <a:pt x="2860" y="57728"/>
                  </a:cubicBezTo>
                  <a:cubicBezTo>
                    <a:pt x="16488" y="64373"/>
                    <a:pt x="33265" y="55494"/>
                    <a:pt x="47695" y="54692"/>
                  </a:cubicBezTo>
                  <a:cubicBezTo>
                    <a:pt x="101118" y="47131"/>
                    <a:pt x="154312" y="39856"/>
                    <a:pt x="207163" y="28800"/>
                  </a:cubicBezTo>
                  <a:cubicBezTo>
                    <a:pt x="215065" y="27540"/>
                    <a:pt x="220734" y="20265"/>
                    <a:pt x="219589" y="12245"/>
                  </a:cubicBezTo>
                  <a:cubicBezTo>
                    <a:pt x="216382" y="-5742"/>
                    <a:pt x="197086" y="617"/>
                    <a:pt x="184603" y="33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17119794" y="6054173"/>
              <a:ext cx="366462" cy="383796"/>
            </a:xfrm>
            <a:custGeom>
              <a:rect b="b" l="l" r="r" t="t"/>
              <a:pathLst>
                <a:path extrusionOk="0" h="383796" w="366462">
                  <a:moveTo>
                    <a:pt x="351651" y="215689"/>
                  </a:moveTo>
                  <a:cubicBezTo>
                    <a:pt x="371692" y="204118"/>
                    <a:pt x="373238" y="173586"/>
                    <a:pt x="358007" y="157489"/>
                  </a:cubicBezTo>
                  <a:cubicBezTo>
                    <a:pt x="352797" y="152448"/>
                    <a:pt x="345124" y="153823"/>
                    <a:pt x="339054" y="150673"/>
                  </a:cubicBezTo>
                  <a:cubicBezTo>
                    <a:pt x="332011" y="147064"/>
                    <a:pt x="328976" y="138128"/>
                    <a:pt x="332068" y="130967"/>
                  </a:cubicBezTo>
                  <a:cubicBezTo>
                    <a:pt x="334931" y="123921"/>
                    <a:pt x="343005" y="121515"/>
                    <a:pt x="347529" y="115787"/>
                  </a:cubicBezTo>
                  <a:cubicBezTo>
                    <a:pt x="363790" y="99977"/>
                    <a:pt x="354915" y="72080"/>
                    <a:pt x="336363" y="62170"/>
                  </a:cubicBezTo>
                  <a:cubicBezTo>
                    <a:pt x="321304" y="53463"/>
                    <a:pt x="303897" y="57874"/>
                    <a:pt x="287520" y="59306"/>
                  </a:cubicBezTo>
                  <a:cubicBezTo>
                    <a:pt x="278988" y="60108"/>
                    <a:pt x="269083" y="60452"/>
                    <a:pt x="263185" y="52948"/>
                  </a:cubicBezTo>
                  <a:cubicBezTo>
                    <a:pt x="255569" y="41205"/>
                    <a:pt x="261753" y="25165"/>
                    <a:pt x="252534" y="13766"/>
                  </a:cubicBezTo>
                  <a:cubicBezTo>
                    <a:pt x="228199" y="-16021"/>
                    <a:pt x="174661" y="7866"/>
                    <a:pt x="157426" y="35018"/>
                  </a:cubicBezTo>
                  <a:cubicBezTo>
                    <a:pt x="153189" y="41606"/>
                    <a:pt x="150555" y="48651"/>
                    <a:pt x="148951" y="56041"/>
                  </a:cubicBezTo>
                  <a:cubicBezTo>
                    <a:pt x="148264" y="59363"/>
                    <a:pt x="148150" y="66925"/>
                    <a:pt x="142882" y="65206"/>
                  </a:cubicBezTo>
                  <a:cubicBezTo>
                    <a:pt x="142138" y="64633"/>
                    <a:pt x="141508" y="64060"/>
                    <a:pt x="140935" y="63373"/>
                  </a:cubicBezTo>
                  <a:cubicBezTo>
                    <a:pt x="140477" y="63660"/>
                    <a:pt x="139962" y="63889"/>
                    <a:pt x="139389" y="64060"/>
                  </a:cubicBezTo>
                  <a:cubicBezTo>
                    <a:pt x="136755" y="64404"/>
                    <a:pt x="134178" y="62915"/>
                    <a:pt x="133148" y="60509"/>
                  </a:cubicBezTo>
                  <a:cubicBezTo>
                    <a:pt x="127708" y="51516"/>
                    <a:pt x="119348" y="44813"/>
                    <a:pt x="110816" y="38913"/>
                  </a:cubicBezTo>
                  <a:cubicBezTo>
                    <a:pt x="78178" y="16172"/>
                    <a:pt x="51094" y="26196"/>
                    <a:pt x="68559" y="68013"/>
                  </a:cubicBezTo>
                  <a:cubicBezTo>
                    <a:pt x="72395" y="79871"/>
                    <a:pt x="62317" y="89093"/>
                    <a:pt x="52068" y="92759"/>
                  </a:cubicBezTo>
                  <a:cubicBezTo>
                    <a:pt x="27675" y="101867"/>
                    <a:pt x="-20824" y="129306"/>
                    <a:pt x="9867" y="157948"/>
                  </a:cubicBezTo>
                  <a:cubicBezTo>
                    <a:pt x="16910" y="165967"/>
                    <a:pt x="31053" y="166425"/>
                    <a:pt x="35004" y="176794"/>
                  </a:cubicBezTo>
                  <a:cubicBezTo>
                    <a:pt x="37581" y="189396"/>
                    <a:pt x="25213" y="198389"/>
                    <a:pt x="19601" y="208414"/>
                  </a:cubicBezTo>
                  <a:cubicBezTo>
                    <a:pt x="9008" y="225026"/>
                    <a:pt x="6718" y="247023"/>
                    <a:pt x="11814" y="265869"/>
                  </a:cubicBezTo>
                  <a:cubicBezTo>
                    <a:pt x="20117" y="295141"/>
                    <a:pt x="48747" y="272972"/>
                    <a:pt x="51438" y="297375"/>
                  </a:cubicBezTo>
                  <a:cubicBezTo>
                    <a:pt x="51667" y="303790"/>
                    <a:pt x="47430" y="308888"/>
                    <a:pt x="44681" y="314273"/>
                  </a:cubicBezTo>
                  <a:cubicBezTo>
                    <a:pt x="26473" y="351965"/>
                    <a:pt x="63634" y="379518"/>
                    <a:pt x="98334" y="381752"/>
                  </a:cubicBezTo>
                  <a:cubicBezTo>
                    <a:pt x="104174" y="381352"/>
                    <a:pt x="110301" y="383586"/>
                    <a:pt x="113794" y="387939"/>
                  </a:cubicBezTo>
                  <a:cubicBezTo>
                    <a:pt x="117917" y="385762"/>
                    <a:pt x="123127" y="385361"/>
                    <a:pt x="128052" y="386049"/>
                  </a:cubicBezTo>
                  <a:cubicBezTo>
                    <a:pt x="133778" y="385018"/>
                    <a:pt x="138645" y="381581"/>
                    <a:pt x="143913" y="379347"/>
                  </a:cubicBezTo>
                  <a:cubicBezTo>
                    <a:pt x="150841" y="376311"/>
                    <a:pt x="158800" y="377227"/>
                    <a:pt x="165099" y="381122"/>
                  </a:cubicBezTo>
                  <a:cubicBezTo>
                    <a:pt x="171340" y="383757"/>
                    <a:pt x="178956" y="381180"/>
                    <a:pt x="185197" y="380492"/>
                  </a:cubicBezTo>
                  <a:cubicBezTo>
                    <a:pt x="205009" y="377456"/>
                    <a:pt x="225851" y="364625"/>
                    <a:pt x="229230" y="343430"/>
                  </a:cubicBezTo>
                  <a:cubicBezTo>
                    <a:pt x="228485" y="333692"/>
                    <a:pt x="227569" y="321319"/>
                    <a:pt x="238620" y="317137"/>
                  </a:cubicBezTo>
                  <a:cubicBezTo>
                    <a:pt x="244003" y="314846"/>
                    <a:pt x="249500" y="316335"/>
                    <a:pt x="254825" y="317710"/>
                  </a:cubicBezTo>
                  <a:cubicBezTo>
                    <a:pt x="269369" y="319600"/>
                    <a:pt x="284714" y="316622"/>
                    <a:pt x="297941" y="310492"/>
                  </a:cubicBezTo>
                  <a:cubicBezTo>
                    <a:pt x="316494" y="300525"/>
                    <a:pt x="345009" y="274003"/>
                    <a:pt x="322162" y="254584"/>
                  </a:cubicBezTo>
                  <a:cubicBezTo>
                    <a:pt x="307790" y="232702"/>
                    <a:pt x="337852" y="224682"/>
                    <a:pt x="351651" y="21568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16699238" y="5789257"/>
              <a:ext cx="435174" cy="206219"/>
            </a:xfrm>
            <a:custGeom>
              <a:rect b="b" l="l" r="r" t="t"/>
              <a:pathLst>
                <a:path extrusionOk="0" h="206219" w="435174">
                  <a:moveTo>
                    <a:pt x="355412" y="203756"/>
                  </a:moveTo>
                  <a:cubicBezTo>
                    <a:pt x="382209" y="198314"/>
                    <a:pt x="409121" y="193330"/>
                    <a:pt x="436091" y="188690"/>
                  </a:cubicBezTo>
                  <a:cubicBezTo>
                    <a:pt x="425040" y="180327"/>
                    <a:pt x="414046" y="171907"/>
                    <a:pt x="402479" y="164231"/>
                  </a:cubicBezTo>
                  <a:cubicBezTo>
                    <a:pt x="342986" y="124304"/>
                    <a:pt x="282520" y="85753"/>
                    <a:pt x="223428" y="45254"/>
                  </a:cubicBezTo>
                  <a:cubicBezTo>
                    <a:pt x="217587" y="40671"/>
                    <a:pt x="180941" y="17700"/>
                    <a:pt x="162675" y="0"/>
                  </a:cubicBezTo>
                  <a:cubicBezTo>
                    <a:pt x="134160" y="5041"/>
                    <a:pt x="105587" y="9795"/>
                    <a:pt x="76900" y="14149"/>
                  </a:cubicBezTo>
                  <a:cubicBezTo>
                    <a:pt x="51133" y="18789"/>
                    <a:pt x="25939" y="26637"/>
                    <a:pt x="0" y="29100"/>
                  </a:cubicBezTo>
                  <a:cubicBezTo>
                    <a:pt x="5440" y="32021"/>
                    <a:pt x="10650" y="35172"/>
                    <a:pt x="15002" y="36776"/>
                  </a:cubicBezTo>
                  <a:cubicBezTo>
                    <a:pt x="27542" y="44795"/>
                    <a:pt x="41513" y="50466"/>
                    <a:pt x="54969" y="56882"/>
                  </a:cubicBezTo>
                  <a:cubicBezTo>
                    <a:pt x="57374" y="56538"/>
                    <a:pt x="59894" y="56825"/>
                    <a:pt x="62413" y="58085"/>
                  </a:cubicBezTo>
                  <a:cubicBezTo>
                    <a:pt x="100090" y="75957"/>
                    <a:pt x="135877" y="97209"/>
                    <a:pt x="172810" y="116514"/>
                  </a:cubicBezTo>
                  <a:cubicBezTo>
                    <a:pt x="204532" y="134443"/>
                    <a:pt x="232246" y="158273"/>
                    <a:pt x="263281" y="177005"/>
                  </a:cubicBezTo>
                  <a:cubicBezTo>
                    <a:pt x="284295" y="190237"/>
                    <a:pt x="305481" y="199288"/>
                    <a:pt x="326610" y="210974"/>
                  </a:cubicBezTo>
                  <a:cubicBezTo>
                    <a:pt x="335485" y="206677"/>
                    <a:pt x="346079" y="206334"/>
                    <a:pt x="355412" y="203756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17474020" y="6234232"/>
              <a:ext cx="486708" cy="372340"/>
            </a:xfrm>
            <a:custGeom>
              <a:rect b="b" l="l" r="r" t="t"/>
              <a:pathLst>
                <a:path extrusionOk="0" h="372340" w="486708">
                  <a:moveTo>
                    <a:pt x="344132" y="183249"/>
                  </a:moveTo>
                  <a:cubicBezTo>
                    <a:pt x="277367" y="137766"/>
                    <a:pt x="209170" y="95434"/>
                    <a:pt x="139542" y="54705"/>
                  </a:cubicBezTo>
                  <a:cubicBezTo>
                    <a:pt x="108336" y="36088"/>
                    <a:pt x="73922" y="19763"/>
                    <a:pt x="42888" y="0"/>
                  </a:cubicBezTo>
                  <a:cubicBezTo>
                    <a:pt x="43517" y="9165"/>
                    <a:pt x="42430" y="18445"/>
                    <a:pt x="39795" y="26866"/>
                  </a:cubicBezTo>
                  <a:cubicBezTo>
                    <a:pt x="33841" y="46113"/>
                    <a:pt x="17407" y="59345"/>
                    <a:pt x="0" y="68110"/>
                  </a:cubicBezTo>
                  <a:cubicBezTo>
                    <a:pt x="1489" y="71146"/>
                    <a:pt x="2691" y="74182"/>
                    <a:pt x="3607" y="77218"/>
                  </a:cubicBezTo>
                  <a:cubicBezTo>
                    <a:pt x="4752" y="77676"/>
                    <a:pt x="5783" y="78249"/>
                    <a:pt x="6814" y="78822"/>
                  </a:cubicBezTo>
                  <a:cubicBezTo>
                    <a:pt x="22102" y="88273"/>
                    <a:pt x="35444" y="98699"/>
                    <a:pt x="50560" y="107750"/>
                  </a:cubicBezTo>
                  <a:cubicBezTo>
                    <a:pt x="88867" y="131006"/>
                    <a:pt x="128376" y="152316"/>
                    <a:pt x="167428" y="174141"/>
                  </a:cubicBezTo>
                  <a:cubicBezTo>
                    <a:pt x="198463" y="190753"/>
                    <a:pt x="227665" y="210401"/>
                    <a:pt x="257154" y="229476"/>
                  </a:cubicBezTo>
                  <a:cubicBezTo>
                    <a:pt x="325121" y="268085"/>
                    <a:pt x="388451" y="313911"/>
                    <a:pt x="451608" y="359738"/>
                  </a:cubicBezTo>
                  <a:cubicBezTo>
                    <a:pt x="459796" y="365237"/>
                    <a:pt x="467813" y="370908"/>
                    <a:pt x="475543" y="377095"/>
                  </a:cubicBezTo>
                  <a:cubicBezTo>
                    <a:pt x="479608" y="344558"/>
                    <a:pt x="483788" y="312021"/>
                    <a:pt x="488140" y="279484"/>
                  </a:cubicBezTo>
                  <a:cubicBezTo>
                    <a:pt x="438496" y="250041"/>
                    <a:pt x="392230" y="214697"/>
                    <a:pt x="344132" y="18324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17026306" y="5996335"/>
              <a:ext cx="246217" cy="97381"/>
            </a:xfrm>
            <a:custGeom>
              <a:rect b="b" l="l" r="r" t="t"/>
              <a:pathLst>
                <a:path extrusionOk="0" h="97381" w="246217">
                  <a:moveTo>
                    <a:pt x="135477" y="0"/>
                  </a:moveTo>
                  <a:cubicBezTo>
                    <a:pt x="124483" y="1604"/>
                    <a:pt x="113546" y="3093"/>
                    <a:pt x="102552" y="4583"/>
                  </a:cubicBezTo>
                  <a:cubicBezTo>
                    <a:pt x="71747" y="8421"/>
                    <a:pt x="40883" y="15295"/>
                    <a:pt x="9849" y="16669"/>
                  </a:cubicBezTo>
                  <a:cubicBezTo>
                    <a:pt x="8933" y="22169"/>
                    <a:pt x="4810" y="24345"/>
                    <a:pt x="57" y="24517"/>
                  </a:cubicBezTo>
                  <a:cubicBezTo>
                    <a:pt x="0" y="24975"/>
                    <a:pt x="0" y="25434"/>
                    <a:pt x="0" y="25892"/>
                  </a:cubicBezTo>
                  <a:cubicBezTo>
                    <a:pt x="43002" y="52815"/>
                    <a:pt x="89268" y="74354"/>
                    <a:pt x="132728" y="100589"/>
                  </a:cubicBezTo>
                  <a:cubicBezTo>
                    <a:pt x="133702" y="62782"/>
                    <a:pt x="174814" y="46113"/>
                    <a:pt x="211289" y="77504"/>
                  </a:cubicBezTo>
                  <a:cubicBezTo>
                    <a:pt x="215526" y="79910"/>
                    <a:pt x="225546" y="89992"/>
                    <a:pt x="232074" y="100016"/>
                  </a:cubicBezTo>
                  <a:cubicBezTo>
                    <a:pt x="234021" y="91653"/>
                    <a:pt x="238029" y="83290"/>
                    <a:pt x="241236" y="78421"/>
                  </a:cubicBezTo>
                  <a:cubicBezTo>
                    <a:pt x="242839" y="75843"/>
                    <a:pt x="244671" y="73322"/>
                    <a:pt x="246618" y="70916"/>
                  </a:cubicBezTo>
                  <a:cubicBezTo>
                    <a:pt x="243068" y="68797"/>
                    <a:pt x="239747" y="66334"/>
                    <a:pt x="236655" y="64157"/>
                  </a:cubicBezTo>
                  <a:cubicBezTo>
                    <a:pt x="222225" y="54190"/>
                    <a:pt x="207223" y="45082"/>
                    <a:pt x="192393" y="35802"/>
                  </a:cubicBezTo>
                  <a:cubicBezTo>
                    <a:pt x="173841" y="23142"/>
                    <a:pt x="154830" y="11399"/>
                    <a:pt x="135477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16964294" y="7110663"/>
              <a:ext cx="463804" cy="389524"/>
            </a:xfrm>
            <a:custGeom>
              <a:rect b="b" l="l" r="r" t="t"/>
              <a:pathLst>
                <a:path extrusionOk="0" h="389524" w="463804">
                  <a:moveTo>
                    <a:pt x="0" y="130892"/>
                  </a:moveTo>
                  <a:cubicBezTo>
                    <a:pt x="26225" y="146988"/>
                    <a:pt x="48327" y="170131"/>
                    <a:pt x="73064" y="188404"/>
                  </a:cubicBezTo>
                  <a:cubicBezTo>
                    <a:pt x="128835" y="232226"/>
                    <a:pt x="185808" y="274501"/>
                    <a:pt x="241522" y="318322"/>
                  </a:cubicBezTo>
                  <a:cubicBezTo>
                    <a:pt x="273072" y="343068"/>
                    <a:pt x="305367" y="366955"/>
                    <a:pt x="336802" y="391702"/>
                  </a:cubicBezTo>
                  <a:cubicBezTo>
                    <a:pt x="370013" y="388093"/>
                    <a:pt x="403167" y="384312"/>
                    <a:pt x="435175" y="376350"/>
                  </a:cubicBezTo>
                  <a:cubicBezTo>
                    <a:pt x="446341" y="374975"/>
                    <a:pt x="457449" y="373314"/>
                    <a:pt x="468443" y="371366"/>
                  </a:cubicBezTo>
                  <a:cubicBezTo>
                    <a:pt x="312009" y="251759"/>
                    <a:pt x="151968" y="135417"/>
                    <a:pt x="8761" y="0"/>
                  </a:cubicBezTo>
                  <a:cubicBezTo>
                    <a:pt x="7043" y="43707"/>
                    <a:pt x="3894" y="87300"/>
                    <a:pt x="0" y="13089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16665970" y="6912922"/>
              <a:ext cx="274847" cy="297872"/>
            </a:xfrm>
            <a:custGeom>
              <a:rect b="b" l="l" r="r" t="t"/>
              <a:pathLst>
                <a:path extrusionOk="0" h="297872" w="274847">
                  <a:moveTo>
                    <a:pt x="6127" y="0"/>
                  </a:moveTo>
                  <a:cubicBezTo>
                    <a:pt x="4352" y="33511"/>
                    <a:pt x="2290" y="67021"/>
                    <a:pt x="0" y="100475"/>
                  </a:cubicBezTo>
                  <a:cubicBezTo>
                    <a:pt x="2004" y="101391"/>
                    <a:pt x="3779" y="102880"/>
                    <a:pt x="4638" y="104943"/>
                  </a:cubicBezTo>
                  <a:cubicBezTo>
                    <a:pt x="9333" y="109525"/>
                    <a:pt x="14773" y="113306"/>
                    <a:pt x="19239" y="118175"/>
                  </a:cubicBezTo>
                  <a:cubicBezTo>
                    <a:pt x="19297" y="118232"/>
                    <a:pt x="19297" y="118232"/>
                    <a:pt x="19354" y="118290"/>
                  </a:cubicBezTo>
                  <a:cubicBezTo>
                    <a:pt x="75869" y="154779"/>
                    <a:pt x="127919" y="198200"/>
                    <a:pt x="184377" y="234918"/>
                  </a:cubicBezTo>
                  <a:cubicBezTo>
                    <a:pt x="213579" y="256399"/>
                    <a:pt x="244156" y="276162"/>
                    <a:pt x="272328" y="299018"/>
                  </a:cubicBezTo>
                  <a:cubicBezTo>
                    <a:pt x="275134" y="264992"/>
                    <a:pt x="276909" y="230908"/>
                    <a:pt x="278455" y="196825"/>
                  </a:cubicBezTo>
                  <a:cubicBezTo>
                    <a:pt x="203960" y="141776"/>
                    <a:pt x="125227" y="93028"/>
                    <a:pt x="52106" y="36203"/>
                  </a:cubicBezTo>
                  <a:cubicBezTo>
                    <a:pt x="48270" y="31678"/>
                    <a:pt x="21873" y="14092"/>
                    <a:pt x="6127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15908136" y="5336492"/>
              <a:ext cx="320655" cy="263502"/>
            </a:xfrm>
            <a:custGeom>
              <a:rect b="b" l="l" r="r" t="t"/>
              <a:pathLst>
                <a:path extrusionOk="0" h="263502" w="320655">
                  <a:moveTo>
                    <a:pt x="38879" y="258748"/>
                  </a:moveTo>
                  <a:cubicBezTo>
                    <a:pt x="79419" y="230679"/>
                    <a:pt x="121734" y="205188"/>
                    <a:pt x="163935" y="179754"/>
                  </a:cubicBezTo>
                  <a:cubicBezTo>
                    <a:pt x="215068" y="149738"/>
                    <a:pt x="262708" y="113420"/>
                    <a:pt x="316704" y="88502"/>
                  </a:cubicBezTo>
                  <a:cubicBezTo>
                    <a:pt x="318422" y="87872"/>
                    <a:pt x="320140" y="87128"/>
                    <a:pt x="321858" y="86383"/>
                  </a:cubicBezTo>
                  <a:cubicBezTo>
                    <a:pt x="305367" y="68797"/>
                    <a:pt x="289506" y="50696"/>
                    <a:pt x="274332" y="31907"/>
                  </a:cubicBezTo>
                  <a:cubicBezTo>
                    <a:pt x="266316" y="22054"/>
                    <a:pt x="258528" y="12087"/>
                    <a:pt x="250798" y="1948"/>
                  </a:cubicBezTo>
                  <a:cubicBezTo>
                    <a:pt x="250340" y="1375"/>
                    <a:pt x="249767" y="745"/>
                    <a:pt x="249195" y="0"/>
                  </a:cubicBezTo>
                  <a:cubicBezTo>
                    <a:pt x="246046" y="5900"/>
                    <a:pt x="239346" y="11113"/>
                    <a:pt x="234479" y="15180"/>
                  </a:cubicBezTo>
                  <a:cubicBezTo>
                    <a:pt x="209514" y="39525"/>
                    <a:pt x="186094" y="65417"/>
                    <a:pt x="162847" y="91367"/>
                  </a:cubicBezTo>
                  <a:cubicBezTo>
                    <a:pt x="126716" y="133240"/>
                    <a:pt x="88180" y="172823"/>
                    <a:pt x="50274" y="212978"/>
                  </a:cubicBezTo>
                  <a:cubicBezTo>
                    <a:pt x="33612" y="230393"/>
                    <a:pt x="17751" y="248723"/>
                    <a:pt x="0" y="265049"/>
                  </a:cubicBezTo>
                  <a:cubicBezTo>
                    <a:pt x="12082" y="263388"/>
                    <a:pt x="24164" y="262185"/>
                    <a:pt x="36245" y="261154"/>
                  </a:cubicBezTo>
                  <a:cubicBezTo>
                    <a:pt x="37047" y="260294"/>
                    <a:pt x="37906" y="259435"/>
                    <a:pt x="38879" y="258748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16168897" y="5278063"/>
              <a:ext cx="830267" cy="166120"/>
            </a:xfrm>
            <a:custGeom>
              <a:rect b="b" l="l" r="r" t="t"/>
              <a:pathLst>
                <a:path extrusionOk="0" h="166120" w="830267">
                  <a:moveTo>
                    <a:pt x="67910" y="122758"/>
                  </a:moveTo>
                  <a:cubicBezTo>
                    <a:pt x="84401" y="138167"/>
                    <a:pt x="101178" y="153519"/>
                    <a:pt x="118871" y="167553"/>
                  </a:cubicBezTo>
                  <a:cubicBezTo>
                    <a:pt x="129522" y="171219"/>
                    <a:pt x="141203" y="168985"/>
                    <a:pt x="152197" y="168756"/>
                  </a:cubicBezTo>
                  <a:cubicBezTo>
                    <a:pt x="189129" y="165491"/>
                    <a:pt x="225547" y="157586"/>
                    <a:pt x="262422" y="153805"/>
                  </a:cubicBezTo>
                  <a:cubicBezTo>
                    <a:pt x="325064" y="149795"/>
                    <a:pt x="387764" y="145442"/>
                    <a:pt x="450520" y="143150"/>
                  </a:cubicBezTo>
                  <a:cubicBezTo>
                    <a:pt x="489915" y="139255"/>
                    <a:pt x="530169" y="133126"/>
                    <a:pt x="569678" y="131866"/>
                  </a:cubicBezTo>
                  <a:cubicBezTo>
                    <a:pt x="600312" y="128486"/>
                    <a:pt x="630946" y="125507"/>
                    <a:pt x="661637" y="123044"/>
                  </a:cubicBezTo>
                  <a:cubicBezTo>
                    <a:pt x="656198" y="113821"/>
                    <a:pt x="662153" y="98298"/>
                    <a:pt x="667821" y="89992"/>
                  </a:cubicBezTo>
                  <a:cubicBezTo>
                    <a:pt x="691527" y="53560"/>
                    <a:pt x="770374" y="26350"/>
                    <a:pt x="808967" y="50581"/>
                  </a:cubicBezTo>
                  <a:cubicBezTo>
                    <a:pt x="812574" y="42733"/>
                    <a:pt x="816124" y="34885"/>
                    <a:pt x="819732" y="27095"/>
                  </a:cubicBezTo>
                  <a:cubicBezTo>
                    <a:pt x="823740" y="20106"/>
                    <a:pt x="827118" y="8478"/>
                    <a:pt x="832329" y="0"/>
                  </a:cubicBezTo>
                  <a:cubicBezTo>
                    <a:pt x="829924" y="516"/>
                    <a:pt x="827462" y="802"/>
                    <a:pt x="825229" y="1088"/>
                  </a:cubicBezTo>
                  <a:cubicBezTo>
                    <a:pt x="795225" y="6989"/>
                    <a:pt x="764820" y="10368"/>
                    <a:pt x="734586" y="14607"/>
                  </a:cubicBezTo>
                  <a:cubicBezTo>
                    <a:pt x="701605" y="18846"/>
                    <a:pt x="668509" y="23257"/>
                    <a:pt x="635241" y="24632"/>
                  </a:cubicBezTo>
                  <a:cubicBezTo>
                    <a:pt x="595216" y="25319"/>
                    <a:pt x="555077" y="22398"/>
                    <a:pt x="515052" y="25548"/>
                  </a:cubicBezTo>
                  <a:cubicBezTo>
                    <a:pt x="515797" y="34026"/>
                    <a:pt x="512705" y="44337"/>
                    <a:pt x="509097" y="50867"/>
                  </a:cubicBezTo>
                  <a:cubicBezTo>
                    <a:pt x="488885" y="91882"/>
                    <a:pt x="443420" y="114566"/>
                    <a:pt x="398643" y="113306"/>
                  </a:cubicBezTo>
                  <a:cubicBezTo>
                    <a:pt x="353580" y="113363"/>
                    <a:pt x="302160" y="88216"/>
                    <a:pt x="287101" y="43650"/>
                  </a:cubicBezTo>
                  <a:cubicBezTo>
                    <a:pt x="286815" y="42676"/>
                    <a:pt x="286757" y="41588"/>
                    <a:pt x="286815" y="40442"/>
                  </a:cubicBezTo>
                  <a:cubicBezTo>
                    <a:pt x="191191" y="44280"/>
                    <a:pt x="95509" y="46342"/>
                    <a:pt x="0" y="51727"/>
                  </a:cubicBezTo>
                  <a:cubicBezTo>
                    <a:pt x="22618" y="75385"/>
                    <a:pt x="44147" y="100188"/>
                    <a:pt x="67910" y="122758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16046131" y="5426312"/>
              <a:ext cx="870349" cy="160392"/>
            </a:xfrm>
            <a:custGeom>
              <a:rect b="b" l="l" r="r" t="t"/>
              <a:pathLst>
                <a:path extrusionOk="0" h="160392" w="870349">
                  <a:moveTo>
                    <a:pt x="728517" y="9795"/>
                  </a:moveTo>
                  <a:cubicBezTo>
                    <a:pt x="675494" y="13748"/>
                    <a:pt x="622586" y="18732"/>
                    <a:pt x="569678" y="24288"/>
                  </a:cubicBezTo>
                  <a:cubicBezTo>
                    <a:pt x="536754" y="24517"/>
                    <a:pt x="503944" y="27095"/>
                    <a:pt x="471077" y="29157"/>
                  </a:cubicBezTo>
                  <a:cubicBezTo>
                    <a:pt x="460827" y="86956"/>
                    <a:pt x="396639" y="120123"/>
                    <a:pt x="341440" y="118404"/>
                  </a:cubicBezTo>
                  <a:cubicBezTo>
                    <a:pt x="302217" y="118118"/>
                    <a:pt x="237399" y="92512"/>
                    <a:pt x="238831" y="46170"/>
                  </a:cubicBezTo>
                  <a:cubicBezTo>
                    <a:pt x="238315" y="46113"/>
                    <a:pt x="237857" y="46056"/>
                    <a:pt x="237342" y="45941"/>
                  </a:cubicBezTo>
                  <a:cubicBezTo>
                    <a:pt x="229440" y="43936"/>
                    <a:pt x="223886" y="38151"/>
                    <a:pt x="218618" y="32308"/>
                  </a:cubicBezTo>
                  <a:cubicBezTo>
                    <a:pt x="211804" y="25548"/>
                    <a:pt x="205047" y="18732"/>
                    <a:pt x="198348" y="11800"/>
                  </a:cubicBezTo>
                  <a:cubicBezTo>
                    <a:pt x="164393" y="28642"/>
                    <a:pt x="133473" y="50925"/>
                    <a:pt x="102610" y="72807"/>
                  </a:cubicBezTo>
                  <a:cubicBezTo>
                    <a:pt x="68712" y="95376"/>
                    <a:pt x="34184" y="116972"/>
                    <a:pt x="0" y="139083"/>
                  </a:cubicBezTo>
                  <a:cubicBezTo>
                    <a:pt x="573" y="139255"/>
                    <a:pt x="1088" y="139427"/>
                    <a:pt x="1718" y="139713"/>
                  </a:cubicBezTo>
                  <a:cubicBezTo>
                    <a:pt x="5841" y="141947"/>
                    <a:pt x="8188" y="146301"/>
                    <a:pt x="10765" y="150082"/>
                  </a:cubicBezTo>
                  <a:cubicBezTo>
                    <a:pt x="13055" y="154149"/>
                    <a:pt x="17350" y="159705"/>
                    <a:pt x="18151" y="164861"/>
                  </a:cubicBezTo>
                  <a:cubicBezTo>
                    <a:pt x="61497" y="160794"/>
                    <a:pt x="104385" y="152488"/>
                    <a:pt x="147730" y="148535"/>
                  </a:cubicBezTo>
                  <a:cubicBezTo>
                    <a:pt x="215068" y="145442"/>
                    <a:pt x="282234" y="142062"/>
                    <a:pt x="349342" y="135532"/>
                  </a:cubicBezTo>
                  <a:cubicBezTo>
                    <a:pt x="442447" y="130376"/>
                    <a:pt x="535723" y="130663"/>
                    <a:pt x="628656" y="121211"/>
                  </a:cubicBezTo>
                  <a:cubicBezTo>
                    <a:pt x="710938" y="117316"/>
                    <a:pt x="792762" y="109869"/>
                    <a:pt x="874644" y="101677"/>
                  </a:cubicBezTo>
                  <a:cubicBezTo>
                    <a:pt x="860043" y="87758"/>
                    <a:pt x="849278" y="69599"/>
                    <a:pt x="844583" y="50524"/>
                  </a:cubicBezTo>
                  <a:cubicBezTo>
                    <a:pt x="842120" y="33797"/>
                    <a:pt x="845041" y="14951"/>
                    <a:pt x="853687" y="0"/>
                  </a:cubicBezTo>
                  <a:cubicBezTo>
                    <a:pt x="811887" y="1833"/>
                    <a:pt x="770088" y="4296"/>
                    <a:pt x="728517" y="979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16980213" y="5355223"/>
              <a:ext cx="229039" cy="148936"/>
            </a:xfrm>
            <a:custGeom>
              <a:rect b="b" l="l" r="r" t="t"/>
              <a:pathLst>
                <a:path extrusionOk="0" h="148936" w="229039">
                  <a:moveTo>
                    <a:pt x="0" y="33224"/>
                  </a:moveTo>
                  <a:cubicBezTo>
                    <a:pt x="3836" y="34255"/>
                    <a:pt x="7215" y="35344"/>
                    <a:pt x="9104" y="35916"/>
                  </a:cubicBezTo>
                  <a:cubicBezTo>
                    <a:pt x="82970" y="60720"/>
                    <a:pt x="147043" y="105859"/>
                    <a:pt x="215583" y="141489"/>
                  </a:cubicBezTo>
                  <a:cubicBezTo>
                    <a:pt x="220050" y="143437"/>
                    <a:pt x="222684" y="146530"/>
                    <a:pt x="223829" y="150024"/>
                  </a:cubicBezTo>
                  <a:cubicBezTo>
                    <a:pt x="226806" y="149738"/>
                    <a:pt x="229784" y="149452"/>
                    <a:pt x="232704" y="149222"/>
                  </a:cubicBezTo>
                  <a:cubicBezTo>
                    <a:pt x="231444" y="147389"/>
                    <a:pt x="230356" y="145442"/>
                    <a:pt x="229097" y="143723"/>
                  </a:cubicBezTo>
                  <a:cubicBezTo>
                    <a:pt x="209686" y="118691"/>
                    <a:pt x="187641" y="92799"/>
                    <a:pt x="167256" y="69083"/>
                  </a:cubicBezTo>
                  <a:cubicBezTo>
                    <a:pt x="146070" y="46514"/>
                    <a:pt x="125571" y="23371"/>
                    <a:pt x="105358" y="0"/>
                  </a:cubicBezTo>
                  <a:cubicBezTo>
                    <a:pt x="106045" y="4926"/>
                    <a:pt x="103869" y="10254"/>
                    <a:pt x="99976" y="13748"/>
                  </a:cubicBezTo>
                  <a:cubicBezTo>
                    <a:pt x="86291" y="26866"/>
                    <a:pt x="65105" y="26751"/>
                    <a:pt x="47640" y="22971"/>
                  </a:cubicBezTo>
                  <a:cubicBezTo>
                    <a:pt x="43460" y="22856"/>
                    <a:pt x="26626" y="16383"/>
                    <a:pt x="13399" y="8764"/>
                  </a:cubicBezTo>
                  <a:cubicBezTo>
                    <a:pt x="9104" y="17013"/>
                    <a:pt x="4638" y="25147"/>
                    <a:pt x="0" y="3322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17087517" y="5477293"/>
              <a:ext cx="68711" cy="40098"/>
            </a:xfrm>
            <a:custGeom>
              <a:rect b="b" l="l" r="r" t="t"/>
              <a:pathLst>
                <a:path extrusionOk="0" h="40098" w="68711">
                  <a:moveTo>
                    <a:pt x="4008" y="40213"/>
                  </a:moveTo>
                  <a:cubicBezTo>
                    <a:pt x="26339" y="38494"/>
                    <a:pt x="49129" y="35687"/>
                    <a:pt x="71804" y="32938"/>
                  </a:cubicBezTo>
                  <a:cubicBezTo>
                    <a:pt x="53824" y="22627"/>
                    <a:pt x="36474" y="11227"/>
                    <a:pt x="19010" y="0"/>
                  </a:cubicBezTo>
                  <a:cubicBezTo>
                    <a:pt x="16834" y="15008"/>
                    <a:pt x="10078" y="29272"/>
                    <a:pt x="0" y="40442"/>
                  </a:cubicBezTo>
                  <a:cubicBezTo>
                    <a:pt x="1317" y="40385"/>
                    <a:pt x="2691" y="40327"/>
                    <a:pt x="4008" y="40213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15878189" y="5532514"/>
              <a:ext cx="1357058" cy="744680"/>
            </a:xfrm>
            <a:custGeom>
              <a:rect b="b" l="l" r="r" t="t"/>
              <a:pathLst>
                <a:path extrusionOk="0" h="744680" w="1357058">
                  <a:moveTo>
                    <a:pt x="794824" y="281260"/>
                  </a:moveTo>
                  <a:cubicBezTo>
                    <a:pt x="794022" y="278109"/>
                    <a:pt x="797343" y="274615"/>
                    <a:pt x="805474" y="274100"/>
                  </a:cubicBezTo>
                  <a:cubicBezTo>
                    <a:pt x="848591" y="263731"/>
                    <a:pt x="890791" y="249640"/>
                    <a:pt x="934710" y="242766"/>
                  </a:cubicBezTo>
                  <a:cubicBezTo>
                    <a:pt x="1034285" y="226440"/>
                    <a:pt x="1131455" y="198486"/>
                    <a:pt x="1230858" y="181587"/>
                  </a:cubicBezTo>
                  <a:cubicBezTo>
                    <a:pt x="1230170" y="181129"/>
                    <a:pt x="1229483" y="180556"/>
                    <a:pt x="1228854" y="179926"/>
                  </a:cubicBezTo>
                  <a:cubicBezTo>
                    <a:pt x="1218203" y="165319"/>
                    <a:pt x="1228052" y="142005"/>
                    <a:pt x="1233549" y="128371"/>
                  </a:cubicBezTo>
                  <a:cubicBezTo>
                    <a:pt x="1249353" y="94288"/>
                    <a:pt x="1280903" y="68453"/>
                    <a:pt x="1317950" y="61350"/>
                  </a:cubicBezTo>
                  <a:cubicBezTo>
                    <a:pt x="1326596" y="59288"/>
                    <a:pt x="1345205" y="57054"/>
                    <a:pt x="1360723" y="58830"/>
                  </a:cubicBezTo>
                  <a:cubicBezTo>
                    <a:pt x="1360093" y="38952"/>
                    <a:pt x="1358375" y="19247"/>
                    <a:pt x="1354138" y="0"/>
                  </a:cubicBezTo>
                  <a:cubicBezTo>
                    <a:pt x="1277295" y="6874"/>
                    <a:pt x="1201083" y="17872"/>
                    <a:pt x="1123724" y="17930"/>
                  </a:cubicBezTo>
                  <a:cubicBezTo>
                    <a:pt x="1115365" y="18331"/>
                    <a:pt x="1107005" y="18846"/>
                    <a:pt x="1098645" y="19419"/>
                  </a:cubicBezTo>
                  <a:cubicBezTo>
                    <a:pt x="1096125" y="20507"/>
                    <a:pt x="1093205" y="20908"/>
                    <a:pt x="1089941" y="20278"/>
                  </a:cubicBezTo>
                  <a:cubicBezTo>
                    <a:pt x="1089655" y="20221"/>
                    <a:pt x="1089369" y="20164"/>
                    <a:pt x="1089139" y="20106"/>
                  </a:cubicBezTo>
                  <a:cubicBezTo>
                    <a:pt x="1056616" y="22627"/>
                    <a:pt x="1024207" y="26293"/>
                    <a:pt x="991798" y="29673"/>
                  </a:cubicBezTo>
                  <a:cubicBezTo>
                    <a:pt x="992141" y="30074"/>
                    <a:pt x="992428" y="30475"/>
                    <a:pt x="992714" y="30876"/>
                  </a:cubicBezTo>
                  <a:cubicBezTo>
                    <a:pt x="1009949" y="51555"/>
                    <a:pt x="1020599" y="78478"/>
                    <a:pt x="1018996" y="105573"/>
                  </a:cubicBezTo>
                  <a:cubicBezTo>
                    <a:pt x="1017851" y="175802"/>
                    <a:pt x="940550" y="216244"/>
                    <a:pt x="876992" y="205704"/>
                  </a:cubicBezTo>
                  <a:cubicBezTo>
                    <a:pt x="816869" y="198715"/>
                    <a:pt x="776100" y="146015"/>
                    <a:pt x="796542" y="86555"/>
                  </a:cubicBezTo>
                  <a:cubicBezTo>
                    <a:pt x="801409" y="71489"/>
                    <a:pt x="812002" y="53961"/>
                    <a:pt x="825859" y="42046"/>
                  </a:cubicBezTo>
                  <a:cubicBezTo>
                    <a:pt x="733899" y="48003"/>
                    <a:pt x="643257" y="54247"/>
                    <a:pt x="550553" y="54763"/>
                  </a:cubicBezTo>
                  <a:cubicBezTo>
                    <a:pt x="502799" y="56710"/>
                    <a:pt x="455216" y="62095"/>
                    <a:pt x="407518" y="64329"/>
                  </a:cubicBezTo>
                  <a:cubicBezTo>
                    <a:pt x="372590" y="66334"/>
                    <a:pt x="337490" y="65303"/>
                    <a:pt x="302618" y="68625"/>
                  </a:cubicBezTo>
                  <a:cubicBezTo>
                    <a:pt x="266945" y="73036"/>
                    <a:pt x="231272" y="77848"/>
                    <a:pt x="195485" y="80712"/>
                  </a:cubicBezTo>
                  <a:cubicBezTo>
                    <a:pt x="197776" y="92398"/>
                    <a:pt x="196859" y="106776"/>
                    <a:pt x="197604" y="114509"/>
                  </a:cubicBezTo>
                  <a:cubicBezTo>
                    <a:pt x="196058" y="141432"/>
                    <a:pt x="184205" y="167267"/>
                    <a:pt x="166225" y="187201"/>
                  </a:cubicBezTo>
                  <a:cubicBezTo>
                    <a:pt x="135133" y="225008"/>
                    <a:pt x="89039" y="235720"/>
                    <a:pt x="42201" y="227700"/>
                  </a:cubicBezTo>
                  <a:cubicBezTo>
                    <a:pt x="28115" y="224722"/>
                    <a:pt x="12254" y="221857"/>
                    <a:pt x="0" y="213666"/>
                  </a:cubicBezTo>
                  <a:cubicBezTo>
                    <a:pt x="458" y="231710"/>
                    <a:pt x="1489" y="249754"/>
                    <a:pt x="2348" y="267798"/>
                  </a:cubicBezTo>
                  <a:cubicBezTo>
                    <a:pt x="3779" y="312536"/>
                    <a:pt x="3207" y="357275"/>
                    <a:pt x="4638" y="402013"/>
                  </a:cubicBezTo>
                  <a:cubicBezTo>
                    <a:pt x="3665" y="446693"/>
                    <a:pt x="4924" y="491374"/>
                    <a:pt x="6528" y="536055"/>
                  </a:cubicBezTo>
                  <a:cubicBezTo>
                    <a:pt x="23190" y="533649"/>
                    <a:pt x="40368" y="540580"/>
                    <a:pt x="56115" y="545564"/>
                  </a:cubicBezTo>
                  <a:cubicBezTo>
                    <a:pt x="96826" y="557078"/>
                    <a:pt x="127460" y="591734"/>
                    <a:pt x="134561" y="633379"/>
                  </a:cubicBezTo>
                  <a:cubicBezTo>
                    <a:pt x="136049" y="643575"/>
                    <a:pt x="141661" y="662078"/>
                    <a:pt x="139370" y="674852"/>
                  </a:cubicBezTo>
                  <a:cubicBezTo>
                    <a:pt x="140058" y="679950"/>
                    <a:pt x="141775" y="686881"/>
                    <a:pt x="141661" y="692896"/>
                  </a:cubicBezTo>
                  <a:cubicBezTo>
                    <a:pt x="153743" y="684418"/>
                    <a:pt x="169604" y="675425"/>
                    <a:pt x="171894" y="674165"/>
                  </a:cubicBezTo>
                  <a:cubicBezTo>
                    <a:pt x="202643" y="654803"/>
                    <a:pt x="237857" y="645523"/>
                    <a:pt x="273244" y="638878"/>
                  </a:cubicBezTo>
                  <a:cubicBezTo>
                    <a:pt x="325980" y="626276"/>
                    <a:pt x="394520" y="639680"/>
                    <a:pt x="420516" y="691922"/>
                  </a:cubicBezTo>
                  <a:cubicBezTo>
                    <a:pt x="426815" y="704754"/>
                    <a:pt x="423265" y="717471"/>
                    <a:pt x="416050" y="728297"/>
                  </a:cubicBezTo>
                  <a:cubicBezTo>
                    <a:pt x="415306" y="734999"/>
                    <a:pt x="414447" y="741644"/>
                    <a:pt x="413416" y="748346"/>
                  </a:cubicBezTo>
                  <a:cubicBezTo>
                    <a:pt x="425670" y="746971"/>
                    <a:pt x="438496" y="748002"/>
                    <a:pt x="450578" y="746857"/>
                  </a:cubicBezTo>
                  <a:cubicBezTo>
                    <a:pt x="502054" y="745310"/>
                    <a:pt x="553474" y="743935"/>
                    <a:pt x="604950" y="742389"/>
                  </a:cubicBezTo>
                  <a:cubicBezTo>
                    <a:pt x="576492" y="717299"/>
                    <a:pt x="568647" y="671071"/>
                    <a:pt x="571052" y="633952"/>
                  </a:cubicBezTo>
                  <a:cubicBezTo>
                    <a:pt x="575175" y="570368"/>
                    <a:pt x="622644" y="510908"/>
                    <a:pt x="685171" y="496301"/>
                  </a:cubicBezTo>
                  <a:cubicBezTo>
                    <a:pt x="709507" y="490114"/>
                    <a:pt x="740484" y="493608"/>
                    <a:pt x="761041" y="508101"/>
                  </a:cubicBezTo>
                  <a:cubicBezTo>
                    <a:pt x="764877" y="459811"/>
                    <a:pt x="770317" y="411636"/>
                    <a:pt x="774611" y="363347"/>
                  </a:cubicBezTo>
                  <a:cubicBezTo>
                    <a:pt x="776214" y="355499"/>
                    <a:pt x="777589" y="275990"/>
                    <a:pt x="789441" y="287332"/>
                  </a:cubicBezTo>
                  <a:cubicBezTo>
                    <a:pt x="790987" y="284582"/>
                    <a:pt x="792762" y="282577"/>
                    <a:pt x="794824" y="281260"/>
                  </a:cubicBezTo>
                  <a:close/>
                  <a:moveTo>
                    <a:pt x="586341" y="396399"/>
                  </a:moveTo>
                  <a:cubicBezTo>
                    <a:pt x="541564" y="401784"/>
                    <a:pt x="499306" y="412266"/>
                    <a:pt x="456189" y="421202"/>
                  </a:cubicBezTo>
                  <a:cubicBezTo>
                    <a:pt x="457907" y="425957"/>
                    <a:pt x="458594" y="430998"/>
                    <a:pt x="458594" y="436211"/>
                  </a:cubicBezTo>
                  <a:cubicBezTo>
                    <a:pt x="462201" y="503747"/>
                    <a:pt x="398529" y="562577"/>
                    <a:pt x="331935" y="558854"/>
                  </a:cubicBezTo>
                  <a:cubicBezTo>
                    <a:pt x="274618" y="562405"/>
                    <a:pt x="218045" y="528608"/>
                    <a:pt x="207052" y="469893"/>
                  </a:cubicBezTo>
                  <a:cubicBezTo>
                    <a:pt x="206937" y="468232"/>
                    <a:pt x="206765" y="465711"/>
                    <a:pt x="206651" y="462847"/>
                  </a:cubicBezTo>
                  <a:cubicBezTo>
                    <a:pt x="187526" y="466055"/>
                    <a:pt x="168344" y="468175"/>
                    <a:pt x="148876" y="467487"/>
                  </a:cubicBezTo>
                  <a:cubicBezTo>
                    <a:pt x="138111" y="467716"/>
                    <a:pt x="126602" y="459410"/>
                    <a:pt x="127747" y="448068"/>
                  </a:cubicBezTo>
                  <a:cubicBezTo>
                    <a:pt x="122708" y="395941"/>
                    <a:pt x="125514" y="343584"/>
                    <a:pt x="122479" y="291342"/>
                  </a:cubicBezTo>
                  <a:cubicBezTo>
                    <a:pt x="113604" y="281833"/>
                    <a:pt x="117154" y="266595"/>
                    <a:pt x="116925" y="254623"/>
                  </a:cubicBezTo>
                  <a:cubicBezTo>
                    <a:pt x="117612" y="238870"/>
                    <a:pt x="125456" y="229247"/>
                    <a:pt x="140974" y="226039"/>
                  </a:cubicBezTo>
                  <a:cubicBezTo>
                    <a:pt x="159068" y="219852"/>
                    <a:pt x="177792" y="215442"/>
                    <a:pt x="196688" y="212520"/>
                  </a:cubicBezTo>
                  <a:cubicBezTo>
                    <a:pt x="256410" y="204443"/>
                    <a:pt x="315731" y="194476"/>
                    <a:pt x="375167" y="184738"/>
                  </a:cubicBezTo>
                  <a:cubicBezTo>
                    <a:pt x="423322" y="178036"/>
                    <a:pt x="470390" y="166293"/>
                    <a:pt x="518030" y="157987"/>
                  </a:cubicBezTo>
                  <a:cubicBezTo>
                    <a:pt x="549236" y="153290"/>
                    <a:pt x="605924" y="124304"/>
                    <a:pt x="604950" y="178093"/>
                  </a:cubicBezTo>
                  <a:cubicBezTo>
                    <a:pt x="609531" y="228789"/>
                    <a:pt x="612165" y="279656"/>
                    <a:pt x="612394" y="330581"/>
                  </a:cubicBezTo>
                  <a:cubicBezTo>
                    <a:pt x="611020" y="353150"/>
                    <a:pt x="615887" y="391415"/>
                    <a:pt x="586341" y="39639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15911630" y="6816629"/>
              <a:ext cx="509612" cy="962355"/>
            </a:xfrm>
            <a:custGeom>
              <a:rect b="b" l="l" r="r" t="t"/>
              <a:pathLst>
                <a:path extrusionOk="0" h="962355" w="509612">
                  <a:moveTo>
                    <a:pt x="514537" y="0"/>
                  </a:moveTo>
                  <a:cubicBezTo>
                    <a:pt x="508696" y="4812"/>
                    <a:pt x="508124" y="12889"/>
                    <a:pt x="507838" y="20106"/>
                  </a:cubicBezTo>
                  <a:cubicBezTo>
                    <a:pt x="502112" y="113249"/>
                    <a:pt x="493809" y="209198"/>
                    <a:pt x="484819" y="302856"/>
                  </a:cubicBezTo>
                  <a:cubicBezTo>
                    <a:pt x="478921" y="378011"/>
                    <a:pt x="482300" y="453453"/>
                    <a:pt x="477719" y="528723"/>
                  </a:cubicBezTo>
                  <a:cubicBezTo>
                    <a:pt x="473882" y="602561"/>
                    <a:pt x="471993" y="676456"/>
                    <a:pt x="471878" y="750408"/>
                  </a:cubicBezTo>
                  <a:cubicBezTo>
                    <a:pt x="471306" y="800130"/>
                    <a:pt x="469874" y="849852"/>
                    <a:pt x="467011" y="899516"/>
                  </a:cubicBezTo>
                  <a:cubicBezTo>
                    <a:pt x="464835" y="920826"/>
                    <a:pt x="465179" y="943452"/>
                    <a:pt x="456361" y="963272"/>
                  </a:cubicBezTo>
                  <a:cubicBezTo>
                    <a:pt x="344647" y="952961"/>
                    <a:pt x="232303" y="951243"/>
                    <a:pt x="120188" y="950899"/>
                  </a:cubicBezTo>
                  <a:cubicBezTo>
                    <a:pt x="117096" y="950784"/>
                    <a:pt x="114062" y="950727"/>
                    <a:pt x="110970" y="950670"/>
                  </a:cubicBezTo>
                  <a:cubicBezTo>
                    <a:pt x="111828" y="949123"/>
                    <a:pt x="112401" y="947405"/>
                    <a:pt x="112573" y="945457"/>
                  </a:cubicBezTo>
                  <a:cubicBezTo>
                    <a:pt x="111256" y="903526"/>
                    <a:pt x="105186" y="861767"/>
                    <a:pt x="101407" y="819950"/>
                  </a:cubicBezTo>
                  <a:cubicBezTo>
                    <a:pt x="95166" y="722111"/>
                    <a:pt x="83542" y="624958"/>
                    <a:pt x="70258" y="527864"/>
                  </a:cubicBezTo>
                  <a:cubicBezTo>
                    <a:pt x="53652" y="415131"/>
                    <a:pt x="37849" y="302397"/>
                    <a:pt x="23763" y="189378"/>
                  </a:cubicBezTo>
                  <a:cubicBezTo>
                    <a:pt x="15174" y="132381"/>
                    <a:pt x="6356" y="75327"/>
                    <a:pt x="286" y="17987"/>
                  </a:cubicBezTo>
                  <a:cubicBezTo>
                    <a:pt x="172" y="17242"/>
                    <a:pt x="57" y="16498"/>
                    <a:pt x="0" y="15753"/>
                  </a:cubicBezTo>
                  <a:cubicBezTo>
                    <a:pt x="67796" y="15524"/>
                    <a:pt x="135591" y="14607"/>
                    <a:pt x="203330" y="11972"/>
                  </a:cubicBezTo>
                  <a:cubicBezTo>
                    <a:pt x="274847" y="10597"/>
                    <a:pt x="346365" y="9051"/>
                    <a:pt x="417825" y="7160"/>
                  </a:cubicBezTo>
                  <a:cubicBezTo>
                    <a:pt x="450062" y="3781"/>
                    <a:pt x="482242" y="974"/>
                    <a:pt x="514537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15295113" y="6828716"/>
              <a:ext cx="521064" cy="950899"/>
            </a:xfrm>
            <a:custGeom>
              <a:rect b="b" l="l" r="r" t="t"/>
              <a:pathLst>
                <a:path extrusionOk="0" h="950899" w="521064">
                  <a:moveTo>
                    <a:pt x="520034" y="902495"/>
                  </a:moveTo>
                  <a:cubicBezTo>
                    <a:pt x="521007" y="913321"/>
                    <a:pt x="522439" y="924148"/>
                    <a:pt x="524214" y="934860"/>
                  </a:cubicBezTo>
                  <a:cubicBezTo>
                    <a:pt x="482242" y="934573"/>
                    <a:pt x="440271" y="934745"/>
                    <a:pt x="398242" y="935719"/>
                  </a:cubicBezTo>
                  <a:cubicBezTo>
                    <a:pt x="312238" y="933829"/>
                    <a:pt x="226520" y="963330"/>
                    <a:pt x="140916" y="949868"/>
                  </a:cubicBezTo>
                  <a:cubicBezTo>
                    <a:pt x="126544" y="879353"/>
                    <a:pt x="110855" y="809754"/>
                    <a:pt x="96426" y="738150"/>
                  </a:cubicBezTo>
                  <a:cubicBezTo>
                    <a:pt x="76728" y="634639"/>
                    <a:pt x="64875" y="526489"/>
                    <a:pt x="49072" y="421833"/>
                  </a:cubicBezTo>
                  <a:cubicBezTo>
                    <a:pt x="33554" y="281833"/>
                    <a:pt x="7329" y="143380"/>
                    <a:pt x="115" y="2578"/>
                  </a:cubicBezTo>
                  <a:cubicBezTo>
                    <a:pt x="57" y="1776"/>
                    <a:pt x="0" y="917"/>
                    <a:pt x="0" y="0"/>
                  </a:cubicBezTo>
                  <a:cubicBezTo>
                    <a:pt x="7157" y="974"/>
                    <a:pt x="14315" y="1776"/>
                    <a:pt x="21186" y="2921"/>
                  </a:cubicBezTo>
                  <a:cubicBezTo>
                    <a:pt x="61154" y="7332"/>
                    <a:pt x="101350" y="7848"/>
                    <a:pt x="141546" y="7848"/>
                  </a:cubicBezTo>
                  <a:cubicBezTo>
                    <a:pt x="233906" y="3838"/>
                    <a:pt x="326324" y="3265"/>
                    <a:pt x="418799" y="3437"/>
                  </a:cubicBezTo>
                  <a:cubicBezTo>
                    <a:pt x="419486" y="7848"/>
                    <a:pt x="420058" y="12259"/>
                    <a:pt x="420574" y="16669"/>
                  </a:cubicBezTo>
                  <a:cubicBezTo>
                    <a:pt x="432713" y="99501"/>
                    <a:pt x="440557" y="182848"/>
                    <a:pt x="449089" y="266137"/>
                  </a:cubicBezTo>
                  <a:cubicBezTo>
                    <a:pt x="467813" y="452136"/>
                    <a:pt x="479780" y="639222"/>
                    <a:pt x="511273" y="823559"/>
                  </a:cubicBezTo>
                  <a:cubicBezTo>
                    <a:pt x="514995" y="849737"/>
                    <a:pt x="517801" y="876087"/>
                    <a:pt x="520034" y="90249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15248675" y="6655950"/>
              <a:ext cx="458078" cy="148936"/>
            </a:xfrm>
            <a:custGeom>
              <a:rect b="b" l="l" r="r" t="t"/>
              <a:pathLst>
                <a:path extrusionOk="0" h="148936" w="458078">
                  <a:moveTo>
                    <a:pt x="437465" y="32136"/>
                  </a:moveTo>
                  <a:cubicBezTo>
                    <a:pt x="443477" y="70515"/>
                    <a:pt x="453097" y="108208"/>
                    <a:pt x="460255" y="146415"/>
                  </a:cubicBezTo>
                  <a:cubicBezTo>
                    <a:pt x="417023" y="146473"/>
                    <a:pt x="373850" y="146702"/>
                    <a:pt x="330676" y="147218"/>
                  </a:cubicBezTo>
                  <a:cubicBezTo>
                    <a:pt x="264197" y="148707"/>
                    <a:pt x="197890" y="153003"/>
                    <a:pt x="131411" y="150826"/>
                  </a:cubicBezTo>
                  <a:cubicBezTo>
                    <a:pt x="93734" y="149452"/>
                    <a:pt x="54855" y="147561"/>
                    <a:pt x="17751" y="137823"/>
                  </a:cubicBezTo>
                  <a:cubicBezTo>
                    <a:pt x="10937" y="99386"/>
                    <a:pt x="7387" y="60319"/>
                    <a:pt x="0" y="21997"/>
                  </a:cubicBezTo>
                  <a:cubicBezTo>
                    <a:pt x="21931" y="18846"/>
                    <a:pt x="43403" y="13003"/>
                    <a:pt x="65448" y="10368"/>
                  </a:cubicBezTo>
                  <a:cubicBezTo>
                    <a:pt x="87207" y="10025"/>
                    <a:pt x="108908" y="10082"/>
                    <a:pt x="130667" y="9452"/>
                  </a:cubicBezTo>
                  <a:cubicBezTo>
                    <a:pt x="207681" y="7046"/>
                    <a:pt x="284524" y="3151"/>
                    <a:pt x="361596" y="2635"/>
                  </a:cubicBezTo>
                  <a:cubicBezTo>
                    <a:pt x="386561" y="1604"/>
                    <a:pt x="411584" y="745"/>
                    <a:pt x="436606" y="0"/>
                  </a:cubicBezTo>
                  <a:cubicBezTo>
                    <a:pt x="434946" y="10483"/>
                    <a:pt x="436377" y="21596"/>
                    <a:pt x="437465" y="3213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15890994" y="6638685"/>
              <a:ext cx="566872" cy="160392"/>
            </a:xfrm>
            <a:custGeom>
              <a:rect b="b" l="l" r="r" t="t"/>
              <a:pathLst>
                <a:path extrusionOk="0" h="160392" w="566872">
                  <a:moveTo>
                    <a:pt x="569186" y="768"/>
                  </a:moveTo>
                  <a:cubicBezTo>
                    <a:pt x="566781" y="49802"/>
                    <a:pt x="571991" y="99467"/>
                    <a:pt x="565349" y="148214"/>
                  </a:cubicBezTo>
                  <a:cubicBezTo>
                    <a:pt x="511926" y="146439"/>
                    <a:pt x="459533" y="155604"/>
                    <a:pt x="406167" y="156463"/>
                  </a:cubicBezTo>
                  <a:cubicBezTo>
                    <a:pt x="276244" y="157723"/>
                    <a:pt x="146494" y="165629"/>
                    <a:pt x="16628" y="163967"/>
                  </a:cubicBezTo>
                  <a:cubicBezTo>
                    <a:pt x="14281" y="146210"/>
                    <a:pt x="11990" y="128452"/>
                    <a:pt x="9757" y="110694"/>
                  </a:cubicBezTo>
                  <a:cubicBezTo>
                    <a:pt x="6493" y="78329"/>
                    <a:pt x="-1981" y="45735"/>
                    <a:pt x="424" y="13141"/>
                  </a:cubicBezTo>
                  <a:cubicBezTo>
                    <a:pt x="93643" y="12053"/>
                    <a:pt x="186862" y="11709"/>
                    <a:pt x="280081" y="10735"/>
                  </a:cubicBezTo>
                  <a:cubicBezTo>
                    <a:pt x="332702" y="8100"/>
                    <a:pt x="385382" y="7928"/>
                    <a:pt x="438061" y="7069"/>
                  </a:cubicBezTo>
                  <a:cubicBezTo>
                    <a:pt x="481807" y="6210"/>
                    <a:pt x="525439" y="-2612"/>
                    <a:pt x="569186" y="76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15267113" y="6443888"/>
              <a:ext cx="572598" cy="200490"/>
            </a:xfrm>
            <a:custGeom>
              <a:rect b="b" l="l" r="r" t="t"/>
              <a:pathLst>
                <a:path extrusionOk="0" h="200490" w="572598">
                  <a:moveTo>
                    <a:pt x="577236" y="0"/>
                  </a:moveTo>
                  <a:cubicBezTo>
                    <a:pt x="552729" y="29157"/>
                    <a:pt x="530684" y="60376"/>
                    <a:pt x="505433" y="89018"/>
                  </a:cubicBezTo>
                  <a:cubicBezTo>
                    <a:pt x="487682" y="110213"/>
                    <a:pt x="470390" y="131808"/>
                    <a:pt x="453498" y="153691"/>
                  </a:cubicBezTo>
                  <a:cubicBezTo>
                    <a:pt x="446455" y="163028"/>
                    <a:pt x="439355" y="172422"/>
                    <a:pt x="432770" y="182046"/>
                  </a:cubicBezTo>
                  <a:cubicBezTo>
                    <a:pt x="353121" y="184165"/>
                    <a:pt x="273530" y="186628"/>
                    <a:pt x="193939" y="188977"/>
                  </a:cubicBezTo>
                  <a:cubicBezTo>
                    <a:pt x="153628" y="190753"/>
                    <a:pt x="113317" y="192185"/>
                    <a:pt x="73006" y="192528"/>
                  </a:cubicBezTo>
                  <a:cubicBezTo>
                    <a:pt x="50102" y="191440"/>
                    <a:pt x="27657" y="194476"/>
                    <a:pt x="5382" y="199746"/>
                  </a:cubicBezTo>
                  <a:cubicBezTo>
                    <a:pt x="3607" y="200147"/>
                    <a:pt x="1775" y="200491"/>
                    <a:pt x="0" y="200777"/>
                  </a:cubicBezTo>
                  <a:cubicBezTo>
                    <a:pt x="6413" y="195049"/>
                    <a:pt x="12826" y="189263"/>
                    <a:pt x="19583" y="183993"/>
                  </a:cubicBezTo>
                  <a:cubicBezTo>
                    <a:pt x="83657" y="128543"/>
                    <a:pt x="145898" y="70916"/>
                    <a:pt x="208254" y="13519"/>
                  </a:cubicBezTo>
                  <a:cubicBezTo>
                    <a:pt x="215698" y="16211"/>
                    <a:pt x="233048" y="15753"/>
                    <a:pt x="237056" y="15753"/>
                  </a:cubicBezTo>
                  <a:cubicBezTo>
                    <a:pt x="268606" y="16211"/>
                    <a:pt x="299297" y="11170"/>
                    <a:pt x="330847" y="10483"/>
                  </a:cubicBezTo>
                  <a:cubicBezTo>
                    <a:pt x="340181" y="8879"/>
                    <a:pt x="356786" y="11457"/>
                    <a:pt x="366005" y="6129"/>
                  </a:cubicBezTo>
                  <a:cubicBezTo>
                    <a:pt x="383927" y="21768"/>
                    <a:pt x="408034" y="31277"/>
                    <a:pt x="439698" y="31792"/>
                  </a:cubicBezTo>
                  <a:cubicBezTo>
                    <a:pt x="482357" y="33110"/>
                    <a:pt x="533719" y="20450"/>
                    <a:pt x="577236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15903898" y="6424297"/>
              <a:ext cx="618406" cy="194762"/>
            </a:xfrm>
            <a:custGeom>
              <a:rect b="b" l="l" r="r" t="t"/>
              <a:pathLst>
                <a:path extrusionOk="0" h="194762" w="618406">
                  <a:moveTo>
                    <a:pt x="622243" y="62038"/>
                  </a:moveTo>
                  <a:cubicBezTo>
                    <a:pt x="614742" y="74697"/>
                    <a:pt x="607470" y="87471"/>
                    <a:pt x="600484" y="100360"/>
                  </a:cubicBezTo>
                  <a:cubicBezTo>
                    <a:pt x="589662" y="118805"/>
                    <a:pt x="578324" y="136907"/>
                    <a:pt x="566987" y="155065"/>
                  </a:cubicBezTo>
                  <a:cubicBezTo>
                    <a:pt x="560746" y="164116"/>
                    <a:pt x="552271" y="177978"/>
                    <a:pt x="562864" y="186342"/>
                  </a:cubicBezTo>
                  <a:cubicBezTo>
                    <a:pt x="557367" y="184967"/>
                    <a:pt x="551298" y="184566"/>
                    <a:pt x="545114" y="184853"/>
                  </a:cubicBezTo>
                  <a:cubicBezTo>
                    <a:pt x="508868" y="184165"/>
                    <a:pt x="472852" y="189321"/>
                    <a:pt x="436778" y="191440"/>
                  </a:cubicBezTo>
                  <a:cubicBezTo>
                    <a:pt x="330447" y="192872"/>
                    <a:pt x="224230" y="197913"/>
                    <a:pt x="117955" y="196710"/>
                  </a:cubicBezTo>
                  <a:cubicBezTo>
                    <a:pt x="78618" y="196710"/>
                    <a:pt x="39337" y="196997"/>
                    <a:pt x="0" y="197512"/>
                  </a:cubicBezTo>
                  <a:cubicBezTo>
                    <a:pt x="8474" y="181645"/>
                    <a:pt x="18380" y="166293"/>
                    <a:pt x="26511" y="150368"/>
                  </a:cubicBezTo>
                  <a:cubicBezTo>
                    <a:pt x="39567" y="125221"/>
                    <a:pt x="51534" y="99443"/>
                    <a:pt x="64246" y="74067"/>
                  </a:cubicBezTo>
                  <a:cubicBezTo>
                    <a:pt x="73350" y="55450"/>
                    <a:pt x="81309" y="36260"/>
                    <a:pt x="89154" y="17128"/>
                  </a:cubicBezTo>
                  <a:cubicBezTo>
                    <a:pt x="90757" y="11686"/>
                    <a:pt x="94880" y="5786"/>
                    <a:pt x="93963" y="0"/>
                  </a:cubicBezTo>
                  <a:cubicBezTo>
                    <a:pt x="103640" y="9509"/>
                    <a:pt x="118814" y="15352"/>
                    <a:pt x="129923" y="22111"/>
                  </a:cubicBezTo>
                  <a:cubicBezTo>
                    <a:pt x="184491" y="50925"/>
                    <a:pt x="244557" y="57856"/>
                    <a:pt x="305939" y="57684"/>
                  </a:cubicBezTo>
                  <a:cubicBezTo>
                    <a:pt x="320312" y="58830"/>
                    <a:pt x="333080" y="57913"/>
                    <a:pt x="342357" y="49951"/>
                  </a:cubicBezTo>
                  <a:cubicBezTo>
                    <a:pt x="346308" y="50237"/>
                    <a:pt x="350201" y="50409"/>
                    <a:pt x="353923" y="50925"/>
                  </a:cubicBezTo>
                  <a:cubicBezTo>
                    <a:pt x="443420" y="54763"/>
                    <a:pt x="532631" y="56309"/>
                    <a:pt x="622243" y="6203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16277005" y="6298561"/>
              <a:ext cx="349285" cy="63011"/>
            </a:xfrm>
            <a:custGeom>
              <a:rect b="b" l="l" r="r" t="t"/>
              <a:pathLst>
                <a:path extrusionOk="0" h="63011" w="349285">
                  <a:moveTo>
                    <a:pt x="353923" y="3494"/>
                  </a:moveTo>
                  <a:cubicBezTo>
                    <a:pt x="344590" y="24345"/>
                    <a:pt x="334054" y="44623"/>
                    <a:pt x="322945" y="64558"/>
                  </a:cubicBezTo>
                  <a:cubicBezTo>
                    <a:pt x="320770" y="64501"/>
                    <a:pt x="318594" y="64730"/>
                    <a:pt x="316475" y="64959"/>
                  </a:cubicBezTo>
                  <a:cubicBezTo>
                    <a:pt x="302504" y="65704"/>
                    <a:pt x="286471" y="65131"/>
                    <a:pt x="270495" y="64329"/>
                  </a:cubicBezTo>
                  <a:cubicBezTo>
                    <a:pt x="198978" y="61407"/>
                    <a:pt x="127346" y="65933"/>
                    <a:pt x="55771" y="66105"/>
                  </a:cubicBezTo>
                  <a:cubicBezTo>
                    <a:pt x="37162" y="66792"/>
                    <a:pt x="18495" y="66620"/>
                    <a:pt x="0" y="68167"/>
                  </a:cubicBezTo>
                  <a:cubicBezTo>
                    <a:pt x="3035" y="45368"/>
                    <a:pt x="7787" y="22684"/>
                    <a:pt x="11738" y="0"/>
                  </a:cubicBezTo>
                  <a:cubicBezTo>
                    <a:pt x="72033" y="3552"/>
                    <a:pt x="132786" y="3494"/>
                    <a:pt x="193309" y="3380"/>
                  </a:cubicBezTo>
                  <a:cubicBezTo>
                    <a:pt x="204761" y="3380"/>
                    <a:pt x="216213" y="3322"/>
                    <a:pt x="227722" y="3380"/>
                  </a:cubicBezTo>
                  <a:cubicBezTo>
                    <a:pt x="245645" y="2177"/>
                    <a:pt x="263567" y="3322"/>
                    <a:pt x="281489" y="4583"/>
                  </a:cubicBezTo>
                  <a:cubicBezTo>
                    <a:pt x="305710" y="6244"/>
                    <a:pt x="329874" y="7848"/>
                    <a:pt x="353923" y="3494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16619189" y="6320844"/>
              <a:ext cx="45807" cy="229132"/>
            </a:xfrm>
            <a:custGeom>
              <a:rect b="b" l="l" r="r" t="t"/>
              <a:pathLst>
                <a:path extrusionOk="0" h="229132" w="45807">
                  <a:moveTo>
                    <a:pt x="35959" y="0"/>
                  </a:moveTo>
                  <a:cubicBezTo>
                    <a:pt x="43976" y="44165"/>
                    <a:pt x="45006" y="89591"/>
                    <a:pt x="50789" y="133985"/>
                  </a:cubicBezTo>
                  <a:cubicBezTo>
                    <a:pt x="46839" y="155123"/>
                    <a:pt x="31722" y="172250"/>
                    <a:pt x="21988" y="191039"/>
                  </a:cubicBezTo>
                  <a:cubicBezTo>
                    <a:pt x="15002" y="204100"/>
                    <a:pt x="7673" y="216931"/>
                    <a:pt x="0" y="229591"/>
                  </a:cubicBezTo>
                  <a:cubicBezTo>
                    <a:pt x="1947" y="185597"/>
                    <a:pt x="4581" y="141661"/>
                    <a:pt x="8474" y="97782"/>
                  </a:cubicBezTo>
                  <a:cubicBezTo>
                    <a:pt x="9906" y="85466"/>
                    <a:pt x="10937" y="70229"/>
                    <a:pt x="5669" y="58543"/>
                  </a:cubicBezTo>
                  <a:cubicBezTo>
                    <a:pt x="14601" y="43249"/>
                    <a:pt x="23076" y="27610"/>
                    <a:pt x="30348" y="11399"/>
                  </a:cubicBezTo>
                  <a:cubicBezTo>
                    <a:pt x="32066" y="8134"/>
                    <a:pt x="34070" y="4182"/>
                    <a:pt x="35959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16475753" y="6547914"/>
              <a:ext cx="45807" cy="189034"/>
            </a:xfrm>
            <a:custGeom>
              <a:rect b="b" l="l" r="r" t="t"/>
              <a:pathLst>
                <a:path extrusionOk="0" h="189034" w="45807">
                  <a:moveTo>
                    <a:pt x="32924" y="26694"/>
                  </a:moveTo>
                  <a:cubicBezTo>
                    <a:pt x="38364" y="17815"/>
                    <a:pt x="43747" y="8936"/>
                    <a:pt x="49072" y="0"/>
                  </a:cubicBezTo>
                  <a:cubicBezTo>
                    <a:pt x="45293" y="18961"/>
                    <a:pt x="41055" y="37921"/>
                    <a:pt x="37677" y="57913"/>
                  </a:cubicBezTo>
                  <a:cubicBezTo>
                    <a:pt x="31378" y="94173"/>
                    <a:pt x="30863" y="131006"/>
                    <a:pt x="30405" y="167725"/>
                  </a:cubicBezTo>
                  <a:cubicBezTo>
                    <a:pt x="26225" y="173797"/>
                    <a:pt x="22160" y="179926"/>
                    <a:pt x="18266" y="186113"/>
                  </a:cubicBezTo>
                  <a:cubicBezTo>
                    <a:pt x="17121" y="188461"/>
                    <a:pt x="15346" y="191096"/>
                    <a:pt x="13227" y="193903"/>
                  </a:cubicBezTo>
                  <a:cubicBezTo>
                    <a:pt x="13284" y="193560"/>
                    <a:pt x="13284" y="193273"/>
                    <a:pt x="13342" y="192929"/>
                  </a:cubicBezTo>
                  <a:cubicBezTo>
                    <a:pt x="13685" y="160908"/>
                    <a:pt x="13055" y="128830"/>
                    <a:pt x="13914" y="96866"/>
                  </a:cubicBezTo>
                  <a:cubicBezTo>
                    <a:pt x="16262" y="81113"/>
                    <a:pt x="10078" y="71317"/>
                    <a:pt x="0" y="66047"/>
                  </a:cubicBezTo>
                  <a:cubicBezTo>
                    <a:pt x="172" y="66047"/>
                    <a:pt x="286" y="66047"/>
                    <a:pt x="458" y="66047"/>
                  </a:cubicBezTo>
                  <a:cubicBezTo>
                    <a:pt x="4924" y="66047"/>
                    <a:pt x="9448" y="64157"/>
                    <a:pt x="12025" y="60434"/>
                  </a:cubicBezTo>
                  <a:cubicBezTo>
                    <a:pt x="19182" y="49263"/>
                    <a:pt x="25767" y="37807"/>
                    <a:pt x="32924" y="26694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16574984" y="6536057"/>
              <a:ext cx="80163" cy="905072"/>
            </a:xfrm>
            <a:custGeom>
              <a:rect b="b" l="l" r="r" t="t"/>
              <a:pathLst>
                <a:path extrusionOk="0" h="905072" w="80163">
                  <a:moveTo>
                    <a:pt x="85833" y="0"/>
                  </a:moveTo>
                  <a:cubicBezTo>
                    <a:pt x="83256" y="32479"/>
                    <a:pt x="82397" y="65074"/>
                    <a:pt x="81538" y="97553"/>
                  </a:cubicBezTo>
                  <a:cubicBezTo>
                    <a:pt x="79591" y="278167"/>
                    <a:pt x="65162" y="457291"/>
                    <a:pt x="48728" y="637389"/>
                  </a:cubicBezTo>
                  <a:cubicBezTo>
                    <a:pt x="44147" y="689688"/>
                    <a:pt x="36016" y="741472"/>
                    <a:pt x="31264" y="793772"/>
                  </a:cubicBezTo>
                  <a:cubicBezTo>
                    <a:pt x="28687" y="817773"/>
                    <a:pt x="28000" y="841947"/>
                    <a:pt x="24965" y="865891"/>
                  </a:cubicBezTo>
                  <a:cubicBezTo>
                    <a:pt x="21931" y="874541"/>
                    <a:pt x="16147" y="881988"/>
                    <a:pt x="11337" y="889721"/>
                  </a:cubicBezTo>
                  <a:cubicBezTo>
                    <a:pt x="7616" y="895163"/>
                    <a:pt x="3836" y="900662"/>
                    <a:pt x="0" y="906276"/>
                  </a:cubicBezTo>
                  <a:cubicBezTo>
                    <a:pt x="5898" y="837479"/>
                    <a:pt x="9677" y="768682"/>
                    <a:pt x="12998" y="699369"/>
                  </a:cubicBezTo>
                  <a:cubicBezTo>
                    <a:pt x="24564" y="536685"/>
                    <a:pt x="30290" y="371653"/>
                    <a:pt x="37906" y="208281"/>
                  </a:cubicBezTo>
                  <a:cubicBezTo>
                    <a:pt x="39280" y="162741"/>
                    <a:pt x="40368" y="117201"/>
                    <a:pt x="41971" y="71661"/>
                  </a:cubicBezTo>
                  <a:cubicBezTo>
                    <a:pt x="57374" y="48290"/>
                    <a:pt x="72319" y="24517"/>
                    <a:pt x="85833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16407844" y="6772349"/>
              <a:ext cx="91615" cy="945170"/>
            </a:xfrm>
            <a:custGeom>
              <a:rect b="b" l="l" r="r" t="t"/>
              <a:pathLst>
                <a:path extrusionOk="0" h="945170" w="91615">
                  <a:moveTo>
                    <a:pt x="90585" y="6588"/>
                  </a:moveTo>
                  <a:cubicBezTo>
                    <a:pt x="92074" y="4354"/>
                    <a:pt x="93620" y="2177"/>
                    <a:pt x="95166" y="0"/>
                  </a:cubicBezTo>
                  <a:cubicBezTo>
                    <a:pt x="85603" y="149337"/>
                    <a:pt x="74667" y="299533"/>
                    <a:pt x="65563" y="448985"/>
                  </a:cubicBezTo>
                  <a:cubicBezTo>
                    <a:pt x="54912" y="555875"/>
                    <a:pt x="50331" y="660417"/>
                    <a:pt x="40941" y="768224"/>
                  </a:cubicBezTo>
                  <a:cubicBezTo>
                    <a:pt x="36016" y="810556"/>
                    <a:pt x="34871" y="853060"/>
                    <a:pt x="34528" y="895621"/>
                  </a:cubicBezTo>
                  <a:cubicBezTo>
                    <a:pt x="23247" y="913493"/>
                    <a:pt x="11567" y="931022"/>
                    <a:pt x="0" y="948722"/>
                  </a:cubicBezTo>
                  <a:cubicBezTo>
                    <a:pt x="3092" y="900375"/>
                    <a:pt x="4409" y="851857"/>
                    <a:pt x="5096" y="803395"/>
                  </a:cubicBezTo>
                  <a:cubicBezTo>
                    <a:pt x="4180" y="678633"/>
                    <a:pt x="14029" y="554214"/>
                    <a:pt x="14601" y="429509"/>
                  </a:cubicBezTo>
                  <a:cubicBezTo>
                    <a:pt x="17808" y="305777"/>
                    <a:pt x="36131" y="182905"/>
                    <a:pt x="41342" y="59231"/>
                  </a:cubicBezTo>
                  <a:cubicBezTo>
                    <a:pt x="41914" y="52815"/>
                    <a:pt x="38937" y="47087"/>
                    <a:pt x="34470" y="43936"/>
                  </a:cubicBezTo>
                  <a:cubicBezTo>
                    <a:pt x="40769" y="43879"/>
                    <a:pt x="47125" y="43879"/>
                    <a:pt x="53481" y="44051"/>
                  </a:cubicBezTo>
                  <a:cubicBezTo>
                    <a:pt x="68483" y="44165"/>
                    <a:pt x="75125" y="33052"/>
                    <a:pt x="78102" y="18789"/>
                  </a:cubicBezTo>
                  <a:cubicBezTo>
                    <a:pt x="83428" y="16784"/>
                    <a:pt x="87894" y="11743"/>
                    <a:pt x="90585" y="658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16912119" y="5403341"/>
              <a:ext cx="166053" cy="114566"/>
            </a:xfrm>
            <a:custGeom>
              <a:rect b="b" l="l" r="r" t="t"/>
              <a:pathLst>
                <a:path extrusionOk="0" h="114566" w="166053">
                  <a:moveTo>
                    <a:pt x="168757" y="57799"/>
                  </a:moveTo>
                  <a:cubicBezTo>
                    <a:pt x="171220" y="91195"/>
                    <a:pt x="155416" y="106661"/>
                    <a:pt x="142189" y="115941"/>
                  </a:cubicBezTo>
                  <a:lnTo>
                    <a:pt x="142132" y="115941"/>
                  </a:lnTo>
                  <a:cubicBezTo>
                    <a:pt x="114246" y="117029"/>
                    <a:pt x="86303" y="117774"/>
                    <a:pt x="58418" y="119779"/>
                  </a:cubicBezTo>
                  <a:cubicBezTo>
                    <a:pt x="55211" y="119034"/>
                    <a:pt x="51947" y="118404"/>
                    <a:pt x="48855" y="117258"/>
                  </a:cubicBezTo>
                  <a:cubicBezTo>
                    <a:pt x="35915" y="112561"/>
                    <a:pt x="26123" y="102136"/>
                    <a:pt x="17019" y="92168"/>
                  </a:cubicBezTo>
                  <a:cubicBezTo>
                    <a:pt x="-846" y="74926"/>
                    <a:pt x="-4912" y="44681"/>
                    <a:pt x="6082" y="22226"/>
                  </a:cubicBezTo>
                  <a:cubicBezTo>
                    <a:pt x="17477" y="22054"/>
                    <a:pt x="28986" y="22283"/>
                    <a:pt x="39808" y="18846"/>
                  </a:cubicBezTo>
                  <a:cubicBezTo>
                    <a:pt x="48111" y="15008"/>
                    <a:pt x="54009" y="7561"/>
                    <a:pt x="59048" y="0"/>
                  </a:cubicBezTo>
                  <a:cubicBezTo>
                    <a:pt x="62025" y="1432"/>
                    <a:pt x="65060" y="2750"/>
                    <a:pt x="67923" y="4354"/>
                  </a:cubicBezTo>
                  <a:cubicBezTo>
                    <a:pt x="91571" y="16039"/>
                    <a:pt x="115277" y="27553"/>
                    <a:pt x="138295" y="40442"/>
                  </a:cubicBezTo>
                  <a:cubicBezTo>
                    <a:pt x="148716" y="45884"/>
                    <a:pt x="158794" y="51727"/>
                    <a:pt x="168757" y="57799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17000711" y="5289290"/>
              <a:ext cx="74437" cy="63011"/>
            </a:xfrm>
            <a:custGeom>
              <a:rect b="b" l="l" r="r" t="t"/>
              <a:pathLst>
                <a:path extrusionOk="0" h="63011" w="74437">
                  <a:moveTo>
                    <a:pt x="75755" y="55507"/>
                  </a:moveTo>
                  <a:cubicBezTo>
                    <a:pt x="69399" y="53674"/>
                    <a:pt x="62413" y="57913"/>
                    <a:pt x="57890" y="63126"/>
                  </a:cubicBezTo>
                  <a:cubicBezTo>
                    <a:pt x="48900" y="68167"/>
                    <a:pt x="38192" y="67537"/>
                    <a:pt x="28229" y="67308"/>
                  </a:cubicBezTo>
                  <a:cubicBezTo>
                    <a:pt x="18323" y="67193"/>
                    <a:pt x="9104" y="63871"/>
                    <a:pt x="0" y="60376"/>
                  </a:cubicBezTo>
                  <a:cubicBezTo>
                    <a:pt x="3836" y="52529"/>
                    <a:pt x="7501" y="44624"/>
                    <a:pt x="11108" y="36718"/>
                  </a:cubicBezTo>
                  <a:cubicBezTo>
                    <a:pt x="14716" y="28642"/>
                    <a:pt x="18037" y="20507"/>
                    <a:pt x="21759" y="12545"/>
                  </a:cubicBezTo>
                  <a:cubicBezTo>
                    <a:pt x="23935" y="8764"/>
                    <a:pt x="26511" y="4411"/>
                    <a:pt x="28172" y="0"/>
                  </a:cubicBezTo>
                  <a:cubicBezTo>
                    <a:pt x="44033" y="18445"/>
                    <a:pt x="59836" y="37005"/>
                    <a:pt x="75755" y="5550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15885405" y="6083234"/>
              <a:ext cx="103067" cy="137479"/>
            </a:xfrm>
            <a:custGeom>
              <a:rect b="b" l="l" r="r" t="t"/>
              <a:pathLst>
                <a:path extrusionOk="0" h="137479" w="103067">
                  <a:moveTo>
                    <a:pt x="106675" y="138224"/>
                  </a:moveTo>
                  <a:cubicBezTo>
                    <a:pt x="106446" y="138854"/>
                    <a:pt x="106332" y="139542"/>
                    <a:pt x="106217" y="140229"/>
                  </a:cubicBezTo>
                  <a:cubicBezTo>
                    <a:pt x="82340" y="131293"/>
                    <a:pt x="51877" y="135933"/>
                    <a:pt x="27313" y="134100"/>
                  </a:cubicBezTo>
                  <a:cubicBezTo>
                    <a:pt x="19297" y="134271"/>
                    <a:pt x="11337" y="133699"/>
                    <a:pt x="3321" y="134443"/>
                  </a:cubicBezTo>
                  <a:cubicBezTo>
                    <a:pt x="3207" y="134443"/>
                    <a:pt x="3149" y="134501"/>
                    <a:pt x="3092" y="134501"/>
                  </a:cubicBezTo>
                  <a:cubicBezTo>
                    <a:pt x="3378" y="131808"/>
                    <a:pt x="2348" y="128543"/>
                    <a:pt x="1832" y="126023"/>
                  </a:cubicBezTo>
                  <a:cubicBezTo>
                    <a:pt x="1775" y="124992"/>
                    <a:pt x="1603" y="123903"/>
                    <a:pt x="1374" y="122872"/>
                  </a:cubicBezTo>
                  <a:cubicBezTo>
                    <a:pt x="2233" y="121612"/>
                    <a:pt x="2863" y="120180"/>
                    <a:pt x="3264" y="118461"/>
                  </a:cubicBezTo>
                  <a:cubicBezTo>
                    <a:pt x="5325" y="104427"/>
                    <a:pt x="2634" y="90049"/>
                    <a:pt x="2748" y="75900"/>
                  </a:cubicBezTo>
                  <a:cubicBezTo>
                    <a:pt x="2004" y="50581"/>
                    <a:pt x="973" y="25319"/>
                    <a:pt x="0" y="0"/>
                  </a:cubicBezTo>
                  <a:cubicBezTo>
                    <a:pt x="2577" y="1547"/>
                    <a:pt x="5325" y="2692"/>
                    <a:pt x="7272" y="3322"/>
                  </a:cubicBezTo>
                  <a:cubicBezTo>
                    <a:pt x="49358" y="17185"/>
                    <a:pt x="92131" y="38551"/>
                    <a:pt x="99174" y="87070"/>
                  </a:cubicBezTo>
                  <a:cubicBezTo>
                    <a:pt x="100892" y="95548"/>
                    <a:pt x="102438" y="104141"/>
                    <a:pt x="103297" y="112733"/>
                  </a:cubicBezTo>
                  <a:cubicBezTo>
                    <a:pt x="102953" y="118690"/>
                    <a:pt x="102896" y="125851"/>
                    <a:pt x="105530" y="131064"/>
                  </a:cubicBezTo>
                  <a:cubicBezTo>
                    <a:pt x="105358" y="131980"/>
                    <a:pt x="105358" y="132954"/>
                    <a:pt x="105530" y="133928"/>
                  </a:cubicBezTo>
                  <a:cubicBezTo>
                    <a:pt x="105415" y="135417"/>
                    <a:pt x="105873" y="136964"/>
                    <a:pt x="106675" y="138224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16973684" y="6033512"/>
              <a:ext cx="967691" cy="1437805"/>
            </a:xfrm>
            <a:custGeom>
              <a:rect b="b" l="l" r="r" t="t"/>
              <a:pathLst>
                <a:path extrusionOk="0" h="1437805" w="967691">
                  <a:moveTo>
                    <a:pt x="972043" y="608747"/>
                  </a:moveTo>
                  <a:cubicBezTo>
                    <a:pt x="970039" y="625073"/>
                    <a:pt x="968092" y="641456"/>
                    <a:pt x="966203" y="657782"/>
                  </a:cubicBezTo>
                  <a:cubicBezTo>
                    <a:pt x="955667" y="723428"/>
                    <a:pt x="942440" y="788674"/>
                    <a:pt x="937229" y="855065"/>
                  </a:cubicBezTo>
                  <a:cubicBezTo>
                    <a:pt x="928067" y="953878"/>
                    <a:pt x="915070" y="1052290"/>
                    <a:pt x="907568" y="1151218"/>
                  </a:cubicBezTo>
                  <a:cubicBezTo>
                    <a:pt x="902472" y="1216120"/>
                    <a:pt x="894570" y="1280735"/>
                    <a:pt x="890906" y="1345694"/>
                  </a:cubicBezTo>
                  <a:cubicBezTo>
                    <a:pt x="890161" y="1351422"/>
                    <a:pt x="891593" y="1357265"/>
                    <a:pt x="895945" y="1361218"/>
                  </a:cubicBezTo>
                  <a:cubicBezTo>
                    <a:pt x="896346" y="1361676"/>
                    <a:pt x="896746" y="1362020"/>
                    <a:pt x="897204" y="1362364"/>
                  </a:cubicBezTo>
                  <a:cubicBezTo>
                    <a:pt x="895773" y="1362994"/>
                    <a:pt x="894341" y="1363681"/>
                    <a:pt x="892738" y="1364254"/>
                  </a:cubicBezTo>
                  <a:cubicBezTo>
                    <a:pt x="795339" y="1387568"/>
                    <a:pt x="697597" y="1413231"/>
                    <a:pt x="597735" y="1422969"/>
                  </a:cubicBezTo>
                  <a:cubicBezTo>
                    <a:pt x="563723" y="1427093"/>
                    <a:pt x="530341" y="1434426"/>
                    <a:pt x="496844" y="1441242"/>
                  </a:cubicBezTo>
                  <a:cubicBezTo>
                    <a:pt x="494210" y="1438550"/>
                    <a:pt x="491232" y="1436144"/>
                    <a:pt x="488598" y="1434082"/>
                  </a:cubicBezTo>
                  <a:cubicBezTo>
                    <a:pt x="434259" y="1392724"/>
                    <a:pt x="380148" y="1350964"/>
                    <a:pt x="324835" y="1311038"/>
                  </a:cubicBezTo>
                  <a:cubicBezTo>
                    <a:pt x="217587" y="1231529"/>
                    <a:pt x="112974" y="1148411"/>
                    <a:pt x="6356" y="1068100"/>
                  </a:cubicBezTo>
                  <a:cubicBezTo>
                    <a:pt x="4237" y="1066840"/>
                    <a:pt x="2119" y="1065351"/>
                    <a:pt x="0" y="1063804"/>
                  </a:cubicBezTo>
                  <a:cubicBezTo>
                    <a:pt x="229" y="1058133"/>
                    <a:pt x="401" y="1052519"/>
                    <a:pt x="515" y="1046848"/>
                  </a:cubicBezTo>
                  <a:cubicBezTo>
                    <a:pt x="8761" y="863256"/>
                    <a:pt x="26568" y="680523"/>
                    <a:pt x="34642" y="496415"/>
                  </a:cubicBezTo>
                  <a:cubicBezTo>
                    <a:pt x="41055" y="340663"/>
                    <a:pt x="36990" y="185425"/>
                    <a:pt x="49988" y="29902"/>
                  </a:cubicBezTo>
                  <a:cubicBezTo>
                    <a:pt x="50389" y="19992"/>
                    <a:pt x="51362" y="9967"/>
                    <a:pt x="52106" y="0"/>
                  </a:cubicBezTo>
                  <a:cubicBezTo>
                    <a:pt x="72949" y="15237"/>
                    <a:pt x="95338" y="28412"/>
                    <a:pt x="116409" y="43306"/>
                  </a:cubicBezTo>
                  <a:cubicBezTo>
                    <a:pt x="139600" y="58486"/>
                    <a:pt x="162961" y="77103"/>
                    <a:pt x="186724" y="92684"/>
                  </a:cubicBezTo>
                  <a:cubicBezTo>
                    <a:pt x="134561" y="112619"/>
                    <a:pt x="91902" y="167839"/>
                    <a:pt x="157636" y="204100"/>
                  </a:cubicBezTo>
                  <a:cubicBezTo>
                    <a:pt x="128777" y="235834"/>
                    <a:pt x="119730" y="304173"/>
                    <a:pt x="165309" y="325024"/>
                  </a:cubicBezTo>
                  <a:cubicBezTo>
                    <a:pt x="140802" y="377037"/>
                    <a:pt x="183231" y="423265"/>
                    <a:pt x="234594" y="430310"/>
                  </a:cubicBezTo>
                  <a:cubicBezTo>
                    <a:pt x="241007" y="432029"/>
                    <a:pt x="249538" y="432086"/>
                    <a:pt x="255551" y="429050"/>
                  </a:cubicBezTo>
                  <a:cubicBezTo>
                    <a:pt x="257784" y="432315"/>
                    <a:pt x="261391" y="434664"/>
                    <a:pt x="265571" y="435351"/>
                  </a:cubicBezTo>
                  <a:cubicBezTo>
                    <a:pt x="277309" y="437700"/>
                    <a:pt x="289048" y="434034"/>
                    <a:pt x="299240" y="428191"/>
                  </a:cubicBezTo>
                  <a:cubicBezTo>
                    <a:pt x="340295" y="441939"/>
                    <a:pt x="397612" y="413297"/>
                    <a:pt x="403338" y="368158"/>
                  </a:cubicBezTo>
                  <a:cubicBezTo>
                    <a:pt x="444336" y="372340"/>
                    <a:pt x="502169" y="339517"/>
                    <a:pt x="505948" y="296898"/>
                  </a:cubicBezTo>
                  <a:cubicBezTo>
                    <a:pt x="525359" y="315401"/>
                    <a:pt x="565040" y="340204"/>
                    <a:pt x="571568" y="344787"/>
                  </a:cubicBezTo>
                  <a:cubicBezTo>
                    <a:pt x="658832" y="398919"/>
                    <a:pt x="745409" y="454083"/>
                    <a:pt x="831298" y="510335"/>
                  </a:cubicBezTo>
                  <a:cubicBezTo>
                    <a:pt x="878939" y="541898"/>
                    <a:pt x="922800" y="579476"/>
                    <a:pt x="972043" y="608747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16649766" y="5835255"/>
              <a:ext cx="360736" cy="1237314"/>
            </a:xfrm>
            <a:custGeom>
              <a:rect b="b" l="l" r="r" t="t"/>
              <a:pathLst>
                <a:path extrusionOk="0" h="1237314" w="360736">
                  <a:moveTo>
                    <a:pt x="363486" y="188805"/>
                  </a:moveTo>
                  <a:cubicBezTo>
                    <a:pt x="362283" y="197512"/>
                    <a:pt x="361596" y="206677"/>
                    <a:pt x="360623" y="211546"/>
                  </a:cubicBezTo>
                  <a:cubicBezTo>
                    <a:pt x="336172" y="392676"/>
                    <a:pt x="341898" y="576096"/>
                    <a:pt x="329301" y="758199"/>
                  </a:cubicBezTo>
                  <a:cubicBezTo>
                    <a:pt x="320483" y="885539"/>
                    <a:pt x="310692" y="1015973"/>
                    <a:pt x="301359" y="1144000"/>
                  </a:cubicBezTo>
                  <a:cubicBezTo>
                    <a:pt x="299125" y="1175793"/>
                    <a:pt x="297637" y="1207585"/>
                    <a:pt x="296205" y="1239434"/>
                  </a:cubicBezTo>
                  <a:cubicBezTo>
                    <a:pt x="207910" y="1177110"/>
                    <a:pt x="114004" y="1123436"/>
                    <a:pt x="23018" y="1065294"/>
                  </a:cubicBezTo>
                  <a:cubicBezTo>
                    <a:pt x="25595" y="1015973"/>
                    <a:pt x="27714" y="966652"/>
                    <a:pt x="29489" y="917331"/>
                  </a:cubicBezTo>
                  <a:cubicBezTo>
                    <a:pt x="30061" y="848019"/>
                    <a:pt x="27313" y="778706"/>
                    <a:pt x="27428" y="709394"/>
                  </a:cubicBezTo>
                  <a:cubicBezTo>
                    <a:pt x="26511" y="705613"/>
                    <a:pt x="28286" y="684819"/>
                    <a:pt x="26969" y="671358"/>
                  </a:cubicBezTo>
                  <a:cubicBezTo>
                    <a:pt x="37104" y="653886"/>
                    <a:pt x="48556" y="635785"/>
                    <a:pt x="45922" y="615220"/>
                  </a:cubicBezTo>
                  <a:cubicBezTo>
                    <a:pt x="37162" y="589615"/>
                    <a:pt x="32237" y="492635"/>
                    <a:pt x="13227" y="460785"/>
                  </a:cubicBezTo>
                  <a:cubicBezTo>
                    <a:pt x="14487" y="450302"/>
                    <a:pt x="11681" y="441080"/>
                    <a:pt x="0" y="437127"/>
                  </a:cubicBezTo>
                  <a:cubicBezTo>
                    <a:pt x="2577" y="430597"/>
                    <a:pt x="3092" y="422176"/>
                    <a:pt x="3836" y="415990"/>
                  </a:cubicBezTo>
                  <a:cubicBezTo>
                    <a:pt x="9391" y="374059"/>
                    <a:pt x="10937" y="331784"/>
                    <a:pt x="13055" y="289623"/>
                  </a:cubicBezTo>
                  <a:cubicBezTo>
                    <a:pt x="14830" y="226383"/>
                    <a:pt x="17579" y="163200"/>
                    <a:pt x="21472" y="100016"/>
                  </a:cubicBezTo>
                  <a:cubicBezTo>
                    <a:pt x="22102" y="66907"/>
                    <a:pt x="25137" y="33052"/>
                    <a:pt x="21129" y="0"/>
                  </a:cubicBezTo>
                  <a:cubicBezTo>
                    <a:pt x="26626" y="5098"/>
                    <a:pt x="36074" y="8020"/>
                    <a:pt x="42487" y="10826"/>
                  </a:cubicBezTo>
                  <a:cubicBezTo>
                    <a:pt x="59378" y="19247"/>
                    <a:pt x="76556" y="26694"/>
                    <a:pt x="93963" y="33682"/>
                  </a:cubicBezTo>
                  <a:cubicBezTo>
                    <a:pt x="100033" y="41931"/>
                    <a:pt x="112172" y="43592"/>
                    <a:pt x="120532" y="49321"/>
                  </a:cubicBezTo>
                  <a:cubicBezTo>
                    <a:pt x="160557" y="70630"/>
                    <a:pt x="200810" y="89533"/>
                    <a:pt x="239289" y="114337"/>
                  </a:cubicBezTo>
                  <a:cubicBezTo>
                    <a:pt x="274103" y="139599"/>
                    <a:pt x="311551" y="161366"/>
                    <a:pt x="351404" y="177692"/>
                  </a:cubicBezTo>
                  <a:cubicBezTo>
                    <a:pt x="351518" y="178265"/>
                    <a:pt x="351804" y="178838"/>
                    <a:pt x="352262" y="179353"/>
                  </a:cubicBezTo>
                  <a:cubicBezTo>
                    <a:pt x="355985" y="182618"/>
                    <a:pt x="359706" y="185769"/>
                    <a:pt x="363486" y="188805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16885105" y="5638144"/>
              <a:ext cx="1168100" cy="332241"/>
            </a:xfrm>
            <a:custGeom>
              <a:rect b="b" l="l" r="r" t="t"/>
              <a:pathLst>
                <a:path extrusionOk="0" h="332241" w="1168100">
                  <a:moveTo>
                    <a:pt x="1173140" y="205131"/>
                  </a:moveTo>
                  <a:cubicBezTo>
                    <a:pt x="1171594" y="204787"/>
                    <a:pt x="1169933" y="204672"/>
                    <a:pt x="1168273" y="204959"/>
                  </a:cubicBezTo>
                  <a:cubicBezTo>
                    <a:pt x="1162203" y="205704"/>
                    <a:pt x="1156248" y="207422"/>
                    <a:pt x="1150236" y="208682"/>
                  </a:cubicBezTo>
                  <a:cubicBezTo>
                    <a:pt x="1057818" y="231080"/>
                    <a:pt x="963454" y="243281"/>
                    <a:pt x="868804" y="251186"/>
                  </a:cubicBezTo>
                  <a:cubicBezTo>
                    <a:pt x="757949" y="266194"/>
                    <a:pt x="646521" y="276964"/>
                    <a:pt x="535437" y="290483"/>
                  </a:cubicBezTo>
                  <a:cubicBezTo>
                    <a:pt x="468729" y="299648"/>
                    <a:pt x="402937" y="314083"/>
                    <a:pt x="336631" y="325712"/>
                  </a:cubicBezTo>
                  <a:cubicBezTo>
                    <a:pt x="321972" y="328003"/>
                    <a:pt x="307371" y="330352"/>
                    <a:pt x="292712" y="332815"/>
                  </a:cubicBezTo>
                  <a:cubicBezTo>
                    <a:pt x="229039" y="289910"/>
                    <a:pt x="165653" y="246260"/>
                    <a:pt x="98659" y="208396"/>
                  </a:cubicBezTo>
                  <a:cubicBezTo>
                    <a:pt x="67452" y="189206"/>
                    <a:pt x="36245" y="170188"/>
                    <a:pt x="5325" y="150483"/>
                  </a:cubicBezTo>
                  <a:cubicBezTo>
                    <a:pt x="3550" y="149452"/>
                    <a:pt x="1718" y="148249"/>
                    <a:pt x="0" y="146988"/>
                  </a:cubicBezTo>
                  <a:cubicBezTo>
                    <a:pt x="53882" y="137078"/>
                    <a:pt x="107534" y="125851"/>
                    <a:pt x="160957" y="113821"/>
                  </a:cubicBezTo>
                  <a:cubicBezTo>
                    <a:pt x="213293" y="103052"/>
                    <a:pt x="266373" y="96751"/>
                    <a:pt x="319052" y="88445"/>
                  </a:cubicBezTo>
                  <a:cubicBezTo>
                    <a:pt x="374995" y="78249"/>
                    <a:pt x="430422" y="65016"/>
                    <a:pt x="486480" y="55565"/>
                  </a:cubicBezTo>
                  <a:cubicBezTo>
                    <a:pt x="574431" y="40843"/>
                    <a:pt x="662783" y="28642"/>
                    <a:pt x="750848" y="14894"/>
                  </a:cubicBezTo>
                  <a:cubicBezTo>
                    <a:pt x="772607" y="10597"/>
                    <a:pt x="794423" y="6759"/>
                    <a:pt x="816125" y="2406"/>
                  </a:cubicBezTo>
                  <a:cubicBezTo>
                    <a:pt x="817957" y="1948"/>
                    <a:pt x="819675" y="1146"/>
                    <a:pt x="821106" y="0"/>
                  </a:cubicBezTo>
                  <a:cubicBezTo>
                    <a:pt x="821335" y="229"/>
                    <a:pt x="821564" y="401"/>
                    <a:pt x="821793" y="573"/>
                  </a:cubicBezTo>
                  <a:cubicBezTo>
                    <a:pt x="853286" y="23486"/>
                    <a:pt x="890047" y="37692"/>
                    <a:pt x="923029" y="58200"/>
                  </a:cubicBezTo>
                  <a:cubicBezTo>
                    <a:pt x="946333" y="72349"/>
                    <a:pt x="969695" y="86555"/>
                    <a:pt x="994145" y="98699"/>
                  </a:cubicBezTo>
                  <a:cubicBezTo>
                    <a:pt x="1023577" y="113764"/>
                    <a:pt x="1056215" y="122414"/>
                    <a:pt x="1084101" y="140344"/>
                  </a:cubicBezTo>
                  <a:cubicBezTo>
                    <a:pt x="1113303" y="162455"/>
                    <a:pt x="1146170" y="180327"/>
                    <a:pt x="1173140" y="205131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17207305" y="5871458"/>
              <a:ext cx="847445" cy="607200"/>
            </a:xfrm>
            <a:custGeom>
              <a:rect b="b" l="l" r="r" t="t"/>
              <a:pathLst>
                <a:path extrusionOk="0" h="607200" w="847445">
                  <a:moveTo>
                    <a:pt x="821622" y="7046"/>
                  </a:moveTo>
                  <a:cubicBezTo>
                    <a:pt x="830726" y="3666"/>
                    <a:pt x="842464" y="3953"/>
                    <a:pt x="851568" y="0"/>
                  </a:cubicBezTo>
                  <a:cubicBezTo>
                    <a:pt x="846071" y="58944"/>
                    <a:pt x="829123" y="116285"/>
                    <a:pt x="820648" y="174885"/>
                  </a:cubicBezTo>
                  <a:cubicBezTo>
                    <a:pt x="800378" y="320155"/>
                    <a:pt x="778677" y="465196"/>
                    <a:pt x="758979" y="610523"/>
                  </a:cubicBezTo>
                  <a:cubicBezTo>
                    <a:pt x="726856" y="589328"/>
                    <a:pt x="694104" y="568878"/>
                    <a:pt x="662954" y="546194"/>
                  </a:cubicBezTo>
                  <a:cubicBezTo>
                    <a:pt x="559028" y="475278"/>
                    <a:pt x="450349" y="411636"/>
                    <a:pt x="337490" y="356186"/>
                  </a:cubicBezTo>
                  <a:cubicBezTo>
                    <a:pt x="333596" y="354869"/>
                    <a:pt x="318021" y="345474"/>
                    <a:pt x="304164" y="339345"/>
                  </a:cubicBezTo>
                  <a:cubicBezTo>
                    <a:pt x="299927" y="329320"/>
                    <a:pt x="293285" y="320442"/>
                    <a:pt x="284123" y="314312"/>
                  </a:cubicBezTo>
                  <a:cubicBezTo>
                    <a:pt x="307428" y="286988"/>
                    <a:pt x="296377" y="244141"/>
                    <a:pt x="268377" y="224550"/>
                  </a:cubicBezTo>
                  <a:cubicBezTo>
                    <a:pt x="249538" y="210573"/>
                    <a:pt x="226234" y="210859"/>
                    <a:pt x="204017" y="213952"/>
                  </a:cubicBezTo>
                  <a:cubicBezTo>
                    <a:pt x="204246" y="213609"/>
                    <a:pt x="204360" y="213265"/>
                    <a:pt x="204360" y="212921"/>
                  </a:cubicBezTo>
                  <a:cubicBezTo>
                    <a:pt x="204360" y="211890"/>
                    <a:pt x="203502" y="211088"/>
                    <a:pt x="202528" y="211088"/>
                  </a:cubicBezTo>
                  <a:cubicBezTo>
                    <a:pt x="201497" y="211088"/>
                    <a:pt x="200696" y="211947"/>
                    <a:pt x="200696" y="212921"/>
                  </a:cubicBezTo>
                  <a:cubicBezTo>
                    <a:pt x="200696" y="213494"/>
                    <a:pt x="200982" y="214010"/>
                    <a:pt x="201383" y="214353"/>
                  </a:cubicBezTo>
                  <a:cubicBezTo>
                    <a:pt x="199722" y="214640"/>
                    <a:pt x="198062" y="214869"/>
                    <a:pt x="196344" y="215155"/>
                  </a:cubicBezTo>
                  <a:cubicBezTo>
                    <a:pt x="189988" y="157013"/>
                    <a:pt x="129064" y="151743"/>
                    <a:pt x="87951" y="176718"/>
                  </a:cubicBezTo>
                  <a:cubicBezTo>
                    <a:pt x="85489" y="173969"/>
                    <a:pt x="82569" y="171620"/>
                    <a:pt x="79820" y="169787"/>
                  </a:cubicBezTo>
                  <a:cubicBezTo>
                    <a:pt x="53481" y="152144"/>
                    <a:pt x="26912" y="134730"/>
                    <a:pt x="0" y="118003"/>
                  </a:cubicBezTo>
                  <a:cubicBezTo>
                    <a:pt x="62184" y="108150"/>
                    <a:pt x="124082" y="96923"/>
                    <a:pt x="186209" y="87013"/>
                  </a:cubicBezTo>
                  <a:cubicBezTo>
                    <a:pt x="254062" y="76759"/>
                    <a:pt x="322545" y="72234"/>
                    <a:pt x="390741" y="65188"/>
                  </a:cubicBezTo>
                  <a:cubicBezTo>
                    <a:pt x="457678" y="57741"/>
                    <a:pt x="524386" y="48061"/>
                    <a:pt x="591494" y="42275"/>
                  </a:cubicBezTo>
                  <a:cubicBezTo>
                    <a:pt x="668910" y="37177"/>
                    <a:pt x="745752" y="23257"/>
                    <a:pt x="821622" y="7046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16643066" y="7032644"/>
              <a:ext cx="292025" cy="504091"/>
            </a:xfrm>
            <a:custGeom>
              <a:rect b="b" l="l" r="r" t="t"/>
              <a:pathLst>
                <a:path extrusionOk="0" h="504091" w="292025">
                  <a:moveTo>
                    <a:pt x="290250" y="209312"/>
                  </a:moveTo>
                  <a:cubicBezTo>
                    <a:pt x="290937" y="209771"/>
                    <a:pt x="291624" y="210114"/>
                    <a:pt x="292369" y="210401"/>
                  </a:cubicBezTo>
                  <a:cubicBezTo>
                    <a:pt x="283207" y="308985"/>
                    <a:pt x="269121" y="407225"/>
                    <a:pt x="263853" y="506096"/>
                  </a:cubicBezTo>
                  <a:cubicBezTo>
                    <a:pt x="260990" y="504206"/>
                    <a:pt x="258070" y="502430"/>
                    <a:pt x="255322" y="500425"/>
                  </a:cubicBezTo>
                  <a:cubicBezTo>
                    <a:pt x="252745" y="498706"/>
                    <a:pt x="249882" y="496415"/>
                    <a:pt x="246790" y="495613"/>
                  </a:cubicBezTo>
                  <a:cubicBezTo>
                    <a:pt x="246790" y="495556"/>
                    <a:pt x="246733" y="495499"/>
                    <a:pt x="246675" y="495499"/>
                  </a:cubicBezTo>
                  <a:cubicBezTo>
                    <a:pt x="221653" y="473788"/>
                    <a:pt x="198348" y="450016"/>
                    <a:pt x="175444" y="426014"/>
                  </a:cubicBezTo>
                  <a:cubicBezTo>
                    <a:pt x="121963" y="359566"/>
                    <a:pt x="59550" y="300851"/>
                    <a:pt x="4924" y="235376"/>
                  </a:cubicBezTo>
                  <a:cubicBezTo>
                    <a:pt x="4867" y="234689"/>
                    <a:pt x="4466" y="234059"/>
                    <a:pt x="3607" y="233887"/>
                  </a:cubicBezTo>
                  <a:cubicBezTo>
                    <a:pt x="3493" y="233830"/>
                    <a:pt x="3436" y="233830"/>
                    <a:pt x="3378" y="233830"/>
                  </a:cubicBezTo>
                  <a:cubicBezTo>
                    <a:pt x="2691" y="233199"/>
                    <a:pt x="2119" y="232684"/>
                    <a:pt x="1317" y="232226"/>
                  </a:cubicBezTo>
                  <a:cubicBezTo>
                    <a:pt x="1145" y="232111"/>
                    <a:pt x="1031" y="231996"/>
                    <a:pt x="859" y="231882"/>
                  </a:cubicBezTo>
                  <a:cubicBezTo>
                    <a:pt x="916" y="231939"/>
                    <a:pt x="916" y="231996"/>
                    <a:pt x="916" y="231996"/>
                  </a:cubicBezTo>
                  <a:cubicBezTo>
                    <a:pt x="573" y="231939"/>
                    <a:pt x="286" y="231882"/>
                    <a:pt x="0" y="231825"/>
                  </a:cubicBezTo>
                  <a:cubicBezTo>
                    <a:pt x="802" y="225581"/>
                    <a:pt x="1546" y="219280"/>
                    <a:pt x="2290" y="212978"/>
                  </a:cubicBezTo>
                  <a:cubicBezTo>
                    <a:pt x="10192" y="142119"/>
                    <a:pt x="16491" y="71146"/>
                    <a:pt x="21530" y="0"/>
                  </a:cubicBezTo>
                  <a:cubicBezTo>
                    <a:pt x="23419" y="2750"/>
                    <a:pt x="26397" y="4869"/>
                    <a:pt x="29432" y="6645"/>
                  </a:cubicBezTo>
                  <a:cubicBezTo>
                    <a:pt x="48098" y="27038"/>
                    <a:pt x="71460" y="42619"/>
                    <a:pt x="92475" y="60434"/>
                  </a:cubicBezTo>
                  <a:cubicBezTo>
                    <a:pt x="155919" y="113363"/>
                    <a:pt x="224287" y="159877"/>
                    <a:pt x="290250" y="209312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16935434" y="7257251"/>
              <a:ext cx="320655" cy="292143"/>
            </a:xfrm>
            <a:custGeom>
              <a:rect b="b" l="l" r="r" t="t"/>
              <a:pathLst>
                <a:path extrusionOk="0" h="292143" w="320655">
                  <a:moveTo>
                    <a:pt x="324721" y="249754"/>
                  </a:moveTo>
                  <a:cubicBezTo>
                    <a:pt x="314242" y="251072"/>
                    <a:pt x="303763" y="252504"/>
                    <a:pt x="293399" y="254222"/>
                  </a:cubicBezTo>
                  <a:cubicBezTo>
                    <a:pt x="264884" y="258920"/>
                    <a:pt x="236540" y="264304"/>
                    <a:pt x="208426" y="270204"/>
                  </a:cubicBezTo>
                  <a:cubicBezTo>
                    <a:pt x="147329" y="284468"/>
                    <a:pt x="85775" y="289623"/>
                    <a:pt x="22961" y="293175"/>
                  </a:cubicBezTo>
                  <a:cubicBezTo>
                    <a:pt x="18667" y="293862"/>
                    <a:pt x="9104" y="294091"/>
                    <a:pt x="0" y="295409"/>
                  </a:cubicBezTo>
                  <a:cubicBezTo>
                    <a:pt x="1431" y="260122"/>
                    <a:pt x="4237" y="227013"/>
                    <a:pt x="8016" y="190466"/>
                  </a:cubicBezTo>
                  <a:cubicBezTo>
                    <a:pt x="14372" y="126997"/>
                    <a:pt x="21587" y="63527"/>
                    <a:pt x="27427" y="0"/>
                  </a:cubicBezTo>
                  <a:cubicBezTo>
                    <a:pt x="51591" y="24345"/>
                    <a:pt x="76556" y="47889"/>
                    <a:pt x="102667" y="70172"/>
                  </a:cubicBezTo>
                  <a:cubicBezTo>
                    <a:pt x="176303" y="130434"/>
                    <a:pt x="248221" y="193273"/>
                    <a:pt x="324721" y="249754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16016070" y="5708545"/>
              <a:ext cx="440900" cy="263502"/>
            </a:xfrm>
            <a:custGeom>
              <a:rect b="b" l="l" r="r" t="t"/>
              <a:pathLst>
                <a:path extrusionOk="0" h="263502" w="440900">
                  <a:moveTo>
                    <a:pt x="281604" y="170073"/>
                  </a:moveTo>
                  <a:cubicBezTo>
                    <a:pt x="289506" y="168813"/>
                    <a:pt x="295175" y="161538"/>
                    <a:pt x="294029" y="153519"/>
                  </a:cubicBezTo>
                  <a:cubicBezTo>
                    <a:pt x="290765" y="135532"/>
                    <a:pt x="271469" y="141890"/>
                    <a:pt x="258986" y="144697"/>
                  </a:cubicBezTo>
                  <a:cubicBezTo>
                    <a:pt x="242495" y="148650"/>
                    <a:pt x="225947" y="152373"/>
                    <a:pt x="209457" y="156211"/>
                  </a:cubicBezTo>
                  <a:cubicBezTo>
                    <a:pt x="174471" y="162684"/>
                    <a:pt x="139600" y="169902"/>
                    <a:pt x="105015" y="178380"/>
                  </a:cubicBezTo>
                  <a:cubicBezTo>
                    <a:pt x="96139" y="181874"/>
                    <a:pt x="64875" y="183879"/>
                    <a:pt x="77244" y="199059"/>
                  </a:cubicBezTo>
                  <a:cubicBezTo>
                    <a:pt x="90871" y="205704"/>
                    <a:pt x="107649" y="196825"/>
                    <a:pt x="122078" y="196023"/>
                  </a:cubicBezTo>
                  <a:cubicBezTo>
                    <a:pt x="175559" y="188461"/>
                    <a:pt x="228696" y="181186"/>
                    <a:pt x="281604" y="170073"/>
                  </a:cubicBezTo>
                  <a:close/>
                  <a:moveTo>
                    <a:pt x="340982" y="102537"/>
                  </a:moveTo>
                  <a:cubicBezTo>
                    <a:pt x="348941" y="92856"/>
                    <a:pt x="339608" y="76874"/>
                    <a:pt x="327183" y="79222"/>
                  </a:cubicBezTo>
                  <a:cubicBezTo>
                    <a:pt x="287387" y="86727"/>
                    <a:pt x="247019" y="90622"/>
                    <a:pt x="207223" y="98355"/>
                  </a:cubicBezTo>
                  <a:cubicBezTo>
                    <a:pt x="159698" y="107635"/>
                    <a:pt x="111714" y="114394"/>
                    <a:pt x="65906" y="130605"/>
                  </a:cubicBezTo>
                  <a:cubicBezTo>
                    <a:pt x="61554" y="131866"/>
                    <a:pt x="58691" y="136219"/>
                    <a:pt x="59378" y="140687"/>
                  </a:cubicBezTo>
                  <a:cubicBezTo>
                    <a:pt x="61497" y="157643"/>
                    <a:pt x="99289" y="140974"/>
                    <a:pt x="111027" y="140229"/>
                  </a:cubicBezTo>
                  <a:cubicBezTo>
                    <a:pt x="135820" y="135245"/>
                    <a:pt x="160957" y="133011"/>
                    <a:pt x="185865" y="129059"/>
                  </a:cubicBezTo>
                  <a:cubicBezTo>
                    <a:pt x="221996" y="122815"/>
                    <a:pt x="258414" y="119034"/>
                    <a:pt x="294774" y="113936"/>
                  </a:cubicBezTo>
                  <a:cubicBezTo>
                    <a:pt x="309146" y="110499"/>
                    <a:pt x="329989" y="113077"/>
                    <a:pt x="340982" y="102537"/>
                  </a:cubicBezTo>
                  <a:close/>
                  <a:moveTo>
                    <a:pt x="437007" y="0"/>
                  </a:moveTo>
                  <a:cubicBezTo>
                    <a:pt x="441932" y="63355"/>
                    <a:pt x="449318" y="128257"/>
                    <a:pt x="441989" y="191497"/>
                  </a:cubicBezTo>
                  <a:cubicBezTo>
                    <a:pt x="371158" y="200605"/>
                    <a:pt x="302561" y="221857"/>
                    <a:pt x="231559" y="230278"/>
                  </a:cubicBezTo>
                  <a:cubicBezTo>
                    <a:pt x="190274" y="235949"/>
                    <a:pt x="148818" y="241162"/>
                    <a:pt x="108049" y="249811"/>
                  </a:cubicBezTo>
                  <a:cubicBezTo>
                    <a:pt x="80851" y="255769"/>
                    <a:pt x="53137" y="261440"/>
                    <a:pt x="25080" y="263617"/>
                  </a:cubicBezTo>
                  <a:cubicBezTo>
                    <a:pt x="21587" y="263846"/>
                    <a:pt x="18151" y="263960"/>
                    <a:pt x="14659" y="263903"/>
                  </a:cubicBezTo>
                  <a:cubicBezTo>
                    <a:pt x="4695" y="215843"/>
                    <a:pt x="7845" y="166407"/>
                    <a:pt x="0" y="117717"/>
                  </a:cubicBezTo>
                  <a:cubicBezTo>
                    <a:pt x="14773" y="110499"/>
                    <a:pt x="5783" y="92226"/>
                    <a:pt x="8704" y="79165"/>
                  </a:cubicBezTo>
                  <a:cubicBezTo>
                    <a:pt x="55428" y="62668"/>
                    <a:pt x="105587" y="61064"/>
                    <a:pt x="154086" y="52357"/>
                  </a:cubicBezTo>
                  <a:cubicBezTo>
                    <a:pt x="248966" y="37692"/>
                    <a:pt x="343158" y="19877"/>
                    <a:pt x="437007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16478027" y="6052464"/>
              <a:ext cx="154601" cy="217675"/>
            </a:xfrm>
            <a:custGeom>
              <a:rect b="b" l="l" r="r" t="t"/>
              <a:pathLst>
                <a:path extrusionOk="0" h="217675" w="154601">
                  <a:moveTo>
                    <a:pt x="159084" y="17652"/>
                  </a:moveTo>
                  <a:cubicBezTo>
                    <a:pt x="157939" y="35066"/>
                    <a:pt x="157137" y="52480"/>
                    <a:pt x="156679" y="69952"/>
                  </a:cubicBezTo>
                  <a:cubicBezTo>
                    <a:pt x="154274" y="102259"/>
                    <a:pt x="153358" y="134968"/>
                    <a:pt x="149464" y="168479"/>
                  </a:cubicBezTo>
                  <a:cubicBezTo>
                    <a:pt x="150151" y="180336"/>
                    <a:pt x="141219" y="206744"/>
                    <a:pt x="145857" y="220835"/>
                  </a:cubicBezTo>
                  <a:cubicBezTo>
                    <a:pt x="140532" y="221695"/>
                    <a:pt x="135149" y="222554"/>
                    <a:pt x="129824" y="222898"/>
                  </a:cubicBezTo>
                  <a:cubicBezTo>
                    <a:pt x="116139" y="223986"/>
                    <a:pt x="102569" y="223069"/>
                    <a:pt x="88998" y="222096"/>
                  </a:cubicBezTo>
                  <a:cubicBezTo>
                    <a:pt x="77832" y="221294"/>
                    <a:pt x="66667" y="220549"/>
                    <a:pt x="55501" y="220893"/>
                  </a:cubicBezTo>
                  <a:cubicBezTo>
                    <a:pt x="53554" y="220950"/>
                    <a:pt x="51607" y="221007"/>
                    <a:pt x="49718" y="221064"/>
                  </a:cubicBezTo>
                  <a:cubicBezTo>
                    <a:pt x="49145" y="218028"/>
                    <a:pt x="47542" y="215107"/>
                    <a:pt x="44564" y="212930"/>
                  </a:cubicBezTo>
                  <a:cubicBezTo>
                    <a:pt x="28360" y="204338"/>
                    <a:pt x="13587" y="192137"/>
                    <a:pt x="7403" y="174207"/>
                  </a:cubicBezTo>
                  <a:cubicBezTo>
                    <a:pt x="-16875" y="103348"/>
                    <a:pt x="20114" y="19485"/>
                    <a:pt x="95640" y="1899"/>
                  </a:cubicBezTo>
                  <a:cubicBezTo>
                    <a:pt x="119002" y="-2626"/>
                    <a:pt x="144941" y="295"/>
                    <a:pt x="159084" y="1765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16695617" y="5565739"/>
              <a:ext cx="171779" cy="143207"/>
            </a:xfrm>
            <a:custGeom>
              <a:rect b="b" l="l" r="r" t="t"/>
              <a:pathLst>
                <a:path extrusionOk="0" h="143207" w="171779">
                  <a:moveTo>
                    <a:pt x="163089" y="32537"/>
                  </a:moveTo>
                  <a:cubicBezTo>
                    <a:pt x="197388" y="97610"/>
                    <a:pt x="132055" y="151972"/>
                    <a:pt x="68496" y="144182"/>
                  </a:cubicBezTo>
                  <a:cubicBezTo>
                    <a:pt x="-12756" y="140286"/>
                    <a:pt x="-21688" y="44566"/>
                    <a:pt x="41527" y="7160"/>
                  </a:cubicBezTo>
                  <a:cubicBezTo>
                    <a:pt x="42042" y="6989"/>
                    <a:pt x="42557" y="6817"/>
                    <a:pt x="43015" y="6645"/>
                  </a:cubicBezTo>
                  <a:cubicBezTo>
                    <a:pt x="58189" y="5671"/>
                    <a:pt x="73421" y="4755"/>
                    <a:pt x="88709" y="3895"/>
                  </a:cubicBezTo>
                  <a:cubicBezTo>
                    <a:pt x="105257" y="2921"/>
                    <a:pt x="121805" y="1604"/>
                    <a:pt x="138296" y="0"/>
                  </a:cubicBezTo>
                  <a:cubicBezTo>
                    <a:pt x="139327" y="4640"/>
                    <a:pt x="142762" y="8707"/>
                    <a:pt x="147114" y="11113"/>
                  </a:cubicBezTo>
                  <a:cubicBezTo>
                    <a:pt x="153928" y="17070"/>
                    <a:pt x="158852" y="24689"/>
                    <a:pt x="163089" y="3253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16301397" y="5457130"/>
              <a:ext cx="183231" cy="57283"/>
            </a:xfrm>
            <a:custGeom>
              <a:rect b="b" l="l" r="r" t="t"/>
              <a:pathLst>
                <a:path extrusionOk="0" h="57283" w="183231">
                  <a:moveTo>
                    <a:pt x="170921" y="516"/>
                  </a:moveTo>
                  <a:cubicBezTo>
                    <a:pt x="175559" y="344"/>
                    <a:pt x="180197" y="172"/>
                    <a:pt x="184835" y="0"/>
                  </a:cubicBezTo>
                  <a:cubicBezTo>
                    <a:pt x="168802" y="51039"/>
                    <a:pt x="98315" y="70458"/>
                    <a:pt x="50732" y="54591"/>
                  </a:cubicBezTo>
                  <a:cubicBezTo>
                    <a:pt x="30749" y="47717"/>
                    <a:pt x="7616" y="37349"/>
                    <a:pt x="0" y="16899"/>
                  </a:cubicBezTo>
                  <a:cubicBezTo>
                    <a:pt x="56859" y="19992"/>
                    <a:pt x="113775" y="-286"/>
                    <a:pt x="170921" y="51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15877895" y="5614834"/>
              <a:ext cx="166053" cy="120294"/>
            </a:xfrm>
            <a:custGeom>
              <a:rect b="b" l="l" r="r" t="t"/>
              <a:pathLst>
                <a:path extrusionOk="0" h="120294" w="166053">
                  <a:moveTo>
                    <a:pt x="168351" y="22165"/>
                  </a:moveTo>
                  <a:cubicBezTo>
                    <a:pt x="169267" y="32590"/>
                    <a:pt x="167378" y="43016"/>
                    <a:pt x="164171" y="52926"/>
                  </a:cubicBezTo>
                  <a:cubicBezTo>
                    <a:pt x="152948" y="83630"/>
                    <a:pt x="126780" y="111641"/>
                    <a:pt x="94600" y="119775"/>
                  </a:cubicBezTo>
                  <a:cubicBezTo>
                    <a:pt x="63050" y="125618"/>
                    <a:pt x="29954" y="125618"/>
                    <a:pt x="7" y="113761"/>
                  </a:cubicBezTo>
                  <a:cubicBezTo>
                    <a:pt x="-50" y="101330"/>
                    <a:pt x="236" y="88842"/>
                    <a:pt x="1095" y="76412"/>
                  </a:cubicBezTo>
                  <a:cubicBezTo>
                    <a:pt x="293" y="71199"/>
                    <a:pt x="5676" y="36257"/>
                    <a:pt x="3843" y="17124"/>
                  </a:cubicBezTo>
                  <a:cubicBezTo>
                    <a:pt x="6077" y="15119"/>
                    <a:pt x="7737" y="11682"/>
                    <a:pt x="8539" y="8761"/>
                  </a:cubicBezTo>
                  <a:cubicBezTo>
                    <a:pt x="9741" y="6698"/>
                    <a:pt x="11631" y="4865"/>
                    <a:pt x="11860" y="2402"/>
                  </a:cubicBezTo>
                  <a:cubicBezTo>
                    <a:pt x="12032" y="2288"/>
                    <a:pt x="12203" y="2116"/>
                    <a:pt x="12318" y="2001"/>
                  </a:cubicBezTo>
                  <a:cubicBezTo>
                    <a:pt x="12490" y="1944"/>
                    <a:pt x="12604" y="1829"/>
                    <a:pt x="12719" y="1715"/>
                  </a:cubicBezTo>
                  <a:cubicBezTo>
                    <a:pt x="30641" y="3834"/>
                    <a:pt x="48792" y="2517"/>
                    <a:pt x="67001" y="1314"/>
                  </a:cubicBezTo>
                  <a:cubicBezTo>
                    <a:pt x="67287" y="1658"/>
                    <a:pt x="67631" y="2001"/>
                    <a:pt x="67974" y="2345"/>
                  </a:cubicBezTo>
                  <a:cubicBezTo>
                    <a:pt x="69120" y="2059"/>
                    <a:pt x="70322" y="2059"/>
                    <a:pt x="71525" y="2001"/>
                  </a:cubicBezTo>
                  <a:cubicBezTo>
                    <a:pt x="71582" y="2001"/>
                    <a:pt x="71639" y="2001"/>
                    <a:pt x="71696" y="2001"/>
                  </a:cubicBezTo>
                  <a:cubicBezTo>
                    <a:pt x="72326" y="1829"/>
                    <a:pt x="73013" y="1772"/>
                    <a:pt x="73700" y="1772"/>
                  </a:cubicBezTo>
                  <a:cubicBezTo>
                    <a:pt x="78911" y="1658"/>
                    <a:pt x="84179" y="1887"/>
                    <a:pt x="89447" y="2001"/>
                  </a:cubicBezTo>
                  <a:cubicBezTo>
                    <a:pt x="90420" y="1314"/>
                    <a:pt x="91394" y="684"/>
                    <a:pt x="92310" y="54"/>
                  </a:cubicBezTo>
                  <a:cubicBezTo>
                    <a:pt x="98036" y="-61"/>
                    <a:pt x="103705" y="-4"/>
                    <a:pt x="109373" y="340"/>
                  </a:cubicBezTo>
                  <a:cubicBezTo>
                    <a:pt x="128155" y="1314"/>
                    <a:pt x="146936" y="1199"/>
                    <a:pt x="165660" y="283"/>
                  </a:cubicBezTo>
                  <a:cubicBezTo>
                    <a:pt x="166175" y="7787"/>
                    <a:pt x="168294" y="15921"/>
                    <a:pt x="168351" y="2216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8"/>
            <p:cNvSpPr/>
            <p:nvPr/>
          </p:nvSpPr>
          <p:spPr>
            <a:xfrm>
              <a:off x="16001069" y="5569977"/>
              <a:ext cx="45807" cy="22913"/>
            </a:xfrm>
            <a:custGeom>
              <a:rect b="b" l="l" r="r" t="t"/>
              <a:pathLst>
                <a:path extrusionOk="0" h="22913" w="45807">
                  <a:moveTo>
                    <a:pt x="39108" y="8020"/>
                  </a:moveTo>
                  <a:cubicBezTo>
                    <a:pt x="41170" y="12946"/>
                    <a:pt x="43517" y="17758"/>
                    <a:pt x="46037" y="22455"/>
                  </a:cubicBezTo>
                  <a:cubicBezTo>
                    <a:pt x="30691" y="23200"/>
                    <a:pt x="15346" y="23772"/>
                    <a:pt x="0" y="24403"/>
                  </a:cubicBezTo>
                  <a:cubicBezTo>
                    <a:pt x="10364" y="17700"/>
                    <a:pt x="20728" y="11113"/>
                    <a:pt x="31207" y="4525"/>
                  </a:cubicBezTo>
                  <a:cubicBezTo>
                    <a:pt x="33497" y="3036"/>
                    <a:pt x="35845" y="1547"/>
                    <a:pt x="38135" y="0"/>
                  </a:cubicBezTo>
                  <a:cubicBezTo>
                    <a:pt x="37448" y="2520"/>
                    <a:pt x="37734" y="5556"/>
                    <a:pt x="39108" y="802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2" name="Google Shape;772;p8"/>
          <p:cNvSpPr txBox="1"/>
          <p:nvPr>
            <p:ph type="title"/>
          </p:nvPr>
        </p:nvSpPr>
        <p:spPr>
          <a:xfrm>
            <a:off x="1767300" y="4052275"/>
            <a:ext cx="5609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73" name="Google Shape;773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776" name="Google Shape;776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osis ExtraBold"/>
              <a:buNone/>
              <a:defRPr sz="3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idact Gothic"/>
              <a:buChar char="●"/>
              <a:defRPr sz="2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idact Gothic"/>
              <a:buChar char="○"/>
              <a:defRPr sz="2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idact Gothic"/>
              <a:buChar char="■"/>
              <a:defRPr sz="2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idact Gothic"/>
              <a:buChar char="●"/>
              <a:defRPr sz="2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idact Gothic"/>
              <a:buChar char="○"/>
              <a:defRPr sz="2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idact Gothic"/>
              <a:buChar char="■"/>
              <a:defRPr sz="2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idact Gothic"/>
              <a:buChar char="●"/>
              <a:defRPr sz="2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idact Gothic"/>
              <a:buChar char="○"/>
              <a:defRPr sz="2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Didact Gothic"/>
              <a:buChar char="■"/>
              <a:defRPr sz="2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Relationship Id="rId5" Type="http://schemas.openxmlformats.org/officeDocument/2006/relationships/image" Target="../media/image9.jpg"/><Relationship Id="rId6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g"/><Relationship Id="rId4" Type="http://schemas.openxmlformats.org/officeDocument/2006/relationships/image" Target="../media/image16.jpg"/><Relationship Id="rId9" Type="http://schemas.openxmlformats.org/officeDocument/2006/relationships/image" Target="../media/image15.jpg"/><Relationship Id="rId5" Type="http://schemas.openxmlformats.org/officeDocument/2006/relationships/image" Target="../media/image14.jpg"/><Relationship Id="rId6" Type="http://schemas.openxmlformats.org/officeDocument/2006/relationships/image" Target="../media/image20.jpg"/><Relationship Id="rId7" Type="http://schemas.openxmlformats.org/officeDocument/2006/relationships/image" Target="../media/image13.jpg"/><Relationship Id="rId8" Type="http://schemas.openxmlformats.org/officeDocument/2006/relationships/image" Target="../media/image1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8.jpg"/><Relationship Id="rId5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Google Shape;783;p11"/>
          <p:cNvPicPr preferRelativeResize="0"/>
          <p:nvPr/>
        </p:nvPicPr>
        <p:blipFill rotWithShape="1">
          <a:blip r:embed="rId3">
            <a:alphaModFix/>
          </a:blip>
          <a:srcRect b="20337" l="0" r="645" t="0"/>
          <a:stretch/>
        </p:blipFill>
        <p:spPr>
          <a:xfrm>
            <a:off x="2220473" y="1314714"/>
            <a:ext cx="4703054" cy="2514072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11"/>
          <p:cNvSpPr txBox="1"/>
          <p:nvPr/>
        </p:nvSpPr>
        <p:spPr>
          <a:xfrm>
            <a:off x="1158063" y="382755"/>
            <a:ext cx="68280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5700" u="none" cap="none" strike="noStrike">
                <a:solidFill>
                  <a:schemeClr val="accent2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First Birthday</a:t>
            </a:r>
            <a:endParaRPr sz="700">
              <a:solidFill>
                <a:schemeClr val="accent2"/>
              </a:solidFill>
            </a:endParaRPr>
          </a:p>
        </p:txBody>
      </p:sp>
      <p:sp>
        <p:nvSpPr>
          <p:cNvPr id="785" name="Google Shape;785;p11"/>
          <p:cNvSpPr txBox="1"/>
          <p:nvPr/>
        </p:nvSpPr>
        <p:spPr>
          <a:xfrm>
            <a:off x="1158063" y="4019550"/>
            <a:ext cx="68280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5700" u="none" cap="none" strike="noStrike">
                <a:solidFill>
                  <a:schemeClr val="accent2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Presentation</a:t>
            </a:r>
            <a:endParaRPr sz="700">
              <a:solidFill>
                <a:schemeClr val="accent2"/>
              </a:solidFill>
            </a:endParaRPr>
          </a:p>
        </p:txBody>
      </p:sp>
      <p:grpSp>
        <p:nvGrpSpPr>
          <p:cNvPr id="786" name="Google Shape;786;p11"/>
          <p:cNvGrpSpPr/>
          <p:nvPr/>
        </p:nvGrpSpPr>
        <p:grpSpPr>
          <a:xfrm>
            <a:off x="-1001076" y="-1087784"/>
            <a:ext cx="2578927" cy="2650064"/>
            <a:chOff x="-2002153" y="-2175569"/>
            <a:chExt cx="5157855" cy="5300129"/>
          </a:xfrm>
        </p:grpSpPr>
        <p:sp>
          <p:nvSpPr>
            <p:cNvPr id="787" name="Google Shape;787;p11"/>
            <p:cNvSpPr/>
            <p:nvPr/>
          </p:nvSpPr>
          <p:spPr>
            <a:xfrm>
              <a:off x="1352135" y="-2167629"/>
              <a:ext cx="297213" cy="403059"/>
            </a:xfrm>
            <a:custGeom>
              <a:rect b="b" l="l" r="r" t="t"/>
              <a:pathLst>
                <a:path extrusionOk="0" h="403059" w="297213">
                  <a:moveTo>
                    <a:pt x="41758" y="192431"/>
                  </a:moveTo>
                  <a:cubicBezTo>
                    <a:pt x="58211" y="200917"/>
                    <a:pt x="74770" y="210781"/>
                    <a:pt x="85809" y="226055"/>
                  </a:cubicBezTo>
                  <a:cubicBezTo>
                    <a:pt x="114894" y="266255"/>
                    <a:pt x="116061" y="318016"/>
                    <a:pt x="114363" y="365747"/>
                  </a:cubicBezTo>
                  <a:cubicBezTo>
                    <a:pt x="112134" y="382824"/>
                    <a:pt x="108100" y="405840"/>
                    <a:pt x="129861" y="411780"/>
                  </a:cubicBezTo>
                  <a:cubicBezTo>
                    <a:pt x="132196" y="412417"/>
                    <a:pt x="134425" y="412735"/>
                    <a:pt x="136442" y="412629"/>
                  </a:cubicBezTo>
                  <a:cubicBezTo>
                    <a:pt x="151090" y="412629"/>
                    <a:pt x="161492" y="398097"/>
                    <a:pt x="161599" y="383354"/>
                  </a:cubicBezTo>
                  <a:cubicBezTo>
                    <a:pt x="171470" y="336048"/>
                    <a:pt x="187923" y="286832"/>
                    <a:pt x="224544" y="253420"/>
                  </a:cubicBezTo>
                  <a:cubicBezTo>
                    <a:pt x="240891" y="239844"/>
                    <a:pt x="258299" y="227540"/>
                    <a:pt x="276769" y="217145"/>
                  </a:cubicBezTo>
                  <a:cubicBezTo>
                    <a:pt x="292160" y="213539"/>
                    <a:pt x="303730" y="197204"/>
                    <a:pt x="295026" y="182249"/>
                  </a:cubicBezTo>
                  <a:cubicBezTo>
                    <a:pt x="282819" y="163369"/>
                    <a:pt x="255539" y="164111"/>
                    <a:pt x="240572" y="147458"/>
                  </a:cubicBezTo>
                  <a:cubicBezTo>
                    <a:pt x="218600" y="128048"/>
                    <a:pt x="210532" y="97500"/>
                    <a:pt x="207985" y="69286"/>
                  </a:cubicBezTo>
                  <a:cubicBezTo>
                    <a:pt x="206923" y="59104"/>
                    <a:pt x="209471" y="45951"/>
                    <a:pt x="199281" y="39693"/>
                  </a:cubicBezTo>
                  <a:cubicBezTo>
                    <a:pt x="201722" y="27920"/>
                    <a:pt x="208197" y="15191"/>
                    <a:pt x="204058" y="3206"/>
                  </a:cubicBezTo>
                  <a:cubicBezTo>
                    <a:pt x="193761" y="-8780"/>
                    <a:pt x="190152" y="16252"/>
                    <a:pt x="185588" y="22510"/>
                  </a:cubicBezTo>
                  <a:cubicBezTo>
                    <a:pt x="173381" y="45209"/>
                    <a:pt x="161492" y="70135"/>
                    <a:pt x="139838" y="85302"/>
                  </a:cubicBezTo>
                  <a:cubicBezTo>
                    <a:pt x="105128" y="105880"/>
                    <a:pt x="66066" y="119456"/>
                    <a:pt x="27216" y="130169"/>
                  </a:cubicBezTo>
                  <a:cubicBezTo>
                    <a:pt x="15752" y="131230"/>
                    <a:pt x="3651" y="137170"/>
                    <a:pt x="785" y="149262"/>
                  </a:cubicBezTo>
                  <a:cubicBezTo>
                    <a:pt x="-5159" y="174506"/>
                    <a:pt x="24031" y="183840"/>
                    <a:pt x="41758" y="1924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3013232" y="1168465"/>
              <a:ext cx="95532" cy="116674"/>
            </a:xfrm>
            <a:custGeom>
              <a:rect b="b" l="l" r="r" t="t"/>
              <a:pathLst>
                <a:path extrusionOk="0" h="116674" w="95532">
                  <a:moveTo>
                    <a:pt x="93989" y="103085"/>
                  </a:moveTo>
                  <a:cubicBezTo>
                    <a:pt x="109911" y="74340"/>
                    <a:pt x="107469" y="32867"/>
                    <a:pt x="82631" y="9957"/>
                  </a:cubicBezTo>
                  <a:cubicBezTo>
                    <a:pt x="23719" y="-26212"/>
                    <a:pt x="-23729" y="44005"/>
                    <a:pt x="12786" y="95023"/>
                  </a:cubicBezTo>
                  <a:cubicBezTo>
                    <a:pt x="29557" y="121965"/>
                    <a:pt x="74988" y="133314"/>
                    <a:pt x="93989" y="103085"/>
                  </a:cubicBezTo>
                  <a:close/>
                  <a:moveTo>
                    <a:pt x="24781" y="42096"/>
                  </a:moveTo>
                  <a:cubicBezTo>
                    <a:pt x="35820" y="47081"/>
                    <a:pt x="48345" y="40504"/>
                    <a:pt x="59915" y="43580"/>
                  </a:cubicBezTo>
                  <a:cubicBezTo>
                    <a:pt x="68301" y="55672"/>
                    <a:pt x="68301" y="72007"/>
                    <a:pt x="62781" y="85159"/>
                  </a:cubicBezTo>
                  <a:cubicBezTo>
                    <a:pt x="62781" y="85159"/>
                    <a:pt x="62781" y="85159"/>
                    <a:pt x="62675" y="85159"/>
                  </a:cubicBezTo>
                  <a:cubicBezTo>
                    <a:pt x="68195" y="71901"/>
                    <a:pt x="68089" y="55672"/>
                    <a:pt x="59809" y="43687"/>
                  </a:cubicBezTo>
                  <a:cubicBezTo>
                    <a:pt x="48345" y="40610"/>
                    <a:pt x="35820" y="46975"/>
                    <a:pt x="24781" y="42414"/>
                  </a:cubicBezTo>
                  <a:cubicBezTo>
                    <a:pt x="24781" y="42308"/>
                    <a:pt x="24781" y="42201"/>
                    <a:pt x="24781" y="420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1173588" y="439475"/>
              <a:ext cx="1900040" cy="413665"/>
            </a:xfrm>
            <a:custGeom>
              <a:rect b="b" l="l" r="r" t="t"/>
              <a:pathLst>
                <a:path extrusionOk="0" h="413665" w="1900040">
                  <a:moveTo>
                    <a:pt x="6842" y="87264"/>
                  </a:moveTo>
                  <a:cubicBezTo>
                    <a:pt x="48346" y="98720"/>
                    <a:pt x="92397" y="83870"/>
                    <a:pt x="134538" y="81218"/>
                  </a:cubicBezTo>
                  <a:cubicBezTo>
                    <a:pt x="234210" y="70930"/>
                    <a:pt x="334095" y="62126"/>
                    <a:pt x="433768" y="51519"/>
                  </a:cubicBezTo>
                  <a:cubicBezTo>
                    <a:pt x="573989" y="36564"/>
                    <a:pt x="714952" y="43670"/>
                    <a:pt x="854112" y="65096"/>
                  </a:cubicBezTo>
                  <a:cubicBezTo>
                    <a:pt x="967159" y="80370"/>
                    <a:pt x="1078401" y="95644"/>
                    <a:pt x="1189220" y="124176"/>
                  </a:cubicBezTo>
                  <a:cubicBezTo>
                    <a:pt x="1293244" y="151224"/>
                    <a:pt x="1392386" y="192908"/>
                    <a:pt x="1493969" y="227487"/>
                  </a:cubicBezTo>
                  <a:cubicBezTo>
                    <a:pt x="1626866" y="270020"/>
                    <a:pt x="1763478" y="315947"/>
                    <a:pt x="1870156" y="409924"/>
                  </a:cubicBezTo>
                  <a:cubicBezTo>
                    <a:pt x="1880134" y="418515"/>
                    <a:pt x="1896268" y="415651"/>
                    <a:pt x="1904017" y="405469"/>
                  </a:cubicBezTo>
                  <a:cubicBezTo>
                    <a:pt x="1912296" y="395180"/>
                    <a:pt x="1909855" y="379376"/>
                    <a:pt x="1899665" y="371527"/>
                  </a:cubicBezTo>
                  <a:cubicBezTo>
                    <a:pt x="1849245" y="329418"/>
                    <a:pt x="1793518" y="293567"/>
                    <a:pt x="1733969" y="265777"/>
                  </a:cubicBezTo>
                  <a:cubicBezTo>
                    <a:pt x="1659772" y="229820"/>
                    <a:pt x="1580267" y="206803"/>
                    <a:pt x="1502355" y="180604"/>
                  </a:cubicBezTo>
                  <a:cubicBezTo>
                    <a:pt x="1342815" y="121842"/>
                    <a:pt x="1181046" y="63293"/>
                    <a:pt x="1010786" y="41973"/>
                  </a:cubicBezTo>
                  <a:cubicBezTo>
                    <a:pt x="888716" y="24048"/>
                    <a:pt x="766222" y="5168"/>
                    <a:pt x="642772" y="288"/>
                  </a:cubicBezTo>
                  <a:cubicBezTo>
                    <a:pt x="517624" y="-2363"/>
                    <a:pt x="393326" y="13759"/>
                    <a:pt x="269345" y="28609"/>
                  </a:cubicBezTo>
                  <a:cubicBezTo>
                    <a:pt x="188461" y="35715"/>
                    <a:pt x="108426" y="48974"/>
                    <a:pt x="28390" y="62763"/>
                  </a:cubicBezTo>
                  <a:cubicBezTo>
                    <a:pt x="22234" y="63293"/>
                    <a:pt x="15971" y="64035"/>
                    <a:pt x="9814" y="64990"/>
                  </a:cubicBezTo>
                  <a:cubicBezTo>
                    <a:pt x="-1862" y="66263"/>
                    <a:pt x="-3454" y="83128"/>
                    <a:pt x="6842" y="872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1669637" y="-54550"/>
              <a:ext cx="1486065" cy="222743"/>
            </a:xfrm>
            <a:custGeom>
              <a:rect b="b" l="l" r="r" t="t"/>
              <a:pathLst>
                <a:path extrusionOk="0" h="222743" w="1486065">
                  <a:moveTo>
                    <a:pt x="209668" y="125090"/>
                  </a:moveTo>
                  <a:cubicBezTo>
                    <a:pt x="151818" y="143864"/>
                    <a:pt x="92163" y="157122"/>
                    <a:pt x="34950" y="177806"/>
                  </a:cubicBezTo>
                  <a:cubicBezTo>
                    <a:pt x="27625" y="178230"/>
                    <a:pt x="-11861" y="192125"/>
                    <a:pt x="3530" y="201671"/>
                  </a:cubicBezTo>
                  <a:cubicBezTo>
                    <a:pt x="3424" y="203580"/>
                    <a:pt x="3424" y="205489"/>
                    <a:pt x="3742" y="207505"/>
                  </a:cubicBezTo>
                  <a:cubicBezTo>
                    <a:pt x="10323" y="237840"/>
                    <a:pt x="45989" y="224475"/>
                    <a:pt x="68068" y="222566"/>
                  </a:cubicBezTo>
                  <a:cubicBezTo>
                    <a:pt x="134197" y="215248"/>
                    <a:pt x="200752" y="211853"/>
                    <a:pt x="266882" y="204217"/>
                  </a:cubicBezTo>
                  <a:cubicBezTo>
                    <a:pt x="352224" y="198489"/>
                    <a:pt x="437992" y="199550"/>
                    <a:pt x="523547" y="199231"/>
                  </a:cubicBezTo>
                  <a:cubicBezTo>
                    <a:pt x="598487" y="206974"/>
                    <a:pt x="673639" y="205277"/>
                    <a:pt x="748792" y="206232"/>
                  </a:cubicBezTo>
                  <a:cubicBezTo>
                    <a:pt x="810888" y="208459"/>
                    <a:pt x="873090" y="206126"/>
                    <a:pt x="935293" y="207823"/>
                  </a:cubicBezTo>
                  <a:cubicBezTo>
                    <a:pt x="1020529" y="214081"/>
                    <a:pt x="1105554" y="220869"/>
                    <a:pt x="1191108" y="220551"/>
                  </a:cubicBezTo>
                  <a:cubicBezTo>
                    <a:pt x="1260317" y="221400"/>
                    <a:pt x="1427287" y="238689"/>
                    <a:pt x="1478450" y="191913"/>
                  </a:cubicBezTo>
                  <a:cubicBezTo>
                    <a:pt x="1496601" y="176427"/>
                    <a:pt x="1494266" y="151607"/>
                    <a:pt x="1486199" y="131454"/>
                  </a:cubicBezTo>
                  <a:cubicBezTo>
                    <a:pt x="1475902" y="101330"/>
                    <a:pt x="1462209" y="72056"/>
                    <a:pt x="1445756" y="44796"/>
                  </a:cubicBezTo>
                  <a:cubicBezTo>
                    <a:pt x="1425801" y="7248"/>
                    <a:pt x="1395973" y="9475"/>
                    <a:pt x="1359246" y="6081"/>
                  </a:cubicBezTo>
                  <a:cubicBezTo>
                    <a:pt x="1295027" y="-177"/>
                    <a:pt x="1230489" y="-813"/>
                    <a:pt x="1165951" y="672"/>
                  </a:cubicBezTo>
                  <a:cubicBezTo>
                    <a:pt x="1070100" y="35"/>
                    <a:pt x="974674" y="5975"/>
                    <a:pt x="879141" y="13930"/>
                  </a:cubicBezTo>
                  <a:cubicBezTo>
                    <a:pt x="652834" y="22204"/>
                    <a:pt x="426421" y="59327"/>
                    <a:pt x="209668" y="125090"/>
                  </a:cubicBezTo>
                  <a:close/>
                  <a:moveTo>
                    <a:pt x="1283351" y="175366"/>
                  </a:moveTo>
                  <a:cubicBezTo>
                    <a:pt x="1282077" y="175366"/>
                    <a:pt x="1280803" y="175260"/>
                    <a:pt x="1279529" y="175260"/>
                  </a:cubicBezTo>
                  <a:cubicBezTo>
                    <a:pt x="1280803" y="175260"/>
                    <a:pt x="1282077" y="175366"/>
                    <a:pt x="1283351" y="175366"/>
                  </a:cubicBezTo>
                  <a:cubicBezTo>
                    <a:pt x="1283457" y="175366"/>
                    <a:pt x="1283351" y="175366"/>
                    <a:pt x="1283351" y="1753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878572" y="-347274"/>
              <a:ext cx="1772663" cy="678836"/>
            </a:xfrm>
            <a:custGeom>
              <a:rect b="b" l="l" r="r" t="t"/>
              <a:pathLst>
                <a:path extrusionOk="0" h="678836" w="1772663">
                  <a:moveTo>
                    <a:pt x="987359" y="167387"/>
                  </a:moveTo>
                  <a:cubicBezTo>
                    <a:pt x="1166536" y="126975"/>
                    <a:pt x="1349746" y="94624"/>
                    <a:pt x="1533169" y="76274"/>
                  </a:cubicBezTo>
                  <a:cubicBezTo>
                    <a:pt x="1590914" y="69274"/>
                    <a:pt x="1648658" y="62379"/>
                    <a:pt x="1706402" y="55591"/>
                  </a:cubicBezTo>
                  <a:cubicBezTo>
                    <a:pt x="1731771" y="48803"/>
                    <a:pt x="1784208" y="59834"/>
                    <a:pt x="1782722" y="21119"/>
                  </a:cubicBezTo>
                  <a:cubicBezTo>
                    <a:pt x="1780918" y="8390"/>
                    <a:pt x="1768286" y="-2004"/>
                    <a:pt x="1755230" y="329"/>
                  </a:cubicBezTo>
                  <a:cubicBezTo>
                    <a:pt x="1719246" y="6057"/>
                    <a:pt x="1682731" y="9239"/>
                    <a:pt x="1646641" y="14012"/>
                  </a:cubicBezTo>
                  <a:cubicBezTo>
                    <a:pt x="1458441" y="36074"/>
                    <a:pt x="1269923" y="56758"/>
                    <a:pt x="1084802" y="98442"/>
                  </a:cubicBezTo>
                  <a:cubicBezTo>
                    <a:pt x="782388" y="152749"/>
                    <a:pt x="486342" y="278122"/>
                    <a:pt x="242522" y="469893"/>
                  </a:cubicBezTo>
                  <a:cubicBezTo>
                    <a:pt x="180531" y="514442"/>
                    <a:pt x="121938" y="563764"/>
                    <a:pt x="63450" y="612767"/>
                  </a:cubicBezTo>
                  <a:cubicBezTo>
                    <a:pt x="42433" y="633344"/>
                    <a:pt x="12712" y="652224"/>
                    <a:pt x="293" y="680120"/>
                  </a:cubicBezTo>
                  <a:cubicBezTo>
                    <a:pt x="-1087" y="684469"/>
                    <a:pt x="2628" y="688712"/>
                    <a:pt x="6874" y="688606"/>
                  </a:cubicBezTo>
                  <a:cubicBezTo>
                    <a:pt x="7405" y="688606"/>
                    <a:pt x="8042" y="688606"/>
                    <a:pt x="8572" y="688394"/>
                  </a:cubicBezTo>
                  <a:cubicBezTo>
                    <a:pt x="14517" y="687969"/>
                    <a:pt x="18975" y="683939"/>
                    <a:pt x="23964" y="681075"/>
                  </a:cubicBezTo>
                  <a:cubicBezTo>
                    <a:pt x="121726" y="611494"/>
                    <a:pt x="214498" y="534701"/>
                    <a:pt x="314702" y="468302"/>
                  </a:cubicBezTo>
                  <a:cubicBezTo>
                    <a:pt x="514365" y="322565"/>
                    <a:pt x="746404" y="222012"/>
                    <a:pt x="987359" y="1673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1463349" y="745072"/>
              <a:ext cx="1687745" cy="1262211"/>
            </a:xfrm>
            <a:custGeom>
              <a:rect b="b" l="l" r="r" t="t"/>
              <a:pathLst>
                <a:path extrusionOk="0" h="1262211" w="1687745">
                  <a:moveTo>
                    <a:pt x="1180432" y="447987"/>
                  </a:moveTo>
                  <a:cubicBezTo>
                    <a:pt x="982891" y="293446"/>
                    <a:pt x="767518" y="154921"/>
                    <a:pt x="528155" y="75264"/>
                  </a:cubicBezTo>
                  <a:cubicBezTo>
                    <a:pt x="460115" y="50338"/>
                    <a:pt x="389102" y="35064"/>
                    <a:pt x="317664" y="23927"/>
                  </a:cubicBezTo>
                  <a:cubicBezTo>
                    <a:pt x="225104" y="10350"/>
                    <a:pt x="128085" y="-15319"/>
                    <a:pt x="35843" y="12259"/>
                  </a:cubicBezTo>
                  <a:cubicBezTo>
                    <a:pt x="27139" y="14805"/>
                    <a:pt x="-3219" y="29973"/>
                    <a:pt x="8563" y="39201"/>
                  </a:cubicBezTo>
                  <a:cubicBezTo>
                    <a:pt x="1557" y="40792"/>
                    <a:pt x="-1627" y="44716"/>
                    <a:pt x="814" y="51929"/>
                  </a:cubicBezTo>
                  <a:cubicBezTo>
                    <a:pt x="8669" y="61263"/>
                    <a:pt x="22787" y="62111"/>
                    <a:pt x="33614" y="66884"/>
                  </a:cubicBezTo>
                  <a:cubicBezTo>
                    <a:pt x="117258" y="96584"/>
                    <a:pt x="203556" y="124479"/>
                    <a:pt x="283166" y="164679"/>
                  </a:cubicBezTo>
                  <a:cubicBezTo>
                    <a:pt x="462662" y="261731"/>
                    <a:pt x="631861" y="379680"/>
                    <a:pt x="792569" y="505158"/>
                  </a:cubicBezTo>
                  <a:cubicBezTo>
                    <a:pt x="881308" y="572299"/>
                    <a:pt x="965377" y="645168"/>
                    <a:pt x="1041166" y="726734"/>
                  </a:cubicBezTo>
                  <a:cubicBezTo>
                    <a:pt x="1201237" y="882549"/>
                    <a:pt x="1319485" y="1072835"/>
                    <a:pt x="1450046" y="1252409"/>
                  </a:cubicBezTo>
                  <a:cubicBezTo>
                    <a:pt x="1459387" y="1264288"/>
                    <a:pt x="1472019" y="1264500"/>
                    <a:pt x="1481360" y="1258985"/>
                  </a:cubicBezTo>
                  <a:cubicBezTo>
                    <a:pt x="1513735" y="1280517"/>
                    <a:pt x="1580608" y="1194283"/>
                    <a:pt x="1597273" y="1171797"/>
                  </a:cubicBezTo>
                  <a:cubicBezTo>
                    <a:pt x="1639520" y="1117914"/>
                    <a:pt x="1665420" y="1053849"/>
                    <a:pt x="1683996" y="988511"/>
                  </a:cubicBezTo>
                  <a:cubicBezTo>
                    <a:pt x="1704270" y="936325"/>
                    <a:pt x="1666375" y="899944"/>
                    <a:pt x="1633682" y="864942"/>
                  </a:cubicBezTo>
                  <a:cubicBezTo>
                    <a:pt x="1485500" y="723128"/>
                    <a:pt x="1342201" y="574739"/>
                    <a:pt x="1180432" y="447987"/>
                  </a:cubicBezTo>
                  <a:close/>
                  <a:moveTo>
                    <a:pt x="30217" y="39094"/>
                  </a:moveTo>
                  <a:cubicBezTo>
                    <a:pt x="30323" y="39094"/>
                    <a:pt x="30323" y="39094"/>
                    <a:pt x="30429" y="39094"/>
                  </a:cubicBezTo>
                  <a:cubicBezTo>
                    <a:pt x="31066" y="39201"/>
                    <a:pt x="31809" y="39306"/>
                    <a:pt x="32446" y="39413"/>
                  </a:cubicBezTo>
                  <a:cubicBezTo>
                    <a:pt x="31703" y="39306"/>
                    <a:pt x="30960" y="39201"/>
                    <a:pt x="30217" y="390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1924582" y="-1772863"/>
              <a:ext cx="137991" cy="148495"/>
            </a:xfrm>
            <a:custGeom>
              <a:rect b="b" l="l" r="r" t="t"/>
              <a:pathLst>
                <a:path extrusionOk="0" h="148495" w="137991">
                  <a:moveTo>
                    <a:pt x="69045" y="148433"/>
                  </a:moveTo>
                  <a:cubicBezTo>
                    <a:pt x="139633" y="152782"/>
                    <a:pt x="164365" y="47032"/>
                    <a:pt x="109912" y="10545"/>
                  </a:cubicBezTo>
                  <a:cubicBezTo>
                    <a:pt x="94626" y="362"/>
                    <a:pt x="67771" y="-7063"/>
                    <a:pt x="55458" y="10863"/>
                  </a:cubicBezTo>
                  <a:cubicBezTo>
                    <a:pt x="33061" y="3438"/>
                    <a:pt x="8965" y="25182"/>
                    <a:pt x="4189" y="46290"/>
                  </a:cubicBezTo>
                  <a:cubicBezTo>
                    <a:pt x="-11203" y="91899"/>
                    <a:pt x="17032" y="148857"/>
                    <a:pt x="69045" y="1484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1147206" y="-1439659"/>
              <a:ext cx="1454221" cy="1219784"/>
            </a:xfrm>
            <a:custGeom>
              <a:rect b="b" l="l" r="r" t="t"/>
              <a:pathLst>
                <a:path extrusionOk="0" h="1219784" w="1454221">
                  <a:moveTo>
                    <a:pt x="223971" y="878032"/>
                  </a:moveTo>
                  <a:cubicBezTo>
                    <a:pt x="176629" y="934991"/>
                    <a:pt x="132048" y="993435"/>
                    <a:pt x="91393" y="1055485"/>
                  </a:cubicBezTo>
                  <a:cubicBezTo>
                    <a:pt x="69314" y="1088684"/>
                    <a:pt x="45750" y="1121141"/>
                    <a:pt x="24308" y="1156037"/>
                  </a:cubicBezTo>
                  <a:cubicBezTo>
                    <a:pt x="15179" y="1173857"/>
                    <a:pt x="1062" y="1191570"/>
                    <a:pt x="0" y="1212041"/>
                  </a:cubicBezTo>
                  <a:cubicBezTo>
                    <a:pt x="1380" y="1216390"/>
                    <a:pt x="3184" y="1217981"/>
                    <a:pt x="4989" y="1217981"/>
                  </a:cubicBezTo>
                  <a:cubicBezTo>
                    <a:pt x="5414" y="1217981"/>
                    <a:pt x="5838" y="1217769"/>
                    <a:pt x="6369" y="1217557"/>
                  </a:cubicBezTo>
                  <a:cubicBezTo>
                    <a:pt x="6475" y="1220208"/>
                    <a:pt x="7961" y="1222754"/>
                    <a:pt x="11995" y="1224875"/>
                  </a:cubicBezTo>
                  <a:cubicBezTo>
                    <a:pt x="12313" y="1224875"/>
                    <a:pt x="12632" y="1224875"/>
                    <a:pt x="12950" y="1224769"/>
                  </a:cubicBezTo>
                  <a:cubicBezTo>
                    <a:pt x="23140" y="1224769"/>
                    <a:pt x="30676" y="1214162"/>
                    <a:pt x="38850" y="1208859"/>
                  </a:cubicBezTo>
                  <a:cubicBezTo>
                    <a:pt x="39805" y="1209177"/>
                    <a:pt x="40761" y="1209389"/>
                    <a:pt x="41716" y="1209389"/>
                  </a:cubicBezTo>
                  <a:cubicBezTo>
                    <a:pt x="44476" y="1209389"/>
                    <a:pt x="45325" y="1206314"/>
                    <a:pt x="44157" y="1204510"/>
                  </a:cubicBezTo>
                  <a:cubicBezTo>
                    <a:pt x="45325" y="1203556"/>
                    <a:pt x="46493" y="1202495"/>
                    <a:pt x="47660" y="1201540"/>
                  </a:cubicBezTo>
                  <a:cubicBezTo>
                    <a:pt x="68147" y="1193161"/>
                    <a:pt x="86404" y="1159962"/>
                    <a:pt x="102114" y="1148082"/>
                  </a:cubicBezTo>
                  <a:cubicBezTo>
                    <a:pt x="132578" y="1116049"/>
                    <a:pt x="161981" y="1083062"/>
                    <a:pt x="194887" y="1053363"/>
                  </a:cubicBezTo>
                  <a:cubicBezTo>
                    <a:pt x="238620" y="1008921"/>
                    <a:pt x="290526" y="974660"/>
                    <a:pt x="340840" y="938385"/>
                  </a:cubicBezTo>
                  <a:cubicBezTo>
                    <a:pt x="391684" y="901579"/>
                    <a:pt x="437328" y="858410"/>
                    <a:pt x="489446" y="823301"/>
                  </a:cubicBezTo>
                  <a:cubicBezTo>
                    <a:pt x="559291" y="777798"/>
                    <a:pt x="630304" y="733249"/>
                    <a:pt x="698663" y="684882"/>
                  </a:cubicBezTo>
                  <a:cubicBezTo>
                    <a:pt x="830286" y="597058"/>
                    <a:pt x="964350" y="512203"/>
                    <a:pt x="1094806" y="421727"/>
                  </a:cubicBezTo>
                  <a:cubicBezTo>
                    <a:pt x="1170595" y="373360"/>
                    <a:pt x="1254452" y="327114"/>
                    <a:pt x="1331833" y="279808"/>
                  </a:cubicBezTo>
                  <a:cubicBezTo>
                    <a:pt x="1377158" y="250215"/>
                    <a:pt x="1468870" y="208742"/>
                    <a:pt x="1460165" y="144359"/>
                  </a:cubicBezTo>
                  <a:cubicBezTo>
                    <a:pt x="1451886" y="121342"/>
                    <a:pt x="1430869" y="105326"/>
                    <a:pt x="1414097" y="88461"/>
                  </a:cubicBezTo>
                  <a:cubicBezTo>
                    <a:pt x="1370365" y="51761"/>
                    <a:pt x="1321855" y="11137"/>
                    <a:pt x="1264748" y="0"/>
                  </a:cubicBezTo>
                  <a:cubicBezTo>
                    <a:pt x="1220378" y="6576"/>
                    <a:pt x="1176115" y="34366"/>
                    <a:pt x="1134505" y="52186"/>
                  </a:cubicBezTo>
                  <a:cubicBezTo>
                    <a:pt x="1077398" y="79657"/>
                    <a:pt x="1024642" y="114978"/>
                    <a:pt x="974859" y="153799"/>
                  </a:cubicBezTo>
                  <a:cubicBezTo>
                    <a:pt x="698451" y="366466"/>
                    <a:pt x="437328" y="601088"/>
                    <a:pt x="223971" y="8780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11"/>
            <p:cNvSpPr/>
            <p:nvPr/>
          </p:nvSpPr>
          <p:spPr>
            <a:xfrm>
              <a:off x="-70983" y="-1409626"/>
              <a:ext cx="541352" cy="1675877"/>
            </a:xfrm>
            <a:custGeom>
              <a:rect b="b" l="l" r="r" t="t"/>
              <a:pathLst>
                <a:path extrusionOk="0" h="1675877" w="541352">
                  <a:moveTo>
                    <a:pt x="15962" y="96930"/>
                  </a:moveTo>
                  <a:cubicBezTo>
                    <a:pt x="-2507" y="114856"/>
                    <a:pt x="37086" y="150919"/>
                    <a:pt x="46321" y="169375"/>
                  </a:cubicBezTo>
                  <a:cubicBezTo>
                    <a:pt x="75936" y="213499"/>
                    <a:pt x="101517" y="257093"/>
                    <a:pt x="124233" y="306097"/>
                  </a:cubicBezTo>
                  <a:cubicBezTo>
                    <a:pt x="188134" y="439849"/>
                    <a:pt x="231336" y="580071"/>
                    <a:pt x="277404" y="721142"/>
                  </a:cubicBezTo>
                  <a:cubicBezTo>
                    <a:pt x="381110" y="1023754"/>
                    <a:pt x="445860" y="1339731"/>
                    <a:pt x="467833" y="1658996"/>
                  </a:cubicBezTo>
                  <a:cubicBezTo>
                    <a:pt x="471123" y="1670452"/>
                    <a:pt x="480570" y="1679998"/>
                    <a:pt x="493202" y="1679998"/>
                  </a:cubicBezTo>
                  <a:cubicBezTo>
                    <a:pt x="546806" y="1679256"/>
                    <a:pt x="537890" y="1522593"/>
                    <a:pt x="543516" y="1479211"/>
                  </a:cubicBezTo>
                  <a:cubicBezTo>
                    <a:pt x="547125" y="1277045"/>
                    <a:pt x="546169" y="1074137"/>
                    <a:pt x="522498" y="873137"/>
                  </a:cubicBezTo>
                  <a:cubicBezTo>
                    <a:pt x="503604" y="712550"/>
                    <a:pt x="478872" y="552387"/>
                    <a:pt x="445541" y="394239"/>
                  </a:cubicBezTo>
                  <a:cubicBezTo>
                    <a:pt x="415077" y="267912"/>
                    <a:pt x="369222" y="144767"/>
                    <a:pt x="317315" y="25865"/>
                  </a:cubicBezTo>
                  <a:cubicBezTo>
                    <a:pt x="280694" y="-20381"/>
                    <a:pt x="161066" y="7409"/>
                    <a:pt x="109691" y="17803"/>
                  </a:cubicBezTo>
                  <a:cubicBezTo>
                    <a:pt x="82517" y="24061"/>
                    <a:pt x="55874" y="32865"/>
                    <a:pt x="30398" y="44427"/>
                  </a:cubicBezTo>
                  <a:cubicBezTo>
                    <a:pt x="19041" y="49942"/>
                    <a:pt x="4605" y="54397"/>
                    <a:pt x="889" y="67974"/>
                  </a:cubicBezTo>
                  <a:cubicBezTo>
                    <a:pt x="-2613" y="79535"/>
                    <a:pt x="4605" y="93430"/>
                    <a:pt x="15962" y="969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11"/>
            <p:cNvSpPr/>
            <p:nvPr/>
          </p:nvSpPr>
          <p:spPr>
            <a:xfrm>
              <a:off x="2527735" y="-1029234"/>
              <a:ext cx="275983" cy="403059"/>
            </a:xfrm>
            <a:custGeom>
              <a:rect b="b" l="l" r="r" t="t"/>
              <a:pathLst>
                <a:path extrusionOk="0" h="403059" w="275983">
                  <a:moveTo>
                    <a:pt x="1618" y="183133"/>
                  </a:moveTo>
                  <a:cubicBezTo>
                    <a:pt x="7775" y="199786"/>
                    <a:pt x="25820" y="207953"/>
                    <a:pt x="38239" y="219408"/>
                  </a:cubicBezTo>
                  <a:cubicBezTo>
                    <a:pt x="71463" y="248365"/>
                    <a:pt x="91950" y="291535"/>
                    <a:pt x="96089" y="335235"/>
                  </a:cubicBezTo>
                  <a:cubicBezTo>
                    <a:pt x="98212" y="352206"/>
                    <a:pt x="94710" y="369495"/>
                    <a:pt x="97575" y="386253"/>
                  </a:cubicBezTo>
                  <a:cubicBezTo>
                    <a:pt x="100229" y="398451"/>
                    <a:pt x="113073" y="405027"/>
                    <a:pt x="124749" y="403755"/>
                  </a:cubicBezTo>
                  <a:cubicBezTo>
                    <a:pt x="136956" y="402376"/>
                    <a:pt x="143325" y="392405"/>
                    <a:pt x="149269" y="383071"/>
                  </a:cubicBezTo>
                  <a:cubicBezTo>
                    <a:pt x="164130" y="359100"/>
                    <a:pt x="177611" y="334068"/>
                    <a:pt x="196399" y="312854"/>
                  </a:cubicBezTo>
                  <a:cubicBezTo>
                    <a:pt x="213595" y="292701"/>
                    <a:pt x="234293" y="276049"/>
                    <a:pt x="257009" y="262472"/>
                  </a:cubicBezTo>
                  <a:cubicBezTo>
                    <a:pt x="265713" y="256850"/>
                    <a:pt x="275691" y="252926"/>
                    <a:pt x="280149" y="242849"/>
                  </a:cubicBezTo>
                  <a:cubicBezTo>
                    <a:pt x="286412" y="229803"/>
                    <a:pt x="278981" y="216120"/>
                    <a:pt x="270384" y="206256"/>
                  </a:cubicBezTo>
                  <a:cubicBezTo>
                    <a:pt x="256478" y="188224"/>
                    <a:pt x="244165" y="168920"/>
                    <a:pt x="236416" y="147388"/>
                  </a:cubicBezTo>
                  <a:cubicBezTo>
                    <a:pt x="229941" y="127447"/>
                    <a:pt x="223997" y="106870"/>
                    <a:pt x="224528" y="85762"/>
                  </a:cubicBezTo>
                  <a:cubicBezTo>
                    <a:pt x="224740" y="72716"/>
                    <a:pt x="225377" y="55851"/>
                    <a:pt x="211896" y="48957"/>
                  </a:cubicBezTo>
                  <a:cubicBezTo>
                    <a:pt x="217522" y="38138"/>
                    <a:pt x="224740" y="27531"/>
                    <a:pt x="227712" y="15651"/>
                  </a:cubicBezTo>
                  <a:cubicBezTo>
                    <a:pt x="229941" y="1862"/>
                    <a:pt x="210516" y="-5881"/>
                    <a:pt x="202555" y="5469"/>
                  </a:cubicBezTo>
                  <a:cubicBezTo>
                    <a:pt x="189075" y="27637"/>
                    <a:pt x="174745" y="46835"/>
                    <a:pt x="157018" y="67625"/>
                  </a:cubicBezTo>
                  <a:cubicBezTo>
                    <a:pt x="123794" y="105915"/>
                    <a:pt x="75709" y="125326"/>
                    <a:pt x="30172" y="144630"/>
                  </a:cubicBezTo>
                  <a:cubicBezTo>
                    <a:pt x="12657" y="149403"/>
                    <a:pt x="-5600" y="162768"/>
                    <a:pt x="1618" y="1831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-1750028" y="2048847"/>
              <a:ext cx="106147" cy="116674"/>
            </a:xfrm>
            <a:custGeom>
              <a:rect b="b" l="l" r="r" t="t"/>
              <a:pathLst>
                <a:path extrusionOk="0" h="116674" w="106147">
                  <a:moveTo>
                    <a:pt x="9702" y="34336"/>
                  </a:moveTo>
                  <a:cubicBezTo>
                    <a:pt x="-15455" y="66157"/>
                    <a:pt x="11719" y="120782"/>
                    <a:pt x="52161" y="120994"/>
                  </a:cubicBezTo>
                  <a:cubicBezTo>
                    <a:pt x="105023" y="128631"/>
                    <a:pt x="132621" y="56080"/>
                    <a:pt x="101732" y="18956"/>
                  </a:cubicBezTo>
                  <a:cubicBezTo>
                    <a:pt x="79760" y="-8834"/>
                    <a:pt x="12038" y="-7985"/>
                    <a:pt x="9702" y="34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11"/>
            <p:cNvSpPr/>
            <p:nvPr/>
          </p:nvSpPr>
          <p:spPr>
            <a:xfrm>
              <a:off x="501824" y="-1932074"/>
              <a:ext cx="360901" cy="1612236"/>
            </a:xfrm>
            <a:custGeom>
              <a:rect b="b" l="l" r="r" t="t"/>
              <a:pathLst>
                <a:path extrusionOk="0" h="1612236" w="360901">
                  <a:moveTo>
                    <a:pt x="359846" y="612696"/>
                  </a:moveTo>
                  <a:cubicBezTo>
                    <a:pt x="360270" y="462291"/>
                    <a:pt x="369505" y="310189"/>
                    <a:pt x="345834" y="160952"/>
                  </a:cubicBezTo>
                  <a:cubicBezTo>
                    <a:pt x="325772" y="41413"/>
                    <a:pt x="317811" y="13835"/>
                    <a:pt x="190752" y="3546"/>
                  </a:cubicBezTo>
                  <a:cubicBezTo>
                    <a:pt x="158165" y="789"/>
                    <a:pt x="125047" y="-2393"/>
                    <a:pt x="92566" y="2698"/>
                  </a:cubicBezTo>
                  <a:cubicBezTo>
                    <a:pt x="84074" y="-60"/>
                    <a:pt x="74096" y="1637"/>
                    <a:pt x="65286" y="3228"/>
                  </a:cubicBezTo>
                  <a:cubicBezTo>
                    <a:pt x="51487" y="6092"/>
                    <a:pt x="32380" y="7683"/>
                    <a:pt x="28241" y="23911"/>
                  </a:cubicBezTo>
                  <a:cubicBezTo>
                    <a:pt x="24525" y="25715"/>
                    <a:pt x="20067" y="27624"/>
                    <a:pt x="16033" y="29957"/>
                  </a:cubicBezTo>
                  <a:cubicBezTo>
                    <a:pt x="10938" y="22427"/>
                    <a:pt x="5100" y="18078"/>
                    <a:pt x="430" y="28366"/>
                  </a:cubicBezTo>
                  <a:cubicBezTo>
                    <a:pt x="-1587" y="44064"/>
                    <a:pt x="3933" y="59444"/>
                    <a:pt x="7860" y="74400"/>
                  </a:cubicBezTo>
                  <a:cubicBezTo>
                    <a:pt x="43632" y="194681"/>
                    <a:pt x="83331" y="314432"/>
                    <a:pt x="95538" y="440123"/>
                  </a:cubicBezTo>
                  <a:cubicBezTo>
                    <a:pt x="116555" y="606226"/>
                    <a:pt x="136936" y="771904"/>
                    <a:pt x="139165" y="939386"/>
                  </a:cubicBezTo>
                  <a:cubicBezTo>
                    <a:pt x="143198" y="1109095"/>
                    <a:pt x="142031" y="1278804"/>
                    <a:pt x="145746" y="1448513"/>
                  </a:cubicBezTo>
                  <a:cubicBezTo>
                    <a:pt x="145958" y="1480758"/>
                    <a:pt x="146383" y="1512897"/>
                    <a:pt x="144472" y="1545035"/>
                  </a:cubicBezTo>
                  <a:cubicBezTo>
                    <a:pt x="146064" y="1567840"/>
                    <a:pt x="128974" y="1598282"/>
                    <a:pt x="148718" y="1616101"/>
                  </a:cubicBezTo>
                  <a:cubicBezTo>
                    <a:pt x="153601" y="1619707"/>
                    <a:pt x="158377" y="1621511"/>
                    <a:pt x="163048" y="1621192"/>
                  </a:cubicBezTo>
                  <a:cubicBezTo>
                    <a:pt x="239262" y="1621192"/>
                    <a:pt x="307515" y="1174433"/>
                    <a:pt x="318236" y="1118111"/>
                  </a:cubicBezTo>
                  <a:cubicBezTo>
                    <a:pt x="344879" y="951160"/>
                    <a:pt x="355493" y="781769"/>
                    <a:pt x="359846" y="612696"/>
                  </a:cubicBezTo>
                  <a:close/>
                  <a:moveTo>
                    <a:pt x="27922" y="53186"/>
                  </a:moveTo>
                  <a:cubicBezTo>
                    <a:pt x="27922" y="53186"/>
                    <a:pt x="27922" y="53080"/>
                    <a:pt x="27922" y="53080"/>
                  </a:cubicBezTo>
                  <a:cubicBezTo>
                    <a:pt x="28559" y="53080"/>
                    <a:pt x="29196" y="53080"/>
                    <a:pt x="29727" y="52974"/>
                  </a:cubicBezTo>
                  <a:cubicBezTo>
                    <a:pt x="29090" y="53080"/>
                    <a:pt x="28453" y="53186"/>
                    <a:pt x="27922" y="53186"/>
                  </a:cubicBezTo>
                  <a:close/>
                  <a:moveTo>
                    <a:pt x="48409" y="53080"/>
                  </a:moveTo>
                  <a:cubicBezTo>
                    <a:pt x="48621" y="53080"/>
                    <a:pt x="48727" y="53186"/>
                    <a:pt x="48939" y="53186"/>
                  </a:cubicBezTo>
                  <a:cubicBezTo>
                    <a:pt x="49152" y="53292"/>
                    <a:pt x="49364" y="53504"/>
                    <a:pt x="49682" y="53611"/>
                  </a:cubicBezTo>
                  <a:cubicBezTo>
                    <a:pt x="49258" y="53398"/>
                    <a:pt x="48833" y="53292"/>
                    <a:pt x="48409" y="530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11"/>
            <p:cNvSpPr/>
            <p:nvPr/>
          </p:nvSpPr>
          <p:spPr>
            <a:xfrm>
              <a:off x="-2002153" y="-507189"/>
              <a:ext cx="1486065" cy="360631"/>
            </a:xfrm>
            <a:custGeom>
              <a:rect b="b" l="l" r="r" t="t"/>
              <a:pathLst>
                <a:path extrusionOk="0" h="360631" w="1486065">
                  <a:moveTo>
                    <a:pt x="496308" y="52903"/>
                  </a:moveTo>
                  <a:cubicBezTo>
                    <a:pt x="668692" y="59373"/>
                    <a:pt x="838422" y="88966"/>
                    <a:pt x="1004330" y="135106"/>
                  </a:cubicBezTo>
                  <a:cubicBezTo>
                    <a:pt x="1093600" y="154304"/>
                    <a:pt x="1176183" y="192913"/>
                    <a:pt x="1257917" y="232583"/>
                  </a:cubicBezTo>
                  <a:cubicBezTo>
                    <a:pt x="1337103" y="272889"/>
                    <a:pt x="1416713" y="313513"/>
                    <a:pt x="1491441" y="361668"/>
                  </a:cubicBezTo>
                  <a:cubicBezTo>
                    <a:pt x="1529760" y="350318"/>
                    <a:pt x="1308443" y="230673"/>
                    <a:pt x="1286258" y="219218"/>
                  </a:cubicBezTo>
                  <a:cubicBezTo>
                    <a:pt x="1229044" y="189519"/>
                    <a:pt x="1171406" y="160244"/>
                    <a:pt x="1111751" y="135742"/>
                  </a:cubicBezTo>
                  <a:cubicBezTo>
                    <a:pt x="1051035" y="112620"/>
                    <a:pt x="987347" y="98725"/>
                    <a:pt x="924826" y="81542"/>
                  </a:cubicBezTo>
                  <a:cubicBezTo>
                    <a:pt x="827594" y="55237"/>
                    <a:pt x="728028" y="35296"/>
                    <a:pt x="627613" y="25325"/>
                  </a:cubicBezTo>
                  <a:cubicBezTo>
                    <a:pt x="489090" y="16416"/>
                    <a:pt x="350037" y="-9253"/>
                    <a:pt x="211090" y="3475"/>
                  </a:cubicBezTo>
                  <a:cubicBezTo>
                    <a:pt x="147613" y="11961"/>
                    <a:pt x="84349" y="22992"/>
                    <a:pt x="21086" y="33068"/>
                  </a:cubicBezTo>
                  <a:cubicBezTo>
                    <a:pt x="7180" y="34553"/>
                    <a:pt x="-2798" y="48660"/>
                    <a:pt x="705" y="62237"/>
                  </a:cubicBezTo>
                  <a:cubicBezTo>
                    <a:pt x="12275" y="96073"/>
                    <a:pt x="53142" y="71041"/>
                    <a:pt x="78299" y="70192"/>
                  </a:cubicBezTo>
                  <a:cubicBezTo>
                    <a:pt x="123518" y="62555"/>
                    <a:pt x="164172" y="54282"/>
                    <a:pt x="210559" y="47494"/>
                  </a:cubicBezTo>
                  <a:cubicBezTo>
                    <a:pt x="305136" y="33917"/>
                    <a:pt x="401412" y="46963"/>
                    <a:pt x="496308" y="529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695298" y="-1493528"/>
              <a:ext cx="1135778" cy="1707697"/>
            </a:xfrm>
            <a:custGeom>
              <a:rect b="b" l="l" r="r" t="t"/>
              <a:pathLst>
                <a:path extrusionOk="0" h="1707697" w="1135778">
                  <a:moveTo>
                    <a:pt x="440869" y="810984"/>
                  </a:moveTo>
                  <a:cubicBezTo>
                    <a:pt x="596269" y="588135"/>
                    <a:pt x="771413" y="378226"/>
                    <a:pt x="967998" y="190379"/>
                  </a:cubicBezTo>
                  <a:cubicBezTo>
                    <a:pt x="1008546" y="153255"/>
                    <a:pt x="1048139" y="115283"/>
                    <a:pt x="1088794" y="78265"/>
                  </a:cubicBezTo>
                  <a:cubicBezTo>
                    <a:pt x="1105777" y="58430"/>
                    <a:pt x="1155666" y="37216"/>
                    <a:pt x="1131040" y="6669"/>
                  </a:cubicBezTo>
                  <a:cubicBezTo>
                    <a:pt x="1104185" y="-15606"/>
                    <a:pt x="1081682" y="23852"/>
                    <a:pt x="1061407" y="38383"/>
                  </a:cubicBezTo>
                  <a:cubicBezTo>
                    <a:pt x="1026909" y="69567"/>
                    <a:pt x="993579" y="102024"/>
                    <a:pt x="959400" y="133632"/>
                  </a:cubicBezTo>
                  <a:cubicBezTo>
                    <a:pt x="750077" y="329540"/>
                    <a:pt x="565699" y="551753"/>
                    <a:pt x="403293" y="787649"/>
                  </a:cubicBezTo>
                  <a:cubicBezTo>
                    <a:pt x="329520" y="904854"/>
                    <a:pt x="268485" y="1029484"/>
                    <a:pt x="202674" y="1151251"/>
                  </a:cubicBezTo>
                  <a:cubicBezTo>
                    <a:pt x="144930" y="1259546"/>
                    <a:pt x="114572" y="1376858"/>
                    <a:pt x="71369" y="1491517"/>
                  </a:cubicBezTo>
                  <a:cubicBezTo>
                    <a:pt x="52794" y="1541475"/>
                    <a:pt x="32095" y="1590797"/>
                    <a:pt x="14581" y="1641286"/>
                  </a:cubicBezTo>
                  <a:cubicBezTo>
                    <a:pt x="8742" y="1661226"/>
                    <a:pt x="-2403" y="1681485"/>
                    <a:pt x="463" y="1702805"/>
                  </a:cubicBezTo>
                  <a:cubicBezTo>
                    <a:pt x="1206" y="1707154"/>
                    <a:pt x="4815" y="1710548"/>
                    <a:pt x="9379" y="1710654"/>
                  </a:cubicBezTo>
                  <a:cubicBezTo>
                    <a:pt x="9485" y="1710654"/>
                    <a:pt x="9592" y="1710654"/>
                    <a:pt x="9698" y="1710654"/>
                  </a:cubicBezTo>
                  <a:cubicBezTo>
                    <a:pt x="12351" y="1710548"/>
                    <a:pt x="14899" y="1709275"/>
                    <a:pt x="16597" y="1707154"/>
                  </a:cubicBezTo>
                  <a:cubicBezTo>
                    <a:pt x="24134" y="1694744"/>
                    <a:pt x="29441" y="1681061"/>
                    <a:pt x="35279" y="1667697"/>
                  </a:cubicBezTo>
                  <a:cubicBezTo>
                    <a:pt x="62665" y="1602040"/>
                    <a:pt x="91537" y="1536914"/>
                    <a:pt x="117862" y="1470940"/>
                  </a:cubicBezTo>
                  <a:cubicBezTo>
                    <a:pt x="162869" y="1344825"/>
                    <a:pt x="206814" y="1219346"/>
                    <a:pt x="275597" y="1102565"/>
                  </a:cubicBezTo>
                  <a:cubicBezTo>
                    <a:pt x="331006" y="1005513"/>
                    <a:pt x="379516" y="904536"/>
                    <a:pt x="440869" y="8109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830487" y="1048382"/>
              <a:ext cx="350286" cy="1707697"/>
            </a:xfrm>
            <a:custGeom>
              <a:rect b="b" l="l" r="r" t="t"/>
              <a:pathLst>
                <a:path extrusionOk="0" h="1707697" w="350286">
                  <a:moveTo>
                    <a:pt x="338055" y="1365522"/>
                  </a:moveTo>
                  <a:cubicBezTo>
                    <a:pt x="340921" y="1097594"/>
                    <a:pt x="293898" y="833165"/>
                    <a:pt x="234986" y="572768"/>
                  </a:cubicBezTo>
                  <a:cubicBezTo>
                    <a:pt x="207918" y="443577"/>
                    <a:pt x="161850" y="315765"/>
                    <a:pt x="110369" y="193999"/>
                  </a:cubicBezTo>
                  <a:cubicBezTo>
                    <a:pt x="89033" y="142025"/>
                    <a:pt x="66848" y="90264"/>
                    <a:pt x="37976" y="42003"/>
                  </a:cubicBezTo>
                  <a:cubicBezTo>
                    <a:pt x="27680" y="28320"/>
                    <a:pt x="20568" y="7955"/>
                    <a:pt x="5070" y="0"/>
                  </a:cubicBezTo>
                  <a:lnTo>
                    <a:pt x="5070" y="106"/>
                  </a:lnTo>
                  <a:cubicBezTo>
                    <a:pt x="-2785" y="636"/>
                    <a:pt x="294" y="10182"/>
                    <a:pt x="2416" y="15486"/>
                  </a:cubicBezTo>
                  <a:cubicBezTo>
                    <a:pt x="14730" y="44443"/>
                    <a:pt x="28529" y="72657"/>
                    <a:pt x="40630" y="101613"/>
                  </a:cubicBezTo>
                  <a:cubicBezTo>
                    <a:pt x="83832" y="209273"/>
                    <a:pt x="124911" y="318311"/>
                    <a:pt x="158560" y="429470"/>
                  </a:cubicBezTo>
                  <a:cubicBezTo>
                    <a:pt x="208874" y="614241"/>
                    <a:pt x="241036" y="803573"/>
                    <a:pt x="269590" y="992692"/>
                  </a:cubicBezTo>
                  <a:cubicBezTo>
                    <a:pt x="297825" y="1185312"/>
                    <a:pt x="288166" y="1380477"/>
                    <a:pt x="298462" y="1574370"/>
                  </a:cubicBezTo>
                  <a:cubicBezTo>
                    <a:pt x="300373" y="1612767"/>
                    <a:pt x="301859" y="1651269"/>
                    <a:pt x="304725" y="1689666"/>
                  </a:cubicBezTo>
                  <a:cubicBezTo>
                    <a:pt x="305255" y="1696136"/>
                    <a:pt x="307378" y="1701970"/>
                    <a:pt x="312261" y="1706531"/>
                  </a:cubicBezTo>
                  <a:cubicBezTo>
                    <a:pt x="326485" y="1721062"/>
                    <a:pt x="353446" y="1708864"/>
                    <a:pt x="352066" y="1689030"/>
                  </a:cubicBezTo>
                  <a:cubicBezTo>
                    <a:pt x="351111" y="1671316"/>
                    <a:pt x="349731" y="1653603"/>
                    <a:pt x="348670" y="1635890"/>
                  </a:cubicBezTo>
                  <a:cubicBezTo>
                    <a:pt x="343469" y="1545838"/>
                    <a:pt x="339860" y="1455680"/>
                    <a:pt x="338055" y="13655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-170592" y="1066838"/>
              <a:ext cx="562581" cy="2057722"/>
            </a:xfrm>
            <a:custGeom>
              <a:rect b="b" l="l" r="r" t="t"/>
              <a:pathLst>
                <a:path extrusionOk="0" h="2057722" w="562581">
                  <a:moveTo>
                    <a:pt x="552580" y="0"/>
                  </a:moveTo>
                  <a:cubicBezTo>
                    <a:pt x="546105" y="0"/>
                    <a:pt x="540798" y="4985"/>
                    <a:pt x="539949" y="11349"/>
                  </a:cubicBezTo>
                  <a:cubicBezTo>
                    <a:pt x="528272" y="24926"/>
                    <a:pt x="522753" y="43594"/>
                    <a:pt x="514261" y="59292"/>
                  </a:cubicBezTo>
                  <a:cubicBezTo>
                    <a:pt x="492501" y="106281"/>
                    <a:pt x="472120" y="153905"/>
                    <a:pt x="449723" y="200469"/>
                  </a:cubicBezTo>
                  <a:cubicBezTo>
                    <a:pt x="309078" y="482186"/>
                    <a:pt x="200170" y="779707"/>
                    <a:pt x="121515" y="1084441"/>
                  </a:cubicBezTo>
                  <a:cubicBezTo>
                    <a:pt x="70034" y="1298275"/>
                    <a:pt x="46681" y="1517306"/>
                    <a:pt x="23541" y="1735700"/>
                  </a:cubicBezTo>
                  <a:cubicBezTo>
                    <a:pt x="13882" y="1826070"/>
                    <a:pt x="6345" y="1916440"/>
                    <a:pt x="188" y="2007022"/>
                  </a:cubicBezTo>
                  <a:cubicBezTo>
                    <a:pt x="-873" y="2015190"/>
                    <a:pt x="2630" y="2023145"/>
                    <a:pt x="8680" y="2028024"/>
                  </a:cubicBezTo>
                  <a:cubicBezTo>
                    <a:pt x="11122" y="2043616"/>
                    <a:pt x="25239" y="2057829"/>
                    <a:pt x="41586" y="2060481"/>
                  </a:cubicBezTo>
                  <a:cubicBezTo>
                    <a:pt x="43178" y="2060905"/>
                    <a:pt x="44770" y="2061117"/>
                    <a:pt x="46363" y="2061223"/>
                  </a:cubicBezTo>
                  <a:cubicBezTo>
                    <a:pt x="52731" y="2061223"/>
                    <a:pt x="57614" y="2057511"/>
                    <a:pt x="60056" y="2052526"/>
                  </a:cubicBezTo>
                  <a:cubicBezTo>
                    <a:pt x="63134" y="2054010"/>
                    <a:pt x="66637" y="2054859"/>
                    <a:pt x="70140" y="2054859"/>
                  </a:cubicBezTo>
                  <a:cubicBezTo>
                    <a:pt x="116314" y="2050086"/>
                    <a:pt x="220763" y="2054435"/>
                    <a:pt x="224478" y="1991430"/>
                  </a:cubicBezTo>
                  <a:cubicBezTo>
                    <a:pt x="221718" y="1878786"/>
                    <a:pt x="219065" y="1765187"/>
                    <a:pt x="232864" y="1653073"/>
                  </a:cubicBezTo>
                  <a:cubicBezTo>
                    <a:pt x="253456" y="1479333"/>
                    <a:pt x="267256" y="1304639"/>
                    <a:pt x="305575" y="1133445"/>
                  </a:cubicBezTo>
                  <a:cubicBezTo>
                    <a:pt x="338693" y="981767"/>
                    <a:pt x="368202" y="822135"/>
                    <a:pt x="405884" y="670139"/>
                  </a:cubicBezTo>
                  <a:cubicBezTo>
                    <a:pt x="458321" y="501915"/>
                    <a:pt x="504389" y="331994"/>
                    <a:pt x="538038" y="158890"/>
                  </a:cubicBezTo>
                  <a:cubicBezTo>
                    <a:pt x="545256" y="123145"/>
                    <a:pt x="554491" y="82521"/>
                    <a:pt x="561709" y="45291"/>
                  </a:cubicBezTo>
                  <a:cubicBezTo>
                    <a:pt x="562770" y="31078"/>
                    <a:pt x="574234" y="2652"/>
                    <a:pt x="552580" y="0"/>
                  </a:cubicBezTo>
                  <a:close/>
                  <a:moveTo>
                    <a:pt x="58994" y="2009780"/>
                  </a:moveTo>
                  <a:cubicBezTo>
                    <a:pt x="57720" y="2008931"/>
                    <a:pt x="56447" y="2008189"/>
                    <a:pt x="54642" y="2007659"/>
                  </a:cubicBezTo>
                  <a:cubicBezTo>
                    <a:pt x="52838" y="2006916"/>
                    <a:pt x="51245" y="2006386"/>
                    <a:pt x="49653" y="2005961"/>
                  </a:cubicBezTo>
                  <a:cubicBezTo>
                    <a:pt x="51245" y="2006386"/>
                    <a:pt x="52944" y="2006916"/>
                    <a:pt x="54748" y="2007659"/>
                  </a:cubicBezTo>
                  <a:cubicBezTo>
                    <a:pt x="56341" y="2008189"/>
                    <a:pt x="57827" y="2008825"/>
                    <a:pt x="59100" y="2009674"/>
                  </a:cubicBezTo>
                  <a:cubicBezTo>
                    <a:pt x="59206" y="2009674"/>
                    <a:pt x="59206" y="2009568"/>
                    <a:pt x="59313" y="2009568"/>
                  </a:cubicBezTo>
                  <a:cubicBezTo>
                    <a:pt x="59206" y="2009674"/>
                    <a:pt x="59100" y="2009780"/>
                    <a:pt x="58994" y="2009780"/>
                  </a:cubicBezTo>
                  <a:close/>
                  <a:moveTo>
                    <a:pt x="79056" y="2005856"/>
                  </a:moveTo>
                  <a:cubicBezTo>
                    <a:pt x="77252" y="2005643"/>
                    <a:pt x="75341" y="2005749"/>
                    <a:pt x="73536" y="2005749"/>
                  </a:cubicBezTo>
                  <a:cubicBezTo>
                    <a:pt x="75341" y="2005643"/>
                    <a:pt x="77252" y="2005643"/>
                    <a:pt x="79056" y="2005856"/>
                  </a:cubicBezTo>
                  <a:cubicBezTo>
                    <a:pt x="79056" y="2005856"/>
                    <a:pt x="79056" y="2005856"/>
                    <a:pt x="79056" y="2005856"/>
                  </a:cubicBezTo>
                  <a:close/>
                  <a:moveTo>
                    <a:pt x="507998" y="139904"/>
                  </a:moveTo>
                  <a:cubicBezTo>
                    <a:pt x="505451" y="146374"/>
                    <a:pt x="502797" y="152844"/>
                    <a:pt x="500143" y="159208"/>
                  </a:cubicBezTo>
                  <a:cubicBezTo>
                    <a:pt x="502903" y="152526"/>
                    <a:pt x="505451" y="145844"/>
                    <a:pt x="508211" y="139268"/>
                  </a:cubicBezTo>
                  <a:cubicBezTo>
                    <a:pt x="508104" y="139480"/>
                    <a:pt x="507998" y="139692"/>
                    <a:pt x="507998" y="1399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11"/>
            <p:cNvSpPr/>
            <p:nvPr/>
          </p:nvSpPr>
          <p:spPr>
            <a:xfrm>
              <a:off x="-1922905" y="763649"/>
              <a:ext cx="1539139" cy="1071288"/>
            </a:xfrm>
            <a:custGeom>
              <a:rect b="b" l="l" r="r" t="t"/>
              <a:pathLst>
                <a:path extrusionOk="0" h="1071288" w="1539139">
                  <a:moveTo>
                    <a:pt x="890265" y="486474"/>
                  </a:moveTo>
                  <a:cubicBezTo>
                    <a:pt x="939836" y="450199"/>
                    <a:pt x="980491" y="410211"/>
                    <a:pt x="1032185" y="374466"/>
                  </a:cubicBezTo>
                  <a:cubicBezTo>
                    <a:pt x="1082074" y="337767"/>
                    <a:pt x="1135042" y="305416"/>
                    <a:pt x="1184082" y="267444"/>
                  </a:cubicBezTo>
                  <a:cubicBezTo>
                    <a:pt x="1254670" y="212500"/>
                    <a:pt x="1322604" y="153632"/>
                    <a:pt x="1397438" y="104099"/>
                  </a:cubicBezTo>
                  <a:cubicBezTo>
                    <a:pt x="1422808" y="87552"/>
                    <a:pt x="1444250" y="73127"/>
                    <a:pt x="1472379" y="58702"/>
                  </a:cubicBezTo>
                  <a:cubicBezTo>
                    <a:pt x="1486602" y="49898"/>
                    <a:pt x="1507938" y="46398"/>
                    <a:pt x="1515156" y="29957"/>
                  </a:cubicBezTo>
                  <a:cubicBezTo>
                    <a:pt x="1526089" y="25608"/>
                    <a:pt x="1540844" y="26139"/>
                    <a:pt x="1548805" y="16911"/>
                  </a:cubicBezTo>
                  <a:cubicBezTo>
                    <a:pt x="1552626" y="-697"/>
                    <a:pt x="1521419" y="7683"/>
                    <a:pt x="1511759" y="8425"/>
                  </a:cubicBezTo>
                  <a:cubicBezTo>
                    <a:pt x="1488301" y="-14167"/>
                    <a:pt x="1455289" y="14683"/>
                    <a:pt x="1431724" y="25078"/>
                  </a:cubicBezTo>
                  <a:cubicBezTo>
                    <a:pt x="1375147" y="37806"/>
                    <a:pt x="1319845" y="55626"/>
                    <a:pt x="1265285" y="75248"/>
                  </a:cubicBezTo>
                  <a:cubicBezTo>
                    <a:pt x="971150" y="173786"/>
                    <a:pt x="688691" y="315917"/>
                    <a:pt x="452301" y="519037"/>
                  </a:cubicBezTo>
                  <a:cubicBezTo>
                    <a:pt x="305074" y="630409"/>
                    <a:pt x="169524" y="755676"/>
                    <a:pt x="41616" y="888579"/>
                  </a:cubicBezTo>
                  <a:cubicBezTo>
                    <a:pt x="24314" y="909686"/>
                    <a:pt x="-3815" y="932173"/>
                    <a:pt x="431" y="962084"/>
                  </a:cubicBezTo>
                  <a:cubicBezTo>
                    <a:pt x="3934" y="981495"/>
                    <a:pt x="19431" y="995390"/>
                    <a:pt x="33443" y="1007906"/>
                  </a:cubicBezTo>
                  <a:cubicBezTo>
                    <a:pt x="62739" y="1032302"/>
                    <a:pt x="95857" y="1052136"/>
                    <a:pt x="127702" y="1072819"/>
                  </a:cubicBezTo>
                  <a:cubicBezTo>
                    <a:pt x="185234" y="1090639"/>
                    <a:pt x="265800" y="996981"/>
                    <a:pt x="311443" y="964630"/>
                  </a:cubicBezTo>
                  <a:cubicBezTo>
                    <a:pt x="400713" y="895049"/>
                    <a:pt x="472787" y="803724"/>
                    <a:pt x="565454" y="735947"/>
                  </a:cubicBezTo>
                  <a:cubicBezTo>
                    <a:pt x="672875" y="653638"/>
                    <a:pt x="777749" y="562632"/>
                    <a:pt x="890265" y="486474"/>
                  </a:cubicBezTo>
                  <a:close/>
                  <a:moveTo>
                    <a:pt x="451664" y="519568"/>
                  </a:moveTo>
                  <a:cubicBezTo>
                    <a:pt x="451770" y="519462"/>
                    <a:pt x="451982" y="519356"/>
                    <a:pt x="452088" y="519249"/>
                  </a:cubicBezTo>
                  <a:cubicBezTo>
                    <a:pt x="451664" y="519568"/>
                    <a:pt x="451345" y="519886"/>
                    <a:pt x="450921" y="520204"/>
                  </a:cubicBezTo>
                  <a:cubicBezTo>
                    <a:pt x="451133" y="519992"/>
                    <a:pt x="451452" y="519780"/>
                    <a:pt x="451664" y="5195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11"/>
            <p:cNvSpPr/>
            <p:nvPr/>
          </p:nvSpPr>
          <p:spPr>
            <a:xfrm>
              <a:off x="584624" y="893523"/>
              <a:ext cx="10500" cy="10500"/>
            </a:xfrm>
            <a:custGeom>
              <a:rect b="b" l="l" r="r" t="t"/>
              <a:pathLst>
                <a:path extrusionOk="0" h="120000" w="120000">
                  <a:moveTo>
                    <a:pt x="2397" y="1199"/>
                  </a:moveTo>
                  <a:cubicBezTo>
                    <a:pt x="1198" y="1199"/>
                    <a:pt x="1198" y="1199"/>
                    <a:pt x="0" y="0"/>
                  </a:cubicBezTo>
                  <a:cubicBezTo>
                    <a:pt x="0" y="2398"/>
                    <a:pt x="1198" y="3598"/>
                    <a:pt x="1198" y="6007"/>
                  </a:cubicBezTo>
                  <a:cubicBezTo>
                    <a:pt x="4805" y="8406"/>
                    <a:pt x="7201" y="8406"/>
                    <a:pt x="10796" y="12003"/>
                  </a:cubicBezTo>
                  <a:cubicBezTo>
                    <a:pt x="8399" y="8406"/>
                    <a:pt x="4805" y="4797"/>
                    <a:pt x="2397" y="1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384424" y="893265"/>
              <a:ext cx="265368" cy="2025902"/>
            </a:xfrm>
            <a:custGeom>
              <a:rect b="b" l="l" r="r" t="t"/>
              <a:pathLst>
                <a:path extrusionOk="0" h="2025902" w="265368">
                  <a:moveTo>
                    <a:pt x="236078" y="254397"/>
                  </a:moveTo>
                  <a:cubicBezTo>
                    <a:pt x="225357" y="169967"/>
                    <a:pt x="216653" y="83946"/>
                    <a:pt x="200306" y="789"/>
                  </a:cubicBezTo>
                  <a:cubicBezTo>
                    <a:pt x="196909" y="-1439"/>
                    <a:pt x="194680" y="1213"/>
                    <a:pt x="193300" y="6728"/>
                  </a:cubicBezTo>
                  <a:cubicBezTo>
                    <a:pt x="186507" y="-909"/>
                    <a:pt x="171646" y="470"/>
                    <a:pt x="167931" y="10865"/>
                  </a:cubicBezTo>
                  <a:cubicBezTo>
                    <a:pt x="159545" y="115448"/>
                    <a:pt x="136511" y="218759"/>
                    <a:pt x="128232" y="323554"/>
                  </a:cubicBezTo>
                  <a:cubicBezTo>
                    <a:pt x="119422" y="554676"/>
                    <a:pt x="86941" y="783466"/>
                    <a:pt x="57538" y="1012573"/>
                  </a:cubicBezTo>
                  <a:cubicBezTo>
                    <a:pt x="33761" y="1226618"/>
                    <a:pt x="20704" y="1441831"/>
                    <a:pt x="10302" y="1656831"/>
                  </a:cubicBezTo>
                  <a:cubicBezTo>
                    <a:pt x="5844" y="1750595"/>
                    <a:pt x="430" y="1844042"/>
                    <a:pt x="1173" y="1937912"/>
                  </a:cubicBezTo>
                  <a:cubicBezTo>
                    <a:pt x="-10397" y="2019266"/>
                    <a:pt x="65923" y="2027645"/>
                    <a:pt x="127701" y="2032949"/>
                  </a:cubicBezTo>
                  <a:cubicBezTo>
                    <a:pt x="147869" y="2034752"/>
                    <a:pt x="168674" y="2036025"/>
                    <a:pt x="188948" y="2033585"/>
                  </a:cubicBezTo>
                  <a:cubicBezTo>
                    <a:pt x="205083" y="2032100"/>
                    <a:pt x="213256" y="2014069"/>
                    <a:pt x="208267" y="2000386"/>
                  </a:cubicBezTo>
                  <a:cubicBezTo>
                    <a:pt x="231832" y="1999219"/>
                    <a:pt x="233000" y="1972596"/>
                    <a:pt x="232150" y="1954140"/>
                  </a:cubicBezTo>
                  <a:cubicBezTo>
                    <a:pt x="232363" y="1915107"/>
                    <a:pt x="232150" y="1875968"/>
                    <a:pt x="232150" y="1836829"/>
                  </a:cubicBezTo>
                  <a:cubicBezTo>
                    <a:pt x="232469" y="1708592"/>
                    <a:pt x="243084" y="1584174"/>
                    <a:pt x="252849" y="1454877"/>
                  </a:cubicBezTo>
                  <a:cubicBezTo>
                    <a:pt x="268559" y="1154917"/>
                    <a:pt x="266330" y="854213"/>
                    <a:pt x="262933" y="553934"/>
                  </a:cubicBezTo>
                  <a:cubicBezTo>
                    <a:pt x="260386" y="453593"/>
                    <a:pt x="252000" y="353677"/>
                    <a:pt x="236078" y="254397"/>
                  </a:cubicBezTo>
                  <a:close/>
                  <a:moveTo>
                    <a:pt x="179395" y="1985536"/>
                  </a:moveTo>
                  <a:cubicBezTo>
                    <a:pt x="173451" y="1985855"/>
                    <a:pt x="167400" y="1985960"/>
                    <a:pt x="161456" y="1985855"/>
                  </a:cubicBezTo>
                  <a:cubicBezTo>
                    <a:pt x="167400" y="1985960"/>
                    <a:pt x="173345" y="1985855"/>
                    <a:pt x="179289" y="1985536"/>
                  </a:cubicBezTo>
                  <a:cubicBezTo>
                    <a:pt x="181093" y="1985324"/>
                    <a:pt x="182898" y="1985218"/>
                    <a:pt x="184702" y="1985218"/>
                  </a:cubicBezTo>
                  <a:cubicBezTo>
                    <a:pt x="184596" y="1985006"/>
                    <a:pt x="184596" y="1984688"/>
                    <a:pt x="184490" y="1984476"/>
                  </a:cubicBezTo>
                  <a:cubicBezTo>
                    <a:pt x="184596" y="1984688"/>
                    <a:pt x="184702" y="1985006"/>
                    <a:pt x="184809" y="1985218"/>
                  </a:cubicBezTo>
                  <a:cubicBezTo>
                    <a:pt x="183004" y="1985218"/>
                    <a:pt x="181199" y="1985324"/>
                    <a:pt x="179395" y="19855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-390610" y="738902"/>
              <a:ext cx="658114" cy="2078936"/>
            </a:xfrm>
            <a:custGeom>
              <a:rect b="b" l="l" r="r" t="t"/>
              <a:pathLst>
                <a:path extrusionOk="0" h="2078936" w="658114">
                  <a:moveTo>
                    <a:pt x="539817" y="175198"/>
                  </a:moveTo>
                  <a:cubicBezTo>
                    <a:pt x="570706" y="130755"/>
                    <a:pt x="604036" y="87903"/>
                    <a:pt x="639914" y="47279"/>
                  </a:cubicBezTo>
                  <a:cubicBezTo>
                    <a:pt x="649255" y="34551"/>
                    <a:pt x="675474" y="21823"/>
                    <a:pt x="660295" y="4216"/>
                  </a:cubicBezTo>
                  <a:cubicBezTo>
                    <a:pt x="640339" y="-11164"/>
                    <a:pt x="624523" y="19595"/>
                    <a:pt x="610936" y="31581"/>
                  </a:cubicBezTo>
                  <a:cubicBezTo>
                    <a:pt x="579198" y="67008"/>
                    <a:pt x="548946" y="104026"/>
                    <a:pt x="521029" y="142529"/>
                  </a:cubicBezTo>
                  <a:cubicBezTo>
                    <a:pt x="414457" y="287312"/>
                    <a:pt x="340366" y="452248"/>
                    <a:pt x="273281" y="618032"/>
                  </a:cubicBezTo>
                  <a:cubicBezTo>
                    <a:pt x="154714" y="900068"/>
                    <a:pt x="89008" y="1199816"/>
                    <a:pt x="44745" y="1502004"/>
                  </a:cubicBezTo>
                  <a:cubicBezTo>
                    <a:pt x="24789" y="1638302"/>
                    <a:pt x="10990" y="1775448"/>
                    <a:pt x="4940" y="1913019"/>
                  </a:cubicBezTo>
                  <a:cubicBezTo>
                    <a:pt x="2392" y="1958734"/>
                    <a:pt x="3241" y="2004768"/>
                    <a:pt x="694" y="2050377"/>
                  </a:cubicBezTo>
                  <a:cubicBezTo>
                    <a:pt x="-2278" y="2062681"/>
                    <a:pt x="4515" y="2075515"/>
                    <a:pt x="16934" y="2078909"/>
                  </a:cubicBezTo>
                  <a:cubicBezTo>
                    <a:pt x="19270" y="2079333"/>
                    <a:pt x="21392" y="2079546"/>
                    <a:pt x="23515" y="2079440"/>
                  </a:cubicBezTo>
                  <a:cubicBezTo>
                    <a:pt x="51644" y="2079440"/>
                    <a:pt x="48779" y="2039876"/>
                    <a:pt x="48672" y="2018026"/>
                  </a:cubicBezTo>
                  <a:cubicBezTo>
                    <a:pt x="48991" y="1986206"/>
                    <a:pt x="49522" y="1954491"/>
                    <a:pt x="50689" y="1922671"/>
                  </a:cubicBezTo>
                  <a:cubicBezTo>
                    <a:pt x="57164" y="1751795"/>
                    <a:pt x="75952" y="1580389"/>
                    <a:pt x="103763" y="1411210"/>
                  </a:cubicBezTo>
                  <a:cubicBezTo>
                    <a:pt x="146116" y="1137873"/>
                    <a:pt x="212140" y="867611"/>
                    <a:pt x="319242" y="611880"/>
                  </a:cubicBezTo>
                  <a:cubicBezTo>
                    <a:pt x="380171" y="460415"/>
                    <a:pt x="446938" y="310116"/>
                    <a:pt x="539817" y="175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-1362429" y="557226"/>
              <a:ext cx="1517909" cy="1792552"/>
            </a:xfrm>
            <a:custGeom>
              <a:rect b="b" l="l" r="r" t="t"/>
              <a:pathLst>
                <a:path extrusionOk="0" h="1792552" w="1517909">
                  <a:moveTo>
                    <a:pt x="1338297" y="143358"/>
                  </a:moveTo>
                  <a:cubicBezTo>
                    <a:pt x="1396785" y="100931"/>
                    <a:pt x="1451663" y="53413"/>
                    <a:pt x="1512910" y="14910"/>
                  </a:cubicBezTo>
                  <a:cubicBezTo>
                    <a:pt x="1517474" y="12152"/>
                    <a:pt x="1521826" y="8970"/>
                    <a:pt x="1525966" y="5682"/>
                  </a:cubicBezTo>
                  <a:cubicBezTo>
                    <a:pt x="1527346" y="4515"/>
                    <a:pt x="1527558" y="2075"/>
                    <a:pt x="1525966" y="1015"/>
                  </a:cubicBezTo>
                  <a:cubicBezTo>
                    <a:pt x="1517793" y="-2273"/>
                    <a:pt x="1508982" y="3242"/>
                    <a:pt x="1501127" y="6000"/>
                  </a:cubicBezTo>
                  <a:cubicBezTo>
                    <a:pt x="1428629" y="38351"/>
                    <a:pt x="1367594" y="90749"/>
                    <a:pt x="1301358" y="133918"/>
                  </a:cubicBezTo>
                  <a:cubicBezTo>
                    <a:pt x="1189054" y="206469"/>
                    <a:pt x="1090761" y="296839"/>
                    <a:pt x="991513" y="385830"/>
                  </a:cubicBezTo>
                  <a:cubicBezTo>
                    <a:pt x="856281" y="504096"/>
                    <a:pt x="739519" y="641561"/>
                    <a:pt x="618935" y="774358"/>
                  </a:cubicBezTo>
                  <a:cubicBezTo>
                    <a:pt x="502916" y="909595"/>
                    <a:pt x="412054" y="1063712"/>
                    <a:pt x="308241" y="1208071"/>
                  </a:cubicBezTo>
                  <a:cubicBezTo>
                    <a:pt x="208993" y="1352005"/>
                    <a:pt x="123120" y="1504107"/>
                    <a:pt x="52001" y="1663846"/>
                  </a:cubicBezTo>
                  <a:cubicBezTo>
                    <a:pt x="35336" y="1698848"/>
                    <a:pt x="17716" y="1733639"/>
                    <a:pt x="2006" y="1769066"/>
                  </a:cubicBezTo>
                  <a:cubicBezTo>
                    <a:pt x="-3089" y="1780839"/>
                    <a:pt x="1794" y="1794734"/>
                    <a:pt x="13576" y="1800144"/>
                  </a:cubicBezTo>
                  <a:cubicBezTo>
                    <a:pt x="49454" y="1813296"/>
                    <a:pt x="56353" y="1754216"/>
                    <a:pt x="71745" y="1731093"/>
                  </a:cubicBezTo>
                  <a:cubicBezTo>
                    <a:pt x="96796" y="1679014"/>
                    <a:pt x="121316" y="1626722"/>
                    <a:pt x="145623" y="1574430"/>
                  </a:cubicBezTo>
                  <a:cubicBezTo>
                    <a:pt x="196150" y="1464332"/>
                    <a:pt x="261006" y="1361870"/>
                    <a:pt x="326923" y="1260575"/>
                  </a:cubicBezTo>
                  <a:cubicBezTo>
                    <a:pt x="429887" y="1113246"/>
                    <a:pt x="523509" y="959129"/>
                    <a:pt x="636025" y="818800"/>
                  </a:cubicBezTo>
                  <a:cubicBezTo>
                    <a:pt x="761173" y="677836"/>
                    <a:pt x="883030" y="532735"/>
                    <a:pt x="1023676" y="406832"/>
                  </a:cubicBezTo>
                  <a:cubicBezTo>
                    <a:pt x="1123879" y="313386"/>
                    <a:pt x="1225038" y="221000"/>
                    <a:pt x="1338297" y="14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1"/>
            <p:cNvSpPr/>
            <p:nvPr/>
          </p:nvSpPr>
          <p:spPr>
            <a:xfrm>
              <a:off x="-397096" y="-2175569"/>
              <a:ext cx="254754" cy="318204"/>
            </a:xfrm>
            <a:custGeom>
              <a:rect b="b" l="l" r="r" t="t"/>
              <a:pathLst>
                <a:path extrusionOk="0" h="318204" w="254754">
                  <a:moveTo>
                    <a:pt x="9515" y="212781"/>
                  </a:moveTo>
                  <a:cubicBezTo>
                    <a:pt x="20661" y="220737"/>
                    <a:pt x="34141" y="216282"/>
                    <a:pt x="46242" y="213418"/>
                  </a:cubicBezTo>
                  <a:cubicBezTo>
                    <a:pt x="84880" y="205038"/>
                    <a:pt x="126808" y="215327"/>
                    <a:pt x="157485" y="239935"/>
                  </a:cubicBezTo>
                  <a:cubicBezTo>
                    <a:pt x="177016" y="256906"/>
                    <a:pt x="193257" y="277483"/>
                    <a:pt x="206313" y="299757"/>
                  </a:cubicBezTo>
                  <a:cubicBezTo>
                    <a:pt x="212257" y="310258"/>
                    <a:pt x="218626" y="323198"/>
                    <a:pt x="232319" y="324153"/>
                  </a:cubicBezTo>
                  <a:cubicBezTo>
                    <a:pt x="248772" y="326168"/>
                    <a:pt x="263632" y="309197"/>
                    <a:pt x="258219" y="293075"/>
                  </a:cubicBezTo>
                  <a:cubicBezTo>
                    <a:pt x="255141" y="284059"/>
                    <a:pt x="250682" y="275574"/>
                    <a:pt x="246755" y="266982"/>
                  </a:cubicBezTo>
                  <a:cubicBezTo>
                    <a:pt x="233911" y="239617"/>
                    <a:pt x="225525" y="210130"/>
                    <a:pt x="222766" y="180006"/>
                  </a:cubicBezTo>
                  <a:cubicBezTo>
                    <a:pt x="219793" y="148928"/>
                    <a:pt x="224889" y="117957"/>
                    <a:pt x="233805" y="88257"/>
                  </a:cubicBezTo>
                  <a:cubicBezTo>
                    <a:pt x="239537" y="73938"/>
                    <a:pt x="247922" y="53149"/>
                    <a:pt x="233486" y="40527"/>
                  </a:cubicBezTo>
                  <a:cubicBezTo>
                    <a:pt x="216609" y="25147"/>
                    <a:pt x="192832" y="36920"/>
                    <a:pt x="172770" y="37026"/>
                  </a:cubicBezTo>
                  <a:cubicBezTo>
                    <a:pt x="146976" y="38936"/>
                    <a:pt x="121713" y="29071"/>
                    <a:pt x="99422" y="16980"/>
                  </a:cubicBezTo>
                  <a:cubicBezTo>
                    <a:pt x="93372" y="12525"/>
                    <a:pt x="86684" y="7540"/>
                    <a:pt x="78936" y="8070"/>
                  </a:cubicBezTo>
                  <a:cubicBezTo>
                    <a:pt x="75220" y="-3810"/>
                    <a:pt x="57600" y="-2219"/>
                    <a:pt x="57600" y="10509"/>
                  </a:cubicBezTo>
                  <a:cubicBezTo>
                    <a:pt x="59086" y="26101"/>
                    <a:pt x="58025" y="41906"/>
                    <a:pt x="55159" y="57392"/>
                  </a:cubicBezTo>
                  <a:cubicBezTo>
                    <a:pt x="46879" y="92076"/>
                    <a:pt x="39343" y="126760"/>
                    <a:pt x="20554" y="158262"/>
                  </a:cubicBezTo>
                  <a:cubicBezTo>
                    <a:pt x="9409" y="174703"/>
                    <a:pt x="-12670" y="194962"/>
                    <a:pt x="9515" y="2127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11"/>
            <p:cNvSpPr/>
            <p:nvPr/>
          </p:nvSpPr>
          <p:spPr>
            <a:xfrm>
              <a:off x="-991141" y="2244684"/>
              <a:ext cx="244139" cy="371238"/>
            </a:xfrm>
            <a:custGeom>
              <a:rect b="b" l="l" r="r" t="t"/>
              <a:pathLst>
                <a:path extrusionOk="0" h="371238" w="244139">
                  <a:moveTo>
                    <a:pt x="180031" y="95821"/>
                  </a:moveTo>
                  <a:cubicBezTo>
                    <a:pt x="158377" y="84578"/>
                    <a:pt x="138740" y="68244"/>
                    <a:pt x="123985" y="48727"/>
                  </a:cubicBezTo>
                  <a:cubicBezTo>
                    <a:pt x="116449" y="38544"/>
                    <a:pt x="109124" y="24331"/>
                    <a:pt x="94688" y="24543"/>
                  </a:cubicBezTo>
                  <a:cubicBezTo>
                    <a:pt x="88319" y="-14171"/>
                    <a:pt x="66772" y="-3141"/>
                    <a:pt x="68045" y="30271"/>
                  </a:cubicBezTo>
                  <a:cubicBezTo>
                    <a:pt x="69850" y="97200"/>
                    <a:pt x="42782" y="156810"/>
                    <a:pt x="6904" y="212708"/>
                  </a:cubicBezTo>
                  <a:cubicBezTo>
                    <a:pt x="-9018" y="232225"/>
                    <a:pt x="4251" y="260121"/>
                    <a:pt x="29832" y="257999"/>
                  </a:cubicBezTo>
                  <a:cubicBezTo>
                    <a:pt x="51805" y="255772"/>
                    <a:pt x="73565" y="261287"/>
                    <a:pt x="92141" y="273167"/>
                  </a:cubicBezTo>
                  <a:cubicBezTo>
                    <a:pt x="117722" y="289926"/>
                    <a:pt x="138103" y="313579"/>
                    <a:pt x="156148" y="338081"/>
                  </a:cubicBezTo>
                  <a:cubicBezTo>
                    <a:pt x="165064" y="350067"/>
                    <a:pt x="170796" y="365553"/>
                    <a:pt x="184277" y="373190"/>
                  </a:cubicBezTo>
                  <a:cubicBezTo>
                    <a:pt x="198076" y="381038"/>
                    <a:pt x="217820" y="372765"/>
                    <a:pt x="221110" y="357067"/>
                  </a:cubicBezTo>
                  <a:cubicBezTo>
                    <a:pt x="223976" y="343278"/>
                    <a:pt x="220261" y="329277"/>
                    <a:pt x="218669" y="315488"/>
                  </a:cubicBezTo>
                  <a:cubicBezTo>
                    <a:pt x="214423" y="286108"/>
                    <a:pt x="213255" y="256196"/>
                    <a:pt x="218350" y="226921"/>
                  </a:cubicBezTo>
                  <a:cubicBezTo>
                    <a:pt x="223021" y="203799"/>
                    <a:pt x="229390" y="180676"/>
                    <a:pt x="241490" y="160204"/>
                  </a:cubicBezTo>
                  <a:cubicBezTo>
                    <a:pt x="248815" y="148749"/>
                    <a:pt x="258049" y="134748"/>
                    <a:pt x="251362" y="120959"/>
                  </a:cubicBezTo>
                  <a:cubicBezTo>
                    <a:pt x="238200" y="94230"/>
                    <a:pt x="202428" y="110034"/>
                    <a:pt x="180031" y="958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-1273929" y="-960744"/>
              <a:ext cx="1411762" cy="1240997"/>
            </a:xfrm>
            <a:custGeom>
              <a:rect b="b" l="l" r="r" t="t"/>
              <a:pathLst>
                <a:path extrusionOk="0" h="1240997" w="1411762">
                  <a:moveTo>
                    <a:pt x="60202" y="216574"/>
                  </a:moveTo>
                  <a:cubicBezTo>
                    <a:pt x="224625" y="226332"/>
                    <a:pt x="384801" y="271942"/>
                    <a:pt x="534469" y="339825"/>
                  </a:cubicBezTo>
                  <a:cubicBezTo>
                    <a:pt x="595610" y="373237"/>
                    <a:pt x="656008" y="408451"/>
                    <a:pt x="715132" y="445257"/>
                  </a:cubicBezTo>
                  <a:cubicBezTo>
                    <a:pt x="760988" y="476017"/>
                    <a:pt x="805782" y="514520"/>
                    <a:pt x="850152" y="548355"/>
                  </a:cubicBezTo>
                  <a:cubicBezTo>
                    <a:pt x="925835" y="603087"/>
                    <a:pt x="991965" y="668106"/>
                    <a:pt x="1051832" y="739596"/>
                  </a:cubicBezTo>
                  <a:cubicBezTo>
                    <a:pt x="1102995" y="795282"/>
                    <a:pt x="1154902" y="851286"/>
                    <a:pt x="1197998" y="914927"/>
                  </a:cubicBezTo>
                  <a:cubicBezTo>
                    <a:pt x="1233769" y="968067"/>
                    <a:pt x="1262429" y="1025450"/>
                    <a:pt x="1291938" y="1082197"/>
                  </a:cubicBezTo>
                  <a:cubicBezTo>
                    <a:pt x="1314760" y="1132685"/>
                    <a:pt x="1336095" y="1183916"/>
                    <a:pt x="1366560" y="1230480"/>
                  </a:cubicBezTo>
                  <a:cubicBezTo>
                    <a:pt x="1370169" y="1236314"/>
                    <a:pt x="1375158" y="1241193"/>
                    <a:pt x="1381951" y="1242996"/>
                  </a:cubicBezTo>
                  <a:cubicBezTo>
                    <a:pt x="1384180" y="1243738"/>
                    <a:pt x="1386303" y="1244057"/>
                    <a:pt x="1388532" y="1244163"/>
                  </a:cubicBezTo>
                  <a:cubicBezTo>
                    <a:pt x="1404561" y="1244163"/>
                    <a:pt x="1418147" y="1225919"/>
                    <a:pt x="1410717" y="1210433"/>
                  </a:cubicBezTo>
                  <a:cubicBezTo>
                    <a:pt x="1405091" y="1198765"/>
                    <a:pt x="1397980" y="1187734"/>
                    <a:pt x="1391398" y="1176491"/>
                  </a:cubicBezTo>
                  <a:cubicBezTo>
                    <a:pt x="1390974" y="1154005"/>
                    <a:pt x="1389700" y="1131306"/>
                    <a:pt x="1385985" y="1109138"/>
                  </a:cubicBezTo>
                  <a:cubicBezTo>
                    <a:pt x="1380784" y="1075302"/>
                    <a:pt x="1371018" y="1042527"/>
                    <a:pt x="1359873" y="1010282"/>
                  </a:cubicBezTo>
                  <a:cubicBezTo>
                    <a:pt x="1306374" y="865499"/>
                    <a:pt x="1216573" y="737475"/>
                    <a:pt x="1122951" y="615815"/>
                  </a:cubicBezTo>
                  <a:cubicBezTo>
                    <a:pt x="1052894" y="522581"/>
                    <a:pt x="978378" y="432529"/>
                    <a:pt x="889427" y="356584"/>
                  </a:cubicBezTo>
                  <a:cubicBezTo>
                    <a:pt x="846649" y="318293"/>
                    <a:pt x="805676" y="277457"/>
                    <a:pt x="759502" y="243091"/>
                  </a:cubicBezTo>
                  <a:cubicBezTo>
                    <a:pt x="711205" y="207664"/>
                    <a:pt x="659405" y="177647"/>
                    <a:pt x="607923" y="146993"/>
                  </a:cubicBezTo>
                  <a:cubicBezTo>
                    <a:pt x="540838" y="106793"/>
                    <a:pt x="465049" y="85368"/>
                    <a:pt x="390746" y="62563"/>
                  </a:cubicBezTo>
                  <a:cubicBezTo>
                    <a:pt x="317610" y="37743"/>
                    <a:pt x="243094" y="17166"/>
                    <a:pt x="166137" y="8574"/>
                  </a:cubicBezTo>
                  <a:cubicBezTo>
                    <a:pt x="127606" y="4438"/>
                    <a:pt x="94594" y="-14867"/>
                    <a:pt x="66252" y="23106"/>
                  </a:cubicBezTo>
                  <a:cubicBezTo>
                    <a:pt x="34302" y="58320"/>
                    <a:pt x="16045" y="103718"/>
                    <a:pt x="3307" y="149009"/>
                  </a:cubicBezTo>
                  <a:cubicBezTo>
                    <a:pt x="-11341" y="186557"/>
                    <a:pt x="25386" y="215620"/>
                    <a:pt x="60202" y="2165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-1930556" y="-1229919"/>
              <a:ext cx="297213" cy="243956"/>
            </a:xfrm>
            <a:custGeom>
              <a:rect b="b" l="l" r="r" t="t"/>
              <a:pathLst>
                <a:path extrusionOk="0" h="243956" w="297213">
                  <a:moveTo>
                    <a:pt x="29630" y="53839"/>
                  </a:moveTo>
                  <a:cubicBezTo>
                    <a:pt x="57865" y="100722"/>
                    <a:pt x="63597" y="155771"/>
                    <a:pt x="61368" y="209442"/>
                  </a:cubicBezTo>
                  <a:cubicBezTo>
                    <a:pt x="60094" y="220048"/>
                    <a:pt x="59139" y="231928"/>
                    <a:pt x="66569" y="240732"/>
                  </a:cubicBezTo>
                  <a:cubicBezTo>
                    <a:pt x="86631" y="262370"/>
                    <a:pt x="115609" y="240413"/>
                    <a:pt x="137264" y="232352"/>
                  </a:cubicBezTo>
                  <a:cubicBezTo>
                    <a:pt x="155839" y="225776"/>
                    <a:pt x="175371" y="221321"/>
                    <a:pt x="195220" y="222382"/>
                  </a:cubicBezTo>
                  <a:cubicBezTo>
                    <a:pt x="213265" y="223442"/>
                    <a:pt x="230143" y="230337"/>
                    <a:pt x="246489" y="237656"/>
                  </a:cubicBezTo>
                  <a:cubicBezTo>
                    <a:pt x="254981" y="241368"/>
                    <a:pt x="268037" y="250384"/>
                    <a:pt x="278758" y="247944"/>
                  </a:cubicBezTo>
                  <a:cubicBezTo>
                    <a:pt x="300519" y="244656"/>
                    <a:pt x="305295" y="217715"/>
                    <a:pt x="292876" y="202229"/>
                  </a:cubicBezTo>
                  <a:cubicBezTo>
                    <a:pt x="267400" y="161923"/>
                    <a:pt x="242031" y="120662"/>
                    <a:pt x="231310" y="72826"/>
                  </a:cubicBezTo>
                  <a:cubicBezTo>
                    <a:pt x="226640" y="57021"/>
                    <a:pt x="230992" y="38141"/>
                    <a:pt x="219953" y="24671"/>
                  </a:cubicBezTo>
                  <a:cubicBezTo>
                    <a:pt x="206790" y="8654"/>
                    <a:pt x="184499" y="13003"/>
                    <a:pt x="166454" y="15655"/>
                  </a:cubicBezTo>
                  <a:cubicBezTo>
                    <a:pt x="140766" y="18837"/>
                    <a:pt x="114760" y="25944"/>
                    <a:pt x="88860" y="20322"/>
                  </a:cubicBezTo>
                  <a:cubicBezTo>
                    <a:pt x="74424" y="17564"/>
                    <a:pt x="59882" y="14488"/>
                    <a:pt x="46401" y="8442"/>
                  </a:cubicBezTo>
                  <a:cubicBezTo>
                    <a:pt x="33557" y="-361"/>
                    <a:pt x="15300" y="-5453"/>
                    <a:pt x="4685" y="9503"/>
                  </a:cubicBezTo>
                  <a:cubicBezTo>
                    <a:pt x="-9538" y="29444"/>
                    <a:pt x="11479" y="47475"/>
                    <a:pt x="29630" y="538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11"/>
            <p:cNvSpPr/>
            <p:nvPr/>
          </p:nvSpPr>
          <p:spPr>
            <a:xfrm>
              <a:off x="2515509" y="2287683"/>
              <a:ext cx="392745" cy="519734"/>
            </a:xfrm>
            <a:custGeom>
              <a:rect b="b" l="l" r="r" t="t"/>
              <a:pathLst>
                <a:path extrusionOk="0" h="519734" w="392745">
                  <a:moveTo>
                    <a:pt x="364025" y="219031"/>
                  </a:moveTo>
                  <a:cubicBezTo>
                    <a:pt x="333666" y="199726"/>
                    <a:pt x="308828" y="171831"/>
                    <a:pt x="295984" y="137889"/>
                  </a:cubicBezTo>
                  <a:cubicBezTo>
                    <a:pt x="286325" y="107235"/>
                    <a:pt x="278151" y="76051"/>
                    <a:pt x="272738" y="44336"/>
                  </a:cubicBezTo>
                  <a:cubicBezTo>
                    <a:pt x="271146" y="33942"/>
                    <a:pt x="262866" y="25881"/>
                    <a:pt x="252888" y="23972"/>
                  </a:cubicBezTo>
                  <a:cubicBezTo>
                    <a:pt x="252464" y="20153"/>
                    <a:pt x="252145" y="16440"/>
                    <a:pt x="251827" y="12728"/>
                  </a:cubicBezTo>
                  <a:cubicBezTo>
                    <a:pt x="251720" y="11137"/>
                    <a:pt x="249916" y="9970"/>
                    <a:pt x="248324" y="10182"/>
                  </a:cubicBezTo>
                  <a:cubicBezTo>
                    <a:pt x="248005" y="10289"/>
                    <a:pt x="247687" y="10501"/>
                    <a:pt x="247368" y="10713"/>
                  </a:cubicBezTo>
                  <a:cubicBezTo>
                    <a:pt x="245988" y="5515"/>
                    <a:pt x="243547" y="955"/>
                    <a:pt x="238027" y="0"/>
                  </a:cubicBezTo>
                  <a:cubicBezTo>
                    <a:pt x="231765" y="0"/>
                    <a:pt x="232296" y="7319"/>
                    <a:pt x="231022" y="11774"/>
                  </a:cubicBezTo>
                  <a:cubicBezTo>
                    <a:pt x="224971" y="54731"/>
                    <a:pt x="202468" y="91537"/>
                    <a:pt x="174445" y="123782"/>
                  </a:cubicBezTo>
                  <a:cubicBezTo>
                    <a:pt x="151942" y="149874"/>
                    <a:pt x="130288" y="177134"/>
                    <a:pt x="103114" y="198666"/>
                  </a:cubicBezTo>
                  <a:cubicBezTo>
                    <a:pt x="74560" y="221152"/>
                    <a:pt x="41761" y="237062"/>
                    <a:pt x="10129" y="254245"/>
                  </a:cubicBezTo>
                  <a:cubicBezTo>
                    <a:pt x="-4944" y="265064"/>
                    <a:pt x="-2715" y="288930"/>
                    <a:pt x="13632" y="297309"/>
                  </a:cubicBezTo>
                  <a:cubicBezTo>
                    <a:pt x="23079" y="302506"/>
                    <a:pt x="34012" y="303991"/>
                    <a:pt x="44202" y="307068"/>
                  </a:cubicBezTo>
                  <a:cubicBezTo>
                    <a:pt x="68298" y="314174"/>
                    <a:pt x="89421" y="328705"/>
                    <a:pt x="106617" y="346843"/>
                  </a:cubicBezTo>
                  <a:cubicBezTo>
                    <a:pt x="135701" y="380679"/>
                    <a:pt x="154489" y="422364"/>
                    <a:pt x="164573" y="465639"/>
                  </a:cubicBezTo>
                  <a:cubicBezTo>
                    <a:pt x="169350" y="482292"/>
                    <a:pt x="167864" y="501809"/>
                    <a:pt x="177948" y="516340"/>
                  </a:cubicBezTo>
                  <a:cubicBezTo>
                    <a:pt x="187501" y="528538"/>
                    <a:pt x="207881" y="527901"/>
                    <a:pt x="216586" y="515067"/>
                  </a:cubicBezTo>
                  <a:cubicBezTo>
                    <a:pt x="226457" y="498414"/>
                    <a:pt x="225184" y="477625"/>
                    <a:pt x="231340" y="459487"/>
                  </a:cubicBezTo>
                  <a:cubicBezTo>
                    <a:pt x="242698" y="427349"/>
                    <a:pt x="256816" y="395528"/>
                    <a:pt x="278045" y="368693"/>
                  </a:cubicBezTo>
                  <a:cubicBezTo>
                    <a:pt x="300867" y="342706"/>
                    <a:pt x="324750" y="317144"/>
                    <a:pt x="352561" y="296248"/>
                  </a:cubicBezTo>
                  <a:cubicBezTo>
                    <a:pt x="370924" y="282990"/>
                    <a:pt x="406696" y="271535"/>
                    <a:pt x="394595" y="242472"/>
                  </a:cubicBezTo>
                  <a:cubicBezTo>
                    <a:pt x="389075" y="229638"/>
                    <a:pt x="375276" y="225395"/>
                    <a:pt x="364025" y="2190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11"/>
            <p:cNvSpPr/>
            <p:nvPr/>
          </p:nvSpPr>
          <p:spPr>
            <a:xfrm>
              <a:off x="-877478" y="-1879630"/>
              <a:ext cx="827950" cy="1421313"/>
            </a:xfrm>
            <a:custGeom>
              <a:rect b="b" l="l" r="r" t="t"/>
              <a:pathLst>
                <a:path extrusionOk="0" h="1421313" w="827950">
                  <a:moveTo>
                    <a:pt x="177611" y="279278"/>
                  </a:moveTo>
                  <a:cubicBezTo>
                    <a:pt x="289703" y="430425"/>
                    <a:pt x="388845" y="590906"/>
                    <a:pt x="485758" y="752130"/>
                  </a:cubicBezTo>
                  <a:cubicBezTo>
                    <a:pt x="532462" y="830302"/>
                    <a:pt x="567916" y="912611"/>
                    <a:pt x="611967" y="993329"/>
                  </a:cubicBezTo>
                  <a:cubicBezTo>
                    <a:pt x="681175" y="1114565"/>
                    <a:pt x="760255" y="1235058"/>
                    <a:pt x="800910" y="1369128"/>
                  </a:cubicBezTo>
                  <a:cubicBezTo>
                    <a:pt x="801759" y="1370295"/>
                    <a:pt x="802714" y="1371568"/>
                    <a:pt x="803563" y="1372735"/>
                  </a:cubicBezTo>
                  <a:cubicBezTo>
                    <a:pt x="811206" y="1382917"/>
                    <a:pt x="818530" y="1393206"/>
                    <a:pt x="825960" y="1403495"/>
                  </a:cubicBezTo>
                  <a:cubicBezTo>
                    <a:pt x="829357" y="1408161"/>
                    <a:pt x="832329" y="1413041"/>
                    <a:pt x="835407" y="1417814"/>
                  </a:cubicBezTo>
                  <a:cubicBezTo>
                    <a:pt x="836363" y="1419299"/>
                    <a:pt x="837318" y="1420784"/>
                    <a:pt x="838274" y="1422162"/>
                  </a:cubicBezTo>
                  <a:cubicBezTo>
                    <a:pt x="836469" y="1376129"/>
                    <a:pt x="821078" y="1331156"/>
                    <a:pt x="805686" y="1287986"/>
                  </a:cubicBezTo>
                  <a:cubicBezTo>
                    <a:pt x="762909" y="1160704"/>
                    <a:pt x="684678" y="1050393"/>
                    <a:pt x="625023" y="931067"/>
                  </a:cubicBezTo>
                  <a:cubicBezTo>
                    <a:pt x="569083" y="810149"/>
                    <a:pt x="503590" y="691883"/>
                    <a:pt x="431622" y="579451"/>
                  </a:cubicBezTo>
                  <a:cubicBezTo>
                    <a:pt x="363688" y="464155"/>
                    <a:pt x="288429" y="353632"/>
                    <a:pt x="210199" y="245124"/>
                  </a:cubicBezTo>
                  <a:cubicBezTo>
                    <a:pt x="164449" y="178831"/>
                    <a:pt x="124750" y="108084"/>
                    <a:pt x="74117" y="45079"/>
                  </a:cubicBezTo>
                  <a:cubicBezTo>
                    <a:pt x="63715" y="31927"/>
                    <a:pt x="52888" y="19093"/>
                    <a:pt x="41212" y="7001"/>
                  </a:cubicBezTo>
                  <a:cubicBezTo>
                    <a:pt x="31977" y="-2439"/>
                    <a:pt x="16373" y="-2227"/>
                    <a:pt x="7138" y="7001"/>
                  </a:cubicBezTo>
                  <a:cubicBezTo>
                    <a:pt x="-10907" y="25881"/>
                    <a:pt x="9367" y="43806"/>
                    <a:pt x="22742" y="57595"/>
                  </a:cubicBezTo>
                  <a:cubicBezTo>
                    <a:pt x="80805" y="125055"/>
                    <a:pt x="125493" y="206091"/>
                    <a:pt x="177611" y="2792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-1122647" y="-1670625"/>
              <a:ext cx="84918" cy="106068"/>
            </a:xfrm>
            <a:custGeom>
              <a:rect b="b" l="l" r="r" t="t"/>
              <a:pathLst>
                <a:path extrusionOk="0" h="106068" w="84918">
                  <a:moveTo>
                    <a:pt x="72493" y="105912"/>
                  </a:moveTo>
                  <a:cubicBezTo>
                    <a:pt x="104338" y="88092"/>
                    <a:pt x="96376" y="39619"/>
                    <a:pt x="76739" y="15117"/>
                  </a:cubicBezTo>
                  <a:cubicBezTo>
                    <a:pt x="69521" y="6101"/>
                    <a:pt x="59013" y="-687"/>
                    <a:pt x="47018" y="56"/>
                  </a:cubicBezTo>
                  <a:cubicBezTo>
                    <a:pt x="31520" y="692"/>
                    <a:pt x="8062" y="11617"/>
                    <a:pt x="14218" y="30285"/>
                  </a:cubicBezTo>
                  <a:cubicBezTo>
                    <a:pt x="6682" y="33573"/>
                    <a:pt x="3073" y="42695"/>
                    <a:pt x="1056" y="50332"/>
                  </a:cubicBezTo>
                  <a:cubicBezTo>
                    <a:pt x="-2447" y="63272"/>
                    <a:pt x="3285" y="76531"/>
                    <a:pt x="10609" y="87031"/>
                  </a:cubicBezTo>
                  <a:cubicBezTo>
                    <a:pt x="23984" y="106442"/>
                    <a:pt x="50627" y="115564"/>
                    <a:pt x="72493" y="1059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-1867648" y="-129617"/>
              <a:ext cx="1592212" cy="360631"/>
            </a:xfrm>
            <a:custGeom>
              <a:rect b="b" l="l" r="r" t="t"/>
              <a:pathLst>
                <a:path extrusionOk="0" h="360631" w="1592212">
                  <a:moveTo>
                    <a:pt x="1595131" y="359047"/>
                  </a:moveTo>
                  <a:cubicBezTo>
                    <a:pt x="1596299" y="357880"/>
                    <a:pt x="1596192" y="355971"/>
                    <a:pt x="1595131" y="354698"/>
                  </a:cubicBezTo>
                  <a:cubicBezTo>
                    <a:pt x="1588444" y="352152"/>
                    <a:pt x="1581756" y="349501"/>
                    <a:pt x="1575069" y="346849"/>
                  </a:cubicBezTo>
                  <a:cubicBezTo>
                    <a:pt x="1572840" y="344303"/>
                    <a:pt x="1570399" y="341758"/>
                    <a:pt x="1568276" y="339318"/>
                  </a:cubicBezTo>
                  <a:cubicBezTo>
                    <a:pt x="1492486" y="267510"/>
                    <a:pt x="1396847" y="218613"/>
                    <a:pt x="1302376" y="175655"/>
                  </a:cubicBezTo>
                  <a:cubicBezTo>
                    <a:pt x="1210452" y="133970"/>
                    <a:pt x="1111629" y="113287"/>
                    <a:pt x="1014716" y="86876"/>
                  </a:cubicBezTo>
                  <a:cubicBezTo>
                    <a:pt x="880652" y="45934"/>
                    <a:pt x="743828" y="12522"/>
                    <a:pt x="603395" y="4991"/>
                  </a:cubicBezTo>
                  <a:cubicBezTo>
                    <a:pt x="519220" y="1385"/>
                    <a:pt x="434514" y="-2221"/>
                    <a:pt x="350339" y="1703"/>
                  </a:cubicBezTo>
                  <a:cubicBezTo>
                    <a:pt x="282298" y="8067"/>
                    <a:pt x="215107" y="21644"/>
                    <a:pt x="147703" y="32251"/>
                  </a:cubicBezTo>
                  <a:cubicBezTo>
                    <a:pt x="114161" y="37554"/>
                    <a:pt x="81255" y="46146"/>
                    <a:pt x="48455" y="54631"/>
                  </a:cubicBezTo>
                  <a:cubicBezTo>
                    <a:pt x="9711" y="60995"/>
                    <a:pt x="-2708" y="102574"/>
                    <a:pt x="477" y="136940"/>
                  </a:cubicBezTo>
                  <a:cubicBezTo>
                    <a:pt x="5784" y="198672"/>
                    <a:pt x="264" y="273132"/>
                    <a:pt x="81786" y="275359"/>
                  </a:cubicBezTo>
                  <a:cubicBezTo>
                    <a:pt x="139318" y="277587"/>
                    <a:pt x="191648" y="261252"/>
                    <a:pt x="249074" y="254145"/>
                  </a:cubicBezTo>
                  <a:cubicBezTo>
                    <a:pt x="310427" y="246615"/>
                    <a:pt x="372418" y="254039"/>
                    <a:pt x="433983" y="253721"/>
                  </a:cubicBezTo>
                  <a:cubicBezTo>
                    <a:pt x="505314" y="254676"/>
                    <a:pt x="575902" y="243751"/>
                    <a:pt x="647127" y="240144"/>
                  </a:cubicBezTo>
                  <a:cubicBezTo>
                    <a:pt x="707525" y="237281"/>
                    <a:pt x="767605" y="244387"/>
                    <a:pt x="827897" y="247039"/>
                  </a:cubicBezTo>
                  <a:cubicBezTo>
                    <a:pt x="909206" y="245978"/>
                    <a:pt x="989241" y="256055"/>
                    <a:pt x="1069170" y="269950"/>
                  </a:cubicBezTo>
                  <a:cubicBezTo>
                    <a:pt x="1163217" y="280026"/>
                    <a:pt x="1256733" y="289466"/>
                    <a:pt x="1348444" y="314816"/>
                  </a:cubicBezTo>
                  <a:cubicBezTo>
                    <a:pt x="1392602" y="326060"/>
                    <a:pt x="1433999" y="331787"/>
                    <a:pt x="1478581" y="344940"/>
                  </a:cubicBezTo>
                  <a:cubicBezTo>
                    <a:pt x="1496626" y="351728"/>
                    <a:pt x="1520934" y="365517"/>
                    <a:pt x="1534309" y="350667"/>
                  </a:cubicBezTo>
                  <a:cubicBezTo>
                    <a:pt x="1541102" y="354380"/>
                    <a:pt x="1548426" y="357138"/>
                    <a:pt x="1555432" y="360002"/>
                  </a:cubicBezTo>
                  <a:cubicBezTo>
                    <a:pt x="1558510" y="361486"/>
                    <a:pt x="1562544" y="362017"/>
                    <a:pt x="1564560" y="358835"/>
                  </a:cubicBezTo>
                  <a:cubicBezTo>
                    <a:pt x="1567320" y="360002"/>
                    <a:pt x="1570293" y="361168"/>
                    <a:pt x="1573052" y="362759"/>
                  </a:cubicBezTo>
                  <a:cubicBezTo>
                    <a:pt x="1573795" y="363290"/>
                    <a:pt x="1574432" y="363714"/>
                    <a:pt x="1575069" y="364244"/>
                  </a:cubicBezTo>
                  <a:cubicBezTo>
                    <a:pt x="1577192" y="366790"/>
                    <a:pt x="1580695" y="365199"/>
                    <a:pt x="1581650" y="362547"/>
                  </a:cubicBezTo>
                  <a:cubicBezTo>
                    <a:pt x="1583773" y="361592"/>
                    <a:pt x="1585259" y="359259"/>
                    <a:pt x="1584410" y="356713"/>
                  </a:cubicBezTo>
                  <a:cubicBezTo>
                    <a:pt x="1587913" y="357138"/>
                    <a:pt x="1591840" y="361486"/>
                    <a:pt x="1595131" y="3590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-1805572" y="480683"/>
              <a:ext cx="1624057" cy="392452"/>
            </a:xfrm>
            <a:custGeom>
              <a:rect b="b" l="l" r="r" t="t"/>
              <a:pathLst>
                <a:path extrusionOk="0" h="392452" w="1624057">
                  <a:moveTo>
                    <a:pt x="38710" y="397778"/>
                  </a:moveTo>
                  <a:cubicBezTo>
                    <a:pt x="62487" y="379216"/>
                    <a:pt x="87325" y="362139"/>
                    <a:pt x="112164" y="345168"/>
                  </a:cubicBezTo>
                  <a:cubicBezTo>
                    <a:pt x="200691" y="284709"/>
                    <a:pt x="296330" y="235282"/>
                    <a:pt x="396109" y="196036"/>
                  </a:cubicBezTo>
                  <a:cubicBezTo>
                    <a:pt x="633667" y="99938"/>
                    <a:pt x="886616" y="48920"/>
                    <a:pt x="1142963" y="45207"/>
                  </a:cubicBezTo>
                  <a:cubicBezTo>
                    <a:pt x="1299743" y="41813"/>
                    <a:pt x="1458115" y="39798"/>
                    <a:pt x="1612984" y="67375"/>
                  </a:cubicBezTo>
                  <a:cubicBezTo>
                    <a:pt x="1612984" y="67270"/>
                    <a:pt x="1612984" y="67270"/>
                    <a:pt x="1612984" y="67270"/>
                  </a:cubicBezTo>
                  <a:cubicBezTo>
                    <a:pt x="1623599" y="67694"/>
                    <a:pt x="1631454" y="54647"/>
                    <a:pt x="1625509" y="45526"/>
                  </a:cubicBezTo>
                  <a:cubicBezTo>
                    <a:pt x="1618822" y="35343"/>
                    <a:pt x="1606403" y="31630"/>
                    <a:pt x="1595257" y="28236"/>
                  </a:cubicBezTo>
                  <a:cubicBezTo>
                    <a:pt x="1466925" y="-1357"/>
                    <a:pt x="1333816" y="1295"/>
                    <a:pt x="1202830" y="128"/>
                  </a:cubicBezTo>
                  <a:cubicBezTo>
                    <a:pt x="884387" y="-3266"/>
                    <a:pt x="567218" y="60693"/>
                    <a:pt x="278179" y="195400"/>
                  </a:cubicBezTo>
                  <a:cubicBezTo>
                    <a:pt x="215552" y="224462"/>
                    <a:pt x="155684" y="259253"/>
                    <a:pt x="98046" y="297225"/>
                  </a:cubicBezTo>
                  <a:cubicBezTo>
                    <a:pt x="67900" y="316954"/>
                    <a:pt x="37967" y="337425"/>
                    <a:pt x="9307" y="359487"/>
                  </a:cubicBezTo>
                  <a:cubicBezTo>
                    <a:pt x="-1095" y="367549"/>
                    <a:pt x="-3112" y="382928"/>
                    <a:pt x="4955" y="393323"/>
                  </a:cubicBezTo>
                  <a:cubicBezTo>
                    <a:pt x="13022" y="403718"/>
                    <a:pt x="28520" y="405733"/>
                    <a:pt x="38710" y="3977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1180175" y="1174073"/>
              <a:ext cx="732417" cy="1760731"/>
            </a:xfrm>
            <a:custGeom>
              <a:rect b="b" l="l" r="r" t="t"/>
              <a:pathLst>
                <a:path extrusionOk="0" h="1760731" w="732417">
                  <a:moveTo>
                    <a:pt x="694885" y="1453240"/>
                  </a:moveTo>
                  <a:cubicBezTo>
                    <a:pt x="673443" y="1379523"/>
                    <a:pt x="653806" y="1305169"/>
                    <a:pt x="632258" y="1231452"/>
                  </a:cubicBezTo>
                  <a:cubicBezTo>
                    <a:pt x="539485" y="942204"/>
                    <a:pt x="452020" y="646698"/>
                    <a:pt x="290038" y="386937"/>
                  </a:cubicBezTo>
                  <a:cubicBezTo>
                    <a:pt x="249596" y="323402"/>
                    <a:pt x="209791" y="259655"/>
                    <a:pt x="171896" y="194635"/>
                  </a:cubicBezTo>
                  <a:cubicBezTo>
                    <a:pt x="130180" y="126221"/>
                    <a:pt x="88358" y="53564"/>
                    <a:pt x="28279" y="0"/>
                  </a:cubicBezTo>
                  <a:cubicBezTo>
                    <a:pt x="28279" y="106"/>
                    <a:pt x="28279" y="106"/>
                    <a:pt x="28279" y="106"/>
                  </a:cubicBezTo>
                  <a:cubicBezTo>
                    <a:pt x="15541" y="1273"/>
                    <a:pt x="17027" y="12516"/>
                    <a:pt x="24563" y="27472"/>
                  </a:cubicBezTo>
                  <a:cubicBezTo>
                    <a:pt x="19150" y="18986"/>
                    <a:pt x="13524" y="10607"/>
                    <a:pt x="7474" y="2546"/>
                  </a:cubicBezTo>
                  <a:cubicBezTo>
                    <a:pt x="7367" y="2546"/>
                    <a:pt x="7367" y="2652"/>
                    <a:pt x="7367" y="2652"/>
                  </a:cubicBezTo>
                  <a:cubicBezTo>
                    <a:pt x="4926" y="1697"/>
                    <a:pt x="2060" y="2227"/>
                    <a:pt x="786" y="4985"/>
                  </a:cubicBezTo>
                  <a:cubicBezTo>
                    <a:pt x="-2292" y="13364"/>
                    <a:pt x="4502" y="21850"/>
                    <a:pt x="6837" y="29911"/>
                  </a:cubicBezTo>
                  <a:cubicBezTo>
                    <a:pt x="19150" y="58231"/>
                    <a:pt x="31675" y="86446"/>
                    <a:pt x="43670" y="114978"/>
                  </a:cubicBezTo>
                  <a:cubicBezTo>
                    <a:pt x="128376" y="326160"/>
                    <a:pt x="221573" y="535008"/>
                    <a:pt x="284413" y="754251"/>
                  </a:cubicBezTo>
                  <a:cubicBezTo>
                    <a:pt x="332816" y="924596"/>
                    <a:pt x="358397" y="1101518"/>
                    <a:pt x="377504" y="1277591"/>
                  </a:cubicBezTo>
                  <a:cubicBezTo>
                    <a:pt x="395337" y="1427678"/>
                    <a:pt x="419432" y="1577128"/>
                    <a:pt x="432913" y="1727744"/>
                  </a:cubicBezTo>
                  <a:cubicBezTo>
                    <a:pt x="435991" y="1745882"/>
                    <a:pt x="452444" y="1750973"/>
                    <a:pt x="465288" y="1746306"/>
                  </a:cubicBezTo>
                  <a:cubicBezTo>
                    <a:pt x="465076" y="1753943"/>
                    <a:pt x="468048" y="1761686"/>
                    <a:pt x="475160" y="1766459"/>
                  </a:cubicBezTo>
                  <a:cubicBezTo>
                    <a:pt x="532479" y="1788097"/>
                    <a:pt x="740529" y="1718517"/>
                    <a:pt x="741378" y="1644799"/>
                  </a:cubicBezTo>
                  <a:cubicBezTo>
                    <a:pt x="746791" y="1615100"/>
                    <a:pt x="732037" y="1586886"/>
                    <a:pt x="725031" y="1558566"/>
                  </a:cubicBezTo>
                  <a:cubicBezTo>
                    <a:pt x="714522" y="1523563"/>
                    <a:pt x="704757" y="1488455"/>
                    <a:pt x="694885" y="1453240"/>
                  </a:cubicBezTo>
                  <a:close/>
                  <a:moveTo>
                    <a:pt x="480892" y="1723608"/>
                  </a:moveTo>
                  <a:cubicBezTo>
                    <a:pt x="480892" y="1723608"/>
                    <a:pt x="480892" y="1723608"/>
                    <a:pt x="480892" y="1723608"/>
                  </a:cubicBezTo>
                  <a:cubicBezTo>
                    <a:pt x="480892" y="1723608"/>
                    <a:pt x="480998" y="1723608"/>
                    <a:pt x="480998" y="1723608"/>
                  </a:cubicBezTo>
                  <a:cubicBezTo>
                    <a:pt x="480998" y="1723608"/>
                    <a:pt x="480892" y="1723608"/>
                    <a:pt x="480892" y="17236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11"/>
            <p:cNvSpPr/>
            <p:nvPr/>
          </p:nvSpPr>
          <p:spPr>
            <a:xfrm>
              <a:off x="829274" y="776819"/>
              <a:ext cx="1528524" cy="1537988"/>
            </a:xfrm>
            <a:custGeom>
              <a:rect b="b" l="l" r="r" t="t"/>
              <a:pathLst>
                <a:path extrusionOk="0" h="1537988" w="1528524">
                  <a:moveTo>
                    <a:pt x="1363273" y="1182901"/>
                  </a:moveTo>
                  <a:cubicBezTo>
                    <a:pt x="1329412" y="1122548"/>
                    <a:pt x="1290137" y="1065271"/>
                    <a:pt x="1249907" y="1009055"/>
                  </a:cubicBezTo>
                  <a:cubicBezTo>
                    <a:pt x="1192800" y="929610"/>
                    <a:pt x="1139195" y="847407"/>
                    <a:pt x="1075082" y="773372"/>
                  </a:cubicBezTo>
                  <a:cubicBezTo>
                    <a:pt x="952906" y="634316"/>
                    <a:pt x="830200" y="494200"/>
                    <a:pt x="687538" y="375404"/>
                  </a:cubicBezTo>
                  <a:cubicBezTo>
                    <a:pt x="624910" y="323430"/>
                    <a:pt x="556552" y="279200"/>
                    <a:pt x="491377" y="230621"/>
                  </a:cubicBezTo>
                  <a:cubicBezTo>
                    <a:pt x="411448" y="168783"/>
                    <a:pt x="325468" y="115324"/>
                    <a:pt x="232695" y="75019"/>
                  </a:cubicBezTo>
                  <a:cubicBezTo>
                    <a:pt x="181744" y="52638"/>
                    <a:pt x="129626" y="36410"/>
                    <a:pt x="76552" y="18590"/>
                  </a:cubicBezTo>
                  <a:cubicBezTo>
                    <a:pt x="62966" y="16999"/>
                    <a:pt x="-3271" y="-17261"/>
                    <a:pt x="126" y="11378"/>
                  </a:cubicBezTo>
                  <a:cubicBezTo>
                    <a:pt x="4478" y="24743"/>
                    <a:pt x="20188" y="28455"/>
                    <a:pt x="31440" y="34713"/>
                  </a:cubicBezTo>
                  <a:cubicBezTo>
                    <a:pt x="70502" y="52426"/>
                    <a:pt x="110944" y="66639"/>
                    <a:pt x="150749" y="82549"/>
                  </a:cubicBezTo>
                  <a:cubicBezTo>
                    <a:pt x="208069" y="104718"/>
                    <a:pt x="263053" y="132189"/>
                    <a:pt x="316233" y="162843"/>
                  </a:cubicBezTo>
                  <a:cubicBezTo>
                    <a:pt x="396481" y="208240"/>
                    <a:pt x="466645" y="268699"/>
                    <a:pt x="541903" y="321521"/>
                  </a:cubicBezTo>
                  <a:cubicBezTo>
                    <a:pt x="668749" y="408815"/>
                    <a:pt x="780417" y="515838"/>
                    <a:pt x="883911" y="629437"/>
                  </a:cubicBezTo>
                  <a:cubicBezTo>
                    <a:pt x="951951" y="706018"/>
                    <a:pt x="1023282" y="780266"/>
                    <a:pt x="1086015" y="861408"/>
                  </a:cubicBezTo>
                  <a:cubicBezTo>
                    <a:pt x="1146201" y="942020"/>
                    <a:pt x="1202778" y="1025284"/>
                    <a:pt x="1260628" y="1107593"/>
                  </a:cubicBezTo>
                  <a:cubicBezTo>
                    <a:pt x="1347563" y="1242087"/>
                    <a:pt x="1419531" y="1385915"/>
                    <a:pt x="1491181" y="1528789"/>
                  </a:cubicBezTo>
                  <a:cubicBezTo>
                    <a:pt x="1506360" y="1554988"/>
                    <a:pt x="1545316" y="1533668"/>
                    <a:pt x="1534064" y="1507257"/>
                  </a:cubicBezTo>
                  <a:cubicBezTo>
                    <a:pt x="1481946" y="1396734"/>
                    <a:pt x="1422185" y="1289924"/>
                    <a:pt x="1363273" y="11829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11"/>
            <p:cNvSpPr/>
            <p:nvPr/>
          </p:nvSpPr>
          <p:spPr>
            <a:xfrm>
              <a:off x="-1758800" y="370837"/>
              <a:ext cx="116762" cy="127281"/>
            </a:xfrm>
            <a:custGeom>
              <a:rect b="b" l="l" r="r" t="t"/>
              <a:pathLst>
                <a:path extrusionOk="0" h="127281" w="116762">
                  <a:moveTo>
                    <a:pt x="45861" y="12922"/>
                  </a:moveTo>
                  <a:cubicBezTo>
                    <a:pt x="14441" y="9210"/>
                    <a:pt x="-2118" y="46228"/>
                    <a:pt x="217" y="72957"/>
                  </a:cubicBezTo>
                  <a:cubicBezTo>
                    <a:pt x="960" y="104035"/>
                    <a:pt x="26754" y="132355"/>
                    <a:pt x="58280" y="133097"/>
                  </a:cubicBezTo>
                  <a:cubicBezTo>
                    <a:pt x="116767" y="134795"/>
                    <a:pt x="146170" y="52698"/>
                    <a:pt x="103817" y="14089"/>
                  </a:cubicBezTo>
                  <a:cubicBezTo>
                    <a:pt x="88851" y="724"/>
                    <a:pt x="57431" y="-8928"/>
                    <a:pt x="45861" y="12922"/>
                  </a:cubicBezTo>
                  <a:close/>
                  <a:moveTo>
                    <a:pt x="70806" y="50046"/>
                  </a:moveTo>
                  <a:cubicBezTo>
                    <a:pt x="65074" y="47076"/>
                    <a:pt x="58174" y="45909"/>
                    <a:pt x="52867" y="42515"/>
                  </a:cubicBezTo>
                  <a:cubicBezTo>
                    <a:pt x="58174" y="45909"/>
                    <a:pt x="65074" y="47076"/>
                    <a:pt x="70806" y="5004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-70983" y="-1409626"/>
              <a:ext cx="541352" cy="1675877"/>
            </a:xfrm>
            <a:custGeom>
              <a:rect b="b" l="l" r="r" t="t"/>
              <a:pathLst>
                <a:path extrusionOk="0" h="1675877" w="541352">
                  <a:moveTo>
                    <a:pt x="467833" y="1658996"/>
                  </a:moveTo>
                  <a:cubicBezTo>
                    <a:pt x="445860" y="1339731"/>
                    <a:pt x="381110" y="1023754"/>
                    <a:pt x="277404" y="721142"/>
                  </a:cubicBezTo>
                  <a:cubicBezTo>
                    <a:pt x="231336" y="580071"/>
                    <a:pt x="188134" y="439849"/>
                    <a:pt x="124233" y="306097"/>
                  </a:cubicBezTo>
                  <a:cubicBezTo>
                    <a:pt x="101517" y="257093"/>
                    <a:pt x="75936" y="213499"/>
                    <a:pt x="46321" y="169375"/>
                  </a:cubicBezTo>
                  <a:cubicBezTo>
                    <a:pt x="37086" y="150919"/>
                    <a:pt x="-2507" y="114856"/>
                    <a:pt x="15962" y="96930"/>
                  </a:cubicBezTo>
                  <a:cubicBezTo>
                    <a:pt x="4605" y="93430"/>
                    <a:pt x="-2613" y="79535"/>
                    <a:pt x="889" y="67974"/>
                  </a:cubicBezTo>
                  <a:cubicBezTo>
                    <a:pt x="4605" y="54397"/>
                    <a:pt x="19041" y="49942"/>
                    <a:pt x="30398" y="44427"/>
                  </a:cubicBezTo>
                  <a:cubicBezTo>
                    <a:pt x="55874" y="32865"/>
                    <a:pt x="82517" y="24061"/>
                    <a:pt x="109691" y="17803"/>
                  </a:cubicBezTo>
                  <a:cubicBezTo>
                    <a:pt x="161066" y="7409"/>
                    <a:pt x="280694" y="-20381"/>
                    <a:pt x="317315" y="25865"/>
                  </a:cubicBezTo>
                  <a:cubicBezTo>
                    <a:pt x="369222" y="144767"/>
                    <a:pt x="415077" y="267912"/>
                    <a:pt x="445541" y="394239"/>
                  </a:cubicBezTo>
                  <a:cubicBezTo>
                    <a:pt x="478872" y="552387"/>
                    <a:pt x="503604" y="712550"/>
                    <a:pt x="522498" y="873137"/>
                  </a:cubicBezTo>
                  <a:cubicBezTo>
                    <a:pt x="546169" y="1074137"/>
                    <a:pt x="547125" y="1277045"/>
                    <a:pt x="543516" y="1479211"/>
                  </a:cubicBezTo>
                  <a:cubicBezTo>
                    <a:pt x="537890" y="1522593"/>
                    <a:pt x="546806" y="1679256"/>
                    <a:pt x="493202" y="1679998"/>
                  </a:cubicBezTo>
                  <a:cubicBezTo>
                    <a:pt x="480570" y="1679998"/>
                    <a:pt x="471123" y="1670452"/>
                    <a:pt x="467833" y="1658996"/>
                  </a:cubicBezTo>
                  <a:close/>
                  <a:moveTo>
                    <a:pt x="34963" y="96294"/>
                  </a:moveTo>
                  <a:cubicBezTo>
                    <a:pt x="38678" y="98521"/>
                    <a:pt x="41756" y="101597"/>
                    <a:pt x="44622" y="104991"/>
                  </a:cubicBezTo>
                  <a:cubicBezTo>
                    <a:pt x="198006" y="289338"/>
                    <a:pt x="259359" y="527249"/>
                    <a:pt x="335360" y="749886"/>
                  </a:cubicBezTo>
                  <a:cubicBezTo>
                    <a:pt x="411893" y="974963"/>
                    <a:pt x="464224" y="1208101"/>
                    <a:pt x="495325" y="1443678"/>
                  </a:cubicBezTo>
                  <a:cubicBezTo>
                    <a:pt x="502967" y="1145202"/>
                    <a:pt x="480995" y="846726"/>
                    <a:pt x="426117" y="553130"/>
                  </a:cubicBezTo>
                  <a:cubicBezTo>
                    <a:pt x="401596" y="379920"/>
                    <a:pt x="345126" y="214242"/>
                    <a:pt x="277085" y="53867"/>
                  </a:cubicBezTo>
                  <a:cubicBezTo>
                    <a:pt x="260739" y="51321"/>
                    <a:pt x="244180" y="50154"/>
                    <a:pt x="227621" y="50154"/>
                  </a:cubicBezTo>
                  <a:cubicBezTo>
                    <a:pt x="161385" y="50154"/>
                    <a:pt x="94406" y="69140"/>
                    <a:pt x="34963" y="962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-61116" y="-1344838"/>
              <a:ext cx="10614" cy="10606"/>
            </a:xfrm>
            <a:custGeom>
              <a:rect b="b" l="l" r="r" t="t"/>
              <a:pathLst>
                <a:path extrusionOk="0" h="10606" w="10614">
                  <a:moveTo>
                    <a:pt x="45" y="11460"/>
                  </a:moveTo>
                  <a:cubicBezTo>
                    <a:pt x="-486" y="7005"/>
                    <a:pt x="3760" y="-4663"/>
                    <a:pt x="8749" y="2019"/>
                  </a:cubicBezTo>
                  <a:cubicBezTo>
                    <a:pt x="10447" y="6050"/>
                    <a:pt x="12783" y="9656"/>
                    <a:pt x="11509" y="13687"/>
                  </a:cubicBezTo>
                  <a:cubicBezTo>
                    <a:pt x="10554" y="16127"/>
                    <a:pt x="8431" y="17187"/>
                    <a:pt x="6202" y="17187"/>
                  </a:cubicBezTo>
                  <a:cubicBezTo>
                    <a:pt x="3123" y="17293"/>
                    <a:pt x="-61" y="15172"/>
                    <a:pt x="45" y="114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-70412" y="-1353266"/>
              <a:ext cx="31844" cy="31820"/>
            </a:xfrm>
            <a:custGeom>
              <a:rect b="b" l="l" r="r" t="t"/>
              <a:pathLst>
                <a:path extrusionOk="0" h="31820" w="31844">
                  <a:moveTo>
                    <a:pt x="0" y="18297"/>
                  </a:moveTo>
                  <a:cubicBezTo>
                    <a:pt x="318" y="-6099"/>
                    <a:pt x="37152" y="-6099"/>
                    <a:pt x="37364" y="18297"/>
                  </a:cubicBezTo>
                  <a:cubicBezTo>
                    <a:pt x="37258" y="30495"/>
                    <a:pt x="28023" y="36540"/>
                    <a:pt x="18682" y="36647"/>
                  </a:cubicBezTo>
                  <a:cubicBezTo>
                    <a:pt x="9447" y="36647"/>
                    <a:pt x="106" y="30495"/>
                    <a:pt x="0" y="182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501824" y="-1932096"/>
              <a:ext cx="360901" cy="1612236"/>
            </a:xfrm>
            <a:custGeom>
              <a:rect b="b" l="l" r="r" t="t"/>
              <a:pathLst>
                <a:path extrusionOk="0" h="1612236" w="360901">
                  <a:moveTo>
                    <a:pt x="148718" y="1616123"/>
                  </a:moveTo>
                  <a:cubicBezTo>
                    <a:pt x="128974" y="1598303"/>
                    <a:pt x="146064" y="1567862"/>
                    <a:pt x="144472" y="1545057"/>
                  </a:cubicBezTo>
                  <a:cubicBezTo>
                    <a:pt x="146383" y="1512919"/>
                    <a:pt x="145958" y="1480780"/>
                    <a:pt x="145746" y="1448535"/>
                  </a:cubicBezTo>
                  <a:cubicBezTo>
                    <a:pt x="142031" y="1278826"/>
                    <a:pt x="143198" y="1109117"/>
                    <a:pt x="139165" y="939408"/>
                  </a:cubicBezTo>
                  <a:cubicBezTo>
                    <a:pt x="136936" y="771926"/>
                    <a:pt x="116555" y="606248"/>
                    <a:pt x="95538" y="440145"/>
                  </a:cubicBezTo>
                  <a:cubicBezTo>
                    <a:pt x="83331" y="314454"/>
                    <a:pt x="43632" y="194703"/>
                    <a:pt x="7860" y="74422"/>
                  </a:cubicBezTo>
                  <a:cubicBezTo>
                    <a:pt x="3933" y="59466"/>
                    <a:pt x="-1587" y="44086"/>
                    <a:pt x="430" y="28388"/>
                  </a:cubicBezTo>
                  <a:cubicBezTo>
                    <a:pt x="9558" y="8553"/>
                    <a:pt x="22827" y="43132"/>
                    <a:pt x="26861" y="50663"/>
                  </a:cubicBezTo>
                  <a:cubicBezTo>
                    <a:pt x="89594" y="202022"/>
                    <a:pt x="131734" y="360912"/>
                    <a:pt x="147550" y="524045"/>
                  </a:cubicBezTo>
                  <a:cubicBezTo>
                    <a:pt x="199350" y="835143"/>
                    <a:pt x="186294" y="1151650"/>
                    <a:pt x="194468" y="1465718"/>
                  </a:cubicBezTo>
                  <a:cubicBezTo>
                    <a:pt x="283950" y="1146665"/>
                    <a:pt x="313353" y="814460"/>
                    <a:pt x="312503" y="484375"/>
                  </a:cubicBezTo>
                  <a:cubicBezTo>
                    <a:pt x="311867" y="352002"/>
                    <a:pt x="317492" y="218144"/>
                    <a:pt x="280129" y="90862"/>
                  </a:cubicBezTo>
                  <a:cubicBezTo>
                    <a:pt x="276307" y="73998"/>
                    <a:pt x="264419" y="62754"/>
                    <a:pt x="246798" y="61588"/>
                  </a:cubicBezTo>
                  <a:cubicBezTo>
                    <a:pt x="200518" y="52890"/>
                    <a:pt x="159757" y="47905"/>
                    <a:pt x="114645" y="49284"/>
                  </a:cubicBezTo>
                  <a:cubicBezTo>
                    <a:pt x="96069" y="52996"/>
                    <a:pt x="74839" y="53632"/>
                    <a:pt x="70700" y="30404"/>
                  </a:cubicBezTo>
                  <a:cubicBezTo>
                    <a:pt x="68895" y="16933"/>
                    <a:pt x="78448" y="5053"/>
                    <a:pt x="91611" y="2826"/>
                  </a:cubicBezTo>
                  <a:cubicBezTo>
                    <a:pt x="124410" y="-2478"/>
                    <a:pt x="157847" y="811"/>
                    <a:pt x="190752" y="3568"/>
                  </a:cubicBezTo>
                  <a:cubicBezTo>
                    <a:pt x="317811" y="13857"/>
                    <a:pt x="325772" y="41435"/>
                    <a:pt x="345834" y="160973"/>
                  </a:cubicBezTo>
                  <a:cubicBezTo>
                    <a:pt x="369505" y="310211"/>
                    <a:pt x="360270" y="462313"/>
                    <a:pt x="359846" y="612718"/>
                  </a:cubicBezTo>
                  <a:cubicBezTo>
                    <a:pt x="355493" y="781791"/>
                    <a:pt x="344879" y="951181"/>
                    <a:pt x="318236" y="1118133"/>
                  </a:cubicBezTo>
                  <a:cubicBezTo>
                    <a:pt x="307515" y="1174455"/>
                    <a:pt x="239262" y="1621214"/>
                    <a:pt x="163048" y="1621214"/>
                  </a:cubicBezTo>
                  <a:cubicBezTo>
                    <a:pt x="158377" y="1621532"/>
                    <a:pt x="153601" y="1619729"/>
                    <a:pt x="148718" y="16161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543534" y="-1913723"/>
              <a:ext cx="42459" cy="31820"/>
            </a:xfrm>
            <a:custGeom>
              <a:rect b="b" l="l" r="r" t="t"/>
              <a:pathLst>
                <a:path extrusionOk="0" h="31820" w="42459">
                  <a:moveTo>
                    <a:pt x="224" y="24971"/>
                  </a:moveTo>
                  <a:cubicBezTo>
                    <a:pt x="-2642" y="9591"/>
                    <a:pt x="22833" y="-11834"/>
                    <a:pt x="31643" y="8000"/>
                  </a:cubicBezTo>
                  <a:cubicBezTo>
                    <a:pt x="37588" y="8425"/>
                    <a:pt x="46610" y="11925"/>
                    <a:pt x="44805" y="19350"/>
                  </a:cubicBezTo>
                  <a:cubicBezTo>
                    <a:pt x="42576" y="26244"/>
                    <a:pt x="33979" y="26987"/>
                    <a:pt x="28353" y="30063"/>
                  </a:cubicBezTo>
                  <a:cubicBezTo>
                    <a:pt x="23895" y="33881"/>
                    <a:pt x="18163" y="36321"/>
                    <a:pt x="13067" y="36321"/>
                  </a:cubicBezTo>
                  <a:cubicBezTo>
                    <a:pt x="7123" y="36214"/>
                    <a:pt x="1922" y="33032"/>
                    <a:pt x="224" y="249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11"/>
            <p:cNvSpPr/>
            <p:nvPr/>
          </p:nvSpPr>
          <p:spPr>
            <a:xfrm>
              <a:off x="505886" y="-1930947"/>
              <a:ext cx="95532" cy="42427"/>
            </a:xfrm>
            <a:custGeom>
              <a:rect b="b" l="l" r="r" t="t"/>
              <a:pathLst>
                <a:path extrusionOk="0" h="42427" w="95532">
                  <a:moveTo>
                    <a:pt x="8257" y="52271"/>
                  </a:moveTo>
                  <a:cubicBezTo>
                    <a:pt x="8150" y="52271"/>
                    <a:pt x="8044" y="52271"/>
                    <a:pt x="8044" y="52271"/>
                  </a:cubicBezTo>
                  <a:cubicBezTo>
                    <a:pt x="3692" y="52059"/>
                    <a:pt x="-660" y="48347"/>
                    <a:pt x="83" y="43150"/>
                  </a:cubicBezTo>
                  <a:cubicBezTo>
                    <a:pt x="2100" y="32012"/>
                    <a:pt x="15050" y="27133"/>
                    <a:pt x="24179" y="22784"/>
                  </a:cubicBezTo>
                  <a:cubicBezTo>
                    <a:pt x="28319" y="6556"/>
                    <a:pt x="47425" y="4965"/>
                    <a:pt x="61224" y="2101"/>
                  </a:cubicBezTo>
                  <a:cubicBezTo>
                    <a:pt x="73644" y="-232"/>
                    <a:pt x="88292" y="-2778"/>
                    <a:pt x="98057" y="7405"/>
                  </a:cubicBezTo>
                  <a:cubicBezTo>
                    <a:pt x="113767" y="23209"/>
                    <a:pt x="97951" y="48347"/>
                    <a:pt x="77040" y="45165"/>
                  </a:cubicBezTo>
                  <a:cubicBezTo>
                    <a:pt x="68761" y="46650"/>
                    <a:pt x="60587" y="48983"/>
                    <a:pt x="52414" y="51211"/>
                  </a:cubicBezTo>
                  <a:cubicBezTo>
                    <a:pt x="47531" y="52696"/>
                    <a:pt x="42542" y="52271"/>
                    <a:pt x="38084" y="50468"/>
                  </a:cubicBezTo>
                  <a:cubicBezTo>
                    <a:pt x="30229" y="51529"/>
                    <a:pt x="22374" y="52377"/>
                    <a:pt x="14413" y="52377"/>
                  </a:cubicBezTo>
                  <a:cubicBezTo>
                    <a:pt x="12396" y="52484"/>
                    <a:pt x="10274" y="52377"/>
                    <a:pt x="8257" y="522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11"/>
            <p:cNvSpPr/>
            <p:nvPr/>
          </p:nvSpPr>
          <p:spPr>
            <a:xfrm>
              <a:off x="695298" y="-1493528"/>
              <a:ext cx="1135778" cy="1707697"/>
            </a:xfrm>
            <a:custGeom>
              <a:rect b="b" l="l" r="r" t="t"/>
              <a:pathLst>
                <a:path extrusionOk="0" h="1707697" w="1135778">
                  <a:moveTo>
                    <a:pt x="463" y="1702805"/>
                  </a:moveTo>
                  <a:cubicBezTo>
                    <a:pt x="-2403" y="1681485"/>
                    <a:pt x="8742" y="1661226"/>
                    <a:pt x="14581" y="1641286"/>
                  </a:cubicBezTo>
                  <a:cubicBezTo>
                    <a:pt x="32095" y="1590797"/>
                    <a:pt x="52794" y="1541475"/>
                    <a:pt x="71369" y="1491517"/>
                  </a:cubicBezTo>
                  <a:cubicBezTo>
                    <a:pt x="114572" y="1376858"/>
                    <a:pt x="144930" y="1259546"/>
                    <a:pt x="202674" y="1151251"/>
                  </a:cubicBezTo>
                  <a:cubicBezTo>
                    <a:pt x="268485" y="1029484"/>
                    <a:pt x="329520" y="904854"/>
                    <a:pt x="403293" y="787649"/>
                  </a:cubicBezTo>
                  <a:cubicBezTo>
                    <a:pt x="565699" y="551753"/>
                    <a:pt x="750077" y="329540"/>
                    <a:pt x="959400" y="133632"/>
                  </a:cubicBezTo>
                  <a:cubicBezTo>
                    <a:pt x="993579" y="102024"/>
                    <a:pt x="1026909" y="69567"/>
                    <a:pt x="1061407" y="38383"/>
                  </a:cubicBezTo>
                  <a:cubicBezTo>
                    <a:pt x="1081682" y="23852"/>
                    <a:pt x="1104185" y="-15606"/>
                    <a:pt x="1131040" y="6669"/>
                  </a:cubicBezTo>
                  <a:cubicBezTo>
                    <a:pt x="1155666" y="37216"/>
                    <a:pt x="1105777" y="58430"/>
                    <a:pt x="1088794" y="78265"/>
                  </a:cubicBezTo>
                  <a:cubicBezTo>
                    <a:pt x="1048139" y="115283"/>
                    <a:pt x="1008546" y="153255"/>
                    <a:pt x="967998" y="190379"/>
                  </a:cubicBezTo>
                  <a:cubicBezTo>
                    <a:pt x="771413" y="378226"/>
                    <a:pt x="596269" y="588135"/>
                    <a:pt x="440869" y="810984"/>
                  </a:cubicBezTo>
                  <a:cubicBezTo>
                    <a:pt x="379516" y="904536"/>
                    <a:pt x="331006" y="1005513"/>
                    <a:pt x="275597" y="1102565"/>
                  </a:cubicBezTo>
                  <a:cubicBezTo>
                    <a:pt x="206814" y="1219346"/>
                    <a:pt x="162869" y="1344825"/>
                    <a:pt x="117862" y="1470940"/>
                  </a:cubicBezTo>
                  <a:cubicBezTo>
                    <a:pt x="91537" y="1536914"/>
                    <a:pt x="62665" y="1602040"/>
                    <a:pt x="35279" y="1667697"/>
                  </a:cubicBezTo>
                  <a:cubicBezTo>
                    <a:pt x="29441" y="1681061"/>
                    <a:pt x="24134" y="1694744"/>
                    <a:pt x="16597" y="1707154"/>
                  </a:cubicBezTo>
                  <a:cubicBezTo>
                    <a:pt x="14899" y="1709275"/>
                    <a:pt x="12351" y="1710548"/>
                    <a:pt x="9698" y="1710654"/>
                  </a:cubicBezTo>
                  <a:cubicBezTo>
                    <a:pt x="9592" y="1710654"/>
                    <a:pt x="9485" y="1710654"/>
                    <a:pt x="9379" y="1710654"/>
                  </a:cubicBezTo>
                  <a:cubicBezTo>
                    <a:pt x="4815" y="1710548"/>
                    <a:pt x="1206" y="1707154"/>
                    <a:pt x="463" y="17028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878572" y="-347274"/>
              <a:ext cx="1772663" cy="678836"/>
            </a:xfrm>
            <a:custGeom>
              <a:rect b="b" l="l" r="r" t="t"/>
              <a:pathLst>
                <a:path extrusionOk="0" h="678836" w="1772663">
                  <a:moveTo>
                    <a:pt x="293" y="680120"/>
                  </a:moveTo>
                  <a:cubicBezTo>
                    <a:pt x="12712" y="652224"/>
                    <a:pt x="42433" y="633344"/>
                    <a:pt x="63450" y="612767"/>
                  </a:cubicBezTo>
                  <a:cubicBezTo>
                    <a:pt x="121938" y="563764"/>
                    <a:pt x="180531" y="514442"/>
                    <a:pt x="242522" y="469893"/>
                  </a:cubicBezTo>
                  <a:cubicBezTo>
                    <a:pt x="486342" y="278122"/>
                    <a:pt x="782388" y="152749"/>
                    <a:pt x="1084802" y="98442"/>
                  </a:cubicBezTo>
                  <a:cubicBezTo>
                    <a:pt x="1269923" y="56758"/>
                    <a:pt x="1458441" y="36074"/>
                    <a:pt x="1646641" y="14012"/>
                  </a:cubicBezTo>
                  <a:cubicBezTo>
                    <a:pt x="1682731" y="9239"/>
                    <a:pt x="1719246" y="6057"/>
                    <a:pt x="1755230" y="329"/>
                  </a:cubicBezTo>
                  <a:cubicBezTo>
                    <a:pt x="1768286" y="-2004"/>
                    <a:pt x="1780918" y="8390"/>
                    <a:pt x="1782722" y="21119"/>
                  </a:cubicBezTo>
                  <a:cubicBezTo>
                    <a:pt x="1784208" y="59834"/>
                    <a:pt x="1731771" y="48803"/>
                    <a:pt x="1706402" y="55591"/>
                  </a:cubicBezTo>
                  <a:cubicBezTo>
                    <a:pt x="1648658" y="62379"/>
                    <a:pt x="1590914" y="69274"/>
                    <a:pt x="1533169" y="76274"/>
                  </a:cubicBezTo>
                  <a:cubicBezTo>
                    <a:pt x="1349746" y="94624"/>
                    <a:pt x="1166536" y="126975"/>
                    <a:pt x="987359" y="167387"/>
                  </a:cubicBezTo>
                  <a:cubicBezTo>
                    <a:pt x="746404" y="222012"/>
                    <a:pt x="514365" y="322565"/>
                    <a:pt x="314702" y="468302"/>
                  </a:cubicBezTo>
                  <a:cubicBezTo>
                    <a:pt x="214498" y="534701"/>
                    <a:pt x="121726" y="611494"/>
                    <a:pt x="23964" y="681075"/>
                  </a:cubicBezTo>
                  <a:cubicBezTo>
                    <a:pt x="18975" y="683939"/>
                    <a:pt x="14517" y="687969"/>
                    <a:pt x="8572" y="688394"/>
                  </a:cubicBezTo>
                  <a:cubicBezTo>
                    <a:pt x="8042" y="688606"/>
                    <a:pt x="7405" y="688606"/>
                    <a:pt x="6874" y="688606"/>
                  </a:cubicBezTo>
                  <a:cubicBezTo>
                    <a:pt x="2628" y="688712"/>
                    <a:pt x="-1087" y="684469"/>
                    <a:pt x="293" y="6801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1147206" y="-1439659"/>
              <a:ext cx="1454221" cy="1209177"/>
            </a:xfrm>
            <a:custGeom>
              <a:rect b="b" l="l" r="r" t="t"/>
              <a:pathLst>
                <a:path extrusionOk="0" h="1209177" w="1454221">
                  <a:moveTo>
                    <a:pt x="0" y="1212041"/>
                  </a:moveTo>
                  <a:cubicBezTo>
                    <a:pt x="1062" y="1191570"/>
                    <a:pt x="15179" y="1173857"/>
                    <a:pt x="24308" y="1156037"/>
                  </a:cubicBezTo>
                  <a:cubicBezTo>
                    <a:pt x="45750" y="1121141"/>
                    <a:pt x="69314" y="1088684"/>
                    <a:pt x="91393" y="1055485"/>
                  </a:cubicBezTo>
                  <a:cubicBezTo>
                    <a:pt x="132048" y="993435"/>
                    <a:pt x="176629" y="934991"/>
                    <a:pt x="223971" y="878032"/>
                  </a:cubicBezTo>
                  <a:cubicBezTo>
                    <a:pt x="437328" y="601088"/>
                    <a:pt x="698451" y="366466"/>
                    <a:pt x="974859" y="153799"/>
                  </a:cubicBezTo>
                  <a:cubicBezTo>
                    <a:pt x="1024642" y="114978"/>
                    <a:pt x="1077398" y="79657"/>
                    <a:pt x="1134505" y="52186"/>
                  </a:cubicBezTo>
                  <a:cubicBezTo>
                    <a:pt x="1176115" y="34366"/>
                    <a:pt x="1220378" y="6576"/>
                    <a:pt x="1264748" y="0"/>
                  </a:cubicBezTo>
                  <a:cubicBezTo>
                    <a:pt x="1321855" y="11137"/>
                    <a:pt x="1370365" y="51761"/>
                    <a:pt x="1414097" y="88461"/>
                  </a:cubicBezTo>
                  <a:cubicBezTo>
                    <a:pt x="1430869" y="105326"/>
                    <a:pt x="1451886" y="121342"/>
                    <a:pt x="1460165" y="144359"/>
                  </a:cubicBezTo>
                  <a:cubicBezTo>
                    <a:pt x="1468870" y="208742"/>
                    <a:pt x="1377158" y="250215"/>
                    <a:pt x="1331833" y="279808"/>
                  </a:cubicBezTo>
                  <a:cubicBezTo>
                    <a:pt x="1254452" y="327114"/>
                    <a:pt x="1170595" y="373360"/>
                    <a:pt x="1094806" y="421727"/>
                  </a:cubicBezTo>
                  <a:cubicBezTo>
                    <a:pt x="964350" y="512203"/>
                    <a:pt x="830286" y="597058"/>
                    <a:pt x="698663" y="684882"/>
                  </a:cubicBezTo>
                  <a:cubicBezTo>
                    <a:pt x="630198" y="733249"/>
                    <a:pt x="559185" y="777904"/>
                    <a:pt x="489234" y="823407"/>
                  </a:cubicBezTo>
                  <a:cubicBezTo>
                    <a:pt x="489340" y="823301"/>
                    <a:pt x="489446" y="823301"/>
                    <a:pt x="489552" y="823195"/>
                  </a:cubicBezTo>
                  <a:cubicBezTo>
                    <a:pt x="437434" y="858304"/>
                    <a:pt x="391684" y="901579"/>
                    <a:pt x="340840" y="938385"/>
                  </a:cubicBezTo>
                  <a:cubicBezTo>
                    <a:pt x="290526" y="974660"/>
                    <a:pt x="238620" y="1008921"/>
                    <a:pt x="194887" y="1053363"/>
                  </a:cubicBezTo>
                  <a:cubicBezTo>
                    <a:pt x="161981" y="1083062"/>
                    <a:pt x="132578" y="1116049"/>
                    <a:pt x="102114" y="1148082"/>
                  </a:cubicBezTo>
                  <a:cubicBezTo>
                    <a:pt x="80460" y="1164523"/>
                    <a:pt x="53923" y="1221587"/>
                    <a:pt x="23459" y="1197934"/>
                  </a:cubicBezTo>
                  <a:cubicBezTo>
                    <a:pt x="19319" y="1202389"/>
                    <a:pt x="11252" y="1217981"/>
                    <a:pt x="4989" y="1217981"/>
                  </a:cubicBezTo>
                  <a:cubicBezTo>
                    <a:pt x="3184" y="1217981"/>
                    <a:pt x="1380" y="1216390"/>
                    <a:pt x="0" y="1212041"/>
                  </a:cubicBezTo>
                  <a:close/>
                  <a:moveTo>
                    <a:pt x="1097990" y="126221"/>
                  </a:moveTo>
                  <a:cubicBezTo>
                    <a:pt x="1029313" y="167694"/>
                    <a:pt x="967747" y="219455"/>
                    <a:pt x="904483" y="268459"/>
                  </a:cubicBezTo>
                  <a:cubicBezTo>
                    <a:pt x="799397" y="355116"/>
                    <a:pt x="692825" y="440713"/>
                    <a:pt x="593896" y="534371"/>
                  </a:cubicBezTo>
                  <a:cubicBezTo>
                    <a:pt x="527129" y="601725"/>
                    <a:pt x="457178" y="666214"/>
                    <a:pt x="393807" y="736856"/>
                  </a:cubicBezTo>
                  <a:cubicBezTo>
                    <a:pt x="346572" y="791056"/>
                    <a:pt x="300822" y="846636"/>
                    <a:pt x="254011" y="901261"/>
                  </a:cubicBezTo>
                  <a:cubicBezTo>
                    <a:pt x="233312" y="925657"/>
                    <a:pt x="212932" y="950265"/>
                    <a:pt x="192658" y="974979"/>
                  </a:cubicBezTo>
                  <a:cubicBezTo>
                    <a:pt x="178859" y="991844"/>
                    <a:pt x="165590" y="1009027"/>
                    <a:pt x="152640" y="1026528"/>
                  </a:cubicBezTo>
                  <a:cubicBezTo>
                    <a:pt x="214312" y="962463"/>
                    <a:pt x="291587" y="917702"/>
                    <a:pt x="360159" y="862016"/>
                  </a:cubicBezTo>
                  <a:cubicBezTo>
                    <a:pt x="398372" y="830196"/>
                    <a:pt x="438920" y="797739"/>
                    <a:pt x="480105" y="771010"/>
                  </a:cubicBezTo>
                  <a:cubicBezTo>
                    <a:pt x="480318" y="770797"/>
                    <a:pt x="480636" y="770691"/>
                    <a:pt x="480848" y="770479"/>
                  </a:cubicBezTo>
                  <a:lnTo>
                    <a:pt x="480848" y="770479"/>
                  </a:lnTo>
                  <a:cubicBezTo>
                    <a:pt x="514497" y="747781"/>
                    <a:pt x="549632" y="727946"/>
                    <a:pt x="581370" y="706414"/>
                  </a:cubicBezTo>
                  <a:cubicBezTo>
                    <a:pt x="580202" y="707156"/>
                    <a:pt x="579672" y="707475"/>
                    <a:pt x="578716" y="708111"/>
                  </a:cubicBezTo>
                  <a:cubicBezTo>
                    <a:pt x="707049" y="620499"/>
                    <a:pt x="836549" y="534371"/>
                    <a:pt x="967004" y="450578"/>
                  </a:cubicBezTo>
                  <a:cubicBezTo>
                    <a:pt x="1024854" y="412393"/>
                    <a:pt x="1080051" y="370072"/>
                    <a:pt x="1140768" y="336342"/>
                  </a:cubicBezTo>
                  <a:cubicBezTo>
                    <a:pt x="1195221" y="305264"/>
                    <a:pt x="1248614" y="272489"/>
                    <a:pt x="1302643" y="240563"/>
                  </a:cubicBezTo>
                  <a:cubicBezTo>
                    <a:pt x="1341068" y="216273"/>
                    <a:pt x="1387242" y="196120"/>
                    <a:pt x="1412187" y="156663"/>
                  </a:cubicBezTo>
                  <a:cubicBezTo>
                    <a:pt x="1371214" y="111584"/>
                    <a:pt x="1319414" y="67990"/>
                    <a:pt x="1261245" y="49216"/>
                  </a:cubicBezTo>
                  <a:cubicBezTo>
                    <a:pt x="1205199" y="71278"/>
                    <a:pt x="1149896" y="95673"/>
                    <a:pt x="1097990" y="1262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1628054" y="-669632"/>
              <a:ext cx="10500" cy="10500"/>
            </a:xfrm>
            <a:custGeom>
              <a:rect b="b" l="l" r="r" t="t"/>
              <a:pathLst>
                <a:path extrusionOk="0" h="120000" w="120000">
                  <a:moveTo>
                    <a:pt x="4805" y="317"/>
                  </a:moveTo>
                  <a:cubicBezTo>
                    <a:pt x="6003" y="-882"/>
                    <a:pt x="3595" y="1516"/>
                    <a:pt x="0" y="3914"/>
                  </a:cubicBezTo>
                  <a:cubicBezTo>
                    <a:pt x="1198" y="2715"/>
                    <a:pt x="2408" y="1516"/>
                    <a:pt x="4805" y="3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1153534" y="-267069"/>
              <a:ext cx="42459" cy="42427"/>
            </a:xfrm>
            <a:custGeom>
              <a:rect b="b" l="l" r="r" t="t"/>
              <a:pathLst>
                <a:path extrusionOk="0" h="42427" w="42459">
                  <a:moveTo>
                    <a:pt x="5667" y="52285"/>
                  </a:moveTo>
                  <a:cubicBezTo>
                    <a:pt x="-10149" y="44118"/>
                    <a:pt x="11505" y="29268"/>
                    <a:pt x="17768" y="21525"/>
                  </a:cubicBezTo>
                  <a:cubicBezTo>
                    <a:pt x="13947" y="8161"/>
                    <a:pt x="30293" y="-1067"/>
                    <a:pt x="41863" y="99"/>
                  </a:cubicBezTo>
                  <a:cubicBezTo>
                    <a:pt x="53858" y="1266"/>
                    <a:pt x="56830" y="18343"/>
                    <a:pt x="47065" y="24071"/>
                  </a:cubicBezTo>
                  <a:cubicBezTo>
                    <a:pt x="44092" y="26723"/>
                    <a:pt x="41014" y="29374"/>
                    <a:pt x="37830" y="31920"/>
                  </a:cubicBezTo>
                  <a:cubicBezTo>
                    <a:pt x="38997" y="33723"/>
                    <a:pt x="38148" y="36799"/>
                    <a:pt x="35388" y="36799"/>
                  </a:cubicBezTo>
                  <a:cubicBezTo>
                    <a:pt x="34433" y="36799"/>
                    <a:pt x="33478" y="36587"/>
                    <a:pt x="32522" y="36269"/>
                  </a:cubicBezTo>
                  <a:cubicBezTo>
                    <a:pt x="24349" y="41572"/>
                    <a:pt x="16812" y="52179"/>
                    <a:pt x="6622" y="52179"/>
                  </a:cubicBezTo>
                  <a:cubicBezTo>
                    <a:pt x="6304" y="52285"/>
                    <a:pt x="5985" y="52285"/>
                    <a:pt x="5667" y="522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11"/>
            <p:cNvSpPr/>
            <p:nvPr/>
          </p:nvSpPr>
          <p:spPr>
            <a:xfrm>
              <a:off x="1352135" y="-2167629"/>
              <a:ext cx="297213" cy="403059"/>
            </a:xfrm>
            <a:custGeom>
              <a:rect b="b" l="l" r="r" t="t"/>
              <a:pathLst>
                <a:path extrusionOk="0" h="403059" w="297213">
                  <a:moveTo>
                    <a:pt x="129861" y="411780"/>
                  </a:moveTo>
                  <a:cubicBezTo>
                    <a:pt x="108100" y="405840"/>
                    <a:pt x="112134" y="382824"/>
                    <a:pt x="114363" y="365747"/>
                  </a:cubicBezTo>
                  <a:cubicBezTo>
                    <a:pt x="116061" y="318016"/>
                    <a:pt x="114894" y="266255"/>
                    <a:pt x="85809" y="226055"/>
                  </a:cubicBezTo>
                  <a:cubicBezTo>
                    <a:pt x="74770" y="210781"/>
                    <a:pt x="58211" y="200917"/>
                    <a:pt x="41758" y="192431"/>
                  </a:cubicBezTo>
                  <a:cubicBezTo>
                    <a:pt x="24031" y="183840"/>
                    <a:pt x="-5159" y="174506"/>
                    <a:pt x="785" y="149262"/>
                  </a:cubicBezTo>
                  <a:cubicBezTo>
                    <a:pt x="3651" y="137170"/>
                    <a:pt x="15752" y="131230"/>
                    <a:pt x="27216" y="130169"/>
                  </a:cubicBezTo>
                  <a:cubicBezTo>
                    <a:pt x="66066" y="119456"/>
                    <a:pt x="105128" y="105880"/>
                    <a:pt x="139838" y="85302"/>
                  </a:cubicBezTo>
                  <a:cubicBezTo>
                    <a:pt x="161492" y="70135"/>
                    <a:pt x="173381" y="45209"/>
                    <a:pt x="185588" y="22510"/>
                  </a:cubicBezTo>
                  <a:cubicBezTo>
                    <a:pt x="190152" y="16252"/>
                    <a:pt x="193761" y="-8780"/>
                    <a:pt x="204058" y="3206"/>
                  </a:cubicBezTo>
                  <a:cubicBezTo>
                    <a:pt x="208197" y="15191"/>
                    <a:pt x="201722" y="27920"/>
                    <a:pt x="199281" y="39693"/>
                  </a:cubicBezTo>
                  <a:cubicBezTo>
                    <a:pt x="209471" y="45951"/>
                    <a:pt x="206923" y="59104"/>
                    <a:pt x="207985" y="69286"/>
                  </a:cubicBezTo>
                  <a:cubicBezTo>
                    <a:pt x="210532" y="97500"/>
                    <a:pt x="218600" y="128048"/>
                    <a:pt x="240572" y="147458"/>
                  </a:cubicBezTo>
                  <a:cubicBezTo>
                    <a:pt x="255539" y="164111"/>
                    <a:pt x="282819" y="163369"/>
                    <a:pt x="295026" y="182249"/>
                  </a:cubicBezTo>
                  <a:cubicBezTo>
                    <a:pt x="303730" y="197204"/>
                    <a:pt x="292160" y="213539"/>
                    <a:pt x="276769" y="217145"/>
                  </a:cubicBezTo>
                  <a:cubicBezTo>
                    <a:pt x="258299" y="227540"/>
                    <a:pt x="240891" y="239844"/>
                    <a:pt x="224544" y="253420"/>
                  </a:cubicBezTo>
                  <a:cubicBezTo>
                    <a:pt x="187923" y="286832"/>
                    <a:pt x="171470" y="336048"/>
                    <a:pt x="161599" y="383354"/>
                  </a:cubicBezTo>
                  <a:cubicBezTo>
                    <a:pt x="161492" y="398097"/>
                    <a:pt x="151090" y="412629"/>
                    <a:pt x="136442" y="412629"/>
                  </a:cubicBezTo>
                  <a:cubicBezTo>
                    <a:pt x="134425" y="412735"/>
                    <a:pt x="132196" y="412417"/>
                    <a:pt x="129861" y="411780"/>
                  </a:cubicBezTo>
                  <a:close/>
                  <a:moveTo>
                    <a:pt x="74027" y="155944"/>
                  </a:moveTo>
                  <a:cubicBezTo>
                    <a:pt x="74557" y="156262"/>
                    <a:pt x="74982" y="156474"/>
                    <a:pt x="75513" y="156792"/>
                  </a:cubicBezTo>
                  <a:cubicBezTo>
                    <a:pt x="119776" y="179067"/>
                    <a:pt x="147481" y="224146"/>
                    <a:pt x="157140" y="271770"/>
                  </a:cubicBezTo>
                  <a:cubicBezTo>
                    <a:pt x="175504" y="239844"/>
                    <a:pt x="204588" y="215978"/>
                    <a:pt x="235902" y="197310"/>
                  </a:cubicBezTo>
                  <a:cubicBezTo>
                    <a:pt x="198326" y="178536"/>
                    <a:pt x="175822" y="139185"/>
                    <a:pt x="171683" y="98243"/>
                  </a:cubicBezTo>
                  <a:cubicBezTo>
                    <a:pt x="146632" y="127730"/>
                    <a:pt x="107676" y="139397"/>
                    <a:pt x="74027" y="1559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11"/>
            <p:cNvSpPr/>
            <p:nvPr/>
          </p:nvSpPr>
          <p:spPr>
            <a:xfrm>
              <a:off x="-877478" y="-1879630"/>
              <a:ext cx="827950" cy="1421313"/>
            </a:xfrm>
            <a:custGeom>
              <a:rect b="b" l="l" r="r" t="t"/>
              <a:pathLst>
                <a:path extrusionOk="0" h="1421313" w="827950">
                  <a:moveTo>
                    <a:pt x="835407" y="1417814"/>
                  </a:moveTo>
                  <a:cubicBezTo>
                    <a:pt x="832329" y="1413041"/>
                    <a:pt x="829357" y="1408161"/>
                    <a:pt x="825960" y="1403495"/>
                  </a:cubicBezTo>
                  <a:cubicBezTo>
                    <a:pt x="818530" y="1393206"/>
                    <a:pt x="811206" y="1382917"/>
                    <a:pt x="803563" y="1372735"/>
                  </a:cubicBezTo>
                  <a:cubicBezTo>
                    <a:pt x="802714" y="1371568"/>
                    <a:pt x="801759" y="1370295"/>
                    <a:pt x="800910" y="1369128"/>
                  </a:cubicBezTo>
                  <a:cubicBezTo>
                    <a:pt x="760255" y="1235058"/>
                    <a:pt x="681175" y="1114565"/>
                    <a:pt x="611967" y="993329"/>
                  </a:cubicBezTo>
                  <a:cubicBezTo>
                    <a:pt x="567916" y="912611"/>
                    <a:pt x="532462" y="830302"/>
                    <a:pt x="485758" y="752130"/>
                  </a:cubicBezTo>
                  <a:cubicBezTo>
                    <a:pt x="388845" y="590906"/>
                    <a:pt x="289703" y="430425"/>
                    <a:pt x="177611" y="279278"/>
                  </a:cubicBezTo>
                  <a:cubicBezTo>
                    <a:pt x="125493" y="206091"/>
                    <a:pt x="80805" y="125055"/>
                    <a:pt x="22742" y="57595"/>
                  </a:cubicBezTo>
                  <a:cubicBezTo>
                    <a:pt x="9367" y="43806"/>
                    <a:pt x="-10907" y="25881"/>
                    <a:pt x="7138" y="7001"/>
                  </a:cubicBezTo>
                  <a:cubicBezTo>
                    <a:pt x="16373" y="-2227"/>
                    <a:pt x="31977" y="-2439"/>
                    <a:pt x="41212" y="7001"/>
                  </a:cubicBezTo>
                  <a:cubicBezTo>
                    <a:pt x="52888" y="19093"/>
                    <a:pt x="63715" y="31927"/>
                    <a:pt x="74117" y="45079"/>
                  </a:cubicBezTo>
                  <a:cubicBezTo>
                    <a:pt x="124750" y="108084"/>
                    <a:pt x="164449" y="178831"/>
                    <a:pt x="210199" y="245124"/>
                  </a:cubicBezTo>
                  <a:cubicBezTo>
                    <a:pt x="288429" y="353632"/>
                    <a:pt x="363688" y="464155"/>
                    <a:pt x="431622" y="579451"/>
                  </a:cubicBezTo>
                  <a:cubicBezTo>
                    <a:pt x="503590" y="691883"/>
                    <a:pt x="569083" y="810149"/>
                    <a:pt x="625023" y="931067"/>
                  </a:cubicBezTo>
                  <a:cubicBezTo>
                    <a:pt x="684678" y="1050393"/>
                    <a:pt x="762909" y="1160704"/>
                    <a:pt x="805686" y="1287986"/>
                  </a:cubicBezTo>
                  <a:cubicBezTo>
                    <a:pt x="821078" y="1331156"/>
                    <a:pt x="836469" y="1376129"/>
                    <a:pt x="838274" y="1422162"/>
                  </a:cubicBezTo>
                  <a:cubicBezTo>
                    <a:pt x="837318" y="1420784"/>
                    <a:pt x="836363" y="1419299"/>
                    <a:pt x="835407" y="14178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-390610" y="738902"/>
              <a:ext cx="658114" cy="2078936"/>
            </a:xfrm>
            <a:custGeom>
              <a:rect b="b" l="l" r="r" t="t"/>
              <a:pathLst>
                <a:path extrusionOk="0" h="2078936" w="658114">
                  <a:moveTo>
                    <a:pt x="16934" y="2078909"/>
                  </a:moveTo>
                  <a:cubicBezTo>
                    <a:pt x="4515" y="2075515"/>
                    <a:pt x="-2278" y="2062681"/>
                    <a:pt x="694" y="2050377"/>
                  </a:cubicBezTo>
                  <a:cubicBezTo>
                    <a:pt x="3241" y="2004768"/>
                    <a:pt x="2392" y="1958734"/>
                    <a:pt x="4940" y="1913019"/>
                  </a:cubicBezTo>
                  <a:cubicBezTo>
                    <a:pt x="10990" y="1775448"/>
                    <a:pt x="24789" y="1638302"/>
                    <a:pt x="44745" y="1502004"/>
                  </a:cubicBezTo>
                  <a:cubicBezTo>
                    <a:pt x="89008" y="1199816"/>
                    <a:pt x="154714" y="900068"/>
                    <a:pt x="273281" y="618032"/>
                  </a:cubicBezTo>
                  <a:cubicBezTo>
                    <a:pt x="340366" y="452248"/>
                    <a:pt x="414457" y="287312"/>
                    <a:pt x="521029" y="142529"/>
                  </a:cubicBezTo>
                  <a:cubicBezTo>
                    <a:pt x="548946" y="104026"/>
                    <a:pt x="579198" y="67008"/>
                    <a:pt x="610936" y="31581"/>
                  </a:cubicBezTo>
                  <a:cubicBezTo>
                    <a:pt x="624523" y="19595"/>
                    <a:pt x="640339" y="-11164"/>
                    <a:pt x="660295" y="4216"/>
                  </a:cubicBezTo>
                  <a:cubicBezTo>
                    <a:pt x="675474" y="21823"/>
                    <a:pt x="649255" y="34551"/>
                    <a:pt x="639914" y="47279"/>
                  </a:cubicBezTo>
                  <a:cubicBezTo>
                    <a:pt x="604036" y="87903"/>
                    <a:pt x="570706" y="130755"/>
                    <a:pt x="539817" y="175198"/>
                  </a:cubicBezTo>
                  <a:cubicBezTo>
                    <a:pt x="446938" y="310116"/>
                    <a:pt x="380171" y="460415"/>
                    <a:pt x="319242" y="611880"/>
                  </a:cubicBezTo>
                  <a:cubicBezTo>
                    <a:pt x="212140" y="867611"/>
                    <a:pt x="146116" y="1137873"/>
                    <a:pt x="103763" y="1411210"/>
                  </a:cubicBezTo>
                  <a:cubicBezTo>
                    <a:pt x="75952" y="1580389"/>
                    <a:pt x="57164" y="1751795"/>
                    <a:pt x="50689" y="1922671"/>
                  </a:cubicBezTo>
                  <a:cubicBezTo>
                    <a:pt x="49522" y="1954491"/>
                    <a:pt x="48991" y="1986206"/>
                    <a:pt x="48672" y="2018026"/>
                  </a:cubicBezTo>
                  <a:cubicBezTo>
                    <a:pt x="48779" y="2039876"/>
                    <a:pt x="51644" y="2079440"/>
                    <a:pt x="23515" y="2079440"/>
                  </a:cubicBezTo>
                  <a:cubicBezTo>
                    <a:pt x="21392" y="2079546"/>
                    <a:pt x="19270" y="2079333"/>
                    <a:pt x="16934" y="2078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-170607" y="1072484"/>
              <a:ext cx="551967" cy="2025902"/>
            </a:xfrm>
            <a:custGeom>
              <a:rect b="b" l="l" r="r" t="t"/>
              <a:pathLst>
                <a:path extrusionOk="0" h="2025902" w="551967">
                  <a:moveTo>
                    <a:pt x="20053" y="2027469"/>
                  </a:moveTo>
                  <a:cubicBezTo>
                    <a:pt x="7634" y="2025772"/>
                    <a:pt x="-1495" y="2013892"/>
                    <a:pt x="204" y="2001376"/>
                  </a:cubicBezTo>
                  <a:cubicBezTo>
                    <a:pt x="6360" y="1910794"/>
                    <a:pt x="13897" y="1820424"/>
                    <a:pt x="23556" y="1730054"/>
                  </a:cubicBezTo>
                  <a:cubicBezTo>
                    <a:pt x="46696" y="1511659"/>
                    <a:pt x="70049" y="1292628"/>
                    <a:pt x="121530" y="1078795"/>
                  </a:cubicBezTo>
                  <a:cubicBezTo>
                    <a:pt x="200186" y="774061"/>
                    <a:pt x="309093" y="476540"/>
                    <a:pt x="449738" y="194823"/>
                  </a:cubicBezTo>
                  <a:cubicBezTo>
                    <a:pt x="472136" y="148259"/>
                    <a:pt x="492516" y="100634"/>
                    <a:pt x="514276" y="53646"/>
                  </a:cubicBezTo>
                  <a:cubicBezTo>
                    <a:pt x="523829" y="36038"/>
                    <a:pt x="529561" y="14613"/>
                    <a:pt x="544422" y="930"/>
                  </a:cubicBezTo>
                  <a:cubicBezTo>
                    <a:pt x="565439" y="-6707"/>
                    <a:pt x="543891" y="34978"/>
                    <a:pt x="542618" y="42721"/>
                  </a:cubicBezTo>
                  <a:cubicBezTo>
                    <a:pt x="524254" y="93315"/>
                    <a:pt x="505041" y="143804"/>
                    <a:pt x="483387" y="193020"/>
                  </a:cubicBezTo>
                  <a:cubicBezTo>
                    <a:pt x="406643" y="356046"/>
                    <a:pt x="337328" y="522149"/>
                    <a:pt x="280115" y="692919"/>
                  </a:cubicBezTo>
                  <a:cubicBezTo>
                    <a:pt x="218231" y="871325"/>
                    <a:pt x="163352" y="1052596"/>
                    <a:pt x="130659" y="1238746"/>
                  </a:cubicBezTo>
                  <a:cubicBezTo>
                    <a:pt x="92340" y="1460216"/>
                    <a:pt x="71535" y="1689111"/>
                    <a:pt x="52322" y="1911960"/>
                  </a:cubicBezTo>
                  <a:cubicBezTo>
                    <a:pt x="49987" y="1943887"/>
                    <a:pt x="48607" y="1975813"/>
                    <a:pt x="46059" y="2007634"/>
                  </a:cubicBezTo>
                  <a:cubicBezTo>
                    <a:pt x="44998" y="2019195"/>
                    <a:pt x="33959" y="2027681"/>
                    <a:pt x="22813" y="2027681"/>
                  </a:cubicBezTo>
                  <a:cubicBezTo>
                    <a:pt x="22070" y="2027681"/>
                    <a:pt x="21115" y="2027575"/>
                    <a:pt x="20053" y="20274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-124699" y="1066838"/>
              <a:ext cx="509508" cy="2047115"/>
            </a:xfrm>
            <a:custGeom>
              <a:rect b="b" l="l" r="r" t="t"/>
              <a:pathLst>
                <a:path extrusionOk="0" h="2047115" w="509508">
                  <a:moveTo>
                    <a:pt x="257" y="2033964"/>
                  </a:moveTo>
                  <a:cubicBezTo>
                    <a:pt x="-2397" y="2014765"/>
                    <a:pt x="15967" y="2004158"/>
                    <a:pt x="33163" y="2005856"/>
                  </a:cubicBezTo>
                  <a:cubicBezTo>
                    <a:pt x="65326" y="2001082"/>
                    <a:pt x="100248" y="2003840"/>
                    <a:pt x="129439" y="1988036"/>
                  </a:cubicBezTo>
                  <a:cubicBezTo>
                    <a:pt x="126785" y="1905727"/>
                    <a:pt x="126997" y="1823206"/>
                    <a:pt x="129969" y="1741003"/>
                  </a:cubicBezTo>
                  <a:cubicBezTo>
                    <a:pt x="135383" y="1652436"/>
                    <a:pt x="150668" y="1564824"/>
                    <a:pt x="157992" y="1476469"/>
                  </a:cubicBezTo>
                  <a:cubicBezTo>
                    <a:pt x="183149" y="1213951"/>
                    <a:pt x="250341" y="957902"/>
                    <a:pt x="305431" y="700581"/>
                  </a:cubicBezTo>
                  <a:cubicBezTo>
                    <a:pt x="325918" y="614347"/>
                    <a:pt x="358611" y="531614"/>
                    <a:pt x="382707" y="446335"/>
                  </a:cubicBezTo>
                  <a:cubicBezTo>
                    <a:pt x="421451" y="302082"/>
                    <a:pt x="458178" y="157087"/>
                    <a:pt x="493843" y="12092"/>
                  </a:cubicBezTo>
                  <a:cubicBezTo>
                    <a:pt x="494268" y="5410"/>
                    <a:pt x="499894" y="0"/>
                    <a:pt x="506687" y="0"/>
                  </a:cubicBezTo>
                  <a:cubicBezTo>
                    <a:pt x="528341" y="2652"/>
                    <a:pt x="516877" y="31078"/>
                    <a:pt x="515816" y="45291"/>
                  </a:cubicBezTo>
                  <a:cubicBezTo>
                    <a:pt x="508598" y="82521"/>
                    <a:pt x="499363" y="123145"/>
                    <a:pt x="492145" y="158890"/>
                  </a:cubicBezTo>
                  <a:cubicBezTo>
                    <a:pt x="458496" y="331994"/>
                    <a:pt x="412428" y="501915"/>
                    <a:pt x="359991" y="670139"/>
                  </a:cubicBezTo>
                  <a:cubicBezTo>
                    <a:pt x="322309" y="822135"/>
                    <a:pt x="292800" y="981767"/>
                    <a:pt x="259682" y="1133445"/>
                  </a:cubicBezTo>
                  <a:cubicBezTo>
                    <a:pt x="221363" y="1304639"/>
                    <a:pt x="207563" y="1479333"/>
                    <a:pt x="186971" y="1653073"/>
                  </a:cubicBezTo>
                  <a:cubicBezTo>
                    <a:pt x="173171" y="1765187"/>
                    <a:pt x="175825" y="1878786"/>
                    <a:pt x="178585" y="1991430"/>
                  </a:cubicBezTo>
                  <a:cubicBezTo>
                    <a:pt x="174870" y="2054435"/>
                    <a:pt x="70421" y="2050086"/>
                    <a:pt x="24246" y="2054859"/>
                  </a:cubicBezTo>
                  <a:cubicBezTo>
                    <a:pt x="12464" y="2054753"/>
                    <a:pt x="1637" y="2045843"/>
                    <a:pt x="257" y="20339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-142669" y="3071734"/>
              <a:ext cx="31844" cy="21213"/>
            </a:xfrm>
            <a:custGeom>
              <a:rect b="b" l="l" r="r" t="t"/>
              <a:pathLst>
                <a:path extrusionOk="0" h="21213" w="31844">
                  <a:moveTo>
                    <a:pt x="17273" y="29916"/>
                  </a:moveTo>
                  <a:cubicBezTo>
                    <a:pt x="-10750" y="20052"/>
                    <a:pt x="-2577" y="-9011"/>
                    <a:pt x="26720" y="2762"/>
                  </a:cubicBezTo>
                  <a:cubicBezTo>
                    <a:pt x="43915" y="7854"/>
                    <a:pt x="37759" y="31189"/>
                    <a:pt x="23217" y="31189"/>
                  </a:cubicBezTo>
                  <a:cubicBezTo>
                    <a:pt x="21306" y="31083"/>
                    <a:pt x="19395" y="30765"/>
                    <a:pt x="17273" y="299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-162266" y="3065292"/>
              <a:ext cx="53073" cy="53034"/>
            </a:xfrm>
            <a:custGeom>
              <a:rect b="b" l="l" r="r" t="t"/>
              <a:pathLst>
                <a:path extrusionOk="0" h="53034" w="53073">
                  <a:moveTo>
                    <a:pt x="33261" y="62027"/>
                  </a:moveTo>
                  <a:cubicBezTo>
                    <a:pt x="9165" y="58102"/>
                    <a:pt x="-10260" y="29039"/>
                    <a:pt x="5981" y="7402"/>
                  </a:cubicBezTo>
                  <a:cubicBezTo>
                    <a:pt x="8316" y="3901"/>
                    <a:pt x="13305" y="-1296"/>
                    <a:pt x="18081" y="295"/>
                  </a:cubicBezTo>
                  <a:cubicBezTo>
                    <a:pt x="21903" y="-659"/>
                    <a:pt x="23601" y="4432"/>
                    <a:pt x="20523" y="6129"/>
                  </a:cubicBezTo>
                  <a:cubicBezTo>
                    <a:pt x="20735" y="11644"/>
                    <a:pt x="20523" y="18114"/>
                    <a:pt x="24132" y="22676"/>
                  </a:cubicBezTo>
                  <a:cubicBezTo>
                    <a:pt x="28802" y="27449"/>
                    <a:pt x="35702" y="29039"/>
                    <a:pt x="41965" y="30631"/>
                  </a:cubicBezTo>
                  <a:cubicBezTo>
                    <a:pt x="60859" y="35934"/>
                    <a:pt x="55127" y="62769"/>
                    <a:pt x="38037" y="62769"/>
                  </a:cubicBezTo>
                  <a:cubicBezTo>
                    <a:pt x="36445" y="62663"/>
                    <a:pt x="34853" y="62451"/>
                    <a:pt x="33261" y="620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-131659" y="3089346"/>
              <a:ext cx="10500" cy="10500"/>
            </a:xfrm>
            <a:custGeom>
              <a:rect b="b" l="l" r="r" t="t"/>
              <a:pathLst>
                <a:path extrusionOk="0" h="120000" w="120000">
                  <a:moveTo>
                    <a:pt x="0" y="34800"/>
                  </a:moveTo>
                  <a:cubicBezTo>
                    <a:pt x="0" y="15601"/>
                    <a:pt x="15601" y="0"/>
                    <a:pt x="34796" y="0"/>
                  </a:cubicBezTo>
                  <a:cubicBezTo>
                    <a:pt x="54003" y="0"/>
                    <a:pt x="69592" y="15601"/>
                    <a:pt x="69592" y="34800"/>
                  </a:cubicBezTo>
                  <a:cubicBezTo>
                    <a:pt x="69592" y="53998"/>
                    <a:pt x="54003" y="69599"/>
                    <a:pt x="34796" y="69599"/>
                  </a:cubicBezTo>
                  <a:cubicBezTo>
                    <a:pt x="15601" y="69599"/>
                    <a:pt x="0" y="52799"/>
                    <a:pt x="0" y="348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-1273929" y="-960744"/>
              <a:ext cx="1411762" cy="1240997"/>
            </a:xfrm>
            <a:custGeom>
              <a:rect b="b" l="l" r="r" t="t"/>
              <a:pathLst>
                <a:path extrusionOk="0" h="1240997" w="1411762">
                  <a:moveTo>
                    <a:pt x="1381951" y="1242996"/>
                  </a:moveTo>
                  <a:cubicBezTo>
                    <a:pt x="1375158" y="1241193"/>
                    <a:pt x="1370169" y="1236314"/>
                    <a:pt x="1366560" y="1230480"/>
                  </a:cubicBezTo>
                  <a:cubicBezTo>
                    <a:pt x="1336095" y="1183916"/>
                    <a:pt x="1314760" y="1132685"/>
                    <a:pt x="1291938" y="1082197"/>
                  </a:cubicBezTo>
                  <a:cubicBezTo>
                    <a:pt x="1262429" y="1025450"/>
                    <a:pt x="1233769" y="968067"/>
                    <a:pt x="1197998" y="914927"/>
                  </a:cubicBezTo>
                  <a:cubicBezTo>
                    <a:pt x="1154902" y="851286"/>
                    <a:pt x="1102995" y="795282"/>
                    <a:pt x="1051832" y="739596"/>
                  </a:cubicBezTo>
                  <a:cubicBezTo>
                    <a:pt x="991965" y="668106"/>
                    <a:pt x="925835" y="603087"/>
                    <a:pt x="850152" y="548355"/>
                  </a:cubicBezTo>
                  <a:cubicBezTo>
                    <a:pt x="805782" y="514520"/>
                    <a:pt x="760988" y="476017"/>
                    <a:pt x="715132" y="445257"/>
                  </a:cubicBezTo>
                  <a:cubicBezTo>
                    <a:pt x="656008" y="408451"/>
                    <a:pt x="595610" y="373237"/>
                    <a:pt x="534469" y="339825"/>
                  </a:cubicBezTo>
                  <a:cubicBezTo>
                    <a:pt x="384801" y="271942"/>
                    <a:pt x="224625" y="226332"/>
                    <a:pt x="60202" y="216574"/>
                  </a:cubicBezTo>
                  <a:cubicBezTo>
                    <a:pt x="25386" y="215620"/>
                    <a:pt x="-11341" y="186557"/>
                    <a:pt x="3307" y="149009"/>
                  </a:cubicBezTo>
                  <a:cubicBezTo>
                    <a:pt x="16045" y="103718"/>
                    <a:pt x="34302" y="58320"/>
                    <a:pt x="66252" y="23106"/>
                  </a:cubicBezTo>
                  <a:cubicBezTo>
                    <a:pt x="94594" y="-14867"/>
                    <a:pt x="127606" y="4438"/>
                    <a:pt x="166137" y="8574"/>
                  </a:cubicBezTo>
                  <a:cubicBezTo>
                    <a:pt x="243094" y="17166"/>
                    <a:pt x="317610" y="37743"/>
                    <a:pt x="390746" y="62563"/>
                  </a:cubicBezTo>
                  <a:cubicBezTo>
                    <a:pt x="465049" y="85368"/>
                    <a:pt x="540838" y="106793"/>
                    <a:pt x="607923" y="146993"/>
                  </a:cubicBezTo>
                  <a:cubicBezTo>
                    <a:pt x="659405" y="177647"/>
                    <a:pt x="711205" y="207664"/>
                    <a:pt x="759502" y="243091"/>
                  </a:cubicBezTo>
                  <a:cubicBezTo>
                    <a:pt x="805676" y="277457"/>
                    <a:pt x="846649" y="318293"/>
                    <a:pt x="889427" y="356584"/>
                  </a:cubicBezTo>
                  <a:cubicBezTo>
                    <a:pt x="978378" y="432529"/>
                    <a:pt x="1052894" y="522581"/>
                    <a:pt x="1122951" y="615815"/>
                  </a:cubicBezTo>
                  <a:cubicBezTo>
                    <a:pt x="1216573" y="737475"/>
                    <a:pt x="1306374" y="865499"/>
                    <a:pt x="1359873" y="1010282"/>
                  </a:cubicBezTo>
                  <a:cubicBezTo>
                    <a:pt x="1371018" y="1042527"/>
                    <a:pt x="1380784" y="1075302"/>
                    <a:pt x="1385985" y="1109138"/>
                  </a:cubicBezTo>
                  <a:cubicBezTo>
                    <a:pt x="1389700" y="1131306"/>
                    <a:pt x="1390974" y="1154005"/>
                    <a:pt x="1391398" y="1176491"/>
                  </a:cubicBezTo>
                  <a:cubicBezTo>
                    <a:pt x="1397980" y="1187734"/>
                    <a:pt x="1405091" y="1198765"/>
                    <a:pt x="1410717" y="1210433"/>
                  </a:cubicBezTo>
                  <a:cubicBezTo>
                    <a:pt x="1418147" y="1225919"/>
                    <a:pt x="1404561" y="1244163"/>
                    <a:pt x="1388532" y="1244163"/>
                  </a:cubicBezTo>
                  <a:cubicBezTo>
                    <a:pt x="1386303" y="1244057"/>
                    <a:pt x="1384180" y="1243738"/>
                    <a:pt x="1381951" y="1242996"/>
                  </a:cubicBezTo>
                  <a:close/>
                  <a:moveTo>
                    <a:pt x="49800" y="163964"/>
                  </a:moveTo>
                  <a:cubicBezTo>
                    <a:pt x="127393" y="177965"/>
                    <a:pt x="208278" y="178284"/>
                    <a:pt x="284916" y="200558"/>
                  </a:cubicBezTo>
                  <a:cubicBezTo>
                    <a:pt x="394673" y="232166"/>
                    <a:pt x="506552" y="264411"/>
                    <a:pt x="605164" y="323173"/>
                  </a:cubicBezTo>
                  <a:cubicBezTo>
                    <a:pt x="654841" y="352341"/>
                    <a:pt x="705579" y="379813"/>
                    <a:pt x="753239" y="412164"/>
                  </a:cubicBezTo>
                  <a:cubicBezTo>
                    <a:pt x="829029" y="467850"/>
                    <a:pt x="903014" y="526293"/>
                    <a:pt x="974982" y="586646"/>
                  </a:cubicBezTo>
                  <a:cubicBezTo>
                    <a:pt x="1034743" y="640741"/>
                    <a:pt x="1084101" y="705124"/>
                    <a:pt x="1139616" y="763356"/>
                  </a:cubicBezTo>
                  <a:cubicBezTo>
                    <a:pt x="1226021" y="855423"/>
                    <a:pt x="1290452" y="964461"/>
                    <a:pt x="1343844" y="1078166"/>
                  </a:cubicBezTo>
                  <a:cubicBezTo>
                    <a:pt x="1298625" y="936141"/>
                    <a:pt x="1213601" y="810874"/>
                    <a:pt x="1124756" y="692502"/>
                  </a:cubicBezTo>
                  <a:cubicBezTo>
                    <a:pt x="1050452" y="597147"/>
                    <a:pt x="978272" y="498609"/>
                    <a:pt x="887197" y="418422"/>
                  </a:cubicBezTo>
                  <a:cubicBezTo>
                    <a:pt x="839219" y="375889"/>
                    <a:pt x="792195" y="329643"/>
                    <a:pt x="742306" y="290291"/>
                  </a:cubicBezTo>
                  <a:cubicBezTo>
                    <a:pt x="680104" y="243940"/>
                    <a:pt x="612912" y="204058"/>
                    <a:pt x="544341" y="167889"/>
                  </a:cubicBezTo>
                  <a:cubicBezTo>
                    <a:pt x="471842" y="134265"/>
                    <a:pt x="393718" y="115809"/>
                    <a:pt x="318247" y="90353"/>
                  </a:cubicBezTo>
                  <a:cubicBezTo>
                    <a:pt x="250737" y="67230"/>
                    <a:pt x="179512" y="61290"/>
                    <a:pt x="109773" y="48456"/>
                  </a:cubicBezTo>
                  <a:cubicBezTo>
                    <a:pt x="77823" y="79004"/>
                    <a:pt x="61476" y="122173"/>
                    <a:pt x="49800" y="1639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-1805572" y="480683"/>
              <a:ext cx="1624057" cy="392452"/>
            </a:xfrm>
            <a:custGeom>
              <a:rect b="b" l="l" r="r" t="t"/>
              <a:pathLst>
                <a:path extrusionOk="0" h="392452" w="1624057">
                  <a:moveTo>
                    <a:pt x="4955" y="393323"/>
                  </a:moveTo>
                  <a:cubicBezTo>
                    <a:pt x="-3112" y="382928"/>
                    <a:pt x="-1095" y="367549"/>
                    <a:pt x="9307" y="359487"/>
                  </a:cubicBezTo>
                  <a:cubicBezTo>
                    <a:pt x="37967" y="337425"/>
                    <a:pt x="67900" y="316954"/>
                    <a:pt x="98046" y="297225"/>
                  </a:cubicBezTo>
                  <a:cubicBezTo>
                    <a:pt x="155684" y="259253"/>
                    <a:pt x="215552" y="224462"/>
                    <a:pt x="278179" y="195400"/>
                  </a:cubicBezTo>
                  <a:cubicBezTo>
                    <a:pt x="567218" y="60693"/>
                    <a:pt x="884387" y="-3266"/>
                    <a:pt x="1202830" y="128"/>
                  </a:cubicBezTo>
                  <a:cubicBezTo>
                    <a:pt x="1333816" y="1295"/>
                    <a:pt x="1466925" y="-1357"/>
                    <a:pt x="1595257" y="28236"/>
                  </a:cubicBezTo>
                  <a:cubicBezTo>
                    <a:pt x="1606403" y="31630"/>
                    <a:pt x="1618822" y="35343"/>
                    <a:pt x="1625509" y="45526"/>
                  </a:cubicBezTo>
                  <a:cubicBezTo>
                    <a:pt x="1631454" y="54647"/>
                    <a:pt x="1623599" y="67694"/>
                    <a:pt x="1612984" y="67270"/>
                  </a:cubicBezTo>
                  <a:cubicBezTo>
                    <a:pt x="1612984" y="67270"/>
                    <a:pt x="1612984" y="67270"/>
                    <a:pt x="1612984" y="67375"/>
                  </a:cubicBezTo>
                  <a:cubicBezTo>
                    <a:pt x="1458115" y="39798"/>
                    <a:pt x="1299743" y="41813"/>
                    <a:pt x="1142963" y="45207"/>
                  </a:cubicBezTo>
                  <a:cubicBezTo>
                    <a:pt x="886616" y="48920"/>
                    <a:pt x="633667" y="99938"/>
                    <a:pt x="396109" y="196036"/>
                  </a:cubicBezTo>
                  <a:cubicBezTo>
                    <a:pt x="296330" y="235282"/>
                    <a:pt x="200691" y="284709"/>
                    <a:pt x="112164" y="345168"/>
                  </a:cubicBezTo>
                  <a:cubicBezTo>
                    <a:pt x="87325" y="362139"/>
                    <a:pt x="62487" y="379216"/>
                    <a:pt x="38710" y="397778"/>
                  </a:cubicBezTo>
                  <a:cubicBezTo>
                    <a:pt x="28520" y="405733"/>
                    <a:pt x="13022" y="403718"/>
                    <a:pt x="4955" y="3933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829274" y="776819"/>
              <a:ext cx="1528524" cy="1537988"/>
            </a:xfrm>
            <a:custGeom>
              <a:rect b="b" l="l" r="r" t="t"/>
              <a:pathLst>
                <a:path extrusionOk="0" h="1537988" w="1528524">
                  <a:moveTo>
                    <a:pt x="1491181" y="1528789"/>
                  </a:moveTo>
                  <a:cubicBezTo>
                    <a:pt x="1419531" y="1385915"/>
                    <a:pt x="1347563" y="1242087"/>
                    <a:pt x="1260628" y="1107593"/>
                  </a:cubicBezTo>
                  <a:cubicBezTo>
                    <a:pt x="1202778" y="1025284"/>
                    <a:pt x="1146201" y="942020"/>
                    <a:pt x="1086015" y="861408"/>
                  </a:cubicBezTo>
                  <a:cubicBezTo>
                    <a:pt x="1023282" y="780266"/>
                    <a:pt x="951951" y="706018"/>
                    <a:pt x="883911" y="629437"/>
                  </a:cubicBezTo>
                  <a:cubicBezTo>
                    <a:pt x="780417" y="515838"/>
                    <a:pt x="668749" y="408815"/>
                    <a:pt x="541903" y="321521"/>
                  </a:cubicBezTo>
                  <a:cubicBezTo>
                    <a:pt x="466645" y="268699"/>
                    <a:pt x="396481" y="208240"/>
                    <a:pt x="316233" y="162843"/>
                  </a:cubicBezTo>
                  <a:cubicBezTo>
                    <a:pt x="263053" y="132189"/>
                    <a:pt x="208069" y="104718"/>
                    <a:pt x="150749" y="82549"/>
                  </a:cubicBezTo>
                  <a:cubicBezTo>
                    <a:pt x="110944" y="66639"/>
                    <a:pt x="70502" y="52426"/>
                    <a:pt x="31440" y="34713"/>
                  </a:cubicBezTo>
                  <a:cubicBezTo>
                    <a:pt x="20188" y="28455"/>
                    <a:pt x="4478" y="24743"/>
                    <a:pt x="126" y="11378"/>
                  </a:cubicBezTo>
                  <a:cubicBezTo>
                    <a:pt x="-3271" y="-17261"/>
                    <a:pt x="62966" y="16999"/>
                    <a:pt x="76552" y="18590"/>
                  </a:cubicBezTo>
                  <a:cubicBezTo>
                    <a:pt x="129626" y="36410"/>
                    <a:pt x="181744" y="52638"/>
                    <a:pt x="232695" y="75019"/>
                  </a:cubicBezTo>
                  <a:cubicBezTo>
                    <a:pt x="325468" y="115324"/>
                    <a:pt x="411448" y="168783"/>
                    <a:pt x="491377" y="230621"/>
                  </a:cubicBezTo>
                  <a:cubicBezTo>
                    <a:pt x="556552" y="279200"/>
                    <a:pt x="624910" y="323430"/>
                    <a:pt x="687538" y="375404"/>
                  </a:cubicBezTo>
                  <a:cubicBezTo>
                    <a:pt x="830200" y="494200"/>
                    <a:pt x="952906" y="634316"/>
                    <a:pt x="1075082" y="773372"/>
                  </a:cubicBezTo>
                  <a:cubicBezTo>
                    <a:pt x="1139195" y="847407"/>
                    <a:pt x="1192800" y="929610"/>
                    <a:pt x="1249907" y="1009055"/>
                  </a:cubicBezTo>
                  <a:cubicBezTo>
                    <a:pt x="1290137" y="1065271"/>
                    <a:pt x="1329412" y="1122548"/>
                    <a:pt x="1363273" y="1182901"/>
                  </a:cubicBezTo>
                  <a:cubicBezTo>
                    <a:pt x="1422185" y="1289924"/>
                    <a:pt x="1481946" y="1396734"/>
                    <a:pt x="1534064" y="1507257"/>
                  </a:cubicBezTo>
                  <a:cubicBezTo>
                    <a:pt x="1545316" y="1533668"/>
                    <a:pt x="1506360" y="1554988"/>
                    <a:pt x="1491181" y="15287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1173588" y="439475"/>
              <a:ext cx="1900040" cy="413665"/>
            </a:xfrm>
            <a:custGeom>
              <a:rect b="b" l="l" r="r" t="t"/>
              <a:pathLst>
                <a:path extrusionOk="0" h="413665" w="1900040">
                  <a:moveTo>
                    <a:pt x="1870156" y="409924"/>
                  </a:moveTo>
                  <a:cubicBezTo>
                    <a:pt x="1763478" y="315947"/>
                    <a:pt x="1626866" y="270020"/>
                    <a:pt x="1493969" y="227487"/>
                  </a:cubicBezTo>
                  <a:cubicBezTo>
                    <a:pt x="1392386" y="192908"/>
                    <a:pt x="1293244" y="151224"/>
                    <a:pt x="1189220" y="124176"/>
                  </a:cubicBezTo>
                  <a:cubicBezTo>
                    <a:pt x="1078401" y="95644"/>
                    <a:pt x="967159" y="80370"/>
                    <a:pt x="854112" y="65096"/>
                  </a:cubicBezTo>
                  <a:cubicBezTo>
                    <a:pt x="714952" y="43670"/>
                    <a:pt x="573989" y="36564"/>
                    <a:pt x="433768" y="51519"/>
                  </a:cubicBezTo>
                  <a:cubicBezTo>
                    <a:pt x="334095" y="62126"/>
                    <a:pt x="234210" y="70930"/>
                    <a:pt x="134538" y="81218"/>
                  </a:cubicBezTo>
                  <a:cubicBezTo>
                    <a:pt x="92397" y="83870"/>
                    <a:pt x="48346" y="98720"/>
                    <a:pt x="6842" y="87264"/>
                  </a:cubicBezTo>
                  <a:cubicBezTo>
                    <a:pt x="-3454" y="83128"/>
                    <a:pt x="-1862" y="66263"/>
                    <a:pt x="9814" y="64990"/>
                  </a:cubicBezTo>
                  <a:cubicBezTo>
                    <a:pt x="15971" y="64035"/>
                    <a:pt x="22234" y="63293"/>
                    <a:pt x="28390" y="62763"/>
                  </a:cubicBezTo>
                  <a:cubicBezTo>
                    <a:pt x="108426" y="48974"/>
                    <a:pt x="188461" y="35715"/>
                    <a:pt x="269345" y="28609"/>
                  </a:cubicBezTo>
                  <a:cubicBezTo>
                    <a:pt x="393326" y="13759"/>
                    <a:pt x="517624" y="-2363"/>
                    <a:pt x="642772" y="288"/>
                  </a:cubicBezTo>
                  <a:cubicBezTo>
                    <a:pt x="766222" y="5168"/>
                    <a:pt x="888716" y="24048"/>
                    <a:pt x="1010786" y="41973"/>
                  </a:cubicBezTo>
                  <a:cubicBezTo>
                    <a:pt x="1181046" y="63293"/>
                    <a:pt x="1342815" y="121842"/>
                    <a:pt x="1502355" y="180604"/>
                  </a:cubicBezTo>
                  <a:cubicBezTo>
                    <a:pt x="1580267" y="206803"/>
                    <a:pt x="1659772" y="229820"/>
                    <a:pt x="1733969" y="265777"/>
                  </a:cubicBezTo>
                  <a:cubicBezTo>
                    <a:pt x="1793518" y="293567"/>
                    <a:pt x="1849245" y="329418"/>
                    <a:pt x="1899665" y="371527"/>
                  </a:cubicBezTo>
                  <a:cubicBezTo>
                    <a:pt x="1909855" y="379376"/>
                    <a:pt x="1912296" y="395180"/>
                    <a:pt x="1904017" y="405469"/>
                  </a:cubicBezTo>
                  <a:cubicBezTo>
                    <a:pt x="1896268" y="415651"/>
                    <a:pt x="1880134" y="418515"/>
                    <a:pt x="1870156" y="4099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1463346" y="783292"/>
              <a:ext cx="1486065" cy="1219784"/>
            </a:xfrm>
            <a:custGeom>
              <a:rect b="b" l="l" r="r" t="t"/>
              <a:pathLst>
                <a:path extrusionOk="0" h="1219784" w="1486065">
                  <a:moveTo>
                    <a:pt x="1450049" y="1214188"/>
                  </a:moveTo>
                  <a:cubicBezTo>
                    <a:pt x="1319488" y="1034615"/>
                    <a:pt x="1201240" y="844328"/>
                    <a:pt x="1041169" y="688514"/>
                  </a:cubicBezTo>
                  <a:cubicBezTo>
                    <a:pt x="965380" y="606948"/>
                    <a:pt x="881311" y="534079"/>
                    <a:pt x="792572" y="466938"/>
                  </a:cubicBezTo>
                  <a:cubicBezTo>
                    <a:pt x="631864" y="341459"/>
                    <a:pt x="462665" y="223511"/>
                    <a:pt x="283169" y="126459"/>
                  </a:cubicBezTo>
                  <a:cubicBezTo>
                    <a:pt x="203559" y="86259"/>
                    <a:pt x="117261" y="58363"/>
                    <a:pt x="33617" y="28664"/>
                  </a:cubicBezTo>
                  <a:cubicBezTo>
                    <a:pt x="22790" y="23891"/>
                    <a:pt x="8672" y="23042"/>
                    <a:pt x="817" y="13708"/>
                  </a:cubicBezTo>
                  <a:cubicBezTo>
                    <a:pt x="-13725" y="-29461"/>
                    <a:pt x="170441" y="42771"/>
                    <a:pt x="190184" y="46696"/>
                  </a:cubicBezTo>
                  <a:cubicBezTo>
                    <a:pt x="282320" y="75122"/>
                    <a:pt x="365646" y="124868"/>
                    <a:pt x="448229" y="173659"/>
                  </a:cubicBezTo>
                  <a:cubicBezTo>
                    <a:pt x="550343" y="232315"/>
                    <a:pt x="646619" y="300411"/>
                    <a:pt x="741090" y="370628"/>
                  </a:cubicBezTo>
                  <a:cubicBezTo>
                    <a:pt x="887043" y="474575"/>
                    <a:pt x="1022275" y="591992"/>
                    <a:pt x="1141797" y="725426"/>
                  </a:cubicBezTo>
                  <a:cubicBezTo>
                    <a:pt x="1240514" y="830539"/>
                    <a:pt x="1322672" y="949442"/>
                    <a:pt x="1404937" y="1067390"/>
                  </a:cubicBezTo>
                  <a:cubicBezTo>
                    <a:pt x="1432217" y="1107378"/>
                    <a:pt x="1460452" y="1146729"/>
                    <a:pt x="1489324" y="1185550"/>
                  </a:cubicBezTo>
                  <a:cubicBezTo>
                    <a:pt x="1506732" y="1211112"/>
                    <a:pt x="1470323" y="1240069"/>
                    <a:pt x="1450049" y="12141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1469106" y="745072"/>
              <a:ext cx="1677130" cy="1262211"/>
            </a:xfrm>
            <a:custGeom>
              <a:rect b="b" l="l" r="r" t="t"/>
              <a:pathLst>
                <a:path extrusionOk="0" h="1262211" w="1677130">
                  <a:moveTo>
                    <a:pt x="1469659" y="1253257"/>
                  </a:moveTo>
                  <a:cubicBezTo>
                    <a:pt x="1451507" y="1226210"/>
                    <a:pt x="1487916" y="1211572"/>
                    <a:pt x="1504369" y="1197041"/>
                  </a:cubicBezTo>
                  <a:cubicBezTo>
                    <a:pt x="1528570" y="1176358"/>
                    <a:pt x="1547040" y="1149947"/>
                    <a:pt x="1565616" y="1124384"/>
                  </a:cubicBezTo>
                  <a:cubicBezTo>
                    <a:pt x="1599265" y="1074956"/>
                    <a:pt x="1620813" y="1018422"/>
                    <a:pt x="1634506" y="961039"/>
                  </a:cubicBezTo>
                  <a:cubicBezTo>
                    <a:pt x="1636629" y="948205"/>
                    <a:pt x="1627712" y="939083"/>
                    <a:pt x="1620176" y="929749"/>
                  </a:cubicBezTo>
                  <a:cubicBezTo>
                    <a:pt x="1600114" y="905141"/>
                    <a:pt x="1577398" y="883079"/>
                    <a:pt x="1554258" y="861335"/>
                  </a:cubicBezTo>
                  <a:cubicBezTo>
                    <a:pt x="1356081" y="668079"/>
                    <a:pt x="1157372" y="472701"/>
                    <a:pt x="921088" y="326327"/>
                  </a:cubicBezTo>
                  <a:cubicBezTo>
                    <a:pt x="723760" y="194802"/>
                    <a:pt x="502761" y="94144"/>
                    <a:pt x="267007" y="58929"/>
                  </a:cubicBezTo>
                  <a:cubicBezTo>
                    <a:pt x="181558" y="40685"/>
                    <a:pt x="94199" y="27109"/>
                    <a:pt x="7264" y="41640"/>
                  </a:cubicBezTo>
                  <a:cubicBezTo>
                    <a:pt x="-15133" y="33049"/>
                    <a:pt x="20533" y="15017"/>
                    <a:pt x="30086" y="12259"/>
                  </a:cubicBezTo>
                  <a:cubicBezTo>
                    <a:pt x="122328" y="-15319"/>
                    <a:pt x="219347" y="10350"/>
                    <a:pt x="311907" y="23927"/>
                  </a:cubicBezTo>
                  <a:cubicBezTo>
                    <a:pt x="383345" y="35064"/>
                    <a:pt x="454357" y="50338"/>
                    <a:pt x="522398" y="75264"/>
                  </a:cubicBezTo>
                  <a:cubicBezTo>
                    <a:pt x="761761" y="154921"/>
                    <a:pt x="977134" y="293446"/>
                    <a:pt x="1174674" y="447987"/>
                  </a:cubicBezTo>
                  <a:cubicBezTo>
                    <a:pt x="1336444" y="574739"/>
                    <a:pt x="1479743" y="723128"/>
                    <a:pt x="1627925" y="864942"/>
                  </a:cubicBezTo>
                  <a:cubicBezTo>
                    <a:pt x="1660618" y="899944"/>
                    <a:pt x="1698513" y="936325"/>
                    <a:pt x="1678238" y="988511"/>
                  </a:cubicBezTo>
                  <a:cubicBezTo>
                    <a:pt x="1659663" y="1053849"/>
                    <a:pt x="1633763" y="1117914"/>
                    <a:pt x="1591516" y="1171797"/>
                  </a:cubicBezTo>
                  <a:cubicBezTo>
                    <a:pt x="1573789" y="1195768"/>
                    <a:pt x="1498955" y="1292078"/>
                    <a:pt x="1469659" y="12532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1669637" y="-54550"/>
              <a:ext cx="1486065" cy="222743"/>
            </a:xfrm>
            <a:custGeom>
              <a:rect b="b" l="l" r="r" t="t"/>
              <a:pathLst>
                <a:path extrusionOk="0" h="222743" w="1486065">
                  <a:moveTo>
                    <a:pt x="3742" y="207505"/>
                  </a:moveTo>
                  <a:cubicBezTo>
                    <a:pt x="3424" y="205489"/>
                    <a:pt x="3424" y="203580"/>
                    <a:pt x="3530" y="201671"/>
                  </a:cubicBezTo>
                  <a:cubicBezTo>
                    <a:pt x="-11861" y="192125"/>
                    <a:pt x="27625" y="178230"/>
                    <a:pt x="34950" y="177806"/>
                  </a:cubicBezTo>
                  <a:cubicBezTo>
                    <a:pt x="92163" y="157122"/>
                    <a:pt x="151818" y="143864"/>
                    <a:pt x="209668" y="125090"/>
                  </a:cubicBezTo>
                  <a:cubicBezTo>
                    <a:pt x="426421" y="59327"/>
                    <a:pt x="652834" y="22204"/>
                    <a:pt x="879141" y="13930"/>
                  </a:cubicBezTo>
                  <a:cubicBezTo>
                    <a:pt x="974674" y="5975"/>
                    <a:pt x="1070100" y="35"/>
                    <a:pt x="1165951" y="672"/>
                  </a:cubicBezTo>
                  <a:cubicBezTo>
                    <a:pt x="1230489" y="-813"/>
                    <a:pt x="1295027" y="-177"/>
                    <a:pt x="1359246" y="6081"/>
                  </a:cubicBezTo>
                  <a:cubicBezTo>
                    <a:pt x="1395973" y="9475"/>
                    <a:pt x="1425801" y="7248"/>
                    <a:pt x="1445756" y="44796"/>
                  </a:cubicBezTo>
                  <a:cubicBezTo>
                    <a:pt x="1462209" y="72056"/>
                    <a:pt x="1475902" y="101330"/>
                    <a:pt x="1486199" y="131454"/>
                  </a:cubicBezTo>
                  <a:cubicBezTo>
                    <a:pt x="1494266" y="151607"/>
                    <a:pt x="1496601" y="176427"/>
                    <a:pt x="1478450" y="191913"/>
                  </a:cubicBezTo>
                  <a:cubicBezTo>
                    <a:pt x="1427287" y="238689"/>
                    <a:pt x="1260317" y="221400"/>
                    <a:pt x="1191108" y="220551"/>
                  </a:cubicBezTo>
                  <a:cubicBezTo>
                    <a:pt x="1105554" y="220869"/>
                    <a:pt x="1020529" y="214081"/>
                    <a:pt x="935293" y="207823"/>
                  </a:cubicBezTo>
                  <a:cubicBezTo>
                    <a:pt x="873090" y="206126"/>
                    <a:pt x="810888" y="208459"/>
                    <a:pt x="748792" y="206232"/>
                  </a:cubicBezTo>
                  <a:cubicBezTo>
                    <a:pt x="673639" y="205277"/>
                    <a:pt x="598487" y="206974"/>
                    <a:pt x="523547" y="199231"/>
                  </a:cubicBezTo>
                  <a:cubicBezTo>
                    <a:pt x="437992" y="199550"/>
                    <a:pt x="352224" y="198489"/>
                    <a:pt x="266882" y="204217"/>
                  </a:cubicBezTo>
                  <a:cubicBezTo>
                    <a:pt x="200752" y="211853"/>
                    <a:pt x="134197" y="215248"/>
                    <a:pt x="68068" y="222566"/>
                  </a:cubicBezTo>
                  <a:cubicBezTo>
                    <a:pt x="45989" y="224475"/>
                    <a:pt x="10323" y="237840"/>
                    <a:pt x="3742" y="207505"/>
                  </a:cubicBezTo>
                  <a:close/>
                  <a:moveTo>
                    <a:pt x="1283351" y="175366"/>
                  </a:moveTo>
                  <a:cubicBezTo>
                    <a:pt x="1322519" y="175578"/>
                    <a:pt x="1361581" y="173457"/>
                    <a:pt x="1400644" y="170487"/>
                  </a:cubicBezTo>
                  <a:cubicBezTo>
                    <a:pt x="1415504" y="169426"/>
                    <a:pt x="1430365" y="166244"/>
                    <a:pt x="1442890" y="157865"/>
                  </a:cubicBezTo>
                  <a:cubicBezTo>
                    <a:pt x="1431745" y="122120"/>
                    <a:pt x="1417627" y="88708"/>
                    <a:pt x="1395336" y="58797"/>
                  </a:cubicBezTo>
                  <a:cubicBezTo>
                    <a:pt x="1228578" y="39281"/>
                    <a:pt x="1059486" y="47554"/>
                    <a:pt x="892515" y="59433"/>
                  </a:cubicBezTo>
                  <a:cubicBezTo>
                    <a:pt x="663024" y="65267"/>
                    <a:pt x="433958" y="100270"/>
                    <a:pt x="212640" y="160729"/>
                  </a:cubicBezTo>
                  <a:cubicBezTo>
                    <a:pt x="307855" y="148955"/>
                    <a:pt x="403918" y="151607"/>
                    <a:pt x="499769" y="150016"/>
                  </a:cubicBezTo>
                  <a:cubicBezTo>
                    <a:pt x="556558" y="150652"/>
                    <a:pt x="613029" y="159350"/>
                    <a:pt x="669924" y="156804"/>
                  </a:cubicBezTo>
                  <a:cubicBezTo>
                    <a:pt x="764077" y="158183"/>
                    <a:pt x="858442" y="157122"/>
                    <a:pt x="952595" y="159880"/>
                  </a:cubicBezTo>
                  <a:cubicBezTo>
                    <a:pt x="1063413" y="170169"/>
                    <a:pt x="1172639" y="171548"/>
                    <a:pt x="1283351" y="1753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384424" y="895167"/>
              <a:ext cx="201680" cy="2025902"/>
            </a:xfrm>
            <a:custGeom>
              <a:rect b="b" l="l" r="r" t="t"/>
              <a:pathLst>
                <a:path extrusionOk="0" h="2025902" w="201680">
                  <a:moveTo>
                    <a:pt x="127701" y="2031153"/>
                  </a:moveTo>
                  <a:cubicBezTo>
                    <a:pt x="65923" y="2025849"/>
                    <a:pt x="-10397" y="2017470"/>
                    <a:pt x="1173" y="1936116"/>
                  </a:cubicBezTo>
                  <a:cubicBezTo>
                    <a:pt x="430" y="1842245"/>
                    <a:pt x="5844" y="1748799"/>
                    <a:pt x="10302" y="1655035"/>
                  </a:cubicBezTo>
                  <a:cubicBezTo>
                    <a:pt x="20704" y="1440035"/>
                    <a:pt x="33761" y="1224822"/>
                    <a:pt x="57538" y="1010777"/>
                  </a:cubicBezTo>
                  <a:cubicBezTo>
                    <a:pt x="86941" y="781670"/>
                    <a:pt x="119422" y="552880"/>
                    <a:pt x="128232" y="321758"/>
                  </a:cubicBezTo>
                  <a:cubicBezTo>
                    <a:pt x="136511" y="216963"/>
                    <a:pt x="159545" y="113652"/>
                    <a:pt x="167931" y="9069"/>
                  </a:cubicBezTo>
                  <a:cubicBezTo>
                    <a:pt x="172283" y="-3023"/>
                    <a:pt x="191496" y="-3023"/>
                    <a:pt x="195848" y="9069"/>
                  </a:cubicBezTo>
                  <a:cubicBezTo>
                    <a:pt x="201792" y="92863"/>
                    <a:pt x="183004" y="176869"/>
                    <a:pt x="175468" y="260238"/>
                  </a:cubicBezTo>
                  <a:cubicBezTo>
                    <a:pt x="164747" y="403961"/>
                    <a:pt x="163154" y="548320"/>
                    <a:pt x="146383" y="691618"/>
                  </a:cubicBezTo>
                  <a:cubicBezTo>
                    <a:pt x="130567" y="819854"/>
                    <a:pt x="111779" y="947666"/>
                    <a:pt x="98511" y="1076115"/>
                  </a:cubicBezTo>
                  <a:cubicBezTo>
                    <a:pt x="73460" y="1359423"/>
                    <a:pt x="54566" y="1643049"/>
                    <a:pt x="50107" y="1927100"/>
                  </a:cubicBezTo>
                  <a:cubicBezTo>
                    <a:pt x="50213" y="1938661"/>
                    <a:pt x="49683" y="1950329"/>
                    <a:pt x="50213" y="1961890"/>
                  </a:cubicBezTo>
                  <a:cubicBezTo>
                    <a:pt x="64862" y="1977270"/>
                    <a:pt x="88427" y="1976316"/>
                    <a:pt x="108064" y="1979604"/>
                  </a:cubicBezTo>
                  <a:cubicBezTo>
                    <a:pt x="131629" y="1982680"/>
                    <a:pt x="155512" y="1984907"/>
                    <a:pt x="179395" y="1983634"/>
                  </a:cubicBezTo>
                  <a:cubicBezTo>
                    <a:pt x="186932" y="1982786"/>
                    <a:pt x="194362" y="1983528"/>
                    <a:pt x="200518" y="1988301"/>
                  </a:cubicBezTo>
                  <a:cubicBezTo>
                    <a:pt x="217502" y="2000287"/>
                    <a:pt x="209753" y="2029880"/>
                    <a:pt x="188948" y="2031789"/>
                  </a:cubicBezTo>
                  <a:cubicBezTo>
                    <a:pt x="168674" y="2034229"/>
                    <a:pt x="147869" y="2032956"/>
                    <a:pt x="127701" y="20311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567173" y="893110"/>
              <a:ext cx="74303" cy="1994081"/>
            </a:xfrm>
            <a:custGeom>
              <a:rect b="b" l="l" r="r" t="t"/>
              <a:pathLst>
                <a:path extrusionOk="0" h="1994081" w="74303">
                  <a:moveTo>
                    <a:pt x="680" y="1980069"/>
                  </a:moveTo>
                  <a:cubicBezTo>
                    <a:pt x="-2504" y="1805481"/>
                    <a:pt x="5669" y="1630999"/>
                    <a:pt x="21485" y="1457365"/>
                  </a:cubicBezTo>
                  <a:cubicBezTo>
                    <a:pt x="33374" y="1245547"/>
                    <a:pt x="35815" y="1033411"/>
                    <a:pt x="35284" y="821380"/>
                  </a:cubicBezTo>
                  <a:cubicBezTo>
                    <a:pt x="37089" y="673839"/>
                    <a:pt x="38575" y="526299"/>
                    <a:pt x="29340" y="378970"/>
                  </a:cubicBezTo>
                  <a:cubicBezTo>
                    <a:pt x="19468" y="274705"/>
                    <a:pt x="11401" y="170333"/>
                    <a:pt x="8429" y="65644"/>
                  </a:cubicBezTo>
                  <a:cubicBezTo>
                    <a:pt x="8747" y="47507"/>
                    <a:pt x="5351" y="-9876"/>
                    <a:pt x="18407" y="1473"/>
                  </a:cubicBezTo>
                  <a:cubicBezTo>
                    <a:pt x="18195" y="1155"/>
                    <a:pt x="17876" y="837"/>
                    <a:pt x="17664" y="519"/>
                  </a:cubicBezTo>
                  <a:lnTo>
                    <a:pt x="17664" y="519"/>
                  </a:lnTo>
                  <a:cubicBezTo>
                    <a:pt x="17558" y="519"/>
                    <a:pt x="17558" y="519"/>
                    <a:pt x="17452" y="412"/>
                  </a:cubicBezTo>
                  <a:cubicBezTo>
                    <a:pt x="33904" y="83676"/>
                    <a:pt x="42608" y="169909"/>
                    <a:pt x="53329" y="254552"/>
                  </a:cubicBezTo>
                  <a:cubicBezTo>
                    <a:pt x="69252" y="353832"/>
                    <a:pt x="77637" y="453748"/>
                    <a:pt x="80185" y="554194"/>
                  </a:cubicBezTo>
                  <a:cubicBezTo>
                    <a:pt x="83581" y="854473"/>
                    <a:pt x="85811" y="1155177"/>
                    <a:pt x="70101" y="1455137"/>
                  </a:cubicBezTo>
                  <a:cubicBezTo>
                    <a:pt x="60335" y="1584435"/>
                    <a:pt x="49720" y="1708853"/>
                    <a:pt x="49402" y="1837089"/>
                  </a:cubicBezTo>
                  <a:cubicBezTo>
                    <a:pt x="49402" y="1876228"/>
                    <a:pt x="49614" y="1915367"/>
                    <a:pt x="49402" y="1954400"/>
                  </a:cubicBezTo>
                  <a:cubicBezTo>
                    <a:pt x="50357" y="1973174"/>
                    <a:pt x="49083" y="2000540"/>
                    <a:pt x="24351" y="2000752"/>
                  </a:cubicBezTo>
                  <a:cubicBezTo>
                    <a:pt x="12675" y="2000646"/>
                    <a:pt x="2060" y="1991736"/>
                    <a:pt x="680" y="19800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-1867648" y="-129617"/>
              <a:ext cx="1581598" cy="360631"/>
            </a:xfrm>
            <a:custGeom>
              <a:rect b="b" l="l" r="r" t="t"/>
              <a:pathLst>
                <a:path extrusionOk="0" h="360631" w="1581598">
                  <a:moveTo>
                    <a:pt x="1575069" y="364244"/>
                  </a:moveTo>
                  <a:cubicBezTo>
                    <a:pt x="1570929" y="360320"/>
                    <a:pt x="1562013" y="358410"/>
                    <a:pt x="1560208" y="352789"/>
                  </a:cubicBezTo>
                  <a:cubicBezTo>
                    <a:pt x="1554052" y="348334"/>
                    <a:pt x="1547789" y="343985"/>
                    <a:pt x="1541526" y="339636"/>
                  </a:cubicBezTo>
                  <a:cubicBezTo>
                    <a:pt x="1541208" y="339424"/>
                    <a:pt x="1540890" y="339212"/>
                    <a:pt x="1540571" y="339000"/>
                  </a:cubicBezTo>
                  <a:cubicBezTo>
                    <a:pt x="1530487" y="371245"/>
                    <a:pt x="1500023" y="353001"/>
                    <a:pt x="1478581" y="344940"/>
                  </a:cubicBezTo>
                  <a:cubicBezTo>
                    <a:pt x="1433999" y="331787"/>
                    <a:pt x="1392602" y="326060"/>
                    <a:pt x="1348444" y="314816"/>
                  </a:cubicBezTo>
                  <a:cubicBezTo>
                    <a:pt x="1256733" y="289466"/>
                    <a:pt x="1163217" y="280026"/>
                    <a:pt x="1069170" y="269950"/>
                  </a:cubicBezTo>
                  <a:cubicBezTo>
                    <a:pt x="989241" y="256055"/>
                    <a:pt x="909206" y="245978"/>
                    <a:pt x="827897" y="247039"/>
                  </a:cubicBezTo>
                  <a:cubicBezTo>
                    <a:pt x="767605" y="244387"/>
                    <a:pt x="707525" y="237281"/>
                    <a:pt x="647127" y="240144"/>
                  </a:cubicBezTo>
                  <a:cubicBezTo>
                    <a:pt x="575902" y="243751"/>
                    <a:pt x="505314" y="254676"/>
                    <a:pt x="433983" y="253721"/>
                  </a:cubicBezTo>
                  <a:cubicBezTo>
                    <a:pt x="372418" y="254039"/>
                    <a:pt x="310427" y="246615"/>
                    <a:pt x="249074" y="254145"/>
                  </a:cubicBezTo>
                  <a:cubicBezTo>
                    <a:pt x="191648" y="261252"/>
                    <a:pt x="139318" y="277587"/>
                    <a:pt x="81786" y="275359"/>
                  </a:cubicBezTo>
                  <a:cubicBezTo>
                    <a:pt x="264" y="273132"/>
                    <a:pt x="5784" y="198672"/>
                    <a:pt x="477" y="136940"/>
                  </a:cubicBezTo>
                  <a:cubicBezTo>
                    <a:pt x="-2708" y="102574"/>
                    <a:pt x="9711" y="60995"/>
                    <a:pt x="48455" y="54631"/>
                  </a:cubicBezTo>
                  <a:cubicBezTo>
                    <a:pt x="81255" y="46146"/>
                    <a:pt x="114161" y="37554"/>
                    <a:pt x="147703" y="32251"/>
                  </a:cubicBezTo>
                  <a:cubicBezTo>
                    <a:pt x="215107" y="21644"/>
                    <a:pt x="282298" y="8067"/>
                    <a:pt x="350339" y="1703"/>
                  </a:cubicBezTo>
                  <a:cubicBezTo>
                    <a:pt x="434514" y="-2221"/>
                    <a:pt x="519220" y="1385"/>
                    <a:pt x="603395" y="4991"/>
                  </a:cubicBezTo>
                  <a:cubicBezTo>
                    <a:pt x="743828" y="12522"/>
                    <a:pt x="880652" y="45934"/>
                    <a:pt x="1014716" y="86876"/>
                  </a:cubicBezTo>
                  <a:cubicBezTo>
                    <a:pt x="1111629" y="113287"/>
                    <a:pt x="1210452" y="133970"/>
                    <a:pt x="1302376" y="175655"/>
                  </a:cubicBezTo>
                  <a:cubicBezTo>
                    <a:pt x="1396847" y="218613"/>
                    <a:pt x="1492486" y="267510"/>
                    <a:pt x="1568276" y="339318"/>
                  </a:cubicBezTo>
                  <a:cubicBezTo>
                    <a:pt x="1573902" y="345788"/>
                    <a:pt x="1581332" y="352152"/>
                    <a:pt x="1582075" y="361062"/>
                  </a:cubicBezTo>
                  <a:cubicBezTo>
                    <a:pt x="1582181" y="364562"/>
                    <a:pt x="1577510" y="367214"/>
                    <a:pt x="1575069" y="364244"/>
                  </a:cubicBezTo>
                  <a:close/>
                  <a:moveTo>
                    <a:pt x="1460111" y="289360"/>
                  </a:moveTo>
                  <a:cubicBezTo>
                    <a:pt x="1382305" y="243963"/>
                    <a:pt x="1300359" y="205142"/>
                    <a:pt x="1214274" y="178307"/>
                  </a:cubicBezTo>
                  <a:cubicBezTo>
                    <a:pt x="1143898" y="156138"/>
                    <a:pt x="1071081" y="142986"/>
                    <a:pt x="999962" y="123257"/>
                  </a:cubicBezTo>
                  <a:cubicBezTo>
                    <a:pt x="906127" y="96846"/>
                    <a:pt x="811868" y="70860"/>
                    <a:pt x="714956" y="58874"/>
                  </a:cubicBezTo>
                  <a:cubicBezTo>
                    <a:pt x="609870" y="44979"/>
                    <a:pt x="503616" y="44979"/>
                    <a:pt x="397893" y="45191"/>
                  </a:cubicBezTo>
                  <a:cubicBezTo>
                    <a:pt x="303316" y="47631"/>
                    <a:pt x="209906" y="69587"/>
                    <a:pt x="117027" y="86558"/>
                  </a:cubicBezTo>
                  <a:cubicBezTo>
                    <a:pt x="95903" y="92710"/>
                    <a:pt x="72975" y="95679"/>
                    <a:pt x="52913" y="104483"/>
                  </a:cubicBezTo>
                  <a:cubicBezTo>
                    <a:pt x="43148" y="133440"/>
                    <a:pt x="52489" y="166321"/>
                    <a:pt x="55249" y="196126"/>
                  </a:cubicBezTo>
                  <a:cubicBezTo>
                    <a:pt x="58009" y="229007"/>
                    <a:pt x="71277" y="226143"/>
                    <a:pt x="99725" y="226992"/>
                  </a:cubicBezTo>
                  <a:cubicBezTo>
                    <a:pt x="165430" y="222749"/>
                    <a:pt x="223174" y="203657"/>
                    <a:pt x="287712" y="202278"/>
                  </a:cubicBezTo>
                  <a:cubicBezTo>
                    <a:pt x="354903" y="201323"/>
                    <a:pt x="422095" y="207369"/>
                    <a:pt x="489286" y="203657"/>
                  </a:cubicBezTo>
                  <a:cubicBezTo>
                    <a:pt x="575159" y="197717"/>
                    <a:pt x="660927" y="185625"/>
                    <a:pt x="747118" y="193262"/>
                  </a:cubicBezTo>
                  <a:cubicBezTo>
                    <a:pt x="814204" y="199626"/>
                    <a:pt x="881501" y="197717"/>
                    <a:pt x="948586" y="202914"/>
                  </a:cubicBezTo>
                  <a:cubicBezTo>
                    <a:pt x="998688" y="208430"/>
                    <a:pt x="1048153" y="218613"/>
                    <a:pt x="1098148" y="224765"/>
                  </a:cubicBezTo>
                  <a:cubicBezTo>
                    <a:pt x="1221279" y="231871"/>
                    <a:pt x="1340165" y="263161"/>
                    <a:pt x="1460111" y="2893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11"/>
            <p:cNvSpPr/>
            <p:nvPr/>
          </p:nvSpPr>
          <p:spPr>
            <a:xfrm>
              <a:off x="-334982" y="203867"/>
              <a:ext cx="53073" cy="21213"/>
            </a:xfrm>
            <a:custGeom>
              <a:rect b="b" l="l" r="r" t="t"/>
              <a:pathLst>
                <a:path extrusionOk="0" h="21213" w="53073">
                  <a:moveTo>
                    <a:pt x="45269" y="29169"/>
                  </a:moveTo>
                  <a:cubicBezTo>
                    <a:pt x="38794" y="24714"/>
                    <a:pt x="-16933" y="9016"/>
                    <a:pt x="5145" y="0"/>
                  </a:cubicBezTo>
                  <a:cubicBezTo>
                    <a:pt x="24464" y="5622"/>
                    <a:pt x="43571" y="14107"/>
                    <a:pt x="62465" y="21214"/>
                  </a:cubicBezTo>
                  <a:cubicBezTo>
                    <a:pt x="63526" y="22486"/>
                    <a:pt x="63632" y="24396"/>
                    <a:pt x="62465" y="25562"/>
                  </a:cubicBezTo>
                  <a:cubicBezTo>
                    <a:pt x="59174" y="28002"/>
                    <a:pt x="55247" y="23653"/>
                    <a:pt x="51744" y="23229"/>
                  </a:cubicBezTo>
                  <a:cubicBezTo>
                    <a:pt x="53124" y="27047"/>
                    <a:pt x="48878" y="30972"/>
                    <a:pt x="45269" y="29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11"/>
            <p:cNvSpPr/>
            <p:nvPr/>
          </p:nvSpPr>
          <p:spPr>
            <a:xfrm>
              <a:off x="-341276" y="206604"/>
              <a:ext cx="53073" cy="21213"/>
            </a:xfrm>
            <a:custGeom>
              <a:rect b="b" l="l" r="r" t="t"/>
              <a:pathLst>
                <a:path extrusionOk="0" h="21213" w="53073">
                  <a:moveTo>
                    <a:pt x="47847" y="27069"/>
                  </a:moveTo>
                  <a:cubicBezTo>
                    <a:pt x="44769" y="25160"/>
                    <a:pt x="41372" y="23993"/>
                    <a:pt x="38188" y="22614"/>
                  </a:cubicBezTo>
                  <a:cubicBezTo>
                    <a:pt x="36171" y="25796"/>
                    <a:pt x="32138" y="25266"/>
                    <a:pt x="29059" y="23781"/>
                  </a:cubicBezTo>
                  <a:cubicBezTo>
                    <a:pt x="19824" y="20069"/>
                    <a:pt x="9953" y="16462"/>
                    <a:pt x="1779" y="10734"/>
                  </a:cubicBezTo>
                  <a:cubicBezTo>
                    <a:pt x="-2467" y="6492"/>
                    <a:pt x="1461" y="-1463"/>
                    <a:pt x="7511" y="234"/>
                  </a:cubicBezTo>
                  <a:cubicBezTo>
                    <a:pt x="14411" y="3734"/>
                    <a:pt x="63557" y="18053"/>
                    <a:pt x="53155" y="27387"/>
                  </a:cubicBezTo>
                  <a:cubicBezTo>
                    <a:pt x="51563" y="28554"/>
                    <a:pt x="49227" y="28448"/>
                    <a:pt x="47847" y="270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11"/>
            <p:cNvSpPr/>
            <p:nvPr/>
          </p:nvSpPr>
          <p:spPr>
            <a:xfrm>
              <a:off x="-2002153" y="-507189"/>
              <a:ext cx="1486065" cy="360631"/>
            </a:xfrm>
            <a:custGeom>
              <a:rect b="b" l="l" r="r" t="t"/>
              <a:pathLst>
                <a:path extrusionOk="0" h="360631" w="1486065">
                  <a:moveTo>
                    <a:pt x="1491441" y="361668"/>
                  </a:moveTo>
                  <a:cubicBezTo>
                    <a:pt x="1416713" y="313513"/>
                    <a:pt x="1337103" y="272889"/>
                    <a:pt x="1257917" y="232583"/>
                  </a:cubicBezTo>
                  <a:cubicBezTo>
                    <a:pt x="1176183" y="192913"/>
                    <a:pt x="1093600" y="154304"/>
                    <a:pt x="1004330" y="135106"/>
                  </a:cubicBezTo>
                  <a:cubicBezTo>
                    <a:pt x="838422" y="88966"/>
                    <a:pt x="668692" y="59373"/>
                    <a:pt x="496308" y="52903"/>
                  </a:cubicBezTo>
                  <a:cubicBezTo>
                    <a:pt x="401412" y="46963"/>
                    <a:pt x="305136" y="33917"/>
                    <a:pt x="210559" y="47494"/>
                  </a:cubicBezTo>
                  <a:cubicBezTo>
                    <a:pt x="164172" y="54282"/>
                    <a:pt x="123518" y="62555"/>
                    <a:pt x="78299" y="70192"/>
                  </a:cubicBezTo>
                  <a:cubicBezTo>
                    <a:pt x="53142" y="71041"/>
                    <a:pt x="12275" y="96073"/>
                    <a:pt x="705" y="62237"/>
                  </a:cubicBezTo>
                  <a:cubicBezTo>
                    <a:pt x="-2798" y="48660"/>
                    <a:pt x="7180" y="34553"/>
                    <a:pt x="21086" y="33068"/>
                  </a:cubicBezTo>
                  <a:cubicBezTo>
                    <a:pt x="84349" y="22992"/>
                    <a:pt x="147613" y="11961"/>
                    <a:pt x="211090" y="3475"/>
                  </a:cubicBezTo>
                  <a:cubicBezTo>
                    <a:pt x="350037" y="-9253"/>
                    <a:pt x="489090" y="16416"/>
                    <a:pt x="627613" y="25325"/>
                  </a:cubicBezTo>
                  <a:cubicBezTo>
                    <a:pt x="728028" y="35296"/>
                    <a:pt x="827594" y="55237"/>
                    <a:pt x="924826" y="81542"/>
                  </a:cubicBezTo>
                  <a:cubicBezTo>
                    <a:pt x="987347" y="98725"/>
                    <a:pt x="1051035" y="112620"/>
                    <a:pt x="1111751" y="135742"/>
                  </a:cubicBezTo>
                  <a:cubicBezTo>
                    <a:pt x="1171406" y="160244"/>
                    <a:pt x="1229044" y="189519"/>
                    <a:pt x="1286258" y="219218"/>
                  </a:cubicBezTo>
                  <a:cubicBezTo>
                    <a:pt x="1308443" y="230673"/>
                    <a:pt x="1529760" y="350318"/>
                    <a:pt x="1491441" y="3616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11"/>
            <p:cNvSpPr/>
            <p:nvPr/>
          </p:nvSpPr>
          <p:spPr>
            <a:xfrm>
              <a:off x="-1922905" y="763649"/>
              <a:ext cx="1539139" cy="1071288"/>
            </a:xfrm>
            <a:custGeom>
              <a:rect b="b" l="l" r="r" t="t"/>
              <a:pathLst>
                <a:path extrusionOk="0" h="1071288" w="1539139">
                  <a:moveTo>
                    <a:pt x="127702" y="1072819"/>
                  </a:moveTo>
                  <a:cubicBezTo>
                    <a:pt x="95857" y="1052136"/>
                    <a:pt x="62739" y="1032302"/>
                    <a:pt x="33443" y="1007906"/>
                  </a:cubicBezTo>
                  <a:cubicBezTo>
                    <a:pt x="19431" y="995390"/>
                    <a:pt x="3934" y="981495"/>
                    <a:pt x="431" y="962084"/>
                  </a:cubicBezTo>
                  <a:cubicBezTo>
                    <a:pt x="-3815" y="932173"/>
                    <a:pt x="24314" y="909686"/>
                    <a:pt x="41616" y="888579"/>
                  </a:cubicBezTo>
                  <a:cubicBezTo>
                    <a:pt x="169736" y="755569"/>
                    <a:pt x="305393" y="630197"/>
                    <a:pt x="452725" y="518719"/>
                  </a:cubicBezTo>
                  <a:cubicBezTo>
                    <a:pt x="452301" y="519037"/>
                    <a:pt x="451982" y="519356"/>
                    <a:pt x="451664" y="519568"/>
                  </a:cubicBezTo>
                  <a:cubicBezTo>
                    <a:pt x="451452" y="519780"/>
                    <a:pt x="451133" y="519992"/>
                    <a:pt x="450921" y="520204"/>
                  </a:cubicBezTo>
                  <a:cubicBezTo>
                    <a:pt x="687524" y="316447"/>
                    <a:pt x="970513" y="173998"/>
                    <a:pt x="1265285" y="75248"/>
                  </a:cubicBezTo>
                  <a:cubicBezTo>
                    <a:pt x="1319845" y="55626"/>
                    <a:pt x="1375147" y="37806"/>
                    <a:pt x="1431724" y="25078"/>
                  </a:cubicBezTo>
                  <a:cubicBezTo>
                    <a:pt x="1455289" y="14683"/>
                    <a:pt x="1488301" y="-14167"/>
                    <a:pt x="1511759" y="8425"/>
                  </a:cubicBezTo>
                  <a:cubicBezTo>
                    <a:pt x="1521419" y="7683"/>
                    <a:pt x="1552626" y="-697"/>
                    <a:pt x="1548805" y="16911"/>
                  </a:cubicBezTo>
                  <a:cubicBezTo>
                    <a:pt x="1540844" y="26139"/>
                    <a:pt x="1526089" y="25608"/>
                    <a:pt x="1515156" y="29957"/>
                  </a:cubicBezTo>
                  <a:cubicBezTo>
                    <a:pt x="1507938" y="46398"/>
                    <a:pt x="1486602" y="49898"/>
                    <a:pt x="1472379" y="58702"/>
                  </a:cubicBezTo>
                  <a:cubicBezTo>
                    <a:pt x="1444250" y="73127"/>
                    <a:pt x="1422808" y="87552"/>
                    <a:pt x="1397438" y="104099"/>
                  </a:cubicBezTo>
                  <a:cubicBezTo>
                    <a:pt x="1322604" y="153632"/>
                    <a:pt x="1254670" y="212500"/>
                    <a:pt x="1184082" y="267444"/>
                  </a:cubicBezTo>
                  <a:cubicBezTo>
                    <a:pt x="1135042" y="305416"/>
                    <a:pt x="1082074" y="337767"/>
                    <a:pt x="1032185" y="374466"/>
                  </a:cubicBezTo>
                  <a:cubicBezTo>
                    <a:pt x="980491" y="410211"/>
                    <a:pt x="939836" y="450199"/>
                    <a:pt x="890265" y="486474"/>
                  </a:cubicBezTo>
                  <a:cubicBezTo>
                    <a:pt x="777749" y="562632"/>
                    <a:pt x="672875" y="653638"/>
                    <a:pt x="565454" y="735947"/>
                  </a:cubicBezTo>
                  <a:cubicBezTo>
                    <a:pt x="472787" y="803724"/>
                    <a:pt x="400713" y="895049"/>
                    <a:pt x="311443" y="964630"/>
                  </a:cubicBezTo>
                  <a:cubicBezTo>
                    <a:pt x="265800" y="996981"/>
                    <a:pt x="185234" y="1090639"/>
                    <a:pt x="127702" y="1072819"/>
                  </a:cubicBezTo>
                  <a:close/>
                  <a:moveTo>
                    <a:pt x="111992" y="1003981"/>
                  </a:moveTo>
                  <a:cubicBezTo>
                    <a:pt x="123350" y="1011194"/>
                    <a:pt x="134283" y="1018831"/>
                    <a:pt x="144048" y="1025937"/>
                  </a:cubicBezTo>
                  <a:cubicBezTo>
                    <a:pt x="144367" y="1026149"/>
                    <a:pt x="144791" y="1026468"/>
                    <a:pt x="145110" y="1026680"/>
                  </a:cubicBezTo>
                  <a:cubicBezTo>
                    <a:pt x="145747" y="1026468"/>
                    <a:pt x="146384" y="1026361"/>
                    <a:pt x="147020" y="1026149"/>
                  </a:cubicBezTo>
                  <a:cubicBezTo>
                    <a:pt x="146490" y="1026361"/>
                    <a:pt x="145959" y="1026468"/>
                    <a:pt x="145428" y="1026680"/>
                  </a:cubicBezTo>
                  <a:cubicBezTo>
                    <a:pt x="189479" y="1008966"/>
                    <a:pt x="223447" y="972903"/>
                    <a:pt x="260174" y="943840"/>
                  </a:cubicBezTo>
                  <a:cubicBezTo>
                    <a:pt x="353053" y="873836"/>
                    <a:pt x="425339" y="781662"/>
                    <a:pt x="518218" y="711551"/>
                  </a:cubicBezTo>
                  <a:cubicBezTo>
                    <a:pt x="632009" y="622984"/>
                    <a:pt x="740279" y="530069"/>
                    <a:pt x="858527" y="449139"/>
                  </a:cubicBezTo>
                  <a:cubicBezTo>
                    <a:pt x="920624" y="402044"/>
                    <a:pt x="978262" y="349328"/>
                    <a:pt x="1043542" y="306477"/>
                  </a:cubicBezTo>
                  <a:cubicBezTo>
                    <a:pt x="1150221" y="239548"/>
                    <a:pt x="1242145" y="153314"/>
                    <a:pt x="1344895" y="81082"/>
                  </a:cubicBezTo>
                  <a:cubicBezTo>
                    <a:pt x="1089717" y="170179"/>
                    <a:pt x="842499" y="283990"/>
                    <a:pt x="621394" y="440547"/>
                  </a:cubicBezTo>
                  <a:cubicBezTo>
                    <a:pt x="571398" y="476716"/>
                    <a:pt x="526073" y="516810"/>
                    <a:pt x="478519" y="555313"/>
                  </a:cubicBezTo>
                  <a:cubicBezTo>
                    <a:pt x="413981" y="608135"/>
                    <a:pt x="346896" y="657987"/>
                    <a:pt x="285861" y="714627"/>
                  </a:cubicBezTo>
                  <a:cubicBezTo>
                    <a:pt x="207100" y="794497"/>
                    <a:pt x="118148" y="866411"/>
                    <a:pt x="49471" y="955190"/>
                  </a:cubicBezTo>
                  <a:cubicBezTo>
                    <a:pt x="66454" y="975555"/>
                    <a:pt x="89807" y="989662"/>
                    <a:pt x="111992" y="10039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11"/>
            <p:cNvSpPr/>
            <p:nvPr/>
          </p:nvSpPr>
          <p:spPr>
            <a:xfrm>
              <a:off x="-1362429" y="557226"/>
              <a:ext cx="1517909" cy="1792552"/>
            </a:xfrm>
            <a:custGeom>
              <a:rect b="b" l="l" r="r" t="t"/>
              <a:pathLst>
                <a:path extrusionOk="0" h="1792552" w="1517909">
                  <a:moveTo>
                    <a:pt x="13576" y="1800144"/>
                  </a:moveTo>
                  <a:cubicBezTo>
                    <a:pt x="1794" y="1794734"/>
                    <a:pt x="-3089" y="1780839"/>
                    <a:pt x="2006" y="1769066"/>
                  </a:cubicBezTo>
                  <a:cubicBezTo>
                    <a:pt x="17716" y="1733639"/>
                    <a:pt x="35336" y="1698848"/>
                    <a:pt x="52001" y="1663846"/>
                  </a:cubicBezTo>
                  <a:cubicBezTo>
                    <a:pt x="123120" y="1504107"/>
                    <a:pt x="208993" y="1352005"/>
                    <a:pt x="308241" y="1208071"/>
                  </a:cubicBezTo>
                  <a:cubicBezTo>
                    <a:pt x="412054" y="1063712"/>
                    <a:pt x="502916" y="909595"/>
                    <a:pt x="618935" y="774358"/>
                  </a:cubicBezTo>
                  <a:cubicBezTo>
                    <a:pt x="739519" y="641561"/>
                    <a:pt x="856281" y="504096"/>
                    <a:pt x="991513" y="385830"/>
                  </a:cubicBezTo>
                  <a:cubicBezTo>
                    <a:pt x="1090761" y="296839"/>
                    <a:pt x="1189054" y="206469"/>
                    <a:pt x="1301358" y="133918"/>
                  </a:cubicBezTo>
                  <a:cubicBezTo>
                    <a:pt x="1367594" y="90749"/>
                    <a:pt x="1428629" y="38351"/>
                    <a:pt x="1501127" y="6000"/>
                  </a:cubicBezTo>
                  <a:cubicBezTo>
                    <a:pt x="1508982" y="3242"/>
                    <a:pt x="1517793" y="-2273"/>
                    <a:pt x="1525966" y="1015"/>
                  </a:cubicBezTo>
                  <a:cubicBezTo>
                    <a:pt x="1527558" y="2075"/>
                    <a:pt x="1527346" y="4515"/>
                    <a:pt x="1525966" y="5682"/>
                  </a:cubicBezTo>
                  <a:cubicBezTo>
                    <a:pt x="1521826" y="8970"/>
                    <a:pt x="1517474" y="12152"/>
                    <a:pt x="1512910" y="14910"/>
                  </a:cubicBezTo>
                  <a:cubicBezTo>
                    <a:pt x="1451663" y="53413"/>
                    <a:pt x="1396785" y="100931"/>
                    <a:pt x="1338297" y="143358"/>
                  </a:cubicBezTo>
                  <a:cubicBezTo>
                    <a:pt x="1225038" y="221000"/>
                    <a:pt x="1123879" y="313386"/>
                    <a:pt x="1023676" y="406832"/>
                  </a:cubicBezTo>
                  <a:cubicBezTo>
                    <a:pt x="883030" y="532735"/>
                    <a:pt x="761173" y="677836"/>
                    <a:pt x="636025" y="818800"/>
                  </a:cubicBezTo>
                  <a:cubicBezTo>
                    <a:pt x="523509" y="959129"/>
                    <a:pt x="429887" y="1113246"/>
                    <a:pt x="326923" y="1260575"/>
                  </a:cubicBezTo>
                  <a:cubicBezTo>
                    <a:pt x="261006" y="1361870"/>
                    <a:pt x="196150" y="1464332"/>
                    <a:pt x="145623" y="1574430"/>
                  </a:cubicBezTo>
                  <a:cubicBezTo>
                    <a:pt x="121316" y="1626722"/>
                    <a:pt x="96796" y="1679014"/>
                    <a:pt x="71745" y="1731093"/>
                  </a:cubicBezTo>
                  <a:cubicBezTo>
                    <a:pt x="56353" y="1754216"/>
                    <a:pt x="49454" y="1813296"/>
                    <a:pt x="13576" y="18001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11"/>
            <p:cNvSpPr/>
            <p:nvPr/>
          </p:nvSpPr>
          <p:spPr>
            <a:xfrm>
              <a:off x="830487" y="1048382"/>
              <a:ext cx="350286" cy="1707697"/>
            </a:xfrm>
            <a:custGeom>
              <a:rect b="b" l="l" r="r" t="t"/>
              <a:pathLst>
                <a:path extrusionOk="0" h="1707697" w="350286">
                  <a:moveTo>
                    <a:pt x="312261" y="1706531"/>
                  </a:moveTo>
                  <a:cubicBezTo>
                    <a:pt x="307378" y="1701970"/>
                    <a:pt x="305255" y="1696136"/>
                    <a:pt x="304725" y="1689666"/>
                  </a:cubicBezTo>
                  <a:cubicBezTo>
                    <a:pt x="301859" y="1651269"/>
                    <a:pt x="300373" y="1612767"/>
                    <a:pt x="298462" y="1574370"/>
                  </a:cubicBezTo>
                  <a:cubicBezTo>
                    <a:pt x="288166" y="1380477"/>
                    <a:pt x="297825" y="1185312"/>
                    <a:pt x="269590" y="992692"/>
                  </a:cubicBezTo>
                  <a:cubicBezTo>
                    <a:pt x="241036" y="803573"/>
                    <a:pt x="208874" y="614241"/>
                    <a:pt x="158560" y="429470"/>
                  </a:cubicBezTo>
                  <a:cubicBezTo>
                    <a:pt x="124911" y="318311"/>
                    <a:pt x="83832" y="209273"/>
                    <a:pt x="40630" y="101613"/>
                  </a:cubicBezTo>
                  <a:cubicBezTo>
                    <a:pt x="28529" y="72657"/>
                    <a:pt x="14730" y="44443"/>
                    <a:pt x="2416" y="15486"/>
                  </a:cubicBezTo>
                  <a:cubicBezTo>
                    <a:pt x="294" y="10182"/>
                    <a:pt x="-2785" y="636"/>
                    <a:pt x="5070" y="106"/>
                  </a:cubicBezTo>
                  <a:lnTo>
                    <a:pt x="5070" y="0"/>
                  </a:lnTo>
                  <a:cubicBezTo>
                    <a:pt x="20568" y="7955"/>
                    <a:pt x="27680" y="28320"/>
                    <a:pt x="37976" y="42003"/>
                  </a:cubicBezTo>
                  <a:cubicBezTo>
                    <a:pt x="66848" y="90264"/>
                    <a:pt x="89033" y="142025"/>
                    <a:pt x="110369" y="193999"/>
                  </a:cubicBezTo>
                  <a:cubicBezTo>
                    <a:pt x="161850" y="315765"/>
                    <a:pt x="207918" y="443577"/>
                    <a:pt x="234986" y="572768"/>
                  </a:cubicBezTo>
                  <a:cubicBezTo>
                    <a:pt x="293898" y="833165"/>
                    <a:pt x="340921" y="1097594"/>
                    <a:pt x="338055" y="1365522"/>
                  </a:cubicBezTo>
                  <a:cubicBezTo>
                    <a:pt x="339860" y="1455680"/>
                    <a:pt x="343469" y="1545838"/>
                    <a:pt x="348670" y="1635890"/>
                  </a:cubicBezTo>
                  <a:cubicBezTo>
                    <a:pt x="349731" y="1653603"/>
                    <a:pt x="351111" y="1671316"/>
                    <a:pt x="352066" y="1689030"/>
                  </a:cubicBezTo>
                  <a:cubicBezTo>
                    <a:pt x="353446" y="1708864"/>
                    <a:pt x="326485" y="1721062"/>
                    <a:pt x="312261" y="17065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11"/>
            <p:cNvSpPr/>
            <p:nvPr/>
          </p:nvSpPr>
          <p:spPr>
            <a:xfrm>
              <a:off x="1180175" y="1176287"/>
              <a:ext cx="477663" cy="1739518"/>
            </a:xfrm>
            <a:custGeom>
              <a:rect b="b" l="l" r="r" t="t"/>
              <a:pathLst>
                <a:path extrusionOk="0" h="1739518" w="477663">
                  <a:moveTo>
                    <a:pt x="432913" y="1725531"/>
                  </a:moveTo>
                  <a:cubicBezTo>
                    <a:pt x="419432" y="1574914"/>
                    <a:pt x="395337" y="1425464"/>
                    <a:pt x="377504" y="1275378"/>
                  </a:cubicBezTo>
                  <a:cubicBezTo>
                    <a:pt x="358397" y="1099305"/>
                    <a:pt x="332816" y="922383"/>
                    <a:pt x="284413" y="752037"/>
                  </a:cubicBezTo>
                  <a:cubicBezTo>
                    <a:pt x="221573" y="532794"/>
                    <a:pt x="128376" y="323946"/>
                    <a:pt x="43670" y="112764"/>
                  </a:cubicBezTo>
                  <a:cubicBezTo>
                    <a:pt x="31675" y="84232"/>
                    <a:pt x="19150" y="56018"/>
                    <a:pt x="6837" y="27697"/>
                  </a:cubicBezTo>
                  <a:cubicBezTo>
                    <a:pt x="4502" y="19636"/>
                    <a:pt x="-2292" y="11151"/>
                    <a:pt x="786" y="2772"/>
                  </a:cubicBezTo>
                  <a:cubicBezTo>
                    <a:pt x="2060" y="14"/>
                    <a:pt x="4926" y="-516"/>
                    <a:pt x="7367" y="438"/>
                  </a:cubicBezTo>
                  <a:cubicBezTo>
                    <a:pt x="7367" y="438"/>
                    <a:pt x="7367" y="332"/>
                    <a:pt x="7474" y="332"/>
                  </a:cubicBezTo>
                  <a:cubicBezTo>
                    <a:pt x="51419" y="59412"/>
                    <a:pt x="78805" y="131644"/>
                    <a:pt x="110968" y="198149"/>
                  </a:cubicBezTo>
                  <a:cubicBezTo>
                    <a:pt x="140795" y="266033"/>
                    <a:pt x="171366" y="333492"/>
                    <a:pt x="200875" y="401482"/>
                  </a:cubicBezTo>
                  <a:cubicBezTo>
                    <a:pt x="326128" y="676517"/>
                    <a:pt x="394912" y="971598"/>
                    <a:pt x="424421" y="1271665"/>
                  </a:cubicBezTo>
                  <a:cubicBezTo>
                    <a:pt x="442679" y="1420691"/>
                    <a:pt x="466774" y="1568975"/>
                    <a:pt x="480786" y="1718530"/>
                  </a:cubicBezTo>
                  <a:cubicBezTo>
                    <a:pt x="484925" y="1748972"/>
                    <a:pt x="438220" y="1757351"/>
                    <a:pt x="432913" y="17255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11"/>
            <p:cNvSpPr/>
            <p:nvPr/>
          </p:nvSpPr>
          <p:spPr>
            <a:xfrm>
              <a:off x="1198942" y="1174073"/>
              <a:ext cx="721803" cy="1760731"/>
            </a:xfrm>
            <a:custGeom>
              <a:rect b="b" l="l" r="r" t="t"/>
              <a:pathLst>
                <a:path extrusionOk="0" h="1760731" w="721803">
                  <a:moveTo>
                    <a:pt x="456392" y="1766459"/>
                  </a:moveTo>
                  <a:cubicBezTo>
                    <a:pt x="438878" y="1754580"/>
                    <a:pt x="445884" y="1724881"/>
                    <a:pt x="467007" y="1722441"/>
                  </a:cubicBezTo>
                  <a:cubicBezTo>
                    <a:pt x="488873" y="1720320"/>
                    <a:pt x="510846" y="1720532"/>
                    <a:pt x="532288" y="1715335"/>
                  </a:cubicBezTo>
                  <a:cubicBezTo>
                    <a:pt x="566998" y="1705470"/>
                    <a:pt x="682168" y="1670892"/>
                    <a:pt x="674950" y="1626874"/>
                  </a:cubicBezTo>
                  <a:cubicBezTo>
                    <a:pt x="622301" y="1448361"/>
                    <a:pt x="578144" y="1267197"/>
                    <a:pt x="517321" y="1091123"/>
                  </a:cubicBezTo>
                  <a:cubicBezTo>
                    <a:pt x="444292" y="853637"/>
                    <a:pt x="359586" y="616362"/>
                    <a:pt x="230404" y="403165"/>
                  </a:cubicBezTo>
                  <a:cubicBezTo>
                    <a:pt x="168414" y="305901"/>
                    <a:pt x="117145" y="202590"/>
                    <a:pt x="56429" y="104583"/>
                  </a:cubicBezTo>
                  <a:cubicBezTo>
                    <a:pt x="46769" y="82733"/>
                    <a:pt x="-25517" y="3182"/>
                    <a:pt x="9511" y="106"/>
                  </a:cubicBezTo>
                  <a:cubicBezTo>
                    <a:pt x="9511" y="106"/>
                    <a:pt x="9511" y="106"/>
                    <a:pt x="9511" y="0"/>
                  </a:cubicBezTo>
                  <a:cubicBezTo>
                    <a:pt x="69591" y="53564"/>
                    <a:pt x="111413" y="126221"/>
                    <a:pt x="153129" y="194635"/>
                  </a:cubicBezTo>
                  <a:cubicBezTo>
                    <a:pt x="191024" y="259655"/>
                    <a:pt x="230829" y="323402"/>
                    <a:pt x="271271" y="386937"/>
                  </a:cubicBezTo>
                  <a:cubicBezTo>
                    <a:pt x="433252" y="646698"/>
                    <a:pt x="520718" y="942204"/>
                    <a:pt x="613491" y="1231452"/>
                  </a:cubicBezTo>
                  <a:cubicBezTo>
                    <a:pt x="635039" y="1305169"/>
                    <a:pt x="654676" y="1379523"/>
                    <a:pt x="676118" y="1453240"/>
                  </a:cubicBezTo>
                  <a:cubicBezTo>
                    <a:pt x="685990" y="1488455"/>
                    <a:pt x="695755" y="1523563"/>
                    <a:pt x="706264" y="1558566"/>
                  </a:cubicBezTo>
                  <a:cubicBezTo>
                    <a:pt x="713270" y="1586886"/>
                    <a:pt x="728024" y="1615100"/>
                    <a:pt x="722611" y="1644799"/>
                  </a:cubicBezTo>
                  <a:cubicBezTo>
                    <a:pt x="721761" y="1718517"/>
                    <a:pt x="513712" y="1788097"/>
                    <a:pt x="456392" y="17664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11"/>
            <p:cNvSpPr/>
            <p:nvPr/>
          </p:nvSpPr>
          <p:spPr>
            <a:xfrm>
              <a:off x="1924582" y="-1772863"/>
              <a:ext cx="137991" cy="148495"/>
            </a:xfrm>
            <a:custGeom>
              <a:rect b="b" l="l" r="r" t="t"/>
              <a:pathLst>
                <a:path extrusionOk="0" h="148495" w="137991">
                  <a:moveTo>
                    <a:pt x="69045" y="148433"/>
                  </a:moveTo>
                  <a:cubicBezTo>
                    <a:pt x="17032" y="148857"/>
                    <a:pt x="-11203" y="91899"/>
                    <a:pt x="4189" y="46290"/>
                  </a:cubicBezTo>
                  <a:cubicBezTo>
                    <a:pt x="8965" y="25182"/>
                    <a:pt x="33061" y="3438"/>
                    <a:pt x="55458" y="10863"/>
                  </a:cubicBezTo>
                  <a:cubicBezTo>
                    <a:pt x="67771" y="-7063"/>
                    <a:pt x="94626" y="362"/>
                    <a:pt x="109912" y="10545"/>
                  </a:cubicBezTo>
                  <a:cubicBezTo>
                    <a:pt x="164365" y="47032"/>
                    <a:pt x="139633" y="152782"/>
                    <a:pt x="69045" y="148433"/>
                  </a:cubicBezTo>
                  <a:close/>
                  <a:moveTo>
                    <a:pt x="66179" y="102506"/>
                  </a:moveTo>
                  <a:cubicBezTo>
                    <a:pt x="92397" y="105582"/>
                    <a:pt x="98342" y="65064"/>
                    <a:pt x="82632" y="50957"/>
                  </a:cubicBezTo>
                  <a:cubicBezTo>
                    <a:pt x="79659" y="48941"/>
                    <a:pt x="76157" y="48305"/>
                    <a:pt x="72548" y="48093"/>
                  </a:cubicBezTo>
                  <a:cubicBezTo>
                    <a:pt x="62676" y="47138"/>
                    <a:pt x="54503" y="39713"/>
                    <a:pt x="51955" y="30379"/>
                  </a:cubicBezTo>
                  <a:cubicBezTo>
                    <a:pt x="27966" y="46820"/>
                    <a:pt x="33698" y="100596"/>
                    <a:pt x="66179" y="10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11"/>
            <p:cNvSpPr/>
            <p:nvPr/>
          </p:nvSpPr>
          <p:spPr>
            <a:xfrm>
              <a:off x="-991141" y="2244684"/>
              <a:ext cx="244139" cy="371238"/>
            </a:xfrm>
            <a:custGeom>
              <a:rect b="b" l="l" r="r" t="t"/>
              <a:pathLst>
                <a:path extrusionOk="0" h="371238" w="244139">
                  <a:moveTo>
                    <a:pt x="184277" y="373190"/>
                  </a:moveTo>
                  <a:cubicBezTo>
                    <a:pt x="170796" y="365553"/>
                    <a:pt x="165064" y="350067"/>
                    <a:pt x="156148" y="338081"/>
                  </a:cubicBezTo>
                  <a:cubicBezTo>
                    <a:pt x="138103" y="313579"/>
                    <a:pt x="117722" y="289926"/>
                    <a:pt x="92141" y="273167"/>
                  </a:cubicBezTo>
                  <a:cubicBezTo>
                    <a:pt x="73565" y="261287"/>
                    <a:pt x="51805" y="255772"/>
                    <a:pt x="29832" y="257999"/>
                  </a:cubicBezTo>
                  <a:cubicBezTo>
                    <a:pt x="4251" y="260121"/>
                    <a:pt x="-9018" y="232225"/>
                    <a:pt x="6904" y="212708"/>
                  </a:cubicBezTo>
                  <a:cubicBezTo>
                    <a:pt x="42782" y="156810"/>
                    <a:pt x="69850" y="97200"/>
                    <a:pt x="68045" y="30271"/>
                  </a:cubicBezTo>
                  <a:cubicBezTo>
                    <a:pt x="66772" y="-3141"/>
                    <a:pt x="88319" y="-14171"/>
                    <a:pt x="94688" y="24543"/>
                  </a:cubicBezTo>
                  <a:cubicBezTo>
                    <a:pt x="109124" y="24331"/>
                    <a:pt x="116449" y="38544"/>
                    <a:pt x="123985" y="48727"/>
                  </a:cubicBezTo>
                  <a:cubicBezTo>
                    <a:pt x="138740" y="68244"/>
                    <a:pt x="158377" y="84578"/>
                    <a:pt x="180031" y="95821"/>
                  </a:cubicBezTo>
                  <a:cubicBezTo>
                    <a:pt x="202428" y="110034"/>
                    <a:pt x="238200" y="94230"/>
                    <a:pt x="251362" y="120959"/>
                  </a:cubicBezTo>
                  <a:cubicBezTo>
                    <a:pt x="258049" y="134748"/>
                    <a:pt x="248815" y="148749"/>
                    <a:pt x="241490" y="160204"/>
                  </a:cubicBezTo>
                  <a:cubicBezTo>
                    <a:pt x="229390" y="180676"/>
                    <a:pt x="223021" y="203799"/>
                    <a:pt x="218350" y="226921"/>
                  </a:cubicBezTo>
                  <a:cubicBezTo>
                    <a:pt x="213255" y="256196"/>
                    <a:pt x="214423" y="286108"/>
                    <a:pt x="218669" y="315488"/>
                  </a:cubicBezTo>
                  <a:cubicBezTo>
                    <a:pt x="220261" y="329277"/>
                    <a:pt x="223976" y="343278"/>
                    <a:pt x="221110" y="357067"/>
                  </a:cubicBezTo>
                  <a:cubicBezTo>
                    <a:pt x="217820" y="372765"/>
                    <a:pt x="198076" y="381038"/>
                    <a:pt x="184277" y="373190"/>
                  </a:cubicBezTo>
                  <a:close/>
                  <a:moveTo>
                    <a:pt x="75688" y="214299"/>
                  </a:moveTo>
                  <a:cubicBezTo>
                    <a:pt x="111460" y="223421"/>
                    <a:pt x="141393" y="247074"/>
                    <a:pt x="166019" y="273698"/>
                  </a:cubicBezTo>
                  <a:cubicBezTo>
                    <a:pt x="165276" y="231588"/>
                    <a:pt x="173344" y="188737"/>
                    <a:pt x="191283" y="150553"/>
                  </a:cubicBezTo>
                  <a:cubicBezTo>
                    <a:pt x="154025" y="143021"/>
                    <a:pt x="122287" y="119792"/>
                    <a:pt x="96599" y="92533"/>
                  </a:cubicBezTo>
                  <a:cubicBezTo>
                    <a:pt x="91929" y="134218"/>
                    <a:pt x="74202" y="173039"/>
                    <a:pt x="56900" y="210905"/>
                  </a:cubicBezTo>
                  <a:cubicBezTo>
                    <a:pt x="63163" y="211542"/>
                    <a:pt x="69531" y="212814"/>
                    <a:pt x="75688" y="2142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11"/>
            <p:cNvSpPr/>
            <p:nvPr/>
          </p:nvSpPr>
          <p:spPr>
            <a:xfrm>
              <a:off x="-1750028" y="2048847"/>
              <a:ext cx="106147" cy="116674"/>
            </a:xfrm>
            <a:custGeom>
              <a:rect b="b" l="l" r="r" t="t"/>
              <a:pathLst>
                <a:path extrusionOk="0" h="116674" w="106147">
                  <a:moveTo>
                    <a:pt x="52161" y="120994"/>
                  </a:moveTo>
                  <a:cubicBezTo>
                    <a:pt x="11719" y="120782"/>
                    <a:pt x="-15455" y="66157"/>
                    <a:pt x="9702" y="34336"/>
                  </a:cubicBezTo>
                  <a:cubicBezTo>
                    <a:pt x="12038" y="-7985"/>
                    <a:pt x="79760" y="-8834"/>
                    <a:pt x="101732" y="18956"/>
                  </a:cubicBezTo>
                  <a:cubicBezTo>
                    <a:pt x="132621" y="56080"/>
                    <a:pt x="105023" y="128631"/>
                    <a:pt x="52161" y="120994"/>
                  </a:cubicBezTo>
                  <a:close/>
                  <a:moveTo>
                    <a:pt x="59486" y="89810"/>
                  </a:moveTo>
                  <a:cubicBezTo>
                    <a:pt x="83793" y="91613"/>
                    <a:pt x="88676" y="41973"/>
                    <a:pt x="64687" y="39640"/>
                  </a:cubicBezTo>
                  <a:cubicBezTo>
                    <a:pt x="48659" y="36564"/>
                    <a:pt x="43563" y="54383"/>
                    <a:pt x="28384" y="52368"/>
                  </a:cubicBezTo>
                  <a:cubicBezTo>
                    <a:pt x="27004" y="70187"/>
                    <a:pt x="39105" y="92568"/>
                    <a:pt x="59486" y="898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11"/>
            <p:cNvSpPr/>
            <p:nvPr/>
          </p:nvSpPr>
          <p:spPr>
            <a:xfrm>
              <a:off x="2515509" y="2287683"/>
              <a:ext cx="392745" cy="519734"/>
            </a:xfrm>
            <a:custGeom>
              <a:rect b="b" l="l" r="r" t="t"/>
              <a:pathLst>
                <a:path extrusionOk="0" h="519734" w="392745">
                  <a:moveTo>
                    <a:pt x="177948" y="516340"/>
                  </a:moveTo>
                  <a:cubicBezTo>
                    <a:pt x="167864" y="501809"/>
                    <a:pt x="169350" y="482292"/>
                    <a:pt x="164573" y="465639"/>
                  </a:cubicBezTo>
                  <a:cubicBezTo>
                    <a:pt x="154489" y="422364"/>
                    <a:pt x="135701" y="380679"/>
                    <a:pt x="106617" y="346843"/>
                  </a:cubicBezTo>
                  <a:cubicBezTo>
                    <a:pt x="89421" y="328705"/>
                    <a:pt x="68298" y="314174"/>
                    <a:pt x="44202" y="307068"/>
                  </a:cubicBezTo>
                  <a:cubicBezTo>
                    <a:pt x="34012" y="303991"/>
                    <a:pt x="23079" y="302506"/>
                    <a:pt x="13632" y="297309"/>
                  </a:cubicBezTo>
                  <a:cubicBezTo>
                    <a:pt x="-2715" y="288930"/>
                    <a:pt x="-4944" y="265064"/>
                    <a:pt x="10129" y="254245"/>
                  </a:cubicBezTo>
                  <a:cubicBezTo>
                    <a:pt x="41761" y="237062"/>
                    <a:pt x="74560" y="221152"/>
                    <a:pt x="103114" y="198666"/>
                  </a:cubicBezTo>
                  <a:cubicBezTo>
                    <a:pt x="130288" y="177134"/>
                    <a:pt x="151942" y="149874"/>
                    <a:pt x="174445" y="123782"/>
                  </a:cubicBezTo>
                  <a:cubicBezTo>
                    <a:pt x="202468" y="91537"/>
                    <a:pt x="224971" y="54731"/>
                    <a:pt x="231022" y="11774"/>
                  </a:cubicBezTo>
                  <a:cubicBezTo>
                    <a:pt x="232296" y="7319"/>
                    <a:pt x="231765" y="0"/>
                    <a:pt x="238027" y="0"/>
                  </a:cubicBezTo>
                  <a:cubicBezTo>
                    <a:pt x="248111" y="1803"/>
                    <a:pt x="248218" y="15380"/>
                    <a:pt x="249279" y="23547"/>
                  </a:cubicBezTo>
                  <a:cubicBezTo>
                    <a:pt x="260743" y="23972"/>
                    <a:pt x="270933" y="32669"/>
                    <a:pt x="272738" y="44336"/>
                  </a:cubicBezTo>
                  <a:cubicBezTo>
                    <a:pt x="278151" y="76051"/>
                    <a:pt x="286325" y="107235"/>
                    <a:pt x="295984" y="137889"/>
                  </a:cubicBezTo>
                  <a:cubicBezTo>
                    <a:pt x="308828" y="171831"/>
                    <a:pt x="333666" y="199726"/>
                    <a:pt x="364025" y="219031"/>
                  </a:cubicBezTo>
                  <a:cubicBezTo>
                    <a:pt x="375276" y="225395"/>
                    <a:pt x="389075" y="229638"/>
                    <a:pt x="394595" y="242472"/>
                  </a:cubicBezTo>
                  <a:cubicBezTo>
                    <a:pt x="406696" y="271535"/>
                    <a:pt x="370924" y="282990"/>
                    <a:pt x="352561" y="296248"/>
                  </a:cubicBezTo>
                  <a:cubicBezTo>
                    <a:pt x="324750" y="317144"/>
                    <a:pt x="300867" y="342706"/>
                    <a:pt x="278045" y="368693"/>
                  </a:cubicBezTo>
                  <a:cubicBezTo>
                    <a:pt x="256816" y="395528"/>
                    <a:pt x="242698" y="427349"/>
                    <a:pt x="231340" y="459487"/>
                  </a:cubicBezTo>
                  <a:cubicBezTo>
                    <a:pt x="225184" y="477625"/>
                    <a:pt x="226457" y="498414"/>
                    <a:pt x="216586" y="515067"/>
                  </a:cubicBezTo>
                  <a:cubicBezTo>
                    <a:pt x="207881" y="527901"/>
                    <a:pt x="187501" y="528538"/>
                    <a:pt x="177948" y="516340"/>
                  </a:cubicBezTo>
                  <a:close/>
                  <a:moveTo>
                    <a:pt x="80823" y="269625"/>
                  </a:moveTo>
                  <a:cubicBezTo>
                    <a:pt x="138992" y="295188"/>
                    <a:pt x="176674" y="351616"/>
                    <a:pt x="198328" y="409317"/>
                  </a:cubicBezTo>
                  <a:cubicBezTo>
                    <a:pt x="224228" y="345782"/>
                    <a:pt x="273905" y="294445"/>
                    <a:pt x="328041" y="253609"/>
                  </a:cubicBezTo>
                  <a:cubicBezTo>
                    <a:pt x="273905" y="218501"/>
                    <a:pt x="245776" y="158572"/>
                    <a:pt x="233781" y="97052"/>
                  </a:cubicBezTo>
                  <a:cubicBezTo>
                    <a:pt x="193551" y="163451"/>
                    <a:pt x="144405" y="228153"/>
                    <a:pt x="76259" y="267716"/>
                  </a:cubicBezTo>
                  <a:cubicBezTo>
                    <a:pt x="77851" y="268352"/>
                    <a:pt x="79337" y="268989"/>
                    <a:pt x="80823" y="2696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11"/>
            <p:cNvSpPr/>
            <p:nvPr/>
          </p:nvSpPr>
          <p:spPr>
            <a:xfrm>
              <a:off x="2761279" y="2297840"/>
              <a:ext cx="10500" cy="21213"/>
            </a:xfrm>
            <a:custGeom>
              <a:rect b="b" l="l" r="r" t="t"/>
              <a:pathLst>
                <a:path extrusionOk="0" h="21213" w="120000">
                  <a:moveTo>
                    <a:pt x="25266" y="25906"/>
                  </a:moveTo>
                  <a:cubicBezTo>
                    <a:pt x="18065" y="18375"/>
                    <a:pt x="6071" y="10632"/>
                    <a:pt x="68" y="3101"/>
                  </a:cubicBezTo>
                  <a:cubicBezTo>
                    <a:pt x="-1130" y="1616"/>
                    <a:pt x="13272" y="237"/>
                    <a:pt x="28872" y="25"/>
                  </a:cubicBezTo>
                  <a:cubicBezTo>
                    <a:pt x="46870" y="-187"/>
                    <a:pt x="67263" y="979"/>
                    <a:pt x="68473" y="2571"/>
                  </a:cubicBezTo>
                  <a:cubicBezTo>
                    <a:pt x="76872" y="9995"/>
                    <a:pt x="82864" y="17420"/>
                    <a:pt x="96068" y="24951"/>
                  </a:cubicBezTo>
                  <a:cubicBezTo>
                    <a:pt x="103269" y="28982"/>
                    <a:pt x="30071" y="30042"/>
                    <a:pt x="25266" y="259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11"/>
            <p:cNvSpPr/>
            <p:nvPr/>
          </p:nvSpPr>
          <p:spPr>
            <a:xfrm>
              <a:off x="2759587" y="2304336"/>
              <a:ext cx="10500" cy="10500"/>
            </a:xfrm>
            <a:custGeom>
              <a:rect b="b" l="l" r="r" t="t"/>
              <a:pathLst>
                <a:path extrusionOk="0" h="120000" w="120000">
                  <a:moveTo>
                    <a:pt x="0" y="44393"/>
                  </a:moveTo>
                  <a:cubicBezTo>
                    <a:pt x="0" y="21597"/>
                    <a:pt x="19195" y="0"/>
                    <a:pt x="41997" y="0"/>
                  </a:cubicBezTo>
                  <a:cubicBezTo>
                    <a:pt x="65997" y="0"/>
                    <a:pt x="85193" y="17999"/>
                    <a:pt x="86402" y="41995"/>
                  </a:cubicBezTo>
                  <a:cubicBezTo>
                    <a:pt x="86402" y="64802"/>
                    <a:pt x="67195" y="86400"/>
                    <a:pt x="44394" y="86400"/>
                  </a:cubicBezTo>
                  <a:cubicBezTo>
                    <a:pt x="20405" y="86400"/>
                    <a:pt x="1198" y="68400"/>
                    <a:pt x="0" y="443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11"/>
            <p:cNvSpPr/>
            <p:nvPr/>
          </p:nvSpPr>
          <p:spPr>
            <a:xfrm>
              <a:off x="3013232" y="1168465"/>
              <a:ext cx="95532" cy="116674"/>
            </a:xfrm>
            <a:custGeom>
              <a:rect b="b" l="l" r="r" t="t"/>
              <a:pathLst>
                <a:path extrusionOk="0" h="116674" w="95532">
                  <a:moveTo>
                    <a:pt x="12786" y="95023"/>
                  </a:moveTo>
                  <a:cubicBezTo>
                    <a:pt x="-23729" y="44005"/>
                    <a:pt x="23719" y="-26212"/>
                    <a:pt x="82631" y="9957"/>
                  </a:cubicBezTo>
                  <a:cubicBezTo>
                    <a:pt x="107469" y="32867"/>
                    <a:pt x="109911" y="74340"/>
                    <a:pt x="93989" y="103085"/>
                  </a:cubicBezTo>
                  <a:cubicBezTo>
                    <a:pt x="74988" y="133314"/>
                    <a:pt x="29557" y="121965"/>
                    <a:pt x="12786" y="95023"/>
                  </a:cubicBezTo>
                  <a:close/>
                  <a:moveTo>
                    <a:pt x="56943" y="86220"/>
                  </a:moveTo>
                  <a:cubicBezTo>
                    <a:pt x="58323" y="86008"/>
                    <a:pt x="59703" y="85901"/>
                    <a:pt x="61083" y="85583"/>
                  </a:cubicBezTo>
                  <a:cubicBezTo>
                    <a:pt x="61614" y="85477"/>
                    <a:pt x="62144" y="85265"/>
                    <a:pt x="62781" y="85159"/>
                  </a:cubicBezTo>
                  <a:cubicBezTo>
                    <a:pt x="68301" y="72007"/>
                    <a:pt x="68301" y="55672"/>
                    <a:pt x="59915" y="43580"/>
                  </a:cubicBezTo>
                  <a:cubicBezTo>
                    <a:pt x="48345" y="40504"/>
                    <a:pt x="35820" y="47081"/>
                    <a:pt x="24781" y="42096"/>
                  </a:cubicBezTo>
                  <a:cubicBezTo>
                    <a:pt x="22127" y="61718"/>
                    <a:pt x="36032" y="85159"/>
                    <a:pt x="56943" y="862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11"/>
            <p:cNvSpPr/>
            <p:nvPr/>
          </p:nvSpPr>
          <p:spPr>
            <a:xfrm>
              <a:off x="-1122647" y="-1670625"/>
              <a:ext cx="84918" cy="106068"/>
            </a:xfrm>
            <a:custGeom>
              <a:rect b="b" l="l" r="r" t="t"/>
              <a:pathLst>
                <a:path extrusionOk="0" h="106068" w="84918">
                  <a:moveTo>
                    <a:pt x="10609" y="87031"/>
                  </a:moveTo>
                  <a:cubicBezTo>
                    <a:pt x="3285" y="76531"/>
                    <a:pt x="-2447" y="63272"/>
                    <a:pt x="1056" y="50332"/>
                  </a:cubicBezTo>
                  <a:cubicBezTo>
                    <a:pt x="3073" y="42695"/>
                    <a:pt x="6682" y="33573"/>
                    <a:pt x="14218" y="30285"/>
                  </a:cubicBezTo>
                  <a:cubicBezTo>
                    <a:pt x="8062" y="11617"/>
                    <a:pt x="31520" y="692"/>
                    <a:pt x="47018" y="56"/>
                  </a:cubicBezTo>
                  <a:cubicBezTo>
                    <a:pt x="59013" y="-687"/>
                    <a:pt x="69521" y="6101"/>
                    <a:pt x="76739" y="15117"/>
                  </a:cubicBezTo>
                  <a:cubicBezTo>
                    <a:pt x="96376" y="39619"/>
                    <a:pt x="104338" y="88092"/>
                    <a:pt x="72493" y="105912"/>
                  </a:cubicBezTo>
                  <a:cubicBezTo>
                    <a:pt x="50627" y="115564"/>
                    <a:pt x="23984" y="106442"/>
                    <a:pt x="10609" y="87031"/>
                  </a:cubicBezTo>
                  <a:close/>
                  <a:moveTo>
                    <a:pt x="51051" y="81198"/>
                  </a:moveTo>
                  <a:cubicBezTo>
                    <a:pt x="74192" y="82152"/>
                    <a:pt x="61348" y="43650"/>
                    <a:pt x="49565" y="35588"/>
                  </a:cubicBezTo>
                  <a:cubicBezTo>
                    <a:pt x="41817" y="36013"/>
                    <a:pt x="35554" y="43119"/>
                    <a:pt x="27487" y="41210"/>
                  </a:cubicBezTo>
                  <a:cubicBezTo>
                    <a:pt x="17721" y="57226"/>
                    <a:pt x="33219" y="80243"/>
                    <a:pt x="51051" y="81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11"/>
            <p:cNvSpPr/>
            <p:nvPr/>
          </p:nvSpPr>
          <p:spPr>
            <a:xfrm>
              <a:off x="-397096" y="-2175569"/>
              <a:ext cx="254754" cy="318204"/>
            </a:xfrm>
            <a:custGeom>
              <a:rect b="b" l="l" r="r" t="t"/>
              <a:pathLst>
                <a:path extrusionOk="0" h="318204" w="254754">
                  <a:moveTo>
                    <a:pt x="232319" y="324153"/>
                  </a:moveTo>
                  <a:cubicBezTo>
                    <a:pt x="218626" y="323198"/>
                    <a:pt x="212257" y="310258"/>
                    <a:pt x="206313" y="299757"/>
                  </a:cubicBezTo>
                  <a:cubicBezTo>
                    <a:pt x="193257" y="277483"/>
                    <a:pt x="177016" y="256906"/>
                    <a:pt x="157485" y="239935"/>
                  </a:cubicBezTo>
                  <a:cubicBezTo>
                    <a:pt x="126808" y="215327"/>
                    <a:pt x="84880" y="205038"/>
                    <a:pt x="46242" y="213418"/>
                  </a:cubicBezTo>
                  <a:cubicBezTo>
                    <a:pt x="34141" y="216282"/>
                    <a:pt x="20661" y="220737"/>
                    <a:pt x="9515" y="212781"/>
                  </a:cubicBezTo>
                  <a:cubicBezTo>
                    <a:pt x="-12670" y="194962"/>
                    <a:pt x="9409" y="174703"/>
                    <a:pt x="20554" y="158262"/>
                  </a:cubicBezTo>
                  <a:cubicBezTo>
                    <a:pt x="39343" y="126760"/>
                    <a:pt x="46879" y="92076"/>
                    <a:pt x="55159" y="57392"/>
                  </a:cubicBezTo>
                  <a:cubicBezTo>
                    <a:pt x="58025" y="41906"/>
                    <a:pt x="59086" y="26101"/>
                    <a:pt x="57600" y="10509"/>
                  </a:cubicBezTo>
                  <a:cubicBezTo>
                    <a:pt x="57600" y="-2219"/>
                    <a:pt x="75220" y="-3810"/>
                    <a:pt x="78936" y="8070"/>
                  </a:cubicBezTo>
                  <a:cubicBezTo>
                    <a:pt x="86684" y="7540"/>
                    <a:pt x="93372" y="12525"/>
                    <a:pt x="99422" y="16980"/>
                  </a:cubicBezTo>
                  <a:cubicBezTo>
                    <a:pt x="121713" y="29071"/>
                    <a:pt x="146976" y="38936"/>
                    <a:pt x="172770" y="37026"/>
                  </a:cubicBezTo>
                  <a:cubicBezTo>
                    <a:pt x="192832" y="36920"/>
                    <a:pt x="216609" y="25147"/>
                    <a:pt x="233486" y="40527"/>
                  </a:cubicBezTo>
                  <a:cubicBezTo>
                    <a:pt x="247922" y="53149"/>
                    <a:pt x="239537" y="73938"/>
                    <a:pt x="233805" y="88257"/>
                  </a:cubicBezTo>
                  <a:cubicBezTo>
                    <a:pt x="224889" y="117957"/>
                    <a:pt x="219793" y="148928"/>
                    <a:pt x="222766" y="180006"/>
                  </a:cubicBezTo>
                  <a:cubicBezTo>
                    <a:pt x="225525" y="210130"/>
                    <a:pt x="233911" y="239617"/>
                    <a:pt x="246755" y="266982"/>
                  </a:cubicBezTo>
                  <a:cubicBezTo>
                    <a:pt x="250682" y="275574"/>
                    <a:pt x="255141" y="284059"/>
                    <a:pt x="258219" y="293075"/>
                  </a:cubicBezTo>
                  <a:cubicBezTo>
                    <a:pt x="263632" y="309197"/>
                    <a:pt x="248772" y="326168"/>
                    <a:pt x="232319" y="324153"/>
                  </a:cubicBezTo>
                  <a:close/>
                  <a:moveTo>
                    <a:pt x="140289" y="175976"/>
                  </a:moveTo>
                  <a:cubicBezTo>
                    <a:pt x="149630" y="179264"/>
                    <a:pt x="158652" y="183931"/>
                    <a:pt x="167357" y="188704"/>
                  </a:cubicBezTo>
                  <a:cubicBezTo>
                    <a:pt x="170647" y="190613"/>
                    <a:pt x="173938" y="192629"/>
                    <a:pt x="177016" y="194750"/>
                  </a:cubicBezTo>
                  <a:cubicBezTo>
                    <a:pt x="171496" y="157838"/>
                    <a:pt x="175742" y="120290"/>
                    <a:pt x="185720" y="84651"/>
                  </a:cubicBezTo>
                  <a:cubicBezTo>
                    <a:pt x="150161" y="90379"/>
                    <a:pt x="114814" y="79029"/>
                    <a:pt x="84774" y="60361"/>
                  </a:cubicBezTo>
                  <a:cubicBezTo>
                    <a:pt x="79573" y="96106"/>
                    <a:pt x="72248" y="132064"/>
                    <a:pt x="58343" y="165475"/>
                  </a:cubicBezTo>
                  <a:cubicBezTo>
                    <a:pt x="85941" y="162293"/>
                    <a:pt x="114070" y="166536"/>
                    <a:pt x="140289" y="1759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11"/>
            <p:cNvSpPr/>
            <p:nvPr/>
          </p:nvSpPr>
          <p:spPr>
            <a:xfrm>
              <a:off x="-1930556" y="-1229919"/>
              <a:ext cx="297213" cy="243956"/>
            </a:xfrm>
            <a:custGeom>
              <a:rect b="b" l="l" r="r" t="t"/>
              <a:pathLst>
                <a:path extrusionOk="0" h="243956" w="297213">
                  <a:moveTo>
                    <a:pt x="66569" y="240732"/>
                  </a:moveTo>
                  <a:cubicBezTo>
                    <a:pt x="59139" y="231928"/>
                    <a:pt x="60094" y="220048"/>
                    <a:pt x="61368" y="209442"/>
                  </a:cubicBezTo>
                  <a:cubicBezTo>
                    <a:pt x="63597" y="155771"/>
                    <a:pt x="57865" y="100722"/>
                    <a:pt x="29630" y="53839"/>
                  </a:cubicBezTo>
                  <a:cubicBezTo>
                    <a:pt x="11479" y="47475"/>
                    <a:pt x="-9538" y="29444"/>
                    <a:pt x="4685" y="9503"/>
                  </a:cubicBezTo>
                  <a:cubicBezTo>
                    <a:pt x="15300" y="-5453"/>
                    <a:pt x="33557" y="-361"/>
                    <a:pt x="46401" y="8442"/>
                  </a:cubicBezTo>
                  <a:cubicBezTo>
                    <a:pt x="59882" y="14488"/>
                    <a:pt x="74424" y="17564"/>
                    <a:pt x="88860" y="20322"/>
                  </a:cubicBezTo>
                  <a:cubicBezTo>
                    <a:pt x="114760" y="25944"/>
                    <a:pt x="140766" y="18837"/>
                    <a:pt x="166454" y="15655"/>
                  </a:cubicBezTo>
                  <a:cubicBezTo>
                    <a:pt x="184499" y="13003"/>
                    <a:pt x="206790" y="8654"/>
                    <a:pt x="219953" y="24671"/>
                  </a:cubicBezTo>
                  <a:cubicBezTo>
                    <a:pt x="230992" y="38141"/>
                    <a:pt x="226640" y="57021"/>
                    <a:pt x="231310" y="72826"/>
                  </a:cubicBezTo>
                  <a:cubicBezTo>
                    <a:pt x="242031" y="120662"/>
                    <a:pt x="267400" y="161923"/>
                    <a:pt x="292876" y="202229"/>
                  </a:cubicBezTo>
                  <a:cubicBezTo>
                    <a:pt x="305295" y="217715"/>
                    <a:pt x="300519" y="244656"/>
                    <a:pt x="278758" y="247944"/>
                  </a:cubicBezTo>
                  <a:cubicBezTo>
                    <a:pt x="268037" y="250384"/>
                    <a:pt x="254981" y="241368"/>
                    <a:pt x="246489" y="237656"/>
                  </a:cubicBezTo>
                  <a:cubicBezTo>
                    <a:pt x="230143" y="230337"/>
                    <a:pt x="213265" y="223442"/>
                    <a:pt x="195220" y="222382"/>
                  </a:cubicBezTo>
                  <a:cubicBezTo>
                    <a:pt x="175371" y="221321"/>
                    <a:pt x="155839" y="225776"/>
                    <a:pt x="137264" y="232352"/>
                  </a:cubicBezTo>
                  <a:cubicBezTo>
                    <a:pt x="115609" y="240413"/>
                    <a:pt x="86631" y="262370"/>
                    <a:pt x="66569" y="240732"/>
                  </a:cubicBezTo>
                  <a:close/>
                  <a:moveTo>
                    <a:pt x="66675" y="65189"/>
                  </a:moveTo>
                  <a:cubicBezTo>
                    <a:pt x="92469" y="106025"/>
                    <a:pt x="96503" y="155665"/>
                    <a:pt x="97671" y="202759"/>
                  </a:cubicBezTo>
                  <a:cubicBezTo>
                    <a:pt x="135884" y="181227"/>
                    <a:pt x="181315" y="169348"/>
                    <a:pt x="224835" y="179424"/>
                  </a:cubicBezTo>
                  <a:cubicBezTo>
                    <a:pt x="206366" y="141558"/>
                    <a:pt x="189382" y="101676"/>
                    <a:pt x="187684" y="59037"/>
                  </a:cubicBezTo>
                  <a:cubicBezTo>
                    <a:pt x="147666" y="66249"/>
                    <a:pt x="106905" y="76326"/>
                    <a:pt x="66675" y="65189"/>
                  </a:cubicBezTo>
                  <a:lnTo>
                    <a:pt x="66675" y="651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11"/>
            <p:cNvSpPr/>
            <p:nvPr/>
          </p:nvSpPr>
          <p:spPr>
            <a:xfrm>
              <a:off x="2527735" y="-1029234"/>
              <a:ext cx="275983" cy="403059"/>
            </a:xfrm>
            <a:custGeom>
              <a:rect b="b" l="l" r="r" t="t"/>
              <a:pathLst>
                <a:path extrusionOk="0" h="403059" w="275983">
                  <a:moveTo>
                    <a:pt x="97575" y="386253"/>
                  </a:moveTo>
                  <a:cubicBezTo>
                    <a:pt x="94710" y="369495"/>
                    <a:pt x="98212" y="352206"/>
                    <a:pt x="96089" y="335235"/>
                  </a:cubicBezTo>
                  <a:cubicBezTo>
                    <a:pt x="91950" y="291535"/>
                    <a:pt x="71463" y="248365"/>
                    <a:pt x="38239" y="219408"/>
                  </a:cubicBezTo>
                  <a:cubicBezTo>
                    <a:pt x="25820" y="207953"/>
                    <a:pt x="7775" y="199786"/>
                    <a:pt x="1618" y="183133"/>
                  </a:cubicBezTo>
                  <a:cubicBezTo>
                    <a:pt x="-5600" y="162768"/>
                    <a:pt x="12657" y="149403"/>
                    <a:pt x="30172" y="144630"/>
                  </a:cubicBezTo>
                  <a:cubicBezTo>
                    <a:pt x="75709" y="125326"/>
                    <a:pt x="123794" y="105915"/>
                    <a:pt x="157018" y="67625"/>
                  </a:cubicBezTo>
                  <a:cubicBezTo>
                    <a:pt x="174745" y="46835"/>
                    <a:pt x="189075" y="27637"/>
                    <a:pt x="202555" y="5469"/>
                  </a:cubicBezTo>
                  <a:cubicBezTo>
                    <a:pt x="210516" y="-5881"/>
                    <a:pt x="229941" y="1862"/>
                    <a:pt x="227712" y="15651"/>
                  </a:cubicBezTo>
                  <a:cubicBezTo>
                    <a:pt x="224740" y="27531"/>
                    <a:pt x="217522" y="38138"/>
                    <a:pt x="211896" y="48957"/>
                  </a:cubicBezTo>
                  <a:cubicBezTo>
                    <a:pt x="225377" y="55851"/>
                    <a:pt x="224740" y="72716"/>
                    <a:pt x="224528" y="85762"/>
                  </a:cubicBezTo>
                  <a:cubicBezTo>
                    <a:pt x="223997" y="106870"/>
                    <a:pt x="229941" y="127447"/>
                    <a:pt x="236416" y="147388"/>
                  </a:cubicBezTo>
                  <a:cubicBezTo>
                    <a:pt x="244165" y="168920"/>
                    <a:pt x="256478" y="188224"/>
                    <a:pt x="270384" y="206256"/>
                  </a:cubicBezTo>
                  <a:cubicBezTo>
                    <a:pt x="278981" y="216120"/>
                    <a:pt x="286412" y="229803"/>
                    <a:pt x="280149" y="242849"/>
                  </a:cubicBezTo>
                  <a:cubicBezTo>
                    <a:pt x="275691" y="252926"/>
                    <a:pt x="265713" y="256850"/>
                    <a:pt x="257009" y="262472"/>
                  </a:cubicBezTo>
                  <a:cubicBezTo>
                    <a:pt x="234293" y="276049"/>
                    <a:pt x="213595" y="292701"/>
                    <a:pt x="196399" y="312854"/>
                  </a:cubicBezTo>
                  <a:cubicBezTo>
                    <a:pt x="177611" y="334068"/>
                    <a:pt x="164130" y="359100"/>
                    <a:pt x="149269" y="383071"/>
                  </a:cubicBezTo>
                  <a:cubicBezTo>
                    <a:pt x="143325" y="392405"/>
                    <a:pt x="136956" y="402376"/>
                    <a:pt x="124749" y="403755"/>
                  </a:cubicBezTo>
                  <a:cubicBezTo>
                    <a:pt x="113073" y="405027"/>
                    <a:pt x="100229" y="398451"/>
                    <a:pt x="97575" y="386253"/>
                  </a:cubicBezTo>
                  <a:close/>
                  <a:moveTo>
                    <a:pt x="63396" y="178784"/>
                  </a:moveTo>
                  <a:cubicBezTo>
                    <a:pt x="103626" y="209438"/>
                    <a:pt x="129207" y="256214"/>
                    <a:pt x="140671" y="304899"/>
                  </a:cubicBezTo>
                  <a:cubicBezTo>
                    <a:pt x="163281" y="273291"/>
                    <a:pt x="192578" y="246880"/>
                    <a:pt x="226226" y="227469"/>
                  </a:cubicBezTo>
                  <a:cubicBezTo>
                    <a:pt x="197566" y="190770"/>
                    <a:pt x="179628" y="145479"/>
                    <a:pt x="175912" y="99021"/>
                  </a:cubicBezTo>
                  <a:cubicBezTo>
                    <a:pt x="145448" y="134978"/>
                    <a:pt x="102352" y="156192"/>
                    <a:pt x="60848" y="176769"/>
                  </a:cubicBezTo>
                  <a:cubicBezTo>
                    <a:pt x="61697" y="177511"/>
                    <a:pt x="62547" y="178148"/>
                    <a:pt x="63396" y="1787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-1758800" y="370837"/>
              <a:ext cx="116762" cy="127281"/>
            </a:xfrm>
            <a:custGeom>
              <a:rect b="b" l="l" r="r" t="t"/>
              <a:pathLst>
                <a:path extrusionOk="0" h="127281" w="116762">
                  <a:moveTo>
                    <a:pt x="58280" y="133097"/>
                  </a:moveTo>
                  <a:cubicBezTo>
                    <a:pt x="26754" y="132355"/>
                    <a:pt x="960" y="104035"/>
                    <a:pt x="217" y="72957"/>
                  </a:cubicBezTo>
                  <a:cubicBezTo>
                    <a:pt x="-2118" y="46228"/>
                    <a:pt x="14441" y="9210"/>
                    <a:pt x="45861" y="12922"/>
                  </a:cubicBezTo>
                  <a:cubicBezTo>
                    <a:pt x="57431" y="-8928"/>
                    <a:pt x="88851" y="724"/>
                    <a:pt x="103817" y="14089"/>
                  </a:cubicBezTo>
                  <a:cubicBezTo>
                    <a:pt x="146170" y="52698"/>
                    <a:pt x="116767" y="134795"/>
                    <a:pt x="58280" y="133097"/>
                  </a:cubicBezTo>
                  <a:close/>
                  <a:moveTo>
                    <a:pt x="58386" y="88443"/>
                  </a:moveTo>
                  <a:cubicBezTo>
                    <a:pt x="73990" y="84624"/>
                    <a:pt x="81526" y="62350"/>
                    <a:pt x="70806" y="50046"/>
                  </a:cubicBezTo>
                  <a:cubicBezTo>
                    <a:pt x="62314" y="45591"/>
                    <a:pt x="51381" y="45379"/>
                    <a:pt x="46498" y="35727"/>
                  </a:cubicBezTo>
                  <a:cubicBezTo>
                    <a:pt x="28983" y="48455"/>
                    <a:pt x="33229" y="88337"/>
                    <a:pt x="58386" y="884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-36020" y="-1359471"/>
              <a:ext cx="456434" cy="1389493"/>
            </a:xfrm>
            <a:custGeom>
              <a:rect b="b" l="l" r="r" t="t"/>
              <a:pathLst>
                <a:path extrusionOk="0" h="1389493" w="456434">
                  <a:moveTo>
                    <a:pt x="391154" y="502975"/>
                  </a:moveTo>
                  <a:cubicBezTo>
                    <a:pt x="446138" y="796572"/>
                    <a:pt x="468004" y="1095048"/>
                    <a:pt x="460362" y="1393524"/>
                  </a:cubicBezTo>
                  <a:cubicBezTo>
                    <a:pt x="429367" y="1157946"/>
                    <a:pt x="376930" y="924808"/>
                    <a:pt x="300398" y="699732"/>
                  </a:cubicBezTo>
                  <a:cubicBezTo>
                    <a:pt x="224290" y="477095"/>
                    <a:pt x="162937" y="239290"/>
                    <a:pt x="9659" y="54837"/>
                  </a:cubicBezTo>
                  <a:cubicBezTo>
                    <a:pt x="6687" y="51443"/>
                    <a:pt x="3715" y="48367"/>
                    <a:pt x="0" y="46140"/>
                  </a:cubicBezTo>
                  <a:cubicBezTo>
                    <a:pt x="59549" y="18986"/>
                    <a:pt x="126422" y="0"/>
                    <a:pt x="192552" y="0"/>
                  </a:cubicBezTo>
                  <a:cubicBezTo>
                    <a:pt x="209111" y="0"/>
                    <a:pt x="225670" y="1167"/>
                    <a:pt x="242016" y="3712"/>
                  </a:cubicBezTo>
                  <a:cubicBezTo>
                    <a:pt x="310163" y="164087"/>
                    <a:pt x="366634" y="329766"/>
                    <a:pt x="391154" y="502975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1299846" y="-1390656"/>
              <a:ext cx="1252540" cy="975827"/>
            </a:xfrm>
            <a:custGeom>
              <a:rect b="b" l="l" r="r" t="t"/>
              <a:pathLst>
                <a:path extrusionOk="0" h="975827" w="1252540">
                  <a:moveTo>
                    <a:pt x="1259440" y="107553"/>
                  </a:moveTo>
                  <a:cubicBezTo>
                    <a:pt x="1234496" y="147011"/>
                    <a:pt x="1188321" y="167163"/>
                    <a:pt x="1149896" y="191453"/>
                  </a:cubicBezTo>
                  <a:cubicBezTo>
                    <a:pt x="1095867" y="223380"/>
                    <a:pt x="1042475" y="256155"/>
                    <a:pt x="988021" y="287233"/>
                  </a:cubicBezTo>
                  <a:cubicBezTo>
                    <a:pt x="927305" y="321068"/>
                    <a:pt x="872108" y="363284"/>
                    <a:pt x="814258" y="401468"/>
                  </a:cubicBezTo>
                  <a:cubicBezTo>
                    <a:pt x="684227" y="484944"/>
                    <a:pt x="555151" y="570753"/>
                    <a:pt x="427244" y="658153"/>
                  </a:cubicBezTo>
                  <a:cubicBezTo>
                    <a:pt x="396036" y="679261"/>
                    <a:pt x="361432" y="698883"/>
                    <a:pt x="328526" y="721158"/>
                  </a:cubicBezTo>
                  <a:cubicBezTo>
                    <a:pt x="328421" y="721158"/>
                    <a:pt x="328314" y="721264"/>
                    <a:pt x="328208" y="721370"/>
                  </a:cubicBezTo>
                  <a:cubicBezTo>
                    <a:pt x="327996" y="721476"/>
                    <a:pt x="327677" y="721688"/>
                    <a:pt x="327465" y="721900"/>
                  </a:cubicBezTo>
                  <a:cubicBezTo>
                    <a:pt x="286386" y="748523"/>
                    <a:pt x="245838" y="781086"/>
                    <a:pt x="207518" y="812907"/>
                  </a:cubicBezTo>
                  <a:cubicBezTo>
                    <a:pt x="138841" y="868698"/>
                    <a:pt x="61565" y="913353"/>
                    <a:pt x="0" y="977418"/>
                  </a:cubicBezTo>
                  <a:cubicBezTo>
                    <a:pt x="13056" y="960023"/>
                    <a:pt x="26218" y="942734"/>
                    <a:pt x="40018" y="925869"/>
                  </a:cubicBezTo>
                  <a:cubicBezTo>
                    <a:pt x="60292" y="901155"/>
                    <a:pt x="80672" y="876548"/>
                    <a:pt x="101371" y="852152"/>
                  </a:cubicBezTo>
                  <a:cubicBezTo>
                    <a:pt x="148182" y="797527"/>
                    <a:pt x="193931" y="742053"/>
                    <a:pt x="241167" y="687746"/>
                  </a:cubicBezTo>
                  <a:cubicBezTo>
                    <a:pt x="304537" y="617105"/>
                    <a:pt x="374488" y="552721"/>
                    <a:pt x="441255" y="485262"/>
                  </a:cubicBezTo>
                  <a:cubicBezTo>
                    <a:pt x="540291" y="391604"/>
                    <a:pt x="646863" y="306113"/>
                    <a:pt x="751843" y="219349"/>
                  </a:cubicBezTo>
                  <a:cubicBezTo>
                    <a:pt x="815107" y="170346"/>
                    <a:pt x="876672" y="118584"/>
                    <a:pt x="945350" y="77112"/>
                  </a:cubicBezTo>
                  <a:cubicBezTo>
                    <a:pt x="997256" y="46564"/>
                    <a:pt x="1052559" y="22168"/>
                    <a:pt x="1108499" y="0"/>
                  </a:cubicBezTo>
                  <a:cubicBezTo>
                    <a:pt x="1166668" y="18880"/>
                    <a:pt x="1218467" y="62474"/>
                    <a:pt x="1259440" y="107553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1493671" y="780581"/>
              <a:ext cx="1602827" cy="1177356"/>
            </a:xfrm>
            <a:custGeom>
              <a:rect b="b" l="l" r="r" t="t"/>
              <a:pathLst>
                <a:path extrusionOk="0" h="1177356" w="1602827">
                  <a:moveTo>
                    <a:pt x="1595610" y="894346"/>
                  </a:moveTo>
                  <a:cubicBezTo>
                    <a:pt x="1603146" y="903574"/>
                    <a:pt x="1612063" y="912695"/>
                    <a:pt x="1609940" y="925530"/>
                  </a:cubicBezTo>
                  <a:cubicBezTo>
                    <a:pt x="1596247" y="983019"/>
                    <a:pt x="1574699" y="1039447"/>
                    <a:pt x="1541050" y="1088981"/>
                  </a:cubicBezTo>
                  <a:cubicBezTo>
                    <a:pt x="1522474" y="1114543"/>
                    <a:pt x="1504004" y="1140954"/>
                    <a:pt x="1479803" y="1161638"/>
                  </a:cubicBezTo>
                  <a:cubicBezTo>
                    <a:pt x="1472797" y="1167896"/>
                    <a:pt x="1462182" y="1174048"/>
                    <a:pt x="1453691" y="1181260"/>
                  </a:cubicBezTo>
                  <a:cubicBezTo>
                    <a:pt x="1426623" y="1144773"/>
                    <a:pt x="1400192" y="1107755"/>
                    <a:pt x="1374611" y="1070207"/>
                  </a:cubicBezTo>
                  <a:cubicBezTo>
                    <a:pt x="1292346" y="952259"/>
                    <a:pt x="1210082" y="833357"/>
                    <a:pt x="1111471" y="728243"/>
                  </a:cubicBezTo>
                  <a:cubicBezTo>
                    <a:pt x="991843" y="594703"/>
                    <a:pt x="856611" y="477286"/>
                    <a:pt x="710658" y="373339"/>
                  </a:cubicBezTo>
                  <a:cubicBezTo>
                    <a:pt x="616187" y="303122"/>
                    <a:pt x="520017" y="235026"/>
                    <a:pt x="417797" y="176370"/>
                  </a:cubicBezTo>
                  <a:cubicBezTo>
                    <a:pt x="335214" y="127579"/>
                    <a:pt x="251994" y="77833"/>
                    <a:pt x="159858" y="49407"/>
                  </a:cubicBezTo>
                  <a:cubicBezTo>
                    <a:pt x="145847" y="46649"/>
                    <a:pt x="50102" y="9843"/>
                    <a:pt x="0" y="3585"/>
                  </a:cubicBezTo>
                  <a:cubicBezTo>
                    <a:pt x="81203" y="-6597"/>
                    <a:pt x="162724" y="6449"/>
                    <a:pt x="242441" y="23420"/>
                  </a:cubicBezTo>
                  <a:cubicBezTo>
                    <a:pt x="478195" y="58741"/>
                    <a:pt x="699194" y="159399"/>
                    <a:pt x="896522" y="290818"/>
                  </a:cubicBezTo>
                  <a:cubicBezTo>
                    <a:pt x="1132807" y="437298"/>
                    <a:pt x="1331515" y="632569"/>
                    <a:pt x="1529692" y="825826"/>
                  </a:cubicBezTo>
                  <a:cubicBezTo>
                    <a:pt x="1552832" y="847570"/>
                    <a:pt x="1575548" y="869632"/>
                    <a:pt x="1595610" y="894346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434292" y="1009137"/>
              <a:ext cx="159221" cy="1866799"/>
            </a:xfrm>
            <a:custGeom>
              <a:rect b="b" l="l" r="r" t="t"/>
              <a:pathLst>
                <a:path extrusionOk="0" h="1866799" w="159221">
                  <a:moveTo>
                    <a:pt x="162115" y="262837"/>
                  </a:moveTo>
                  <a:cubicBezTo>
                    <a:pt x="171350" y="410166"/>
                    <a:pt x="169970" y="557707"/>
                    <a:pt x="168059" y="705248"/>
                  </a:cubicBezTo>
                  <a:cubicBezTo>
                    <a:pt x="168590" y="917384"/>
                    <a:pt x="166149" y="1129414"/>
                    <a:pt x="154260" y="1341232"/>
                  </a:cubicBezTo>
                  <a:cubicBezTo>
                    <a:pt x="138444" y="1514972"/>
                    <a:pt x="130271" y="1689348"/>
                    <a:pt x="133455" y="1863936"/>
                  </a:cubicBezTo>
                  <a:cubicBezTo>
                    <a:pt x="133667" y="1865845"/>
                    <a:pt x="134198" y="1867649"/>
                    <a:pt x="134835" y="1869346"/>
                  </a:cubicBezTo>
                  <a:cubicBezTo>
                    <a:pt x="133031" y="1869346"/>
                    <a:pt x="131226" y="1869452"/>
                    <a:pt x="129422" y="1869664"/>
                  </a:cubicBezTo>
                  <a:cubicBezTo>
                    <a:pt x="105644" y="1870937"/>
                    <a:pt x="81761" y="1868710"/>
                    <a:pt x="58090" y="1865633"/>
                  </a:cubicBezTo>
                  <a:cubicBezTo>
                    <a:pt x="38559" y="1862345"/>
                    <a:pt x="14888" y="1863300"/>
                    <a:pt x="240" y="1847920"/>
                  </a:cubicBezTo>
                  <a:cubicBezTo>
                    <a:pt x="-291" y="1836359"/>
                    <a:pt x="240" y="1824691"/>
                    <a:pt x="134" y="1813130"/>
                  </a:cubicBezTo>
                  <a:cubicBezTo>
                    <a:pt x="4592" y="1528973"/>
                    <a:pt x="23486" y="1245453"/>
                    <a:pt x="48537" y="962145"/>
                  </a:cubicBezTo>
                  <a:cubicBezTo>
                    <a:pt x="61806" y="833590"/>
                    <a:pt x="80594" y="705884"/>
                    <a:pt x="96410" y="577648"/>
                  </a:cubicBezTo>
                  <a:cubicBezTo>
                    <a:pt x="113181" y="434349"/>
                    <a:pt x="114773" y="289990"/>
                    <a:pt x="125494" y="146268"/>
                  </a:cubicBezTo>
                  <a:cubicBezTo>
                    <a:pt x="129846" y="97689"/>
                    <a:pt x="138020" y="48898"/>
                    <a:pt x="142902" y="0"/>
                  </a:cubicBezTo>
                  <a:cubicBezTo>
                    <a:pt x="146830" y="87824"/>
                    <a:pt x="153836" y="175331"/>
                    <a:pt x="162115" y="262837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11"/>
            <p:cNvSpPr/>
            <p:nvPr/>
          </p:nvSpPr>
          <p:spPr>
            <a:xfrm>
              <a:off x="-1873540" y="844731"/>
              <a:ext cx="1294999" cy="944006"/>
            </a:xfrm>
            <a:custGeom>
              <a:rect b="b" l="l" r="r" t="t"/>
              <a:pathLst>
                <a:path extrusionOk="0" h="944006" w="1294999">
                  <a:moveTo>
                    <a:pt x="1295424" y="0"/>
                  </a:moveTo>
                  <a:cubicBezTo>
                    <a:pt x="1192780" y="72232"/>
                    <a:pt x="1100856" y="158466"/>
                    <a:pt x="994072" y="225395"/>
                  </a:cubicBezTo>
                  <a:cubicBezTo>
                    <a:pt x="928791" y="268247"/>
                    <a:pt x="871153" y="320962"/>
                    <a:pt x="809057" y="368057"/>
                  </a:cubicBezTo>
                  <a:cubicBezTo>
                    <a:pt x="690914" y="448987"/>
                    <a:pt x="582644" y="541902"/>
                    <a:pt x="468748" y="630469"/>
                  </a:cubicBezTo>
                  <a:cubicBezTo>
                    <a:pt x="375868" y="700474"/>
                    <a:pt x="303476" y="792754"/>
                    <a:pt x="210703" y="862759"/>
                  </a:cubicBezTo>
                  <a:cubicBezTo>
                    <a:pt x="174188" y="891715"/>
                    <a:pt x="140433" y="927566"/>
                    <a:pt x="96594" y="945386"/>
                  </a:cubicBezTo>
                  <a:cubicBezTo>
                    <a:pt x="96276" y="945492"/>
                    <a:pt x="95957" y="945598"/>
                    <a:pt x="95639" y="945704"/>
                  </a:cubicBezTo>
                  <a:cubicBezTo>
                    <a:pt x="95320" y="945492"/>
                    <a:pt x="95002" y="945174"/>
                    <a:pt x="94577" y="944961"/>
                  </a:cubicBezTo>
                  <a:cubicBezTo>
                    <a:pt x="84812" y="937855"/>
                    <a:pt x="73773" y="930112"/>
                    <a:pt x="62521" y="923006"/>
                  </a:cubicBezTo>
                  <a:cubicBezTo>
                    <a:pt x="40336" y="908580"/>
                    <a:pt x="17090" y="894579"/>
                    <a:pt x="0" y="874214"/>
                  </a:cubicBezTo>
                  <a:cubicBezTo>
                    <a:pt x="68677" y="785435"/>
                    <a:pt x="157629" y="713521"/>
                    <a:pt x="236391" y="633652"/>
                  </a:cubicBezTo>
                  <a:cubicBezTo>
                    <a:pt x="297532" y="577011"/>
                    <a:pt x="364617" y="527159"/>
                    <a:pt x="429048" y="474337"/>
                  </a:cubicBezTo>
                  <a:cubicBezTo>
                    <a:pt x="476602" y="435728"/>
                    <a:pt x="521927" y="395740"/>
                    <a:pt x="571923" y="359571"/>
                  </a:cubicBezTo>
                  <a:cubicBezTo>
                    <a:pt x="793028" y="202908"/>
                    <a:pt x="1040246" y="89098"/>
                    <a:pt x="1295424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11"/>
            <p:cNvSpPr/>
            <p:nvPr/>
          </p:nvSpPr>
          <p:spPr>
            <a:xfrm>
              <a:off x="-1819084" y="-84762"/>
              <a:ext cx="1401147" cy="243956"/>
            </a:xfrm>
            <a:custGeom>
              <a:rect b="b" l="l" r="r" t="t"/>
              <a:pathLst>
                <a:path extrusionOk="0" h="243956" w="1401147">
                  <a:moveTo>
                    <a:pt x="1165709" y="133452"/>
                  </a:moveTo>
                  <a:cubicBezTo>
                    <a:pt x="1251795" y="160287"/>
                    <a:pt x="1333847" y="199108"/>
                    <a:pt x="1411653" y="244506"/>
                  </a:cubicBezTo>
                  <a:cubicBezTo>
                    <a:pt x="1291706" y="218307"/>
                    <a:pt x="1172821" y="187017"/>
                    <a:pt x="1049690" y="179804"/>
                  </a:cubicBezTo>
                  <a:cubicBezTo>
                    <a:pt x="999695" y="173546"/>
                    <a:pt x="950230" y="163363"/>
                    <a:pt x="900128" y="157954"/>
                  </a:cubicBezTo>
                  <a:cubicBezTo>
                    <a:pt x="833043" y="152757"/>
                    <a:pt x="765639" y="154666"/>
                    <a:pt x="698660" y="148302"/>
                  </a:cubicBezTo>
                  <a:cubicBezTo>
                    <a:pt x="612574" y="140665"/>
                    <a:pt x="526807" y="152650"/>
                    <a:pt x="440828" y="158696"/>
                  </a:cubicBezTo>
                  <a:cubicBezTo>
                    <a:pt x="373530" y="162515"/>
                    <a:pt x="306445" y="156363"/>
                    <a:pt x="239147" y="157318"/>
                  </a:cubicBezTo>
                  <a:cubicBezTo>
                    <a:pt x="174610" y="158802"/>
                    <a:pt x="116865" y="177789"/>
                    <a:pt x="51160" y="182031"/>
                  </a:cubicBezTo>
                  <a:cubicBezTo>
                    <a:pt x="22713" y="181077"/>
                    <a:pt x="9444" y="183941"/>
                    <a:pt x="6684" y="151060"/>
                  </a:cubicBezTo>
                  <a:cubicBezTo>
                    <a:pt x="3925" y="121254"/>
                    <a:pt x="-5416" y="88479"/>
                    <a:pt x="4349" y="59417"/>
                  </a:cubicBezTo>
                  <a:cubicBezTo>
                    <a:pt x="24305" y="50613"/>
                    <a:pt x="47339" y="47643"/>
                    <a:pt x="68356" y="41491"/>
                  </a:cubicBezTo>
                  <a:cubicBezTo>
                    <a:pt x="161235" y="24414"/>
                    <a:pt x="254645" y="2564"/>
                    <a:pt x="349222" y="18"/>
                  </a:cubicBezTo>
                  <a:cubicBezTo>
                    <a:pt x="455052" y="-88"/>
                    <a:pt x="561305" y="-194"/>
                    <a:pt x="666285" y="13807"/>
                  </a:cubicBezTo>
                  <a:cubicBezTo>
                    <a:pt x="763304" y="25793"/>
                    <a:pt x="857457" y="51780"/>
                    <a:pt x="951291" y="78191"/>
                  </a:cubicBezTo>
                  <a:cubicBezTo>
                    <a:pt x="1022410" y="98131"/>
                    <a:pt x="1095227" y="111284"/>
                    <a:pt x="1165709" y="133452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11"/>
            <p:cNvSpPr/>
            <p:nvPr/>
          </p:nvSpPr>
          <p:spPr>
            <a:xfrm>
              <a:off x="529640" y="-1885570"/>
              <a:ext cx="275983" cy="1410706"/>
            </a:xfrm>
            <a:custGeom>
              <a:rect b="b" l="l" r="r" t="t"/>
              <a:pathLst>
                <a:path extrusionOk="0" h="1410706" w="275983">
                  <a:moveTo>
                    <a:pt x="284582" y="437849"/>
                  </a:moveTo>
                  <a:cubicBezTo>
                    <a:pt x="285537" y="768040"/>
                    <a:pt x="256028" y="1100139"/>
                    <a:pt x="166546" y="1419192"/>
                  </a:cubicBezTo>
                  <a:cubicBezTo>
                    <a:pt x="158372" y="1105124"/>
                    <a:pt x="171534" y="788617"/>
                    <a:pt x="119628" y="477519"/>
                  </a:cubicBezTo>
                  <a:cubicBezTo>
                    <a:pt x="103812" y="315341"/>
                    <a:pt x="62096" y="157193"/>
                    <a:pt x="0" y="6682"/>
                  </a:cubicBezTo>
                  <a:cubicBezTo>
                    <a:pt x="4777" y="6364"/>
                    <a:pt x="9553" y="5728"/>
                    <a:pt x="14330" y="5091"/>
                  </a:cubicBezTo>
                  <a:cubicBezTo>
                    <a:pt x="16347" y="5940"/>
                    <a:pt x="18470" y="6364"/>
                    <a:pt x="20593" y="6576"/>
                  </a:cubicBezTo>
                  <a:cubicBezTo>
                    <a:pt x="22503" y="7531"/>
                    <a:pt x="24520" y="8061"/>
                    <a:pt x="26855" y="8061"/>
                  </a:cubicBezTo>
                  <a:cubicBezTo>
                    <a:pt x="31738" y="8061"/>
                    <a:pt x="37046" y="5834"/>
                    <a:pt x="41504" y="2333"/>
                  </a:cubicBezTo>
                  <a:cubicBezTo>
                    <a:pt x="44901" y="1485"/>
                    <a:pt x="48403" y="636"/>
                    <a:pt x="51906" y="0"/>
                  </a:cubicBezTo>
                  <a:cubicBezTo>
                    <a:pt x="60716" y="6470"/>
                    <a:pt x="74303" y="5303"/>
                    <a:pt x="86723" y="2864"/>
                  </a:cubicBezTo>
                  <a:cubicBezTo>
                    <a:pt x="131835" y="1485"/>
                    <a:pt x="172702" y="6364"/>
                    <a:pt x="218876" y="15168"/>
                  </a:cubicBezTo>
                  <a:cubicBezTo>
                    <a:pt x="236391" y="16228"/>
                    <a:pt x="248385" y="27578"/>
                    <a:pt x="252206" y="44443"/>
                  </a:cubicBezTo>
                  <a:cubicBezTo>
                    <a:pt x="289571" y="171618"/>
                    <a:pt x="283945" y="305582"/>
                    <a:pt x="284582" y="437849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11"/>
            <p:cNvSpPr/>
            <p:nvPr/>
          </p:nvSpPr>
          <p:spPr>
            <a:xfrm>
              <a:off x="-1224024" y="-912288"/>
              <a:ext cx="1284385" cy="1028861"/>
            </a:xfrm>
            <a:custGeom>
              <a:rect b="b" l="l" r="r" t="t"/>
              <a:pathLst>
                <a:path extrusionOk="0" h="1028861" w="1284385">
                  <a:moveTo>
                    <a:pt x="1294045" y="1029710"/>
                  </a:moveTo>
                  <a:cubicBezTo>
                    <a:pt x="1240652" y="916005"/>
                    <a:pt x="1176115" y="806967"/>
                    <a:pt x="1089817" y="714900"/>
                  </a:cubicBezTo>
                  <a:cubicBezTo>
                    <a:pt x="1034302" y="656668"/>
                    <a:pt x="984943" y="592285"/>
                    <a:pt x="925182" y="538190"/>
                  </a:cubicBezTo>
                  <a:cubicBezTo>
                    <a:pt x="853214" y="477731"/>
                    <a:pt x="779229" y="419394"/>
                    <a:pt x="703440" y="363708"/>
                  </a:cubicBezTo>
                  <a:cubicBezTo>
                    <a:pt x="655779" y="331357"/>
                    <a:pt x="605041" y="303885"/>
                    <a:pt x="555364" y="274717"/>
                  </a:cubicBezTo>
                  <a:cubicBezTo>
                    <a:pt x="456753" y="215849"/>
                    <a:pt x="344767" y="183710"/>
                    <a:pt x="235117" y="152102"/>
                  </a:cubicBezTo>
                  <a:cubicBezTo>
                    <a:pt x="158478" y="129828"/>
                    <a:pt x="77594" y="129403"/>
                    <a:pt x="0" y="115508"/>
                  </a:cubicBezTo>
                  <a:cubicBezTo>
                    <a:pt x="11676" y="73717"/>
                    <a:pt x="28023" y="30548"/>
                    <a:pt x="59973" y="0"/>
                  </a:cubicBezTo>
                  <a:cubicBezTo>
                    <a:pt x="129712" y="12834"/>
                    <a:pt x="200937" y="18774"/>
                    <a:pt x="268447" y="41897"/>
                  </a:cubicBezTo>
                  <a:cubicBezTo>
                    <a:pt x="343918" y="67353"/>
                    <a:pt x="422149" y="85809"/>
                    <a:pt x="494541" y="119433"/>
                  </a:cubicBezTo>
                  <a:cubicBezTo>
                    <a:pt x="563113" y="155602"/>
                    <a:pt x="630410" y="195484"/>
                    <a:pt x="692506" y="241835"/>
                  </a:cubicBezTo>
                  <a:cubicBezTo>
                    <a:pt x="742396" y="281187"/>
                    <a:pt x="789419" y="327433"/>
                    <a:pt x="837398" y="369966"/>
                  </a:cubicBezTo>
                  <a:cubicBezTo>
                    <a:pt x="928579" y="450259"/>
                    <a:pt x="1000759" y="548797"/>
                    <a:pt x="1074956" y="644046"/>
                  </a:cubicBezTo>
                  <a:cubicBezTo>
                    <a:pt x="1163802" y="762418"/>
                    <a:pt x="1248826" y="887685"/>
                    <a:pt x="1294045" y="1029710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11"/>
            <p:cNvSpPr/>
            <p:nvPr/>
          </p:nvSpPr>
          <p:spPr>
            <a:xfrm>
              <a:off x="-123592" y="1206106"/>
              <a:ext cx="456434" cy="1866799"/>
            </a:xfrm>
            <a:custGeom>
              <a:rect b="b" l="l" r="r" t="t"/>
              <a:pathLst>
                <a:path extrusionOk="0" h="1866799" w="456434">
                  <a:moveTo>
                    <a:pt x="436479" y="59292"/>
                  </a:moveTo>
                  <a:cubicBezTo>
                    <a:pt x="445077" y="39669"/>
                    <a:pt x="453356" y="19941"/>
                    <a:pt x="461211" y="0"/>
                  </a:cubicBezTo>
                  <a:cubicBezTo>
                    <a:pt x="435523" y="102568"/>
                    <a:pt x="409093" y="205030"/>
                    <a:pt x="381706" y="307068"/>
                  </a:cubicBezTo>
                  <a:cubicBezTo>
                    <a:pt x="357611" y="392346"/>
                    <a:pt x="324918" y="475079"/>
                    <a:pt x="304431" y="561313"/>
                  </a:cubicBezTo>
                  <a:cubicBezTo>
                    <a:pt x="249341" y="818634"/>
                    <a:pt x="182149" y="1074683"/>
                    <a:pt x="156992" y="1337202"/>
                  </a:cubicBezTo>
                  <a:cubicBezTo>
                    <a:pt x="149668" y="1425556"/>
                    <a:pt x="134383" y="1513169"/>
                    <a:pt x="128969" y="1601736"/>
                  </a:cubicBezTo>
                  <a:cubicBezTo>
                    <a:pt x="125997" y="1683939"/>
                    <a:pt x="125785" y="1766460"/>
                    <a:pt x="128439" y="1848768"/>
                  </a:cubicBezTo>
                  <a:cubicBezTo>
                    <a:pt x="99248" y="1864573"/>
                    <a:pt x="64219" y="1861815"/>
                    <a:pt x="32163" y="1866588"/>
                  </a:cubicBezTo>
                  <a:cubicBezTo>
                    <a:pt x="25157" y="1865952"/>
                    <a:pt x="18045" y="1867330"/>
                    <a:pt x="12101" y="1870406"/>
                  </a:cubicBezTo>
                  <a:cubicBezTo>
                    <a:pt x="10827" y="1869558"/>
                    <a:pt x="9341" y="1868922"/>
                    <a:pt x="7749" y="1868391"/>
                  </a:cubicBezTo>
                  <a:cubicBezTo>
                    <a:pt x="4883" y="1867330"/>
                    <a:pt x="2335" y="1866482"/>
                    <a:pt x="0" y="1866057"/>
                  </a:cubicBezTo>
                  <a:cubicBezTo>
                    <a:pt x="2229" y="1836783"/>
                    <a:pt x="3503" y="1807508"/>
                    <a:pt x="5626" y="1778233"/>
                  </a:cubicBezTo>
                  <a:cubicBezTo>
                    <a:pt x="24838" y="1555384"/>
                    <a:pt x="45643" y="1326383"/>
                    <a:pt x="83963" y="1105018"/>
                  </a:cubicBezTo>
                  <a:cubicBezTo>
                    <a:pt x="116550" y="918869"/>
                    <a:pt x="171428" y="737598"/>
                    <a:pt x="233418" y="559191"/>
                  </a:cubicBezTo>
                  <a:cubicBezTo>
                    <a:pt x="290526" y="388422"/>
                    <a:pt x="359840" y="222319"/>
                    <a:pt x="436479" y="59292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11"/>
            <p:cNvSpPr/>
            <p:nvPr/>
          </p:nvSpPr>
          <p:spPr>
            <a:xfrm>
              <a:off x="1219493" y="1226046"/>
              <a:ext cx="647499" cy="1665270"/>
            </a:xfrm>
            <a:custGeom>
              <a:rect b="b" l="l" r="r" t="t"/>
              <a:pathLst>
                <a:path extrusionOk="0" h="1665270" w="647499">
                  <a:moveTo>
                    <a:pt x="654399" y="1575006"/>
                  </a:moveTo>
                  <a:cubicBezTo>
                    <a:pt x="661617" y="1619025"/>
                    <a:pt x="546554" y="1653603"/>
                    <a:pt x="511737" y="1663467"/>
                  </a:cubicBezTo>
                  <a:cubicBezTo>
                    <a:pt x="490295" y="1668665"/>
                    <a:pt x="468217" y="1668452"/>
                    <a:pt x="446457" y="1670574"/>
                  </a:cubicBezTo>
                  <a:cubicBezTo>
                    <a:pt x="444758" y="1670786"/>
                    <a:pt x="443060" y="1671104"/>
                    <a:pt x="441574" y="1671635"/>
                  </a:cubicBezTo>
                  <a:cubicBezTo>
                    <a:pt x="441574" y="1670680"/>
                    <a:pt x="441468" y="1669725"/>
                    <a:pt x="441361" y="1668665"/>
                  </a:cubicBezTo>
                  <a:cubicBezTo>
                    <a:pt x="427350" y="1519109"/>
                    <a:pt x="403148" y="1370825"/>
                    <a:pt x="384997" y="1221799"/>
                  </a:cubicBezTo>
                  <a:cubicBezTo>
                    <a:pt x="355488" y="921839"/>
                    <a:pt x="286705" y="626651"/>
                    <a:pt x="161450" y="351616"/>
                  </a:cubicBezTo>
                  <a:cubicBezTo>
                    <a:pt x="131941" y="283520"/>
                    <a:pt x="101371" y="216167"/>
                    <a:pt x="71543" y="148283"/>
                  </a:cubicBezTo>
                  <a:cubicBezTo>
                    <a:pt x="47979" y="99492"/>
                    <a:pt x="26855" y="47519"/>
                    <a:pt x="0" y="0"/>
                  </a:cubicBezTo>
                  <a:cubicBezTo>
                    <a:pt x="14224" y="21107"/>
                    <a:pt x="31526" y="42852"/>
                    <a:pt x="35878" y="52716"/>
                  </a:cubicBezTo>
                  <a:cubicBezTo>
                    <a:pt x="96594" y="150723"/>
                    <a:pt x="147863" y="254033"/>
                    <a:pt x="209854" y="351298"/>
                  </a:cubicBezTo>
                  <a:cubicBezTo>
                    <a:pt x="339035" y="564495"/>
                    <a:pt x="423847" y="801769"/>
                    <a:pt x="496770" y="1039256"/>
                  </a:cubicBezTo>
                  <a:cubicBezTo>
                    <a:pt x="557593" y="1215329"/>
                    <a:pt x="601750" y="1396494"/>
                    <a:pt x="654399" y="1575006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11"/>
            <p:cNvSpPr/>
            <p:nvPr/>
          </p:nvSpPr>
          <p:spPr>
            <a:xfrm>
              <a:off x="1882278" y="-7268"/>
              <a:ext cx="1220696" cy="127281"/>
            </a:xfrm>
            <a:custGeom>
              <a:rect b="b" l="l" r="r" t="t"/>
              <a:pathLst>
                <a:path extrusionOk="0" h="127281" w="1220696">
                  <a:moveTo>
                    <a:pt x="1230356" y="110582"/>
                  </a:moveTo>
                  <a:cubicBezTo>
                    <a:pt x="1217831" y="118962"/>
                    <a:pt x="1202970" y="122144"/>
                    <a:pt x="1188109" y="123205"/>
                  </a:cubicBezTo>
                  <a:cubicBezTo>
                    <a:pt x="1149047" y="126174"/>
                    <a:pt x="1109879" y="128190"/>
                    <a:pt x="1070816" y="128084"/>
                  </a:cubicBezTo>
                  <a:cubicBezTo>
                    <a:pt x="959998" y="124371"/>
                    <a:pt x="850879" y="122992"/>
                    <a:pt x="739954" y="112704"/>
                  </a:cubicBezTo>
                  <a:cubicBezTo>
                    <a:pt x="645802" y="110052"/>
                    <a:pt x="551543" y="111113"/>
                    <a:pt x="457283" y="109628"/>
                  </a:cubicBezTo>
                  <a:cubicBezTo>
                    <a:pt x="400389" y="112067"/>
                    <a:pt x="343918" y="103370"/>
                    <a:pt x="287129" y="102839"/>
                  </a:cubicBezTo>
                  <a:cubicBezTo>
                    <a:pt x="191384" y="104430"/>
                    <a:pt x="95321" y="101673"/>
                    <a:pt x="0" y="113552"/>
                  </a:cubicBezTo>
                  <a:cubicBezTo>
                    <a:pt x="221318" y="53093"/>
                    <a:pt x="450490" y="18091"/>
                    <a:pt x="679875" y="12257"/>
                  </a:cubicBezTo>
                  <a:cubicBezTo>
                    <a:pt x="846845" y="378"/>
                    <a:pt x="1016044" y="-7790"/>
                    <a:pt x="1182696" y="11727"/>
                  </a:cubicBezTo>
                  <a:cubicBezTo>
                    <a:pt x="1205093" y="41320"/>
                    <a:pt x="1219105" y="74731"/>
                    <a:pt x="1230356" y="110582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11"/>
            <p:cNvSpPr/>
            <p:nvPr/>
          </p:nvSpPr>
          <p:spPr>
            <a:xfrm>
              <a:off x="-338859" y="-2114995"/>
              <a:ext cx="127377" cy="127281"/>
            </a:xfrm>
            <a:custGeom>
              <a:rect b="b" l="l" r="r" t="t"/>
              <a:pathLst>
                <a:path extrusionOk="0" h="127281" w="127377">
                  <a:moveTo>
                    <a:pt x="127377" y="24184"/>
                  </a:moveTo>
                  <a:cubicBezTo>
                    <a:pt x="117505" y="59929"/>
                    <a:pt x="113153" y="97477"/>
                    <a:pt x="118673" y="134282"/>
                  </a:cubicBezTo>
                  <a:cubicBezTo>
                    <a:pt x="115489" y="132161"/>
                    <a:pt x="112304" y="130146"/>
                    <a:pt x="109014" y="128236"/>
                  </a:cubicBezTo>
                  <a:cubicBezTo>
                    <a:pt x="100309" y="123357"/>
                    <a:pt x="91393" y="118690"/>
                    <a:pt x="81946" y="115508"/>
                  </a:cubicBezTo>
                  <a:cubicBezTo>
                    <a:pt x="55834" y="106068"/>
                    <a:pt x="27705" y="101825"/>
                    <a:pt x="0" y="105114"/>
                  </a:cubicBezTo>
                  <a:cubicBezTo>
                    <a:pt x="13799" y="71702"/>
                    <a:pt x="21230" y="35745"/>
                    <a:pt x="26431" y="0"/>
                  </a:cubicBezTo>
                  <a:cubicBezTo>
                    <a:pt x="56577" y="18562"/>
                    <a:pt x="91924" y="29911"/>
                    <a:pt x="127377" y="24184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11"/>
            <p:cNvSpPr/>
            <p:nvPr/>
          </p:nvSpPr>
          <p:spPr>
            <a:xfrm>
              <a:off x="-1863987" y="-1170776"/>
              <a:ext cx="148606" cy="137888"/>
            </a:xfrm>
            <a:custGeom>
              <a:rect b="b" l="l" r="r" t="t"/>
              <a:pathLst>
                <a:path extrusionOk="0" h="137888" w="148606">
                  <a:moveTo>
                    <a:pt x="158266" y="120387"/>
                  </a:moveTo>
                  <a:cubicBezTo>
                    <a:pt x="114745" y="110205"/>
                    <a:pt x="69314" y="122191"/>
                    <a:pt x="30995" y="143722"/>
                  </a:cubicBezTo>
                  <a:cubicBezTo>
                    <a:pt x="29827" y="96522"/>
                    <a:pt x="25794" y="46988"/>
                    <a:pt x="0" y="6046"/>
                  </a:cubicBezTo>
                  <a:lnTo>
                    <a:pt x="0" y="6046"/>
                  </a:lnTo>
                  <a:cubicBezTo>
                    <a:pt x="40336" y="17183"/>
                    <a:pt x="81097" y="7107"/>
                    <a:pt x="121008" y="0"/>
                  </a:cubicBezTo>
                  <a:cubicBezTo>
                    <a:pt x="122919" y="42639"/>
                    <a:pt x="139796" y="82521"/>
                    <a:pt x="158266" y="120387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11"/>
            <p:cNvSpPr/>
            <p:nvPr/>
          </p:nvSpPr>
          <p:spPr>
            <a:xfrm>
              <a:off x="-934241" y="2337217"/>
              <a:ext cx="127377" cy="180315"/>
            </a:xfrm>
            <a:custGeom>
              <a:rect b="b" l="l" r="r" t="t"/>
              <a:pathLst>
                <a:path extrusionOk="0" h="180315" w="127377">
                  <a:moveTo>
                    <a:pt x="134383" y="58019"/>
                  </a:moveTo>
                  <a:cubicBezTo>
                    <a:pt x="116444" y="96204"/>
                    <a:pt x="108377" y="139055"/>
                    <a:pt x="109226" y="181164"/>
                  </a:cubicBezTo>
                  <a:cubicBezTo>
                    <a:pt x="84600" y="154435"/>
                    <a:pt x="54666" y="130888"/>
                    <a:pt x="18894" y="121660"/>
                  </a:cubicBezTo>
                  <a:cubicBezTo>
                    <a:pt x="12632" y="120175"/>
                    <a:pt x="6369" y="118902"/>
                    <a:pt x="0" y="118266"/>
                  </a:cubicBezTo>
                  <a:cubicBezTo>
                    <a:pt x="17408" y="80506"/>
                    <a:pt x="35029" y="41685"/>
                    <a:pt x="39699" y="0"/>
                  </a:cubicBezTo>
                  <a:cubicBezTo>
                    <a:pt x="65387" y="27153"/>
                    <a:pt x="97125" y="50488"/>
                    <a:pt x="134383" y="58019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11"/>
            <p:cNvSpPr/>
            <p:nvPr/>
          </p:nvSpPr>
          <p:spPr>
            <a:xfrm>
              <a:off x="2591768" y="2384735"/>
              <a:ext cx="244139" cy="307597"/>
            </a:xfrm>
            <a:custGeom>
              <a:rect b="b" l="l" r="r" t="t"/>
              <a:pathLst>
                <a:path extrusionOk="0" h="307597" w="244139">
                  <a:moveTo>
                    <a:pt x="157523" y="0"/>
                  </a:moveTo>
                  <a:cubicBezTo>
                    <a:pt x="169518" y="61626"/>
                    <a:pt x="197647" y="121448"/>
                    <a:pt x="251782" y="156557"/>
                  </a:cubicBezTo>
                  <a:cubicBezTo>
                    <a:pt x="197647" y="197393"/>
                    <a:pt x="147970" y="248730"/>
                    <a:pt x="122070" y="312265"/>
                  </a:cubicBezTo>
                  <a:cubicBezTo>
                    <a:pt x="100310" y="254564"/>
                    <a:pt x="62733" y="198135"/>
                    <a:pt x="4564" y="172573"/>
                  </a:cubicBezTo>
                  <a:cubicBezTo>
                    <a:pt x="3078" y="171937"/>
                    <a:pt x="1486" y="171300"/>
                    <a:pt x="0" y="170664"/>
                  </a:cubicBezTo>
                  <a:cubicBezTo>
                    <a:pt x="68253" y="131100"/>
                    <a:pt x="117293" y="66399"/>
                    <a:pt x="157523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11"/>
            <p:cNvSpPr/>
            <p:nvPr/>
          </p:nvSpPr>
          <p:spPr>
            <a:xfrm>
              <a:off x="2588584" y="-930107"/>
              <a:ext cx="159221" cy="201529"/>
            </a:xfrm>
            <a:custGeom>
              <a:rect b="b" l="l" r="r" t="t"/>
              <a:pathLst>
                <a:path extrusionOk="0" h="201529" w="159221">
                  <a:moveTo>
                    <a:pt x="115064" y="0"/>
                  </a:moveTo>
                  <a:cubicBezTo>
                    <a:pt x="118885" y="46458"/>
                    <a:pt x="136824" y="91749"/>
                    <a:pt x="165378" y="128449"/>
                  </a:cubicBezTo>
                  <a:cubicBezTo>
                    <a:pt x="131729" y="147859"/>
                    <a:pt x="102432" y="174270"/>
                    <a:pt x="79823" y="205878"/>
                  </a:cubicBezTo>
                  <a:cubicBezTo>
                    <a:pt x="68359" y="157193"/>
                    <a:pt x="42777" y="110417"/>
                    <a:pt x="2547" y="79763"/>
                  </a:cubicBezTo>
                  <a:cubicBezTo>
                    <a:pt x="1698" y="79127"/>
                    <a:pt x="849" y="78384"/>
                    <a:pt x="0" y="77748"/>
                  </a:cubicBezTo>
                  <a:cubicBezTo>
                    <a:pt x="41610" y="57171"/>
                    <a:pt x="84706" y="35957"/>
                    <a:pt x="115064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11"/>
            <p:cNvSpPr/>
            <p:nvPr/>
          </p:nvSpPr>
          <p:spPr>
            <a:xfrm>
              <a:off x="1426162" y="-2069386"/>
              <a:ext cx="159221" cy="169709"/>
            </a:xfrm>
            <a:custGeom>
              <a:rect b="b" l="l" r="r" t="t"/>
              <a:pathLst>
                <a:path extrusionOk="0" h="169709" w="159221">
                  <a:moveTo>
                    <a:pt x="97656" y="0"/>
                  </a:moveTo>
                  <a:cubicBezTo>
                    <a:pt x="101795" y="40942"/>
                    <a:pt x="124299" y="80400"/>
                    <a:pt x="161875" y="99068"/>
                  </a:cubicBezTo>
                  <a:cubicBezTo>
                    <a:pt x="130561" y="117736"/>
                    <a:pt x="101477" y="141601"/>
                    <a:pt x="83113" y="173528"/>
                  </a:cubicBezTo>
                  <a:cubicBezTo>
                    <a:pt x="73454" y="125903"/>
                    <a:pt x="45750" y="80824"/>
                    <a:pt x="1486" y="58550"/>
                  </a:cubicBezTo>
                  <a:cubicBezTo>
                    <a:pt x="955" y="58338"/>
                    <a:pt x="425" y="58019"/>
                    <a:pt x="0" y="57701"/>
                  </a:cubicBezTo>
                  <a:cubicBezTo>
                    <a:pt x="33649" y="41154"/>
                    <a:pt x="72605" y="29487"/>
                    <a:pt x="97656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11"/>
            <p:cNvSpPr/>
            <p:nvPr/>
          </p:nvSpPr>
          <p:spPr>
            <a:xfrm>
              <a:off x="-1098184" y="-1635037"/>
              <a:ext cx="31844" cy="42427"/>
            </a:xfrm>
            <a:custGeom>
              <a:rect b="b" l="l" r="r" t="t"/>
              <a:pathLst>
                <a:path extrusionOk="0" h="42427" w="31844">
                  <a:moveTo>
                    <a:pt x="25102" y="0"/>
                  </a:moveTo>
                  <a:cubicBezTo>
                    <a:pt x="36884" y="8061"/>
                    <a:pt x="49728" y="46564"/>
                    <a:pt x="26588" y="45609"/>
                  </a:cubicBezTo>
                  <a:cubicBezTo>
                    <a:pt x="8755" y="44655"/>
                    <a:pt x="-6742" y="21638"/>
                    <a:pt x="3023" y="5622"/>
                  </a:cubicBezTo>
                  <a:cubicBezTo>
                    <a:pt x="11091" y="7531"/>
                    <a:pt x="17353" y="424"/>
                    <a:pt x="25102" y="0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11"/>
            <p:cNvSpPr/>
            <p:nvPr/>
          </p:nvSpPr>
          <p:spPr>
            <a:xfrm>
              <a:off x="-1722909" y="406564"/>
              <a:ext cx="31844" cy="42427"/>
            </a:xfrm>
            <a:custGeom>
              <a:rect b="b" l="l" r="r" t="t"/>
              <a:pathLst>
                <a:path extrusionOk="0" h="42427" w="31844">
                  <a:moveTo>
                    <a:pt x="34914" y="14319"/>
                  </a:moveTo>
                  <a:cubicBezTo>
                    <a:pt x="45529" y="26623"/>
                    <a:pt x="38099" y="48897"/>
                    <a:pt x="22495" y="52716"/>
                  </a:cubicBezTo>
                  <a:cubicBezTo>
                    <a:pt x="-2662" y="52610"/>
                    <a:pt x="-6908" y="12728"/>
                    <a:pt x="10713" y="0"/>
                  </a:cubicBezTo>
                  <a:cubicBezTo>
                    <a:pt x="15489" y="9652"/>
                    <a:pt x="26422" y="9970"/>
                    <a:pt x="34914" y="14319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11"/>
            <p:cNvSpPr/>
            <p:nvPr/>
          </p:nvSpPr>
          <p:spPr>
            <a:xfrm>
              <a:off x="-1721765" y="2088129"/>
              <a:ext cx="42459" cy="42427"/>
            </a:xfrm>
            <a:custGeom>
              <a:rect b="b" l="l" r="r" t="t"/>
              <a:pathLst>
                <a:path extrusionOk="0" h="42427" w="42459">
                  <a:moveTo>
                    <a:pt x="36424" y="358"/>
                  </a:moveTo>
                  <a:cubicBezTo>
                    <a:pt x="60414" y="2691"/>
                    <a:pt x="55531" y="52331"/>
                    <a:pt x="31117" y="50528"/>
                  </a:cubicBezTo>
                  <a:cubicBezTo>
                    <a:pt x="10843" y="53286"/>
                    <a:pt x="-1364" y="30906"/>
                    <a:pt x="122" y="13086"/>
                  </a:cubicBezTo>
                  <a:cubicBezTo>
                    <a:pt x="15301" y="15102"/>
                    <a:pt x="20396" y="-2718"/>
                    <a:pt x="36424" y="358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11"/>
            <p:cNvSpPr/>
            <p:nvPr/>
          </p:nvSpPr>
          <p:spPr>
            <a:xfrm>
              <a:off x="3037501" y="1210773"/>
              <a:ext cx="31844" cy="42427"/>
            </a:xfrm>
            <a:custGeom>
              <a:rect b="b" l="l" r="r" t="t"/>
              <a:pathLst>
                <a:path extrusionOk="0" h="42427" w="31844">
                  <a:moveTo>
                    <a:pt x="35540" y="1379"/>
                  </a:moveTo>
                  <a:cubicBezTo>
                    <a:pt x="43819" y="13365"/>
                    <a:pt x="43925" y="29699"/>
                    <a:pt x="38406" y="42957"/>
                  </a:cubicBezTo>
                  <a:cubicBezTo>
                    <a:pt x="37875" y="43170"/>
                    <a:pt x="37344" y="43276"/>
                    <a:pt x="36707" y="43488"/>
                  </a:cubicBezTo>
                  <a:cubicBezTo>
                    <a:pt x="35327" y="43700"/>
                    <a:pt x="33947" y="43912"/>
                    <a:pt x="32567" y="44018"/>
                  </a:cubicBezTo>
                  <a:cubicBezTo>
                    <a:pt x="11763" y="42957"/>
                    <a:pt x="-2249" y="19517"/>
                    <a:pt x="299" y="0"/>
                  </a:cubicBezTo>
                  <a:cubicBezTo>
                    <a:pt x="11444" y="4773"/>
                    <a:pt x="23970" y="-1697"/>
                    <a:pt x="35540" y="1379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11"/>
            <p:cNvSpPr/>
            <p:nvPr/>
          </p:nvSpPr>
          <p:spPr>
            <a:xfrm>
              <a:off x="1961835" y="-1742484"/>
              <a:ext cx="53073" cy="63640"/>
            </a:xfrm>
            <a:custGeom>
              <a:rect b="b" l="l" r="r" t="t"/>
              <a:pathLst>
                <a:path extrusionOk="0" h="63640" w="53073">
                  <a:moveTo>
                    <a:pt x="45379" y="20577"/>
                  </a:moveTo>
                  <a:cubicBezTo>
                    <a:pt x="61089" y="34684"/>
                    <a:pt x="55144" y="75202"/>
                    <a:pt x="28926" y="72126"/>
                  </a:cubicBezTo>
                  <a:cubicBezTo>
                    <a:pt x="-3555" y="70217"/>
                    <a:pt x="-9287" y="16441"/>
                    <a:pt x="14808" y="0"/>
                  </a:cubicBezTo>
                  <a:cubicBezTo>
                    <a:pt x="17356" y="9334"/>
                    <a:pt x="25423" y="16759"/>
                    <a:pt x="35401" y="17713"/>
                  </a:cubicBezTo>
                  <a:cubicBezTo>
                    <a:pt x="38904" y="17926"/>
                    <a:pt x="42407" y="18562"/>
                    <a:pt x="45379" y="20577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1" name="Google Shape;891;p11"/>
          <p:cNvGrpSpPr/>
          <p:nvPr/>
        </p:nvGrpSpPr>
        <p:grpSpPr>
          <a:xfrm>
            <a:off x="-314285" y="3372120"/>
            <a:ext cx="2110872" cy="2273552"/>
            <a:chOff x="-628571" y="6744240"/>
            <a:chExt cx="4221743" cy="4547104"/>
          </a:xfrm>
        </p:grpSpPr>
        <p:sp>
          <p:nvSpPr>
            <p:cNvPr id="892" name="Google Shape;892;p11"/>
            <p:cNvSpPr/>
            <p:nvPr/>
          </p:nvSpPr>
          <p:spPr>
            <a:xfrm>
              <a:off x="2385617" y="8988530"/>
              <a:ext cx="209353" cy="309722"/>
            </a:xfrm>
            <a:custGeom>
              <a:rect b="b" l="l" r="r" t="t"/>
              <a:pathLst>
                <a:path extrusionOk="0" h="309722" w="209353">
                  <a:moveTo>
                    <a:pt x="192032" y="107856"/>
                  </a:moveTo>
                  <a:cubicBezTo>
                    <a:pt x="189211" y="61307"/>
                    <a:pt x="156806" y="7379"/>
                    <a:pt x="108018" y="0"/>
                  </a:cubicBezTo>
                  <a:cubicBezTo>
                    <a:pt x="88175" y="1640"/>
                    <a:pt x="70425" y="12935"/>
                    <a:pt x="51401" y="18401"/>
                  </a:cubicBezTo>
                  <a:cubicBezTo>
                    <a:pt x="45485" y="21043"/>
                    <a:pt x="37748" y="23502"/>
                    <a:pt x="31103" y="27146"/>
                  </a:cubicBezTo>
                  <a:cubicBezTo>
                    <a:pt x="26006" y="24596"/>
                    <a:pt x="20636" y="22774"/>
                    <a:pt x="14901" y="22318"/>
                  </a:cubicBezTo>
                  <a:cubicBezTo>
                    <a:pt x="-4578" y="22683"/>
                    <a:pt x="-3668" y="42268"/>
                    <a:pt x="10168" y="50922"/>
                  </a:cubicBezTo>
                  <a:cubicBezTo>
                    <a:pt x="96913" y="124071"/>
                    <a:pt x="-20234" y="209427"/>
                    <a:pt x="78981" y="291594"/>
                  </a:cubicBezTo>
                  <a:cubicBezTo>
                    <a:pt x="83442" y="296149"/>
                    <a:pt x="89449" y="299155"/>
                    <a:pt x="95548" y="300340"/>
                  </a:cubicBezTo>
                  <a:cubicBezTo>
                    <a:pt x="99826" y="309085"/>
                    <a:pt x="106106" y="312182"/>
                    <a:pt x="113115" y="312182"/>
                  </a:cubicBezTo>
                  <a:cubicBezTo>
                    <a:pt x="125767" y="312182"/>
                    <a:pt x="140877" y="301888"/>
                    <a:pt x="150981" y="295420"/>
                  </a:cubicBezTo>
                  <a:cubicBezTo>
                    <a:pt x="174192" y="278659"/>
                    <a:pt x="205959" y="262444"/>
                    <a:pt x="212695" y="232383"/>
                  </a:cubicBezTo>
                  <a:cubicBezTo>
                    <a:pt x="213605" y="224822"/>
                    <a:pt x="210601" y="217626"/>
                    <a:pt x="205868" y="211795"/>
                  </a:cubicBezTo>
                  <a:cubicBezTo>
                    <a:pt x="174010" y="182098"/>
                    <a:pt x="195491" y="144750"/>
                    <a:pt x="192032" y="107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11"/>
            <p:cNvSpPr/>
            <p:nvPr/>
          </p:nvSpPr>
          <p:spPr>
            <a:xfrm>
              <a:off x="2413007" y="8588205"/>
              <a:ext cx="318581" cy="191299"/>
            </a:xfrm>
            <a:custGeom>
              <a:rect b="b" l="l" r="r" t="t"/>
              <a:pathLst>
                <a:path extrusionOk="0" h="191299" w="318581">
                  <a:moveTo>
                    <a:pt x="244470" y="4518"/>
                  </a:moveTo>
                  <a:cubicBezTo>
                    <a:pt x="230362" y="2605"/>
                    <a:pt x="211884" y="-6140"/>
                    <a:pt x="201325" y="7524"/>
                  </a:cubicBezTo>
                  <a:cubicBezTo>
                    <a:pt x="157270" y="2787"/>
                    <a:pt x="113032" y="13901"/>
                    <a:pt x="72072" y="29387"/>
                  </a:cubicBezTo>
                  <a:cubicBezTo>
                    <a:pt x="36391" y="44600"/>
                    <a:pt x="2803" y="61726"/>
                    <a:pt x="1256" y="105542"/>
                  </a:cubicBezTo>
                  <a:cubicBezTo>
                    <a:pt x="-292" y="121757"/>
                    <a:pt x="-292" y="137790"/>
                    <a:pt x="619" y="154005"/>
                  </a:cubicBezTo>
                  <a:cubicBezTo>
                    <a:pt x="801" y="167396"/>
                    <a:pt x="1620" y="182517"/>
                    <a:pt x="14363" y="190078"/>
                  </a:cubicBezTo>
                  <a:cubicBezTo>
                    <a:pt x="21008" y="194269"/>
                    <a:pt x="28563" y="195635"/>
                    <a:pt x="36209" y="195635"/>
                  </a:cubicBezTo>
                  <a:cubicBezTo>
                    <a:pt x="45129" y="195635"/>
                    <a:pt x="54323" y="193722"/>
                    <a:pt x="62697" y="192173"/>
                  </a:cubicBezTo>
                  <a:cubicBezTo>
                    <a:pt x="93372" y="186343"/>
                    <a:pt x="121498" y="179602"/>
                    <a:pt x="154630" y="176505"/>
                  </a:cubicBezTo>
                  <a:cubicBezTo>
                    <a:pt x="202327" y="169309"/>
                    <a:pt x="251661" y="172952"/>
                    <a:pt x="298720" y="163388"/>
                  </a:cubicBezTo>
                  <a:cubicBezTo>
                    <a:pt x="318290" y="155280"/>
                    <a:pt x="320384" y="131869"/>
                    <a:pt x="322569" y="113559"/>
                  </a:cubicBezTo>
                  <a:cubicBezTo>
                    <a:pt x="323843" y="92060"/>
                    <a:pt x="327120" y="69287"/>
                    <a:pt x="321567" y="48244"/>
                  </a:cubicBezTo>
                  <a:cubicBezTo>
                    <a:pt x="307094" y="20460"/>
                    <a:pt x="272506" y="12170"/>
                    <a:pt x="244470" y="45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11"/>
            <p:cNvSpPr/>
            <p:nvPr/>
          </p:nvSpPr>
          <p:spPr>
            <a:xfrm>
              <a:off x="2922140" y="8419079"/>
              <a:ext cx="254865" cy="309722"/>
            </a:xfrm>
            <a:custGeom>
              <a:rect b="b" l="l" r="r" t="t"/>
              <a:pathLst>
                <a:path extrusionOk="0" h="309722" w="254865">
                  <a:moveTo>
                    <a:pt x="97246" y="2477"/>
                  </a:moveTo>
                  <a:cubicBezTo>
                    <a:pt x="72942" y="-3626"/>
                    <a:pt x="37716" y="200"/>
                    <a:pt x="31162" y="29350"/>
                  </a:cubicBezTo>
                  <a:cubicBezTo>
                    <a:pt x="18601" y="65788"/>
                    <a:pt x="3582" y="103045"/>
                    <a:pt x="2035" y="142125"/>
                  </a:cubicBezTo>
                  <a:cubicBezTo>
                    <a:pt x="-969" y="145313"/>
                    <a:pt x="-969" y="149139"/>
                    <a:pt x="4220" y="151872"/>
                  </a:cubicBezTo>
                  <a:cubicBezTo>
                    <a:pt x="7497" y="158340"/>
                    <a:pt x="13959" y="159797"/>
                    <a:pt x="19056" y="154696"/>
                  </a:cubicBezTo>
                  <a:cubicBezTo>
                    <a:pt x="45817" y="155972"/>
                    <a:pt x="72942" y="154150"/>
                    <a:pt x="98975" y="161984"/>
                  </a:cubicBezTo>
                  <a:cubicBezTo>
                    <a:pt x="90601" y="196509"/>
                    <a:pt x="60745" y="284689"/>
                    <a:pt x="96153" y="307098"/>
                  </a:cubicBezTo>
                  <a:cubicBezTo>
                    <a:pt x="104163" y="309831"/>
                    <a:pt x="112810" y="311106"/>
                    <a:pt x="121822" y="311106"/>
                  </a:cubicBezTo>
                  <a:cubicBezTo>
                    <a:pt x="154408" y="311106"/>
                    <a:pt x="190363" y="294162"/>
                    <a:pt x="209022" y="268383"/>
                  </a:cubicBezTo>
                  <a:cubicBezTo>
                    <a:pt x="234600" y="267381"/>
                    <a:pt x="245432" y="210082"/>
                    <a:pt x="252167" y="190770"/>
                  </a:cubicBezTo>
                  <a:cubicBezTo>
                    <a:pt x="257447" y="166903"/>
                    <a:pt x="267004" y="138573"/>
                    <a:pt x="252258" y="116436"/>
                  </a:cubicBezTo>
                  <a:cubicBezTo>
                    <a:pt x="214393" y="62873"/>
                    <a:pt x="164785" y="12953"/>
                    <a:pt x="97246" y="24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11"/>
            <p:cNvSpPr/>
            <p:nvPr/>
          </p:nvSpPr>
          <p:spPr>
            <a:xfrm>
              <a:off x="2472215" y="7553772"/>
              <a:ext cx="291274" cy="182189"/>
            </a:xfrm>
            <a:custGeom>
              <a:rect b="b" l="l" r="r" t="t"/>
              <a:pathLst>
                <a:path extrusionOk="0" h="182189" w="291274">
                  <a:moveTo>
                    <a:pt x="4034" y="102041"/>
                  </a:moveTo>
                  <a:cubicBezTo>
                    <a:pt x="7584" y="129187"/>
                    <a:pt x="-62" y="164350"/>
                    <a:pt x="22239" y="184755"/>
                  </a:cubicBezTo>
                  <a:cubicBezTo>
                    <a:pt x="26699" y="187852"/>
                    <a:pt x="31523" y="189219"/>
                    <a:pt x="36529" y="189219"/>
                  </a:cubicBezTo>
                  <a:cubicBezTo>
                    <a:pt x="39169" y="189219"/>
                    <a:pt x="41809" y="188854"/>
                    <a:pt x="44448" y="188126"/>
                  </a:cubicBezTo>
                  <a:cubicBezTo>
                    <a:pt x="71027" y="181020"/>
                    <a:pt x="96878" y="170727"/>
                    <a:pt x="123730" y="164532"/>
                  </a:cubicBezTo>
                  <a:cubicBezTo>
                    <a:pt x="158592" y="157700"/>
                    <a:pt x="194182" y="159249"/>
                    <a:pt x="229499" y="158611"/>
                  </a:cubicBezTo>
                  <a:cubicBezTo>
                    <a:pt x="247977" y="157244"/>
                    <a:pt x="270277" y="160615"/>
                    <a:pt x="285023" y="147133"/>
                  </a:cubicBezTo>
                  <a:cubicBezTo>
                    <a:pt x="296401" y="135928"/>
                    <a:pt x="291304" y="119167"/>
                    <a:pt x="288118" y="105594"/>
                  </a:cubicBezTo>
                  <a:cubicBezTo>
                    <a:pt x="284295" y="86373"/>
                    <a:pt x="281655" y="66696"/>
                    <a:pt x="277378" y="47202"/>
                  </a:cubicBezTo>
                  <a:cubicBezTo>
                    <a:pt x="272553" y="20056"/>
                    <a:pt x="259628" y="-6179"/>
                    <a:pt x="227497" y="1290"/>
                  </a:cubicBezTo>
                  <a:cubicBezTo>
                    <a:pt x="153676" y="6938"/>
                    <a:pt x="82041" y="23426"/>
                    <a:pt x="11862" y="46018"/>
                  </a:cubicBezTo>
                  <a:cubicBezTo>
                    <a:pt x="4762" y="47202"/>
                    <a:pt x="-335" y="54763"/>
                    <a:pt x="2032" y="62050"/>
                  </a:cubicBezTo>
                  <a:cubicBezTo>
                    <a:pt x="-3703" y="74895"/>
                    <a:pt x="4580" y="88650"/>
                    <a:pt x="4034" y="1020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11"/>
            <p:cNvSpPr/>
            <p:nvPr/>
          </p:nvSpPr>
          <p:spPr>
            <a:xfrm>
              <a:off x="2757532" y="7063070"/>
              <a:ext cx="236660" cy="400817"/>
            </a:xfrm>
            <a:custGeom>
              <a:rect b="b" l="l" r="r" t="t"/>
              <a:pathLst>
                <a:path extrusionOk="0" h="400817" w="236660">
                  <a:moveTo>
                    <a:pt x="65062" y="381677"/>
                  </a:moveTo>
                  <a:cubicBezTo>
                    <a:pt x="87454" y="385047"/>
                    <a:pt x="113941" y="395796"/>
                    <a:pt x="136515" y="403448"/>
                  </a:cubicBezTo>
                  <a:cubicBezTo>
                    <a:pt x="137790" y="403540"/>
                    <a:pt x="138973" y="403631"/>
                    <a:pt x="140156" y="403631"/>
                  </a:cubicBezTo>
                  <a:cubicBezTo>
                    <a:pt x="184758" y="403631"/>
                    <a:pt x="193496" y="315451"/>
                    <a:pt x="207605" y="282566"/>
                  </a:cubicBezTo>
                  <a:cubicBezTo>
                    <a:pt x="231908" y="210874"/>
                    <a:pt x="247837" y="135356"/>
                    <a:pt x="240828" y="59383"/>
                  </a:cubicBezTo>
                  <a:cubicBezTo>
                    <a:pt x="236823" y="40800"/>
                    <a:pt x="217344" y="33330"/>
                    <a:pt x="201506" y="27227"/>
                  </a:cubicBezTo>
                  <a:cubicBezTo>
                    <a:pt x="179842" y="19211"/>
                    <a:pt x="158088" y="11012"/>
                    <a:pt x="135605" y="5638"/>
                  </a:cubicBezTo>
                  <a:cubicBezTo>
                    <a:pt x="119767" y="3269"/>
                    <a:pt x="99833" y="-6023"/>
                    <a:pt x="86088" y="6093"/>
                  </a:cubicBezTo>
                  <a:cubicBezTo>
                    <a:pt x="78897" y="12834"/>
                    <a:pt x="78260" y="24950"/>
                    <a:pt x="84268" y="32510"/>
                  </a:cubicBezTo>
                  <a:cubicBezTo>
                    <a:pt x="96101" y="131348"/>
                    <a:pt x="57052" y="226360"/>
                    <a:pt x="16000" y="314267"/>
                  </a:cubicBezTo>
                  <a:cubicBezTo>
                    <a:pt x="9811" y="329662"/>
                    <a:pt x="-8394" y="346423"/>
                    <a:pt x="4531" y="363093"/>
                  </a:cubicBezTo>
                  <a:cubicBezTo>
                    <a:pt x="19914" y="379035"/>
                    <a:pt x="45037" y="376575"/>
                    <a:pt x="65062" y="3816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11"/>
            <p:cNvSpPr/>
            <p:nvPr/>
          </p:nvSpPr>
          <p:spPr>
            <a:xfrm>
              <a:off x="668752" y="7479172"/>
              <a:ext cx="336786" cy="255065"/>
            </a:xfrm>
            <a:custGeom>
              <a:rect b="b" l="l" r="r" t="t"/>
              <a:pathLst>
                <a:path extrusionOk="0" h="255065" w="336786">
                  <a:moveTo>
                    <a:pt x="53931" y="148220"/>
                  </a:moveTo>
                  <a:cubicBezTo>
                    <a:pt x="65764" y="148676"/>
                    <a:pt x="77597" y="148402"/>
                    <a:pt x="89430" y="148220"/>
                  </a:cubicBezTo>
                  <a:cubicBezTo>
                    <a:pt x="97076" y="148038"/>
                    <a:pt x="104722" y="147856"/>
                    <a:pt x="112368" y="147947"/>
                  </a:cubicBezTo>
                  <a:cubicBezTo>
                    <a:pt x="123655" y="147127"/>
                    <a:pt x="138674" y="147674"/>
                    <a:pt x="144955" y="136378"/>
                  </a:cubicBezTo>
                  <a:cubicBezTo>
                    <a:pt x="166709" y="161611"/>
                    <a:pt x="172262" y="195498"/>
                    <a:pt x="175174" y="227655"/>
                  </a:cubicBezTo>
                  <a:cubicBezTo>
                    <a:pt x="175265" y="239588"/>
                    <a:pt x="179635" y="251339"/>
                    <a:pt x="190921" y="256987"/>
                  </a:cubicBezTo>
                  <a:cubicBezTo>
                    <a:pt x="196292" y="259174"/>
                    <a:pt x="201662" y="260085"/>
                    <a:pt x="206942" y="260085"/>
                  </a:cubicBezTo>
                  <a:cubicBezTo>
                    <a:pt x="229970" y="260085"/>
                    <a:pt x="252362" y="242959"/>
                    <a:pt x="272205" y="232847"/>
                  </a:cubicBezTo>
                  <a:cubicBezTo>
                    <a:pt x="289409" y="221825"/>
                    <a:pt x="308160" y="213626"/>
                    <a:pt x="326182" y="204061"/>
                  </a:cubicBezTo>
                  <a:cubicBezTo>
                    <a:pt x="357130" y="178464"/>
                    <a:pt x="328367" y="133827"/>
                    <a:pt x="316807" y="104586"/>
                  </a:cubicBezTo>
                  <a:cubicBezTo>
                    <a:pt x="256731" y="-23767"/>
                    <a:pt x="187644" y="-18665"/>
                    <a:pt x="71954" y="38269"/>
                  </a:cubicBezTo>
                  <a:cubicBezTo>
                    <a:pt x="22073" y="64413"/>
                    <a:pt x="-51838" y="145670"/>
                    <a:pt x="53931" y="1482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11"/>
            <p:cNvSpPr/>
            <p:nvPr/>
          </p:nvSpPr>
          <p:spPr>
            <a:xfrm>
              <a:off x="1541311" y="7894282"/>
              <a:ext cx="336786" cy="327941"/>
            </a:xfrm>
            <a:custGeom>
              <a:rect b="b" l="l" r="r" t="t"/>
              <a:pathLst>
                <a:path extrusionOk="0" h="327941" w="336786">
                  <a:moveTo>
                    <a:pt x="583" y="261642"/>
                  </a:moveTo>
                  <a:cubicBezTo>
                    <a:pt x="16330" y="300630"/>
                    <a:pt x="85326" y="316299"/>
                    <a:pt x="121644" y="332514"/>
                  </a:cubicBezTo>
                  <a:cubicBezTo>
                    <a:pt x="124192" y="332969"/>
                    <a:pt x="126650" y="333151"/>
                    <a:pt x="129017" y="333151"/>
                  </a:cubicBezTo>
                  <a:cubicBezTo>
                    <a:pt x="164061" y="333151"/>
                    <a:pt x="181264" y="288515"/>
                    <a:pt x="201289" y="264648"/>
                  </a:cubicBezTo>
                  <a:cubicBezTo>
                    <a:pt x="223226" y="234222"/>
                    <a:pt x="247711" y="205801"/>
                    <a:pt x="274108" y="179201"/>
                  </a:cubicBezTo>
                  <a:cubicBezTo>
                    <a:pt x="285213" y="167814"/>
                    <a:pt x="296227" y="156610"/>
                    <a:pt x="308788" y="146954"/>
                  </a:cubicBezTo>
                  <a:cubicBezTo>
                    <a:pt x="322259" y="136204"/>
                    <a:pt x="338917" y="124817"/>
                    <a:pt x="340464" y="106143"/>
                  </a:cubicBezTo>
                  <a:cubicBezTo>
                    <a:pt x="343468" y="81912"/>
                    <a:pt x="326629" y="63055"/>
                    <a:pt x="309698" y="48207"/>
                  </a:cubicBezTo>
                  <a:cubicBezTo>
                    <a:pt x="288126" y="29623"/>
                    <a:pt x="264915" y="3661"/>
                    <a:pt x="235332" y="1111"/>
                  </a:cubicBezTo>
                  <a:cubicBezTo>
                    <a:pt x="215398" y="-4993"/>
                    <a:pt x="192551" y="15595"/>
                    <a:pt x="175894" y="25433"/>
                  </a:cubicBezTo>
                  <a:cubicBezTo>
                    <a:pt x="113816" y="72438"/>
                    <a:pt x="74858" y="142854"/>
                    <a:pt x="28982" y="204525"/>
                  </a:cubicBezTo>
                  <a:cubicBezTo>
                    <a:pt x="19334" y="222927"/>
                    <a:pt x="-3968" y="238868"/>
                    <a:pt x="583" y="2616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11"/>
            <p:cNvSpPr/>
            <p:nvPr/>
          </p:nvSpPr>
          <p:spPr>
            <a:xfrm>
              <a:off x="-628571" y="8868223"/>
              <a:ext cx="1784058" cy="2423121"/>
            </a:xfrm>
            <a:custGeom>
              <a:rect b="b" l="l" r="r" t="t"/>
              <a:pathLst>
                <a:path extrusionOk="0" h="2423121" w="1784058">
                  <a:moveTo>
                    <a:pt x="1667925" y="181887"/>
                  </a:moveTo>
                  <a:cubicBezTo>
                    <a:pt x="1643439" y="148364"/>
                    <a:pt x="1614858" y="117938"/>
                    <a:pt x="1583273" y="91065"/>
                  </a:cubicBezTo>
                  <a:cubicBezTo>
                    <a:pt x="1552962" y="65103"/>
                    <a:pt x="1522196" y="38139"/>
                    <a:pt x="1484330" y="24020"/>
                  </a:cubicBezTo>
                  <a:cubicBezTo>
                    <a:pt x="1437180" y="5527"/>
                    <a:pt x="1383567" y="-7864"/>
                    <a:pt x="1333414" y="5254"/>
                  </a:cubicBezTo>
                  <a:cubicBezTo>
                    <a:pt x="1328407" y="6074"/>
                    <a:pt x="1323856" y="7896"/>
                    <a:pt x="1320124" y="10173"/>
                  </a:cubicBezTo>
                  <a:cubicBezTo>
                    <a:pt x="1319851" y="9536"/>
                    <a:pt x="1319669" y="8898"/>
                    <a:pt x="1319305" y="8260"/>
                  </a:cubicBezTo>
                  <a:cubicBezTo>
                    <a:pt x="1316119" y="3888"/>
                    <a:pt x="1309838" y="2157"/>
                    <a:pt x="1305014" y="4890"/>
                  </a:cubicBezTo>
                  <a:cubicBezTo>
                    <a:pt x="1297186" y="10173"/>
                    <a:pt x="1291088" y="17552"/>
                    <a:pt x="1284079" y="23837"/>
                  </a:cubicBezTo>
                  <a:cubicBezTo>
                    <a:pt x="1251675" y="54809"/>
                    <a:pt x="1222638" y="88970"/>
                    <a:pt x="1194421" y="123768"/>
                  </a:cubicBezTo>
                  <a:cubicBezTo>
                    <a:pt x="1128156" y="200835"/>
                    <a:pt x="1057431" y="274257"/>
                    <a:pt x="1001269" y="359430"/>
                  </a:cubicBezTo>
                  <a:cubicBezTo>
                    <a:pt x="948475" y="433308"/>
                    <a:pt x="881937" y="495435"/>
                    <a:pt x="824320" y="565305"/>
                  </a:cubicBezTo>
                  <a:cubicBezTo>
                    <a:pt x="798105" y="598463"/>
                    <a:pt x="772072" y="631895"/>
                    <a:pt x="745766" y="664962"/>
                  </a:cubicBezTo>
                  <a:cubicBezTo>
                    <a:pt x="598035" y="856079"/>
                    <a:pt x="460408" y="1054666"/>
                    <a:pt x="324510" y="1254255"/>
                  </a:cubicBezTo>
                  <a:cubicBezTo>
                    <a:pt x="302664" y="1285500"/>
                    <a:pt x="281820" y="1317383"/>
                    <a:pt x="259246" y="1347991"/>
                  </a:cubicBezTo>
                  <a:cubicBezTo>
                    <a:pt x="248323" y="1364024"/>
                    <a:pt x="222473" y="1388164"/>
                    <a:pt x="227206" y="1407658"/>
                  </a:cubicBezTo>
                  <a:cubicBezTo>
                    <a:pt x="226296" y="1409116"/>
                    <a:pt x="225477" y="1410391"/>
                    <a:pt x="225021" y="1411393"/>
                  </a:cubicBezTo>
                  <a:cubicBezTo>
                    <a:pt x="186701" y="1482903"/>
                    <a:pt x="173138" y="1570900"/>
                    <a:pt x="199353" y="1648695"/>
                  </a:cubicBezTo>
                  <a:cubicBezTo>
                    <a:pt x="218286" y="1698979"/>
                    <a:pt x="246412" y="1746895"/>
                    <a:pt x="283094" y="1786613"/>
                  </a:cubicBezTo>
                  <a:cubicBezTo>
                    <a:pt x="266073" y="1817220"/>
                    <a:pt x="248870" y="1847828"/>
                    <a:pt x="229482" y="1876978"/>
                  </a:cubicBezTo>
                  <a:cubicBezTo>
                    <a:pt x="187338" y="1946484"/>
                    <a:pt x="143920" y="2015443"/>
                    <a:pt x="108420" y="2088592"/>
                  </a:cubicBezTo>
                  <a:cubicBezTo>
                    <a:pt x="60633" y="2190800"/>
                    <a:pt x="24315" y="2298838"/>
                    <a:pt x="285" y="2409063"/>
                  </a:cubicBezTo>
                  <a:cubicBezTo>
                    <a:pt x="-1627" y="2421270"/>
                    <a:pt x="6383" y="2428831"/>
                    <a:pt x="15486" y="2430379"/>
                  </a:cubicBezTo>
                  <a:cubicBezTo>
                    <a:pt x="24679" y="2431928"/>
                    <a:pt x="35056" y="2427464"/>
                    <a:pt x="37331" y="2415440"/>
                  </a:cubicBezTo>
                  <a:cubicBezTo>
                    <a:pt x="59814" y="2301480"/>
                    <a:pt x="96496" y="2189616"/>
                    <a:pt x="146650" y="2084857"/>
                  </a:cubicBezTo>
                  <a:cubicBezTo>
                    <a:pt x="193618" y="1990118"/>
                    <a:pt x="252146" y="1901574"/>
                    <a:pt x="304212" y="1809660"/>
                  </a:cubicBezTo>
                  <a:cubicBezTo>
                    <a:pt x="304485" y="1809204"/>
                    <a:pt x="304667" y="1808749"/>
                    <a:pt x="304940" y="1808293"/>
                  </a:cubicBezTo>
                  <a:cubicBezTo>
                    <a:pt x="306487" y="1809660"/>
                    <a:pt x="307944" y="1811208"/>
                    <a:pt x="309491" y="1812575"/>
                  </a:cubicBezTo>
                  <a:cubicBezTo>
                    <a:pt x="361010" y="1853567"/>
                    <a:pt x="418992" y="1890278"/>
                    <a:pt x="484347" y="1903305"/>
                  </a:cubicBezTo>
                  <a:cubicBezTo>
                    <a:pt x="490901" y="1905127"/>
                    <a:pt x="497637" y="1906675"/>
                    <a:pt x="504281" y="1907768"/>
                  </a:cubicBezTo>
                  <a:cubicBezTo>
                    <a:pt x="563082" y="1917880"/>
                    <a:pt x="626071" y="1902212"/>
                    <a:pt x="670399" y="1861401"/>
                  </a:cubicBezTo>
                  <a:cubicBezTo>
                    <a:pt x="673767" y="1858213"/>
                    <a:pt x="675587" y="1854660"/>
                    <a:pt x="676498" y="1851108"/>
                  </a:cubicBezTo>
                  <a:cubicBezTo>
                    <a:pt x="680321" y="1850561"/>
                    <a:pt x="683961" y="1849103"/>
                    <a:pt x="686965" y="1846644"/>
                  </a:cubicBezTo>
                  <a:cubicBezTo>
                    <a:pt x="698798" y="1846644"/>
                    <a:pt x="707719" y="1835712"/>
                    <a:pt x="715729" y="1823324"/>
                  </a:cubicBezTo>
                  <a:cubicBezTo>
                    <a:pt x="740214" y="1825692"/>
                    <a:pt x="744674" y="1786248"/>
                    <a:pt x="754687" y="1768485"/>
                  </a:cubicBezTo>
                  <a:cubicBezTo>
                    <a:pt x="754869" y="1767938"/>
                    <a:pt x="755051" y="1767301"/>
                    <a:pt x="755324" y="1766754"/>
                  </a:cubicBezTo>
                  <a:cubicBezTo>
                    <a:pt x="782631" y="1727765"/>
                    <a:pt x="808755" y="1688048"/>
                    <a:pt x="838792" y="1650608"/>
                  </a:cubicBezTo>
                  <a:cubicBezTo>
                    <a:pt x="910701" y="1566892"/>
                    <a:pt x="983884" y="1484269"/>
                    <a:pt x="1049421" y="1395360"/>
                  </a:cubicBezTo>
                  <a:cubicBezTo>
                    <a:pt x="1129339" y="1300622"/>
                    <a:pt x="1200246" y="1199051"/>
                    <a:pt x="1275523" y="1100669"/>
                  </a:cubicBezTo>
                  <a:cubicBezTo>
                    <a:pt x="1340058" y="1021598"/>
                    <a:pt x="1400043" y="938975"/>
                    <a:pt x="1461848" y="857810"/>
                  </a:cubicBezTo>
                  <a:cubicBezTo>
                    <a:pt x="1543040" y="762889"/>
                    <a:pt x="1619227" y="663778"/>
                    <a:pt x="1701421" y="569677"/>
                  </a:cubicBezTo>
                  <a:cubicBezTo>
                    <a:pt x="1736829" y="524859"/>
                    <a:pt x="1811559" y="452438"/>
                    <a:pt x="1781704" y="391496"/>
                  </a:cubicBezTo>
                  <a:cubicBezTo>
                    <a:pt x="1756126" y="315614"/>
                    <a:pt x="1718169" y="244560"/>
                    <a:pt x="1667925" y="1818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11"/>
            <p:cNvSpPr/>
            <p:nvPr/>
          </p:nvSpPr>
          <p:spPr>
            <a:xfrm>
              <a:off x="2082813" y="7132630"/>
              <a:ext cx="191149" cy="327941"/>
            </a:xfrm>
            <a:custGeom>
              <a:rect b="b" l="l" r="r" t="t"/>
              <a:pathLst>
                <a:path extrusionOk="0" h="327941" w="191149">
                  <a:moveTo>
                    <a:pt x="42177" y="300821"/>
                  </a:moveTo>
                  <a:cubicBezTo>
                    <a:pt x="39629" y="314030"/>
                    <a:pt x="48367" y="330609"/>
                    <a:pt x="63841" y="331884"/>
                  </a:cubicBezTo>
                  <a:cubicBezTo>
                    <a:pt x="66936" y="332157"/>
                    <a:pt x="70030" y="332340"/>
                    <a:pt x="73125" y="332340"/>
                  </a:cubicBezTo>
                  <a:cubicBezTo>
                    <a:pt x="93879" y="332340"/>
                    <a:pt x="114268" y="326054"/>
                    <a:pt x="134839" y="323686"/>
                  </a:cubicBezTo>
                  <a:cubicBezTo>
                    <a:pt x="154864" y="319313"/>
                    <a:pt x="183446" y="323048"/>
                    <a:pt x="192002" y="299728"/>
                  </a:cubicBezTo>
                  <a:cubicBezTo>
                    <a:pt x="203471" y="259282"/>
                    <a:pt x="199284" y="218471"/>
                    <a:pt x="197736" y="174928"/>
                  </a:cubicBezTo>
                  <a:cubicBezTo>
                    <a:pt x="195552" y="129107"/>
                    <a:pt x="190546" y="79825"/>
                    <a:pt x="167608" y="38832"/>
                  </a:cubicBezTo>
                  <a:cubicBezTo>
                    <a:pt x="147036" y="5674"/>
                    <a:pt x="126192" y="-6533"/>
                    <a:pt x="87598" y="3305"/>
                  </a:cubicBezTo>
                  <a:cubicBezTo>
                    <a:pt x="69393" y="5947"/>
                    <a:pt x="52736" y="10137"/>
                    <a:pt x="34441" y="14054"/>
                  </a:cubicBezTo>
                  <a:cubicBezTo>
                    <a:pt x="17146" y="16332"/>
                    <a:pt x="-6702" y="24621"/>
                    <a:pt x="1763" y="46666"/>
                  </a:cubicBezTo>
                  <a:cubicBezTo>
                    <a:pt x="53555" y="125554"/>
                    <a:pt x="48549" y="210364"/>
                    <a:pt x="42177" y="3008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11"/>
            <p:cNvSpPr/>
            <p:nvPr/>
          </p:nvSpPr>
          <p:spPr>
            <a:xfrm>
              <a:off x="3274499" y="7256123"/>
              <a:ext cx="318581" cy="236846"/>
            </a:xfrm>
            <a:custGeom>
              <a:rect b="b" l="l" r="r" t="t"/>
              <a:pathLst>
                <a:path extrusionOk="0" h="236846" w="318581">
                  <a:moveTo>
                    <a:pt x="302132" y="6526"/>
                  </a:moveTo>
                  <a:cubicBezTo>
                    <a:pt x="291391" y="-1309"/>
                    <a:pt x="272640" y="-3677"/>
                    <a:pt x="264084" y="8439"/>
                  </a:cubicBezTo>
                  <a:cubicBezTo>
                    <a:pt x="170239" y="24654"/>
                    <a:pt x="81127" y="67559"/>
                    <a:pt x="11676" y="133056"/>
                  </a:cubicBezTo>
                  <a:cubicBezTo>
                    <a:pt x="-16723" y="157014"/>
                    <a:pt x="12859" y="220872"/>
                    <a:pt x="34978" y="240913"/>
                  </a:cubicBezTo>
                  <a:cubicBezTo>
                    <a:pt x="40075" y="243554"/>
                    <a:pt x="45264" y="244647"/>
                    <a:pt x="50361" y="244647"/>
                  </a:cubicBezTo>
                  <a:cubicBezTo>
                    <a:pt x="68202" y="244647"/>
                    <a:pt x="85860" y="231530"/>
                    <a:pt x="102608" y="226246"/>
                  </a:cubicBezTo>
                  <a:cubicBezTo>
                    <a:pt x="156767" y="210669"/>
                    <a:pt x="215022" y="203564"/>
                    <a:pt x="272003" y="204292"/>
                  </a:cubicBezTo>
                  <a:cubicBezTo>
                    <a:pt x="307320" y="197187"/>
                    <a:pt x="309141" y="150820"/>
                    <a:pt x="314238" y="121943"/>
                  </a:cubicBezTo>
                  <a:cubicBezTo>
                    <a:pt x="315330" y="84321"/>
                    <a:pt x="333717" y="35767"/>
                    <a:pt x="302132" y="65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11"/>
            <p:cNvSpPr/>
            <p:nvPr/>
          </p:nvSpPr>
          <p:spPr>
            <a:xfrm>
              <a:off x="1509586" y="7849095"/>
              <a:ext cx="1865979" cy="792524"/>
            </a:xfrm>
            <a:custGeom>
              <a:rect b="b" l="l" r="r" t="t"/>
              <a:pathLst>
                <a:path extrusionOk="0" h="792524" w="1865979">
                  <a:moveTo>
                    <a:pt x="1853504" y="19151"/>
                  </a:moveTo>
                  <a:cubicBezTo>
                    <a:pt x="1739816" y="-9088"/>
                    <a:pt x="1619574" y="-6902"/>
                    <a:pt x="1508434" y="31084"/>
                  </a:cubicBezTo>
                  <a:cubicBezTo>
                    <a:pt x="1411039" y="61601"/>
                    <a:pt x="1311824" y="98677"/>
                    <a:pt x="1233908" y="166725"/>
                  </a:cubicBezTo>
                  <a:cubicBezTo>
                    <a:pt x="970304" y="57138"/>
                    <a:pt x="680849" y="267567"/>
                    <a:pt x="542949" y="484372"/>
                  </a:cubicBezTo>
                  <a:cubicBezTo>
                    <a:pt x="381564" y="459594"/>
                    <a:pt x="217176" y="559161"/>
                    <a:pt x="99119" y="660549"/>
                  </a:cubicBezTo>
                  <a:cubicBezTo>
                    <a:pt x="63620" y="690337"/>
                    <a:pt x="27210" y="722221"/>
                    <a:pt x="7458" y="765126"/>
                  </a:cubicBezTo>
                  <a:cubicBezTo>
                    <a:pt x="4273" y="774782"/>
                    <a:pt x="-7651" y="797192"/>
                    <a:pt x="7549" y="801291"/>
                  </a:cubicBezTo>
                  <a:cubicBezTo>
                    <a:pt x="7731" y="801291"/>
                    <a:pt x="7913" y="801291"/>
                    <a:pt x="8096" y="801291"/>
                  </a:cubicBezTo>
                  <a:cubicBezTo>
                    <a:pt x="10462" y="801291"/>
                    <a:pt x="12829" y="799287"/>
                    <a:pt x="13193" y="797009"/>
                  </a:cubicBezTo>
                  <a:cubicBezTo>
                    <a:pt x="25845" y="765308"/>
                    <a:pt x="48237" y="738618"/>
                    <a:pt x="73632" y="716208"/>
                  </a:cubicBezTo>
                  <a:cubicBezTo>
                    <a:pt x="195240" y="614000"/>
                    <a:pt x="356624" y="501953"/>
                    <a:pt x="523015" y="519079"/>
                  </a:cubicBezTo>
                  <a:cubicBezTo>
                    <a:pt x="495071" y="576924"/>
                    <a:pt x="471132" y="646612"/>
                    <a:pt x="494980" y="709741"/>
                  </a:cubicBezTo>
                  <a:cubicBezTo>
                    <a:pt x="518555" y="763304"/>
                    <a:pt x="580269" y="788720"/>
                    <a:pt x="633517" y="762576"/>
                  </a:cubicBezTo>
                  <a:cubicBezTo>
                    <a:pt x="776060" y="696896"/>
                    <a:pt x="711707" y="531832"/>
                    <a:pt x="585093" y="494301"/>
                  </a:cubicBezTo>
                  <a:cubicBezTo>
                    <a:pt x="713436" y="303822"/>
                    <a:pt x="963113" y="115712"/>
                    <a:pt x="1202323" y="197970"/>
                  </a:cubicBezTo>
                  <a:cubicBezTo>
                    <a:pt x="1169645" y="233862"/>
                    <a:pt x="1140518" y="274581"/>
                    <a:pt x="1127319" y="321950"/>
                  </a:cubicBezTo>
                  <a:cubicBezTo>
                    <a:pt x="1105383" y="388267"/>
                    <a:pt x="1117034" y="484736"/>
                    <a:pt x="1198591" y="499129"/>
                  </a:cubicBezTo>
                  <a:cubicBezTo>
                    <a:pt x="1241827" y="500132"/>
                    <a:pt x="1284153" y="477540"/>
                    <a:pt x="1318196" y="452580"/>
                  </a:cubicBezTo>
                  <a:cubicBezTo>
                    <a:pt x="1413861" y="374967"/>
                    <a:pt x="1369988" y="241331"/>
                    <a:pt x="1272775" y="187494"/>
                  </a:cubicBezTo>
                  <a:cubicBezTo>
                    <a:pt x="1347323" y="128100"/>
                    <a:pt x="1439075" y="95397"/>
                    <a:pt x="1529188" y="67796"/>
                  </a:cubicBezTo>
                  <a:cubicBezTo>
                    <a:pt x="1630315" y="34091"/>
                    <a:pt x="1739361" y="33453"/>
                    <a:pt x="1842490" y="58777"/>
                  </a:cubicBezTo>
                  <a:cubicBezTo>
                    <a:pt x="1868887" y="65336"/>
                    <a:pt x="1879082" y="26985"/>
                    <a:pt x="1853504" y="19151"/>
                  </a:cubicBezTo>
                  <a:close/>
                  <a:moveTo>
                    <a:pt x="586822" y="732514"/>
                  </a:moveTo>
                  <a:cubicBezTo>
                    <a:pt x="488153" y="717393"/>
                    <a:pt x="531753" y="585943"/>
                    <a:pt x="564886" y="528007"/>
                  </a:cubicBezTo>
                  <a:cubicBezTo>
                    <a:pt x="678119" y="556701"/>
                    <a:pt x="730822" y="706097"/>
                    <a:pt x="586822" y="732514"/>
                  </a:cubicBezTo>
                  <a:close/>
                  <a:moveTo>
                    <a:pt x="1207329" y="458592"/>
                  </a:moveTo>
                  <a:cubicBezTo>
                    <a:pt x="1147618" y="449027"/>
                    <a:pt x="1153807" y="371232"/>
                    <a:pt x="1168462" y="327416"/>
                  </a:cubicBezTo>
                  <a:cubicBezTo>
                    <a:pt x="1182207" y="284601"/>
                    <a:pt x="1210515" y="248710"/>
                    <a:pt x="1241372" y="216645"/>
                  </a:cubicBezTo>
                  <a:cubicBezTo>
                    <a:pt x="1371990" y="288336"/>
                    <a:pt x="1358155" y="429351"/>
                    <a:pt x="1207329" y="4585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11"/>
            <p:cNvSpPr/>
            <p:nvPr/>
          </p:nvSpPr>
          <p:spPr>
            <a:xfrm>
              <a:off x="1164208" y="7278823"/>
              <a:ext cx="455117" cy="1348202"/>
            </a:xfrm>
            <a:custGeom>
              <a:rect b="b" l="l" r="r" t="t"/>
              <a:pathLst>
                <a:path extrusionOk="0" h="1348202" w="455117">
                  <a:moveTo>
                    <a:pt x="206835" y="860704"/>
                  </a:moveTo>
                  <a:cubicBezTo>
                    <a:pt x="284842" y="800035"/>
                    <a:pt x="326804" y="705479"/>
                    <a:pt x="340549" y="609283"/>
                  </a:cubicBezTo>
                  <a:cubicBezTo>
                    <a:pt x="351653" y="536771"/>
                    <a:pt x="358935" y="458339"/>
                    <a:pt x="324710" y="390655"/>
                  </a:cubicBezTo>
                  <a:cubicBezTo>
                    <a:pt x="428022" y="309216"/>
                    <a:pt x="515496" y="124658"/>
                    <a:pt x="428022" y="5871"/>
                  </a:cubicBezTo>
                  <a:cubicBezTo>
                    <a:pt x="413276" y="-9706"/>
                    <a:pt x="386424" y="8513"/>
                    <a:pt x="395345" y="27916"/>
                  </a:cubicBezTo>
                  <a:cubicBezTo>
                    <a:pt x="465160" y="131946"/>
                    <a:pt x="387881" y="287809"/>
                    <a:pt x="299952" y="357770"/>
                  </a:cubicBezTo>
                  <a:cubicBezTo>
                    <a:pt x="273919" y="329075"/>
                    <a:pt x="244246" y="299287"/>
                    <a:pt x="203649" y="295279"/>
                  </a:cubicBezTo>
                  <a:cubicBezTo>
                    <a:pt x="164691" y="288174"/>
                    <a:pt x="114082" y="293639"/>
                    <a:pt x="98517" y="336180"/>
                  </a:cubicBezTo>
                  <a:cubicBezTo>
                    <a:pt x="80768" y="434381"/>
                    <a:pt x="226769" y="447407"/>
                    <a:pt x="289666" y="412427"/>
                  </a:cubicBezTo>
                  <a:cubicBezTo>
                    <a:pt x="314243" y="465717"/>
                    <a:pt x="310602" y="522743"/>
                    <a:pt x="303411" y="580041"/>
                  </a:cubicBezTo>
                  <a:cubicBezTo>
                    <a:pt x="292670" y="668403"/>
                    <a:pt x="262814" y="758132"/>
                    <a:pt x="193910" y="818072"/>
                  </a:cubicBezTo>
                  <a:cubicBezTo>
                    <a:pt x="171973" y="774437"/>
                    <a:pt x="125369" y="736087"/>
                    <a:pt x="74123" y="749204"/>
                  </a:cubicBezTo>
                  <a:cubicBezTo>
                    <a:pt x="45177" y="757676"/>
                    <a:pt x="8586" y="775348"/>
                    <a:pt x="3307" y="808234"/>
                  </a:cubicBezTo>
                  <a:cubicBezTo>
                    <a:pt x="3307" y="885573"/>
                    <a:pt x="111261" y="911991"/>
                    <a:pt x="170608" y="883842"/>
                  </a:cubicBezTo>
                  <a:cubicBezTo>
                    <a:pt x="174522" y="1048815"/>
                    <a:pt x="145030" y="1159586"/>
                    <a:pt x="37896" y="1288576"/>
                  </a:cubicBezTo>
                  <a:cubicBezTo>
                    <a:pt x="27064" y="1302058"/>
                    <a:pt x="15595" y="1315085"/>
                    <a:pt x="5491" y="1329023"/>
                  </a:cubicBezTo>
                  <a:cubicBezTo>
                    <a:pt x="2215" y="1333760"/>
                    <a:pt x="-2064" y="1339772"/>
                    <a:pt x="1122" y="1345511"/>
                  </a:cubicBezTo>
                  <a:cubicBezTo>
                    <a:pt x="2579" y="1347424"/>
                    <a:pt x="4581" y="1348335"/>
                    <a:pt x="7039" y="1348335"/>
                  </a:cubicBezTo>
                  <a:cubicBezTo>
                    <a:pt x="30614" y="1348335"/>
                    <a:pt x="93784" y="1263525"/>
                    <a:pt x="104889" y="1249861"/>
                  </a:cubicBezTo>
                  <a:cubicBezTo>
                    <a:pt x="141753" y="1197391"/>
                    <a:pt x="172519" y="1138817"/>
                    <a:pt x="189450" y="1076781"/>
                  </a:cubicBezTo>
                  <a:cubicBezTo>
                    <a:pt x="204013" y="1006274"/>
                    <a:pt x="210840" y="932669"/>
                    <a:pt x="206835" y="860704"/>
                  </a:cubicBezTo>
                  <a:close/>
                  <a:moveTo>
                    <a:pt x="222491" y="389471"/>
                  </a:moveTo>
                  <a:cubicBezTo>
                    <a:pt x="195366" y="388651"/>
                    <a:pt x="163326" y="387740"/>
                    <a:pt x="143119" y="367335"/>
                  </a:cubicBezTo>
                  <a:cubicBezTo>
                    <a:pt x="135837" y="359592"/>
                    <a:pt x="134927" y="347112"/>
                    <a:pt x="144484" y="341009"/>
                  </a:cubicBezTo>
                  <a:cubicBezTo>
                    <a:pt x="153131" y="335543"/>
                    <a:pt x="163326" y="333539"/>
                    <a:pt x="173794" y="333539"/>
                  </a:cubicBezTo>
                  <a:cubicBezTo>
                    <a:pt x="187356" y="333539"/>
                    <a:pt x="201556" y="336818"/>
                    <a:pt x="213844" y="339733"/>
                  </a:cubicBezTo>
                  <a:cubicBezTo>
                    <a:pt x="234324" y="346930"/>
                    <a:pt x="248615" y="364238"/>
                    <a:pt x="263634" y="379177"/>
                  </a:cubicBezTo>
                  <a:cubicBezTo>
                    <a:pt x="250344" y="383914"/>
                    <a:pt x="236600" y="388013"/>
                    <a:pt x="222491" y="389471"/>
                  </a:cubicBezTo>
                  <a:close/>
                  <a:moveTo>
                    <a:pt x="125915" y="853781"/>
                  </a:moveTo>
                  <a:cubicBezTo>
                    <a:pt x="96333" y="854692"/>
                    <a:pt x="49456" y="846220"/>
                    <a:pt x="43812" y="811786"/>
                  </a:cubicBezTo>
                  <a:cubicBezTo>
                    <a:pt x="59741" y="794934"/>
                    <a:pt x="76945" y="787555"/>
                    <a:pt x="93511" y="787555"/>
                  </a:cubicBezTo>
                  <a:cubicBezTo>
                    <a:pt x="121637" y="787555"/>
                    <a:pt x="147761" y="809054"/>
                    <a:pt x="161687" y="842030"/>
                  </a:cubicBezTo>
                  <a:cubicBezTo>
                    <a:pt x="151038" y="848680"/>
                    <a:pt x="138659" y="852870"/>
                    <a:pt x="125915" y="8537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11"/>
            <p:cNvSpPr/>
            <p:nvPr/>
          </p:nvSpPr>
          <p:spPr>
            <a:xfrm>
              <a:off x="744249" y="8243745"/>
              <a:ext cx="254865" cy="409926"/>
            </a:xfrm>
            <a:custGeom>
              <a:rect b="b" l="l" r="r" t="t"/>
              <a:pathLst>
                <a:path extrusionOk="0" h="409926" w="254865">
                  <a:moveTo>
                    <a:pt x="114423" y="396257"/>
                  </a:moveTo>
                  <a:cubicBezTo>
                    <a:pt x="114423" y="396803"/>
                    <a:pt x="114514" y="397350"/>
                    <a:pt x="114605" y="397896"/>
                  </a:cubicBezTo>
                  <a:cubicBezTo>
                    <a:pt x="117973" y="411378"/>
                    <a:pt x="126984" y="415478"/>
                    <a:pt x="137907" y="415478"/>
                  </a:cubicBezTo>
                  <a:cubicBezTo>
                    <a:pt x="153290" y="415478"/>
                    <a:pt x="172496" y="407370"/>
                    <a:pt x="185331" y="405639"/>
                  </a:cubicBezTo>
                  <a:cubicBezTo>
                    <a:pt x="219737" y="400811"/>
                    <a:pt x="264794" y="388969"/>
                    <a:pt x="257785" y="344879"/>
                  </a:cubicBezTo>
                  <a:cubicBezTo>
                    <a:pt x="258877" y="288127"/>
                    <a:pt x="249047" y="232377"/>
                    <a:pt x="231388" y="178540"/>
                  </a:cubicBezTo>
                  <a:cubicBezTo>
                    <a:pt x="218645" y="135088"/>
                    <a:pt x="207995" y="91089"/>
                    <a:pt x="192703" y="48457"/>
                  </a:cubicBezTo>
                  <a:cubicBezTo>
                    <a:pt x="184693" y="27414"/>
                    <a:pt x="172132" y="-8478"/>
                    <a:pt x="143278" y="1816"/>
                  </a:cubicBezTo>
                  <a:cubicBezTo>
                    <a:pt x="105685" y="17029"/>
                    <a:pt x="64633" y="22039"/>
                    <a:pt x="28133" y="40349"/>
                  </a:cubicBezTo>
                  <a:cubicBezTo>
                    <a:pt x="4740" y="49459"/>
                    <a:pt x="-10370" y="68406"/>
                    <a:pt x="8563" y="90907"/>
                  </a:cubicBezTo>
                  <a:cubicBezTo>
                    <a:pt x="39784" y="139460"/>
                    <a:pt x="66363" y="191384"/>
                    <a:pt x="86115" y="245768"/>
                  </a:cubicBezTo>
                  <a:cubicBezTo>
                    <a:pt x="99404" y="284210"/>
                    <a:pt x="105321" y="324838"/>
                    <a:pt x="106140" y="365375"/>
                  </a:cubicBezTo>
                  <a:cubicBezTo>
                    <a:pt x="107323" y="375669"/>
                    <a:pt x="103318" y="390518"/>
                    <a:pt x="114423" y="3962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11"/>
            <p:cNvSpPr/>
            <p:nvPr/>
          </p:nvSpPr>
          <p:spPr>
            <a:xfrm>
              <a:off x="1371630" y="8891777"/>
              <a:ext cx="364093" cy="245955"/>
            </a:xfrm>
            <a:custGeom>
              <a:rect b="b" l="l" r="r" t="t"/>
              <a:pathLst>
                <a:path extrusionOk="0" h="245955" w="364093">
                  <a:moveTo>
                    <a:pt x="225334" y="33442"/>
                  </a:moveTo>
                  <a:cubicBezTo>
                    <a:pt x="166533" y="18503"/>
                    <a:pt x="107094" y="3654"/>
                    <a:pt x="46291" y="11"/>
                  </a:cubicBezTo>
                  <a:cubicBezTo>
                    <a:pt x="29906" y="-536"/>
                    <a:pt x="20076" y="20051"/>
                    <a:pt x="30179" y="32714"/>
                  </a:cubicBezTo>
                  <a:cubicBezTo>
                    <a:pt x="23717" y="56489"/>
                    <a:pt x="15161" y="79628"/>
                    <a:pt x="5967" y="102492"/>
                  </a:cubicBezTo>
                  <a:cubicBezTo>
                    <a:pt x="2053" y="110964"/>
                    <a:pt x="-1861" y="120165"/>
                    <a:pt x="961" y="129639"/>
                  </a:cubicBezTo>
                  <a:cubicBezTo>
                    <a:pt x="14250" y="169265"/>
                    <a:pt x="74781" y="163344"/>
                    <a:pt x="107913" y="176734"/>
                  </a:cubicBezTo>
                  <a:cubicBezTo>
                    <a:pt x="173268" y="196229"/>
                    <a:pt x="237986" y="219276"/>
                    <a:pt x="298516" y="251068"/>
                  </a:cubicBezTo>
                  <a:cubicBezTo>
                    <a:pt x="301338" y="251797"/>
                    <a:pt x="303978" y="252161"/>
                    <a:pt x="306526" y="252161"/>
                  </a:cubicBezTo>
                  <a:cubicBezTo>
                    <a:pt x="330921" y="252161"/>
                    <a:pt x="341935" y="219549"/>
                    <a:pt x="351310" y="200328"/>
                  </a:cubicBezTo>
                  <a:cubicBezTo>
                    <a:pt x="358228" y="180469"/>
                    <a:pt x="375613" y="160611"/>
                    <a:pt x="369606" y="138566"/>
                  </a:cubicBezTo>
                  <a:cubicBezTo>
                    <a:pt x="340569" y="85184"/>
                    <a:pt x="281131" y="52846"/>
                    <a:pt x="225334" y="334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11"/>
            <p:cNvSpPr/>
            <p:nvPr/>
          </p:nvSpPr>
          <p:spPr>
            <a:xfrm>
              <a:off x="1720837" y="6744331"/>
              <a:ext cx="136535" cy="245955"/>
            </a:xfrm>
            <a:custGeom>
              <a:rect b="b" l="l" r="r" t="t"/>
              <a:pathLst>
                <a:path extrusionOk="0" h="245955" w="136535">
                  <a:moveTo>
                    <a:pt x="32686" y="137906"/>
                  </a:moveTo>
                  <a:cubicBezTo>
                    <a:pt x="36874" y="161499"/>
                    <a:pt x="37511" y="185457"/>
                    <a:pt x="36054" y="209415"/>
                  </a:cubicBezTo>
                  <a:cubicBezTo>
                    <a:pt x="32504" y="224628"/>
                    <a:pt x="40605" y="241572"/>
                    <a:pt x="56261" y="245398"/>
                  </a:cubicBezTo>
                  <a:cubicBezTo>
                    <a:pt x="64818" y="247219"/>
                    <a:pt x="73556" y="247584"/>
                    <a:pt x="82294" y="247584"/>
                  </a:cubicBezTo>
                  <a:cubicBezTo>
                    <a:pt x="85207" y="247584"/>
                    <a:pt x="88120" y="247584"/>
                    <a:pt x="91032" y="247493"/>
                  </a:cubicBezTo>
                  <a:cubicBezTo>
                    <a:pt x="95038" y="247493"/>
                    <a:pt x="99134" y="247402"/>
                    <a:pt x="103139" y="247493"/>
                  </a:cubicBezTo>
                  <a:cubicBezTo>
                    <a:pt x="112150" y="247857"/>
                    <a:pt x="120979" y="244487"/>
                    <a:pt x="127260" y="238019"/>
                  </a:cubicBezTo>
                  <a:cubicBezTo>
                    <a:pt x="139548" y="223170"/>
                    <a:pt x="139639" y="201854"/>
                    <a:pt x="141733" y="183362"/>
                  </a:cubicBezTo>
                  <a:cubicBezTo>
                    <a:pt x="143826" y="158766"/>
                    <a:pt x="143826" y="133898"/>
                    <a:pt x="144008" y="109120"/>
                  </a:cubicBezTo>
                  <a:cubicBezTo>
                    <a:pt x="144736" y="54827"/>
                    <a:pt x="134815" y="-21055"/>
                    <a:pt x="61541" y="5454"/>
                  </a:cubicBezTo>
                  <a:cubicBezTo>
                    <a:pt x="42881" y="11284"/>
                    <a:pt x="18123" y="10555"/>
                    <a:pt x="6108" y="28319"/>
                  </a:cubicBezTo>
                  <a:cubicBezTo>
                    <a:pt x="-4997" y="48177"/>
                    <a:pt x="373" y="72864"/>
                    <a:pt x="11569" y="91538"/>
                  </a:cubicBezTo>
                  <a:cubicBezTo>
                    <a:pt x="21127" y="105840"/>
                    <a:pt x="29683" y="120689"/>
                    <a:pt x="32686" y="1379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11"/>
            <p:cNvSpPr/>
            <p:nvPr/>
          </p:nvSpPr>
          <p:spPr>
            <a:xfrm>
              <a:off x="1089761" y="6947639"/>
              <a:ext cx="227558" cy="264174"/>
            </a:xfrm>
            <a:custGeom>
              <a:rect b="b" l="l" r="r" t="t"/>
              <a:pathLst>
                <a:path extrusionOk="0" h="264174" w="227558">
                  <a:moveTo>
                    <a:pt x="100145" y="245777"/>
                  </a:moveTo>
                  <a:cubicBezTo>
                    <a:pt x="101511" y="251516"/>
                    <a:pt x="106972" y="256800"/>
                    <a:pt x="112889" y="253885"/>
                  </a:cubicBezTo>
                  <a:cubicBezTo>
                    <a:pt x="112980" y="254522"/>
                    <a:pt x="113162" y="255251"/>
                    <a:pt x="113344" y="255889"/>
                  </a:cubicBezTo>
                  <a:cubicBezTo>
                    <a:pt x="115801" y="264998"/>
                    <a:pt x="124358" y="271011"/>
                    <a:pt x="133278" y="271011"/>
                  </a:cubicBezTo>
                  <a:cubicBezTo>
                    <a:pt x="135007" y="271011"/>
                    <a:pt x="136828" y="270737"/>
                    <a:pt x="138557" y="270282"/>
                  </a:cubicBezTo>
                  <a:cubicBezTo>
                    <a:pt x="160039" y="264361"/>
                    <a:pt x="181338" y="257164"/>
                    <a:pt x="201454" y="247508"/>
                  </a:cubicBezTo>
                  <a:cubicBezTo>
                    <a:pt x="228124" y="235666"/>
                    <a:pt x="245783" y="217356"/>
                    <a:pt x="231674" y="187386"/>
                  </a:cubicBezTo>
                  <a:cubicBezTo>
                    <a:pt x="211103" y="126443"/>
                    <a:pt x="183523" y="67596"/>
                    <a:pt x="147569" y="14123"/>
                  </a:cubicBezTo>
                  <a:cubicBezTo>
                    <a:pt x="135918" y="-3367"/>
                    <a:pt x="117531" y="-3276"/>
                    <a:pt x="100965" y="7109"/>
                  </a:cubicBezTo>
                  <a:cubicBezTo>
                    <a:pt x="78755" y="18314"/>
                    <a:pt x="56545" y="29609"/>
                    <a:pt x="35064" y="42180"/>
                  </a:cubicBezTo>
                  <a:cubicBezTo>
                    <a:pt x="-34205" y="80896"/>
                    <a:pt x="15949" y="94013"/>
                    <a:pt x="42983" y="137648"/>
                  </a:cubicBezTo>
                  <a:cubicBezTo>
                    <a:pt x="66922" y="170897"/>
                    <a:pt x="92044" y="204785"/>
                    <a:pt x="100145" y="2457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11"/>
            <p:cNvSpPr/>
            <p:nvPr/>
          </p:nvSpPr>
          <p:spPr>
            <a:xfrm>
              <a:off x="744340" y="8243654"/>
              <a:ext cx="254865" cy="409926"/>
            </a:xfrm>
            <a:custGeom>
              <a:rect b="b" l="l" r="r" t="t"/>
              <a:pathLst>
                <a:path extrusionOk="0" h="409926" w="254865">
                  <a:moveTo>
                    <a:pt x="114423" y="396257"/>
                  </a:moveTo>
                  <a:cubicBezTo>
                    <a:pt x="114423" y="396803"/>
                    <a:pt x="114514" y="397350"/>
                    <a:pt x="114605" y="397896"/>
                  </a:cubicBezTo>
                  <a:cubicBezTo>
                    <a:pt x="117973" y="411378"/>
                    <a:pt x="126984" y="415478"/>
                    <a:pt x="137907" y="415478"/>
                  </a:cubicBezTo>
                  <a:cubicBezTo>
                    <a:pt x="153290" y="415478"/>
                    <a:pt x="172496" y="407370"/>
                    <a:pt x="185331" y="405639"/>
                  </a:cubicBezTo>
                  <a:cubicBezTo>
                    <a:pt x="219737" y="400811"/>
                    <a:pt x="264794" y="388969"/>
                    <a:pt x="257785" y="344879"/>
                  </a:cubicBezTo>
                  <a:cubicBezTo>
                    <a:pt x="258877" y="288127"/>
                    <a:pt x="249047" y="232377"/>
                    <a:pt x="231388" y="178540"/>
                  </a:cubicBezTo>
                  <a:cubicBezTo>
                    <a:pt x="218645" y="135088"/>
                    <a:pt x="207995" y="91089"/>
                    <a:pt x="192703" y="48457"/>
                  </a:cubicBezTo>
                  <a:cubicBezTo>
                    <a:pt x="184693" y="27414"/>
                    <a:pt x="172132" y="-8478"/>
                    <a:pt x="143278" y="1816"/>
                  </a:cubicBezTo>
                  <a:cubicBezTo>
                    <a:pt x="105685" y="17029"/>
                    <a:pt x="64634" y="22039"/>
                    <a:pt x="28133" y="40349"/>
                  </a:cubicBezTo>
                  <a:cubicBezTo>
                    <a:pt x="4740" y="49459"/>
                    <a:pt x="-10370" y="68406"/>
                    <a:pt x="8563" y="90907"/>
                  </a:cubicBezTo>
                  <a:cubicBezTo>
                    <a:pt x="39784" y="139460"/>
                    <a:pt x="66363" y="191384"/>
                    <a:pt x="86115" y="245768"/>
                  </a:cubicBezTo>
                  <a:cubicBezTo>
                    <a:pt x="99404" y="284210"/>
                    <a:pt x="105321" y="324838"/>
                    <a:pt x="106140" y="365375"/>
                  </a:cubicBezTo>
                  <a:cubicBezTo>
                    <a:pt x="107324" y="375669"/>
                    <a:pt x="103318" y="390518"/>
                    <a:pt x="114423" y="396257"/>
                  </a:cubicBezTo>
                  <a:close/>
                  <a:moveTo>
                    <a:pt x="49888" y="84439"/>
                  </a:moveTo>
                  <a:cubicBezTo>
                    <a:pt x="48431" y="81888"/>
                    <a:pt x="46975" y="79338"/>
                    <a:pt x="45519" y="76878"/>
                  </a:cubicBezTo>
                  <a:cubicBezTo>
                    <a:pt x="76922" y="61301"/>
                    <a:pt x="113604" y="56746"/>
                    <a:pt x="146646" y="44266"/>
                  </a:cubicBezTo>
                  <a:cubicBezTo>
                    <a:pt x="164304" y="84439"/>
                    <a:pt x="173589" y="127618"/>
                    <a:pt x="186059" y="169613"/>
                  </a:cubicBezTo>
                  <a:cubicBezTo>
                    <a:pt x="205993" y="229553"/>
                    <a:pt x="218736" y="290951"/>
                    <a:pt x="217189" y="354353"/>
                  </a:cubicBezTo>
                  <a:cubicBezTo>
                    <a:pt x="191793" y="365467"/>
                    <a:pt x="162120" y="368473"/>
                    <a:pt x="134904" y="374303"/>
                  </a:cubicBezTo>
                  <a:cubicBezTo>
                    <a:pt x="142823" y="270455"/>
                    <a:pt x="99951" y="172801"/>
                    <a:pt x="49888" y="844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11"/>
            <p:cNvSpPr/>
            <p:nvPr/>
          </p:nvSpPr>
          <p:spPr>
            <a:xfrm>
              <a:off x="1541402" y="7894191"/>
              <a:ext cx="336786" cy="327941"/>
            </a:xfrm>
            <a:custGeom>
              <a:rect b="b" l="l" r="r" t="t"/>
              <a:pathLst>
                <a:path extrusionOk="0" h="327941" w="336786">
                  <a:moveTo>
                    <a:pt x="583" y="261642"/>
                  </a:moveTo>
                  <a:cubicBezTo>
                    <a:pt x="16330" y="300630"/>
                    <a:pt x="85326" y="316299"/>
                    <a:pt x="121644" y="332514"/>
                  </a:cubicBezTo>
                  <a:cubicBezTo>
                    <a:pt x="124193" y="332969"/>
                    <a:pt x="126650" y="333151"/>
                    <a:pt x="129017" y="333151"/>
                  </a:cubicBezTo>
                  <a:cubicBezTo>
                    <a:pt x="164061" y="333151"/>
                    <a:pt x="181264" y="288515"/>
                    <a:pt x="201289" y="264648"/>
                  </a:cubicBezTo>
                  <a:cubicBezTo>
                    <a:pt x="223226" y="234222"/>
                    <a:pt x="247711" y="205801"/>
                    <a:pt x="274108" y="179201"/>
                  </a:cubicBezTo>
                  <a:cubicBezTo>
                    <a:pt x="285213" y="167814"/>
                    <a:pt x="296227" y="156609"/>
                    <a:pt x="308788" y="146953"/>
                  </a:cubicBezTo>
                  <a:cubicBezTo>
                    <a:pt x="322259" y="136204"/>
                    <a:pt x="338917" y="124817"/>
                    <a:pt x="340464" y="106143"/>
                  </a:cubicBezTo>
                  <a:cubicBezTo>
                    <a:pt x="343468" y="81912"/>
                    <a:pt x="326629" y="63055"/>
                    <a:pt x="309698" y="48207"/>
                  </a:cubicBezTo>
                  <a:cubicBezTo>
                    <a:pt x="288126" y="29623"/>
                    <a:pt x="264915" y="3661"/>
                    <a:pt x="235332" y="1111"/>
                  </a:cubicBezTo>
                  <a:cubicBezTo>
                    <a:pt x="215398" y="-4993"/>
                    <a:pt x="192551" y="15595"/>
                    <a:pt x="175894" y="25433"/>
                  </a:cubicBezTo>
                  <a:cubicBezTo>
                    <a:pt x="113816" y="72438"/>
                    <a:pt x="74858" y="142854"/>
                    <a:pt x="28982" y="204525"/>
                  </a:cubicBezTo>
                  <a:cubicBezTo>
                    <a:pt x="19334" y="222927"/>
                    <a:pt x="-3968" y="238868"/>
                    <a:pt x="583" y="261642"/>
                  </a:cubicBezTo>
                  <a:close/>
                  <a:moveTo>
                    <a:pt x="218220" y="18054"/>
                  </a:moveTo>
                  <a:cubicBezTo>
                    <a:pt x="215034" y="36729"/>
                    <a:pt x="235605" y="41375"/>
                    <a:pt x="247711" y="49664"/>
                  </a:cubicBezTo>
                  <a:cubicBezTo>
                    <a:pt x="265552" y="62509"/>
                    <a:pt x="281936" y="77448"/>
                    <a:pt x="296955" y="93390"/>
                  </a:cubicBezTo>
                  <a:cubicBezTo>
                    <a:pt x="298776" y="95485"/>
                    <a:pt x="299231" y="98491"/>
                    <a:pt x="299777" y="101133"/>
                  </a:cubicBezTo>
                  <a:cubicBezTo>
                    <a:pt x="257269" y="135749"/>
                    <a:pt x="219130" y="175375"/>
                    <a:pt x="185451" y="218554"/>
                  </a:cubicBezTo>
                  <a:cubicBezTo>
                    <a:pt x="165244" y="242330"/>
                    <a:pt x="151408" y="271480"/>
                    <a:pt x="129017" y="293252"/>
                  </a:cubicBezTo>
                  <a:cubicBezTo>
                    <a:pt x="117093" y="288970"/>
                    <a:pt x="105169" y="284598"/>
                    <a:pt x="93336" y="280043"/>
                  </a:cubicBezTo>
                  <a:cubicBezTo>
                    <a:pt x="73675" y="271844"/>
                    <a:pt x="52921" y="264648"/>
                    <a:pt x="35900" y="251712"/>
                  </a:cubicBezTo>
                  <a:cubicBezTo>
                    <a:pt x="89240" y="169272"/>
                    <a:pt x="133932" y="73440"/>
                    <a:pt x="218220" y="180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11"/>
            <p:cNvSpPr/>
            <p:nvPr/>
          </p:nvSpPr>
          <p:spPr>
            <a:xfrm>
              <a:off x="1164299" y="7278731"/>
              <a:ext cx="455117" cy="1348202"/>
            </a:xfrm>
            <a:custGeom>
              <a:rect b="b" l="l" r="r" t="t"/>
              <a:pathLst>
                <a:path extrusionOk="0" h="1348202" w="455117">
                  <a:moveTo>
                    <a:pt x="206835" y="860704"/>
                  </a:moveTo>
                  <a:cubicBezTo>
                    <a:pt x="284842" y="800035"/>
                    <a:pt x="326804" y="705479"/>
                    <a:pt x="340548" y="609283"/>
                  </a:cubicBezTo>
                  <a:cubicBezTo>
                    <a:pt x="351653" y="536771"/>
                    <a:pt x="358935" y="458339"/>
                    <a:pt x="324710" y="390655"/>
                  </a:cubicBezTo>
                  <a:cubicBezTo>
                    <a:pt x="428022" y="309216"/>
                    <a:pt x="515495" y="124658"/>
                    <a:pt x="428022" y="5871"/>
                  </a:cubicBezTo>
                  <a:cubicBezTo>
                    <a:pt x="413276" y="-9706"/>
                    <a:pt x="386424" y="8513"/>
                    <a:pt x="395345" y="27916"/>
                  </a:cubicBezTo>
                  <a:cubicBezTo>
                    <a:pt x="465160" y="131946"/>
                    <a:pt x="387881" y="287809"/>
                    <a:pt x="299952" y="357770"/>
                  </a:cubicBezTo>
                  <a:cubicBezTo>
                    <a:pt x="273919" y="329075"/>
                    <a:pt x="244246" y="299287"/>
                    <a:pt x="203649" y="295279"/>
                  </a:cubicBezTo>
                  <a:cubicBezTo>
                    <a:pt x="164691" y="288174"/>
                    <a:pt x="114082" y="293639"/>
                    <a:pt x="98517" y="336181"/>
                  </a:cubicBezTo>
                  <a:cubicBezTo>
                    <a:pt x="80768" y="434381"/>
                    <a:pt x="226769" y="447407"/>
                    <a:pt x="289666" y="412427"/>
                  </a:cubicBezTo>
                  <a:cubicBezTo>
                    <a:pt x="314243" y="465717"/>
                    <a:pt x="310602" y="522743"/>
                    <a:pt x="303411" y="580041"/>
                  </a:cubicBezTo>
                  <a:cubicBezTo>
                    <a:pt x="292670" y="668403"/>
                    <a:pt x="262815" y="758131"/>
                    <a:pt x="193910" y="818072"/>
                  </a:cubicBezTo>
                  <a:cubicBezTo>
                    <a:pt x="171973" y="774438"/>
                    <a:pt x="125369" y="736087"/>
                    <a:pt x="74123" y="749204"/>
                  </a:cubicBezTo>
                  <a:cubicBezTo>
                    <a:pt x="45178" y="757676"/>
                    <a:pt x="8586" y="775348"/>
                    <a:pt x="3307" y="808234"/>
                  </a:cubicBezTo>
                  <a:cubicBezTo>
                    <a:pt x="3307" y="885573"/>
                    <a:pt x="111260" y="911991"/>
                    <a:pt x="170608" y="883842"/>
                  </a:cubicBezTo>
                  <a:cubicBezTo>
                    <a:pt x="174522" y="1048815"/>
                    <a:pt x="145030" y="1159586"/>
                    <a:pt x="37896" y="1288577"/>
                  </a:cubicBezTo>
                  <a:cubicBezTo>
                    <a:pt x="27064" y="1302059"/>
                    <a:pt x="15595" y="1315085"/>
                    <a:pt x="5491" y="1329023"/>
                  </a:cubicBezTo>
                  <a:cubicBezTo>
                    <a:pt x="2214" y="1333759"/>
                    <a:pt x="-2064" y="1339772"/>
                    <a:pt x="1122" y="1345511"/>
                  </a:cubicBezTo>
                  <a:cubicBezTo>
                    <a:pt x="2578" y="1347424"/>
                    <a:pt x="4581" y="1348335"/>
                    <a:pt x="7039" y="1348335"/>
                  </a:cubicBezTo>
                  <a:cubicBezTo>
                    <a:pt x="30614" y="1348335"/>
                    <a:pt x="93784" y="1263525"/>
                    <a:pt x="104889" y="1249861"/>
                  </a:cubicBezTo>
                  <a:cubicBezTo>
                    <a:pt x="141753" y="1197391"/>
                    <a:pt x="172519" y="1138817"/>
                    <a:pt x="189450" y="1076781"/>
                  </a:cubicBezTo>
                  <a:cubicBezTo>
                    <a:pt x="204013" y="1006274"/>
                    <a:pt x="210840" y="932669"/>
                    <a:pt x="206835" y="860704"/>
                  </a:cubicBezTo>
                  <a:close/>
                  <a:moveTo>
                    <a:pt x="222491" y="389471"/>
                  </a:moveTo>
                  <a:cubicBezTo>
                    <a:pt x="195366" y="388651"/>
                    <a:pt x="163326" y="387740"/>
                    <a:pt x="143119" y="367335"/>
                  </a:cubicBezTo>
                  <a:cubicBezTo>
                    <a:pt x="135837" y="359592"/>
                    <a:pt x="134927" y="347112"/>
                    <a:pt x="144484" y="341009"/>
                  </a:cubicBezTo>
                  <a:cubicBezTo>
                    <a:pt x="153131" y="335543"/>
                    <a:pt x="163326" y="333539"/>
                    <a:pt x="173794" y="333539"/>
                  </a:cubicBezTo>
                  <a:cubicBezTo>
                    <a:pt x="187356" y="333539"/>
                    <a:pt x="201556" y="336818"/>
                    <a:pt x="213844" y="339733"/>
                  </a:cubicBezTo>
                  <a:cubicBezTo>
                    <a:pt x="234324" y="346930"/>
                    <a:pt x="248615" y="364238"/>
                    <a:pt x="263634" y="379177"/>
                  </a:cubicBezTo>
                  <a:cubicBezTo>
                    <a:pt x="250344" y="383914"/>
                    <a:pt x="236600" y="388013"/>
                    <a:pt x="222491" y="389471"/>
                  </a:cubicBezTo>
                  <a:close/>
                  <a:moveTo>
                    <a:pt x="125915" y="853781"/>
                  </a:moveTo>
                  <a:cubicBezTo>
                    <a:pt x="96333" y="854692"/>
                    <a:pt x="49456" y="846220"/>
                    <a:pt x="43812" y="811786"/>
                  </a:cubicBezTo>
                  <a:cubicBezTo>
                    <a:pt x="59741" y="794934"/>
                    <a:pt x="76945" y="787555"/>
                    <a:pt x="93511" y="787555"/>
                  </a:cubicBezTo>
                  <a:cubicBezTo>
                    <a:pt x="121637" y="787555"/>
                    <a:pt x="147761" y="809054"/>
                    <a:pt x="161688" y="842030"/>
                  </a:cubicBezTo>
                  <a:cubicBezTo>
                    <a:pt x="151038" y="848680"/>
                    <a:pt x="138659" y="852870"/>
                    <a:pt x="125915" y="8537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11"/>
            <p:cNvSpPr/>
            <p:nvPr/>
          </p:nvSpPr>
          <p:spPr>
            <a:xfrm>
              <a:off x="1509677" y="7849004"/>
              <a:ext cx="1865979" cy="792524"/>
            </a:xfrm>
            <a:custGeom>
              <a:rect b="b" l="l" r="r" t="t"/>
              <a:pathLst>
                <a:path extrusionOk="0" h="792524" w="1865979">
                  <a:moveTo>
                    <a:pt x="1853504" y="19151"/>
                  </a:moveTo>
                  <a:cubicBezTo>
                    <a:pt x="1739816" y="-9088"/>
                    <a:pt x="1619574" y="-6902"/>
                    <a:pt x="1508435" y="31085"/>
                  </a:cubicBezTo>
                  <a:cubicBezTo>
                    <a:pt x="1411039" y="61601"/>
                    <a:pt x="1311824" y="98677"/>
                    <a:pt x="1233908" y="166725"/>
                  </a:cubicBezTo>
                  <a:cubicBezTo>
                    <a:pt x="970304" y="57138"/>
                    <a:pt x="680850" y="267566"/>
                    <a:pt x="542949" y="484372"/>
                  </a:cubicBezTo>
                  <a:cubicBezTo>
                    <a:pt x="381565" y="459594"/>
                    <a:pt x="217176" y="559161"/>
                    <a:pt x="99119" y="660549"/>
                  </a:cubicBezTo>
                  <a:cubicBezTo>
                    <a:pt x="63620" y="690337"/>
                    <a:pt x="27211" y="722221"/>
                    <a:pt x="7458" y="765126"/>
                  </a:cubicBezTo>
                  <a:cubicBezTo>
                    <a:pt x="4273" y="774782"/>
                    <a:pt x="-7651" y="797192"/>
                    <a:pt x="7549" y="801291"/>
                  </a:cubicBezTo>
                  <a:cubicBezTo>
                    <a:pt x="7732" y="801291"/>
                    <a:pt x="7913" y="801291"/>
                    <a:pt x="8096" y="801291"/>
                  </a:cubicBezTo>
                  <a:cubicBezTo>
                    <a:pt x="10462" y="801291"/>
                    <a:pt x="12829" y="799287"/>
                    <a:pt x="13193" y="797009"/>
                  </a:cubicBezTo>
                  <a:cubicBezTo>
                    <a:pt x="25845" y="765308"/>
                    <a:pt x="48237" y="738618"/>
                    <a:pt x="73632" y="716208"/>
                  </a:cubicBezTo>
                  <a:cubicBezTo>
                    <a:pt x="195240" y="614000"/>
                    <a:pt x="356624" y="501953"/>
                    <a:pt x="523015" y="519079"/>
                  </a:cubicBezTo>
                  <a:cubicBezTo>
                    <a:pt x="495071" y="576924"/>
                    <a:pt x="471132" y="646612"/>
                    <a:pt x="494980" y="709741"/>
                  </a:cubicBezTo>
                  <a:cubicBezTo>
                    <a:pt x="518555" y="763304"/>
                    <a:pt x="580269" y="788720"/>
                    <a:pt x="633517" y="762576"/>
                  </a:cubicBezTo>
                  <a:cubicBezTo>
                    <a:pt x="776060" y="696896"/>
                    <a:pt x="711706" y="531833"/>
                    <a:pt x="585093" y="494301"/>
                  </a:cubicBezTo>
                  <a:cubicBezTo>
                    <a:pt x="713436" y="303822"/>
                    <a:pt x="963113" y="115711"/>
                    <a:pt x="1202323" y="197970"/>
                  </a:cubicBezTo>
                  <a:cubicBezTo>
                    <a:pt x="1169645" y="233861"/>
                    <a:pt x="1140518" y="274581"/>
                    <a:pt x="1127319" y="321950"/>
                  </a:cubicBezTo>
                  <a:cubicBezTo>
                    <a:pt x="1105383" y="388267"/>
                    <a:pt x="1117034" y="484737"/>
                    <a:pt x="1198591" y="499130"/>
                  </a:cubicBezTo>
                  <a:cubicBezTo>
                    <a:pt x="1241827" y="500131"/>
                    <a:pt x="1284153" y="477540"/>
                    <a:pt x="1318195" y="452580"/>
                  </a:cubicBezTo>
                  <a:cubicBezTo>
                    <a:pt x="1413861" y="374967"/>
                    <a:pt x="1369988" y="241331"/>
                    <a:pt x="1272775" y="187494"/>
                  </a:cubicBezTo>
                  <a:cubicBezTo>
                    <a:pt x="1347323" y="128100"/>
                    <a:pt x="1439074" y="95397"/>
                    <a:pt x="1529188" y="67796"/>
                  </a:cubicBezTo>
                  <a:cubicBezTo>
                    <a:pt x="1630315" y="34091"/>
                    <a:pt x="1739361" y="33453"/>
                    <a:pt x="1842490" y="58777"/>
                  </a:cubicBezTo>
                  <a:cubicBezTo>
                    <a:pt x="1868887" y="65336"/>
                    <a:pt x="1879082" y="26985"/>
                    <a:pt x="1853504" y="19151"/>
                  </a:cubicBezTo>
                  <a:close/>
                  <a:moveTo>
                    <a:pt x="586823" y="732514"/>
                  </a:moveTo>
                  <a:cubicBezTo>
                    <a:pt x="488153" y="717393"/>
                    <a:pt x="531753" y="585943"/>
                    <a:pt x="564886" y="528007"/>
                  </a:cubicBezTo>
                  <a:cubicBezTo>
                    <a:pt x="678119" y="556701"/>
                    <a:pt x="730821" y="706097"/>
                    <a:pt x="586823" y="732514"/>
                  </a:cubicBezTo>
                  <a:close/>
                  <a:moveTo>
                    <a:pt x="1207329" y="458592"/>
                  </a:moveTo>
                  <a:cubicBezTo>
                    <a:pt x="1147618" y="449027"/>
                    <a:pt x="1153807" y="371232"/>
                    <a:pt x="1168462" y="327416"/>
                  </a:cubicBezTo>
                  <a:cubicBezTo>
                    <a:pt x="1182206" y="284601"/>
                    <a:pt x="1210515" y="248710"/>
                    <a:pt x="1241372" y="216645"/>
                  </a:cubicBezTo>
                  <a:cubicBezTo>
                    <a:pt x="1371990" y="288336"/>
                    <a:pt x="1358155" y="429351"/>
                    <a:pt x="1207329" y="4585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11"/>
            <p:cNvSpPr/>
            <p:nvPr/>
          </p:nvSpPr>
          <p:spPr>
            <a:xfrm>
              <a:off x="1371721" y="8891686"/>
              <a:ext cx="364093" cy="245955"/>
            </a:xfrm>
            <a:custGeom>
              <a:rect b="b" l="l" r="r" t="t"/>
              <a:pathLst>
                <a:path extrusionOk="0" h="245955" w="364093">
                  <a:moveTo>
                    <a:pt x="225334" y="33442"/>
                  </a:moveTo>
                  <a:cubicBezTo>
                    <a:pt x="166532" y="18503"/>
                    <a:pt x="107094" y="3654"/>
                    <a:pt x="46291" y="11"/>
                  </a:cubicBezTo>
                  <a:cubicBezTo>
                    <a:pt x="29906" y="-536"/>
                    <a:pt x="20076" y="20051"/>
                    <a:pt x="30179" y="32714"/>
                  </a:cubicBezTo>
                  <a:cubicBezTo>
                    <a:pt x="23717" y="56489"/>
                    <a:pt x="15161" y="79627"/>
                    <a:pt x="5967" y="102492"/>
                  </a:cubicBezTo>
                  <a:cubicBezTo>
                    <a:pt x="2053" y="110964"/>
                    <a:pt x="-1861" y="120165"/>
                    <a:pt x="961" y="129639"/>
                  </a:cubicBezTo>
                  <a:cubicBezTo>
                    <a:pt x="14250" y="169265"/>
                    <a:pt x="74781" y="163344"/>
                    <a:pt x="107913" y="176734"/>
                  </a:cubicBezTo>
                  <a:cubicBezTo>
                    <a:pt x="173268" y="196229"/>
                    <a:pt x="237986" y="219276"/>
                    <a:pt x="298516" y="251068"/>
                  </a:cubicBezTo>
                  <a:cubicBezTo>
                    <a:pt x="301338" y="251797"/>
                    <a:pt x="303978" y="252161"/>
                    <a:pt x="306527" y="252161"/>
                  </a:cubicBezTo>
                  <a:cubicBezTo>
                    <a:pt x="330921" y="252161"/>
                    <a:pt x="341934" y="219549"/>
                    <a:pt x="351310" y="200328"/>
                  </a:cubicBezTo>
                  <a:cubicBezTo>
                    <a:pt x="358228" y="180469"/>
                    <a:pt x="375613" y="160611"/>
                    <a:pt x="369606" y="138566"/>
                  </a:cubicBezTo>
                  <a:cubicBezTo>
                    <a:pt x="340569" y="85184"/>
                    <a:pt x="281131" y="52846"/>
                    <a:pt x="225334" y="33442"/>
                  </a:cubicBezTo>
                  <a:close/>
                  <a:moveTo>
                    <a:pt x="302157" y="208162"/>
                  </a:moveTo>
                  <a:cubicBezTo>
                    <a:pt x="236803" y="176370"/>
                    <a:pt x="166988" y="153141"/>
                    <a:pt x="96535" y="135560"/>
                  </a:cubicBezTo>
                  <a:cubicBezTo>
                    <a:pt x="74963" y="129001"/>
                    <a:pt x="48293" y="131187"/>
                    <a:pt x="29724" y="117887"/>
                  </a:cubicBezTo>
                  <a:cubicBezTo>
                    <a:pt x="34549" y="92108"/>
                    <a:pt x="42377" y="66874"/>
                    <a:pt x="45198" y="40730"/>
                  </a:cubicBezTo>
                  <a:cubicBezTo>
                    <a:pt x="89982" y="44647"/>
                    <a:pt x="130123" y="52026"/>
                    <a:pt x="174451" y="63504"/>
                  </a:cubicBezTo>
                  <a:cubicBezTo>
                    <a:pt x="234072" y="74071"/>
                    <a:pt x="289778" y="101399"/>
                    <a:pt x="329373" y="149133"/>
                  </a:cubicBezTo>
                  <a:cubicBezTo>
                    <a:pt x="320453" y="168809"/>
                    <a:pt x="312625" y="189123"/>
                    <a:pt x="302157" y="2081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11"/>
            <p:cNvSpPr/>
            <p:nvPr/>
          </p:nvSpPr>
          <p:spPr>
            <a:xfrm>
              <a:off x="2413098" y="8588114"/>
              <a:ext cx="318581" cy="191299"/>
            </a:xfrm>
            <a:custGeom>
              <a:rect b="b" l="l" r="r" t="t"/>
              <a:pathLst>
                <a:path extrusionOk="0" h="191299" w="318581">
                  <a:moveTo>
                    <a:pt x="244470" y="4518"/>
                  </a:moveTo>
                  <a:cubicBezTo>
                    <a:pt x="230362" y="2605"/>
                    <a:pt x="211884" y="-6140"/>
                    <a:pt x="201325" y="7524"/>
                  </a:cubicBezTo>
                  <a:cubicBezTo>
                    <a:pt x="157270" y="2787"/>
                    <a:pt x="113032" y="13901"/>
                    <a:pt x="72072" y="29387"/>
                  </a:cubicBezTo>
                  <a:cubicBezTo>
                    <a:pt x="36391" y="44600"/>
                    <a:pt x="2803" y="61726"/>
                    <a:pt x="1256" y="105542"/>
                  </a:cubicBezTo>
                  <a:cubicBezTo>
                    <a:pt x="-291" y="121757"/>
                    <a:pt x="-291" y="137790"/>
                    <a:pt x="619" y="154005"/>
                  </a:cubicBezTo>
                  <a:cubicBezTo>
                    <a:pt x="801" y="167396"/>
                    <a:pt x="1620" y="182517"/>
                    <a:pt x="14363" y="190078"/>
                  </a:cubicBezTo>
                  <a:cubicBezTo>
                    <a:pt x="21008" y="194269"/>
                    <a:pt x="28563" y="195635"/>
                    <a:pt x="36209" y="195635"/>
                  </a:cubicBezTo>
                  <a:cubicBezTo>
                    <a:pt x="45129" y="195635"/>
                    <a:pt x="54323" y="193722"/>
                    <a:pt x="62697" y="192173"/>
                  </a:cubicBezTo>
                  <a:cubicBezTo>
                    <a:pt x="93371" y="186343"/>
                    <a:pt x="121498" y="179602"/>
                    <a:pt x="154630" y="176505"/>
                  </a:cubicBezTo>
                  <a:cubicBezTo>
                    <a:pt x="202326" y="169309"/>
                    <a:pt x="251661" y="172952"/>
                    <a:pt x="298720" y="163388"/>
                  </a:cubicBezTo>
                  <a:cubicBezTo>
                    <a:pt x="318290" y="155280"/>
                    <a:pt x="320384" y="131869"/>
                    <a:pt x="322568" y="113559"/>
                  </a:cubicBezTo>
                  <a:cubicBezTo>
                    <a:pt x="323843" y="92060"/>
                    <a:pt x="327119" y="69287"/>
                    <a:pt x="321567" y="48244"/>
                  </a:cubicBezTo>
                  <a:cubicBezTo>
                    <a:pt x="307094" y="20460"/>
                    <a:pt x="272505" y="12170"/>
                    <a:pt x="244470" y="4518"/>
                  </a:cubicBezTo>
                  <a:close/>
                  <a:moveTo>
                    <a:pt x="282700" y="99257"/>
                  </a:moveTo>
                  <a:cubicBezTo>
                    <a:pt x="281972" y="108184"/>
                    <a:pt x="280880" y="117111"/>
                    <a:pt x="279241" y="125856"/>
                  </a:cubicBezTo>
                  <a:lnTo>
                    <a:pt x="279241" y="125856"/>
                  </a:lnTo>
                  <a:cubicBezTo>
                    <a:pt x="198867" y="129956"/>
                    <a:pt x="118858" y="137699"/>
                    <a:pt x="40123" y="154916"/>
                  </a:cubicBezTo>
                  <a:cubicBezTo>
                    <a:pt x="39759" y="133508"/>
                    <a:pt x="34479" y="104267"/>
                    <a:pt x="46676" y="83497"/>
                  </a:cubicBezTo>
                  <a:cubicBezTo>
                    <a:pt x="89457" y="48881"/>
                    <a:pt x="144800" y="32029"/>
                    <a:pt x="199323" y="30116"/>
                  </a:cubicBezTo>
                  <a:cubicBezTo>
                    <a:pt x="201871" y="34944"/>
                    <a:pt x="206240" y="38861"/>
                    <a:pt x="211793" y="40045"/>
                  </a:cubicBezTo>
                  <a:cubicBezTo>
                    <a:pt x="236278" y="44782"/>
                    <a:pt x="262584" y="48608"/>
                    <a:pt x="282973" y="63912"/>
                  </a:cubicBezTo>
                  <a:cubicBezTo>
                    <a:pt x="283610" y="75754"/>
                    <a:pt x="283337" y="87597"/>
                    <a:pt x="282700" y="992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11"/>
            <p:cNvSpPr/>
            <p:nvPr/>
          </p:nvSpPr>
          <p:spPr>
            <a:xfrm>
              <a:off x="2082904" y="7132539"/>
              <a:ext cx="191149" cy="327941"/>
            </a:xfrm>
            <a:custGeom>
              <a:rect b="b" l="l" r="r" t="t"/>
              <a:pathLst>
                <a:path extrusionOk="0" h="327941" w="191149">
                  <a:moveTo>
                    <a:pt x="42177" y="300821"/>
                  </a:moveTo>
                  <a:cubicBezTo>
                    <a:pt x="39629" y="314030"/>
                    <a:pt x="48367" y="330609"/>
                    <a:pt x="63841" y="331884"/>
                  </a:cubicBezTo>
                  <a:cubicBezTo>
                    <a:pt x="66936" y="332157"/>
                    <a:pt x="70030" y="332340"/>
                    <a:pt x="73125" y="332340"/>
                  </a:cubicBezTo>
                  <a:cubicBezTo>
                    <a:pt x="93879" y="332340"/>
                    <a:pt x="114268" y="326054"/>
                    <a:pt x="134839" y="323686"/>
                  </a:cubicBezTo>
                  <a:cubicBezTo>
                    <a:pt x="154864" y="319313"/>
                    <a:pt x="183446" y="323048"/>
                    <a:pt x="192002" y="299728"/>
                  </a:cubicBezTo>
                  <a:cubicBezTo>
                    <a:pt x="203471" y="259282"/>
                    <a:pt x="199284" y="218471"/>
                    <a:pt x="197736" y="174928"/>
                  </a:cubicBezTo>
                  <a:cubicBezTo>
                    <a:pt x="195552" y="129107"/>
                    <a:pt x="190545" y="79825"/>
                    <a:pt x="167608" y="38832"/>
                  </a:cubicBezTo>
                  <a:cubicBezTo>
                    <a:pt x="147036" y="5674"/>
                    <a:pt x="126192" y="-6533"/>
                    <a:pt x="87598" y="3305"/>
                  </a:cubicBezTo>
                  <a:cubicBezTo>
                    <a:pt x="69393" y="5947"/>
                    <a:pt x="52736" y="10137"/>
                    <a:pt x="34440" y="14054"/>
                  </a:cubicBezTo>
                  <a:cubicBezTo>
                    <a:pt x="17146" y="16332"/>
                    <a:pt x="-6702" y="24621"/>
                    <a:pt x="1763" y="46666"/>
                  </a:cubicBezTo>
                  <a:cubicBezTo>
                    <a:pt x="53555" y="125554"/>
                    <a:pt x="48549" y="210364"/>
                    <a:pt x="42177" y="300821"/>
                  </a:cubicBezTo>
                  <a:close/>
                  <a:moveTo>
                    <a:pt x="115360" y="41018"/>
                  </a:moveTo>
                  <a:cubicBezTo>
                    <a:pt x="165423" y="80645"/>
                    <a:pt x="161145" y="219655"/>
                    <a:pt x="155683" y="280416"/>
                  </a:cubicBezTo>
                  <a:cubicBezTo>
                    <a:pt x="129742" y="284515"/>
                    <a:pt x="103891" y="289616"/>
                    <a:pt x="77949" y="293624"/>
                  </a:cubicBezTo>
                  <a:cubicBezTo>
                    <a:pt x="78496" y="216285"/>
                    <a:pt x="84503" y="129654"/>
                    <a:pt x="36170" y="64157"/>
                  </a:cubicBezTo>
                  <a:cubicBezTo>
                    <a:pt x="34258" y="61879"/>
                    <a:pt x="32347" y="59602"/>
                    <a:pt x="30435" y="57416"/>
                  </a:cubicBezTo>
                  <a:cubicBezTo>
                    <a:pt x="58288" y="50492"/>
                    <a:pt x="86597" y="44025"/>
                    <a:pt x="115360" y="410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11"/>
            <p:cNvSpPr/>
            <p:nvPr/>
          </p:nvSpPr>
          <p:spPr>
            <a:xfrm>
              <a:off x="2757623" y="7062979"/>
              <a:ext cx="236660" cy="400817"/>
            </a:xfrm>
            <a:custGeom>
              <a:rect b="b" l="l" r="r" t="t"/>
              <a:pathLst>
                <a:path extrusionOk="0" h="400817" w="236660">
                  <a:moveTo>
                    <a:pt x="65062" y="381677"/>
                  </a:moveTo>
                  <a:cubicBezTo>
                    <a:pt x="87454" y="385047"/>
                    <a:pt x="113942" y="395796"/>
                    <a:pt x="136515" y="403448"/>
                  </a:cubicBezTo>
                  <a:cubicBezTo>
                    <a:pt x="137790" y="403540"/>
                    <a:pt x="138973" y="403631"/>
                    <a:pt x="140156" y="403631"/>
                  </a:cubicBezTo>
                  <a:cubicBezTo>
                    <a:pt x="184758" y="403631"/>
                    <a:pt x="193496" y="315451"/>
                    <a:pt x="207604" y="282566"/>
                  </a:cubicBezTo>
                  <a:cubicBezTo>
                    <a:pt x="231908" y="210874"/>
                    <a:pt x="247837" y="135356"/>
                    <a:pt x="240828" y="59383"/>
                  </a:cubicBezTo>
                  <a:cubicBezTo>
                    <a:pt x="236823" y="40800"/>
                    <a:pt x="217344" y="33330"/>
                    <a:pt x="201506" y="27227"/>
                  </a:cubicBezTo>
                  <a:cubicBezTo>
                    <a:pt x="179842" y="19211"/>
                    <a:pt x="158088" y="11012"/>
                    <a:pt x="135605" y="5638"/>
                  </a:cubicBezTo>
                  <a:cubicBezTo>
                    <a:pt x="119767" y="3269"/>
                    <a:pt x="99833" y="-6023"/>
                    <a:pt x="86088" y="6093"/>
                  </a:cubicBezTo>
                  <a:cubicBezTo>
                    <a:pt x="78898" y="12834"/>
                    <a:pt x="78260" y="24950"/>
                    <a:pt x="84268" y="32510"/>
                  </a:cubicBezTo>
                  <a:cubicBezTo>
                    <a:pt x="96101" y="131348"/>
                    <a:pt x="57052" y="226360"/>
                    <a:pt x="16000" y="314267"/>
                  </a:cubicBezTo>
                  <a:cubicBezTo>
                    <a:pt x="9811" y="329662"/>
                    <a:pt x="-8394" y="346423"/>
                    <a:pt x="4531" y="363093"/>
                  </a:cubicBezTo>
                  <a:cubicBezTo>
                    <a:pt x="19914" y="379035"/>
                    <a:pt x="45037" y="376575"/>
                    <a:pt x="65062" y="381677"/>
                  </a:cubicBezTo>
                  <a:close/>
                  <a:moveTo>
                    <a:pt x="103019" y="170246"/>
                  </a:moveTo>
                  <a:cubicBezTo>
                    <a:pt x="115489" y="128251"/>
                    <a:pt x="113942" y="83706"/>
                    <a:pt x="104293" y="41347"/>
                  </a:cubicBezTo>
                  <a:cubicBezTo>
                    <a:pt x="137699" y="46448"/>
                    <a:pt x="170012" y="58290"/>
                    <a:pt x="200960" y="71590"/>
                  </a:cubicBezTo>
                  <a:cubicBezTo>
                    <a:pt x="204510" y="138363"/>
                    <a:pt x="191220" y="203769"/>
                    <a:pt x="169739" y="266624"/>
                  </a:cubicBezTo>
                  <a:cubicBezTo>
                    <a:pt x="159180" y="298052"/>
                    <a:pt x="152171" y="331028"/>
                    <a:pt x="137790" y="360998"/>
                  </a:cubicBezTo>
                  <a:cubicBezTo>
                    <a:pt x="113304" y="351069"/>
                    <a:pt x="87636" y="344692"/>
                    <a:pt x="61603" y="340502"/>
                  </a:cubicBezTo>
                  <a:cubicBezTo>
                    <a:pt x="56233" y="339591"/>
                    <a:pt x="50771" y="338771"/>
                    <a:pt x="45310" y="337951"/>
                  </a:cubicBezTo>
                  <a:cubicBezTo>
                    <a:pt x="70068" y="284114"/>
                    <a:pt x="88637" y="227727"/>
                    <a:pt x="103019" y="1702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11"/>
            <p:cNvSpPr/>
            <p:nvPr/>
          </p:nvSpPr>
          <p:spPr>
            <a:xfrm>
              <a:off x="2472306" y="7553681"/>
              <a:ext cx="291274" cy="182189"/>
            </a:xfrm>
            <a:custGeom>
              <a:rect b="b" l="l" r="r" t="t"/>
              <a:pathLst>
                <a:path extrusionOk="0" h="182189" w="291274">
                  <a:moveTo>
                    <a:pt x="4034" y="102041"/>
                  </a:moveTo>
                  <a:cubicBezTo>
                    <a:pt x="7584" y="129187"/>
                    <a:pt x="-62" y="164350"/>
                    <a:pt x="22239" y="184755"/>
                  </a:cubicBezTo>
                  <a:cubicBezTo>
                    <a:pt x="26699" y="187852"/>
                    <a:pt x="31523" y="189219"/>
                    <a:pt x="36530" y="189219"/>
                  </a:cubicBezTo>
                  <a:cubicBezTo>
                    <a:pt x="39169" y="189219"/>
                    <a:pt x="41809" y="188854"/>
                    <a:pt x="44449" y="188126"/>
                  </a:cubicBezTo>
                  <a:cubicBezTo>
                    <a:pt x="71028" y="181020"/>
                    <a:pt x="96878" y="170727"/>
                    <a:pt x="123730" y="164532"/>
                  </a:cubicBezTo>
                  <a:cubicBezTo>
                    <a:pt x="158592" y="157700"/>
                    <a:pt x="194182" y="159249"/>
                    <a:pt x="229499" y="158611"/>
                  </a:cubicBezTo>
                  <a:cubicBezTo>
                    <a:pt x="247977" y="157245"/>
                    <a:pt x="270278" y="160615"/>
                    <a:pt x="285023" y="147133"/>
                  </a:cubicBezTo>
                  <a:cubicBezTo>
                    <a:pt x="296401" y="135928"/>
                    <a:pt x="291304" y="119167"/>
                    <a:pt x="288118" y="105594"/>
                  </a:cubicBezTo>
                  <a:cubicBezTo>
                    <a:pt x="284295" y="86373"/>
                    <a:pt x="281656" y="66696"/>
                    <a:pt x="277378" y="47202"/>
                  </a:cubicBezTo>
                  <a:cubicBezTo>
                    <a:pt x="272553" y="20056"/>
                    <a:pt x="259628" y="-6179"/>
                    <a:pt x="227497" y="1290"/>
                  </a:cubicBezTo>
                  <a:cubicBezTo>
                    <a:pt x="153677" y="6938"/>
                    <a:pt x="82041" y="23426"/>
                    <a:pt x="11862" y="46018"/>
                  </a:cubicBezTo>
                  <a:cubicBezTo>
                    <a:pt x="4763" y="47202"/>
                    <a:pt x="-335" y="54763"/>
                    <a:pt x="2032" y="62050"/>
                  </a:cubicBezTo>
                  <a:cubicBezTo>
                    <a:pt x="-3703" y="74895"/>
                    <a:pt x="4580" y="88650"/>
                    <a:pt x="4034" y="102041"/>
                  </a:cubicBezTo>
                  <a:close/>
                  <a:moveTo>
                    <a:pt x="233413" y="39095"/>
                  </a:moveTo>
                  <a:cubicBezTo>
                    <a:pt x="241878" y="64237"/>
                    <a:pt x="243335" y="90654"/>
                    <a:pt x="249069" y="116798"/>
                  </a:cubicBezTo>
                  <a:cubicBezTo>
                    <a:pt x="208564" y="119076"/>
                    <a:pt x="167785" y="115614"/>
                    <a:pt x="127553" y="122173"/>
                  </a:cubicBezTo>
                  <a:cubicBezTo>
                    <a:pt x="100064" y="126272"/>
                    <a:pt x="74031" y="136384"/>
                    <a:pt x="47543" y="144491"/>
                  </a:cubicBezTo>
                  <a:cubicBezTo>
                    <a:pt x="44631" y="118438"/>
                    <a:pt x="47270" y="91565"/>
                    <a:pt x="39716" y="66241"/>
                  </a:cubicBezTo>
                  <a:cubicBezTo>
                    <a:pt x="102704" y="48933"/>
                    <a:pt x="168059" y="40097"/>
                    <a:pt x="233413" y="390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11"/>
            <p:cNvSpPr/>
            <p:nvPr/>
          </p:nvSpPr>
          <p:spPr>
            <a:xfrm>
              <a:off x="668843" y="7479081"/>
              <a:ext cx="336786" cy="255065"/>
            </a:xfrm>
            <a:custGeom>
              <a:rect b="b" l="l" r="r" t="t"/>
              <a:pathLst>
                <a:path extrusionOk="0" h="255065" w="336786">
                  <a:moveTo>
                    <a:pt x="53931" y="148220"/>
                  </a:moveTo>
                  <a:cubicBezTo>
                    <a:pt x="65764" y="148676"/>
                    <a:pt x="77597" y="148402"/>
                    <a:pt x="89430" y="148220"/>
                  </a:cubicBezTo>
                  <a:cubicBezTo>
                    <a:pt x="97076" y="148038"/>
                    <a:pt x="104722" y="147856"/>
                    <a:pt x="112368" y="147947"/>
                  </a:cubicBezTo>
                  <a:cubicBezTo>
                    <a:pt x="123655" y="147127"/>
                    <a:pt x="138674" y="147674"/>
                    <a:pt x="144955" y="136378"/>
                  </a:cubicBezTo>
                  <a:cubicBezTo>
                    <a:pt x="166709" y="161611"/>
                    <a:pt x="172262" y="195498"/>
                    <a:pt x="175174" y="227655"/>
                  </a:cubicBezTo>
                  <a:cubicBezTo>
                    <a:pt x="175265" y="239588"/>
                    <a:pt x="179634" y="251340"/>
                    <a:pt x="190921" y="256987"/>
                  </a:cubicBezTo>
                  <a:cubicBezTo>
                    <a:pt x="196292" y="259174"/>
                    <a:pt x="201662" y="260085"/>
                    <a:pt x="206941" y="260085"/>
                  </a:cubicBezTo>
                  <a:cubicBezTo>
                    <a:pt x="229970" y="260085"/>
                    <a:pt x="252362" y="242959"/>
                    <a:pt x="272205" y="232847"/>
                  </a:cubicBezTo>
                  <a:cubicBezTo>
                    <a:pt x="289409" y="221825"/>
                    <a:pt x="308159" y="213626"/>
                    <a:pt x="326182" y="204061"/>
                  </a:cubicBezTo>
                  <a:cubicBezTo>
                    <a:pt x="357130" y="178464"/>
                    <a:pt x="328367" y="133827"/>
                    <a:pt x="316807" y="104586"/>
                  </a:cubicBezTo>
                  <a:cubicBezTo>
                    <a:pt x="256731" y="-23767"/>
                    <a:pt x="187645" y="-18665"/>
                    <a:pt x="71954" y="38269"/>
                  </a:cubicBezTo>
                  <a:cubicBezTo>
                    <a:pt x="22073" y="64413"/>
                    <a:pt x="-51838" y="145670"/>
                    <a:pt x="53931" y="148220"/>
                  </a:cubicBezTo>
                  <a:close/>
                  <a:moveTo>
                    <a:pt x="193379" y="40455"/>
                  </a:moveTo>
                  <a:cubicBezTo>
                    <a:pt x="207943" y="40455"/>
                    <a:pt x="221960" y="44554"/>
                    <a:pt x="234522" y="55486"/>
                  </a:cubicBezTo>
                  <a:cubicBezTo>
                    <a:pt x="266016" y="87096"/>
                    <a:pt x="287224" y="129455"/>
                    <a:pt x="298602" y="172451"/>
                  </a:cubicBezTo>
                  <a:cubicBezTo>
                    <a:pt x="268655" y="185387"/>
                    <a:pt x="242623" y="205792"/>
                    <a:pt x="212585" y="218363"/>
                  </a:cubicBezTo>
                  <a:cubicBezTo>
                    <a:pt x="207670" y="154050"/>
                    <a:pt x="169804" y="93837"/>
                    <a:pt x="107908" y="71245"/>
                  </a:cubicBezTo>
                  <a:cubicBezTo>
                    <a:pt x="106270" y="70607"/>
                    <a:pt x="104540" y="69879"/>
                    <a:pt x="102902" y="69241"/>
                  </a:cubicBezTo>
                  <a:cubicBezTo>
                    <a:pt x="130027" y="58401"/>
                    <a:pt x="162886" y="40455"/>
                    <a:pt x="193379" y="40455"/>
                  </a:cubicBezTo>
                  <a:close/>
                  <a:moveTo>
                    <a:pt x="73046" y="86185"/>
                  </a:moveTo>
                  <a:cubicBezTo>
                    <a:pt x="78780" y="89282"/>
                    <a:pt x="84697" y="92288"/>
                    <a:pt x="90614" y="95203"/>
                  </a:cubicBezTo>
                  <a:cubicBezTo>
                    <a:pt x="90341" y="95112"/>
                    <a:pt x="90158" y="95021"/>
                    <a:pt x="89976" y="94930"/>
                  </a:cubicBezTo>
                  <a:cubicBezTo>
                    <a:pt x="97258" y="98665"/>
                    <a:pt x="104267" y="102582"/>
                    <a:pt x="111185" y="106772"/>
                  </a:cubicBezTo>
                  <a:cubicBezTo>
                    <a:pt x="110912" y="106772"/>
                    <a:pt x="110730" y="106772"/>
                    <a:pt x="110548" y="106772"/>
                  </a:cubicBezTo>
                  <a:cubicBezTo>
                    <a:pt x="103903" y="106772"/>
                    <a:pt x="97349" y="106863"/>
                    <a:pt x="90705" y="107045"/>
                  </a:cubicBezTo>
                  <a:cubicBezTo>
                    <a:pt x="77597" y="107228"/>
                    <a:pt x="64399" y="107683"/>
                    <a:pt x="51291" y="106954"/>
                  </a:cubicBezTo>
                  <a:cubicBezTo>
                    <a:pt x="57936" y="99302"/>
                    <a:pt x="64854" y="92015"/>
                    <a:pt x="73046" y="861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11"/>
            <p:cNvSpPr/>
            <p:nvPr/>
          </p:nvSpPr>
          <p:spPr>
            <a:xfrm>
              <a:off x="1089852" y="6947548"/>
              <a:ext cx="227558" cy="264174"/>
            </a:xfrm>
            <a:custGeom>
              <a:rect b="b" l="l" r="r" t="t"/>
              <a:pathLst>
                <a:path extrusionOk="0" h="264174" w="227558">
                  <a:moveTo>
                    <a:pt x="100145" y="245777"/>
                  </a:moveTo>
                  <a:cubicBezTo>
                    <a:pt x="101511" y="251516"/>
                    <a:pt x="106972" y="256800"/>
                    <a:pt x="112889" y="253885"/>
                  </a:cubicBezTo>
                  <a:cubicBezTo>
                    <a:pt x="112980" y="254522"/>
                    <a:pt x="113162" y="255251"/>
                    <a:pt x="113344" y="255889"/>
                  </a:cubicBezTo>
                  <a:cubicBezTo>
                    <a:pt x="115801" y="264998"/>
                    <a:pt x="124358" y="271011"/>
                    <a:pt x="133278" y="271011"/>
                  </a:cubicBezTo>
                  <a:cubicBezTo>
                    <a:pt x="135007" y="271011"/>
                    <a:pt x="136828" y="270737"/>
                    <a:pt x="138557" y="270282"/>
                  </a:cubicBezTo>
                  <a:cubicBezTo>
                    <a:pt x="160039" y="264361"/>
                    <a:pt x="181338" y="257164"/>
                    <a:pt x="201454" y="247508"/>
                  </a:cubicBezTo>
                  <a:cubicBezTo>
                    <a:pt x="228124" y="235666"/>
                    <a:pt x="245783" y="217356"/>
                    <a:pt x="231674" y="187386"/>
                  </a:cubicBezTo>
                  <a:cubicBezTo>
                    <a:pt x="211103" y="126443"/>
                    <a:pt x="183523" y="67596"/>
                    <a:pt x="147569" y="14123"/>
                  </a:cubicBezTo>
                  <a:cubicBezTo>
                    <a:pt x="135918" y="-3367"/>
                    <a:pt x="117531" y="-3276"/>
                    <a:pt x="100965" y="7109"/>
                  </a:cubicBezTo>
                  <a:cubicBezTo>
                    <a:pt x="78755" y="18314"/>
                    <a:pt x="56545" y="29609"/>
                    <a:pt x="35064" y="42180"/>
                  </a:cubicBezTo>
                  <a:cubicBezTo>
                    <a:pt x="-34205" y="80896"/>
                    <a:pt x="15949" y="94013"/>
                    <a:pt x="42983" y="137648"/>
                  </a:cubicBezTo>
                  <a:cubicBezTo>
                    <a:pt x="66922" y="170897"/>
                    <a:pt x="92044" y="204785"/>
                    <a:pt x="100145" y="245777"/>
                  </a:cubicBezTo>
                  <a:close/>
                  <a:moveTo>
                    <a:pt x="118259" y="43456"/>
                  </a:moveTo>
                  <a:cubicBezTo>
                    <a:pt x="150299" y="93831"/>
                    <a:pt x="175786" y="148033"/>
                    <a:pt x="194264" y="204785"/>
                  </a:cubicBezTo>
                  <a:cubicBezTo>
                    <a:pt x="171326" y="219633"/>
                    <a:pt x="144019" y="223095"/>
                    <a:pt x="119806" y="234846"/>
                  </a:cubicBezTo>
                  <a:cubicBezTo>
                    <a:pt x="119988" y="177183"/>
                    <a:pt x="75478" y="131544"/>
                    <a:pt x="46624" y="85086"/>
                  </a:cubicBezTo>
                  <a:cubicBezTo>
                    <a:pt x="45986" y="84175"/>
                    <a:pt x="45258" y="83355"/>
                    <a:pt x="44530" y="82444"/>
                  </a:cubicBezTo>
                  <a:cubicBezTo>
                    <a:pt x="68469" y="68234"/>
                    <a:pt x="93137" y="55571"/>
                    <a:pt x="118259" y="434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11"/>
            <p:cNvSpPr/>
            <p:nvPr/>
          </p:nvSpPr>
          <p:spPr>
            <a:xfrm>
              <a:off x="2922232" y="8418988"/>
              <a:ext cx="254865" cy="309722"/>
            </a:xfrm>
            <a:custGeom>
              <a:rect b="b" l="l" r="r" t="t"/>
              <a:pathLst>
                <a:path extrusionOk="0" h="309722" w="254865">
                  <a:moveTo>
                    <a:pt x="97246" y="2477"/>
                  </a:moveTo>
                  <a:cubicBezTo>
                    <a:pt x="72942" y="-3626"/>
                    <a:pt x="37716" y="200"/>
                    <a:pt x="31163" y="29350"/>
                  </a:cubicBezTo>
                  <a:cubicBezTo>
                    <a:pt x="18601" y="65788"/>
                    <a:pt x="3582" y="103046"/>
                    <a:pt x="2035" y="142125"/>
                  </a:cubicBezTo>
                  <a:cubicBezTo>
                    <a:pt x="-969" y="145314"/>
                    <a:pt x="-969" y="149140"/>
                    <a:pt x="4220" y="151872"/>
                  </a:cubicBezTo>
                  <a:cubicBezTo>
                    <a:pt x="7496" y="158340"/>
                    <a:pt x="13959" y="159798"/>
                    <a:pt x="19057" y="154696"/>
                  </a:cubicBezTo>
                  <a:cubicBezTo>
                    <a:pt x="45817" y="155972"/>
                    <a:pt x="72942" y="154150"/>
                    <a:pt x="98975" y="161984"/>
                  </a:cubicBezTo>
                  <a:cubicBezTo>
                    <a:pt x="90601" y="196509"/>
                    <a:pt x="60745" y="284689"/>
                    <a:pt x="96153" y="307098"/>
                  </a:cubicBezTo>
                  <a:cubicBezTo>
                    <a:pt x="104163" y="309831"/>
                    <a:pt x="112811" y="311106"/>
                    <a:pt x="121822" y="311106"/>
                  </a:cubicBezTo>
                  <a:cubicBezTo>
                    <a:pt x="154408" y="311106"/>
                    <a:pt x="190362" y="294162"/>
                    <a:pt x="209022" y="268383"/>
                  </a:cubicBezTo>
                  <a:cubicBezTo>
                    <a:pt x="234600" y="267381"/>
                    <a:pt x="245432" y="210082"/>
                    <a:pt x="252167" y="190770"/>
                  </a:cubicBezTo>
                  <a:cubicBezTo>
                    <a:pt x="257447" y="166903"/>
                    <a:pt x="267004" y="138573"/>
                    <a:pt x="252258" y="116437"/>
                  </a:cubicBezTo>
                  <a:cubicBezTo>
                    <a:pt x="214393" y="62873"/>
                    <a:pt x="164785" y="12953"/>
                    <a:pt x="97246" y="2477"/>
                  </a:cubicBezTo>
                  <a:close/>
                  <a:moveTo>
                    <a:pt x="28978" y="134018"/>
                  </a:moveTo>
                  <a:cubicBezTo>
                    <a:pt x="40629" y="102863"/>
                    <a:pt x="50733" y="71071"/>
                    <a:pt x="66298" y="41648"/>
                  </a:cubicBezTo>
                  <a:cubicBezTo>
                    <a:pt x="121640" y="37184"/>
                    <a:pt x="171248" y="77084"/>
                    <a:pt x="202469" y="119534"/>
                  </a:cubicBezTo>
                  <a:cubicBezTo>
                    <a:pt x="214120" y="132378"/>
                    <a:pt x="223404" y="142216"/>
                    <a:pt x="217123" y="160617"/>
                  </a:cubicBezTo>
                  <a:cubicBezTo>
                    <a:pt x="214939" y="171093"/>
                    <a:pt x="212299" y="181478"/>
                    <a:pt x="209295" y="191772"/>
                  </a:cubicBezTo>
                  <a:cubicBezTo>
                    <a:pt x="173614" y="134018"/>
                    <a:pt x="93058" y="123815"/>
                    <a:pt x="28978" y="134018"/>
                  </a:cubicBezTo>
                  <a:close/>
                  <a:moveTo>
                    <a:pt x="120275" y="269749"/>
                  </a:moveTo>
                  <a:cubicBezTo>
                    <a:pt x="120001" y="237866"/>
                    <a:pt x="132107" y="207076"/>
                    <a:pt x="136477" y="175010"/>
                  </a:cubicBezTo>
                  <a:cubicBezTo>
                    <a:pt x="200375" y="207805"/>
                    <a:pt x="196370" y="264830"/>
                    <a:pt x="120275" y="2697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11"/>
            <p:cNvSpPr/>
            <p:nvPr/>
          </p:nvSpPr>
          <p:spPr>
            <a:xfrm>
              <a:off x="2385708" y="8988439"/>
              <a:ext cx="209353" cy="309722"/>
            </a:xfrm>
            <a:custGeom>
              <a:rect b="b" l="l" r="r" t="t"/>
              <a:pathLst>
                <a:path extrusionOk="0" h="309722" w="209353">
                  <a:moveTo>
                    <a:pt x="192032" y="107856"/>
                  </a:moveTo>
                  <a:cubicBezTo>
                    <a:pt x="189211" y="61307"/>
                    <a:pt x="156806" y="7379"/>
                    <a:pt x="108018" y="0"/>
                  </a:cubicBezTo>
                  <a:cubicBezTo>
                    <a:pt x="88175" y="1640"/>
                    <a:pt x="70425" y="12935"/>
                    <a:pt x="51401" y="18401"/>
                  </a:cubicBezTo>
                  <a:cubicBezTo>
                    <a:pt x="45485" y="21043"/>
                    <a:pt x="37748" y="23502"/>
                    <a:pt x="31103" y="27146"/>
                  </a:cubicBezTo>
                  <a:cubicBezTo>
                    <a:pt x="26006" y="24596"/>
                    <a:pt x="20635" y="22774"/>
                    <a:pt x="14901" y="22318"/>
                  </a:cubicBezTo>
                  <a:cubicBezTo>
                    <a:pt x="-4578" y="22683"/>
                    <a:pt x="-3668" y="42268"/>
                    <a:pt x="10168" y="50922"/>
                  </a:cubicBezTo>
                  <a:cubicBezTo>
                    <a:pt x="96913" y="124071"/>
                    <a:pt x="-20234" y="209427"/>
                    <a:pt x="78981" y="291594"/>
                  </a:cubicBezTo>
                  <a:cubicBezTo>
                    <a:pt x="83441" y="296149"/>
                    <a:pt x="89449" y="299155"/>
                    <a:pt x="95548" y="300339"/>
                  </a:cubicBezTo>
                  <a:cubicBezTo>
                    <a:pt x="99826" y="309085"/>
                    <a:pt x="106106" y="312182"/>
                    <a:pt x="113115" y="312182"/>
                  </a:cubicBezTo>
                  <a:cubicBezTo>
                    <a:pt x="125767" y="312182"/>
                    <a:pt x="140877" y="301888"/>
                    <a:pt x="150981" y="295420"/>
                  </a:cubicBezTo>
                  <a:cubicBezTo>
                    <a:pt x="174192" y="278659"/>
                    <a:pt x="205959" y="262444"/>
                    <a:pt x="212695" y="232383"/>
                  </a:cubicBezTo>
                  <a:cubicBezTo>
                    <a:pt x="213605" y="224822"/>
                    <a:pt x="210601" y="217625"/>
                    <a:pt x="205868" y="211795"/>
                  </a:cubicBezTo>
                  <a:cubicBezTo>
                    <a:pt x="174010" y="182099"/>
                    <a:pt x="195491" y="144750"/>
                    <a:pt x="192032" y="107856"/>
                  </a:cubicBezTo>
                  <a:close/>
                  <a:moveTo>
                    <a:pt x="115937" y="268729"/>
                  </a:moveTo>
                  <a:cubicBezTo>
                    <a:pt x="113479" y="265541"/>
                    <a:pt x="110202" y="262808"/>
                    <a:pt x="106470" y="261078"/>
                  </a:cubicBezTo>
                  <a:cubicBezTo>
                    <a:pt x="97004" y="253972"/>
                    <a:pt x="88994" y="244589"/>
                    <a:pt x="83532" y="234022"/>
                  </a:cubicBezTo>
                  <a:cubicBezTo>
                    <a:pt x="68423" y="204872"/>
                    <a:pt x="80893" y="172625"/>
                    <a:pt x="84898" y="142472"/>
                  </a:cubicBezTo>
                  <a:cubicBezTo>
                    <a:pt x="86172" y="110680"/>
                    <a:pt x="78162" y="77886"/>
                    <a:pt x="59320" y="51924"/>
                  </a:cubicBezTo>
                  <a:lnTo>
                    <a:pt x="59229" y="51833"/>
                  </a:lnTo>
                  <a:cubicBezTo>
                    <a:pt x="74612" y="47916"/>
                    <a:pt x="89722" y="42723"/>
                    <a:pt x="105105" y="39808"/>
                  </a:cubicBezTo>
                  <a:cubicBezTo>
                    <a:pt x="119123" y="44090"/>
                    <a:pt x="129590" y="57845"/>
                    <a:pt x="138147" y="69323"/>
                  </a:cubicBezTo>
                  <a:cubicBezTo>
                    <a:pt x="172736" y="122796"/>
                    <a:pt x="121125" y="178455"/>
                    <a:pt x="168366" y="230834"/>
                  </a:cubicBezTo>
                  <a:cubicBezTo>
                    <a:pt x="152983" y="245774"/>
                    <a:pt x="134688" y="258072"/>
                    <a:pt x="115937" y="2687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11"/>
            <p:cNvSpPr/>
            <p:nvPr/>
          </p:nvSpPr>
          <p:spPr>
            <a:xfrm>
              <a:off x="3274591" y="7256032"/>
              <a:ext cx="318581" cy="236846"/>
            </a:xfrm>
            <a:custGeom>
              <a:rect b="b" l="l" r="r" t="t"/>
              <a:pathLst>
                <a:path extrusionOk="0" h="236846" w="318581">
                  <a:moveTo>
                    <a:pt x="302132" y="6526"/>
                  </a:moveTo>
                  <a:cubicBezTo>
                    <a:pt x="291391" y="-1309"/>
                    <a:pt x="272640" y="-3677"/>
                    <a:pt x="264084" y="8439"/>
                  </a:cubicBezTo>
                  <a:cubicBezTo>
                    <a:pt x="170239" y="24653"/>
                    <a:pt x="81127" y="67559"/>
                    <a:pt x="11676" y="133056"/>
                  </a:cubicBezTo>
                  <a:cubicBezTo>
                    <a:pt x="-16723" y="157014"/>
                    <a:pt x="12859" y="220872"/>
                    <a:pt x="34978" y="240912"/>
                  </a:cubicBezTo>
                  <a:cubicBezTo>
                    <a:pt x="40075" y="243554"/>
                    <a:pt x="45264" y="244647"/>
                    <a:pt x="50361" y="244647"/>
                  </a:cubicBezTo>
                  <a:cubicBezTo>
                    <a:pt x="68202" y="244647"/>
                    <a:pt x="85860" y="231530"/>
                    <a:pt x="102608" y="226246"/>
                  </a:cubicBezTo>
                  <a:cubicBezTo>
                    <a:pt x="156767" y="210669"/>
                    <a:pt x="215022" y="203564"/>
                    <a:pt x="272003" y="204292"/>
                  </a:cubicBezTo>
                  <a:cubicBezTo>
                    <a:pt x="307320" y="197187"/>
                    <a:pt x="309141" y="150820"/>
                    <a:pt x="314238" y="121943"/>
                  </a:cubicBezTo>
                  <a:cubicBezTo>
                    <a:pt x="315330" y="84321"/>
                    <a:pt x="333717" y="35767"/>
                    <a:pt x="302132" y="6526"/>
                  </a:cubicBezTo>
                  <a:close/>
                  <a:moveTo>
                    <a:pt x="275007" y="102813"/>
                  </a:moveTo>
                  <a:cubicBezTo>
                    <a:pt x="273004" y="123400"/>
                    <a:pt x="270638" y="144170"/>
                    <a:pt x="262901" y="163482"/>
                  </a:cubicBezTo>
                  <a:cubicBezTo>
                    <a:pt x="192448" y="163846"/>
                    <a:pt x="119630" y="172136"/>
                    <a:pt x="55276" y="202015"/>
                  </a:cubicBezTo>
                  <a:cubicBezTo>
                    <a:pt x="48359" y="188897"/>
                    <a:pt x="40348" y="175233"/>
                    <a:pt x="39529" y="160020"/>
                  </a:cubicBezTo>
                  <a:cubicBezTo>
                    <a:pt x="99787" y="95981"/>
                    <a:pt x="181981" y="57903"/>
                    <a:pt x="265904" y="34218"/>
                  </a:cubicBezTo>
                  <a:cubicBezTo>
                    <a:pt x="268908" y="37316"/>
                    <a:pt x="272822" y="39502"/>
                    <a:pt x="277282" y="40322"/>
                  </a:cubicBezTo>
                  <a:cubicBezTo>
                    <a:pt x="282289" y="60454"/>
                    <a:pt x="276008" y="82225"/>
                    <a:pt x="275007" y="1028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11"/>
            <p:cNvSpPr/>
            <p:nvPr/>
          </p:nvSpPr>
          <p:spPr>
            <a:xfrm>
              <a:off x="1720928" y="6744240"/>
              <a:ext cx="136535" cy="245955"/>
            </a:xfrm>
            <a:custGeom>
              <a:rect b="b" l="l" r="r" t="t"/>
              <a:pathLst>
                <a:path extrusionOk="0" h="245955" w="136535">
                  <a:moveTo>
                    <a:pt x="32687" y="137906"/>
                  </a:moveTo>
                  <a:cubicBezTo>
                    <a:pt x="36874" y="161499"/>
                    <a:pt x="37511" y="185457"/>
                    <a:pt x="36054" y="209415"/>
                  </a:cubicBezTo>
                  <a:cubicBezTo>
                    <a:pt x="32505" y="224628"/>
                    <a:pt x="40606" y="241572"/>
                    <a:pt x="56262" y="245398"/>
                  </a:cubicBezTo>
                  <a:cubicBezTo>
                    <a:pt x="64818" y="247219"/>
                    <a:pt x="73556" y="247584"/>
                    <a:pt x="82294" y="247584"/>
                  </a:cubicBezTo>
                  <a:cubicBezTo>
                    <a:pt x="85207" y="247584"/>
                    <a:pt x="88120" y="247584"/>
                    <a:pt x="91033" y="247493"/>
                  </a:cubicBezTo>
                  <a:cubicBezTo>
                    <a:pt x="95038" y="247493"/>
                    <a:pt x="99134" y="247402"/>
                    <a:pt x="103139" y="247493"/>
                  </a:cubicBezTo>
                  <a:cubicBezTo>
                    <a:pt x="112150" y="247857"/>
                    <a:pt x="120979" y="244487"/>
                    <a:pt x="127260" y="238019"/>
                  </a:cubicBezTo>
                  <a:cubicBezTo>
                    <a:pt x="139548" y="223170"/>
                    <a:pt x="139639" y="201854"/>
                    <a:pt x="141733" y="183362"/>
                  </a:cubicBezTo>
                  <a:cubicBezTo>
                    <a:pt x="143826" y="158766"/>
                    <a:pt x="143826" y="133898"/>
                    <a:pt x="144008" y="109120"/>
                  </a:cubicBezTo>
                  <a:cubicBezTo>
                    <a:pt x="144736" y="54827"/>
                    <a:pt x="134815" y="-21055"/>
                    <a:pt x="61541" y="5454"/>
                  </a:cubicBezTo>
                  <a:cubicBezTo>
                    <a:pt x="42881" y="11284"/>
                    <a:pt x="18123" y="10555"/>
                    <a:pt x="6108" y="28319"/>
                  </a:cubicBezTo>
                  <a:cubicBezTo>
                    <a:pt x="-4997" y="48177"/>
                    <a:pt x="373" y="72864"/>
                    <a:pt x="11569" y="91538"/>
                  </a:cubicBezTo>
                  <a:cubicBezTo>
                    <a:pt x="21127" y="105840"/>
                    <a:pt x="29683" y="120689"/>
                    <a:pt x="32687" y="137906"/>
                  </a:cubicBezTo>
                  <a:close/>
                  <a:moveTo>
                    <a:pt x="40333" y="52914"/>
                  </a:moveTo>
                  <a:cubicBezTo>
                    <a:pt x="57263" y="48997"/>
                    <a:pt x="74102" y="43532"/>
                    <a:pt x="91397" y="41436"/>
                  </a:cubicBezTo>
                  <a:cubicBezTo>
                    <a:pt x="106233" y="68856"/>
                    <a:pt x="103230" y="101559"/>
                    <a:pt x="103230" y="131802"/>
                  </a:cubicBezTo>
                  <a:cubicBezTo>
                    <a:pt x="102593" y="157400"/>
                    <a:pt x="102866" y="183271"/>
                    <a:pt x="97677" y="208413"/>
                  </a:cubicBezTo>
                  <a:cubicBezTo>
                    <a:pt x="93581" y="208595"/>
                    <a:pt x="89485" y="208777"/>
                    <a:pt x="85389" y="208960"/>
                  </a:cubicBezTo>
                  <a:cubicBezTo>
                    <a:pt x="79837" y="209142"/>
                    <a:pt x="74193" y="209415"/>
                    <a:pt x="68641" y="209233"/>
                  </a:cubicBezTo>
                  <a:cubicBezTo>
                    <a:pt x="65637" y="178534"/>
                    <a:pt x="64545" y="146378"/>
                    <a:pt x="51619" y="117956"/>
                  </a:cubicBezTo>
                  <a:cubicBezTo>
                    <a:pt x="67822" y="97369"/>
                    <a:pt x="37056" y="74686"/>
                    <a:pt x="40333" y="529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11"/>
            <p:cNvSpPr/>
            <p:nvPr/>
          </p:nvSpPr>
          <p:spPr>
            <a:xfrm>
              <a:off x="-628480" y="8868132"/>
              <a:ext cx="1784058" cy="2423121"/>
            </a:xfrm>
            <a:custGeom>
              <a:rect b="b" l="l" r="r" t="t"/>
              <a:pathLst>
                <a:path extrusionOk="0" h="2423121" w="1784058">
                  <a:moveTo>
                    <a:pt x="1667924" y="181887"/>
                  </a:moveTo>
                  <a:cubicBezTo>
                    <a:pt x="1643439" y="148364"/>
                    <a:pt x="1614858" y="117938"/>
                    <a:pt x="1583273" y="91065"/>
                  </a:cubicBezTo>
                  <a:cubicBezTo>
                    <a:pt x="1552962" y="65103"/>
                    <a:pt x="1522196" y="38139"/>
                    <a:pt x="1484330" y="24020"/>
                  </a:cubicBezTo>
                  <a:cubicBezTo>
                    <a:pt x="1437180" y="5527"/>
                    <a:pt x="1383567" y="-7864"/>
                    <a:pt x="1333413" y="5254"/>
                  </a:cubicBezTo>
                  <a:cubicBezTo>
                    <a:pt x="1328407" y="6074"/>
                    <a:pt x="1323856" y="7896"/>
                    <a:pt x="1320124" y="10173"/>
                  </a:cubicBezTo>
                  <a:cubicBezTo>
                    <a:pt x="1319851" y="9536"/>
                    <a:pt x="1319669" y="8898"/>
                    <a:pt x="1319305" y="8260"/>
                  </a:cubicBezTo>
                  <a:cubicBezTo>
                    <a:pt x="1316119" y="3888"/>
                    <a:pt x="1309838" y="2157"/>
                    <a:pt x="1305014" y="4890"/>
                  </a:cubicBezTo>
                  <a:cubicBezTo>
                    <a:pt x="1297186" y="10173"/>
                    <a:pt x="1291088" y="17552"/>
                    <a:pt x="1284079" y="23837"/>
                  </a:cubicBezTo>
                  <a:cubicBezTo>
                    <a:pt x="1251674" y="54810"/>
                    <a:pt x="1222638" y="88970"/>
                    <a:pt x="1194421" y="123768"/>
                  </a:cubicBezTo>
                  <a:cubicBezTo>
                    <a:pt x="1128156" y="200835"/>
                    <a:pt x="1057431" y="274257"/>
                    <a:pt x="1001269" y="359430"/>
                  </a:cubicBezTo>
                  <a:cubicBezTo>
                    <a:pt x="948476" y="433308"/>
                    <a:pt x="881937" y="495435"/>
                    <a:pt x="824320" y="565305"/>
                  </a:cubicBezTo>
                  <a:cubicBezTo>
                    <a:pt x="798105" y="598463"/>
                    <a:pt x="772072" y="631895"/>
                    <a:pt x="745766" y="664962"/>
                  </a:cubicBezTo>
                  <a:cubicBezTo>
                    <a:pt x="598035" y="856079"/>
                    <a:pt x="460408" y="1054666"/>
                    <a:pt x="324510" y="1254255"/>
                  </a:cubicBezTo>
                  <a:cubicBezTo>
                    <a:pt x="302664" y="1285500"/>
                    <a:pt x="281820" y="1317383"/>
                    <a:pt x="259246" y="1347991"/>
                  </a:cubicBezTo>
                  <a:cubicBezTo>
                    <a:pt x="248323" y="1364024"/>
                    <a:pt x="222473" y="1388164"/>
                    <a:pt x="227206" y="1407658"/>
                  </a:cubicBezTo>
                  <a:cubicBezTo>
                    <a:pt x="226296" y="1409116"/>
                    <a:pt x="225477" y="1410391"/>
                    <a:pt x="225021" y="1411393"/>
                  </a:cubicBezTo>
                  <a:cubicBezTo>
                    <a:pt x="186701" y="1482903"/>
                    <a:pt x="173138" y="1570900"/>
                    <a:pt x="199353" y="1648695"/>
                  </a:cubicBezTo>
                  <a:cubicBezTo>
                    <a:pt x="218286" y="1698979"/>
                    <a:pt x="246412" y="1746895"/>
                    <a:pt x="283094" y="1786613"/>
                  </a:cubicBezTo>
                  <a:cubicBezTo>
                    <a:pt x="266073" y="1817221"/>
                    <a:pt x="248870" y="1847828"/>
                    <a:pt x="229482" y="1876979"/>
                  </a:cubicBezTo>
                  <a:cubicBezTo>
                    <a:pt x="187338" y="1946484"/>
                    <a:pt x="143920" y="2015443"/>
                    <a:pt x="108420" y="2088592"/>
                  </a:cubicBezTo>
                  <a:cubicBezTo>
                    <a:pt x="60633" y="2190800"/>
                    <a:pt x="24315" y="2298839"/>
                    <a:pt x="285" y="2409063"/>
                  </a:cubicBezTo>
                  <a:cubicBezTo>
                    <a:pt x="-1627" y="2421270"/>
                    <a:pt x="6383" y="2428831"/>
                    <a:pt x="15486" y="2430380"/>
                  </a:cubicBezTo>
                  <a:cubicBezTo>
                    <a:pt x="24679" y="2431928"/>
                    <a:pt x="35056" y="2427464"/>
                    <a:pt x="37331" y="2415440"/>
                  </a:cubicBezTo>
                  <a:cubicBezTo>
                    <a:pt x="59814" y="2301480"/>
                    <a:pt x="96496" y="2189616"/>
                    <a:pt x="146650" y="2084857"/>
                  </a:cubicBezTo>
                  <a:cubicBezTo>
                    <a:pt x="193618" y="1990118"/>
                    <a:pt x="252146" y="1901574"/>
                    <a:pt x="304212" y="1809660"/>
                  </a:cubicBezTo>
                  <a:cubicBezTo>
                    <a:pt x="304485" y="1809204"/>
                    <a:pt x="304667" y="1808749"/>
                    <a:pt x="304940" y="1808293"/>
                  </a:cubicBezTo>
                  <a:cubicBezTo>
                    <a:pt x="306487" y="1809660"/>
                    <a:pt x="307944" y="1811208"/>
                    <a:pt x="309491" y="1812575"/>
                  </a:cubicBezTo>
                  <a:cubicBezTo>
                    <a:pt x="361010" y="1853567"/>
                    <a:pt x="418992" y="1890278"/>
                    <a:pt x="484347" y="1903305"/>
                  </a:cubicBezTo>
                  <a:cubicBezTo>
                    <a:pt x="490901" y="1905127"/>
                    <a:pt x="497637" y="1906675"/>
                    <a:pt x="504281" y="1907768"/>
                  </a:cubicBezTo>
                  <a:cubicBezTo>
                    <a:pt x="563082" y="1917880"/>
                    <a:pt x="626071" y="1902212"/>
                    <a:pt x="670399" y="1861401"/>
                  </a:cubicBezTo>
                  <a:cubicBezTo>
                    <a:pt x="673767" y="1858213"/>
                    <a:pt x="675587" y="1854660"/>
                    <a:pt x="676498" y="1851108"/>
                  </a:cubicBezTo>
                  <a:cubicBezTo>
                    <a:pt x="680321" y="1850561"/>
                    <a:pt x="683962" y="1849104"/>
                    <a:pt x="686965" y="1846644"/>
                  </a:cubicBezTo>
                  <a:cubicBezTo>
                    <a:pt x="698798" y="1846644"/>
                    <a:pt x="707719" y="1835713"/>
                    <a:pt x="715729" y="1823324"/>
                  </a:cubicBezTo>
                  <a:cubicBezTo>
                    <a:pt x="740214" y="1825692"/>
                    <a:pt x="744674" y="1786248"/>
                    <a:pt x="754687" y="1768485"/>
                  </a:cubicBezTo>
                  <a:cubicBezTo>
                    <a:pt x="754869" y="1767938"/>
                    <a:pt x="755051" y="1767301"/>
                    <a:pt x="755324" y="1766754"/>
                  </a:cubicBezTo>
                  <a:cubicBezTo>
                    <a:pt x="782631" y="1727765"/>
                    <a:pt x="808755" y="1688048"/>
                    <a:pt x="838792" y="1650608"/>
                  </a:cubicBezTo>
                  <a:cubicBezTo>
                    <a:pt x="910701" y="1566892"/>
                    <a:pt x="983884" y="1484269"/>
                    <a:pt x="1049420" y="1395360"/>
                  </a:cubicBezTo>
                  <a:cubicBezTo>
                    <a:pt x="1129339" y="1300622"/>
                    <a:pt x="1200246" y="1199051"/>
                    <a:pt x="1275523" y="1100669"/>
                  </a:cubicBezTo>
                  <a:cubicBezTo>
                    <a:pt x="1340058" y="1021598"/>
                    <a:pt x="1400043" y="938976"/>
                    <a:pt x="1461847" y="857810"/>
                  </a:cubicBezTo>
                  <a:cubicBezTo>
                    <a:pt x="1543040" y="762889"/>
                    <a:pt x="1619227" y="663778"/>
                    <a:pt x="1701421" y="569677"/>
                  </a:cubicBezTo>
                  <a:cubicBezTo>
                    <a:pt x="1736829" y="524859"/>
                    <a:pt x="1811559" y="452438"/>
                    <a:pt x="1781704" y="391496"/>
                  </a:cubicBezTo>
                  <a:cubicBezTo>
                    <a:pt x="1756126" y="315614"/>
                    <a:pt x="1718169" y="244560"/>
                    <a:pt x="1667924" y="181887"/>
                  </a:cubicBezTo>
                  <a:close/>
                  <a:moveTo>
                    <a:pt x="715729" y="814631"/>
                  </a:moveTo>
                  <a:cubicBezTo>
                    <a:pt x="730201" y="846150"/>
                    <a:pt x="737938" y="879946"/>
                    <a:pt x="745311" y="913560"/>
                  </a:cubicBezTo>
                  <a:cubicBezTo>
                    <a:pt x="763698" y="1000100"/>
                    <a:pt x="792552" y="1084545"/>
                    <a:pt x="799561" y="1173272"/>
                  </a:cubicBezTo>
                  <a:cubicBezTo>
                    <a:pt x="810029" y="1316746"/>
                    <a:pt x="791096" y="1461222"/>
                    <a:pt x="761878" y="1601690"/>
                  </a:cubicBezTo>
                  <a:cubicBezTo>
                    <a:pt x="748315" y="1650335"/>
                    <a:pt x="735572" y="1699253"/>
                    <a:pt x="718823" y="1746895"/>
                  </a:cubicBezTo>
                  <a:cubicBezTo>
                    <a:pt x="707901" y="1762108"/>
                    <a:pt x="697160" y="1777503"/>
                    <a:pt x="686419" y="1792807"/>
                  </a:cubicBezTo>
                  <a:cubicBezTo>
                    <a:pt x="674768" y="1727583"/>
                    <a:pt x="666394" y="1660355"/>
                    <a:pt x="630167" y="1603694"/>
                  </a:cubicBezTo>
                  <a:cubicBezTo>
                    <a:pt x="622339" y="1591397"/>
                    <a:pt x="613782" y="1579736"/>
                    <a:pt x="604771" y="1568350"/>
                  </a:cubicBezTo>
                  <a:cubicBezTo>
                    <a:pt x="609049" y="1559878"/>
                    <a:pt x="611143" y="1548855"/>
                    <a:pt x="612963" y="1540565"/>
                  </a:cubicBezTo>
                  <a:cubicBezTo>
                    <a:pt x="621975" y="1507954"/>
                    <a:pt x="626435" y="1474431"/>
                    <a:pt x="632169" y="1440999"/>
                  </a:cubicBezTo>
                  <a:cubicBezTo>
                    <a:pt x="642819" y="1368761"/>
                    <a:pt x="654652" y="1296158"/>
                    <a:pt x="655107" y="1222918"/>
                  </a:cubicBezTo>
                  <a:cubicBezTo>
                    <a:pt x="655835" y="1171905"/>
                    <a:pt x="648098" y="1121347"/>
                    <a:pt x="637540" y="1071519"/>
                  </a:cubicBezTo>
                  <a:cubicBezTo>
                    <a:pt x="626981" y="1026426"/>
                    <a:pt x="618516" y="979604"/>
                    <a:pt x="598582" y="937518"/>
                  </a:cubicBezTo>
                  <a:cubicBezTo>
                    <a:pt x="598126" y="936516"/>
                    <a:pt x="597307" y="935423"/>
                    <a:pt x="596488" y="934239"/>
                  </a:cubicBezTo>
                  <a:cubicBezTo>
                    <a:pt x="631259" y="885321"/>
                    <a:pt x="666394" y="836585"/>
                    <a:pt x="702166" y="788123"/>
                  </a:cubicBezTo>
                  <a:cubicBezTo>
                    <a:pt x="706535" y="797050"/>
                    <a:pt x="712179" y="805522"/>
                    <a:pt x="715729" y="814631"/>
                  </a:cubicBezTo>
                  <a:close/>
                  <a:moveTo>
                    <a:pt x="585747" y="949725"/>
                  </a:moveTo>
                  <a:cubicBezTo>
                    <a:pt x="586202" y="952640"/>
                    <a:pt x="586657" y="955464"/>
                    <a:pt x="587022" y="958379"/>
                  </a:cubicBezTo>
                  <a:cubicBezTo>
                    <a:pt x="604316" y="1064595"/>
                    <a:pt x="627982" y="1171723"/>
                    <a:pt x="614602" y="1279852"/>
                  </a:cubicBezTo>
                  <a:cubicBezTo>
                    <a:pt x="605135" y="1357010"/>
                    <a:pt x="594030" y="1433985"/>
                    <a:pt x="578738" y="1510231"/>
                  </a:cubicBezTo>
                  <a:cubicBezTo>
                    <a:pt x="578192" y="1516425"/>
                    <a:pt x="575735" y="1523895"/>
                    <a:pt x="573095" y="1531729"/>
                  </a:cubicBezTo>
                  <a:cubicBezTo>
                    <a:pt x="552888" y="1509867"/>
                    <a:pt x="531588" y="1488824"/>
                    <a:pt x="511199" y="1467234"/>
                  </a:cubicBezTo>
                  <a:cubicBezTo>
                    <a:pt x="450851" y="1409571"/>
                    <a:pt x="363650" y="1381059"/>
                    <a:pt x="280819" y="1387344"/>
                  </a:cubicBezTo>
                  <a:cubicBezTo>
                    <a:pt x="384130" y="1240864"/>
                    <a:pt x="483255" y="1094474"/>
                    <a:pt x="585747" y="949725"/>
                  </a:cubicBezTo>
                  <a:close/>
                  <a:moveTo>
                    <a:pt x="545697" y="1870147"/>
                  </a:moveTo>
                  <a:cubicBezTo>
                    <a:pt x="463321" y="1867505"/>
                    <a:pt x="384950" y="1829063"/>
                    <a:pt x="325147" y="1771309"/>
                  </a:cubicBezTo>
                  <a:cubicBezTo>
                    <a:pt x="349541" y="1725852"/>
                    <a:pt x="373481" y="1680214"/>
                    <a:pt x="405339" y="1638948"/>
                  </a:cubicBezTo>
                  <a:cubicBezTo>
                    <a:pt x="408070" y="1635395"/>
                    <a:pt x="411893" y="1630750"/>
                    <a:pt x="415351" y="1625830"/>
                  </a:cubicBezTo>
                  <a:cubicBezTo>
                    <a:pt x="420995" y="1617905"/>
                    <a:pt x="411801" y="1606518"/>
                    <a:pt x="402881" y="1610344"/>
                  </a:cubicBezTo>
                  <a:cubicBezTo>
                    <a:pt x="399422" y="1611802"/>
                    <a:pt x="397147" y="1614443"/>
                    <a:pt x="394598" y="1617085"/>
                  </a:cubicBezTo>
                  <a:cubicBezTo>
                    <a:pt x="358189" y="1656894"/>
                    <a:pt x="330336" y="1702441"/>
                    <a:pt x="303939" y="1749173"/>
                  </a:cubicBezTo>
                  <a:cubicBezTo>
                    <a:pt x="272627" y="1713828"/>
                    <a:pt x="247777" y="1672835"/>
                    <a:pt x="232212" y="1629383"/>
                  </a:cubicBezTo>
                  <a:cubicBezTo>
                    <a:pt x="210731" y="1563612"/>
                    <a:pt x="221836" y="1492832"/>
                    <a:pt x="243772" y="1428701"/>
                  </a:cubicBezTo>
                  <a:cubicBezTo>
                    <a:pt x="244136" y="1427517"/>
                    <a:pt x="244774" y="1426333"/>
                    <a:pt x="245229" y="1425149"/>
                  </a:cubicBezTo>
                  <a:cubicBezTo>
                    <a:pt x="273537" y="1433074"/>
                    <a:pt x="304030" y="1424602"/>
                    <a:pt x="333157" y="1428610"/>
                  </a:cubicBezTo>
                  <a:cubicBezTo>
                    <a:pt x="379033" y="1434896"/>
                    <a:pt x="424363" y="1452204"/>
                    <a:pt x="462319" y="1478894"/>
                  </a:cubicBezTo>
                  <a:cubicBezTo>
                    <a:pt x="486532" y="1498024"/>
                    <a:pt x="506466" y="1521891"/>
                    <a:pt x="527856" y="1543936"/>
                  </a:cubicBezTo>
                  <a:cubicBezTo>
                    <a:pt x="628892" y="1640952"/>
                    <a:pt x="626526" y="1702532"/>
                    <a:pt x="652012" y="1826421"/>
                  </a:cubicBezTo>
                  <a:cubicBezTo>
                    <a:pt x="648826" y="1827150"/>
                    <a:pt x="645641" y="1828698"/>
                    <a:pt x="642546" y="1831340"/>
                  </a:cubicBezTo>
                  <a:cubicBezTo>
                    <a:pt x="616240" y="1855116"/>
                    <a:pt x="580923" y="1868780"/>
                    <a:pt x="545697" y="1870147"/>
                  </a:cubicBezTo>
                  <a:close/>
                  <a:moveTo>
                    <a:pt x="793463" y="1641772"/>
                  </a:moveTo>
                  <a:cubicBezTo>
                    <a:pt x="799925" y="1616994"/>
                    <a:pt x="805660" y="1592125"/>
                    <a:pt x="810393" y="1566983"/>
                  </a:cubicBezTo>
                  <a:cubicBezTo>
                    <a:pt x="834332" y="1433620"/>
                    <a:pt x="850352" y="1297069"/>
                    <a:pt x="836790" y="1161611"/>
                  </a:cubicBezTo>
                  <a:cubicBezTo>
                    <a:pt x="826595" y="1063593"/>
                    <a:pt x="791915" y="971223"/>
                    <a:pt x="768249" y="875938"/>
                  </a:cubicBezTo>
                  <a:cubicBezTo>
                    <a:pt x="767612" y="865098"/>
                    <a:pt x="738485" y="789398"/>
                    <a:pt x="716730" y="768810"/>
                  </a:cubicBezTo>
                  <a:cubicBezTo>
                    <a:pt x="760603" y="709872"/>
                    <a:pt x="805478" y="651389"/>
                    <a:pt x="851991" y="593362"/>
                  </a:cubicBezTo>
                  <a:cubicBezTo>
                    <a:pt x="873199" y="566034"/>
                    <a:pt x="896501" y="540436"/>
                    <a:pt x="919985" y="515021"/>
                  </a:cubicBezTo>
                  <a:cubicBezTo>
                    <a:pt x="929816" y="539343"/>
                    <a:pt x="941285" y="563027"/>
                    <a:pt x="951115" y="587532"/>
                  </a:cubicBezTo>
                  <a:cubicBezTo>
                    <a:pt x="966225" y="624516"/>
                    <a:pt x="975236" y="661319"/>
                    <a:pt x="987251" y="700125"/>
                  </a:cubicBezTo>
                  <a:cubicBezTo>
                    <a:pt x="1034766" y="829389"/>
                    <a:pt x="1040227" y="969401"/>
                    <a:pt x="1025663" y="1105224"/>
                  </a:cubicBezTo>
                  <a:cubicBezTo>
                    <a:pt x="1013921" y="1200509"/>
                    <a:pt x="1001724" y="1295885"/>
                    <a:pt x="980334" y="1389348"/>
                  </a:cubicBezTo>
                  <a:cubicBezTo>
                    <a:pt x="979788" y="1396180"/>
                    <a:pt x="983611" y="1402466"/>
                    <a:pt x="989163" y="1406201"/>
                  </a:cubicBezTo>
                  <a:cubicBezTo>
                    <a:pt x="956668" y="1448013"/>
                    <a:pt x="924263" y="1489917"/>
                    <a:pt x="889219" y="1529543"/>
                  </a:cubicBezTo>
                  <a:cubicBezTo>
                    <a:pt x="856997" y="1566710"/>
                    <a:pt x="823773" y="1603148"/>
                    <a:pt x="793463" y="1641772"/>
                  </a:cubicBezTo>
                  <a:close/>
                  <a:moveTo>
                    <a:pt x="1044232" y="1336513"/>
                  </a:moveTo>
                  <a:cubicBezTo>
                    <a:pt x="1039317" y="1342525"/>
                    <a:pt x="1034493" y="1348629"/>
                    <a:pt x="1029577" y="1354732"/>
                  </a:cubicBezTo>
                  <a:cubicBezTo>
                    <a:pt x="1038953" y="1311645"/>
                    <a:pt x="1044778" y="1267737"/>
                    <a:pt x="1050786" y="1224011"/>
                  </a:cubicBezTo>
                  <a:cubicBezTo>
                    <a:pt x="1072905" y="1075527"/>
                    <a:pt x="1085648" y="921121"/>
                    <a:pt x="1047782" y="774185"/>
                  </a:cubicBezTo>
                  <a:cubicBezTo>
                    <a:pt x="1016106" y="680722"/>
                    <a:pt x="993987" y="579607"/>
                    <a:pt x="934913" y="498897"/>
                  </a:cubicBezTo>
                  <a:cubicBezTo>
                    <a:pt x="976238" y="454443"/>
                    <a:pt x="1012920" y="406162"/>
                    <a:pt x="1048055" y="356880"/>
                  </a:cubicBezTo>
                  <a:cubicBezTo>
                    <a:pt x="1048328" y="357427"/>
                    <a:pt x="1048692" y="357973"/>
                    <a:pt x="1048874" y="358520"/>
                  </a:cubicBezTo>
                  <a:cubicBezTo>
                    <a:pt x="1124060" y="470111"/>
                    <a:pt x="1145086" y="605386"/>
                    <a:pt x="1161379" y="736381"/>
                  </a:cubicBezTo>
                  <a:cubicBezTo>
                    <a:pt x="1187594" y="895888"/>
                    <a:pt x="1153369" y="1056670"/>
                    <a:pt x="1129885" y="1214355"/>
                  </a:cubicBezTo>
                  <a:cubicBezTo>
                    <a:pt x="1129248" y="1218728"/>
                    <a:pt x="1129794" y="1222463"/>
                    <a:pt x="1131068" y="1225651"/>
                  </a:cubicBezTo>
                  <a:cubicBezTo>
                    <a:pt x="1103124" y="1263364"/>
                    <a:pt x="1074543" y="1300622"/>
                    <a:pt x="1044232" y="1336513"/>
                  </a:cubicBezTo>
                  <a:close/>
                  <a:moveTo>
                    <a:pt x="1234562" y="1086367"/>
                  </a:moveTo>
                  <a:cubicBezTo>
                    <a:pt x="1216175" y="1110325"/>
                    <a:pt x="1198153" y="1134647"/>
                    <a:pt x="1180221" y="1159061"/>
                  </a:cubicBezTo>
                  <a:cubicBezTo>
                    <a:pt x="1193875" y="1072065"/>
                    <a:pt x="1206163" y="984705"/>
                    <a:pt x="1210714" y="896708"/>
                  </a:cubicBezTo>
                  <a:cubicBezTo>
                    <a:pt x="1214719" y="827567"/>
                    <a:pt x="1205344" y="758608"/>
                    <a:pt x="1194057" y="690469"/>
                  </a:cubicBezTo>
                  <a:cubicBezTo>
                    <a:pt x="1178219" y="575690"/>
                    <a:pt x="1152823" y="453987"/>
                    <a:pt x="1083008" y="358975"/>
                  </a:cubicBezTo>
                  <a:cubicBezTo>
                    <a:pt x="1077365" y="350230"/>
                    <a:pt x="1070811" y="342214"/>
                    <a:pt x="1063984" y="334379"/>
                  </a:cubicBezTo>
                  <a:cubicBezTo>
                    <a:pt x="1070538" y="325088"/>
                    <a:pt x="1077001" y="315796"/>
                    <a:pt x="1083463" y="306504"/>
                  </a:cubicBezTo>
                  <a:cubicBezTo>
                    <a:pt x="1120692" y="257222"/>
                    <a:pt x="1162654" y="211766"/>
                    <a:pt x="1201612" y="163759"/>
                  </a:cubicBezTo>
                  <a:cubicBezTo>
                    <a:pt x="1206163" y="158020"/>
                    <a:pt x="1210623" y="152190"/>
                    <a:pt x="1215083" y="146451"/>
                  </a:cubicBezTo>
                  <a:cubicBezTo>
                    <a:pt x="1220727" y="151461"/>
                    <a:pt x="1226916" y="156107"/>
                    <a:pt x="1230466" y="160662"/>
                  </a:cubicBezTo>
                  <a:cubicBezTo>
                    <a:pt x="1283715" y="210308"/>
                    <a:pt x="1322400" y="272890"/>
                    <a:pt x="1346339" y="341485"/>
                  </a:cubicBezTo>
                  <a:cubicBezTo>
                    <a:pt x="1366000" y="385757"/>
                    <a:pt x="1377833" y="432762"/>
                    <a:pt x="1383658" y="480678"/>
                  </a:cubicBezTo>
                  <a:cubicBezTo>
                    <a:pt x="1393489" y="536063"/>
                    <a:pt x="1398040" y="588898"/>
                    <a:pt x="1393398" y="645924"/>
                  </a:cubicBezTo>
                  <a:cubicBezTo>
                    <a:pt x="1386298" y="735288"/>
                    <a:pt x="1375102" y="825471"/>
                    <a:pt x="1355714" y="913287"/>
                  </a:cubicBezTo>
                  <a:cubicBezTo>
                    <a:pt x="1354531" y="920848"/>
                    <a:pt x="1350617" y="929502"/>
                    <a:pt x="1349616" y="938065"/>
                  </a:cubicBezTo>
                  <a:cubicBezTo>
                    <a:pt x="1312114" y="988167"/>
                    <a:pt x="1274521" y="1038269"/>
                    <a:pt x="1234562" y="1086367"/>
                  </a:cubicBezTo>
                  <a:close/>
                  <a:moveTo>
                    <a:pt x="1407962" y="861272"/>
                  </a:moveTo>
                  <a:cubicBezTo>
                    <a:pt x="1412604" y="834217"/>
                    <a:pt x="1416609" y="806979"/>
                    <a:pt x="1420250" y="780106"/>
                  </a:cubicBezTo>
                  <a:cubicBezTo>
                    <a:pt x="1434996" y="675894"/>
                    <a:pt x="1444371" y="569951"/>
                    <a:pt x="1422070" y="466103"/>
                  </a:cubicBezTo>
                  <a:cubicBezTo>
                    <a:pt x="1415517" y="415272"/>
                    <a:pt x="1400043" y="365989"/>
                    <a:pt x="1378015" y="319895"/>
                  </a:cubicBezTo>
                  <a:cubicBezTo>
                    <a:pt x="1349252" y="242374"/>
                    <a:pt x="1297550" y="174690"/>
                    <a:pt x="1231740" y="124953"/>
                  </a:cubicBezTo>
                  <a:cubicBezTo>
                    <a:pt x="1257500" y="91339"/>
                    <a:pt x="1283624" y="57998"/>
                    <a:pt x="1313297" y="27663"/>
                  </a:cubicBezTo>
                  <a:cubicBezTo>
                    <a:pt x="1315937" y="30032"/>
                    <a:pt x="1320852" y="31672"/>
                    <a:pt x="1328771" y="32036"/>
                  </a:cubicBezTo>
                  <a:cubicBezTo>
                    <a:pt x="1332321" y="31763"/>
                    <a:pt x="1335780" y="31763"/>
                    <a:pt x="1339239" y="31580"/>
                  </a:cubicBezTo>
                  <a:cubicBezTo>
                    <a:pt x="1341970" y="34860"/>
                    <a:pt x="1346157" y="38321"/>
                    <a:pt x="1351982" y="41510"/>
                  </a:cubicBezTo>
                  <a:cubicBezTo>
                    <a:pt x="1432174" y="106825"/>
                    <a:pt x="1469220" y="207029"/>
                    <a:pt x="1493706" y="305411"/>
                  </a:cubicBezTo>
                  <a:cubicBezTo>
                    <a:pt x="1516280" y="385757"/>
                    <a:pt x="1521104" y="470657"/>
                    <a:pt x="1515733" y="554100"/>
                  </a:cubicBezTo>
                  <a:cubicBezTo>
                    <a:pt x="1511910" y="610123"/>
                    <a:pt x="1505357" y="665691"/>
                    <a:pt x="1494889" y="720895"/>
                  </a:cubicBezTo>
                  <a:cubicBezTo>
                    <a:pt x="1494343" y="733921"/>
                    <a:pt x="1485149" y="752140"/>
                    <a:pt x="1484603" y="766806"/>
                  </a:cubicBezTo>
                  <a:cubicBezTo>
                    <a:pt x="1477595" y="775096"/>
                    <a:pt x="1470677" y="783386"/>
                    <a:pt x="1463577" y="791493"/>
                  </a:cubicBezTo>
                  <a:cubicBezTo>
                    <a:pt x="1444462" y="814358"/>
                    <a:pt x="1426075" y="837678"/>
                    <a:pt x="1407962" y="861272"/>
                  </a:cubicBezTo>
                  <a:close/>
                  <a:moveTo>
                    <a:pt x="1748480" y="423015"/>
                  </a:moveTo>
                  <a:cubicBezTo>
                    <a:pt x="1727181" y="493158"/>
                    <a:pt x="1666104" y="542713"/>
                    <a:pt x="1621776" y="599192"/>
                  </a:cubicBezTo>
                  <a:cubicBezTo>
                    <a:pt x="1594104" y="632259"/>
                    <a:pt x="1567253" y="665873"/>
                    <a:pt x="1540219" y="699396"/>
                  </a:cubicBezTo>
                  <a:cubicBezTo>
                    <a:pt x="1545043" y="670519"/>
                    <a:pt x="1548593" y="641369"/>
                    <a:pt x="1551597" y="612218"/>
                  </a:cubicBezTo>
                  <a:cubicBezTo>
                    <a:pt x="1563703" y="502905"/>
                    <a:pt x="1561518" y="391314"/>
                    <a:pt x="1529205" y="285462"/>
                  </a:cubicBezTo>
                  <a:cubicBezTo>
                    <a:pt x="1512366" y="224155"/>
                    <a:pt x="1491703" y="163395"/>
                    <a:pt x="1455021" y="110924"/>
                  </a:cubicBezTo>
                  <a:cubicBezTo>
                    <a:pt x="1435906" y="83140"/>
                    <a:pt x="1414970" y="53717"/>
                    <a:pt x="1387481" y="33493"/>
                  </a:cubicBezTo>
                  <a:cubicBezTo>
                    <a:pt x="1461757" y="42876"/>
                    <a:pt x="1521377" y="81045"/>
                    <a:pt x="1578357" y="138161"/>
                  </a:cubicBezTo>
                  <a:cubicBezTo>
                    <a:pt x="1656456" y="217050"/>
                    <a:pt x="1717987" y="316160"/>
                    <a:pt x="1748753" y="423197"/>
                  </a:cubicBezTo>
                  <a:lnTo>
                    <a:pt x="1748480" y="4230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11"/>
            <p:cNvSpPr/>
            <p:nvPr/>
          </p:nvSpPr>
          <p:spPr>
            <a:xfrm>
              <a:off x="-31992" y="9656255"/>
              <a:ext cx="200251" cy="1002042"/>
            </a:xfrm>
            <a:custGeom>
              <a:rect b="b" l="l" r="r" t="t"/>
              <a:pathLst>
                <a:path extrusionOk="0" h="1002042" w="200251">
                  <a:moveTo>
                    <a:pt x="203073" y="385058"/>
                  </a:moveTo>
                  <a:cubicBezTo>
                    <a:pt x="213541" y="528532"/>
                    <a:pt x="194608" y="673008"/>
                    <a:pt x="165390" y="813476"/>
                  </a:cubicBezTo>
                  <a:cubicBezTo>
                    <a:pt x="151918" y="862030"/>
                    <a:pt x="139175" y="910765"/>
                    <a:pt x="122608" y="958226"/>
                  </a:cubicBezTo>
                  <a:cubicBezTo>
                    <a:pt x="111595" y="973621"/>
                    <a:pt x="100763" y="989107"/>
                    <a:pt x="89931" y="1004684"/>
                  </a:cubicBezTo>
                  <a:cubicBezTo>
                    <a:pt x="78280" y="939460"/>
                    <a:pt x="69906" y="872233"/>
                    <a:pt x="33679" y="815480"/>
                  </a:cubicBezTo>
                  <a:cubicBezTo>
                    <a:pt x="25851" y="803183"/>
                    <a:pt x="17385" y="791522"/>
                    <a:pt x="8283" y="780136"/>
                  </a:cubicBezTo>
                  <a:cubicBezTo>
                    <a:pt x="12652" y="771664"/>
                    <a:pt x="14655" y="760550"/>
                    <a:pt x="16475" y="752352"/>
                  </a:cubicBezTo>
                  <a:cubicBezTo>
                    <a:pt x="25487" y="719740"/>
                    <a:pt x="29947" y="686217"/>
                    <a:pt x="35681" y="652876"/>
                  </a:cubicBezTo>
                  <a:cubicBezTo>
                    <a:pt x="46331" y="580638"/>
                    <a:pt x="58255" y="508036"/>
                    <a:pt x="58619" y="434795"/>
                  </a:cubicBezTo>
                  <a:cubicBezTo>
                    <a:pt x="59347" y="383691"/>
                    <a:pt x="51519" y="333225"/>
                    <a:pt x="41052" y="283396"/>
                  </a:cubicBezTo>
                  <a:cubicBezTo>
                    <a:pt x="30493" y="238304"/>
                    <a:pt x="22028" y="191481"/>
                    <a:pt x="2093" y="149395"/>
                  </a:cubicBezTo>
                  <a:cubicBezTo>
                    <a:pt x="1638" y="148393"/>
                    <a:pt x="910" y="147209"/>
                    <a:pt x="0" y="146116"/>
                  </a:cubicBezTo>
                  <a:cubicBezTo>
                    <a:pt x="34680" y="97198"/>
                    <a:pt x="69906" y="48462"/>
                    <a:pt x="105678" y="0"/>
                  </a:cubicBezTo>
                  <a:cubicBezTo>
                    <a:pt x="109865" y="8927"/>
                    <a:pt x="115509" y="17399"/>
                    <a:pt x="119059" y="26508"/>
                  </a:cubicBezTo>
                  <a:cubicBezTo>
                    <a:pt x="133531" y="58027"/>
                    <a:pt x="141268" y="91823"/>
                    <a:pt x="148641" y="125437"/>
                  </a:cubicBezTo>
                  <a:cubicBezTo>
                    <a:pt x="167301" y="212069"/>
                    <a:pt x="196064" y="296422"/>
                    <a:pt x="203073" y="385058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11"/>
            <p:cNvSpPr/>
            <p:nvPr/>
          </p:nvSpPr>
          <p:spPr>
            <a:xfrm>
              <a:off x="306433" y="9224921"/>
              <a:ext cx="227558" cy="992933"/>
            </a:xfrm>
            <a:custGeom>
              <a:rect b="b" l="l" r="r" t="t"/>
              <a:pathLst>
                <a:path extrusionOk="0" h="992933" w="227558">
                  <a:moveTo>
                    <a:pt x="226557" y="379592"/>
                  </a:moveTo>
                  <a:cubicBezTo>
                    <a:pt x="252772" y="539099"/>
                    <a:pt x="218547" y="699881"/>
                    <a:pt x="194972" y="857566"/>
                  </a:cubicBezTo>
                  <a:cubicBezTo>
                    <a:pt x="194335" y="861939"/>
                    <a:pt x="194790" y="865856"/>
                    <a:pt x="196155" y="869044"/>
                  </a:cubicBezTo>
                  <a:cubicBezTo>
                    <a:pt x="168120" y="906666"/>
                    <a:pt x="139539" y="943924"/>
                    <a:pt x="109228" y="979815"/>
                  </a:cubicBezTo>
                  <a:cubicBezTo>
                    <a:pt x="104404" y="985737"/>
                    <a:pt x="99580" y="991749"/>
                    <a:pt x="94846" y="997670"/>
                  </a:cubicBezTo>
                  <a:cubicBezTo>
                    <a:pt x="104222" y="954673"/>
                    <a:pt x="109865" y="910857"/>
                    <a:pt x="115782" y="867222"/>
                  </a:cubicBezTo>
                  <a:cubicBezTo>
                    <a:pt x="137900" y="718738"/>
                    <a:pt x="150644" y="564332"/>
                    <a:pt x="112778" y="417396"/>
                  </a:cubicBezTo>
                  <a:cubicBezTo>
                    <a:pt x="81102" y="323933"/>
                    <a:pt x="59074" y="222818"/>
                    <a:pt x="0" y="142017"/>
                  </a:cubicBezTo>
                  <a:cubicBezTo>
                    <a:pt x="41325" y="97562"/>
                    <a:pt x="77916" y="49282"/>
                    <a:pt x="113051" y="0"/>
                  </a:cubicBezTo>
                  <a:cubicBezTo>
                    <a:pt x="113415" y="547"/>
                    <a:pt x="113688" y="1093"/>
                    <a:pt x="113961" y="1640"/>
                  </a:cubicBezTo>
                  <a:cubicBezTo>
                    <a:pt x="189238" y="113322"/>
                    <a:pt x="210173" y="248689"/>
                    <a:pt x="226557" y="379592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11"/>
            <p:cNvSpPr/>
            <p:nvPr/>
          </p:nvSpPr>
          <p:spPr>
            <a:xfrm>
              <a:off x="603079" y="8895796"/>
              <a:ext cx="282172" cy="828962"/>
            </a:xfrm>
            <a:custGeom>
              <a:rect b="b" l="l" r="r" t="t"/>
              <a:pathLst>
                <a:path extrusionOk="0" h="828962" w="282172">
                  <a:moveTo>
                    <a:pt x="261965" y="277748"/>
                  </a:moveTo>
                  <a:cubicBezTo>
                    <a:pt x="284539" y="358094"/>
                    <a:pt x="289272" y="442903"/>
                    <a:pt x="283993" y="526437"/>
                  </a:cubicBezTo>
                  <a:cubicBezTo>
                    <a:pt x="280170" y="582460"/>
                    <a:pt x="273616" y="638028"/>
                    <a:pt x="263058" y="693231"/>
                  </a:cubicBezTo>
                  <a:cubicBezTo>
                    <a:pt x="262511" y="706349"/>
                    <a:pt x="253227" y="724659"/>
                    <a:pt x="252772" y="739416"/>
                  </a:cubicBezTo>
                  <a:cubicBezTo>
                    <a:pt x="245854" y="747615"/>
                    <a:pt x="238845" y="755722"/>
                    <a:pt x="231746" y="763830"/>
                  </a:cubicBezTo>
                  <a:cubicBezTo>
                    <a:pt x="212813" y="786694"/>
                    <a:pt x="194426" y="809924"/>
                    <a:pt x="176312" y="833426"/>
                  </a:cubicBezTo>
                  <a:cubicBezTo>
                    <a:pt x="181046" y="806462"/>
                    <a:pt x="184869" y="779225"/>
                    <a:pt x="188509" y="752352"/>
                  </a:cubicBezTo>
                  <a:cubicBezTo>
                    <a:pt x="203255" y="648139"/>
                    <a:pt x="212631" y="542196"/>
                    <a:pt x="190330" y="438348"/>
                  </a:cubicBezTo>
                  <a:cubicBezTo>
                    <a:pt x="183776" y="387517"/>
                    <a:pt x="168302" y="338235"/>
                    <a:pt x="146275" y="292141"/>
                  </a:cubicBezTo>
                  <a:cubicBezTo>
                    <a:pt x="117511" y="214619"/>
                    <a:pt x="65810" y="146845"/>
                    <a:pt x="0" y="97198"/>
                  </a:cubicBezTo>
                  <a:cubicBezTo>
                    <a:pt x="25760" y="63584"/>
                    <a:pt x="51792" y="30243"/>
                    <a:pt x="81557" y="0"/>
                  </a:cubicBezTo>
                  <a:cubicBezTo>
                    <a:pt x="84197" y="2368"/>
                    <a:pt x="89203" y="4099"/>
                    <a:pt x="97031" y="4373"/>
                  </a:cubicBezTo>
                  <a:cubicBezTo>
                    <a:pt x="100490" y="4099"/>
                    <a:pt x="103949" y="3917"/>
                    <a:pt x="107317" y="3826"/>
                  </a:cubicBezTo>
                  <a:cubicBezTo>
                    <a:pt x="110047" y="7196"/>
                    <a:pt x="114325" y="10658"/>
                    <a:pt x="120242" y="13846"/>
                  </a:cubicBezTo>
                  <a:cubicBezTo>
                    <a:pt x="200525" y="79161"/>
                    <a:pt x="237571" y="179274"/>
                    <a:pt x="261965" y="277748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11"/>
            <p:cNvSpPr/>
            <p:nvPr/>
          </p:nvSpPr>
          <p:spPr>
            <a:xfrm>
              <a:off x="1577302" y="7912063"/>
              <a:ext cx="254865" cy="273284"/>
            </a:xfrm>
            <a:custGeom>
              <a:rect b="b" l="l" r="r" t="t"/>
              <a:pathLst>
                <a:path extrusionOk="0" h="273284" w="254865">
                  <a:moveTo>
                    <a:pt x="261055" y="75426"/>
                  </a:moveTo>
                  <a:cubicBezTo>
                    <a:pt x="262876" y="77522"/>
                    <a:pt x="263331" y="80528"/>
                    <a:pt x="263877" y="83170"/>
                  </a:cubicBezTo>
                  <a:cubicBezTo>
                    <a:pt x="221369" y="117786"/>
                    <a:pt x="183230" y="157412"/>
                    <a:pt x="149551" y="200591"/>
                  </a:cubicBezTo>
                  <a:cubicBezTo>
                    <a:pt x="129344" y="224366"/>
                    <a:pt x="115509" y="253517"/>
                    <a:pt x="93117" y="275288"/>
                  </a:cubicBezTo>
                  <a:cubicBezTo>
                    <a:pt x="81193" y="271007"/>
                    <a:pt x="69269" y="266634"/>
                    <a:pt x="57436" y="262080"/>
                  </a:cubicBezTo>
                  <a:cubicBezTo>
                    <a:pt x="37775" y="253881"/>
                    <a:pt x="17021" y="246685"/>
                    <a:pt x="0" y="233749"/>
                  </a:cubicBezTo>
                  <a:cubicBezTo>
                    <a:pt x="53340" y="151308"/>
                    <a:pt x="98032" y="55477"/>
                    <a:pt x="182320" y="0"/>
                  </a:cubicBezTo>
                  <a:cubicBezTo>
                    <a:pt x="179134" y="18674"/>
                    <a:pt x="199705" y="23320"/>
                    <a:pt x="211811" y="31610"/>
                  </a:cubicBezTo>
                  <a:cubicBezTo>
                    <a:pt x="229652" y="44545"/>
                    <a:pt x="245945" y="59485"/>
                    <a:pt x="261055" y="75426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11"/>
            <p:cNvSpPr/>
            <p:nvPr/>
          </p:nvSpPr>
          <p:spPr>
            <a:xfrm>
              <a:off x="1761014" y="6785676"/>
              <a:ext cx="54614" cy="163970"/>
            </a:xfrm>
            <a:custGeom>
              <a:rect b="b" l="l" r="r" t="t"/>
              <a:pathLst>
                <a:path extrusionOk="0" h="163970" w="54614">
                  <a:moveTo>
                    <a:pt x="51311" y="0"/>
                  </a:moveTo>
                  <a:cubicBezTo>
                    <a:pt x="66147" y="27420"/>
                    <a:pt x="63144" y="60123"/>
                    <a:pt x="63144" y="90366"/>
                  </a:cubicBezTo>
                  <a:cubicBezTo>
                    <a:pt x="62506" y="115964"/>
                    <a:pt x="62779" y="141835"/>
                    <a:pt x="57591" y="166977"/>
                  </a:cubicBezTo>
                  <a:cubicBezTo>
                    <a:pt x="53495" y="167159"/>
                    <a:pt x="49399" y="167341"/>
                    <a:pt x="45303" y="167523"/>
                  </a:cubicBezTo>
                  <a:cubicBezTo>
                    <a:pt x="39751" y="167705"/>
                    <a:pt x="34107" y="167979"/>
                    <a:pt x="28555" y="167797"/>
                  </a:cubicBezTo>
                  <a:cubicBezTo>
                    <a:pt x="25551" y="137098"/>
                    <a:pt x="24459" y="104941"/>
                    <a:pt x="11533" y="76520"/>
                  </a:cubicBezTo>
                  <a:cubicBezTo>
                    <a:pt x="27735" y="55932"/>
                    <a:pt x="-3030" y="33341"/>
                    <a:pt x="246" y="11478"/>
                  </a:cubicBezTo>
                  <a:cubicBezTo>
                    <a:pt x="17177" y="7470"/>
                    <a:pt x="34107" y="2004"/>
                    <a:pt x="51311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11"/>
            <p:cNvSpPr/>
            <p:nvPr/>
          </p:nvSpPr>
          <p:spPr>
            <a:xfrm>
              <a:off x="2802841" y="7104326"/>
              <a:ext cx="154739" cy="318831"/>
            </a:xfrm>
            <a:custGeom>
              <a:rect b="b" l="l" r="r" t="t"/>
              <a:pathLst>
                <a:path extrusionOk="0" h="318831" w="154739">
                  <a:moveTo>
                    <a:pt x="155650" y="30243"/>
                  </a:moveTo>
                  <a:cubicBezTo>
                    <a:pt x="159200" y="97016"/>
                    <a:pt x="145911" y="162422"/>
                    <a:pt x="124429" y="225277"/>
                  </a:cubicBezTo>
                  <a:cubicBezTo>
                    <a:pt x="113870" y="256705"/>
                    <a:pt x="106862" y="289681"/>
                    <a:pt x="92480" y="319652"/>
                  </a:cubicBezTo>
                  <a:cubicBezTo>
                    <a:pt x="67994" y="309722"/>
                    <a:pt x="42326" y="303346"/>
                    <a:pt x="16293" y="299155"/>
                  </a:cubicBezTo>
                  <a:cubicBezTo>
                    <a:pt x="10923" y="298244"/>
                    <a:pt x="5461" y="297424"/>
                    <a:pt x="0" y="296605"/>
                  </a:cubicBezTo>
                  <a:cubicBezTo>
                    <a:pt x="24758" y="242768"/>
                    <a:pt x="43236" y="186380"/>
                    <a:pt x="57618" y="128899"/>
                  </a:cubicBezTo>
                  <a:cubicBezTo>
                    <a:pt x="70088" y="86904"/>
                    <a:pt x="68541" y="42359"/>
                    <a:pt x="58892" y="0"/>
                  </a:cubicBezTo>
                  <a:cubicBezTo>
                    <a:pt x="92480" y="5101"/>
                    <a:pt x="124702" y="17035"/>
                    <a:pt x="155650" y="30243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11"/>
            <p:cNvSpPr/>
            <p:nvPr/>
          </p:nvSpPr>
          <p:spPr>
            <a:xfrm>
              <a:off x="2444846" y="9028156"/>
              <a:ext cx="109228" cy="227736"/>
            </a:xfrm>
            <a:custGeom>
              <a:rect b="b" l="l" r="r" t="t"/>
              <a:pathLst>
                <a:path extrusionOk="0" h="227736" w="109228">
                  <a:moveTo>
                    <a:pt x="79008" y="29424"/>
                  </a:moveTo>
                  <a:cubicBezTo>
                    <a:pt x="113597" y="82896"/>
                    <a:pt x="61987" y="138555"/>
                    <a:pt x="109228" y="190935"/>
                  </a:cubicBezTo>
                  <a:cubicBezTo>
                    <a:pt x="93845" y="206148"/>
                    <a:pt x="75549" y="218354"/>
                    <a:pt x="56799" y="229012"/>
                  </a:cubicBezTo>
                  <a:cubicBezTo>
                    <a:pt x="54341" y="225824"/>
                    <a:pt x="51064" y="223182"/>
                    <a:pt x="47241" y="221360"/>
                  </a:cubicBezTo>
                  <a:cubicBezTo>
                    <a:pt x="37775" y="214255"/>
                    <a:pt x="29765" y="204872"/>
                    <a:pt x="24303" y="194305"/>
                  </a:cubicBezTo>
                  <a:cubicBezTo>
                    <a:pt x="9193" y="165155"/>
                    <a:pt x="21664" y="132907"/>
                    <a:pt x="25669" y="102755"/>
                  </a:cubicBezTo>
                  <a:cubicBezTo>
                    <a:pt x="26943" y="70963"/>
                    <a:pt x="18933" y="38169"/>
                    <a:pt x="91" y="12207"/>
                  </a:cubicBezTo>
                  <a:lnTo>
                    <a:pt x="0" y="12116"/>
                  </a:lnTo>
                  <a:cubicBezTo>
                    <a:pt x="15292" y="8198"/>
                    <a:pt x="30493" y="3006"/>
                    <a:pt x="45876" y="0"/>
                  </a:cubicBezTo>
                  <a:cubicBezTo>
                    <a:pt x="60076" y="4190"/>
                    <a:pt x="70452" y="17855"/>
                    <a:pt x="79008" y="29424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11"/>
            <p:cNvSpPr/>
            <p:nvPr/>
          </p:nvSpPr>
          <p:spPr>
            <a:xfrm>
              <a:off x="759184" y="8901626"/>
              <a:ext cx="354991" cy="664991"/>
            </a:xfrm>
            <a:custGeom>
              <a:rect b="b" l="l" r="r" t="t"/>
              <a:pathLst>
                <a:path extrusionOk="0" h="664991" w="354991">
                  <a:moveTo>
                    <a:pt x="360999" y="389795"/>
                  </a:moveTo>
                  <a:lnTo>
                    <a:pt x="360817" y="389521"/>
                  </a:lnTo>
                  <a:cubicBezTo>
                    <a:pt x="339608" y="459664"/>
                    <a:pt x="278441" y="509220"/>
                    <a:pt x="234112" y="565699"/>
                  </a:cubicBezTo>
                  <a:cubicBezTo>
                    <a:pt x="206441" y="598675"/>
                    <a:pt x="179680" y="632380"/>
                    <a:pt x="152555" y="665903"/>
                  </a:cubicBezTo>
                  <a:cubicBezTo>
                    <a:pt x="157379" y="637026"/>
                    <a:pt x="160838" y="607875"/>
                    <a:pt x="163933" y="578816"/>
                  </a:cubicBezTo>
                  <a:cubicBezTo>
                    <a:pt x="176039" y="469502"/>
                    <a:pt x="173855" y="357911"/>
                    <a:pt x="141541" y="252059"/>
                  </a:cubicBezTo>
                  <a:cubicBezTo>
                    <a:pt x="124702" y="190752"/>
                    <a:pt x="104040" y="129992"/>
                    <a:pt x="67357" y="77522"/>
                  </a:cubicBezTo>
                  <a:cubicBezTo>
                    <a:pt x="48242" y="49738"/>
                    <a:pt x="27489" y="20223"/>
                    <a:pt x="0" y="0"/>
                  </a:cubicBezTo>
                  <a:cubicBezTo>
                    <a:pt x="74275" y="9383"/>
                    <a:pt x="133713" y="47551"/>
                    <a:pt x="190694" y="104759"/>
                  </a:cubicBezTo>
                  <a:cubicBezTo>
                    <a:pt x="268792" y="183647"/>
                    <a:pt x="330324" y="282758"/>
                    <a:pt x="360999" y="38979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11"/>
            <p:cNvSpPr/>
            <p:nvPr/>
          </p:nvSpPr>
          <p:spPr>
            <a:xfrm>
              <a:off x="435505" y="9014674"/>
              <a:ext cx="327684" cy="1011152"/>
            </a:xfrm>
            <a:custGeom>
              <a:rect b="b" l="l" r="r" t="t"/>
              <a:pathLst>
                <a:path extrusionOk="0" h="1011152" w="327684">
                  <a:moveTo>
                    <a:pt x="319583" y="334227"/>
                  </a:moveTo>
                  <a:cubicBezTo>
                    <a:pt x="329414" y="389612"/>
                    <a:pt x="333965" y="442447"/>
                    <a:pt x="329323" y="499473"/>
                  </a:cubicBezTo>
                  <a:cubicBezTo>
                    <a:pt x="322223" y="588837"/>
                    <a:pt x="311027" y="679020"/>
                    <a:pt x="291730" y="766836"/>
                  </a:cubicBezTo>
                  <a:cubicBezTo>
                    <a:pt x="290456" y="774397"/>
                    <a:pt x="286451" y="783142"/>
                    <a:pt x="285540" y="791796"/>
                  </a:cubicBezTo>
                  <a:cubicBezTo>
                    <a:pt x="248039" y="841716"/>
                    <a:pt x="210537" y="891727"/>
                    <a:pt x="170578" y="939825"/>
                  </a:cubicBezTo>
                  <a:cubicBezTo>
                    <a:pt x="152191" y="963783"/>
                    <a:pt x="134168" y="988105"/>
                    <a:pt x="116328" y="1012427"/>
                  </a:cubicBezTo>
                  <a:cubicBezTo>
                    <a:pt x="129890" y="925432"/>
                    <a:pt x="142179" y="838072"/>
                    <a:pt x="146730" y="750074"/>
                  </a:cubicBezTo>
                  <a:cubicBezTo>
                    <a:pt x="150735" y="680933"/>
                    <a:pt x="141359" y="611975"/>
                    <a:pt x="130072" y="543927"/>
                  </a:cubicBezTo>
                  <a:cubicBezTo>
                    <a:pt x="114234" y="429148"/>
                    <a:pt x="88839" y="307445"/>
                    <a:pt x="19024" y="212433"/>
                  </a:cubicBezTo>
                  <a:cubicBezTo>
                    <a:pt x="13380" y="203688"/>
                    <a:pt x="6918" y="195580"/>
                    <a:pt x="0" y="187837"/>
                  </a:cubicBezTo>
                  <a:cubicBezTo>
                    <a:pt x="6463" y="178546"/>
                    <a:pt x="13016" y="169254"/>
                    <a:pt x="19479" y="159962"/>
                  </a:cubicBezTo>
                  <a:cubicBezTo>
                    <a:pt x="56708" y="110680"/>
                    <a:pt x="98669" y="65224"/>
                    <a:pt x="137627" y="17308"/>
                  </a:cubicBezTo>
                  <a:cubicBezTo>
                    <a:pt x="142179" y="11569"/>
                    <a:pt x="146639" y="5739"/>
                    <a:pt x="151099" y="0"/>
                  </a:cubicBezTo>
                  <a:cubicBezTo>
                    <a:pt x="156742" y="5010"/>
                    <a:pt x="162932" y="9656"/>
                    <a:pt x="166482" y="14211"/>
                  </a:cubicBezTo>
                  <a:cubicBezTo>
                    <a:pt x="219731" y="63857"/>
                    <a:pt x="258415" y="126439"/>
                    <a:pt x="282355" y="195034"/>
                  </a:cubicBezTo>
                  <a:cubicBezTo>
                    <a:pt x="301925" y="239215"/>
                    <a:pt x="313849" y="286220"/>
                    <a:pt x="319583" y="334227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11"/>
            <p:cNvSpPr/>
            <p:nvPr/>
          </p:nvSpPr>
          <p:spPr>
            <a:xfrm>
              <a:off x="88159" y="9383153"/>
              <a:ext cx="309479" cy="1120465"/>
            </a:xfrm>
            <a:custGeom>
              <a:rect b="b" l="l" r="r" t="t"/>
              <a:pathLst>
                <a:path extrusionOk="0" h="1120465" w="309479">
                  <a:moveTo>
                    <a:pt x="270613" y="185196"/>
                  </a:moveTo>
                  <a:cubicBezTo>
                    <a:pt x="318127" y="314368"/>
                    <a:pt x="323588" y="454472"/>
                    <a:pt x="309024" y="590294"/>
                  </a:cubicBezTo>
                  <a:cubicBezTo>
                    <a:pt x="297191" y="685579"/>
                    <a:pt x="285085" y="780864"/>
                    <a:pt x="263695" y="874419"/>
                  </a:cubicBezTo>
                  <a:cubicBezTo>
                    <a:pt x="263149" y="881160"/>
                    <a:pt x="266972" y="887536"/>
                    <a:pt x="272433" y="891271"/>
                  </a:cubicBezTo>
                  <a:cubicBezTo>
                    <a:pt x="239938" y="933084"/>
                    <a:pt x="207533" y="974896"/>
                    <a:pt x="172580" y="1014614"/>
                  </a:cubicBezTo>
                  <a:cubicBezTo>
                    <a:pt x="140449" y="1051689"/>
                    <a:pt x="107226" y="1088127"/>
                    <a:pt x="76824" y="1126751"/>
                  </a:cubicBezTo>
                  <a:cubicBezTo>
                    <a:pt x="83286" y="1101974"/>
                    <a:pt x="89021" y="1077105"/>
                    <a:pt x="93754" y="1051963"/>
                  </a:cubicBezTo>
                  <a:cubicBezTo>
                    <a:pt x="117693" y="918600"/>
                    <a:pt x="133713" y="782049"/>
                    <a:pt x="120151" y="646591"/>
                  </a:cubicBezTo>
                  <a:cubicBezTo>
                    <a:pt x="109956" y="548573"/>
                    <a:pt x="75276" y="456203"/>
                    <a:pt x="51610" y="360917"/>
                  </a:cubicBezTo>
                  <a:cubicBezTo>
                    <a:pt x="50973" y="350168"/>
                    <a:pt x="21755" y="274195"/>
                    <a:pt x="0" y="253699"/>
                  </a:cubicBezTo>
                  <a:cubicBezTo>
                    <a:pt x="43873" y="194761"/>
                    <a:pt x="88748" y="136369"/>
                    <a:pt x="135261" y="78342"/>
                  </a:cubicBezTo>
                  <a:cubicBezTo>
                    <a:pt x="156560" y="51013"/>
                    <a:pt x="179771" y="25416"/>
                    <a:pt x="203255" y="0"/>
                  </a:cubicBezTo>
                  <a:cubicBezTo>
                    <a:pt x="213086" y="24322"/>
                    <a:pt x="224555" y="48007"/>
                    <a:pt x="234385" y="72511"/>
                  </a:cubicBezTo>
                  <a:cubicBezTo>
                    <a:pt x="249586" y="109678"/>
                    <a:pt x="258689" y="146389"/>
                    <a:pt x="270613" y="185196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11"/>
            <p:cNvSpPr/>
            <p:nvPr/>
          </p:nvSpPr>
          <p:spPr>
            <a:xfrm>
              <a:off x="-347661" y="9817857"/>
              <a:ext cx="336786" cy="573897"/>
            </a:xfrm>
            <a:custGeom>
              <a:rect b="b" l="l" r="r" t="t"/>
              <a:pathLst>
                <a:path extrusionOk="0" h="573897" w="336786">
                  <a:moveTo>
                    <a:pt x="306112" y="8654"/>
                  </a:moveTo>
                  <a:cubicBezTo>
                    <a:pt x="323406" y="114870"/>
                    <a:pt x="347072" y="221998"/>
                    <a:pt x="333783" y="330127"/>
                  </a:cubicBezTo>
                  <a:cubicBezTo>
                    <a:pt x="324316" y="407285"/>
                    <a:pt x="313212" y="484260"/>
                    <a:pt x="297920" y="560506"/>
                  </a:cubicBezTo>
                  <a:cubicBezTo>
                    <a:pt x="297373" y="566701"/>
                    <a:pt x="294916" y="574170"/>
                    <a:pt x="292276" y="581914"/>
                  </a:cubicBezTo>
                  <a:cubicBezTo>
                    <a:pt x="272069" y="560051"/>
                    <a:pt x="250769" y="539008"/>
                    <a:pt x="230380" y="517509"/>
                  </a:cubicBezTo>
                  <a:cubicBezTo>
                    <a:pt x="170032" y="459847"/>
                    <a:pt x="82740" y="431334"/>
                    <a:pt x="0" y="437619"/>
                  </a:cubicBezTo>
                  <a:cubicBezTo>
                    <a:pt x="103312" y="291230"/>
                    <a:pt x="202436" y="144749"/>
                    <a:pt x="304837" y="0"/>
                  </a:cubicBezTo>
                  <a:cubicBezTo>
                    <a:pt x="305293" y="2915"/>
                    <a:pt x="305839" y="5830"/>
                    <a:pt x="306112" y="865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11"/>
            <p:cNvSpPr/>
            <p:nvPr/>
          </p:nvSpPr>
          <p:spPr>
            <a:xfrm>
              <a:off x="-407810" y="10293463"/>
              <a:ext cx="427810" cy="437254"/>
            </a:xfrm>
            <a:custGeom>
              <a:rect b="b" l="l" r="r" t="t"/>
              <a:pathLst>
                <a:path extrusionOk="0" h="437254" w="427810">
                  <a:moveTo>
                    <a:pt x="431252" y="400999"/>
                  </a:moveTo>
                  <a:cubicBezTo>
                    <a:pt x="428066" y="401728"/>
                    <a:pt x="424880" y="403368"/>
                    <a:pt x="421785" y="406101"/>
                  </a:cubicBezTo>
                  <a:cubicBezTo>
                    <a:pt x="395479" y="429785"/>
                    <a:pt x="360162" y="443541"/>
                    <a:pt x="325027" y="444816"/>
                  </a:cubicBezTo>
                  <a:cubicBezTo>
                    <a:pt x="242651" y="442174"/>
                    <a:pt x="164280" y="403732"/>
                    <a:pt x="104478" y="345978"/>
                  </a:cubicBezTo>
                  <a:cubicBezTo>
                    <a:pt x="128872" y="300522"/>
                    <a:pt x="152811" y="254883"/>
                    <a:pt x="184669" y="213617"/>
                  </a:cubicBezTo>
                  <a:cubicBezTo>
                    <a:pt x="187400" y="210065"/>
                    <a:pt x="191223" y="205419"/>
                    <a:pt x="194682" y="200500"/>
                  </a:cubicBezTo>
                  <a:cubicBezTo>
                    <a:pt x="200325" y="192575"/>
                    <a:pt x="191132" y="181188"/>
                    <a:pt x="182212" y="185013"/>
                  </a:cubicBezTo>
                  <a:cubicBezTo>
                    <a:pt x="178753" y="186471"/>
                    <a:pt x="176477" y="189113"/>
                    <a:pt x="173928" y="191755"/>
                  </a:cubicBezTo>
                  <a:cubicBezTo>
                    <a:pt x="137519" y="231563"/>
                    <a:pt x="109666" y="277110"/>
                    <a:pt x="83269" y="323842"/>
                  </a:cubicBezTo>
                  <a:cubicBezTo>
                    <a:pt x="51957" y="288406"/>
                    <a:pt x="27108" y="247505"/>
                    <a:pt x="11543" y="204052"/>
                  </a:cubicBezTo>
                  <a:cubicBezTo>
                    <a:pt x="-9939" y="138282"/>
                    <a:pt x="1257" y="67501"/>
                    <a:pt x="23103" y="3370"/>
                  </a:cubicBezTo>
                  <a:cubicBezTo>
                    <a:pt x="23467" y="2277"/>
                    <a:pt x="23922" y="1093"/>
                    <a:pt x="24377" y="0"/>
                  </a:cubicBezTo>
                  <a:cubicBezTo>
                    <a:pt x="52776" y="8108"/>
                    <a:pt x="83360" y="-729"/>
                    <a:pt x="112579" y="3370"/>
                  </a:cubicBezTo>
                  <a:cubicBezTo>
                    <a:pt x="158454" y="9656"/>
                    <a:pt x="203784" y="26964"/>
                    <a:pt x="241741" y="53655"/>
                  </a:cubicBezTo>
                  <a:cubicBezTo>
                    <a:pt x="266044" y="72694"/>
                    <a:pt x="285887" y="96652"/>
                    <a:pt x="307278" y="118696"/>
                  </a:cubicBezTo>
                  <a:cubicBezTo>
                    <a:pt x="408223" y="215530"/>
                    <a:pt x="405856" y="277110"/>
                    <a:pt x="431252" y="40099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11"/>
            <p:cNvSpPr/>
            <p:nvPr/>
          </p:nvSpPr>
          <p:spPr>
            <a:xfrm>
              <a:off x="2113339" y="7173558"/>
              <a:ext cx="127432" cy="245955"/>
            </a:xfrm>
            <a:custGeom>
              <a:rect b="b" l="l" r="r" t="t"/>
              <a:pathLst>
                <a:path extrusionOk="0" h="245955" w="127432">
                  <a:moveTo>
                    <a:pt x="84925" y="0"/>
                  </a:moveTo>
                  <a:cubicBezTo>
                    <a:pt x="134988" y="39626"/>
                    <a:pt x="130710" y="178637"/>
                    <a:pt x="125248" y="239397"/>
                  </a:cubicBezTo>
                  <a:cubicBezTo>
                    <a:pt x="99307" y="243496"/>
                    <a:pt x="73456" y="248598"/>
                    <a:pt x="47514" y="252606"/>
                  </a:cubicBezTo>
                  <a:cubicBezTo>
                    <a:pt x="48060" y="175266"/>
                    <a:pt x="54068" y="88635"/>
                    <a:pt x="5735" y="23138"/>
                  </a:cubicBezTo>
                  <a:cubicBezTo>
                    <a:pt x="3823" y="20861"/>
                    <a:pt x="1912" y="18583"/>
                    <a:pt x="0" y="16397"/>
                  </a:cubicBezTo>
                  <a:cubicBezTo>
                    <a:pt x="27944" y="9474"/>
                    <a:pt x="56253" y="3006"/>
                    <a:pt x="84925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11"/>
            <p:cNvSpPr/>
            <p:nvPr/>
          </p:nvSpPr>
          <p:spPr>
            <a:xfrm>
              <a:off x="2451683" y="8618230"/>
              <a:ext cx="236660" cy="118423"/>
            </a:xfrm>
            <a:custGeom>
              <a:rect b="b" l="l" r="r" t="t"/>
              <a:pathLst>
                <a:path extrusionOk="0" h="118423" w="236660">
                  <a:moveTo>
                    <a:pt x="244388" y="33887"/>
                  </a:moveTo>
                  <a:cubicBezTo>
                    <a:pt x="245025" y="45638"/>
                    <a:pt x="244752" y="57481"/>
                    <a:pt x="244023" y="69141"/>
                  </a:cubicBezTo>
                  <a:cubicBezTo>
                    <a:pt x="243295" y="78068"/>
                    <a:pt x="242203" y="86996"/>
                    <a:pt x="240565" y="95741"/>
                  </a:cubicBezTo>
                  <a:lnTo>
                    <a:pt x="240565" y="95741"/>
                  </a:lnTo>
                  <a:cubicBezTo>
                    <a:pt x="160191" y="99840"/>
                    <a:pt x="80181" y="107583"/>
                    <a:pt x="1446" y="124800"/>
                  </a:cubicBezTo>
                  <a:cubicBezTo>
                    <a:pt x="1082" y="103393"/>
                    <a:pt x="-4197" y="74151"/>
                    <a:pt x="8000" y="53382"/>
                  </a:cubicBezTo>
                  <a:cubicBezTo>
                    <a:pt x="50781" y="18766"/>
                    <a:pt x="106123" y="1913"/>
                    <a:pt x="160646" y="0"/>
                  </a:cubicBezTo>
                  <a:cubicBezTo>
                    <a:pt x="163195" y="4828"/>
                    <a:pt x="167564" y="8745"/>
                    <a:pt x="173116" y="9929"/>
                  </a:cubicBezTo>
                  <a:cubicBezTo>
                    <a:pt x="197693" y="14666"/>
                    <a:pt x="223998" y="18583"/>
                    <a:pt x="244388" y="33887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11"/>
            <p:cNvSpPr/>
            <p:nvPr/>
          </p:nvSpPr>
          <p:spPr>
            <a:xfrm>
              <a:off x="789859" y="8288011"/>
              <a:ext cx="163842" cy="327941"/>
            </a:xfrm>
            <a:custGeom>
              <a:rect b="b" l="l" r="r" t="t"/>
              <a:pathLst>
                <a:path extrusionOk="0" h="327941" w="163842">
                  <a:moveTo>
                    <a:pt x="140540" y="125255"/>
                  </a:moveTo>
                  <a:cubicBezTo>
                    <a:pt x="160474" y="185196"/>
                    <a:pt x="173218" y="246594"/>
                    <a:pt x="171670" y="309996"/>
                  </a:cubicBezTo>
                  <a:cubicBezTo>
                    <a:pt x="146275" y="321109"/>
                    <a:pt x="116601" y="324206"/>
                    <a:pt x="89385" y="329945"/>
                  </a:cubicBezTo>
                  <a:cubicBezTo>
                    <a:pt x="97304" y="226097"/>
                    <a:pt x="54523" y="128535"/>
                    <a:pt x="4369" y="40173"/>
                  </a:cubicBezTo>
                  <a:cubicBezTo>
                    <a:pt x="2913" y="37622"/>
                    <a:pt x="1456" y="35072"/>
                    <a:pt x="0" y="32612"/>
                  </a:cubicBezTo>
                  <a:cubicBezTo>
                    <a:pt x="31403" y="17035"/>
                    <a:pt x="68086" y="12480"/>
                    <a:pt x="101127" y="0"/>
                  </a:cubicBezTo>
                  <a:cubicBezTo>
                    <a:pt x="118695" y="40082"/>
                    <a:pt x="127979" y="83352"/>
                    <a:pt x="140540" y="12525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11"/>
            <p:cNvSpPr/>
            <p:nvPr/>
          </p:nvSpPr>
          <p:spPr>
            <a:xfrm>
              <a:off x="3314120" y="7290250"/>
              <a:ext cx="236660" cy="163970"/>
            </a:xfrm>
            <a:custGeom>
              <a:rect b="b" l="l" r="r" t="t"/>
              <a:pathLst>
                <a:path extrusionOk="0" h="163970" w="236660">
                  <a:moveTo>
                    <a:pt x="237662" y="6103"/>
                  </a:moveTo>
                  <a:cubicBezTo>
                    <a:pt x="242759" y="26235"/>
                    <a:pt x="236479" y="48007"/>
                    <a:pt x="235478" y="68594"/>
                  </a:cubicBezTo>
                  <a:cubicBezTo>
                    <a:pt x="233475" y="89182"/>
                    <a:pt x="231108" y="109951"/>
                    <a:pt x="223372" y="129263"/>
                  </a:cubicBezTo>
                  <a:cubicBezTo>
                    <a:pt x="152919" y="129628"/>
                    <a:pt x="80100" y="137918"/>
                    <a:pt x="15747" y="167797"/>
                  </a:cubicBezTo>
                  <a:cubicBezTo>
                    <a:pt x="8829" y="154679"/>
                    <a:pt x="819" y="141015"/>
                    <a:pt x="0" y="125802"/>
                  </a:cubicBezTo>
                  <a:cubicBezTo>
                    <a:pt x="60257" y="61762"/>
                    <a:pt x="142452" y="23685"/>
                    <a:pt x="226375" y="0"/>
                  </a:cubicBezTo>
                  <a:cubicBezTo>
                    <a:pt x="229288" y="3097"/>
                    <a:pt x="233202" y="5284"/>
                    <a:pt x="237662" y="6103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11"/>
            <p:cNvSpPr/>
            <p:nvPr/>
          </p:nvSpPr>
          <p:spPr>
            <a:xfrm>
              <a:off x="771836" y="7519625"/>
              <a:ext cx="191149" cy="173080"/>
            </a:xfrm>
            <a:custGeom>
              <a:rect b="b" l="l" r="r" t="t"/>
              <a:pathLst>
                <a:path extrusionOk="0" h="173080" w="191149">
                  <a:moveTo>
                    <a:pt x="131620" y="15032"/>
                  </a:moveTo>
                  <a:cubicBezTo>
                    <a:pt x="163114" y="46642"/>
                    <a:pt x="184322" y="89001"/>
                    <a:pt x="195700" y="131998"/>
                  </a:cubicBezTo>
                  <a:cubicBezTo>
                    <a:pt x="165754" y="144933"/>
                    <a:pt x="139721" y="165338"/>
                    <a:pt x="109683" y="177910"/>
                  </a:cubicBezTo>
                  <a:cubicBezTo>
                    <a:pt x="104768" y="113597"/>
                    <a:pt x="66902" y="53383"/>
                    <a:pt x="5006" y="30791"/>
                  </a:cubicBezTo>
                  <a:cubicBezTo>
                    <a:pt x="3368" y="30154"/>
                    <a:pt x="1638" y="29425"/>
                    <a:pt x="0" y="28787"/>
                  </a:cubicBezTo>
                  <a:cubicBezTo>
                    <a:pt x="27125" y="17947"/>
                    <a:pt x="59984" y="1"/>
                    <a:pt x="90386" y="1"/>
                  </a:cubicBezTo>
                  <a:cubicBezTo>
                    <a:pt x="104950" y="-90"/>
                    <a:pt x="118968" y="4010"/>
                    <a:pt x="131620" y="1503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11"/>
            <p:cNvSpPr/>
            <p:nvPr/>
          </p:nvSpPr>
          <p:spPr>
            <a:xfrm>
              <a:off x="720135" y="7565356"/>
              <a:ext cx="54614" cy="18218"/>
            </a:xfrm>
            <a:custGeom>
              <a:rect b="b" l="l" r="r" t="t"/>
              <a:pathLst>
                <a:path extrusionOk="0" h="18218" w="54614">
                  <a:moveTo>
                    <a:pt x="59893" y="20496"/>
                  </a:moveTo>
                  <a:cubicBezTo>
                    <a:pt x="59620" y="20496"/>
                    <a:pt x="59438" y="20496"/>
                    <a:pt x="59256" y="20496"/>
                  </a:cubicBezTo>
                  <a:cubicBezTo>
                    <a:pt x="52612" y="20496"/>
                    <a:pt x="46058" y="20587"/>
                    <a:pt x="39413" y="20770"/>
                  </a:cubicBezTo>
                  <a:cubicBezTo>
                    <a:pt x="26306" y="20952"/>
                    <a:pt x="13107" y="21407"/>
                    <a:pt x="0" y="20679"/>
                  </a:cubicBezTo>
                  <a:cubicBezTo>
                    <a:pt x="6554" y="13118"/>
                    <a:pt x="13472" y="5830"/>
                    <a:pt x="21664" y="0"/>
                  </a:cubicBezTo>
                  <a:cubicBezTo>
                    <a:pt x="27398" y="3097"/>
                    <a:pt x="33315" y="6103"/>
                    <a:pt x="39231" y="9018"/>
                  </a:cubicBezTo>
                  <a:cubicBezTo>
                    <a:pt x="38958" y="8927"/>
                    <a:pt x="38776" y="8836"/>
                    <a:pt x="38594" y="8745"/>
                  </a:cubicBezTo>
                  <a:cubicBezTo>
                    <a:pt x="45967" y="12389"/>
                    <a:pt x="52976" y="16306"/>
                    <a:pt x="59893" y="2049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11"/>
            <p:cNvSpPr/>
            <p:nvPr/>
          </p:nvSpPr>
          <p:spPr>
            <a:xfrm>
              <a:off x="2512022" y="7592685"/>
              <a:ext cx="209353" cy="100204"/>
            </a:xfrm>
            <a:custGeom>
              <a:rect b="b" l="l" r="r" t="t"/>
              <a:pathLst>
                <a:path extrusionOk="0" h="100204" w="209353">
                  <a:moveTo>
                    <a:pt x="193698" y="0"/>
                  </a:moveTo>
                  <a:cubicBezTo>
                    <a:pt x="202163" y="25142"/>
                    <a:pt x="203619" y="51560"/>
                    <a:pt x="209354" y="77704"/>
                  </a:cubicBezTo>
                  <a:cubicBezTo>
                    <a:pt x="168848" y="79981"/>
                    <a:pt x="128070" y="76520"/>
                    <a:pt x="87838" y="83078"/>
                  </a:cubicBezTo>
                  <a:cubicBezTo>
                    <a:pt x="60349" y="87178"/>
                    <a:pt x="34316" y="97289"/>
                    <a:pt x="7828" y="105397"/>
                  </a:cubicBezTo>
                  <a:cubicBezTo>
                    <a:pt x="4915" y="79344"/>
                    <a:pt x="7555" y="52471"/>
                    <a:pt x="0" y="27146"/>
                  </a:cubicBezTo>
                  <a:cubicBezTo>
                    <a:pt x="62988" y="9929"/>
                    <a:pt x="128343" y="1093"/>
                    <a:pt x="193698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11"/>
            <p:cNvSpPr/>
            <p:nvPr/>
          </p:nvSpPr>
          <p:spPr>
            <a:xfrm>
              <a:off x="1134382" y="6990913"/>
              <a:ext cx="145637" cy="191299"/>
            </a:xfrm>
            <a:custGeom>
              <a:rect b="b" l="l" r="r" t="t"/>
              <a:pathLst>
                <a:path extrusionOk="0" h="191299" w="145637">
                  <a:moveTo>
                    <a:pt x="149733" y="161420"/>
                  </a:moveTo>
                  <a:cubicBezTo>
                    <a:pt x="126796" y="176268"/>
                    <a:pt x="99489" y="179730"/>
                    <a:pt x="75276" y="191481"/>
                  </a:cubicBezTo>
                  <a:cubicBezTo>
                    <a:pt x="75458" y="133818"/>
                    <a:pt x="30948" y="88180"/>
                    <a:pt x="2093" y="41721"/>
                  </a:cubicBezTo>
                  <a:cubicBezTo>
                    <a:pt x="1456" y="40810"/>
                    <a:pt x="728" y="39991"/>
                    <a:pt x="0" y="39080"/>
                  </a:cubicBezTo>
                  <a:cubicBezTo>
                    <a:pt x="23939" y="24869"/>
                    <a:pt x="48606" y="12207"/>
                    <a:pt x="73729" y="0"/>
                  </a:cubicBezTo>
                  <a:cubicBezTo>
                    <a:pt x="105678" y="50467"/>
                    <a:pt x="131256" y="104668"/>
                    <a:pt x="149733" y="16142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11"/>
            <p:cNvSpPr/>
            <p:nvPr/>
          </p:nvSpPr>
          <p:spPr>
            <a:xfrm>
              <a:off x="1401445" y="8932416"/>
              <a:ext cx="291274" cy="163970"/>
            </a:xfrm>
            <a:custGeom>
              <a:rect b="b" l="l" r="r" t="t"/>
              <a:pathLst>
                <a:path extrusionOk="0" h="163970" w="291274">
                  <a:moveTo>
                    <a:pt x="299649" y="108312"/>
                  </a:moveTo>
                  <a:cubicBezTo>
                    <a:pt x="290729" y="128079"/>
                    <a:pt x="282901" y="148485"/>
                    <a:pt x="272433" y="167432"/>
                  </a:cubicBezTo>
                  <a:cubicBezTo>
                    <a:pt x="207078" y="135640"/>
                    <a:pt x="137263" y="112411"/>
                    <a:pt x="66811" y="94830"/>
                  </a:cubicBezTo>
                  <a:cubicBezTo>
                    <a:pt x="45239" y="88271"/>
                    <a:pt x="18569" y="90457"/>
                    <a:pt x="0" y="77157"/>
                  </a:cubicBezTo>
                  <a:cubicBezTo>
                    <a:pt x="4824" y="51377"/>
                    <a:pt x="12652" y="26144"/>
                    <a:pt x="15474" y="0"/>
                  </a:cubicBezTo>
                  <a:cubicBezTo>
                    <a:pt x="60257" y="3917"/>
                    <a:pt x="100399" y="11296"/>
                    <a:pt x="144727" y="22774"/>
                  </a:cubicBezTo>
                  <a:cubicBezTo>
                    <a:pt x="204348" y="33250"/>
                    <a:pt x="260054" y="60578"/>
                    <a:pt x="299649" y="108312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11"/>
            <p:cNvSpPr/>
            <p:nvPr/>
          </p:nvSpPr>
          <p:spPr>
            <a:xfrm>
              <a:off x="2951210" y="8460202"/>
              <a:ext cx="182046" cy="145751"/>
            </a:xfrm>
            <a:custGeom>
              <a:rect b="b" l="l" r="r" t="t"/>
              <a:pathLst>
                <a:path extrusionOk="0" h="145751" w="182046">
                  <a:moveTo>
                    <a:pt x="173491" y="78228"/>
                  </a:moveTo>
                  <a:cubicBezTo>
                    <a:pt x="185142" y="91073"/>
                    <a:pt x="194426" y="100911"/>
                    <a:pt x="188145" y="119312"/>
                  </a:cubicBezTo>
                  <a:cubicBezTo>
                    <a:pt x="185961" y="129879"/>
                    <a:pt x="183412" y="140355"/>
                    <a:pt x="180408" y="150649"/>
                  </a:cubicBezTo>
                  <a:cubicBezTo>
                    <a:pt x="144818" y="92804"/>
                    <a:pt x="64171" y="82510"/>
                    <a:pt x="0" y="92712"/>
                  </a:cubicBezTo>
                  <a:cubicBezTo>
                    <a:pt x="11651" y="61558"/>
                    <a:pt x="21754" y="29766"/>
                    <a:pt x="37320" y="342"/>
                  </a:cubicBezTo>
                  <a:cubicBezTo>
                    <a:pt x="92662" y="-4121"/>
                    <a:pt x="142270" y="35778"/>
                    <a:pt x="173491" y="78228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11"/>
            <p:cNvSpPr/>
            <p:nvPr/>
          </p:nvSpPr>
          <p:spPr>
            <a:xfrm>
              <a:off x="3042501" y="8594090"/>
              <a:ext cx="54614" cy="91094"/>
            </a:xfrm>
            <a:custGeom>
              <a:rect b="b" l="l" r="r" t="t"/>
              <a:pathLst>
                <a:path extrusionOk="0" h="91094" w="54614">
                  <a:moveTo>
                    <a:pt x="16207" y="0"/>
                  </a:moveTo>
                  <a:cubicBezTo>
                    <a:pt x="80105" y="32794"/>
                    <a:pt x="76100" y="89819"/>
                    <a:pt x="5" y="94739"/>
                  </a:cubicBezTo>
                  <a:cubicBezTo>
                    <a:pt x="-268" y="62764"/>
                    <a:pt x="11746" y="32065"/>
                    <a:pt x="16207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7" name="Google Shape;947;p11"/>
          <p:cNvGrpSpPr/>
          <p:nvPr/>
        </p:nvGrpSpPr>
        <p:grpSpPr>
          <a:xfrm flipH="1">
            <a:off x="7458907" y="3372120"/>
            <a:ext cx="2110872" cy="2273552"/>
            <a:chOff x="14916230" y="6744240"/>
            <a:chExt cx="4221744" cy="4547104"/>
          </a:xfrm>
        </p:grpSpPr>
        <p:sp>
          <p:nvSpPr>
            <p:cNvPr id="948" name="Google Shape;948;p11"/>
            <p:cNvSpPr/>
            <p:nvPr/>
          </p:nvSpPr>
          <p:spPr>
            <a:xfrm>
              <a:off x="17930419" y="8988530"/>
              <a:ext cx="209353" cy="309722"/>
            </a:xfrm>
            <a:custGeom>
              <a:rect b="b" l="l" r="r" t="t"/>
              <a:pathLst>
                <a:path extrusionOk="0" h="309722" w="209353">
                  <a:moveTo>
                    <a:pt x="192032" y="107856"/>
                  </a:moveTo>
                  <a:cubicBezTo>
                    <a:pt x="189211" y="61307"/>
                    <a:pt x="156806" y="7379"/>
                    <a:pt x="108018" y="0"/>
                  </a:cubicBezTo>
                  <a:cubicBezTo>
                    <a:pt x="88175" y="1640"/>
                    <a:pt x="70425" y="12935"/>
                    <a:pt x="51401" y="18401"/>
                  </a:cubicBezTo>
                  <a:cubicBezTo>
                    <a:pt x="45485" y="21043"/>
                    <a:pt x="37748" y="23502"/>
                    <a:pt x="31103" y="27146"/>
                  </a:cubicBezTo>
                  <a:cubicBezTo>
                    <a:pt x="26006" y="24596"/>
                    <a:pt x="20636" y="22774"/>
                    <a:pt x="14901" y="22318"/>
                  </a:cubicBezTo>
                  <a:cubicBezTo>
                    <a:pt x="-4578" y="22683"/>
                    <a:pt x="-3668" y="42268"/>
                    <a:pt x="10168" y="50922"/>
                  </a:cubicBezTo>
                  <a:cubicBezTo>
                    <a:pt x="96913" y="124071"/>
                    <a:pt x="-20234" y="209427"/>
                    <a:pt x="78981" y="291594"/>
                  </a:cubicBezTo>
                  <a:cubicBezTo>
                    <a:pt x="83442" y="296149"/>
                    <a:pt x="89449" y="299155"/>
                    <a:pt x="95548" y="300340"/>
                  </a:cubicBezTo>
                  <a:cubicBezTo>
                    <a:pt x="99826" y="309085"/>
                    <a:pt x="106106" y="312182"/>
                    <a:pt x="113115" y="312182"/>
                  </a:cubicBezTo>
                  <a:cubicBezTo>
                    <a:pt x="125767" y="312182"/>
                    <a:pt x="140877" y="301888"/>
                    <a:pt x="150981" y="295420"/>
                  </a:cubicBezTo>
                  <a:cubicBezTo>
                    <a:pt x="174192" y="278659"/>
                    <a:pt x="205959" y="262444"/>
                    <a:pt x="212695" y="232383"/>
                  </a:cubicBezTo>
                  <a:cubicBezTo>
                    <a:pt x="213605" y="224822"/>
                    <a:pt x="210601" y="217626"/>
                    <a:pt x="205868" y="211795"/>
                  </a:cubicBezTo>
                  <a:cubicBezTo>
                    <a:pt x="174010" y="182098"/>
                    <a:pt x="195491" y="144750"/>
                    <a:pt x="192032" y="107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11"/>
            <p:cNvSpPr/>
            <p:nvPr/>
          </p:nvSpPr>
          <p:spPr>
            <a:xfrm>
              <a:off x="17957808" y="8588205"/>
              <a:ext cx="318581" cy="191299"/>
            </a:xfrm>
            <a:custGeom>
              <a:rect b="b" l="l" r="r" t="t"/>
              <a:pathLst>
                <a:path extrusionOk="0" h="191299" w="318581">
                  <a:moveTo>
                    <a:pt x="244470" y="4518"/>
                  </a:moveTo>
                  <a:cubicBezTo>
                    <a:pt x="230362" y="2605"/>
                    <a:pt x="211884" y="-6140"/>
                    <a:pt x="201325" y="7524"/>
                  </a:cubicBezTo>
                  <a:cubicBezTo>
                    <a:pt x="157270" y="2787"/>
                    <a:pt x="113032" y="13901"/>
                    <a:pt x="72072" y="29387"/>
                  </a:cubicBezTo>
                  <a:cubicBezTo>
                    <a:pt x="36391" y="44600"/>
                    <a:pt x="2803" y="61726"/>
                    <a:pt x="1256" y="105542"/>
                  </a:cubicBezTo>
                  <a:cubicBezTo>
                    <a:pt x="-292" y="121757"/>
                    <a:pt x="-292" y="137790"/>
                    <a:pt x="619" y="154005"/>
                  </a:cubicBezTo>
                  <a:cubicBezTo>
                    <a:pt x="801" y="167396"/>
                    <a:pt x="1620" y="182517"/>
                    <a:pt x="14363" y="190078"/>
                  </a:cubicBezTo>
                  <a:cubicBezTo>
                    <a:pt x="21008" y="194269"/>
                    <a:pt x="28563" y="195635"/>
                    <a:pt x="36209" y="195635"/>
                  </a:cubicBezTo>
                  <a:cubicBezTo>
                    <a:pt x="45129" y="195635"/>
                    <a:pt x="54323" y="193722"/>
                    <a:pt x="62697" y="192173"/>
                  </a:cubicBezTo>
                  <a:cubicBezTo>
                    <a:pt x="93372" y="186343"/>
                    <a:pt x="121498" y="179602"/>
                    <a:pt x="154630" y="176505"/>
                  </a:cubicBezTo>
                  <a:cubicBezTo>
                    <a:pt x="202327" y="169309"/>
                    <a:pt x="251661" y="172952"/>
                    <a:pt x="298720" y="163388"/>
                  </a:cubicBezTo>
                  <a:cubicBezTo>
                    <a:pt x="318290" y="155280"/>
                    <a:pt x="320384" y="131869"/>
                    <a:pt x="322569" y="113559"/>
                  </a:cubicBezTo>
                  <a:cubicBezTo>
                    <a:pt x="323843" y="92060"/>
                    <a:pt x="327120" y="69287"/>
                    <a:pt x="321567" y="48244"/>
                  </a:cubicBezTo>
                  <a:cubicBezTo>
                    <a:pt x="307094" y="20460"/>
                    <a:pt x="272506" y="12170"/>
                    <a:pt x="244470" y="45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11"/>
            <p:cNvSpPr/>
            <p:nvPr/>
          </p:nvSpPr>
          <p:spPr>
            <a:xfrm>
              <a:off x="18466941" y="8419079"/>
              <a:ext cx="254865" cy="309722"/>
            </a:xfrm>
            <a:custGeom>
              <a:rect b="b" l="l" r="r" t="t"/>
              <a:pathLst>
                <a:path extrusionOk="0" h="309722" w="254865">
                  <a:moveTo>
                    <a:pt x="97246" y="2477"/>
                  </a:moveTo>
                  <a:cubicBezTo>
                    <a:pt x="72942" y="-3626"/>
                    <a:pt x="37716" y="200"/>
                    <a:pt x="31162" y="29350"/>
                  </a:cubicBezTo>
                  <a:cubicBezTo>
                    <a:pt x="18601" y="65788"/>
                    <a:pt x="3582" y="103045"/>
                    <a:pt x="2035" y="142125"/>
                  </a:cubicBezTo>
                  <a:cubicBezTo>
                    <a:pt x="-969" y="145313"/>
                    <a:pt x="-969" y="149139"/>
                    <a:pt x="4220" y="151872"/>
                  </a:cubicBezTo>
                  <a:cubicBezTo>
                    <a:pt x="7497" y="158340"/>
                    <a:pt x="13959" y="159797"/>
                    <a:pt x="19056" y="154696"/>
                  </a:cubicBezTo>
                  <a:cubicBezTo>
                    <a:pt x="45817" y="155972"/>
                    <a:pt x="72942" y="154150"/>
                    <a:pt x="98975" y="161984"/>
                  </a:cubicBezTo>
                  <a:cubicBezTo>
                    <a:pt x="90601" y="196509"/>
                    <a:pt x="60745" y="284689"/>
                    <a:pt x="96153" y="307098"/>
                  </a:cubicBezTo>
                  <a:cubicBezTo>
                    <a:pt x="104163" y="309831"/>
                    <a:pt x="112810" y="311106"/>
                    <a:pt x="121822" y="311106"/>
                  </a:cubicBezTo>
                  <a:cubicBezTo>
                    <a:pt x="154408" y="311106"/>
                    <a:pt x="190363" y="294162"/>
                    <a:pt x="209022" y="268383"/>
                  </a:cubicBezTo>
                  <a:cubicBezTo>
                    <a:pt x="234600" y="267381"/>
                    <a:pt x="245432" y="210082"/>
                    <a:pt x="252167" y="190770"/>
                  </a:cubicBezTo>
                  <a:cubicBezTo>
                    <a:pt x="257447" y="166903"/>
                    <a:pt x="267004" y="138573"/>
                    <a:pt x="252258" y="116436"/>
                  </a:cubicBezTo>
                  <a:cubicBezTo>
                    <a:pt x="214393" y="62873"/>
                    <a:pt x="164785" y="12953"/>
                    <a:pt x="97246" y="24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11"/>
            <p:cNvSpPr/>
            <p:nvPr/>
          </p:nvSpPr>
          <p:spPr>
            <a:xfrm>
              <a:off x="18017016" y="7553772"/>
              <a:ext cx="291274" cy="182189"/>
            </a:xfrm>
            <a:custGeom>
              <a:rect b="b" l="l" r="r" t="t"/>
              <a:pathLst>
                <a:path extrusionOk="0" h="182189" w="291274">
                  <a:moveTo>
                    <a:pt x="4034" y="102041"/>
                  </a:moveTo>
                  <a:cubicBezTo>
                    <a:pt x="7584" y="129187"/>
                    <a:pt x="-62" y="164350"/>
                    <a:pt x="22239" y="184755"/>
                  </a:cubicBezTo>
                  <a:cubicBezTo>
                    <a:pt x="26699" y="187852"/>
                    <a:pt x="31523" y="189219"/>
                    <a:pt x="36529" y="189219"/>
                  </a:cubicBezTo>
                  <a:cubicBezTo>
                    <a:pt x="39169" y="189219"/>
                    <a:pt x="41809" y="188854"/>
                    <a:pt x="44448" y="188126"/>
                  </a:cubicBezTo>
                  <a:cubicBezTo>
                    <a:pt x="71027" y="181020"/>
                    <a:pt x="96878" y="170727"/>
                    <a:pt x="123730" y="164532"/>
                  </a:cubicBezTo>
                  <a:cubicBezTo>
                    <a:pt x="158592" y="157700"/>
                    <a:pt x="194182" y="159249"/>
                    <a:pt x="229499" y="158611"/>
                  </a:cubicBezTo>
                  <a:cubicBezTo>
                    <a:pt x="247977" y="157244"/>
                    <a:pt x="270277" y="160615"/>
                    <a:pt x="285023" y="147133"/>
                  </a:cubicBezTo>
                  <a:cubicBezTo>
                    <a:pt x="296401" y="135928"/>
                    <a:pt x="291304" y="119167"/>
                    <a:pt x="288118" y="105594"/>
                  </a:cubicBezTo>
                  <a:cubicBezTo>
                    <a:pt x="284295" y="86373"/>
                    <a:pt x="281655" y="66696"/>
                    <a:pt x="277378" y="47202"/>
                  </a:cubicBezTo>
                  <a:cubicBezTo>
                    <a:pt x="272553" y="20056"/>
                    <a:pt x="259628" y="-6179"/>
                    <a:pt x="227497" y="1290"/>
                  </a:cubicBezTo>
                  <a:cubicBezTo>
                    <a:pt x="153676" y="6938"/>
                    <a:pt x="82041" y="23426"/>
                    <a:pt x="11862" y="46018"/>
                  </a:cubicBezTo>
                  <a:cubicBezTo>
                    <a:pt x="4762" y="47202"/>
                    <a:pt x="-335" y="54763"/>
                    <a:pt x="2032" y="62050"/>
                  </a:cubicBezTo>
                  <a:cubicBezTo>
                    <a:pt x="-3703" y="74895"/>
                    <a:pt x="4580" y="88650"/>
                    <a:pt x="4034" y="1020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11"/>
            <p:cNvSpPr/>
            <p:nvPr/>
          </p:nvSpPr>
          <p:spPr>
            <a:xfrm>
              <a:off x="18302333" y="7063070"/>
              <a:ext cx="236660" cy="400817"/>
            </a:xfrm>
            <a:custGeom>
              <a:rect b="b" l="l" r="r" t="t"/>
              <a:pathLst>
                <a:path extrusionOk="0" h="400817" w="236660">
                  <a:moveTo>
                    <a:pt x="65062" y="381677"/>
                  </a:moveTo>
                  <a:cubicBezTo>
                    <a:pt x="87454" y="385047"/>
                    <a:pt x="113941" y="395796"/>
                    <a:pt x="136515" y="403448"/>
                  </a:cubicBezTo>
                  <a:cubicBezTo>
                    <a:pt x="137790" y="403540"/>
                    <a:pt x="138973" y="403631"/>
                    <a:pt x="140156" y="403631"/>
                  </a:cubicBezTo>
                  <a:cubicBezTo>
                    <a:pt x="184758" y="403631"/>
                    <a:pt x="193496" y="315451"/>
                    <a:pt x="207605" y="282566"/>
                  </a:cubicBezTo>
                  <a:cubicBezTo>
                    <a:pt x="231908" y="210874"/>
                    <a:pt x="247837" y="135356"/>
                    <a:pt x="240828" y="59383"/>
                  </a:cubicBezTo>
                  <a:cubicBezTo>
                    <a:pt x="236823" y="40800"/>
                    <a:pt x="217344" y="33330"/>
                    <a:pt x="201506" y="27227"/>
                  </a:cubicBezTo>
                  <a:cubicBezTo>
                    <a:pt x="179842" y="19211"/>
                    <a:pt x="158088" y="11012"/>
                    <a:pt x="135605" y="5638"/>
                  </a:cubicBezTo>
                  <a:cubicBezTo>
                    <a:pt x="119767" y="3269"/>
                    <a:pt x="99833" y="-6023"/>
                    <a:pt x="86088" y="6093"/>
                  </a:cubicBezTo>
                  <a:cubicBezTo>
                    <a:pt x="78897" y="12834"/>
                    <a:pt x="78260" y="24950"/>
                    <a:pt x="84268" y="32510"/>
                  </a:cubicBezTo>
                  <a:cubicBezTo>
                    <a:pt x="96101" y="131348"/>
                    <a:pt x="57052" y="226360"/>
                    <a:pt x="16000" y="314267"/>
                  </a:cubicBezTo>
                  <a:cubicBezTo>
                    <a:pt x="9811" y="329662"/>
                    <a:pt x="-8394" y="346423"/>
                    <a:pt x="4531" y="363093"/>
                  </a:cubicBezTo>
                  <a:cubicBezTo>
                    <a:pt x="19914" y="379035"/>
                    <a:pt x="45037" y="376575"/>
                    <a:pt x="65062" y="3816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11"/>
            <p:cNvSpPr/>
            <p:nvPr/>
          </p:nvSpPr>
          <p:spPr>
            <a:xfrm>
              <a:off x="16213553" y="7479172"/>
              <a:ext cx="336786" cy="255065"/>
            </a:xfrm>
            <a:custGeom>
              <a:rect b="b" l="l" r="r" t="t"/>
              <a:pathLst>
                <a:path extrusionOk="0" h="255065" w="336786">
                  <a:moveTo>
                    <a:pt x="53931" y="148220"/>
                  </a:moveTo>
                  <a:cubicBezTo>
                    <a:pt x="65764" y="148676"/>
                    <a:pt x="77597" y="148402"/>
                    <a:pt x="89430" y="148220"/>
                  </a:cubicBezTo>
                  <a:cubicBezTo>
                    <a:pt x="97076" y="148038"/>
                    <a:pt x="104722" y="147856"/>
                    <a:pt x="112368" y="147947"/>
                  </a:cubicBezTo>
                  <a:cubicBezTo>
                    <a:pt x="123655" y="147127"/>
                    <a:pt x="138674" y="147674"/>
                    <a:pt x="144955" y="136378"/>
                  </a:cubicBezTo>
                  <a:cubicBezTo>
                    <a:pt x="166709" y="161611"/>
                    <a:pt x="172262" y="195498"/>
                    <a:pt x="175174" y="227655"/>
                  </a:cubicBezTo>
                  <a:cubicBezTo>
                    <a:pt x="175265" y="239588"/>
                    <a:pt x="179635" y="251339"/>
                    <a:pt x="190921" y="256987"/>
                  </a:cubicBezTo>
                  <a:cubicBezTo>
                    <a:pt x="196292" y="259174"/>
                    <a:pt x="201662" y="260085"/>
                    <a:pt x="206942" y="260085"/>
                  </a:cubicBezTo>
                  <a:cubicBezTo>
                    <a:pt x="229970" y="260085"/>
                    <a:pt x="252362" y="242959"/>
                    <a:pt x="272205" y="232847"/>
                  </a:cubicBezTo>
                  <a:cubicBezTo>
                    <a:pt x="289409" y="221825"/>
                    <a:pt x="308160" y="213626"/>
                    <a:pt x="326182" y="204061"/>
                  </a:cubicBezTo>
                  <a:cubicBezTo>
                    <a:pt x="357130" y="178464"/>
                    <a:pt x="328367" y="133827"/>
                    <a:pt x="316807" y="104586"/>
                  </a:cubicBezTo>
                  <a:cubicBezTo>
                    <a:pt x="256731" y="-23767"/>
                    <a:pt x="187644" y="-18665"/>
                    <a:pt x="71954" y="38269"/>
                  </a:cubicBezTo>
                  <a:cubicBezTo>
                    <a:pt x="22073" y="64413"/>
                    <a:pt x="-51838" y="145670"/>
                    <a:pt x="53931" y="1482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11"/>
            <p:cNvSpPr/>
            <p:nvPr/>
          </p:nvSpPr>
          <p:spPr>
            <a:xfrm>
              <a:off x="17086113" y="7894282"/>
              <a:ext cx="336786" cy="327941"/>
            </a:xfrm>
            <a:custGeom>
              <a:rect b="b" l="l" r="r" t="t"/>
              <a:pathLst>
                <a:path extrusionOk="0" h="327941" w="336786">
                  <a:moveTo>
                    <a:pt x="583" y="261642"/>
                  </a:moveTo>
                  <a:cubicBezTo>
                    <a:pt x="16330" y="300630"/>
                    <a:pt x="85326" y="316299"/>
                    <a:pt x="121644" y="332514"/>
                  </a:cubicBezTo>
                  <a:cubicBezTo>
                    <a:pt x="124192" y="332969"/>
                    <a:pt x="126650" y="333151"/>
                    <a:pt x="129017" y="333151"/>
                  </a:cubicBezTo>
                  <a:cubicBezTo>
                    <a:pt x="164061" y="333151"/>
                    <a:pt x="181264" y="288515"/>
                    <a:pt x="201289" y="264648"/>
                  </a:cubicBezTo>
                  <a:cubicBezTo>
                    <a:pt x="223226" y="234222"/>
                    <a:pt x="247711" y="205801"/>
                    <a:pt x="274108" y="179201"/>
                  </a:cubicBezTo>
                  <a:cubicBezTo>
                    <a:pt x="285213" y="167814"/>
                    <a:pt x="296227" y="156610"/>
                    <a:pt x="308788" y="146954"/>
                  </a:cubicBezTo>
                  <a:cubicBezTo>
                    <a:pt x="322259" y="136204"/>
                    <a:pt x="338917" y="124817"/>
                    <a:pt x="340464" y="106143"/>
                  </a:cubicBezTo>
                  <a:cubicBezTo>
                    <a:pt x="343468" y="81912"/>
                    <a:pt x="326629" y="63055"/>
                    <a:pt x="309698" y="48207"/>
                  </a:cubicBezTo>
                  <a:cubicBezTo>
                    <a:pt x="288126" y="29623"/>
                    <a:pt x="264915" y="3661"/>
                    <a:pt x="235332" y="1111"/>
                  </a:cubicBezTo>
                  <a:cubicBezTo>
                    <a:pt x="215398" y="-4993"/>
                    <a:pt x="192551" y="15595"/>
                    <a:pt x="175894" y="25433"/>
                  </a:cubicBezTo>
                  <a:cubicBezTo>
                    <a:pt x="113816" y="72438"/>
                    <a:pt x="74858" y="142854"/>
                    <a:pt x="28982" y="204525"/>
                  </a:cubicBezTo>
                  <a:cubicBezTo>
                    <a:pt x="19334" y="222927"/>
                    <a:pt x="-3968" y="238868"/>
                    <a:pt x="583" y="2616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11"/>
            <p:cNvSpPr/>
            <p:nvPr/>
          </p:nvSpPr>
          <p:spPr>
            <a:xfrm>
              <a:off x="14916230" y="8868223"/>
              <a:ext cx="1784058" cy="2423121"/>
            </a:xfrm>
            <a:custGeom>
              <a:rect b="b" l="l" r="r" t="t"/>
              <a:pathLst>
                <a:path extrusionOk="0" h="2423121" w="1784058">
                  <a:moveTo>
                    <a:pt x="1667925" y="181887"/>
                  </a:moveTo>
                  <a:cubicBezTo>
                    <a:pt x="1643439" y="148364"/>
                    <a:pt x="1614858" y="117938"/>
                    <a:pt x="1583273" y="91065"/>
                  </a:cubicBezTo>
                  <a:cubicBezTo>
                    <a:pt x="1552962" y="65103"/>
                    <a:pt x="1522196" y="38139"/>
                    <a:pt x="1484330" y="24020"/>
                  </a:cubicBezTo>
                  <a:cubicBezTo>
                    <a:pt x="1437180" y="5527"/>
                    <a:pt x="1383567" y="-7864"/>
                    <a:pt x="1333414" y="5254"/>
                  </a:cubicBezTo>
                  <a:cubicBezTo>
                    <a:pt x="1328407" y="6074"/>
                    <a:pt x="1323856" y="7896"/>
                    <a:pt x="1320124" y="10173"/>
                  </a:cubicBezTo>
                  <a:cubicBezTo>
                    <a:pt x="1319851" y="9536"/>
                    <a:pt x="1319669" y="8898"/>
                    <a:pt x="1319305" y="8260"/>
                  </a:cubicBezTo>
                  <a:cubicBezTo>
                    <a:pt x="1316119" y="3888"/>
                    <a:pt x="1309838" y="2157"/>
                    <a:pt x="1305014" y="4890"/>
                  </a:cubicBezTo>
                  <a:cubicBezTo>
                    <a:pt x="1297186" y="10173"/>
                    <a:pt x="1291088" y="17552"/>
                    <a:pt x="1284079" y="23837"/>
                  </a:cubicBezTo>
                  <a:cubicBezTo>
                    <a:pt x="1251675" y="54809"/>
                    <a:pt x="1222638" y="88970"/>
                    <a:pt x="1194421" y="123768"/>
                  </a:cubicBezTo>
                  <a:cubicBezTo>
                    <a:pt x="1128156" y="200835"/>
                    <a:pt x="1057431" y="274257"/>
                    <a:pt x="1001269" y="359430"/>
                  </a:cubicBezTo>
                  <a:cubicBezTo>
                    <a:pt x="948475" y="433308"/>
                    <a:pt x="881937" y="495435"/>
                    <a:pt x="824320" y="565305"/>
                  </a:cubicBezTo>
                  <a:cubicBezTo>
                    <a:pt x="798105" y="598463"/>
                    <a:pt x="772072" y="631895"/>
                    <a:pt x="745766" y="664962"/>
                  </a:cubicBezTo>
                  <a:cubicBezTo>
                    <a:pt x="598035" y="856079"/>
                    <a:pt x="460408" y="1054666"/>
                    <a:pt x="324510" y="1254255"/>
                  </a:cubicBezTo>
                  <a:cubicBezTo>
                    <a:pt x="302664" y="1285500"/>
                    <a:pt x="281820" y="1317383"/>
                    <a:pt x="259246" y="1347991"/>
                  </a:cubicBezTo>
                  <a:cubicBezTo>
                    <a:pt x="248323" y="1364024"/>
                    <a:pt x="222473" y="1388164"/>
                    <a:pt x="227206" y="1407658"/>
                  </a:cubicBezTo>
                  <a:cubicBezTo>
                    <a:pt x="226296" y="1409116"/>
                    <a:pt x="225477" y="1410391"/>
                    <a:pt x="225021" y="1411393"/>
                  </a:cubicBezTo>
                  <a:cubicBezTo>
                    <a:pt x="186701" y="1482903"/>
                    <a:pt x="173138" y="1570900"/>
                    <a:pt x="199353" y="1648695"/>
                  </a:cubicBezTo>
                  <a:cubicBezTo>
                    <a:pt x="218286" y="1698979"/>
                    <a:pt x="246412" y="1746895"/>
                    <a:pt x="283094" y="1786613"/>
                  </a:cubicBezTo>
                  <a:cubicBezTo>
                    <a:pt x="266073" y="1817220"/>
                    <a:pt x="248870" y="1847828"/>
                    <a:pt x="229482" y="1876978"/>
                  </a:cubicBezTo>
                  <a:cubicBezTo>
                    <a:pt x="187338" y="1946484"/>
                    <a:pt x="143920" y="2015443"/>
                    <a:pt x="108420" y="2088592"/>
                  </a:cubicBezTo>
                  <a:cubicBezTo>
                    <a:pt x="60633" y="2190800"/>
                    <a:pt x="24315" y="2298838"/>
                    <a:pt x="285" y="2409063"/>
                  </a:cubicBezTo>
                  <a:cubicBezTo>
                    <a:pt x="-1627" y="2421270"/>
                    <a:pt x="6383" y="2428831"/>
                    <a:pt x="15486" y="2430379"/>
                  </a:cubicBezTo>
                  <a:cubicBezTo>
                    <a:pt x="24679" y="2431928"/>
                    <a:pt x="35056" y="2427464"/>
                    <a:pt x="37331" y="2415440"/>
                  </a:cubicBezTo>
                  <a:cubicBezTo>
                    <a:pt x="59814" y="2301480"/>
                    <a:pt x="96496" y="2189616"/>
                    <a:pt x="146650" y="2084857"/>
                  </a:cubicBezTo>
                  <a:cubicBezTo>
                    <a:pt x="193618" y="1990118"/>
                    <a:pt x="252146" y="1901574"/>
                    <a:pt x="304212" y="1809660"/>
                  </a:cubicBezTo>
                  <a:cubicBezTo>
                    <a:pt x="304485" y="1809204"/>
                    <a:pt x="304667" y="1808749"/>
                    <a:pt x="304940" y="1808293"/>
                  </a:cubicBezTo>
                  <a:cubicBezTo>
                    <a:pt x="306487" y="1809660"/>
                    <a:pt x="307944" y="1811208"/>
                    <a:pt x="309491" y="1812575"/>
                  </a:cubicBezTo>
                  <a:cubicBezTo>
                    <a:pt x="361010" y="1853567"/>
                    <a:pt x="418992" y="1890278"/>
                    <a:pt x="484347" y="1903305"/>
                  </a:cubicBezTo>
                  <a:cubicBezTo>
                    <a:pt x="490901" y="1905127"/>
                    <a:pt x="497637" y="1906675"/>
                    <a:pt x="504281" y="1907768"/>
                  </a:cubicBezTo>
                  <a:cubicBezTo>
                    <a:pt x="563082" y="1917880"/>
                    <a:pt x="626071" y="1902212"/>
                    <a:pt x="670399" y="1861401"/>
                  </a:cubicBezTo>
                  <a:cubicBezTo>
                    <a:pt x="673767" y="1858213"/>
                    <a:pt x="675587" y="1854660"/>
                    <a:pt x="676498" y="1851108"/>
                  </a:cubicBezTo>
                  <a:cubicBezTo>
                    <a:pt x="680321" y="1850561"/>
                    <a:pt x="683961" y="1849103"/>
                    <a:pt x="686965" y="1846644"/>
                  </a:cubicBezTo>
                  <a:cubicBezTo>
                    <a:pt x="698798" y="1846644"/>
                    <a:pt x="707719" y="1835712"/>
                    <a:pt x="715729" y="1823324"/>
                  </a:cubicBezTo>
                  <a:cubicBezTo>
                    <a:pt x="740214" y="1825692"/>
                    <a:pt x="744674" y="1786248"/>
                    <a:pt x="754687" y="1768485"/>
                  </a:cubicBezTo>
                  <a:cubicBezTo>
                    <a:pt x="754869" y="1767938"/>
                    <a:pt x="755051" y="1767301"/>
                    <a:pt x="755324" y="1766754"/>
                  </a:cubicBezTo>
                  <a:cubicBezTo>
                    <a:pt x="782631" y="1727765"/>
                    <a:pt x="808755" y="1688048"/>
                    <a:pt x="838792" y="1650608"/>
                  </a:cubicBezTo>
                  <a:cubicBezTo>
                    <a:pt x="910701" y="1566892"/>
                    <a:pt x="983884" y="1484269"/>
                    <a:pt x="1049421" y="1395360"/>
                  </a:cubicBezTo>
                  <a:cubicBezTo>
                    <a:pt x="1129339" y="1300622"/>
                    <a:pt x="1200246" y="1199051"/>
                    <a:pt x="1275523" y="1100669"/>
                  </a:cubicBezTo>
                  <a:cubicBezTo>
                    <a:pt x="1340058" y="1021598"/>
                    <a:pt x="1400043" y="938975"/>
                    <a:pt x="1461848" y="857810"/>
                  </a:cubicBezTo>
                  <a:cubicBezTo>
                    <a:pt x="1543040" y="762889"/>
                    <a:pt x="1619227" y="663778"/>
                    <a:pt x="1701421" y="569677"/>
                  </a:cubicBezTo>
                  <a:cubicBezTo>
                    <a:pt x="1736829" y="524859"/>
                    <a:pt x="1811559" y="452438"/>
                    <a:pt x="1781704" y="391496"/>
                  </a:cubicBezTo>
                  <a:cubicBezTo>
                    <a:pt x="1756126" y="315614"/>
                    <a:pt x="1718169" y="244560"/>
                    <a:pt x="1667925" y="1818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11"/>
            <p:cNvSpPr/>
            <p:nvPr/>
          </p:nvSpPr>
          <p:spPr>
            <a:xfrm>
              <a:off x="17627614" y="7132630"/>
              <a:ext cx="191149" cy="327941"/>
            </a:xfrm>
            <a:custGeom>
              <a:rect b="b" l="l" r="r" t="t"/>
              <a:pathLst>
                <a:path extrusionOk="0" h="327941" w="191149">
                  <a:moveTo>
                    <a:pt x="42177" y="300821"/>
                  </a:moveTo>
                  <a:cubicBezTo>
                    <a:pt x="39629" y="314030"/>
                    <a:pt x="48367" y="330609"/>
                    <a:pt x="63841" y="331884"/>
                  </a:cubicBezTo>
                  <a:cubicBezTo>
                    <a:pt x="66936" y="332157"/>
                    <a:pt x="70030" y="332340"/>
                    <a:pt x="73125" y="332340"/>
                  </a:cubicBezTo>
                  <a:cubicBezTo>
                    <a:pt x="93879" y="332340"/>
                    <a:pt x="114268" y="326054"/>
                    <a:pt x="134839" y="323686"/>
                  </a:cubicBezTo>
                  <a:cubicBezTo>
                    <a:pt x="154864" y="319313"/>
                    <a:pt x="183446" y="323048"/>
                    <a:pt x="192002" y="299728"/>
                  </a:cubicBezTo>
                  <a:cubicBezTo>
                    <a:pt x="203471" y="259282"/>
                    <a:pt x="199284" y="218471"/>
                    <a:pt x="197736" y="174928"/>
                  </a:cubicBezTo>
                  <a:cubicBezTo>
                    <a:pt x="195552" y="129107"/>
                    <a:pt x="190546" y="79825"/>
                    <a:pt x="167608" y="38832"/>
                  </a:cubicBezTo>
                  <a:cubicBezTo>
                    <a:pt x="147036" y="5674"/>
                    <a:pt x="126192" y="-6533"/>
                    <a:pt x="87598" y="3305"/>
                  </a:cubicBezTo>
                  <a:cubicBezTo>
                    <a:pt x="69393" y="5947"/>
                    <a:pt x="52736" y="10137"/>
                    <a:pt x="34441" y="14054"/>
                  </a:cubicBezTo>
                  <a:cubicBezTo>
                    <a:pt x="17146" y="16332"/>
                    <a:pt x="-6702" y="24621"/>
                    <a:pt x="1763" y="46666"/>
                  </a:cubicBezTo>
                  <a:cubicBezTo>
                    <a:pt x="53555" y="125554"/>
                    <a:pt x="48549" y="210364"/>
                    <a:pt x="42177" y="3008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11"/>
            <p:cNvSpPr/>
            <p:nvPr/>
          </p:nvSpPr>
          <p:spPr>
            <a:xfrm>
              <a:off x="18819300" y="7256123"/>
              <a:ext cx="318581" cy="236846"/>
            </a:xfrm>
            <a:custGeom>
              <a:rect b="b" l="l" r="r" t="t"/>
              <a:pathLst>
                <a:path extrusionOk="0" h="236846" w="318581">
                  <a:moveTo>
                    <a:pt x="302132" y="6526"/>
                  </a:moveTo>
                  <a:cubicBezTo>
                    <a:pt x="291391" y="-1309"/>
                    <a:pt x="272640" y="-3677"/>
                    <a:pt x="264084" y="8439"/>
                  </a:cubicBezTo>
                  <a:cubicBezTo>
                    <a:pt x="170239" y="24654"/>
                    <a:pt x="81127" y="67559"/>
                    <a:pt x="11676" y="133056"/>
                  </a:cubicBezTo>
                  <a:cubicBezTo>
                    <a:pt x="-16723" y="157014"/>
                    <a:pt x="12859" y="220872"/>
                    <a:pt x="34978" y="240913"/>
                  </a:cubicBezTo>
                  <a:cubicBezTo>
                    <a:pt x="40075" y="243554"/>
                    <a:pt x="45264" y="244647"/>
                    <a:pt x="50361" y="244647"/>
                  </a:cubicBezTo>
                  <a:cubicBezTo>
                    <a:pt x="68202" y="244647"/>
                    <a:pt x="85860" y="231530"/>
                    <a:pt x="102608" y="226246"/>
                  </a:cubicBezTo>
                  <a:cubicBezTo>
                    <a:pt x="156767" y="210669"/>
                    <a:pt x="215022" y="203564"/>
                    <a:pt x="272003" y="204292"/>
                  </a:cubicBezTo>
                  <a:cubicBezTo>
                    <a:pt x="307320" y="197187"/>
                    <a:pt x="309141" y="150820"/>
                    <a:pt x="314238" y="121943"/>
                  </a:cubicBezTo>
                  <a:cubicBezTo>
                    <a:pt x="315330" y="84321"/>
                    <a:pt x="333717" y="35767"/>
                    <a:pt x="302132" y="65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11"/>
            <p:cNvSpPr/>
            <p:nvPr/>
          </p:nvSpPr>
          <p:spPr>
            <a:xfrm>
              <a:off x="17054388" y="7849095"/>
              <a:ext cx="1865979" cy="792524"/>
            </a:xfrm>
            <a:custGeom>
              <a:rect b="b" l="l" r="r" t="t"/>
              <a:pathLst>
                <a:path extrusionOk="0" h="792524" w="1865979">
                  <a:moveTo>
                    <a:pt x="1853504" y="19151"/>
                  </a:moveTo>
                  <a:cubicBezTo>
                    <a:pt x="1739816" y="-9088"/>
                    <a:pt x="1619574" y="-6902"/>
                    <a:pt x="1508434" y="31084"/>
                  </a:cubicBezTo>
                  <a:cubicBezTo>
                    <a:pt x="1411039" y="61601"/>
                    <a:pt x="1311824" y="98677"/>
                    <a:pt x="1233908" y="166725"/>
                  </a:cubicBezTo>
                  <a:cubicBezTo>
                    <a:pt x="970304" y="57138"/>
                    <a:pt x="680849" y="267567"/>
                    <a:pt x="542949" y="484372"/>
                  </a:cubicBezTo>
                  <a:cubicBezTo>
                    <a:pt x="381564" y="459594"/>
                    <a:pt x="217176" y="559161"/>
                    <a:pt x="99119" y="660549"/>
                  </a:cubicBezTo>
                  <a:cubicBezTo>
                    <a:pt x="63620" y="690337"/>
                    <a:pt x="27210" y="722221"/>
                    <a:pt x="7458" y="765126"/>
                  </a:cubicBezTo>
                  <a:cubicBezTo>
                    <a:pt x="4273" y="774782"/>
                    <a:pt x="-7651" y="797192"/>
                    <a:pt x="7549" y="801291"/>
                  </a:cubicBezTo>
                  <a:cubicBezTo>
                    <a:pt x="7731" y="801291"/>
                    <a:pt x="7913" y="801291"/>
                    <a:pt x="8096" y="801291"/>
                  </a:cubicBezTo>
                  <a:cubicBezTo>
                    <a:pt x="10462" y="801291"/>
                    <a:pt x="12829" y="799287"/>
                    <a:pt x="13193" y="797009"/>
                  </a:cubicBezTo>
                  <a:cubicBezTo>
                    <a:pt x="25845" y="765308"/>
                    <a:pt x="48237" y="738618"/>
                    <a:pt x="73632" y="716208"/>
                  </a:cubicBezTo>
                  <a:cubicBezTo>
                    <a:pt x="195240" y="614000"/>
                    <a:pt x="356624" y="501953"/>
                    <a:pt x="523015" y="519079"/>
                  </a:cubicBezTo>
                  <a:cubicBezTo>
                    <a:pt x="495071" y="576924"/>
                    <a:pt x="471132" y="646612"/>
                    <a:pt x="494980" y="709741"/>
                  </a:cubicBezTo>
                  <a:cubicBezTo>
                    <a:pt x="518555" y="763304"/>
                    <a:pt x="580269" y="788720"/>
                    <a:pt x="633517" y="762576"/>
                  </a:cubicBezTo>
                  <a:cubicBezTo>
                    <a:pt x="776060" y="696896"/>
                    <a:pt x="711707" y="531832"/>
                    <a:pt x="585093" y="494301"/>
                  </a:cubicBezTo>
                  <a:cubicBezTo>
                    <a:pt x="713436" y="303822"/>
                    <a:pt x="963113" y="115712"/>
                    <a:pt x="1202323" y="197970"/>
                  </a:cubicBezTo>
                  <a:cubicBezTo>
                    <a:pt x="1169645" y="233862"/>
                    <a:pt x="1140518" y="274581"/>
                    <a:pt x="1127319" y="321950"/>
                  </a:cubicBezTo>
                  <a:cubicBezTo>
                    <a:pt x="1105383" y="388267"/>
                    <a:pt x="1117034" y="484736"/>
                    <a:pt x="1198591" y="499129"/>
                  </a:cubicBezTo>
                  <a:cubicBezTo>
                    <a:pt x="1241827" y="500132"/>
                    <a:pt x="1284153" y="477540"/>
                    <a:pt x="1318196" y="452580"/>
                  </a:cubicBezTo>
                  <a:cubicBezTo>
                    <a:pt x="1413861" y="374967"/>
                    <a:pt x="1369988" y="241331"/>
                    <a:pt x="1272775" y="187494"/>
                  </a:cubicBezTo>
                  <a:cubicBezTo>
                    <a:pt x="1347323" y="128100"/>
                    <a:pt x="1439075" y="95397"/>
                    <a:pt x="1529188" y="67796"/>
                  </a:cubicBezTo>
                  <a:cubicBezTo>
                    <a:pt x="1630315" y="34091"/>
                    <a:pt x="1739361" y="33453"/>
                    <a:pt x="1842490" y="58777"/>
                  </a:cubicBezTo>
                  <a:cubicBezTo>
                    <a:pt x="1868887" y="65336"/>
                    <a:pt x="1879082" y="26985"/>
                    <a:pt x="1853504" y="19151"/>
                  </a:cubicBezTo>
                  <a:close/>
                  <a:moveTo>
                    <a:pt x="586822" y="732514"/>
                  </a:moveTo>
                  <a:cubicBezTo>
                    <a:pt x="488153" y="717393"/>
                    <a:pt x="531753" y="585943"/>
                    <a:pt x="564886" y="528007"/>
                  </a:cubicBezTo>
                  <a:cubicBezTo>
                    <a:pt x="678119" y="556701"/>
                    <a:pt x="730822" y="706097"/>
                    <a:pt x="586822" y="732514"/>
                  </a:cubicBezTo>
                  <a:close/>
                  <a:moveTo>
                    <a:pt x="1207329" y="458592"/>
                  </a:moveTo>
                  <a:cubicBezTo>
                    <a:pt x="1147618" y="449027"/>
                    <a:pt x="1153807" y="371232"/>
                    <a:pt x="1168462" y="327416"/>
                  </a:cubicBezTo>
                  <a:cubicBezTo>
                    <a:pt x="1182207" y="284601"/>
                    <a:pt x="1210515" y="248710"/>
                    <a:pt x="1241372" y="216645"/>
                  </a:cubicBezTo>
                  <a:cubicBezTo>
                    <a:pt x="1371990" y="288336"/>
                    <a:pt x="1358155" y="429351"/>
                    <a:pt x="1207329" y="4585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11"/>
            <p:cNvSpPr/>
            <p:nvPr/>
          </p:nvSpPr>
          <p:spPr>
            <a:xfrm>
              <a:off x="16709009" y="7278823"/>
              <a:ext cx="455117" cy="1348202"/>
            </a:xfrm>
            <a:custGeom>
              <a:rect b="b" l="l" r="r" t="t"/>
              <a:pathLst>
                <a:path extrusionOk="0" h="1348202" w="455117">
                  <a:moveTo>
                    <a:pt x="206835" y="860704"/>
                  </a:moveTo>
                  <a:cubicBezTo>
                    <a:pt x="284842" y="800035"/>
                    <a:pt x="326804" y="705479"/>
                    <a:pt x="340549" y="609283"/>
                  </a:cubicBezTo>
                  <a:cubicBezTo>
                    <a:pt x="351653" y="536771"/>
                    <a:pt x="358935" y="458339"/>
                    <a:pt x="324710" y="390655"/>
                  </a:cubicBezTo>
                  <a:cubicBezTo>
                    <a:pt x="428022" y="309216"/>
                    <a:pt x="515496" y="124658"/>
                    <a:pt x="428022" y="5871"/>
                  </a:cubicBezTo>
                  <a:cubicBezTo>
                    <a:pt x="413276" y="-9706"/>
                    <a:pt x="386424" y="8513"/>
                    <a:pt x="395345" y="27916"/>
                  </a:cubicBezTo>
                  <a:cubicBezTo>
                    <a:pt x="465160" y="131946"/>
                    <a:pt x="387881" y="287809"/>
                    <a:pt x="299952" y="357770"/>
                  </a:cubicBezTo>
                  <a:cubicBezTo>
                    <a:pt x="273919" y="329075"/>
                    <a:pt x="244246" y="299287"/>
                    <a:pt x="203649" y="295279"/>
                  </a:cubicBezTo>
                  <a:cubicBezTo>
                    <a:pt x="164691" y="288174"/>
                    <a:pt x="114082" y="293639"/>
                    <a:pt x="98517" y="336180"/>
                  </a:cubicBezTo>
                  <a:cubicBezTo>
                    <a:pt x="80768" y="434381"/>
                    <a:pt x="226769" y="447407"/>
                    <a:pt x="289666" y="412427"/>
                  </a:cubicBezTo>
                  <a:cubicBezTo>
                    <a:pt x="314243" y="465717"/>
                    <a:pt x="310602" y="522743"/>
                    <a:pt x="303411" y="580041"/>
                  </a:cubicBezTo>
                  <a:cubicBezTo>
                    <a:pt x="292670" y="668403"/>
                    <a:pt x="262814" y="758132"/>
                    <a:pt x="193910" y="818072"/>
                  </a:cubicBezTo>
                  <a:cubicBezTo>
                    <a:pt x="171973" y="774437"/>
                    <a:pt x="125369" y="736087"/>
                    <a:pt x="74123" y="749204"/>
                  </a:cubicBezTo>
                  <a:cubicBezTo>
                    <a:pt x="45177" y="757676"/>
                    <a:pt x="8586" y="775348"/>
                    <a:pt x="3307" y="808234"/>
                  </a:cubicBezTo>
                  <a:cubicBezTo>
                    <a:pt x="3307" y="885573"/>
                    <a:pt x="111261" y="911991"/>
                    <a:pt x="170608" y="883842"/>
                  </a:cubicBezTo>
                  <a:cubicBezTo>
                    <a:pt x="174522" y="1048815"/>
                    <a:pt x="145030" y="1159586"/>
                    <a:pt x="37896" y="1288576"/>
                  </a:cubicBezTo>
                  <a:cubicBezTo>
                    <a:pt x="27064" y="1302058"/>
                    <a:pt x="15595" y="1315085"/>
                    <a:pt x="5491" y="1329023"/>
                  </a:cubicBezTo>
                  <a:cubicBezTo>
                    <a:pt x="2215" y="1333760"/>
                    <a:pt x="-2064" y="1339772"/>
                    <a:pt x="1122" y="1345511"/>
                  </a:cubicBezTo>
                  <a:cubicBezTo>
                    <a:pt x="2579" y="1347424"/>
                    <a:pt x="4581" y="1348335"/>
                    <a:pt x="7039" y="1348335"/>
                  </a:cubicBezTo>
                  <a:cubicBezTo>
                    <a:pt x="30614" y="1348335"/>
                    <a:pt x="93784" y="1263525"/>
                    <a:pt x="104889" y="1249861"/>
                  </a:cubicBezTo>
                  <a:cubicBezTo>
                    <a:pt x="141753" y="1197391"/>
                    <a:pt x="172519" y="1138817"/>
                    <a:pt x="189450" y="1076781"/>
                  </a:cubicBezTo>
                  <a:cubicBezTo>
                    <a:pt x="204013" y="1006274"/>
                    <a:pt x="210840" y="932669"/>
                    <a:pt x="206835" y="860704"/>
                  </a:cubicBezTo>
                  <a:close/>
                  <a:moveTo>
                    <a:pt x="222491" y="389471"/>
                  </a:moveTo>
                  <a:cubicBezTo>
                    <a:pt x="195366" y="388651"/>
                    <a:pt x="163326" y="387740"/>
                    <a:pt x="143119" y="367335"/>
                  </a:cubicBezTo>
                  <a:cubicBezTo>
                    <a:pt x="135837" y="359592"/>
                    <a:pt x="134927" y="347112"/>
                    <a:pt x="144484" y="341009"/>
                  </a:cubicBezTo>
                  <a:cubicBezTo>
                    <a:pt x="153131" y="335543"/>
                    <a:pt x="163326" y="333539"/>
                    <a:pt x="173794" y="333539"/>
                  </a:cubicBezTo>
                  <a:cubicBezTo>
                    <a:pt x="187356" y="333539"/>
                    <a:pt x="201556" y="336818"/>
                    <a:pt x="213844" y="339733"/>
                  </a:cubicBezTo>
                  <a:cubicBezTo>
                    <a:pt x="234324" y="346930"/>
                    <a:pt x="248615" y="364238"/>
                    <a:pt x="263634" y="379177"/>
                  </a:cubicBezTo>
                  <a:cubicBezTo>
                    <a:pt x="250344" y="383914"/>
                    <a:pt x="236600" y="388013"/>
                    <a:pt x="222491" y="389471"/>
                  </a:cubicBezTo>
                  <a:close/>
                  <a:moveTo>
                    <a:pt x="125915" y="853781"/>
                  </a:moveTo>
                  <a:cubicBezTo>
                    <a:pt x="96333" y="854692"/>
                    <a:pt x="49456" y="846220"/>
                    <a:pt x="43812" y="811786"/>
                  </a:cubicBezTo>
                  <a:cubicBezTo>
                    <a:pt x="59741" y="794934"/>
                    <a:pt x="76945" y="787555"/>
                    <a:pt x="93511" y="787555"/>
                  </a:cubicBezTo>
                  <a:cubicBezTo>
                    <a:pt x="121637" y="787555"/>
                    <a:pt x="147761" y="809054"/>
                    <a:pt x="161687" y="842030"/>
                  </a:cubicBezTo>
                  <a:cubicBezTo>
                    <a:pt x="151038" y="848680"/>
                    <a:pt x="138659" y="852870"/>
                    <a:pt x="125915" y="8537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11"/>
            <p:cNvSpPr/>
            <p:nvPr/>
          </p:nvSpPr>
          <p:spPr>
            <a:xfrm>
              <a:off x="16289050" y="8243745"/>
              <a:ext cx="254865" cy="409926"/>
            </a:xfrm>
            <a:custGeom>
              <a:rect b="b" l="l" r="r" t="t"/>
              <a:pathLst>
                <a:path extrusionOk="0" h="409926" w="254865">
                  <a:moveTo>
                    <a:pt x="114423" y="396257"/>
                  </a:moveTo>
                  <a:cubicBezTo>
                    <a:pt x="114423" y="396803"/>
                    <a:pt x="114514" y="397350"/>
                    <a:pt x="114605" y="397896"/>
                  </a:cubicBezTo>
                  <a:cubicBezTo>
                    <a:pt x="117973" y="411378"/>
                    <a:pt x="126984" y="415478"/>
                    <a:pt x="137907" y="415478"/>
                  </a:cubicBezTo>
                  <a:cubicBezTo>
                    <a:pt x="153290" y="415478"/>
                    <a:pt x="172496" y="407370"/>
                    <a:pt x="185331" y="405639"/>
                  </a:cubicBezTo>
                  <a:cubicBezTo>
                    <a:pt x="219737" y="400811"/>
                    <a:pt x="264794" y="388969"/>
                    <a:pt x="257785" y="344879"/>
                  </a:cubicBezTo>
                  <a:cubicBezTo>
                    <a:pt x="258877" y="288127"/>
                    <a:pt x="249047" y="232377"/>
                    <a:pt x="231388" y="178540"/>
                  </a:cubicBezTo>
                  <a:cubicBezTo>
                    <a:pt x="218645" y="135088"/>
                    <a:pt x="207995" y="91089"/>
                    <a:pt x="192703" y="48457"/>
                  </a:cubicBezTo>
                  <a:cubicBezTo>
                    <a:pt x="184693" y="27414"/>
                    <a:pt x="172132" y="-8478"/>
                    <a:pt x="143278" y="1816"/>
                  </a:cubicBezTo>
                  <a:cubicBezTo>
                    <a:pt x="105685" y="17029"/>
                    <a:pt x="64633" y="22039"/>
                    <a:pt x="28133" y="40349"/>
                  </a:cubicBezTo>
                  <a:cubicBezTo>
                    <a:pt x="4740" y="49459"/>
                    <a:pt x="-10370" y="68406"/>
                    <a:pt x="8563" y="90907"/>
                  </a:cubicBezTo>
                  <a:cubicBezTo>
                    <a:pt x="39784" y="139460"/>
                    <a:pt x="66363" y="191384"/>
                    <a:pt x="86115" y="245768"/>
                  </a:cubicBezTo>
                  <a:cubicBezTo>
                    <a:pt x="99404" y="284210"/>
                    <a:pt x="105321" y="324838"/>
                    <a:pt x="106140" y="365375"/>
                  </a:cubicBezTo>
                  <a:cubicBezTo>
                    <a:pt x="107323" y="375669"/>
                    <a:pt x="103318" y="390518"/>
                    <a:pt x="114423" y="3962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11"/>
            <p:cNvSpPr/>
            <p:nvPr/>
          </p:nvSpPr>
          <p:spPr>
            <a:xfrm>
              <a:off x="16916431" y="8891777"/>
              <a:ext cx="364093" cy="245955"/>
            </a:xfrm>
            <a:custGeom>
              <a:rect b="b" l="l" r="r" t="t"/>
              <a:pathLst>
                <a:path extrusionOk="0" h="245955" w="364093">
                  <a:moveTo>
                    <a:pt x="225334" y="33442"/>
                  </a:moveTo>
                  <a:cubicBezTo>
                    <a:pt x="166533" y="18503"/>
                    <a:pt x="107094" y="3654"/>
                    <a:pt x="46291" y="11"/>
                  </a:cubicBezTo>
                  <a:cubicBezTo>
                    <a:pt x="29906" y="-536"/>
                    <a:pt x="20076" y="20051"/>
                    <a:pt x="30179" y="32714"/>
                  </a:cubicBezTo>
                  <a:cubicBezTo>
                    <a:pt x="23717" y="56489"/>
                    <a:pt x="15161" y="79628"/>
                    <a:pt x="5967" y="102492"/>
                  </a:cubicBezTo>
                  <a:cubicBezTo>
                    <a:pt x="2053" y="110964"/>
                    <a:pt x="-1861" y="120165"/>
                    <a:pt x="961" y="129639"/>
                  </a:cubicBezTo>
                  <a:cubicBezTo>
                    <a:pt x="14250" y="169265"/>
                    <a:pt x="74781" y="163344"/>
                    <a:pt x="107913" y="176734"/>
                  </a:cubicBezTo>
                  <a:cubicBezTo>
                    <a:pt x="173268" y="196229"/>
                    <a:pt x="237986" y="219276"/>
                    <a:pt x="298516" y="251068"/>
                  </a:cubicBezTo>
                  <a:cubicBezTo>
                    <a:pt x="301338" y="251797"/>
                    <a:pt x="303978" y="252161"/>
                    <a:pt x="306526" y="252161"/>
                  </a:cubicBezTo>
                  <a:cubicBezTo>
                    <a:pt x="330921" y="252161"/>
                    <a:pt x="341935" y="219549"/>
                    <a:pt x="351310" y="200328"/>
                  </a:cubicBezTo>
                  <a:cubicBezTo>
                    <a:pt x="358228" y="180469"/>
                    <a:pt x="375613" y="160611"/>
                    <a:pt x="369606" y="138566"/>
                  </a:cubicBezTo>
                  <a:cubicBezTo>
                    <a:pt x="340569" y="85184"/>
                    <a:pt x="281131" y="52846"/>
                    <a:pt x="225334" y="334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11"/>
            <p:cNvSpPr/>
            <p:nvPr/>
          </p:nvSpPr>
          <p:spPr>
            <a:xfrm>
              <a:off x="17265638" y="6744331"/>
              <a:ext cx="136535" cy="245955"/>
            </a:xfrm>
            <a:custGeom>
              <a:rect b="b" l="l" r="r" t="t"/>
              <a:pathLst>
                <a:path extrusionOk="0" h="245955" w="136535">
                  <a:moveTo>
                    <a:pt x="32686" y="137906"/>
                  </a:moveTo>
                  <a:cubicBezTo>
                    <a:pt x="36874" y="161499"/>
                    <a:pt x="37511" y="185457"/>
                    <a:pt x="36054" y="209415"/>
                  </a:cubicBezTo>
                  <a:cubicBezTo>
                    <a:pt x="32504" y="224628"/>
                    <a:pt x="40605" y="241572"/>
                    <a:pt x="56261" y="245398"/>
                  </a:cubicBezTo>
                  <a:cubicBezTo>
                    <a:pt x="64818" y="247219"/>
                    <a:pt x="73556" y="247584"/>
                    <a:pt x="82294" y="247584"/>
                  </a:cubicBezTo>
                  <a:cubicBezTo>
                    <a:pt x="85207" y="247584"/>
                    <a:pt x="88120" y="247584"/>
                    <a:pt x="91032" y="247493"/>
                  </a:cubicBezTo>
                  <a:cubicBezTo>
                    <a:pt x="95038" y="247493"/>
                    <a:pt x="99134" y="247402"/>
                    <a:pt x="103139" y="247493"/>
                  </a:cubicBezTo>
                  <a:cubicBezTo>
                    <a:pt x="112150" y="247857"/>
                    <a:pt x="120979" y="244487"/>
                    <a:pt x="127260" y="238019"/>
                  </a:cubicBezTo>
                  <a:cubicBezTo>
                    <a:pt x="139548" y="223170"/>
                    <a:pt x="139639" y="201854"/>
                    <a:pt x="141733" y="183362"/>
                  </a:cubicBezTo>
                  <a:cubicBezTo>
                    <a:pt x="143826" y="158766"/>
                    <a:pt x="143826" y="133898"/>
                    <a:pt x="144008" y="109120"/>
                  </a:cubicBezTo>
                  <a:cubicBezTo>
                    <a:pt x="144736" y="54827"/>
                    <a:pt x="134815" y="-21055"/>
                    <a:pt x="61541" y="5454"/>
                  </a:cubicBezTo>
                  <a:cubicBezTo>
                    <a:pt x="42881" y="11284"/>
                    <a:pt x="18123" y="10555"/>
                    <a:pt x="6108" y="28319"/>
                  </a:cubicBezTo>
                  <a:cubicBezTo>
                    <a:pt x="-4997" y="48177"/>
                    <a:pt x="373" y="72864"/>
                    <a:pt x="11569" y="91538"/>
                  </a:cubicBezTo>
                  <a:cubicBezTo>
                    <a:pt x="21127" y="105840"/>
                    <a:pt x="29683" y="120689"/>
                    <a:pt x="32686" y="1379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11"/>
            <p:cNvSpPr/>
            <p:nvPr/>
          </p:nvSpPr>
          <p:spPr>
            <a:xfrm>
              <a:off x="16634563" y="6947639"/>
              <a:ext cx="227558" cy="264174"/>
            </a:xfrm>
            <a:custGeom>
              <a:rect b="b" l="l" r="r" t="t"/>
              <a:pathLst>
                <a:path extrusionOk="0" h="264174" w="227558">
                  <a:moveTo>
                    <a:pt x="100145" y="245777"/>
                  </a:moveTo>
                  <a:cubicBezTo>
                    <a:pt x="101511" y="251516"/>
                    <a:pt x="106972" y="256800"/>
                    <a:pt x="112889" y="253885"/>
                  </a:cubicBezTo>
                  <a:cubicBezTo>
                    <a:pt x="112980" y="254522"/>
                    <a:pt x="113162" y="255251"/>
                    <a:pt x="113344" y="255889"/>
                  </a:cubicBezTo>
                  <a:cubicBezTo>
                    <a:pt x="115801" y="264998"/>
                    <a:pt x="124358" y="271011"/>
                    <a:pt x="133278" y="271011"/>
                  </a:cubicBezTo>
                  <a:cubicBezTo>
                    <a:pt x="135007" y="271011"/>
                    <a:pt x="136828" y="270737"/>
                    <a:pt x="138557" y="270282"/>
                  </a:cubicBezTo>
                  <a:cubicBezTo>
                    <a:pt x="160039" y="264361"/>
                    <a:pt x="181338" y="257164"/>
                    <a:pt x="201454" y="247508"/>
                  </a:cubicBezTo>
                  <a:cubicBezTo>
                    <a:pt x="228124" y="235666"/>
                    <a:pt x="245783" y="217356"/>
                    <a:pt x="231674" y="187386"/>
                  </a:cubicBezTo>
                  <a:cubicBezTo>
                    <a:pt x="211103" y="126443"/>
                    <a:pt x="183523" y="67596"/>
                    <a:pt x="147569" y="14123"/>
                  </a:cubicBezTo>
                  <a:cubicBezTo>
                    <a:pt x="135918" y="-3367"/>
                    <a:pt x="117531" y="-3276"/>
                    <a:pt x="100965" y="7109"/>
                  </a:cubicBezTo>
                  <a:cubicBezTo>
                    <a:pt x="78755" y="18314"/>
                    <a:pt x="56545" y="29609"/>
                    <a:pt x="35064" y="42180"/>
                  </a:cubicBezTo>
                  <a:cubicBezTo>
                    <a:pt x="-34205" y="80896"/>
                    <a:pt x="15949" y="94013"/>
                    <a:pt x="42983" y="137648"/>
                  </a:cubicBezTo>
                  <a:cubicBezTo>
                    <a:pt x="66922" y="170897"/>
                    <a:pt x="92044" y="204785"/>
                    <a:pt x="100145" y="2457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11"/>
            <p:cNvSpPr/>
            <p:nvPr/>
          </p:nvSpPr>
          <p:spPr>
            <a:xfrm>
              <a:off x="16289141" y="8243654"/>
              <a:ext cx="254865" cy="409926"/>
            </a:xfrm>
            <a:custGeom>
              <a:rect b="b" l="l" r="r" t="t"/>
              <a:pathLst>
                <a:path extrusionOk="0" h="409926" w="254865">
                  <a:moveTo>
                    <a:pt x="114423" y="396257"/>
                  </a:moveTo>
                  <a:cubicBezTo>
                    <a:pt x="114423" y="396803"/>
                    <a:pt x="114514" y="397350"/>
                    <a:pt x="114605" y="397896"/>
                  </a:cubicBezTo>
                  <a:cubicBezTo>
                    <a:pt x="117973" y="411378"/>
                    <a:pt x="126984" y="415478"/>
                    <a:pt x="137907" y="415478"/>
                  </a:cubicBezTo>
                  <a:cubicBezTo>
                    <a:pt x="153290" y="415478"/>
                    <a:pt x="172496" y="407370"/>
                    <a:pt x="185331" y="405639"/>
                  </a:cubicBezTo>
                  <a:cubicBezTo>
                    <a:pt x="219737" y="400811"/>
                    <a:pt x="264794" y="388969"/>
                    <a:pt x="257785" y="344879"/>
                  </a:cubicBezTo>
                  <a:cubicBezTo>
                    <a:pt x="258877" y="288127"/>
                    <a:pt x="249047" y="232377"/>
                    <a:pt x="231388" y="178540"/>
                  </a:cubicBezTo>
                  <a:cubicBezTo>
                    <a:pt x="218645" y="135088"/>
                    <a:pt x="207995" y="91089"/>
                    <a:pt x="192703" y="48457"/>
                  </a:cubicBezTo>
                  <a:cubicBezTo>
                    <a:pt x="184693" y="27414"/>
                    <a:pt x="172132" y="-8478"/>
                    <a:pt x="143278" y="1816"/>
                  </a:cubicBezTo>
                  <a:cubicBezTo>
                    <a:pt x="105685" y="17029"/>
                    <a:pt x="64634" y="22039"/>
                    <a:pt x="28133" y="40349"/>
                  </a:cubicBezTo>
                  <a:cubicBezTo>
                    <a:pt x="4740" y="49459"/>
                    <a:pt x="-10370" y="68406"/>
                    <a:pt x="8563" y="90907"/>
                  </a:cubicBezTo>
                  <a:cubicBezTo>
                    <a:pt x="39784" y="139460"/>
                    <a:pt x="66363" y="191384"/>
                    <a:pt x="86115" y="245768"/>
                  </a:cubicBezTo>
                  <a:cubicBezTo>
                    <a:pt x="99404" y="284210"/>
                    <a:pt x="105321" y="324838"/>
                    <a:pt x="106140" y="365375"/>
                  </a:cubicBezTo>
                  <a:cubicBezTo>
                    <a:pt x="107324" y="375669"/>
                    <a:pt x="103318" y="390518"/>
                    <a:pt x="114423" y="396257"/>
                  </a:cubicBezTo>
                  <a:close/>
                  <a:moveTo>
                    <a:pt x="49888" y="84439"/>
                  </a:moveTo>
                  <a:cubicBezTo>
                    <a:pt x="48431" y="81888"/>
                    <a:pt x="46975" y="79338"/>
                    <a:pt x="45519" y="76878"/>
                  </a:cubicBezTo>
                  <a:cubicBezTo>
                    <a:pt x="76922" y="61301"/>
                    <a:pt x="113604" y="56746"/>
                    <a:pt x="146646" y="44266"/>
                  </a:cubicBezTo>
                  <a:cubicBezTo>
                    <a:pt x="164304" y="84439"/>
                    <a:pt x="173589" y="127618"/>
                    <a:pt x="186059" y="169613"/>
                  </a:cubicBezTo>
                  <a:cubicBezTo>
                    <a:pt x="205993" y="229553"/>
                    <a:pt x="218736" y="290951"/>
                    <a:pt x="217189" y="354353"/>
                  </a:cubicBezTo>
                  <a:cubicBezTo>
                    <a:pt x="191793" y="365467"/>
                    <a:pt x="162120" y="368473"/>
                    <a:pt x="134904" y="374303"/>
                  </a:cubicBezTo>
                  <a:cubicBezTo>
                    <a:pt x="142823" y="270455"/>
                    <a:pt x="99951" y="172801"/>
                    <a:pt x="49888" y="844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11"/>
            <p:cNvSpPr/>
            <p:nvPr/>
          </p:nvSpPr>
          <p:spPr>
            <a:xfrm>
              <a:off x="17086203" y="7894191"/>
              <a:ext cx="336786" cy="327941"/>
            </a:xfrm>
            <a:custGeom>
              <a:rect b="b" l="l" r="r" t="t"/>
              <a:pathLst>
                <a:path extrusionOk="0" h="327941" w="336786">
                  <a:moveTo>
                    <a:pt x="583" y="261642"/>
                  </a:moveTo>
                  <a:cubicBezTo>
                    <a:pt x="16330" y="300630"/>
                    <a:pt x="85326" y="316299"/>
                    <a:pt x="121644" y="332514"/>
                  </a:cubicBezTo>
                  <a:cubicBezTo>
                    <a:pt x="124193" y="332969"/>
                    <a:pt x="126650" y="333151"/>
                    <a:pt x="129017" y="333151"/>
                  </a:cubicBezTo>
                  <a:cubicBezTo>
                    <a:pt x="164061" y="333151"/>
                    <a:pt x="181264" y="288515"/>
                    <a:pt x="201289" y="264648"/>
                  </a:cubicBezTo>
                  <a:cubicBezTo>
                    <a:pt x="223226" y="234222"/>
                    <a:pt x="247711" y="205801"/>
                    <a:pt x="274108" y="179201"/>
                  </a:cubicBezTo>
                  <a:cubicBezTo>
                    <a:pt x="285213" y="167814"/>
                    <a:pt x="296227" y="156609"/>
                    <a:pt x="308788" y="146953"/>
                  </a:cubicBezTo>
                  <a:cubicBezTo>
                    <a:pt x="322259" y="136204"/>
                    <a:pt x="338917" y="124817"/>
                    <a:pt x="340464" y="106143"/>
                  </a:cubicBezTo>
                  <a:cubicBezTo>
                    <a:pt x="343468" y="81912"/>
                    <a:pt x="326629" y="63055"/>
                    <a:pt x="309698" y="48207"/>
                  </a:cubicBezTo>
                  <a:cubicBezTo>
                    <a:pt x="288126" y="29623"/>
                    <a:pt x="264915" y="3661"/>
                    <a:pt x="235332" y="1111"/>
                  </a:cubicBezTo>
                  <a:cubicBezTo>
                    <a:pt x="215398" y="-4993"/>
                    <a:pt x="192551" y="15595"/>
                    <a:pt x="175894" y="25433"/>
                  </a:cubicBezTo>
                  <a:cubicBezTo>
                    <a:pt x="113816" y="72438"/>
                    <a:pt x="74858" y="142854"/>
                    <a:pt x="28982" y="204525"/>
                  </a:cubicBezTo>
                  <a:cubicBezTo>
                    <a:pt x="19334" y="222927"/>
                    <a:pt x="-3968" y="238868"/>
                    <a:pt x="583" y="261642"/>
                  </a:cubicBezTo>
                  <a:close/>
                  <a:moveTo>
                    <a:pt x="218220" y="18054"/>
                  </a:moveTo>
                  <a:cubicBezTo>
                    <a:pt x="215034" y="36729"/>
                    <a:pt x="235605" y="41375"/>
                    <a:pt x="247711" y="49664"/>
                  </a:cubicBezTo>
                  <a:cubicBezTo>
                    <a:pt x="265552" y="62509"/>
                    <a:pt x="281936" y="77448"/>
                    <a:pt x="296955" y="93390"/>
                  </a:cubicBezTo>
                  <a:cubicBezTo>
                    <a:pt x="298776" y="95485"/>
                    <a:pt x="299231" y="98491"/>
                    <a:pt x="299777" y="101133"/>
                  </a:cubicBezTo>
                  <a:cubicBezTo>
                    <a:pt x="257269" y="135749"/>
                    <a:pt x="219130" y="175375"/>
                    <a:pt x="185451" y="218554"/>
                  </a:cubicBezTo>
                  <a:cubicBezTo>
                    <a:pt x="165244" y="242330"/>
                    <a:pt x="151408" y="271480"/>
                    <a:pt x="129017" y="293252"/>
                  </a:cubicBezTo>
                  <a:cubicBezTo>
                    <a:pt x="117093" y="288970"/>
                    <a:pt x="105169" y="284598"/>
                    <a:pt x="93336" y="280043"/>
                  </a:cubicBezTo>
                  <a:cubicBezTo>
                    <a:pt x="73675" y="271844"/>
                    <a:pt x="52921" y="264648"/>
                    <a:pt x="35900" y="251712"/>
                  </a:cubicBezTo>
                  <a:cubicBezTo>
                    <a:pt x="89240" y="169272"/>
                    <a:pt x="133932" y="73440"/>
                    <a:pt x="218220" y="180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11"/>
            <p:cNvSpPr/>
            <p:nvPr/>
          </p:nvSpPr>
          <p:spPr>
            <a:xfrm>
              <a:off x="16709100" y="7278731"/>
              <a:ext cx="455117" cy="1348202"/>
            </a:xfrm>
            <a:custGeom>
              <a:rect b="b" l="l" r="r" t="t"/>
              <a:pathLst>
                <a:path extrusionOk="0" h="1348202" w="455117">
                  <a:moveTo>
                    <a:pt x="206835" y="860704"/>
                  </a:moveTo>
                  <a:cubicBezTo>
                    <a:pt x="284842" y="800035"/>
                    <a:pt x="326804" y="705479"/>
                    <a:pt x="340548" y="609283"/>
                  </a:cubicBezTo>
                  <a:cubicBezTo>
                    <a:pt x="351653" y="536771"/>
                    <a:pt x="358935" y="458339"/>
                    <a:pt x="324710" y="390655"/>
                  </a:cubicBezTo>
                  <a:cubicBezTo>
                    <a:pt x="428022" y="309216"/>
                    <a:pt x="515495" y="124658"/>
                    <a:pt x="428022" y="5871"/>
                  </a:cubicBezTo>
                  <a:cubicBezTo>
                    <a:pt x="413276" y="-9706"/>
                    <a:pt x="386424" y="8513"/>
                    <a:pt x="395345" y="27916"/>
                  </a:cubicBezTo>
                  <a:cubicBezTo>
                    <a:pt x="465160" y="131946"/>
                    <a:pt x="387881" y="287809"/>
                    <a:pt x="299952" y="357770"/>
                  </a:cubicBezTo>
                  <a:cubicBezTo>
                    <a:pt x="273919" y="329075"/>
                    <a:pt x="244246" y="299287"/>
                    <a:pt x="203649" y="295279"/>
                  </a:cubicBezTo>
                  <a:cubicBezTo>
                    <a:pt x="164691" y="288174"/>
                    <a:pt x="114082" y="293639"/>
                    <a:pt x="98517" y="336181"/>
                  </a:cubicBezTo>
                  <a:cubicBezTo>
                    <a:pt x="80768" y="434381"/>
                    <a:pt x="226769" y="447407"/>
                    <a:pt x="289666" y="412427"/>
                  </a:cubicBezTo>
                  <a:cubicBezTo>
                    <a:pt x="314243" y="465717"/>
                    <a:pt x="310602" y="522743"/>
                    <a:pt x="303411" y="580041"/>
                  </a:cubicBezTo>
                  <a:cubicBezTo>
                    <a:pt x="292670" y="668403"/>
                    <a:pt x="262815" y="758131"/>
                    <a:pt x="193910" y="818072"/>
                  </a:cubicBezTo>
                  <a:cubicBezTo>
                    <a:pt x="171973" y="774438"/>
                    <a:pt x="125369" y="736087"/>
                    <a:pt x="74123" y="749204"/>
                  </a:cubicBezTo>
                  <a:cubicBezTo>
                    <a:pt x="45178" y="757676"/>
                    <a:pt x="8586" y="775348"/>
                    <a:pt x="3307" y="808234"/>
                  </a:cubicBezTo>
                  <a:cubicBezTo>
                    <a:pt x="3307" y="885573"/>
                    <a:pt x="111260" y="911991"/>
                    <a:pt x="170608" y="883842"/>
                  </a:cubicBezTo>
                  <a:cubicBezTo>
                    <a:pt x="174522" y="1048815"/>
                    <a:pt x="145030" y="1159586"/>
                    <a:pt x="37896" y="1288577"/>
                  </a:cubicBezTo>
                  <a:cubicBezTo>
                    <a:pt x="27064" y="1302059"/>
                    <a:pt x="15595" y="1315085"/>
                    <a:pt x="5491" y="1329023"/>
                  </a:cubicBezTo>
                  <a:cubicBezTo>
                    <a:pt x="2214" y="1333759"/>
                    <a:pt x="-2064" y="1339772"/>
                    <a:pt x="1122" y="1345511"/>
                  </a:cubicBezTo>
                  <a:cubicBezTo>
                    <a:pt x="2578" y="1347424"/>
                    <a:pt x="4581" y="1348335"/>
                    <a:pt x="7039" y="1348335"/>
                  </a:cubicBezTo>
                  <a:cubicBezTo>
                    <a:pt x="30614" y="1348335"/>
                    <a:pt x="93784" y="1263525"/>
                    <a:pt x="104889" y="1249861"/>
                  </a:cubicBezTo>
                  <a:cubicBezTo>
                    <a:pt x="141753" y="1197391"/>
                    <a:pt x="172519" y="1138817"/>
                    <a:pt x="189450" y="1076781"/>
                  </a:cubicBezTo>
                  <a:cubicBezTo>
                    <a:pt x="204013" y="1006274"/>
                    <a:pt x="210840" y="932669"/>
                    <a:pt x="206835" y="860704"/>
                  </a:cubicBezTo>
                  <a:close/>
                  <a:moveTo>
                    <a:pt x="222491" y="389471"/>
                  </a:moveTo>
                  <a:cubicBezTo>
                    <a:pt x="195366" y="388651"/>
                    <a:pt x="163326" y="387740"/>
                    <a:pt x="143119" y="367335"/>
                  </a:cubicBezTo>
                  <a:cubicBezTo>
                    <a:pt x="135837" y="359592"/>
                    <a:pt x="134927" y="347112"/>
                    <a:pt x="144484" y="341009"/>
                  </a:cubicBezTo>
                  <a:cubicBezTo>
                    <a:pt x="153131" y="335543"/>
                    <a:pt x="163326" y="333539"/>
                    <a:pt x="173794" y="333539"/>
                  </a:cubicBezTo>
                  <a:cubicBezTo>
                    <a:pt x="187356" y="333539"/>
                    <a:pt x="201556" y="336818"/>
                    <a:pt x="213844" y="339733"/>
                  </a:cubicBezTo>
                  <a:cubicBezTo>
                    <a:pt x="234324" y="346930"/>
                    <a:pt x="248615" y="364238"/>
                    <a:pt x="263634" y="379177"/>
                  </a:cubicBezTo>
                  <a:cubicBezTo>
                    <a:pt x="250344" y="383914"/>
                    <a:pt x="236600" y="388013"/>
                    <a:pt x="222491" y="389471"/>
                  </a:cubicBezTo>
                  <a:close/>
                  <a:moveTo>
                    <a:pt x="125915" y="853781"/>
                  </a:moveTo>
                  <a:cubicBezTo>
                    <a:pt x="96333" y="854692"/>
                    <a:pt x="49456" y="846220"/>
                    <a:pt x="43812" y="811786"/>
                  </a:cubicBezTo>
                  <a:cubicBezTo>
                    <a:pt x="59741" y="794934"/>
                    <a:pt x="76945" y="787555"/>
                    <a:pt x="93511" y="787555"/>
                  </a:cubicBezTo>
                  <a:cubicBezTo>
                    <a:pt x="121637" y="787555"/>
                    <a:pt x="147761" y="809054"/>
                    <a:pt x="161688" y="842030"/>
                  </a:cubicBezTo>
                  <a:cubicBezTo>
                    <a:pt x="151038" y="848680"/>
                    <a:pt x="138659" y="852870"/>
                    <a:pt x="125915" y="8537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11"/>
            <p:cNvSpPr/>
            <p:nvPr/>
          </p:nvSpPr>
          <p:spPr>
            <a:xfrm>
              <a:off x="17054478" y="7849004"/>
              <a:ext cx="1865979" cy="792524"/>
            </a:xfrm>
            <a:custGeom>
              <a:rect b="b" l="l" r="r" t="t"/>
              <a:pathLst>
                <a:path extrusionOk="0" h="792524" w="1865979">
                  <a:moveTo>
                    <a:pt x="1853504" y="19151"/>
                  </a:moveTo>
                  <a:cubicBezTo>
                    <a:pt x="1739816" y="-9088"/>
                    <a:pt x="1619574" y="-6902"/>
                    <a:pt x="1508435" y="31085"/>
                  </a:cubicBezTo>
                  <a:cubicBezTo>
                    <a:pt x="1411039" y="61601"/>
                    <a:pt x="1311824" y="98677"/>
                    <a:pt x="1233908" y="166725"/>
                  </a:cubicBezTo>
                  <a:cubicBezTo>
                    <a:pt x="970304" y="57138"/>
                    <a:pt x="680850" y="267566"/>
                    <a:pt x="542949" y="484372"/>
                  </a:cubicBezTo>
                  <a:cubicBezTo>
                    <a:pt x="381565" y="459594"/>
                    <a:pt x="217176" y="559161"/>
                    <a:pt x="99119" y="660549"/>
                  </a:cubicBezTo>
                  <a:cubicBezTo>
                    <a:pt x="63620" y="690337"/>
                    <a:pt x="27211" y="722221"/>
                    <a:pt x="7458" y="765126"/>
                  </a:cubicBezTo>
                  <a:cubicBezTo>
                    <a:pt x="4273" y="774782"/>
                    <a:pt x="-7651" y="797192"/>
                    <a:pt x="7549" y="801291"/>
                  </a:cubicBezTo>
                  <a:cubicBezTo>
                    <a:pt x="7732" y="801291"/>
                    <a:pt x="7913" y="801291"/>
                    <a:pt x="8096" y="801291"/>
                  </a:cubicBezTo>
                  <a:cubicBezTo>
                    <a:pt x="10462" y="801291"/>
                    <a:pt x="12829" y="799287"/>
                    <a:pt x="13193" y="797009"/>
                  </a:cubicBezTo>
                  <a:cubicBezTo>
                    <a:pt x="25845" y="765308"/>
                    <a:pt x="48237" y="738618"/>
                    <a:pt x="73632" y="716208"/>
                  </a:cubicBezTo>
                  <a:cubicBezTo>
                    <a:pt x="195240" y="614000"/>
                    <a:pt x="356624" y="501953"/>
                    <a:pt x="523015" y="519079"/>
                  </a:cubicBezTo>
                  <a:cubicBezTo>
                    <a:pt x="495071" y="576924"/>
                    <a:pt x="471132" y="646612"/>
                    <a:pt x="494980" y="709741"/>
                  </a:cubicBezTo>
                  <a:cubicBezTo>
                    <a:pt x="518555" y="763304"/>
                    <a:pt x="580269" y="788720"/>
                    <a:pt x="633517" y="762576"/>
                  </a:cubicBezTo>
                  <a:cubicBezTo>
                    <a:pt x="776060" y="696896"/>
                    <a:pt x="711706" y="531833"/>
                    <a:pt x="585093" y="494301"/>
                  </a:cubicBezTo>
                  <a:cubicBezTo>
                    <a:pt x="713436" y="303822"/>
                    <a:pt x="963113" y="115711"/>
                    <a:pt x="1202323" y="197970"/>
                  </a:cubicBezTo>
                  <a:cubicBezTo>
                    <a:pt x="1169645" y="233861"/>
                    <a:pt x="1140518" y="274581"/>
                    <a:pt x="1127319" y="321950"/>
                  </a:cubicBezTo>
                  <a:cubicBezTo>
                    <a:pt x="1105383" y="388267"/>
                    <a:pt x="1117034" y="484737"/>
                    <a:pt x="1198591" y="499130"/>
                  </a:cubicBezTo>
                  <a:cubicBezTo>
                    <a:pt x="1241827" y="500131"/>
                    <a:pt x="1284153" y="477540"/>
                    <a:pt x="1318195" y="452580"/>
                  </a:cubicBezTo>
                  <a:cubicBezTo>
                    <a:pt x="1413861" y="374967"/>
                    <a:pt x="1369988" y="241331"/>
                    <a:pt x="1272775" y="187494"/>
                  </a:cubicBezTo>
                  <a:cubicBezTo>
                    <a:pt x="1347323" y="128100"/>
                    <a:pt x="1439074" y="95397"/>
                    <a:pt x="1529188" y="67796"/>
                  </a:cubicBezTo>
                  <a:cubicBezTo>
                    <a:pt x="1630315" y="34091"/>
                    <a:pt x="1739361" y="33453"/>
                    <a:pt x="1842490" y="58777"/>
                  </a:cubicBezTo>
                  <a:cubicBezTo>
                    <a:pt x="1868887" y="65336"/>
                    <a:pt x="1879082" y="26985"/>
                    <a:pt x="1853504" y="19151"/>
                  </a:cubicBezTo>
                  <a:close/>
                  <a:moveTo>
                    <a:pt x="586823" y="732514"/>
                  </a:moveTo>
                  <a:cubicBezTo>
                    <a:pt x="488153" y="717393"/>
                    <a:pt x="531753" y="585943"/>
                    <a:pt x="564886" y="528007"/>
                  </a:cubicBezTo>
                  <a:cubicBezTo>
                    <a:pt x="678119" y="556701"/>
                    <a:pt x="730821" y="706097"/>
                    <a:pt x="586823" y="732514"/>
                  </a:cubicBezTo>
                  <a:close/>
                  <a:moveTo>
                    <a:pt x="1207329" y="458592"/>
                  </a:moveTo>
                  <a:cubicBezTo>
                    <a:pt x="1147618" y="449027"/>
                    <a:pt x="1153807" y="371232"/>
                    <a:pt x="1168462" y="327416"/>
                  </a:cubicBezTo>
                  <a:cubicBezTo>
                    <a:pt x="1182206" y="284601"/>
                    <a:pt x="1210515" y="248710"/>
                    <a:pt x="1241372" y="216645"/>
                  </a:cubicBezTo>
                  <a:cubicBezTo>
                    <a:pt x="1371990" y="288336"/>
                    <a:pt x="1358155" y="429351"/>
                    <a:pt x="1207329" y="4585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11"/>
            <p:cNvSpPr/>
            <p:nvPr/>
          </p:nvSpPr>
          <p:spPr>
            <a:xfrm>
              <a:off x="16916522" y="8891686"/>
              <a:ext cx="364093" cy="245955"/>
            </a:xfrm>
            <a:custGeom>
              <a:rect b="b" l="l" r="r" t="t"/>
              <a:pathLst>
                <a:path extrusionOk="0" h="245955" w="364093">
                  <a:moveTo>
                    <a:pt x="225334" y="33442"/>
                  </a:moveTo>
                  <a:cubicBezTo>
                    <a:pt x="166532" y="18503"/>
                    <a:pt x="107094" y="3654"/>
                    <a:pt x="46291" y="11"/>
                  </a:cubicBezTo>
                  <a:cubicBezTo>
                    <a:pt x="29906" y="-536"/>
                    <a:pt x="20076" y="20051"/>
                    <a:pt x="30179" y="32714"/>
                  </a:cubicBezTo>
                  <a:cubicBezTo>
                    <a:pt x="23717" y="56489"/>
                    <a:pt x="15161" y="79627"/>
                    <a:pt x="5967" y="102492"/>
                  </a:cubicBezTo>
                  <a:cubicBezTo>
                    <a:pt x="2053" y="110964"/>
                    <a:pt x="-1861" y="120165"/>
                    <a:pt x="961" y="129639"/>
                  </a:cubicBezTo>
                  <a:cubicBezTo>
                    <a:pt x="14250" y="169265"/>
                    <a:pt x="74781" y="163344"/>
                    <a:pt x="107913" y="176734"/>
                  </a:cubicBezTo>
                  <a:cubicBezTo>
                    <a:pt x="173268" y="196229"/>
                    <a:pt x="237986" y="219276"/>
                    <a:pt x="298516" y="251068"/>
                  </a:cubicBezTo>
                  <a:cubicBezTo>
                    <a:pt x="301338" y="251797"/>
                    <a:pt x="303978" y="252161"/>
                    <a:pt x="306527" y="252161"/>
                  </a:cubicBezTo>
                  <a:cubicBezTo>
                    <a:pt x="330921" y="252161"/>
                    <a:pt x="341934" y="219549"/>
                    <a:pt x="351310" y="200328"/>
                  </a:cubicBezTo>
                  <a:cubicBezTo>
                    <a:pt x="358228" y="180469"/>
                    <a:pt x="375613" y="160611"/>
                    <a:pt x="369606" y="138566"/>
                  </a:cubicBezTo>
                  <a:cubicBezTo>
                    <a:pt x="340569" y="85184"/>
                    <a:pt x="281131" y="52846"/>
                    <a:pt x="225334" y="33442"/>
                  </a:cubicBezTo>
                  <a:close/>
                  <a:moveTo>
                    <a:pt x="302157" y="208162"/>
                  </a:moveTo>
                  <a:cubicBezTo>
                    <a:pt x="236803" y="176370"/>
                    <a:pt x="166988" y="153141"/>
                    <a:pt x="96535" y="135560"/>
                  </a:cubicBezTo>
                  <a:cubicBezTo>
                    <a:pt x="74963" y="129001"/>
                    <a:pt x="48293" y="131187"/>
                    <a:pt x="29724" y="117887"/>
                  </a:cubicBezTo>
                  <a:cubicBezTo>
                    <a:pt x="34549" y="92108"/>
                    <a:pt x="42377" y="66874"/>
                    <a:pt x="45198" y="40730"/>
                  </a:cubicBezTo>
                  <a:cubicBezTo>
                    <a:pt x="89982" y="44647"/>
                    <a:pt x="130123" y="52026"/>
                    <a:pt x="174451" y="63504"/>
                  </a:cubicBezTo>
                  <a:cubicBezTo>
                    <a:pt x="234072" y="74071"/>
                    <a:pt x="289778" y="101399"/>
                    <a:pt x="329373" y="149133"/>
                  </a:cubicBezTo>
                  <a:cubicBezTo>
                    <a:pt x="320453" y="168809"/>
                    <a:pt x="312625" y="189123"/>
                    <a:pt x="302157" y="2081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11"/>
            <p:cNvSpPr/>
            <p:nvPr/>
          </p:nvSpPr>
          <p:spPr>
            <a:xfrm>
              <a:off x="17957898" y="8588114"/>
              <a:ext cx="318581" cy="191299"/>
            </a:xfrm>
            <a:custGeom>
              <a:rect b="b" l="l" r="r" t="t"/>
              <a:pathLst>
                <a:path extrusionOk="0" h="191299" w="318581">
                  <a:moveTo>
                    <a:pt x="244470" y="4518"/>
                  </a:moveTo>
                  <a:cubicBezTo>
                    <a:pt x="230362" y="2605"/>
                    <a:pt x="211884" y="-6140"/>
                    <a:pt x="201325" y="7524"/>
                  </a:cubicBezTo>
                  <a:cubicBezTo>
                    <a:pt x="157270" y="2787"/>
                    <a:pt x="113032" y="13901"/>
                    <a:pt x="72072" y="29387"/>
                  </a:cubicBezTo>
                  <a:cubicBezTo>
                    <a:pt x="36391" y="44600"/>
                    <a:pt x="2803" y="61726"/>
                    <a:pt x="1256" y="105542"/>
                  </a:cubicBezTo>
                  <a:cubicBezTo>
                    <a:pt x="-291" y="121757"/>
                    <a:pt x="-291" y="137790"/>
                    <a:pt x="619" y="154005"/>
                  </a:cubicBezTo>
                  <a:cubicBezTo>
                    <a:pt x="801" y="167396"/>
                    <a:pt x="1620" y="182517"/>
                    <a:pt x="14363" y="190078"/>
                  </a:cubicBezTo>
                  <a:cubicBezTo>
                    <a:pt x="21008" y="194269"/>
                    <a:pt x="28563" y="195635"/>
                    <a:pt x="36209" y="195635"/>
                  </a:cubicBezTo>
                  <a:cubicBezTo>
                    <a:pt x="45129" y="195635"/>
                    <a:pt x="54323" y="193722"/>
                    <a:pt x="62697" y="192173"/>
                  </a:cubicBezTo>
                  <a:cubicBezTo>
                    <a:pt x="93371" y="186343"/>
                    <a:pt x="121498" y="179602"/>
                    <a:pt x="154630" y="176505"/>
                  </a:cubicBezTo>
                  <a:cubicBezTo>
                    <a:pt x="202326" y="169309"/>
                    <a:pt x="251661" y="172952"/>
                    <a:pt x="298720" y="163388"/>
                  </a:cubicBezTo>
                  <a:cubicBezTo>
                    <a:pt x="318290" y="155280"/>
                    <a:pt x="320384" y="131869"/>
                    <a:pt x="322568" y="113559"/>
                  </a:cubicBezTo>
                  <a:cubicBezTo>
                    <a:pt x="323843" y="92060"/>
                    <a:pt x="327119" y="69287"/>
                    <a:pt x="321567" y="48244"/>
                  </a:cubicBezTo>
                  <a:cubicBezTo>
                    <a:pt x="307094" y="20460"/>
                    <a:pt x="272505" y="12170"/>
                    <a:pt x="244470" y="4518"/>
                  </a:cubicBezTo>
                  <a:close/>
                  <a:moveTo>
                    <a:pt x="282700" y="99257"/>
                  </a:moveTo>
                  <a:cubicBezTo>
                    <a:pt x="281972" y="108184"/>
                    <a:pt x="280880" y="117111"/>
                    <a:pt x="279241" y="125856"/>
                  </a:cubicBezTo>
                  <a:lnTo>
                    <a:pt x="279241" y="125856"/>
                  </a:lnTo>
                  <a:cubicBezTo>
                    <a:pt x="198867" y="129956"/>
                    <a:pt x="118858" y="137699"/>
                    <a:pt x="40123" y="154916"/>
                  </a:cubicBezTo>
                  <a:cubicBezTo>
                    <a:pt x="39759" y="133508"/>
                    <a:pt x="34479" y="104267"/>
                    <a:pt x="46676" y="83497"/>
                  </a:cubicBezTo>
                  <a:cubicBezTo>
                    <a:pt x="89457" y="48881"/>
                    <a:pt x="144800" y="32029"/>
                    <a:pt x="199323" y="30116"/>
                  </a:cubicBezTo>
                  <a:cubicBezTo>
                    <a:pt x="201871" y="34944"/>
                    <a:pt x="206240" y="38861"/>
                    <a:pt x="211793" y="40045"/>
                  </a:cubicBezTo>
                  <a:cubicBezTo>
                    <a:pt x="236278" y="44782"/>
                    <a:pt x="262584" y="48608"/>
                    <a:pt x="282973" y="63912"/>
                  </a:cubicBezTo>
                  <a:cubicBezTo>
                    <a:pt x="283610" y="75754"/>
                    <a:pt x="283337" y="87597"/>
                    <a:pt x="282700" y="992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11"/>
            <p:cNvSpPr/>
            <p:nvPr/>
          </p:nvSpPr>
          <p:spPr>
            <a:xfrm>
              <a:off x="17627705" y="7132539"/>
              <a:ext cx="191149" cy="327941"/>
            </a:xfrm>
            <a:custGeom>
              <a:rect b="b" l="l" r="r" t="t"/>
              <a:pathLst>
                <a:path extrusionOk="0" h="327941" w="191149">
                  <a:moveTo>
                    <a:pt x="42177" y="300821"/>
                  </a:moveTo>
                  <a:cubicBezTo>
                    <a:pt x="39629" y="314030"/>
                    <a:pt x="48367" y="330609"/>
                    <a:pt x="63841" y="331884"/>
                  </a:cubicBezTo>
                  <a:cubicBezTo>
                    <a:pt x="66936" y="332157"/>
                    <a:pt x="70030" y="332340"/>
                    <a:pt x="73125" y="332340"/>
                  </a:cubicBezTo>
                  <a:cubicBezTo>
                    <a:pt x="93879" y="332340"/>
                    <a:pt x="114268" y="326054"/>
                    <a:pt x="134839" y="323686"/>
                  </a:cubicBezTo>
                  <a:cubicBezTo>
                    <a:pt x="154864" y="319313"/>
                    <a:pt x="183446" y="323048"/>
                    <a:pt x="192002" y="299728"/>
                  </a:cubicBezTo>
                  <a:cubicBezTo>
                    <a:pt x="203471" y="259282"/>
                    <a:pt x="199284" y="218471"/>
                    <a:pt x="197736" y="174928"/>
                  </a:cubicBezTo>
                  <a:cubicBezTo>
                    <a:pt x="195552" y="129107"/>
                    <a:pt x="190545" y="79825"/>
                    <a:pt x="167608" y="38832"/>
                  </a:cubicBezTo>
                  <a:cubicBezTo>
                    <a:pt x="147036" y="5674"/>
                    <a:pt x="126192" y="-6533"/>
                    <a:pt x="87598" y="3305"/>
                  </a:cubicBezTo>
                  <a:cubicBezTo>
                    <a:pt x="69393" y="5947"/>
                    <a:pt x="52736" y="10137"/>
                    <a:pt x="34440" y="14054"/>
                  </a:cubicBezTo>
                  <a:cubicBezTo>
                    <a:pt x="17146" y="16332"/>
                    <a:pt x="-6702" y="24621"/>
                    <a:pt x="1763" y="46666"/>
                  </a:cubicBezTo>
                  <a:cubicBezTo>
                    <a:pt x="53555" y="125554"/>
                    <a:pt x="48549" y="210364"/>
                    <a:pt x="42177" y="300821"/>
                  </a:cubicBezTo>
                  <a:close/>
                  <a:moveTo>
                    <a:pt x="115360" y="41018"/>
                  </a:moveTo>
                  <a:cubicBezTo>
                    <a:pt x="165423" y="80645"/>
                    <a:pt x="161145" y="219655"/>
                    <a:pt x="155683" y="280416"/>
                  </a:cubicBezTo>
                  <a:cubicBezTo>
                    <a:pt x="129742" y="284515"/>
                    <a:pt x="103891" y="289616"/>
                    <a:pt x="77949" y="293624"/>
                  </a:cubicBezTo>
                  <a:cubicBezTo>
                    <a:pt x="78496" y="216285"/>
                    <a:pt x="84503" y="129654"/>
                    <a:pt x="36170" y="64157"/>
                  </a:cubicBezTo>
                  <a:cubicBezTo>
                    <a:pt x="34258" y="61879"/>
                    <a:pt x="32347" y="59602"/>
                    <a:pt x="30435" y="57416"/>
                  </a:cubicBezTo>
                  <a:cubicBezTo>
                    <a:pt x="58288" y="50492"/>
                    <a:pt x="86597" y="44025"/>
                    <a:pt x="115360" y="410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11"/>
            <p:cNvSpPr/>
            <p:nvPr/>
          </p:nvSpPr>
          <p:spPr>
            <a:xfrm>
              <a:off x="18302423" y="7062979"/>
              <a:ext cx="236660" cy="400817"/>
            </a:xfrm>
            <a:custGeom>
              <a:rect b="b" l="l" r="r" t="t"/>
              <a:pathLst>
                <a:path extrusionOk="0" h="400817" w="236660">
                  <a:moveTo>
                    <a:pt x="65062" y="381677"/>
                  </a:moveTo>
                  <a:cubicBezTo>
                    <a:pt x="87454" y="385047"/>
                    <a:pt x="113942" y="395796"/>
                    <a:pt x="136515" y="403448"/>
                  </a:cubicBezTo>
                  <a:cubicBezTo>
                    <a:pt x="137790" y="403540"/>
                    <a:pt x="138973" y="403631"/>
                    <a:pt x="140156" y="403631"/>
                  </a:cubicBezTo>
                  <a:cubicBezTo>
                    <a:pt x="184758" y="403631"/>
                    <a:pt x="193496" y="315451"/>
                    <a:pt x="207604" y="282566"/>
                  </a:cubicBezTo>
                  <a:cubicBezTo>
                    <a:pt x="231908" y="210874"/>
                    <a:pt x="247837" y="135356"/>
                    <a:pt x="240828" y="59383"/>
                  </a:cubicBezTo>
                  <a:cubicBezTo>
                    <a:pt x="236823" y="40800"/>
                    <a:pt x="217344" y="33330"/>
                    <a:pt x="201506" y="27227"/>
                  </a:cubicBezTo>
                  <a:cubicBezTo>
                    <a:pt x="179842" y="19211"/>
                    <a:pt x="158088" y="11012"/>
                    <a:pt x="135605" y="5638"/>
                  </a:cubicBezTo>
                  <a:cubicBezTo>
                    <a:pt x="119767" y="3269"/>
                    <a:pt x="99833" y="-6023"/>
                    <a:pt x="86088" y="6093"/>
                  </a:cubicBezTo>
                  <a:cubicBezTo>
                    <a:pt x="78898" y="12834"/>
                    <a:pt x="78260" y="24950"/>
                    <a:pt x="84268" y="32510"/>
                  </a:cubicBezTo>
                  <a:cubicBezTo>
                    <a:pt x="96101" y="131348"/>
                    <a:pt x="57052" y="226360"/>
                    <a:pt x="16000" y="314267"/>
                  </a:cubicBezTo>
                  <a:cubicBezTo>
                    <a:pt x="9811" y="329662"/>
                    <a:pt x="-8394" y="346423"/>
                    <a:pt x="4531" y="363093"/>
                  </a:cubicBezTo>
                  <a:cubicBezTo>
                    <a:pt x="19914" y="379035"/>
                    <a:pt x="45037" y="376575"/>
                    <a:pt x="65062" y="381677"/>
                  </a:cubicBezTo>
                  <a:close/>
                  <a:moveTo>
                    <a:pt x="103019" y="170246"/>
                  </a:moveTo>
                  <a:cubicBezTo>
                    <a:pt x="115489" y="128251"/>
                    <a:pt x="113942" y="83706"/>
                    <a:pt x="104293" y="41347"/>
                  </a:cubicBezTo>
                  <a:cubicBezTo>
                    <a:pt x="137699" y="46448"/>
                    <a:pt x="170012" y="58290"/>
                    <a:pt x="200960" y="71590"/>
                  </a:cubicBezTo>
                  <a:cubicBezTo>
                    <a:pt x="204510" y="138363"/>
                    <a:pt x="191220" y="203769"/>
                    <a:pt x="169739" y="266624"/>
                  </a:cubicBezTo>
                  <a:cubicBezTo>
                    <a:pt x="159180" y="298052"/>
                    <a:pt x="152171" y="331028"/>
                    <a:pt x="137790" y="360998"/>
                  </a:cubicBezTo>
                  <a:cubicBezTo>
                    <a:pt x="113304" y="351069"/>
                    <a:pt x="87636" y="344692"/>
                    <a:pt x="61603" y="340502"/>
                  </a:cubicBezTo>
                  <a:cubicBezTo>
                    <a:pt x="56233" y="339591"/>
                    <a:pt x="50771" y="338771"/>
                    <a:pt x="45310" y="337951"/>
                  </a:cubicBezTo>
                  <a:cubicBezTo>
                    <a:pt x="70068" y="284114"/>
                    <a:pt x="88637" y="227727"/>
                    <a:pt x="103019" y="1702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11"/>
            <p:cNvSpPr/>
            <p:nvPr/>
          </p:nvSpPr>
          <p:spPr>
            <a:xfrm>
              <a:off x="18017106" y="7553681"/>
              <a:ext cx="291274" cy="182189"/>
            </a:xfrm>
            <a:custGeom>
              <a:rect b="b" l="l" r="r" t="t"/>
              <a:pathLst>
                <a:path extrusionOk="0" h="182189" w="291274">
                  <a:moveTo>
                    <a:pt x="4034" y="102041"/>
                  </a:moveTo>
                  <a:cubicBezTo>
                    <a:pt x="7584" y="129187"/>
                    <a:pt x="-62" y="164350"/>
                    <a:pt x="22239" y="184755"/>
                  </a:cubicBezTo>
                  <a:cubicBezTo>
                    <a:pt x="26699" y="187852"/>
                    <a:pt x="31523" y="189219"/>
                    <a:pt x="36530" y="189219"/>
                  </a:cubicBezTo>
                  <a:cubicBezTo>
                    <a:pt x="39169" y="189219"/>
                    <a:pt x="41809" y="188854"/>
                    <a:pt x="44449" y="188126"/>
                  </a:cubicBezTo>
                  <a:cubicBezTo>
                    <a:pt x="71028" y="181020"/>
                    <a:pt x="96878" y="170727"/>
                    <a:pt x="123730" y="164532"/>
                  </a:cubicBezTo>
                  <a:cubicBezTo>
                    <a:pt x="158592" y="157700"/>
                    <a:pt x="194182" y="159249"/>
                    <a:pt x="229499" y="158611"/>
                  </a:cubicBezTo>
                  <a:cubicBezTo>
                    <a:pt x="247977" y="157245"/>
                    <a:pt x="270278" y="160615"/>
                    <a:pt x="285023" y="147133"/>
                  </a:cubicBezTo>
                  <a:cubicBezTo>
                    <a:pt x="296401" y="135928"/>
                    <a:pt x="291304" y="119167"/>
                    <a:pt x="288118" y="105594"/>
                  </a:cubicBezTo>
                  <a:cubicBezTo>
                    <a:pt x="284295" y="86373"/>
                    <a:pt x="281656" y="66696"/>
                    <a:pt x="277378" y="47202"/>
                  </a:cubicBezTo>
                  <a:cubicBezTo>
                    <a:pt x="272553" y="20056"/>
                    <a:pt x="259628" y="-6179"/>
                    <a:pt x="227497" y="1290"/>
                  </a:cubicBezTo>
                  <a:cubicBezTo>
                    <a:pt x="153677" y="6938"/>
                    <a:pt x="82041" y="23426"/>
                    <a:pt x="11862" y="46018"/>
                  </a:cubicBezTo>
                  <a:cubicBezTo>
                    <a:pt x="4763" y="47202"/>
                    <a:pt x="-335" y="54763"/>
                    <a:pt x="2032" y="62050"/>
                  </a:cubicBezTo>
                  <a:cubicBezTo>
                    <a:pt x="-3703" y="74895"/>
                    <a:pt x="4580" y="88650"/>
                    <a:pt x="4034" y="102041"/>
                  </a:cubicBezTo>
                  <a:close/>
                  <a:moveTo>
                    <a:pt x="233413" y="39095"/>
                  </a:moveTo>
                  <a:cubicBezTo>
                    <a:pt x="241878" y="64237"/>
                    <a:pt x="243335" y="90654"/>
                    <a:pt x="249069" y="116798"/>
                  </a:cubicBezTo>
                  <a:cubicBezTo>
                    <a:pt x="208564" y="119076"/>
                    <a:pt x="167785" y="115614"/>
                    <a:pt x="127553" y="122173"/>
                  </a:cubicBezTo>
                  <a:cubicBezTo>
                    <a:pt x="100064" y="126272"/>
                    <a:pt x="74031" y="136384"/>
                    <a:pt x="47543" y="144491"/>
                  </a:cubicBezTo>
                  <a:cubicBezTo>
                    <a:pt x="44631" y="118438"/>
                    <a:pt x="47270" y="91565"/>
                    <a:pt x="39716" y="66241"/>
                  </a:cubicBezTo>
                  <a:cubicBezTo>
                    <a:pt x="102704" y="48933"/>
                    <a:pt x="168059" y="40097"/>
                    <a:pt x="233413" y="390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11"/>
            <p:cNvSpPr/>
            <p:nvPr/>
          </p:nvSpPr>
          <p:spPr>
            <a:xfrm>
              <a:off x="16213644" y="7479081"/>
              <a:ext cx="336786" cy="255065"/>
            </a:xfrm>
            <a:custGeom>
              <a:rect b="b" l="l" r="r" t="t"/>
              <a:pathLst>
                <a:path extrusionOk="0" h="255065" w="336786">
                  <a:moveTo>
                    <a:pt x="53931" y="148220"/>
                  </a:moveTo>
                  <a:cubicBezTo>
                    <a:pt x="65764" y="148676"/>
                    <a:pt x="77597" y="148402"/>
                    <a:pt x="89430" y="148220"/>
                  </a:cubicBezTo>
                  <a:cubicBezTo>
                    <a:pt x="97076" y="148038"/>
                    <a:pt x="104722" y="147856"/>
                    <a:pt x="112368" y="147947"/>
                  </a:cubicBezTo>
                  <a:cubicBezTo>
                    <a:pt x="123655" y="147127"/>
                    <a:pt x="138674" y="147674"/>
                    <a:pt x="144955" y="136378"/>
                  </a:cubicBezTo>
                  <a:cubicBezTo>
                    <a:pt x="166709" y="161611"/>
                    <a:pt x="172262" y="195498"/>
                    <a:pt x="175174" y="227655"/>
                  </a:cubicBezTo>
                  <a:cubicBezTo>
                    <a:pt x="175265" y="239588"/>
                    <a:pt x="179634" y="251340"/>
                    <a:pt x="190921" y="256987"/>
                  </a:cubicBezTo>
                  <a:cubicBezTo>
                    <a:pt x="196292" y="259174"/>
                    <a:pt x="201662" y="260085"/>
                    <a:pt x="206941" y="260085"/>
                  </a:cubicBezTo>
                  <a:cubicBezTo>
                    <a:pt x="229970" y="260085"/>
                    <a:pt x="252362" y="242959"/>
                    <a:pt x="272205" y="232847"/>
                  </a:cubicBezTo>
                  <a:cubicBezTo>
                    <a:pt x="289409" y="221825"/>
                    <a:pt x="308159" y="213626"/>
                    <a:pt x="326182" y="204061"/>
                  </a:cubicBezTo>
                  <a:cubicBezTo>
                    <a:pt x="357130" y="178464"/>
                    <a:pt x="328367" y="133827"/>
                    <a:pt x="316807" y="104586"/>
                  </a:cubicBezTo>
                  <a:cubicBezTo>
                    <a:pt x="256731" y="-23767"/>
                    <a:pt x="187645" y="-18665"/>
                    <a:pt x="71954" y="38269"/>
                  </a:cubicBezTo>
                  <a:cubicBezTo>
                    <a:pt x="22073" y="64413"/>
                    <a:pt x="-51838" y="145670"/>
                    <a:pt x="53931" y="148220"/>
                  </a:cubicBezTo>
                  <a:close/>
                  <a:moveTo>
                    <a:pt x="193379" y="40455"/>
                  </a:moveTo>
                  <a:cubicBezTo>
                    <a:pt x="207943" y="40455"/>
                    <a:pt x="221960" y="44554"/>
                    <a:pt x="234522" y="55486"/>
                  </a:cubicBezTo>
                  <a:cubicBezTo>
                    <a:pt x="266016" y="87096"/>
                    <a:pt x="287224" y="129455"/>
                    <a:pt x="298602" y="172451"/>
                  </a:cubicBezTo>
                  <a:cubicBezTo>
                    <a:pt x="268655" y="185387"/>
                    <a:pt x="242623" y="205792"/>
                    <a:pt x="212585" y="218363"/>
                  </a:cubicBezTo>
                  <a:cubicBezTo>
                    <a:pt x="207670" y="154050"/>
                    <a:pt x="169804" y="93837"/>
                    <a:pt x="107908" y="71245"/>
                  </a:cubicBezTo>
                  <a:cubicBezTo>
                    <a:pt x="106270" y="70607"/>
                    <a:pt x="104540" y="69879"/>
                    <a:pt x="102902" y="69241"/>
                  </a:cubicBezTo>
                  <a:cubicBezTo>
                    <a:pt x="130027" y="58401"/>
                    <a:pt x="162886" y="40455"/>
                    <a:pt x="193379" y="40455"/>
                  </a:cubicBezTo>
                  <a:close/>
                  <a:moveTo>
                    <a:pt x="73046" y="86185"/>
                  </a:moveTo>
                  <a:cubicBezTo>
                    <a:pt x="78780" y="89282"/>
                    <a:pt x="84697" y="92288"/>
                    <a:pt x="90614" y="95203"/>
                  </a:cubicBezTo>
                  <a:cubicBezTo>
                    <a:pt x="90341" y="95112"/>
                    <a:pt x="90158" y="95021"/>
                    <a:pt x="89976" y="94930"/>
                  </a:cubicBezTo>
                  <a:cubicBezTo>
                    <a:pt x="97258" y="98665"/>
                    <a:pt x="104267" y="102582"/>
                    <a:pt x="111185" y="106772"/>
                  </a:cubicBezTo>
                  <a:cubicBezTo>
                    <a:pt x="110912" y="106772"/>
                    <a:pt x="110730" y="106772"/>
                    <a:pt x="110548" y="106772"/>
                  </a:cubicBezTo>
                  <a:cubicBezTo>
                    <a:pt x="103903" y="106772"/>
                    <a:pt x="97349" y="106863"/>
                    <a:pt x="90705" y="107045"/>
                  </a:cubicBezTo>
                  <a:cubicBezTo>
                    <a:pt x="77597" y="107228"/>
                    <a:pt x="64399" y="107683"/>
                    <a:pt x="51291" y="106954"/>
                  </a:cubicBezTo>
                  <a:cubicBezTo>
                    <a:pt x="57936" y="99302"/>
                    <a:pt x="64854" y="92015"/>
                    <a:pt x="73046" y="861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11"/>
            <p:cNvSpPr/>
            <p:nvPr/>
          </p:nvSpPr>
          <p:spPr>
            <a:xfrm>
              <a:off x="16634653" y="6947548"/>
              <a:ext cx="227558" cy="264174"/>
            </a:xfrm>
            <a:custGeom>
              <a:rect b="b" l="l" r="r" t="t"/>
              <a:pathLst>
                <a:path extrusionOk="0" h="264174" w="227558">
                  <a:moveTo>
                    <a:pt x="100145" y="245777"/>
                  </a:moveTo>
                  <a:cubicBezTo>
                    <a:pt x="101511" y="251516"/>
                    <a:pt x="106972" y="256800"/>
                    <a:pt x="112889" y="253885"/>
                  </a:cubicBezTo>
                  <a:cubicBezTo>
                    <a:pt x="112980" y="254522"/>
                    <a:pt x="113162" y="255251"/>
                    <a:pt x="113344" y="255889"/>
                  </a:cubicBezTo>
                  <a:cubicBezTo>
                    <a:pt x="115801" y="264998"/>
                    <a:pt x="124358" y="271011"/>
                    <a:pt x="133278" y="271011"/>
                  </a:cubicBezTo>
                  <a:cubicBezTo>
                    <a:pt x="135007" y="271011"/>
                    <a:pt x="136828" y="270737"/>
                    <a:pt x="138557" y="270282"/>
                  </a:cubicBezTo>
                  <a:cubicBezTo>
                    <a:pt x="160039" y="264361"/>
                    <a:pt x="181338" y="257164"/>
                    <a:pt x="201454" y="247508"/>
                  </a:cubicBezTo>
                  <a:cubicBezTo>
                    <a:pt x="228124" y="235666"/>
                    <a:pt x="245783" y="217356"/>
                    <a:pt x="231674" y="187386"/>
                  </a:cubicBezTo>
                  <a:cubicBezTo>
                    <a:pt x="211103" y="126443"/>
                    <a:pt x="183523" y="67596"/>
                    <a:pt x="147569" y="14123"/>
                  </a:cubicBezTo>
                  <a:cubicBezTo>
                    <a:pt x="135918" y="-3367"/>
                    <a:pt x="117531" y="-3276"/>
                    <a:pt x="100965" y="7109"/>
                  </a:cubicBezTo>
                  <a:cubicBezTo>
                    <a:pt x="78755" y="18314"/>
                    <a:pt x="56545" y="29609"/>
                    <a:pt x="35064" y="42180"/>
                  </a:cubicBezTo>
                  <a:cubicBezTo>
                    <a:pt x="-34205" y="80896"/>
                    <a:pt x="15949" y="94013"/>
                    <a:pt x="42983" y="137648"/>
                  </a:cubicBezTo>
                  <a:cubicBezTo>
                    <a:pt x="66922" y="170897"/>
                    <a:pt x="92044" y="204785"/>
                    <a:pt x="100145" y="245777"/>
                  </a:cubicBezTo>
                  <a:close/>
                  <a:moveTo>
                    <a:pt x="118259" y="43456"/>
                  </a:moveTo>
                  <a:cubicBezTo>
                    <a:pt x="150299" y="93831"/>
                    <a:pt x="175786" y="148033"/>
                    <a:pt x="194264" y="204785"/>
                  </a:cubicBezTo>
                  <a:cubicBezTo>
                    <a:pt x="171326" y="219633"/>
                    <a:pt x="144019" y="223095"/>
                    <a:pt x="119806" y="234846"/>
                  </a:cubicBezTo>
                  <a:cubicBezTo>
                    <a:pt x="119988" y="177183"/>
                    <a:pt x="75478" y="131544"/>
                    <a:pt x="46624" y="85086"/>
                  </a:cubicBezTo>
                  <a:cubicBezTo>
                    <a:pt x="45986" y="84175"/>
                    <a:pt x="45258" y="83355"/>
                    <a:pt x="44530" y="82444"/>
                  </a:cubicBezTo>
                  <a:cubicBezTo>
                    <a:pt x="68469" y="68234"/>
                    <a:pt x="93137" y="55571"/>
                    <a:pt x="118259" y="434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11"/>
            <p:cNvSpPr/>
            <p:nvPr/>
          </p:nvSpPr>
          <p:spPr>
            <a:xfrm>
              <a:off x="18467033" y="8418988"/>
              <a:ext cx="254865" cy="309722"/>
            </a:xfrm>
            <a:custGeom>
              <a:rect b="b" l="l" r="r" t="t"/>
              <a:pathLst>
                <a:path extrusionOk="0" h="309722" w="254865">
                  <a:moveTo>
                    <a:pt x="97246" y="2477"/>
                  </a:moveTo>
                  <a:cubicBezTo>
                    <a:pt x="72942" y="-3626"/>
                    <a:pt x="37716" y="200"/>
                    <a:pt x="31163" y="29350"/>
                  </a:cubicBezTo>
                  <a:cubicBezTo>
                    <a:pt x="18601" y="65788"/>
                    <a:pt x="3582" y="103046"/>
                    <a:pt x="2035" y="142125"/>
                  </a:cubicBezTo>
                  <a:cubicBezTo>
                    <a:pt x="-969" y="145314"/>
                    <a:pt x="-969" y="149140"/>
                    <a:pt x="4220" y="151872"/>
                  </a:cubicBezTo>
                  <a:cubicBezTo>
                    <a:pt x="7496" y="158340"/>
                    <a:pt x="13959" y="159798"/>
                    <a:pt x="19057" y="154696"/>
                  </a:cubicBezTo>
                  <a:cubicBezTo>
                    <a:pt x="45817" y="155972"/>
                    <a:pt x="72942" y="154150"/>
                    <a:pt x="98975" y="161984"/>
                  </a:cubicBezTo>
                  <a:cubicBezTo>
                    <a:pt x="90601" y="196509"/>
                    <a:pt x="60745" y="284689"/>
                    <a:pt x="96153" y="307098"/>
                  </a:cubicBezTo>
                  <a:cubicBezTo>
                    <a:pt x="104163" y="309831"/>
                    <a:pt x="112811" y="311106"/>
                    <a:pt x="121822" y="311106"/>
                  </a:cubicBezTo>
                  <a:cubicBezTo>
                    <a:pt x="154408" y="311106"/>
                    <a:pt x="190362" y="294162"/>
                    <a:pt x="209022" y="268383"/>
                  </a:cubicBezTo>
                  <a:cubicBezTo>
                    <a:pt x="234600" y="267381"/>
                    <a:pt x="245432" y="210082"/>
                    <a:pt x="252167" y="190770"/>
                  </a:cubicBezTo>
                  <a:cubicBezTo>
                    <a:pt x="257447" y="166903"/>
                    <a:pt x="267004" y="138573"/>
                    <a:pt x="252258" y="116437"/>
                  </a:cubicBezTo>
                  <a:cubicBezTo>
                    <a:pt x="214393" y="62873"/>
                    <a:pt x="164785" y="12953"/>
                    <a:pt x="97246" y="2477"/>
                  </a:cubicBezTo>
                  <a:close/>
                  <a:moveTo>
                    <a:pt x="28978" y="134018"/>
                  </a:moveTo>
                  <a:cubicBezTo>
                    <a:pt x="40629" y="102863"/>
                    <a:pt x="50733" y="71071"/>
                    <a:pt x="66298" y="41648"/>
                  </a:cubicBezTo>
                  <a:cubicBezTo>
                    <a:pt x="121640" y="37184"/>
                    <a:pt x="171248" y="77084"/>
                    <a:pt x="202469" y="119534"/>
                  </a:cubicBezTo>
                  <a:cubicBezTo>
                    <a:pt x="214120" y="132378"/>
                    <a:pt x="223404" y="142216"/>
                    <a:pt x="217123" y="160617"/>
                  </a:cubicBezTo>
                  <a:cubicBezTo>
                    <a:pt x="214939" y="171093"/>
                    <a:pt x="212299" y="181478"/>
                    <a:pt x="209295" y="191772"/>
                  </a:cubicBezTo>
                  <a:cubicBezTo>
                    <a:pt x="173614" y="134018"/>
                    <a:pt x="93058" y="123815"/>
                    <a:pt x="28978" y="134018"/>
                  </a:cubicBezTo>
                  <a:close/>
                  <a:moveTo>
                    <a:pt x="120275" y="269749"/>
                  </a:moveTo>
                  <a:cubicBezTo>
                    <a:pt x="120001" y="237866"/>
                    <a:pt x="132107" y="207076"/>
                    <a:pt x="136477" y="175010"/>
                  </a:cubicBezTo>
                  <a:cubicBezTo>
                    <a:pt x="200375" y="207805"/>
                    <a:pt x="196370" y="264830"/>
                    <a:pt x="120275" y="2697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11"/>
            <p:cNvSpPr/>
            <p:nvPr/>
          </p:nvSpPr>
          <p:spPr>
            <a:xfrm>
              <a:off x="17930509" y="8988439"/>
              <a:ext cx="209353" cy="309722"/>
            </a:xfrm>
            <a:custGeom>
              <a:rect b="b" l="l" r="r" t="t"/>
              <a:pathLst>
                <a:path extrusionOk="0" h="309722" w="209353">
                  <a:moveTo>
                    <a:pt x="192032" y="107856"/>
                  </a:moveTo>
                  <a:cubicBezTo>
                    <a:pt x="189211" y="61307"/>
                    <a:pt x="156806" y="7379"/>
                    <a:pt x="108018" y="0"/>
                  </a:cubicBezTo>
                  <a:cubicBezTo>
                    <a:pt x="88175" y="1640"/>
                    <a:pt x="70425" y="12935"/>
                    <a:pt x="51401" y="18401"/>
                  </a:cubicBezTo>
                  <a:cubicBezTo>
                    <a:pt x="45485" y="21043"/>
                    <a:pt x="37748" y="23502"/>
                    <a:pt x="31103" y="27146"/>
                  </a:cubicBezTo>
                  <a:cubicBezTo>
                    <a:pt x="26006" y="24596"/>
                    <a:pt x="20635" y="22774"/>
                    <a:pt x="14901" y="22318"/>
                  </a:cubicBezTo>
                  <a:cubicBezTo>
                    <a:pt x="-4578" y="22683"/>
                    <a:pt x="-3668" y="42268"/>
                    <a:pt x="10168" y="50922"/>
                  </a:cubicBezTo>
                  <a:cubicBezTo>
                    <a:pt x="96913" y="124071"/>
                    <a:pt x="-20234" y="209427"/>
                    <a:pt x="78981" y="291594"/>
                  </a:cubicBezTo>
                  <a:cubicBezTo>
                    <a:pt x="83441" y="296149"/>
                    <a:pt x="89449" y="299155"/>
                    <a:pt x="95548" y="300339"/>
                  </a:cubicBezTo>
                  <a:cubicBezTo>
                    <a:pt x="99826" y="309085"/>
                    <a:pt x="106106" y="312182"/>
                    <a:pt x="113115" y="312182"/>
                  </a:cubicBezTo>
                  <a:cubicBezTo>
                    <a:pt x="125767" y="312182"/>
                    <a:pt x="140877" y="301888"/>
                    <a:pt x="150981" y="295420"/>
                  </a:cubicBezTo>
                  <a:cubicBezTo>
                    <a:pt x="174192" y="278659"/>
                    <a:pt x="205959" y="262444"/>
                    <a:pt x="212695" y="232383"/>
                  </a:cubicBezTo>
                  <a:cubicBezTo>
                    <a:pt x="213605" y="224822"/>
                    <a:pt x="210601" y="217625"/>
                    <a:pt x="205868" y="211795"/>
                  </a:cubicBezTo>
                  <a:cubicBezTo>
                    <a:pt x="174010" y="182099"/>
                    <a:pt x="195491" y="144750"/>
                    <a:pt x="192032" y="107856"/>
                  </a:cubicBezTo>
                  <a:close/>
                  <a:moveTo>
                    <a:pt x="115937" y="268729"/>
                  </a:moveTo>
                  <a:cubicBezTo>
                    <a:pt x="113479" y="265541"/>
                    <a:pt x="110202" y="262808"/>
                    <a:pt x="106470" y="261078"/>
                  </a:cubicBezTo>
                  <a:cubicBezTo>
                    <a:pt x="97004" y="253972"/>
                    <a:pt x="88994" y="244589"/>
                    <a:pt x="83532" y="234022"/>
                  </a:cubicBezTo>
                  <a:cubicBezTo>
                    <a:pt x="68423" y="204872"/>
                    <a:pt x="80893" y="172625"/>
                    <a:pt x="84898" y="142472"/>
                  </a:cubicBezTo>
                  <a:cubicBezTo>
                    <a:pt x="86172" y="110680"/>
                    <a:pt x="78162" y="77886"/>
                    <a:pt x="59320" y="51924"/>
                  </a:cubicBezTo>
                  <a:lnTo>
                    <a:pt x="59229" y="51833"/>
                  </a:lnTo>
                  <a:cubicBezTo>
                    <a:pt x="74612" y="47916"/>
                    <a:pt x="89722" y="42723"/>
                    <a:pt x="105105" y="39808"/>
                  </a:cubicBezTo>
                  <a:cubicBezTo>
                    <a:pt x="119123" y="44090"/>
                    <a:pt x="129590" y="57845"/>
                    <a:pt x="138147" y="69323"/>
                  </a:cubicBezTo>
                  <a:cubicBezTo>
                    <a:pt x="172736" y="122796"/>
                    <a:pt x="121125" y="178455"/>
                    <a:pt x="168366" y="230834"/>
                  </a:cubicBezTo>
                  <a:cubicBezTo>
                    <a:pt x="152983" y="245774"/>
                    <a:pt x="134688" y="258072"/>
                    <a:pt x="115937" y="2687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11"/>
            <p:cNvSpPr/>
            <p:nvPr/>
          </p:nvSpPr>
          <p:spPr>
            <a:xfrm>
              <a:off x="18819392" y="7256032"/>
              <a:ext cx="318581" cy="236846"/>
            </a:xfrm>
            <a:custGeom>
              <a:rect b="b" l="l" r="r" t="t"/>
              <a:pathLst>
                <a:path extrusionOk="0" h="236846" w="318581">
                  <a:moveTo>
                    <a:pt x="302132" y="6526"/>
                  </a:moveTo>
                  <a:cubicBezTo>
                    <a:pt x="291391" y="-1309"/>
                    <a:pt x="272640" y="-3677"/>
                    <a:pt x="264084" y="8439"/>
                  </a:cubicBezTo>
                  <a:cubicBezTo>
                    <a:pt x="170239" y="24653"/>
                    <a:pt x="81127" y="67559"/>
                    <a:pt x="11676" y="133056"/>
                  </a:cubicBezTo>
                  <a:cubicBezTo>
                    <a:pt x="-16723" y="157014"/>
                    <a:pt x="12859" y="220872"/>
                    <a:pt x="34978" y="240912"/>
                  </a:cubicBezTo>
                  <a:cubicBezTo>
                    <a:pt x="40075" y="243554"/>
                    <a:pt x="45264" y="244647"/>
                    <a:pt x="50361" y="244647"/>
                  </a:cubicBezTo>
                  <a:cubicBezTo>
                    <a:pt x="68202" y="244647"/>
                    <a:pt x="85860" y="231530"/>
                    <a:pt x="102608" y="226246"/>
                  </a:cubicBezTo>
                  <a:cubicBezTo>
                    <a:pt x="156767" y="210669"/>
                    <a:pt x="215022" y="203564"/>
                    <a:pt x="272003" y="204292"/>
                  </a:cubicBezTo>
                  <a:cubicBezTo>
                    <a:pt x="307320" y="197187"/>
                    <a:pt x="309141" y="150820"/>
                    <a:pt x="314238" y="121943"/>
                  </a:cubicBezTo>
                  <a:cubicBezTo>
                    <a:pt x="315330" y="84321"/>
                    <a:pt x="333717" y="35767"/>
                    <a:pt x="302132" y="6526"/>
                  </a:cubicBezTo>
                  <a:close/>
                  <a:moveTo>
                    <a:pt x="275007" y="102813"/>
                  </a:moveTo>
                  <a:cubicBezTo>
                    <a:pt x="273004" y="123400"/>
                    <a:pt x="270638" y="144170"/>
                    <a:pt x="262901" y="163482"/>
                  </a:cubicBezTo>
                  <a:cubicBezTo>
                    <a:pt x="192448" y="163846"/>
                    <a:pt x="119630" y="172136"/>
                    <a:pt x="55276" y="202015"/>
                  </a:cubicBezTo>
                  <a:cubicBezTo>
                    <a:pt x="48359" y="188897"/>
                    <a:pt x="40348" y="175233"/>
                    <a:pt x="39529" y="160020"/>
                  </a:cubicBezTo>
                  <a:cubicBezTo>
                    <a:pt x="99787" y="95981"/>
                    <a:pt x="181981" y="57903"/>
                    <a:pt x="265904" y="34218"/>
                  </a:cubicBezTo>
                  <a:cubicBezTo>
                    <a:pt x="268908" y="37316"/>
                    <a:pt x="272822" y="39502"/>
                    <a:pt x="277282" y="40322"/>
                  </a:cubicBezTo>
                  <a:cubicBezTo>
                    <a:pt x="282289" y="60454"/>
                    <a:pt x="276008" y="82225"/>
                    <a:pt x="275007" y="1028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11"/>
            <p:cNvSpPr/>
            <p:nvPr/>
          </p:nvSpPr>
          <p:spPr>
            <a:xfrm>
              <a:off x="17265730" y="6744240"/>
              <a:ext cx="136535" cy="245955"/>
            </a:xfrm>
            <a:custGeom>
              <a:rect b="b" l="l" r="r" t="t"/>
              <a:pathLst>
                <a:path extrusionOk="0" h="245955" w="136535">
                  <a:moveTo>
                    <a:pt x="32687" y="137906"/>
                  </a:moveTo>
                  <a:cubicBezTo>
                    <a:pt x="36874" y="161499"/>
                    <a:pt x="37511" y="185457"/>
                    <a:pt x="36054" y="209415"/>
                  </a:cubicBezTo>
                  <a:cubicBezTo>
                    <a:pt x="32505" y="224628"/>
                    <a:pt x="40606" y="241572"/>
                    <a:pt x="56262" y="245398"/>
                  </a:cubicBezTo>
                  <a:cubicBezTo>
                    <a:pt x="64818" y="247219"/>
                    <a:pt x="73556" y="247584"/>
                    <a:pt x="82294" y="247584"/>
                  </a:cubicBezTo>
                  <a:cubicBezTo>
                    <a:pt x="85207" y="247584"/>
                    <a:pt x="88120" y="247584"/>
                    <a:pt x="91033" y="247493"/>
                  </a:cubicBezTo>
                  <a:cubicBezTo>
                    <a:pt x="95038" y="247493"/>
                    <a:pt x="99134" y="247402"/>
                    <a:pt x="103139" y="247493"/>
                  </a:cubicBezTo>
                  <a:cubicBezTo>
                    <a:pt x="112150" y="247857"/>
                    <a:pt x="120979" y="244487"/>
                    <a:pt x="127260" y="238019"/>
                  </a:cubicBezTo>
                  <a:cubicBezTo>
                    <a:pt x="139548" y="223170"/>
                    <a:pt x="139639" y="201854"/>
                    <a:pt x="141733" y="183362"/>
                  </a:cubicBezTo>
                  <a:cubicBezTo>
                    <a:pt x="143826" y="158766"/>
                    <a:pt x="143826" y="133898"/>
                    <a:pt x="144008" y="109120"/>
                  </a:cubicBezTo>
                  <a:cubicBezTo>
                    <a:pt x="144736" y="54827"/>
                    <a:pt x="134815" y="-21055"/>
                    <a:pt x="61541" y="5454"/>
                  </a:cubicBezTo>
                  <a:cubicBezTo>
                    <a:pt x="42881" y="11284"/>
                    <a:pt x="18123" y="10555"/>
                    <a:pt x="6108" y="28319"/>
                  </a:cubicBezTo>
                  <a:cubicBezTo>
                    <a:pt x="-4997" y="48177"/>
                    <a:pt x="373" y="72864"/>
                    <a:pt x="11569" y="91538"/>
                  </a:cubicBezTo>
                  <a:cubicBezTo>
                    <a:pt x="21127" y="105840"/>
                    <a:pt x="29683" y="120689"/>
                    <a:pt x="32687" y="137906"/>
                  </a:cubicBezTo>
                  <a:close/>
                  <a:moveTo>
                    <a:pt x="40333" y="52914"/>
                  </a:moveTo>
                  <a:cubicBezTo>
                    <a:pt x="57263" y="48997"/>
                    <a:pt x="74102" y="43532"/>
                    <a:pt x="91397" y="41436"/>
                  </a:cubicBezTo>
                  <a:cubicBezTo>
                    <a:pt x="106233" y="68856"/>
                    <a:pt x="103230" y="101559"/>
                    <a:pt x="103230" y="131802"/>
                  </a:cubicBezTo>
                  <a:cubicBezTo>
                    <a:pt x="102593" y="157400"/>
                    <a:pt x="102866" y="183271"/>
                    <a:pt x="97677" y="208413"/>
                  </a:cubicBezTo>
                  <a:cubicBezTo>
                    <a:pt x="93581" y="208595"/>
                    <a:pt x="89485" y="208777"/>
                    <a:pt x="85389" y="208960"/>
                  </a:cubicBezTo>
                  <a:cubicBezTo>
                    <a:pt x="79837" y="209142"/>
                    <a:pt x="74193" y="209415"/>
                    <a:pt x="68641" y="209233"/>
                  </a:cubicBezTo>
                  <a:cubicBezTo>
                    <a:pt x="65637" y="178534"/>
                    <a:pt x="64545" y="146378"/>
                    <a:pt x="51619" y="117956"/>
                  </a:cubicBezTo>
                  <a:cubicBezTo>
                    <a:pt x="67822" y="97369"/>
                    <a:pt x="37056" y="74686"/>
                    <a:pt x="40333" y="529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11"/>
            <p:cNvSpPr/>
            <p:nvPr/>
          </p:nvSpPr>
          <p:spPr>
            <a:xfrm>
              <a:off x="14916320" y="8868132"/>
              <a:ext cx="1784058" cy="2423121"/>
            </a:xfrm>
            <a:custGeom>
              <a:rect b="b" l="l" r="r" t="t"/>
              <a:pathLst>
                <a:path extrusionOk="0" h="2423121" w="1784058">
                  <a:moveTo>
                    <a:pt x="1667924" y="181887"/>
                  </a:moveTo>
                  <a:cubicBezTo>
                    <a:pt x="1643439" y="148364"/>
                    <a:pt x="1614858" y="117938"/>
                    <a:pt x="1583273" y="91065"/>
                  </a:cubicBezTo>
                  <a:cubicBezTo>
                    <a:pt x="1552962" y="65103"/>
                    <a:pt x="1522196" y="38139"/>
                    <a:pt x="1484330" y="24020"/>
                  </a:cubicBezTo>
                  <a:cubicBezTo>
                    <a:pt x="1437180" y="5527"/>
                    <a:pt x="1383567" y="-7864"/>
                    <a:pt x="1333413" y="5254"/>
                  </a:cubicBezTo>
                  <a:cubicBezTo>
                    <a:pt x="1328407" y="6074"/>
                    <a:pt x="1323856" y="7896"/>
                    <a:pt x="1320124" y="10173"/>
                  </a:cubicBezTo>
                  <a:cubicBezTo>
                    <a:pt x="1319851" y="9536"/>
                    <a:pt x="1319669" y="8898"/>
                    <a:pt x="1319305" y="8260"/>
                  </a:cubicBezTo>
                  <a:cubicBezTo>
                    <a:pt x="1316119" y="3888"/>
                    <a:pt x="1309838" y="2157"/>
                    <a:pt x="1305014" y="4890"/>
                  </a:cubicBezTo>
                  <a:cubicBezTo>
                    <a:pt x="1297186" y="10173"/>
                    <a:pt x="1291088" y="17552"/>
                    <a:pt x="1284079" y="23837"/>
                  </a:cubicBezTo>
                  <a:cubicBezTo>
                    <a:pt x="1251674" y="54810"/>
                    <a:pt x="1222638" y="88970"/>
                    <a:pt x="1194421" y="123768"/>
                  </a:cubicBezTo>
                  <a:cubicBezTo>
                    <a:pt x="1128156" y="200835"/>
                    <a:pt x="1057431" y="274257"/>
                    <a:pt x="1001269" y="359430"/>
                  </a:cubicBezTo>
                  <a:cubicBezTo>
                    <a:pt x="948476" y="433308"/>
                    <a:pt x="881937" y="495435"/>
                    <a:pt x="824320" y="565305"/>
                  </a:cubicBezTo>
                  <a:cubicBezTo>
                    <a:pt x="798105" y="598463"/>
                    <a:pt x="772072" y="631895"/>
                    <a:pt x="745766" y="664962"/>
                  </a:cubicBezTo>
                  <a:cubicBezTo>
                    <a:pt x="598035" y="856079"/>
                    <a:pt x="460408" y="1054666"/>
                    <a:pt x="324510" y="1254255"/>
                  </a:cubicBezTo>
                  <a:cubicBezTo>
                    <a:pt x="302664" y="1285500"/>
                    <a:pt x="281820" y="1317383"/>
                    <a:pt x="259246" y="1347991"/>
                  </a:cubicBezTo>
                  <a:cubicBezTo>
                    <a:pt x="248323" y="1364024"/>
                    <a:pt x="222473" y="1388164"/>
                    <a:pt x="227206" y="1407658"/>
                  </a:cubicBezTo>
                  <a:cubicBezTo>
                    <a:pt x="226296" y="1409116"/>
                    <a:pt x="225477" y="1410391"/>
                    <a:pt x="225021" y="1411393"/>
                  </a:cubicBezTo>
                  <a:cubicBezTo>
                    <a:pt x="186701" y="1482903"/>
                    <a:pt x="173138" y="1570900"/>
                    <a:pt x="199353" y="1648695"/>
                  </a:cubicBezTo>
                  <a:cubicBezTo>
                    <a:pt x="218286" y="1698979"/>
                    <a:pt x="246412" y="1746895"/>
                    <a:pt x="283094" y="1786613"/>
                  </a:cubicBezTo>
                  <a:cubicBezTo>
                    <a:pt x="266073" y="1817221"/>
                    <a:pt x="248870" y="1847828"/>
                    <a:pt x="229482" y="1876979"/>
                  </a:cubicBezTo>
                  <a:cubicBezTo>
                    <a:pt x="187338" y="1946484"/>
                    <a:pt x="143920" y="2015443"/>
                    <a:pt x="108420" y="2088592"/>
                  </a:cubicBezTo>
                  <a:cubicBezTo>
                    <a:pt x="60633" y="2190800"/>
                    <a:pt x="24315" y="2298839"/>
                    <a:pt x="285" y="2409063"/>
                  </a:cubicBezTo>
                  <a:cubicBezTo>
                    <a:pt x="-1627" y="2421270"/>
                    <a:pt x="6383" y="2428831"/>
                    <a:pt x="15486" y="2430380"/>
                  </a:cubicBezTo>
                  <a:cubicBezTo>
                    <a:pt x="24679" y="2431928"/>
                    <a:pt x="35056" y="2427464"/>
                    <a:pt x="37331" y="2415440"/>
                  </a:cubicBezTo>
                  <a:cubicBezTo>
                    <a:pt x="59814" y="2301480"/>
                    <a:pt x="96496" y="2189616"/>
                    <a:pt x="146650" y="2084857"/>
                  </a:cubicBezTo>
                  <a:cubicBezTo>
                    <a:pt x="193618" y="1990118"/>
                    <a:pt x="252146" y="1901574"/>
                    <a:pt x="304212" y="1809660"/>
                  </a:cubicBezTo>
                  <a:cubicBezTo>
                    <a:pt x="304485" y="1809204"/>
                    <a:pt x="304667" y="1808749"/>
                    <a:pt x="304940" y="1808293"/>
                  </a:cubicBezTo>
                  <a:cubicBezTo>
                    <a:pt x="306487" y="1809660"/>
                    <a:pt x="307944" y="1811208"/>
                    <a:pt x="309491" y="1812575"/>
                  </a:cubicBezTo>
                  <a:cubicBezTo>
                    <a:pt x="361010" y="1853567"/>
                    <a:pt x="418992" y="1890278"/>
                    <a:pt x="484347" y="1903305"/>
                  </a:cubicBezTo>
                  <a:cubicBezTo>
                    <a:pt x="490901" y="1905127"/>
                    <a:pt x="497637" y="1906675"/>
                    <a:pt x="504281" y="1907768"/>
                  </a:cubicBezTo>
                  <a:cubicBezTo>
                    <a:pt x="563082" y="1917880"/>
                    <a:pt x="626071" y="1902212"/>
                    <a:pt x="670399" y="1861401"/>
                  </a:cubicBezTo>
                  <a:cubicBezTo>
                    <a:pt x="673767" y="1858213"/>
                    <a:pt x="675587" y="1854660"/>
                    <a:pt x="676498" y="1851108"/>
                  </a:cubicBezTo>
                  <a:cubicBezTo>
                    <a:pt x="680321" y="1850561"/>
                    <a:pt x="683962" y="1849104"/>
                    <a:pt x="686965" y="1846644"/>
                  </a:cubicBezTo>
                  <a:cubicBezTo>
                    <a:pt x="698798" y="1846644"/>
                    <a:pt x="707719" y="1835713"/>
                    <a:pt x="715729" y="1823324"/>
                  </a:cubicBezTo>
                  <a:cubicBezTo>
                    <a:pt x="740214" y="1825692"/>
                    <a:pt x="744674" y="1786248"/>
                    <a:pt x="754687" y="1768485"/>
                  </a:cubicBezTo>
                  <a:cubicBezTo>
                    <a:pt x="754869" y="1767938"/>
                    <a:pt x="755051" y="1767301"/>
                    <a:pt x="755324" y="1766754"/>
                  </a:cubicBezTo>
                  <a:cubicBezTo>
                    <a:pt x="782631" y="1727765"/>
                    <a:pt x="808755" y="1688048"/>
                    <a:pt x="838792" y="1650608"/>
                  </a:cubicBezTo>
                  <a:cubicBezTo>
                    <a:pt x="910701" y="1566892"/>
                    <a:pt x="983884" y="1484269"/>
                    <a:pt x="1049420" y="1395360"/>
                  </a:cubicBezTo>
                  <a:cubicBezTo>
                    <a:pt x="1129339" y="1300622"/>
                    <a:pt x="1200246" y="1199051"/>
                    <a:pt x="1275523" y="1100669"/>
                  </a:cubicBezTo>
                  <a:cubicBezTo>
                    <a:pt x="1340058" y="1021598"/>
                    <a:pt x="1400043" y="938976"/>
                    <a:pt x="1461847" y="857810"/>
                  </a:cubicBezTo>
                  <a:cubicBezTo>
                    <a:pt x="1543040" y="762889"/>
                    <a:pt x="1619227" y="663778"/>
                    <a:pt x="1701421" y="569677"/>
                  </a:cubicBezTo>
                  <a:cubicBezTo>
                    <a:pt x="1736829" y="524859"/>
                    <a:pt x="1811559" y="452438"/>
                    <a:pt x="1781704" y="391496"/>
                  </a:cubicBezTo>
                  <a:cubicBezTo>
                    <a:pt x="1756126" y="315614"/>
                    <a:pt x="1718169" y="244560"/>
                    <a:pt x="1667924" y="181887"/>
                  </a:cubicBezTo>
                  <a:close/>
                  <a:moveTo>
                    <a:pt x="715729" y="814631"/>
                  </a:moveTo>
                  <a:cubicBezTo>
                    <a:pt x="730201" y="846150"/>
                    <a:pt x="737938" y="879946"/>
                    <a:pt x="745311" y="913560"/>
                  </a:cubicBezTo>
                  <a:cubicBezTo>
                    <a:pt x="763698" y="1000100"/>
                    <a:pt x="792552" y="1084545"/>
                    <a:pt x="799561" y="1173272"/>
                  </a:cubicBezTo>
                  <a:cubicBezTo>
                    <a:pt x="810029" y="1316746"/>
                    <a:pt x="791096" y="1461222"/>
                    <a:pt x="761878" y="1601690"/>
                  </a:cubicBezTo>
                  <a:cubicBezTo>
                    <a:pt x="748315" y="1650335"/>
                    <a:pt x="735572" y="1699253"/>
                    <a:pt x="718823" y="1746895"/>
                  </a:cubicBezTo>
                  <a:cubicBezTo>
                    <a:pt x="707901" y="1762108"/>
                    <a:pt x="697160" y="1777503"/>
                    <a:pt x="686419" y="1792807"/>
                  </a:cubicBezTo>
                  <a:cubicBezTo>
                    <a:pt x="674768" y="1727583"/>
                    <a:pt x="666394" y="1660355"/>
                    <a:pt x="630167" y="1603694"/>
                  </a:cubicBezTo>
                  <a:cubicBezTo>
                    <a:pt x="622339" y="1591397"/>
                    <a:pt x="613782" y="1579736"/>
                    <a:pt x="604771" y="1568350"/>
                  </a:cubicBezTo>
                  <a:cubicBezTo>
                    <a:pt x="609049" y="1559878"/>
                    <a:pt x="611143" y="1548855"/>
                    <a:pt x="612963" y="1540565"/>
                  </a:cubicBezTo>
                  <a:cubicBezTo>
                    <a:pt x="621975" y="1507954"/>
                    <a:pt x="626435" y="1474431"/>
                    <a:pt x="632169" y="1440999"/>
                  </a:cubicBezTo>
                  <a:cubicBezTo>
                    <a:pt x="642819" y="1368761"/>
                    <a:pt x="654652" y="1296158"/>
                    <a:pt x="655107" y="1222918"/>
                  </a:cubicBezTo>
                  <a:cubicBezTo>
                    <a:pt x="655835" y="1171905"/>
                    <a:pt x="648098" y="1121347"/>
                    <a:pt x="637540" y="1071519"/>
                  </a:cubicBezTo>
                  <a:cubicBezTo>
                    <a:pt x="626981" y="1026426"/>
                    <a:pt x="618516" y="979604"/>
                    <a:pt x="598582" y="937518"/>
                  </a:cubicBezTo>
                  <a:cubicBezTo>
                    <a:pt x="598126" y="936516"/>
                    <a:pt x="597307" y="935423"/>
                    <a:pt x="596488" y="934239"/>
                  </a:cubicBezTo>
                  <a:cubicBezTo>
                    <a:pt x="631259" y="885321"/>
                    <a:pt x="666394" y="836585"/>
                    <a:pt x="702166" y="788123"/>
                  </a:cubicBezTo>
                  <a:cubicBezTo>
                    <a:pt x="706535" y="797050"/>
                    <a:pt x="712179" y="805522"/>
                    <a:pt x="715729" y="814631"/>
                  </a:cubicBezTo>
                  <a:close/>
                  <a:moveTo>
                    <a:pt x="585747" y="949725"/>
                  </a:moveTo>
                  <a:cubicBezTo>
                    <a:pt x="586202" y="952640"/>
                    <a:pt x="586657" y="955464"/>
                    <a:pt x="587022" y="958379"/>
                  </a:cubicBezTo>
                  <a:cubicBezTo>
                    <a:pt x="604316" y="1064595"/>
                    <a:pt x="627982" y="1171723"/>
                    <a:pt x="614602" y="1279852"/>
                  </a:cubicBezTo>
                  <a:cubicBezTo>
                    <a:pt x="605135" y="1357010"/>
                    <a:pt x="594030" y="1433985"/>
                    <a:pt x="578738" y="1510231"/>
                  </a:cubicBezTo>
                  <a:cubicBezTo>
                    <a:pt x="578192" y="1516425"/>
                    <a:pt x="575735" y="1523895"/>
                    <a:pt x="573095" y="1531729"/>
                  </a:cubicBezTo>
                  <a:cubicBezTo>
                    <a:pt x="552888" y="1509867"/>
                    <a:pt x="531588" y="1488824"/>
                    <a:pt x="511199" y="1467234"/>
                  </a:cubicBezTo>
                  <a:cubicBezTo>
                    <a:pt x="450851" y="1409571"/>
                    <a:pt x="363650" y="1381059"/>
                    <a:pt x="280819" y="1387344"/>
                  </a:cubicBezTo>
                  <a:cubicBezTo>
                    <a:pt x="384130" y="1240864"/>
                    <a:pt x="483255" y="1094474"/>
                    <a:pt x="585747" y="949725"/>
                  </a:cubicBezTo>
                  <a:close/>
                  <a:moveTo>
                    <a:pt x="545697" y="1870147"/>
                  </a:moveTo>
                  <a:cubicBezTo>
                    <a:pt x="463321" y="1867505"/>
                    <a:pt x="384950" y="1829063"/>
                    <a:pt x="325147" y="1771309"/>
                  </a:cubicBezTo>
                  <a:cubicBezTo>
                    <a:pt x="349541" y="1725852"/>
                    <a:pt x="373481" y="1680214"/>
                    <a:pt x="405339" y="1638948"/>
                  </a:cubicBezTo>
                  <a:cubicBezTo>
                    <a:pt x="408070" y="1635395"/>
                    <a:pt x="411893" y="1630750"/>
                    <a:pt x="415351" y="1625830"/>
                  </a:cubicBezTo>
                  <a:cubicBezTo>
                    <a:pt x="420995" y="1617905"/>
                    <a:pt x="411801" y="1606518"/>
                    <a:pt x="402881" y="1610344"/>
                  </a:cubicBezTo>
                  <a:cubicBezTo>
                    <a:pt x="399422" y="1611802"/>
                    <a:pt x="397147" y="1614443"/>
                    <a:pt x="394598" y="1617085"/>
                  </a:cubicBezTo>
                  <a:cubicBezTo>
                    <a:pt x="358189" y="1656894"/>
                    <a:pt x="330336" y="1702441"/>
                    <a:pt x="303939" y="1749173"/>
                  </a:cubicBezTo>
                  <a:cubicBezTo>
                    <a:pt x="272627" y="1713828"/>
                    <a:pt x="247777" y="1672835"/>
                    <a:pt x="232212" y="1629383"/>
                  </a:cubicBezTo>
                  <a:cubicBezTo>
                    <a:pt x="210731" y="1563612"/>
                    <a:pt x="221836" y="1492832"/>
                    <a:pt x="243772" y="1428701"/>
                  </a:cubicBezTo>
                  <a:cubicBezTo>
                    <a:pt x="244136" y="1427517"/>
                    <a:pt x="244774" y="1426333"/>
                    <a:pt x="245229" y="1425149"/>
                  </a:cubicBezTo>
                  <a:cubicBezTo>
                    <a:pt x="273537" y="1433074"/>
                    <a:pt x="304030" y="1424602"/>
                    <a:pt x="333157" y="1428610"/>
                  </a:cubicBezTo>
                  <a:cubicBezTo>
                    <a:pt x="379033" y="1434896"/>
                    <a:pt x="424363" y="1452204"/>
                    <a:pt x="462319" y="1478894"/>
                  </a:cubicBezTo>
                  <a:cubicBezTo>
                    <a:pt x="486532" y="1498024"/>
                    <a:pt x="506466" y="1521891"/>
                    <a:pt x="527856" y="1543936"/>
                  </a:cubicBezTo>
                  <a:cubicBezTo>
                    <a:pt x="628892" y="1640952"/>
                    <a:pt x="626526" y="1702532"/>
                    <a:pt x="652012" y="1826421"/>
                  </a:cubicBezTo>
                  <a:cubicBezTo>
                    <a:pt x="648826" y="1827150"/>
                    <a:pt x="645641" y="1828698"/>
                    <a:pt x="642546" y="1831340"/>
                  </a:cubicBezTo>
                  <a:cubicBezTo>
                    <a:pt x="616240" y="1855116"/>
                    <a:pt x="580923" y="1868780"/>
                    <a:pt x="545697" y="1870147"/>
                  </a:cubicBezTo>
                  <a:close/>
                  <a:moveTo>
                    <a:pt x="793463" y="1641772"/>
                  </a:moveTo>
                  <a:cubicBezTo>
                    <a:pt x="799925" y="1616994"/>
                    <a:pt x="805660" y="1592125"/>
                    <a:pt x="810393" y="1566983"/>
                  </a:cubicBezTo>
                  <a:cubicBezTo>
                    <a:pt x="834332" y="1433620"/>
                    <a:pt x="850352" y="1297069"/>
                    <a:pt x="836790" y="1161611"/>
                  </a:cubicBezTo>
                  <a:cubicBezTo>
                    <a:pt x="826595" y="1063593"/>
                    <a:pt x="791915" y="971223"/>
                    <a:pt x="768249" y="875938"/>
                  </a:cubicBezTo>
                  <a:cubicBezTo>
                    <a:pt x="767612" y="865098"/>
                    <a:pt x="738485" y="789398"/>
                    <a:pt x="716730" y="768810"/>
                  </a:cubicBezTo>
                  <a:cubicBezTo>
                    <a:pt x="760603" y="709872"/>
                    <a:pt x="805478" y="651389"/>
                    <a:pt x="851991" y="593362"/>
                  </a:cubicBezTo>
                  <a:cubicBezTo>
                    <a:pt x="873199" y="566034"/>
                    <a:pt x="896501" y="540436"/>
                    <a:pt x="919985" y="515021"/>
                  </a:cubicBezTo>
                  <a:cubicBezTo>
                    <a:pt x="929816" y="539343"/>
                    <a:pt x="941285" y="563027"/>
                    <a:pt x="951115" y="587532"/>
                  </a:cubicBezTo>
                  <a:cubicBezTo>
                    <a:pt x="966225" y="624516"/>
                    <a:pt x="975236" y="661319"/>
                    <a:pt x="987251" y="700125"/>
                  </a:cubicBezTo>
                  <a:cubicBezTo>
                    <a:pt x="1034766" y="829389"/>
                    <a:pt x="1040227" y="969401"/>
                    <a:pt x="1025663" y="1105224"/>
                  </a:cubicBezTo>
                  <a:cubicBezTo>
                    <a:pt x="1013921" y="1200509"/>
                    <a:pt x="1001724" y="1295885"/>
                    <a:pt x="980334" y="1389348"/>
                  </a:cubicBezTo>
                  <a:cubicBezTo>
                    <a:pt x="979788" y="1396180"/>
                    <a:pt x="983611" y="1402466"/>
                    <a:pt x="989163" y="1406201"/>
                  </a:cubicBezTo>
                  <a:cubicBezTo>
                    <a:pt x="956668" y="1448013"/>
                    <a:pt x="924263" y="1489917"/>
                    <a:pt x="889219" y="1529543"/>
                  </a:cubicBezTo>
                  <a:cubicBezTo>
                    <a:pt x="856997" y="1566710"/>
                    <a:pt x="823773" y="1603148"/>
                    <a:pt x="793463" y="1641772"/>
                  </a:cubicBezTo>
                  <a:close/>
                  <a:moveTo>
                    <a:pt x="1044232" y="1336513"/>
                  </a:moveTo>
                  <a:cubicBezTo>
                    <a:pt x="1039317" y="1342525"/>
                    <a:pt x="1034493" y="1348629"/>
                    <a:pt x="1029577" y="1354732"/>
                  </a:cubicBezTo>
                  <a:cubicBezTo>
                    <a:pt x="1038953" y="1311645"/>
                    <a:pt x="1044778" y="1267737"/>
                    <a:pt x="1050786" y="1224011"/>
                  </a:cubicBezTo>
                  <a:cubicBezTo>
                    <a:pt x="1072905" y="1075527"/>
                    <a:pt x="1085648" y="921121"/>
                    <a:pt x="1047782" y="774185"/>
                  </a:cubicBezTo>
                  <a:cubicBezTo>
                    <a:pt x="1016106" y="680722"/>
                    <a:pt x="993987" y="579607"/>
                    <a:pt x="934913" y="498897"/>
                  </a:cubicBezTo>
                  <a:cubicBezTo>
                    <a:pt x="976238" y="454443"/>
                    <a:pt x="1012920" y="406162"/>
                    <a:pt x="1048055" y="356880"/>
                  </a:cubicBezTo>
                  <a:cubicBezTo>
                    <a:pt x="1048328" y="357427"/>
                    <a:pt x="1048692" y="357973"/>
                    <a:pt x="1048874" y="358520"/>
                  </a:cubicBezTo>
                  <a:cubicBezTo>
                    <a:pt x="1124060" y="470111"/>
                    <a:pt x="1145086" y="605386"/>
                    <a:pt x="1161379" y="736381"/>
                  </a:cubicBezTo>
                  <a:cubicBezTo>
                    <a:pt x="1187594" y="895888"/>
                    <a:pt x="1153369" y="1056670"/>
                    <a:pt x="1129885" y="1214355"/>
                  </a:cubicBezTo>
                  <a:cubicBezTo>
                    <a:pt x="1129248" y="1218728"/>
                    <a:pt x="1129794" y="1222463"/>
                    <a:pt x="1131068" y="1225651"/>
                  </a:cubicBezTo>
                  <a:cubicBezTo>
                    <a:pt x="1103124" y="1263364"/>
                    <a:pt x="1074543" y="1300622"/>
                    <a:pt x="1044232" y="1336513"/>
                  </a:cubicBezTo>
                  <a:close/>
                  <a:moveTo>
                    <a:pt x="1234562" y="1086367"/>
                  </a:moveTo>
                  <a:cubicBezTo>
                    <a:pt x="1216175" y="1110325"/>
                    <a:pt x="1198153" y="1134647"/>
                    <a:pt x="1180221" y="1159061"/>
                  </a:cubicBezTo>
                  <a:cubicBezTo>
                    <a:pt x="1193875" y="1072065"/>
                    <a:pt x="1206163" y="984705"/>
                    <a:pt x="1210714" y="896708"/>
                  </a:cubicBezTo>
                  <a:cubicBezTo>
                    <a:pt x="1214719" y="827567"/>
                    <a:pt x="1205344" y="758608"/>
                    <a:pt x="1194057" y="690469"/>
                  </a:cubicBezTo>
                  <a:cubicBezTo>
                    <a:pt x="1178219" y="575690"/>
                    <a:pt x="1152823" y="453987"/>
                    <a:pt x="1083008" y="358975"/>
                  </a:cubicBezTo>
                  <a:cubicBezTo>
                    <a:pt x="1077365" y="350230"/>
                    <a:pt x="1070811" y="342214"/>
                    <a:pt x="1063984" y="334379"/>
                  </a:cubicBezTo>
                  <a:cubicBezTo>
                    <a:pt x="1070538" y="325088"/>
                    <a:pt x="1077001" y="315796"/>
                    <a:pt x="1083463" y="306504"/>
                  </a:cubicBezTo>
                  <a:cubicBezTo>
                    <a:pt x="1120692" y="257222"/>
                    <a:pt x="1162654" y="211766"/>
                    <a:pt x="1201612" y="163759"/>
                  </a:cubicBezTo>
                  <a:cubicBezTo>
                    <a:pt x="1206163" y="158020"/>
                    <a:pt x="1210623" y="152190"/>
                    <a:pt x="1215083" y="146451"/>
                  </a:cubicBezTo>
                  <a:cubicBezTo>
                    <a:pt x="1220727" y="151461"/>
                    <a:pt x="1226916" y="156107"/>
                    <a:pt x="1230466" y="160662"/>
                  </a:cubicBezTo>
                  <a:cubicBezTo>
                    <a:pt x="1283715" y="210308"/>
                    <a:pt x="1322400" y="272890"/>
                    <a:pt x="1346339" y="341485"/>
                  </a:cubicBezTo>
                  <a:cubicBezTo>
                    <a:pt x="1366000" y="385757"/>
                    <a:pt x="1377833" y="432762"/>
                    <a:pt x="1383658" y="480678"/>
                  </a:cubicBezTo>
                  <a:cubicBezTo>
                    <a:pt x="1393489" y="536063"/>
                    <a:pt x="1398040" y="588898"/>
                    <a:pt x="1393398" y="645924"/>
                  </a:cubicBezTo>
                  <a:cubicBezTo>
                    <a:pt x="1386298" y="735288"/>
                    <a:pt x="1375102" y="825471"/>
                    <a:pt x="1355714" y="913287"/>
                  </a:cubicBezTo>
                  <a:cubicBezTo>
                    <a:pt x="1354531" y="920848"/>
                    <a:pt x="1350617" y="929502"/>
                    <a:pt x="1349616" y="938065"/>
                  </a:cubicBezTo>
                  <a:cubicBezTo>
                    <a:pt x="1312114" y="988167"/>
                    <a:pt x="1274521" y="1038269"/>
                    <a:pt x="1234562" y="1086367"/>
                  </a:cubicBezTo>
                  <a:close/>
                  <a:moveTo>
                    <a:pt x="1407962" y="861272"/>
                  </a:moveTo>
                  <a:cubicBezTo>
                    <a:pt x="1412604" y="834217"/>
                    <a:pt x="1416609" y="806979"/>
                    <a:pt x="1420250" y="780106"/>
                  </a:cubicBezTo>
                  <a:cubicBezTo>
                    <a:pt x="1434996" y="675894"/>
                    <a:pt x="1444371" y="569951"/>
                    <a:pt x="1422070" y="466103"/>
                  </a:cubicBezTo>
                  <a:cubicBezTo>
                    <a:pt x="1415517" y="415272"/>
                    <a:pt x="1400043" y="365989"/>
                    <a:pt x="1378015" y="319895"/>
                  </a:cubicBezTo>
                  <a:cubicBezTo>
                    <a:pt x="1349252" y="242374"/>
                    <a:pt x="1297550" y="174690"/>
                    <a:pt x="1231740" y="124953"/>
                  </a:cubicBezTo>
                  <a:cubicBezTo>
                    <a:pt x="1257500" y="91339"/>
                    <a:pt x="1283624" y="57998"/>
                    <a:pt x="1313297" y="27663"/>
                  </a:cubicBezTo>
                  <a:cubicBezTo>
                    <a:pt x="1315937" y="30032"/>
                    <a:pt x="1320852" y="31672"/>
                    <a:pt x="1328771" y="32036"/>
                  </a:cubicBezTo>
                  <a:cubicBezTo>
                    <a:pt x="1332321" y="31763"/>
                    <a:pt x="1335780" y="31763"/>
                    <a:pt x="1339239" y="31580"/>
                  </a:cubicBezTo>
                  <a:cubicBezTo>
                    <a:pt x="1341970" y="34860"/>
                    <a:pt x="1346157" y="38321"/>
                    <a:pt x="1351982" y="41510"/>
                  </a:cubicBezTo>
                  <a:cubicBezTo>
                    <a:pt x="1432174" y="106825"/>
                    <a:pt x="1469220" y="207029"/>
                    <a:pt x="1493706" y="305411"/>
                  </a:cubicBezTo>
                  <a:cubicBezTo>
                    <a:pt x="1516280" y="385757"/>
                    <a:pt x="1521104" y="470657"/>
                    <a:pt x="1515733" y="554100"/>
                  </a:cubicBezTo>
                  <a:cubicBezTo>
                    <a:pt x="1511910" y="610123"/>
                    <a:pt x="1505357" y="665691"/>
                    <a:pt x="1494889" y="720895"/>
                  </a:cubicBezTo>
                  <a:cubicBezTo>
                    <a:pt x="1494343" y="733921"/>
                    <a:pt x="1485149" y="752140"/>
                    <a:pt x="1484603" y="766806"/>
                  </a:cubicBezTo>
                  <a:cubicBezTo>
                    <a:pt x="1477595" y="775096"/>
                    <a:pt x="1470677" y="783386"/>
                    <a:pt x="1463577" y="791493"/>
                  </a:cubicBezTo>
                  <a:cubicBezTo>
                    <a:pt x="1444462" y="814358"/>
                    <a:pt x="1426075" y="837678"/>
                    <a:pt x="1407962" y="861272"/>
                  </a:cubicBezTo>
                  <a:close/>
                  <a:moveTo>
                    <a:pt x="1748480" y="423015"/>
                  </a:moveTo>
                  <a:cubicBezTo>
                    <a:pt x="1727181" y="493158"/>
                    <a:pt x="1666104" y="542713"/>
                    <a:pt x="1621776" y="599192"/>
                  </a:cubicBezTo>
                  <a:cubicBezTo>
                    <a:pt x="1594104" y="632259"/>
                    <a:pt x="1567253" y="665873"/>
                    <a:pt x="1540219" y="699396"/>
                  </a:cubicBezTo>
                  <a:cubicBezTo>
                    <a:pt x="1545043" y="670519"/>
                    <a:pt x="1548593" y="641369"/>
                    <a:pt x="1551597" y="612218"/>
                  </a:cubicBezTo>
                  <a:cubicBezTo>
                    <a:pt x="1563703" y="502905"/>
                    <a:pt x="1561518" y="391314"/>
                    <a:pt x="1529205" y="285462"/>
                  </a:cubicBezTo>
                  <a:cubicBezTo>
                    <a:pt x="1512366" y="224155"/>
                    <a:pt x="1491703" y="163395"/>
                    <a:pt x="1455021" y="110924"/>
                  </a:cubicBezTo>
                  <a:cubicBezTo>
                    <a:pt x="1435906" y="83140"/>
                    <a:pt x="1414970" y="53717"/>
                    <a:pt x="1387481" y="33493"/>
                  </a:cubicBezTo>
                  <a:cubicBezTo>
                    <a:pt x="1461757" y="42876"/>
                    <a:pt x="1521377" y="81045"/>
                    <a:pt x="1578357" y="138161"/>
                  </a:cubicBezTo>
                  <a:cubicBezTo>
                    <a:pt x="1656456" y="217050"/>
                    <a:pt x="1717987" y="316160"/>
                    <a:pt x="1748753" y="423197"/>
                  </a:cubicBezTo>
                  <a:lnTo>
                    <a:pt x="1748480" y="4230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11"/>
            <p:cNvSpPr/>
            <p:nvPr/>
          </p:nvSpPr>
          <p:spPr>
            <a:xfrm>
              <a:off x="15512809" y="9656255"/>
              <a:ext cx="200251" cy="1002042"/>
            </a:xfrm>
            <a:custGeom>
              <a:rect b="b" l="l" r="r" t="t"/>
              <a:pathLst>
                <a:path extrusionOk="0" h="1002042" w="200251">
                  <a:moveTo>
                    <a:pt x="203073" y="385058"/>
                  </a:moveTo>
                  <a:cubicBezTo>
                    <a:pt x="213541" y="528532"/>
                    <a:pt x="194608" y="673008"/>
                    <a:pt x="165390" y="813476"/>
                  </a:cubicBezTo>
                  <a:cubicBezTo>
                    <a:pt x="151918" y="862030"/>
                    <a:pt x="139175" y="910765"/>
                    <a:pt x="122608" y="958226"/>
                  </a:cubicBezTo>
                  <a:cubicBezTo>
                    <a:pt x="111595" y="973621"/>
                    <a:pt x="100763" y="989107"/>
                    <a:pt x="89931" y="1004684"/>
                  </a:cubicBezTo>
                  <a:cubicBezTo>
                    <a:pt x="78280" y="939460"/>
                    <a:pt x="69906" y="872233"/>
                    <a:pt x="33679" y="815480"/>
                  </a:cubicBezTo>
                  <a:cubicBezTo>
                    <a:pt x="25851" y="803183"/>
                    <a:pt x="17385" y="791522"/>
                    <a:pt x="8283" y="780136"/>
                  </a:cubicBezTo>
                  <a:cubicBezTo>
                    <a:pt x="12652" y="771664"/>
                    <a:pt x="14655" y="760550"/>
                    <a:pt x="16475" y="752352"/>
                  </a:cubicBezTo>
                  <a:cubicBezTo>
                    <a:pt x="25487" y="719740"/>
                    <a:pt x="29947" y="686217"/>
                    <a:pt x="35681" y="652876"/>
                  </a:cubicBezTo>
                  <a:cubicBezTo>
                    <a:pt x="46331" y="580638"/>
                    <a:pt x="58255" y="508036"/>
                    <a:pt x="58619" y="434795"/>
                  </a:cubicBezTo>
                  <a:cubicBezTo>
                    <a:pt x="59347" y="383691"/>
                    <a:pt x="51519" y="333225"/>
                    <a:pt x="41052" y="283396"/>
                  </a:cubicBezTo>
                  <a:cubicBezTo>
                    <a:pt x="30493" y="238304"/>
                    <a:pt x="22028" y="191481"/>
                    <a:pt x="2093" y="149395"/>
                  </a:cubicBezTo>
                  <a:cubicBezTo>
                    <a:pt x="1638" y="148393"/>
                    <a:pt x="910" y="147209"/>
                    <a:pt x="0" y="146116"/>
                  </a:cubicBezTo>
                  <a:cubicBezTo>
                    <a:pt x="34680" y="97198"/>
                    <a:pt x="69906" y="48462"/>
                    <a:pt x="105678" y="0"/>
                  </a:cubicBezTo>
                  <a:cubicBezTo>
                    <a:pt x="109865" y="8927"/>
                    <a:pt x="115509" y="17399"/>
                    <a:pt x="119059" y="26508"/>
                  </a:cubicBezTo>
                  <a:cubicBezTo>
                    <a:pt x="133531" y="58027"/>
                    <a:pt x="141268" y="91823"/>
                    <a:pt x="148641" y="125437"/>
                  </a:cubicBezTo>
                  <a:cubicBezTo>
                    <a:pt x="167301" y="212069"/>
                    <a:pt x="196064" y="296422"/>
                    <a:pt x="203073" y="385058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11"/>
            <p:cNvSpPr/>
            <p:nvPr/>
          </p:nvSpPr>
          <p:spPr>
            <a:xfrm>
              <a:off x="15851234" y="9224921"/>
              <a:ext cx="227558" cy="992933"/>
            </a:xfrm>
            <a:custGeom>
              <a:rect b="b" l="l" r="r" t="t"/>
              <a:pathLst>
                <a:path extrusionOk="0" h="992933" w="227558">
                  <a:moveTo>
                    <a:pt x="226557" y="379592"/>
                  </a:moveTo>
                  <a:cubicBezTo>
                    <a:pt x="252772" y="539099"/>
                    <a:pt x="218547" y="699881"/>
                    <a:pt x="194972" y="857566"/>
                  </a:cubicBezTo>
                  <a:cubicBezTo>
                    <a:pt x="194335" y="861939"/>
                    <a:pt x="194790" y="865856"/>
                    <a:pt x="196155" y="869044"/>
                  </a:cubicBezTo>
                  <a:cubicBezTo>
                    <a:pt x="168120" y="906666"/>
                    <a:pt x="139539" y="943924"/>
                    <a:pt x="109228" y="979815"/>
                  </a:cubicBezTo>
                  <a:cubicBezTo>
                    <a:pt x="104404" y="985737"/>
                    <a:pt x="99580" y="991749"/>
                    <a:pt x="94846" y="997670"/>
                  </a:cubicBezTo>
                  <a:cubicBezTo>
                    <a:pt x="104222" y="954673"/>
                    <a:pt x="109865" y="910857"/>
                    <a:pt x="115782" y="867222"/>
                  </a:cubicBezTo>
                  <a:cubicBezTo>
                    <a:pt x="137900" y="718738"/>
                    <a:pt x="150644" y="564332"/>
                    <a:pt x="112778" y="417396"/>
                  </a:cubicBezTo>
                  <a:cubicBezTo>
                    <a:pt x="81102" y="323933"/>
                    <a:pt x="59074" y="222818"/>
                    <a:pt x="0" y="142017"/>
                  </a:cubicBezTo>
                  <a:cubicBezTo>
                    <a:pt x="41325" y="97562"/>
                    <a:pt x="77916" y="49282"/>
                    <a:pt x="113051" y="0"/>
                  </a:cubicBezTo>
                  <a:cubicBezTo>
                    <a:pt x="113415" y="547"/>
                    <a:pt x="113688" y="1093"/>
                    <a:pt x="113961" y="1640"/>
                  </a:cubicBezTo>
                  <a:cubicBezTo>
                    <a:pt x="189238" y="113322"/>
                    <a:pt x="210173" y="248689"/>
                    <a:pt x="226557" y="379592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11"/>
            <p:cNvSpPr/>
            <p:nvPr/>
          </p:nvSpPr>
          <p:spPr>
            <a:xfrm>
              <a:off x="16147880" y="8895796"/>
              <a:ext cx="282172" cy="828962"/>
            </a:xfrm>
            <a:custGeom>
              <a:rect b="b" l="l" r="r" t="t"/>
              <a:pathLst>
                <a:path extrusionOk="0" h="828962" w="282172">
                  <a:moveTo>
                    <a:pt x="261965" y="277748"/>
                  </a:moveTo>
                  <a:cubicBezTo>
                    <a:pt x="284539" y="358094"/>
                    <a:pt x="289272" y="442903"/>
                    <a:pt x="283993" y="526437"/>
                  </a:cubicBezTo>
                  <a:cubicBezTo>
                    <a:pt x="280170" y="582460"/>
                    <a:pt x="273616" y="638028"/>
                    <a:pt x="263058" y="693231"/>
                  </a:cubicBezTo>
                  <a:cubicBezTo>
                    <a:pt x="262511" y="706349"/>
                    <a:pt x="253227" y="724659"/>
                    <a:pt x="252772" y="739416"/>
                  </a:cubicBezTo>
                  <a:cubicBezTo>
                    <a:pt x="245854" y="747615"/>
                    <a:pt x="238845" y="755722"/>
                    <a:pt x="231746" y="763830"/>
                  </a:cubicBezTo>
                  <a:cubicBezTo>
                    <a:pt x="212813" y="786694"/>
                    <a:pt x="194426" y="809924"/>
                    <a:pt x="176312" y="833426"/>
                  </a:cubicBezTo>
                  <a:cubicBezTo>
                    <a:pt x="181046" y="806462"/>
                    <a:pt x="184869" y="779225"/>
                    <a:pt x="188509" y="752352"/>
                  </a:cubicBezTo>
                  <a:cubicBezTo>
                    <a:pt x="203255" y="648139"/>
                    <a:pt x="212631" y="542196"/>
                    <a:pt x="190330" y="438348"/>
                  </a:cubicBezTo>
                  <a:cubicBezTo>
                    <a:pt x="183776" y="387517"/>
                    <a:pt x="168302" y="338235"/>
                    <a:pt x="146275" y="292141"/>
                  </a:cubicBezTo>
                  <a:cubicBezTo>
                    <a:pt x="117511" y="214619"/>
                    <a:pt x="65810" y="146845"/>
                    <a:pt x="0" y="97198"/>
                  </a:cubicBezTo>
                  <a:cubicBezTo>
                    <a:pt x="25760" y="63584"/>
                    <a:pt x="51792" y="30243"/>
                    <a:pt x="81557" y="0"/>
                  </a:cubicBezTo>
                  <a:cubicBezTo>
                    <a:pt x="84197" y="2368"/>
                    <a:pt x="89203" y="4099"/>
                    <a:pt x="97031" y="4373"/>
                  </a:cubicBezTo>
                  <a:cubicBezTo>
                    <a:pt x="100490" y="4099"/>
                    <a:pt x="103949" y="3917"/>
                    <a:pt x="107317" y="3826"/>
                  </a:cubicBezTo>
                  <a:cubicBezTo>
                    <a:pt x="110047" y="7196"/>
                    <a:pt x="114325" y="10658"/>
                    <a:pt x="120242" y="13846"/>
                  </a:cubicBezTo>
                  <a:cubicBezTo>
                    <a:pt x="200525" y="79161"/>
                    <a:pt x="237571" y="179274"/>
                    <a:pt x="261965" y="277748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11"/>
            <p:cNvSpPr/>
            <p:nvPr/>
          </p:nvSpPr>
          <p:spPr>
            <a:xfrm>
              <a:off x="17122103" y="7912063"/>
              <a:ext cx="254865" cy="273284"/>
            </a:xfrm>
            <a:custGeom>
              <a:rect b="b" l="l" r="r" t="t"/>
              <a:pathLst>
                <a:path extrusionOk="0" h="273284" w="254865">
                  <a:moveTo>
                    <a:pt x="261055" y="75426"/>
                  </a:moveTo>
                  <a:cubicBezTo>
                    <a:pt x="262876" y="77522"/>
                    <a:pt x="263331" y="80528"/>
                    <a:pt x="263877" y="83170"/>
                  </a:cubicBezTo>
                  <a:cubicBezTo>
                    <a:pt x="221369" y="117786"/>
                    <a:pt x="183230" y="157412"/>
                    <a:pt x="149551" y="200591"/>
                  </a:cubicBezTo>
                  <a:cubicBezTo>
                    <a:pt x="129344" y="224366"/>
                    <a:pt x="115509" y="253517"/>
                    <a:pt x="93117" y="275288"/>
                  </a:cubicBezTo>
                  <a:cubicBezTo>
                    <a:pt x="81193" y="271007"/>
                    <a:pt x="69269" y="266634"/>
                    <a:pt x="57436" y="262080"/>
                  </a:cubicBezTo>
                  <a:cubicBezTo>
                    <a:pt x="37775" y="253881"/>
                    <a:pt x="17021" y="246685"/>
                    <a:pt x="0" y="233749"/>
                  </a:cubicBezTo>
                  <a:cubicBezTo>
                    <a:pt x="53340" y="151308"/>
                    <a:pt x="98032" y="55477"/>
                    <a:pt x="182320" y="0"/>
                  </a:cubicBezTo>
                  <a:cubicBezTo>
                    <a:pt x="179134" y="18674"/>
                    <a:pt x="199705" y="23320"/>
                    <a:pt x="211811" y="31610"/>
                  </a:cubicBezTo>
                  <a:cubicBezTo>
                    <a:pt x="229652" y="44545"/>
                    <a:pt x="245945" y="59485"/>
                    <a:pt x="261055" y="75426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11"/>
            <p:cNvSpPr/>
            <p:nvPr/>
          </p:nvSpPr>
          <p:spPr>
            <a:xfrm>
              <a:off x="17305816" y="6785676"/>
              <a:ext cx="54614" cy="163970"/>
            </a:xfrm>
            <a:custGeom>
              <a:rect b="b" l="l" r="r" t="t"/>
              <a:pathLst>
                <a:path extrusionOk="0" h="163970" w="54614">
                  <a:moveTo>
                    <a:pt x="51311" y="0"/>
                  </a:moveTo>
                  <a:cubicBezTo>
                    <a:pt x="66147" y="27420"/>
                    <a:pt x="63144" y="60123"/>
                    <a:pt x="63144" y="90366"/>
                  </a:cubicBezTo>
                  <a:cubicBezTo>
                    <a:pt x="62506" y="115964"/>
                    <a:pt x="62779" y="141835"/>
                    <a:pt x="57591" y="166977"/>
                  </a:cubicBezTo>
                  <a:cubicBezTo>
                    <a:pt x="53495" y="167159"/>
                    <a:pt x="49399" y="167341"/>
                    <a:pt x="45303" y="167523"/>
                  </a:cubicBezTo>
                  <a:cubicBezTo>
                    <a:pt x="39751" y="167705"/>
                    <a:pt x="34107" y="167979"/>
                    <a:pt x="28555" y="167797"/>
                  </a:cubicBezTo>
                  <a:cubicBezTo>
                    <a:pt x="25551" y="137098"/>
                    <a:pt x="24459" y="104941"/>
                    <a:pt x="11533" y="76520"/>
                  </a:cubicBezTo>
                  <a:cubicBezTo>
                    <a:pt x="27735" y="55932"/>
                    <a:pt x="-3030" y="33341"/>
                    <a:pt x="246" y="11478"/>
                  </a:cubicBezTo>
                  <a:cubicBezTo>
                    <a:pt x="17177" y="7470"/>
                    <a:pt x="34107" y="2004"/>
                    <a:pt x="51311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11"/>
            <p:cNvSpPr/>
            <p:nvPr/>
          </p:nvSpPr>
          <p:spPr>
            <a:xfrm>
              <a:off x="18347642" y="7104326"/>
              <a:ext cx="154739" cy="318831"/>
            </a:xfrm>
            <a:custGeom>
              <a:rect b="b" l="l" r="r" t="t"/>
              <a:pathLst>
                <a:path extrusionOk="0" h="318831" w="154739">
                  <a:moveTo>
                    <a:pt x="155650" y="30243"/>
                  </a:moveTo>
                  <a:cubicBezTo>
                    <a:pt x="159200" y="97016"/>
                    <a:pt x="145911" y="162422"/>
                    <a:pt x="124429" y="225277"/>
                  </a:cubicBezTo>
                  <a:cubicBezTo>
                    <a:pt x="113870" y="256705"/>
                    <a:pt x="106862" y="289681"/>
                    <a:pt x="92480" y="319652"/>
                  </a:cubicBezTo>
                  <a:cubicBezTo>
                    <a:pt x="67994" y="309722"/>
                    <a:pt x="42326" y="303346"/>
                    <a:pt x="16293" y="299155"/>
                  </a:cubicBezTo>
                  <a:cubicBezTo>
                    <a:pt x="10923" y="298244"/>
                    <a:pt x="5461" y="297424"/>
                    <a:pt x="0" y="296605"/>
                  </a:cubicBezTo>
                  <a:cubicBezTo>
                    <a:pt x="24758" y="242768"/>
                    <a:pt x="43236" y="186380"/>
                    <a:pt x="57618" y="128899"/>
                  </a:cubicBezTo>
                  <a:cubicBezTo>
                    <a:pt x="70088" y="86904"/>
                    <a:pt x="68541" y="42359"/>
                    <a:pt x="58892" y="0"/>
                  </a:cubicBezTo>
                  <a:cubicBezTo>
                    <a:pt x="92480" y="5101"/>
                    <a:pt x="124702" y="17035"/>
                    <a:pt x="155650" y="30243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17989647" y="9028156"/>
              <a:ext cx="109228" cy="227736"/>
            </a:xfrm>
            <a:custGeom>
              <a:rect b="b" l="l" r="r" t="t"/>
              <a:pathLst>
                <a:path extrusionOk="0" h="227736" w="109228">
                  <a:moveTo>
                    <a:pt x="79008" y="29424"/>
                  </a:moveTo>
                  <a:cubicBezTo>
                    <a:pt x="113597" y="82896"/>
                    <a:pt x="61987" y="138555"/>
                    <a:pt x="109228" y="190935"/>
                  </a:cubicBezTo>
                  <a:cubicBezTo>
                    <a:pt x="93845" y="206148"/>
                    <a:pt x="75549" y="218354"/>
                    <a:pt x="56799" y="229012"/>
                  </a:cubicBezTo>
                  <a:cubicBezTo>
                    <a:pt x="54341" y="225824"/>
                    <a:pt x="51064" y="223182"/>
                    <a:pt x="47241" y="221360"/>
                  </a:cubicBezTo>
                  <a:cubicBezTo>
                    <a:pt x="37775" y="214255"/>
                    <a:pt x="29765" y="204872"/>
                    <a:pt x="24303" y="194305"/>
                  </a:cubicBezTo>
                  <a:cubicBezTo>
                    <a:pt x="9193" y="165155"/>
                    <a:pt x="21664" y="132907"/>
                    <a:pt x="25669" y="102755"/>
                  </a:cubicBezTo>
                  <a:cubicBezTo>
                    <a:pt x="26943" y="70963"/>
                    <a:pt x="18933" y="38169"/>
                    <a:pt x="91" y="12207"/>
                  </a:cubicBezTo>
                  <a:lnTo>
                    <a:pt x="0" y="12116"/>
                  </a:lnTo>
                  <a:cubicBezTo>
                    <a:pt x="15292" y="8198"/>
                    <a:pt x="30493" y="3006"/>
                    <a:pt x="45876" y="0"/>
                  </a:cubicBezTo>
                  <a:cubicBezTo>
                    <a:pt x="60076" y="4190"/>
                    <a:pt x="70452" y="17855"/>
                    <a:pt x="79008" y="29424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16303984" y="8901626"/>
              <a:ext cx="354991" cy="664991"/>
            </a:xfrm>
            <a:custGeom>
              <a:rect b="b" l="l" r="r" t="t"/>
              <a:pathLst>
                <a:path extrusionOk="0" h="664991" w="354991">
                  <a:moveTo>
                    <a:pt x="360999" y="389795"/>
                  </a:moveTo>
                  <a:lnTo>
                    <a:pt x="360817" y="389521"/>
                  </a:lnTo>
                  <a:cubicBezTo>
                    <a:pt x="339608" y="459664"/>
                    <a:pt x="278441" y="509220"/>
                    <a:pt x="234112" y="565699"/>
                  </a:cubicBezTo>
                  <a:cubicBezTo>
                    <a:pt x="206441" y="598675"/>
                    <a:pt x="179680" y="632380"/>
                    <a:pt x="152555" y="665903"/>
                  </a:cubicBezTo>
                  <a:cubicBezTo>
                    <a:pt x="157379" y="637026"/>
                    <a:pt x="160838" y="607875"/>
                    <a:pt x="163933" y="578816"/>
                  </a:cubicBezTo>
                  <a:cubicBezTo>
                    <a:pt x="176039" y="469502"/>
                    <a:pt x="173855" y="357911"/>
                    <a:pt x="141541" y="252059"/>
                  </a:cubicBezTo>
                  <a:cubicBezTo>
                    <a:pt x="124702" y="190752"/>
                    <a:pt x="104040" y="129992"/>
                    <a:pt x="67357" y="77522"/>
                  </a:cubicBezTo>
                  <a:cubicBezTo>
                    <a:pt x="48242" y="49738"/>
                    <a:pt x="27489" y="20223"/>
                    <a:pt x="0" y="0"/>
                  </a:cubicBezTo>
                  <a:cubicBezTo>
                    <a:pt x="74275" y="9383"/>
                    <a:pt x="133713" y="47551"/>
                    <a:pt x="190694" y="104759"/>
                  </a:cubicBezTo>
                  <a:cubicBezTo>
                    <a:pt x="268792" y="183647"/>
                    <a:pt x="330324" y="282758"/>
                    <a:pt x="360999" y="38979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15980306" y="9014674"/>
              <a:ext cx="327684" cy="1011152"/>
            </a:xfrm>
            <a:custGeom>
              <a:rect b="b" l="l" r="r" t="t"/>
              <a:pathLst>
                <a:path extrusionOk="0" h="1011152" w="327684">
                  <a:moveTo>
                    <a:pt x="319583" y="334227"/>
                  </a:moveTo>
                  <a:cubicBezTo>
                    <a:pt x="329414" y="389612"/>
                    <a:pt x="333965" y="442447"/>
                    <a:pt x="329323" y="499473"/>
                  </a:cubicBezTo>
                  <a:cubicBezTo>
                    <a:pt x="322223" y="588837"/>
                    <a:pt x="311027" y="679020"/>
                    <a:pt x="291730" y="766836"/>
                  </a:cubicBezTo>
                  <a:cubicBezTo>
                    <a:pt x="290456" y="774397"/>
                    <a:pt x="286451" y="783142"/>
                    <a:pt x="285540" y="791796"/>
                  </a:cubicBezTo>
                  <a:cubicBezTo>
                    <a:pt x="248039" y="841716"/>
                    <a:pt x="210537" y="891727"/>
                    <a:pt x="170578" y="939825"/>
                  </a:cubicBezTo>
                  <a:cubicBezTo>
                    <a:pt x="152191" y="963783"/>
                    <a:pt x="134168" y="988105"/>
                    <a:pt x="116328" y="1012427"/>
                  </a:cubicBezTo>
                  <a:cubicBezTo>
                    <a:pt x="129890" y="925432"/>
                    <a:pt x="142179" y="838072"/>
                    <a:pt x="146730" y="750074"/>
                  </a:cubicBezTo>
                  <a:cubicBezTo>
                    <a:pt x="150735" y="680933"/>
                    <a:pt x="141359" y="611975"/>
                    <a:pt x="130072" y="543927"/>
                  </a:cubicBezTo>
                  <a:cubicBezTo>
                    <a:pt x="114234" y="429148"/>
                    <a:pt x="88839" y="307445"/>
                    <a:pt x="19024" y="212433"/>
                  </a:cubicBezTo>
                  <a:cubicBezTo>
                    <a:pt x="13380" y="203688"/>
                    <a:pt x="6918" y="195580"/>
                    <a:pt x="0" y="187837"/>
                  </a:cubicBezTo>
                  <a:cubicBezTo>
                    <a:pt x="6463" y="178546"/>
                    <a:pt x="13016" y="169254"/>
                    <a:pt x="19479" y="159962"/>
                  </a:cubicBezTo>
                  <a:cubicBezTo>
                    <a:pt x="56708" y="110680"/>
                    <a:pt x="98669" y="65224"/>
                    <a:pt x="137627" y="17308"/>
                  </a:cubicBezTo>
                  <a:cubicBezTo>
                    <a:pt x="142179" y="11569"/>
                    <a:pt x="146639" y="5739"/>
                    <a:pt x="151099" y="0"/>
                  </a:cubicBezTo>
                  <a:cubicBezTo>
                    <a:pt x="156742" y="5010"/>
                    <a:pt x="162932" y="9656"/>
                    <a:pt x="166482" y="14211"/>
                  </a:cubicBezTo>
                  <a:cubicBezTo>
                    <a:pt x="219731" y="63857"/>
                    <a:pt x="258415" y="126439"/>
                    <a:pt x="282355" y="195034"/>
                  </a:cubicBezTo>
                  <a:cubicBezTo>
                    <a:pt x="301925" y="239215"/>
                    <a:pt x="313849" y="286220"/>
                    <a:pt x="319583" y="334227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11"/>
            <p:cNvSpPr/>
            <p:nvPr/>
          </p:nvSpPr>
          <p:spPr>
            <a:xfrm>
              <a:off x="15632959" y="9383153"/>
              <a:ext cx="309479" cy="1120465"/>
            </a:xfrm>
            <a:custGeom>
              <a:rect b="b" l="l" r="r" t="t"/>
              <a:pathLst>
                <a:path extrusionOk="0" h="1120465" w="309479">
                  <a:moveTo>
                    <a:pt x="270613" y="185196"/>
                  </a:moveTo>
                  <a:cubicBezTo>
                    <a:pt x="318127" y="314368"/>
                    <a:pt x="323588" y="454472"/>
                    <a:pt x="309024" y="590294"/>
                  </a:cubicBezTo>
                  <a:cubicBezTo>
                    <a:pt x="297191" y="685579"/>
                    <a:pt x="285085" y="780864"/>
                    <a:pt x="263695" y="874419"/>
                  </a:cubicBezTo>
                  <a:cubicBezTo>
                    <a:pt x="263149" y="881160"/>
                    <a:pt x="266972" y="887536"/>
                    <a:pt x="272433" y="891271"/>
                  </a:cubicBezTo>
                  <a:cubicBezTo>
                    <a:pt x="239938" y="933084"/>
                    <a:pt x="207533" y="974896"/>
                    <a:pt x="172580" y="1014614"/>
                  </a:cubicBezTo>
                  <a:cubicBezTo>
                    <a:pt x="140449" y="1051689"/>
                    <a:pt x="107226" y="1088127"/>
                    <a:pt x="76824" y="1126751"/>
                  </a:cubicBezTo>
                  <a:cubicBezTo>
                    <a:pt x="83286" y="1101974"/>
                    <a:pt x="89021" y="1077105"/>
                    <a:pt x="93754" y="1051963"/>
                  </a:cubicBezTo>
                  <a:cubicBezTo>
                    <a:pt x="117693" y="918600"/>
                    <a:pt x="133713" y="782049"/>
                    <a:pt x="120151" y="646591"/>
                  </a:cubicBezTo>
                  <a:cubicBezTo>
                    <a:pt x="109956" y="548573"/>
                    <a:pt x="75276" y="456203"/>
                    <a:pt x="51610" y="360917"/>
                  </a:cubicBezTo>
                  <a:cubicBezTo>
                    <a:pt x="50973" y="350168"/>
                    <a:pt x="21755" y="274195"/>
                    <a:pt x="0" y="253699"/>
                  </a:cubicBezTo>
                  <a:cubicBezTo>
                    <a:pt x="43873" y="194761"/>
                    <a:pt x="88748" y="136369"/>
                    <a:pt x="135261" y="78342"/>
                  </a:cubicBezTo>
                  <a:cubicBezTo>
                    <a:pt x="156560" y="51013"/>
                    <a:pt x="179771" y="25416"/>
                    <a:pt x="203255" y="0"/>
                  </a:cubicBezTo>
                  <a:cubicBezTo>
                    <a:pt x="213086" y="24322"/>
                    <a:pt x="224555" y="48007"/>
                    <a:pt x="234385" y="72511"/>
                  </a:cubicBezTo>
                  <a:cubicBezTo>
                    <a:pt x="249586" y="109678"/>
                    <a:pt x="258689" y="146389"/>
                    <a:pt x="270613" y="185196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11"/>
            <p:cNvSpPr/>
            <p:nvPr/>
          </p:nvSpPr>
          <p:spPr>
            <a:xfrm>
              <a:off x="15197141" y="9817857"/>
              <a:ext cx="336786" cy="573897"/>
            </a:xfrm>
            <a:custGeom>
              <a:rect b="b" l="l" r="r" t="t"/>
              <a:pathLst>
                <a:path extrusionOk="0" h="573897" w="336786">
                  <a:moveTo>
                    <a:pt x="306112" y="8654"/>
                  </a:moveTo>
                  <a:cubicBezTo>
                    <a:pt x="323406" y="114870"/>
                    <a:pt x="347072" y="221998"/>
                    <a:pt x="333783" y="330127"/>
                  </a:cubicBezTo>
                  <a:cubicBezTo>
                    <a:pt x="324316" y="407285"/>
                    <a:pt x="313212" y="484260"/>
                    <a:pt x="297920" y="560506"/>
                  </a:cubicBezTo>
                  <a:cubicBezTo>
                    <a:pt x="297373" y="566701"/>
                    <a:pt x="294916" y="574170"/>
                    <a:pt x="292276" y="581914"/>
                  </a:cubicBezTo>
                  <a:cubicBezTo>
                    <a:pt x="272069" y="560051"/>
                    <a:pt x="250769" y="539008"/>
                    <a:pt x="230380" y="517509"/>
                  </a:cubicBezTo>
                  <a:cubicBezTo>
                    <a:pt x="170032" y="459847"/>
                    <a:pt x="82740" y="431334"/>
                    <a:pt x="0" y="437619"/>
                  </a:cubicBezTo>
                  <a:cubicBezTo>
                    <a:pt x="103312" y="291230"/>
                    <a:pt x="202436" y="144749"/>
                    <a:pt x="304837" y="0"/>
                  </a:cubicBezTo>
                  <a:cubicBezTo>
                    <a:pt x="305293" y="2915"/>
                    <a:pt x="305839" y="5830"/>
                    <a:pt x="306112" y="865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15136991" y="10293463"/>
              <a:ext cx="427810" cy="437254"/>
            </a:xfrm>
            <a:custGeom>
              <a:rect b="b" l="l" r="r" t="t"/>
              <a:pathLst>
                <a:path extrusionOk="0" h="437254" w="427810">
                  <a:moveTo>
                    <a:pt x="431252" y="400999"/>
                  </a:moveTo>
                  <a:cubicBezTo>
                    <a:pt x="428066" y="401728"/>
                    <a:pt x="424880" y="403368"/>
                    <a:pt x="421785" y="406101"/>
                  </a:cubicBezTo>
                  <a:cubicBezTo>
                    <a:pt x="395479" y="429785"/>
                    <a:pt x="360162" y="443541"/>
                    <a:pt x="325027" y="444816"/>
                  </a:cubicBezTo>
                  <a:cubicBezTo>
                    <a:pt x="242651" y="442174"/>
                    <a:pt x="164280" y="403732"/>
                    <a:pt x="104478" y="345978"/>
                  </a:cubicBezTo>
                  <a:cubicBezTo>
                    <a:pt x="128872" y="300522"/>
                    <a:pt x="152811" y="254883"/>
                    <a:pt x="184669" y="213617"/>
                  </a:cubicBezTo>
                  <a:cubicBezTo>
                    <a:pt x="187400" y="210065"/>
                    <a:pt x="191223" y="205419"/>
                    <a:pt x="194682" y="200500"/>
                  </a:cubicBezTo>
                  <a:cubicBezTo>
                    <a:pt x="200325" y="192575"/>
                    <a:pt x="191132" y="181188"/>
                    <a:pt x="182212" y="185013"/>
                  </a:cubicBezTo>
                  <a:cubicBezTo>
                    <a:pt x="178753" y="186471"/>
                    <a:pt x="176477" y="189113"/>
                    <a:pt x="173928" y="191755"/>
                  </a:cubicBezTo>
                  <a:cubicBezTo>
                    <a:pt x="137519" y="231563"/>
                    <a:pt x="109666" y="277110"/>
                    <a:pt x="83269" y="323842"/>
                  </a:cubicBezTo>
                  <a:cubicBezTo>
                    <a:pt x="51957" y="288406"/>
                    <a:pt x="27108" y="247505"/>
                    <a:pt x="11543" y="204052"/>
                  </a:cubicBezTo>
                  <a:cubicBezTo>
                    <a:pt x="-9939" y="138282"/>
                    <a:pt x="1257" y="67501"/>
                    <a:pt x="23103" y="3370"/>
                  </a:cubicBezTo>
                  <a:cubicBezTo>
                    <a:pt x="23467" y="2277"/>
                    <a:pt x="23922" y="1093"/>
                    <a:pt x="24377" y="0"/>
                  </a:cubicBezTo>
                  <a:cubicBezTo>
                    <a:pt x="52776" y="8108"/>
                    <a:pt x="83360" y="-729"/>
                    <a:pt x="112579" y="3370"/>
                  </a:cubicBezTo>
                  <a:cubicBezTo>
                    <a:pt x="158454" y="9656"/>
                    <a:pt x="203784" y="26964"/>
                    <a:pt x="241741" y="53655"/>
                  </a:cubicBezTo>
                  <a:cubicBezTo>
                    <a:pt x="266044" y="72694"/>
                    <a:pt x="285887" y="96652"/>
                    <a:pt x="307278" y="118696"/>
                  </a:cubicBezTo>
                  <a:cubicBezTo>
                    <a:pt x="408223" y="215530"/>
                    <a:pt x="405856" y="277110"/>
                    <a:pt x="431252" y="40099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17658141" y="7173558"/>
              <a:ext cx="127432" cy="245955"/>
            </a:xfrm>
            <a:custGeom>
              <a:rect b="b" l="l" r="r" t="t"/>
              <a:pathLst>
                <a:path extrusionOk="0" h="245955" w="127432">
                  <a:moveTo>
                    <a:pt x="84925" y="0"/>
                  </a:moveTo>
                  <a:cubicBezTo>
                    <a:pt x="134988" y="39626"/>
                    <a:pt x="130710" y="178637"/>
                    <a:pt x="125248" y="239397"/>
                  </a:cubicBezTo>
                  <a:cubicBezTo>
                    <a:pt x="99307" y="243496"/>
                    <a:pt x="73456" y="248598"/>
                    <a:pt x="47514" y="252606"/>
                  </a:cubicBezTo>
                  <a:cubicBezTo>
                    <a:pt x="48060" y="175266"/>
                    <a:pt x="54068" y="88635"/>
                    <a:pt x="5735" y="23138"/>
                  </a:cubicBezTo>
                  <a:cubicBezTo>
                    <a:pt x="3823" y="20861"/>
                    <a:pt x="1912" y="18583"/>
                    <a:pt x="0" y="16397"/>
                  </a:cubicBezTo>
                  <a:cubicBezTo>
                    <a:pt x="27944" y="9474"/>
                    <a:pt x="56253" y="3006"/>
                    <a:pt x="84925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17996484" y="8618230"/>
              <a:ext cx="236660" cy="118423"/>
            </a:xfrm>
            <a:custGeom>
              <a:rect b="b" l="l" r="r" t="t"/>
              <a:pathLst>
                <a:path extrusionOk="0" h="118423" w="236660">
                  <a:moveTo>
                    <a:pt x="244388" y="33887"/>
                  </a:moveTo>
                  <a:cubicBezTo>
                    <a:pt x="245025" y="45638"/>
                    <a:pt x="244752" y="57481"/>
                    <a:pt x="244023" y="69141"/>
                  </a:cubicBezTo>
                  <a:cubicBezTo>
                    <a:pt x="243295" y="78068"/>
                    <a:pt x="242203" y="86996"/>
                    <a:pt x="240565" y="95741"/>
                  </a:cubicBezTo>
                  <a:lnTo>
                    <a:pt x="240565" y="95741"/>
                  </a:lnTo>
                  <a:cubicBezTo>
                    <a:pt x="160191" y="99840"/>
                    <a:pt x="80181" y="107583"/>
                    <a:pt x="1446" y="124800"/>
                  </a:cubicBezTo>
                  <a:cubicBezTo>
                    <a:pt x="1082" y="103393"/>
                    <a:pt x="-4197" y="74151"/>
                    <a:pt x="8000" y="53382"/>
                  </a:cubicBezTo>
                  <a:cubicBezTo>
                    <a:pt x="50781" y="18766"/>
                    <a:pt x="106123" y="1913"/>
                    <a:pt x="160646" y="0"/>
                  </a:cubicBezTo>
                  <a:cubicBezTo>
                    <a:pt x="163195" y="4828"/>
                    <a:pt x="167564" y="8745"/>
                    <a:pt x="173116" y="9929"/>
                  </a:cubicBezTo>
                  <a:cubicBezTo>
                    <a:pt x="197693" y="14666"/>
                    <a:pt x="223998" y="18583"/>
                    <a:pt x="244388" y="33887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6334659" y="8288011"/>
              <a:ext cx="163842" cy="327941"/>
            </a:xfrm>
            <a:custGeom>
              <a:rect b="b" l="l" r="r" t="t"/>
              <a:pathLst>
                <a:path extrusionOk="0" h="327941" w="163842">
                  <a:moveTo>
                    <a:pt x="140540" y="125255"/>
                  </a:moveTo>
                  <a:cubicBezTo>
                    <a:pt x="160474" y="185196"/>
                    <a:pt x="173218" y="246594"/>
                    <a:pt x="171670" y="309996"/>
                  </a:cubicBezTo>
                  <a:cubicBezTo>
                    <a:pt x="146275" y="321109"/>
                    <a:pt x="116601" y="324206"/>
                    <a:pt x="89385" y="329945"/>
                  </a:cubicBezTo>
                  <a:cubicBezTo>
                    <a:pt x="97304" y="226097"/>
                    <a:pt x="54523" y="128535"/>
                    <a:pt x="4369" y="40173"/>
                  </a:cubicBezTo>
                  <a:cubicBezTo>
                    <a:pt x="2913" y="37622"/>
                    <a:pt x="1456" y="35072"/>
                    <a:pt x="0" y="32612"/>
                  </a:cubicBezTo>
                  <a:cubicBezTo>
                    <a:pt x="31403" y="17035"/>
                    <a:pt x="68086" y="12480"/>
                    <a:pt x="101127" y="0"/>
                  </a:cubicBezTo>
                  <a:cubicBezTo>
                    <a:pt x="118695" y="40082"/>
                    <a:pt x="127979" y="83352"/>
                    <a:pt x="140540" y="12525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8858920" y="7290250"/>
              <a:ext cx="236660" cy="163970"/>
            </a:xfrm>
            <a:custGeom>
              <a:rect b="b" l="l" r="r" t="t"/>
              <a:pathLst>
                <a:path extrusionOk="0" h="163970" w="236660">
                  <a:moveTo>
                    <a:pt x="237662" y="6103"/>
                  </a:moveTo>
                  <a:cubicBezTo>
                    <a:pt x="242759" y="26235"/>
                    <a:pt x="236479" y="48007"/>
                    <a:pt x="235478" y="68594"/>
                  </a:cubicBezTo>
                  <a:cubicBezTo>
                    <a:pt x="233475" y="89182"/>
                    <a:pt x="231108" y="109951"/>
                    <a:pt x="223372" y="129263"/>
                  </a:cubicBezTo>
                  <a:cubicBezTo>
                    <a:pt x="152919" y="129628"/>
                    <a:pt x="80100" y="137918"/>
                    <a:pt x="15747" y="167797"/>
                  </a:cubicBezTo>
                  <a:cubicBezTo>
                    <a:pt x="8829" y="154679"/>
                    <a:pt x="819" y="141015"/>
                    <a:pt x="0" y="125802"/>
                  </a:cubicBezTo>
                  <a:cubicBezTo>
                    <a:pt x="60257" y="61762"/>
                    <a:pt x="142452" y="23685"/>
                    <a:pt x="226375" y="0"/>
                  </a:cubicBezTo>
                  <a:cubicBezTo>
                    <a:pt x="229288" y="3097"/>
                    <a:pt x="233202" y="5284"/>
                    <a:pt x="237662" y="6103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16316638" y="7519625"/>
              <a:ext cx="191149" cy="173080"/>
            </a:xfrm>
            <a:custGeom>
              <a:rect b="b" l="l" r="r" t="t"/>
              <a:pathLst>
                <a:path extrusionOk="0" h="173080" w="191149">
                  <a:moveTo>
                    <a:pt x="131620" y="15032"/>
                  </a:moveTo>
                  <a:cubicBezTo>
                    <a:pt x="163114" y="46642"/>
                    <a:pt x="184322" y="89001"/>
                    <a:pt x="195700" y="131998"/>
                  </a:cubicBezTo>
                  <a:cubicBezTo>
                    <a:pt x="165754" y="144933"/>
                    <a:pt x="139721" y="165338"/>
                    <a:pt x="109683" y="177910"/>
                  </a:cubicBezTo>
                  <a:cubicBezTo>
                    <a:pt x="104768" y="113597"/>
                    <a:pt x="66902" y="53383"/>
                    <a:pt x="5006" y="30791"/>
                  </a:cubicBezTo>
                  <a:cubicBezTo>
                    <a:pt x="3368" y="30154"/>
                    <a:pt x="1638" y="29425"/>
                    <a:pt x="0" y="28787"/>
                  </a:cubicBezTo>
                  <a:cubicBezTo>
                    <a:pt x="27125" y="17947"/>
                    <a:pt x="59984" y="1"/>
                    <a:pt x="90386" y="1"/>
                  </a:cubicBezTo>
                  <a:cubicBezTo>
                    <a:pt x="104950" y="-90"/>
                    <a:pt x="118968" y="4010"/>
                    <a:pt x="131620" y="1503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16264936" y="7565356"/>
              <a:ext cx="54614" cy="18218"/>
            </a:xfrm>
            <a:custGeom>
              <a:rect b="b" l="l" r="r" t="t"/>
              <a:pathLst>
                <a:path extrusionOk="0" h="18218" w="54614">
                  <a:moveTo>
                    <a:pt x="59893" y="20496"/>
                  </a:moveTo>
                  <a:cubicBezTo>
                    <a:pt x="59620" y="20496"/>
                    <a:pt x="59438" y="20496"/>
                    <a:pt x="59256" y="20496"/>
                  </a:cubicBezTo>
                  <a:cubicBezTo>
                    <a:pt x="52612" y="20496"/>
                    <a:pt x="46058" y="20587"/>
                    <a:pt x="39413" y="20770"/>
                  </a:cubicBezTo>
                  <a:cubicBezTo>
                    <a:pt x="26306" y="20952"/>
                    <a:pt x="13107" y="21407"/>
                    <a:pt x="0" y="20679"/>
                  </a:cubicBezTo>
                  <a:cubicBezTo>
                    <a:pt x="6554" y="13118"/>
                    <a:pt x="13472" y="5830"/>
                    <a:pt x="21664" y="0"/>
                  </a:cubicBezTo>
                  <a:cubicBezTo>
                    <a:pt x="27398" y="3097"/>
                    <a:pt x="33315" y="6103"/>
                    <a:pt x="39231" y="9018"/>
                  </a:cubicBezTo>
                  <a:cubicBezTo>
                    <a:pt x="38958" y="8927"/>
                    <a:pt x="38776" y="8836"/>
                    <a:pt x="38594" y="8745"/>
                  </a:cubicBezTo>
                  <a:cubicBezTo>
                    <a:pt x="45967" y="12389"/>
                    <a:pt x="52976" y="16306"/>
                    <a:pt x="59893" y="2049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18056823" y="7592685"/>
              <a:ext cx="209353" cy="100204"/>
            </a:xfrm>
            <a:custGeom>
              <a:rect b="b" l="l" r="r" t="t"/>
              <a:pathLst>
                <a:path extrusionOk="0" h="100204" w="209353">
                  <a:moveTo>
                    <a:pt x="193698" y="0"/>
                  </a:moveTo>
                  <a:cubicBezTo>
                    <a:pt x="202163" y="25142"/>
                    <a:pt x="203619" y="51560"/>
                    <a:pt x="209354" y="77704"/>
                  </a:cubicBezTo>
                  <a:cubicBezTo>
                    <a:pt x="168848" y="79981"/>
                    <a:pt x="128070" y="76520"/>
                    <a:pt x="87838" y="83078"/>
                  </a:cubicBezTo>
                  <a:cubicBezTo>
                    <a:pt x="60349" y="87178"/>
                    <a:pt x="34316" y="97289"/>
                    <a:pt x="7828" y="105397"/>
                  </a:cubicBezTo>
                  <a:cubicBezTo>
                    <a:pt x="4915" y="79344"/>
                    <a:pt x="7555" y="52471"/>
                    <a:pt x="0" y="27146"/>
                  </a:cubicBezTo>
                  <a:cubicBezTo>
                    <a:pt x="62988" y="9929"/>
                    <a:pt x="128343" y="1093"/>
                    <a:pt x="193698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16679183" y="6990913"/>
              <a:ext cx="145637" cy="191299"/>
            </a:xfrm>
            <a:custGeom>
              <a:rect b="b" l="l" r="r" t="t"/>
              <a:pathLst>
                <a:path extrusionOk="0" h="191299" w="145637">
                  <a:moveTo>
                    <a:pt x="149733" y="161420"/>
                  </a:moveTo>
                  <a:cubicBezTo>
                    <a:pt x="126796" y="176268"/>
                    <a:pt x="99489" y="179730"/>
                    <a:pt x="75276" y="191481"/>
                  </a:cubicBezTo>
                  <a:cubicBezTo>
                    <a:pt x="75458" y="133818"/>
                    <a:pt x="30948" y="88180"/>
                    <a:pt x="2093" y="41721"/>
                  </a:cubicBezTo>
                  <a:cubicBezTo>
                    <a:pt x="1456" y="40810"/>
                    <a:pt x="728" y="39991"/>
                    <a:pt x="0" y="39080"/>
                  </a:cubicBezTo>
                  <a:cubicBezTo>
                    <a:pt x="23939" y="24869"/>
                    <a:pt x="48606" y="12207"/>
                    <a:pt x="73729" y="0"/>
                  </a:cubicBezTo>
                  <a:cubicBezTo>
                    <a:pt x="105678" y="50467"/>
                    <a:pt x="131256" y="104668"/>
                    <a:pt x="149733" y="16142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16946245" y="8932416"/>
              <a:ext cx="291274" cy="163970"/>
            </a:xfrm>
            <a:custGeom>
              <a:rect b="b" l="l" r="r" t="t"/>
              <a:pathLst>
                <a:path extrusionOk="0" h="163970" w="291274">
                  <a:moveTo>
                    <a:pt x="299649" y="108312"/>
                  </a:moveTo>
                  <a:cubicBezTo>
                    <a:pt x="290729" y="128079"/>
                    <a:pt x="282901" y="148485"/>
                    <a:pt x="272433" y="167432"/>
                  </a:cubicBezTo>
                  <a:cubicBezTo>
                    <a:pt x="207078" y="135640"/>
                    <a:pt x="137263" y="112411"/>
                    <a:pt x="66811" y="94830"/>
                  </a:cubicBezTo>
                  <a:cubicBezTo>
                    <a:pt x="45239" y="88271"/>
                    <a:pt x="18569" y="90457"/>
                    <a:pt x="0" y="77157"/>
                  </a:cubicBezTo>
                  <a:cubicBezTo>
                    <a:pt x="4824" y="51377"/>
                    <a:pt x="12652" y="26144"/>
                    <a:pt x="15474" y="0"/>
                  </a:cubicBezTo>
                  <a:cubicBezTo>
                    <a:pt x="60257" y="3917"/>
                    <a:pt x="100399" y="11296"/>
                    <a:pt x="144727" y="22774"/>
                  </a:cubicBezTo>
                  <a:cubicBezTo>
                    <a:pt x="204348" y="33250"/>
                    <a:pt x="260054" y="60578"/>
                    <a:pt x="299649" y="108312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18496011" y="8460202"/>
              <a:ext cx="182046" cy="145751"/>
            </a:xfrm>
            <a:custGeom>
              <a:rect b="b" l="l" r="r" t="t"/>
              <a:pathLst>
                <a:path extrusionOk="0" h="145751" w="182046">
                  <a:moveTo>
                    <a:pt x="173491" y="78228"/>
                  </a:moveTo>
                  <a:cubicBezTo>
                    <a:pt x="185142" y="91073"/>
                    <a:pt x="194426" y="100911"/>
                    <a:pt x="188145" y="119312"/>
                  </a:cubicBezTo>
                  <a:cubicBezTo>
                    <a:pt x="185961" y="129879"/>
                    <a:pt x="183412" y="140355"/>
                    <a:pt x="180408" y="150649"/>
                  </a:cubicBezTo>
                  <a:cubicBezTo>
                    <a:pt x="144818" y="92804"/>
                    <a:pt x="64171" y="82510"/>
                    <a:pt x="0" y="92712"/>
                  </a:cubicBezTo>
                  <a:cubicBezTo>
                    <a:pt x="11651" y="61558"/>
                    <a:pt x="21754" y="29766"/>
                    <a:pt x="37320" y="342"/>
                  </a:cubicBezTo>
                  <a:cubicBezTo>
                    <a:pt x="92662" y="-4121"/>
                    <a:pt x="142270" y="35778"/>
                    <a:pt x="173491" y="78228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18587302" y="8594090"/>
              <a:ext cx="54614" cy="91094"/>
            </a:xfrm>
            <a:custGeom>
              <a:rect b="b" l="l" r="r" t="t"/>
              <a:pathLst>
                <a:path extrusionOk="0" h="91094" w="54614">
                  <a:moveTo>
                    <a:pt x="16207" y="0"/>
                  </a:moveTo>
                  <a:cubicBezTo>
                    <a:pt x="80105" y="32794"/>
                    <a:pt x="76100" y="89819"/>
                    <a:pt x="5" y="94739"/>
                  </a:cubicBezTo>
                  <a:cubicBezTo>
                    <a:pt x="-268" y="62764"/>
                    <a:pt x="11746" y="32065"/>
                    <a:pt x="16207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3" name="Google Shape;1003;p11"/>
          <p:cNvGrpSpPr/>
          <p:nvPr/>
        </p:nvGrpSpPr>
        <p:grpSpPr>
          <a:xfrm flipH="1">
            <a:off x="7743400" y="-935384"/>
            <a:ext cx="2578928" cy="2650064"/>
            <a:chOff x="15485748" y="-1870769"/>
            <a:chExt cx="5157856" cy="5300129"/>
          </a:xfrm>
        </p:grpSpPr>
        <p:sp>
          <p:nvSpPr>
            <p:cNvPr id="1004" name="Google Shape;1004;p11"/>
            <p:cNvSpPr/>
            <p:nvPr/>
          </p:nvSpPr>
          <p:spPr>
            <a:xfrm>
              <a:off x="18840038" y="-1862829"/>
              <a:ext cx="297213" cy="403059"/>
            </a:xfrm>
            <a:custGeom>
              <a:rect b="b" l="l" r="r" t="t"/>
              <a:pathLst>
                <a:path extrusionOk="0" h="403059" w="297213">
                  <a:moveTo>
                    <a:pt x="41758" y="192431"/>
                  </a:moveTo>
                  <a:cubicBezTo>
                    <a:pt x="58211" y="200917"/>
                    <a:pt x="74770" y="210781"/>
                    <a:pt x="85809" y="226055"/>
                  </a:cubicBezTo>
                  <a:cubicBezTo>
                    <a:pt x="114894" y="266255"/>
                    <a:pt x="116061" y="318016"/>
                    <a:pt x="114363" y="365747"/>
                  </a:cubicBezTo>
                  <a:cubicBezTo>
                    <a:pt x="112134" y="382824"/>
                    <a:pt x="108100" y="405840"/>
                    <a:pt x="129861" y="411780"/>
                  </a:cubicBezTo>
                  <a:cubicBezTo>
                    <a:pt x="132196" y="412417"/>
                    <a:pt x="134425" y="412735"/>
                    <a:pt x="136442" y="412629"/>
                  </a:cubicBezTo>
                  <a:cubicBezTo>
                    <a:pt x="151090" y="412629"/>
                    <a:pt x="161492" y="398097"/>
                    <a:pt x="161599" y="383354"/>
                  </a:cubicBezTo>
                  <a:cubicBezTo>
                    <a:pt x="171470" y="336048"/>
                    <a:pt x="187923" y="286832"/>
                    <a:pt x="224544" y="253420"/>
                  </a:cubicBezTo>
                  <a:cubicBezTo>
                    <a:pt x="240891" y="239844"/>
                    <a:pt x="258299" y="227540"/>
                    <a:pt x="276769" y="217145"/>
                  </a:cubicBezTo>
                  <a:cubicBezTo>
                    <a:pt x="292160" y="213539"/>
                    <a:pt x="303730" y="197204"/>
                    <a:pt x="295026" y="182249"/>
                  </a:cubicBezTo>
                  <a:cubicBezTo>
                    <a:pt x="282819" y="163369"/>
                    <a:pt x="255539" y="164111"/>
                    <a:pt x="240572" y="147458"/>
                  </a:cubicBezTo>
                  <a:cubicBezTo>
                    <a:pt x="218600" y="128048"/>
                    <a:pt x="210532" y="97500"/>
                    <a:pt x="207985" y="69286"/>
                  </a:cubicBezTo>
                  <a:cubicBezTo>
                    <a:pt x="206923" y="59104"/>
                    <a:pt x="209471" y="45951"/>
                    <a:pt x="199281" y="39693"/>
                  </a:cubicBezTo>
                  <a:cubicBezTo>
                    <a:pt x="201722" y="27920"/>
                    <a:pt x="208197" y="15191"/>
                    <a:pt x="204058" y="3206"/>
                  </a:cubicBezTo>
                  <a:cubicBezTo>
                    <a:pt x="193761" y="-8780"/>
                    <a:pt x="190152" y="16252"/>
                    <a:pt x="185588" y="22510"/>
                  </a:cubicBezTo>
                  <a:cubicBezTo>
                    <a:pt x="173381" y="45209"/>
                    <a:pt x="161492" y="70135"/>
                    <a:pt x="139838" y="85302"/>
                  </a:cubicBezTo>
                  <a:cubicBezTo>
                    <a:pt x="105128" y="105880"/>
                    <a:pt x="66066" y="119456"/>
                    <a:pt x="27216" y="130169"/>
                  </a:cubicBezTo>
                  <a:cubicBezTo>
                    <a:pt x="15752" y="131230"/>
                    <a:pt x="3651" y="137170"/>
                    <a:pt x="785" y="149262"/>
                  </a:cubicBezTo>
                  <a:cubicBezTo>
                    <a:pt x="-5159" y="174506"/>
                    <a:pt x="24031" y="183840"/>
                    <a:pt x="41758" y="1924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20501134" y="1473265"/>
              <a:ext cx="95532" cy="116674"/>
            </a:xfrm>
            <a:custGeom>
              <a:rect b="b" l="l" r="r" t="t"/>
              <a:pathLst>
                <a:path extrusionOk="0" h="116674" w="95532">
                  <a:moveTo>
                    <a:pt x="93989" y="103085"/>
                  </a:moveTo>
                  <a:cubicBezTo>
                    <a:pt x="109911" y="74340"/>
                    <a:pt x="107469" y="32867"/>
                    <a:pt x="82631" y="9957"/>
                  </a:cubicBezTo>
                  <a:cubicBezTo>
                    <a:pt x="23719" y="-26212"/>
                    <a:pt x="-23729" y="44005"/>
                    <a:pt x="12786" y="95023"/>
                  </a:cubicBezTo>
                  <a:cubicBezTo>
                    <a:pt x="29557" y="121965"/>
                    <a:pt x="74988" y="133314"/>
                    <a:pt x="93989" y="103085"/>
                  </a:cubicBezTo>
                  <a:close/>
                  <a:moveTo>
                    <a:pt x="24781" y="42096"/>
                  </a:moveTo>
                  <a:cubicBezTo>
                    <a:pt x="35820" y="47081"/>
                    <a:pt x="48345" y="40504"/>
                    <a:pt x="59915" y="43580"/>
                  </a:cubicBezTo>
                  <a:cubicBezTo>
                    <a:pt x="68301" y="55672"/>
                    <a:pt x="68301" y="72007"/>
                    <a:pt x="62781" y="85159"/>
                  </a:cubicBezTo>
                  <a:cubicBezTo>
                    <a:pt x="62781" y="85159"/>
                    <a:pt x="62781" y="85159"/>
                    <a:pt x="62675" y="85159"/>
                  </a:cubicBezTo>
                  <a:cubicBezTo>
                    <a:pt x="68195" y="71901"/>
                    <a:pt x="68089" y="55672"/>
                    <a:pt x="59809" y="43687"/>
                  </a:cubicBezTo>
                  <a:cubicBezTo>
                    <a:pt x="48345" y="40610"/>
                    <a:pt x="35820" y="46975"/>
                    <a:pt x="24781" y="42414"/>
                  </a:cubicBezTo>
                  <a:cubicBezTo>
                    <a:pt x="24781" y="42308"/>
                    <a:pt x="24781" y="42201"/>
                    <a:pt x="24781" y="420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18661491" y="744275"/>
              <a:ext cx="1900040" cy="413665"/>
            </a:xfrm>
            <a:custGeom>
              <a:rect b="b" l="l" r="r" t="t"/>
              <a:pathLst>
                <a:path extrusionOk="0" h="413665" w="1900040">
                  <a:moveTo>
                    <a:pt x="6842" y="87264"/>
                  </a:moveTo>
                  <a:cubicBezTo>
                    <a:pt x="48346" y="98720"/>
                    <a:pt x="92397" y="83870"/>
                    <a:pt x="134538" y="81218"/>
                  </a:cubicBezTo>
                  <a:cubicBezTo>
                    <a:pt x="234210" y="70930"/>
                    <a:pt x="334095" y="62126"/>
                    <a:pt x="433768" y="51519"/>
                  </a:cubicBezTo>
                  <a:cubicBezTo>
                    <a:pt x="573989" y="36564"/>
                    <a:pt x="714952" y="43670"/>
                    <a:pt x="854112" y="65096"/>
                  </a:cubicBezTo>
                  <a:cubicBezTo>
                    <a:pt x="967159" y="80370"/>
                    <a:pt x="1078401" y="95644"/>
                    <a:pt x="1189220" y="124176"/>
                  </a:cubicBezTo>
                  <a:cubicBezTo>
                    <a:pt x="1293244" y="151224"/>
                    <a:pt x="1392386" y="192908"/>
                    <a:pt x="1493969" y="227487"/>
                  </a:cubicBezTo>
                  <a:cubicBezTo>
                    <a:pt x="1626866" y="270020"/>
                    <a:pt x="1763478" y="315947"/>
                    <a:pt x="1870156" y="409924"/>
                  </a:cubicBezTo>
                  <a:cubicBezTo>
                    <a:pt x="1880134" y="418515"/>
                    <a:pt x="1896268" y="415651"/>
                    <a:pt x="1904017" y="405469"/>
                  </a:cubicBezTo>
                  <a:cubicBezTo>
                    <a:pt x="1912296" y="395180"/>
                    <a:pt x="1909855" y="379376"/>
                    <a:pt x="1899665" y="371527"/>
                  </a:cubicBezTo>
                  <a:cubicBezTo>
                    <a:pt x="1849245" y="329418"/>
                    <a:pt x="1793518" y="293567"/>
                    <a:pt x="1733969" y="265777"/>
                  </a:cubicBezTo>
                  <a:cubicBezTo>
                    <a:pt x="1659772" y="229820"/>
                    <a:pt x="1580267" y="206803"/>
                    <a:pt x="1502355" y="180604"/>
                  </a:cubicBezTo>
                  <a:cubicBezTo>
                    <a:pt x="1342815" y="121842"/>
                    <a:pt x="1181046" y="63293"/>
                    <a:pt x="1010786" y="41973"/>
                  </a:cubicBezTo>
                  <a:cubicBezTo>
                    <a:pt x="888716" y="24048"/>
                    <a:pt x="766222" y="5168"/>
                    <a:pt x="642772" y="288"/>
                  </a:cubicBezTo>
                  <a:cubicBezTo>
                    <a:pt x="517624" y="-2363"/>
                    <a:pt x="393326" y="13759"/>
                    <a:pt x="269345" y="28609"/>
                  </a:cubicBezTo>
                  <a:cubicBezTo>
                    <a:pt x="188461" y="35715"/>
                    <a:pt x="108426" y="48974"/>
                    <a:pt x="28390" y="62763"/>
                  </a:cubicBezTo>
                  <a:cubicBezTo>
                    <a:pt x="22234" y="63293"/>
                    <a:pt x="15971" y="64035"/>
                    <a:pt x="9814" y="64990"/>
                  </a:cubicBezTo>
                  <a:cubicBezTo>
                    <a:pt x="-1862" y="66263"/>
                    <a:pt x="-3454" y="83128"/>
                    <a:pt x="6842" y="872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19157539" y="250250"/>
              <a:ext cx="1486065" cy="222743"/>
            </a:xfrm>
            <a:custGeom>
              <a:rect b="b" l="l" r="r" t="t"/>
              <a:pathLst>
                <a:path extrusionOk="0" h="222743" w="1486065">
                  <a:moveTo>
                    <a:pt x="209668" y="125090"/>
                  </a:moveTo>
                  <a:cubicBezTo>
                    <a:pt x="151818" y="143864"/>
                    <a:pt x="92163" y="157122"/>
                    <a:pt x="34950" y="177806"/>
                  </a:cubicBezTo>
                  <a:cubicBezTo>
                    <a:pt x="27625" y="178230"/>
                    <a:pt x="-11861" y="192125"/>
                    <a:pt x="3530" y="201671"/>
                  </a:cubicBezTo>
                  <a:cubicBezTo>
                    <a:pt x="3424" y="203580"/>
                    <a:pt x="3424" y="205489"/>
                    <a:pt x="3742" y="207505"/>
                  </a:cubicBezTo>
                  <a:cubicBezTo>
                    <a:pt x="10323" y="237840"/>
                    <a:pt x="45989" y="224475"/>
                    <a:pt x="68068" y="222566"/>
                  </a:cubicBezTo>
                  <a:cubicBezTo>
                    <a:pt x="134197" y="215248"/>
                    <a:pt x="200752" y="211853"/>
                    <a:pt x="266882" y="204217"/>
                  </a:cubicBezTo>
                  <a:cubicBezTo>
                    <a:pt x="352224" y="198489"/>
                    <a:pt x="437992" y="199550"/>
                    <a:pt x="523547" y="199231"/>
                  </a:cubicBezTo>
                  <a:cubicBezTo>
                    <a:pt x="598487" y="206974"/>
                    <a:pt x="673639" y="205277"/>
                    <a:pt x="748792" y="206232"/>
                  </a:cubicBezTo>
                  <a:cubicBezTo>
                    <a:pt x="810888" y="208459"/>
                    <a:pt x="873090" y="206126"/>
                    <a:pt x="935293" y="207823"/>
                  </a:cubicBezTo>
                  <a:cubicBezTo>
                    <a:pt x="1020529" y="214081"/>
                    <a:pt x="1105554" y="220869"/>
                    <a:pt x="1191108" y="220551"/>
                  </a:cubicBezTo>
                  <a:cubicBezTo>
                    <a:pt x="1260317" y="221400"/>
                    <a:pt x="1427287" y="238689"/>
                    <a:pt x="1478450" y="191913"/>
                  </a:cubicBezTo>
                  <a:cubicBezTo>
                    <a:pt x="1496601" y="176427"/>
                    <a:pt x="1494266" y="151607"/>
                    <a:pt x="1486199" y="131454"/>
                  </a:cubicBezTo>
                  <a:cubicBezTo>
                    <a:pt x="1475902" y="101330"/>
                    <a:pt x="1462209" y="72056"/>
                    <a:pt x="1445756" y="44796"/>
                  </a:cubicBezTo>
                  <a:cubicBezTo>
                    <a:pt x="1425801" y="7248"/>
                    <a:pt x="1395973" y="9475"/>
                    <a:pt x="1359246" y="6081"/>
                  </a:cubicBezTo>
                  <a:cubicBezTo>
                    <a:pt x="1295027" y="-177"/>
                    <a:pt x="1230489" y="-813"/>
                    <a:pt x="1165951" y="672"/>
                  </a:cubicBezTo>
                  <a:cubicBezTo>
                    <a:pt x="1070100" y="35"/>
                    <a:pt x="974674" y="5975"/>
                    <a:pt x="879141" y="13930"/>
                  </a:cubicBezTo>
                  <a:cubicBezTo>
                    <a:pt x="652834" y="22204"/>
                    <a:pt x="426421" y="59327"/>
                    <a:pt x="209668" y="125090"/>
                  </a:cubicBezTo>
                  <a:close/>
                  <a:moveTo>
                    <a:pt x="1283351" y="175366"/>
                  </a:moveTo>
                  <a:cubicBezTo>
                    <a:pt x="1282077" y="175366"/>
                    <a:pt x="1280803" y="175260"/>
                    <a:pt x="1279529" y="175260"/>
                  </a:cubicBezTo>
                  <a:cubicBezTo>
                    <a:pt x="1280803" y="175260"/>
                    <a:pt x="1282077" y="175366"/>
                    <a:pt x="1283351" y="175366"/>
                  </a:cubicBezTo>
                  <a:cubicBezTo>
                    <a:pt x="1283457" y="175366"/>
                    <a:pt x="1283351" y="175366"/>
                    <a:pt x="1283351" y="1753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18366473" y="-42474"/>
              <a:ext cx="1772663" cy="678836"/>
            </a:xfrm>
            <a:custGeom>
              <a:rect b="b" l="l" r="r" t="t"/>
              <a:pathLst>
                <a:path extrusionOk="0" h="678836" w="1772663">
                  <a:moveTo>
                    <a:pt x="987359" y="167387"/>
                  </a:moveTo>
                  <a:cubicBezTo>
                    <a:pt x="1166536" y="126975"/>
                    <a:pt x="1349746" y="94624"/>
                    <a:pt x="1533169" y="76274"/>
                  </a:cubicBezTo>
                  <a:cubicBezTo>
                    <a:pt x="1590914" y="69274"/>
                    <a:pt x="1648658" y="62379"/>
                    <a:pt x="1706402" y="55591"/>
                  </a:cubicBezTo>
                  <a:cubicBezTo>
                    <a:pt x="1731771" y="48803"/>
                    <a:pt x="1784208" y="59834"/>
                    <a:pt x="1782722" y="21119"/>
                  </a:cubicBezTo>
                  <a:cubicBezTo>
                    <a:pt x="1780918" y="8390"/>
                    <a:pt x="1768286" y="-2004"/>
                    <a:pt x="1755230" y="329"/>
                  </a:cubicBezTo>
                  <a:cubicBezTo>
                    <a:pt x="1719246" y="6057"/>
                    <a:pt x="1682731" y="9239"/>
                    <a:pt x="1646641" y="14012"/>
                  </a:cubicBezTo>
                  <a:cubicBezTo>
                    <a:pt x="1458441" y="36074"/>
                    <a:pt x="1269923" y="56758"/>
                    <a:pt x="1084802" y="98442"/>
                  </a:cubicBezTo>
                  <a:cubicBezTo>
                    <a:pt x="782388" y="152749"/>
                    <a:pt x="486342" y="278122"/>
                    <a:pt x="242522" y="469893"/>
                  </a:cubicBezTo>
                  <a:cubicBezTo>
                    <a:pt x="180531" y="514442"/>
                    <a:pt x="121938" y="563764"/>
                    <a:pt x="63450" y="612767"/>
                  </a:cubicBezTo>
                  <a:cubicBezTo>
                    <a:pt x="42433" y="633344"/>
                    <a:pt x="12712" y="652224"/>
                    <a:pt x="293" y="680120"/>
                  </a:cubicBezTo>
                  <a:cubicBezTo>
                    <a:pt x="-1087" y="684469"/>
                    <a:pt x="2628" y="688712"/>
                    <a:pt x="6874" y="688606"/>
                  </a:cubicBezTo>
                  <a:cubicBezTo>
                    <a:pt x="7405" y="688606"/>
                    <a:pt x="8042" y="688606"/>
                    <a:pt x="8572" y="688394"/>
                  </a:cubicBezTo>
                  <a:cubicBezTo>
                    <a:pt x="14517" y="687969"/>
                    <a:pt x="18975" y="683939"/>
                    <a:pt x="23964" y="681075"/>
                  </a:cubicBezTo>
                  <a:cubicBezTo>
                    <a:pt x="121726" y="611494"/>
                    <a:pt x="214498" y="534701"/>
                    <a:pt x="314702" y="468302"/>
                  </a:cubicBezTo>
                  <a:cubicBezTo>
                    <a:pt x="514365" y="322565"/>
                    <a:pt x="746404" y="222012"/>
                    <a:pt x="987359" y="1673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18951252" y="1049872"/>
              <a:ext cx="1687745" cy="1262211"/>
            </a:xfrm>
            <a:custGeom>
              <a:rect b="b" l="l" r="r" t="t"/>
              <a:pathLst>
                <a:path extrusionOk="0" h="1262211" w="1687745">
                  <a:moveTo>
                    <a:pt x="1180432" y="447987"/>
                  </a:moveTo>
                  <a:cubicBezTo>
                    <a:pt x="982891" y="293446"/>
                    <a:pt x="767518" y="154921"/>
                    <a:pt x="528155" y="75264"/>
                  </a:cubicBezTo>
                  <a:cubicBezTo>
                    <a:pt x="460115" y="50338"/>
                    <a:pt x="389102" y="35064"/>
                    <a:pt x="317664" y="23927"/>
                  </a:cubicBezTo>
                  <a:cubicBezTo>
                    <a:pt x="225104" y="10350"/>
                    <a:pt x="128085" y="-15319"/>
                    <a:pt x="35843" y="12259"/>
                  </a:cubicBezTo>
                  <a:cubicBezTo>
                    <a:pt x="27139" y="14805"/>
                    <a:pt x="-3219" y="29973"/>
                    <a:pt x="8563" y="39201"/>
                  </a:cubicBezTo>
                  <a:cubicBezTo>
                    <a:pt x="1557" y="40792"/>
                    <a:pt x="-1627" y="44716"/>
                    <a:pt x="814" y="51929"/>
                  </a:cubicBezTo>
                  <a:cubicBezTo>
                    <a:pt x="8669" y="61263"/>
                    <a:pt x="22787" y="62111"/>
                    <a:pt x="33614" y="66884"/>
                  </a:cubicBezTo>
                  <a:cubicBezTo>
                    <a:pt x="117258" y="96584"/>
                    <a:pt x="203556" y="124479"/>
                    <a:pt x="283166" y="164679"/>
                  </a:cubicBezTo>
                  <a:cubicBezTo>
                    <a:pt x="462662" y="261731"/>
                    <a:pt x="631861" y="379680"/>
                    <a:pt x="792569" y="505158"/>
                  </a:cubicBezTo>
                  <a:cubicBezTo>
                    <a:pt x="881308" y="572299"/>
                    <a:pt x="965377" y="645168"/>
                    <a:pt x="1041166" y="726734"/>
                  </a:cubicBezTo>
                  <a:cubicBezTo>
                    <a:pt x="1201237" y="882549"/>
                    <a:pt x="1319485" y="1072835"/>
                    <a:pt x="1450046" y="1252409"/>
                  </a:cubicBezTo>
                  <a:cubicBezTo>
                    <a:pt x="1459387" y="1264288"/>
                    <a:pt x="1472019" y="1264500"/>
                    <a:pt x="1481360" y="1258985"/>
                  </a:cubicBezTo>
                  <a:cubicBezTo>
                    <a:pt x="1513735" y="1280517"/>
                    <a:pt x="1580608" y="1194283"/>
                    <a:pt x="1597273" y="1171797"/>
                  </a:cubicBezTo>
                  <a:cubicBezTo>
                    <a:pt x="1639520" y="1117914"/>
                    <a:pt x="1665420" y="1053849"/>
                    <a:pt x="1683996" y="988511"/>
                  </a:cubicBezTo>
                  <a:cubicBezTo>
                    <a:pt x="1704270" y="936325"/>
                    <a:pt x="1666375" y="899944"/>
                    <a:pt x="1633682" y="864942"/>
                  </a:cubicBezTo>
                  <a:cubicBezTo>
                    <a:pt x="1485500" y="723128"/>
                    <a:pt x="1342201" y="574739"/>
                    <a:pt x="1180432" y="447987"/>
                  </a:cubicBezTo>
                  <a:close/>
                  <a:moveTo>
                    <a:pt x="30217" y="39094"/>
                  </a:moveTo>
                  <a:cubicBezTo>
                    <a:pt x="30323" y="39094"/>
                    <a:pt x="30323" y="39094"/>
                    <a:pt x="30429" y="39094"/>
                  </a:cubicBezTo>
                  <a:cubicBezTo>
                    <a:pt x="31066" y="39201"/>
                    <a:pt x="31809" y="39306"/>
                    <a:pt x="32446" y="39413"/>
                  </a:cubicBezTo>
                  <a:cubicBezTo>
                    <a:pt x="31703" y="39306"/>
                    <a:pt x="30960" y="39201"/>
                    <a:pt x="30217" y="390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19412484" y="-1468063"/>
              <a:ext cx="137991" cy="148495"/>
            </a:xfrm>
            <a:custGeom>
              <a:rect b="b" l="l" r="r" t="t"/>
              <a:pathLst>
                <a:path extrusionOk="0" h="148495" w="137991">
                  <a:moveTo>
                    <a:pt x="69045" y="148433"/>
                  </a:moveTo>
                  <a:cubicBezTo>
                    <a:pt x="139633" y="152782"/>
                    <a:pt x="164365" y="47032"/>
                    <a:pt x="109912" y="10545"/>
                  </a:cubicBezTo>
                  <a:cubicBezTo>
                    <a:pt x="94626" y="362"/>
                    <a:pt x="67771" y="-7063"/>
                    <a:pt x="55458" y="10863"/>
                  </a:cubicBezTo>
                  <a:cubicBezTo>
                    <a:pt x="33061" y="3438"/>
                    <a:pt x="8965" y="25182"/>
                    <a:pt x="4189" y="46290"/>
                  </a:cubicBezTo>
                  <a:cubicBezTo>
                    <a:pt x="-11203" y="91899"/>
                    <a:pt x="17032" y="148857"/>
                    <a:pt x="69045" y="1484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18635108" y="-1134859"/>
              <a:ext cx="1454221" cy="1219784"/>
            </a:xfrm>
            <a:custGeom>
              <a:rect b="b" l="l" r="r" t="t"/>
              <a:pathLst>
                <a:path extrusionOk="0" h="1219784" w="1454221">
                  <a:moveTo>
                    <a:pt x="223971" y="878032"/>
                  </a:moveTo>
                  <a:cubicBezTo>
                    <a:pt x="176629" y="934991"/>
                    <a:pt x="132048" y="993435"/>
                    <a:pt x="91393" y="1055485"/>
                  </a:cubicBezTo>
                  <a:cubicBezTo>
                    <a:pt x="69314" y="1088684"/>
                    <a:pt x="45750" y="1121141"/>
                    <a:pt x="24308" y="1156037"/>
                  </a:cubicBezTo>
                  <a:cubicBezTo>
                    <a:pt x="15179" y="1173857"/>
                    <a:pt x="1062" y="1191570"/>
                    <a:pt x="0" y="1212041"/>
                  </a:cubicBezTo>
                  <a:cubicBezTo>
                    <a:pt x="1380" y="1216390"/>
                    <a:pt x="3184" y="1217981"/>
                    <a:pt x="4989" y="1217981"/>
                  </a:cubicBezTo>
                  <a:cubicBezTo>
                    <a:pt x="5414" y="1217981"/>
                    <a:pt x="5838" y="1217769"/>
                    <a:pt x="6369" y="1217557"/>
                  </a:cubicBezTo>
                  <a:cubicBezTo>
                    <a:pt x="6475" y="1220208"/>
                    <a:pt x="7961" y="1222754"/>
                    <a:pt x="11995" y="1224875"/>
                  </a:cubicBezTo>
                  <a:cubicBezTo>
                    <a:pt x="12313" y="1224875"/>
                    <a:pt x="12632" y="1224875"/>
                    <a:pt x="12950" y="1224769"/>
                  </a:cubicBezTo>
                  <a:cubicBezTo>
                    <a:pt x="23140" y="1224769"/>
                    <a:pt x="30676" y="1214162"/>
                    <a:pt x="38850" y="1208859"/>
                  </a:cubicBezTo>
                  <a:cubicBezTo>
                    <a:pt x="39805" y="1209177"/>
                    <a:pt x="40761" y="1209389"/>
                    <a:pt x="41716" y="1209389"/>
                  </a:cubicBezTo>
                  <a:cubicBezTo>
                    <a:pt x="44476" y="1209389"/>
                    <a:pt x="45325" y="1206314"/>
                    <a:pt x="44157" y="1204510"/>
                  </a:cubicBezTo>
                  <a:cubicBezTo>
                    <a:pt x="45325" y="1203556"/>
                    <a:pt x="46493" y="1202495"/>
                    <a:pt x="47660" y="1201540"/>
                  </a:cubicBezTo>
                  <a:cubicBezTo>
                    <a:pt x="68147" y="1193161"/>
                    <a:pt x="86404" y="1159962"/>
                    <a:pt x="102114" y="1148082"/>
                  </a:cubicBezTo>
                  <a:cubicBezTo>
                    <a:pt x="132578" y="1116049"/>
                    <a:pt x="161981" y="1083062"/>
                    <a:pt x="194887" y="1053363"/>
                  </a:cubicBezTo>
                  <a:cubicBezTo>
                    <a:pt x="238620" y="1008921"/>
                    <a:pt x="290526" y="974660"/>
                    <a:pt x="340840" y="938385"/>
                  </a:cubicBezTo>
                  <a:cubicBezTo>
                    <a:pt x="391684" y="901579"/>
                    <a:pt x="437328" y="858410"/>
                    <a:pt x="489446" y="823301"/>
                  </a:cubicBezTo>
                  <a:cubicBezTo>
                    <a:pt x="559291" y="777798"/>
                    <a:pt x="630304" y="733249"/>
                    <a:pt x="698663" y="684882"/>
                  </a:cubicBezTo>
                  <a:cubicBezTo>
                    <a:pt x="830286" y="597058"/>
                    <a:pt x="964350" y="512203"/>
                    <a:pt x="1094806" y="421727"/>
                  </a:cubicBezTo>
                  <a:cubicBezTo>
                    <a:pt x="1170595" y="373360"/>
                    <a:pt x="1254452" y="327114"/>
                    <a:pt x="1331833" y="279808"/>
                  </a:cubicBezTo>
                  <a:cubicBezTo>
                    <a:pt x="1377158" y="250215"/>
                    <a:pt x="1468870" y="208742"/>
                    <a:pt x="1460165" y="144359"/>
                  </a:cubicBezTo>
                  <a:cubicBezTo>
                    <a:pt x="1451886" y="121342"/>
                    <a:pt x="1430869" y="105326"/>
                    <a:pt x="1414097" y="88461"/>
                  </a:cubicBezTo>
                  <a:cubicBezTo>
                    <a:pt x="1370365" y="51761"/>
                    <a:pt x="1321855" y="11137"/>
                    <a:pt x="1264748" y="0"/>
                  </a:cubicBezTo>
                  <a:cubicBezTo>
                    <a:pt x="1220378" y="6576"/>
                    <a:pt x="1176115" y="34366"/>
                    <a:pt x="1134505" y="52186"/>
                  </a:cubicBezTo>
                  <a:cubicBezTo>
                    <a:pt x="1077398" y="79657"/>
                    <a:pt x="1024642" y="114978"/>
                    <a:pt x="974859" y="153799"/>
                  </a:cubicBezTo>
                  <a:cubicBezTo>
                    <a:pt x="698451" y="366466"/>
                    <a:pt x="437328" y="601088"/>
                    <a:pt x="223971" y="8780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17416919" y="-1104826"/>
              <a:ext cx="541352" cy="1675877"/>
            </a:xfrm>
            <a:custGeom>
              <a:rect b="b" l="l" r="r" t="t"/>
              <a:pathLst>
                <a:path extrusionOk="0" h="1675877" w="541352">
                  <a:moveTo>
                    <a:pt x="15962" y="96930"/>
                  </a:moveTo>
                  <a:cubicBezTo>
                    <a:pt x="-2507" y="114856"/>
                    <a:pt x="37086" y="150919"/>
                    <a:pt x="46321" y="169375"/>
                  </a:cubicBezTo>
                  <a:cubicBezTo>
                    <a:pt x="75936" y="213499"/>
                    <a:pt x="101517" y="257093"/>
                    <a:pt x="124233" y="306097"/>
                  </a:cubicBezTo>
                  <a:cubicBezTo>
                    <a:pt x="188134" y="439849"/>
                    <a:pt x="231336" y="580071"/>
                    <a:pt x="277404" y="721142"/>
                  </a:cubicBezTo>
                  <a:cubicBezTo>
                    <a:pt x="381110" y="1023754"/>
                    <a:pt x="445860" y="1339731"/>
                    <a:pt x="467833" y="1658996"/>
                  </a:cubicBezTo>
                  <a:cubicBezTo>
                    <a:pt x="471123" y="1670452"/>
                    <a:pt x="480570" y="1679998"/>
                    <a:pt x="493202" y="1679998"/>
                  </a:cubicBezTo>
                  <a:cubicBezTo>
                    <a:pt x="546806" y="1679256"/>
                    <a:pt x="537890" y="1522593"/>
                    <a:pt x="543516" y="1479211"/>
                  </a:cubicBezTo>
                  <a:cubicBezTo>
                    <a:pt x="547125" y="1277045"/>
                    <a:pt x="546169" y="1074137"/>
                    <a:pt x="522498" y="873137"/>
                  </a:cubicBezTo>
                  <a:cubicBezTo>
                    <a:pt x="503604" y="712550"/>
                    <a:pt x="478872" y="552387"/>
                    <a:pt x="445541" y="394239"/>
                  </a:cubicBezTo>
                  <a:cubicBezTo>
                    <a:pt x="415077" y="267912"/>
                    <a:pt x="369222" y="144767"/>
                    <a:pt x="317315" y="25865"/>
                  </a:cubicBezTo>
                  <a:cubicBezTo>
                    <a:pt x="280694" y="-20381"/>
                    <a:pt x="161066" y="7409"/>
                    <a:pt x="109691" y="17803"/>
                  </a:cubicBezTo>
                  <a:cubicBezTo>
                    <a:pt x="82517" y="24061"/>
                    <a:pt x="55874" y="32865"/>
                    <a:pt x="30398" y="44427"/>
                  </a:cubicBezTo>
                  <a:cubicBezTo>
                    <a:pt x="19041" y="49942"/>
                    <a:pt x="4605" y="54397"/>
                    <a:pt x="889" y="67974"/>
                  </a:cubicBezTo>
                  <a:cubicBezTo>
                    <a:pt x="-2613" y="79535"/>
                    <a:pt x="4605" y="93430"/>
                    <a:pt x="15962" y="969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20015638" y="-724434"/>
              <a:ext cx="275983" cy="403059"/>
            </a:xfrm>
            <a:custGeom>
              <a:rect b="b" l="l" r="r" t="t"/>
              <a:pathLst>
                <a:path extrusionOk="0" h="403059" w="275983">
                  <a:moveTo>
                    <a:pt x="1618" y="183133"/>
                  </a:moveTo>
                  <a:cubicBezTo>
                    <a:pt x="7775" y="199786"/>
                    <a:pt x="25820" y="207953"/>
                    <a:pt x="38239" y="219408"/>
                  </a:cubicBezTo>
                  <a:cubicBezTo>
                    <a:pt x="71463" y="248365"/>
                    <a:pt x="91950" y="291535"/>
                    <a:pt x="96089" y="335235"/>
                  </a:cubicBezTo>
                  <a:cubicBezTo>
                    <a:pt x="98212" y="352206"/>
                    <a:pt x="94710" y="369495"/>
                    <a:pt x="97575" y="386253"/>
                  </a:cubicBezTo>
                  <a:cubicBezTo>
                    <a:pt x="100229" y="398451"/>
                    <a:pt x="113073" y="405027"/>
                    <a:pt x="124749" y="403755"/>
                  </a:cubicBezTo>
                  <a:cubicBezTo>
                    <a:pt x="136956" y="402376"/>
                    <a:pt x="143325" y="392405"/>
                    <a:pt x="149269" y="383071"/>
                  </a:cubicBezTo>
                  <a:cubicBezTo>
                    <a:pt x="164130" y="359100"/>
                    <a:pt x="177611" y="334068"/>
                    <a:pt x="196399" y="312854"/>
                  </a:cubicBezTo>
                  <a:cubicBezTo>
                    <a:pt x="213595" y="292701"/>
                    <a:pt x="234293" y="276049"/>
                    <a:pt x="257009" y="262472"/>
                  </a:cubicBezTo>
                  <a:cubicBezTo>
                    <a:pt x="265713" y="256850"/>
                    <a:pt x="275691" y="252926"/>
                    <a:pt x="280149" y="242849"/>
                  </a:cubicBezTo>
                  <a:cubicBezTo>
                    <a:pt x="286412" y="229803"/>
                    <a:pt x="278981" y="216120"/>
                    <a:pt x="270384" y="206256"/>
                  </a:cubicBezTo>
                  <a:cubicBezTo>
                    <a:pt x="256478" y="188224"/>
                    <a:pt x="244165" y="168920"/>
                    <a:pt x="236416" y="147388"/>
                  </a:cubicBezTo>
                  <a:cubicBezTo>
                    <a:pt x="229941" y="127447"/>
                    <a:pt x="223997" y="106870"/>
                    <a:pt x="224528" y="85762"/>
                  </a:cubicBezTo>
                  <a:cubicBezTo>
                    <a:pt x="224740" y="72716"/>
                    <a:pt x="225377" y="55851"/>
                    <a:pt x="211896" y="48957"/>
                  </a:cubicBezTo>
                  <a:cubicBezTo>
                    <a:pt x="217522" y="38138"/>
                    <a:pt x="224740" y="27531"/>
                    <a:pt x="227712" y="15651"/>
                  </a:cubicBezTo>
                  <a:cubicBezTo>
                    <a:pt x="229941" y="1862"/>
                    <a:pt x="210516" y="-5881"/>
                    <a:pt x="202555" y="5469"/>
                  </a:cubicBezTo>
                  <a:cubicBezTo>
                    <a:pt x="189075" y="27637"/>
                    <a:pt x="174745" y="46835"/>
                    <a:pt x="157018" y="67625"/>
                  </a:cubicBezTo>
                  <a:cubicBezTo>
                    <a:pt x="123794" y="105915"/>
                    <a:pt x="75709" y="125326"/>
                    <a:pt x="30172" y="144630"/>
                  </a:cubicBezTo>
                  <a:cubicBezTo>
                    <a:pt x="12657" y="149403"/>
                    <a:pt x="-5600" y="162768"/>
                    <a:pt x="1618" y="1831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15737873" y="2353647"/>
              <a:ext cx="106147" cy="116674"/>
            </a:xfrm>
            <a:custGeom>
              <a:rect b="b" l="l" r="r" t="t"/>
              <a:pathLst>
                <a:path extrusionOk="0" h="116674" w="106147">
                  <a:moveTo>
                    <a:pt x="9702" y="34336"/>
                  </a:moveTo>
                  <a:cubicBezTo>
                    <a:pt x="-15455" y="66157"/>
                    <a:pt x="11719" y="120782"/>
                    <a:pt x="52161" y="120994"/>
                  </a:cubicBezTo>
                  <a:cubicBezTo>
                    <a:pt x="105023" y="128631"/>
                    <a:pt x="132621" y="56080"/>
                    <a:pt x="101732" y="18956"/>
                  </a:cubicBezTo>
                  <a:cubicBezTo>
                    <a:pt x="79760" y="-8834"/>
                    <a:pt x="12038" y="-7985"/>
                    <a:pt x="9702" y="34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17989727" y="-1627274"/>
              <a:ext cx="360901" cy="1612236"/>
            </a:xfrm>
            <a:custGeom>
              <a:rect b="b" l="l" r="r" t="t"/>
              <a:pathLst>
                <a:path extrusionOk="0" h="1612236" w="360901">
                  <a:moveTo>
                    <a:pt x="359846" y="612696"/>
                  </a:moveTo>
                  <a:cubicBezTo>
                    <a:pt x="360270" y="462291"/>
                    <a:pt x="369505" y="310189"/>
                    <a:pt x="345834" y="160952"/>
                  </a:cubicBezTo>
                  <a:cubicBezTo>
                    <a:pt x="325772" y="41413"/>
                    <a:pt x="317811" y="13835"/>
                    <a:pt x="190752" y="3546"/>
                  </a:cubicBezTo>
                  <a:cubicBezTo>
                    <a:pt x="158165" y="789"/>
                    <a:pt x="125047" y="-2393"/>
                    <a:pt x="92566" y="2698"/>
                  </a:cubicBezTo>
                  <a:cubicBezTo>
                    <a:pt x="84074" y="-60"/>
                    <a:pt x="74096" y="1637"/>
                    <a:pt x="65286" y="3228"/>
                  </a:cubicBezTo>
                  <a:cubicBezTo>
                    <a:pt x="51487" y="6092"/>
                    <a:pt x="32380" y="7683"/>
                    <a:pt x="28241" y="23911"/>
                  </a:cubicBezTo>
                  <a:cubicBezTo>
                    <a:pt x="24525" y="25715"/>
                    <a:pt x="20067" y="27624"/>
                    <a:pt x="16033" y="29957"/>
                  </a:cubicBezTo>
                  <a:cubicBezTo>
                    <a:pt x="10938" y="22427"/>
                    <a:pt x="5100" y="18078"/>
                    <a:pt x="430" y="28366"/>
                  </a:cubicBezTo>
                  <a:cubicBezTo>
                    <a:pt x="-1587" y="44064"/>
                    <a:pt x="3933" y="59444"/>
                    <a:pt x="7860" y="74400"/>
                  </a:cubicBezTo>
                  <a:cubicBezTo>
                    <a:pt x="43632" y="194681"/>
                    <a:pt x="83331" y="314432"/>
                    <a:pt x="95538" y="440123"/>
                  </a:cubicBezTo>
                  <a:cubicBezTo>
                    <a:pt x="116555" y="606226"/>
                    <a:pt x="136936" y="771904"/>
                    <a:pt x="139165" y="939386"/>
                  </a:cubicBezTo>
                  <a:cubicBezTo>
                    <a:pt x="143198" y="1109095"/>
                    <a:pt x="142031" y="1278804"/>
                    <a:pt x="145746" y="1448513"/>
                  </a:cubicBezTo>
                  <a:cubicBezTo>
                    <a:pt x="145958" y="1480758"/>
                    <a:pt x="146383" y="1512897"/>
                    <a:pt x="144472" y="1545035"/>
                  </a:cubicBezTo>
                  <a:cubicBezTo>
                    <a:pt x="146064" y="1567840"/>
                    <a:pt x="128974" y="1598282"/>
                    <a:pt x="148718" y="1616101"/>
                  </a:cubicBezTo>
                  <a:cubicBezTo>
                    <a:pt x="153601" y="1619707"/>
                    <a:pt x="158377" y="1621511"/>
                    <a:pt x="163048" y="1621192"/>
                  </a:cubicBezTo>
                  <a:cubicBezTo>
                    <a:pt x="239262" y="1621192"/>
                    <a:pt x="307515" y="1174433"/>
                    <a:pt x="318236" y="1118111"/>
                  </a:cubicBezTo>
                  <a:cubicBezTo>
                    <a:pt x="344879" y="951160"/>
                    <a:pt x="355493" y="781769"/>
                    <a:pt x="359846" y="612696"/>
                  </a:cubicBezTo>
                  <a:close/>
                  <a:moveTo>
                    <a:pt x="27922" y="53186"/>
                  </a:moveTo>
                  <a:cubicBezTo>
                    <a:pt x="27922" y="53186"/>
                    <a:pt x="27922" y="53080"/>
                    <a:pt x="27922" y="53080"/>
                  </a:cubicBezTo>
                  <a:cubicBezTo>
                    <a:pt x="28559" y="53080"/>
                    <a:pt x="29196" y="53080"/>
                    <a:pt x="29727" y="52974"/>
                  </a:cubicBezTo>
                  <a:cubicBezTo>
                    <a:pt x="29090" y="53080"/>
                    <a:pt x="28453" y="53186"/>
                    <a:pt x="27922" y="53186"/>
                  </a:cubicBezTo>
                  <a:close/>
                  <a:moveTo>
                    <a:pt x="48409" y="53080"/>
                  </a:moveTo>
                  <a:cubicBezTo>
                    <a:pt x="48621" y="53080"/>
                    <a:pt x="48727" y="53186"/>
                    <a:pt x="48939" y="53186"/>
                  </a:cubicBezTo>
                  <a:cubicBezTo>
                    <a:pt x="49152" y="53292"/>
                    <a:pt x="49364" y="53504"/>
                    <a:pt x="49682" y="53611"/>
                  </a:cubicBezTo>
                  <a:cubicBezTo>
                    <a:pt x="49258" y="53398"/>
                    <a:pt x="48833" y="53292"/>
                    <a:pt x="48409" y="530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15485748" y="-202389"/>
              <a:ext cx="1486065" cy="360631"/>
            </a:xfrm>
            <a:custGeom>
              <a:rect b="b" l="l" r="r" t="t"/>
              <a:pathLst>
                <a:path extrusionOk="0" h="360631" w="1486065">
                  <a:moveTo>
                    <a:pt x="496308" y="52903"/>
                  </a:moveTo>
                  <a:cubicBezTo>
                    <a:pt x="668692" y="59373"/>
                    <a:pt x="838422" y="88966"/>
                    <a:pt x="1004330" y="135106"/>
                  </a:cubicBezTo>
                  <a:cubicBezTo>
                    <a:pt x="1093600" y="154304"/>
                    <a:pt x="1176183" y="192913"/>
                    <a:pt x="1257917" y="232583"/>
                  </a:cubicBezTo>
                  <a:cubicBezTo>
                    <a:pt x="1337103" y="272889"/>
                    <a:pt x="1416713" y="313513"/>
                    <a:pt x="1491441" y="361668"/>
                  </a:cubicBezTo>
                  <a:cubicBezTo>
                    <a:pt x="1529760" y="350318"/>
                    <a:pt x="1308443" y="230673"/>
                    <a:pt x="1286258" y="219218"/>
                  </a:cubicBezTo>
                  <a:cubicBezTo>
                    <a:pt x="1229044" y="189519"/>
                    <a:pt x="1171406" y="160244"/>
                    <a:pt x="1111751" y="135742"/>
                  </a:cubicBezTo>
                  <a:cubicBezTo>
                    <a:pt x="1051035" y="112620"/>
                    <a:pt x="987347" y="98725"/>
                    <a:pt x="924826" y="81542"/>
                  </a:cubicBezTo>
                  <a:cubicBezTo>
                    <a:pt x="827594" y="55237"/>
                    <a:pt x="728028" y="35296"/>
                    <a:pt x="627613" y="25325"/>
                  </a:cubicBezTo>
                  <a:cubicBezTo>
                    <a:pt x="489090" y="16416"/>
                    <a:pt x="350037" y="-9253"/>
                    <a:pt x="211090" y="3475"/>
                  </a:cubicBezTo>
                  <a:cubicBezTo>
                    <a:pt x="147613" y="11961"/>
                    <a:pt x="84349" y="22992"/>
                    <a:pt x="21086" y="33068"/>
                  </a:cubicBezTo>
                  <a:cubicBezTo>
                    <a:pt x="7180" y="34553"/>
                    <a:pt x="-2798" y="48660"/>
                    <a:pt x="705" y="62237"/>
                  </a:cubicBezTo>
                  <a:cubicBezTo>
                    <a:pt x="12275" y="96073"/>
                    <a:pt x="53142" y="71041"/>
                    <a:pt x="78299" y="70192"/>
                  </a:cubicBezTo>
                  <a:cubicBezTo>
                    <a:pt x="123518" y="62555"/>
                    <a:pt x="164172" y="54282"/>
                    <a:pt x="210559" y="47494"/>
                  </a:cubicBezTo>
                  <a:cubicBezTo>
                    <a:pt x="305136" y="33917"/>
                    <a:pt x="401412" y="46963"/>
                    <a:pt x="496308" y="529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18183200" y="-1188728"/>
              <a:ext cx="1135778" cy="1707697"/>
            </a:xfrm>
            <a:custGeom>
              <a:rect b="b" l="l" r="r" t="t"/>
              <a:pathLst>
                <a:path extrusionOk="0" h="1707697" w="1135778">
                  <a:moveTo>
                    <a:pt x="440869" y="810984"/>
                  </a:moveTo>
                  <a:cubicBezTo>
                    <a:pt x="596269" y="588135"/>
                    <a:pt x="771413" y="378226"/>
                    <a:pt x="967998" y="190379"/>
                  </a:cubicBezTo>
                  <a:cubicBezTo>
                    <a:pt x="1008546" y="153255"/>
                    <a:pt x="1048139" y="115283"/>
                    <a:pt x="1088794" y="78265"/>
                  </a:cubicBezTo>
                  <a:cubicBezTo>
                    <a:pt x="1105777" y="58430"/>
                    <a:pt x="1155666" y="37216"/>
                    <a:pt x="1131040" y="6669"/>
                  </a:cubicBezTo>
                  <a:cubicBezTo>
                    <a:pt x="1104185" y="-15606"/>
                    <a:pt x="1081682" y="23852"/>
                    <a:pt x="1061407" y="38383"/>
                  </a:cubicBezTo>
                  <a:cubicBezTo>
                    <a:pt x="1026909" y="69567"/>
                    <a:pt x="993579" y="102024"/>
                    <a:pt x="959400" y="133632"/>
                  </a:cubicBezTo>
                  <a:cubicBezTo>
                    <a:pt x="750077" y="329540"/>
                    <a:pt x="565699" y="551753"/>
                    <a:pt x="403293" y="787649"/>
                  </a:cubicBezTo>
                  <a:cubicBezTo>
                    <a:pt x="329520" y="904854"/>
                    <a:pt x="268485" y="1029484"/>
                    <a:pt x="202674" y="1151251"/>
                  </a:cubicBezTo>
                  <a:cubicBezTo>
                    <a:pt x="144930" y="1259546"/>
                    <a:pt x="114572" y="1376858"/>
                    <a:pt x="71369" y="1491517"/>
                  </a:cubicBezTo>
                  <a:cubicBezTo>
                    <a:pt x="52794" y="1541475"/>
                    <a:pt x="32095" y="1590797"/>
                    <a:pt x="14581" y="1641286"/>
                  </a:cubicBezTo>
                  <a:cubicBezTo>
                    <a:pt x="8742" y="1661226"/>
                    <a:pt x="-2403" y="1681485"/>
                    <a:pt x="463" y="1702805"/>
                  </a:cubicBezTo>
                  <a:cubicBezTo>
                    <a:pt x="1206" y="1707154"/>
                    <a:pt x="4815" y="1710548"/>
                    <a:pt x="9379" y="1710654"/>
                  </a:cubicBezTo>
                  <a:cubicBezTo>
                    <a:pt x="9485" y="1710654"/>
                    <a:pt x="9592" y="1710654"/>
                    <a:pt x="9698" y="1710654"/>
                  </a:cubicBezTo>
                  <a:cubicBezTo>
                    <a:pt x="12351" y="1710548"/>
                    <a:pt x="14899" y="1709275"/>
                    <a:pt x="16597" y="1707154"/>
                  </a:cubicBezTo>
                  <a:cubicBezTo>
                    <a:pt x="24134" y="1694744"/>
                    <a:pt x="29441" y="1681061"/>
                    <a:pt x="35279" y="1667697"/>
                  </a:cubicBezTo>
                  <a:cubicBezTo>
                    <a:pt x="62665" y="1602040"/>
                    <a:pt x="91537" y="1536914"/>
                    <a:pt x="117862" y="1470940"/>
                  </a:cubicBezTo>
                  <a:cubicBezTo>
                    <a:pt x="162869" y="1344825"/>
                    <a:pt x="206814" y="1219346"/>
                    <a:pt x="275597" y="1102565"/>
                  </a:cubicBezTo>
                  <a:cubicBezTo>
                    <a:pt x="331006" y="1005513"/>
                    <a:pt x="379516" y="904536"/>
                    <a:pt x="440869" y="8109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18318389" y="1353182"/>
              <a:ext cx="350286" cy="1707697"/>
            </a:xfrm>
            <a:custGeom>
              <a:rect b="b" l="l" r="r" t="t"/>
              <a:pathLst>
                <a:path extrusionOk="0" h="1707697" w="350286">
                  <a:moveTo>
                    <a:pt x="338055" y="1365522"/>
                  </a:moveTo>
                  <a:cubicBezTo>
                    <a:pt x="340921" y="1097594"/>
                    <a:pt x="293898" y="833165"/>
                    <a:pt x="234986" y="572768"/>
                  </a:cubicBezTo>
                  <a:cubicBezTo>
                    <a:pt x="207918" y="443577"/>
                    <a:pt x="161850" y="315765"/>
                    <a:pt x="110369" y="193999"/>
                  </a:cubicBezTo>
                  <a:cubicBezTo>
                    <a:pt x="89033" y="142025"/>
                    <a:pt x="66848" y="90264"/>
                    <a:pt x="37976" y="42003"/>
                  </a:cubicBezTo>
                  <a:cubicBezTo>
                    <a:pt x="27680" y="28320"/>
                    <a:pt x="20568" y="7955"/>
                    <a:pt x="5070" y="0"/>
                  </a:cubicBezTo>
                  <a:lnTo>
                    <a:pt x="5070" y="106"/>
                  </a:lnTo>
                  <a:cubicBezTo>
                    <a:pt x="-2785" y="636"/>
                    <a:pt x="294" y="10182"/>
                    <a:pt x="2416" y="15486"/>
                  </a:cubicBezTo>
                  <a:cubicBezTo>
                    <a:pt x="14730" y="44443"/>
                    <a:pt x="28529" y="72657"/>
                    <a:pt x="40630" y="101613"/>
                  </a:cubicBezTo>
                  <a:cubicBezTo>
                    <a:pt x="83832" y="209273"/>
                    <a:pt x="124911" y="318311"/>
                    <a:pt x="158560" y="429470"/>
                  </a:cubicBezTo>
                  <a:cubicBezTo>
                    <a:pt x="208874" y="614241"/>
                    <a:pt x="241036" y="803573"/>
                    <a:pt x="269590" y="992692"/>
                  </a:cubicBezTo>
                  <a:cubicBezTo>
                    <a:pt x="297825" y="1185312"/>
                    <a:pt x="288166" y="1380477"/>
                    <a:pt x="298462" y="1574370"/>
                  </a:cubicBezTo>
                  <a:cubicBezTo>
                    <a:pt x="300373" y="1612767"/>
                    <a:pt x="301859" y="1651269"/>
                    <a:pt x="304725" y="1689666"/>
                  </a:cubicBezTo>
                  <a:cubicBezTo>
                    <a:pt x="305255" y="1696136"/>
                    <a:pt x="307378" y="1701970"/>
                    <a:pt x="312261" y="1706531"/>
                  </a:cubicBezTo>
                  <a:cubicBezTo>
                    <a:pt x="326485" y="1721062"/>
                    <a:pt x="353446" y="1708864"/>
                    <a:pt x="352066" y="1689030"/>
                  </a:cubicBezTo>
                  <a:cubicBezTo>
                    <a:pt x="351111" y="1671316"/>
                    <a:pt x="349731" y="1653603"/>
                    <a:pt x="348670" y="1635890"/>
                  </a:cubicBezTo>
                  <a:cubicBezTo>
                    <a:pt x="343469" y="1545838"/>
                    <a:pt x="339860" y="1455680"/>
                    <a:pt x="338055" y="13655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17317309" y="1371638"/>
              <a:ext cx="562581" cy="2057722"/>
            </a:xfrm>
            <a:custGeom>
              <a:rect b="b" l="l" r="r" t="t"/>
              <a:pathLst>
                <a:path extrusionOk="0" h="2057722" w="562581">
                  <a:moveTo>
                    <a:pt x="552580" y="0"/>
                  </a:moveTo>
                  <a:cubicBezTo>
                    <a:pt x="546105" y="0"/>
                    <a:pt x="540798" y="4985"/>
                    <a:pt x="539949" y="11349"/>
                  </a:cubicBezTo>
                  <a:cubicBezTo>
                    <a:pt x="528272" y="24926"/>
                    <a:pt x="522753" y="43594"/>
                    <a:pt x="514261" y="59292"/>
                  </a:cubicBezTo>
                  <a:cubicBezTo>
                    <a:pt x="492501" y="106281"/>
                    <a:pt x="472120" y="153905"/>
                    <a:pt x="449723" y="200469"/>
                  </a:cubicBezTo>
                  <a:cubicBezTo>
                    <a:pt x="309078" y="482186"/>
                    <a:pt x="200170" y="779707"/>
                    <a:pt x="121515" y="1084441"/>
                  </a:cubicBezTo>
                  <a:cubicBezTo>
                    <a:pt x="70034" y="1298275"/>
                    <a:pt x="46681" y="1517306"/>
                    <a:pt x="23541" y="1735700"/>
                  </a:cubicBezTo>
                  <a:cubicBezTo>
                    <a:pt x="13882" y="1826070"/>
                    <a:pt x="6345" y="1916440"/>
                    <a:pt x="188" y="2007022"/>
                  </a:cubicBezTo>
                  <a:cubicBezTo>
                    <a:pt x="-873" y="2015190"/>
                    <a:pt x="2630" y="2023145"/>
                    <a:pt x="8680" y="2028024"/>
                  </a:cubicBezTo>
                  <a:cubicBezTo>
                    <a:pt x="11122" y="2043616"/>
                    <a:pt x="25239" y="2057829"/>
                    <a:pt x="41586" y="2060481"/>
                  </a:cubicBezTo>
                  <a:cubicBezTo>
                    <a:pt x="43178" y="2060905"/>
                    <a:pt x="44770" y="2061117"/>
                    <a:pt x="46363" y="2061223"/>
                  </a:cubicBezTo>
                  <a:cubicBezTo>
                    <a:pt x="52731" y="2061223"/>
                    <a:pt x="57614" y="2057511"/>
                    <a:pt x="60056" y="2052526"/>
                  </a:cubicBezTo>
                  <a:cubicBezTo>
                    <a:pt x="63134" y="2054010"/>
                    <a:pt x="66637" y="2054859"/>
                    <a:pt x="70140" y="2054859"/>
                  </a:cubicBezTo>
                  <a:cubicBezTo>
                    <a:pt x="116314" y="2050086"/>
                    <a:pt x="220763" y="2054435"/>
                    <a:pt x="224478" y="1991430"/>
                  </a:cubicBezTo>
                  <a:cubicBezTo>
                    <a:pt x="221718" y="1878786"/>
                    <a:pt x="219065" y="1765187"/>
                    <a:pt x="232864" y="1653073"/>
                  </a:cubicBezTo>
                  <a:cubicBezTo>
                    <a:pt x="253456" y="1479333"/>
                    <a:pt x="267256" y="1304639"/>
                    <a:pt x="305575" y="1133445"/>
                  </a:cubicBezTo>
                  <a:cubicBezTo>
                    <a:pt x="338693" y="981767"/>
                    <a:pt x="368202" y="822135"/>
                    <a:pt x="405884" y="670139"/>
                  </a:cubicBezTo>
                  <a:cubicBezTo>
                    <a:pt x="458321" y="501915"/>
                    <a:pt x="504389" y="331994"/>
                    <a:pt x="538038" y="158890"/>
                  </a:cubicBezTo>
                  <a:cubicBezTo>
                    <a:pt x="545256" y="123145"/>
                    <a:pt x="554491" y="82521"/>
                    <a:pt x="561709" y="45291"/>
                  </a:cubicBezTo>
                  <a:cubicBezTo>
                    <a:pt x="562770" y="31078"/>
                    <a:pt x="574234" y="2652"/>
                    <a:pt x="552580" y="0"/>
                  </a:cubicBezTo>
                  <a:close/>
                  <a:moveTo>
                    <a:pt x="58994" y="2009780"/>
                  </a:moveTo>
                  <a:cubicBezTo>
                    <a:pt x="57720" y="2008931"/>
                    <a:pt x="56447" y="2008189"/>
                    <a:pt x="54642" y="2007659"/>
                  </a:cubicBezTo>
                  <a:cubicBezTo>
                    <a:pt x="52838" y="2006916"/>
                    <a:pt x="51245" y="2006386"/>
                    <a:pt x="49653" y="2005961"/>
                  </a:cubicBezTo>
                  <a:cubicBezTo>
                    <a:pt x="51245" y="2006386"/>
                    <a:pt x="52944" y="2006916"/>
                    <a:pt x="54748" y="2007659"/>
                  </a:cubicBezTo>
                  <a:cubicBezTo>
                    <a:pt x="56341" y="2008189"/>
                    <a:pt x="57827" y="2008825"/>
                    <a:pt x="59100" y="2009674"/>
                  </a:cubicBezTo>
                  <a:cubicBezTo>
                    <a:pt x="59206" y="2009674"/>
                    <a:pt x="59206" y="2009568"/>
                    <a:pt x="59313" y="2009568"/>
                  </a:cubicBezTo>
                  <a:cubicBezTo>
                    <a:pt x="59206" y="2009674"/>
                    <a:pt x="59100" y="2009780"/>
                    <a:pt x="58994" y="2009780"/>
                  </a:cubicBezTo>
                  <a:close/>
                  <a:moveTo>
                    <a:pt x="79056" y="2005856"/>
                  </a:moveTo>
                  <a:cubicBezTo>
                    <a:pt x="77252" y="2005643"/>
                    <a:pt x="75341" y="2005749"/>
                    <a:pt x="73536" y="2005749"/>
                  </a:cubicBezTo>
                  <a:cubicBezTo>
                    <a:pt x="75341" y="2005643"/>
                    <a:pt x="77252" y="2005643"/>
                    <a:pt x="79056" y="2005856"/>
                  </a:cubicBezTo>
                  <a:cubicBezTo>
                    <a:pt x="79056" y="2005856"/>
                    <a:pt x="79056" y="2005856"/>
                    <a:pt x="79056" y="2005856"/>
                  </a:cubicBezTo>
                  <a:close/>
                  <a:moveTo>
                    <a:pt x="507998" y="139904"/>
                  </a:moveTo>
                  <a:cubicBezTo>
                    <a:pt x="505451" y="146374"/>
                    <a:pt x="502797" y="152844"/>
                    <a:pt x="500143" y="159208"/>
                  </a:cubicBezTo>
                  <a:cubicBezTo>
                    <a:pt x="502903" y="152526"/>
                    <a:pt x="505451" y="145844"/>
                    <a:pt x="508211" y="139268"/>
                  </a:cubicBezTo>
                  <a:cubicBezTo>
                    <a:pt x="508104" y="139480"/>
                    <a:pt x="507998" y="139692"/>
                    <a:pt x="507998" y="1399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15564997" y="1068449"/>
              <a:ext cx="1539139" cy="1071288"/>
            </a:xfrm>
            <a:custGeom>
              <a:rect b="b" l="l" r="r" t="t"/>
              <a:pathLst>
                <a:path extrusionOk="0" h="1071288" w="1539139">
                  <a:moveTo>
                    <a:pt x="890265" y="486474"/>
                  </a:moveTo>
                  <a:cubicBezTo>
                    <a:pt x="939836" y="450199"/>
                    <a:pt x="980491" y="410211"/>
                    <a:pt x="1032185" y="374466"/>
                  </a:cubicBezTo>
                  <a:cubicBezTo>
                    <a:pt x="1082074" y="337767"/>
                    <a:pt x="1135042" y="305416"/>
                    <a:pt x="1184082" y="267444"/>
                  </a:cubicBezTo>
                  <a:cubicBezTo>
                    <a:pt x="1254670" y="212500"/>
                    <a:pt x="1322604" y="153632"/>
                    <a:pt x="1397438" y="104099"/>
                  </a:cubicBezTo>
                  <a:cubicBezTo>
                    <a:pt x="1422808" y="87552"/>
                    <a:pt x="1444250" y="73127"/>
                    <a:pt x="1472379" y="58702"/>
                  </a:cubicBezTo>
                  <a:cubicBezTo>
                    <a:pt x="1486602" y="49898"/>
                    <a:pt x="1507938" y="46398"/>
                    <a:pt x="1515156" y="29957"/>
                  </a:cubicBezTo>
                  <a:cubicBezTo>
                    <a:pt x="1526089" y="25608"/>
                    <a:pt x="1540844" y="26139"/>
                    <a:pt x="1548805" y="16911"/>
                  </a:cubicBezTo>
                  <a:cubicBezTo>
                    <a:pt x="1552626" y="-697"/>
                    <a:pt x="1521419" y="7683"/>
                    <a:pt x="1511759" y="8425"/>
                  </a:cubicBezTo>
                  <a:cubicBezTo>
                    <a:pt x="1488301" y="-14167"/>
                    <a:pt x="1455289" y="14683"/>
                    <a:pt x="1431724" y="25078"/>
                  </a:cubicBezTo>
                  <a:cubicBezTo>
                    <a:pt x="1375147" y="37806"/>
                    <a:pt x="1319845" y="55626"/>
                    <a:pt x="1265285" y="75248"/>
                  </a:cubicBezTo>
                  <a:cubicBezTo>
                    <a:pt x="971150" y="173786"/>
                    <a:pt x="688691" y="315917"/>
                    <a:pt x="452301" y="519037"/>
                  </a:cubicBezTo>
                  <a:cubicBezTo>
                    <a:pt x="305074" y="630409"/>
                    <a:pt x="169524" y="755676"/>
                    <a:pt x="41616" y="888579"/>
                  </a:cubicBezTo>
                  <a:cubicBezTo>
                    <a:pt x="24314" y="909686"/>
                    <a:pt x="-3815" y="932173"/>
                    <a:pt x="431" y="962084"/>
                  </a:cubicBezTo>
                  <a:cubicBezTo>
                    <a:pt x="3934" y="981495"/>
                    <a:pt x="19431" y="995390"/>
                    <a:pt x="33443" y="1007906"/>
                  </a:cubicBezTo>
                  <a:cubicBezTo>
                    <a:pt x="62739" y="1032302"/>
                    <a:pt x="95857" y="1052136"/>
                    <a:pt x="127702" y="1072819"/>
                  </a:cubicBezTo>
                  <a:cubicBezTo>
                    <a:pt x="185234" y="1090639"/>
                    <a:pt x="265800" y="996981"/>
                    <a:pt x="311443" y="964630"/>
                  </a:cubicBezTo>
                  <a:cubicBezTo>
                    <a:pt x="400713" y="895049"/>
                    <a:pt x="472787" y="803724"/>
                    <a:pt x="565454" y="735947"/>
                  </a:cubicBezTo>
                  <a:cubicBezTo>
                    <a:pt x="672875" y="653638"/>
                    <a:pt x="777749" y="562632"/>
                    <a:pt x="890265" y="486474"/>
                  </a:cubicBezTo>
                  <a:close/>
                  <a:moveTo>
                    <a:pt x="451664" y="519568"/>
                  </a:moveTo>
                  <a:cubicBezTo>
                    <a:pt x="451770" y="519462"/>
                    <a:pt x="451982" y="519356"/>
                    <a:pt x="452088" y="519249"/>
                  </a:cubicBezTo>
                  <a:cubicBezTo>
                    <a:pt x="451664" y="519568"/>
                    <a:pt x="451345" y="519886"/>
                    <a:pt x="450921" y="520204"/>
                  </a:cubicBezTo>
                  <a:cubicBezTo>
                    <a:pt x="451133" y="519992"/>
                    <a:pt x="451452" y="519780"/>
                    <a:pt x="451664" y="5195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18072527" y="1198323"/>
              <a:ext cx="10500" cy="10500"/>
            </a:xfrm>
            <a:custGeom>
              <a:rect b="b" l="l" r="r" t="t"/>
              <a:pathLst>
                <a:path extrusionOk="0" h="120000" w="120000">
                  <a:moveTo>
                    <a:pt x="2397" y="1199"/>
                  </a:moveTo>
                  <a:cubicBezTo>
                    <a:pt x="1198" y="1199"/>
                    <a:pt x="1198" y="1199"/>
                    <a:pt x="0" y="0"/>
                  </a:cubicBezTo>
                  <a:cubicBezTo>
                    <a:pt x="0" y="2398"/>
                    <a:pt x="1198" y="3598"/>
                    <a:pt x="1198" y="6007"/>
                  </a:cubicBezTo>
                  <a:cubicBezTo>
                    <a:pt x="4805" y="8406"/>
                    <a:pt x="7201" y="8406"/>
                    <a:pt x="10796" y="12003"/>
                  </a:cubicBezTo>
                  <a:cubicBezTo>
                    <a:pt x="8399" y="8406"/>
                    <a:pt x="4805" y="4797"/>
                    <a:pt x="2397" y="1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17872327" y="1198065"/>
              <a:ext cx="265368" cy="2025902"/>
            </a:xfrm>
            <a:custGeom>
              <a:rect b="b" l="l" r="r" t="t"/>
              <a:pathLst>
                <a:path extrusionOk="0" h="2025902" w="265368">
                  <a:moveTo>
                    <a:pt x="236078" y="254397"/>
                  </a:moveTo>
                  <a:cubicBezTo>
                    <a:pt x="225357" y="169967"/>
                    <a:pt x="216653" y="83946"/>
                    <a:pt x="200306" y="789"/>
                  </a:cubicBezTo>
                  <a:cubicBezTo>
                    <a:pt x="196909" y="-1439"/>
                    <a:pt x="194680" y="1213"/>
                    <a:pt x="193300" y="6728"/>
                  </a:cubicBezTo>
                  <a:cubicBezTo>
                    <a:pt x="186507" y="-909"/>
                    <a:pt x="171646" y="470"/>
                    <a:pt x="167931" y="10865"/>
                  </a:cubicBezTo>
                  <a:cubicBezTo>
                    <a:pt x="159545" y="115448"/>
                    <a:pt x="136511" y="218759"/>
                    <a:pt x="128232" y="323554"/>
                  </a:cubicBezTo>
                  <a:cubicBezTo>
                    <a:pt x="119422" y="554676"/>
                    <a:pt x="86941" y="783466"/>
                    <a:pt x="57538" y="1012573"/>
                  </a:cubicBezTo>
                  <a:cubicBezTo>
                    <a:pt x="33761" y="1226618"/>
                    <a:pt x="20704" y="1441831"/>
                    <a:pt x="10302" y="1656831"/>
                  </a:cubicBezTo>
                  <a:cubicBezTo>
                    <a:pt x="5844" y="1750595"/>
                    <a:pt x="430" y="1844042"/>
                    <a:pt x="1173" y="1937912"/>
                  </a:cubicBezTo>
                  <a:cubicBezTo>
                    <a:pt x="-10397" y="2019266"/>
                    <a:pt x="65923" y="2027645"/>
                    <a:pt x="127701" y="2032949"/>
                  </a:cubicBezTo>
                  <a:cubicBezTo>
                    <a:pt x="147869" y="2034752"/>
                    <a:pt x="168674" y="2036025"/>
                    <a:pt x="188948" y="2033585"/>
                  </a:cubicBezTo>
                  <a:cubicBezTo>
                    <a:pt x="205083" y="2032100"/>
                    <a:pt x="213256" y="2014069"/>
                    <a:pt x="208267" y="2000386"/>
                  </a:cubicBezTo>
                  <a:cubicBezTo>
                    <a:pt x="231832" y="1999219"/>
                    <a:pt x="233000" y="1972596"/>
                    <a:pt x="232150" y="1954140"/>
                  </a:cubicBezTo>
                  <a:cubicBezTo>
                    <a:pt x="232363" y="1915107"/>
                    <a:pt x="232150" y="1875968"/>
                    <a:pt x="232150" y="1836829"/>
                  </a:cubicBezTo>
                  <a:cubicBezTo>
                    <a:pt x="232469" y="1708592"/>
                    <a:pt x="243084" y="1584174"/>
                    <a:pt x="252849" y="1454877"/>
                  </a:cubicBezTo>
                  <a:cubicBezTo>
                    <a:pt x="268559" y="1154917"/>
                    <a:pt x="266330" y="854213"/>
                    <a:pt x="262933" y="553934"/>
                  </a:cubicBezTo>
                  <a:cubicBezTo>
                    <a:pt x="260386" y="453593"/>
                    <a:pt x="252000" y="353677"/>
                    <a:pt x="236078" y="254397"/>
                  </a:cubicBezTo>
                  <a:close/>
                  <a:moveTo>
                    <a:pt x="179395" y="1985536"/>
                  </a:moveTo>
                  <a:cubicBezTo>
                    <a:pt x="173451" y="1985855"/>
                    <a:pt x="167400" y="1985960"/>
                    <a:pt x="161456" y="1985855"/>
                  </a:cubicBezTo>
                  <a:cubicBezTo>
                    <a:pt x="167400" y="1985960"/>
                    <a:pt x="173345" y="1985855"/>
                    <a:pt x="179289" y="1985536"/>
                  </a:cubicBezTo>
                  <a:cubicBezTo>
                    <a:pt x="181093" y="1985324"/>
                    <a:pt x="182898" y="1985218"/>
                    <a:pt x="184702" y="1985218"/>
                  </a:cubicBezTo>
                  <a:cubicBezTo>
                    <a:pt x="184596" y="1985006"/>
                    <a:pt x="184596" y="1984688"/>
                    <a:pt x="184490" y="1984476"/>
                  </a:cubicBezTo>
                  <a:cubicBezTo>
                    <a:pt x="184596" y="1984688"/>
                    <a:pt x="184702" y="1985006"/>
                    <a:pt x="184809" y="1985218"/>
                  </a:cubicBezTo>
                  <a:cubicBezTo>
                    <a:pt x="183004" y="1985218"/>
                    <a:pt x="181199" y="1985324"/>
                    <a:pt x="179395" y="19855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17097292" y="1043702"/>
              <a:ext cx="658114" cy="2078936"/>
            </a:xfrm>
            <a:custGeom>
              <a:rect b="b" l="l" r="r" t="t"/>
              <a:pathLst>
                <a:path extrusionOk="0" h="2078936" w="658114">
                  <a:moveTo>
                    <a:pt x="539817" y="175198"/>
                  </a:moveTo>
                  <a:cubicBezTo>
                    <a:pt x="570706" y="130755"/>
                    <a:pt x="604036" y="87903"/>
                    <a:pt x="639914" y="47279"/>
                  </a:cubicBezTo>
                  <a:cubicBezTo>
                    <a:pt x="649255" y="34551"/>
                    <a:pt x="675474" y="21823"/>
                    <a:pt x="660295" y="4216"/>
                  </a:cubicBezTo>
                  <a:cubicBezTo>
                    <a:pt x="640339" y="-11164"/>
                    <a:pt x="624523" y="19595"/>
                    <a:pt x="610936" y="31581"/>
                  </a:cubicBezTo>
                  <a:cubicBezTo>
                    <a:pt x="579198" y="67008"/>
                    <a:pt x="548946" y="104026"/>
                    <a:pt x="521029" y="142529"/>
                  </a:cubicBezTo>
                  <a:cubicBezTo>
                    <a:pt x="414457" y="287312"/>
                    <a:pt x="340366" y="452248"/>
                    <a:pt x="273281" y="618032"/>
                  </a:cubicBezTo>
                  <a:cubicBezTo>
                    <a:pt x="154714" y="900068"/>
                    <a:pt x="89008" y="1199816"/>
                    <a:pt x="44745" y="1502004"/>
                  </a:cubicBezTo>
                  <a:cubicBezTo>
                    <a:pt x="24789" y="1638302"/>
                    <a:pt x="10990" y="1775448"/>
                    <a:pt x="4940" y="1913019"/>
                  </a:cubicBezTo>
                  <a:cubicBezTo>
                    <a:pt x="2392" y="1958734"/>
                    <a:pt x="3241" y="2004768"/>
                    <a:pt x="694" y="2050377"/>
                  </a:cubicBezTo>
                  <a:cubicBezTo>
                    <a:pt x="-2278" y="2062681"/>
                    <a:pt x="4515" y="2075515"/>
                    <a:pt x="16934" y="2078909"/>
                  </a:cubicBezTo>
                  <a:cubicBezTo>
                    <a:pt x="19270" y="2079333"/>
                    <a:pt x="21392" y="2079546"/>
                    <a:pt x="23515" y="2079440"/>
                  </a:cubicBezTo>
                  <a:cubicBezTo>
                    <a:pt x="51644" y="2079440"/>
                    <a:pt x="48779" y="2039876"/>
                    <a:pt x="48672" y="2018026"/>
                  </a:cubicBezTo>
                  <a:cubicBezTo>
                    <a:pt x="48991" y="1986206"/>
                    <a:pt x="49522" y="1954491"/>
                    <a:pt x="50689" y="1922671"/>
                  </a:cubicBezTo>
                  <a:cubicBezTo>
                    <a:pt x="57164" y="1751795"/>
                    <a:pt x="75952" y="1580389"/>
                    <a:pt x="103763" y="1411210"/>
                  </a:cubicBezTo>
                  <a:cubicBezTo>
                    <a:pt x="146116" y="1137873"/>
                    <a:pt x="212140" y="867611"/>
                    <a:pt x="319242" y="611880"/>
                  </a:cubicBezTo>
                  <a:cubicBezTo>
                    <a:pt x="380171" y="460415"/>
                    <a:pt x="446938" y="310116"/>
                    <a:pt x="539817" y="175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16125473" y="862026"/>
              <a:ext cx="1517909" cy="1792552"/>
            </a:xfrm>
            <a:custGeom>
              <a:rect b="b" l="l" r="r" t="t"/>
              <a:pathLst>
                <a:path extrusionOk="0" h="1792552" w="1517909">
                  <a:moveTo>
                    <a:pt x="1338297" y="143358"/>
                  </a:moveTo>
                  <a:cubicBezTo>
                    <a:pt x="1396785" y="100931"/>
                    <a:pt x="1451663" y="53413"/>
                    <a:pt x="1512910" y="14910"/>
                  </a:cubicBezTo>
                  <a:cubicBezTo>
                    <a:pt x="1517474" y="12152"/>
                    <a:pt x="1521826" y="8970"/>
                    <a:pt x="1525966" y="5682"/>
                  </a:cubicBezTo>
                  <a:cubicBezTo>
                    <a:pt x="1527346" y="4515"/>
                    <a:pt x="1527558" y="2075"/>
                    <a:pt x="1525966" y="1015"/>
                  </a:cubicBezTo>
                  <a:cubicBezTo>
                    <a:pt x="1517793" y="-2273"/>
                    <a:pt x="1508982" y="3242"/>
                    <a:pt x="1501127" y="6000"/>
                  </a:cubicBezTo>
                  <a:cubicBezTo>
                    <a:pt x="1428629" y="38351"/>
                    <a:pt x="1367594" y="90749"/>
                    <a:pt x="1301358" y="133918"/>
                  </a:cubicBezTo>
                  <a:cubicBezTo>
                    <a:pt x="1189054" y="206469"/>
                    <a:pt x="1090761" y="296839"/>
                    <a:pt x="991513" y="385830"/>
                  </a:cubicBezTo>
                  <a:cubicBezTo>
                    <a:pt x="856281" y="504096"/>
                    <a:pt x="739519" y="641561"/>
                    <a:pt x="618935" y="774358"/>
                  </a:cubicBezTo>
                  <a:cubicBezTo>
                    <a:pt x="502916" y="909595"/>
                    <a:pt x="412054" y="1063712"/>
                    <a:pt x="308241" y="1208071"/>
                  </a:cubicBezTo>
                  <a:cubicBezTo>
                    <a:pt x="208993" y="1352005"/>
                    <a:pt x="123120" y="1504107"/>
                    <a:pt x="52001" y="1663846"/>
                  </a:cubicBezTo>
                  <a:cubicBezTo>
                    <a:pt x="35336" y="1698848"/>
                    <a:pt x="17716" y="1733639"/>
                    <a:pt x="2006" y="1769066"/>
                  </a:cubicBezTo>
                  <a:cubicBezTo>
                    <a:pt x="-3089" y="1780839"/>
                    <a:pt x="1794" y="1794734"/>
                    <a:pt x="13576" y="1800144"/>
                  </a:cubicBezTo>
                  <a:cubicBezTo>
                    <a:pt x="49454" y="1813296"/>
                    <a:pt x="56353" y="1754216"/>
                    <a:pt x="71745" y="1731093"/>
                  </a:cubicBezTo>
                  <a:cubicBezTo>
                    <a:pt x="96796" y="1679014"/>
                    <a:pt x="121316" y="1626722"/>
                    <a:pt x="145623" y="1574430"/>
                  </a:cubicBezTo>
                  <a:cubicBezTo>
                    <a:pt x="196150" y="1464332"/>
                    <a:pt x="261006" y="1361870"/>
                    <a:pt x="326923" y="1260575"/>
                  </a:cubicBezTo>
                  <a:cubicBezTo>
                    <a:pt x="429887" y="1113246"/>
                    <a:pt x="523509" y="959129"/>
                    <a:pt x="636025" y="818800"/>
                  </a:cubicBezTo>
                  <a:cubicBezTo>
                    <a:pt x="761173" y="677836"/>
                    <a:pt x="883030" y="532735"/>
                    <a:pt x="1023676" y="406832"/>
                  </a:cubicBezTo>
                  <a:cubicBezTo>
                    <a:pt x="1123879" y="313386"/>
                    <a:pt x="1225038" y="221000"/>
                    <a:pt x="1338297" y="14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17090806" y="-1870769"/>
              <a:ext cx="254754" cy="318204"/>
            </a:xfrm>
            <a:custGeom>
              <a:rect b="b" l="l" r="r" t="t"/>
              <a:pathLst>
                <a:path extrusionOk="0" h="318204" w="254754">
                  <a:moveTo>
                    <a:pt x="9515" y="212781"/>
                  </a:moveTo>
                  <a:cubicBezTo>
                    <a:pt x="20661" y="220737"/>
                    <a:pt x="34141" y="216282"/>
                    <a:pt x="46242" y="213418"/>
                  </a:cubicBezTo>
                  <a:cubicBezTo>
                    <a:pt x="84880" y="205038"/>
                    <a:pt x="126808" y="215327"/>
                    <a:pt x="157485" y="239935"/>
                  </a:cubicBezTo>
                  <a:cubicBezTo>
                    <a:pt x="177016" y="256906"/>
                    <a:pt x="193257" y="277483"/>
                    <a:pt x="206313" y="299757"/>
                  </a:cubicBezTo>
                  <a:cubicBezTo>
                    <a:pt x="212257" y="310258"/>
                    <a:pt x="218626" y="323198"/>
                    <a:pt x="232319" y="324153"/>
                  </a:cubicBezTo>
                  <a:cubicBezTo>
                    <a:pt x="248772" y="326168"/>
                    <a:pt x="263632" y="309197"/>
                    <a:pt x="258219" y="293075"/>
                  </a:cubicBezTo>
                  <a:cubicBezTo>
                    <a:pt x="255141" y="284059"/>
                    <a:pt x="250682" y="275574"/>
                    <a:pt x="246755" y="266982"/>
                  </a:cubicBezTo>
                  <a:cubicBezTo>
                    <a:pt x="233911" y="239617"/>
                    <a:pt x="225525" y="210130"/>
                    <a:pt x="222766" y="180006"/>
                  </a:cubicBezTo>
                  <a:cubicBezTo>
                    <a:pt x="219793" y="148928"/>
                    <a:pt x="224889" y="117957"/>
                    <a:pt x="233805" y="88257"/>
                  </a:cubicBezTo>
                  <a:cubicBezTo>
                    <a:pt x="239537" y="73938"/>
                    <a:pt x="247922" y="53149"/>
                    <a:pt x="233486" y="40527"/>
                  </a:cubicBezTo>
                  <a:cubicBezTo>
                    <a:pt x="216609" y="25147"/>
                    <a:pt x="192832" y="36920"/>
                    <a:pt x="172770" y="37026"/>
                  </a:cubicBezTo>
                  <a:cubicBezTo>
                    <a:pt x="146976" y="38936"/>
                    <a:pt x="121713" y="29071"/>
                    <a:pt x="99422" y="16980"/>
                  </a:cubicBezTo>
                  <a:cubicBezTo>
                    <a:pt x="93372" y="12525"/>
                    <a:pt x="86684" y="7540"/>
                    <a:pt x="78936" y="8070"/>
                  </a:cubicBezTo>
                  <a:cubicBezTo>
                    <a:pt x="75220" y="-3810"/>
                    <a:pt x="57600" y="-2219"/>
                    <a:pt x="57600" y="10509"/>
                  </a:cubicBezTo>
                  <a:cubicBezTo>
                    <a:pt x="59086" y="26101"/>
                    <a:pt x="58025" y="41906"/>
                    <a:pt x="55159" y="57392"/>
                  </a:cubicBezTo>
                  <a:cubicBezTo>
                    <a:pt x="46879" y="92076"/>
                    <a:pt x="39343" y="126760"/>
                    <a:pt x="20554" y="158262"/>
                  </a:cubicBezTo>
                  <a:cubicBezTo>
                    <a:pt x="9409" y="174703"/>
                    <a:pt x="-12670" y="194962"/>
                    <a:pt x="9515" y="2127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16496761" y="2549484"/>
              <a:ext cx="244139" cy="371238"/>
            </a:xfrm>
            <a:custGeom>
              <a:rect b="b" l="l" r="r" t="t"/>
              <a:pathLst>
                <a:path extrusionOk="0" h="371238" w="244139">
                  <a:moveTo>
                    <a:pt x="180031" y="95821"/>
                  </a:moveTo>
                  <a:cubicBezTo>
                    <a:pt x="158377" y="84578"/>
                    <a:pt x="138740" y="68244"/>
                    <a:pt x="123985" y="48727"/>
                  </a:cubicBezTo>
                  <a:cubicBezTo>
                    <a:pt x="116449" y="38544"/>
                    <a:pt x="109124" y="24331"/>
                    <a:pt x="94688" y="24543"/>
                  </a:cubicBezTo>
                  <a:cubicBezTo>
                    <a:pt x="88319" y="-14171"/>
                    <a:pt x="66772" y="-3141"/>
                    <a:pt x="68045" y="30271"/>
                  </a:cubicBezTo>
                  <a:cubicBezTo>
                    <a:pt x="69850" y="97200"/>
                    <a:pt x="42782" y="156810"/>
                    <a:pt x="6904" y="212708"/>
                  </a:cubicBezTo>
                  <a:cubicBezTo>
                    <a:pt x="-9018" y="232225"/>
                    <a:pt x="4251" y="260121"/>
                    <a:pt x="29832" y="257999"/>
                  </a:cubicBezTo>
                  <a:cubicBezTo>
                    <a:pt x="51805" y="255772"/>
                    <a:pt x="73565" y="261287"/>
                    <a:pt x="92141" y="273167"/>
                  </a:cubicBezTo>
                  <a:cubicBezTo>
                    <a:pt x="117722" y="289926"/>
                    <a:pt x="138103" y="313579"/>
                    <a:pt x="156148" y="338081"/>
                  </a:cubicBezTo>
                  <a:cubicBezTo>
                    <a:pt x="165064" y="350067"/>
                    <a:pt x="170796" y="365553"/>
                    <a:pt x="184277" y="373190"/>
                  </a:cubicBezTo>
                  <a:cubicBezTo>
                    <a:pt x="198076" y="381038"/>
                    <a:pt x="217820" y="372765"/>
                    <a:pt x="221110" y="357067"/>
                  </a:cubicBezTo>
                  <a:cubicBezTo>
                    <a:pt x="223976" y="343278"/>
                    <a:pt x="220261" y="329277"/>
                    <a:pt x="218669" y="315488"/>
                  </a:cubicBezTo>
                  <a:cubicBezTo>
                    <a:pt x="214423" y="286108"/>
                    <a:pt x="213255" y="256196"/>
                    <a:pt x="218350" y="226921"/>
                  </a:cubicBezTo>
                  <a:cubicBezTo>
                    <a:pt x="223021" y="203799"/>
                    <a:pt x="229390" y="180676"/>
                    <a:pt x="241490" y="160204"/>
                  </a:cubicBezTo>
                  <a:cubicBezTo>
                    <a:pt x="248815" y="148749"/>
                    <a:pt x="258049" y="134748"/>
                    <a:pt x="251362" y="120959"/>
                  </a:cubicBezTo>
                  <a:cubicBezTo>
                    <a:pt x="238200" y="94230"/>
                    <a:pt x="202428" y="110034"/>
                    <a:pt x="180031" y="958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16213973" y="-655944"/>
              <a:ext cx="1411762" cy="1240997"/>
            </a:xfrm>
            <a:custGeom>
              <a:rect b="b" l="l" r="r" t="t"/>
              <a:pathLst>
                <a:path extrusionOk="0" h="1240997" w="1411762">
                  <a:moveTo>
                    <a:pt x="60202" y="216574"/>
                  </a:moveTo>
                  <a:cubicBezTo>
                    <a:pt x="224625" y="226332"/>
                    <a:pt x="384801" y="271942"/>
                    <a:pt x="534469" y="339825"/>
                  </a:cubicBezTo>
                  <a:cubicBezTo>
                    <a:pt x="595610" y="373237"/>
                    <a:pt x="656008" y="408451"/>
                    <a:pt x="715132" y="445257"/>
                  </a:cubicBezTo>
                  <a:cubicBezTo>
                    <a:pt x="760988" y="476017"/>
                    <a:pt x="805782" y="514520"/>
                    <a:pt x="850152" y="548355"/>
                  </a:cubicBezTo>
                  <a:cubicBezTo>
                    <a:pt x="925835" y="603087"/>
                    <a:pt x="991965" y="668106"/>
                    <a:pt x="1051832" y="739596"/>
                  </a:cubicBezTo>
                  <a:cubicBezTo>
                    <a:pt x="1102995" y="795282"/>
                    <a:pt x="1154902" y="851286"/>
                    <a:pt x="1197998" y="914927"/>
                  </a:cubicBezTo>
                  <a:cubicBezTo>
                    <a:pt x="1233769" y="968067"/>
                    <a:pt x="1262429" y="1025450"/>
                    <a:pt x="1291938" y="1082197"/>
                  </a:cubicBezTo>
                  <a:cubicBezTo>
                    <a:pt x="1314760" y="1132685"/>
                    <a:pt x="1336095" y="1183916"/>
                    <a:pt x="1366560" y="1230480"/>
                  </a:cubicBezTo>
                  <a:cubicBezTo>
                    <a:pt x="1370169" y="1236314"/>
                    <a:pt x="1375158" y="1241193"/>
                    <a:pt x="1381951" y="1242996"/>
                  </a:cubicBezTo>
                  <a:cubicBezTo>
                    <a:pt x="1384180" y="1243738"/>
                    <a:pt x="1386303" y="1244057"/>
                    <a:pt x="1388532" y="1244163"/>
                  </a:cubicBezTo>
                  <a:cubicBezTo>
                    <a:pt x="1404561" y="1244163"/>
                    <a:pt x="1418147" y="1225919"/>
                    <a:pt x="1410717" y="1210433"/>
                  </a:cubicBezTo>
                  <a:cubicBezTo>
                    <a:pt x="1405091" y="1198765"/>
                    <a:pt x="1397980" y="1187734"/>
                    <a:pt x="1391398" y="1176491"/>
                  </a:cubicBezTo>
                  <a:cubicBezTo>
                    <a:pt x="1390974" y="1154005"/>
                    <a:pt x="1389700" y="1131306"/>
                    <a:pt x="1385985" y="1109138"/>
                  </a:cubicBezTo>
                  <a:cubicBezTo>
                    <a:pt x="1380784" y="1075302"/>
                    <a:pt x="1371018" y="1042527"/>
                    <a:pt x="1359873" y="1010282"/>
                  </a:cubicBezTo>
                  <a:cubicBezTo>
                    <a:pt x="1306374" y="865499"/>
                    <a:pt x="1216573" y="737475"/>
                    <a:pt x="1122951" y="615815"/>
                  </a:cubicBezTo>
                  <a:cubicBezTo>
                    <a:pt x="1052894" y="522581"/>
                    <a:pt x="978378" y="432529"/>
                    <a:pt x="889427" y="356584"/>
                  </a:cubicBezTo>
                  <a:cubicBezTo>
                    <a:pt x="846649" y="318293"/>
                    <a:pt x="805676" y="277457"/>
                    <a:pt x="759502" y="243091"/>
                  </a:cubicBezTo>
                  <a:cubicBezTo>
                    <a:pt x="711205" y="207664"/>
                    <a:pt x="659405" y="177647"/>
                    <a:pt x="607923" y="146993"/>
                  </a:cubicBezTo>
                  <a:cubicBezTo>
                    <a:pt x="540838" y="106793"/>
                    <a:pt x="465049" y="85368"/>
                    <a:pt x="390746" y="62563"/>
                  </a:cubicBezTo>
                  <a:cubicBezTo>
                    <a:pt x="317610" y="37743"/>
                    <a:pt x="243094" y="17166"/>
                    <a:pt x="166137" y="8574"/>
                  </a:cubicBezTo>
                  <a:cubicBezTo>
                    <a:pt x="127606" y="4438"/>
                    <a:pt x="94594" y="-14867"/>
                    <a:pt x="66252" y="23106"/>
                  </a:cubicBezTo>
                  <a:cubicBezTo>
                    <a:pt x="34302" y="58320"/>
                    <a:pt x="16045" y="103718"/>
                    <a:pt x="3307" y="149009"/>
                  </a:cubicBezTo>
                  <a:cubicBezTo>
                    <a:pt x="-11341" y="186557"/>
                    <a:pt x="25386" y="215620"/>
                    <a:pt x="60202" y="2165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15557345" y="-925119"/>
              <a:ext cx="297213" cy="243956"/>
            </a:xfrm>
            <a:custGeom>
              <a:rect b="b" l="l" r="r" t="t"/>
              <a:pathLst>
                <a:path extrusionOk="0" h="243956" w="297213">
                  <a:moveTo>
                    <a:pt x="29630" y="53839"/>
                  </a:moveTo>
                  <a:cubicBezTo>
                    <a:pt x="57865" y="100722"/>
                    <a:pt x="63597" y="155771"/>
                    <a:pt x="61368" y="209442"/>
                  </a:cubicBezTo>
                  <a:cubicBezTo>
                    <a:pt x="60094" y="220048"/>
                    <a:pt x="59139" y="231928"/>
                    <a:pt x="66569" y="240732"/>
                  </a:cubicBezTo>
                  <a:cubicBezTo>
                    <a:pt x="86631" y="262370"/>
                    <a:pt x="115609" y="240413"/>
                    <a:pt x="137264" y="232352"/>
                  </a:cubicBezTo>
                  <a:cubicBezTo>
                    <a:pt x="155839" y="225776"/>
                    <a:pt x="175371" y="221321"/>
                    <a:pt x="195220" y="222382"/>
                  </a:cubicBezTo>
                  <a:cubicBezTo>
                    <a:pt x="213265" y="223442"/>
                    <a:pt x="230143" y="230337"/>
                    <a:pt x="246489" y="237656"/>
                  </a:cubicBezTo>
                  <a:cubicBezTo>
                    <a:pt x="254981" y="241368"/>
                    <a:pt x="268037" y="250384"/>
                    <a:pt x="278758" y="247944"/>
                  </a:cubicBezTo>
                  <a:cubicBezTo>
                    <a:pt x="300519" y="244656"/>
                    <a:pt x="305295" y="217715"/>
                    <a:pt x="292876" y="202229"/>
                  </a:cubicBezTo>
                  <a:cubicBezTo>
                    <a:pt x="267400" y="161923"/>
                    <a:pt x="242031" y="120662"/>
                    <a:pt x="231310" y="72826"/>
                  </a:cubicBezTo>
                  <a:cubicBezTo>
                    <a:pt x="226640" y="57021"/>
                    <a:pt x="230992" y="38141"/>
                    <a:pt x="219953" y="24671"/>
                  </a:cubicBezTo>
                  <a:cubicBezTo>
                    <a:pt x="206790" y="8654"/>
                    <a:pt x="184499" y="13003"/>
                    <a:pt x="166454" y="15655"/>
                  </a:cubicBezTo>
                  <a:cubicBezTo>
                    <a:pt x="140766" y="18837"/>
                    <a:pt x="114760" y="25944"/>
                    <a:pt x="88860" y="20322"/>
                  </a:cubicBezTo>
                  <a:cubicBezTo>
                    <a:pt x="74424" y="17564"/>
                    <a:pt x="59882" y="14488"/>
                    <a:pt x="46401" y="8442"/>
                  </a:cubicBezTo>
                  <a:cubicBezTo>
                    <a:pt x="33557" y="-361"/>
                    <a:pt x="15300" y="-5453"/>
                    <a:pt x="4685" y="9503"/>
                  </a:cubicBezTo>
                  <a:cubicBezTo>
                    <a:pt x="-9538" y="29444"/>
                    <a:pt x="11479" y="47475"/>
                    <a:pt x="29630" y="538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20003411" y="2592483"/>
              <a:ext cx="392745" cy="519734"/>
            </a:xfrm>
            <a:custGeom>
              <a:rect b="b" l="l" r="r" t="t"/>
              <a:pathLst>
                <a:path extrusionOk="0" h="519734" w="392745">
                  <a:moveTo>
                    <a:pt x="364025" y="219031"/>
                  </a:moveTo>
                  <a:cubicBezTo>
                    <a:pt x="333666" y="199726"/>
                    <a:pt x="308828" y="171831"/>
                    <a:pt x="295984" y="137889"/>
                  </a:cubicBezTo>
                  <a:cubicBezTo>
                    <a:pt x="286325" y="107235"/>
                    <a:pt x="278151" y="76051"/>
                    <a:pt x="272738" y="44336"/>
                  </a:cubicBezTo>
                  <a:cubicBezTo>
                    <a:pt x="271146" y="33942"/>
                    <a:pt x="262866" y="25881"/>
                    <a:pt x="252888" y="23972"/>
                  </a:cubicBezTo>
                  <a:cubicBezTo>
                    <a:pt x="252464" y="20153"/>
                    <a:pt x="252145" y="16440"/>
                    <a:pt x="251827" y="12728"/>
                  </a:cubicBezTo>
                  <a:cubicBezTo>
                    <a:pt x="251720" y="11137"/>
                    <a:pt x="249916" y="9970"/>
                    <a:pt x="248324" y="10182"/>
                  </a:cubicBezTo>
                  <a:cubicBezTo>
                    <a:pt x="248005" y="10289"/>
                    <a:pt x="247687" y="10501"/>
                    <a:pt x="247368" y="10713"/>
                  </a:cubicBezTo>
                  <a:cubicBezTo>
                    <a:pt x="245988" y="5515"/>
                    <a:pt x="243547" y="955"/>
                    <a:pt x="238027" y="0"/>
                  </a:cubicBezTo>
                  <a:cubicBezTo>
                    <a:pt x="231765" y="0"/>
                    <a:pt x="232296" y="7319"/>
                    <a:pt x="231022" y="11774"/>
                  </a:cubicBezTo>
                  <a:cubicBezTo>
                    <a:pt x="224971" y="54731"/>
                    <a:pt x="202468" y="91537"/>
                    <a:pt x="174445" y="123782"/>
                  </a:cubicBezTo>
                  <a:cubicBezTo>
                    <a:pt x="151942" y="149874"/>
                    <a:pt x="130288" y="177134"/>
                    <a:pt x="103114" y="198666"/>
                  </a:cubicBezTo>
                  <a:cubicBezTo>
                    <a:pt x="74560" y="221152"/>
                    <a:pt x="41761" y="237062"/>
                    <a:pt x="10129" y="254245"/>
                  </a:cubicBezTo>
                  <a:cubicBezTo>
                    <a:pt x="-4944" y="265064"/>
                    <a:pt x="-2715" y="288930"/>
                    <a:pt x="13632" y="297309"/>
                  </a:cubicBezTo>
                  <a:cubicBezTo>
                    <a:pt x="23079" y="302506"/>
                    <a:pt x="34012" y="303991"/>
                    <a:pt x="44202" y="307068"/>
                  </a:cubicBezTo>
                  <a:cubicBezTo>
                    <a:pt x="68298" y="314174"/>
                    <a:pt x="89421" y="328705"/>
                    <a:pt x="106617" y="346843"/>
                  </a:cubicBezTo>
                  <a:cubicBezTo>
                    <a:pt x="135701" y="380679"/>
                    <a:pt x="154489" y="422364"/>
                    <a:pt x="164573" y="465639"/>
                  </a:cubicBezTo>
                  <a:cubicBezTo>
                    <a:pt x="169350" y="482292"/>
                    <a:pt x="167864" y="501809"/>
                    <a:pt x="177948" y="516340"/>
                  </a:cubicBezTo>
                  <a:cubicBezTo>
                    <a:pt x="187501" y="528538"/>
                    <a:pt x="207881" y="527901"/>
                    <a:pt x="216586" y="515067"/>
                  </a:cubicBezTo>
                  <a:cubicBezTo>
                    <a:pt x="226457" y="498414"/>
                    <a:pt x="225184" y="477625"/>
                    <a:pt x="231340" y="459487"/>
                  </a:cubicBezTo>
                  <a:cubicBezTo>
                    <a:pt x="242698" y="427349"/>
                    <a:pt x="256816" y="395528"/>
                    <a:pt x="278045" y="368693"/>
                  </a:cubicBezTo>
                  <a:cubicBezTo>
                    <a:pt x="300867" y="342706"/>
                    <a:pt x="324750" y="317144"/>
                    <a:pt x="352561" y="296248"/>
                  </a:cubicBezTo>
                  <a:cubicBezTo>
                    <a:pt x="370924" y="282990"/>
                    <a:pt x="406696" y="271535"/>
                    <a:pt x="394595" y="242472"/>
                  </a:cubicBezTo>
                  <a:cubicBezTo>
                    <a:pt x="389075" y="229638"/>
                    <a:pt x="375276" y="225395"/>
                    <a:pt x="364025" y="2190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16610423" y="-1574830"/>
              <a:ext cx="827950" cy="1421313"/>
            </a:xfrm>
            <a:custGeom>
              <a:rect b="b" l="l" r="r" t="t"/>
              <a:pathLst>
                <a:path extrusionOk="0" h="1421313" w="827950">
                  <a:moveTo>
                    <a:pt x="177611" y="279278"/>
                  </a:moveTo>
                  <a:cubicBezTo>
                    <a:pt x="289703" y="430425"/>
                    <a:pt x="388845" y="590906"/>
                    <a:pt x="485758" y="752130"/>
                  </a:cubicBezTo>
                  <a:cubicBezTo>
                    <a:pt x="532462" y="830302"/>
                    <a:pt x="567916" y="912611"/>
                    <a:pt x="611967" y="993329"/>
                  </a:cubicBezTo>
                  <a:cubicBezTo>
                    <a:pt x="681175" y="1114565"/>
                    <a:pt x="760255" y="1235058"/>
                    <a:pt x="800910" y="1369128"/>
                  </a:cubicBezTo>
                  <a:cubicBezTo>
                    <a:pt x="801759" y="1370295"/>
                    <a:pt x="802714" y="1371568"/>
                    <a:pt x="803563" y="1372735"/>
                  </a:cubicBezTo>
                  <a:cubicBezTo>
                    <a:pt x="811206" y="1382917"/>
                    <a:pt x="818530" y="1393206"/>
                    <a:pt x="825960" y="1403495"/>
                  </a:cubicBezTo>
                  <a:cubicBezTo>
                    <a:pt x="829357" y="1408161"/>
                    <a:pt x="832329" y="1413041"/>
                    <a:pt x="835407" y="1417814"/>
                  </a:cubicBezTo>
                  <a:cubicBezTo>
                    <a:pt x="836363" y="1419299"/>
                    <a:pt x="837318" y="1420784"/>
                    <a:pt x="838274" y="1422162"/>
                  </a:cubicBezTo>
                  <a:cubicBezTo>
                    <a:pt x="836469" y="1376129"/>
                    <a:pt x="821078" y="1331156"/>
                    <a:pt x="805686" y="1287986"/>
                  </a:cubicBezTo>
                  <a:cubicBezTo>
                    <a:pt x="762909" y="1160704"/>
                    <a:pt x="684678" y="1050393"/>
                    <a:pt x="625023" y="931067"/>
                  </a:cubicBezTo>
                  <a:cubicBezTo>
                    <a:pt x="569083" y="810149"/>
                    <a:pt x="503590" y="691883"/>
                    <a:pt x="431622" y="579451"/>
                  </a:cubicBezTo>
                  <a:cubicBezTo>
                    <a:pt x="363688" y="464155"/>
                    <a:pt x="288429" y="353632"/>
                    <a:pt x="210199" y="245124"/>
                  </a:cubicBezTo>
                  <a:cubicBezTo>
                    <a:pt x="164449" y="178831"/>
                    <a:pt x="124750" y="108084"/>
                    <a:pt x="74117" y="45079"/>
                  </a:cubicBezTo>
                  <a:cubicBezTo>
                    <a:pt x="63715" y="31927"/>
                    <a:pt x="52888" y="19093"/>
                    <a:pt x="41212" y="7001"/>
                  </a:cubicBezTo>
                  <a:cubicBezTo>
                    <a:pt x="31977" y="-2439"/>
                    <a:pt x="16373" y="-2227"/>
                    <a:pt x="7138" y="7001"/>
                  </a:cubicBezTo>
                  <a:cubicBezTo>
                    <a:pt x="-10907" y="25881"/>
                    <a:pt x="9367" y="43806"/>
                    <a:pt x="22742" y="57595"/>
                  </a:cubicBezTo>
                  <a:cubicBezTo>
                    <a:pt x="80805" y="125055"/>
                    <a:pt x="125493" y="206091"/>
                    <a:pt x="177611" y="2792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16365255" y="-1365825"/>
              <a:ext cx="84918" cy="106068"/>
            </a:xfrm>
            <a:custGeom>
              <a:rect b="b" l="l" r="r" t="t"/>
              <a:pathLst>
                <a:path extrusionOk="0" h="106068" w="84918">
                  <a:moveTo>
                    <a:pt x="72493" y="105912"/>
                  </a:moveTo>
                  <a:cubicBezTo>
                    <a:pt x="104338" y="88092"/>
                    <a:pt x="96376" y="39619"/>
                    <a:pt x="76739" y="15117"/>
                  </a:cubicBezTo>
                  <a:cubicBezTo>
                    <a:pt x="69521" y="6101"/>
                    <a:pt x="59013" y="-687"/>
                    <a:pt x="47018" y="56"/>
                  </a:cubicBezTo>
                  <a:cubicBezTo>
                    <a:pt x="31520" y="692"/>
                    <a:pt x="8062" y="11617"/>
                    <a:pt x="14218" y="30285"/>
                  </a:cubicBezTo>
                  <a:cubicBezTo>
                    <a:pt x="6682" y="33573"/>
                    <a:pt x="3073" y="42695"/>
                    <a:pt x="1056" y="50332"/>
                  </a:cubicBezTo>
                  <a:cubicBezTo>
                    <a:pt x="-2447" y="63272"/>
                    <a:pt x="3285" y="76531"/>
                    <a:pt x="10609" y="87031"/>
                  </a:cubicBezTo>
                  <a:cubicBezTo>
                    <a:pt x="23984" y="106442"/>
                    <a:pt x="50627" y="115564"/>
                    <a:pt x="72493" y="1059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15620255" y="175183"/>
              <a:ext cx="1592212" cy="360631"/>
            </a:xfrm>
            <a:custGeom>
              <a:rect b="b" l="l" r="r" t="t"/>
              <a:pathLst>
                <a:path extrusionOk="0" h="360631" w="1592212">
                  <a:moveTo>
                    <a:pt x="1595131" y="359047"/>
                  </a:moveTo>
                  <a:cubicBezTo>
                    <a:pt x="1596299" y="357880"/>
                    <a:pt x="1596192" y="355971"/>
                    <a:pt x="1595131" y="354698"/>
                  </a:cubicBezTo>
                  <a:cubicBezTo>
                    <a:pt x="1588444" y="352152"/>
                    <a:pt x="1581756" y="349501"/>
                    <a:pt x="1575069" y="346849"/>
                  </a:cubicBezTo>
                  <a:cubicBezTo>
                    <a:pt x="1572840" y="344303"/>
                    <a:pt x="1570399" y="341758"/>
                    <a:pt x="1568276" y="339318"/>
                  </a:cubicBezTo>
                  <a:cubicBezTo>
                    <a:pt x="1492486" y="267510"/>
                    <a:pt x="1396847" y="218613"/>
                    <a:pt x="1302376" y="175655"/>
                  </a:cubicBezTo>
                  <a:cubicBezTo>
                    <a:pt x="1210452" y="133970"/>
                    <a:pt x="1111629" y="113287"/>
                    <a:pt x="1014716" y="86876"/>
                  </a:cubicBezTo>
                  <a:cubicBezTo>
                    <a:pt x="880652" y="45934"/>
                    <a:pt x="743828" y="12522"/>
                    <a:pt x="603395" y="4991"/>
                  </a:cubicBezTo>
                  <a:cubicBezTo>
                    <a:pt x="519220" y="1385"/>
                    <a:pt x="434514" y="-2221"/>
                    <a:pt x="350339" y="1703"/>
                  </a:cubicBezTo>
                  <a:cubicBezTo>
                    <a:pt x="282298" y="8067"/>
                    <a:pt x="215107" y="21644"/>
                    <a:pt x="147703" y="32251"/>
                  </a:cubicBezTo>
                  <a:cubicBezTo>
                    <a:pt x="114161" y="37554"/>
                    <a:pt x="81255" y="46146"/>
                    <a:pt x="48455" y="54631"/>
                  </a:cubicBezTo>
                  <a:cubicBezTo>
                    <a:pt x="9711" y="60995"/>
                    <a:pt x="-2708" y="102574"/>
                    <a:pt x="477" y="136940"/>
                  </a:cubicBezTo>
                  <a:cubicBezTo>
                    <a:pt x="5784" y="198672"/>
                    <a:pt x="264" y="273132"/>
                    <a:pt x="81786" y="275359"/>
                  </a:cubicBezTo>
                  <a:cubicBezTo>
                    <a:pt x="139318" y="277587"/>
                    <a:pt x="191648" y="261252"/>
                    <a:pt x="249074" y="254145"/>
                  </a:cubicBezTo>
                  <a:cubicBezTo>
                    <a:pt x="310427" y="246615"/>
                    <a:pt x="372418" y="254039"/>
                    <a:pt x="433983" y="253721"/>
                  </a:cubicBezTo>
                  <a:cubicBezTo>
                    <a:pt x="505314" y="254676"/>
                    <a:pt x="575902" y="243751"/>
                    <a:pt x="647127" y="240144"/>
                  </a:cubicBezTo>
                  <a:cubicBezTo>
                    <a:pt x="707525" y="237281"/>
                    <a:pt x="767605" y="244387"/>
                    <a:pt x="827897" y="247039"/>
                  </a:cubicBezTo>
                  <a:cubicBezTo>
                    <a:pt x="909206" y="245978"/>
                    <a:pt x="989241" y="256055"/>
                    <a:pt x="1069170" y="269950"/>
                  </a:cubicBezTo>
                  <a:cubicBezTo>
                    <a:pt x="1163217" y="280026"/>
                    <a:pt x="1256733" y="289466"/>
                    <a:pt x="1348444" y="314816"/>
                  </a:cubicBezTo>
                  <a:cubicBezTo>
                    <a:pt x="1392602" y="326060"/>
                    <a:pt x="1433999" y="331787"/>
                    <a:pt x="1478581" y="344940"/>
                  </a:cubicBezTo>
                  <a:cubicBezTo>
                    <a:pt x="1496626" y="351728"/>
                    <a:pt x="1520934" y="365517"/>
                    <a:pt x="1534309" y="350667"/>
                  </a:cubicBezTo>
                  <a:cubicBezTo>
                    <a:pt x="1541102" y="354380"/>
                    <a:pt x="1548426" y="357138"/>
                    <a:pt x="1555432" y="360002"/>
                  </a:cubicBezTo>
                  <a:cubicBezTo>
                    <a:pt x="1558510" y="361486"/>
                    <a:pt x="1562544" y="362017"/>
                    <a:pt x="1564560" y="358835"/>
                  </a:cubicBezTo>
                  <a:cubicBezTo>
                    <a:pt x="1567320" y="360002"/>
                    <a:pt x="1570293" y="361168"/>
                    <a:pt x="1573052" y="362759"/>
                  </a:cubicBezTo>
                  <a:cubicBezTo>
                    <a:pt x="1573795" y="363290"/>
                    <a:pt x="1574432" y="363714"/>
                    <a:pt x="1575069" y="364244"/>
                  </a:cubicBezTo>
                  <a:cubicBezTo>
                    <a:pt x="1577192" y="366790"/>
                    <a:pt x="1580695" y="365199"/>
                    <a:pt x="1581650" y="362547"/>
                  </a:cubicBezTo>
                  <a:cubicBezTo>
                    <a:pt x="1583773" y="361592"/>
                    <a:pt x="1585259" y="359259"/>
                    <a:pt x="1584410" y="356713"/>
                  </a:cubicBezTo>
                  <a:cubicBezTo>
                    <a:pt x="1587913" y="357138"/>
                    <a:pt x="1591840" y="361486"/>
                    <a:pt x="1595131" y="3590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15682330" y="785483"/>
              <a:ext cx="1624057" cy="392452"/>
            </a:xfrm>
            <a:custGeom>
              <a:rect b="b" l="l" r="r" t="t"/>
              <a:pathLst>
                <a:path extrusionOk="0" h="392452" w="1624057">
                  <a:moveTo>
                    <a:pt x="38710" y="397778"/>
                  </a:moveTo>
                  <a:cubicBezTo>
                    <a:pt x="62487" y="379216"/>
                    <a:pt x="87325" y="362139"/>
                    <a:pt x="112164" y="345168"/>
                  </a:cubicBezTo>
                  <a:cubicBezTo>
                    <a:pt x="200691" y="284709"/>
                    <a:pt x="296330" y="235282"/>
                    <a:pt x="396109" y="196036"/>
                  </a:cubicBezTo>
                  <a:cubicBezTo>
                    <a:pt x="633667" y="99938"/>
                    <a:pt x="886616" y="48920"/>
                    <a:pt x="1142963" y="45207"/>
                  </a:cubicBezTo>
                  <a:cubicBezTo>
                    <a:pt x="1299743" y="41813"/>
                    <a:pt x="1458115" y="39798"/>
                    <a:pt x="1612984" y="67375"/>
                  </a:cubicBezTo>
                  <a:cubicBezTo>
                    <a:pt x="1612984" y="67270"/>
                    <a:pt x="1612984" y="67270"/>
                    <a:pt x="1612984" y="67270"/>
                  </a:cubicBezTo>
                  <a:cubicBezTo>
                    <a:pt x="1623599" y="67694"/>
                    <a:pt x="1631454" y="54647"/>
                    <a:pt x="1625509" y="45526"/>
                  </a:cubicBezTo>
                  <a:cubicBezTo>
                    <a:pt x="1618822" y="35343"/>
                    <a:pt x="1606403" y="31630"/>
                    <a:pt x="1595257" y="28236"/>
                  </a:cubicBezTo>
                  <a:cubicBezTo>
                    <a:pt x="1466925" y="-1357"/>
                    <a:pt x="1333816" y="1295"/>
                    <a:pt x="1202830" y="128"/>
                  </a:cubicBezTo>
                  <a:cubicBezTo>
                    <a:pt x="884387" y="-3266"/>
                    <a:pt x="567218" y="60693"/>
                    <a:pt x="278179" y="195400"/>
                  </a:cubicBezTo>
                  <a:cubicBezTo>
                    <a:pt x="215552" y="224462"/>
                    <a:pt x="155684" y="259253"/>
                    <a:pt x="98046" y="297225"/>
                  </a:cubicBezTo>
                  <a:cubicBezTo>
                    <a:pt x="67900" y="316954"/>
                    <a:pt x="37967" y="337425"/>
                    <a:pt x="9307" y="359487"/>
                  </a:cubicBezTo>
                  <a:cubicBezTo>
                    <a:pt x="-1095" y="367549"/>
                    <a:pt x="-3112" y="382928"/>
                    <a:pt x="4955" y="393323"/>
                  </a:cubicBezTo>
                  <a:cubicBezTo>
                    <a:pt x="13022" y="403718"/>
                    <a:pt x="28520" y="405733"/>
                    <a:pt x="38710" y="3977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18668077" y="1478873"/>
              <a:ext cx="732417" cy="1760731"/>
            </a:xfrm>
            <a:custGeom>
              <a:rect b="b" l="l" r="r" t="t"/>
              <a:pathLst>
                <a:path extrusionOk="0" h="1760731" w="732417">
                  <a:moveTo>
                    <a:pt x="694885" y="1453240"/>
                  </a:moveTo>
                  <a:cubicBezTo>
                    <a:pt x="673443" y="1379523"/>
                    <a:pt x="653806" y="1305169"/>
                    <a:pt x="632258" y="1231452"/>
                  </a:cubicBezTo>
                  <a:cubicBezTo>
                    <a:pt x="539485" y="942204"/>
                    <a:pt x="452020" y="646698"/>
                    <a:pt x="290038" y="386937"/>
                  </a:cubicBezTo>
                  <a:cubicBezTo>
                    <a:pt x="249596" y="323402"/>
                    <a:pt x="209791" y="259655"/>
                    <a:pt x="171896" y="194635"/>
                  </a:cubicBezTo>
                  <a:cubicBezTo>
                    <a:pt x="130180" y="126221"/>
                    <a:pt x="88358" y="53564"/>
                    <a:pt x="28279" y="0"/>
                  </a:cubicBezTo>
                  <a:cubicBezTo>
                    <a:pt x="28279" y="106"/>
                    <a:pt x="28279" y="106"/>
                    <a:pt x="28279" y="106"/>
                  </a:cubicBezTo>
                  <a:cubicBezTo>
                    <a:pt x="15541" y="1273"/>
                    <a:pt x="17027" y="12516"/>
                    <a:pt x="24563" y="27472"/>
                  </a:cubicBezTo>
                  <a:cubicBezTo>
                    <a:pt x="19150" y="18986"/>
                    <a:pt x="13524" y="10607"/>
                    <a:pt x="7474" y="2546"/>
                  </a:cubicBezTo>
                  <a:cubicBezTo>
                    <a:pt x="7367" y="2546"/>
                    <a:pt x="7367" y="2652"/>
                    <a:pt x="7367" y="2652"/>
                  </a:cubicBezTo>
                  <a:cubicBezTo>
                    <a:pt x="4926" y="1697"/>
                    <a:pt x="2060" y="2227"/>
                    <a:pt x="786" y="4985"/>
                  </a:cubicBezTo>
                  <a:cubicBezTo>
                    <a:pt x="-2292" y="13364"/>
                    <a:pt x="4502" y="21850"/>
                    <a:pt x="6837" y="29911"/>
                  </a:cubicBezTo>
                  <a:cubicBezTo>
                    <a:pt x="19150" y="58231"/>
                    <a:pt x="31675" y="86446"/>
                    <a:pt x="43670" y="114978"/>
                  </a:cubicBezTo>
                  <a:cubicBezTo>
                    <a:pt x="128376" y="326160"/>
                    <a:pt x="221573" y="535008"/>
                    <a:pt x="284413" y="754251"/>
                  </a:cubicBezTo>
                  <a:cubicBezTo>
                    <a:pt x="332816" y="924596"/>
                    <a:pt x="358397" y="1101518"/>
                    <a:pt x="377504" y="1277591"/>
                  </a:cubicBezTo>
                  <a:cubicBezTo>
                    <a:pt x="395337" y="1427678"/>
                    <a:pt x="419432" y="1577128"/>
                    <a:pt x="432913" y="1727744"/>
                  </a:cubicBezTo>
                  <a:cubicBezTo>
                    <a:pt x="435991" y="1745882"/>
                    <a:pt x="452444" y="1750973"/>
                    <a:pt x="465288" y="1746306"/>
                  </a:cubicBezTo>
                  <a:cubicBezTo>
                    <a:pt x="465076" y="1753943"/>
                    <a:pt x="468048" y="1761686"/>
                    <a:pt x="475160" y="1766459"/>
                  </a:cubicBezTo>
                  <a:cubicBezTo>
                    <a:pt x="532479" y="1788097"/>
                    <a:pt x="740529" y="1718517"/>
                    <a:pt x="741378" y="1644799"/>
                  </a:cubicBezTo>
                  <a:cubicBezTo>
                    <a:pt x="746791" y="1615100"/>
                    <a:pt x="732037" y="1586886"/>
                    <a:pt x="725031" y="1558566"/>
                  </a:cubicBezTo>
                  <a:cubicBezTo>
                    <a:pt x="714522" y="1523563"/>
                    <a:pt x="704757" y="1488455"/>
                    <a:pt x="694885" y="1453240"/>
                  </a:cubicBezTo>
                  <a:close/>
                  <a:moveTo>
                    <a:pt x="480892" y="1723608"/>
                  </a:moveTo>
                  <a:cubicBezTo>
                    <a:pt x="480892" y="1723608"/>
                    <a:pt x="480892" y="1723608"/>
                    <a:pt x="480892" y="1723608"/>
                  </a:cubicBezTo>
                  <a:cubicBezTo>
                    <a:pt x="480892" y="1723608"/>
                    <a:pt x="480998" y="1723608"/>
                    <a:pt x="480998" y="1723608"/>
                  </a:cubicBezTo>
                  <a:cubicBezTo>
                    <a:pt x="480998" y="1723608"/>
                    <a:pt x="480892" y="1723608"/>
                    <a:pt x="480892" y="17236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18317177" y="1081619"/>
              <a:ext cx="1528524" cy="1537988"/>
            </a:xfrm>
            <a:custGeom>
              <a:rect b="b" l="l" r="r" t="t"/>
              <a:pathLst>
                <a:path extrusionOk="0" h="1537988" w="1528524">
                  <a:moveTo>
                    <a:pt x="1363273" y="1182901"/>
                  </a:moveTo>
                  <a:cubicBezTo>
                    <a:pt x="1329412" y="1122548"/>
                    <a:pt x="1290137" y="1065271"/>
                    <a:pt x="1249907" y="1009055"/>
                  </a:cubicBezTo>
                  <a:cubicBezTo>
                    <a:pt x="1192800" y="929610"/>
                    <a:pt x="1139195" y="847407"/>
                    <a:pt x="1075082" y="773372"/>
                  </a:cubicBezTo>
                  <a:cubicBezTo>
                    <a:pt x="952906" y="634316"/>
                    <a:pt x="830200" y="494200"/>
                    <a:pt x="687538" y="375404"/>
                  </a:cubicBezTo>
                  <a:cubicBezTo>
                    <a:pt x="624910" y="323430"/>
                    <a:pt x="556552" y="279200"/>
                    <a:pt x="491377" y="230621"/>
                  </a:cubicBezTo>
                  <a:cubicBezTo>
                    <a:pt x="411448" y="168783"/>
                    <a:pt x="325468" y="115324"/>
                    <a:pt x="232695" y="75019"/>
                  </a:cubicBezTo>
                  <a:cubicBezTo>
                    <a:pt x="181744" y="52638"/>
                    <a:pt x="129626" y="36410"/>
                    <a:pt x="76552" y="18590"/>
                  </a:cubicBezTo>
                  <a:cubicBezTo>
                    <a:pt x="62966" y="16999"/>
                    <a:pt x="-3271" y="-17261"/>
                    <a:pt x="126" y="11378"/>
                  </a:cubicBezTo>
                  <a:cubicBezTo>
                    <a:pt x="4478" y="24743"/>
                    <a:pt x="20188" y="28455"/>
                    <a:pt x="31440" y="34713"/>
                  </a:cubicBezTo>
                  <a:cubicBezTo>
                    <a:pt x="70502" y="52426"/>
                    <a:pt x="110944" y="66639"/>
                    <a:pt x="150749" y="82549"/>
                  </a:cubicBezTo>
                  <a:cubicBezTo>
                    <a:pt x="208069" y="104718"/>
                    <a:pt x="263053" y="132189"/>
                    <a:pt x="316233" y="162843"/>
                  </a:cubicBezTo>
                  <a:cubicBezTo>
                    <a:pt x="396481" y="208240"/>
                    <a:pt x="466645" y="268699"/>
                    <a:pt x="541903" y="321521"/>
                  </a:cubicBezTo>
                  <a:cubicBezTo>
                    <a:pt x="668749" y="408815"/>
                    <a:pt x="780417" y="515838"/>
                    <a:pt x="883911" y="629437"/>
                  </a:cubicBezTo>
                  <a:cubicBezTo>
                    <a:pt x="951951" y="706018"/>
                    <a:pt x="1023282" y="780266"/>
                    <a:pt x="1086015" y="861408"/>
                  </a:cubicBezTo>
                  <a:cubicBezTo>
                    <a:pt x="1146201" y="942020"/>
                    <a:pt x="1202778" y="1025284"/>
                    <a:pt x="1260628" y="1107593"/>
                  </a:cubicBezTo>
                  <a:cubicBezTo>
                    <a:pt x="1347563" y="1242087"/>
                    <a:pt x="1419531" y="1385915"/>
                    <a:pt x="1491181" y="1528789"/>
                  </a:cubicBezTo>
                  <a:cubicBezTo>
                    <a:pt x="1506360" y="1554988"/>
                    <a:pt x="1545316" y="1533668"/>
                    <a:pt x="1534064" y="1507257"/>
                  </a:cubicBezTo>
                  <a:cubicBezTo>
                    <a:pt x="1481946" y="1396734"/>
                    <a:pt x="1422185" y="1289924"/>
                    <a:pt x="1363273" y="11829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15729102" y="675637"/>
              <a:ext cx="116762" cy="127281"/>
            </a:xfrm>
            <a:custGeom>
              <a:rect b="b" l="l" r="r" t="t"/>
              <a:pathLst>
                <a:path extrusionOk="0" h="127281" w="116762">
                  <a:moveTo>
                    <a:pt x="45861" y="12922"/>
                  </a:moveTo>
                  <a:cubicBezTo>
                    <a:pt x="14441" y="9210"/>
                    <a:pt x="-2118" y="46228"/>
                    <a:pt x="217" y="72957"/>
                  </a:cubicBezTo>
                  <a:cubicBezTo>
                    <a:pt x="960" y="104035"/>
                    <a:pt x="26754" y="132355"/>
                    <a:pt x="58280" y="133097"/>
                  </a:cubicBezTo>
                  <a:cubicBezTo>
                    <a:pt x="116767" y="134795"/>
                    <a:pt x="146170" y="52698"/>
                    <a:pt x="103817" y="14089"/>
                  </a:cubicBezTo>
                  <a:cubicBezTo>
                    <a:pt x="88851" y="724"/>
                    <a:pt x="57431" y="-8928"/>
                    <a:pt x="45861" y="12922"/>
                  </a:cubicBezTo>
                  <a:close/>
                  <a:moveTo>
                    <a:pt x="70806" y="50046"/>
                  </a:moveTo>
                  <a:cubicBezTo>
                    <a:pt x="65074" y="47076"/>
                    <a:pt x="58174" y="45909"/>
                    <a:pt x="52867" y="42515"/>
                  </a:cubicBezTo>
                  <a:cubicBezTo>
                    <a:pt x="58174" y="45909"/>
                    <a:pt x="65074" y="47076"/>
                    <a:pt x="70806" y="5004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17416919" y="-1104826"/>
              <a:ext cx="541352" cy="1675877"/>
            </a:xfrm>
            <a:custGeom>
              <a:rect b="b" l="l" r="r" t="t"/>
              <a:pathLst>
                <a:path extrusionOk="0" h="1675877" w="541352">
                  <a:moveTo>
                    <a:pt x="467833" y="1658996"/>
                  </a:moveTo>
                  <a:cubicBezTo>
                    <a:pt x="445860" y="1339731"/>
                    <a:pt x="381110" y="1023754"/>
                    <a:pt x="277404" y="721142"/>
                  </a:cubicBezTo>
                  <a:cubicBezTo>
                    <a:pt x="231336" y="580071"/>
                    <a:pt x="188134" y="439849"/>
                    <a:pt x="124233" y="306097"/>
                  </a:cubicBezTo>
                  <a:cubicBezTo>
                    <a:pt x="101517" y="257093"/>
                    <a:pt x="75936" y="213499"/>
                    <a:pt x="46321" y="169375"/>
                  </a:cubicBezTo>
                  <a:cubicBezTo>
                    <a:pt x="37086" y="150919"/>
                    <a:pt x="-2507" y="114856"/>
                    <a:pt x="15962" y="96930"/>
                  </a:cubicBezTo>
                  <a:cubicBezTo>
                    <a:pt x="4605" y="93430"/>
                    <a:pt x="-2613" y="79535"/>
                    <a:pt x="889" y="67974"/>
                  </a:cubicBezTo>
                  <a:cubicBezTo>
                    <a:pt x="4605" y="54397"/>
                    <a:pt x="19041" y="49942"/>
                    <a:pt x="30398" y="44427"/>
                  </a:cubicBezTo>
                  <a:cubicBezTo>
                    <a:pt x="55874" y="32865"/>
                    <a:pt x="82517" y="24061"/>
                    <a:pt x="109691" y="17803"/>
                  </a:cubicBezTo>
                  <a:cubicBezTo>
                    <a:pt x="161066" y="7409"/>
                    <a:pt x="280694" y="-20381"/>
                    <a:pt x="317315" y="25865"/>
                  </a:cubicBezTo>
                  <a:cubicBezTo>
                    <a:pt x="369222" y="144767"/>
                    <a:pt x="415077" y="267912"/>
                    <a:pt x="445541" y="394239"/>
                  </a:cubicBezTo>
                  <a:cubicBezTo>
                    <a:pt x="478872" y="552387"/>
                    <a:pt x="503604" y="712550"/>
                    <a:pt x="522498" y="873137"/>
                  </a:cubicBezTo>
                  <a:cubicBezTo>
                    <a:pt x="546169" y="1074137"/>
                    <a:pt x="547125" y="1277045"/>
                    <a:pt x="543516" y="1479211"/>
                  </a:cubicBezTo>
                  <a:cubicBezTo>
                    <a:pt x="537890" y="1522593"/>
                    <a:pt x="546806" y="1679256"/>
                    <a:pt x="493202" y="1679998"/>
                  </a:cubicBezTo>
                  <a:cubicBezTo>
                    <a:pt x="480570" y="1679998"/>
                    <a:pt x="471123" y="1670452"/>
                    <a:pt x="467833" y="1658996"/>
                  </a:cubicBezTo>
                  <a:close/>
                  <a:moveTo>
                    <a:pt x="34963" y="96294"/>
                  </a:moveTo>
                  <a:cubicBezTo>
                    <a:pt x="38678" y="98521"/>
                    <a:pt x="41756" y="101597"/>
                    <a:pt x="44622" y="104991"/>
                  </a:cubicBezTo>
                  <a:cubicBezTo>
                    <a:pt x="198006" y="289338"/>
                    <a:pt x="259359" y="527249"/>
                    <a:pt x="335360" y="749886"/>
                  </a:cubicBezTo>
                  <a:cubicBezTo>
                    <a:pt x="411893" y="974963"/>
                    <a:pt x="464224" y="1208101"/>
                    <a:pt x="495325" y="1443678"/>
                  </a:cubicBezTo>
                  <a:cubicBezTo>
                    <a:pt x="502967" y="1145202"/>
                    <a:pt x="480995" y="846726"/>
                    <a:pt x="426117" y="553130"/>
                  </a:cubicBezTo>
                  <a:cubicBezTo>
                    <a:pt x="401596" y="379920"/>
                    <a:pt x="345126" y="214242"/>
                    <a:pt x="277085" y="53867"/>
                  </a:cubicBezTo>
                  <a:cubicBezTo>
                    <a:pt x="260739" y="51321"/>
                    <a:pt x="244180" y="50154"/>
                    <a:pt x="227621" y="50154"/>
                  </a:cubicBezTo>
                  <a:cubicBezTo>
                    <a:pt x="161385" y="50154"/>
                    <a:pt x="94406" y="69140"/>
                    <a:pt x="34963" y="962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11"/>
            <p:cNvSpPr/>
            <p:nvPr/>
          </p:nvSpPr>
          <p:spPr>
            <a:xfrm>
              <a:off x="17426786" y="-1040038"/>
              <a:ext cx="10614" cy="10606"/>
            </a:xfrm>
            <a:custGeom>
              <a:rect b="b" l="l" r="r" t="t"/>
              <a:pathLst>
                <a:path extrusionOk="0" h="10606" w="10614">
                  <a:moveTo>
                    <a:pt x="45" y="11460"/>
                  </a:moveTo>
                  <a:cubicBezTo>
                    <a:pt x="-486" y="7005"/>
                    <a:pt x="3760" y="-4663"/>
                    <a:pt x="8749" y="2019"/>
                  </a:cubicBezTo>
                  <a:cubicBezTo>
                    <a:pt x="10447" y="6050"/>
                    <a:pt x="12783" y="9656"/>
                    <a:pt x="11509" y="13687"/>
                  </a:cubicBezTo>
                  <a:cubicBezTo>
                    <a:pt x="10554" y="16127"/>
                    <a:pt x="8431" y="17187"/>
                    <a:pt x="6202" y="17187"/>
                  </a:cubicBezTo>
                  <a:cubicBezTo>
                    <a:pt x="3123" y="17293"/>
                    <a:pt x="-61" y="15172"/>
                    <a:pt x="45" y="114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11"/>
            <p:cNvSpPr/>
            <p:nvPr/>
          </p:nvSpPr>
          <p:spPr>
            <a:xfrm>
              <a:off x="17417491" y="-1048466"/>
              <a:ext cx="31844" cy="31820"/>
            </a:xfrm>
            <a:custGeom>
              <a:rect b="b" l="l" r="r" t="t"/>
              <a:pathLst>
                <a:path extrusionOk="0" h="31820" w="31844">
                  <a:moveTo>
                    <a:pt x="0" y="18297"/>
                  </a:moveTo>
                  <a:cubicBezTo>
                    <a:pt x="318" y="-6099"/>
                    <a:pt x="37152" y="-6099"/>
                    <a:pt x="37364" y="18297"/>
                  </a:cubicBezTo>
                  <a:cubicBezTo>
                    <a:pt x="37258" y="30495"/>
                    <a:pt x="28023" y="36540"/>
                    <a:pt x="18682" y="36647"/>
                  </a:cubicBezTo>
                  <a:cubicBezTo>
                    <a:pt x="9447" y="36647"/>
                    <a:pt x="106" y="30495"/>
                    <a:pt x="0" y="182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11"/>
            <p:cNvSpPr/>
            <p:nvPr/>
          </p:nvSpPr>
          <p:spPr>
            <a:xfrm>
              <a:off x="17989727" y="-1627296"/>
              <a:ext cx="360901" cy="1612236"/>
            </a:xfrm>
            <a:custGeom>
              <a:rect b="b" l="l" r="r" t="t"/>
              <a:pathLst>
                <a:path extrusionOk="0" h="1612236" w="360901">
                  <a:moveTo>
                    <a:pt x="148718" y="1616123"/>
                  </a:moveTo>
                  <a:cubicBezTo>
                    <a:pt x="128974" y="1598303"/>
                    <a:pt x="146064" y="1567862"/>
                    <a:pt x="144472" y="1545057"/>
                  </a:cubicBezTo>
                  <a:cubicBezTo>
                    <a:pt x="146383" y="1512919"/>
                    <a:pt x="145958" y="1480780"/>
                    <a:pt x="145746" y="1448535"/>
                  </a:cubicBezTo>
                  <a:cubicBezTo>
                    <a:pt x="142031" y="1278826"/>
                    <a:pt x="143198" y="1109117"/>
                    <a:pt x="139165" y="939408"/>
                  </a:cubicBezTo>
                  <a:cubicBezTo>
                    <a:pt x="136936" y="771926"/>
                    <a:pt x="116555" y="606248"/>
                    <a:pt x="95538" y="440145"/>
                  </a:cubicBezTo>
                  <a:cubicBezTo>
                    <a:pt x="83331" y="314454"/>
                    <a:pt x="43632" y="194703"/>
                    <a:pt x="7860" y="74422"/>
                  </a:cubicBezTo>
                  <a:cubicBezTo>
                    <a:pt x="3933" y="59466"/>
                    <a:pt x="-1587" y="44086"/>
                    <a:pt x="430" y="28388"/>
                  </a:cubicBezTo>
                  <a:cubicBezTo>
                    <a:pt x="9558" y="8553"/>
                    <a:pt x="22827" y="43132"/>
                    <a:pt x="26861" y="50663"/>
                  </a:cubicBezTo>
                  <a:cubicBezTo>
                    <a:pt x="89594" y="202022"/>
                    <a:pt x="131734" y="360912"/>
                    <a:pt x="147550" y="524045"/>
                  </a:cubicBezTo>
                  <a:cubicBezTo>
                    <a:pt x="199350" y="835143"/>
                    <a:pt x="186294" y="1151650"/>
                    <a:pt x="194468" y="1465718"/>
                  </a:cubicBezTo>
                  <a:cubicBezTo>
                    <a:pt x="283950" y="1146665"/>
                    <a:pt x="313353" y="814460"/>
                    <a:pt x="312503" y="484375"/>
                  </a:cubicBezTo>
                  <a:cubicBezTo>
                    <a:pt x="311867" y="352002"/>
                    <a:pt x="317492" y="218144"/>
                    <a:pt x="280129" y="90862"/>
                  </a:cubicBezTo>
                  <a:cubicBezTo>
                    <a:pt x="276307" y="73998"/>
                    <a:pt x="264419" y="62754"/>
                    <a:pt x="246798" y="61588"/>
                  </a:cubicBezTo>
                  <a:cubicBezTo>
                    <a:pt x="200518" y="52890"/>
                    <a:pt x="159757" y="47905"/>
                    <a:pt x="114645" y="49284"/>
                  </a:cubicBezTo>
                  <a:cubicBezTo>
                    <a:pt x="96069" y="52996"/>
                    <a:pt x="74839" y="53632"/>
                    <a:pt x="70700" y="30404"/>
                  </a:cubicBezTo>
                  <a:cubicBezTo>
                    <a:pt x="68895" y="16933"/>
                    <a:pt x="78448" y="5053"/>
                    <a:pt x="91611" y="2826"/>
                  </a:cubicBezTo>
                  <a:cubicBezTo>
                    <a:pt x="124410" y="-2478"/>
                    <a:pt x="157847" y="811"/>
                    <a:pt x="190752" y="3568"/>
                  </a:cubicBezTo>
                  <a:cubicBezTo>
                    <a:pt x="317811" y="13857"/>
                    <a:pt x="325772" y="41435"/>
                    <a:pt x="345834" y="160973"/>
                  </a:cubicBezTo>
                  <a:cubicBezTo>
                    <a:pt x="369505" y="310211"/>
                    <a:pt x="360270" y="462313"/>
                    <a:pt x="359846" y="612718"/>
                  </a:cubicBezTo>
                  <a:cubicBezTo>
                    <a:pt x="355493" y="781791"/>
                    <a:pt x="344879" y="951181"/>
                    <a:pt x="318236" y="1118133"/>
                  </a:cubicBezTo>
                  <a:cubicBezTo>
                    <a:pt x="307515" y="1174455"/>
                    <a:pt x="239262" y="1621214"/>
                    <a:pt x="163048" y="1621214"/>
                  </a:cubicBezTo>
                  <a:cubicBezTo>
                    <a:pt x="158377" y="1621532"/>
                    <a:pt x="153601" y="1619729"/>
                    <a:pt x="148718" y="16161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11"/>
            <p:cNvSpPr/>
            <p:nvPr/>
          </p:nvSpPr>
          <p:spPr>
            <a:xfrm>
              <a:off x="18031436" y="-1608923"/>
              <a:ext cx="42459" cy="31820"/>
            </a:xfrm>
            <a:custGeom>
              <a:rect b="b" l="l" r="r" t="t"/>
              <a:pathLst>
                <a:path extrusionOk="0" h="31820" w="42459">
                  <a:moveTo>
                    <a:pt x="224" y="24971"/>
                  </a:moveTo>
                  <a:cubicBezTo>
                    <a:pt x="-2642" y="9591"/>
                    <a:pt x="22833" y="-11834"/>
                    <a:pt x="31643" y="8000"/>
                  </a:cubicBezTo>
                  <a:cubicBezTo>
                    <a:pt x="37588" y="8425"/>
                    <a:pt x="46610" y="11925"/>
                    <a:pt x="44805" y="19350"/>
                  </a:cubicBezTo>
                  <a:cubicBezTo>
                    <a:pt x="42576" y="26244"/>
                    <a:pt x="33979" y="26987"/>
                    <a:pt x="28353" y="30063"/>
                  </a:cubicBezTo>
                  <a:cubicBezTo>
                    <a:pt x="23895" y="33881"/>
                    <a:pt x="18163" y="36321"/>
                    <a:pt x="13067" y="36321"/>
                  </a:cubicBezTo>
                  <a:cubicBezTo>
                    <a:pt x="7123" y="36214"/>
                    <a:pt x="1922" y="33032"/>
                    <a:pt x="224" y="249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11"/>
            <p:cNvSpPr/>
            <p:nvPr/>
          </p:nvSpPr>
          <p:spPr>
            <a:xfrm>
              <a:off x="17993788" y="-1626147"/>
              <a:ext cx="95532" cy="42427"/>
            </a:xfrm>
            <a:custGeom>
              <a:rect b="b" l="l" r="r" t="t"/>
              <a:pathLst>
                <a:path extrusionOk="0" h="42427" w="95532">
                  <a:moveTo>
                    <a:pt x="8257" y="52271"/>
                  </a:moveTo>
                  <a:cubicBezTo>
                    <a:pt x="8150" y="52271"/>
                    <a:pt x="8044" y="52271"/>
                    <a:pt x="8044" y="52271"/>
                  </a:cubicBezTo>
                  <a:cubicBezTo>
                    <a:pt x="3692" y="52059"/>
                    <a:pt x="-660" y="48347"/>
                    <a:pt x="83" y="43150"/>
                  </a:cubicBezTo>
                  <a:cubicBezTo>
                    <a:pt x="2100" y="32012"/>
                    <a:pt x="15050" y="27133"/>
                    <a:pt x="24179" y="22784"/>
                  </a:cubicBezTo>
                  <a:cubicBezTo>
                    <a:pt x="28319" y="6556"/>
                    <a:pt x="47425" y="4965"/>
                    <a:pt x="61224" y="2101"/>
                  </a:cubicBezTo>
                  <a:cubicBezTo>
                    <a:pt x="73644" y="-232"/>
                    <a:pt x="88292" y="-2778"/>
                    <a:pt x="98057" y="7405"/>
                  </a:cubicBezTo>
                  <a:cubicBezTo>
                    <a:pt x="113767" y="23209"/>
                    <a:pt x="97951" y="48347"/>
                    <a:pt x="77040" y="45165"/>
                  </a:cubicBezTo>
                  <a:cubicBezTo>
                    <a:pt x="68761" y="46650"/>
                    <a:pt x="60587" y="48983"/>
                    <a:pt x="52414" y="51211"/>
                  </a:cubicBezTo>
                  <a:cubicBezTo>
                    <a:pt x="47531" y="52696"/>
                    <a:pt x="42542" y="52271"/>
                    <a:pt x="38084" y="50468"/>
                  </a:cubicBezTo>
                  <a:cubicBezTo>
                    <a:pt x="30229" y="51529"/>
                    <a:pt x="22374" y="52377"/>
                    <a:pt x="14413" y="52377"/>
                  </a:cubicBezTo>
                  <a:cubicBezTo>
                    <a:pt x="12396" y="52484"/>
                    <a:pt x="10274" y="52377"/>
                    <a:pt x="8257" y="522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11"/>
            <p:cNvSpPr/>
            <p:nvPr/>
          </p:nvSpPr>
          <p:spPr>
            <a:xfrm>
              <a:off x="18183200" y="-1188728"/>
              <a:ext cx="1135778" cy="1707697"/>
            </a:xfrm>
            <a:custGeom>
              <a:rect b="b" l="l" r="r" t="t"/>
              <a:pathLst>
                <a:path extrusionOk="0" h="1707697" w="1135778">
                  <a:moveTo>
                    <a:pt x="463" y="1702805"/>
                  </a:moveTo>
                  <a:cubicBezTo>
                    <a:pt x="-2403" y="1681485"/>
                    <a:pt x="8742" y="1661226"/>
                    <a:pt x="14581" y="1641286"/>
                  </a:cubicBezTo>
                  <a:cubicBezTo>
                    <a:pt x="32095" y="1590797"/>
                    <a:pt x="52794" y="1541475"/>
                    <a:pt x="71369" y="1491517"/>
                  </a:cubicBezTo>
                  <a:cubicBezTo>
                    <a:pt x="114572" y="1376858"/>
                    <a:pt x="144930" y="1259546"/>
                    <a:pt x="202674" y="1151251"/>
                  </a:cubicBezTo>
                  <a:cubicBezTo>
                    <a:pt x="268485" y="1029484"/>
                    <a:pt x="329520" y="904854"/>
                    <a:pt x="403293" y="787649"/>
                  </a:cubicBezTo>
                  <a:cubicBezTo>
                    <a:pt x="565699" y="551753"/>
                    <a:pt x="750077" y="329540"/>
                    <a:pt x="959400" y="133632"/>
                  </a:cubicBezTo>
                  <a:cubicBezTo>
                    <a:pt x="993579" y="102024"/>
                    <a:pt x="1026909" y="69567"/>
                    <a:pt x="1061407" y="38383"/>
                  </a:cubicBezTo>
                  <a:cubicBezTo>
                    <a:pt x="1081682" y="23852"/>
                    <a:pt x="1104185" y="-15606"/>
                    <a:pt x="1131040" y="6669"/>
                  </a:cubicBezTo>
                  <a:cubicBezTo>
                    <a:pt x="1155666" y="37216"/>
                    <a:pt x="1105777" y="58430"/>
                    <a:pt x="1088794" y="78265"/>
                  </a:cubicBezTo>
                  <a:cubicBezTo>
                    <a:pt x="1048139" y="115283"/>
                    <a:pt x="1008546" y="153255"/>
                    <a:pt x="967998" y="190379"/>
                  </a:cubicBezTo>
                  <a:cubicBezTo>
                    <a:pt x="771413" y="378226"/>
                    <a:pt x="596269" y="588135"/>
                    <a:pt x="440869" y="810984"/>
                  </a:cubicBezTo>
                  <a:cubicBezTo>
                    <a:pt x="379516" y="904536"/>
                    <a:pt x="331006" y="1005513"/>
                    <a:pt x="275597" y="1102565"/>
                  </a:cubicBezTo>
                  <a:cubicBezTo>
                    <a:pt x="206814" y="1219346"/>
                    <a:pt x="162869" y="1344825"/>
                    <a:pt x="117862" y="1470940"/>
                  </a:cubicBezTo>
                  <a:cubicBezTo>
                    <a:pt x="91537" y="1536914"/>
                    <a:pt x="62665" y="1602040"/>
                    <a:pt x="35279" y="1667697"/>
                  </a:cubicBezTo>
                  <a:cubicBezTo>
                    <a:pt x="29441" y="1681061"/>
                    <a:pt x="24134" y="1694744"/>
                    <a:pt x="16597" y="1707154"/>
                  </a:cubicBezTo>
                  <a:cubicBezTo>
                    <a:pt x="14899" y="1709275"/>
                    <a:pt x="12351" y="1710548"/>
                    <a:pt x="9698" y="1710654"/>
                  </a:cubicBezTo>
                  <a:cubicBezTo>
                    <a:pt x="9592" y="1710654"/>
                    <a:pt x="9485" y="1710654"/>
                    <a:pt x="9379" y="1710654"/>
                  </a:cubicBezTo>
                  <a:cubicBezTo>
                    <a:pt x="4815" y="1710548"/>
                    <a:pt x="1206" y="1707154"/>
                    <a:pt x="463" y="17028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11"/>
            <p:cNvSpPr/>
            <p:nvPr/>
          </p:nvSpPr>
          <p:spPr>
            <a:xfrm>
              <a:off x="18366473" y="-42474"/>
              <a:ext cx="1772663" cy="678836"/>
            </a:xfrm>
            <a:custGeom>
              <a:rect b="b" l="l" r="r" t="t"/>
              <a:pathLst>
                <a:path extrusionOk="0" h="678836" w="1772663">
                  <a:moveTo>
                    <a:pt x="293" y="680120"/>
                  </a:moveTo>
                  <a:cubicBezTo>
                    <a:pt x="12712" y="652224"/>
                    <a:pt x="42433" y="633344"/>
                    <a:pt x="63450" y="612767"/>
                  </a:cubicBezTo>
                  <a:cubicBezTo>
                    <a:pt x="121938" y="563764"/>
                    <a:pt x="180531" y="514442"/>
                    <a:pt x="242522" y="469893"/>
                  </a:cubicBezTo>
                  <a:cubicBezTo>
                    <a:pt x="486342" y="278122"/>
                    <a:pt x="782388" y="152749"/>
                    <a:pt x="1084802" y="98442"/>
                  </a:cubicBezTo>
                  <a:cubicBezTo>
                    <a:pt x="1269923" y="56758"/>
                    <a:pt x="1458441" y="36074"/>
                    <a:pt x="1646641" y="14012"/>
                  </a:cubicBezTo>
                  <a:cubicBezTo>
                    <a:pt x="1682731" y="9239"/>
                    <a:pt x="1719246" y="6057"/>
                    <a:pt x="1755230" y="329"/>
                  </a:cubicBezTo>
                  <a:cubicBezTo>
                    <a:pt x="1768286" y="-2004"/>
                    <a:pt x="1780918" y="8390"/>
                    <a:pt x="1782722" y="21119"/>
                  </a:cubicBezTo>
                  <a:cubicBezTo>
                    <a:pt x="1784208" y="59834"/>
                    <a:pt x="1731771" y="48803"/>
                    <a:pt x="1706402" y="55591"/>
                  </a:cubicBezTo>
                  <a:cubicBezTo>
                    <a:pt x="1648658" y="62379"/>
                    <a:pt x="1590914" y="69274"/>
                    <a:pt x="1533169" y="76274"/>
                  </a:cubicBezTo>
                  <a:cubicBezTo>
                    <a:pt x="1349746" y="94624"/>
                    <a:pt x="1166536" y="126975"/>
                    <a:pt x="987359" y="167387"/>
                  </a:cubicBezTo>
                  <a:cubicBezTo>
                    <a:pt x="746404" y="222012"/>
                    <a:pt x="514365" y="322565"/>
                    <a:pt x="314702" y="468302"/>
                  </a:cubicBezTo>
                  <a:cubicBezTo>
                    <a:pt x="214498" y="534701"/>
                    <a:pt x="121726" y="611494"/>
                    <a:pt x="23964" y="681075"/>
                  </a:cubicBezTo>
                  <a:cubicBezTo>
                    <a:pt x="18975" y="683939"/>
                    <a:pt x="14517" y="687969"/>
                    <a:pt x="8572" y="688394"/>
                  </a:cubicBezTo>
                  <a:cubicBezTo>
                    <a:pt x="8042" y="688606"/>
                    <a:pt x="7405" y="688606"/>
                    <a:pt x="6874" y="688606"/>
                  </a:cubicBezTo>
                  <a:cubicBezTo>
                    <a:pt x="2628" y="688712"/>
                    <a:pt x="-1087" y="684469"/>
                    <a:pt x="293" y="6801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11"/>
            <p:cNvSpPr/>
            <p:nvPr/>
          </p:nvSpPr>
          <p:spPr>
            <a:xfrm>
              <a:off x="18635108" y="-1134859"/>
              <a:ext cx="1454221" cy="1209177"/>
            </a:xfrm>
            <a:custGeom>
              <a:rect b="b" l="l" r="r" t="t"/>
              <a:pathLst>
                <a:path extrusionOk="0" h="1209177" w="1454221">
                  <a:moveTo>
                    <a:pt x="0" y="1212041"/>
                  </a:moveTo>
                  <a:cubicBezTo>
                    <a:pt x="1062" y="1191570"/>
                    <a:pt x="15179" y="1173857"/>
                    <a:pt x="24308" y="1156037"/>
                  </a:cubicBezTo>
                  <a:cubicBezTo>
                    <a:pt x="45750" y="1121141"/>
                    <a:pt x="69314" y="1088684"/>
                    <a:pt x="91393" y="1055485"/>
                  </a:cubicBezTo>
                  <a:cubicBezTo>
                    <a:pt x="132048" y="993435"/>
                    <a:pt x="176629" y="934991"/>
                    <a:pt x="223971" y="878032"/>
                  </a:cubicBezTo>
                  <a:cubicBezTo>
                    <a:pt x="437328" y="601088"/>
                    <a:pt x="698451" y="366466"/>
                    <a:pt x="974859" y="153799"/>
                  </a:cubicBezTo>
                  <a:cubicBezTo>
                    <a:pt x="1024642" y="114978"/>
                    <a:pt x="1077398" y="79657"/>
                    <a:pt x="1134505" y="52186"/>
                  </a:cubicBezTo>
                  <a:cubicBezTo>
                    <a:pt x="1176115" y="34366"/>
                    <a:pt x="1220378" y="6576"/>
                    <a:pt x="1264748" y="0"/>
                  </a:cubicBezTo>
                  <a:cubicBezTo>
                    <a:pt x="1321855" y="11137"/>
                    <a:pt x="1370365" y="51761"/>
                    <a:pt x="1414097" y="88461"/>
                  </a:cubicBezTo>
                  <a:cubicBezTo>
                    <a:pt x="1430869" y="105326"/>
                    <a:pt x="1451886" y="121342"/>
                    <a:pt x="1460165" y="144359"/>
                  </a:cubicBezTo>
                  <a:cubicBezTo>
                    <a:pt x="1468870" y="208742"/>
                    <a:pt x="1377158" y="250215"/>
                    <a:pt x="1331833" y="279808"/>
                  </a:cubicBezTo>
                  <a:cubicBezTo>
                    <a:pt x="1254452" y="327114"/>
                    <a:pt x="1170595" y="373360"/>
                    <a:pt x="1094806" y="421727"/>
                  </a:cubicBezTo>
                  <a:cubicBezTo>
                    <a:pt x="964350" y="512203"/>
                    <a:pt x="830286" y="597058"/>
                    <a:pt x="698663" y="684882"/>
                  </a:cubicBezTo>
                  <a:cubicBezTo>
                    <a:pt x="630198" y="733249"/>
                    <a:pt x="559185" y="777904"/>
                    <a:pt x="489234" y="823407"/>
                  </a:cubicBezTo>
                  <a:cubicBezTo>
                    <a:pt x="489340" y="823301"/>
                    <a:pt x="489446" y="823301"/>
                    <a:pt x="489552" y="823195"/>
                  </a:cubicBezTo>
                  <a:cubicBezTo>
                    <a:pt x="437434" y="858304"/>
                    <a:pt x="391684" y="901579"/>
                    <a:pt x="340840" y="938385"/>
                  </a:cubicBezTo>
                  <a:cubicBezTo>
                    <a:pt x="290526" y="974660"/>
                    <a:pt x="238620" y="1008921"/>
                    <a:pt x="194887" y="1053363"/>
                  </a:cubicBezTo>
                  <a:cubicBezTo>
                    <a:pt x="161981" y="1083062"/>
                    <a:pt x="132578" y="1116049"/>
                    <a:pt x="102114" y="1148082"/>
                  </a:cubicBezTo>
                  <a:cubicBezTo>
                    <a:pt x="80460" y="1164523"/>
                    <a:pt x="53923" y="1221587"/>
                    <a:pt x="23459" y="1197934"/>
                  </a:cubicBezTo>
                  <a:cubicBezTo>
                    <a:pt x="19319" y="1202389"/>
                    <a:pt x="11252" y="1217981"/>
                    <a:pt x="4989" y="1217981"/>
                  </a:cubicBezTo>
                  <a:cubicBezTo>
                    <a:pt x="3184" y="1217981"/>
                    <a:pt x="1380" y="1216390"/>
                    <a:pt x="0" y="1212041"/>
                  </a:cubicBezTo>
                  <a:close/>
                  <a:moveTo>
                    <a:pt x="1097990" y="126221"/>
                  </a:moveTo>
                  <a:cubicBezTo>
                    <a:pt x="1029313" y="167694"/>
                    <a:pt x="967747" y="219455"/>
                    <a:pt x="904483" y="268459"/>
                  </a:cubicBezTo>
                  <a:cubicBezTo>
                    <a:pt x="799397" y="355116"/>
                    <a:pt x="692825" y="440713"/>
                    <a:pt x="593896" y="534371"/>
                  </a:cubicBezTo>
                  <a:cubicBezTo>
                    <a:pt x="527129" y="601725"/>
                    <a:pt x="457178" y="666214"/>
                    <a:pt x="393807" y="736856"/>
                  </a:cubicBezTo>
                  <a:cubicBezTo>
                    <a:pt x="346572" y="791056"/>
                    <a:pt x="300822" y="846636"/>
                    <a:pt x="254011" y="901261"/>
                  </a:cubicBezTo>
                  <a:cubicBezTo>
                    <a:pt x="233312" y="925657"/>
                    <a:pt x="212932" y="950265"/>
                    <a:pt x="192658" y="974979"/>
                  </a:cubicBezTo>
                  <a:cubicBezTo>
                    <a:pt x="178859" y="991844"/>
                    <a:pt x="165590" y="1009027"/>
                    <a:pt x="152640" y="1026528"/>
                  </a:cubicBezTo>
                  <a:cubicBezTo>
                    <a:pt x="214312" y="962463"/>
                    <a:pt x="291587" y="917702"/>
                    <a:pt x="360159" y="862016"/>
                  </a:cubicBezTo>
                  <a:cubicBezTo>
                    <a:pt x="398372" y="830196"/>
                    <a:pt x="438920" y="797739"/>
                    <a:pt x="480105" y="771010"/>
                  </a:cubicBezTo>
                  <a:cubicBezTo>
                    <a:pt x="480318" y="770797"/>
                    <a:pt x="480636" y="770691"/>
                    <a:pt x="480848" y="770479"/>
                  </a:cubicBezTo>
                  <a:lnTo>
                    <a:pt x="480848" y="770479"/>
                  </a:lnTo>
                  <a:cubicBezTo>
                    <a:pt x="514497" y="747781"/>
                    <a:pt x="549632" y="727946"/>
                    <a:pt x="581370" y="706414"/>
                  </a:cubicBezTo>
                  <a:cubicBezTo>
                    <a:pt x="580202" y="707156"/>
                    <a:pt x="579672" y="707475"/>
                    <a:pt x="578716" y="708111"/>
                  </a:cubicBezTo>
                  <a:cubicBezTo>
                    <a:pt x="707049" y="620499"/>
                    <a:pt x="836549" y="534371"/>
                    <a:pt x="967004" y="450578"/>
                  </a:cubicBezTo>
                  <a:cubicBezTo>
                    <a:pt x="1024854" y="412393"/>
                    <a:pt x="1080051" y="370072"/>
                    <a:pt x="1140768" y="336342"/>
                  </a:cubicBezTo>
                  <a:cubicBezTo>
                    <a:pt x="1195221" y="305264"/>
                    <a:pt x="1248614" y="272489"/>
                    <a:pt x="1302643" y="240563"/>
                  </a:cubicBezTo>
                  <a:cubicBezTo>
                    <a:pt x="1341068" y="216273"/>
                    <a:pt x="1387242" y="196120"/>
                    <a:pt x="1412187" y="156663"/>
                  </a:cubicBezTo>
                  <a:cubicBezTo>
                    <a:pt x="1371214" y="111584"/>
                    <a:pt x="1319414" y="67990"/>
                    <a:pt x="1261245" y="49216"/>
                  </a:cubicBezTo>
                  <a:cubicBezTo>
                    <a:pt x="1205199" y="71278"/>
                    <a:pt x="1149896" y="95673"/>
                    <a:pt x="1097990" y="1262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11"/>
            <p:cNvSpPr/>
            <p:nvPr/>
          </p:nvSpPr>
          <p:spPr>
            <a:xfrm>
              <a:off x="19115956" y="-364832"/>
              <a:ext cx="10500" cy="10500"/>
            </a:xfrm>
            <a:custGeom>
              <a:rect b="b" l="l" r="r" t="t"/>
              <a:pathLst>
                <a:path extrusionOk="0" h="120000" w="120000">
                  <a:moveTo>
                    <a:pt x="4805" y="317"/>
                  </a:moveTo>
                  <a:cubicBezTo>
                    <a:pt x="6003" y="-882"/>
                    <a:pt x="3595" y="1516"/>
                    <a:pt x="0" y="3914"/>
                  </a:cubicBezTo>
                  <a:cubicBezTo>
                    <a:pt x="1198" y="2715"/>
                    <a:pt x="2408" y="1516"/>
                    <a:pt x="4805" y="3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11"/>
            <p:cNvSpPr/>
            <p:nvPr/>
          </p:nvSpPr>
          <p:spPr>
            <a:xfrm>
              <a:off x="18641436" y="37731"/>
              <a:ext cx="42459" cy="42427"/>
            </a:xfrm>
            <a:custGeom>
              <a:rect b="b" l="l" r="r" t="t"/>
              <a:pathLst>
                <a:path extrusionOk="0" h="42427" w="42459">
                  <a:moveTo>
                    <a:pt x="5667" y="52285"/>
                  </a:moveTo>
                  <a:cubicBezTo>
                    <a:pt x="-10149" y="44118"/>
                    <a:pt x="11505" y="29268"/>
                    <a:pt x="17768" y="21525"/>
                  </a:cubicBezTo>
                  <a:cubicBezTo>
                    <a:pt x="13947" y="8161"/>
                    <a:pt x="30293" y="-1067"/>
                    <a:pt x="41863" y="99"/>
                  </a:cubicBezTo>
                  <a:cubicBezTo>
                    <a:pt x="53858" y="1266"/>
                    <a:pt x="56830" y="18343"/>
                    <a:pt x="47065" y="24071"/>
                  </a:cubicBezTo>
                  <a:cubicBezTo>
                    <a:pt x="44092" y="26723"/>
                    <a:pt x="41014" y="29374"/>
                    <a:pt x="37830" y="31920"/>
                  </a:cubicBezTo>
                  <a:cubicBezTo>
                    <a:pt x="38997" y="33723"/>
                    <a:pt x="38148" y="36799"/>
                    <a:pt x="35388" y="36799"/>
                  </a:cubicBezTo>
                  <a:cubicBezTo>
                    <a:pt x="34433" y="36799"/>
                    <a:pt x="33478" y="36587"/>
                    <a:pt x="32522" y="36269"/>
                  </a:cubicBezTo>
                  <a:cubicBezTo>
                    <a:pt x="24349" y="41572"/>
                    <a:pt x="16812" y="52179"/>
                    <a:pt x="6622" y="52179"/>
                  </a:cubicBezTo>
                  <a:cubicBezTo>
                    <a:pt x="6304" y="52285"/>
                    <a:pt x="5985" y="52285"/>
                    <a:pt x="5667" y="522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11"/>
            <p:cNvSpPr/>
            <p:nvPr/>
          </p:nvSpPr>
          <p:spPr>
            <a:xfrm>
              <a:off x="18840038" y="-1862829"/>
              <a:ext cx="297213" cy="403059"/>
            </a:xfrm>
            <a:custGeom>
              <a:rect b="b" l="l" r="r" t="t"/>
              <a:pathLst>
                <a:path extrusionOk="0" h="403059" w="297213">
                  <a:moveTo>
                    <a:pt x="129861" y="411780"/>
                  </a:moveTo>
                  <a:cubicBezTo>
                    <a:pt x="108100" y="405840"/>
                    <a:pt x="112134" y="382824"/>
                    <a:pt x="114363" y="365747"/>
                  </a:cubicBezTo>
                  <a:cubicBezTo>
                    <a:pt x="116061" y="318016"/>
                    <a:pt x="114894" y="266255"/>
                    <a:pt x="85809" y="226055"/>
                  </a:cubicBezTo>
                  <a:cubicBezTo>
                    <a:pt x="74770" y="210781"/>
                    <a:pt x="58211" y="200917"/>
                    <a:pt x="41758" y="192431"/>
                  </a:cubicBezTo>
                  <a:cubicBezTo>
                    <a:pt x="24031" y="183840"/>
                    <a:pt x="-5159" y="174506"/>
                    <a:pt x="785" y="149262"/>
                  </a:cubicBezTo>
                  <a:cubicBezTo>
                    <a:pt x="3651" y="137170"/>
                    <a:pt x="15752" y="131230"/>
                    <a:pt x="27216" y="130169"/>
                  </a:cubicBezTo>
                  <a:cubicBezTo>
                    <a:pt x="66066" y="119456"/>
                    <a:pt x="105128" y="105880"/>
                    <a:pt x="139838" y="85302"/>
                  </a:cubicBezTo>
                  <a:cubicBezTo>
                    <a:pt x="161492" y="70135"/>
                    <a:pt x="173381" y="45209"/>
                    <a:pt x="185588" y="22510"/>
                  </a:cubicBezTo>
                  <a:cubicBezTo>
                    <a:pt x="190152" y="16252"/>
                    <a:pt x="193761" y="-8780"/>
                    <a:pt x="204058" y="3206"/>
                  </a:cubicBezTo>
                  <a:cubicBezTo>
                    <a:pt x="208197" y="15191"/>
                    <a:pt x="201722" y="27920"/>
                    <a:pt x="199281" y="39693"/>
                  </a:cubicBezTo>
                  <a:cubicBezTo>
                    <a:pt x="209471" y="45951"/>
                    <a:pt x="206923" y="59104"/>
                    <a:pt x="207985" y="69286"/>
                  </a:cubicBezTo>
                  <a:cubicBezTo>
                    <a:pt x="210532" y="97500"/>
                    <a:pt x="218600" y="128048"/>
                    <a:pt x="240572" y="147458"/>
                  </a:cubicBezTo>
                  <a:cubicBezTo>
                    <a:pt x="255539" y="164111"/>
                    <a:pt x="282819" y="163369"/>
                    <a:pt x="295026" y="182249"/>
                  </a:cubicBezTo>
                  <a:cubicBezTo>
                    <a:pt x="303730" y="197204"/>
                    <a:pt x="292160" y="213539"/>
                    <a:pt x="276769" y="217145"/>
                  </a:cubicBezTo>
                  <a:cubicBezTo>
                    <a:pt x="258299" y="227540"/>
                    <a:pt x="240891" y="239844"/>
                    <a:pt x="224544" y="253420"/>
                  </a:cubicBezTo>
                  <a:cubicBezTo>
                    <a:pt x="187923" y="286832"/>
                    <a:pt x="171470" y="336048"/>
                    <a:pt x="161599" y="383354"/>
                  </a:cubicBezTo>
                  <a:cubicBezTo>
                    <a:pt x="161492" y="398097"/>
                    <a:pt x="151090" y="412629"/>
                    <a:pt x="136442" y="412629"/>
                  </a:cubicBezTo>
                  <a:cubicBezTo>
                    <a:pt x="134425" y="412735"/>
                    <a:pt x="132196" y="412417"/>
                    <a:pt x="129861" y="411780"/>
                  </a:cubicBezTo>
                  <a:close/>
                  <a:moveTo>
                    <a:pt x="74027" y="155944"/>
                  </a:moveTo>
                  <a:cubicBezTo>
                    <a:pt x="74557" y="156262"/>
                    <a:pt x="74982" y="156474"/>
                    <a:pt x="75513" y="156792"/>
                  </a:cubicBezTo>
                  <a:cubicBezTo>
                    <a:pt x="119776" y="179067"/>
                    <a:pt x="147481" y="224146"/>
                    <a:pt x="157140" y="271770"/>
                  </a:cubicBezTo>
                  <a:cubicBezTo>
                    <a:pt x="175504" y="239844"/>
                    <a:pt x="204588" y="215978"/>
                    <a:pt x="235902" y="197310"/>
                  </a:cubicBezTo>
                  <a:cubicBezTo>
                    <a:pt x="198326" y="178536"/>
                    <a:pt x="175822" y="139185"/>
                    <a:pt x="171683" y="98243"/>
                  </a:cubicBezTo>
                  <a:cubicBezTo>
                    <a:pt x="146632" y="127730"/>
                    <a:pt x="107676" y="139397"/>
                    <a:pt x="74027" y="1559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11"/>
            <p:cNvSpPr/>
            <p:nvPr/>
          </p:nvSpPr>
          <p:spPr>
            <a:xfrm>
              <a:off x="16610423" y="-1574830"/>
              <a:ext cx="827950" cy="1421313"/>
            </a:xfrm>
            <a:custGeom>
              <a:rect b="b" l="l" r="r" t="t"/>
              <a:pathLst>
                <a:path extrusionOk="0" h="1421313" w="827950">
                  <a:moveTo>
                    <a:pt x="835407" y="1417814"/>
                  </a:moveTo>
                  <a:cubicBezTo>
                    <a:pt x="832329" y="1413041"/>
                    <a:pt x="829357" y="1408161"/>
                    <a:pt x="825960" y="1403495"/>
                  </a:cubicBezTo>
                  <a:cubicBezTo>
                    <a:pt x="818530" y="1393206"/>
                    <a:pt x="811206" y="1382917"/>
                    <a:pt x="803563" y="1372735"/>
                  </a:cubicBezTo>
                  <a:cubicBezTo>
                    <a:pt x="802714" y="1371568"/>
                    <a:pt x="801759" y="1370295"/>
                    <a:pt x="800910" y="1369128"/>
                  </a:cubicBezTo>
                  <a:cubicBezTo>
                    <a:pt x="760255" y="1235058"/>
                    <a:pt x="681175" y="1114565"/>
                    <a:pt x="611967" y="993329"/>
                  </a:cubicBezTo>
                  <a:cubicBezTo>
                    <a:pt x="567916" y="912611"/>
                    <a:pt x="532462" y="830302"/>
                    <a:pt x="485758" y="752130"/>
                  </a:cubicBezTo>
                  <a:cubicBezTo>
                    <a:pt x="388845" y="590906"/>
                    <a:pt x="289703" y="430425"/>
                    <a:pt x="177611" y="279278"/>
                  </a:cubicBezTo>
                  <a:cubicBezTo>
                    <a:pt x="125493" y="206091"/>
                    <a:pt x="80805" y="125055"/>
                    <a:pt x="22742" y="57595"/>
                  </a:cubicBezTo>
                  <a:cubicBezTo>
                    <a:pt x="9367" y="43806"/>
                    <a:pt x="-10907" y="25881"/>
                    <a:pt x="7138" y="7001"/>
                  </a:cubicBezTo>
                  <a:cubicBezTo>
                    <a:pt x="16373" y="-2227"/>
                    <a:pt x="31977" y="-2439"/>
                    <a:pt x="41212" y="7001"/>
                  </a:cubicBezTo>
                  <a:cubicBezTo>
                    <a:pt x="52888" y="19093"/>
                    <a:pt x="63715" y="31927"/>
                    <a:pt x="74117" y="45079"/>
                  </a:cubicBezTo>
                  <a:cubicBezTo>
                    <a:pt x="124750" y="108084"/>
                    <a:pt x="164449" y="178831"/>
                    <a:pt x="210199" y="245124"/>
                  </a:cubicBezTo>
                  <a:cubicBezTo>
                    <a:pt x="288429" y="353632"/>
                    <a:pt x="363688" y="464155"/>
                    <a:pt x="431622" y="579451"/>
                  </a:cubicBezTo>
                  <a:cubicBezTo>
                    <a:pt x="503590" y="691883"/>
                    <a:pt x="569083" y="810149"/>
                    <a:pt x="625023" y="931067"/>
                  </a:cubicBezTo>
                  <a:cubicBezTo>
                    <a:pt x="684678" y="1050393"/>
                    <a:pt x="762909" y="1160704"/>
                    <a:pt x="805686" y="1287986"/>
                  </a:cubicBezTo>
                  <a:cubicBezTo>
                    <a:pt x="821078" y="1331156"/>
                    <a:pt x="836469" y="1376129"/>
                    <a:pt x="838274" y="1422162"/>
                  </a:cubicBezTo>
                  <a:cubicBezTo>
                    <a:pt x="837318" y="1420784"/>
                    <a:pt x="836363" y="1419299"/>
                    <a:pt x="835407" y="14178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17097292" y="1043702"/>
              <a:ext cx="658114" cy="2078936"/>
            </a:xfrm>
            <a:custGeom>
              <a:rect b="b" l="l" r="r" t="t"/>
              <a:pathLst>
                <a:path extrusionOk="0" h="2078936" w="658114">
                  <a:moveTo>
                    <a:pt x="16934" y="2078909"/>
                  </a:moveTo>
                  <a:cubicBezTo>
                    <a:pt x="4515" y="2075515"/>
                    <a:pt x="-2278" y="2062681"/>
                    <a:pt x="694" y="2050377"/>
                  </a:cubicBezTo>
                  <a:cubicBezTo>
                    <a:pt x="3241" y="2004768"/>
                    <a:pt x="2392" y="1958734"/>
                    <a:pt x="4940" y="1913019"/>
                  </a:cubicBezTo>
                  <a:cubicBezTo>
                    <a:pt x="10990" y="1775448"/>
                    <a:pt x="24789" y="1638302"/>
                    <a:pt x="44745" y="1502004"/>
                  </a:cubicBezTo>
                  <a:cubicBezTo>
                    <a:pt x="89008" y="1199816"/>
                    <a:pt x="154714" y="900068"/>
                    <a:pt x="273281" y="618032"/>
                  </a:cubicBezTo>
                  <a:cubicBezTo>
                    <a:pt x="340366" y="452248"/>
                    <a:pt x="414457" y="287312"/>
                    <a:pt x="521029" y="142529"/>
                  </a:cubicBezTo>
                  <a:cubicBezTo>
                    <a:pt x="548946" y="104026"/>
                    <a:pt x="579198" y="67008"/>
                    <a:pt x="610936" y="31581"/>
                  </a:cubicBezTo>
                  <a:cubicBezTo>
                    <a:pt x="624523" y="19595"/>
                    <a:pt x="640339" y="-11164"/>
                    <a:pt x="660295" y="4216"/>
                  </a:cubicBezTo>
                  <a:cubicBezTo>
                    <a:pt x="675474" y="21823"/>
                    <a:pt x="649255" y="34551"/>
                    <a:pt x="639914" y="47279"/>
                  </a:cubicBezTo>
                  <a:cubicBezTo>
                    <a:pt x="604036" y="87903"/>
                    <a:pt x="570706" y="130755"/>
                    <a:pt x="539817" y="175198"/>
                  </a:cubicBezTo>
                  <a:cubicBezTo>
                    <a:pt x="446938" y="310116"/>
                    <a:pt x="380171" y="460415"/>
                    <a:pt x="319242" y="611880"/>
                  </a:cubicBezTo>
                  <a:cubicBezTo>
                    <a:pt x="212140" y="867611"/>
                    <a:pt x="146116" y="1137873"/>
                    <a:pt x="103763" y="1411210"/>
                  </a:cubicBezTo>
                  <a:cubicBezTo>
                    <a:pt x="75952" y="1580389"/>
                    <a:pt x="57164" y="1751795"/>
                    <a:pt x="50689" y="1922671"/>
                  </a:cubicBezTo>
                  <a:cubicBezTo>
                    <a:pt x="49522" y="1954491"/>
                    <a:pt x="48991" y="1986206"/>
                    <a:pt x="48672" y="2018026"/>
                  </a:cubicBezTo>
                  <a:cubicBezTo>
                    <a:pt x="48779" y="2039876"/>
                    <a:pt x="51644" y="2079440"/>
                    <a:pt x="23515" y="2079440"/>
                  </a:cubicBezTo>
                  <a:cubicBezTo>
                    <a:pt x="21392" y="2079546"/>
                    <a:pt x="19270" y="2079333"/>
                    <a:pt x="16934" y="2078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17317295" y="1377284"/>
              <a:ext cx="551967" cy="2025902"/>
            </a:xfrm>
            <a:custGeom>
              <a:rect b="b" l="l" r="r" t="t"/>
              <a:pathLst>
                <a:path extrusionOk="0" h="2025902" w="551967">
                  <a:moveTo>
                    <a:pt x="20053" y="2027469"/>
                  </a:moveTo>
                  <a:cubicBezTo>
                    <a:pt x="7634" y="2025772"/>
                    <a:pt x="-1495" y="2013892"/>
                    <a:pt x="204" y="2001376"/>
                  </a:cubicBezTo>
                  <a:cubicBezTo>
                    <a:pt x="6360" y="1910794"/>
                    <a:pt x="13897" y="1820424"/>
                    <a:pt x="23556" y="1730054"/>
                  </a:cubicBezTo>
                  <a:cubicBezTo>
                    <a:pt x="46696" y="1511659"/>
                    <a:pt x="70049" y="1292628"/>
                    <a:pt x="121530" y="1078795"/>
                  </a:cubicBezTo>
                  <a:cubicBezTo>
                    <a:pt x="200186" y="774061"/>
                    <a:pt x="309093" y="476540"/>
                    <a:pt x="449738" y="194823"/>
                  </a:cubicBezTo>
                  <a:cubicBezTo>
                    <a:pt x="472136" y="148259"/>
                    <a:pt x="492516" y="100634"/>
                    <a:pt x="514276" y="53646"/>
                  </a:cubicBezTo>
                  <a:cubicBezTo>
                    <a:pt x="523829" y="36038"/>
                    <a:pt x="529561" y="14613"/>
                    <a:pt x="544422" y="930"/>
                  </a:cubicBezTo>
                  <a:cubicBezTo>
                    <a:pt x="565439" y="-6707"/>
                    <a:pt x="543891" y="34978"/>
                    <a:pt x="542618" y="42721"/>
                  </a:cubicBezTo>
                  <a:cubicBezTo>
                    <a:pt x="524254" y="93315"/>
                    <a:pt x="505041" y="143804"/>
                    <a:pt x="483387" y="193020"/>
                  </a:cubicBezTo>
                  <a:cubicBezTo>
                    <a:pt x="406643" y="356046"/>
                    <a:pt x="337328" y="522149"/>
                    <a:pt x="280115" y="692919"/>
                  </a:cubicBezTo>
                  <a:cubicBezTo>
                    <a:pt x="218231" y="871325"/>
                    <a:pt x="163352" y="1052596"/>
                    <a:pt x="130659" y="1238746"/>
                  </a:cubicBezTo>
                  <a:cubicBezTo>
                    <a:pt x="92340" y="1460216"/>
                    <a:pt x="71535" y="1689111"/>
                    <a:pt x="52322" y="1911960"/>
                  </a:cubicBezTo>
                  <a:cubicBezTo>
                    <a:pt x="49987" y="1943887"/>
                    <a:pt x="48607" y="1975813"/>
                    <a:pt x="46059" y="2007634"/>
                  </a:cubicBezTo>
                  <a:cubicBezTo>
                    <a:pt x="44998" y="2019195"/>
                    <a:pt x="33959" y="2027681"/>
                    <a:pt x="22813" y="2027681"/>
                  </a:cubicBezTo>
                  <a:cubicBezTo>
                    <a:pt x="22070" y="2027681"/>
                    <a:pt x="21115" y="2027575"/>
                    <a:pt x="20053" y="20274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11"/>
            <p:cNvSpPr/>
            <p:nvPr/>
          </p:nvSpPr>
          <p:spPr>
            <a:xfrm>
              <a:off x="17363203" y="1371638"/>
              <a:ext cx="509508" cy="2047115"/>
            </a:xfrm>
            <a:custGeom>
              <a:rect b="b" l="l" r="r" t="t"/>
              <a:pathLst>
                <a:path extrusionOk="0" h="2047115" w="509508">
                  <a:moveTo>
                    <a:pt x="257" y="2033964"/>
                  </a:moveTo>
                  <a:cubicBezTo>
                    <a:pt x="-2397" y="2014765"/>
                    <a:pt x="15967" y="2004158"/>
                    <a:pt x="33163" y="2005856"/>
                  </a:cubicBezTo>
                  <a:cubicBezTo>
                    <a:pt x="65326" y="2001082"/>
                    <a:pt x="100248" y="2003840"/>
                    <a:pt x="129439" y="1988036"/>
                  </a:cubicBezTo>
                  <a:cubicBezTo>
                    <a:pt x="126785" y="1905727"/>
                    <a:pt x="126997" y="1823206"/>
                    <a:pt x="129969" y="1741003"/>
                  </a:cubicBezTo>
                  <a:cubicBezTo>
                    <a:pt x="135383" y="1652436"/>
                    <a:pt x="150668" y="1564824"/>
                    <a:pt x="157992" y="1476469"/>
                  </a:cubicBezTo>
                  <a:cubicBezTo>
                    <a:pt x="183149" y="1213951"/>
                    <a:pt x="250341" y="957902"/>
                    <a:pt x="305431" y="700581"/>
                  </a:cubicBezTo>
                  <a:cubicBezTo>
                    <a:pt x="325918" y="614347"/>
                    <a:pt x="358611" y="531614"/>
                    <a:pt x="382707" y="446335"/>
                  </a:cubicBezTo>
                  <a:cubicBezTo>
                    <a:pt x="421451" y="302082"/>
                    <a:pt x="458178" y="157087"/>
                    <a:pt x="493843" y="12092"/>
                  </a:cubicBezTo>
                  <a:cubicBezTo>
                    <a:pt x="494268" y="5410"/>
                    <a:pt x="499894" y="0"/>
                    <a:pt x="506687" y="0"/>
                  </a:cubicBezTo>
                  <a:cubicBezTo>
                    <a:pt x="528341" y="2652"/>
                    <a:pt x="516877" y="31078"/>
                    <a:pt x="515816" y="45291"/>
                  </a:cubicBezTo>
                  <a:cubicBezTo>
                    <a:pt x="508598" y="82521"/>
                    <a:pt x="499363" y="123145"/>
                    <a:pt x="492145" y="158890"/>
                  </a:cubicBezTo>
                  <a:cubicBezTo>
                    <a:pt x="458496" y="331994"/>
                    <a:pt x="412428" y="501915"/>
                    <a:pt x="359991" y="670139"/>
                  </a:cubicBezTo>
                  <a:cubicBezTo>
                    <a:pt x="322309" y="822135"/>
                    <a:pt x="292800" y="981767"/>
                    <a:pt x="259682" y="1133445"/>
                  </a:cubicBezTo>
                  <a:cubicBezTo>
                    <a:pt x="221363" y="1304639"/>
                    <a:pt x="207563" y="1479333"/>
                    <a:pt x="186971" y="1653073"/>
                  </a:cubicBezTo>
                  <a:cubicBezTo>
                    <a:pt x="173171" y="1765187"/>
                    <a:pt x="175825" y="1878786"/>
                    <a:pt x="178585" y="1991430"/>
                  </a:cubicBezTo>
                  <a:cubicBezTo>
                    <a:pt x="174870" y="2054435"/>
                    <a:pt x="70421" y="2050086"/>
                    <a:pt x="24246" y="2054859"/>
                  </a:cubicBezTo>
                  <a:cubicBezTo>
                    <a:pt x="12464" y="2054753"/>
                    <a:pt x="1637" y="2045843"/>
                    <a:pt x="257" y="20339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17345233" y="3376534"/>
              <a:ext cx="31844" cy="21213"/>
            </a:xfrm>
            <a:custGeom>
              <a:rect b="b" l="l" r="r" t="t"/>
              <a:pathLst>
                <a:path extrusionOk="0" h="21213" w="31844">
                  <a:moveTo>
                    <a:pt x="17273" y="29916"/>
                  </a:moveTo>
                  <a:cubicBezTo>
                    <a:pt x="-10750" y="20052"/>
                    <a:pt x="-2577" y="-9011"/>
                    <a:pt x="26720" y="2762"/>
                  </a:cubicBezTo>
                  <a:cubicBezTo>
                    <a:pt x="43915" y="7854"/>
                    <a:pt x="37759" y="31189"/>
                    <a:pt x="23217" y="31189"/>
                  </a:cubicBezTo>
                  <a:cubicBezTo>
                    <a:pt x="21306" y="31083"/>
                    <a:pt x="19395" y="30765"/>
                    <a:pt x="17273" y="299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17325636" y="3370092"/>
              <a:ext cx="53073" cy="53034"/>
            </a:xfrm>
            <a:custGeom>
              <a:rect b="b" l="l" r="r" t="t"/>
              <a:pathLst>
                <a:path extrusionOk="0" h="53034" w="53073">
                  <a:moveTo>
                    <a:pt x="33261" y="62027"/>
                  </a:moveTo>
                  <a:cubicBezTo>
                    <a:pt x="9165" y="58102"/>
                    <a:pt x="-10260" y="29039"/>
                    <a:pt x="5981" y="7402"/>
                  </a:cubicBezTo>
                  <a:cubicBezTo>
                    <a:pt x="8316" y="3901"/>
                    <a:pt x="13305" y="-1296"/>
                    <a:pt x="18081" y="295"/>
                  </a:cubicBezTo>
                  <a:cubicBezTo>
                    <a:pt x="21903" y="-659"/>
                    <a:pt x="23601" y="4432"/>
                    <a:pt x="20523" y="6129"/>
                  </a:cubicBezTo>
                  <a:cubicBezTo>
                    <a:pt x="20735" y="11644"/>
                    <a:pt x="20523" y="18114"/>
                    <a:pt x="24132" y="22676"/>
                  </a:cubicBezTo>
                  <a:cubicBezTo>
                    <a:pt x="28802" y="27449"/>
                    <a:pt x="35702" y="29039"/>
                    <a:pt x="41965" y="30631"/>
                  </a:cubicBezTo>
                  <a:cubicBezTo>
                    <a:pt x="60859" y="35934"/>
                    <a:pt x="55127" y="62769"/>
                    <a:pt x="38037" y="62769"/>
                  </a:cubicBezTo>
                  <a:cubicBezTo>
                    <a:pt x="36445" y="62663"/>
                    <a:pt x="34853" y="62451"/>
                    <a:pt x="33261" y="620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11"/>
            <p:cNvSpPr/>
            <p:nvPr/>
          </p:nvSpPr>
          <p:spPr>
            <a:xfrm>
              <a:off x="17356244" y="3394146"/>
              <a:ext cx="10500" cy="10500"/>
            </a:xfrm>
            <a:custGeom>
              <a:rect b="b" l="l" r="r" t="t"/>
              <a:pathLst>
                <a:path extrusionOk="0" h="120000" w="120000">
                  <a:moveTo>
                    <a:pt x="0" y="34800"/>
                  </a:moveTo>
                  <a:cubicBezTo>
                    <a:pt x="0" y="15601"/>
                    <a:pt x="15601" y="0"/>
                    <a:pt x="34796" y="0"/>
                  </a:cubicBezTo>
                  <a:cubicBezTo>
                    <a:pt x="54003" y="0"/>
                    <a:pt x="69592" y="15601"/>
                    <a:pt x="69592" y="34800"/>
                  </a:cubicBezTo>
                  <a:cubicBezTo>
                    <a:pt x="69592" y="53998"/>
                    <a:pt x="54003" y="69599"/>
                    <a:pt x="34796" y="69599"/>
                  </a:cubicBezTo>
                  <a:cubicBezTo>
                    <a:pt x="15601" y="69599"/>
                    <a:pt x="0" y="52799"/>
                    <a:pt x="0" y="348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16213973" y="-655944"/>
              <a:ext cx="1411762" cy="1240997"/>
            </a:xfrm>
            <a:custGeom>
              <a:rect b="b" l="l" r="r" t="t"/>
              <a:pathLst>
                <a:path extrusionOk="0" h="1240997" w="1411762">
                  <a:moveTo>
                    <a:pt x="1381951" y="1242996"/>
                  </a:moveTo>
                  <a:cubicBezTo>
                    <a:pt x="1375158" y="1241193"/>
                    <a:pt x="1370169" y="1236314"/>
                    <a:pt x="1366560" y="1230480"/>
                  </a:cubicBezTo>
                  <a:cubicBezTo>
                    <a:pt x="1336095" y="1183916"/>
                    <a:pt x="1314760" y="1132685"/>
                    <a:pt x="1291938" y="1082197"/>
                  </a:cubicBezTo>
                  <a:cubicBezTo>
                    <a:pt x="1262429" y="1025450"/>
                    <a:pt x="1233769" y="968067"/>
                    <a:pt x="1197998" y="914927"/>
                  </a:cubicBezTo>
                  <a:cubicBezTo>
                    <a:pt x="1154902" y="851286"/>
                    <a:pt x="1102995" y="795282"/>
                    <a:pt x="1051832" y="739596"/>
                  </a:cubicBezTo>
                  <a:cubicBezTo>
                    <a:pt x="991965" y="668106"/>
                    <a:pt x="925835" y="603087"/>
                    <a:pt x="850152" y="548355"/>
                  </a:cubicBezTo>
                  <a:cubicBezTo>
                    <a:pt x="805782" y="514520"/>
                    <a:pt x="760988" y="476017"/>
                    <a:pt x="715132" y="445257"/>
                  </a:cubicBezTo>
                  <a:cubicBezTo>
                    <a:pt x="656008" y="408451"/>
                    <a:pt x="595610" y="373237"/>
                    <a:pt x="534469" y="339825"/>
                  </a:cubicBezTo>
                  <a:cubicBezTo>
                    <a:pt x="384801" y="271942"/>
                    <a:pt x="224625" y="226332"/>
                    <a:pt x="60202" y="216574"/>
                  </a:cubicBezTo>
                  <a:cubicBezTo>
                    <a:pt x="25386" y="215620"/>
                    <a:pt x="-11341" y="186557"/>
                    <a:pt x="3307" y="149009"/>
                  </a:cubicBezTo>
                  <a:cubicBezTo>
                    <a:pt x="16045" y="103718"/>
                    <a:pt x="34302" y="58320"/>
                    <a:pt x="66252" y="23106"/>
                  </a:cubicBezTo>
                  <a:cubicBezTo>
                    <a:pt x="94594" y="-14867"/>
                    <a:pt x="127606" y="4438"/>
                    <a:pt x="166137" y="8574"/>
                  </a:cubicBezTo>
                  <a:cubicBezTo>
                    <a:pt x="243094" y="17166"/>
                    <a:pt x="317610" y="37743"/>
                    <a:pt x="390746" y="62563"/>
                  </a:cubicBezTo>
                  <a:cubicBezTo>
                    <a:pt x="465049" y="85368"/>
                    <a:pt x="540838" y="106793"/>
                    <a:pt x="607923" y="146993"/>
                  </a:cubicBezTo>
                  <a:cubicBezTo>
                    <a:pt x="659405" y="177647"/>
                    <a:pt x="711205" y="207664"/>
                    <a:pt x="759502" y="243091"/>
                  </a:cubicBezTo>
                  <a:cubicBezTo>
                    <a:pt x="805676" y="277457"/>
                    <a:pt x="846649" y="318293"/>
                    <a:pt x="889427" y="356584"/>
                  </a:cubicBezTo>
                  <a:cubicBezTo>
                    <a:pt x="978378" y="432529"/>
                    <a:pt x="1052894" y="522581"/>
                    <a:pt x="1122951" y="615815"/>
                  </a:cubicBezTo>
                  <a:cubicBezTo>
                    <a:pt x="1216573" y="737475"/>
                    <a:pt x="1306374" y="865499"/>
                    <a:pt x="1359873" y="1010282"/>
                  </a:cubicBezTo>
                  <a:cubicBezTo>
                    <a:pt x="1371018" y="1042527"/>
                    <a:pt x="1380784" y="1075302"/>
                    <a:pt x="1385985" y="1109138"/>
                  </a:cubicBezTo>
                  <a:cubicBezTo>
                    <a:pt x="1389700" y="1131306"/>
                    <a:pt x="1390974" y="1154005"/>
                    <a:pt x="1391398" y="1176491"/>
                  </a:cubicBezTo>
                  <a:cubicBezTo>
                    <a:pt x="1397980" y="1187734"/>
                    <a:pt x="1405091" y="1198765"/>
                    <a:pt x="1410717" y="1210433"/>
                  </a:cubicBezTo>
                  <a:cubicBezTo>
                    <a:pt x="1418147" y="1225919"/>
                    <a:pt x="1404561" y="1244163"/>
                    <a:pt x="1388532" y="1244163"/>
                  </a:cubicBezTo>
                  <a:cubicBezTo>
                    <a:pt x="1386303" y="1244057"/>
                    <a:pt x="1384180" y="1243738"/>
                    <a:pt x="1381951" y="1242996"/>
                  </a:cubicBezTo>
                  <a:close/>
                  <a:moveTo>
                    <a:pt x="49800" y="163964"/>
                  </a:moveTo>
                  <a:cubicBezTo>
                    <a:pt x="127393" y="177965"/>
                    <a:pt x="208278" y="178284"/>
                    <a:pt x="284916" y="200558"/>
                  </a:cubicBezTo>
                  <a:cubicBezTo>
                    <a:pt x="394673" y="232166"/>
                    <a:pt x="506552" y="264411"/>
                    <a:pt x="605164" y="323173"/>
                  </a:cubicBezTo>
                  <a:cubicBezTo>
                    <a:pt x="654841" y="352341"/>
                    <a:pt x="705579" y="379813"/>
                    <a:pt x="753239" y="412164"/>
                  </a:cubicBezTo>
                  <a:cubicBezTo>
                    <a:pt x="829029" y="467850"/>
                    <a:pt x="903014" y="526293"/>
                    <a:pt x="974982" y="586646"/>
                  </a:cubicBezTo>
                  <a:cubicBezTo>
                    <a:pt x="1034743" y="640741"/>
                    <a:pt x="1084101" y="705124"/>
                    <a:pt x="1139616" y="763356"/>
                  </a:cubicBezTo>
                  <a:cubicBezTo>
                    <a:pt x="1226021" y="855423"/>
                    <a:pt x="1290452" y="964461"/>
                    <a:pt x="1343844" y="1078166"/>
                  </a:cubicBezTo>
                  <a:cubicBezTo>
                    <a:pt x="1298625" y="936141"/>
                    <a:pt x="1213601" y="810874"/>
                    <a:pt x="1124756" y="692502"/>
                  </a:cubicBezTo>
                  <a:cubicBezTo>
                    <a:pt x="1050452" y="597147"/>
                    <a:pt x="978272" y="498609"/>
                    <a:pt x="887197" y="418422"/>
                  </a:cubicBezTo>
                  <a:cubicBezTo>
                    <a:pt x="839219" y="375889"/>
                    <a:pt x="792195" y="329643"/>
                    <a:pt x="742306" y="290291"/>
                  </a:cubicBezTo>
                  <a:cubicBezTo>
                    <a:pt x="680104" y="243940"/>
                    <a:pt x="612912" y="204058"/>
                    <a:pt x="544341" y="167889"/>
                  </a:cubicBezTo>
                  <a:cubicBezTo>
                    <a:pt x="471842" y="134265"/>
                    <a:pt x="393718" y="115809"/>
                    <a:pt x="318247" y="90353"/>
                  </a:cubicBezTo>
                  <a:cubicBezTo>
                    <a:pt x="250737" y="67230"/>
                    <a:pt x="179512" y="61290"/>
                    <a:pt x="109773" y="48456"/>
                  </a:cubicBezTo>
                  <a:cubicBezTo>
                    <a:pt x="77823" y="79004"/>
                    <a:pt x="61476" y="122173"/>
                    <a:pt x="49800" y="1639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15682330" y="785483"/>
              <a:ext cx="1624057" cy="392452"/>
            </a:xfrm>
            <a:custGeom>
              <a:rect b="b" l="l" r="r" t="t"/>
              <a:pathLst>
                <a:path extrusionOk="0" h="392452" w="1624057">
                  <a:moveTo>
                    <a:pt x="4955" y="393323"/>
                  </a:moveTo>
                  <a:cubicBezTo>
                    <a:pt x="-3112" y="382928"/>
                    <a:pt x="-1095" y="367549"/>
                    <a:pt x="9307" y="359487"/>
                  </a:cubicBezTo>
                  <a:cubicBezTo>
                    <a:pt x="37967" y="337425"/>
                    <a:pt x="67900" y="316954"/>
                    <a:pt x="98046" y="297225"/>
                  </a:cubicBezTo>
                  <a:cubicBezTo>
                    <a:pt x="155684" y="259253"/>
                    <a:pt x="215552" y="224462"/>
                    <a:pt x="278179" y="195400"/>
                  </a:cubicBezTo>
                  <a:cubicBezTo>
                    <a:pt x="567218" y="60693"/>
                    <a:pt x="884387" y="-3266"/>
                    <a:pt x="1202830" y="128"/>
                  </a:cubicBezTo>
                  <a:cubicBezTo>
                    <a:pt x="1333816" y="1295"/>
                    <a:pt x="1466925" y="-1357"/>
                    <a:pt x="1595257" y="28236"/>
                  </a:cubicBezTo>
                  <a:cubicBezTo>
                    <a:pt x="1606403" y="31630"/>
                    <a:pt x="1618822" y="35343"/>
                    <a:pt x="1625509" y="45526"/>
                  </a:cubicBezTo>
                  <a:cubicBezTo>
                    <a:pt x="1631454" y="54647"/>
                    <a:pt x="1623599" y="67694"/>
                    <a:pt x="1612984" y="67270"/>
                  </a:cubicBezTo>
                  <a:cubicBezTo>
                    <a:pt x="1612984" y="67270"/>
                    <a:pt x="1612984" y="67270"/>
                    <a:pt x="1612984" y="67375"/>
                  </a:cubicBezTo>
                  <a:cubicBezTo>
                    <a:pt x="1458115" y="39798"/>
                    <a:pt x="1299743" y="41813"/>
                    <a:pt x="1142963" y="45207"/>
                  </a:cubicBezTo>
                  <a:cubicBezTo>
                    <a:pt x="886616" y="48920"/>
                    <a:pt x="633667" y="99938"/>
                    <a:pt x="396109" y="196036"/>
                  </a:cubicBezTo>
                  <a:cubicBezTo>
                    <a:pt x="296330" y="235282"/>
                    <a:pt x="200691" y="284709"/>
                    <a:pt x="112164" y="345168"/>
                  </a:cubicBezTo>
                  <a:cubicBezTo>
                    <a:pt x="87325" y="362139"/>
                    <a:pt x="62487" y="379216"/>
                    <a:pt x="38710" y="397778"/>
                  </a:cubicBezTo>
                  <a:cubicBezTo>
                    <a:pt x="28520" y="405733"/>
                    <a:pt x="13022" y="403718"/>
                    <a:pt x="4955" y="3933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18317177" y="1081619"/>
              <a:ext cx="1528524" cy="1537988"/>
            </a:xfrm>
            <a:custGeom>
              <a:rect b="b" l="l" r="r" t="t"/>
              <a:pathLst>
                <a:path extrusionOk="0" h="1537988" w="1528524">
                  <a:moveTo>
                    <a:pt x="1491181" y="1528789"/>
                  </a:moveTo>
                  <a:cubicBezTo>
                    <a:pt x="1419531" y="1385915"/>
                    <a:pt x="1347563" y="1242087"/>
                    <a:pt x="1260628" y="1107593"/>
                  </a:cubicBezTo>
                  <a:cubicBezTo>
                    <a:pt x="1202778" y="1025284"/>
                    <a:pt x="1146201" y="942020"/>
                    <a:pt x="1086015" y="861408"/>
                  </a:cubicBezTo>
                  <a:cubicBezTo>
                    <a:pt x="1023282" y="780266"/>
                    <a:pt x="951951" y="706018"/>
                    <a:pt x="883911" y="629437"/>
                  </a:cubicBezTo>
                  <a:cubicBezTo>
                    <a:pt x="780417" y="515838"/>
                    <a:pt x="668749" y="408815"/>
                    <a:pt x="541903" y="321521"/>
                  </a:cubicBezTo>
                  <a:cubicBezTo>
                    <a:pt x="466645" y="268699"/>
                    <a:pt x="396481" y="208240"/>
                    <a:pt x="316233" y="162843"/>
                  </a:cubicBezTo>
                  <a:cubicBezTo>
                    <a:pt x="263053" y="132189"/>
                    <a:pt x="208069" y="104718"/>
                    <a:pt x="150749" y="82549"/>
                  </a:cubicBezTo>
                  <a:cubicBezTo>
                    <a:pt x="110944" y="66639"/>
                    <a:pt x="70502" y="52426"/>
                    <a:pt x="31440" y="34713"/>
                  </a:cubicBezTo>
                  <a:cubicBezTo>
                    <a:pt x="20188" y="28455"/>
                    <a:pt x="4478" y="24743"/>
                    <a:pt x="126" y="11378"/>
                  </a:cubicBezTo>
                  <a:cubicBezTo>
                    <a:pt x="-3271" y="-17261"/>
                    <a:pt x="62966" y="16999"/>
                    <a:pt x="76552" y="18590"/>
                  </a:cubicBezTo>
                  <a:cubicBezTo>
                    <a:pt x="129626" y="36410"/>
                    <a:pt x="181744" y="52638"/>
                    <a:pt x="232695" y="75019"/>
                  </a:cubicBezTo>
                  <a:cubicBezTo>
                    <a:pt x="325468" y="115324"/>
                    <a:pt x="411448" y="168783"/>
                    <a:pt x="491377" y="230621"/>
                  </a:cubicBezTo>
                  <a:cubicBezTo>
                    <a:pt x="556552" y="279200"/>
                    <a:pt x="624910" y="323430"/>
                    <a:pt x="687538" y="375404"/>
                  </a:cubicBezTo>
                  <a:cubicBezTo>
                    <a:pt x="830200" y="494200"/>
                    <a:pt x="952906" y="634316"/>
                    <a:pt x="1075082" y="773372"/>
                  </a:cubicBezTo>
                  <a:cubicBezTo>
                    <a:pt x="1139195" y="847407"/>
                    <a:pt x="1192800" y="929610"/>
                    <a:pt x="1249907" y="1009055"/>
                  </a:cubicBezTo>
                  <a:cubicBezTo>
                    <a:pt x="1290137" y="1065271"/>
                    <a:pt x="1329412" y="1122548"/>
                    <a:pt x="1363273" y="1182901"/>
                  </a:cubicBezTo>
                  <a:cubicBezTo>
                    <a:pt x="1422185" y="1289924"/>
                    <a:pt x="1481946" y="1396734"/>
                    <a:pt x="1534064" y="1507257"/>
                  </a:cubicBezTo>
                  <a:cubicBezTo>
                    <a:pt x="1545316" y="1533668"/>
                    <a:pt x="1506360" y="1554988"/>
                    <a:pt x="1491181" y="15287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18661491" y="744275"/>
              <a:ext cx="1900040" cy="413665"/>
            </a:xfrm>
            <a:custGeom>
              <a:rect b="b" l="l" r="r" t="t"/>
              <a:pathLst>
                <a:path extrusionOk="0" h="413665" w="1900040">
                  <a:moveTo>
                    <a:pt x="1870156" y="409924"/>
                  </a:moveTo>
                  <a:cubicBezTo>
                    <a:pt x="1763478" y="315947"/>
                    <a:pt x="1626866" y="270020"/>
                    <a:pt x="1493969" y="227487"/>
                  </a:cubicBezTo>
                  <a:cubicBezTo>
                    <a:pt x="1392386" y="192908"/>
                    <a:pt x="1293244" y="151224"/>
                    <a:pt x="1189220" y="124176"/>
                  </a:cubicBezTo>
                  <a:cubicBezTo>
                    <a:pt x="1078401" y="95644"/>
                    <a:pt x="967159" y="80370"/>
                    <a:pt x="854112" y="65096"/>
                  </a:cubicBezTo>
                  <a:cubicBezTo>
                    <a:pt x="714952" y="43670"/>
                    <a:pt x="573989" y="36564"/>
                    <a:pt x="433768" y="51519"/>
                  </a:cubicBezTo>
                  <a:cubicBezTo>
                    <a:pt x="334095" y="62126"/>
                    <a:pt x="234210" y="70930"/>
                    <a:pt x="134538" y="81218"/>
                  </a:cubicBezTo>
                  <a:cubicBezTo>
                    <a:pt x="92397" y="83870"/>
                    <a:pt x="48346" y="98720"/>
                    <a:pt x="6842" y="87264"/>
                  </a:cubicBezTo>
                  <a:cubicBezTo>
                    <a:pt x="-3454" y="83128"/>
                    <a:pt x="-1862" y="66263"/>
                    <a:pt x="9814" y="64990"/>
                  </a:cubicBezTo>
                  <a:cubicBezTo>
                    <a:pt x="15971" y="64035"/>
                    <a:pt x="22234" y="63293"/>
                    <a:pt x="28390" y="62763"/>
                  </a:cubicBezTo>
                  <a:cubicBezTo>
                    <a:pt x="108426" y="48974"/>
                    <a:pt x="188461" y="35715"/>
                    <a:pt x="269345" y="28609"/>
                  </a:cubicBezTo>
                  <a:cubicBezTo>
                    <a:pt x="393326" y="13759"/>
                    <a:pt x="517624" y="-2363"/>
                    <a:pt x="642772" y="288"/>
                  </a:cubicBezTo>
                  <a:cubicBezTo>
                    <a:pt x="766222" y="5168"/>
                    <a:pt x="888716" y="24048"/>
                    <a:pt x="1010786" y="41973"/>
                  </a:cubicBezTo>
                  <a:cubicBezTo>
                    <a:pt x="1181046" y="63293"/>
                    <a:pt x="1342815" y="121842"/>
                    <a:pt x="1502355" y="180604"/>
                  </a:cubicBezTo>
                  <a:cubicBezTo>
                    <a:pt x="1580267" y="206803"/>
                    <a:pt x="1659772" y="229820"/>
                    <a:pt x="1733969" y="265777"/>
                  </a:cubicBezTo>
                  <a:cubicBezTo>
                    <a:pt x="1793518" y="293567"/>
                    <a:pt x="1849245" y="329418"/>
                    <a:pt x="1899665" y="371527"/>
                  </a:cubicBezTo>
                  <a:cubicBezTo>
                    <a:pt x="1909855" y="379376"/>
                    <a:pt x="1912296" y="395180"/>
                    <a:pt x="1904017" y="405469"/>
                  </a:cubicBezTo>
                  <a:cubicBezTo>
                    <a:pt x="1896268" y="415651"/>
                    <a:pt x="1880134" y="418515"/>
                    <a:pt x="1870156" y="4099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18951248" y="1088092"/>
              <a:ext cx="1486065" cy="1219784"/>
            </a:xfrm>
            <a:custGeom>
              <a:rect b="b" l="l" r="r" t="t"/>
              <a:pathLst>
                <a:path extrusionOk="0" h="1219784" w="1486065">
                  <a:moveTo>
                    <a:pt x="1450049" y="1214188"/>
                  </a:moveTo>
                  <a:cubicBezTo>
                    <a:pt x="1319488" y="1034615"/>
                    <a:pt x="1201240" y="844328"/>
                    <a:pt x="1041169" y="688514"/>
                  </a:cubicBezTo>
                  <a:cubicBezTo>
                    <a:pt x="965380" y="606948"/>
                    <a:pt x="881311" y="534079"/>
                    <a:pt x="792572" y="466938"/>
                  </a:cubicBezTo>
                  <a:cubicBezTo>
                    <a:pt x="631864" y="341459"/>
                    <a:pt x="462665" y="223511"/>
                    <a:pt x="283169" y="126459"/>
                  </a:cubicBezTo>
                  <a:cubicBezTo>
                    <a:pt x="203559" y="86259"/>
                    <a:pt x="117261" y="58363"/>
                    <a:pt x="33617" y="28664"/>
                  </a:cubicBezTo>
                  <a:cubicBezTo>
                    <a:pt x="22790" y="23891"/>
                    <a:pt x="8672" y="23042"/>
                    <a:pt x="817" y="13708"/>
                  </a:cubicBezTo>
                  <a:cubicBezTo>
                    <a:pt x="-13725" y="-29461"/>
                    <a:pt x="170441" y="42771"/>
                    <a:pt x="190184" y="46696"/>
                  </a:cubicBezTo>
                  <a:cubicBezTo>
                    <a:pt x="282320" y="75122"/>
                    <a:pt x="365646" y="124868"/>
                    <a:pt x="448229" y="173659"/>
                  </a:cubicBezTo>
                  <a:cubicBezTo>
                    <a:pt x="550343" y="232315"/>
                    <a:pt x="646619" y="300411"/>
                    <a:pt x="741090" y="370628"/>
                  </a:cubicBezTo>
                  <a:cubicBezTo>
                    <a:pt x="887043" y="474575"/>
                    <a:pt x="1022275" y="591992"/>
                    <a:pt x="1141797" y="725426"/>
                  </a:cubicBezTo>
                  <a:cubicBezTo>
                    <a:pt x="1240514" y="830539"/>
                    <a:pt x="1322672" y="949442"/>
                    <a:pt x="1404937" y="1067390"/>
                  </a:cubicBezTo>
                  <a:cubicBezTo>
                    <a:pt x="1432217" y="1107378"/>
                    <a:pt x="1460452" y="1146729"/>
                    <a:pt x="1489324" y="1185550"/>
                  </a:cubicBezTo>
                  <a:cubicBezTo>
                    <a:pt x="1506732" y="1211112"/>
                    <a:pt x="1470323" y="1240069"/>
                    <a:pt x="1450049" y="12141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18957008" y="1049872"/>
              <a:ext cx="1677130" cy="1262211"/>
            </a:xfrm>
            <a:custGeom>
              <a:rect b="b" l="l" r="r" t="t"/>
              <a:pathLst>
                <a:path extrusionOk="0" h="1262211" w="1677130">
                  <a:moveTo>
                    <a:pt x="1469659" y="1253257"/>
                  </a:moveTo>
                  <a:cubicBezTo>
                    <a:pt x="1451507" y="1226210"/>
                    <a:pt x="1487916" y="1211572"/>
                    <a:pt x="1504369" y="1197041"/>
                  </a:cubicBezTo>
                  <a:cubicBezTo>
                    <a:pt x="1528570" y="1176358"/>
                    <a:pt x="1547040" y="1149947"/>
                    <a:pt x="1565616" y="1124384"/>
                  </a:cubicBezTo>
                  <a:cubicBezTo>
                    <a:pt x="1599265" y="1074956"/>
                    <a:pt x="1620813" y="1018422"/>
                    <a:pt x="1634506" y="961039"/>
                  </a:cubicBezTo>
                  <a:cubicBezTo>
                    <a:pt x="1636629" y="948205"/>
                    <a:pt x="1627712" y="939083"/>
                    <a:pt x="1620176" y="929749"/>
                  </a:cubicBezTo>
                  <a:cubicBezTo>
                    <a:pt x="1600114" y="905141"/>
                    <a:pt x="1577398" y="883079"/>
                    <a:pt x="1554258" y="861335"/>
                  </a:cubicBezTo>
                  <a:cubicBezTo>
                    <a:pt x="1356081" y="668079"/>
                    <a:pt x="1157372" y="472701"/>
                    <a:pt x="921088" y="326327"/>
                  </a:cubicBezTo>
                  <a:cubicBezTo>
                    <a:pt x="723760" y="194802"/>
                    <a:pt x="502761" y="94144"/>
                    <a:pt x="267007" y="58929"/>
                  </a:cubicBezTo>
                  <a:cubicBezTo>
                    <a:pt x="181558" y="40685"/>
                    <a:pt x="94199" y="27109"/>
                    <a:pt x="7264" y="41640"/>
                  </a:cubicBezTo>
                  <a:cubicBezTo>
                    <a:pt x="-15133" y="33049"/>
                    <a:pt x="20533" y="15017"/>
                    <a:pt x="30086" y="12259"/>
                  </a:cubicBezTo>
                  <a:cubicBezTo>
                    <a:pt x="122328" y="-15319"/>
                    <a:pt x="219347" y="10350"/>
                    <a:pt x="311907" y="23927"/>
                  </a:cubicBezTo>
                  <a:cubicBezTo>
                    <a:pt x="383345" y="35064"/>
                    <a:pt x="454357" y="50338"/>
                    <a:pt x="522398" y="75264"/>
                  </a:cubicBezTo>
                  <a:cubicBezTo>
                    <a:pt x="761761" y="154921"/>
                    <a:pt x="977134" y="293446"/>
                    <a:pt x="1174674" y="447987"/>
                  </a:cubicBezTo>
                  <a:cubicBezTo>
                    <a:pt x="1336444" y="574739"/>
                    <a:pt x="1479743" y="723128"/>
                    <a:pt x="1627925" y="864942"/>
                  </a:cubicBezTo>
                  <a:cubicBezTo>
                    <a:pt x="1660618" y="899944"/>
                    <a:pt x="1698513" y="936325"/>
                    <a:pt x="1678238" y="988511"/>
                  </a:cubicBezTo>
                  <a:cubicBezTo>
                    <a:pt x="1659663" y="1053849"/>
                    <a:pt x="1633763" y="1117914"/>
                    <a:pt x="1591516" y="1171797"/>
                  </a:cubicBezTo>
                  <a:cubicBezTo>
                    <a:pt x="1573789" y="1195768"/>
                    <a:pt x="1498955" y="1292078"/>
                    <a:pt x="1469659" y="12532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19157539" y="250250"/>
              <a:ext cx="1486065" cy="222743"/>
            </a:xfrm>
            <a:custGeom>
              <a:rect b="b" l="l" r="r" t="t"/>
              <a:pathLst>
                <a:path extrusionOk="0" h="222743" w="1486065">
                  <a:moveTo>
                    <a:pt x="3742" y="207505"/>
                  </a:moveTo>
                  <a:cubicBezTo>
                    <a:pt x="3424" y="205489"/>
                    <a:pt x="3424" y="203580"/>
                    <a:pt x="3530" y="201671"/>
                  </a:cubicBezTo>
                  <a:cubicBezTo>
                    <a:pt x="-11861" y="192125"/>
                    <a:pt x="27625" y="178230"/>
                    <a:pt x="34950" y="177806"/>
                  </a:cubicBezTo>
                  <a:cubicBezTo>
                    <a:pt x="92163" y="157122"/>
                    <a:pt x="151818" y="143864"/>
                    <a:pt x="209668" y="125090"/>
                  </a:cubicBezTo>
                  <a:cubicBezTo>
                    <a:pt x="426421" y="59327"/>
                    <a:pt x="652834" y="22204"/>
                    <a:pt x="879141" y="13930"/>
                  </a:cubicBezTo>
                  <a:cubicBezTo>
                    <a:pt x="974674" y="5975"/>
                    <a:pt x="1070100" y="35"/>
                    <a:pt x="1165951" y="672"/>
                  </a:cubicBezTo>
                  <a:cubicBezTo>
                    <a:pt x="1230489" y="-813"/>
                    <a:pt x="1295027" y="-177"/>
                    <a:pt x="1359246" y="6081"/>
                  </a:cubicBezTo>
                  <a:cubicBezTo>
                    <a:pt x="1395973" y="9475"/>
                    <a:pt x="1425801" y="7248"/>
                    <a:pt x="1445756" y="44796"/>
                  </a:cubicBezTo>
                  <a:cubicBezTo>
                    <a:pt x="1462209" y="72056"/>
                    <a:pt x="1475902" y="101330"/>
                    <a:pt x="1486199" y="131454"/>
                  </a:cubicBezTo>
                  <a:cubicBezTo>
                    <a:pt x="1494266" y="151607"/>
                    <a:pt x="1496601" y="176427"/>
                    <a:pt x="1478450" y="191913"/>
                  </a:cubicBezTo>
                  <a:cubicBezTo>
                    <a:pt x="1427287" y="238689"/>
                    <a:pt x="1260317" y="221400"/>
                    <a:pt x="1191108" y="220551"/>
                  </a:cubicBezTo>
                  <a:cubicBezTo>
                    <a:pt x="1105554" y="220869"/>
                    <a:pt x="1020529" y="214081"/>
                    <a:pt x="935293" y="207823"/>
                  </a:cubicBezTo>
                  <a:cubicBezTo>
                    <a:pt x="873090" y="206126"/>
                    <a:pt x="810888" y="208459"/>
                    <a:pt x="748792" y="206232"/>
                  </a:cubicBezTo>
                  <a:cubicBezTo>
                    <a:pt x="673639" y="205277"/>
                    <a:pt x="598487" y="206974"/>
                    <a:pt x="523547" y="199231"/>
                  </a:cubicBezTo>
                  <a:cubicBezTo>
                    <a:pt x="437992" y="199550"/>
                    <a:pt x="352224" y="198489"/>
                    <a:pt x="266882" y="204217"/>
                  </a:cubicBezTo>
                  <a:cubicBezTo>
                    <a:pt x="200752" y="211853"/>
                    <a:pt x="134197" y="215248"/>
                    <a:pt x="68068" y="222566"/>
                  </a:cubicBezTo>
                  <a:cubicBezTo>
                    <a:pt x="45989" y="224475"/>
                    <a:pt x="10323" y="237840"/>
                    <a:pt x="3742" y="207505"/>
                  </a:cubicBezTo>
                  <a:close/>
                  <a:moveTo>
                    <a:pt x="1283351" y="175366"/>
                  </a:moveTo>
                  <a:cubicBezTo>
                    <a:pt x="1322519" y="175578"/>
                    <a:pt x="1361581" y="173457"/>
                    <a:pt x="1400644" y="170487"/>
                  </a:cubicBezTo>
                  <a:cubicBezTo>
                    <a:pt x="1415504" y="169426"/>
                    <a:pt x="1430365" y="166244"/>
                    <a:pt x="1442890" y="157865"/>
                  </a:cubicBezTo>
                  <a:cubicBezTo>
                    <a:pt x="1431745" y="122120"/>
                    <a:pt x="1417627" y="88708"/>
                    <a:pt x="1395336" y="58797"/>
                  </a:cubicBezTo>
                  <a:cubicBezTo>
                    <a:pt x="1228578" y="39281"/>
                    <a:pt x="1059486" y="47554"/>
                    <a:pt x="892515" y="59433"/>
                  </a:cubicBezTo>
                  <a:cubicBezTo>
                    <a:pt x="663024" y="65267"/>
                    <a:pt x="433958" y="100270"/>
                    <a:pt x="212640" y="160729"/>
                  </a:cubicBezTo>
                  <a:cubicBezTo>
                    <a:pt x="307855" y="148955"/>
                    <a:pt x="403918" y="151607"/>
                    <a:pt x="499769" y="150016"/>
                  </a:cubicBezTo>
                  <a:cubicBezTo>
                    <a:pt x="556558" y="150652"/>
                    <a:pt x="613029" y="159350"/>
                    <a:pt x="669924" y="156804"/>
                  </a:cubicBezTo>
                  <a:cubicBezTo>
                    <a:pt x="764077" y="158183"/>
                    <a:pt x="858442" y="157122"/>
                    <a:pt x="952595" y="159880"/>
                  </a:cubicBezTo>
                  <a:cubicBezTo>
                    <a:pt x="1063413" y="170169"/>
                    <a:pt x="1172639" y="171548"/>
                    <a:pt x="1283351" y="1753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17872327" y="1199967"/>
              <a:ext cx="201680" cy="2025902"/>
            </a:xfrm>
            <a:custGeom>
              <a:rect b="b" l="l" r="r" t="t"/>
              <a:pathLst>
                <a:path extrusionOk="0" h="2025902" w="201680">
                  <a:moveTo>
                    <a:pt x="127701" y="2031153"/>
                  </a:moveTo>
                  <a:cubicBezTo>
                    <a:pt x="65923" y="2025849"/>
                    <a:pt x="-10397" y="2017470"/>
                    <a:pt x="1173" y="1936116"/>
                  </a:cubicBezTo>
                  <a:cubicBezTo>
                    <a:pt x="430" y="1842245"/>
                    <a:pt x="5844" y="1748799"/>
                    <a:pt x="10302" y="1655035"/>
                  </a:cubicBezTo>
                  <a:cubicBezTo>
                    <a:pt x="20704" y="1440035"/>
                    <a:pt x="33761" y="1224822"/>
                    <a:pt x="57538" y="1010777"/>
                  </a:cubicBezTo>
                  <a:cubicBezTo>
                    <a:pt x="86941" y="781670"/>
                    <a:pt x="119422" y="552880"/>
                    <a:pt x="128232" y="321758"/>
                  </a:cubicBezTo>
                  <a:cubicBezTo>
                    <a:pt x="136511" y="216963"/>
                    <a:pt x="159545" y="113652"/>
                    <a:pt x="167931" y="9069"/>
                  </a:cubicBezTo>
                  <a:cubicBezTo>
                    <a:pt x="172283" y="-3023"/>
                    <a:pt x="191496" y="-3023"/>
                    <a:pt x="195848" y="9069"/>
                  </a:cubicBezTo>
                  <a:cubicBezTo>
                    <a:pt x="201792" y="92863"/>
                    <a:pt x="183004" y="176869"/>
                    <a:pt x="175468" y="260238"/>
                  </a:cubicBezTo>
                  <a:cubicBezTo>
                    <a:pt x="164747" y="403961"/>
                    <a:pt x="163154" y="548320"/>
                    <a:pt x="146383" y="691618"/>
                  </a:cubicBezTo>
                  <a:cubicBezTo>
                    <a:pt x="130567" y="819854"/>
                    <a:pt x="111779" y="947666"/>
                    <a:pt x="98511" y="1076115"/>
                  </a:cubicBezTo>
                  <a:cubicBezTo>
                    <a:pt x="73460" y="1359423"/>
                    <a:pt x="54566" y="1643049"/>
                    <a:pt x="50107" y="1927100"/>
                  </a:cubicBezTo>
                  <a:cubicBezTo>
                    <a:pt x="50213" y="1938661"/>
                    <a:pt x="49683" y="1950329"/>
                    <a:pt x="50213" y="1961890"/>
                  </a:cubicBezTo>
                  <a:cubicBezTo>
                    <a:pt x="64862" y="1977270"/>
                    <a:pt x="88427" y="1976316"/>
                    <a:pt x="108064" y="1979604"/>
                  </a:cubicBezTo>
                  <a:cubicBezTo>
                    <a:pt x="131629" y="1982680"/>
                    <a:pt x="155512" y="1984907"/>
                    <a:pt x="179395" y="1983634"/>
                  </a:cubicBezTo>
                  <a:cubicBezTo>
                    <a:pt x="186932" y="1982786"/>
                    <a:pt x="194362" y="1983528"/>
                    <a:pt x="200518" y="1988301"/>
                  </a:cubicBezTo>
                  <a:cubicBezTo>
                    <a:pt x="217502" y="2000287"/>
                    <a:pt x="209753" y="2029880"/>
                    <a:pt x="188948" y="2031789"/>
                  </a:cubicBezTo>
                  <a:cubicBezTo>
                    <a:pt x="168674" y="2034229"/>
                    <a:pt x="147869" y="2032956"/>
                    <a:pt x="127701" y="20311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18055075" y="1197910"/>
              <a:ext cx="74303" cy="1994081"/>
            </a:xfrm>
            <a:custGeom>
              <a:rect b="b" l="l" r="r" t="t"/>
              <a:pathLst>
                <a:path extrusionOk="0" h="1994081" w="74303">
                  <a:moveTo>
                    <a:pt x="680" y="1980069"/>
                  </a:moveTo>
                  <a:cubicBezTo>
                    <a:pt x="-2504" y="1805481"/>
                    <a:pt x="5669" y="1630999"/>
                    <a:pt x="21485" y="1457365"/>
                  </a:cubicBezTo>
                  <a:cubicBezTo>
                    <a:pt x="33374" y="1245547"/>
                    <a:pt x="35815" y="1033411"/>
                    <a:pt x="35284" y="821380"/>
                  </a:cubicBezTo>
                  <a:cubicBezTo>
                    <a:pt x="37089" y="673839"/>
                    <a:pt x="38575" y="526299"/>
                    <a:pt x="29340" y="378970"/>
                  </a:cubicBezTo>
                  <a:cubicBezTo>
                    <a:pt x="19468" y="274705"/>
                    <a:pt x="11401" y="170333"/>
                    <a:pt x="8429" y="65644"/>
                  </a:cubicBezTo>
                  <a:cubicBezTo>
                    <a:pt x="8747" y="47507"/>
                    <a:pt x="5351" y="-9876"/>
                    <a:pt x="18407" y="1473"/>
                  </a:cubicBezTo>
                  <a:cubicBezTo>
                    <a:pt x="18195" y="1155"/>
                    <a:pt x="17876" y="837"/>
                    <a:pt x="17664" y="519"/>
                  </a:cubicBezTo>
                  <a:lnTo>
                    <a:pt x="17664" y="519"/>
                  </a:lnTo>
                  <a:cubicBezTo>
                    <a:pt x="17558" y="519"/>
                    <a:pt x="17558" y="519"/>
                    <a:pt x="17452" y="412"/>
                  </a:cubicBezTo>
                  <a:cubicBezTo>
                    <a:pt x="33904" y="83676"/>
                    <a:pt x="42608" y="169909"/>
                    <a:pt x="53329" y="254552"/>
                  </a:cubicBezTo>
                  <a:cubicBezTo>
                    <a:pt x="69252" y="353832"/>
                    <a:pt x="77637" y="453748"/>
                    <a:pt x="80185" y="554194"/>
                  </a:cubicBezTo>
                  <a:cubicBezTo>
                    <a:pt x="83581" y="854473"/>
                    <a:pt x="85811" y="1155177"/>
                    <a:pt x="70101" y="1455137"/>
                  </a:cubicBezTo>
                  <a:cubicBezTo>
                    <a:pt x="60335" y="1584435"/>
                    <a:pt x="49720" y="1708853"/>
                    <a:pt x="49402" y="1837089"/>
                  </a:cubicBezTo>
                  <a:cubicBezTo>
                    <a:pt x="49402" y="1876228"/>
                    <a:pt x="49614" y="1915367"/>
                    <a:pt x="49402" y="1954400"/>
                  </a:cubicBezTo>
                  <a:cubicBezTo>
                    <a:pt x="50357" y="1973174"/>
                    <a:pt x="49083" y="2000540"/>
                    <a:pt x="24351" y="2000752"/>
                  </a:cubicBezTo>
                  <a:cubicBezTo>
                    <a:pt x="12675" y="2000646"/>
                    <a:pt x="2060" y="1991736"/>
                    <a:pt x="680" y="19800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15620255" y="175183"/>
              <a:ext cx="1581598" cy="360631"/>
            </a:xfrm>
            <a:custGeom>
              <a:rect b="b" l="l" r="r" t="t"/>
              <a:pathLst>
                <a:path extrusionOk="0" h="360631" w="1581598">
                  <a:moveTo>
                    <a:pt x="1575069" y="364244"/>
                  </a:moveTo>
                  <a:cubicBezTo>
                    <a:pt x="1570929" y="360320"/>
                    <a:pt x="1562013" y="358410"/>
                    <a:pt x="1560208" y="352789"/>
                  </a:cubicBezTo>
                  <a:cubicBezTo>
                    <a:pt x="1554052" y="348334"/>
                    <a:pt x="1547789" y="343985"/>
                    <a:pt x="1541526" y="339636"/>
                  </a:cubicBezTo>
                  <a:cubicBezTo>
                    <a:pt x="1541208" y="339424"/>
                    <a:pt x="1540890" y="339212"/>
                    <a:pt x="1540571" y="339000"/>
                  </a:cubicBezTo>
                  <a:cubicBezTo>
                    <a:pt x="1530487" y="371245"/>
                    <a:pt x="1500023" y="353001"/>
                    <a:pt x="1478581" y="344940"/>
                  </a:cubicBezTo>
                  <a:cubicBezTo>
                    <a:pt x="1433999" y="331787"/>
                    <a:pt x="1392602" y="326060"/>
                    <a:pt x="1348444" y="314816"/>
                  </a:cubicBezTo>
                  <a:cubicBezTo>
                    <a:pt x="1256733" y="289466"/>
                    <a:pt x="1163217" y="280026"/>
                    <a:pt x="1069170" y="269950"/>
                  </a:cubicBezTo>
                  <a:cubicBezTo>
                    <a:pt x="989241" y="256055"/>
                    <a:pt x="909206" y="245978"/>
                    <a:pt x="827897" y="247039"/>
                  </a:cubicBezTo>
                  <a:cubicBezTo>
                    <a:pt x="767605" y="244387"/>
                    <a:pt x="707525" y="237281"/>
                    <a:pt x="647127" y="240144"/>
                  </a:cubicBezTo>
                  <a:cubicBezTo>
                    <a:pt x="575902" y="243751"/>
                    <a:pt x="505314" y="254676"/>
                    <a:pt x="433983" y="253721"/>
                  </a:cubicBezTo>
                  <a:cubicBezTo>
                    <a:pt x="372418" y="254039"/>
                    <a:pt x="310427" y="246615"/>
                    <a:pt x="249074" y="254145"/>
                  </a:cubicBezTo>
                  <a:cubicBezTo>
                    <a:pt x="191648" y="261252"/>
                    <a:pt x="139318" y="277587"/>
                    <a:pt x="81786" y="275359"/>
                  </a:cubicBezTo>
                  <a:cubicBezTo>
                    <a:pt x="264" y="273132"/>
                    <a:pt x="5784" y="198672"/>
                    <a:pt x="477" y="136940"/>
                  </a:cubicBezTo>
                  <a:cubicBezTo>
                    <a:pt x="-2708" y="102574"/>
                    <a:pt x="9711" y="60995"/>
                    <a:pt x="48455" y="54631"/>
                  </a:cubicBezTo>
                  <a:cubicBezTo>
                    <a:pt x="81255" y="46146"/>
                    <a:pt x="114161" y="37554"/>
                    <a:pt x="147703" y="32251"/>
                  </a:cubicBezTo>
                  <a:cubicBezTo>
                    <a:pt x="215107" y="21644"/>
                    <a:pt x="282298" y="8067"/>
                    <a:pt x="350339" y="1703"/>
                  </a:cubicBezTo>
                  <a:cubicBezTo>
                    <a:pt x="434514" y="-2221"/>
                    <a:pt x="519220" y="1385"/>
                    <a:pt x="603395" y="4991"/>
                  </a:cubicBezTo>
                  <a:cubicBezTo>
                    <a:pt x="743828" y="12522"/>
                    <a:pt x="880652" y="45934"/>
                    <a:pt x="1014716" y="86876"/>
                  </a:cubicBezTo>
                  <a:cubicBezTo>
                    <a:pt x="1111629" y="113287"/>
                    <a:pt x="1210452" y="133970"/>
                    <a:pt x="1302376" y="175655"/>
                  </a:cubicBezTo>
                  <a:cubicBezTo>
                    <a:pt x="1396847" y="218613"/>
                    <a:pt x="1492486" y="267510"/>
                    <a:pt x="1568276" y="339318"/>
                  </a:cubicBezTo>
                  <a:cubicBezTo>
                    <a:pt x="1573902" y="345788"/>
                    <a:pt x="1581332" y="352152"/>
                    <a:pt x="1582075" y="361062"/>
                  </a:cubicBezTo>
                  <a:cubicBezTo>
                    <a:pt x="1582181" y="364562"/>
                    <a:pt x="1577510" y="367214"/>
                    <a:pt x="1575069" y="364244"/>
                  </a:cubicBezTo>
                  <a:close/>
                  <a:moveTo>
                    <a:pt x="1460111" y="289360"/>
                  </a:moveTo>
                  <a:cubicBezTo>
                    <a:pt x="1382305" y="243963"/>
                    <a:pt x="1300359" y="205142"/>
                    <a:pt x="1214274" y="178307"/>
                  </a:cubicBezTo>
                  <a:cubicBezTo>
                    <a:pt x="1143898" y="156138"/>
                    <a:pt x="1071081" y="142986"/>
                    <a:pt x="999962" y="123257"/>
                  </a:cubicBezTo>
                  <a:cubicBezTo>
                    <a:pt x="906127" y="96846"/>
                    <a:pt x="811868" y="70860"/>
                    <a:pt x="714956" y="58874"/>
                  </a:cubicBezTo>
                  <a:cubicBezTo>
                    <a:pt x="609870" y="44979"/>
                    <a:pt x="503616" y="44979"/>
                    <a:pt x="397893" y="45191"/>
                  </a:cubicBezTo>
                  <a:cubicBezTo>
                    <a:pt x="303316" y="47631"/>
                    <a:pt x="209906" y="69587"/>
                    <a:pt x="117027" y="86558"/>
                  </a:cubicBezTo>
                  <a:cubicBezTo>
                    <a:pt x="95903" y="92710"/>
                    <a:pt x="72975" y="95679"/>
                    <a:pt x="52913" y="104483"/>
                  </a:cubicBezTo>
                  <a:cubicBezTo>
                    <a:pt x="43148" y="133440"/>
                    <a:pt x="52489" y="166321"/>
                    <a:pt x="55249" y="196126"/>
                  </a:cubicBezTo>
                  <a:cubicBezTo>
                    <a:pt x="58009" y="229007"/>
                    <a:pt x="71277" y="226143"/>
                    <a:pt x="99725" y="226992"/>
                  </a:cubicBezTo>
                  <a:cubicBezTo>
                    <a:pt x="165430" y="222749"/>
                    <a:pt x="223174" y="203657"/>
                    <a:pt x="287712" y="202278"/>
                  </a:cubicBezTo>
                  <a:cubicBezTo>
                    <a:pt x="354903" y="201323"/>
                    <a:pt x="422095" y="207369"/>
                    <a:pt x="489286" y="203657"/>
                  </a:cubicBezTo>
                  <a:cubicBezTo>
                    <a:pt x="575159" y="197717"/>
                    <a:pt x="660927" y="185625"/>
                    <a:pt x="747118" y="193262"/>
                  </a:cubicBezTo>
                  <a:cubicBezTo>
                    <a:pt x="814204" y="199626"/>
                    <a:pt x="881501" y="197717"/>
                    <a:pt x="948586" y="202914"/>
                  </a:cubicBezTo>
                  <a:cubicBezTo>
                    <a:pt x="998688" y="208430"/>
                    <a:pt x="1048153" y="218613"/>
                    <a:pt x="1098148" y="224765"/>
                  </a:cubicBezTo>
                  <a:cubicBezTo>
                    <a:pt x="1221279" y="231871"/>
                    <a:pt x="1340165" y="263161"/>
                    <a:pt x="1460111" y="2893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17152920" y="508667"/>
              <a:ext cx="53073" cy="21213"/>
            </a:xfrm>
            <a:custGeom>
              <a:rect b="b" l="l" r="r" t="t"/>
              <a:pathLst>
                <a:path extrusionOk="0" h="21213" w="53073">
                  <a:moveTo>
                    <a:pt x="45269" y="29169"/>
                  </a:moveTo>
                  <a:cubicBezTo>
                    <a:pt x="38794" y="24714"/>
                    <a:pt x="-16933" y="9016"/>
                    <a:pt x="5145" y="0"/>
                  </a:cubicBezTo>
                  <a:cubicBezTo>
                    <a:pt x="24464" y="5622"/>
                    <a:pt x="43571" y="14107"/>
                    <a:pt x="62465" y="21214"/>
                  </a:cubicBezTo>
                  <a:cubicBezTo>
                    <a:pt x="63526" y="22486"/>
                    <a:pt x="63632" y="24396"/>
                    <a:pt x="62465" y="25562"/>
                  </a:cubicBezTo>
                  <a:cubicBezTo>
                    <a:pt x="59174" y="28002"/>
                    <a:pt x="55247" y="23653"/>
                    <a:pt x="51744" y="23229"/>
                  </a:cubicBezTo>
                  <a:cubicBezTo>
                    <a:pt x="53124" y="27047"/>
                    <a:pt x="48878" y="30972"/>
                    <a:pt x="45269" y="29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17146627" y="511404"/>
              <a:ext cx="53073" cy="21213"/>
            </a:xfrm>
            <a:custGeom>
              <a:rect b="b" l="l" r="r" t="t"/>
              <a:pathLst>
                <a:path extrusionOk="0" h="21213" w="53073">
                  <a:moveTo>
                    <a:pt x="47847" y="27069"/>
                  </a:moveTo>
                  <a:cubicBezTo>
                    <a:pt x="44769" y="25160"/>
                    <a:pt x="41372" y="23993"/>
                    <a:pt x="38188" y="22614"/>
                  </a:cubicBezTo>
                  <a:cubicBezTo>
                    <a:pt x="36171" y="25796"/>
                    <a:pt x="32138" y="25266"/>
                    <a:pt x="29059" y="23781"/>
                  </a:cubicBezTo>
                  <a:cubicBezTo>
                    <a:pt x="19824" y="20069"/>
                    <a:pt x="9953" y="16462"/>
                    <a:pt x="1779" y="10734"/>
                  </a:cubicBezTo>
                  <a:cubicBezTo>
                    <a:pt x="-2467" y="6492"/>
                    <a:pt x="1461" y="-1463"/>
                    <a:pt x="7511" y="234"/>
                  </a:cubicBezTo>
                  <a:cubicBezTo>
                    <a:pt x="14411" y="3734"/>
                    <a:pt x="63557" y="18053"/>
                    <a:pt x="53155" y="27387"/>
                  </a:cubicBezTo>
                  <a:cubicBezTo>
                    <a:pt x="51563" y="28554"/>
                    <a:pt x="49227" y="28448"/>
                    <a:pt x="47847" y="270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11"/>
            <p:cNvSpPr/>
            <p:nvPr/>
          </p:nvSpPr>
          <p:spPr>
            <a:xfrm>
              <a:off x="15485748" y="-202389"/>
              <a:ext cx="1486065" cy="360631"/>
            </a:xfrm>
            <a:custGeom>
              <a:rect b="b" l="l" r="r" t="t"/>
              <a:pathLst>
                <a:path extrusionOk="0" h="360631" w="1486065">
                  <a:moveTo>
                    <a:pt x="1491441" y="361668"/>
                  </a:moveTo>
                  <a:cubicBezTo>
                    <a:pt x="1416713" y="313513"/>
                    <a:pt x="1337103" y="272889"/>
                    <a:pt x="1257917" y="232583"/>
                  </a:cubicBezTo>
                  <a:cubicBezTo>
                    <a:pt x="1176183" y="192913"/>
                    <a:pt x="1093600" y="154304"/>
                    <a:pt x="1004330" y="135106"/>
                  </a:cubicBezTo>
                  <a:cubicBezTo>
                    <a:pt x="838422" y="88966"/>
                    <a:pt x="668692" y="59373"/>
                    <a:pt x="496308" y="52903"/>
                  </a:cubicBezTo>
                  <a:cubicBezTo>
                    <a:pt x="401412" y="46963"/>
                    <a:pt x="305136" y="33917"/>
                    <a:pt x="210559" y="47494"/>
                  </a:cubicBezTo>
                  <a:cubicBezTo>
                    <a:pt x="164172" y="54282"/>
                    <a:pt x="123518" y="62555"/>
                    <a:pt x="78299" y="70192"/>
                  </a:cubicBezTo>
                  <a:cubicBezTo>
                    <a:pt x="53142" y="71041"/>
                    <a:pt x="12275" y="96073"/>
                    <a:pt x="705" y="62237"/>
                  </a:cubicBezTo>
                  <a:cubicBezTo>
                    <a:pt x="-2798" y="48660"/>
                    <a:pt x="7180" y="34553"/>
                    <a:pt x="21086" y="33068"/>
                  </a:cubicBezTo>
                  <a:cubicBezTo>
                    <a:pt x="84349" y="22992"/>
                    <a:pt x="147613" y="11961"/>
                    <a:pt x="211090" y="3475"/>
                  </a:cubicBezTo>
                  <a:cubicBezTo>
                    <a:pt x="350037" y="-9253"/>
                    <a:pt x="489090" y="16416"/>
                    <a:pt x="627613" y="25325"/>
                  </a:cubicBezTo>
                  <a:cubicBezTo>
                    <a:pt x="728028" y="35296"/>
                    <a:pt x="827594" y="55237"/>
                    <a:pt x="924826" y="81542"/>
                  </a:cubicBezTo>
                  <a:cubicBezTo>
                    <a:pt x="987347" y="98725"/>
                    <a:pt x="1051035" y="112620"/>
                    <a:pt x="1111751" y="135742"/>
                  </a:cubicBezTo>
                  <a:cubicBezTo>
                    <a:pt x="1171406" y="160244"/>
                    <a:pt x="1229044" y="189519"/>
                    <a:pt x="1286258" y="219218"/>
                  </a:cubicBezTo>
                  <a:cubicBezTo>
                    <a:pt x="1308443" y="230673"/>
                    <a:pt x="1529760" y="350318"/>
                    <a:pt x="1491441" y="3616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11"/>
            <p:cNvSpPr/>
            <p:nvPr/>
          </p:nvSpPr>
          <p:spPr>
            <a:xfrm>
              <a:off x="15564997" y="1068449"/>
              <a:ext cx="1539139" cy="1071288"/>
            </a:xfrm>
            <a:custGeom>
              <a:rect b="b" l="l" r="r" t="t"/>
              <a:pathLst>
                <a:path extrusionOk="0" h="1071288" w="1539139">
                  <a:moveTo>
                    <a:pt x="127702" y="1072819"/>
                  </a:moveTo>
                  <a:cubicBezTo>
                    <a:pt x="95857" y="1052136"/>
                    <a:pt x="62739" y="1032302"/>
                    <a:pt x="33443" y="1007906"/>
                  </a:cubicBezTo>
                  <a:cubicBezTo>
                    <a:pt x="19431" y="995390"/>
                    <a:pt x="3934" y="981495"/>
                    <a:pt x="431" y="962084"/>
                  </a:cubicBezTo>
                  <a:cubicBezTo>
                    <a:pt x="-3815" y="932173"/>
                    <a:pt x="24314" y="909686"/>
                    <a:pt x="41616" y="888579"/>
                  </a:cubicBezTo>
                  <a:cubicBezTo>
                    <a:pt x="169736" y="755569"/>
                    <a:pt x="305393" y="630197"/>
                    <a:pt x="452725" y="518719"/>
                  </a:cubicBezTo>
                  <a:cubicBezTo>
                    <a:pt x="452301" y="519037"/>
                    <a:pt x="451982" y="519356"/>
                    <a:pt x="451664" y="519568"/>
                  </a:cubicBezTo>
                  <a:cubicBezTo>
                    <a:pt x="451452" y="519780"/>
                    <a:pt x="451133" y="519992"/>
                    <a:pt x="450921" y="520204"/>
                  </a:cubicBezTo>
                  <a:cubicBezTo>
                    <a:pt x="687524" y="316447"/>
                    <a:pt x="970513" y="173998"/>
                    <a:pt x="1265285" y="75248"/>
                  </a:cubicBezTo>
                  <a:cubicBezTo>
                    <a:pt x="1319845" y="55626"/>
                    <a:pt x="1375147" y="37806"/>
                    <a:pt x="1431724" y="25078"/>
                  </a:cubicBezTo>
                  <a:cubicBezTo>
                    <a:pt x="1455289" y="14683"/>
                    <a:pt x="1488301" y="-14167"/>
                    <a:pt x="1511759" y="8425"/>
                  </a:cubicBezTo>
                  <a:cubicBezTo>
                    <a:pt x="1521419" y="7683"/>
                    <a:pt x="1552626" y="-697"/>
                    <a:pt x="1548805" y="16911"/>
                  </a:cubicBezTo>
                  <a:cubicBezTo>
                    <a:pt x="1540844" y="26139"/>
                    <a:pt x="1526089" y="25608"/>
                    <a:pt x="1515156" y="29957"/>
                  </a:cubicBezTo>
                  <a:cubicBezTo>
                    <a:pt x="1507938" y="46398"/>
                    <a:pt x="1486602" y="49898"/>
                    <a:pt x="1472379" y="58702"/>
                  </a:cubicBezTo>
                  <a:cubicBezTo>
                    <a:pt x="1444250" y="73127"/>
                    <a:pt x="1422808" y="87552"/>
                    <a:pt x="1397438" y="104099"/>
                  </a:cubicBezTo>
                  <a:cubicBezTo>
                    <a:pt x="1322604" y="153632"/>
                    <a:pt x="1254670" y="212500"/>
                    <a:pt x="1184082" y="267444"/>
                  </a:cubicBezTo>
                  <a:cubicBezTo>
                    <a:pt x="1135042" y="305416"/>
                    <a:pt x="1082074" y="337767"/>
                    <a:pt x="1032185" y="374466"/>
                  </a:cubicBezTo>
                  <a:cubicBezTo>
                    <a:pt x="980491" y="410211"/>
                    <a:pt x="939836" y="450199"/>
                    <a:pt x="890265" y="486474"/>
                  </a:cubicBezTo>
                  <a:cubicBezTo>
                    <a:pt x="777749" y="562632"/>
                    <a:pt x="672875" y="653638"/>
                    <a:pt x="565454" y="735947"/>
                  </a:cubicBezTo>
                  <a:cubicBezTo>
                    <a:pt x="472787" y="803724"/>
                    <a:pt x="400713" y="895049"/>
                    <a:pt x="311443" y="964630"/>
                  </a:cubicBezTo>
                  <a:cubicBezTo>
                    <a:pt x="265800" y="996981"/>
                    <a:pt x="185234" y="1090639"/>
                    <a:pt x="127702" y="1072819"/>
                  </a:cubicBezTo>
                  <a:close/>
                  <a:moveTo>
                    <a:pt x="111992" y="1003981"/>
                  </a:moveTo>
                  <a:cubicBezTo>
                    <a:pt x="123350" y="1011194"/>
                    <a:pt x="134283" y="1018831"/>
                    <a:pt x="144048" y="1025937"/>
                  </a:cubicBezTo>
                  <a:cubicBezTo>
                    <a:pt x="144367" y="1026149"/>
                    <a:pt x="144791" y="1026468"/>
                    <a:pt x="145110" y="1026680"/>
                  </a:cubicBezTo>
                  <a:cubicBezTo>
                    <a:pt x="145747" y="1026468"/>
                    <a:pt x="146384" y="1026361"/>
                    <a:pt x="147020" y="1026149"/>
                  </a:cubicBezTo>
                  <a:cubicBezTo>
                    <a:pt x="146490" y="1026361"/>
                    <a:pt x="145959" y="1026468"/>
                    <a:pt x="145428" y="1026680"/>
                  </a:cubicBezTo>
                  <a:cubicBezTo>
                    <a:pt x="189479" y="1008966"/>
                    <a:pt x="223447" y="972903"/>
                    <a:pt x="260174" y="943840"/>
                  </a:cubicBezTo>
                  <a:cubicBezTo>
                    <a:pt x="353053" y="873836"/>
                    <a:pt x="425339" y="781662"/>
                    <a:pt x="518218" y="711551"/>
                  </a:cubicBezTo>
                  <a:cubicBezTo>
                    <a:pt x="632009" y="622984"/>
                    <a:pt x="740279" y="530069"/>
                    <a:pt x="858527" y="449139"/>
                  </a:cubicBezTo>
                  <a:cubicBezTo>
                    <a:pt x="920624" y="402044"/>
                    <a:pt x="978262" y="349328"/>
                    <a:pt x="1043542" y="306477"/>
                  </a:cubicBezTo>
                  <a:cubicBezTo>
                    <a:pt x="1150221" y="239548"/>
                    <a:pt x="1242145" y="153314"/>
                    <a:pt x="1344895" y="81082"/>
                  </a:cubicBezTo>
                  <a:cubicBezTo>
                    <a:pt x="1089717" y="170179"/>
                    <a:pt x="842499" y="283990"/>
                    <a:pt x="621394" y="440547"/>
                  </a:cubicBezTo>
                  <a:cubicBezTo>
                    <a:pt x="571398" y="476716"/>
                    <a:pt x="526073" y="516810"/>
                    <a:pt x="478519" y="555313"/>
                  </a:cubicBezTo>
                  <a:cubicBezTo>
                    <a:pt x="413981" y="608135"/>
                    <a:pt x="346896" y="657987"/>
                    <a:pt x="285861" y="714627"/>
                  </a:cubicBezTo>
                  <a:cubicBezTo>
                    <a:pt x="207100" y="794497"/>
                    <a:pt x="118148" y="866411"/>
                    <a:pt x="49471" y="955190"/>
                  </a:cubicBezTo>
                  <a:cubicBezTo>
                    <a:pt x="66454" y="975555"/>
                    <a:pt x="89807" y="989662"/>
                    <a:pt x="111992" y="10039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16125473" y="862026"/>
              <a:ext cx="1517909" cy="1792552"/>
            </a:xfrm>
            <a:custGeom>
              <a:rect b="b" l="l" r="r" t="t"/>
              <a:pathLst>
                <a:path extrusionOk="0" h="1792552" w="1517909">
                  <a:moveTo>
                    <a:pt x="13576" y="1800144"/>
                  </a:moveTo>
                  <a:cubicBezTo>
                    <a:pt x="1794" y="1794734"/>
                    <a:pt x="-3089" y="1780839"/>
                    <a:pt x="2006" y="1769066"/>
                  </a:cubicBezTo>
                  <a:cubicBezTo>
                    <a:pt x="17716" y="1733639"/>
                    <a:pt x="35336" y="1698848"/>
                    <a:pt x="52001" y="1663846"/>
                  </a:cubicBezTo>
                  <a:cubicBezTo>
                    <a:pt x="123120" y="1504107"/>
                    <a:pt x="208993" y="1352005"/>
                    <a:pt x="308241" y="1208071"/>
                  </a:cubicBezTo>
                  <a:cubicBezTo>
                    <a:pt x="412054" y="1063712"/>
                    <a:pt x="502916" y="909595"/>
                    <a:pt x="618935" y="774358"/>
                  </a:cubicBezTo>
                  <a:cubicBezTo>
                    <a:pt x="739519" y="641561"/>
                    <a:pt x="856281" y="504096"/>
                    <a:pt x="991513" y="385830"/>
                  </a:cubicBezTo>
                  <a:cubicBezTo>
                    <a:pt x="1090761" y="296839"/>
                    <a:pt x="1189054" y="206469"/>
                    <a:pt x="1301358" y="133918"/>
                  </a:cubicBezTo>
                  <a:cubicBezTo>
                    <a:pt x="1367594" y="90749"/>
                    <a:pt x="1428629" y="38351"/>
                    <a:pt x="1501127" y="6000"/>
                  </a:cubicBezTo>
                  <a:cubicBezTo>
                    <a:pt x="1508982" y="3242"/>
                    <a:pt x="1517793" y="-2273"/>
                    <a:pt x="1525966" y="1015"/>
                  </a:cubicBezTo>
                  <a:cubicBezTo>
                    <a:pt x="1527558" y="2075"/>
                    <a:pt x="1527346" y="4515"/>
                    <a:pt x="1525966" y="5682"/>
                  </a:cubicBezTo>
                  <a:cubicBezTo>
                    <a:pt x="1521826" y="8970"/>
                    <a:pt x="1517474" y="12152"/>
                    <a:pt x="1512910" y="14910"/>
                  </a:cubicBezTo>
                  <a:cubicBezTo>
                    <a:pt x="1451663" y="53413"/>
                    <a:pt x="1396785" y="100931"/>
                    <a:pt x="1338297" y="143358"/>
                  </a:cubicBezTo>
                  <a:cubicBezTo>
                    <a:pt x="1225038" y="221000"/>
                    <a:pt x="1123879" y="313386"/>
                    <a:pt x="1023676" y="406832"/>
                  </a:cubicBezTo>
                  <a:cubicBezTo>
                    <a:pt x="883030" y="532735"/>
                    <a:pt x="761173" y="677836"/>
                    <a:pt x="636025" y="818800"/>
                  </a:cubicBezTo>
                  <a:cubicBezTo>
                    <a:pt x="523509" y="959129"/>
                    <a:pt x="429887" y="1113246"/>
                    <a:pt x="326923" y="1260575"/>
                  </a:cubicBezTo>
                  <a:cubicBezTo>
                    <a:pt x="261006" y="1361870"/>
                    <a:pt x="196150" y="1464332"/>
                    <a:pt x="145623" y="1574430"/>
                  </a:cubicBezTo>
                  <a:cubicBezTo>
                    <a:pt x="121316" y="1626722"/>
                    <a:pt x="96796" y="1679014"/>
                    <a:pt x="71745" y="1731093"/>
                  </a:cubicBezTo>
                  <a:cubicBezTo>
                    <a:pt x="56353" y="1754216"/>
                    <a:pt x="49454" y="1813296"/>
                    <a:pt x="13576" y="18001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18318389" y="1353182"/>
              <a:ext cx="350286" cy="1707697"/>
            </a:xfrm>
            <a:custGeom>
              <a:rect b="b" l="l" r="r" t="t"/>
              <a:pathLst>
                <a:path extrusionOk="0" h="1707697" w="350286">
                  <a:moveTo>
                    <a:pt x="312261" y="1706531"/>
                  </a:moveTo>
                  <a:cubicBezTo>
                    <a:pt x="307378" y="1701970"/>
                    <a:pt x="305255" y="1696136"/>
                    <a:pt x="304725" y="1689666"/>
                  </a:cubicBezTo>
                  <a:cubicBezTo>
                    <a:pt x="301859" y="1651269"/>
                    <a:pt x="300373" y="1612767"/>
                    <a:pt x="298462" y="1574370"/>
                  </a:cubicBezTo>
                  <a:cubicBezTo>
                    <a:pt x="288166" y="1380477"/>
                    <a:pt x="297825" y="1185312"/>
                    <a:pt x="269590" y="992692"/>
                  </a:cubicBezTo>
                  <a:cubicBezTo>
                    <a:pt x="241036" y="803573"/>
                    <a:pt x="208874" y="614241"/>
                    <a:pt x="158560" y="429470"/>
                  </a:cubicBezTo>
                  <a:cubicBezTo>
                    <a:pt x="124911" y="318311"/>
                    <a:pt x="83832" y="209273"/>
                    <a:pt x="40630" y="101613"/>
                  </a:cubicBezTo>
                  <a:cubicBezTo>
                    <a:pt x="28529" y="72657"/>
                    <a:pt x="14730" y="44443"/>
                    <a:pt x="2416" y="15486"/>
                  </a:cubicBezTo>
                  <a:cubicBezTo>
                    <a:pt x="294" y="10182"/>
                    <a:pt x="-2785" y="636"/>
                    <a:pt x="5070" y="106"/>
                  </a:cubicBezTo>
                  <a:lnTo>
                    <a:pt x="5070" y="0"/>
                  </a:lnTo>
                  <a:cubicBezTo>
                    <a:pt x="20568" y="7955"/>
                    <a:pt x="27680" y="28320"/>
                    <a:pt x="37976" y="42003"/>
                  </a:cubicBezTo>
                  <a:cubicBezTo>
                    <a:pt x="66848" y="90264"/>
                    <a:pt x="89033" y="142025"/>
                    <a:pt x="110369" y="193999"/>
                  </a:cubicBezTo>
                  <a:cubicBezTo>
                    <a:pt x="161850" y="315765"/>
                    <a:pt x="207918" y="443577"/>
                    <a:pt x="234986" y="572768"/>
                  </a:cubicBezTo>
                  <a:cubicBezTo>
                    <a:pt x="293898" y="833165"/>
                    <a:pt x="340921" y="1097594"/>
                    <a:pt x="338055" y="1365522"/>
                  </a:cubicBezTo>
                  <a:cubicBezTo>
                    <a:pt x="339860" y="1455680"/>
                    <a:pt x="343469" y="1545838"/>
                    <a:pt x="348670" y="1635890"/>
                  </a:cubicBezTo>
                  <a:cubicBezTo>
                    <a:pt x="349731" y="1653603"/>
                    <a:pt x="351111" y="1671316"/>
                    <a:pt x="352066" y="1689030"/>
                  </a:cubicBezTo>
                  <a:cubicBezTo>
                    <a:pt x="353446" y="1708864"/>
                    <a:pt x="326485" y="1721062"/>
                    <a:pt x="312261" y="17065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18668077" y="1481087"/>
              <a:ext cx="477663" cy="1739518"/>
            </a:xfrm>
            <a:custGeom>
              <a:rect b="b" l="l" r="r" t="t"/>
              <a:pathLst>
                <a:path extrusionOk="0" h="1739518" w="477663">
                  <a:moveTo>
                    <a:pt x="432913" y="1725531"/>
                  </a:moveTo>
                  <a:cubicBezTo>
                    <a:pt x="419432" y="1574914"/>
                    <a:pt x="395337" y="1425464"/>
                    <a:pt x="377504" y="1275378"/>
                  </a:cubicBezTo>
                  <a:cubicBezTo>
                    <a:pt x="358397" y="1099305"/>
                    <a:pt x="332816" y="922383"/>
                    <a:pt x="284413" y="752037"/>
                  </a:cubicBezTo>
                  <a:cubicBezTo>
                    <a:pt x="221573" y="532794"/>
                    <a:pt x="128376" y="323946"/>
                    <a:pt x="43670" y="112764"/>
                  </a:cubicBezTo>
                  <a:cubicBezTo>
                    <a:pt x="31675" y="84232"/>
                    <a:pt x="19150" y="56018"/>
                    <a:pt x="6837" y="27697"/>
                  </a:cubicBezTo>
                  <a:cubicBezTo>
                    <a:pt x="4502" y="19636"/>
                    <a:pt x="-2292" y="11151"/>
                    <a:pt x="786" y="2772"/>
                  </a:cubicBezTo>
                  <a:cubicBezTo>
                    <a:pt x="2060" y="14"/>
                    <a:pt x="4926" y="-516"/>
                    <a:pt x="7367" y="438"/>
                  </a:cubicBezTo>
                  <a:cubicBezTo>
                    <a:pt x="7367" y="438"/>
                    <a:pt x="7367" y="332"/>
                    <a:pt x="7474" y="332"/>
                  </a:cubicBezTo>
                  <a:cubicBezTo>
                    <a:pt x="51419" y="59412"/>
                    <a:pt x="78805" y="131644"/>
                    <a:pt x="110968" y="198149"/>
                  </a:cubicBezTo>
                  <a:cubicBezTo>
                    <a:pt x="140795" y="266033"/>
                    <a:pt x="171366" y="333492"/>
                    <a:pt x="200875" y="401482"/>
                  </a:cubicBezTo>
                  <a:cubicBezTo>
                    <a:pt x="326128" y="676517"/>
                    <a:pt x="394912" y="971598"/>
                    <a:pt x="424421" y="1271665"/>
                  </a:cubicBezTo>
                  <a:cubicBezTo>
                    <a:pt x="442679" y="1420691"/>
                    <a:pt x="466774" y="1568975"/>
                    <a:pt x="480786" y="1718530"/>
                  </a:cubicBezTo>
                  <a:cubicBezTo>
                    <a:pt x="484925" y="1748972"/>
                    <a:pt x="438220" y="1757351"/>
                    <a:pt x="432913" y="17255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18686844" y="1478873"/>
              <a:ext cx="721803" cy="1760731"/>
            </a:xfrm>
            <a:custGeom>
              <a:rect b="b" l="l" r="r" t="t"/>
              <a:pathLst>
                <a:path extrusionOk="0" h="1760731" w="721803">
                  <a:moveTo>
                    <a:pt x="456392" y="1766459"/>
                  </a:moveTo>
                  <a:cubicBezTo>
                    <a:pt x="438878" y="1754580"/>
                    <a:pt x="445884" y="1724881"/>
                    <a:pt x="467007" y="1722441"/>
                  </a:cubicBezTo>
                  <a:cubicBezTo>
                    <a:pt x="488873" y="1720320"/>
                    <a:pt x="510846" y="1720532"/>
                    <a:pt x="532288" y="1715335"/>
                  </a:cubicBezTo>
                  <a:cubicBezTo>
                    <a:pt x="566998" y="1705470"/>
                    <a:pt x="682168" y="1670892"/>
                    <a:pt x="674950" y="1626874"/>
                  </a:cubicBezTo>
                  <a:cubicBezTo>
                    <a:pt x="622301" y="1448361"/>
                    <a:pt x="578144" y="1267197"/>
                    <a:pt x="517321" y="1091123"/>
                  </a:cubicBezTo>
                  <a:cubicBezTo>
                    <a:pt x="444292" y="853637"/>
                    <a:pt x="359586" y="616362"/>
                    <a:pt x="230404" y="403165"/>
                  </a:cubicBezTo>
                  <a:cubicBezTo>
                    <a:pt x="168414" y="305901"/>
                    <a:pt x="117145" y="202590"/>
                    <a:pt x="56429" y="104583"/>
                  </a:cubicBezTo>
                  <a:cubicBezTo>
                    <a:pt x="46769" y="82733"/>
                    <a:pt x="-25517" y="3182"/>
                    <a:pt x="9511" y="106"/>
                  </a:cubicBezTo>
                  <a:cubicBezTo>
                    <a:pt x="9511" y="106"/>
                    <a:pt x="9511" y="106"/>
                    <a:pt x="9511" y="0"/>
                  </a:cubicBezTo>
                  <a:cubicBezTo>
                    <a:pt x="69591" y="53564"/>
                    <a:pt x="111413" y="126221"/>
                    <a:pt x="153129" y="194635"/>
                  </a:cubicBezTo>
                  <a:cubicBezTo>
                    <a:pt x="191024" y="259655"/>
                    <a:pt x="230829" y="323402"/>
                    <a:pt x="271271" y="386937"/>
                  </a:cubicBezTo>
                  <a:cubicBezTo>
                    <a:pt x="433252" y="646698"/>
                    <a:pt x="520718" y="942204"/>
                    <a:pt x="613491" y="1231452"/>
                  </a:cubicBezTo>
                  <a:cubicBezTo>
                    <a:pt x="635039" y="1305169"/>
                    <a:pt x="654676" y="1379523"/>
                    <a:pt x="676118" y="1453240"/>
                  </a:cubicBezTo>
                  <a:cubicBezTo>
                    <a:pt x="685990" y="1488455"/>
                    <a:pt x="695755" y="1523563"/>
                    <a:pt x="706264" y="1558566"/>
                  </a:cubicBezTo>
                  <a:cubicBezTo>
                    <a:pt x="713270" y="1586886"/>
                    <a:pt x="728024" y="1615100"/>
                    <a:pt x="722611" y="1644799"/>
                  </a:cubicBezTo>
                  <a:cubicBezTo>
                    <a:pt x="721761" y="1718517"/>
                    <a:pt x="513712" y="1788097"/>
                    <a:pt x="456392" y="17664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19412484" y="-1468063"/>
              <a:ext cx="137991" cy="148495"/>
            </a:xfrm>
            <a:custGeom>
              <a:rect b="b" l="l" r="r" t="t"/>
              <a:pathLst>
                <a:path extrusionOk="0" h="148495" w="137991">
                  <a:moveTo>
                    <a:pt x="69045" y="148433"/>
                  </a:moveTo>
                  <a:cubicBezTo>
                    <a:pt x="17032" y="148857"/>
                    <a:pt x="-11203" y="91899"/>
                    <a:pt x="4189" y="46290"/>
                  </a:cubicBezTo>
                  <a:cubicBezTo>
                    <a:pt x="8965" y="25182"/>
                    <a:pt x="33061" y="3438"/>
                    <a:pt x="55458" y="10863"/>
                  </a:cubicBezTo>
                  <a:cubicBezTo>
                    <a:pt x="67771" y="-7063"/>
                    <a:pt x="94626" y="362"/>
                    <a:pt x="109912" y="10545"/>
                  </a:cubicBezTo>
                  <a:cubicBezTo>
                    <a:pt x="164365" y="47032"/>
                    <a:pt x="139633" y="152782"/>
                    <a:pt x="69045" y="148433"/>
                  </a:cubicBezTo>
                  <a:close/>
                  <a:moveTo>
                    <a:pt x="66179" y="102506"/>
                  </a:moveTo>
                  <a:cubicBezTo>
                    <a:pt x="92397" y="105582"/>
                    <a:pt x="98342" y="65064"/>
                    <a:pt x="82632" y="50957"/>
                  </a:cubicBezTo>
                  <a:cubicBezTo>
                    <a:pt x="79659" y="48941"/>
                    <a:pt x="76157" y="48305"/>
                    <a:pt x="72548" y="48093"/>
                  </a:cubicBezTo>
                  <a:cubicBezTo>
                    <a:pt x="62676" y="47138"/>
                    <a:pt x="54503" y="39713"/>
                    <a:pt x="51955" y="30379"/>
                  </a:cubicBezTo>
                  <a:cubicBezTo>
                    <a:pt x="27966" y="46820"/>
                    <a:pt x="33698" y="100596"/>
                    <a:pt x="66179" y="10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16496761" y="2549484"/>
              <a:ext cx="244139" cy="371238"/>
            </a:xfrm>
            <a:custGeom>
              <a:rect b="b" l="l" r="r" t="t"/>
              <a:pathLst>
                <a:path extrusionOk="0" h="371238" w="244139">
                  <a:moveTo>
                    <a:pt x="184277" y="373190"/>
                  </a:moveTo>
                  <a:cubicBezTo>
                    <a:pt x="170796" y="365553"/>
                    <a:pt x="165064" y="350067"/>
                    <a:pt x="156148" y="338081"/>
                  </a:cubicBezTo>
                  <a:cubicBezTo>
                    <a:pt x="138103" y="313579"/>
                    <a:pt x="117722" y="289926"/>
                    <a:pt x="92141" y="273167"/>
                  </a:cubicBezTo>
                  <a:cubicBezTo>
                    <a:pt x="73565" y="261287"/>
                    <a:pt x="51805" y="255772"/>
                    <a:pt x="29832" y="257999"/>
                  </a:cubicBezTo>
                  <a:cubicBezTo>
                    <a:pt x="4251" y="260121"/>
                    <a:pt x="-9018" y="232225"/>
                    <a:pt x="6904" y="212708"/>
                  </a:cubicBezTo>
                  <a:cubicBezTo>
                    <a:pt x="42782" y="156810"/>
                    <a:pt x="69850" y="97200"/>
                    <a:pt x="68045" y="30271"/>
                  </a:cubicBezTo>
                  <a:cubicBezTo>
                    <a:pt x="66772" y="-3141"/>
                    <a:pt x="88319" y="-14171"/>
                    <a:pt x="94688" y="24543"/>
                  </a:cubicBezTo>
                  <a:cubicBezTo>
                    <a:pt x="109124" y="24331"/>
                    <a:pt x="116449" y="38544"/>
                    <a:pt x="123985" y="48727"/>
                  </a:cubicBezTo>
                  <a:cubicBezTo>
                    <a:pt x="138740" y="68244"/>
                    <a:pt x="158377" y="84578"/>
                    <a:pt x="180031" y="95821"/>
                  </a:cubicBezTo>
                  <a:cubicBezTo>
                    <a:pt x="202428" y="110034"/>
                    <a:pt x="238200" y="94230"/>
                    <a:pt x="251362" y="120959"/>
                  </a:cubicBezTo>
                  <a:cubicBezTo>
                    <a:pt x="258049" y="134748"/>
                    <a:pt x="248815" y="148749"/>
                    <a:pt x="241490" y="160204"/>
                  </a:cubicBezTo>
                  <a:cubicBezTo>
                    <a:pt x="229390" y="180676"/>
                    <a:pt x="223021" y="203799"/>
                    <a:pt x="218350" y="226921"/>
                  </a:cubicBezTo>
                  <a:cubicBezTo>
                    <a:pt x="213255" y="256196"/>
                    <a:pt x="214423" y="286108"/>
                    <a:pt x="218669" y="315488"/>
                  </a:cubicBezTo>
                  <a:cubicBezTo>
                    <a:pt x="220261" y="329277"/>
                    <a:pt x="223976" y="343278"/>
                    <a:pt x="221110" y="357067"/>
                  </a:cubicBezTo>
                  <a:cubicBezTo>
                    <a:pt x="217820" y="372765"/>
                    <a:pt x="198076" y="381038"/>
                    <a:pt x="184277" y="373190"/>
                  </a:cubicBezTo>
                  <a:close/>
                  <a:moveTo>
                    <a:pt x="75688" y="214299"/>
                  </a:moveTo>
                  <a:cubicBezTo>
                    <a:pt x="111460" y="223421"/>
                    <a:pt x="141393" y="247074"/>
                    <a:pt x="166019" y="273698"/>
                  </a:cubicBezTo>
                  <a:cubicBezTo>
                    <a:pt x="165276" y="231588"/>
                    <a:pt x="173344" y="188737"/>
                    <a:pt x="191283" y="150553"/>
                  </a:cubicBezTo>
                  <a:cubicBezTo>
                    <a:pt x="154025" y="143021"/>
                    <a:pt x="122287" y="119792"/>
                    <a:pt x="96599" y="92533"/>
                  </a:cubicBezTo>
                  <a:cubicBezTo>
                    <a:pt x="91929" y="134218"/>
                    <a:pt x="74202" y="173039"/>
                    <a:pt x="56900" y="210905"/>
                  </a:cubicBezTo>
                  <a:cubicBezTo>
                    <a:pt x="63163" y="211542"/>
                    <a:pt x="69531" y="212814"/>
                    <a:pt x="75688" y="2142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15737873" y="2353647"/>
              <a:ext cx="106147" cy="116674"/>
            </a:xfrm>
            <a:custGeom>
              <a:rect b="b" l="l" r="r" t="t"/>
              <a:pathLst>
                <a:path extrusionOk="0" h="116674" w="106147">
                  <a:moveTo>
                    <a:pt x="52161" y="120994"/>
                  </a:moveTo>
                  <a:cubicBezTo>
                    <a:pt x="11719" y="120782"/>
                    <a:pt x="-15455" y="66157"/>
                    <a:pt x="9702" y="34336"/>
                  </a:cubicBezTo>
                  <a:cubicBezTo>
                    <a:pt x="12038" y="-7985"/>
                    <a:pt x="79760" y="-8834"/>
                    <a:pt x="101732" y="18956"/>
                  </a:cubicBezTo>
                  <a:cubicBezTo>
                    <a:pt x="132621" y="56080"/>
                    <a:pt x="105023" y="128631"/>
                    <a:pt x="52161" y="120994"/>
                  </a:cubicBezTo>
                  <a:close/>
                  <a:moveTo>
                    <a:pt x="59486" y="89810"/>
                  </a:moveTo>
                  <a:cubicBezTo>
                    <a:pt x="83793" y="91613"/>
                    <a:pt x="88676" y="41973"/>
                    <a:pt x="64687" y="39640"/>
                  </a:cubicBezTo>
                  <a:cubicBezTo>
                    <a:pt x="48659" y="36564"/>
                    <a:pt x="43563" y="54383"/>
                    <a:pt x="28384" y="52368"/>
                  </a:cubicBezTo>
                  <a:cubicBezTo>
                    <a:pt x="27004" y="70187"/>
                    <a:pt x="39105" y="92568"/>
                    <a:pt x="59486" y="898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20003411" y="2592483"/>
              <a:ext cx="392745" cy="519734"/>
            </a:xfrm>
            <a:custGeom>
              <a:rect b="b" l="l" r="r" t="t"/>
              <a:pathLst>
                <a:path extrusionOk="0" h="519734" w="392745">
                  <a:moveTo>
                    <a:pt x="177948" y="516340"/>
                  </a:moveTo>
                  <a:cubicBezTo>
                    <a:pt x="167864" y="501809"/>
                    <a:pt x="169350" y="482292"/>
                    <a:pt x="164573" y="465639"/>
                  </a:cubicBezTo>
                  <a:cubicBezTo>
                    <a:pt x="154489" y="422364"/>
                    <a:pt x="135701" y="380679"/>
                    <a:pt x="106617" y="346843"/>
                  </a:cubicBezTo>
                  <a:cubicBezTo>
                    <a:pt x="89421" y="328705"/>
                    <a:pt x="68298" y="314174"/>
                    <a:pt x="44202" y="307068"/>
                  </a:cubicBezTo>
                  <a:cubicBezTo>
                    <a:pt x="34012" y="303991"/>
                    <a:pt x="23079" y="302506"/>
                    <a:pt x="13632" y="297309"/>
                  </a:cubicBezTo>
                  <a:cubicBezTo>
                    <a:pt x="-2715" y="288930"/>
                    <a:pt x="-4944" y="265064"/>
                    <a:pt x="10129" y="254245"/>
                  </a:cubicBezTo>
                  <a:cubicBezTo>
                    <a:pt x="41761" y="237062"/>
                    <a:pt x="74560" y="221152"/>
                    <a:pt x="103114" y="198666"/>
                  </a:cubicBezTo>
                  <a:cubicBezTo>
                    <a:pt x="130288" y="177134"/>
                    <a:pt x="151942" y="149874"/>
                    <a:pt x="174445" y="123782"/>
                  </a:cubicBezTo>
                  <a:cubicBezTo>
                    <a:pt x="202468" y="91537"/>
                    <a:pt x="224971" y="54731"/>
                    <a:pt x="231022" y="11774"/>
                  </a:cubicBezTo>
                  <a:cubicBezTo>
                    <a:pt x="232296" y="7319"/>
                    <a:pt x="231765" y="0"/>
                    <a:pt x="238027" y="0"/>
                  </a:cubicBezTo>
                  <a:cubicBezTo>
                    <a:pt x="248111" y="1803"/>
                    <a:pt x="248218" y="15380"/>
                    <a:pt x="249279" y="23547"/>
                  </a:cubicBezTo>
                  <a:cubicBezTo>
                    <a:pt x="260743" y="23972"/>
                    <a:pt x="270933" y="32669"/>
                    <a:pt x="272738" y="44336"/>
                  </a:cubicBezTo>
                  <a:cubicBezTo>
                    <a:pt x="278151" y="76051"/>
                    <a:pt x="286325" y="107235"/>
                    <a:pt x="295984" y="137889"/>
                  </a:cubicBezTo>
                  <a:cubicBezTo>
                    <a:pt x="308828" y="171831"/>
                    <a:pt x="333666" y="199726"/>
                    <a:pt x="364025" y="219031"/>
                  </a:cubicBezTo>
                  <a:cubicBezTo>
                    <a:pt x="375276" y="225395"/>
                    <a:pt x="389075" y="229638"/>
                    <a:pt x="394595" y="242472"/>
                  </a:cubicBezTo>
                  <a:cubicBezTo>
                    <a:pt x="406696" y="271535"/>
                    <a:pt x="370924" y="282990"/>
                    <a:pt x="352561" y="296248"/>
                  </a:cubicBezTo>
                  <a:cubicBezTo>
                    <a:pt x="324750" y="317144"/>
                    <a:pt x="300867" y="342706"/>
                    <a:pt x="278045" y="368693"/>
                  </a:cubicBezTo>
                  <a:cubicBezTo>
                    <a:pt x="256816" y="395528"/>
                    <a:pt x="242698" y="427349"/>
                    <a:pt x="231340" y="459487"/>
                  </a:cubicBezTo>
                  <a:cubicBezTo>
                    <a:pt x="225184" y="477625"/>
                    <a:pt x="226457" y="498414"/>
                    <a:pt x="216586" y="515067"/>
                  </a:cubicBezTo>
                  <a:cubicBezTo>
                    <a:pt x="207881" y="527901"/>
                    <a:pt x="187501" y="528538"/>
                    <a:pt x="177948" y="516340"/>
                  </a:cubicBezTo>
                  <a:close/>
                  <a:moveTo>
                    <a:pt x="80823" y="269625"/>
                  </a:moveTo>
                  <a:cubicBezTo>
                    <a:pt x="138992" y="295188"/>
                    <a:pt x="176674" y="351616"/>
                    <a:pt x="198328" y="409317"/>
                  </a:cubicBezTo>
                  <a:cubicBezTo>
                    <a:pt x="224228" y="345782"/>
                    <a:pt x="273905" y="294445"/>
                    <a:pt x="328041" y="253609"/>
                  </a:cubicBezTo>
                  <a:cubicBezTo>
                    <a:pt x="273905" y="218501"/>
                    <a:pt x="245776" y="158572"/>
                    <a:pt x="233781" y="97052"/>
                  </a:cubicBezTo>
                  <a:cubicBezTo>
                    <a:pt x="193551" y="163451"/>
                    <a:pt x="144405" y="228153"/>
                    <a:pt x="76259" y="267716"/>
                  </a:cubicBezTo>
                  <a:cubicBezTo>
                    <a:pt x="77851" y="268352"/>
                    <a:pt x="79337" y="268989"/>
                    <a:pt x="80823" y="2696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20249181" y="2602640"/>
              <a:ext cx="10500" cy="21213"/>
            </a:xfrm>
            <a:custGeom>
              <a:rect b="b" l="l" r="r" t="t"/>
              <a:pathLst>
                <a:path extrusionOk="0" h="21213" w="120000">
                  <a:moveTo>
                    <a:pt x="25266" y="25906"/>
                  </a:moveTo>
                  <a:cubicBezTo>
                    <a:pt x="18065" y="18375"/>
                    <a:pt x="6071" y="10632"/>
                    <a:pt x="68" y="3101"/>
                  </a:cubicBezTo>
                  <a:cubicBezTo>
                    <a:pt x="-1130" y="1616"/>
                    <a:pt x="13272" y="237"/>
                    <a:pt x="28872" y="25"/>
                  </a:cubicBezTo>
                  <a:cubicBezTo>
                    <a:pt x="46870" y="-187"/>
                    <a:pt x="67263" y="979"/>
                    <a:pt x="68473" y="2571"/>
                  </a:cubicBezTo>
                  <a:cubicBezTo>
                    <a:pt x="76872" y="9995"/>
                    <a:pt x="82864" y="17420"/>
                    <a:pt x="96068" y="24951"/>
                  </a:cubicBezTo>
                  <a:cubicBezTo>
                    <a:pt x="103269" y="28982"/>
                    <a:pt x="30071" y="30042"/>
                    <a:pt x="25266" y="259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20247489" y="2609136"/>
              <a:ext cx="10500" cy="10500"/>
            </a:xfrm>
            <a:custGeom>
              <a:rect b="b" l="l" r="r" t="t"/>
              <a:pathLst>
                <a:path extrusionOk="0" h="120000" w="120000">
                  <a:moveTo>
                    <a:pt x="0" y="44393"/>
                  </a:moveTo>
                  <a:cubicBezTo>
                    <a:pt x="0" y="21597"/>
                    <a:pt x="19195" y="0"/>
                    <a:pt x="41997" y="0"/>
                  </a:cubicBezTo>
                  <a:cubicBezTo>
                    <a:pt x="65997" y="0"/>
                    <a:pt x="85193" y="17999"/>
                    <a:pt x="86402" y="41995"/>
                  </a:cubicBezTo>
                  <a:cubicBezTo>
                    <a:pt x="86402" y="64802"/>
                    <a:pt x="67195" y="86400"/>
                    <a:pt x="44394" y="86400"/>
                  </a:cubicBezTo>
                  <a:cubicBezTo>
                    <a:pt x="20405" y="86400"/>
                    <a:pt x="1198" y="68400"/>
                    <a:pt x="0" y="443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20501134" y="1473265"/>
              <a:ext cx="95532" cy="116674"/>
            </a:xfrm>
            <a:custGeom>
              <a:rect b="b" l="l" r="r" t="t"/>
              <a:pathLst>
                <a:path extrusionOk="0" h="116674" w="95532">
                  <a:moveTo>
                    <a:pt x="12786" y="95023"/>
                  </a:moveTo>
                  <a:cubicBezTo>
                    <a:pt x="-23729" y="44005"/>
                    <a:pt x="23719" y="-26212"/>
                    <a:pt x="82631" y="9957"/>
                  </a:cubicBezTo>
                  <a:cubicBezTo>
                    <a:pt x="107469" y="32867"/>
                    <a:pt x="109911" y="74340"/>
                    <a:pt x="93989" y="103085"/>
                  </a:cubicBezTo>
                  <a:cubicBezTo>
                    <a:pt x="74988" y="133314"/>
                    <a:pt x="29557" y="121965"/>
                    <a:pt x="12786" y="95023"/>
                  </a:cubicBezTo>
                  <a:close/>
                  <a:moveTo>
                    <a:pt x="56943" y="86220"/>
                  </a:moveTo>
                  <a:cubicBezTo>
                    <a:pt x="58323" y="86008"/>
                    <a:pt x="59703" y="85901"/>
                    <a:pt x="61083" y="85583"/>
                  </a:cubicBezTo>
                  <a:cubicBezTo>
                    <a:pt x="61614" y="85477"/>
                    <a:pt x="62144" y="85265"/>
                    <a:pt x="62781" y="85159"/>
                  </a:cubicBezTo>
                  <a:cubicBezTo>
                    <a:pt x="68301" y="72007"/>
                    <a:pt x="68301" y="55672"/>
                    <a:pt x="59915" y="43580"/>
                  </a:cubicBezTo>
                  <a:cubicBezTo>
                    <a:pt x="48345" y="40504"/>
                    <a:pt x="35820" y="47081"/>
                    <a:pt x="24781" y="42096"/>
                  </a:cubicBezTo>
                  <a:cubicBezTo>
                    <a:pt x="22127" y="61718"/>
                    <a:pt x="36032" y="85159"/>
                    <a:pt x="56943" y="862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16365255" y="-1365825"/>
              <a:ext cx="84918" cy="106068"/>
            </a:xfrm>
            <a:custGeom>
              <a:rect b="b" l="l" r="r" t="t"/>
              <a:pathLst>
                <a:path extrusionOk="0" h="106068" w="84918">
                  <a:moveTo>
                    <a:pt x="10609" y="87031"/>
                  </a:moveTo>
                  <a:cubicBezTo>
                    <a:pt x="3285" y="76531"/>
                    <a:pt x="-2447" y="63272"/>
                    <a:pt x="1056" y="50332"/>
                  </a:cubicBezTo>
                  <a:cubicBezTo>
                    <a:pt x="3073" y="42695"/>
                    <a:pt x="6682" y="33573"/>
                    <a:pt x="14218" y="30285"/>
                  </a:cubicBezTo>
                  <a:cubicBezTo>
                    <a:pt x="8062" y="11617"/>
                    <a:pt x="31520" y="692"/>
                    <a:pt x="47018" y="56"/>
                  </a:cubicBezTo>
                  <a:cubicBezTo>
                    <a:pt x="59013" y="-687"/>
                    <a:pt x="69521" y="6101"/>
                    <a:pt x="76739" y="15117"/>
                  </a:cubicBezTo>
                  <a:cubicBezTo>
                    <a:pt x="96376" y="39619"/>
                    <a:pt x="104338" y="88092"/>
                    <a:pt x="72493" y="105912"/>
                  </a:cubicBezTo>
                  <a:cubicBezTo>
                    <a:pt x="50627" y="115564"/>
                    <a:pt x="23984" y="106442"/>
                    <a:pt x="10609" y="87031"/>
                  </a:cubicBezTo>
                  <a:close/>
                  <a:moveTo>
                    <a:pt x="51051" y="81198"/>
                  </a:moveTo>
                  <a:cubicBezTo>
                    <a:pt x="74192" y="82152"/>
                    <a:pt x="61348" y="43650"/>
                    <a:pt x="49565" y="35588"/>
                  </a:cubicBezTo>
                  <a:cubicBezTo>
                    <a:pt x="41817" y="36013"/>
                    <a:pt x="35554" y="43119"/>
                    <a:pt x="27487" y="41210"/>
                  </a:cubicBezTo>
                  <a:cubicBezTo>
                    <a:pt x="17721" y="57226"/>
                    <a:pt x="33219" y="80243"/>
                    <a:pt x="51051" y="81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17090806" y="-1870769"/>
              <a:ext cx="254754" cy="318204"/>
            </a:xfrm>
            <a:custGeom>
              <a:rect b="b" l="l" r="r" t="t"/>
              <a:pathLst>
                <a:path extrusionOk="0" h="318204" w="254754">
                  <a:moveTo>
                    <a:pt x="232319" y="324153"/>
                  </a:moveTo>
                  <a:cubicBezTo>
                    <a:pt x="218626" y="323198"/>
                    <a:pt x="212257" y="310258"/>
                    <a:pt x="206313" y="299757"/>
                  </a:cubicBezTo>
                  <a:cubicBezTo>
                    <a:pt x="193257" y="277483"/>
                    <a:pt x="177016" y="256906"/>
                    <a:pt x="157485" y="239935"/>
                  </a:cubicBezTo>
                  <a:cubicBezTo>
                    <a:pt x="126808" y="215327"/>
                    <a:pt x="84880" y="205038"/>
                    <a:pt x="46242" y="213418"/>
                  </a:cubicBezTo>
                  <a:cubicBezTo>
                    <a:pt x="34141" y="216282"/>
                    <a:pt x="20661" y="220737"/>
                    <a:pt x="9515" y="212781"/>
                  </a:cubicBezTo>
                  <a:cubicBezTo>
                    <a:pt x="-12670" y="194962"/>
                    <a:pt x="9409" y="174703"/>
                    <a:pt x="20554" y="158262"/>
                  </a:cubicBezTo>
                  <a:cubicBezTo>
                    <a:pt x="39343" y="126760"/>
                    <a:pt x="46879" y="92076"/>
                    <a:pt x="55159" y="57392"/>
                  </a:cubicBezTo>
                  <a:cubicBezTo>
                    <a:pt x="58025" y="41906"/>
                    <a:pt x="59086" y="26101"/>
                    <a:pt x="57600" y="10509"/>
                  </a:cubicBezTo>
                  <a:cubicBezTo>
                    <a:pt x="57600" y="-2219"/>
                    <a:pt x="75220" y="-3810"/>
                    <a:pt x="78936" y="8070"/>
                  </a:cubicBezTo>
                  <a:cubicBezTo>
                    <a:pt x="86684" y="7540"/>
                    <a:pt x="93372" y="12525"/>
                    <a:pt x="99422" y="16980"/>
                  </a:cubicBezTo>
                  <a:cubicBezTo>
                    <a:pt x="121713" y="29071"/>
                    <a:pt x="146976" y="38936"/>
                    <a:pt x="172770" y="37026"/>
                  </a:cubicBezTo>
                  <a:cubicBezTo>
                    <a:pt x="192832" y="36920"/>
                    <a:pt x="216609" y="25147"/>
                    <a:pt x="233486" y="40527"/>
                  </a:cubicBezTo>
                  <a:cubicBezTo>
                    <a:pt x="247922" y="53149"/>
                    <a:pt x="239537" y="73938"/>
                    <a:pt x="233805" y="88257"/>
                  </a:cubicBezTo>
                  <a:cubicBezTo>
                    <a:pt x="224889" y="117957"/>
                    <a:pt x="219793" y="148928"/>
                    <a:pt x="222766" y="180006"/>
                  </a:cubicBezTo>
                  <a:cubicBezTo>
                    <a:pt x="225525" y="210130"/>
                    <a:pt x="233911" y="239617"/>
                    <a:pt x="246755" y="266982"/>
                  </a:cubicBezTo>
                  <a:cubicBezTo>
                    <a:pt x="250682" y="275574"/>
                    <a:pt x="255141" y="284059"/>
                    <a:pt x="258219" y="293075"/>
                  </a:cubicBezTo>
                  <a:cubicBezTo>
                    <a:pt x="263632" y="309197"/>
                    <a:pt x="248772" y="326168"/>
                    <a:pt x="232319" y="324153"/>
                  </a:cubicBezTo>
                  <a:close/>
                  <a:moveTo>
                    <a:pt x="140289" y="175976"/>
                  </a:moveTo>
                  <a:cubicBezTo>
                    <a:pt x="149630" y="179264"/>
                    <a:pt x="158652" y="183931"/>
                    <a:pt x="167357" y="188704"/>
                  </a:cubicBezTo>
                  <a:cubicBezTo>
                    <a:pt x="170647" y="190613"/>
                    <a:pt x="173938" y="192629"/>
                    <a:pt x="177016" y="194750"/>
                  </a:cubicBezTo>
                  <a:cubicBezTo>
                    <a:pt x="171496" y="157838"/>
                    <a:pt x="175742" y="120290"/>
                    <a:pt x="185720" y="84651"/>
                  </a:cubicBezTo>
                  <a:cubicBezTo>
                    <a:pt x="150161" y="90379"/>
                    <a:pt x="114814" y="79029"/>
                    <a:pt x="84774" y="60361"/>
                  </a:cubicBezTo>
                  <a:cubicBezTo>
                    <a:pt x="79573" y="96106"/>
                    <a:pt x="72248" y="132064"/>
                    <a:pt x="58343" y="165475"/>
                  </a:cubicBezTo>
                  <a:cubicBezTo>
                    <a:pt x="85941" y="162293"/>
                    <a:pt x="114070" y="166536"/>
                    <a:pt x="140289" y="1759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15557345" y="-925119"/>
              <a:ext cx="297213" cy="243956"/>
            </a:xfrm>
            <a:custGeom>
              <a:rect b="b" l="l" r="r" t="t"/>
              <a:pathLst>
                <a:path extrusionOk="0" h="243956" w="297213">
                  <a:moveTo>
                    <a:pt x="66569" y="240732"/>
                  </a:moveTo>
                  <a:cubicBezTo>
                    <a:pt x="59139" y="231928"/>
                    <a:pt x="60094" y="220048"/>
                    <a:pt x="61368" y="209442"/>
                  </a:cubicBezTo>
                  <a:cubicBezTo>
                    <a:pt x="63597" y="155771"/>
                    <a:pt x="57865" y="100722"/>
                    <a:pt x="29630" y="53839"/>
                  </a:cubicBezTo>
                  <a:cubicBezTo>
                    <a:pt x="11479" y="47475"/>
                    <a:pt x="-9538" y="29444"/>
                    <a:pt x="4685" y="9503"/>
                  </a:cubicBezTo>
                  <a:cubicBezTo>
                    <a:pt x="15300" y="-5453"/>
                    <a:pt x="33557" y="-361"/>
                    <a:pt x="46401" y="8442"/>
                  </a:cubicBezTo>
                  <a:cubicBezTo>
                    <a:pt x="59882" y="14488"/>
                    <a:pt x="74424" y="17564"/>
                    <a:pt x="88860" y="20322"/>
                  </a:cubicBezTo>
                  <a:cubicBezTo>
                    <a:pt x="114760" y="25944"/>
                    <a:pt x="140766" y="18837"/>
                    <a:pt x="166454" y="15655"/>
                  </a:cubicBezTo>
                  <a:cubicBezTo>
                    <a:pt x="184499" y="13003"/>
                    <a:pt x="206790" y="8654"/>
                    <a:pt x="219953" y="24671"/>
                  </a:cubicBezTo>
                  <a:cubicBezTo>
                    <a:pt x="230992" y="38141"/>
                    <a:pt x="226640" y="57021"/>
                    <a:pt x="231310" y="72826"/>
                  </a:cubicBezTo>
                  <a:cubicBezTo>
                    <a:pt x="242031" y="120662"/>
                    <a:pt x="267400" y="161923"/>
                    <a:pt x="292876" y="202229"/>
                  </a:cubicBezTo>
                  <a:cubicBezTo>
                    <a:pt x="305295" y="217715"/>
                    <a:pt x="300519" y="244656"/>
                    <a:pt x="278758" y="247944"/>
                  </a:cubicBezTo>
                  <a:cubicBezTo>
                    <a:pt x="268037" y="250384"/>
                    <a:pt x="254981" y="241368"/>
                    <a:pt x="246489" y="237656"/>
                  </a:cubicBezTo>
                  <a:cubicBezTo>
                    <a:pt x="230143" y="230337"/>
                    <a:pt x="213265" y="223442"/>
                    <a:pt x="195220" y="222382"/>
                  </a:cubicBezTo>
                  <a:cubicBezTo>
                    <a:pt x="175371" y="221321"/>
                    <a:pt x="155839" y="225776"/>
                    <a:pt x="137264" y="232352"/>
                  </a:cubicBezTo>
                  <a:cubicBezTo>
                    <a:pt x="115609" y="240413"/>
                    <a:pt x="86631" y="262370"/>
                    <a:pt x="66569" y="240732"/>
                  </a:cubicBezTo>
                  <a:close/>
                  <a:moveTo>
                    <a:pt x="66675" y="65189"/>
                  </a:moveTo>
                  <a:cubicBezTo>
                    <a:pt x="92469" y="106025"/>
                    <a:pt x="96503" y="155665"/>
                    <a:pt x="97671" y="202759"/>
                  </a:cubicBezTo>
                  <a:cubicBezTo>
                    <a:pt x="135884" y="181227"/>
                    <a:pt x="181315" y="169348"/>
                    <a:pt x="224835" y="179424"/>
                  </a:cubicBezTo>
                  <a:cubicBezTo>
                    <a:pt x="206366" y="141558"/>
                    <a:pt x="189382" y="101676"/>
                    <a:pt x="187684" y="59037"/>
                  </a:cubicBezTo>
                  <a:cubicBezTo>
                    <a:pt x="147666" y="66249"/>
                    <a:pt x="106905" y="76326"/>
                    <a:pt x="66675" y="65189"/>
                  </a:cubicBezTo>
                  <a:lnTo>
                    <a:pt x="66675" y="651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11"/>
            <p:cNvSpPr/>
            <p:nvPr/>
          </p:nvSpPr>
          <p:spPr>
            <a:xfrm>
              <a:off x="20015638" y="-724434"/>
              <a:ext cx="275983" cy="403059"/>
            </a:xfrm>
            <a:custGeom>
              <a:rect b="b" l="l" r="r" t="t"/>
              <a:pathLst>
                <a:path extrusionOk="0" h="403059" w="275983">
                  <a:moveTo>
                    <a:pt x="97575" y="386253"/>
                  </a:moveTo>
                  <a:cubicBezTo>
                    <a:pt x="94710" y="369495"/>
                    <a:pt x="98212" y="352206"/>
                    <a:pt x="96089" y="335235"/>
                  </a:cubicBezTo>
                  <a:cubicBezTo>
                    <a:pt x="91950" y="291535"/>
                    <a:pt x="71463" y="248365"/>
                    <a:pt x="38239" y="219408"/>
                  </a:cubicBezTo>
                  <a:cubicBezTo>
                    <a:pt x="25820" y="207953"/>
                    <a:pt x="7775" y="199786"/>
                    <a:pt x="1618" y="183133"/>
                  </a:cubicBezTo>
                  <a:cubicBezTo>
                    <a:pt x="-5600" y="162768"/>
                    <a:pt x="12657" y="149403"/>
                    <a:pt x="30172" y="144630"/>
                  </a:cubicBezTo>
                  <a:cubicBezTo>
                    <a:pt x="75709" y="125326"/>
                    <a:pt x="123794" y="105915"/>
                    <a:pt x="157018" y="67625"/>
                  </a:cubicBezTo>
                  <a:cubicBezTo>
                    <a:pt x="174745" y="46835"/>
                    <a:pt x="189075" y="27637"/>
                    <a:pt x="202555" y="5469"/>
                  </a:cubicBezTo>
                  <a:cubicBezTo>
                    <a:pt x="210516" y="-5881"/>
                    <a:pt x="229941" y="1862"/>
                    <a:pt x="227712" y="15651"/>
                  </a:cubicBezTo>
                  <a:cubicBezTo>
                    <a:pt x="224740" y="27531"/>
                    <a:pt x="217522" y="38138"/>
                    <a:pt x="211896" y="48957"/>
                  </a:cubicBezTo>
                  <a:cubicBezTo>
                    <a:pt x="225377" y="55851"/>
                    <a:pt x="224740" y="72716"/>
                    <a:pt x="224528" y="85762"/>
                  </a:cubicBezTo>
                  <a:cubicBezTo>
                    <a:pt x="223997" y="106870"/>
                    <a:pt x="229941" y="127447"/>
                    <a:pt x="236416" y="147388"/>
                  </a:cubicBezTo>
                  <a:cubicBezTo>
                    <a:pt x="244165" y="168920"/>
                    <a:pt x="256478" y="188224"/>
                    <a:pt x="270384" y="206256"/>
                  </a:cubicBezTo>
                  <a:cubicBezTo>
                    <a:pt x="278981" y="216120"/>
                    <a:pt x="286412" y="229803"/>
                    <a:pt x="280149" y="242849"/>
                  </a:cubicBezTo>
                  <a:cubicBezTo>
                    <a:pt x="275691" y="252926"/>
                    <a:pt x="265713" y="256850"/>
                    <a:pt x="257009" y="262472"/>
                  </a:cubicBezTo>
                  <a:cubicBezTo>
                    <a:pt x="234293" y="276049"/>
                    <a:pt x="213595" y="292701"/>
                    <a:pt x="196399" y="312854"/>
                  </a:cubicBezTo>
                  <a:cubicBezTo>
                    <a:pt x="177611" y="334068"/>
                    <a:pt x="164130" y="359100"/>
                    <a:pt x="149269" y="383071"/>
                  </a:cubicBezTo>
                  <a:cubicBezTo>
                    <a:pt x="143325" y="392405"/>
                    <a:pt x="136956" y="402376"/>
                    <a:pt x="124749" y="403755"/>
                  </a:cubicBezTo>
                  <a:cubicBezTo>
                    <a:pt x="113073" y="405027"/>
                    <a:pt x="100229" y="398451"/>
                    <a:pt x="97575" y="386253"/>
                  </a:cubicBezTo>
                  <a:close/>
                  <a:moveTo>
                    <a:pt x="63396" y="178784"/>
                  </a:moveTo>
                  <a:cubicBezTo>
                    <a:pt x="103626" y="209438"/>
                    <a:pt x="129207" y="256214"/>
                    <a:pt x="140671" y="304899"/>
                  </a:cubicBezTo>
                  <a:cubicBezTo>
                    <a:pt x="163281" y="273291"/>
                    <a:pt x="192578" y="246880"/>
                    <a:pt x="226226" y="227469"/>
                  </a:cubicBezTo>
                  <a:cubicBezTo>
                    <a:pt x="197566" y="190770"/>
                    <a:pt x="179628" y="145479"/>
                    <a:pt x="175912" y="99021"/>
                  </a:cubicBezTo>
                  <a:cubicBezTo>
                    <a:pt x="145448" y="134978"/>
                    <a:pt x="102352" y="156192"/>
                    <a:pt x="60848" y="176769"/>
                  </a:cubicBezTo>
                  <a:cubicBezTo>
                    <a:pt x="61697" y="177511"/>
                    <a:pt x="62547" y="178148"/>
                    <a:pt x="63396" y="1787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15729102" y="675637"/>
              <a:ext cx="116762" cy="127281"/>
            </a:xfrm>
            <a:custGeom>
              <a:rect b="b" l="l" r="r" t="t"/>
              <a:pathLst>
                <a:path extrusionOk="0" h="127281" w="116762">
                  <a:moveTo>
                    <a:pt x="58280" y="133097"/>
                  </a:moveTo>
                  <a:cubicBezTo>
                    <a:pt x="26754" y="132355"/>
                    <a:pt x="960" y="104035"/>
                    <a:pt x="217" y="72957"/>
                  </a:cubicBezTo>
                  <a:cubicBezTo>
                    <a:pt x="-2118" y="46228"/>
                    <a:pt x="14441" y="9210"/>
                    <a:pt x="45861" y="12922"/>
                  </a:cubicBezTo>
                  <a:cubicBezTo>
                    <a:pt x="57431" y="-8928"/>
                    <a:pt x="88851" y="724"/>
                    <a:pt x="103817" y="14089"/>
                  </a:cubicBezTo>
                  <a:cubicBezTo>
                    <a:pt x="146170" y="52698"/>
                    <a:pt x="116767" y="134795"/>
                    <a:pt x="58280" y="133097"/>
                  </a:cubicBezTo>
                  <a:close/>
                  <a:moveTo>
                    <a:pt x="58386" y="88443"/>
                  </a:moveTo>
                  <a:cubicBezTo>
                    <a:pt x="73990" y="84624"/>
                    <a:pt x="81526" y="62350"/>
                    <a:pt x="70806" y="50046"/>
                  </a:cubicBezTo>
                  <a:cubicBezTo>
                    <a:pt x="62314" y="45591"/>
                    <a:pt x="51381" y="45379"/>
                    <a:pt x="46498" y="35727"/>
                  </a:cubicBezTo>
                  <a:cubicBezTo>
                    <a:pt x="28983" y="48455"/>
                    <a:pt x="33229" y="88337"/>
                    <a:pt x="58386" y="884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11"/>
            <p:cNvSpPr/>
            <p:nvPr/>
          </p:nvSpPr>
          <p:spPr>
            <a:xfrm>
              <a:off x="17451881" y="-1054671"/>
              <a:ext cx="456434" cy="1389493"/>
            </a:xfrm>
            <a:custGeom>
              <a:rect b="b" l="l" r="r" t="t"/>
              <a:pathLst>
                <a:path extrusionOk="0" h="1389493" w="456434">
                  <a:moveTo>
                    <a:pt x="391154" y="502975"/>
                  </a:moveTo>
                  <a:cubicBezTo>
                    <a:pt x="446138" y="796572"/>
                    <a:pt x="468004" y="1095048"/>
                    <a:pt x="460362" y="1393524"/>
                  </a:cubicBezTo>
                  <a:cubicBezTo>
                    <a:pt x="429367" y="1157946"/>
                    <a:pt x="376930" y="924808"/>
                    <a:pt x="300398" y="699732"/>
                  </a:cubicBezTo>
                  <a:cubicBezTo>
                    <a:pt x="224290" y="477095"/>
                    <a:pt x="162937" y="239290"/>
                    <a:pt x="9659" y="54837"/>
                  </a:cubicBezTo>
                  <a:cubicBezTo>
                    <a:pt x="6687" y="51443"/>
                    <a:pt x="3715" y="48367"/>
                    <a:pt x="0" y="46140"/>
                  </a:cubicBezTo>
                  <a:cubicBezTo>
                    <a:pt x="59549" y="18986"/>
                    <a:pt x="126422" y="0"/>
                    <a:pt x="192552" y="0"/>
                  </a:cubicBezTo>
                  <a:cubicBezTo>
                    <a:pt x="209111" y="0"/>
                    <a:pt x="225670" y="1167"/>
                    <a:pt x="242016" y="3712"/>
                  </a:cubicBezTo>
                  <a:cubicBezTo>
                    <a:pt x="310163" y="164087"/>
                    <a:pt x="366634" y="329766"/>
                    <a:pt x="391154" y="502975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11"/>
            <p:cNvSpPr/>
            <p:nvPr/>
          </p:nvSpPr>
          <p:spPr>
            <a:xfrm>
              <a:off x="18787748" y="-1085856"/>
              <a:ext cx="1252540" cy="975827"/>
            </a:xfrm>
            <a:custGeom>
              <a:rect b="b" l="l" r="r" t="t"/>
              <a:pathLst>
                <a:path extrusionOk="0" h="975827" w="1252540">
                  <a:moveTo>
                    <a:pt x="1259440" y="107553"/>
                  </a:moveTo>
                  <a:cubicBezTo>
                    <a:pt x="1234496" y="147011"/>
                    <a:pt x="1188321" y="167163"/>
                    <a:pt x="1149896" y="191453"/>
                  </a:cubicBezTo>
                  <a:cubicBezTo>
                    <a:pt x="1095867" y="223380"/>
                    <a:pt x="1042475" y="256155"/>
                    <a:pt x="988021" y="287233"/>
                  </a:cubicBezTo>
                  <a:cubicBezTo>
                    <a:pt x="927305" y="321068"/>
                    <a:pt x="872108" y="363284"/>
                    <a:pt x="814258" y="401468"/>
                  </a:cubicBezTo>
                  <a:cubicBezTo>
                    <a:pt x="684227" y="484944"/>
                    <a:pt x="555151" y="570753"/>
                    <a:pt x="427244" y="658153"/>
                  </a:cubicBezTo>
                  <a:cubicBezTo>
                    <a:pt x="396036" y="679261"/>
                    <a:pt x="361432" y="698883"/>
                    <a:pt x="328526" y="721158"/>
                  </a:cubicBezTo>
                  <a:cubicBezTo>
                    <a:pt x="328421" y="721158"/>
                    <a:pt x="328314" y="721264"/>
                    <a:pt x="328208" y="721370"/>
                  </a:cubicBezTo>
                  <a:cubicBezTo>
                    <a:pt x="327996" y="721476"/>
                    <a:pt x="327677" y="721688"/>
                    <a:pt x="327465" y="721900"/>
                  </a:cubicBezTo>
                  <a:cubicBezTo>
                    <a:pt x="286386" y="748523"/>
                    <a:pt x="245838" y="781086"/>
                    <a:pt x="207518" y="812907"/>
                  </a:cubicBezTo>
                  <a:cubicBezTo>
                    <a:pt x="138841" y="868698"/>
                    <a:pt x="61565" y="913353"/>
                    <a:pt x="0" y="977418"/>
                  </a:cubicBezTo>
                  <a:cubicBezTo>
                    <a:pt x="13056" y="960023"/>
                    <a:pt x="26218" y="942734"/>
                    <a:pt x="40018" y="925869"/>
                  </a:cubicBezTo>
                  <a:cubicBezTo>
                    <a:pt x="60292" y="901155"/>
                    <a:pt x="80672" y="876548"/>
                    <a:pt x="101371" y="852152"/>
                  </a:cubicBezTo>
                  <a:cubicBezTo>
                    <a:pt x="148182" y="797527"/>
                    <a:pt x="193931" y="742053"/>
                    <a:pt x="241167" y="687746"/>
                  </a:cubicBezTo>
                  <a:cubicBezTo>
                    <a:pt x="304537" y="617105"/>
                    <a:pt x="374488" y="552721"/>
                    <a:pt x="441255" y="485262"/>
                  </a:cubicBezTo>
                  <a:cubicBezTo>
                    <a:pt x="540291" y="391604"/>
                    <a:pt x="646863" y="306113"/>
                    <a:pt x="751843" y="219349"/>
                  </a:cubicBezTo>
                  <a:cubicBezTo>
                    <a:pt x="815107" y="170346"/>
                    <a:pt x="876672" y="118584"/>
                    <a:pt x="945350" y="77112"/>
                  </a:cubicBezTo>
                  <a:cubicBezTo>
                    <a:pt x="997256" y="46564"/>
                    <a:pt x="1052559" y="22168"/>
                    <a:pt x="1108499" y="0"/>
                  </a:cubicBezTo>
                  <a:cubicBezTo>
                    <a:pt x="1166668" y="18880"/>
                    <a:pt x="1218467" y="62474"/>
                    <a:pt x="1259440" y="107553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11"/>
            <p:cNvSpPr/>
            <p:nvPr/>
          </p:nvSpPr>
          <p:spPr>
            <a:xfrm>
              <a:off x="18981573" y="1085381"/>
              <a:ext cx="1602827" cy="1177356"/>
            </a:xfrm>
            <a:custGeom>
              <a:rect b="b" l="l" r="r" t="t"/>
              <a:pathLst>
                <a:path extrusionOk="0" h="1177356" w="1602827">
                  <a:moveTo>
                    <a:pt x="1595610" y="894346"/>
                  </a:moveTo>
                  <a:cubicBezTo>
                    <a:pt x="1603146" y="903574"/>
                    <a:pt x="1612063" y="912695"/>
                    <a:pt x="1609940" y="925530"/>
                  </a:cubicBezTo>
                  <a:cubicBezTo>
                    <a:pt x="1596247" y="983019"/>
                    <a:pt x="1574699" y="1039447"/>
                    <a:pt x="1541050" y="1088981"/>
                  </a:cubicBezTo>
                  <a:cubicBezTo>
                    <a:pt x="1522474" y="1114543"/>
                    <a:pt x="1504004" y="1140954"/>
                    <a:pt x="1479803" y="1161638"/>
                  </a:cubicBezTo>
                  <a:cubicBezTo>
                    <a:pt x="1472797" y="1167896"/>
                    <a:pt x="1462182" y="1174048"/>
                    <a:pt x="1453691" y="1181260"/>
                  </a:cubicBezTo>
                  <a:cubicBezTo>
                    <a:pt x="1426623" y="1144773"/>
                    <a:pt x="1400192" y="1107755"/>
                    <a:pt x="1374611" y="1070207"/>
                  </a:cubicBezTo>
                  <a:cubicBezTo>
                    <a:pt x="1292346" y="952259"/>
                    <a:pt x="1210082" y="833357"/>
                    <a:pt x="1111471" y="728243"/>
                  </a:cubicBezTo>
                  <a:cubicBezTo>
                    <a:pt x="991843" y="594703"/>
                    <a:pt x="856611" y="477286"/>
                    <a:pt x="710658" y="373339"/>
                  </a:cubicBezTo>
                  <a:cubicBezTo>
                    <a:pt x="616187" y="303122"/>
                    <a:pt x="520017" y="235026"/>
                    <a:pt x="417797" y="176370"/>
                  </a:cubicBezTo>
                  <a:cubicBezTo>
                    <a:pt x="335214" y="127579"/>
                    <a:pt x="251994" y="77833"/>
                    <a:pt x="159858" y="49407"/>
                  </a:cubicBezTo>
                  <a:cubicBezTo>
                    <a:pt x="145847" y="46649"/>
                    <a:pt x="50102" y="9843"/>
                    <a:pt x="0" y="3585"/>
                  </a:cubicBezTo>
                  <a:cubicBezTo>
                    <a:pt x="81203" y="-6597"/>
                    <a:pt x="162724" y="6449"/>
                    <a:pt x="242441" y="23420"/>
                  </a:cubicBezTo>
                  <a:cubicBezTo>
                    <a:pt x="478195" y="58741"/>
                    <a:pt x="699194" y="159399"/>
                    <a:pt x="896522" y="290818"/>
                  </a:cubicBezTo>
                  <a:cubicBezTo>
                    <a:pt x="1132807" y="437298"/>
                    <a:pt x="1331515" y="632569"/>
                    <a:pt x="1529692" y="825826"/>
                  </a:cubicBezTo>
                  <a:cubicBezTo>
                    <a:pt x="1552832" y="847570"/>
                    <a:pt x="1575548" y="869632"/>
                    <a:pt x="1595610" y="894346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11"/>
            <p:cNvSpPr/>
            <p:nvPr/>
          </p:nvSpPr>
          <p:spPr>
            <a:xfrm>
              <a:off x="17922194" y="1313937"/>
              <a:ext cx="159221" cy="1866799"/>
            </a:xfrm>
            <a:custGeom>
              <a:rect b="b" l="l" r="r" t="t"/>
              <a:pathLst>
                <a:path extrusionOk="0" h="1866799" w="159221">
                  <a:moveTo>
                    <a:pt x="162115" y="262837"/>
                  </a:moveTo>
                  <a:cubicBezTo>
                    <a:pt x="171350" y="410166"/>
                    <a:pt x="169970" y="557707"/>
                    <a:pt x="168059" y="705248"/>
                  </a:cubicBezTo>
                  <a:cubicBezTo>
                    <a:pt x="168590" y="917384"/>
                    <a:pt x="166149" y="1129414"/>
                    <a:pt x="154260" y="1341232"/>
                  </a:cubicBezTo>
                  <a:cubicBezTo>
                    <a:pt x="138444" y="1514972"/>
                    <a:pt x="130271" y="1689348"/>
                    <a:pt x="133455" y="1863936"/>
                  </a:cubicBezTo>
                  <a:cubicBezTo>
                    <a:pt x="133667" y="1865845"/>
                    <a:pt x="134198" y="1867649"/>
                    <a:pt x="134835" y="1869346"/>
                  </a:cubicBezTo>
                  <a:cubicBezTo>
                    <a:pt x="133031" y="1869346"/>
                    <a:pt x="131226" y="1869452"/>
                    <a:pt x="129422" y="1869664"/>
                  </a:cubicBezTo>
                  <a:cubicBezTo>
                    <a:pt x="105644" y="1870937"/>
                    <a:pt x="81761" y="1868710"/>
                    <a:pt x="58090" y="1865633"/>
                  </a:cubicBezTo>
                  <a:cubicBezTo>
                    <a:pt x="38559" y="1862345"/>
                    <a:pt x="14888" y="1863300"/>
                    <a:pt x="240" y="1847920"/>
                  </a:cubicBezTo>
                  <a:cubicBezTo>
                    <a:pt x="-291" y="1836359"/>
                    <a:pt x="240" y="1824691"/>
                    <a:pt x="134" y="1813130"/>
                  </a:cubicBezTo>
                  <a:cubicBezTo>
                    <a:pt x="4592" y="1528973"/>
                    <a:pt x="23486" y="1245453"/>
                    <a:pt x="48537" y="962145"/>
                  </a:cubicBezTo>
                  <a:cubicBezTo>
                    <a:pt x="61806" y="833590"/>
                    <a:pt x="80594" y="705884"/>
                    <a:pt x="96410" y="577648"/>
                  </a:cubicBezTo>
                  <a:cubicBezTo>
                    <a:pt x="113181" y="434349"/>
                    <a:pt x="114773" y="289990"/>
                    <a:pt x="125494" y="146268"/>
                  </a:cubicBezTo>
                  <a:cubicBezTo>
                    <a:pt x="129846" y="97689"/>
                    <a:pt x="138020" y="48898"/>
                    <a:pt x="142902" y="0"/>
                  </a:cubicBezTo>
                  <a:cubicBezTo>
                    <a:pt x="146830" y="87824"/>
                    <a:pt x="153836" y="175331"/>
                    <a:pt x="162115" y="262837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11"/>
            <p:cNvSpPr/>
            <p:nvPr/>
          </p:nvSpPr>
          <p:spPr>
            <a:xfrm>
              <a:off x="15614363" y="1149531"/>
              <a:ext cx="1294999" cy="944006"/>
            </a:xfrm>
            <a:custGeom>
              <a:rect b="b" l="l" r="r" t="t"/>
              <a:pathLst>
                <a:path extrusionOk="0" h="944006" w="1294999">
                  <a:moveTo>
                    <a:pt x="1295424" y="0"/>
                  </a:moveTo>
                  <a:cubicBezTo>
                    <a:pt x="1192780" y="72232"/>
                    <a:pt x="1100856" y="158466"/>
                    <a:pt x="994072" y="225395"/>
                  </a:cubicBezTo>
                  <a:cubicBezTo>
                    <a:pt x="928791" y="268247"/>
                    <a:pt x="871153" y="320962"/>
                    <a:pt x="809057" y="368057"/>
                  </a:cubicBezTo>
                  <a:cubicBezTo>
                    <a:pt x="690914" y="448987"/>
                    <a:pt x="582644" y="541902"/>
                    <a:pt x="468748" y="630469"/>
                  </a:cubicBezTo>
                  <a:cubicBezTo>
                    <a:pt x="375868" y="700474"/>
                    <a:pt x="303476" y="792754"/>
                    <a:pt x="210703" y="862759"/>
                  </a:cubicBezTo>
                  <a:cubicBezTo>
                    <a:pt x="174188" y="891715"/>
                    <a:pt x="140433" y="927566"/>
                    <a:pt x="96594" y="945386"/>
                  </a:cubicBezTo>
                  <a:cubicBezTo>
                    <a:pt x="96276" y="945492"/>
                    <a:pt x="95957" y="945598"/>
                    <a:pt x="95639" y="945704"/>
                  </a:cubicBezTo>
                  <a:cubicBezTo>
                    <a:pt x="95320" y="945492"/>
                    <a:pt x="95002" y="945174"/>
                    <a:pt x="94577" y="944961"/>
                  </a:cubicBezTo>
                  <a:cubicBezTo>
                    <a:pt x="84812" y="937855"/>
                    <a:pt x="73773" y="930112"/>
                    <a:pt x="62521" y="923006"/>
                  </a:cubicBezTo>
                  <a:cubicBezTo>
                    <a:pt x="40336" y="908580"/>
                    <a:pt x="17090" y="894579"/>
                    <a:pt x="0" y="874214"/>
                  </a:cubicBezTo>
                  <a:cubicBezTo>
                    <a:pt x="68677" y="785435"/>
                    <a:pt x="157629" y="713521"/>
                    <a:pt x="236391" y="633652"/>
                  </a:cubicBezTo>
                  <a:cubicBezTo>
                    <a:pt x="297532" y="577011"/>
                    <a:pt x="364617" y="527159"/>
                    <a:pt x="429048" y="474337"/>
                  </a:cubicBezTo>
                  <a:cubicBezTo>
                    <a:pt x="476602" y="435728"/>
                    <a:pt x="521927" y="395740"/>
                    <a:pt x="571923" y="359571"/>
                  </a:cubicBezTo>
                  <a:cubicBezTo>
                    <a:pt x="793028" y="202908"/>
                    <a:pt x="1040246" y="89098"/>
                    <a:pt x="1295424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11"/>
            <p:cNvSpPr/>
            <p:nvPr/>
          </p:nvSpPr>
          <p:spPr>
            <a:xfrm>
              <a:off x="15668819" y="220038"/>
              <a:ext cx="1401147" cy="243956"/>
            </a:xfrm>
            <a:custGeom>
              <a:rect b="b" l="l" r="r" t="t"/>
              <a:pathLst>
                <a:path extrusionOk="0" h="243956" w="1401147">
                  <a:moveTo>
                    <a:pt x="1165709" y="133452"/>
                  </a:moveTo>
                  <a:cubicBezTo>
                    <a:pt x="1251795" y="160287"/>
                    <a:pt x="1333847" y="199108"/>
                    <a:pt x="1411653" y="244506"/>
                  </a:cubicBezTo>
                  <a:cubicBezTo>
                    <a:pt x="1291706" y="218307"/>
                    <a:pt x="1172821" y="187017"/>
                    <a:pt x="1049690" y="179804"/>
                  </a:cubicBezTo>
                  <a:cubicBezTo>
                    <a:pt x="999695" y="173546"/>
                    <a:pt x="950230" y="163363"/>
                    <a:pt x="900128" y="157954"/>
                  </a:cubicBezTo>
                  <a:cubicBezTo>
                    <a:pt x="833043" y="152757"/>
                    <a:pt x="765639" y="154666"/>
                    <a:pt x="698660" y="148302"/>
                  </a:cubicBezTo>
                  <a:cubicBezTo>
                    <a:pt x="612574" y="140665"/>
                    <a:pt x="526807" y="152650"/>
                    <a:pt x="440828" y="158696"/>
                  </a:cubicBezTo>
                  <a:cubicBezTo>
                    <a:pt x="373530" y="162515"/>
                    <a:pt x="306445" y="156363"/>
                    <a:pt x="239147" y="157318"/>
                  </a:cubicBezTo>
                  <a:cubicBezTo>
                    <a:pt x="174610" y="158802"/>
                    <a:pt x="116865" y="177789"/>
                    <a:pt x="51160" y="182031"/>
                  </a:cubicBezTo>
                  <a:cubicBezTo>
                    <a:pt x="22713" y="181077"/>
                    <a:pt x="9444" y="183941"/>
                    <a:pt x="6684" y="151060"/>
                  </a:cubicBezTo>
                  <a:cubicBezTo>
                    <a:pt x="3925" y="121254"/>
                    <a:pt x="-5416" y="88479"/>
                    <a:pt x="4349" y="59417"/>
                  </a:cubicBezTo>
                  <a:cubicBezTo>
                    <a:pt x="24305" y="50613"/>
                    <a:pt x="47339" y="47643"/>
                    <a:pt x="68356" y="41491"/>
                  </a:cubicBezTo>
                  <a:cubicBezTo>
                    <a:pt x="161235" y="24414"/>
                    <a:pt x="254645" y="2564"/>
                    <a:pt x="349222" y="18"/>
                  </a:cubicBezTo>
                  <a:cubicBezTo>
                    <a:pt x="455052" y="-88"/>
                    <a:pt x="561305" y="-194"/>
                    <a:pt x="666285" y="13807"/>
                  </a:cubicBezTo>
                  <a:cubicBezTo>
                    <a:pt x="763304" y="25793"/>
                    <a:pt x="857457" y="51780"/>
                    <a:pt x="951291" y="78191"/>
                  </a:cubicBezTo>
                  <a:cubicBezTo>
                    <a:pt x="1022410" y="98131"/>
                    <a:pt x="1095227" y="111284"/>
                    <a:pt x="1165709" y="133452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11"/>
            <p:cNvSpPr/>
            <p:nvPr/>
          </p:nvSpPr>
          <p:spPr>
            <a:xfrm>
              <a:off x="18017542" y="-1580770"/>
              <a:ext cx="275983" cy="1410706"/>
            </a:xfrm>
            <a:custGeom>
              <a:rect b="b" l="l" r="r" t="t"/>
              <a:pathLst>
                <a:path extrusionOk="0" h="1410706" w="275983">
                  <a:moveTo>
                    <a:pt x="284582" y="437849"/>
                  </a:moveTo>
                  <a:cubicBezTo>
                    <a:pt x="285537" y="768040"/>
                    <a:pt x="256028" y="1100139"/>
                    <a:pt x="166546" y="1419192"/>
                  </a:cubicBezTo>
                  <a:cubicBezTo>
                    <a:pt x="158372" y="1105124"/>
                    <a:pt x="171534" y="788617"/>
                    <a:pt x="119628" y="477519"/>
                  </a:cubicBezTo>
                  <a:cubicBezTo>
                    <a:pt x="103812" y="315341"/>
                    <a:pt x="62096" y="157193"/>
                    <a:pt x="0" y="6682"/>
                  </a:cubicBezTo>
                  <a:cubicBezTo>
                    <a:pt x="4777" y="6364"/>
                    <a:pt x="9553" y="5728"/>
                    <a:pt x="14330" y="5091"/>
                  </a:cubicBezTo>
                  <a:cubicBezTo>
                    <a:pt x="16347" y="5940"/>
                    <a:pt x="18470" y="6364"/>
                    <a:pt x="20593" y="6576"/>
                  </a:cubicBezTo>
                  <a:cubicBezTo>
                    <a:pt x="22503" y="7531"/>
                    <a:pt x="24520" y="8061"/>
                    <a:pt x="26855" y="8061"/>
                  </a:cubicBezTo>
                  <a:cubicBezTo>
                    <a:pt x="31738" y="8061"/>
                    <a:pt x="37046" y="5834"/>
                    <a:pt x="41504" y="2333"/>
                  </a:cubicBezTo>
                  <a:cubicBezTo>
                    <a:pt x="44901" y="1485"/>
                    <a:pt x="48403" y="636"/>
                    <a:pt x="51906" y="0"/>
                  </a:cubicBezTo>
                  <a:cubicBezTo>
                    <a:pt x="60716" y="6470"/>
                    <a:pt x="74303" y="5303"/>
                    <a:pt x="86723" y="2864"/>
                  </a:cubicBezTo>
                  <a:cubicBezTo>
                    <a:pt x="131835" y="1485"/>
                    <a:pt x="172702" y="6364"/>
                    <a:pt x="218876" y="15168"/>
                  </a:cubicBezTo>
                  <a:cubicBezTo>
                    <a:pt x="236391" y="16228"/>
                    <a:pt x="248385" y="27578"/>
                    <a:pt x="252206" y="44443"/>
                  </a:cubicBezTo>
                  <a:cubicBezTo>
                    <a:pt x="289571" y="171618"/>
                    <a:pt x="283945" y="305582"/>
                    <a:pt x="284582" y="437849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11"/>
            <p:cNvSpPr/>
            <p:nvPr/>
          </p:nvSpPr>
          <p:spPr>
            <a:xfrm>
              <a:off x="16263878" y="-607488"/>
              <a:ext cx="1284385" cy="1028861"/>
            </a:xfrm>
            <a:custGeom>
              <a:rect b="b" l="l" r="r" t="t"/>
              <a:pathLst>
                <a:path extrusionOk="0" h="1028861" w="1284385">
                  <a:moveTo>
                    <a:pt x="1294045" y="1029710"/>
                  </a:moveTo>
                  <a:cubicBezTo>
                    <a:pt x="1240652" y="916005"/>
                    <a:pt x="1176115" y="806967"/>
                    <a:pt x="1089817" y="714900"/>
                  </a:cubicBezTo>
                  <a:cubicBezTo>
                    <a:pt x="1034302" y="656668"/>
                    <a:pt x="984943" y="592285"/>
                    <a:pt x="925182" y="538190"/>
                  </a:cubicBezTo>
                  <a:cubicBezTo>
                    <a:pt x="853214" y="477731"/>
                    <a:pt x="779229" y="419394"/>
                    <a:pt x="703440" y="363708"/>
                  </a:cubicBezTo>
                  <a:cubicBezTo>
                    <a:pt x="655779" y="331357"/>
                    <a:pt x="605041" y="303885"/>
                    <a:pt x="555364" y="274717"/>
                  </a:cubicBezTo>
                  <a:cubicBezTo>
                    <a:pt x="456753" y="215849"/>
                    <a:pt x="344767" y="183710"/>
                    <a:pt x="235117" y="152102"/>
                  </a:cubicBezTo>
                  <a:cubicBezTo>
                    <a:pt x="158478" y="129828"/>
                    <a:pt x="77594" y="129403"/>
                    <a:pt x="0" y="115508"/>
                  </a:cubicBezTo>
                  <a:cubicBezTo>
                    <a:pt x="11676" y="73717"/>
                    <a:pt x="28023" y="30548"/>
                    <a:pt x="59973" y="0"/>
                  </a:cubicBezTo>
                  <a:cubicBezTo>
                    <a:pt x="129712" y="12834"/>
                    <a:pt x="200937" y="18774"/>
                    <a:pt x="268447" y="41897"/>
                  </a:cubicBezTo>
                  <a:cubicBezTo>
                    <a:pt x="343918" y="67353"/>
                    <a:pt x="422149" y="85809"/>
                    <a:pt x="494541" y="119433"/>
                  </a:cubicBezTo>
                  <a:cubicBezTo>
                    <a:pt x="563113" y="155602"/>
                    <a:pt x="630410" y="195484"/>
                    <a:pt x="692506" y="241835"/>
                  </a:cubicBezTo>
                  <a:cubicBezTo>
                    <a:pt x="742396" y="281187"/>
                    <a:pt x="789419" y="327433"/>
                    <a:pt x="837398" y="369966"/>
                  </a:cubicBezTo>
                  <a:cubicBezTo>
                    <a:pt x="928579" y="450259"/>
                    <a:pt x="1000759" y="548797"/>
                    <a:pt x="1074956" y="644046"/>
                  </a:cubicBezTo>
                  <a:cubicBezTo>
                    <a:pt x="1163802" y="762418"/>
                    <a:pt x="1248826" y="887685"/>
                    <a:pt x="1294045" y="1029710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11"/>
            <p:cNvSpPr/>
            <p:nvPr/>
          </p:nvSpPr>
          <p:spPr>
            <a:xfrm>
              <a:off x="17364309" y="1510906"/>
              <a:ext cx="456434" cy="1866799"/>
            </a:xfrm>
            <a:custGeom>
              <a:rect b="b" l="l" r="r" t="t"/>
              <a:pathLst>
                <a:path extrusionOk="0" h="1866799" w="456434">
                  <a:moveTo>
                    <a:pt x="436479" y="59292"/>
                  </a:moveTo>
                  <a:cubicBezTo>
                    <a:pt x="445077" y="39669"/>
                    <a:pt x="453356" y="19941"/>
                    <a:pt x="461211" y="0"/>
                  </a:cubicBezTo>
                  <a:cubicBezTo>
                    <a:pt x="435523" y="102568"/>
                    <a:pt x="409093" y="205030"/>
                    <a:pt x="381706" y="307068"/>
                  </a:cubicBezTo>
                  <a:cubicBezTo>
                    <a:pt x="357611" y="392346"/>
                    <a:pt x="324918" y="475079"/>
                    <a:pt x="304431" y="561313"/>
                  </a:cubicBezTo>
                  <a:cubicBezTo>
                    <a:pt x="249341" y="818634"/>
                    <a:pt x="182149" y="1074683"/>
                    <a:pt x="156992" y="1337202"/>
                  </a:cubicBezTo>
                  <a:cubicBezTo>
                    <a:pt x="149668" y="1425556"/>
                    <a:pt x="134383" y="1513169"/>
                    <a:pt x="128969" y="1601736"/>
                  </a:cubicBezTo>
                  <a:cubicBezTo>
                    <a:pt x="125997" y="1683939"/>
                    <a:pt x="125785" y="1766460"/>
                    <a:pt x="128439" y="1848768"/>
                  </a:cubicBezTo>
                  <a:cubicBezTo>
                    <a:pt x="99248" y="1864573"/>
                    <a:pt x="64219" y="1861815"/>
                    <a:pt x="32163" y="1866588"/>
                  </a:cubicBezTo>
                  <a:cubicBezTo>
                    <a:pt x="25157" y="1865952"/>
                    <a:pt x="18045" y="1867330"/>
                    <a:pt x="12101" y="1870406"/>
                  </a:cubicBezTo>
                  <a:cubicBezTo>
                    <a:pt x="10827" y="1869558"/>
                    <a:pt x="9341" y="1868922"/>
                    <a:pt x="7749" y="1868391"/>
                  </a:cubicBezTo>
                  <a:cubicBezTo>
                    <a:pt x="4883" y="1867330"/>
                    <a:pt x="2335" y="1866482"/>
                    <a:pt x="0" y="1866057"/>
                  </a:cubicBezTo>
                  <a:cubicBezTo>
                    <a:pt x="2229" y="1836783"/>
                    <a:pt x="3503" y="1807508"/>
                    <a:pt x="5626" y="1778233"/>
                  </a:cubicBezTo>
                  <a:cubicBezTo>
                    <a:pt x="24838" y="1555384"/>
                    <a:pt x="45643" y="1326383"/>
                    <a:pt x="83963" y="1105018"/>
                  </a:cubicBezTo>
                  <a:cubicBezTo>
                    <a:pt x="116550" y="918869"/>
                    <a:pt x="171428" y="737598"/>
                    <a:pt x="233418" y="559191"/>
                  </a:cubicBezTo>
                  <a:cubicBezTo>
                    <a:pt x="290526" y="388422"/>
                    <a:pt x="359840" y="222319"/>
                    <a:pt x="436479" y="59292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11"/>
            <p:cNvSpPr/>
            <p:nvPr/>
          </p:nvSpPr>
          <p:spPr>
            <a:xfrm>
              <a:off x="18707395" y="1530846"/>
              <a:ext cx="647499" cy="1665270"/>
            </a:xfrm>
            <a:custGeom>
              <a:rect b="b" l="l" r="r" t="t"/>
              <a:pathLst>
                <a:path extrusionOk="0" h="1665270" w="647499">
                  <a:moveTo>
                    <a:pt x="654399" y="1575006"/>
                  </a:moveTo>
                  <a:cubicBezTo>
                    <a:pt x="661617" y="1619025"/>
                    <a:pt x="546554" y="1653603"/>
                    <a:pt x="511737" y="1663467"/>
                  </a:cubicBezTo>
                  <a:cubicBezTo>
                    <a:pt x="490295" y="1668665"/>
                    <a:pt x="468217" y="1668452"/>
                    <a:pt x="446457" y="1670574"/>
                  </a:cubicBezTo>
                  <a:cubicBezTo>
                    <a:pt x="444758" y="1670786"/>
                    <a:pt x="443060" y="1671104"/>
                    <a:pt x="441574" y="1671635"/>
                  </a:cubicBezTo>
                  <a:cubicBezTo>
                    <a:pt x="441574" y="1670680"/>
                    <a:pt x="441468" y="1669725"/>
                    <a:pt x="441361" y="1668665"/>
                  </a:cubicBezTo>
                  <a:cubicBezTo>
                    <a:pt x="427350" y="1519109"/>
                    <a:pt x="403148" y="1370825"/>
                    <a:pt x="384997" y="1221799"/>
                  </a:cubicBezTo>
                  <a:cubicBezTo>
                    <a:pt x="355488" y="921839"/>
                    <a:pt x="286705" y="626651"/>
                    <a:pt x="161450" y="351616"/>
                  </a:cubicBezTo>
                  <a:cubicBezTo>
                    <a:pt x="131941" y="283520"/>
                    <a:pt x="101371" y="216167"/>
                    <a:pt x="71543" y="148283"/>
                  </a:cubicBezTo>
                  <a:cubicBezTo>
                    <a:pt x="47979" y="99492"/>
                    <a:pt x="26855" y="47519"/>
                    <a:pt x="0" y="0"/>
                  </a:cubicBezTo>
                  <a:cubicBezTo>
                    <a:pt x="14224" y="21107"/>
                    <a:pt x="31526" y="42852"/>
                    <a:pt x="35878" y="52716"/>
                  </a:cubicBezTo>
                  <a:cubicBezTo>
                    <a:pt x="96594" y="150723"/>
                    <a:pt x="147863" y="254033"/>
                    <a:pt x="209854" y="351298"/>
                  </a:cubicBezTo>
                  <a:cubicBezTo>
                    <a:pt x="339035" y="564495"/>
                    <a:pt x="423847" y="801769"/>
                    <a:pt x="496770" y="1039256"/>
                  </a:cubicBezTo>
                  <a:cubicBezTo>
                    <a:pt x="557593" y="1215329"/>
                    <a:pt x="601750" y="1396494"/>
                    <a:pt x="654399" y="1575006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11"/>
            <p:cNvSpPr/>
            <p:nvPr/>
          </p:nvSpPr>
          <p:spPr>
            <a:xfrm>
              <a:off x="19370180" y="297532"/>
              <a:ext cx="1220696" cy="127281"/>
            </a:xfrm>
            <a:custGeom>
              <a:rect b="b" l="l" r="r" t="t"/>
              <a:pathLst>
                <a:path extrusionOk="0" h="127281" w="1220696">
                  <a:moveTo>
                    <a:pt x="1230356" y="110582"/>
                  </a:moveTo>
                  <a:cubicBezTo>
                    <a:pt x="1217831" y="118962"/>
                    <a:pt x="1202970" y="122144"/>
                    <a:pt x="1188109" y="123205"/>
                  </a:cubicBezTo>
                  <a:cubicBezTo>
                    <a:pt x="1149047" y="126174"/>
                    <a:pt x="1109879" y="128190"/>
                    <a:pt x="1070816" y="128084"/>
                  </a:cubicBezTo>
                  <a:cubicBezTo>
                    <a:pt x="959998" y="124371"/>
                    <a:pt x="850879" y="122992"/>
                    <a:pt x="739954" y="112704"/>
                  </a:cubicBezTo>
                  <a:cubicBezTo>
                    <a:pt x="645802" y="110052"/>
                    <a:pt x="551543" y="111113"/>
                    <a:pt x="457283" y="109628"/>
                  </a:cubicBezTo>
                  <a:cubicBezTo>
                    <a:pt x="400389" y="112067"/>
                    <a:pt x="343918" y="103370"/>
                    <a:pt x="287129" y="102839"/>
                  </a:cubicBezTo>
                  <a:cubicBezTo>
                    <a:pt x="191384" y="104430"/>
                    <a:pt x="95321" y="101673"/>
                    <a:pt x="0" y="113552"/>
                  </a:cubicBezTo>
                  <a:cubicBezTo>
                    <a:pt x="221318" y="53093"/>
                    <a:pt x="450490" y="18091"/>
                    <a:pt x="679875" y="12257"/>
                  </a:cubicBezTo>
                  <a:cubicBezTo>
                    <a:pt x="846845" y="378"/>
                    <a:pt x="1016044" y="-7790"/>
                    <a:pt x="1182696" y="11727"/>
                  </a:cubicBezTo>
                  <a:cubicBezTo>
                    <a:pt x="1205093" y="41320"/>
                    <a:pt x="1219105" y="74731"/>
                    <a:pt x="1230356" y="110582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11"/>
            <p:cNvSpPr/>
            <p:nvPr/>
          </p:nvSpPr>
          <p:spPr>
            <a:xfrm>
              <a:off x="17149044" y="-1810195"/>
              <a:ext cx="127377" cy="127281"/>
            </a:xfrm>
            <a:custGeom>
              <a:rect b="b" l="l" r="r" t="t"/>
              <a:pathLst>
                <a:path extrusionOk="0" h="127281" w="127377">
                  <a:moveTo>
                    <a:pt x="127377" y="24184"/>
                  </a:moveTo>
                  <a:cubicBezTo>
                    <a:pt x="117505" y="59929"/>
                    <a:pt x="113153" y="97477"/>
                    <a:pt x="118673" y="134282"/>
                  </a:cubicBezTo>
                  <a:cubicBezTo>
                    <a:pt x="115489" y="132161"/>
                    <a:pt x="112304" y="130146"/>
                    <a:pt x="109014" y="128236"/>
                  </a:cubicBezTo>
                  <a:cubicBezTo>
                    <a:pt x="100309" y="123357"/>
                    <a:pt x="91393" y="118690"/>
                    <a:pt x="81946" y="115508"/>
                  </a:cubicBezTo>
                  <a:cubicBezTo>
                    <a:pt x="55834" y="106068"/>
                    <a:pt x="27705" y="101825"/>
                    <a:pt x="0" y="105114"/>
                  </a:cubicBezTo>
                  <a:cubicBezTo>
                    <a:pt x="13799" y="71702"/>
                    <a:pt x="21230" y="35745"/>
                    <a:pt x="26431" y="0"/>
                  </a:cubicBezTo>
                  <a:cubicBezTo>
                    <a:pt x="56577" y="18562"/>
                    <a:pt x="91924" y="29911"/>
                    <a:pt x="127377" y="24184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11"/>
            <p:cNvSpPr/>
            <p:nvPr/>
          </p:nvSpPr>
          <p:spPr>
            <a:xfrm>
              <a:off x="15623916" y="-865976"/>
              <a:ext cx="148606" cy="137888"/>
            </a:xfrm>
            <a:custGeom>
              <a:rect b="b" l="l" r="r" t="t"/>
              <a:pathLst>
                <a:path extrusionOk="0" h="137888" w="148606">
                  <a:moveTo>
                    <a:pt x="158266" y="120387"/>
                  </a:moveTo>
                  <a:cubicBezTo>
                    <a:pt x="114745" y="110205"/>
                    <a:pt x="69314" y="122191"/>
                    <a:pt x="30995" y="143722"/>
                  </a:cubicBezTo>
                  <a:cubicBezTo>
                    <a:pt x="29827" y="96522"/>
                    <a:pt x="25794" y="46988"/>
                    <a:pt x="0" y="6046"/>
                  </a:cubicBezTo>
                  <a:lnTo>
                    <a:pt x="0" y="6046"/>
                  </a:lnTo>
                  <a:cubicBezTo>
                    <a:pt x="40336" y="17183"/>
                    <a:pt x="81097" y="7107"/>
                    <a:pt x="121008" y="0"/>
                  </a:cubicBezTo>
                  <a:cubicBezTo>
                    <a:pt x="122919" y="42639"/>
                    <a:pt x="139796" y="82521"/>
                    <a:pt x="158266" y="120387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11"/>
            <p:cNvSpPr/>
            <p:nvPr/>
          </p:nvSpPr>
          <p:spPr>
            <a:xfrm>
              <a:off x="16553661" y="2642017"/>
              <a:ext cx="127377" cy="180315"/>
            </a:xfrm>
            <a:custGeom>
              <a:rect b="b" l="l" r="r" t="t"/>
              <a:pathLst>
                <a:path extrusionOk="0" h="180315" w="127377">
                  <a:moveTo>
                    <a:pt x="134383" y="58019"/>
                  </a:moveTo>
                  <a:cubicBezTo>
                    <a:pt x="116444" y="96204"/>
                    <a:pt x="108377" y="139055"/>
                    <a:pt x="109226" y="181164"/>
                  </a:cubicBezTo>
                  <a:cubicBezTo>
                    <a:pt x="84600" y="154435"/>
                    <a:pt x="54666" y="130888"/>
                    <a:pt x="18894" y="121660"/>
                  </a:cubicBezTo>
                  <a:cubicBezTo>
                    <a:pt x="12632" y="120175"/>
                    <a:pt x="6369" y="118902"/>
                    <a:pt x="0" y="118266"/>
                  </a:cubicBezTo>
                  <a:cubicBezTo>
                    <a:pt x="17408" y="80506"/>
                    <a:pt x="35029" y="41685"/>
                    <a:pt x="39699" y="0"/>
                  </a:cubicBezTo>
                  <a:cubicBezTo>
                    <a:pt x="65387" y="27153"/>
                    <a:pt x="97125" y="50488"/>
                    <a:pt x="134383" y="58019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11"/>
            <p:cNvSpPr/>
            <p:nvPr/>
          </p:nvSpPr>
          <p:spPr>
            <a:xfrm>
              <a:off x="20079670" y="2689535"/>
              <a:ext cx="244139" cy="307597"/>
            </a:xfrm>
            <a:custGeom>
              <a:rect b="b" l="l" r="r" t="t"/>
              <a:pathLst>
                <a:path extrusionOk="0" h="307597" w="244139">
                  <a:moveTo>
                    <a:pt x="157523" y="0"/>
                  </a:moveTo>
                  <a:cubicBezTo>
                    <a:pt x="169518" y="61626"/>
                    <a:pt x="197647" y="121448"/>
                    <a:pt x="251782" y="156557"/>
                  </a:cubicBezTo>
                  <a:cubicBezTo>
                    <a:pt x="197647" y="197393"/>
                    <a:pt x="147970" y="248730"/>
                    <a:pt x="122070" y="312265"/>
                  </a:cubicBezTo>
                  <a:cubicBezTo>
                    <a:pt x="100310" y="254564"/>
                    <a:pt x="62733" y="198135"/>
                    <a:pt x="4564" y="172573"/>
                  </a:cubicBezTo>
                  <a:cubicBezTo>
                    <a:pt x="3078" y="171937"/>
                    <a:pt x="1486" y="171300"/>
                    <a:pt x="0" y="170664"/>
                  </a:cubicBezTo>
                  <a:cubicBezTo>
                    <a:pt x="68253" y="131100"/>
                    <a:pt x="117293" y="66399"/>
                    <a:pt x="157523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11"/>
            <p:cNvSpPr/>
            <p:nvPr/>
          </p:nvSpPr>
          <p:spPr>
            <a:xfrm>
              <a:off x="20076486" y="-625307"/>
              <a:ext cx="159221" cy="201529"/>
            </a:xfrm>
            <a:custGeom>
              <a:rect b="b" l="l" r="r" t="t"/>
              <a:pathLst>
                <a:path extrusionOk="0" h="201529" w="159221">
                  <a:moveTo>
                    <a:pt x="115064" y="0"/>
                  </a:moveTo>
                  <a:cubicBezTo>
                    <a:pt x="118885" y="46458"/>
                    <a:pt x="136824" y="91749"/>
                    <a:pt x="165378" y="128449"/>
                  </a:cubicBezTo>
                  <a:cubicBezTo>
                    <a:pt x="131729" y="147859"/>
                    <a:pt x="102432" y="174270"/>
                    <a:pt x="79823" y="205878"/>
                  </a:cubicBezTo>
                  <a:cubicBezTo>
                    <a:pt x="68359" y="157193"/>
                    <a:pt x="42777" y="110417"/>
                    <a:pt x="2547" y="79763"/>
                  </a:cubicBezTo>
                  <a:cubicBezTo>
                    <a:pt x="1698" y="79127"/>
                    <a:pt x="849" y="78384"/>
                    <a:pt x="0" y="77748"/>
                  </a:cubicBezTo>
                  <a:cubicBezTo>
                    <a:pt x="41610" y="57171"/>
                    <a:pt x="84706" y="35957"/>
                    <a:pt x="115064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11"/>
            <p:cNvSpPr/>
            <p:nvPr/>
          </p:nvSpPr>
          <p:spPr>
            <a:xfrm>
              <a:off x="18914064" y="-1764586"/>
              <a:ext cx="159221" cy="169709"/>
            </a:xfrm>
            <a:custGeom>
              <a:rect b="b" l="l" r="r" t="t"/>
              <a:pathLst>
                <a:path extrusionOk="0" h="169709" w="159221">
                  <a:moveTo>
                    <a:pt x="97656" y="0"/>
                  </a:moveTo>
                  <a:cubicBezTo>
                    <a:pt x="101795" y="40942"/>
                    <a:pt x="124299" y="80400"/>
                    <a:pt x="161875" y="99068"/>
                  </a:cubicBezTo>
                  <a:cubicBezTo>
                    <a:pt x="130561" y="117736"/>
                    <a:pt x="101477" y="141601"/>
                    <a:pt x="83113" y="173528"/>
                  </a:cubicBezTo>
                  <a:cubicBezTo>
                    <a:pt x="73454" y="125903"/>
                    <a:pt x="45750" y="80824"/>
                    <a:pt x="1486" y="58550"/>
                  </a:cubicBezTo>
                  <a:cubicBezTo>
                    <a:pt x="955" y="58338"/>
                    <a:pt x="425" y="58019"/>
                    <a:pt x="0" y="57701"/>
                  </a:cubicBezTo>
                  <a:cubicBezTo>
                    <a:pt x="33649" y="41154"/>
                    <a:pt x="72605" y="29487"/>
                    <a:pt x="97656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11"/>
            <p:cNvSpPr/>
            <p:nvPr/>
          </p:nvSpPr>
          <p:spPr>
            <a:xfrm>
              <a:off x="16389719" y="-1330237"/>
              <a:ext cx="31844" cy="42427"/>
            </a:xfrm>
            <a:custGeom>
              <a:rect b="b" l="l" r="r" t="t"/>
              <a:pathLst>
                <a:path extrusionOk="0" h="42427" w="31844">
                  <a:moveTo>
                    <a:pt x="25102" y="0"/>
                  </a:moveTo>
                  <a:cubicBezTo>
                    <a:pt x="36884" y="8061"/>
                    <a:pt x="49728" y="46564"/>
                    <a:pt x="26588" y="45609"/>
                  </a:cubicBezTo>
                  <a:cubicBezTo>
                    <a:pt x="8755" y="44655"/>
                    <a:pt x="-6742" y="21638"/>
                    <a:pt x="3023" y="5622"/>
                  </a:cubicBezTo>
                  <a:cubicBezTo>
                    <a:pt x="11091" y="7531"/>
                    <a:pt x="17353" y="424"/>
                    <a:pt x="25102" y="0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11"/>
            <p:cNvSpPr/>
            <p:nvPr/>
          </p:nvSpPr>
          <p:spPr>
            <a:xfrm>
              <a:off x="15764994" y="711364"/>
              <a:ext cx="31844" cy="42427"/>
            </a:xfrm>
            <a:custGeom>
              <a:rect b="b" l="l" r="r" t="t"/>
              <a:pathLst>
                <a:path extrusionOk="0" h="42427" w="31844">
                  <a:moveTo>
                    <a:pt x="34914" y="14319"/>
                  </a:moveTo>
                  <a:cubicBezTo>
                    <a:pt x="45529" y="26623"/>
                    <a:pt x="38099" y="48897"/>
                    <a:pt x="22495" y="52716"/>
                  </a:cubicBezTo>
                  <a:cubicBezTo>
                    <a:pt x="-2662" y="52610"/>
                    <a:pt x="-6908" y="12728"/>
                    <a:pt x="10713" y="0"/>
                  </a:cubicBezTo>
                  <a:cubicBezTo>
                    <a:pt x="15489" y="9652"/>
                    <a:pt x="26422" y="9970"/>
                    <a:pt x="34914" y="14319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11"/>
            <p:cNvSpPr/>
            <p:nvPr/>
          </p:nvSpPr>
          <p:spPr>
            <a:xfrm>
              <a:off x="15766138" y="2392929"/>
              <a:ext cx="42459" cy="42427"/>
            </a:xfrm>
            <a:custGeom>
              <a:rect b="b" l="l" r="r" t="t"/>
              <a:pathLst>
                <a:path extrusionOk="0" h="42427" w="42459">
                  <a:moveTo>
                    <a:pt x="36424" y="358"/>
                  </a:moveTo>
                  <a:cubicBezTo>
                    <a:pt x="60414" y="2691"/>
                    <a:pt x="55531" y="52331"/>
                    <a:pt x="31117" y="50528"/>
                  </a:cubicBezTo>
                  <a:cubicBezTo>
                    <a:pt x="10843" y="53286"/>
                    <a:pt x="-1364" y="30906"/>
                    <a:pt x="122" y="13086"/>
                  </a:cubicBezTo>
                  <a:cubicBezTo>
                    <a:pt x="15301" y="15102"/>
                    <a:pt x="20396" y="-2718"/>
                    <a:pt x="36424" y="358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11"/>
            <p:cNvSpPr/>
            <p:nvPr/>
          </p:nvSpPr>
          <p:spPr>
            <a:xfrm>
              <a:off x="20525403" y="1515573"/>
              <a:ext cx="31844" cy="42427"/>
            </a:xfrm>
            <a:custGeom>
              <a:rect b="b" l="l" r="r" t="t"/>
              <a:pathLst>
                <a:path extrusionOk="0" h="42427" w="31844">
                  <a:moveTo>
                    <a:pt x="35540" y="1379"/>
                  </a:moveTo>
                  <a:cubicBezTo>
                    <a:pt x="43819" y="13365"/>
                    <a:pt x="43925" y="29699"/>
                    <a:pt x="38406" y="42957"/>
                  </a:cubicBezTo>
                  <a:cubicBezTo>
                    <a:pt x="37875" y="43170"/>
                    <a:pt x="37344" y="43276"/>
                    <a:pt x="36707" y="43488"/>
                  </a:cubicBezTo>
                  <a:cubicBezTo>
                    <a:pt x="35327" y="43700"/>
                    <a:pt x="33947" y="43912"/>
                    <a:pt x="32567" y="44018"/>
                  </a:cubicBezTo>
                  <a:cubicBezTo>
                    <a:pt x="11763" y="42957"/>
                    <a:pt x="-2249" y="19517"/>
                    <a:pt x="299" y="0"/>
                  </a:cubicBezTo>
                  <a:cubicBezTo>
                    <a:pt x="11444" y="4773"/>
                    <a:pt x="23970" y="-1697"/>
                    <a:pt x="35540" y="1379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11"/>
            <p:cNvSpPr/>
            <p:nvPr/>
          </p:nvSpPr>
          <p:spPr>
            <a:xfrm>
              <a:off x="19449738" y="-1437684"/>
              <a:ext cx="53073" cy="63640"/>
            </a:xfrm>
            <a:custGeom>
              <a:rect b="b" l="l" r="r" t="t"/>
              <a:pathLst>
                <a:path extrusionOk="0" h="63640" w="53073">
                  <a:moveTo>
                    <a:pt x="45379" y="20577"/>
                  </a:moveTo>
                  <a:cubicBezTo>
                    <a:pt x="61089" y="34684"/>
                    <a:pt x="55144" y="75202"/>
                    <a:pt x="28926" y="72126"/>
                  </a:cubicBezTo>
                  <a:cubicBezTo>
                    <a:pt x="-3555" y="70217"/>
                    <a:pt x="-9287" y="16441"/>
                    <a:pt x="14808" y="0"/>
                  </a:cubicBezTo>
                  <a:cubicBezTo>
                    <a:pt x="17356" y="9334"/>
                    <a:pt x="25423" y="16759"/>
                    <a:pt x="35401" y="17713"/>
                  </a:cubicBezTo>
                  <a:cubicBezTo>
                    <a:pt x="38904" y="17926"/>
                    <a:pt x="42407" y="18562"/>
                    <a:pt x="45379" y="20577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908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p20"/>
          <p:cNvSpPr/>
          <p:nvPr/>
        </p:nvSpPr>
        <p:spPr>
          <a:xfrm>
            <a:off x="-267310" y="0"/>
            <a:ext cx="4445332" cy="5148444"/>
          </a:xfrm>
          <a:custGeom>
            <a:rect b="b" l="l" r="r" t="t"/>
            <a:pathLst>
              <a:path extrusionOk="0" h="2937771" w="2536566">
                <a:moveTo>
                  <a:pt x="2412105" y="2937771"/>
                </a:moveTo>
                <a:lnTo>
                  <a:pt x="124460" y="2937771"/>
                </a:lnTo>
                <a:cubicBezTo>
                  <a:pt x="55880" y="2937771"/>
                  <a:pt x="0" y="2881891"/>
                  <a:pt x="0" y="2813311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12105" y="0"/>
                </a:lnTo>
                <a:cubicBezTo>
                  <a:pt x="2480686" y="0"/>
                  <a:pt x="2536566" y="55880"/>
                  <a:pt x="2536566" y="124460"/>
                </a:cubicBezTo>
                <a:lnTo>
                  <a:pt x="2536566" y="2813311"/>
                </a:lnTo>
                <a:cubicBezTo>
                  <a:pt x="2536566" y="2881891"/>
                  <a:pt x="2480686" y="2937771"/>
                  <a:pt x="2412105" y="29377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0" name="Google Shape;1910;p20"/>
          <p:cNvSpPr/>
          <p:nvPr/>
        </p:nvSpPr>
        <p:spPr>
          <a:xfrm>
            <a:off x="5181380" y="936495"/>
            <a:ext cx="205454" cy="2063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1" name="Google Shape;1911;p20"/>
          <p:cNvSpPr/>
          <p:nvPr/>
        </p:nvSpPr>
        <p:spPr>
          <a:xfrm>
            <a:off x="5181380" y="2181528"/>
            <a:ext cx="205454" cy="2063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2" name="Google Shape;1912;p20"/>
          <p:cNvSpPr/>
          <p:nvPr/>
        </p:nvSpPr>
        <p:spPr>
          <a:xfrm>
            <a:off x="5181380" y="3524666"/>
            <a:ext cx="205454" cy="2063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3" name="Google Shape;1913;p20"/>
          <p:cNvSpPr txBox="1"/>
          <p:nvPr/>
        </p:nvSpPr>
        <p:spPr>
          <a:xfrm>
            <a:off x="514350" y="514350"/>
            <a:ext cx="2661900" cy="2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000000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Write your topic or idea</a:t>
            </a:r>
            <a:endParaRPr sz="700"/>
          </a:p>
        </p:txBody>
      </p:sp>
      <p:grpSp>
        <p:nvGrpSpPr>
          <p:cNvPr id="1914" name="Google Shape;1914;p20"/>
          <p:cNvGrpSpPr/>
          <p:nvPr/>
        </p:nvGrpSpPr>
        <p:grpSpPr>
          <a:xfrm>
            <a:off x="5633397" y="874032"/>
            <a:ext cx="2649600" cy="666713"/>
            <a:chOff x="0" y="-38100"/>
            <a:chExt cx="7065600" cy="1777900"/>
          </a:xfrm>
        </p:grpSpPr>
        <p:sp>
          <p:nvSpPr>
            <p:cNvPr id="1915" name="Google Shape;1915;p20"/>
            <p:cNvSpPr txBox="1"/>
            <p:nvPr/>
          </p:nvSpPr>
          <p:spPr>
            <a:xfrm>
              <a:off x="0" y="-38100"/>
              <a:ext cx="7065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1916" name="Google Shape;1916;p20"/>
            <p:cNvSpPr txBox="1"/>
            <p:nvPr/>
          </p:nvSpPr>
          <p:spPr>
            <a:xfrm>
              <a:off x="0" y="1247200"/>
              <a:ext cx="7065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Elaborate on what you want to discuss. 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grpSp>
        <p:nvGrpSpPr>
          <p:cNvPr id="1917" name="Google Shape;1917;p20"/>
          <p:cNvGrpSpPr/>
          <p:nvPr/>
        </p:nvGrpSpPr>
        <p:grpSpPr>
          <a:xfrm>
            <a:off x="5633397" y="2167240"/>
            <a:ext cx="2649600" cy="666670"/>
            <a:chOff x="0" y="-38100"/>
            <a:chExt cx="7065600" cy="1777788"/>
          </a:xfrm>
        </p:grpSpPr>
        <p:sp>
          <p:nvSpPr>
            <p:cNvPr id="1918" name="Google Shape;1918;p20"/>
            <p:cNvSpPr txBox="1"/>
            <p:nvPr/>
          </p:nvSpPr>
          <p:spPr>
            <a:xfrm>
              <a:off x="0" y="-38100"/>
              <a:ext cx="7065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1919" name="Google Shape;1919;p20"/>
            <p:cNvSpPr txBox="1"/>
            <p:nvPr/>
          </p:nvSpPr>
          <p:spPr>
            <a:xfrm>
              <a:off x="0" y="1247088"/>
              <a:ext cx="7065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Elaborate on what you want to discuss. 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grpSp>
        <p:nvGrpSpPr>
          <p:cNvPr id="1920" name="Google Shape;1920;p20"/>
          <p:cNvGrpSpPr/>
          <p:nvPr/>
        </p:nvGrpSpPr>
        <p:grpSpPr>
          <a:xfrm>
            <a:off x="5633397" y="3460450"/>
            <a:ext cx="2649600" cy="666670"/>
            <a:chOff x="0" y="-38100"/>
            <a:chExt cx="7065600" cy="1777788"/>
          </a:xfrm>
        </p:grpSpPr>
        <p:sp>
          <p:nvSpPr>
            <p:cNvPr id="1921" name="Google Shape;1921;p20"/>
            <p:cNvSpPr txBox="1"/>
            <p:nvPr/>
          </p:nvSpPr>
          <p:spPr>
            <a:xfrm>
              <a:off x="0" y="-38100"/>
              <a:ext cx="7065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1922" name="Google Shape;1922;p20"/>
            <p:cNvSpPr txBox="1"/>
            <p:nvPr/>
          </p:nvSpPr>
          <p:spPr>
            <a:xfrm>
              <a:off x="0" y="1247088"/>
              <a:ext cx="7065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Elaborate on what you want to discuss. 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grpSp>
        <p:nvGrpSpPr>
          <p:cNvPr id="1923" name="Google Shape;1923;p20"/>
          <p:cNvGrpSpPr/>
          <p:nvPr/>
        </p:nvGrpSpPr>
        <p:grpSpPr>
          <a:xfrm rot="-2700000">
            <a:off x="3753170" y="2092574"/>
            <a:ext cx="836400" cy="1162572"/>
            <a:chOff x="7508615" y="4182305"/>
            <a:chExt cx="1673052" cy="2325496"/>
          </a:xfrm>
        </p:grpSpPr>
        <p:sp>
          <p:nvSpPr>
            <p:cNvPr id="1924" name="Google Shape;1924;p20"/>
            <p:cNvSpPr/>
            <p:nvPr/>
          </p:nvSpPr>
          <p:spPr>
            <a:xfrm>
              <a:off x="7508615" y="4182305"/>
              <a:ext cx="1673052" cy="2325496"/>
            </a:xfrm>
            <a:custGeom>
              <a:rect b="b" l="l" r="r" t="t"/>
              <a:pathLst>
                <a:path extrusionOk="0" h="2325496" w="1673052">
                  <a:moveTo>
                    <a:pt x="1665955" y="764828"/>
                  </a:moveTo>
                  <a:cubicBezTo>
                    <a:pt x="1649038" y="663001"/>
                    <a:pt x="1610451" y="563876"/>
                    <a:pt x="1546465" y="482274"/>
                  </a:cubicBezTo>
                  <a:cubicBezTo>
                    <a:pt x="1531971" y="464192"/>
                    <a:pt x="1514215" y="449092"/>
                    <a:pt x="1495807" y="435111"/>
                  </a:cubicBezTo>
                  <a:cubicBezTo>
                    <a:pt x="1480801" y="422901"/>
                    <a:pt x="1464676" y="412509"/>
                    <a:pt x="1447573" y="403747"/>
                  </a:cubicBezTo>
                  <a:cubicBezTo>
                    <a:pt x="1443286" y="360872"/>
                    <a:pt x="1433592" y="318603"/>
                    <a:pt x="1418353" y="278152"/>
                  </a:cubicBezTo>
                  <a:cubicBezTo>
                    <a:pt x="1411362" y="257460"/>
                    <a:pt x="1403719" y="236722"/>
                    <a:pt x="1391649" y="218360"/>
                  </a:cubicBezTo>
                  <a:cubicBezTo>
                    <a:pt x="1373241" y="191563"/>
                    <a:pt x="1352829" y="165605"/>
                    <a:pt x="1328502" y="143888"/>
                  </a:cubicBezTo>
                  <a:cubicBezTo>
                    <a:pt x="1302591" y="123802"/>
                    <a:pt x="1276027" y="104322"/>
                    <a:pt x="1248578" y="86380"/>
                  </a:cubicBezTo>
                  <a:cubicBezTo>
                    <a:pt x="1211342" y="66061"/>
                    <a:pt x="1172894" y="46954"/>
                    <a:pt x="1132676" y="33299"/>
                  </a:cubicBezTo>
                  <a:cubicBezTo>
                    <a:pt x="1091898" y="20809"/>
                    <a:pt x="1050002" y="12374"/>
                    <a:pt x="1008199" y="4265"/>
                  </a:cubicBezTo>
                  <a:cubicBezTo>
                    <a:pt x="976602" y="-116"/>
                    <a:pt x="944678" y="-628"/>
                    <a:pt x="912849" y="537"/>
                  </a:cubicBezTo>
                  <a:cubicBezTo>
                    <a:pt x="879621" y="770"/>
                    <a:pt x="846299" y="723"/>
                    <a:pt x="813444" y="6176"/>
                  </a:cubicBezTo>
                  <a:cubicBezTo>
                    <a:pt x="782313" y="9625"/>
                    <a:pt x="750856" y="10790"/>
                    <a:pt x="719772" y="15031"/>
                  </a:cubicBezTo>
                  <a:cubicBezTo>
                    <a:pt x="655925" y="25796"/>
                    <a:pt x="592312" y="40895"/>
                    <a:pt x="534151" y="70115"/>
                  </a:cubicBezTo>
                  <a:cubicBezTo>
                    <a:pt x="515044" y="79343"/>
                    <a:pt x="496543" y="89689"/>
                    <a:pt x="477948" y="99848"/>
                  </a:cubicBezTo>
                  <a:cubicBezTo>
                    <a:pt x="456604" y="111126"/>
                    <a:pt x="436005" y="123895"/>
                    <a:pt x="421092" y="143329"/>
                  </a:cubicBezTo>
                  <a:cubicBezTo>
                    <a:pt x="421232" y="143143"/>
                    <a:pt x="421372" y="143003"/>
                    <a:pt x="421512" y="142863"/>
                  </a:cubicBezTo>
                  <a:cubicBezTo>
                    <a:pt x="421512" y="142863"/>
                    <a:pt x="421558" y="142816"/>
                    <a:pt x="421651" y="142816"/>
                  </a:cubicBezTo>
                  <a:cubicBezTo>
                    <a:pt x="419974" y="144354"/>
                    <a:pt x="419461" y="146871"/>
                    <a:pt x="420673" y="148921"/>
                  </a:cubicBezTo>
                  <a:cubicBezTo>
                    <a:pt x="422817" y="152323"/>
                    <a:pt x="426032" y="151578"/>
                    <a:pt x="428828" y="149807"/>
                  </a:cubicBezTo>
                  <a:cubicBezTo>
                    <a:pt x="429481" y="154607"/>
                    <a:pt x="430925" y="159873"/>
                    <a:pt x="430786" y="162343"/>
                  </a:cubicBezTo>
                  <a:cubicBezTo>
                    <a:pt x="433535" y="182802"/>
                    <a:pt x="436797" y="203167"/>
                    <a:pt x="440060" y="223533"/>
                  </a:cubicBezTo>
                  <a:cubicBezTo>
                    <a:pt x="441644" y="233925"/>
                    <a:pt x="443835" y="244225"/>
                    <a:pt x="445605" y="254571"/>
                  </a:cubicBezTo>
                  <a:cubicBezTo>
                    <a:pt x="447143" y="264404"/>
                    <a:pt x="459167" y="263891"/>
                    <a:pt x="465924" y="259837"/>
                  </a:cubicBezTo>
                  <a:cubicBezTo>
                    <a:pt x="482795" y="250982"/>
                    <a:pt x="498034" y="239378"/>
                    <a:pt x="514765" y="230244"/>
                  </a:cubicBezTo>
                  <a:cubicBezTo>
                    <a:pt x="543985" y="217009"/>
                    <a:pt x="574463" y="206616"/>
                    <a:pt x="604429" y="195105"/>
                  </a:cubicBezTo>
                  <a:cubicBezTo>
                    <a:pt x="660865" y="174413"/>
                    <a:pt x="719073" y="155306"/>
                    <a:pt x="779051" y="147849"/>
                  </a:cubicBezTo>
                  <a:cubicBezTo>
                    <a:pt x="840753" y="142443"/>
                    <a:pt x="903342" y="139274"/>
                    <a:pt x="965044" y="147616"/>
                  </a:cubicBezTo>
                  <a:cubicBezTo>
                    <a:pt x="1044036" y="158382"/>
                    <a:pt x="1092597" y="182056"/>
                    <a:pt x="1153694" y="233413"/>
                  </a:cubicBezTo>
                  <a:cubicBezTo>
                    <a:pt x="1178207" y="257786"/>
                    <a:pt x="1198945" y="286214"/>
                    <a:pt x="1214837" y="317065"/>
                  </a:cubicBezTo>
                  <a:cubicBezTo>
                    <a:pt x="1213252" y="316832"/>
                    <a:pt x="1211715" y="316599"/>
                    <a:pt x="1210130" y="316273"/>
                  </a:cubicBezTo>
                  <a:cubicBezTo>
                    <a:pt x="1180304" y="309236"/>
                    <a:pt x="1148148" y="311706"/>
                    <a:pt x="1117716" y="313990"/>
                  </a:cubicBezTo>
                  <a:cubicBezTo>
                    <a:pt x="1075447" y="319116"/>
                    <a:pt x="1033318" y="325967"/>
                    <a:pt x="993425" y="341392"/>
                  </a:cubicBezTo>
                  <a:cubicBezTo>
                    <a:pt x="973246" y="349082"/>
                    <a:pt x="955444" y="361385"/>
                    <a:pt x="937036" y="372430"/>
                  </a:cubicBezTo>
                  <a:cubicBezTo>
                    <a:pt x="927435" y="377650"/>
                    <a:pt x="918021" y="383242"/>
                    <a:pt x="909074" y="389580"/>
                  </a:cubicBezTo>
                  <a:cubicBezTo>
                    <a:pt x="866898" y="421643"/>
                    <a:pt x="830175" y="462607"/>
                    <a:pt x="808318" y="511214"/>
                  </a:cubicBezTo>
                  <a:cubicBezTo>
                    <a:pt x="794057" y="540528"/>
                    <a:pt x="784783" y="571985"/>
                    <a:pt x="776954" y="603582"/>
                  </a:cubicBezTo>
                  <a:cubicBezTo>
                    <a:pt x="770196" y="635551"/>
                    <a:pt x="771128" y="669106"/>
                    <a:pt x="775602" y="701355"/>
                  </a:cubicBezTo>
                  <a:cubicBezTo>
                    <a:pt x="786647" y="742972"/>
                    <a:pt x="803005" y="785008"/>
                    <a:pt x="831200" y="818096"/>
                  </a:cubicBezTo>
                  <a:cubicBezTo>
                    <a:pt x="872677" y="859899"/>
                    <a:pt x="948267" y="881849"/>
                    <a:pt x="1005030" y="893826"/>
                  </a:cubicBezTo>
                  <a:cubicBezTo>
                    <a:pt x="1032013" y="897787"/>
                    <a:pt x="1059369" y="893313"/>
                    <a:pt x="1086305" y="890937"/>
                  </a:cubicBezTo>
                  <a:cubicBezTo>
                    <a:pt x="1113941" y="887674"/>
                    <a:pt x="1139806" y="875977"/>
                    <a:pt x="1165624" y="866190"/>
                  </a:cubicBezTo>
                  <a:cubicBezTo>
                    <a:pt x="1213019" y="844613"/>
                    <a:pt x="1259250" y="818189"/>
                    <a:pt x="1294994" y="779695"/>
                  </a:cubicBezTo>
                  <a:cubicBezTo>
                    <a:pt x="1321931" y="752805"/>
                    <a:pt x="1343368" y="721394"/>
                    <a:pt x="1365924" y="690916"/>
                  </a:cubicBezTo>
                  <a:cubicBezTo>
                    <a:pt x="1386290" y="665657"/>
                    <a:pt x="1407634" y="640398"/>
                    <a:pt x="1419052" y="609593"/>
                  </a:cubicBezTo>
                  <a:cubicBezTo>
                    <a:pt x="1423572" y="598315"/>
                    <a:pt x="1427254" y="586804"/>
                    <a:pt x="1430470" y="575107"/>
                  </a:cubicBezTo>
                  <a:cubicBezTo>
                    <a:pt x="1430563" y="575293"/>
                    <a:pt x="1430609" y="575433"/>
                    <a:pt x="1430703" y="575573"/>
                  </a:cubicBezTo>
                  <a:cubicBezTo>
                    <a:pt x="1438765" y="593096"/>
                    <a:pt x="1446594" y="612296"/>
                    <a:pt x="1450556" y="631404"/>
                  </a:cubicBezTo>
                  <a:cubicBezTo>
                    <a:pt x="1454284" y="651536"/>
                    <a:pt x="1455542" y="672042"/>
                    <a:pt x="1457127" y="692407"/>
                  </a:cubicBezTo>
                  <a:cubicBezTo>
                    <a:pt x="1465375" y="781559"/>
                    <a:pt x="1464769" y="872062"/>
                    <a:pt x="1451161" y="960655"/>
                  </a:cubicBezTo>
                  <a:cubicBezTo>
                    <a:pt x="1433825" y="1045519"/>
                    <a:pt x="1396776" y="1124884"/>
                    <a:pt x="1346817" y="1195814"/>
                  </a:cubicBezTo>
                  <a:cubicBezTo>
                    <a:pt x="1332929" y="1218417"/>
                    <a:pt x="1318855" y="1241113"/>
                    <a:pt x="1302264" y="1261758"/>
                  </a:cubicBezTo>
                  <a:cubicBezTo>
                    <a:pt x="1296625" y="1239621"/>
                    <a:pt x="1286652" y="1218557"/>
                    <a:pt x="1275048" y="1198937"/>
                  </a:cubicBezTo>
                  <a:cubicBezTo>
                    <a:pt x="1251560" y="1153359"/>
                    <a:pt x="1214138" y="1117521"/>
                    <a:pt x="1174898" y="1085318"/>
                  </a:cubicBezTo>
                  <a:cubicBezTo>
                    <a:pt x="1160498" y="1074600"/>
                    <a:pt x="1144559" y="1066258"/>
                    <a:pt x="1128947" y="1057543"/>
                  </a:cubicBezTo>
                  <a:cubicBezTo>
                    <a:pt x="1106764" y="1044913"/>
                    <a:pt x="1084441" y="1032377"/>
                    <a:pt x="1059835" y="1025154"/>
                  </a:cubicBezTo>
                  <a:cubicBezTo>
                    <a:pt x="1025209" y="1014481"/>
                    <a:pt x="990489" y="1003157"/>
                    <a:pt x="954465" y="998170"/>
                  </a:cubicBezTo>
                  <a:cubicBezTo>
                    <a:pt x="918581" y="994209"/>
                    <a:pt x="881624" y="994535"/>
                    <a:pt x="846066" y="1001293"/>
                  </a:cubicBezTo>
                  <a:cubicBezTo>
                    <a:pt x="785342" y="1014248"/>
                    <a:pt x="733986" y="1034381"/>
                    <a:pt x="692136" y="1082475"/>
                  </a:cubicBezTo>
                  <a:cubicBezTo>
                    <a:pt x="631832" y="1148885"/>
                    <a:pt x="668974" y="1247777"/>
                    <a:pt x="710964" y="1314046"/>
                  </a:cubicBezTo>
                  <a:cubicBezTo>
                    <a:pt x="729325" y="1345643"/>
                    <a:pt x="754910" y="1372067"/>
                    <a:pt x="779051" y="1399284"/>
                  </a:cubicBezTo>
                  <a:cubicBezTo>
                    <a:pt x="802539" y="1427805"/>
                    <a:pt x="832645" y="1448963"/>
                    <a:pt x="863962" y="1467977"/>
                  </a:cubicBezTo>
                  <a:cubicBezTo>
                    <a:pt x="893508" y="1489228"/>
                    <a:pt x="927202" y="1502929"/>
                    <a:pt x="962388" y="1511644"/>
                  </a:cubicBezTo>
                  <a:cubicBezTo>
                    <a:pt x="989884" y="1519007"/>
                    <a:pt x="1017799" y="1526137"/>
                    <a:pt x="1046320" y="1527209"/>
                  </a:cubicBezTo>
                  <a:cubicBezTo>
                    <a:pt x="1085746" y="1527023"/>
                    <a:pt x="1125452" y="1524413"/>
                    <a:pt x="1164366" y="1517795"/>
                  </a:cubicBezTo>
                  <a:cubicBezTo>
                    <a:pt x="1156443" y="1525951"/>
                    <a:pt x="1150059" y="1535924"/>
                    <a:pt x="1142183" y="1544080"/>
                  </a:cubicBezTo>
                  <a:cubicBezTo>
                    <a:pt x="1123821" y="1565657"/>
                    <a:pt x="1100426" y="1582248"/>
                    <a:pt x="1075913" y="1596508"/>
                  </a:cubicBezTo>
                  <a:cubicBezTo>
                    <a:pt x="1045667" y="1615196"/>
                    <a:pt x="1012719" y="1628851"/>
                    <a:pt x="978652" y="1638870"/>
                  </a:cubicBezTo>
                  <a:cubicBezTo>
                    <a:pt x="951203" y="1647259"/>
                    <a:pt x="924033" y="1656952"/>
                    <a:pt x="895838" y="1662731"/>
                  </a:cubicBezTo>
                  <a:cubicBezTo>
                    <a:pt x="879667" y="1665574"/>
                    <a:pt x="863449" y="1667904"/>
                    <a:pt x="847185" y="1670048"/>
                  </a:cubicBezTo>
                  <a:cubicBezTo>
                    <a:pt x="847837" y="1665201"/>
                    <a:pt x="848303" y="1660308"/>
                    <a:pt x="848350" y="1655461"/>
                  </a:cubicBezTo>
                  <a:cubicBezTo>
                    <a:pt x="848769" y="1627872"/>
                    <a:pt x="846579" y="1600330"/>
                    <a:pt x="841779" y="1573206"/>
                  </a:cubicBezTo>
                  <a:cubicBezTo>
                    <a:pt x="837631" y="1543148"/>
                    <a:pt x="831526" y="1513415"/>
                    <a:pt x="817545" y="1486199"/>
                  </a:cubicBezTo>
                  <a:cubicBezTo>
                    <a:pt x="802073" y="1453996"/>
                    <a:pt x="780589" y="1424543"/>
                    <a:pt x="756262" y="1398445"/>
                  </a:cubicBezTo>
                  <a:cubicBezTo>
                    <a:pt x="738786" y="1380270"/>
                    <a:pt x="717442" y="1366615"/>
                    <a:pt x="696517" y="1352820"/>
                  </a:cubicBezTo>
                  <a:cubicBezTo>
                    <a:pt x="662636" y="1331383"/>
                    <a:pt x="626053" y="1309573"/>
                    <a:pt x="585275" y="1306077"/>
                  </a:cubicBezTo>
                  <a:cubicBezTo>
                    <a:pt x="554284" y="1304539"/>
                    <a:pt x="522734" y="1303701"/>
                    <a:pt x="492022" y="1308687"/>
                  </a:cubicBezTo>
                  <a:cubicBezTo>
                    <a:pt x="451943" y="1317635"/>
                    <a:pt x="412471" y="1337162"/>
                    <a:pt x="388051" y="1371182"/>
                  </a:cubicBezTo>
                  <a:cubicBezTo>
                    <a:pt x="328725" y="1445933"/>
                    <a:pt x="340562" y="1553866"/>
                    <a:pt x="381946" y="1634396"/>
                  </a:cubicBezTo>
                  <a:cubicBezTo>
                    <a:pt x="404595" y="1680254"/>
                    <a:pt x="439780" y="1718329"/>
                    <a:pt x="473428" y="1756310"/>
                  </a:cubicBezTo>
                  <a:cubicBezTo>
                    <a:pt x="521988" y="1809158"/>
                    <a:pt x="588724" y="1843971"/>
                    <a:pt x="656671" y="1865035"/>
                  </a:cubicBezTo>
                  <a:cubicBezTo>
                    <a:pt x="680672" y="1872585"/>
                    <a:pt x="704719" y="1880414"/>
                    <a:pt x="729558" y="1884189"/>
                  </a:cubicBezTo>
                  <a:cubicBezTo>
                    <a:pt x="729419" y="1884236"/>
                    <a:pt x="729279" y="1884236"/>
                    <a:pt x="729186" y="1884329"/>
                  </a:cubicBezTo>
                  <a:cubicBezTo>
                    <a:pt x="726110" y="1886053"/>
                    <a:pt x="724199" y="1889083"/>
                    <a:pt x="722428" y="1892019"/>
                  </a:cubicBezTo>
                  <a:cubicBezTo>
                    <a:pt x="712082" y="1913549"/>
                    <a:pt x="702156" y="1935593"/>
                    <a:pt x="685658" y="1953302"/>
                  </a:cubicBezTo>
                  <a:cubicBezTo>
                    <a:pt x="619622" y="2024092"/>
                    <a:pt x="536994" y="2078990"/>
                    <a:pt x="448355" y="2117392"/>
                  </a:cubicBezTo>
                  <a:cubicBezTo>
                    <a:pt x="385068" y="2144608"/>
                    <a:pt x="321641" y="2172383"/>
                    <a:pt x="253507" y="2185199"/>
                  </a:cubicBezTo>
                  <a:cubicBezTo>
                    <a:pt x="210213" y="2194613"/>
                    <a:pt x="165847" y="2194520"/>
                    <a:pt x="121807" y="2195405"/>
                  </a:cubicBezTo>
                  <a:cubicBezTo>
                    <a:pt x="85783" y="2197176"/>
                    <a:pt x="49758" y="2193355"/>
                    <a:pt x="13967" y="2190092"/>
                  </a:cubicBezTo>
                  <a:cubicBezTo>
                    <a:pt x="-10639" y="2195358"/>
                    <a:pt x="4600" y="2247368"/>
                    <a:pt x="5346" y="2265496"/>
                  </a:cubicBezTo>
                  <a:cubicBezTo>
                    <a:pt x="12476" y="2313031"/>
                    <a:pt x="5905" y="2327152"/>
                    <a:pt x="61269" y="2329902"/>
                  </a:cubicBezTo>
                  <a:cubicBezTo>
                    <a:pt x="133830" y="2331906"/>
                    <a:pt x="206252" y="2319276"/>
                    <a:pt x="277275" y="2305342"/>
                  </a:cubicBezTo>
                  <a:cubicBezTo>
                    <a:pt x="301182" y="2299610"/>
                    <a:pt x="325183" y="2296021"/>
                    <a:pt x="349463" y="2291081"/>
                  </a:cubicBezTo>
                  <a:cubicBezTo>
                    <a:pt x="383111" y="2283811"/>
                    <a:pt x="415873" y="2272999"/>
                    <a:pt x="449287" y="2265030"/>
                  </a:cubicBezTo>
                  <a:cubicBezTo>
                    <a:pt x="500784" y="2249325"/>
                    <a:pt x="552187" y="2230497"/>
                    <a:pt x="598231" y="2202256"/>
                  </a:cubicBezTo>
                  <a:cubicBezTo>
                    <a:pt x="629921" y="2185712"/>
                    <a:pt x="655273" y="2160360"/>
                    <a:pt x="685052" y="2140973"/>
                  </a:cubicBezTo>
                  <a:cubicBezTo>
                    <a:pt x="744099" y="2102245"/>
                    <a:pt x="788092" y="2045390"/>
                    <a:pt x="820202" y="1983128"/>
                  </a:cubicBezTo>
                  <a:cubicBezTo>
                    <a:pt x="835487" y="1953628"/>
                    <a:pt x="848163" y="1922078"/>
                    <a:pt x="853336" y="1889129"/>
                  </a:cubicBezTo>
                  <a:cubicBezTo>
                    <a:pt x="853709" y="1886286"/>
                    <a:pt x="852870" y="1883583"/>
                    <a:pt x="851286" y="1881393"/>
                  </a:cubicBezTo>
                  <a:cubicBezTo>
                    <a:pt x="876032" y="1876919"/>
                    <a:pt x="900499" y="1870535"/>
                    <a:pt x="924639" y="1862938"/>
                  </a:cubicBezTo>
                  <a:cubicBezTo>
                    <a:pt x="963506" y="1851987"/>
                    <a:pt x="1001255" y="1838239"/>
                    <a:pt x="1036859" y="1818992"/>
                  </a:cubicBezTo>
                  <a:cubicBezTo>
                    <a:pt x="1055361" y="1810510"/>
                    <a:pt x="1073163" y="1800537"/>
                    <a:pt x="1089288" y="1788047"/>
                  </a:cubicBezTo>
                  <a:cubicBezTo>
                    <a:pt x="1105320" y="1775511"/>
                    <a:pt x="1121864" y="1763674"/>
                    <a:pt x="1138128" y="1751464"/>
                  </a:cubicBezTo>
                  <a:cubicBezTo>
                    <a:pt x="1162502" y="1732589"/>
                    <a:pt x="1181655" y="1708169"/>
                    <a:pt x="1202394" y="1685567"/>
                  </a:cubicBezTo>
                  <a:cubicBezTo>
                    <a:pt x="1222573" y="1663384"/>
                    <a:pt x="1236414" y="1636680"/>
                    <a:pt x="1251327" y="1610909"/>
                  </a:cubicBezTo>
                  <a:cubicBezTo>
                    <a:pt x="1273137" y="1577121"/>
                    <a:pt x="1291033" y="1541190"/>
                    <a:pt x="1302544" y="1502603"/>
                  </a:cubicBezTo>
                  <a:cubicBezTo>
                    <a:pt x="1305340" y="1494541"/>
                    <a:pt x="1309208" y="1484521"/>
                    <a:pt x="1312051" y="1475806"/>
                  </a:cubicBezTo>
                  <a:cubicBezTo>
                    <a:pt x="1312704" y="1473662"/>
                    <a:pt x="1313729" y="1471239"/>
                    <a:pt x="1313775" y="1468862"/>
                  </a:cubicBezTo>
                  <a:cubicBezTo>
                    <a:pt x="1370911" y="1445188"/>
                    <a:pt x="1422966" y="1409630"/>
                    <a:pt x="1469337" y="1368992"/>
                  </a:cubicBezTo>
                  <a:cubicBezTo>
                    <a:pt x="1499069" y="1339678"/>
                    <a:pt x="1523629" y="1305472"/>
                    <a:pt x="1548702" y="1272243"/>
                  </a:cubicBezTo>
                  <a:cubicBezTo>
                    <a:pt x="1574939" y="1231885"/>
                    <a:pt x="1595445" y="1187845"/>
                    <a:pt x="1614832" y="1143898"/>
                  </a:cubicBezTo>
                  <a:cubicBezTo>
                    <a:pt x="1634032" y="1098880"/>
                    <a:pt x="1646009" y="1051251"/>
                    <a:pt x="1658126" y="1003949"/>
                  </a:cubicBezTo>
                  <a:cubicBezTo>
                    <a:pt x="1665816" y="974123"/>
                    <a:pt x="1673132" y="944018"/>
                    <a:pt x="1675742" y="913259"/>
                  </a:cubicBezTo>
                  <a:cubicBezTo>
                    <a:pt x="1678492" y="863720"/>
                    <a:pt x="1673924" y="813855"/>
                    <a:pt x="1665955" y="764828"/>
                  </a:cubicBezTo>
                  <a:close/>
                  <a:moveTo>
                    <a:pt x="1180351" y="685137"/>
                  </a:moveTo>
                  <a:cubicBezTo>
                    <a:pt x="1165158" y="702101"/>
                    <a:pt x="1148241" y="717153"/>
                    <a:pt x="1129367" y="730389"/>
                  </a:cubicBezTo>
                  <a:cubicBezTo>
                    <a:pt x="1085746" y="757465"/>
                    <a:pt x="1035974" y="779136"/>
                    <a:pt x="983732" y="778343"/>
                  </a:cubicBezTo>
                  <a:cubicBezTo>
                    <a:pt x="963553" y="777691"/>
                    <a:pt x="944539" y="769396"/>
                    <a:pt x="927715" y="758817"/>
                  </a:cubicBezTo>
                  <a:cubicBezTo>
                    <a:pt x="904507" y="746374"/>
                    <a:pt x="887124" y="725961"/>
                    <a:pt x="878362" y="701122"/>
                  </a:cubicBezTo>
                  <a:cubicBezTo>
                    <a:pt x="873842" y="688073"/>
                    <a:pt x="873329" y="674092"/>
                    <a:pt x="873049" y="660437"/>
                  </a:cubicBezTo>
                  <a:cubicBezTo>
                    <a:pt x="872910" y="642728"/>
                    <a:pt x="874168" y="625392"/>
                    <a:pt x="880553" y="608568"/>
                  </a:cubicBezTo>
                  <a:cubicBezTo>
                    <a:pt x="890945" y="581165"/>
                    <a:pt x="904320" y="553949"/>
                    <a:pt x="927529" y="534982"/>
                  </a:cubicBezTo>
                  <a:cubicBezTo>
                    <a:pt x="988252" y="480037"/>
                    <a:pt x="1036999" y="462374"/>
                    <a:pt x="1118555" y="458320"/>
                  </a:cubicBezTo>
                  <a:cubicBezTo>
                    <a:pt x="1162595" y="455197"/>
                    <a:pt x="1210456" y="450350"/>
                    <a:pt x="1251420" y="470716"/>
                  </a:cubicBezTo>
                  <a:cubicBezTo>
                    <a:pt x="1254263" y="525941"/>
                    <a:pt x="1250721" y="584195"/>
                    <a:pt x="1222573" y="633175"/>
                  </a:cubicBezTo>
                  <a:cubicBezTo>
                    <a:pt x="1211528" y="652748"/>
                    <a:pt x="1194798" y="668127"/>
                    <a:pt x="1180351" y="685137"/>
                  </a:cubicBezTo>
                  <a:close/>
                  <a:moveTo>
                    <a:pt x="751322" y="1678903"/>
                  </a:moveTo>
                  <a:cubicBezTo>
                    <a:pt x="736829" y="1679229"/>
                    <a:pt x="722242" y="1679462"/>
                    <a:pt x="707748" y="1678809"/>
                  </a:cubicBezTo>
                  <a:cubicBezTo>
                    <a:pt x="660493" y="1677271"/>
                    <a:pt x="616313" y="1668883"/>
                    <a:pt x="577539" y="1640129"/>
                  </a:cubicBezTo>
                  <a:cubicBezTo>
                    <a:pt x="563838" y="1630109"/>
                    <a:pt x="552793" y="1617107"/>
                    <a:pt x="542726" y="1603545"/>
                  </a:cubicBezTo>
                  <a:cubicBezTo>
                    <a:pt x="528186" y="1585137"/>
                    <a:pt x="515510" y="1564119"/>
                    <a:pt x="514765" y="1540072"/>
                  </a:cubicBezTo>
                  <a:cubicBezTo>
                    <a:pt x="511316" y="1511038"/>
                    <a:pt x="522734" y="1480979"/>
                    <a:pt x="544684" y="1461359"/>
                  </a:cubicBezTo>
                  <a:cubicBezTo>
                    <a:pt x="579030" y="1431486"/>
                    <a:pt x="630154" y="1446446"/>
                    <a:pt x="662357" y="1472451"/>
                  </a:cubicBezTo>
                  <a:cubicBezTo>
                    <a:pt x="715391" y="1515698"/>
                    <a:pt x="745450" y="1612353"/>
                    <a:pt x="751322" y="1678903"/>
                  </a:cubicBezTo>
                  <a:close/>
                  <a:moveTo>
                    <a:pt x="896071" y="1180761"/>
                  </a:moveTo>
                  <a:cubicBezTo>
                    <a:pt x="925804" y="1166641"/>
                    <a:pt x="960291" y="1173957"/>
                    <a:pt x="990955" y="1181461"/>
                  </a:cubicBezTo>
                  <a:cubicBezTo>
                    <a:pt x="1026420" y="1191387"/>
                    <a:pt x="1061373" y="1205461"/>
                    <a:pt x="1091339" y="1227411"/>
                  </a:cubicBezTo>
                  <a:cubicBezTo>
                    <a:pt x="1102896" y="1238177"/>
                    <a:pt x="1113195" y="1250200"/>
                    <a:pt x="1124007" y="1261711"/>
                  </a:cubicBezTo>
                  <a:cubicBezTo>
                    <a:pt x="1144606" y="1287483"/>
                    <a:pt x="1165205" y="1317588"/>
                    <a:pt x="1166603" y="1351609"/>
                  </a:cubicBezTo>
                  <a:cubicBezTo>
                    <a:pt x="1155558" y="1354778"/>
                    <a:pt x="1144373" y="1357574"/>
                    <a:pt x="1133142" y="1359904"/>
                  </a:cubicBezTo>
                  <a:cubicBezTo>
                    <a:pt x="1123774" y="1361582"/>
                    <a:pt x="1114314" y="1362560"/>
                    <a:pt x="1104807" y="1363306"/>
                  </a:cubicBezTo>
                  <a:cubicBezTo>
                    <a:pt x="1054709" y="1367827"/>
                    <a:pt x="1002746" y="1357434"/>
                    <a:pt x="960803" y="1328866"/>
                  </a:cubicBezTo>
                  <a:cubicBezTo>
                    <a:pt x="931210" y="1312322"/>
                    <a:pt x="902083" y="1290465"/>
                    <a:pt x="891038" y="1256864"/>
                  </a:cubicBezTo>
                  <a:cubicBezTo>
                    <a:pt x="882370" y="1232351"/>
                    <a:pt x="878222" y="1202525"/>
                    <a:pt x="896071" y="11807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p20"/>
            <p:cNvSpPr/>
            <p:nvPr/>
          </p:nvSpPr>
          <p:spPr>
            <a:xfrm>
              <a:off x="8971754" y="4609494"/>
              <a:ext cx="4800" cy="4800"/>
            </a:xfrm>
            <a:custGeom>
              <a:rect b="b" l="l" r="r" t="t"/>
              <a:pathLst>
                <a:path extrusionOk="0" h="120000" w="120000">
                  <a:moveTo>
                    <a:pt x="27605" y="0"/>
                  </a:moveTo>
                  <a:cubicBezTo>
                    <a:pt x="12000" y="0"/>
                    <a:pt x="0" y="12000"/>
                    <a:pt x="0" y="27605"/>
                  </a:cubicBezTo>
                  <a:cubicBezTo>
                    <a:pt x="0" y="43210"/>
                    <a:pt x="12000" y="55210"/>
                    <a:pt x="27605" y="55210"/>
                  </a:cubicBezTo>
                  <a:cubicBezTo>
                    <a:pt x="43210" y="55210"/>
                    <a:pt x="55210" y="43210"/>
                    <a:pt x="55210" y="27605"/>
                  </a:cubicBezTo>
                  <a:cubicBezTo>
                    <a:pt x="55210" y="12000"/>
                    <a:pt x="43210" y="0"/>
                    <a:pt x="276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6" name="Google Shape;1926;p20"/>
            <p:cNvSpPr/>
            <p:nvPr/>
          </p:nvSpPr>
          <p:spPr>
            <a:xfrm>
              <a:off x="7508615" y="4182305"/>
              <a:ext cx="1673052" cy="2325496"/>
            </a:xfrm>
            <a:custGeom>
              <a:rect b="b" l="l" r="r" t="t"/>
              <a:pathLst>
                <a:path extrusionOk="0" h="2325496" w="1673052">
                  <a:moveTo>
                    <a:pt x="1665955" y="764828"/>
                  </a:moveTo>
                  <a:cubicBezTo>
                    <a:pt x="1649038" y="663001"/>
                    <a:pt x="1610451" y="563876"/>
                    <a:pt x="1546465" y="482274"/>
                  </a:cubicBezTo>
                  <a:cubicBezTo>
                    <a:pt x="1531971" y="464192"/>
                    <a:pt x="1514215" y="449092"/>
                    <a:pt x="1495807" y="435111"/>
                  </a:cubicBezTo>
                  <a:cubicBezTo>
                    <a:pt x="1480801" y="422901"/>
                    <a:pt x="1464676" y="412509"/>
                    <a:pt x="1447573" y="403747"/>
                  </a:cubicBezTo>
                  <a:cubicBezTo>
                    <a:pt x="1443286" y="360872"/>
                    <a:pt x="1433592" y="318603"/>
                    <a:pt x="1418353" y="278152"/>
                  </a:cubicBezTo>
                  <a:cubicBezTo>
                    <a:pt x="1411362" y="257460"/>
                    <a:pt x="1403719" y="236722"/>
                    <a:pt x="1391649" y="218360"/>
                  </a:cubicBezTo>
                  <a:cubicBezTo>
                    <a:pt x="1373241" y="191563"/>
                    <a:pt x="1352829" y="165605"/>
                    <a:pt x="1328502" y="143888"/>
                  </a:cubicBezTo>
                  <a:cubicBezTo>
                    <a:pt x="1302591" y="123802"/>
                    <a:pt x="1276027" y="104322"/>
                    <a:pt x="1248578" y="86380"/>
                  </a:cubicBezTo>
                  <a:cubicBezTo>
                    <a:pt x="1211342" y="66061"/>
                    <a:pt x="1172894" y="46954"/>
                    <a:pt x="1132676" y="33299"/>
                  </a:cubicBezTo>
                  <a:cubicBezTo>
                    <a:pt x="1091898" y="20809"/>
                    <a:pt x="1050002" y="12374"/>
                    <a:pt x="1008199" y="4265"/>
                  </a:cubicBezTo>
                  <a:cubicBezTo>
                    <a:pt x="976602" y="-116"/>
                    <a:pt x="944678" y="-628"/>
                    <a:pt x="912849" y="537"/>
                  </a:cubicBezTo>
                  <a:cubicBezTo>
                    <a:pt x="879621" y="770"/>
                    <a:pt x="846299" y="723"/>
                    <a:pt x="813444" y="6176"/>
                  </a:cubicBezTo>
                  <a:cubicBezTo>
                    <a:pt x="782313" y="9625"/>
                    <a:pt x="750856" y="10790"/>
                    <a:pt x="719772" y="15031"/>
                  </a:cubicBezTo>
                  <a:cubicBezTo>
                    <a:pt x="655925" y="25796"/>
                    <a:pt x="592312" y="40895"/>
                    <a:pt x="534151" y="70115"/>
                  </a:cubicBezTo>
                  <a:cubicBezTo>
                    <a:pt x="515044" y="79343"/>
                    <a:pt x="496543" y="89689"/>
                    <a:pt x="477948" y="99848"/>
                  </a:cubicBezTo>
                  <a:cubicBezTo>
                    <a:pt x="456604" y="111126"/>
                    <a:pt x="436005" y="123895"/>
                    <a:pt x="421092" y="143329"/>
                  </a:cubicBezTo>
                  <a:cubicBezTo>
                    <a:pt x="421232" y="143143"/>
                    <a:pt x="421372" y="143003"/>
                    <a:pt x="421512" y="142863"/>
                  </a:cubicBezTo>
                  <a:cubicBezTo>
                    <a:pt x="421512" y="142863"/>
                    <a:pt x="421558" y="142816"/>
                    <a:pt x="421651" y="142816"/>
                  </a:cubicBezTo>
                  <a:cubicBezTo>
                    <a:pt x="419974" y="144354"/>
                    <a:pt x="419461" y="146871"/>
                    <a:pt x="420673" y="148921"/>
                  </a:cubicBezTo>
                  <a:cubicBezTo>
                    <a:pt x="422817" y="152323"/>
                    <a:pt x="426032" y="151578"/>
                    <a:pt x="428828" y="149807"/>
                  </a:cubicBezTo>
                  <a:cubicBezTo>
                    <a:pt x="429481" y="154607"/>
                    <a:pt x="430925" y="159873"/>
                    <a:pt x="430786" y="162343"/>
                  </a:cubicBezTo>
                  <a:cubicBezTo>
                    <a:pt x="433535" y="182802"/>
                    <a:pt x="436797" y="203167"/>
                    <a:pt x="440060" y="223533"/>
                  </a:cubicBezTo>
                  <a:cubicBezTo>
                    <a:pt x="441644" y="233925"/>
                    <a:pt x="443835" y="244225"/>
                    <a:pt x="445605" y="254571"/>
                  </a:cubicBezTo>
                  <a:cubicBezTo>
                    <a:pt x="447143" y="264404"/>
                    <a:pt x="459167" y="263891"/>
                    <a:pt x="465924" y="259837"/>
                  </a:cubicBezTo>
                  <a:cubicBezTo>
                    <a:pt x="482795" y="250982"/>
                    <a:pt x="498034" y="239378"/>
                    <a:pt x="514765" y="230244"/>
                  </a:cubicBezTo>
                  <a:cubicBezTo>
                    <a:pt x="543985" y="217009"/>
                    <a:pt x="574463" y="206616"/>
                    <a:pt x="604429" y="195105"/>
                  </a:cubicBezTo>
                  <a:cubicBezTo>
                    <a:pt x="660865" y="174413"/>
                    <a:pt x="719073" y="155306"/>
                    <a:pt x="779051" y="147849"/>
                  </a:cubicBezTo>
                  <a:cubicBezTo>
                    <a:pt x="840753" y="142443"/>
                    <a:pt x="903342" y="139274"/>
                    <a:pt x="965044" y="147616"/>
                  </a:cubicBezTo>
                  <a:cubicBezTo>
                    <a:pt x="1044036" y="158382"/>
                    <a:pt x="1092597" y="182056"/>
                    <a:pt x="1153694" y="233413"/>
                  </a:cubicBezTo>
                  <a:cubicBezTo>
                    <a:pt x="1178207" y="257786"/>
                    <a:pt x="1198945" y="286214"/>
                    <a:pt x="1214837" y="317065"/>
                  </a:cubicBezTo>
                  <a:cubicBezTo>
                    <a:pt x="1213252" y="316832"/>
                    <a:pt x="1211715" y="316599"/>
                    <a:pt x="1210130" y="316273"/>
                  </a:cubicBezTo>
                  <a:cubicBezTo>
                    <a:pt x="1180304" y="309236"/>
                    <a:pt x="1148148" y="311706"/>
                    <a:pt x="1117716" y="313990"/>
                  </a:cubicBezTo>
                  <a:cubicBezTo>
                    <a:pt x="1075447" y="319116"/>
                    <a:pt x="1033318" y="325967"/>
                    <a:pt x="993425" y="341392"/>
                  </a:cubicBezTo>
                  <a:cubicBezTo>
                    <a:pt x="973246" y="349082"/>
                    <a:pt x="955444" y="361385"/>
                    <a:pt x="937036" y="372430"/>
                  </a:cubicBezTo>
                  <a:cubicBezTo>
                    <a:pt x="927435" y="377650"/>
                    <a:pt x="918021" y="383242"/>
                    <a:pt x="909074" y="389580"/>
                  </a:cubicBezTo>
                  <a:cubicBezTo>
                    <a:pt x="866898" y="421643"/>
                    <a:pt x="830175" y="462607"/>
                    <a:pt x="808318" y="511214"/>
                  </a:cubicBezTo>
                  <a:cubicBezTo>
                    <a:pt x="794057" y="540528"/>
                    <a:pt x="784783" y="571985"/>
                    <a:pt x="776954" y="603582"/>
                  </a:cubicBezTo>
                  <a:cubicBezTo>
                    <a:pt x="770196" y="635551"/>
                    <a:pt x="771128" y="669106"/>
                    <a:pt x="775602" y="701355"/>
                  </a:cubicBezTo>
                  <a:cubicBezTo>
                    <a:pt x="786647" y="742972"/>
                    <a:pt x="803005" y="785008"/>
                    <a:pt x="831200" y="818096"/>
                  </a:cubicBezTo>
                  <a:cubicBezTo>
                    <a:pt x="872677" y="859899"/>
                    <a:pt x="948267" y="881849"/>
                    <a:pt x="1005030" y="893826"/>
                  </a:cubicBezTo>
                  <a:cubicBezTo>
                    <a:pt x="1032013" y="897787"/>
                    <a:pt x="1059369" y="893313"/>
                    <a:pt x="1086305" y="890937"/>
                  </a:cubicBezTo>
                  <a:cubicBezTo>
                    <a:pt x="1113941" y="887674"/>
                    <a:pt x="1139806" y="875977"/>
                    <a:pt x="1165624" y="866190"/>
                  </a:cubicBezTo>
                  <a:cubicBezTo>
                    <a:pt x="1213019" y="844613"/>
                    <a:pt x="1259250" y="818189"/>
                    <a:pt x="1294994" y="779695"/>
                  </a:cubicBezTo>
                  <a:cubicBezTo>
                    <a:pt x="1321931" y="752805"/>
                    <a:pt x="1343368" y="721394"/>
                    <a:pt x="1365924" y="690916"/>
                  </a:cubicBezTo>
                  <a:cubicBezTo>
                    <a:pt x="1386290" y="665657"/>
                    <a:pt x="1407634" y="640398"/>
                    <a:pt x="1419052" y="609593"/>
                  </a:cubicBezTo>
                  <a:cubicBezTo>
                    <a:pt x="1423572" y="598315"/>
                    <a:pt x="1427254" y="586804"/>
                    <a:pt x="1430470" y="575107"/>
                  </a:cubicBezTo>
                  <a:cubicBezTo>
                    <a:pt x="1430563" y="575293"/>
                    <a:pt x="1430609" y="575433"/>
                    <a:pt x="1430703" y="575573"/>
                  </a:cubicBezTo>
                  <a:cubicBezTo>
                    <a:pt x="1438765" y="593096"/>
                    <a:pt x="1446594" y="612296"/>
                    <a:pt x="1450556" y="631404"/>
                  </a:cubicBezTo>
                  <a:cubicBezTo>
                    <a:pt x="1454284" y="651536"/>
                    <a:pt x="1455542" y="672042"/>
                    <a:pt x="1457127" y="692407"/>
                  </a:cubicBezTo>
                  <a:cubicBezTo>
                    <a:pt x="1465375" y="781559"/>
                    <a:pt x="1464769" y="872062"/>
                    <a:pt x="1451161" y="960655"/>
                  </a:cubicBezTo>
                  <a:cubicBezTo>
                    <a:pt x="1433825" y="1045519"/>
                    <a:pt x="1396776" y="1124884"/>
                    <a:pt x="1346817" y="1195814"/>
                  </a:cubicBezTo>
                  <a:cubicBezTo>
                    <a:pt x="1332929" y="1218417"/>
                    <a:pt x="1318855" y="1241113"/>
                    <a:pt x="1302264" y="1261758"/>
                  </a:cubicBezTo>
                  <a:cubicBezTo>
                    <a:pt x="1296625" y="1239621"/>
                    <a:pt x="1286652" y="1218557"/>
                    <a:pt x="1275048" y="1198937"/>
                  </a:cubicBezTo>
                  <a:cubicBezTo>
                    <a:pt x="1251560" y="1153359"/>
                    <a:pt x="1214138" y="1117521"/>
                    <a:pt x="1174898" y="1085318"/>
                  </a:cubicBezTo>
                  <a:cubicBezTo>
                    <a:pt x="1160498" y="1074600"/>
                    <a:pt x="1144559" y="1066258"/>
                    <a:pt x="1128947" y="1057543"/>
                  </a:cubicBezTo>
                  <a:cubicBezTo>
                    <a:pt x="1106764" y="1044913"/>
                    <a:pt x="1084441" y="1032377"/>
                    <a:pt x="1059835" y="1025154"/>
                  </a:cubicBezTo>
                  <a:cubicBezTo>
                    <a:pt x="1025209" y="1014481"/>
                    <a:pt x="990489" y="1003157"/>
                    <a:pt x="954465" y="998170"/>
                  </a:cubicBezTo>
                  <a:cubicBezTo>
                    <a:pt x="918581" y="994209"/>
                    <a:pt x="881624" y="994535"/>
                    <a:pt x="846066" y="1001293"/>
                  </a:cubicBezTo>
                  <a:cubicBezTo>
                    <a:pt x="785342" y="1014248"/>
                    <a:pt x="733986" y="1034381"/>
                    <a:pt x="692136" y="1082475"/>
                  </a:cubicBezTo>
                  <a:cubicBezTo>
                    <a:pt x="631832" y="1148885"/>
                    <a:pt x="668974" y="1247777"/>
                    <a:pt x="710964" y="1314046"/>
                  </a:cubicBezTo>
                  <a:cubicBezTo>
                    <a:pt x="729325" y="1345643"/>
                    <a:pt x="754910" y="1372067"/>
                    <a:pt x="779051" y="1399284"/>
                  </a:cubicBezTo>
                  <a:cubicBezTo>
                    <a:pt x="802539" y="1427805"/>
                    <a:pt x="832645" y="1448963"/>
                    <a:pt x="863962" y="1467977"/>
                  </a:cubicBezTo>
                  <a:cubicBezTo>
                    <a:pt x="893508" y="1489228"/>
                    <a:pt x="927202" y="1502929"/>
                    <a:pt x="962388" y="1511644"/>
                  </a:cubicBezTo>
                  <a:cubicBezTo>
                    <a:pt x="989884" y="1519007"/>
                    <a:pt x="1017799" y="1526137"/>
                    <a:pt x="1046320" y="1527209"/>
                  </a:cubicBezTo>
                  <a:cubicBezTo>
                    <a:pt x="1085746" y="1527023"/>
                    <a:pt x="1125452" y="1524413"/>
                    <a:pt x="1164366" y="1517795"/>
                  </a:cubicBezTo>
                  <a:cubicBezTo>
                    <a:pt x="1156443" y="1525951"/>
                    <a:pt x="1150059" y="1535924"/>
                    <a:pt x="1142183" y="1544080"/>
                  </a:cubicBezTo>
                  <a:cubicBezTo>
                    <a:pt x="1123821" y="1565657"/>
                    <a:pt x="1100426" y="1582248"/>
                    <a:pt x="1075913" y="1596508"/>
                  </a:cubicBezTo>
                  <a:cubicBezTo>
                    <a:pt x="1045667" y="1615196"/>
                    <a:pt x="1012719" y="1628851"/>
                    <a:pt x="978652" y="1638870"/>
                  </a:cubicBezTo>
                  <a:cubicBezTo>
                    <a:pt x="951203" y="1647259"/>
                    <a:pt x="924033" y="1656952"/>
                    <a:pt x="895838" y="1662731"/>
                  </a:cubicBezTo>
                  <a:cubicBezTo>
                    <a:pt x="879667" y="1665574"/>
                    <a:pt x="863449" y="1667904"/>
                    <a:pt x="847185" y="1670048"/>
                  </a:cubicBezTo>
                  <a:cubicBezTo>
                    <a:pt x="847837" y="1665201"/>
                    <a:pt x="848303" y="1660308"/>
                    <a:pt x="848350" y="1655461"/>
                  </a:cubicBezTo>
                  <a:cubicBezTo>
                    <a:pt x="848769" y="1627872"/>
                    <a:pt x="846579" y="1600330"/>
                    <a:pt x="841779" y="1573206"/>
                  </a:cubicBezTo>
                  <a:cubicBezTo>
                    <a:pt x="837631" y="1543148"/>
                    <a:pt x="831526" y="1513415"/>
                    <a:pt x="817545" y="1486199"/>
                  </a:cubicBezTo>
                  <a:cubicBezTo>
                    <a:pt x="802073" y="1453996"/>
                    <a:pt x="780589" y="1424543"/>
                    <a:pt x="756262" y="1398445"/>
                  </a:cubicBezTo>
                  <a:cubicBezTo>
                    <a:pt x="738786" y="1380270"/>
                    <a:pt x="717442" y="1366615"/>
                    <a:pt x="696517" y="1352820"/>
                  </a:cubicBezTo>
                  <a:cubicBezTo>
                    <a:pt x="662636" y="1331383"/>
                    <a:pt x="626053" y="1309573"/>
                    <a:pt x="585275" y="1306077"/>
                  </a:cubicBezTo>
                  <a:cubicBezTo>
                    <a:pt x="554284" y="1304539"/>
                    <a:pt x="522734" y="1303701"/>
                    <a:pt x="492022" y="1308687"/>
                  </a:cubicBezTo>
                  <a:cubicBezTo>
                    <a:pt x="451943" y="1317635"/>
                    <a:pt x="412471" y="1337162"/>
                    <a:pt x="388051" y="1371182"/>
                  </a:cubicBezTo>
                  <a:cubicBezTo>
                    <a:pt x="328725" y="1445933"/>
                    <a:pt x="340562" y="1553866"/>
                    <a:pt x="381946" y="1634396"/>
                  </a:cubicBezTo>
                  <a:cubicBezTo>
                    <a:pt x="404595" y="1680254"/>
                    <a:pt x="439780" y="1718329"/>
                    <a:pt x="473428" y="1756310"/>
                  </a:cubicBezTo>
                  <a:cubicBezTo>
                    <a:pt x="521988" y="1809158"/>
                    <a:pt x="588724" y="1843971"/>
                    <a:pt x="656671" y="1865035"/>
                  </a:cubicBezTo>
                  <a:cubicBezTo>
                    <a:pt x="680672" y="1872585"/>
                    <a:pt x="704719" y="1880414"/>
                    <a:pt x="729558" y="1884189"/>
                  </a:cubicBezTo>
                  <a:cubicBezTo>
                    <a:pt x="729419" y="1884236"/>
                    <a:pt x="729279" y="1884236"/>
                    <a:pt x="729186" y="1884329"/>
                  </a:cubicBezTo>
                  <a:cubicBezTo>
                    <a:pt x="726110" y="1886053"/>
                    <a:pt x="724199" y="1889083"/>
                    <a:pt x="722428" y="1892019"/>
                  </a:cubicBezTo>
                  <a:cubicBezTo>
                    <a:pt x="712082" y="1913549"/>
                    <a:pt x="702156" y="1935593"/>
                    <a:pt x="685658" y="1953302"/>
                  </a:cubicBezTo>
                  <a:cubicBezTo>
                    <a:pt x="619622" y="2024092"/>
                    <a:pt x="536994" y="2078990"/>
                    <a:pt x="448355" y="2117392"/>
                  </a:cubicBezTo>
                  <a:cubicBezTo>
                    <a:pt x="385068" y="2144608"/>
                    <a:pt x="321641" y="2172383"/>
                    <a:pt x="253507" y="2185199"/>
                  </a:cubicBezTo>
                  <a:cubicBezTo>
                    <a:pt x="210213" y="2194613"/>
                    <a:pt x="165847" y="2194520"/>
                    <a:pt x="121807" y="2195405"/>
                  </a:cubicBezTo>
                  <a:cubicBezTo>
                    <a:pt x="85783" y="2197176"/>
                    <a:pt x="49758" y="2193355"/>
                    <a:pt x="13967" y="2190092"/>
                  </a:cubicBezTo>
                  <a:cubicBezTo>
                    <a:pt x="-10639" y="2195358"/>
                    <a:pt x="4600" y="2247368"/>
                    <a:pt x="5346" y="2265496"/>
                  </a:cubicBezTo>
                  <a:cubicBezTo>
                    <a:pt x="12476" y="2313031"/>
                    <a:pt x="5905" y="2327152"/>
                    <a:pt x="61269" y="2329902"/>
                  </a:cubicBezTo>
                  <a:cubicBezTo>
                    <a:pt x="133830" y="2331906"/>
                    <a:pt x="206252" y="2319276"/>
                    <a:pt x="277275" y="2305342"/>
                  </a:cubicBezTo>
                  <a:cubicBezTo>
                    <a:pt x="301182" y="2299610"/>
                    <a:pt x="325183" y="2296021"/>
                    <a:pt x="349463" y="2291081"/>
                  </a:cubicBezTo>
                  <a:cubicBezTo>
                    <a:pt x="383111" y="2283811"/>
                    <a:pt x="415873" y="2272999"/>
                    <a:pt x="449287" y="2265030"/>
                  </a:cubicBezTo>
                  <a:cubicBezTo>
                    <a:pt x="500784" y="2249325"/>
                    <a:pt x="552187" y="2230497"/>
                    <a:pt x="598231" y="2202256"/>
                  </a:cubicBezTo>
                  <a:cubicBezTo>
                    <a:pt x="629921" y="2185712"/>
                    <a:pt x="655273" y="2160360"/>
                    <a:pt x="685052" y="2140973"/>
                  </a:cubicBezTo>
                  <a:cubicBezTo>
                    <a:pt x="744099" y="2102245"/>
                    <a:pt x="788092" y="2045390"/>
                    <a:pt x="820202" y="1983128"/>
                  </a:cubicBezTo>
                  <a:cubicBezTo>
                    <a:pt x="835487" y="1953628"/>
                    <a:pt x="848163" y="1922078"/>
                    <a:pt x="853336" y="1889129"/>
                  </a:cubicBezTo>
                  <a:cubicBezTo>
                    <a:pt x="853709" y="1886286"/>
                    <a:pt x="852870" y="1883583"/>
                    <a:pt x="851286" y="1881393"/>
                  </a:cubicBezTo>
                  <a:cubicBezTo>
                    <a:pt x="876032" y="1876919"/>
                    <a:pt x="900499" y="1870535"/>
                    <a:pt x="924639" y="1862938"/>
                  </a:cubicBezTo>
                  <a:cubicBezTo>
                    <a:pt x="963506" y="1851987"/>
                    <a:pt x="1001255" y="1838239"/>
                    <a:pt x="1036859" y="1818992"/>
                  </a:cubicBezTo>
                  <a:cubicBezTo>
                    <a:pt x="1055361" y="1810510"/>
                    <a:pt x="1073163" y="1800537"/>
                    <a:pt x="1089288" y="1788047"/>
                  </a:cubicBezTo>
                  <a:cubicBezTo>
                    <a:pt x="1105320" y="1775511"/>
                    <a:pt x="1121864" y="1763674"/>
                    <a:pt x="1138128" y="1751464"/>
                  </a:cubicBezTo>
                  <a:cubicBezTo>
                    <a:pt x="1162502" y="1732589"/>
                    <a:pt x="1181655" y="1708169"/>
                    <a:pt x="1202394" y="1685567"/>
                  </a:cubicBezTo>
                  <a:cubicBezTo>
                    <a:pt x="1222573" y="1663384"/>
                    <a:pt x="1236414" y="1636680"/>
                    <a:pt x="1251327" y="1610909"/>
                  </a:cubicBezTo>
                  <a:cubicBezTo>
                    <a:pt x="1273137" y="1577121"/>
                    <a:pt x="1291033" y="1541190"/>
                    <a:pt x="1302544" y="1502603"/>
                  </a:cubicBezTo>
                  <a:cubicBezTo>
                    <a:pt x="1305340" y="1494541"/>
                    <a:pt x="1309208" y="1484521"/>
                    <a:pt x="1312051" y="1475806"/>
                  </a:cubicBezTo>
                  <a:cubicBezTo>
                    <a:pt x="1312704" y="1473662"/>
                    <a:pt x="1313729" y="1471239"/>
                    <a:pt x="1313775" y="1468862"/>
                  </a:cubicBezTo>
                  <a:cubicBezTo>
                    <a:pt x="1370911" y="1445188"/>
                    <a:pt x="1422966" y="1409630"/>
                    <a:pt x="1469337" y="1368992"/>
                  </a:cubicBezTo>
                  <a:cubicBezTo>
                    <a:pt x="1499069" y="1339678"/>
                    <a:pt x="1523629" y="1305472"/>
                    <a:pt x="1548702" y="1272243"/>
                  </a:cubicBezTo>
                  <a:cubicBezTo>
                    <a:pt x="1574939" y="1231885"/>
                    <a:pt x="1595445" y="1187845"/>
                    <a:pt x="1614832" y="1143898"/>
                  </a:cubicBezTo>
                  <a:cubicBezTo>
                    <a:pt x="1634032" y="1098880"/>
                    <a:pt x="1646009" y="1051251"/>
                    <a:pt x="1658126" y="1003949"/>
                  </a:cubicBezTo>
                  <a:cubicBezTo>
                    <a:pt x="1665816" y="974123"/>
                    <a:pt x="1673132" y="944018"/>
                    <a:pt x="1675742" y="913259"/>
                  </a:cubicBezTo>
                  <a:cubicBezTo>
                    <a:pt x="1678492" y="863720"/>
                    <a:pt x="1673924" y="813855"/>
                    <a:pt x="1665955" y="764828"/>
                  </a:cubicBezTo>
                  <a:close/>
                  <a:moveTo>
                    <a:pt x="1432520" y="478592"/>
                  </a:moveTo>
                  <a:cubicBezTo>
                    <a:pt x="1430470" y="504224"/>
                    <a:pt x="1423899" y="528877"/>
                    <a:pt x="1418120" y="553996"/>
                  </a:cubicBezTo>
                  <a:cubicBezTo>
                    <a:pt x="1412854" y="576785"/>
                    <a:pt x="1405770" y="599247"/>
                    <a:pt x="1395471" y="620312"/>
                  </a:cubicBezTo>
                  <a:cubicBezTo>
                    <a:pt x="1385684" y="639606"/>
                    <a:pt x="1371610" y="656243"/>
                    <a:pt x="1358188" y="673067"/>
                  </a:cubicBezTo>
                  <a:cubicBezTo>
                    <a:pt x="1316292" y="729130"/>
                    <a:pt x="1275328" y="789761"/>
                    <a:pt x="1211295" y="822989"/>
                  </a:cubicBezTo>
                  <a:cubicBezTo>
                    <a:pt x="1176343" y="844566"/>
                    <a:pt x="1137569" y="860738"/>
                    <a:pt x="1097863" y="871643"/>
                  </a:cubicBezTo>
                  <a:cubicBezTo>
                    <a:pt x="1073490" y="875837"/>
                    <a:pt x="1048557" y="877608"/>
                    <a:pt x="1023857" y="878261"/>
                  </a:cubicBezTo>
                  <a:cubicBezTo>
                    <a:pt x="989557" y="876490"/>
                    <a:pt x="956889" y="863627"/>
                    <a:pt x="924453" y="853141"/>
                  </a:cubicBezTo>
                  <a:cubicBezTo>
                    <a:pt x="895000" y="841910"/>
                    <a:pt x="863962" y="827976"/>
                    <a:pt x="841825" y="804255"/>
                  </a:cubicBezTo>
                  <a:cubicBezTo>
                    <a:pt x="818710" y="775827"/>
                    <a:pt x="805521" y="741061"/>
                    <a:pt x="794477" y="706528"/>
                  </a:cubicBezTo>
                  <a:cubicBezTo>
                    <a:pt x="786787" y="669991"/>
                    <a:pt x="787113" y="630611"/>
                    <a:pt x="796853" y="594447"/>
                  </a:cubicBezTo>
                  <a:cubicBezTo>
                    <a:pt x="814982" y="523471"/>
                    <a:pt x="845227" y="465916"/>
                    <a:pt x="901384" y="417728"/>
                  </a:cubicBezTo>
                  <a:cubicBezTo>
                    <a:pt x="917043" y="403281"/>
                    <a:pt x="935591" y="392982"/>
                    <a:pt x="953859" y="382356"/>
                  </a:cubicBezTo>
                  <a:cubicBezTo>
                    <a:pt x="967328" y="373875"/>
                    <a:pt x="980749" y="365253"/>
                    <a:pt x="995476" y="359101"/>
                  </a:cubicBezTo>
                  <a:cubicBezTo>
                    <a:pt x="1038211" y="341952"/>
                    <a:pt x="1083929" y="334914"/>
                    <a:pt x="1129460" y="330161"/>
                  </a:cubicBezTo>
                  <a:cubicBezTo>
                    <a:pt x="1148148" y="329182"/>
                    <a:pt x="1166882" y="328996"/>
                    <a:pt x="1185570" y="329322"/>
                  </a:cubicBezTo>
                  <a:cubicBezTo>
                    <a:pt x="1197780" y="330534"/>
                    <a:pt x="1209012" y="334542"/>
                    <a:pt x="1221641" y="335054"/>
                  </a:cubicBezTo>
                  <a:cubicBezTo>
                    <a:pt x="1222247" y="335101"/>
                    <a:pt x="1222853" y="335147"/>
                    <a:pt x="1223365" y="335101"/>
                  </a:cubicBezTo>
                  <a:cubicBezTo>
                    <a:pt x="1239583" y="371778"/>
                    <a:pt x="1249137" y="411344"/>
                    <a:pt x="1250488" y="451422"/>
                  </a:cubicBezTo>
                  <a:cubicBezTo>
                    <a:pt x="1206355" y="433340"/>
                    <a:pt x="1157608" y="438280"/>
                    <a:pt x="1111238" y="441729"/>
                  </a:cubicBezTo>
                  <a:cubicBezTo>
                    <a:pt x="1032758" y="445877"/>
                    <a:pt x="979584" y="465403"/>
                    <a:pt x="920864" y="518065"/>
                  </a:cubicBezTo>
                  <a:cubicBezTo>
                    <a:pt x="889034" y="543137"/>
                    <a:pt x="869880" y="580793"/>
                    <a:pt x="859395" y="619287"/>
                  </a:cubicBezTo>
                  <a:cubicBezTo>
                    <a:pt x="854035" y="649812"/>
                    <a:pt x="852964" y="683273"/>
                    <a:pt x="864288" y="712586"/>
                  </a:cubicBezTo>
                  <a:cubicBezTo>
                    <a:pt x="873283" y="733325"/>
                    <a:pt x="886471" y="752991"/>
                    <a:pt x="905905" y="765155"/>
                  </a:cubicBezTo>
                  <a:cubicBezTo>
                    <a:pt x="928181" y="780860"/>
                    <a:pt x="953580" y="794188"/>
                    <a:pt x="981309" y="795447"/>
                  </a:cubicBezTo>
                  <a:cubicBezTo>
                    <a:pt x="1052332" y="797730"/>
                    <a:pt x="1135891" y="757139"/>
                    <a:pt x="1184265" y="706062"/>
                  </a:cubicBezTo>
                  <a:cubicBezTo>
                    <a:pt x="1208033" y="679731"/>
                    <a:pt x="1234364" y="654426"/>
                    <a:pt x="1247879" y="620918"/>
                  </a:cubicBezTo>
                  <a:cubicBezTo>
                    <a:pt x="1270947" y="567837"/>
                    <a:pt x="1271040" y="508884"/>
                    <a:pt x="1267685" y="452075"/>
                  </a:cubicBezTo>
                  <a:cubicBezTo>
                    <a:pt x="1265401" y="389487"/>
                    <a:pt x="1245688" y="327132"/>
                    <a:pt x="1209711" y="275635"/>
                  </a:cubicBezTo>
                  <a:cubicBezTo>
                    <a:pt x="1194378" y="253499"/>
                    <a:pt x="1179186" y="230803"/>
                    <a:pt x="1157515" y="214306"/>
                  </a:cubicBezTo>
                  <a:cubicBezTo>
                    <a:pt x="1129413" y="192868"/>
                    <a:pt x="1100892" y="170545"/>
                    <a:pt x="1067990" y="157030"/>
                  </a:cubicBezTo>
                  <a:cubicBezTo>
                    <a:pt x="984804" y="122451"/>
                    <a:pt x="892809" y="122404"/>
                    <a:pt x="804310" y="128463"/>
                  </a:cubicBezTo>
                  <a:cubicBezTo>
                    <a:pt x="733287" y="132470"/>
                    <a:pt x="664873" y="154840"/>
                    <a:pt x="598464" y="179120"/>
                  </a:cubicBezTo>
                  <a:cubicBezTo>
                    <a:pt x="569570" y="190119"/>
                    <a:pt x="540396" y="200604"/>
                    <a:pt x="511968" y="212768"/>
                  </a:cubicBezTo>
                  <a:cubicBezTo>
                    <a:pt x="493234" y="221669"/>
                    <a:pt x="476969" y="234858"/>
                    <a:pt x="458841" y="244831"/>
                  </a:cubicBezTo>
                  <a:cubicBezTo>
                    <a:pt x="451664" y="217102"/>
                    <a:pt x="446584" y="188814"/>
                    <a:pt x="440712" y="160386"/>
                  </a:cubicBezTo>
                  <a:cubicBezTo>
                    <a:pt x="439500" y="154747"/>
                    <a:pt x="438801" y="148828"/>
                    <a:pt x="436145" y="143655"/>
                  </a:cubicBezTo>
                  <a:cubicBezTo>
                    <a:pt x="441225" y="139368"/>
                    <a:pt x="446351" y="135127"/>
                    <a:pt x="451897" y="131352"/>
                  </a:cubicBezTo>
                  <a:cubicBezTo>
                    <a:pt x="507261" y="98637"/>
                    <a:pt x="565562" y="69323"/>
                    <a:pt x="627544" y="51567"/>
                  </a:cubicBezTo>
                  <a:cubicBezTo>
                    <a:pt x="660912" y="44111"/>
                    <a:pt x="692695" y="35769"/>
                    <a:pt x="726902" y="31155"/>
                  </a:cubicBezTo>
                  <a:cubicBezTo>
                    <a:pt x="758313" y="27147"/>
                    <a:pt x="790096" y="26262"/>
                    <a:pt x="821506" y="22394"/>
                  </a:cubicBezTo>
                  <a:cubicBezTo>
                    <a:pt x="851705" y="17454"/>
                    <a:pt x="882324" y="18153"/>
                    <a:pt x="912802" y="17687"/>
                  </a:cubicBezTo>
                  <a:cubicBezTo>
                    <a:pt x="948174" y="16522"/>
                    <a:pt x="983313" y="16848"/>
                    <a:pt x="1018451" y="23466"/>
                  </a:cubicBezTo>
                  <a:cubicBezTo>
                    <a:pt x="1058577" y="32553"/>
                    <a:pt x="1099308" y="39730"/>
                    <a:pt x="1138268" y="53292"/>
                  </a:cubicBezTo>
                  <a:cubicBezTo>
                    <a:pt x="1171263" y="66154"/>
                    <a:pt x="1203233" y="81580"/>
                    <a:pt x="1234550" y="98171"/>
                  </a:cubicBezTo>
                  <a:cubicBezTo>
                    <a:pt x="1263957" y="116439"/>
                    <a:pt x="1292105" y="137550"/>
                    <a:pt x="1319414" y="158801"/>
                  </a:cubicBezTo>
                  <a:cubicBezTo>
                    <a:pt x="1342856" y="180984"/>
                    <a:pt x="1363501" y="206430"/>
                    <a:pt x="1380837" y="233646"/>
                  </a:cubicBezTo>
                  <a:cubicBezTo>
                    <a:pt x="1389272" y="248186"/>
                    <a:pt x="1395238" y="263891"/>
                    <a:pt x="1400737" y="279783"/>
                  </a:cubicBezTo>
                  <a:cubicBezTo>
                    <a:pt x="1414858" y="317904"/>
                    <a:pt x="1425203" y="357424"/>
                    <a:pt x="1429817" y="397829"/>
                  </a:cubicBezTo>
                  <a:cubicBezTo>
                    <a:pt x="1429444" y="398388"/>
                    <a:pt x="1429538" y="399134"/>
                    <a:pt x="1430050" y="399972"/>
                  </a:cubicBezTo>
                  <a:cubicBezTo>
                    <a:pt x="1430749" y="406450"/>
                    <a:pt x="1431308" y="412928"/>
                    <a:pt x="1431728" y="419406"/>
                  </a:cubicBezTo>
                  <a:cubicBezTo>
                    <a:pt x="1432846" y="439072"/>
                    <a:pt x="1433126" y="458832"/>
                    <a:pt x="1432520" y="478592"/>
                  </a:cubicBezTo>
                  <a:close/>
                  <a:moveTo>
                    <a:pt x="1251420" y="470716"/>
                  </a:moveTo>
                  <a:cubicBezTo>
                    <a:pt x="1254263" y="525941"/>
                    <a:pt x="1250721" y="584195"/>
                    <a:pt x="1222573" y="633175"/>
                  </a:cubicBezTo>
                  <a:cubicBezTo>
                    <a:pt x="1211528" y="652748"/>
                    <a:pt x="1194798" y="668127"/>
                    <a:pt x="1180351" y="685137"/>
                  </a:cubicBezTo>
                  <a:cubicBezTo>
                    <a:pt x="1165158" y="702101"/>
                    <a:pt x="1148241" y="717153"/>
                    <a:pt x="1129367" y="730389"/>
                  </a:cubicBezTo>
                  <a:cubicBezTo>
                    <a:pt x="1085746" y="757465"/>
                    <a:pt x="1035974" y="779136"/>
                    <a:pt x="983732" y="778343"/>
                  </a:cubicBezTo>
                  <a:cubicBezTo>
                    <a:pt x="963553" y="777691"/>
                    <a:pt x="944539" y="769396"/>
                    <a:pt x="927715" y="758817"/>
                  </a:cubicBezTo>
                  <a:cubicBezTo>
                    <a:pt x="904507" y="746374"/>
                    <a:pt x="887124" y="725961"/>
                    <a:pt x="878362" y="701122"/>
                  </a:cubicBezTo>
                  <a:cubicBezTo>
                    <a:pt x="873842" y="688073"/>
                    <a:pt x="873329" y="674092"/>
                    <a:pt x="873049" y="660437"/>
                  </a:cubicBezTo>
                  <a:cubicBezTo>
                    <a:pt x="872910" y="642728"/>
                    <a:pt x="874168" y="625392"/>
                    <a:pt x="880553" y="608568"/>
                  </a:cubicBezTo>
                  <a:cubicBezTo>
                    <a:pt x="890945" y="581165"/>
                    <a:pt x="904320" y="553949"/>
                    <a:pt x="927529" y="534982"/>
                  </a:cubicBezTo>
                  <a:cubicBezTo>
                    <a:pt x="988252" y="480037"/>
                    <a:pt x="1036999" y="462374"/>
                    <a:pt x="1118555" y="458320"/>
                  </a:cubicBezTo>
                  <a:cubicBezTo>
                    <a:pt x="1162595" y="455197"/>
                    <a:pt x="1210456" y="450350"/>
                    <a:pt x="1251420" y="470716"/>
                  </a:cubicBezTo>
                  <a:close/>
                  <a:moveTo>
                    <a:pt x="831200" y="1894442"/>
                  </a:moveTo>
                  <a:cubicBezTo>
                    <a:pt x="823091" y="1930466"/>
                    <a:pt x="807665" y="1964533"/>
                    <a:pt x="788884" y="1996223"/>
                  </a:cubicBezTo>
                  <a:cubicBezTo>
                    <a:pt x="768612" y="2029498"/>
                    <a:pt x="746662" y="2062959"/>
                    <a:pt x="716603" y="2089150"/>
                  </a:cubicBezTo>
                  <a:cubicBezTo>
                    <a:pt x="691018" y="2113244"/>
                    <a:pt x="660493" y="2131000"/>
                    <a:pt x="633043" y="2152810"/>
                  </a:cubicBezTo>
                  <a:cubicBezTo>
                    <a:pt x="596926" y="2182682"/>
                    <a:pt x="554191" y="2204726"/>
                    <a:pt x="510430" y="2221223"/>
                  </a:cubicBezTo>
                  <a:cubicBezTo>
                    <a:pt x="455532" y="2243733"/>
                    <a:pt x="397511" y="2257387"/>
                    <a:pt x="340003" y="2271508"/>
                  </a:cubicBezTo>
                  <a:cubicBezTo>
                    <a:pt x="278487" y="2282646"/>
                    <a:pt x="215572" y="2297606"/>
                    <a:pt x="152984" y="2304223"/>
                  </a:cubicBezTo>
                  <a:cubicBezTo>
                    <a:pt x="128098" y="2306693"/>
                    <a:pt x="104797" y="2309117"/>
                    <a:pt x="79445" y="2309350"/>
                  </a:cubicBezTo>
                  <a:cubicBezTo>
                    <a:pt x="63833" y="2308511"/>
                    <a:pt x="46916" y="2309909"/>
                    <a:pt x="32469" y="2303105"/>
                  </a:cubicBezTo>
                  <a:cubicBezTo>
                    <a:pt x="27902" y="2272860"/>
                    <a:pt x="21890" y="2242428"/>
                    <a:pt x="21610" y="2211763"/>
                  </a:cubicBezTo>
                  <a:cubicBezTo>
                    <a:pt x="58520" y="2216563"/>
                    <a:pt x="95895" y="2217681"/>
                    <a:pt x="133085" y="2216283"/>
                  </a:cubicBezTo>
                  <a:cubicBezTo>
                    <a:pt x="168969" y="2215351"/>
                    <a:pt x="205040" y="2215538"/>
                    <a:pt x="240458" y="2209013"/>
                  </a:cubicBezTo>
                  <a:cubicBezTo>
                    <a:pt x="312553" y="2197409"/>
                    <a:pt x="380221" y="2169913"/>
                    <a:pt x="446631" y="2140553"/>
                  </a:cubicBezTo>
                  <a:cubicBezTo>
                    <a:pt x="517654" y="2111613"/>
                    <a:pt x="583131" y="2070415"/>
                    <a:pt x="642177" y="2021669"/>
                  </a:cubicBezTo>
                  <a:cubicBezTo>
                    <a:pt x="682909" y="1986903"/>
                    <a:pt x="723593" y="1947383"/>
                    <a:pt x="736316" y="1893463"/>
                  </a:cubicBezTo>
                  <a:cubicBezTo>
                    <a:pt x="738180" y="1894116"/>
                    <a:pt x="738832" y="1891320"/>
                    <a:pt x="737108" y="1890900"/>
                  </a:cubicBezTo>
                  <a:cubicBezTo>
                    <a:pt x="737155" y="1890947"/>
                    <a:pt x="737155" y="1890900"/>
                    <a:pt x="737155" y="1890900"/>
                  </a:cubicBezTo>
                  <a:cubicBezTo>
                    <a:pt x="737108" y="1890900"/>
                    <a:pt x="737108" y="1890854"/>
                    <a:pt x="737061" y="1890807"/>
                  </a:cubicBezTo>
                  <a:lnTo>
                    <a:pt x="737061" y="1890807"/>
                  </a:lnTo>
                  <a:cubicBezTo>
                    <a:pt x="737854" y="1888850"/>
                    <a:pt x="737528" y="1886613"/>
                    <a:pt x="736223" y="1885168"/>
                  </a:cubicBezTo>
                  <a:cubicBezTo>
                    <a:pt x="739485" y="1885587"/>
                    <a:pt x="742794" y="1885914"/>
                    <a:pt x="746102" y="1886147"/>
                  </a:cubicBezTo>
                  <a:cubicBezTo>
                    <a:pt x="775416" y="1889362"/>
                    <a:pt x="804496" y="1888290"/>
                    <a:pt x="833204" y="1884329"/>
                  </a:cubicBezTo>
                  <a:cubicBezTo>
                    <a:pt x="831992" y="1887452"/>
                    <a:pt x="831479" y="1891133"/>
                    <a:pt x="831200" y="1894442"/>
                  </a:cubicBezTo>
                  <a:close/>
                  <a:moveTo>
                    <a:pt x="1208825" y="1650288"/>
                  </a:moveTo>
                  <a:cubicBezTo>
                    <a:pt x="1196662" y="1668463"/>
                    <a:pt x="1181189" y="1684029"/>
                    <a:pt x="1166649" y="1700293"/>
                  </a:cubicBezTo>
                  <a:cubicBezTo>
                    <a:pt x="1147589" y="1723222"/>
                    <a:pt x="1124427" y="1741770"/>
                    <a:pt x="1099914" y="1758640"/>
                  </a:cubicBezTo>
                  <a:cubicBezTo>
                    <a:pt x="1081878" y="1772249"/>
                    <a:pt x="1064262" y="1786742"/>
                    <a:pt x="1043803" y="1796715"/>
                  </a:cubicBezTo>
                  <a:cubicBezTo>
                    <a:pt x="1009783" y="1813819"/>
                    <a:pt x="975716" y="1830922"/>
                    <a:pt x="938713" y="1840755"/>
                  </a:cubicBezTo>
                  <a:cubicBezTo>
                    <a:pt x="897563" y="1853245"/>
                    <a:pt x="857531" y="1865874"/>
                    <a:pt x="814190" y="1869696"/>
                  </a:cubicBezTo>
                  <a:cubicBezTo>
                    <a:pt x="781334" y="1871793"/>
                    <a:pt x="748106" y="1871094"/>
                    <a:pt x="715764" y="1864523"/>
                  </a:cubicBezTo>
                  <a:cubicBezTo>
                    <a:pt x="691344" y="1858744"/>
                    <a:pt x="667576" y="1850355"/>
                    <a:pt x="643529" y="1843039"/>
                  </a:cubicBezTo>
                  <a:cubicBezTo>
                    <a:pt x="576141" y="1819271"/>
                    <a:pt x="512947" y="1780777"/>
                    <a:pt x="467789" y="1724713"/>
                  </a:cubicBezTo>
                  <a:cubicBezTo>
                    <a:pt x="407531" y="1657884"/>
                    <a:pt x="364143" y="1586768"/>
                    <a:pt x="364469" y="1493748"/>
                  </a:cubicBezTo>
                  <a:cubicBezTo>
                    <a:pt x="363304" y="1438290"/>
                    <a:pt x="389775" y="1379431"/>
                    <a:pt x="436937" y="1348766"/>
                  </a:cubicBezTo>
                  <a:cubicBezTo>
                    <a:pt x="484379" y="1320105"/>
                    <a:pt x="526555" y="1321130"/>
                    <a:pt x="579823" y="1322994"/>
                  </a:cubicBezTo>
                  <a:cubicBezTo>
                    <a:pt x="615847" y="1324998"/>
                    <a:pt x="648143" y="1343733"/>
                    <a:pt x="678481" y="1361768"/>
                  </a:cubicBezTo>
                  <a:cubicBezTo>
                    <a:pt x="703833" y="1378452"/>
                    <a:pt x="730257" y="1394623"/>
                    <a:pt x="750576" y="1417692"/>
                  </a:cubicBezTo>
                  <a:cubicBezTo>
                    <a:pt x="777420" y="1448869"/>
                    <a:pt x="800628" y="1483682"/>
                    <a:pt x="813957" y="1522875"/>
                  </a:cubicBezTo>
                  <a:cubicBezTo>
                    <a:pt x="824116" y="1561230"/>
                    <a:pt x="830081" y="1601215"/>
                    <a:pt x="831013" y="1640874"/>
                  </a:cubicBezTo>
                  <a:cubicBezTo>
                    <a:pt x="831433" y="1651500"/>
                    <a:pt x="831107" y="1662079"/>
                    <a:pt x="829382" y="1672518"/>
                  </a:cubicBezTo>
                  <a:cubicBezTo>
                    <a:pt x="809110" y="1674895"/>
                    <a:pt x="788791" y="1676898"/>
                    <a:pt x="768472" y="1678483"/>
                  </a:cubicBezTo>
                  <a:cubicBezTo>
                    <a:pt x="762181" y="1604850"/>
                    <a:pt x="727974" y="1496405"/>
                    <a:pt x="664827" y="1453157"/>
                  </a:cubicBezTo>
                  <a:cubicBezTo>
                    <a:pt x="625587" y="1424449"/>
                    <a:pt x="564677" y="1415082"/>
                    <a:pt x="528419" y="1453343"/>
                  </a:cubicBezTo>
                  <a:cubicBezTo>
                    <a:pt x="504465" y="1477157"/>
                    <a:pt x="493607" y="1511690"/>
                    <a:pt x="497987" y="1545012"/>
                  </a:cubicBezTo>
                  <a:cubicBezTo>
                    <a:pt x="499618" y="1567428"/>
                    <a:pt x="509592" y="1588166"/>
                    <a:pt x="523060" y="1605875"/>
                  </a:cubicBezTo>
                  <a:cubicBezTo>
                    <a:pt x="537833" y="1626707"/>
                    <a:pt x="554470" y="1646840"/>
                    <a:pt x="576514" y="1660261"/>
                  </a:cubicBezTo>
                  <a:cubicBezTo>
                    <a:pt x="616779" y="1687244"/>
                    <a:pt x="661751" y="1694421"/>
                    <a:pt x="709286" y="1696052"/>
                  </a:cubicBezTo>
                  <a:cubicBezTo>
                    <a:pt x="752907" y="1697730"/>
                    <a:pt x="796387" y="1693909"/>
                    <a:pt x="839588" y="1688083"/>
                  </a:cubicBezTo>
                  <a:cubicBezTo>
                    <a:pt x="876731" y="1684029"/>
                    <a:pt x="913641" y="1677877"/>
                    <a:pt x="949059" y="1665714"/>
                  </a:cubicBezTo>
                  <a:cubicBezTo>
                    <a:pt x="998412" y="1650754"/>
                    <a:pt x="1047998" y="1634909"/>
                    <a:pt x="1091199" y="1605922"/>
                  </a:cubicBezTo>
                  <a:cubicBezTo>
                    <a:pt x="1124846" y="1585510"/>
                    <a:pt x="1155558" y="1557688"/>
                    <a:pt x="1173593" y="1522223"/>
                  </a:cubicBezTo>
                  <a:cubicBezTo>
                    <a:pt x="1174199" y="1520918"/>
                    <a:pt x="1175131" y="1518261"/>
                    <a:pt x="1175411" y="1515885"/>
                  </a:cubicBezTo>
                  <a:cubicBezTo>
                    <a:pt x="1177834" y="1515419"/>
                    <a:pt x="1180304" y="1514999"/>
                    <a:pt x="1182727" y="1514487"/>
                  </a:cubicBezTo>
                  <a:cubicBezTo>
                    <a:pt x="1222247" y="1504840"/>
                    <a:pt x="1260042" y="1489367"/>
                    <a:pt x="1298117" y="1475293"/>
                  </a:cubicBezTo>
                  <a:cubicBezTo>
                    <a:pt x="1287025" y="1502277"/>
                    <a:pt x="1277844" y="1530052"/>
                    <a:pt x="1264842" y="1556196"/>
                  </a:cubicBezTo>
                  <a:cubicBezTo>
                    <a:pt x="1246714" y="1587747"/>
                    <a:pt x="1227886" y="1619157"/>
                    <a:pt x="1208825" y="1650288"/>
                  </a:cubicBezTo>
                  <a:close/>
                  <a:moveTo>
                    <a:pt x="751322" y="1678903"/>
                  </a:moveTo>
                  <a:cubicBezTo>
                    <a:pt x="736829" y="1679229"/>
                    <a:pt x="722242" y="1679462"/>
                    <a:pt x="707748" y="1678809"/>
                  </a:cubicBezTo>
                  <a:cubicBezTo>
                    <a:pt x="660493" y="1677271"/>
                    <a:pt x="616313" y="1668883"/>
                    <a:pt x="577539" y="1640129"/>
                  </a:cubicBezTo>
                  <a:cubicBezTo>
                    <a:pt x="563838" y="1630109"/>
                    <a:pt x="552793" y="1617107"/>
                    <a:pt x="542726" y="1603545"/>
                  </a:cubicBezTo>
                  <a:cubicBezTo>
                    <a:pt x="528186" y="1585137"/>
                    <a:pt x="515510" y="1564119"/>
                    <a:pt x="514765" y="1540072"/>
                  </a:cubicBezTo>
                  <a:cubicBezTo>
                    <a:pt x="511316" y="1511038"/>
                    <a:pt x="522734" y="1480979"/>
                    <a:pt x="544684" y="1461359"/>
                  </a:cubicBezTo>
                  <a:cubicBezTo>
                    <a:pt x="579030" y="1431486"/>
                    <a:pt x="630154" y="1446446"/>
                    <a:pt x="662357" y="1472451"/>
                  </a:cubicBezTo>
                  <a:cubicBezTo>
                    <a:pt x="715391" y="1515698"/>
                    <a:pt x="745450" y="1612353"/>
                    <a:pt x="751322" y="1678903"/>
                  </a:cubicBezTo>
                  <a:close/>
                  <a:moveTo>
                    <a:pt x="1659011" y="913819"/>
                  </a:moveTo>
                  <a:cubicBezTo>
                    <a:pt x="1653326" y="965036"/>
                    <a:pt x="1637714" y="1014947"/>
                    <a:pt x="1624525" y="1064673"/>
                  </a:cubicBezTo>
                  <a:cubicBezTo>
                    <a:pt x="1612828" y="1106896"/>
                    <a:pt x="1596237" y="1147534"/>
                    <a:pt x="1576524" y="1186634"/>
                  </a:cubicBezTo>
                  <a:cubicBezTo>
                    <a:pt x="1562729" y="1213244"/>
                    <a:pt x="1549401" y="1243023"/>
                    <a:pt x="1531179" y="1267583"/>
                  </a:cubicBezTo>
                  <a:cubicBezTo>
                    <a:pt x="1509742" y="1295405"/>
                    <a:pt x="1488910" y="1323880"/>
                    <a:pt x="1464863" y="1349558"/>
                  </a:cubicBezTo>
                  <a:cubicBezTo>
                    <a:pt x="1425623" y="1387307"/>
                    <a:pt x="1379439" y="1417412"/>
                    <a:pt x="1331298" y="1442531"/>
                  </a:cubicBezTo>
                  <a:cubicBezTo>
                    <a:pt x="1282272" y="1464202"/>
                    <a:pt x="1231661" y="1483076"/>
                    <a:pt x="1179745" y="1497430"/>
                  </a:cubicBezTo>
                  <a:cubicBezTo>
                    <a:pt x="1134027" y="1506471"/>
                    <a:pt x="1087144" y="1510712"/>
                    <a:pt x="1040541" y="1509687"/>
                  </a:cubicBezTo>
                  <a:cubicBezTo>
                    <a:pt x="1016820" y="1508055"/>
                    <a:pt x="993519" y="1502090"/>
                    <a:pt x="970450" y="1495985"/>
                  </a:cubicBezTo>
                  <a:cubicBezTo>
                    <a:pt x="945564" y="1489088"/>
                    <a:pt x="920212" y="1482284"/>
                    <a:pt x="897842" y="1468955"/>
                  </a:cubicBezTo>
                  <a:cubicBezTo>
                    <a:pt x="872117" y="1452691"/>
                    <a:pt x="845460" y="1437312"/>
                    <a:pt x="821786" y="1418018"/>
                  </a:cubicBezTo>
                  <a:cubicBezTo>
                    <a:pt x="801653" y="1400635"/>
                    <a:pt x="784504" y="1379104"/>
                    <a:pt x="766561" y="1359438"/>
                  </a:cubicBezTo>
                  <a:cubicBezTo>
                    <a:pt x="728207" y="1316563"/>
                    <a:pt x="697262" y="1264228"/>
                    <a:pt x="682210" y="1208351"/>
                  </a:cubicBezTo>
                  <a:cubicBezTo>
                    <a:pt x="670932" y="1153126"/>
                    <a:pt x="680206" y="1110484"/>
                    <a:pt x="724851" y="1074040"/>
                  </a:cubicBezTo>
                  <a:cubicBezTo>
                    <a:pt x="751742" y="1050086"/>
                    <a:pt x="784830" y="1033868"/>
                    <a:pt x="819829" y="1025806"/>
                  </a:cubicBezTo>
                  <a:cubicBezTo>
                    <a:pt x="853569" y="1014808"/>
                    <a:pt x="888941" y="1011918"/>
                    <a:pt x="924266" y="1013083"/>
                  </a:cubicBezTo>
                  <a:cubicBezTo>
                    <a:pt x="970264" y="1013782"/>
                    <a:pt x="1014257" y="1029255"/>
                    <a:pt x="1057831" y="1042537"/>
                  </a:cubicBezTo>
                  <a:cubicBezTo>
                    <a:pt x="1081272" y="1049713"/>
                    <a:pt x="1102290" y="1062343"/>
                    <a:pt x="1123588" y="1074227"/>
                  </a:cubicBezTo>
                  <a:cubicBezTo>
                    <a:pt x="1137802" y="1082196"/>
                    <a:pt x="1152249" y="1089792"/>
                    <a:pt x="1165298" y="1099579"/>
                  </a:cubicBezTo>
                  <a:cubicBezTo>
                    <a:pt x="1190417" y="1120830"/>
                    <a:pt x="1215163" y="1142780"/>
                    <a:pt x="1235669" y="1168738"/>
                  </a:cubicBezTo>
                  <a:cubicBezTo>
                    <a:pt x="1255335" y="1196933"/>
                    <a:pt x="1273650" y="1226899"/>
                    <a:pt x="1283903" y="1259894"/>
                  </a:cubicBezTo>
                  <a:cubicBezTo>
                    <a:pt x="1285394" y="1263948"/>
                    <a:pt x="1286186" y="1268282"/>
                    <a:pt x="1288283" y="1272104"/>
                  </a:cubicBezTo>
                  <a:cubicBezTo>
                    <a:pt x="1288982" y="1273409"/>
                    <a:pt x="1289961" y="1274387"/>
                    <a:pt x="1291033" y="1275040"/>
                  </a:cubicBezTo>
                  <a:cubicBezTo>
                    <a:pt x="1283064" y="1283894"/>
                    <a:pt x="1274536" y="1292190"/>
                    <a:pt x="1265168" y="1299786"/>
                  </a:cubicBezTo>
                  <a:cubicBezTo>
                    <a:pt x="1240795" y="1318940"/>
                    <a:pt x="1212460" y="1335065"/>
                    <a:pt x="1183566" y="1346482"/>
                  </a:cubicBezTo>
                  <a:cubicBezTo>
                    <a:pt x="1180257" y="1308221"/>
                    <a:pt x="1157142" y="1273781"/>
                    <a:pt x="1132443" y="1245493"/>
                  </a:cubicBezTo>
                  <a:cubicBezTo>
                    <a:pt x="1120605" y="1233237"/>
                    <a:pt x="1110026" y="1219489"/>
                    <a:pt x="1096232" y="1209376"/>
                  </a:cubicBezTo>
                  <a:cubicBezTo>
                    <a:pt x="1074468" y="1195395"/>
                    <a:pt x="1051167" y="1183511"/>
                    <a:pt x="1026747" y="1174890"/>
                  </a:cubicBezTo>
                  <a:cubicBezTo>
                    <a:pt x="989511" y="1161095"/>
                    <a:pt x="913175" y="1140916"/>
                    <a:pt x="881345" y="1171674"/>
                  </a:cubicBezTo>
                  <a:cubicBezTo>
                    <a:pt x="854548" y="1207885"/>
                    <a:pt x="867364" y="1259707"/>
                    <a:pt x="891458" y="1294054"/>
                  </a:cubicBezTo>
                  <a:cubicBezTo>
                    <a:pt x="907023" y="1316050"/>
                    <a:pt x="929719" y="1330684"/>
                    <a:pt x="952601" y="1343966"/>
                  </a:cubicBezTo>
                  <a:cubicBezTo>
                    <a:pt x="988858" y="1368060"/>
                    <a:pt x="1032712" y="1381108"/>
                    <a:pt x="1076193" y="1381388"/>
                  </a:cubicBezTo>
                  <a:cubicBezTo>
                    <a:pt x="1158727" y="1383112"/>
                    <a:pt x="1241680" y="1350537"/>
                    <a:pt x="1299468" y="1291351"/>
                  </a:cubicBezTo>
                  <a:cubicBezTo>
                    <a:pt x="1320020" y="1269774"/>
                    <a:pt x="1336658" y="1245027"/>
                    <a:pt x="1352036" y="1219628"/>
                  </a:cubicBezTo>
                  <a:cubicBezTo>
                    <a:pt x="1370864" y="1189989"/>
                    <a:pt x="1391230" y="1161235"/>
                    <a:pt x="1407774" y="1130197"/>
                  </a:cubicBezTo>
                  <a:cubicBezTo>
                    <a:pt x="1436668" y="1075485"/>
                    <a:pt x="1457965" y="1016579"/>
                    <a:pt x="1469383" y="955762"/>
                  </a:cubicBezTo>
                  <a:cubicBezTo>
                    <a:pt x="1480615" y="871550"/>
                    <a:pt x="1482619" y="785567"/>
                    <a:pt x="1473904" y="700936"/>
                  </a:cubicBezTo>
                  <a:cubicBezTo>
                    <a:pt x="1470315" y="666403"/>
                    <a:pt x="1469849" y="630518"/>
                    <a:pt x="1455169" y="598409"/>
                  </a:cubicBezTo>
                  <a:cubicBezTo>
                    <a:pt x="1449297" y="585360"/>
                    <a:pt x="1443705" y="571658"/>
                    <a:pt x="1434244" y="560800"/>
                  </a:cubicBezTo>
                  <a:cubicBezTo>
                    <a:pt x="1436575" y="551386"/>
                    <a:pt x="1438718" y="541879"/>
                    <a:pt x="1440862" y="532419"/>
                  </a:cubicBezTo>
                  <a:cubicBezTo>
                    <a:pt x="1445569" y="511307"/>
                    <a:pt x="1450136" y="490010"/>
                    <a:pt x="1450090" y="468293"/>
                  </a:cubicBezTo>
                  <a:cubicBezTo>
                    <a:pt x="1450556" y="450071"/>
                    <a:pt x="1450090" y="431849"/>
                    <a:pt x="1448598" y="413720"/>
                  </a:cubicBezTo>
                  <a:cubicBezTo>
                    <a:pt x="1450369" y="414839"/>
                    <a:pt x="1451767" y="415771"/>
                    <a:pt x="1452606" y="416423"/>
                  </a:cubicBezTo>
                  <a:cubicBezTo>
                    <a:pt x="1486673" y="441542"/>
                    <a:pt x="1520787" y="468572"/>
                    <a:pt x="1545020" y="503758"/>
                  </a:cubicBezTo>
                  <a:cubicBezTo>
                    <a:pt x="1627787" y="622456"/>
                    <a:pt x="1664557" y="770001"/>
                    <a:pt x="1659011" y="913819"/>
                  </a:cubicBezTo>
                  <a:close/>
                  <a:moveTo>
                    <a:pt x="1166603" y="1351609"/>
                  </a:moveTo>
                  <a:cubicBezTo>
                    <a:pt x="1155558" y="1354778"/>
                    <a:pt x="1144373" y="1357574"/>
                    <a:pt x="1133142" y="1359904"/>
                  </a:cubicBezTo>
                  <a:cubicBezTo>
                    <a:pt x="1123774" y="1361582"/>
                    <a:pt x="1114314" y="1362560"/>
                    <a:pt x="1104807" y="1363306"/>
                  </a:cubicBezTo>
                  <a:cubicBezTo>
                    <a:pt x="1054709" y="1367827"/>
                    <a:pt x="1002746" y="1357434"/>
                    <a:pt x="960803" y="1328866"/>
                  </a:cubicBezTo>
                  <a:cubicBezTo>
                    <a:pt x="931210" y="1312322"/>
                    <a:pt x="902083" y="1290465"/>
                    <a:pt x="891038" y="1256864"/>
                  </a:cubicBezTo>
                  <a:cubicBezTo>
                    <a:pt x="882370" y="1232351"/>
                    <a:pt x="878222" y="1202525"/>
                    <a:pt x="896071" y="1180761"/>
                  </a:cubicBezTo>
                  <a:cubicBezTo>
                    <a:pt x="925804" y="1166641"/>
                    <a:pt x="960291" y="1173957"/>
                    <a:pt x="990955" y="1181461"/>
                  </a:cubicBezTo>
                  <a:cubicBezTo>
                    <a:pt x="1026420" y="1191387"/>
                    <a:pt x="1061373" y="1205461"/>
                    <a:pt x="1091339" y="1227411"/>
                  </a:cubicBezTo>
                  <a:cubicBezTo>
                    <a:pt x="1102896" y="1238177"/>
                    <a:pt x="1113195" y="1250200"/>
                    <a:pt x="1124007" y="1261711"/>
                  </a:cubicBezTo>
                  <a:cubicBezTo>
                    <a:pt x="1144606" y="1287483"/>
                    <a:pt x="1165205" y="1317588"/>
                    <a:pt x="1166603" y="13516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20"/>
            <p:cNvSpPr/>
            <p:nvPr/>
          </p:nvSpPr>
          <p:spPr>
            <a:xfrm>
              <a:off x="7944900" y="4199376"/>
              <a:ext cx="992646" cy="857497"/>
            </a:xfrm>
            <a:custGeom>
              <a:rect b="b" l="l" r="r" t="t"/>
              <a:pathLst>
                <a:path extrusionOk="0" h="857497" w="992646">
                  <a:moveTo>
                    <a:pt x="995490" y="402242"/>
                  </a:moveTo>
                  <a:cubicBezTo>
                    <a:pt x="996562" y="422002"/>
                    <a:pt x="996841" y="441715"/>
                    <a:pt x="996235" y="461475"/>
                  </a:cubicBezTo>
                  <a:cubicBezTo>
                    <a:pt x="994185" y="487107"/>
                    <a:pt x="987614" y="511760"/>
                    <a:pt x="981835" y="536879"/>
                  </a:cubicBezTo>
                  <a:cubicBezTo>
                    <a:pt x="976569" y="559668"/>
                    <a:pt x="969485" y="582130"/>
                    <a:pt x="959186" y="603195"/>
                  </a:cubicBezTo>
                  <a:cubicBezTo>
                    <a:pt x="949399" y="622489"/>
                    <a:pt x="935325" y="639126"/>
                    <a:pt x="921903" y="655950"/>
                  </a:cubicBezTo>
                  <a:cubicBezTo>
                    <a:pt x="880007" y="712013"/>
                    <a:pt x="839043" y="772644"/>
                    <a:pt x="775057" y="805872"/>
                  </a:cubicBezTo>
                  <a:cubicBezTo>
                    <a:pt x="740104" y="827449"/>
                    <a:pt x="701331" y="843621"/>
                    <a:pt x="661625" y="854526"/>
                  </a:cubicBezTo>
                  <a:cubicBezTo>
                    <a:pt x="637251" y="858720"/>
                    <a:pt x="612319" y="860538"/>
                    <a:pt x="587572" y="861143"/>
                  </a:cubicBezTo>
                  <a:cubicBezTo>
                    <a:pt x="553273" y="859326"/>
                    <a:pt x="520604" y="846510"/>
                    <a:pt x="488168" y="836024"/>
                  </a:cubicBezTo>
                  <a:cubicBezTo>
                    <a:pt x="458715" y="824793"/>
                    <a:pt x="427677" y="810905"/>
                    <a:pt x="405587" y="787138"/>
                  </a:cubicBezTo>
                  <a:cubicBezTo>
                    <a:pt x="382472" y="758710"/>
                    <a:pt x="369283" y="723897"/>
                    <a:pt x="358238" y="689364"/>
                  </a:cubicBezTo>
                  <a:cubicBezTo>
                    <a:pt x="350549" y="652827"/>
                    <a:pt x="350875" y="613448"/>
                    <a:pt x="360615" y="577284"/>
                  </a:cubicBezTo>
                  <a:cubicBezTo>
                    <a:pt x="378744" y="506307"/>
                    <a:pt x="408989" y="448752"/>
                    <a:pt x="465146" y="400564"/>
                  </a:cubicBezTo>
                  <a:cubicBezTo>
                    <a:pt x="480805" y="386117"/>
                    <a:pt x="499353" y="375818"/>
                    <a:pt x="517621" y="365193"/>
                  </a:cubicBezTo>
                  <a:cubicBezTo>
                    <a:pt x="531089" y="356758"/>
                    <a:pt x="544558" y="348136"/>
                    <a:pt x="559238" y="341938"/>
                  </a:cubicBezTo>
                  <a:cubicBezTo>
                    <a:pt x="601973" y="324788"/>
                    <a:pt x="647690" y="317704"/>
                    <a:pt x="693222" y="312997"/>
                  </a:cubicBezTo>
                  <a:cubicBezTo>
                    <a:pt x="711910" y="312019"/>
                    <a:pt x="730644" y="311832"/>
                    <a:pt x="749332" y="312158"/>
                  </a:cubicBezTo>
                  <a:cubicBezTo>
                    <a:pt x="761542" y="313370"/>
                    <a:pt x="772820" y="317378"/>
                    <a:pt x="785403" y="317890"/>
                  </a:cubicBezTo>
                  <a:cubicBezTo>
                    <a:pt x="786009" y="317937"/>
                    <a:pt x="786614" y="317984"/>
                    <a:pt x="787127" y="317890"/>
                  </a:cubicBezTo>
                  <a:cubicBezTo>
                    <a:pt x="803345" y="354567"/>
                    <a:pt x="812899" y="394133"/>
                    <a:pt x="814297" y="434212"/>
                  </a:cubicBezTo>
                  <a:cubicBezTo>
                    <a:pt x="770210" y="416130"/>
                    <a:pt x="721417" y="421070"/>
                    <a:pt x="675047" y="424519"/>
                  </a:cubicBezTo>
                  <a:cubicBezTo>
                    <a:pt x="596567" y="428666"/>
                    <a:pt x="543393" y="448193"/>
                    <a:pt x="484626" y="500854"/>
                  </a:cubicBezTo>
                  <a:cubicBezTo>
                    <a:pt x="452796" y="525927"/>
                    <a:pt x="433642" y="563582"/>
                    <a:pt x="423157" y="602076"/>
                  </a:cubicBezTo>
                  <a:cubicBezTo>
                    <a:pt x="417797" y="632602"/>
                    <a:pt x="416725" y="666063"/>
                    <a:pt x="428096" y="695376"/>
                  </a:cubicBezTo>
                  <a:cubicBezTo>
                    <a:pt x="437091" y="716114"/>
                    <a:pt x="450280" y="735781"/>
                    <a:pt x="469713" y="747944"/>
                  </a:cubicBezTo>
                  <a:cubicBezTo>
                    <a:pt x="491989" y="763696"/>
                    <a:pt x="517388" y="776978"/>
                    <a:pt x="545117" y="778236"/>
                  </a:cubicBezTo>
                  <a:cubicBezTo>
                    <a:pt x="616140" y="780520"/>
                    <a:pt x="699700" y="739929"/>
                    <a:pt x="748074" y="688898"/>
                  </a:cubicBezTo>
                  <a:cubicBezTo>
                    <a:pt x="771841" y="662567"/>
                    <a:pt x="798172" y="637262"/>
                    <a:pt x="811687" y="603801"/>
                  </a:cubicBezTo>
                  <a:cubicBezTo>
                    <a:pt x="834756" y="550673"/>
                    <a:pt x="834849" y="491720"/>
                    <a:pt x="831493" y="434958"/>
                  </a:cubicBezTo>
                  <a:cubicBezTo>
                    <a:pt x="829210" y="372370"/>
                    <a:pt x="809497" y="310015"/>
                    <a:pt x="773519" y="258518"/>
                  </a:cubicBezTo>
                  <a:cubicBezTo>
                    <a:pt x="758186" y="236382"/>
                    <a:pt x="742994" y="213686"/>
                    <a:pt x="721370" y="197188"/>
                  </a:cubicBezTo>
                  <a:cubicBezTo>
                    <a:pt x="693268" y="175751"/>
                    <a:pt x="664747" y="153428"/>
                    <a:pt x="631845" y="139913"/>
                  </a:cubicBezTo>
                  <a:cubicBezTo>
                    <a:pt x="548659" y="105334"/>
                    <a:pt x="456664" y="105334"/>
                    <a:pt x="368165" y="111345"/>
                  </a:cubicBezTo>
                  <a:cubicBezTo>
                    <a:pt x="297142" y="115353"/>
                    <a:pt x="228728" y="137723"/>
                    <a:pt x="162319" y="161956"/>
                  </a:cubicBezTo>
                  <a:cubicBezTo>
                    <a:pt x="133425" y="172955"/>
                    <a:pt x="104298" y="183440"/>
                    <a:pt x="75870" y="195604"/>
                  </a:cubicBezTo>
                  <a:cubicBezTo>
                    <a:pt x="57182" y="204552"/>
                    <a:pt x="40871" y="217694"/>
                    <a:pt x="22742" y="227667"/>
                  </a:cubicBezTo>
                  <a:cubicBezTo>
                    <a:pt x="15565" y="199938"/>
                    <a:pt x="10439" y="171650"/>
                    <a:pt x="4567" y="143222"/>
                  </a:cubicBezTo>
                  <a:cubicBezTo>
                    <a:pt x="3355" y="137583"/>
                    <a:pt x="2656" y="131664"/>
                    <a:pt x="0" y="126491"/>
                  </a:cubicBezTo>
                  <a:cubicBezTo>
                    <a:pt x="5080" y="122204"/>
                    <a:pt x="10206" y="117916"/>
                    <a:pt x="15752" y="114188"/>
                  </a:cubicBezTo>
                  <a:cubicBezTo>
                    <a:pt x="71116" y="81473"/>
                    <a:pt x="129417" y="52159"/>
                    <a:pt x="191399" y="34404"/>
                  </a:cubicBezTo>
                  <a:cubicBezTo>
                    <a:pt x="224767" y="26900"/>
                    <a:pt x="256550" y="18605"/>
                    <a:pt x="290757" y="13991"/>
                  </a:cubicBezTo>
                  <a:cubicBezTo>
                    <a:pt x="322168" y="9984"/>
                    <a:pt x="353951" y="9098"/>
                    <a:pt x="385361" y="5230"/>
                  </a:cubicBezTo>
                  <a:cubicBezTo>
                    <a:pt x="415607" y="290"/>
                    <a:pt x="446178" y="989"/>
                    <a:pt x="476657" y="523"/>
                  </a:cubicBezTo>
                  <a:cubicBezTo>
                    <a:pt x="512029" y="-642"/>
                    <a:pt x="547168" y="-316"/>
                    <a:pt x="582306" y="6302"/>
                  </a:cubicBezTo>
                  <a:cubicBezTo>
                    <a:pt x="622432" y="15390"/>
                    <a:pt x="663163" y="22566"/>
                    <a:pt x="702123" y="36128"/>
                  </a:cubicBezTo>
                  <a:cubicBezTo>
                    <a:pt x="735118" y="48990"/>
                    <a:pt x="767088" y="64416"/>
                    <a:pt x="798405" y="81007"/>
                  </a:cubicBezTo>
                  <a:cubicBezTo>
                    <a:pt x="827812" y="99275"/>
                    <a:pt x="855960" y="120386"/>
                    <a:pt x="883269" y="141637"/>
                  </a:cubicBezTo>
                  <a:cubicBezTo>
                    <a:pt x="906711" y="163821"/>
                    <a:pt x="927356" y="189266"/>
                    <a:pt x="944692" y="216482"/>
                  </a:cubicBezTo>
                  <a:cubicBezTo>
                    <a:pt x="953127" y="231022"/>
                    <a:pt x="959093" y="246728"/>
                    <a:pt x="964545" y="262619"/>
                  </a:cubicBezTo>
                  <a:cubicBezTo>
                    <a:pt x="978666" y="300741"/>
                    <a:pt x="989012" y="340260"/>
                    <a:pt x="993626" y="380665"/>
                  </a:cubicBezTo>
                  <a:cubicBezTo>
                    <a:pt x="993253" y="381224"/>
                    <a:pt x="993346" y="381970"/>
                    <a:pt x="993859" y="382855"/>
                  </a:cubicBezTo>
                  <a:cubicBezTo>
                    <a:pt x="994558" y="389287"/>
                    <a:pt x="995070" y="395764"/>
                    <a:pt x="995490" y="402242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20"/>
            <p:cNvSpPr/>
            <p:nvPr/>
          </p:nvSpPr>
          <p:spPr>
            <a:xfrm>
              <a:off x="8186451" y="4596026"/>
              <a:ext cx="978665" cy="1095173"/>
            </a:xfrm>
            <a:custGeom>
              <a:rect b="b" l="l" r="r" t="t"/>
              <a:pathLst>
                <a:path extrusionOk="0" h="1095173" w="978665">
                  <a:moveTo>
                    <a:pt x="787446" y="14540"/>
                  </a:moveTo>
                  <a:cubicBezTo>
                    <a:pt x="787446" y="13934"/>
                    <a:pt x="786980" y="13468"/>
                    <a:pt x="786374" y="13468"/>
                  </a:cubicBezTo>
                  <a:cubicBezTo>
                    <a:pt x="785815" y="13468"/>
                    <a:pt x="785302" y="13934"/>
                    <a:pt x="785302" y="14540"/>
                  </a:cubicBezTo>
                  <a:cubicBezTo>
                    <a:pt x="785302" y="15099"/>
                    <a:pt x="785768" y="15612"/>
                    <a:pt x="786374" y="15612"/>
                  </a:cubicBezTo>
                  <a:cubicBezTo>
                    <a:pt x="786980" y="15612"/>
                    <a:pt x="787446" y="15099"/>
                    <a:pt x="787446" y="14540"/>
                  </a:cubicBezTo>
                  <a:close/>
                  <a:moveTo>
                    <a:pt x="867044" y="90084"/>
                  </a:moveTo>
                  <a:cubicBezTo>
                    <a:pt x="949951" y="208736"/>
                    <a:pt x="986721" y="356281"/>
                    <a:pt x="981175" y="500098"/>
                  </a:cubicBezTo>
                  <a:cubicBezTo>
                    <a:pt x="975490" y="551315"/>
                    <a:pt x="959878" y="601181"/>
                    <a:pt x="946689" y="650953"/>
                  </a:cubicBezTo>
                  <a:cubicBezTo>
                    <a:pt x="934992" y="693175"/>
                    <a:pt x="918401" y="733860"/>
                    <a:pt x="898688" y="772960"/>
                  </a:cubicBezTo>
                  <a:cubicBezTo>
                    <a:pt x="884893" y="799570"/>
                    <a:pt x="871565" y="829349"/>
                    <a:pt x="853343" y="853909"/>
                  </a:cubicBezTo>
                  <a:cubicBezTo>
                    <a:pt x="831906" y="881731"/>
                    <a:pt x="811074" y="910206"/>
                    <a:pt x="787027" y="935884"/>
                  </a:cubicBezTo>
                  <a:cubicBezTo>
                    <a:pt x="747833" y="973633"/>
                    <a:pt x="701603" y="1003738"/>
                    <a:pt x="653462" y="1028858"/>
                  </a:cubicBezTo>
                  <a:cubicBezTo>
                    <a:pt x="604436" y="1050528"/>
                    <a:pt x="553825" y="1069402"/>
                    <a:pt x="501909" y="1083756"/>
                  </a:cubicBezTo>
                  <a:cubicBezTo>
                    <a:pt x="456191" y="1092797"/>
                    <a:pt x="409308" y="1097038"/>
                    <a:pt x="362658" y="1096013"/>
                  </a:cubicBezTo>
                  <a:cubicBezTo>
                    <a:pt x="338984" y="1094382"/>
                    <a:pt x="315636" y="1088416"/>
                    <a:pt x="292567" y="1082358"/>
                  </a:cubicBezTo>
                  <a:cubicBezTo>
                    <a:pt x="267681" y="1075461"/>
                    <a:pt x="242283" y="1068610"/>
                    <a:pt x="219960" y="1055328"/>
                  </a:cubicBezTo>
                  <a:cubicBezTo>
                    <a:pt x="194235" y="1039017"/>
                    <a:pt x="167578" y="1023638"/>
                    <a:pt x="143950" y="1004391"/>
                  </a:cubicBezTo>
                  <a:cubicBezTo>
                    <a:pt x="123817" y="986961"/>
                    <a:pt x="106667" y="965477"/>
                    <a:pt x="88725" y="945764"/>
                  </a:cubicBezTo>
                  <a:cubicBezTo>
                    <a:pt x="50371" y="902889"/>
                    <a:pt x="19426" y="850554"/>
                    <a:pt x="4374" y="794677"/>
                  </a:cubicBezTo>
                  <a:cubicBezTo>
                    <a:pt x="-6904" y="739452"/>
                    <a:pt x="2370" y="696857"/>
                    <a:pt x="47015" y="660367"/>
                  </a:cubicBezTo>
                  <a:cubicBezTo>
                    <a:pt x="73905" y="636412"/>
                    <a:pt x="106994" y="620195"/>
                    <a:pt x="141993" y="612132"/>
                  </a:cubicBezTo>
                  <a:cubicBezTo>
                    <a:pt x="175733" y="601134"/>
                    <a:pt x="211105" y="598245"/>
                    <a:pt x="246430" y="599410"/>
                  </a:cubicBezTo>
                  <a:cubicBezTo>
                    <a:pt x="292474" y="600155"/>
                    <a:pt x="336421" y="615581"/>
                    <a:pt x="379995" y="628909"/>
                  </a:cubicBezTo>
                  <a:cubicBezTo>
                    <a:pt x="403436" y="636086"/>
                    <a:pt x="424501" y="648716"/>
                    <a:pt x="445752" y="660600"/>
                  </a:cubicBezTo>
                  <a:cubicBezTo>
                    <a:pt x="459966" y="668522"/>
                    <a:pt x="474413" y="676165"/>
                    <a:pt x="487462" y="685952"/>
                  </a:cubicBezTo>
                  <a:cubicBezTo>
                    <a:pt x="512581" y="707203"/>
                    <a:pt x="537327" y="729153"/>
                    <a:pt x="557833" y="755111"/>
                  </a:cubicBezTo>
                  <a:cubicBezTo>
                    <a:pt x="577499" y="783306"/>
                    <a:pt x="595814" y="813271"/>
                    <a:pt x="606067" y="846266"/>
                  </a:cubicBezTo>
                  <a:cubicBezTo>
                    <a:pt x="607558" y="850321"/>
                    <a:pt x="608350" y="854655"/>
                    <a:pt x="610447" y="858476"/>
                  </a:cubicBezTo>
                  <a:cubicBezTo>
                    <a:pt x="611146" y="859781"/>
                    <a:pt x="612079" y="860760"/>
                    <a:pt x="613197" y="861412"/>
                  </a:cubicBezTo>
                  <a:cubicBezTo>
                    <a:pt x="605228" y="870221"/>
                    <a:pt x="596700" y="878562"/>
                    <a:pt x="587332" y="886159"/>
                  </a:cubicBezTo>
                  <a:cubicBezTo>
                    <a:pt x="562912" y="905313"/>
                    <a:pt x="534624" y="921437"/>
                    <a:pt x="505684" y="932855"/>
                  </a:cubicBezTo>
                  <a:cubicBezTo>
                    <a:pt x="502375" y="894594"/>
                    <a:pt x="479260" y="860154"/>
                    <a:pt x="454607" y="831866"/>
                  </a:cubicBezTo>
                  <a:cubicBezTo>
                    <a:pt x="442769" y="819609"/>
                    <a:pt x="432190" y="805862"/>
                    <a:pt x="418349" y="795749"/>
                  </a:cubicBezTo>
                  <a:cubicBezTo>
                    <a:pt x="396586" y="781768"/>
                    <a:pt x="373284" y="769884"/>
                    <a:pt x="348864" y="761262"/>
                  </a:cubicBezTo>
                  <a:cubicBezTo>
                    <a:pt x="311628" y="747468"/>
                    <a:pt x="235292" y="727289"/>
                    <a:pt x="203462" y="758000"/>
                  </a:cubicBezTo>
                  <a:cubicBezTo>
                    <a:pt x="176665" y="794211"/>
                    <a:pt x="189481" y="846033"/>
                    <a:pt x="213528" y="880380"/>
                  </a:cubicBezTo>
                  <a:cubicBezTo>
                    <a:pt x="229094" y="902377"/>
                    <a:pt x="251790" y="917010"/>
                    <a:pt x="274672" y="930292"/>
                  </a:cubicBezTo>
                  <a:cubicBezTo>
                    <a:pt x="310929" y="954386"/>
                    <a:pt x="354736" y="967435"/>
                    <a:pt x="398263" y="967714"/>
                  </a:cubicBezTo>
                  <a:cubicBezTo>
                    <a:pt x="480797" y="969438"/>
                    <a:pt x="563704" y="936863"/>
                    <a:pt x="621539" y="877677"/>
                  </a:cubicBezTo>
                  <a:cubicBezTo>
                    <a:pt x="642091" y="856100"/>
                    <a:pt x="658775" y="831354"/>
                    <a:pt x="674107" y="805955"/>
                  </a:cubicBezTo>
                  <a:cubicBezTo>
                    <a:pt x="692888" y="776269"/>
                    <a:pt x="713301" y="747561"/>
                    <a:pt x="729798" y="716523"/>
                  </a:cubicBezTo>
                  <a:cubicBezTo>
                    <a:pt x="758692" y="661858"/>
                    <a:pt x="779990" y="602905"/>
                    <a:pt x="791454" y="542088"/>
                  </a:cubicBezTo>
                  <a:cubicBezTo>
                    <a:pt x="802685" y="457876"/>
                    <a:pt x="804643" y="371847"/>
                    <a:pt x="795974" y="287262"/>
                  </a:cubicBezTo>
                  <a:cubicBezTo>
                    <a:pt x="792339" y="252775"/>
                    <a:pt x="791920" y="216844"/>
                    <a:pt x="777240" y="184735"/>
                  </a:cubicBezTo>
                  <a:cubicBezTo>
                    <a:pt x="771368" y="171686"/>
                    <a:pt x="765776" y="157985"/>
                    <a:pt x="756315" y="147126"/>
                  </a:cubicBezTo>
                  <a:cubicBezTo>
                    <a:pt x="758645" y="137712"/>
                    <a:pt x="760789" y="128205"/>
                    <a:pt x="762933" y="118745"/>
                  </a:cubicBezTo>
                  <a:cubicBezTo>
                    <a:pt x="767640" y="97634"/>
                    <a:pt x="772207" y="76336"/>
                    <a:pt x="772114" y="54572"/>
                  </a:cubicBezTo>
                  <a:cubicBezTo>
                    <a:pt x="772580" y="36350"/>
                    <a:pt x="772114" y="18129"/>
                    <a:pt x="770622" y="0"/>
                  </a:cubicBezTo>
                  <a:cubicBezTo>
                    <a:pt x="772393" y="1118"/>
                    <a:pt x="773791" y="2051"/>
                    <a:pt x="774630" y="2703"/>
                  </a:cubicBezTo>
                  <a:cubicBezTo>
                    <a:pt x="808744" y="27869"/>
                    <a:pt x="842811" y="54898"/>
                    <a:pt x="867044" y="90084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20"/>
            <p:cNvSpPr/>
            <p:nvPr/>
          </p:nvSpPr>
          <p:spPr>
            <a:xfrm>
              <a:off x="7873234" y="5504404"/>
              <a:ext cx="932062" cy="545256"/>
            </a:xfrm>
            <a:custGeom>
              <a:rect b="b" l="l" r="r" t="t"/>
              <a:pathLst>
                <a:path extrusionOk="0" h="545256" w="932062">
                  <a:moveTo>
                    <a:pt x="933451" y="153055"/>
                  </a:moveTo>
                  <a:cubicBezTo>
                    <a:pt x="922360" y="180038"/>
                    <a:pt x="913179" y="207814"/>
                    <a:pt x="900223" y="233958"/>
                  </a:cubicBezTo>
                  <a:cubicBezTo>
                    <a:pt x="882141" y="265648"/>
                    <a:pt x="863314" y="297012"/>
                    <a:pt x="844253" y="328143"/>
                  </a:cubicBezTo>
                  <a:cubicBezTo>
                    <a:pt x="832043" y="346318"/>
                    <a:pt x="816617" y="361884"/>
                    <a:pt x="802077" y="378148"/>
                  </a:cubicBezTo>
                  <a:cubicBezTo>
                    <a:pt x="783016" y="401077"/>
                    <a:pt x="759855" y="419625"/>
                    <a:pt x="735388" y="436495"/>
                  </a:cubicBezTo>
                  <a:cubicBezTo>
                    <a:pt x="717352" y="450103"/>
                    <a:pt x="699736" y="464597"/>
                    <a:pt x="679278" y="474570"/>
                  </a:cubicBezTo>
                  <a:cubicBezTo>
                    <a:pt x="645257" y="491673"/>
                    <a:pt x="611191" y="508777"/>
                    <a:pt x="574188" y="518610"/>
                  </a:cubicBezTo>
                  <a:cubicBezTo>
                    <a:pt x="533037" y="531100"/>
                    <a:pt x="493005" y="543729"/>
                    <a:pt x="449664" y="547504"/>
                  </a:cubicBezTo>
                  <a:cubicBezTo>
                    <a:pt x="416809" y="549601"/>
                    <a:pt x="383581" y="548902"/>
                    <a:pt x="351238" y="542331"/>
                  </a:cubicBezTo>
                  <a:cubicBezTo>
                    <a:pt x="326818" y="536506"/>
                    <a:pt x="303051" y="528164"/>
                    <a:pt x="279050" y="520800"/>
                  </a:cubicBezTo>
                  <a:cubicBezTo>
                    <a:pt x="211662" y="497033"/>
                    <a:pt x="148468" y="458538"/>
                    <a:pt x="103309" y="402475"/>
                  </a:cubicBezTo>
                  <a:cubicBezTo>
                    <a:pt x="43098" y="335599"/>
                    <a:pt x="-336" y="264530"/>
                    <a:pt x="37" y="171510"/>
                  </a:cubicBezTo>
                  <a:cubicBezTo>
                    <a:pt x="-1128" y="116098"/>
                    <a:pt x="25342" y="57192"/>
                    <a:pt x="72505" y="26574"/>
                  </a:cubicBezTo>
                  <a:cubicBezTo>
                    <a:pt x="119947" y="-2087"/>
                    <a:pt x="162123" y="-1062"/>
                    <a:pt x="215390" y="802"/>
                  </a:cubicBezTo>
                  <a:cubicBezTo>
                    <a:pt x="251368" y="2806"/>
                    <a:pt x="283710" y="21541"/>
                    <a:pt x="314049" y="39530"/>
                  </a:cubicBezTo>
                  <a:cubicBezTo>
                    <a:pt x="339401" y="56214"/>
                    <a:pt x="365825" y="72385"/>
                    <a:pt x="386144" y="95453"/>
                  </a:cubicBezTo>
                  <a:cubicBezTo>
                    <a:pt x="412987" y="126631"/>
                    <a:pt x="436196" y="161443"/>
                    <a:pt x="449478" y="200590"/>
                  </a:cubicBezTo>
                  <a:cubicBezTo>
                    <a:pt x="459637" y="238944"/>
                    <a:pt x="465602" y="278930"/>
                    <a:pt x="466534" y="318589"/>
                  </a:cubicBezTo>
                  <a:cubicBezTo>
                    <a:pt x="466954" y="329215"/>
                    <a:pt x="466721" y="339794"/>
                    <a:pt x="464950" y="350279"/>
                  </a:cubicBezTo>
                  <a:cubicBezTo>
                    <a:pt x="444631" y="352656"/>
                    <a:pt x="424265" y="354660"/>
                    <a:pt x="403946" y="356245"/>
                  </a:cubicBezTo>
                  <a:cubicBezTo>
                    <a:pt x="397655" y="282612"/>
                    <a:pt x="363448" y="174166"/>
                    <a:pt x="300301" y="130918"/>
                  </a:cubicBezTo>
                  <a:cubicBezTo>
                    <a:pt x="261061" y="102211"/>
                    <a:pt x="200151" y="92844"/>
                    <a:pt x="163847" y="131105"/>
                  </a:cubicBezTo>
                  <a:cubicBezTo>
                    <a:pt x="139893" y="154919"/>
                    <a:pt x="129034" y="189452"/>
                    <a:pt x="133415" y="222773"/>
                  </a:cubicBezTo>
                  <a:cubicBezTo>
                    <a:pt x="135046" y="245189"/>
                    <a:pt x="145019" y="265928"/>
                    <a:pt x="158488" y="283637"/>
                  </a:cubicBezTo>
                  <a:cubicBezTo>
                    <a:pt x="173261" y="304468"/>
                    <a:pt x="189852" y="324601"/>
                    <a:pt x="211941" y="338023"/>
                  </a:cubicBezTo>
                  <a:cubicBezTo>
                    <a:pt x="252207" y="365006"/>
                    <a:pt x="297179" y="372183"/>
                    <a:pt x="344760" y="373814"/>
                  </a:cubicBezTo>
                  <a:cubicBezTo>
                    <a:pt x="388381" y="375492"/>
                    <a:pt x="431862" y="371670"/>
                    <a:pt x="475063" y="365891"/>
                  </a:cubicBezTo>
                  <a:cubicBezTo>
                    <a:pt x="512159" y="361837"/>
                    <a:pt x="549115" y="355685"/>
                    <a:pt x="584534" y="343522"/>
                  </a:cubicBezTo>
                  <a:cubicBezTo>
                    <a:pt x="633886" y="328562"/>
                    <a:pt x="683472" y="312717"/>
                    <a:pt x="726673" y="283730"/>
                  </a:cubicBezTo>
                  <a:cubicBezTo>
                    <a:pt x="760321" y="263318"/>
                    <a:pt x="791032" y="235496"/>
                    <a:pt x="809067" y="200031"/>
                  </a:cubicBezTo>
                  <a:cubicBezTo>
                    <a:pt x="809673" y="198726"/>
                    <a:pt x="810605" y="196116"/>
                    <a:pt x="810885" y="193739"/>
                  </a:cubicBezTo>
                  <a:cubicBezTo>
                    <a:pt x="813308" y="193273"/>
                    <a:pt x="815732" y="192807"/>
                    <a:pt x="818155" y="192295"/>
                  </a:cubicBezTo>
                  <a:cubicBezTo>
                    <a:pt x="857535" y="182601"/>
                    <a:pt x="895330" y="167129"/>
                    <a:pt x="933451" y="153055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0" name="Google Shape;1930;p20"/>
            <p:cNvSpPr/>
            <p:nvPr/>
          </p:nvSpPr>
          <p:spPr>
            <a:xfrm>
              <a:off x="7530225" y="6066681"/>
              <a:ext cx="810894" cy="424088"/>
            </a:xfrm>
            <a:custGeom>
              <a:rect b="b" l="l" r="r" t="t"/>
              <a:pathLst>
                <a:path extrusionOk="0" h="424088" w="810894">
                  <a:moveTo>
                    <a:pt x="811547" y="0"/>
                  </a:moveTo>
                  <a:cubicBezTo>
                    <a:pt x="810382" y="3122"/>
                    <a:pt x="809916" y="6804"/>
                    <a:pt x="809590" y="10066"/>
                  </a:cubicBezTo>
                  <a:cubicBezTo>
                    <a:pt x="801481" y="46090"/>
                    <a:pt x="786055" y="80157"/>
                    <a:pt x="767274" y="111848"/>
                  </a:cubicBezTo>
                  <a:cubicBezTo>
                    <a:pt x="747002" y="145122"/>
                    <a:pt x="725052" y="178583"/>
                    <a:pt x="694993" y="204728"/>
                  </a:cubicBezTo>
                  <a:cubicBezTo>
                    <a:pt x="669408" y="228821"/>
                    <a:pt x="638882" y="246624"/>
                    <a:pt x="611433" y="268387"/>
                  </a:cubicBezTo>
                  <a:cubicBezTo>
                    <a:pt x="575316" y="298260"/>
                    <a:pt x="532581" y="320303"/>
                    <a:pt x="488820" y="336801"/>
                  </a:cubicBezTo>
                  <a:cubicBezTo>
                    <a:pt x="433922" y="359310"/>
                    <a:pt x="375901" y="372965"/>
                    <a:pt x="318393" y="387086"/>
                  </a:cubicBezTo>
                  <a:cubicBezTo>
                    <a:pt x="256877" y="398224"/>
                    <a:pt x="193962" y="413183"/>
                    <a:pt x="131374" y="419801"/>
                  </a:cubicBezTo>
                  <a:cubicBezTo>
                    <a:pt x="106488" y="422271"/>
                    <a:pt x="83187" y="424648"/>
                    <a:pt x="57835" y="424927"/>
                  </a:cubicBezTo>
                  <a:cubicBezTo>
                    <a:pt x="42222" y="424089"/>
                    <a:pt x="25306" y="425487"/>
                    <a:pt x="10859" y="418683"/>
                  </a:cubicBezTo>
                  <a:cubicBezTo>
                    <a:pt x="6291" y="388437"/>
                    <a:pt x="280" y="357959"/>
                    <a:pt x="0" y="327340"/>
                  </a:cubicBezTo>
                  <a:cubicBezTo>
                    <a:pt x="36910" y="332141"/>
                    <a:pt x="74285" y="333259"/>
                    <a:pt x="111521" y="331861"/>
                  </a:cubicBezTo>
                  <a:cubicBezTo>
                    <a:pt x="147359" y="330929"/>
                    <a:pt x="183477" y="331115"/>
                    <a:pt x="218895" y="324591"/>
                  </a:cubicBezTo>
                  <a:cubicBezTo>
                    <a:pt x="290990" y="312987"/>
                    <a:pt x="358658" y="285491"/>
                    <a:pt x="425067" y="256131"/>
                  </a:cubicBezTo>
                  <a:cubicBezTo>
                    <a:pt x="496090" y="227190"/>
                    <a:pt x="561568" y="185993"/>
                    <a:pt x="620614" y="137246"/>
                  </a:cubicBezTo>
                  <a:cubicBezTo>
                    <a:pt x="661345" y="102480"/>
                    <a:pt x="702030" y="62961"/>
                    <a:pt x="714752" y="9041"/>
                  </a:cubicBezTo>
                  <a:cubicBezTo>
                    <a:pt x="716663" y="9740"/>
                    <a:pt x="717269" y="6897"/>
                    <a:pt x="715591" y="6478"/>
                  </a:cubicBezTo>
                  <a:lnTo>
                    <a:pt x="715591" y="6478"/>
                  </a:lnTo>
                  <a:lnTo>
                    <a:pt x="715545" y="6431"/>
                  </a:lnTo>
                  <a:lnTo>
                    <a:pt x="715545" y="6431"/>
                  </a:lnTo>
                  <a:cubicBezTo>
                    <a:pt x="716337" y="4474"/>
                    <a:pt x="716011" y="2284"/>
                    <a:pt x="714752" y="839"/>
                  </a:cubicBezTo>
                  <a:cubicBezTo>
                    <a:pt x="718015" y="1212"/>
                    <a:pt x="721323" y="1584"/>
                    <a:pt x="724632" y="1771"/>
                  </a:cubicBezTo>
                  <a:cubicBezTo>
                    <a:pt x="753759" y="4987"/>
                    <a:pt x="782840" y="3961"/>
                    <a:pt x="811547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1" name="Google Shape;1931;p20"/>
          <p:cNvGrpSpPr/>
          <p:nvPr/>
        </p:nvGrpSpPr>
        <p:grpSpPr>
          <a:xfrm rot="262868">
            <a:off x="2014329" y="3128937"/>
            <a:ext cx="1462946" cy="1659011"/>
            <a:chOff x="4028742" y="6256767"/>
            <a:chExt cx="2925533" cy="3317615"/>
          </a:xfrm>
        </p:grpSpPr>
        <p:sp>
          <p:nvSpPr>
            <p:cNvPr id="1932" name="Google Shape;1932;p20"/>
            <p:cNvSpPr/>
            <p:nvPr/>
          </p:nvSpPr>
          <p:spPr>
            <a:xfrm>
              <a:off x="4028742" y="6256767"/>
              <a:ext cx="2925533" cy="3317615"/>
            </a:xfrm>
            <a:custGeom>
              <a:rect b="b" l="l" r="r" t="t"/>
              <a:pathLst>
                <a:path extrusionOk="0" h="3317615" w="2925533">
                  <a:moveTo>
                    <a:pt x="2721592" y="1763094"/>
                  </a:moveTo>
                  <a:cubicBezTo>
                    <a:pt x="2773734" y="1738012"/>
                    <a:pt x="2829127" y="1715983"/>
                    <a:pt x="2868267" y="1671461"/>
                  </a:cubicBezTo>
                  <a:cubicBezTo>
                    <a:pt x="2927507" y="1611611"/>
                    <a:pt x="2935733" y="1545458"/>
                    <a:pt x="2917623" y="1465902"/>
                  </a:cubicBezTo>
                  <a:cubicBezTo>
                    <a:pt x="2901370" y="1386876"/>
                    <a:pt x="2849493" y="1294116"/>
                    <a:pt x="2782491" y="1247868"/>
                  </a:cubicBezTo>
                  <a:cubicBezTo>
                    <a:pt x="2716219" y="1213365"/>
                    <a:pt x="2642848" y="1193127"/>
                    <a:pt x="2569080" y="1182843"/>
                  </a:cubicBezTo>
                  <a:cubicBezTo>
                    <a:pt x="2532129" y="1176738"/>
                    <a:pt x="2494979" y="1170369"/>
                    <a:pt x="2457432" y="1170568"/>
                  </a:cubicBezTo>
                  <a:cubicBezTo>
                    <a:pt x="2490070" y="1149998"/>
                    <a:pt x="2521847" y="1127704"/>
                    <a:pt x="2552694" y="1104481"/>
                  </a:cubicBezTo>
                  <a:cubicBezTo>
                    <a:pt x="2587588" y="1076547"/>
                    <a:pt x="2617838" y="1043503"/>
                    <a:pt x="2649150" y="1011720"/>
                  </a:cubicBezTo>
                  <a:cubicBezTo>
                    <a:pt x="2705936" y="952667"/>
                    <a:pt x="2749388" y="862560"/>
                    <a:pt x="2745540" y="779554"/>
                  </a:cubicBezTo>
                  <a:cubicBezTo>
                    <a:pt x="2745408" y="734368"/>
                    <a:pt x="2731742" y="691040"/>
                    <a:pt x="2717147" y="648707"/>
                  </a:cubicBezTo>
                  <a:cubicBezTo>
                    <a:pt x="2704079" y="605910"/>
                    <a:pt x="2676217" y="570278"/>
                    <a:pt x="2644374" y="539690"/>
                  </a:cubicBezTo>
                  <a:cubicBezTo>
                    <a:pt x="2613858" y="507907"/>
                    <a:pt x="2582944" y="475461"/>
                    <a:pt x="2543672" y="454560"/>
                  </a:cubicBezTo>
                  <a:cubicBezTo>
                    <a:pt x="2478196" y="419327"/>
                    <a:pt x="2402901" y="400549"/>
                    <a:pt x="2328469" y="405592"/>
                  </a:cubicBezTo>
                  <a:cubicBezTo>
                    <a:pt x="2279711" y="409175"/>
                    <a:pt x="2230023" y="413222"/>
                    <a:pt x="2183321" y="428616"/>
                  </a:cubicBezTo>
                  <a:cubicBezTo>
                    <a:pt x="2102719" y="458077"/>
                    <a:pt x="2031206" y="509367"/>
                    <a:pt x="1973492" y="572534"/>
                  </a:cubicBezTo>
                  <a:cubicBezTo>
                    <a:pt x="1972165" y="574260"/>
                    <a:pt x="1966924" y="579634"/>
                    <a:pt x="1960356" y="586734"/>
                  </a:cubicBezTo>
                  <a:cubicBezTo>
                    <a:pt x="1970241" y="556610"/>
                    <a:pt x="1978799" y="526552"/>
                    <a:pt x="1983376" y="493907"/>
                  </a:cubicBezTo>
                  <a:cubicBezTo>
                    <a:pt x="2004339" y="390862"/>
                    <a:pt x="1995317" y="281845"/>
                    <a:pt x="1950671" y="186165"/>
                  </a:cubicBezTo>
                  <a:cubicBezTo>
                    <a:pt x="1911797" y="116694"/>
                    <a:pt x="1846519" y="62882"/>
                    <a:pt x="1774409" y="30502"/>
                  </a:cubicBezTo>
                  <a:cubicBezTo>
                    <a:pt x="1749532" y="20815"/>
                    <a:pt x="1723130" y="16170"/>
                    <a:pt x="1696859" y="11924"/>
                  </a:cubicBezTo>
                  <a:cubicBezTo>
                    <a:pt x="1627403" y="-1944"/>
                    <a:pt x="1555426" y="-5859"/>
                    <a:pt x="1486168" y="11857"/>
                  </a:cubicBezTo>
                  <a:cubicBezTo>
                    <a:pt x="1390441" y="34085"/>
                    <a:pt x="1331334" y="89224"/>
                    <a:pt x="1274084" y="165795"/>
                  </a:cubicBezTo>
                  <a:cubicBezTo>
                    <a:pt x="1209204" y="247673"/>
                    <a:pt x="1178092" y="351847"/>
                    <a:pt x="1169534" y="454958"/>
                  </a:cubicBezTo>
                  <a:cubicBezTo>
                    <a:pt x="1169202" y="461129"/>
                    <a:pt x="1169003" y="468560"/>
                    <a:pt x="1169003" y="476788"/>
                  </a:cubicBezTo>
                  <a:cubicBezTo>
                    <a:pt x="1160976" y="465110"/>
                    <a:pt x="1152618" y="453565"/>
                    <a:pt x="1143993" y="442285"/>
                  </a:cubicBezTo>
                  <a:cubicBezTo>
                    <a:pt x="1067306" y="339505"/>
                    <a:pt x="963552" y="249399"/>
                    <a:pt x="835784" y="220734"/>
                  </a:cubicBezTo>
                  <a:cubicBezTo>
                    <a:pt x="792863" y="209720"/>
                    <a:pt x="748549" y="209455"/>
                    <a:pt x="704566" y="210715"/>
                  </a:cubicBezTo>
                  <a:cubicBezTo>
                    <a:pt x="661181" y="210383"/>
                    <a:pt x="618260" y="216621"/>
                    <a:pt x="576268" y="227104"/>
                  </a:cubicBezTo>
                  <a:cubicBezTo>
                    <a:pt x="546415" y="232877"/>
                    <a:pt x="518553" y="245816"/>
                    <a:pt x="494406" y="264129"/>
                  </a:cubicBezTo>
                  <a:cubicBezTo>
                    <a:pt x="386871" y="336586"/>
                    <a:pt x="370352" y="510163"/>
                    <a:pt x="383952" y="629465"/>
                  </a:cubicBezTo>
                  <a:cubicBezTo>
                    <a:pt x="409890" y="854532"/>
                    <a:pt x="517956" y="1063807"/>
                    <a:pt x="666422" y="1232673"/>
                  </a:cubicBezTo>
                  <a:cubicBezTo>
                    <a:pt x="623036" y="1230816"/>
                    <a:pt x="580712" y="1240835"/>
                    <a:pt x="538388" y="1248930"/>
                  </a:cubicBezTo>
                  <a:cubicBezTo>
                    <a:pt x="423821" y="1267973"/>
                    <a:pt x="313235" y="1310173"/>
                    <a:pt x="212732" y="1367899"/>
                  </a:cubicBezTo>
                  <a:cubicBezTo>
                    <a:pt x="180359" y="1391388"/>
                    <a:pt x="144668" y="1410498"/>
                    <a:pt x="114219" y="1436574"/>
                  </a:cubicBezTo>
                  <a:cubicBezTo>
                    <a:pt x="64200" y="1485874"/>
                    <a:pt x="16900" y="1545392"/>
                    <a:pt x="3235" y="1615792"/>
                  </a:cubicBezTo>
                  <a:cubicBezTo>
                    <a:pt x="-14412" y="1728723"/>
                    <a:pt x="42374" y="1841589"/>
                    <a:pt x="119261" y="1921278"/>
                  </a:cubicBezTo>
                  <a:cubicBezTo>
                    <a:pt x="155946" y="1952861"/>
                    <a:pt x="201189" y="1973298"/>
                    <a:pt x="244243" y="1994862"/>
                  </a:cubicBezTo>
                  <a:cubicBezTo>
                    <a:pt x="299503" y="2019413"/>
                    <a:pt x="361397" y="2019147"/>
                    <a:pt x="420836" y="2019745"/>
                  </a:cubicBezTo>
                  <a:cubicBezTo>
                    <a:pt x="482664" y="2019944"/>
                    <a:pt x="543762" y="2009991"/>
                    <a:pt x="604063" y="1997185"/>
                  </a:cubicBezTo>
                  <a:cubicBezTo>
                    <a:pt x="636702" y="1990616"/>
                    <a:pt x="669871" y="1984976"/>
                    <a:pt x="700918" y="1972568"/>
                  </a:cubicBezTo>
                  <a:cubicBezTo>
                    <a:pt x="677633" y="1989687"/>
                    <a:pt x="657333" y="2010256"/>
                    <a:pt x="637498" y="2031091"/>
                  </a:cubicBezTo>
                  <a:cubicBezTo>
                    <a:pt x="607513" y="2062608"/>
                    <a:pt x="576666" y="2093793"/>
                    <a:pt x="551258" y="2129226"/>
                  </a:cubicBezTo>
                  <a:cubicBezTo>
                    <a:pt x="523528" y="2169833"/>
                    <a:pt x="495202" y="2209512"/>
                    <a:pt x="470059" y="2252044"/>
                  </a:cubicBezTo>
                  <a:cubicBezTo>
                    <a:pt x="446310" y="2295637"/>
                    <a:pt x="429128" y="2342416"/>
                    <a:pt x="412544" y="2389128"/>
                  </a:cubicBezTo>
                  <a:cubicBezTo>
                    <a:pt x="398679" y="2431261"/>
                    <a:pt x="384682" y="2474324"/>
                    <a:pt x="384549" y="2519112"/>
                  </a:cubicBezTo>
                  <a:cubicBezTo>
                    <a:pt x="378976" y="2615256"/>
                    <a:pt x="412278" y="2734093"/>
                    <a:pt x="514042" y="2765544"/>
                  </a:cubicBezTo>
                  <a:cubicBezTo>
                    <a:pt x="561408" y="2775962"/>
                    <a:pt x="611626" y="2773706"/>
                    <a:pt x="659124" y="2765013"/>
                  </a:cubicBezTo>
                  <a:cubicBezTo>
                    <a:pt x="692294" y="2757847"/>
                    <a:pt x="723208" y="2743250"/>
                    <a:pt x="753922" y="2729117"/>
                  </a:cubicBezTo>
                  <a:cubicBezTo>
                    <a:pt x="823379" y="2696538"/>
                    <a:pt x="887263" y="2653077"/>
                    <a:pt x="946304" y="2604375"/>
                  </a:cubicBezTo>
                  <a:cubicBezTo>
                    <a:pt x="982194" y="2577303"/>
                    <a:pt x="1016424" y="2548307"/>
                    <a:pt x="1048399" y="2516723"/>
                  </a:cubicBezTo>
                  <a:cubicBezTo>
                    <a:pt x="1109365" y="2461585"/>
                    <a:pt x="1165355" y="2398616"/>
                    <a:pt x="1197529" y="2322046"/>
                  </a:cubicBezTo>
                  <a:cubicBezTo>
                    <a:pt x="1195074" y="2428806"/>
                    <a:pt x="1214909" y="2534307"/>
                    <a:pt x="1247150" y="2635759"/>
                  </a:cubicBezTo>
                  <a:cubicBezTo>
                    <a:pt x="1262740" y="2684395"/>
                    <a:pt x="1289076" y="2728653"/>
                    <a:pt x="1310105" y="2774966"/>
                  </a:cubicBezTo>
                  <a:cubicBezTo>
                    <a:pt x="1312759" y="2780076"/>
                    <a:pt x="1315479" y="2785251"/>
                    <a:pt x="1318199" y="2790426"/>
                  </a:cubicBezTo>
                  <a:cubicBezTo>
                    <a:pt x="1317336" y="2795801"/>
                    <a:pt x="1318729" y="2801706"/>
                    <a:pt x="1317801" y="2807147"/>
                  </a:cubicBezTo>
                  <a:cubicBezTo>
                    <a:pt x="1316938" y="2827451"/>
                    <a:pt x="1313422" y="2847423"/>
                    <a:pt x="1309774" y="2867395"/>
                  </a:cubicBezTo>
                  <a:cubicBezTo>
                    <a:pt x="1293985" y="2950269"/>
                    <a:pt x="1269042" y="3033807"/>
                    <a:pt x="1222273" y="3104804"/>
                  </a:cubicBezTo>
                  <a:cubicBezTo>
                    <a:pt x="1194809" y="3139904"/>
                    <a:pt x="1166482" y="3172881"/>
                    <a:pt x="1132384" y="3202275"/>
                  </a:cubicBezTo>
                  <a:cubicBezTo>
                    <a:pt x="1112682" y="3217934"/>
                    <a:pt x="1048798" y="3249253"/>
                    <a:pt x="1093908" y="3273206"/>
                  </a:cubicBezTo>
                  <a:cubicBezTo>
                    <a:pt x="1116861" y="3286808"/>
                    <a:pt x="1138620" y="3302401"/>
                    <a:pt x="1162900" y="3313813"/>
                  </a:cubicBezTo>
                  <a:cubicBezTo>
                    <a:pt x="1184924" y="3325558"/>
                    <a:pt x="1192885" y="3308041"/>
                    <a:pt x="1205887" y="3294040"/>
                  </a:cubicBezTo>
                  <a:cubicBezTo>
                    <a:pt x="1232821" y="3267831"/>
                    <a:pt x="1263138" y="3244873"/>
                    <a:pt x="1285825" y="3214550"/>
                  </a:cubicBezTo>
                  <a:cubicBezTo>
                    <a:pt x="1328017" y="3156691"/>
                    <a:pt x="1365631" y="3095514"/>
                    <a:pt x="1396545" y="3030954"/>
                  </a:cubicBezTo>
                  <a:cubicBezTo>
                    <a:pt x="1441124" y="3066452"/>
                    <a:pt x="1497379" y="3078594"/>
                    <a:pt x="1549986" y="3097372"/>
                  </a:cubicBezTo>
                  <a:cubicBezTo>
                    <a:pt x="1620570" y="3123913"/>
                    <a:pt x="1692813" y="3146805"/>
                    <a:pt x="1767908" y="3155828"/>
                  </a:cubicBezTo>
                  <a:cubicBezTo>
                    <a:pt x="1822770" y="3162995"/>
                    <a:pt x="1878428" y="3161734"/>
                    <a:pt x="1933688" y="3164919"/>
                  </a:cubicBezTo>
                  <a:cubicBezTo>
                    <a:pt x="1997373" y="3165383"/>
                    <a:pt x="2060992" y="3160274"/>
                    <a:pt x="2124677" y="3159677"/>
                  </a:cubicBezTo>
                  <a:cubicBezTo>
                    <a:pt x="2219210" y="3154103"/>
                    <a:pt x="2314472" y="3148596"/>
                    <a:pt x="2406484" y="3124842"/>
                  </a:cubicBezTo>
                  <a:cubicBezTo>
                    <a:pt x="2507982" y="3098965"/>
                    <a:pt x="2609148" y="3067912"/>
                    <a:pt x="2699435" y="3013503"/>
                  </a:cubicBezTo>
                  <a:cubicBezTo>
                    <a:pt x="2754164" y="2986630"/>
                    <a:pt x="2801928" y="2948677"/>
                    <a:pt x="2845314" y="2906145"/>
                  </a:cubicBezTo>
                  <a:cubicBezTo>
                    <a:pt x="2862429" y="2889756"/>
                    <a:pt x="2870788" y="2872239"/>
                    <a:pt x="2847636" y="2857177"/>
                  </a:cubicBezTo>
                  <a:cubicBezTo>
                    <a:pt x="2812343" y="2828911"/>
                    <a:pt x="2774000" y="2804692"/>
                    <a:pt x="2733467" y="2784720"/>
                  </a:cubicBezTo>
                  <a:cubicBezTo>
                    <a:pt x="2656779" y="2743847"/>
                    <a:pt x="2580689" y="2707552"/>
                    <a:pt x="2496837" y="2681874"/>
                  </a:cubicBezTo>
                  <a:cubicBezTo>
                    <a:pt x="2438990" y="2663163"/>
                    <a:pt x="2383929" y="2635958"/>
                    <a:pt x="2323826" y="2623418"/>
                  </a:cubicBezTo>
                  <a:cubicBezTo>
                    <a:pt x="2204151" y="2598204"/>
                    <a:pt x="2009115" y="2615655"/>
                    <a:pt x="1906224" y="2686784"/>
                  </a:cubicBezTo>
                  <a:cubicBezTo>
                    <a:pt x="1921814" y="2624944"/>
                    <a:pt x="1931831" y="2561644"/>
                    <a:pt x="1938398" y="2498277"/>
                  </a:cubicBezTo>
                  <a:cubicBezTo>
                    <a:pt x="1945165" y="2435375"/>
                    <a:pt x="1941384" y="2372274"/>
                    <a:pt x="1926657" y="2310832"/>
                  </a:cubicBezTo>
                  <a:cubicBezTo>
                    <a:pt x="1956045" y="2345733"/>
                    <a:pt x="1989280" y="2376388"/>
                    <a:pt x="2024771" y="2404920"/>
                  </a:cubicBezTo>
                  <a:cubicBezTo>
                    <a:pt x="2080230" y="2450636"/>
                    <a:pt x="2141395" y="2490448"/>
                    <a:pt x="2208397" y="2516989"/>
                  </a:cubicBezTo>
                  <a:cubicBezTo>
                    <a:pt x="2241964" y="2531453"/>
                    <a:pt x="2276725" y="2546515"/>
                    <a:pt x="2314008" y="2546582"/>
                  </a:cubicBezTo>
                  <a:cubicBezTo>
                    <a:pt x="2364956" y="2548042"/>
                    <a:pt x="2415572" y="2540942"/>
                    <a:pt x="2462872" y="2521302"/>
                  </a:cubicBezTo>
                  <a:cubicBezTo>
                    <a:pt x="2504333" y="2507898"/>
                    <a:pt x="2542146" y="2484940"/>
                    <a:pt x="2573790" y="2454949"/>
                  </a:cubicBezTo>
                  <a:cubicBezTo>
                    <a:pt x="2636745" y="2392246"/>
                    <a:pt x="2665934" y="2298424"/>
                    <a:pt x="2658902" y="2210640"/>
                  </a:cubicBezTo>
                  <a:cubicBezTo>
                    <a:pt x="2649880" y="2121197"/>
                    <a:pt x="2623079" y="2031555"/>
                    <a:pt x="2574652" y="1955316"/>
                  </a:cubicBezTo>
                  <a:cubicBezTo>
                    <a:pt x="2557205" y="1928643"/>
                    <a:pt x="2534849" y="1905685"/>
                    <a:pt x="2512294" y="1883324"/>
                  </a:cubicBezTo>
                  <a:cubicBezTo>
                    <a:pt x="2483105" y="1853797"/>
                    <a:pt x="2452655" y="1825000"/>
                    <a:pt x="2415638" y="1805559"/>
                  </a:cubicBezTo>
                  <a:cubicBezTo>
                    <a:pt x="2518994" y="1811000"/>
                    <a:pt x="2627590" y="1813123"/>
                    <a:pt x="2721592" y="17630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20"/>
            <p:cNvSpPr/>
            <p:nvPr/>
          </p:nvSpPr>
          <p:spPr>
            <a:xfrm>
              <a:off x="4028742" y="6256767"/>
              <a:ext cx="2925533" cy="3317615"/>
            </a:xfrm>
            <a:custGeom>
              <a:rect b="b" l="l" r="r" t="t"/>
              <a:pathLst>
                <a:path extrusionOk="0" h="3317615" w="2925533">
                  <a:moveTo>
                    <a:pt x="2721592" y="1763094"/>
                  </a:moveTo>
                  <a:cubicBezTo>
                    <a:pt x="2773734" y="1738012"/>
                    <a:pt x="2829127" y="1715983"/>
                    <a:pt x="2868267" y="1671461"/>
                  </a:cubicBezTo>
                  <a:cubicBezTo>
                    <a:pt x="2927507" y="1611611"/>
                    <a:pt x="2935733" y="1545458"/>
                    <a:pt x="2917623" y="1465902"/>
                  </a:cubicBezTo>
                  <a:cubicBezTo>
                    <a:pt x="2901370" y="1386876"/>
                    <a:pt x="2849493" y="1294116"/>
                    <a:pt x="2782491" y="1247868"/>
                  </a:cubicBezTo>
                  <a:cubicBezTo>
                    <a:pt x="2716219" y="1213365"/>
                    <a:pt x="2642848" y="1193127"/>
                    <a:pt x="2569080" y="1182843"/>
                  </a:cubicBezTo>
                  <a:cubicBezTo>
                    <a:pt x="2532129" y="1176738"/>
                    <a:pt x="2494979" y="1170369"/>
                    <a:pt x="2457432" y="1170568"/>
                  </a:cubicBezTo>
                  <a:cubicBezTo>
                    <a:pt x="2490070" y="1149998"/>
                    <a:pt x="2521847" y="1127704"/>
                    <a:pt x="2552694" y="1104481"/>
                  </a:cubicBezTo>
                  <a:cubicBezTo>
                    <a:pt x="2587588" y="1076547"/>
                    <a:pt x="2617838" y="1043503"/>
                    <a:pt x="2649150" y="1011720"/>
                  </a:cubicBezTo>
                  <a:cubicBezTo>
                    <a:pt x="2705936" y="952667"/>
                    <a:pt x="2749388" y="862560"/>
                    <a:pt x="2745540" y="779554"/>
                  </a:cubicBezTo>
                  <a:cubicBezTo>
                    <a:pt x="2745408" y="734368"/>
                    <a:pt x="2731742" y="691040"/>
                    <a:pt x="2717147" y="648707"/>
                  </a:cubicBezTo>
                  <a:cubicBezTo>
                    <a:pt x="2704079" y="605910"/>
                    <a:pt x="2676217" y="570278"/>
                    <a:pt x="2644374" y="539690"/>
                  </a:cubicBezTo>
                  <a:cubicBezTo>
                    <a:pt x="2613858" y="507907"/>
                    <a:pt x="2582944" y="475461"/>
                    <a:pt x="2543672" y="454560"/>
                  </a:cubicBezTo>
                  <a:cubicBezTo>
                    <a:pt x="2478196" y="419327"/>
                    <a:pt x="2402901" y="400549"/>
                    <a:pt x="2328469" y="405592"/>
                  </a:cubicBezTo>
                  <a:cubicBezTo>
                    <a:pt x="2279711" y="409175"/>
                    <a:pt x="2230023" y="413222"/>
                    <a:pt x="2183321" y="428616"/>
                  </a:cubicBezTo>
                  <a:cubicBezTo>
                    <a:pt x="2102719" y="458077"/>
                    <a:pt x="2031206" y="509367"/>
                    <a:pt x="1973492" y="572534"/>
                  </a:cubicBezTo>
                  <a:cubicBezTo>
                    <a:pt x="1972165" y="574260"/>
                    <a:pt x="1966924" y="579634"/>
                    <a:pt x="1960356" y="586734"/>
                  </a:cubicBezTo>
                  <a:cubicBezTo>
                    <a:pt x="1970241" y="556610"/>
                    <a:pt x="1978799" y="526552"/>
                    <a:pt x="1983376" y="493907"/>
                  </a:cubicBezTo>
                  <a:cubicBezTo>
                    <a:pt x="2004339" y="390862"/>
                    <a:pt x="1995317" y="281845"/>
                    <a:pt x="1950671" y="186165"/>
                  </a:cubicBezTo>
                  <a:cubicBezTo>
                    <a:pt x="1911797" y="116694"/>
                    <a:pt x="1846519" y="62882"/>
                    <a:pt x="1774409" y="30502"/>
                  </a:cubicBezTo>
                  <a:cubicBezTo>
                    <a:pt x="1749532" y="20815"/>
                    <a:pt x="1723130" y="16170"/>
                    <a:pt x="1696859" y="11924"/>
                  </a:cubicBezTo>
                  <a:cubicBezTo>
                    <a:pt x="1627403" y="-1944"/>
                    <a:pt x="1555426" y="-5859"/>
                    <a:pt x="1486168" y="11857"/>
                  </a:cubicBezTo>
                  <a:cubicBezTo>
                    <a:pt x="1390441" y="34085"/>
                    <a:pt x="1331334" y="89224"/>
                    <a:pt x="1274084" y="165795"/>
                  </a:cubicBezTo>
                  <a:cubicBezTo>
                    <a:pt x="1209204" y="247673"/>
                    <a:pt x="1178092" y="351847"/>
                    <a:pt x="1169534" y="454958"/>
                  </a:cubicBezTo>
                  <a:cubicBezTo>
                    <a:pt x="1169202" y="461129"/>
                    <a:pt x="1169003" y="468560"/>
                    <a:pt x="1169003" y="476788"/>
                  </a:cubicBezTo>
                  <a:cubicBezTo>
                    <a:pt x="1160976" y="465110"/>
                    <a:pt x="1152618" y="453565"/>
                    <a:pt x="1143993" y="442285"/>
                  </a:cubicBezTo>
                  <a:cubicBezTo>
                    <a:pt x="1067306" y="339505"/>
                    <a:pt x="963552" y="249399"/>
                    <a:pt x="835784" y="220734"/>
                  </a:cubicBezTo>
                  <a:cubicBezTo>
                    <a:pt x="792863" y="209720"/>
                    <a:pt x="748549" y="209455"/>
                    <a:pt x="704566" y="210715"/>
                  </a:cubicBezTo>
                  <a:cubicBezTo>
                    <a:pt x="661181" y="210383"/>
                    <a:pt x="618260" y="216621"/>
                    <a:pt x="576268" y="227104"/>
                  </a:cubicBezTo>
                  <a:cubicBezTo>
                    <a:pt x="546415" y="232877"/>
                    <a:pt x="518553" y="245816"/>
                    <a:pt x="494406" y="264129"/>
                  </a:cubicBezTo>
                  <a:cubicBezTo>
                    <a:pt x="386871" y="336586"/>
                    <a:pt x="370352" y="510163"/>
                    <a:pt x="383952" y="629465"/>
                  </a:cubicBezTo>
                  <a:cubicBezTo>
                    <a:pt x="409890" y="854532"/>
                    <a:pt x="517956" y="1063807"/>
                    <a:pt x="666422" y="1232673"/>
                  </a:cubicBezTo>
                  <a:cubicBezTo>
                    <a:pt x="623036" y="1230816"/>
                    <a:pt x="580712" y="1240835"/>
                    <a:pt x="538388" y="1248930"/>
                  </a:cubicBezTo>
                  <a:cubicBezTo>
                    <a:pt x="423821" y="1267973"/>
                    <a:pt x="313235" y="1310173"/>
                    <a:pt x="212732" y="1367899"/>
                  </a:cubicBezTo>
                  <a:cubicBezTo>
                    <a:pt x="180359" y="1391388"/>
                    <a:pt x="144668" y="1410498"/>
                    <a:pt x="114219" y="1436574"/>
                  </a:cubicBezTo>
                  <a:cubicBezTo>
                    <a:pt x="64200" y="1485874"/>
                    <a:pt x="16900" y="1545392"/>
                    <a:pt x="3235" y="1615792"/>
                  </a:cubicBezTo>
                  <a:cubicBezTo>
                    <a:pt x="-14412" y="1728723"/>
                    <a:pt x="42374" y="1841589"/>
                    <a:pt x="119261" y="1921278"/>
                  </a:cubicBezTo>
                  <a:cubicBezTo>
                    <a:pt x="155946" y="1952861"/>
                    <a:pt x="201189" y="1973298"/>
                    <a:pt x="244243" y="1994862"/>
                  </a:cubicBezTo>
                  <a:cubicBezTo>
                    <a:pt x="299503" y="2019413"/>
                    <a:pt x="361397" y="2019147"/>
                    <a:pt x="420836" y="2019745"/>
                  </a:cubicBezTo>
                  <a:cubicBezTo>
                    <a:pt x="482664" y="2019944"/>
                    <a:pt x="543762" y="2009991"/>
                    <a:pt x="604063" y="1997185"/>
                  </a:cubicBezTo>
                  <a:cubicBezTo>
                    <a:pt x="636702" y="1990616"/>
                    <a:pt x="669871" y="1984976"/>
                    <a:pt x="700918" y="1972568"/>
                  </a:cubicBezTo>
                  <a:cubicBezTo>
                    <a:pt x="677633" y="1989687"/>
                    <a:pt x="657333" y="2010256"/>
                    <a:pt x="637498" y="2031091"/>
                  </a:cubicBezTo>
                  <a:cubicBezTo>
                    <a:pt x="607513" y="2062608"/>
                    <a:pt x="576666" y="2093793"/>
                    <a:pt x="551258" y="2129226"/>
                  </a:cubicBezTo>
                  <a:cubicBezTo>
                    <a:pt x="523528" y="2169833"/>
                    <a:pt x="495202" y="2209512"/>
                    <a:pt x="470059" y="2252044"/>
                  </a:cubicBezTo>
                  <a:cubicBezTo>
                    <a:pt x="446310" y="2295637"/>
                    <a:pt x="429128" y="2342416"/>
                    <a:pt x="412544" y="2389128"/>
                  </a:cubicBezTo>
                  <a:cubicBezTo>
                    <a:pt x="398679" y="2431261"/>
                    <a:pt x="384682" y="2474324"/>
                    <a:pt x="384549" y="2519112"/>
                  </a:cubicBezTo>
                  <a:cubicBezTo>
                    <a:pt x="378976" y="2615256"/>
                    <a:pt x="412278" y="2734093"/>
                    <a:pt x="514042" y="2765544"/>
                  </a:cubicBezTo>
                  <a:cubicBezTo>
                    <a:pt x="561408" y="2775962"/>
                    <a:pt x="611626" y="2773706"/>
                    <a:pt x="659124" y="2765013"/>
                  </a:cubicBezTo>
                  <a:cubicBezTo>
                    <a:pt x="692294" y="2757847"/>
                    <a:pt x="723208" y="2743250"/>
                    <a:pt x="753922" y="2729117"/>
                  </a:cubicBezTo>
                  <a:cubicBezTo>
                    <a:pt x="823379" y="2696538"/>
                    <a:pt x="887263" y="2653077"/>
                    <a:pt x="946304" y="2604375"/>
                  </a:cubicBezTo>
                  <a:cubicBezTo>
                    <a:pt x="982194" y="2577303"/>
                    <a:pt x="1016424" y="2548307"/>
                    <a:pt x="1048399" y="2516723"/>
                  </a:cubicBezTo>
                  <a:cubicBezTo>
                    <a:pt x="1109365" y="2461585"/>
                    <a:pt x="1165355" y="2398616"/>
                    <a:pt x="1197529" y="2322046"/>
                  </a:cubicBezTo>
                  <a:cubicBezTo>
                    <a:pt x="1195074" y="2428806"/>
                    <a:pt x="1214909" y="2534307"/>
                    <a:pt x="1247150" y="2635759"/>
                  </a:cubicBezTo>
                  <a:cubicBezTo>
                    <a:pt x="1262740" y="2684395"/>
                    <a:pt x="1289076" y="2728653"/>
                    <a:pt x="1310105" y="2774966"/>
                  </a:cubicBezTo>
                  <a:cubicBezTo>
                    <a:pt x="1312759" y="2780076"/>
                    <a:pt x="1315479" y="2785251"/>
                    <a:pt x="1318199" y="2790426"/>
                  </a:cubicBezTo>
                  <a:cubicBezTo>
                    <a:pt x="1317336" y="2795801"/>
                    <a:pt x="1318729" y="2801706"/>
                    <a:pt x="1317801" y="2807147"/>
                  </a:cubicBezTo>
                  <a:cubicBezTo>
                    <a:pt x="1316938" y="2827451"/>
                    <a:pt x="1313422" y="2847423"/>
                    <a:pt x="1309774" y="2867395"/>
                  </a:cubicBezTo>
                  <a:cubicBezTo>
                    <a:pt x="1293985" y="2950269"/>
                    <a:pt x="1269042" y="3033807"/>
                    <a:pt x="1222273" y="3104804"/>
                  </a:cubicBezTo>
                  <a:cubicBezTo>
                    <a:pt x="1194809" y="3139904"/>
                    <a:pt x="1166482" y="3172881"/>
                    <a:pt x="1132384" y="3202275"/>
                  </a:cubicBezTo>
                  <a:cubicBezTo>
                    <a:pt x="1112682" y="3217934"/>
                    <a:pt x="1048798" y="3249253"/>
                    <a:pt x="1093908" y="3273206"/>
                  </a:cubicBezTo>
                  <a:cubicBezTo>
                    <a:pt x="1116861" y="3286808"/>
                    <a:pt x="1138620" y="3302401"/>
                    <a:pt x="1162900" y="3313813"/>
                  </a:cubicBezTo>
                  <a:cubicBezTo>
                    <a:pt x="1184924" y="3325558"/>
                    <a:pt x="1192885" y="3308041"/>
                    <a:pt x="1205887" y="3294040"/>
                  </a:cubicBezTo>
                  <a:cubicBezTo>
                    <a:pt x="1232821" y="3267831"/>
                    <a:pt x="1263138" y="3244873"/>
                    <a:pt x="1285825" y="3214550"/>
                  </a:cubicBezTo>
                  <a:cubicBezTo>
                    <a:pt x="1328017" y="3156691"/>
                    <a:pt x="1365631" y="3095514"/>
                    <a:pt x="1396545" y="3030954"/>
                  </a:cubicBezTo>
                  <a:cubicBezTo>
                    <a:pt x="1441124" y="3066452"/>
                    <a:pt x="1497379" y="3078594"/>
                    <a:pt x="1549986" y="3097372"/>
                  </a:cubicBezTo>
                  <a:cubicBezTo>
                    <a:pt x="1620570" y="3123913"/>
                    <a:pt x="1692813" y="3146805"/>
                    <a:pt x="1767908" y="3155828"/>
                  </a:cubicBezTo>
                  <a:cubicBezTo>
                    <a:pt x="1822770" y="3162995"/>
                    <a:pt x="1878428" y="3161734"/>
                    <a:pt x="1933688" y="3164919"/>
                  </a:cubicBezTo>
                  <a:cubicBezTo>
                    <a:pt x="1997373" y="3165383"/>
                    <a:pt x="2060992" y="3160274"/>
                    <a:pt x="2124677" y="3159677"/>
                  </a:cubicBezTo>
                  <a:cubicBezTo>
                    <a:pt x="2219210" y="3154103"/>
                    <a:pt x="2314472" y="3148596"/>
                    <a:pt x="2406484" y="3124842"/>
                  </a:cubicBezTo>
                  <a:cubicBezTo>
                    <a:pt x="2507982" y="3098965"/>
                    <a:pt x="2609148" y="3067912"/>
                    <a:pt x="2699435" y="3013503"/>
                  </a:cubicBezTo>
                  <a:cubicBezTo>
                    <a:pt x="2754164" y="2986630"/>
                    <a:pt x="2801928" y="2948677"/>
                    <a:pt x="2845314" y="2906145"/>
                  </a:cubicBezTo>
                  <a:cubicBezTo>
                    <a:pt x="2862429" y="2889756"/>
                    <a:pt x="2870788" y="2872239"/>
                    <a:pt x="2847636" y="2857177"/>
                  </a:cubicBezTo>
                  <a:cubicBezTo>
                    <a:pt x="2812343" y="2828911"/>
                    <a:pt x="2774000" y="2804692"/>
                    <a:pt x="2733467" y="2784720"/>
                  </a:cubicBezTo>
                  <a:cubicBezTo>
                    <a:pt x="2656779" y="2743847"/>
                    <a:pt x="2580689" y="2707552"/>
                    <a:pt x="2496837" y="2681874"/>
                  </a:cubicBezTo>
                  <a:cubicBezTo>
                    <a:pt x="2438990" y="2663163"/>
                    <a:pt x="2383929" y="2635958"/>
                    <a:pt x="2323826" y="2623418"/>
                  </a:cubicBezTo>
                  <a:cubicBezTo>
                    <a:pt x="2204151" y="2598204"/>
                    <a:pt x="2009115" y="2615655"/>
                    <a:pt x="1906224" y="2686784"/>
                  </a:cubicBezTo>
                  <a:cubicBezTo>
                    <a:pt x="1921814" y="2624944"/>
                    <a:pt x="1931831" y="2561644"/>
                    <a:pt x="1938398" y="2498277"/>
                  </a:cubicBezTo>
                  <a:cubicBezTo>
                    <a:pt x="1945165" y="2435375"/>
                    <a:pt x="1941384" y="2372274"/>
                    <a:pt x="1926657" y="2310832"/>
                  </a:cubicBezTo>
                  <a:cubicBezTo>
                    <a:pt x="1956045" y="2345733"/>
                    <a:pt x="1989280" y="2376388"/>
                    <a:pt x="2024771" y="2404920"/>
                  </a:cubicBezTo>
                  <a:cubicBezTo>
                    <a:pt x="2080230" y="2450636"/>
                    <a:pt x="2141395" y="2490448"/>
                    <a:pt x="2208397" y="2516989"/>
                  </a:cubicBezTo>
                  <a:cubicBezTo>
                    <a:pt x="2241964" y="2531453"/>
                    <a:pt x="2276725" y="2546515"/>
                    <a:pt x="2314008" y="2546582"/>
                  </a:cubicBezTo>
                  <a:cubicBezTo>
                    <a:pt x="2364956" y="2548042"/>
                    <a:pt x="2415572" y="2540942"/>
                    <a:pt x="2462872" y="2521302"/>
                  </a:cubicBezTo>
                  <a:cubicBezTo>
                    <a:pt x="2504333" y="2507898"/>
                    <a:pt x="2542146" y="2484940"/>
                    <a:pt x="2573790" y="2454949"/>
                  </a:cubicBezTo>
                  <a:cubicBezTo>
                    <a:pt x="2636745" y="2392246"/>
                    <a:pt x="2665934" y="2298424"/>
                    <a:pt x="2658902" y="2210640"/>
                  </a:cubicBezTo>
                  <a:cubicBezTo>
                    <a:pt x="2649880" y="2121197"/>
                    <a:pt x="2623079" y="2031555"/>
                    <a:pt x="2574652" y="1955316"/>
                  </a:cubicBezTo>
                  <a:cubicBezTo>
                    <a:pt x="2557205" y="1928643"/>
                    <a:pt x="2534849" y="1905685"/>
                    <a:pt x="2512294" y="1883324"/>
                  </a:cubicBezTo>
                  <a:cubicBezTo>
                    <a:pt x="2483105" y="1853797"/>
                    <a:pt x="2452655" y="1825000"/>
                    <a:pt x="2415638" y="1805559"/>
                  </a:cubicBezTo>
                  <a:cubicBezTo>
                    <a:pt x="2518994" y="1811000"/>
                    <a:pt x="2627590" y="1813123"/>
                    <a:pt x="2721592" y="1763094"/>
                  </a:cubicBezTo>
                  <a:close/>
                  <a:moveTo>
                    <a:pt x="2053297" y="525889"/>
                  </a:moveTo>
                  <a:cubicBezTo>
                    <a:pt x="2091375" y="498883"/>
                    <a:pt x="2132638" y="475527"/>
                    <a:pt x="2175692" y="457546"/>
                  </a:cubicBezTo>
                  <a:cubicBezTo>
                    <a:pt x="2228365" y="437773"/>
                    <a:pt x="2285747" y="434322"/>
                    <a:pt x="2341472" y="431403"/>
                  </a:cubicBezTo>
                  <a:cubicBezTo>
                    <a:pt x="2444695" y="429213"/>
                    <a:pt x="2548647" y="471214"/>
                    <a:pt x="2615981" y="550439"/>
                  </a:cubicBezTo>
                  <a:cubicBezTo>
                    <a:pt x="2647160" y="580895"/>
                    <a:pt x="2677344" y="614005"/>
                    <a:pt x="2690280" y="656603"/>
                  </a:cubicBezTo>
                  <a:cubicBezTo>
                    <a:pt x="2709585" y="709618"/>
                    <a:pt x="2723251" y="765819"/>
                    <a:pt x="2715821" y="822483"/>
                  </a:cubicBezTo>
                  <a:cubicBezTo>
                    <a:pt x="2705538" y="874106"/>
                    <a:pt x="2683713" y="924334"/>
                    <a:pt x="2651605" y="966136"/>
                  </a:cubicBezTo>
                  <a:cubicBezTo>
                    <a:pt x="2615251" y="1008469"/>
                    <a:pt x="2575979" y="1048479"/>
                    <a:pt x="2532992" y="1084243"/>
                  </a:cubicBezTo>
                  <a:cubicBezTo>
                    <a:pt x="2499822" y="1108064"/>
                    <a:pt x="2467117" y="1133211"/>
                    <a:pt x="2431294" y="1152852"/>
                  </a:cubicBezTo>
                  <a:cubicBezTo>
                    <a:pt x="2417032" y="1159620"/>
                    <a:pt x="2403034" y="1167051"/>
                    <a:pt x="2389302" y="1174814"/>
                  </a:cubicBezTo>
                  <a:cubicBezTo>
                    <a:pt x="2384459" y="1176672"/>
                    <a:pt x="2379816" y="1180388"/>
                    <a:pt x="2377228" y="1184833"/>
                  </a:cubicBezTo>
                  <a:cubicBezTo>
                    <a:pt x="2369533" y="1152984"/>
                    <a:pt x="2360246" y="1121600"/>
                    <a:pt x="2348172" y="1091144"/>
                  </a:cubicBezTo>
                  <a:cubicBezTo>
                    <a:pt x="2328934" y="1040915"/>
                    <a:pt x="2303791" y="993672"/>
                    <a:pt x="2277588" y="946761"/>
                  </a:cubicBezTo>
                  <a:cubicBezTo>
                    <a:pt x="2252180" y="897594"/>
                    <a:pt x="2219475" y="852209"/>
                    <a:pt x="2180070" y="813260"/>
                  </a:cubicBezTo>
                  <a:cubicBezTo>
                    <a:pt x="2147697" y="776302"/>
                    <a:pt x="2110812" y="743790"/>
                    <a:pt x="2066697" y="721628"/>
                  </a:cubicBezTo>
                  <a:cubicBezTo>
                    <a:pt x="2049781" y="713533"/>
                    <a:pt x="2035452" y="701590"/>
                    <a:pt x="2020725" y="690177"/>
                  </a:cubicBezTo>
                  <a:cubicBezTo>
                    <a:pt x="1995980" y="672395"/>
                    <a:pt x="1970241" y="655873"/>
                    <a:pt x="1944369" y="639417"/>
                  </a:cubicBezTo>
                  <a:cubicBezTo>
                    <a:pt x="1943573" y="638820"/>
                    <a:pt x="1942710" y="638290"/>
                    <a:pt x="1941848" y="637692"/>
                  </a:cubicBezTo>
                  <a:cubicBezTo>
                    <a:pt x="1942843" y="636564"/>
                    <a:pt x="1943705" y="635370"/>
                    <a:pt x="1944302" y="633977"/>
                  </a:cubicBezTo>
                  <a:cubicBezTo>
                    <a:pt x="1945497" y="630460"/>
                    <a:pt x="1946691" y="627010"/>
                    <a:pt x="1947885" y="623559"/>
                  </a:cubicBezTo>
                  <a:cubicBezTo>
                    <a:pt x="1981651" y="589388"/>
                    <a:pt x="2015484" y="555349"/>
                    <a:pt x="2053297" y="525889"/>
                  </a:cubicBezTo>
                  <a:close/>
                  <a:moveTo>
                    <a:pt x="1828741" y="2272879"/>
                  </a:moveTo>
                  <a:cubicBezTo>
                    <a:pt x="1739913" y="2300216"/>
                    <a:pt x="1645513" y="2310036"/>
                    <a:pt x="1552838" y="2309571"/>
                  </a:cubicBezTo>
                  <a:cubicBezTo>
                    <a:pt x="1463082" y="2305723"/>
                    <a:pt x="1373127" y="2290064"/>
                    <a:pt x="1287219" y="2263523"/>
                  </a:cubicBezTo>
                  <a:cubicBezTo>
                    <a:pt x="1224462" y="2242224"/>
                    <a:pt x="1165686" y="2210839"/>
                    <a:pt x="1108635" y="2177198"/>
                  </a:cubicBezTo>
                  <a:cubicBezTo>
                    <a:pt x="1010321" y="2118477"/>
                    <a:pt x="932440" y="2030958"/>
                    <a:pt x="864575" y="1939922"/>
                  </a:cubicBezTo>
                  <a:cubicBezTo>
                    <a:pt x="833661" y="1897059"/>
                    <a:pt x="808320" y="1849219"/>
                    <a:pt x="786893" y="1800715"/>
                  </a:cubicBezTo>
                  <a:cubicBezTo>
                    <a:pt x="764470" y="1750951"/>
                    <a:pt x="741318" y="1701187"/>
                    <a:pt x="726923" y="1648371"/>
                  </a:cubicBezTo>
                  <a:cubicBezTo>
                    <a:pt x="702245" y="1541145"/>
                    <a:pt x="702112" y="1428745"/>
                    <a:pt x="713456" y="1319728"/>
                  </a:cubicBezTo>
                  <a:cubicBezTo>
                    <a:pt x="723539" y="1249792"/>
                    <a:pt x="748151" y="1183108"/>
                    <a:pt x="776876" y="1118946"/>
                  </a:cubicBezTo>
                  <a:cubicBezTo>
                    <a:pt x="814091" y="1033948"/>
                    <a:pt x="869617" y="958506"/>
                    <a:pt x="933368" y="891556"/>
                  </a:cubicBezTo>
                  <a:cubicBezTo>
                    <a:pt x="1000304" y="825337"/>
                    <a:pt x="1078451" y="772719"/>
                    <a:pt x="1162303" y="730785"/>
                  </a:cubicBezTo>
                  <a:cubicBezTo>
                    <a:pt x="1164028" y="730055"/>
                    <a:pt x="1165819" y="729126"/>
                    <a:pt x="1167610" y="728197"/>
                  </a:cubicBezTo>
                  <a:cubicBezTo>
                    <a:pt x="1249406" y="687921"/>
                    <a:pt x="1336508" y="657664"/>
                    <a:pt x="1424208" y="635038"/>
                  </a:cubicBezTo>
                  <a:cubicBezTo>
                    <a:pt x="1478605" y="620573"/>
                    <a:pt x="1534330" y="616327"/>
                    <a:pt x="1590386" y="616327"/>
                  </a:cubicBezTo>
                  <a:cubicBezTo>
                    <a:pt x="1646708" y="616327"/>
                    <a:pt x="1703361" y="620640"/>
                    <a:pt x="1759218" y="623161"/>
                  </a:cubicBezTo>
                  <a:cubicBezTo>
                    <a:pt x="1790861" y="625085"/>
                    <a:pt x="1824495" y="629133"/>
                    <a:pt x="1855807" y="635569"/>
                  </a:cubicBezTo>
                  <a:cubicBezTo>
                    <a:pt x="1875576" y="640612"/>
                    <a:pt x="1896870" y="644261"/>
                    <a:pt x="1913057" y="657598"/>
                  </a:cubicBezTo>
                  <a:cubicBezTo>
                    <a:pt x="1914715" y="661247"/>
                    <a:pt x="1920487" y="662442"/>
                    <a:pt x="1923340" y="659124"/>
                  </a:cubicBezTo>
                  <a:cubicBezTo>
                    <a:pt x="1961484" y="682613"/>
                    <a:pt x="1998302" y="707694"/>
                    <a:pt x="2033926" y="735097"/>
                  </a:cubicBezTo>
                  <a:cubicBezTo>
                    <a:pt x="2074990" y="757591"/>
                    <a:pt x="2115124" y="780947"/>
                    <a:pt x="2146038" y="817905"/>
                  </a:cubicBezTo>
                  <a:cubicBezTo>
                    <a:pt x="2173436" y="845640"/>
                    <a:pt x="2199574" y="874769"/>
                    <a:pt x="2222062" y="906751"/>
                  </a:cubicBezTo>
                  <a:cubicBezTo>
                    <a:pt x="2242229" y="938335"/>
                    <a:pt x="2259278" y="971776"/>
                    <a:pt x="2277190" y="1004687"/>
                  </a:cubicBezTo>
                  <a:cubicBezTo>
                    <a:pt x="2331057" y="1099571"/>
                    <a:pt x="2358919" y="1206597"/>
                    <a:pt x="2372717" y="1314220"/>
                  </a:cubicBezTo>
                  <a:cubicBezTo>
                    <a:pt x="2386914" y="1465968"/>
                    <a:pt x="2362833" y="1620436"/>
                    <a:pt x="2313941" y="1764288"/>
                  </a:cubicBezTo>
                  <a:cubicBezTo>
                    <a:pt x="2284686" y="1838934"/>
                    <a:pt x="2246077" y="1910462"/>
                    <a:pt x="2202028" y="1977345"/>
                  </a:cubicBezTo>
                  <a:cubicBezTo>
                    <a:pt x="2164016" y="2026048"/>
                    <a:pt x="2128525" y="2077935"/>
                    <a:pt x="2082552" y="2119538"/>
                  </a:cubicBezTo>
                  <a:cubicBezTo>
                    <a:pt x="2047990" y="2148335"/>
                    <a:pt x="2013892" y="2178260"/>
                    <a:pt x="1975482" y="2201882"/>
                  </a:cubicBezTo>
                  <a:cubicBezTo>
                    <a:pt x="1928381" y="2229020"/>
                    <a:pt x="1880286" y="2255162"/>
                    <a:pt x="1828741" y="2272879"/>
                  </a:cubicBezTo>
                  <a:close/>
                  <a:moveTo>
                    <a:pt x="1199453" y="420654"/>
                  </a:moveTo>
                  <a:cubicBezTo>
                    <a:pt x="1213118" y="317476"/>
                    <a:pt x="1257167" y="219739"/>
                    <a:pt x="1328017" y="143169"/>
                  </a:cubicBezTo>
                  <a:cubicBezTo>
                    <a:pt x="1381950" y="74361"/>
                    <a:pt x="1464409" y="35678"/>
                    <a:pt x="1551047" y="29441"/>
                  </a:cubicBezTo>
                  <a:cubicBezTo>
                    <a:pt x="1590983" y="25128"/>
                    <a:pt x="1632445" y="28910"/>
                    <a:pt x="1672115" y="36275"/>
                  </a:cubicBezTo>
                  <a:cubicBezTo>
                    <a:pt x="1700309" y="40986"/>
                    <a:pt x="1728901" y="44503"/>
                    <a:pt x="1756100" y="53593"/>
                  </a:cubicBezTo>
                  <a:cubicBezTo>
                    <a:pt x="1778058" y="61091"/>
                    <a:pt x="1797893" y="73499"/>
                    <a:pt x="1817330" y="85907"/>
                  </a:cubicBezTo>
                  <a:cubicBezTo>
                    <a:pt x="1863303" y="117822"/>
                    <a:pt x="1906954" y="157700"/>
                    <a:pt x="1930504" y="209455"/>
                  </a:cubicBezTo>
                  <a:cubicBezTo>
                    <a:pt x="1977140" y="318869"/>
                    <a:pt x="1972961" y="429611"/>
                    <a:pt x="1944634" y="543339"/>
                  </a:cubicBezTo>
                  <a:cubicBezTo>
                    <a:pt x="1939526" y="566563"/>
                    <a:pt x="1929443" y="588326"/>
                    <a:pt x="1921946" y="610886"/>
                  </a:cubicBezTo>
                  <a:cubicBezTo>
                    <a:pt x="1920620" y="614535"/>
                    <a:pt x="1919226" y="618915"/>
                    <a:pt x="1918497" y="623161"/>
                  </a:cubicBezTo>
                  <a:cubicBezTo>
                    <a:pt x="1895544" y="611218"/>
                    <a:pt x="1870534" y="604184"/>
                    <a:pt x="1844396" y="601199"/>
                  </a:cubicBezTo>
                  <a:cubicBezTo>
                    <a:pt x="1837431" y="599938"/>
                    <a:pt x="1830731" y="605445"/>
                    <a:pt x="1829736" y="612213"/>
                  </a:cubicBezTo>
                  <a:cubicBezTo>
                    <a:pt x="1784228" y="603521"/>
                    <a:pt x="1737923" y="601331"/>
                    <a:pt x="1691751" y="598213"/>
                  </a:cubicBezTo>
                  <a:cubicBezTo>
                    <a:pt x="1629924" y="594829"/>
                    <a:pt x="1567698" y="590051"/>
                    <a:pt x="1505937" y="596222"/>
                  </a:cubicBezTo>
                  <a:cubicBezTo>
                    <a:pt x="1421289" y="605711"/>
                    <a:pt x="1339294" y="631057"/>
                    <a:pt x="1259622" y="660849"/>
                  </a:cubicBezTo>
                  <a:cubicBezTo>
                    <a:pt x="1247084" y="634574"/>
                    <a:pt x="1236735" y="606905"/>
                    <a:pt x="1225922" y="579833"/>
                  </a:cubicBezTo>
                  <a:cubicBezTo>
                    <a:pt x="1216966" y="557871"/>
                    <a:pt x="1206153" y="536770"/>
                    <a:pt x="1194212" y="516400"/>
                  </a:cubicBezTo>
                  <a:cubicBezTo>
                    <a:pt x="1192819" y="484418"/>
                    <a:pt x="1194013" y="452304"/>
                    <a:pt x="1199453" y="420654"/>
                  </a:cubicBezTo>
                  <a:close/>
                  <a:moveTo>
                    <a:pt x="637564" y="1153449"/>
                  </a:moveTo>
                  <a:cubicBezTo>
                    <a:pt x="600348" y="1106405"/>
                    <a:pt x="567975" y="1057238"/>
                    <a:pt x="537990" y="1004554"/>
                  </a:cubicBezTo>
                  <a:cubicBezTo>
                    <a:pt x="502698" y="938600"/>
                    <a:pt x="470656" y="870058"/>
                    <a:pt x="447637" y="798729"/>
                  </a:cubicBezTo>
                  <a:cubicBezTo>
                    <a:pt x="426210" y="720898"/>
                    <a:pt x="408895" y="640811"/>
                    <a:pt x="407834" y="559728"/>
                  </a:cubicBezTo>
                  <a:cubicBezTo>
                    <a:pt x="407170" y="489793"/>
                    <a:pt x="419841" y="417734"/>
                    <a:pt x="450622" y="354700"/>
                  </a:cubicBezTo>
                  <a:cubicBezTo>
                    <a:pt x="471253" y="314490"/>
                    <a:pt x="508403" y="282973"/>
                    <a:pt x="549400" y="264328"/>
                  </a:cubicBezTo>
                  <a:cubicBezTo>
                    <a:pt x="571757" y="255437"/>
                    <a:pt x="595771" y="251655"/>
                    <a:pt x="619189" y="246545"/>
                  </a:cubicBezTo>
                  <a:cubicBezTo>
                    <a:pt x="668412" y="236792"/>
                    <a:pt x="720886" y="238185"/>
                    <a:pt x="771104" y="238849"/>
                  </a:cubicBezTo>
                  <a:cubicBezTo>
                    <a:pt x="864642" y="246081"/>
                    <a:pt x="952606" y="288812"/>
                    <a:pt x="1022594" y="350387"/>
                  </a:cubicBezTo>
                  <a:cubicBezTo>
                    <a:pt x="1080242" y="403336"/>
                    <a:pt x="1131124" y="463916"/>
                    <a:pt x="1170595" y="531794"/>
                  </a:cubicBezTo>
                  <a:cubicBezTo>
                    <a:pt x="1171789" y="532789"/>
                    <a:pt x="1172851" y="533917"/>
                    <a:pt x="1173846" y="535178"/>
                  </a:cubicBezTo>
                  <a:cubicBezTo>
                    <a:pt x="1173912" y="535244"/>
                    <a:pt x="1173912" y="535244"/>
                    <a:pt x="1173979" y="535311"/>
                  </a:cubicBezTo>
                  <a:cubicBezTo>
                    <a:pt x="1174708" y="536240"/>
                    <a:pt x="1175305" y="537235"/>
                    <a:pt x="1176035" y="538164"/>
                  </a:cubicBezTo>
                  <a:cubicBezTo>
                    <a:pt x="1177295" y="539955"/>
                    <a:pt x="1178622" y="541681"/>
                    <a:pt x="1179816" y="543472"/>
                  </a:cubicBezTo>
                  <a:cubicBezTo>
                    <a:pt x="1181010" y="544534"/>
                    <a:pt x="1182072" y="545794"/>
                    <a:pt x="1183067" y="547188"/>
                  </a:cubicBezTo>
                  <a:cubicBezTo>
                    <a:pt x="1183465" y="547719"/>
                    <a:pt x="1183863" y="548249"/>
                    <a:pt x="1184261" y="548847"/>
                  </a:cubicBezTo>
                  <a:cubicBezTo>
                    <a:pt x="1185588" y="551103"/>
                    <a:pt x="1186649" y="553491"/>
                    <a:pt x="1187711" y="555880"/>
                  </a:cubicBezTo>
                  <a:cubicBezTo>
                    <a:pt x="1187777" y="556013"/>
                    <a:pt x="1187777" y="556079"/>
                    <a:pt x="1187843" y="556212"/>
                  </a:cubicBezTo>
                  <a:cubicBezTo>
                    <a:pt x="1196335" y="594099"/>
                    <a:pt x="1212389" y="629929"/>
                    <a:pt x="1224728" y="666954"/>
                  </a:cubicBezTo>
                  <a:cubicBezTo>
                    <a:pt x="1199320" y="676907"/>
                    <a:pt x="1175770" y="690442"/>
                    <a:pt x="1152419" y="704509"/>
                  </a:cubicBezTo>
                  <a:cubicBezTo>
                    <a:pt x="1147111" y="706566"/>
                    <a:pt x="1141075" y="709751"/>
                    <a:pt x="1137890" y="714263"/>
                  </a:cubicBezTo>
                  <a:cubicBezTo>
                    <a:pt x="924015" y="823811"/>
                    <a:pt x="776345" y="993009"/>
                    <a:pt x="704699" y="1233005"/>
                  </a:cubicBezTo>
                  <a:cubicBezTo>
                    <a:pt x="704235" y="1232474"/>
                    <a:pt x="703704" y="1231877"/>
                    <a:pt x="703173" y="1231346"/>
                  </a:cubicBezTo>
                  <a:cubicBezTo>
                    <a:pt x="679888" y="1206531"/>
                    <a:pt x="659191" y="1181317"/>
                    <a:pt x="637564" y="1153449"/>
                  </a:cubicBezTo>
                  <a:close/>
                  <a:moveTo>
                    <a:pt x="673188" y="1952795"/>
                  </a:moveTo>
                  <a:cubicBezTo>
                    <a:pt x="633319" y="1964274"/>
                    <a:pt x="593118" y="1970644"/>
                    <a:pt x="551192" y="1979004"/>
                  </a:cubicBezTo>
                  <a:cubicBezTo>
                    <a:pt x="465681" y="1994597"/>
                    <a:pt x="324844" y="2003355"/>
                    <a:pt x="246498" y="1965203"/>
                  </a:cubicBezTo>
                  <a:cubicBezTo>
                    <a:pt x="211339" y="1946027"/>
                    <a:pt x="173194" y="1929704"/>
                    <a:pt x="141816" y="1903827"/>
                  </a:cubicBezTo>
                  <a:cubicBezTo>
                    <a:pt x="70104" y="1831569"/>
                    <a:pt x="16834" y="1727927"/>
                    <a:pt x="30301" y="1623820"/>
                  </a:cubicBezTo>
                  <a:cubicBezTo>
                    <a:pt x="37532" y="1580227"/>
                    <a:pt x="61214" y="1541875"/>
                    <a:pt x="88214" y="1507704"/>
                  </a:cubicBezTo>
                  <a:cubicBezTo>
                    <a:pt x="107253" y="1483021"/>
                    <a:pt x="128084" y="1458537"/>
                    <a:pt x="154288" y="1440821"/>
                  </a:cubicBezTo>
                  <a:cubicBezTo>
                    <a:pt x="183012" y="1422706"/>
                    <a:pt x="210476" y="1402734"/>
                    <a:pt x="239135" y="1384620"/>
                  </a:cubicBezTo>
                  <a:cubicBezTo>
                    <a:pt x="288358" y="1359207"/>
                    <a:pt x="338775" y="1335188"/>
                    <a:pt x="390851" y="1316012"/>
                  </a:cubicBezTo>
                  <a:cubicBezTo>
                    <a:pt x="469330" y="1289338"/>
                    <a:pt x="550993" y="1272153"/>
                    <a:pt x="633120" y="1261470"/>
                  </a:cubicBezTo>
                  <a:cubicBezTo>
                    <a:pt x="650500" y="1260409"/>
                    <a:pt x="667881" y="1260740"/>
                    <a:pt x="685328" y="1260740"/>
                  </a:cubicBezTo>
                  <a:cubicBezTo>
                    <a:pt x="688977" y="1261072"/>
                    <a:pt x="693223" y="1261072"/>
                    <a:pt x="697203" y="1260342"/>
                  </a:cubicBezTo>
                  <a:cubicBezTo>
                    <a:pt x="683006" y="1317538"/>
                    <a:pt x="679291" y="1376857"/>
                    <a:pt x="679159" y="1435711"/>
                  </a:cubicBezTo>
                  <a:cubicBezTo>
                    <a:pt x="678694" y="1507438"/>
                    <a:pt x="682011" y="1579895"/>
                    <a:pt x="698861" y="1649830"/>
                  </a:cubicBezTo>
                  <a:cubicBezTo>
                    <a:pt x="719161" y="1726401"/>
                    <a:pt x="754586" y="1798194"/>
                    <a:pt x="788949" y="1869324"/>
                  </a:cubicBezTo>
                  <a:cubicBezTo>
                    <a:pt x="793328" y="1877618"/>
                    <a:pt x="797839" y="1885779"/>
                    <a:pt x="802549" y="1893874"/>
                  </a:cubicBezTo>
                  <a:cubicBezTo>
                    <a:pt x="802283" y="1893808"/>
                    <a:pt x="802018" y="1893741"/>
                    <a:pt x="801686" y="1893675"/>
                  </a:cubicBezTo>
                  <a:cubicBezTo>
                    <a:pt x="785500" y="1893874"/>
                    <a:pt x="772431" y="1910661"/>
                    <a:pt x="757372" y="1916434"/>
                  </a:cubicBezTo>
                  <a:cubicBezTo>
                    <a:pt x="729443" y="1929041"/>
                    <a:pt x="702046" y="1943041"/>
                    <a:pt x="673188" y="1952795"/>
                  </a:cubicBezTo>
                  <a:close/>
                  <a:moveTo>
                    <a:pt x="984051" y="2538221"/>
                  </a:moveTo>
                  <a:cubicBezTo>
                    <a:pt x="920631" y="2590109"/>
                    <a:pt x="857809" y="2641864"/>
                    <a:pt x="785433" y="2681476"/>
                  </a:cubicBezTo>
                  <a:cubicBezTo>
                    <a:pt x="744104" y="2703704"/>
                    <a:pt x="701449" y="2725003"/>
                    <a:pt x="656007" y="2737079"/>
                  </a:cubicBezTo>
                  <a:cubicBezTo>
                    <a:pt x="632058" y="2742454"/>
                    <a:pt x="605058" y="2744046"/>
                    <a:pt x="580381" y="2744113"/>
                  </a:cubicBezTo>
                  <a:cubicBezTo>
                    <a:pt x="540312" y="2745506"/>
                    <a:pt x="498519" y="2738141"/>
                    <a:pt x="470524" y="2707088"/>
                  </a:cubicBezTo>
                  <a:cubicBezTo>
                    <a:pt x="415728" y="2654271"/>
                    <a:pt x="409094" y="2573388"/>
                    <a:pt x="413473" y="2500998"/>
                  </a:cubicBezTo>
                  <a:cubicBezTo>
                    <a:pt x="417320" y="2461385"/>
                    <a:pt x="430920" y="2423233"/>
                    <a:pt x="443391" y="2385545"/>
                  </a:cubicBezTo>
                  <a:cubicBezTo>
                    <a:pt x="463359" y="2330937"/>
                    <a:pt x="485516" y="2273409"/>
                    <a:pt x="520012" y="2225105"/>
                  </a:cubicBezTo>
                  <a:cubicBezTo>
                    <a:pt x="558024" y="2165919"/>
                    <a:pt x="599022" y="2108259"/>
                    <a:pt x="649638" y="2058959"/>
                  </a:cubicBezTo>
                  <a:cubicBezTo>
                    <a:pt x="675974" y="2030560"/>
                    <a:pt x="703173" y="2003953"/>
                    <a:pt x="735613" y="1981857"/>
                  </a:cubicBezTo>
                  <a:cubicBezTo>
                    <a:pt x="755780" y="1967326"/>
                    <a:pt x="776013" y="1952530"/>
                    <a:pt x="793128" y="1934349"/>
                  </a:cubicBezTo>
                  <a:cubicBezTo>
                    <a:pt x="799563" y="1926785"/>
                    <a:pt x="809448" y="1921477"/>
                    <a:pt x="812897" y="1911789"/>
                  </a:cubicBezTo>
                  <a:cubicBezTo>
                    <a:pt x="868091" y="2002294"/>
                    <a:pt x="941395" y="2081850"/>
                    <a:pt x="1021267" y="2150989"/>
                  </a:cubicBezTo>
                  <a:cubicBezTo>
                    <a:pt x="1074670" y="2191929"/>
                    <a:pt x="1133180" y="2226631"/>
                    <a:pt x="1194344" y="2255295"/>
                  </a:cubicBezTo>
                  <a:cubicBezTo>
                    <a:pt x="1179087" y="2292320"/>
                    <a:pt x="1166084" y="2330671"/>
                    <a:pt x="1143794" y="2364312"/>
                  </a:cubicBezTo>
                  <a:cubicBezTo>
                    <a:pt x="1103063" y="2432655"/>
                    <a:pt x="1041766" y="2484741"/>
                    <a:pt x="984051" y="2538221"/>
                  </a:cubicBezTo>
                  <a:close/>
                  <a:moveTo>
                    <a:pt x="2673828" y="2995588"/>
                  </a:moveTo>
                  <a:cubicBezTo>
                    <a:pt x="2594222" y="3042631"/>
                    <a:pt x="2505262" y="3069504"/>
                    <a:pt x="2416435" y="3093258"/>
                  </a:cubicBezTo>
                  <a:cubicBezTo>
                    <a:pt x="2309430" y="3122254"/>
                    <a:pt x="2197517" y="3128690"/>
                    <a:pt x="2087063" y="3132672"/>
                  </a:cubicBezTo>
                  <a:cubicBezTo>
                    <a:pt x="2037707" y="3132273"/>
                    <a:pt x="1988550" y="3137980"/>
                    <a:pt x="1939194" y="3136984"/>
                  </a:cubicBezTo>
                  <a:cubicBezTo>
                    <a:pt x="1892359" y="3134994"/>
                    <a:pt x="1845524" y="3133667"/>
                    <a:pt x="1798756" y="3131212"/>
                  </a:cubicBezTo>
                  <a:cubicBezTo>
                    <a:pt x="1723130" y="3124112"/>
                    <a:pt x="1649295" y="3105003"/>
                    <a:pt x="1578511" y="3077732"/>
                  </a:cubicBezTo>
                  <a:cubicBezTo>
                    <a:pt x="1518342" y="3055504"/>
                    <a:pt x="1453795" y="3042300"/>
                    <a:pt x="1402780" y="3001360"/>
                  </a:cubicBezTo>
                  <a:cubicBezTo>
                    <a:pt x="1372464" y="2988687"/>
                    <a:pt x="1357803" y="3053646"/>
                    <a:pt x="1344137" y="3072424"/>
                  </a:cubicBezTo>
                  <a:cubicBezTo>
                    <a:pt x="1317469" y="3118140"/>
                    <a:pt x="1289607" y="3163592"/>
                    <a:pt x="1257167" y="3205460"/>
                  </a:cubicBezTo>
                  <a:cubicBezTo>
                    <a:pt x="1232555" y="3236049"/>
                    <a:pt x="1198789" y="3257547"/>
                    <a:pt x="1174111" y="3288002"/>
                  </a:cubicBezTo>
                  <a:cubicBezTo>
                    <a:pt x="1152286" y="3277784"/>
                    <a:pt x="1132716" y="3263651"/>
                    <a:pt x="1112085" y="3251310"/>
                  </a:cubicBezTo>
                  <a:cubicBezTo>
                    <a:pt x="1164558" y="3217603"/>
                    <a:pt x="1206750" y="3171156"/>
                    <a:pt x="1244496" y="3121923"/>
                  </a:cubicBezTo>
                  <a:cubicBezTo>
                    <a:pt x="1293189" y="3049665"/>
                    <a:pt x="1319326" y="2964070"/>
                    <a:pt x="1336044" y="2879206"/>
                  </a:cubicBezTo>
                  <a:cubicBezTo>
                    <a:pt x="1338697" y="2865006"/>
                    <a:pt x="1341417" y="2850674"/>
                    <a:pt x="1343341" y="2836276"/>
                  </a:cubicBezTo>
                  <a:cubicBezTo>
                    <a:pt x="1356343" y="2858239"/>
                    <a:pt x="1370739" y="2879272"/>
                    <a:pt x="1388319" y="2897652"/>
                  </a:cubicBezTo>
                  <a:cubicBezTo>
                    <a:pt x="1441124" y="2945027"/>
                    <a:pt x="1508590" y="2978336"/>
                    <a:pt x="1579639" y="2985237"/>
                  </a:cubicBezTo>
                  <a:cubicBezTo>
                    <a:pt x="1591580" y="2986564"/>
                    <a:pt x="1603654" y="2987360"/>
                    <a:pt x="1615727" y="2987360"/>
                  </a:cubicBezTo>
                  <a:cubicBezTo>
                    <a:pt x="1632843" y="2987360"/>
                    <a:pt x="1649892" y="2985701"/>
                    <a:pt x="1666410" y="2981455"/>
                  </a:cubicBezTo>
                  <a:cubicBezTo>
                    <a:pt x="1707739" y="2967786"/>
                    <a:pt x="1746746" y="2945359"/>
                    <a:pt x="1779584" y="2916628"/>
                  </a:cubicBezTo>
                  <a:cubicBezTo>
                    <a:pt x="1805456" y="2921207"/>
                    <a:pt x="1832456" y="2918022"/>
                    <a:pt x="1858593" y="2917292"/>
                  </a:cubicBezTo>
                  <a:cubicBezTo>
                    <a:pt x="1961219" y="2913842"/>
                    <a:pt x="2063977" y="2905879"/>
                    <a:pt x="2166802" y="2910126"/>
                  </a:cubicBezTo>
                  <a:cubicBezTo>
                    <a:pt x="2284023" y="2910723"/>
                    <a:pt x="2401044" y="2916164"/>
                    <a:pt x="2518198" y="2919548"/>
                  </a:cubicBezTo>
                  <a:cubicBezTo>
                    <a:pt x="2573790" y="2921870"/>
                    <a:pt x="2629514" y="2920212"/>
                    <a:pt x="2684841" y="2914173"/>
                  </a:cubicBezTo>
                  <a:cubicBezTo>
                    <a:pt x="2725307" y="2911121"/>
                    <a:pt x="2766437" y="2909662"/>
                    <a:pt x="2806705" y="2903889"/>
                  </a:cubicBezTo>
                  <a:cubicBezTo>
                    <a:pt x="2789457" y="2919681"/>
                    <a:pt x="2771346" y="2934477"/>
                    <a:pt x="2753037" y="2948942"/>
                  </a:cubicBezTo>
                  <a:cubicBezTo>
                    <a:pt x="2728292" y="2967123"/>
                    <a:pt x="2700364" y="2980393"/>
                    <a:pt x="2673828" y="2995588"/>
                  </a:cubicBezTo>
                  <a:close/>
                  <a:moveTo>
                    <a:pt x="1932362" y="2689770"/>
                  </a:moveTo>
                  <a:cubicBezTo>
                    <a:pt x="1954784" y="2680547"/>
                    <a:pt x="1977671" y="2672319"/>
                    <a:pt x="2000624" y="2664490"/>
                  </a:cubicBezTo>
                  <a:cubicBezTo>
                    <a:pt x="2084542" y="2639873"/>
                    <a:pt x="2174630" y="2633304"/>
                    <a:pt x="2262065" y="2639475"/>
                  </a:cubicBezTo>
                  <a:cubicBezTo>
                    <a:pt x="2334904" y="2644650"/>
                    <a:pt x="2401309" y="2675571"/>
                    <a:pt x="2468975" y="2700121"/>
                  </a:cubicBezTo>
                  <a:cubicBezTo>
                    <a:pt x="2514815" y="2716709"/>
                    <a:pt x="2561583" y="2730776"/>
                    <a:pt x="2605964" y="2751212"/>
                  </a:cubicBezTo>
                  <a:cubicBezTo>
                    <a:pt x="2639067" y="2766473"/>
                    <a:pt x="2671308" y="2783526"/>
                    <a:pt x="2703747" y="2800247"/>
                  </a:cubicBezTo>
                  <a:cubicBezTo>
                    <a:pt x="2745806" y="2820816"/>
                    <a:pt x="2786339" y="2844105"/>
                    <a:pt x="2823090" y="2873168"/>
                  </a:cubicBezTo>
                  <a:cubicBezTo>
                    <a:pt x="2747663" y="2882524"/>
                    <a:pt x="2672701" y="2888429"/>
                    <a:pt x="2596411" y="2892211"/>
                  </a:cubicBezTo>
                  <a:cubicBezTo>
                    <a:pt x="2496041" y="2893604"/>
                    <a:pt x="2394675" y="2887832"/>
                    <a:pt x="2294239" y="2885244"/>
                  </a:cubicBezTo>
                  <a:cubicBezTo>
                    <a:pt x="2200502" y="2885178"/>
                    <a:pt x="2106700" y="2881462"/>
                    <a:pt x="2013029" y="2886438"/>
                  </a:cubicBezTo>
                  <a:cubicBezTo>
                    <a:pt x="1940720" y="2888628"/>
                    <a:pt x="1869008" y="2898780"/>
                    <a:pt x="1796765" y="2899377"/>
                  </a:cubicBezTo>
                  <a:cubicBezTo>
                    <a:pt x="1812488" y="2881661"/>
                    <a:pt x="1825556" y="2861689"/>
                    <a:pt x="1838227" y="2841717"/>
                  </a:cubicBezTo>
                  <a:cubicBezTo>
                    <a:pt x="1863369" y="2803431"/>
                    <a:pt x="1884332" y="2762426"/>
                    <a:pt x="1897600" y="2718501"/>
                  </a:cubicBezTo>
                  <a:cubicBezTo>
                    <a:pt x="1899458" y="2712064"/>
                    <a:pt x="1901182" y="2705562"/>
                    <a:pt x="1902907" y="2699059"/>
                  </a:cubicBezTo>
                  <a:cubicBezTo>
                    <a:pt x="1909077" y="2702443"/>
                    <a:pt x="1925860" y="2691296"/>
                    <a:pt x="1932362" y="2689770"/>
                  </a:cubicBezTo>
                  <a:close/>
                  <a:moveTo>
                    <a:pt x="1885792" y="2651617"/>
                  </a:moveTo>
                  <a:cubicBezTo>
                    <a:pt x="1878893" y="2684528"/>
                    <a:pt x="1869273" y="2720292"/>
                    <a:pt x="1855542" y="2751876"/>
                  </a:cubicBezTo>
                  <a:cubicBezTo>
                    <a:pt x="1840615" y="2787242"/>
                    <a:pt x="1818989" y="2820219"/>
                    <a:pt x="1797760" y="2852400"/>
                  </a:cubicBezTo>
                  <a:cubicBezTo>
                    <a:pt x="1776333" y="2885178"/>
                    <a:pt x="1746746" y="2911453"/>
                    <a:pt x="1712316" y="2929965"/>
                  </a:cubicBezTo>
                  <a:cubicBezTo>
                    <a:pt x="1685317" y="2945757"/>
                    <a:pt x="1656128" y="2958961"/>
                    <a:pt x="1624285" y="2959227"/>
                  </a:cubicBezTo>
                  <a:cubicBezTo>
                    <a:pt x="1568030" y="2960487"/>
                    <a:pt x="1510249" y="2946819"/>
                    <a:pt x="1462286" y="2916562"/>
                  </a:cubicBezTo>
                  <a:cubicBezTo>
                    <a:pt x="1440328" y="2903624"/>
                    <a:pt x="1418370" y="2889822"/>
                    <a:pt x="1401255" y="2870713"/>
                  </a:cubicBezTo>
                  <a:cubicBezTo>
                    <a:pt x="1375781" y="2840124"/>
                    <a:pt x="1357206" y="2804427"/>
                    <a:pt x="1338565" y="2769393"/>
                  </a:cubicBezTo>
                  <a:cubicBezTo>
                    <a:pt x="1318862" y="2726397"/>
                    <a:pt x="1295378" y="2684993"/>
                    <a:pt x="1278462" y="2640736"/>
                  </a:cubicBezTo>
                  <a:cubicBezTo>
                    <a:pt x="1250003" y="2552421"/>
                    <a:pt x="1227646" y="2460456"/>
                    <a:pt x="1226320" y="2367298"/>
                  </a:cubicBezTo>
                  <a:cubicBezTo>
                    <a:pt x="1225855" y="2334520"/>
                    <a:pt x="1225126" y="2301808"/>
                    <a:pt x="1224661" y="2269030"/>
                  </a:cubicBezTo>
                  <a:cubicBezTo>
                    <a:pt x="1237597" y="2274604"/>
                    <a:pt x="1250600" y="2279978"/>
                    <a:pt x="1263735" y="2285021"/>
                  </a:cubicBezTo>
                  <a:cubicBezTo>
                    <a:pt x="1361385" y="2318064"/>
                    <a:pt x="1465139" y="2335449"/>
                    <a:pt x="1568096" y="2337904"/>
                  </a:cubicBezTo>
                  <a:cubicBezTo>
                    <a:pt x="1660440" y="2336179"/>
                    <a:pt x="1754640" y="2326757"/>
                    <a:pt x="1842672" y="2297694"/>
                  </a:cubicBezTo>
                  <a:cubicBezTo>
                    <a:pt x="1860185" y="2291324"/>
                    <a:pt x="1877433" y="2284225"/>
                    <a:pt x="1894349" y="2276594"/>
                  </a:cubicBezTo>
                  <a:cubicBezTo>
                    <a:pt x="1894084" y="2283362"/>
                    <a:pt x="1895477" y="2290462"/>
                    <a:pt x="1896008" y="2296765"/>
                  </a:cubicBezTo>
                  <a:cubicBezTo>
                    <a:pt x="1898529" y="2317003"/>
                    <a:pt x="1902509" y="2336975"/>
                    <a:pt x="1907020" y="2356814"/>
                  </a:cubicBezTo>
                  <a:cubicBezTo>
                    <a:pt x="1912128" y="2382957"/>
                    <a:pt x="1913256" y="2409631"/>
                    <a:pt x="1913256" y="2436171"/>
                  </a:cubicBezTo>
                  <a:cubicBezTo>
                    <a:pt x="1912725" y="2508694"/>
                    <a:pt x="1900055" y="2580554"/>
                    <a:pt x="1885792" y="2651617"/>
                  </a:cubicBezTo>
                  <a:close/>
                  <a:moveTo>
                    <a:pt x="2456768" y="1868793"/>
                  </a:moveTo>
                  <a:cubicBezTo>
                    <a:pt x="2495908" y="1906481"/>
                    <a:pt x="2537436" y="1943174"/>
                    <a:pt x="2563706" y="1991478"/>
                  </a:cubicBezTo>
                  <a:cubicBezTo>
                    <a:pt x="2586129" y="2032219"/>
                    <a:pt x="2603377" y="2075812"/>
                    <a:pt x="2614124" y="2121064"/>
                  </a:cubicBezTo>
                  <a:cubicBezTo>
                    <a:pt x="2625799" y="2165852"/>
                    <a:pt x="2634224" y="2211635"/>
                    <a:pt x="2631040" y="2258215"/>
                  </a:cubicBezTo>
                  <a:cubicBezTo>
                    <a:pt x="2625269" y="2332529"/>
                    <a:pt x="2592165" y="2409564"/>
                    <a:pt x="2530869" y="2454352"/>
                  </a:cubicBezTo>
                  <a:cubicBezTo>
                    <a:pt x="2504599" y="2475187"/>
                    <a:pt x="2473618" y="2488258"/>
                    <a:pt x="2442041" y="2498941"/>
                  </a:cubicBezTo>
                  <a:cubicBezTo>
                    <a:pt x="2399584" y="2516060"/>
                    <a:pt x="2353545" y="2519775"/>
                    <a:pt x="2308104" y="2518382"/>
                  </a:cubicBezTo>
                  <a:cubicBezTo>
                    <a:pt x="2275465" y="2516590"/>
                    <a:pt x="2245414" y="2502325"/>
                    <a:pt x="2215760" y="2489718"/>
                  </a:cubicBezTo>
                  <a:cubicBezTo>
                    <a:pt x="2142721" y="2460456"/>
                    <a:pt x="2077510" y="2414673"/>
                    <a:pt x="2018668" y="2362985"/>
                  </a:cubicBezTo>
                  <a:cubicBezTo>
                    <a:pt x="1981784" y="2334653"/>
                    <a:pt x="1953192" y="2297628"/>
                    <a:pt x="1921946" y="2263523"/>
                  </a:cubicBezTo>
                  <a:cubicBezTo>
                    <a:pt x="1996445" y="2226366"/>
                    <a:pt x="2064773" y="2177198"/>
                    <a:pt x="2124213" y="2118676"/>
                  </a:cubicBezTo>
                  <a:cubicBezTo>
                    <a:pt x="2172308" y="2063006"/>
                    <a:pt x="2220669" y="2006076"/>
                    <a:pt x="2257354" y="1942046"/>
                  </a:cubicBezTo>
                  <a:cubicBezTo>
                    <a:pt x="2287472" y="1890026"/>
                    <a:pt x="2315335" y="1836678"/>
                    <a:pt x="2337094" y="1780942"/>
                  </a:cubicBezTo>
                  <a:cubicBezTo>
                    <a:pt x="2336629" y="1786052"/>
                    <a:pt x="2338752" y="1791691"/>
                    <a:pt x="2344855" y="1796403"/>
                  </a:cubicBezTo>
                  <a:cubicBezTo>
                    <a:pt x="2380744" y="1822811"/>
                    <a:pt x="2424528" y="1837010"/>
                    <a:pt x="2456768" y="1868793"/>
                  </a:cubicBezTo>
                  <a:close/>
                  <a:moveTo>
                    <a:pt x="2361175" y="1768667"/>
                  </a:moveTo>
                  <a:cubicBezTo>
                    <a:pt x="2352020" y="1765217"/>
                    <a:pt x="2343993" y="1768203"/>
                    <a:pt x="2339880" y="1773776"/>
                  </a:cubicBezTo>
                  <a:cubicBezTo>
                    <a:pt x="2350560" y="1745577"/>
                    <a:pt x="2359649" y="1716846"/>
                    <a:pt x="2366614" y="1687253"/>
                  </a:cubicBezTo>
                  <a:cubicBezTo>
                    <a:pt x="2398390" y="1562378"/>
                    <a:pt x="2413847" y="1431000"/>
                    <a:pt x="2399385" y="1302476"/>
                  </a:cubicBezTo>
                  <a:cubicBezTo>
                    <a:pt x="2394476" y="1269167"/>
                    <a:pt x="2388771" y="1235858"/>
                    <a:pt x="2381474" y="1202948"/>
                  </a:cubicBezTo>
                  <a:cubicBezTo>
                    <a:pt x="2389169" y="1208322"/>
                    <a:pt x="2398722" y="1205867"/>
                    <a:pt x="2408142" y="1203279"/>
                  </a:cubicBezTo>
                  <a:cubicBezTo>
                    <a:pt x="2413582" y="1201820"/>
                    <a:pt x="2418889" y="1200360"/>
                    <a:pt x="2423798" y="1200360"/>
                  </a:cubicBezTo>
                  <a:cubicBezTo>
                    <a:pt x="2466653" y="1195516"/>
                    <a:pt x="2509773" y="1201222"/>
                    <a:pt x="2552097" y="1208455"/>
                  </a:cubicBezTo>
                  <a:cubicBezTo>
                    <a:pt x="2611006" y="1216483"/>
                    <a:pt x="2668853" y="1229422"/>
                    <a:pt x="2723980" y="1252115"/>
                  </a:cubicBezTo>
                  <a:cubicBezTo>
                    <a:pt x="2744744" y="1259679"/>
                    <a:pt x="2765641" y="1268039"/>
                    <a:pt x="2782756" y="1282371"/>
                  </a:cubicBezTo>
                  <a:cubicBezTo>
                    <a:pt x="2836889" y="1333927"/>
                    <a:pt x="2876559" y="1402071"/>
                    <a:pt x="2891021" y="1475788"/>
                  </a:cubicBezTo>
                  <a:cubicBezTo>
                    <a:pt x="2898119" y="1513543"/>
                    <a:pt x="2903227" y="1553752"/>
                    <a:pt x="2889164" y="1590511"/>
                  </a:cubicBezTo>
                  <a:cubicBezTo>
                    <a:pt x="2867272" y="1641802"/>
                    <a:pt x="2823223" y="1682608"/>
                    <a:pt x="2773602" y="1707026"/>
                  </a:cubicBezTo>
                  <a:cubicBezTo>
                    <a:pt x="2721393" y="1731377"/>
                    <a:pt x="2670312" y="1760705"/>
                    <a:pt x="2612996" y="1771255"/>
                  </a:cubicBezTo>
                  <a:cubicBezTo>
                    <a:pt x="2573126" y="1780213"/>
                    <a:pt x="2529874" y="1780146"/>
                    <a:pt x="2488810" y="1779748"/>
                  </a:cubicBezTo>
                  <a:cubicBezTo>
                    <a:pt x="2446154" y="1778886"/>
                    <a:pt x="2403299" y="1779284"/>
                    <a:pt x="2361175" y="17686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20"/>
            <p:cNvSpPr/>
            <p:nvPr/>
          </p:nvSpPr>
          <p:spPr>
            <a:xfrm>
              <a:off x="5203495" y="7252466"/>
              <a:ext cx="398031" cy="703334"/>
            </a:xfrm>
            <a:custGeom>
              <a:rect b="b" l="l" r="r" t="t"/>
              <a:pathLst>
                <a:path extrusionOk="0" h="703334" w="398031">
                  <a:moveTo>
                    <a:pt x="359643" y="575637"/>
                  </a:moveTo>
                  <a:cubicBezTo>
                    <a:pt x="376161" y="535760"/>
                    <a:pt x="379412" y="492166"/>
                    <a:pt x="387240" y="450099"/>
                  </a:cubicBezTo>
                  <a:cubicBezTo>
                    <a:pt x="392082" y="407434"/>
                    <a:pt x="400109" y="365035"/>
                    <a:pt x="400706" y="321972"/>
                  </a:cubicBezTo>
                  <a:cubicBezTo>
                    <a:pt x="400839" y="287801"/>
                    <a:pt x="401702" y="253630"/>
                    <a:pt x="400441" y="219458"/>
                  </a:cubicBezTo>
                  <a:cubicBezTo>
                    <a:pt x="395466" y="170291"/>
                    <a:pt x="381269" y="122119"/>
                    <a:pt x="363955" y="76004"/>
                  </a:cubicBezTo>
                  <a:cubicBezTo>
                    <a:pt x="347237" y="34003"/>
                    <a:pt x="307899" y="3083"/>
                    <a:pt x="261992" y="2221"/>
                  </a:cubicBezTo>
                  <a:cubicBezTo>
                    <a:pt x="255558" y="496"/>
                    <a:pt x="247531" y="-1429"/>
                    <a:pt x="242091" y="1557"/>
                  </a:cubicBezTo>
                  <a:cubicBezTo>
                    <a:pt x="233002" y="1889"/>
                    <a:pt x="224047" y="5008"/>
                    <a:pt x="215555" y="8060"/>
                  </a:cubicBezTo>
                  <a:cubicBezTo>
                    <a:pt x="210713" y="9785"/>
                    <a:pt x="205936" y="11576"/>
                    <a:pt x="201160" y="13368"/>
                  </a:cubicBezTo>
                  <a:cubicBezTo>
                    <a:pt x="151738" y="26373"/>
                    <a:pt x="111205" y="66184"/>
                    <a:pt x="83674" y="108650"/>
                  </a:cubicBezTo>
                  <a:cubicBezTo>
                    <a:pt x="43805" y="163921"/>
                    <a:pt x="21449" y="228416"/>
                    <a:pt x="11763" y="295564"/>
                  </a:cubicBezTo>
                  <a:cubicBezTo>
                    <a:pt x="2608" y="344400"/>
                    <a:pt x="-1372" y="394097"/>
                    <a:pt x="419" y="443663"/>
                  </a:cubicBezTo>
                  <a:cubicBezTo>
                    <a:pt x="4997" y="521627"/>
                    <a:pt x="12891" y="607022"/>
                    <a:pt x="68549" y="666872"/>
                  </a:cubicBezTo>
                  <a:cubicBezTo>
                    <a:pt x="98866" y="698190"/>
                    <a:pt x="146364" y="703432"/>
                    <a:pt x="187826" y="705157"/>
                  </a:cubicBezTo>
                  <a:cubicBezTo>
                    <a:pt x="190214" y="705290"/>
                    <a:pt x="192602" y="705356"/>
                    <a:pt x="194924" y="705356"/>
                  </a:cubicBezTo>
                  <a:cubicBezTo>
                    <a:pt x="270484" y="705356"/>
                    <a:pt x="332046" y="641857"/>
                    <a:pt x="359643" y="575637"/>
                  </a:cubicBezTo>
                  <a:close/>
                  <a:moveTo>
                    <a:pt x="187162" y="677090"/>
                  </a:moveTo>
                  <a:cubicBezTo>
                    <a:pt x="154192" y="675365"/>
                    <a:pt x="116445" y="672644"/>
                    <a:pt x="90772" y="649620"/>
                  </a:cubicBezTo>
                  <a:cubicBezTo>
                    <a:pt x="64436" y="621553"/>
                    <a:pt x="47652" y="585192"/>
                    <a:pt x="40421" y="547305"/>
                  </a:cubicBezTo>
                  <a:cubicBezTo>
                    <a:pt x="21183" y="451824"/>
                    <a:pt x="24964" y="353490"/>
                    <a:pt x="46259" y="258672"/>
                  </a:cubicBezTo>
                  <a:cubicBezTo>
                    <a:pt x="56343" y="204728"/>
                    <a:pt x="81817" y="155694"/>
                    <a:pt x="112664" y="110906"/>
                  </a:cubicBezTo>
                  <a:cubicBezTo>
                    <a:pt x="144706" y="63928"/>
                    <a:pt x="191474" y="27435"/>
                    <a:pt x="245806" y="27435"/>
                  </a:cubicBezTo>
                  <a:cubicBezTo>
                    <a:pt x="259803" y="27435"/>
                    <a:pt x="274331" y="29823"/>
                    <a:pt x="289191" y="35132"/>
                  </a:cubicBezTo>
                  <a:cubicBezTo>
                    <a:pt x="325744" y="50193"/>
                    <a:pt x="341201" y="88147"/>
                    <a:pt x="350886" y="124176"/>
                  </a:cubicBezTo>
                  <a:cubicBezTo>
                    <a:pt x="359775" y="150850"/>
                    <a:pt x="366343" y="178187"/>
                    <a:pt x="370788" y="205922"/>
                  </a:cubicBezTo>
                  <a:cubicBezTo>
                    <a:pt x="378350" y="295631"/>
                    <a:pt x="369992" y="386069"/>
                    <a:pt x="354667" y="474516"/>
                  </a:cubicBezTo>
                  <a:cubicBezTo>
                    <a:pt x="348697" y="511806"/>
                    <a:pt x="343257" y="549760"/>
                    <a:pt x="325213" y="583799"/>
                  </a:cubicBezTo>
                  <a:cubicBezTo>
                    <a:pt x="296687" y="633165"/>
                    <a:pt x="248459" y="681602"/>
                    <a:pt x="187162" y="6770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20"/>
            <p:cNvSpPr/>
            <p:nvPr/>
          </p:nvSpPr>
          <p:spPr>
            <a:xfrm>
              <a:off x="5667201" y="7334287"/>
              <a:ext cx="351594" cy="636982"/>
            </a:xfrm>
            <a:custGeom>
              <a:rect b="b" l="l" r="r" t="t"/>
              <a:pathLst>
                <a:path extrusionOk="0" h="636982" w="351594">
                  <a:moveTo>
                    <a:pt x="332710" y="82830"/>
                  </a:moveTo>
                  <a:cubicBezTo>
                    <a:pt x="323290" y="51976"/>
                    <a:pt x="305710" y="20525"/>
                    <a:pt x="275261" y="6591"/>
                  </a:cubicBezTo>
                  <a:cubicBezTo>
                    <a:pt x="270617" y="4932"/>
                    <a:pt x="265111" y="2875"/>
                    <a:pt x="259937" y="2610"/>
                  </a:cubicBezTo>
                  <a:cubicBezTo>
                    <a:pt x="258809" y="1814"/>
                    <a:pt x="257018" y="1681"/>
                    <a:pt x="255558" y="1814"/>
                  </a:cubicBezTo>
                  <a:cubicBezTo>
                    <a:pt x="246271" y="1946"/>
                    <a:pt x="236917" y="2145"/>
                    <a:pt x="227630" y="2477"/>
                  </a:cubicBezTo>
                  <a:cubicBezTo>
                    <a:pt x="150743" y="-11258"/>
                    <a:pt x="102050" y="33530"/>
                    <a:pt x="63906" y="102006"/>
                  </a:cubicBezTo>
                  <a:cubicBezTo>
                    <a:pt x="39294" y="148784"/>
                    <a:pt x="21250" y="199411"/>
                    <a:pt x="11830" y="251431"/>
                  </a:cubicBezTo>
                  <a:cubicBezTo>
                    <a:pt x="5395" y="283280"/>
                    <a:pt x="6457" y="315859"/>
                    <a:pt x="4201" y="348106"/>
                  </a:cubicBezTo>
                  <a:cubicBezTo>
                    <a:pt x="-6944" y="454270"/>
                    <a:pt x="-5418" y="620084"/>
                    <a:pt x="132566" y="634151"/>
                  </a:cubicBezTo>
                  <a:cubicBezTo>
                    <a:pt x="144242" y="637137"/>
                    <a:pt x="155387" y="638530"/>
                    <a:pt x="166001" y="638530"/>
                  </a:cubicBezTo>
                  <a:cubicBezTo>
                    <a:pt x="258344" y="638530"/>
                    <a:pt x="311084" y="532765"/>
                    <a:pt x="326408" y="448564"/>
                  </a:cubicBezTo>
                  <a:cubicBezTo>
                    <a:pt x="359444" y="332713"/>
                    <a:pt x="366742" y="199145"/>
                    <a:pt x="332710" y="82830"/>
                  </a:cubicBezTo>
                  <a:close/>
                  <a:moveTo>
                    <a:pt x="313405" y="386657"/>
                  </a:moveTo>
                  <a:cubicBezTo>
                    <a:pt x="291381" y="470261"/>
                    <a:pt x="275592" y="592814"/>
                    <a:pt x="172966" y="610662"/>
                  </a:cubicBezTo>
                  <a:cubicBezTo>
                    <a:pt x="143711" y="608605"/>
                    <a:pt x="111869" y="605752"/>
                    <a:pt x="86594" y="589629"/>
                  </a:cubicBezTo>
                  <a:cubicBezTo>
                    <a:pt x="21582" y="542585"/>
                    <a:pt x="27221" y="449625"/>
                    <a:pt x="29874" y="377567"/>
                  </a:cubicBezTo>
                  <a:cubicBezTo>
                    <a:pt x="32528" y="348902"/>
                    <a:pt x="33523" y="320172"/>
                    <a:pt x="34518" y="291441"/>
                  </a:cubicBezTo>
                  <a:cubicBezTo>
                    <a:pt x="37503" y="253621"/>
                    <a:pt x="46392" y="216463"/>
                    <a:pt x="59063" y="180766"/>
                  </a:cubicBezTo>
                  <a:cubicBezTo>
                    <a:pt x="76444" y="131864"/>
                    <a:pt x="99928" y="83427"/>
                    <a:pt x="137741" y="47066"/>
                  </a:cubicBezTo>
                  <a:cubicBezTo>
                    <a:pt x="159500" y="28686"/>
                    <a:pt x="187561" y="21321"/>
                    <a:pt x="215622" y="21321"/>
                  </a:cubicBezTo>
                  <a:cubicBezTo>
                    <a:pt x="226502" y="21321"/>
                    <a:pt x="237381" y="22449"/>
                    <a:pt x="247863" y="24440"/>
                  </a:cubicBezTo>
                  <a:cubicBezTo>
                    <a:pt x="251047" y="29682"/>
                    <a:pt x="257615" y="30013"/>
                    <a:pt x="262855" y="31938"/>
                  </a:cubicBezTo>
                  <a:cubicBezTo>
                    <a:pt x="278976" y="38838"/>
                    <a:pt x="290386" y="54099"/>
                    <a:pt x="297550" y="69758"/>
                  </a:cubicBezTo>
                  <a:cubicBezTo>
                    <a:pt x="336757" y="168491"/>
                    <a:pt x="330720" y="283479"/>
                    <a:pt x="313405" y="3866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20"/>
            <p:cNvSpPr/>
            <p:nvPr/>
          </p:nvSpPr>
          <p:spPr>
            <a:xfrm>
              <a:off x="5300791" y="7399582"/>
              <a:ext cx="212283" cy="424654"/>
            </a:xfrm>
            <a:custGeom>
              <a:rect b="b" l="l" r="r" t="t"/>
              <a:pathLst>
                <a:path extrusionOk="0" h="424654" w="212283">
                  <a:moveTo>
                    <a:pt x="85554" y="9241"/>
                  </a:moveTo>
                  <a:cubicBezTo>
                    <a:pt x="68240" y="16208"/>
                    <a:pt x="57891" y="32199"/>
                    <a:pt x="49798" y="48189"/>
                  </a:cubicBezTo>
                  <a:cubicBezTo>
                    <a:pt x="29631" y="79441"/>
                    <a:pt x="17225" y="115205"/>
                    <a:pt x="10592" y="151633"/>
                  </a:cubicBezTo>
                  <a:cubicBezTo>
                    <a:pt x="10061" y="169747"/>
                    <a:pt x="-553" y="192904"/>
                    <a:pt x="11189" y="208563"/>
                  </a:cubicBezTo>
                  <a:cubicBezTo>
                    <a:pt x="21073" y="220042"/>
                    <a:pt x="36397" y="224156"/>
                    <a:pt x="49532" y="230725"/>
                  </a:cubicBezTo>
                  <a:cubicBezTo>
                    <a:pt x="66250" y="238886"/>
                    <a:pt x="83564" y="245521"/>
                    <a:pt x="101210" y="251360"/>
                  </a:cubicBezTo>
                  <a:cubicBezTo>
                    <a:pt x="78987" y="262839"/>
                    <a:pt x="56166" y="273522"/>
                    <a:pt x="33412" y="283939"/>
                  </a:cubicBezTo>
                  <a:cubicBezTo>
                    <a:pt x="15899" y="290044"/>
                    <a:pt x="2830" y="296812"/>
                    <a:pt x="773" y="317182"/>
                  </a:cubicBezTo>
                  <a:cubicBezTo>
                    <a:pt x="-6457" y="380150"/>
                    <a:pt x="37790" y="429383"/>
                    <a:pt x="100878" y="430710"/>
                  </a:cubicBezTo>
                  <a:cubicBezTo>
                    <a:pt x="101011" y="430710"/>
                    <a:pt x="101210" y="430710"/>
                    <a:pt x="101343" y="430710"/>
                  </a:cubicBezTo>
                  <a:cubicBezTo>
                    <a:pt x="144994" y="430710"/>
                    <a:pt x="182143" y="397335"/>
                    <a:pt x="197932" y="358254"/>
                  </a:cubicBezTo>
                  <a:cubicBezTo>
                    <a:pt x="212659" y="325210"/>
                    <a:pt x="213787" y="288186"/>
                    <a:pt x="216772" y="252554"/>
                  </a:cubicBezTo>
                  <a:cubicBezTo>
                    <a:pt x="221283" y="176050"/>
                    <a:pt x="218497" y="94172"/>
                    <a:pt x="181413" y="25364"/>
                  </a:cubicBezTo>
                  <a:cubicBezTo>
                    <a:pt x="159920" y="-5689"/>
                    <a:pt x="116932" y="-4561"/>
                    <a:pt x="85554" y="92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20"/>
            <p:cNvSpPr/>
            <p:nvPr/>
          </p:nvSpPr>
          <p:spPr>
            <a:xfrm>
              <a:off x="5749340" y="7474113"/>
              <a:ext cx="199015" cy="404749"/>
            </a:xfrm>
            <a:custGeom>
              <a:rect b="b" l="l" r="r" t="t"/>
              <a:pathLst>
                <a:path extrusionOk="0" h="404749" w="199015">
                  <a:moveTo>
                    <a:pt x="106484" y="929"/>
                  </a:moveTo>
                  <a:cubicBezTo>
                    <a:pt x="60976" y="13072"/>
                    <a:pt x="31588" y="59784"/>
                    <a:pt x="21571" y="103775"/>
                  </a:cubicBezTo>
                  <a:cubicBezTo>
                    <a:pt x="14871" y="132904"/>
                    <a:pt x="8767" y="162497"/>
                    <a:pt x="4787" y="192157"/>
                  </a:cubicBezTo>
                  <a:cubicBezTo>
                    <a:pt x="2133" y="216574"/>
                    <a:pt x="29001" y="229181"/>
                    <a:pt x="47774" y="237475"/>
                  </a:cubicBezTo>
                  <a:cubicBezTo>
                    <a:pt x="26745" y="250414"/>
                    <a:pt x="-2776" y="259239"/>
                    <a:pt x="210" y="289296"/>
                  </a:cubicBezTo>
                  <a:cubicBezTo>
                    <a:pt x="-387" y="310065"/>
                    <a:pt x="4522" y="330700"/>
                    <a:pt x="10161" y="350606"/>
                  </a:cubicBezTo>
                  <a:cubicBezTo>
                    <a:pt x="16197" y="374824"/>
                    <a:pt x="36232" y="392010"/>
                    <a:pt x="59118" y="400370"/>
                  </a:cubicBezTo>
                  <a:cubicBezTo>
                    <a:pt x="67809" y="403688"/>
                    <a:pt x="76831" y="405214"/>
                    <a:pt x="85787" y="405214"/>
                  </a:cubicBezTo>
                  <a:cubicBezTo>
                    <a:pt x="109735" y="405214"/>
                    <a:pt x="133418" y="394199"/>
                    <a:pt x="149870" y="376218"/>
                  </a:cubicBezTo>
                  <a:cubicBezTo>
                    <a:pt x="184366" y="335942"/>
                    <a:pt x="190336" y="280007"/>
                    <a:pt x="197036" y="229380"/>
                  </a:cubicBezTo>
                  <a:cubicBezTo>
                    <a:pt x="200486" y="170061"/>
                    <a:pt x="215213" y="105899"/>
                    <a:pt x="190137" y="49632"/>
                  </a:cubicBezTo>
                  <a:cubicBezTo>
                    <a:pt x="174349" y="15792"/>
                    <a:pt x="144363" y="-4711"/>
                    <a:pt x="106484" y="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20"/>
            <p:cNvSpPr/>
            <p:nvPr/>
          </p:nvSpPr>
          <p:spPr>
            <a:xfrm>
              <a:off x="5445548" y="8010311"/>
              <a:ext cx="338326" cy="139339"/>
            </a:xfrm>
            <a:custGeom>
              <a:rect b="b" l="l" r="r" t="t"/>
              <a:pathLst>
                <a:path extrusionOk="0" h="139339" w="338326">
                  <a:moveTo>
                    <a:pt x="335712" y="9616"/>
                  </a:moveTo>
                  <a:cubicBezTo>
                    <a:pt x="320719" y="1587"/>
                    <a:pt x="314417" y="19038"/>
                    <a:pt x="307717" y="28991"/>
                  </a:cubicBezTo>
                  <a:cubicBezTo>
                    <a:pt x="285891" y="58916"/>
                    <a:pt x="264729" y="93883"/>
                    <a:pt x="227646" y="106490"/>
                  </a:cubicBezTo>
                  <a:cubicBezTo>
                    <a:pt x="174774" y="126131"/>
                    <a:pt x="112549" y="112396"/>
                    <a:pt x="70954" y="74442"/>
                  </a:cubicBezTo>
                  <a:cubicBezTo>
                    <a:pt x="50986" y="56063"/>
                    <a:pt x="29294" y="37550"/>
                    <a:pt x="19807" y="11275"/>
                  </a:cubicBezTo>
                  <a:cubicBezTo>
                    <a:pt x="18149" y="3976"/>
                    <a:pt x="10453" y="-4185"/>
                    <a:pt x="3289" y="2450"/>
                  </a:cubicBezTo>
                  <a:cubicBezTo>
                    <a:pt x="-2947" y="9682"/>
                    <a:pt x="1100" y="19900"/>
                    <a:pt x="3886" y="27863"/>
                  </a:cubicBezTo>
                  <a:cubicBezTo>
                    <a:pt x="11979" y="51020"/>
                    <a:pt x="29493" y="68802"/>
                    <a:pt x="46542" y="85722"/>
                  </a:cubicBezTo>
                  <a:cubicBezTo>
                    <a:pt x="80507" y="121420"/>
                    <a:pt x="127541" y="142387"/>
                    <a:pt x="176831" y="143117"/>
                  </a:cubicBezTo>
                  <a:cubicBezTo>
                    <a:pt x="260882" y="142918"/>
                    <a:pt x="299823" y="95277"/>
                    <a:pt x="340820" y="28858"/>
                  </a:cubicBezTo>
                  <a:cubicBezTo>
                    <a:pt x="344535" y="22156"/>
                    <a:pt x="342346" y="13464"/>
                    <a:pt x="335712" y="96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20"/>
            <p:cNvSpPr/>
            <p:nvPr/>
          </p:nvSpPr>
          <p:spPr>
            <a:xfrm>
              <a:off x="4436551" y="6495076"/>
              <a:ext cx="815964" cy="988649"/>
            </a:xfrm>
            <a:custGeom>
              <a:rect b="b" l="l" r="r" t="t"/>
              <a:pathLst>
                <a:path extrusionOk="0" h="988649" w="815964">
                  <a:moveTo>
                    <a:pt x="779835" y="317505"/>
                  </a:moveTo>
                  <a:cubicBezTo>
                    <a:pt x="788260" y="355525"/>
                    <a:pt x="804513" y="391422"/>
                    <a:pt x="816852" y="428513"/>
                  </a:cubicBezTo>
                  <a:cubicBezTo>
                    <a:pt x="791444" y="438465"/>
                    <a:pt x="767894" y="452001"/>
                    <a:pt x="744543" y="466068"/>
                  </a:cubicBezTo>
                  <a:cubicBezTo>
                    <a:pt x="739302" y="468125"/>
                    <a:pt x="733265" y="471243"/>
                    <a:pt x="730081" y="475689"/>
                  </a:cubicBezTo>
                  <a:lnTo>
                    <a:pt x="730081" y="475689"/>
                  </a:lnTo>
                  <a:cubicBezTo>
                    <a:pt x="516139" y="585237"/>
                    <a:pt x="368469" y="754435"/>
                    <a:pt x="296824" y="994498"/>
                  </a:cubicBezTo>
                  <a:cubicBezTo>
                    <a:pt x="296359" y="993967"/>
                    <a:pt x="295829" y="993436"/>
                    <a:pt x="295364" y="992905"/>
                  </a:cubicBezTo>
                  <a:cubicBezTo>
                    <a:pt x="272079" y="968222"/>
                    <a:pt x="251382" y="943008"/>
                    <a:pt x="229755" y="915074"/>
                  </a:cubicBezTo>
                  <a:cubicBezTo>
                    <a:pt x="192539" y="868030"/>
                    <a:pt x="160166" y="818863"/>
                    <a:pt x="130181" y="766179"/>
                  </a:cubicBezTo>
                  <a:cubicBezTo>
                    <a:pt x="94889" y="700225"/>
                    <a:pt x="62847" y="631683"/>
                    <a:pt x="39828" y="560355"/>
                  </a:cubicBezTo>
                  <a:cubicBezTo>
                    <a:pt x="18400" y="482523"/>
                    <a:pt x="1086" y="402370"/>
                    <a:pt x="25" y="321354"/>
                  </a:cubicBezTo>
                  <a:cubicBezTo>
                    <a:pt x="-639" y="251418"/>
                    <a:pt x="12032" y="179360"/>
                    <a:pt x="42813" y="116325"/>
                  </a:cubicBezTo>
                  <a:cubicBezTo>
                    <a:pt x="63444" y="76115"/>
                    <a:pt x="100594" y="44598"/>
                    <a:pt x="141591" y="25953"/>
                  </a:cubicBezTo>
                  <a:cubicBezTo>
                    <a:pt x="163947" y="17062"/>
                    <a:pt x="187962" y="13280"/>
                    <a:pt x="211380" y="8171"/>
                  </a:cubicBezTo>
                  <a:cubicBezTo>
                    <a:pt x="260603" y="-1583"/>
                    <a:pt x="313077" y="-190"/>
                    <a:pt x="363295" y="474"/>
                  </a:cubicBezTo>
                  <a:cubicBezTo>
                    <a:pt x="456832" y="7706"/>
                    <a:pt x="544864" y="50437"/>
                    <a:pt x="614785" y="112012"/>
                  </a:cubicBezTo>
                  <a:cubicBezTo>
                    <a:pt x="672433" y="164961"/>
                    <a:pt x="723315" y="225541"/>
                    <a:pt x="762786" y="293419"/>
                  </a:cubicBezTo>
                  <a:cubicBezTo>
                    <a:pt x="763317" y="293884"/>
                    <a:pt x="763848" y="294348"/>
                    <a:pt x="764378" y="294879"/>
                  </a:cubicBezTo>
                  <a:cubicBezTo>
                    <a:pt x="764843" y="295277"/>
                    <a:pt x="765241" y="295742"/>
                    <a:pt x="765572" y="296206"/>
                  </a:cubicBezTo>
                  <a:cubicBezTo>
                    <a:pt x="765771" y="296471"/>
                    <a:pt x="766037" y="296737"/>
                    <a:pt x="766169" y="297002"/>
                  </a:cubicBezTo>
                  <a:cubicBezTo>
                    <a:pt x="766567" y="297467"/>
                    <a:pt x="766899" y="297931"/>
                    <a:pt x="767297" y="298462"/>
                  </a:cubicBezTo>
                  <a:cubicBezTo>
                    <a:pt x="767562" y="298794"/>
                    <a:pt x="767828" y="299192"/>
                    <a:pt x="768093" y="299590"/>
                  </a:cubicBezTo>
                  <a:cubicBezTo>
                    <a:pt x="768757" y="300519"/>
                    <a:pt x="769486" y="301448"/>
                    <a:pt x="770150" y="302443"/>
                  </a:cubicBezTo>
                  <a:cubicBezTo>
                    <a:pt x="770813" y="303372"/>
                    <a:pt x="771410" y="304301"/>
                    <a:pt x="772007" y="305230"/>
                  </a:cubicBezTo>
                  <a:cubicBezTo>
                    <a:pt x="772870" y="306026"/>
                    <a:pt x="773599" y="306822"/>
                    <a:pt x="774395" y="307685"/>
                  </a:cubicBezTo>
                  <a:cubicBezTo>
                    <a:pt x="775191" y="308548"/>
                    <a:pt x="775789" y="309543"/>
                    <a:pt x="776452" y="310605"/>
                  </a:cubicBezTo>
                  <a:cubicBezTo>
                    <a:pt x="777712" y="312794"/>
                    <a:pt x="778707" y="315183"/>
                    <a:pt x="779835" y="317505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p20"/>
            <p:cNvSpPr/>
            <p:nvPr/>
          </p:nvSpPr>
          <p:spPr>
            <a:xfrm>
              <a:off x="5222486" y="6284255"/>
              <a:ext cx="769527" cy="630346"/>
            </a:xfrm>
            <a:custGeom>
              <a:rect b="b" l="l" r="r" t="t"/>
              <a:pathLst>
                <a:path extrusionOk="0" h="630346" w="769527">
                  <a:moveTo>
                    <a:pt x="736826" y="181966"/>
                  </a:moveTo>
                  <a:cubicBezTo>
                    <a:pt x="783462" y="291381"/>
                    <a:pt x="779283" y="402123"/>
                    <a:pt x="750956" y="515851"/>
                  </a:cubicBezTo>
                  <a:cubicBezTo>
                    <a:pt x="745848" y="539074"/>
                    <a:pt x="735765" y="560838"/>
                    <a:pt x="728268" y="583398"/>
                  </a:cubicBezTo>
                  <a:cubicBezTo>
                    <a:pt x="727008" y="587047"/>
                    <a:pt x="725549" y="591294"/>
                    <a:pt x="724819" y="595540"/>
                  </a:cubicBezTo>
                  <a:cubicBezTo>
                    <a:pt x="701932" y="583597"/>
                    <a:pt x="676856" y="576630"/>
                    <a:pt x="650719" y="573644"/>
                  </a:cubicBezTo>
                  <a:cubicBezTo>
                    <a:pt x="643753" y="572383"/>
                    <a:pt x="637053" y="577891"/>
                    <a:pt x="636058" y="584659"/>
                  </a:cubicBezTo>
                  <a:cubicBezTo>
                    <a:pt x="590549" y="575966"/>
                    <a:pt x="544245" y="573777"/>
                    <a:pt x="498073" y="570658"/>
                  </a:cubicBezTo>
                  <a:cubicBezTo>
                    <a:pt x="436246" y="567274"/>
                    <a:pt x="374020" y="562497"/>
                    <a:pt x="312259" y="568668"/>
                  </a:cubicBezTo>
                  <a:cubicBezTo>
                    <a:pt x="227545" y="578222"/>
                    <a:pt x="145550" y="603503"/>
                    <a:pt x="65877" y="633361"/>
                  </a:cubicBezTo>
                  <a:cubicBezTo>
                    <a:pt x="53339" y="607086"/>
                    <a:pt x="43057" y="579350"/>
                    <a:pt x="32310" y="552345"/>
                  </a:cubicBezTo>
                  <a:cubicBezTo>
                    <a:pt x="23288" y="530316"/>
                    <a:pt x="12541" y="509083"/>
                    <a:pt x="534" y="488580"/>
                  </a:cubicBezTo>
                  <a:cubicBezTo>
                    <a:pt x="-859" y="456599"/>
                    <a:pt x="335" y="424617"/>
                    <a:pt x="5775" y="393033"/>
                  </a:cubicBezTo>
                  <a:cubicBezTo>
                    <a:pt x="19440" y="289855"/>
                    <a:pt x="63489" y="192118"/>
                    <a:pt x="134339" y="115548"/>
                  </a:cubicBezTo>
                  <a:cubicBezTo>
                    <a:pt x="188272" y="46740"/>
                    <a:pt x="270731" y="8057"/>
                    <a:pt x="357369" y="1820"/>
                  </a:cubicBezTo>
                  <a:cubicBezTo>
                    <a:pt x="397305" y="-2493"/>
                    <a:pt x="438767" y="1289"/>
                    <a:pt x="478437" y="8654"/>
                  </a:cubicBezTo>
                  <a:cubicBezTo>
                    <a:pt x="506631" y="13365"/>
                    <a:pt x="535223" y="16882"/>
                    <a:pt x="562422" y="25972"/>
                  </a:cubicBezTo>
                  <a:cubicBezTo>
                    <a:pt x="584380" y="33470"/>
                    <a:pt x="604215" y="45878"/>
                    <a:pt x="623653" y="58286"/>
                  </a:cubicBezTo>
                  <a:cubicBezTo>
                    <a:pt x="669559" y="90400"/>
                    <a:pt x="713210" y="130278"/>
                    <a:pt x="736826" y="181966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20"/>
            <p:cNvSpPr/>
            <p:nvPr/>
          </p:nvSpPr>
          <p:spPr>
            <a:xfrm>
              <a:off x="5970789" y="6688155"/>
              <a:ext cx="769527" cy="749780"/>
            </a:xfrm>
            <a:custGeom>
              <a:rect b="b" l="l" r="r" t="t"/>
              <a:pathLst>
                <a:path extrusionOk="0" h="749780" w="769527">
                  <a:moveTo>
                    <a:pt x="748300" y="225215"/>
                  </a:moveTo>
                  <a:cubicBezTo>
                    <a:pt x="767604" y="278230"/>
                    <a:pt x="781270" y="334431"/>
                    <a:pt x="773840" y="391096"/>
                  </a:cubicBezTo>
                  <a:cubicBezTo>
                    <a:pt x="763558" y="442718"/>
                    <a:pt x="741732" y="492946"/>
                    <a:pt x="709624" y="534748"/>
                  </a:cubicBezTo>
                  <a:cubicBezTo>
                    <a:pt x="673271" y="577081"/>
                    <a:pt x="633998" y="617092"/>
                    <a:pt x="591011" y="652855"/>
                  </a:cubicBezTo>
                  <a:cubicBezTo>
                    <a:pt x="557841" y="676676"/>
                    <a:pt x="525137" y="701823"/>
                    <a:pt x="489314" y="721464"/>
                  </a:cubicBezTo>
                  <a:cubicBezTo>
                    <a:pt x="475051" y="728232"/>
                    <a:pt x="461053" y="735663"/>
                    <a:pt x="447321" y="743426"/>
                  </a:cubicBezTo>
                  <a:cubicBezTo>
                    <a:pt x="442479" y="745284"/>
                    <a:pt x="437901" y="748934"/>
                    <a:pt x="435314" y="753379"/>
                  </a:cubicBezTo>
                  <a:cubicBezTo>
                    <a:pt x="427619" y="721596"/>
                    <a:pt x="418199" y="690212"/>
                    <a:pt x="406191" y="659756"/>
                  </a:cubicBezTo>
                  <a:cubicBezTo>
                    <a:pt x="386953" y="609527"/>
                    <a:pt x="361811" y="562285"/>
                    <a:pt x="335607" y="515373"/>
                  </a:cubicBezTo>
                  <a:cubicBezTo>
                    <a:pt x="310199" y="466206"/>
                    <a:pt x="277495" y="420821"/>
                    <a:pt x="238089" y="381873"/>
                  </a:cubicBezTo>
                  <a:cubicBezTo>
                    <a:pt x="205716" y="344914"/>
                    <a:pt x="168832" y="312402"/>
                    <a:pt x="124717" y="290240"/>
                  </a:cubicBezTo>
                  <a:cubicBezTo>
                    <a:pt x="107800" y="282145"/>
                    <a:pt x="93471" y="270202"/>
                    <a:pt x="78744" y="258789"/>
                  </a:cubicBezTo>
                  <a:cubicBezTo>
                    <a:pt x="54000" y="241007"/>
                    <a:pt x="28260" y="224485"/>
                    <a:pt x="2388" y="208030"/>
                  </a:cubicBezTo>
                  <a:cubicBezTo>
                    <a:pt x="1592" y="207432"/>
                    <a:pt x="796" y="206835"/>
                    <a:pt x="0" y="206238"/>
                  </a:cubicBezTo>
                  <a:cubicBezTo>
                    <a:pt x="929" y="205176"/>
                    <a:pt x="1725" y="203916"/>
                    <a:pt x="2322" y="202589"/>
                  </a:cubicBezTo>
                  <a:cubicBezTo>
                    <a:pt x="3516" y="199138"/>
                    <a:pt x="4710" y="195688"/>
                    <a:pt x="5904" y="192171"/>
                  </a:cubicBezTo>
                  <a:cubicBezTo>
                    <a:pt x="39604" y="158133"/>
                    <a:pt x="73503" y="124028"/>
                    <a:pt x="111316" y="94567"/>
                  </a:cubicBezTo>
                  <a:cubicBezTo>
                    <a:pt x="149395" y="67562"/>
                    <a:pt x="190657" y="44206"/>
                    <a:pt x="233711" y="26224"/>
                  </a:cubicBezTo>
                  <a:cubicBezTo>
                    <a:pt x="286384" y="6451"/>
                    <a:pt x="343767" y="3001"/>
                    <a:pt x="399491" y="81"/>
                  </a:cubicBezTo>
                  <a:cubicBezTo>
                    <a:pt x="502714" y="-2108"/>
                    <a:pt x="606667" y="39893"/>
                    <a:pt x="674000" y="119118"/>
                  </a:cubicBezTo>
                  <a:cubicBezTo>
                    <a:pt x="705180" y="149507"/>
                    <a:pt x="735364" y="182617"/>
                    <a:pt x="748300" y="225215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20"/>
            <p:cNvSpPr/>
            <p:nvPr/>
          </p:nvSpPr>
          <p:spPr>
            <a:xfrm>
              <a:off x="6368688" y="7455131"/>
              <a:ext cx="557244" cy="577265"/>
            </a:xfrm>
            <a:custGeom>
              <a:rect b="b" l="l" r="r" t="t"/>
              <a:pathLst>
                <a:path extrusionOk="0" h="577265" w="557244">
                  <a:moveTo>
                    <a:pt x="551141" y="277358"/>
                  </a:moveTo>
                  <a:cubicBezTo>
                    <a:pt x="558239" y="315113"/>
                    <a:pt x="563348" y="355322"/>
                    <a:pt x="549284" y="392082"/>
                  </a:cubicBezTo>
                  <a:cubicBezTo>
                    <a:pt x="527392" y="443372"/>
                    <a:pt x="483343" y="484179"/>
                    <a:pt x="433722" y="508596"/>
                  </a:cubicBezTo>
                  <a:cubicBezTo>
                    <a:pt x="381513" y="532948"/>
                    <a:pt x="330433" y="562275"/>
                    <a:pt x="273116" y="572825"/>
                  </a:cubicBezTo>
                  <a:cubicBezTo>
                    <a:pt x="233247" y="581783"/>
                    <a:pt x="189994" y="581716"/>
                    <a:pt x="148930" y="581318"/>
                  </a:cubicBezTo>
                  <a:cubicBezTo>
                    <a:pt x="106142" y="580456"/>
                    <a:pt x="63287" y="580854"/>
                    <a:pt x="21228" y="570238"/>
                  </a:cubicBezTo>
                  <a:cubicBezTo>
                    <a:pt x="12140" y="566787"/>
                    <a:pt x="4113" y="569707"/>
                    <a:pt x="0" y="575148"/>
                  </a:cubicBezTo>
                  <a:cubicBezTo>
                    <a:pt x="10680" y="547014"/>
                    <a:pt x="19703" y="518284"/>
                    <a:pt x="26668" y="488757"/>
                  </a:cubicBezTo>
                  <a:cubicBezTo>
                    <a:pt x="58444" y="363882"/>
                    <a:pt x="73901" y="232504"/>
                    <a:pt x="59439" y="103980"/>
                  </a:cubicBezTo>
                  <a:cubicBezTo>
                    <a:pt x="54530" y="70737"/>
                    <a:pt x="48892" y="37495"/>
                    <a:pt x="41661" y="4584"/>
                  </a:cubicBezTo>
                  <a:cubicBezTo>
                    <a:pt x="49290" y="9826"/>
                    <a:pt x="58842" y="7304"/>
                    <a:pt x="68262" y="4717"/>
                  </a:cubicBezTo>
                  <a:cubicBezTo>
                    <a:pt x="73702" y="3257"/>
                    <a:pt x="79009" y="1797"/>
                    <a:pt x="83918" y="1797"/>
                  </a:cubicBezTo>
                  <a:cubicBezTo>
                    <a:pt x="126773" y="-3046"/>
                    <a:pt x="169893" y="2660"/>
                    <a:pt x="212217" y="9892"/>
                  </a:cubicBezTo>
                  <a:cubicBezTo>
                    <a:pt x="271126" y="17921"/>
                    <a:pt x="328973" y="30860"/>
                    <a:pt x="384101" y="53552"/>
                  </a:cubicBezTo>
                  <a:cubicBezTo>
                    <a:pt x="404865" y="61116"/>
                    <a:pt x="425761" y="69477"/>
                    <a:pt x="442877" y="83809"/>
                  </a:cubicBezTo>
                  <a:cubicBezTo>
                    <a:pt x="497075" y="135497"/>
                    <a:pt x="536679" y="203707"/>
                    <a:pt x="551141" y="277358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20"/>
            <p:cNvSpPr/>
            <p:nvPr/>
          </p:nvSpPr>
          <p:spPr>
            <a:xfrm>
              <a:off x="5950754" y="8037909"/>
              <a:ext cx="703189" cy="736510"/>
            </a:xfrm>
            <a:custGeom>
              <a:rect b="b" l="l" r="r" t="t"/>
              <a:pathLst>
                <a:path extrusionOk="0" h="736510" w="703189">
                  <a:moveTo>
                    <a:pt x="692177" y="339923"/>
                  </a:moveTo>
                  <a:cubicBezTo>
                    <a:pt x="703853" y="384711"/>
                    <a:pt x="712278" y="430494"/>
                    <a:pt x="709093" y="477073"/>
                  </a:cubicBezTo>
                  <a:cubicBezTo>
                    <a:pt x="703322" y="551388"/>
                    <a:pt x="670219" y="628423"/>
                    <a:pt x="608922" y="673211"/>
                  </a:cubicBezTo>
                  <a:cubicBezTo>
                    <a:pt x="582652" y="694045"/>
                    <a:pt x="551672" y="707117"/>
                    <a:pt x="520095" y="717799"/>
                  </a:cubicBezTo>
                  <a:cubicBezTo>
                    <a:pt x="477638" y="734918"/>
                    <a:pt x="431599" y="738634"/>
                    <a:pt x="386157" y="737241"/>
                  </a:cubicBezTo>
                  <a:cubicBezTo>
                    <a:pt x="353519" y="735449"/>
                    <a:pt x="323467" y="721183"/>
                    <a:pt x="293814" y="708576"/>
                  </a:cubicBezTo>
                  <a:cubicBezTo>
                    <a:pt x="220775" y="679315"/>
                    <a:pt x="155564" y="633532"/>
                    <a:pt x="96722" y="581843"/>
                  </a:cubicBezTo>
                  <a:cubicBezTo>
                    <a:pt x="59837" y="553511"/>
                    <a:pt x="31245" y="516420"/>
                    <a:pt x="0" y="482381"/>
                  </a:cubicBezTo>
                  <a:cubicBezTo>
                    <a:pt x="74498" y="445224"/>
                    <a:pt x="142827" y="396057"/>
                    <a:pt x="202266" y="337534"/>
                  </a:cubicBezTo>
                  <a:cubicBezTo>
                    <a:pt x="250362" y="281865"/>
                    <a:pt x="298723" y="224934"/>
                    <a:pt x="335408" y="160904"/>
                  </a:cubicBezTo>
                  <a:cubicBezTo>
                    <a:pt x="365459" y="108951"/>
                    <a:pt x="393322" y="55736"/>
                    <a:pt x="415081" y="0"/>
                  </a:cubicBezTo>
                  <a:cubicBezTo>
                    <a:pt x="414683" y="5043"/>
                    <a:pt x="416938" y="10550"/>
                    <a:pt x="422975" y="15261"/>
                  </a:cubicBezTo>
                  <a:cubicBezTo>
                    <a:pt x="458732" y="41736"/>
                    <a:pt x="502515" y="55935"/>
                    <a:pt x="534756" y="87718"/>
                  </a:cubicBezTo>
                  <a:cubicBezTo>
                    <a:pt x="573895" y="125406"/>
                    <a:pt x="615423" y="162099"/>
                    <a:pt x="641694" y="210403"/>
                  </a:cubicBezTo>
                  <a:cubicBezTo>
                    <a:pt x="664116" y="251077"/>
                    <a:pt x="681364" y="294671"/>
                    <a:pt x="692177" y="339923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20"/>
            <p:cNvSpPr/>
            <p:nvPr/>
          </p:nvSpPr>
          <p:spPr>
            <a:xfrm>
              <a:off x="5253337" y="8525797"/>
              <a:ext cx="683287" cy="690063"/>
            </a:xfrm>
            <a:custGeom>
              <a:rect b="b" l="l" r="r" t="t"/>
              <a:pathLst>
                <a:path extrusionOk="0" h="690063" w="683287">
                  <a:moveTo>
                    <a:pt x="682492" y="87718"/>
                  </a:moveTo>
                  <a:cubicBezTo>
                    <a:pt x="687600" y="113861"/>
                    <a:pt x="688728" y="140534"/>
                    <a:pt x="688728" y="167075"/>
                  </a:cubicBezTo>
                  <a:cubicBezTo>
                    <a:pt x="688131" y="239664"/>
                    <a:pt x="675460" y="311524"/>
                    <a:pt x="661197" y="382521"/>
                  </a:cubicBezTo>
                  <a:cubicBezTo>
                    <a:pt x="654298" y="415432"/>
                    <a:pt x="644679" y="451196"/>
                    <a:pt x="630947" y="482779"/>
                  </a:cubicBezTo>
                  <a:cubicBezTo>
                    <a:pt x="616021" y="518145"/>
                    <a:pt x="594394" y="551122"/>
                    <a:pt x="573166" y="583303"/>
                  </a:cubicBezTo>
                  <a:cubicBezTo>
                    <a:pt x="551738" y="616081"/>
                    <a:pt x="522151" y="642357"/>
                    <a:pt x="487721" y="660869"/>
                  </a:cubicBezTo>
                  <a:cubicBezTo>
                    <a:pt x="460722" y="676661"/>
                    <a:pt x="431533" y="689865"/>
                    <a:pt x="399690" y="690130"/>
                  </a:cubicBezTo>
                  <a:cubicBezTo>
                    <a:pt x="343435" y="691391"/>
                    <a:pt x="285654" y="677723"/>
                    <a:pt x="237691" y="647466"/>
                  </a:cubicBezTo>
                  <a:cubicBezTo>
                    <a:pt x="215733" y="634527"/>
                    <a:pt x="193775" y="620726"/>
                    <a:pt x="176660" y="601616"/>
                  </a:cubicBezTo>
                  <a:cubicBezTo>
                    <a:pt x="151186" y="571028"/>
                    <a:pt x="132611" y="535331"/>
                    <a:pt x="113970" y="500296"/>
                  </a:cubicBezTo>
                  <a:cubicBezTo>
                    <a:pt x="94267" y="457300"/>
                    <a:pt x="70783" y="415896"/>
                    <a:pt x="53867" y="371639"/>
                  </a:cubicBezTo>
                  <a:cubicBezTo>
                    <a:pt x="25408" y="283324"/>
                    <a:pt x="3052" y="191360"/>
                    <a:pt x="1725" y="98202"/>
                  </a:cubicBezTo>
                  <a:cubicBezTo>
                    <a:pt x="1260" y="65490"/>
                    <a:pt x="464" y="32712"/>
                    <a:pt x="0" y="0"/>
                  </a:cubicBezTo>
                  <a:cubicBezTo>
                    <a:pt x="12936" y="5507"/>
                    <a:pt x="25938" y="10882"/>
                    <a:pt x="39073" y="15858"/>
                  </a:cubicBezTo>
                  <a:cubicBezTo>
                    <a:pt x="136724" y="48902"/>
                    <a:pt x="240477" y="66286"/>
                    <a:pt x="343435" y="68741"/>
                  </a:cubicBezTo>
                  <a:cubicBezTo>
                    <a:pt x="435778" y="67016"/>
                    <a:pt x="529979" y="57594"/>
                    <a:pt x="618011" y="28532"/>
                  </a:cubicBezTo>
                  <a:cubicBezTo>
                    <a:pt x="635524" y="22162"/>
                    <a:pt x="652772" y="15128"/>
                    <a:pt x="669688" y="7498"/>
                  </a:cubicBezTo>
                  <a:cubicBezTo>
                    <a:pt x="669357" y="14199"/>
                    <a:pt x="670816" y="21299"/>
                    <a:pt x="671413" y="27603"/>
                  </a:cubicBezTo>
                  <a:cubicBezTo>
                    <a:pt x="674000" y="47906"/>
                    <a:pt x="677981" y="67878"/>
                    <a:pt x="682492" y="87718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20"/>
            <p:cNvSpPr/>
            <p:nvPr/>
          </p:nvSpPr>
          <p:spPr>
            <a:xfrm>
              <a:off x="4441110" y="8168623"/>
              <a:ext cx="776161" cy="829403"/>
            </a:xfrm>
            <a:custGeom>
              <a:rect b="b" l="l" r="r" t="t"/>
              <a:pathLst>
                <a:path extrusionOk="0" h="829403" w="776161">
                  <a:moveTo>
                    <a:pt x="781976" y="343572"/>
                  </a:moveTo>
                  <a:cubicBezTo>
                    <a:pt x="766718" y="380597"/>
                    <a:pt x="753716" y="418948"/>
                    <a:pt x="731426" y="452523"/>
                  </a:cubicBezTo>
                  <a:cubicBezTo>
                    <a:pt x="690694" y="520799"/>
                    <a:pt x="629397" y="572886"/>
                    <a:pt x="571683" y="626366"/>
                  </a:cubicBezTo>
                  <a:cubicBezTo>
                    <a:pt x="508263" y="678253"/>
                    <a:pt x="445440" y="730008"/>
                    <a:pt x="373065" y="769620"/>
                  </a:cubicBezTo>
                  <a:cubicBezTo>
                    <a:pt x="331736" y="791848"/>
                    <a:pt x="289080" y="813147"/>
                    <a:pt x="243638" y="825224"/>
                  </a:cubicBezTo>
                  <a:cubicBezTo>
                    <a:pt x="219690" y="830598"/>
                    <a:pt x="192690" y="832190"/>
                    <a:pt x="168012" y="832257"/>
                  </a:cubicBezTo>
                  <a:cubicBezTo>
                    <a:pt x="127944" y="833650"/>
                    <a:pt x="86150" y="826285"/>
                    <a:pt x="58155" y="795232"/>
                  </a:cubicBezTo>
                  <a:cubicBezTo>
                    <a:pt x="3360" y="742416"/>
                    <a:pt x="-3274" y="661532"/>
                    <a:pt x="1104" y="589142"/>
                  </a:cubicBezTo>
                  <a:cubicBezTo>
                    <a:pt x="4952" y="549530"/>
                    <a:pt x="18551" y="511377"/>
                    <a:pt x="31023" y="473689"/>
                  </a:cubicBezTo>
                  <a:cubicBezTo>
                    <a:pt x="50991" y="419081"/>
                    <a:pt x="73148" y="361554"/>
                    <a:pt x="107644" y="313249"/>
                  </a:cubicBezTo>
                  <a:cubicBezTo>
                    <a:pt x="145656" y="254063"/>
                    <a:pt x="186653" y="196403"/>
                    <a:pt x="237270" y="147103"/>
                  </a:cubicBezTo>
                  <a:cubicBezTo>
                    <a:pt x="263606" y="118704"/>
                    <a:pt x="290805" y="92097"/>
                    <a:pt x="323244" y="70002"/>
                  </a:cubicBezTo>
                  <a:cubicBezTo>
                    <a:pt x="343411" y="55470"/>
                    <a:pt x="363645" y="40674"/>
                    <a:pt x="380760" y="22493"/>
                  </a:cubicBezTo>
                  <a:cubicBezTo>
                    <a:pt x="387195" y="14929"/>
                    <a:pt x="397079" y="9621"/>
                    <a:pt x="400595" y="0"/>
                  </a:cubicBezTo>
                  <a:cubicBezTo>
                    <a:pt x="455789" y="90504"/>
                    <a:pt x="529093" y="169995"/>
                    <a:pt x="608899" y="239134"/>
                  </a:cubicBezTo>
                  <a:cubicBezTo>
                    <a:pt x="662301" y="280139"/>
                    <a:pt x="720812" y="314908"/>
                    <a:pt x="781976" y="343572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20"/>
            <p:cNvSpPr/>
            <p:nvPr/>
          </p:nvSpPr>
          <p:spPr>
            <a:xfrm>
              <a:off x="4056952" y="7517110"/>
              <a:ext cx="769527" cy="729875"/>
            </a:xfrm>
            <a:custGeom>
              <a:rect b="b" l="l" r="r" t="t"/>
              <a:pathLst>
                <a:path extrusionOk="0" h="729875" w="769527">
                  <a:moveTo>
                    <a:pt x="774073" y="633532"/>
                  </a:moveTo>
                  <a:cubicBezTo>
                    <a:pt x="773808" y="633465"/>
                    <a:pt x="773609" y="633465"/>
                    <a:pt x="773343" y="633399"/>
                  </a:cubicBezTo>
                  <a:cubicBezTo>
                    <a:pt x="757157" y="633598"/>
                    <a:pt x="744088" y="650385"/>
                    <a:pt x="729029" y="656158"/>
                  </a:cubicBezTo>
                  <a:cubicBezTo>
                    <a:pt x="701300" y="668699"/>
                    <a:pt x="673902" y="682633"/>
                    <a:pt x="644978" y="692453"/>
                  </a:cubicBezTo>
                  <a:cubicBezTo>
                    <a:pt x="605109" y="703932"/>
                    <a:pt x="564907" y="710301"/>
                    <a:pt x="522981" y="718662"/>
                  </a:cubicBezTo>
                  <a:cubicBezTo>
                    <a:pt x="437471" y="734255"/>
                    <a:pt x="296634" y="743013"/>
                    <a:pt x="218288" y="704861"/>
                  </a:cubicBezTo>
                  <a:cubicBezTo>
                    <a:pt x="183129" y="685685"/>
                    <a:pt x="144984" y="669362"/>
                    <a:pt x="113606" y="643485"/>
                  </a:cubicBezTo>
                  <a:cubicBezTo>
                    <a:pt x="41894" y="571227"/>
                    <a:pt x="-11376" y="467585"/>
                    <a:pt x="2091" y="363478"/>
                  </a:cubicBezTo>
                  <a:cubicBezTo>
                    <a:pt x="9322" y="319884"/>
                    <a:pt x="33004" y="281533"/>
                    <a:pt x="60004" y="247361"/>
                  </a:cubicBezTo>
                  <a:cubicBezTo>
                    <a:pt x="79043" y="222678"/>
                    <a:pt x="99874" y="198194"/>
                    <a:pt x="126077" y="180478"/>
                  </a:cubicBezTo>
                  <a:cubicBezTo>
                    <a:pt x="154802" y="162364"/>
                    <a:pt x="182266" y="142392"/>
                    <a:pt x="210925" y="124278"/>
                  </a:cubicBezTo>
                  <a:cubicBezTo>
                    <a:pt x="260148" y="98865"/>
                    <a:pt x="310565" y="74845"/>
                    <a:pt x="362641" y="55670"/>
                  </a:cubicBezTo>
                  <a:cubicBezTo>
                    <a:pt x="441120" y="28996"/>
                    <a:pt x="522782" y="11811"/>
                    <a:pt x="604910" y="1128"/>
                  </a:cubicBezTo>
                  <a:cubicBezTo>
                    <a:pt x="622290" y="66"/>
                    <a:pt x="639737" y="398"/>
                    <a:pt x="657118" y="398"/>
                  </a:cubicBezTo>
                  <a:cubicBezTo>
                    <a:pt x="660767" y="730"/>
                    <a:pt x="664946" y="730"/>
                    <a:pt x="668860" y="0"/>
                  </a:cubicBezTo>
                  <a:cubicBezTo>
                    <a:pt x="654664" y="57196"/>
                    <a:pt x="651081" y="116515"/>
                    <a:pt x="650949" y="175303"/>
                  </a:cubicBezTo>
                  <a:cubicBezTo>
                    <a:pt x="650484" y="247030"/>
                    <a:pt x="653801" y="319486"/>
                    <a:pt x="670651" y="389422"/>
                  </a:cubicBezTo>
                  <a:cubicBezTo>
                    <a:pt x="690951" y="465992"/>
                    <a:pt x="726376" y="537785"/>
                    <a:pt x="760739" y="608915"/>
                  </a:cubicBezTo>
                  <a:cubicBezTo>
                    <a:pt x="764918" y="617275"/>
                    <a:pt x="769429" y="625437"/>
                    <a:pt x="774073" y="633532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20"/>
            <p:cNvSpPr/>
            <p:nvPr/>
          </p:nvSpPr>
          <p:spPr>
            <a:xfrm>
              <a:off x="5140760" y="9092910"/>
              <a:ext cx="1691634" cy="451195"/>
            </a:xfrm>
            <a:custGeom>
              <a:rect b="b" l="l" r="r" t="t"/>
              <a:pathLst>
                <a:path extrusionOk="0" h="451195" w="1691634">
                  <a:moveTo>
                    <a:pt x="1694819" y="67679"/>
                  </a:moveTo>
                  <a:cubicBezTo>
                    <a:pt x="1677571" y="83471"/>
                    <a:pt x="1659262" y="98268"/>
                    <a:pt x="1640952" y="112733"/>
                  </a:cubicBezTo>
                  <a:cubicBezTo>
                    <a:pt x="1616208" y="130980"/>
                    <a:pt x="1588346" y="144250"/>
                    <a:pt x="1561744" y="159445"/>
                  </a:cubicBezTo>
                  <a:cubicBezTo>
                    <a:pt x="1482204" y="206488"/>
                    <a:pt x="1393177" y="233361"/>
                    <a:pt x="1304350" y="257115"/>
                  </a:cubicBezTo>
                  <a:cubicBezTo>
                    <a:pt x="1197346" y="286111"/>
                    <a:pt x="1085432" y="292547"/>
                    <a:pt x="974979" y="296462"/>
                  </a:cubicBezTo>
                  <a:cubicBezTo>
                    <a:pt x="925623" y="296064"/>
                    <a:pt x="876466" y="301770"/>
                    <a:pt x="827110" y="300775"/>
                  </a:cubicBezTo>
                  <a:cubicBezTo>
                    <a:pt x="780275" y="298784"/>
                    <a:pt x="733440" y="297391"/>
                    <a:pt x="686671" y="294936"/>
                  </a:cubicBezTo>
                  <a:cubicBezTo>
                    <a:pt x="611045" y="287836"/>
                    <a:pt x="537210" y="268727"/>
                    <a:pt x="466427" y="241456"/>
                  </a:cubicBezTo>
                  <a:cubicBezTo>
                    <a:pt x="406258" y="219228"/>
                    <a:pt x="341710" y="206024"/>
                    <a:pt x="290696" y="165085"/>
                  </a:cubicBezTo>
                  <a:cubicBezTo>
                    <a:pt x="260313" y="152411"/>
                    <a:pt x="245718" y="217370"/>
                    <a:pt x="232053" y="236082"/>
                  </a:cubicBezTo>
                  <a:cubicBezTo>
                    <a:pt x="205384" y="281732"/>
                    <a:pt x="177522" y="327250"/>
                    <a:pt x="145149" y="369118"/>
                  </a:cubicBezTo>
                  <a:cubicBezTo>
                    <a:pt x="120537" y="399706"/>
                    <a:pt x="86705" y="421204"/>
                    <a:pt x="62027" y="451660"/>
                  </a:cubicBezTo>
                  <a:cubicBezTo>
                    <a:pt x="40201" y="441442"/>
                    <a:pt x="20631" y="427309"/>
                    <a:pt x="0" y="414967"/>
                  </a:cubicBezTo>
                  <a:cubicBezTo>
                    <a:pt x="52408" y="381260"/>
                    <a:pt x="94665" y="334814"/>
                    <a:pt x="132412" y="285580"/>
                  </a:cubicBezTo>
                  <a:cubicBezTo>
                    <a:pt x="181104" y="213323"/>
                    <a:pt x="207242" y="127662"/>
                    <a:pt x="224026" y="42864"/>
                  </a:cubicBezTo>
                  <a:cubicBezTo>
                    <a:pt x="226679" y="28664"/>
                    <a:pt x="229399" y="14399"/>
                    <a:pt x="231323" y="0"/>
                  </a:cubicBezTo>
                  <a:cubicBezTo>
                    <a:pt x="244259" y="21963"/>
                    <a:pt x="258721" y="42930"/>
                    <a:pt x="276367" y="61243"/>
                  </a:cubicBezTo>
                  <a:cubicBezTo>
                    <a:pt x="329172" y="108619"/>
                    <a:pt x="396639" y="141928"/>
                    <a:pt x="467687" y="148828"/>
                  </a:cubicBezTo>
                  <a:cubicBezTo>
                    <a:pt x="479628" y="150155"/>
                    <a:pt x="491702" y="150951"/>
                    <a:pt x="503775" y="150951"/>
                  </a:cubicBezTo>
                  <a:cubicBezTo>
                    <a:pt x="520891" y="150951"/>
                    <a:pt x="537940" y="149293"/>
                    <a:pt x="554458" y="145046"/>
                  </a:cubicBezTo>
                  <a:cubicBezTo>
                    <a:pt x="595787" y="131378"/>
                    <a:pt x="634861" y="109017"/>
                    <a:pt x="667632" y="80286"/>
                  </a:cubicBezTo>
                  <a:cubicBezTo>
                    <a:pt x="693504" y="84865"/>
                    <a:pt x="720437" y="81547"/>
                    <a:pt x="746575" y="80883"/>
                  </a:cubicBezTo>
                  <a:cubicBezTo>
                    <a:pt x="849201" y="77433"/>
                    <a:pt x="951959" y="69471"/>
                    <a:pt x="1054784" y="73718"/>
                  </a:cubicBezTo>
                  <a:cubicBezTo>
                    <a:pt x="1171938" y="74315"/>
                    <a:pt x="1289026" y="79756"/>
                    <a:pt x="1406180" y="83139"/>
                  </a:cubicBezTo>
                  <a:cubicBezTo>
                    <a:pt x="1461772" y="85462"/>
                    <a:pt x="1517496" y="83803"/>
                    <a:pt x="1572822" y="77765"/>
                  </a:cubicBezTo>
                  <a:cubicBezTo>
                    <a:pt x="1613289" y="74978"/>
                    <a:pt x="1654485" y="73518"/>
                    <a:pt x="1694819" y="67679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20"/>
            <p:cNvSpPr/>
            <p:nvPr/>
          </p:nvSpPr>
          <p:spPr>
            <a:xfrm>
              <a:off x="5825441" y="8894071"/>
              <a:ext cx="1021614" cy="258773"/>
            </a:xfrm>
            <a:custGeom>
              <a:rect b="b" l="l" r="r" t="t"/>
              <a:pathLst>
                <a:path extrusionOk="0" h="258773" w="1021614">
                  <a:moveTo>
                    <a:pt x="907048" y="163009"/>
                  </a:moveTo>
                  <a:cubicBezTo>
                    <a:pt x="949173" y="183579"/>
                    <a:pt x="989772" y="206802"/>
                    <a:pt x="1026524" y="235931"/>
                  </a:cubicBezTo>
                  <a:cubicBezTo>
                    <a:pt x="951031" y="245353"/>
                    <a:pt x="876068" y="251192"/>
                    <a:pt x="799712" y="254974"/>
                  </a:cubicBezTo>
                  <a:cubicBezTo>
                    <a:pt x="699342" y="256367"/>
                    <a:pt x="598043" y="250595"/>
                    <a:pt x="497540" y="248007"/>
                  </a:cubicBezTo>
                  <a:cubicBezTo>
                    <a:pt x="403803" y="247940"/>
                    <a:pt x="310000" y="244225"/>
                    <a:pt x="216330" y="249201"/>
                  </a:cubicBezTo>
                  <a:cubicBezTo>
                    <a:pt x="143955" y="251457"/>
                    <a:pt x="72243" y="261675"/>
                    <a:pt x="0" y="262206"/>
                  </a:cubicBezTo>
                  <a:cubicBezTo>
                    <a:pt x="15722" y="244490"/>
                    <a:pt x="28791" y="224452"/>
                    <a:pt x="41462" y="204480"/>
                  </a:cubicBezTo>
                  <a:cubicBezTo>
                    <a:pt x="66604" y="166194"/>
                    <a:pt x="87567" y="125189"/>
                    <a:pt x="100835" y="81263"/>
                  </a:cubicBezTo>
                  <a:cubicBezTo>
                    <a:pt x="102692" y="74827"/>
                    <a:pt x="104483" y="68391"/>
                    <a:pt x="106208" y="61889"/>
                  </a:cubicBezTo>
                  <a:cubicBezTo>
                    <a:pt x="112444" y="65073"/>
                    <a:pt x="129161" y="53993"/>
                    <a:pt x="135596" y="52467"/>
                  </a:cubicBezTo>
                  <a:cubicBezTo>
                    <a:pt x="158019" y="43244"/>
                    <a:pt x="180906" y="35016"/>
                    <a:pt x="203859" y="27186"/>
                  </a:cubicBezTo>
                  <a:cubicBezTo>
                    <a:pt x="287777" y="2570"/>
                    <a:pt x="377865" y="-3999"/>
                    <a:pt x="465299" y="2172"/>
                  </a:cubicBezTo>
                  <a:cubicBezTo>
                    <a:pt x="538139" y="7347"/>
                    <a:pt x="604544" y="38267"/>
                    <a:pt x="672209" y="62884"/>
                  </a:cubicBezTo>
                  <a:cubicBezTo>
                    <a:pt x="718049" y="79472"/>
                    <a:pt x="764818" y="93539"/>
                    <a:pt x="809199" y="113975"/>
                  </a:cubicBezTo>
                  <a:cubicBezTo>
                    <a:pt x="842368" y="129236"/>
                    <a:pt x="874609" y="146289"/>
                    <a:pt x="907048" y="163009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9" name="Google Shape;1949;p20"/>
            <p:cNvSpPr/>
            <p:nvPr/>
          </p:nvSpPr>
          <p:spPr>
            <a:xfrm>
              <a:off x="4734863" y="6873028"/>
              <a:ext cx="1665099" cy="1691983"/>
            </a:xfrm>
            <a:custGeom>
              <a:rect b="b" l="l" r="r" t="t"/>
              <a:pathLst>
                <a:path extrusionOk="0" h="1691983" w="1665099">
                  <a:moveTo>
                    <a:pt x="869405" y="701410"/>
                  </a:moveTo>
                  <a:cubicBezTo>
                    <a:pt x="869537" y="667239"/>
                    <a:pt x="870400" y="633067"/>
                    <a:pt x="869139" y="598896"/>
                  </a:cubicBezTo>
                  <a:cubicBezTo>
                    <a:pt x="864164" y="549729"/>
                    <a:pt x="849967" y="501557"/>
                    <a:pt x="832653" y="455442"/>
                  </a:cubicBezTo>
                  <a:cubicBezTo>
                    <a:pt x="815935" y="413441"/>
                    <a:pt x="776597" y="382521"/>
                    <a:pt x="730690" y="381658"/>
                  </a:cubicBezTo>
                  <a:cubicBezTo>
                    <a:pt x="724189" y="379867"/>
                    <a:pt x="715963" y="377876"/>
                    <a:pt x="710523" y="380995"/>
                  </a:cubicBezTo>
                  <a:cubicBezTo>
                    <a:pt x="701568" y="381393"/>
                    <a:pt x="692678" y="384445"/>
                    <a:pt x="684253" y="387497"/>
                  </a:cubicBezTo>
                  <a:cubicBezTo>
                    <a:pt x="679145" y="389289"/>
                    <a:pt x="674037" y="391147"/>
                    <a:pt x="668929" y="393071"/>
                  </a:cubicBezTo>
                  <a:cubicBezTo>
                    <a:pt x="619905" y="406341"/>
                    <a:pt x="579770" y="445954"/>
                    <a:pt x="552372" y="488021"/>
                  </a:cubicBezTo>
                  <a:cubicBezTo>
                    <a:pt x="512503" y="543293"/>
                    <a:pt x="490213" y="607787"/>
                    <a:pt x="480461" y="674936"/>
                  </a:cubicBezTo>
                  <a:cubicBezTo>
                    <a:pt x="471306" y="723771"/>
                    <a:pt x="467326" y="773469"/>
                    <a:pt x="469117" y="823034"/>
                  </a:cubicBezTo>
                  <a:cubicBezTo>
                    <a:pt x="473695" y="900998"/>
                    <a:pt x="481589" y="986393"/>
                    <a:pt x="537247" y="1046243"/>
                  </a:cubicBezTo>
                  <a:cubicBezTo>
                    <a:pt x="567564" y="1077561"/>
                    <a:pt x="615062" y="1082803"/>
                    <a:pt x="656524" y="1084528"/>
                  </a:cubicBezTo>
                  <a:cubicBezTo>
                    <a:pt x="658912" y="1084661"/>
                    <a:pt x="661234" y="1084661"/>
                    <a:pt x="663622" y="1084661"/>
                  </a:cubicBezTo>
                  <a:cubicBezTo>
                    <a:pt x="739182" y="1084661"/>
                    <a:pt x="800678" y="1021228"/>
                    <a:pt x="828341" y="954942"/>
                  </a:cubicBezTo>
                  <a:cubicBezTo>
                    <a:pt x="844859" y="915065"/>
                    <a:pt x="848110" y="871471"/>
                    <a:pt x="855938" y="829404"/>
                  </a:cubicBezTo>
                  <a:cubicBezTo>
                    <a:pt x="860780" y="786872"/>
                    <a:pt x="868741" y="744473"/>
                    <a:pt x="869405" y="701410"/>
                  </a:cubicBezTo>
                  <a:close/>
                  <a:moveTo>
                    <a:pt x="1051438" y="1166075"/>
                  </a:moveTo>
                  <a:cubicBezTo>
                    <a:pt x="1055219" y="1159440"/>
                    <a:pt x="1053030" y="1150814"/>
                    <a:pt x="1046396" y="1146900"/>
                  </a:cubicBezTo>
                  <a:cubicBezTo>
                    <a:pt x="1031403" y="1138871"/>
                    <a:pt x="1025101" y="1156322"/>
                    <a:pt x="1018401" y="1166275"/>
                  </a:cubicBezTo>
                  <a:cubicBezTo>
                    <a:pt x="996576" y="1196199"/>
                    <a:pt x="975414" y="1231167"/>
                    <a:pt x="938330" y="1243774"/>
                  </a:cubicBezTo>
                  <a:cubicBezTo>
                    <a:pt x="885458" y="1263414"/>
                    <a:pt x="823233" y="1249679"/>
                    <a:pt x="781638" y="1211726"/>
                  </a:cubicBezTo>
                  <a:cubicBezTo>
                    <a:pt x="761671" y="1193346"/>
                    <a:pt x="739978" y="1174834"/>
                    <a:pt x="730491" y="1148558"/>
                  </a:cubicBezTo>
                  <a:cubicBezTo>
                    <a:pt x="728833" y="1141260"/>
                    <a:pt x="721138" y="1133098"/>
                    <a:pt x="713973" y="1139734"/>
                  </a:cubicBezTo>
                  <a:cubicBezTo>
                    <a:pt x="707737" y="1146966"/>
                    <a:pt x="711784" y="1157184"/>
                    <a:pt x="714570" y="1165146"/>
                  </a:cubicBezTo>
                  <a:cubicBezTo>
                    <a:pt x="722663" y="1188303"/>
                    <a:pt x="740177" y="1206086"/>
                    <a:pt x="757226" y="1223006"/>
                  </a:cubicBezTo>
                  <a:cubicBezTo>
                    <a:pt x="791191" y="1258703"/>
                    <a:pt x="838225" y="1279671"/>
                    <a:pt x="887515" y="1280400"/>
                  </a:cubicBezTo>
                  <a:cubicBezTo>
                    <a:pt x="971566" y="1280135"/>
                    <a:pt x="1010507" y="1232494"/>
                    <a:pt x="1051438" y="1166075"/>
                  </a:cubicBezTo>
                  <a:close/>
                  <a:moveTo>
                    <a:pt x="1258879" y="909955"/>
                  </a:moveTo>
                  <a:cubicBezTo>
                    <a:pt x="1291782" y="794038"/>
                    <a:pt x="1299080" y="660471"/>
                    <a:pt x="1265048" y="544155"/>
                  </a:cubicBezTo>
                  <a:cubicBezTo>
                    <a:pt x="1255628" y="513301"/>
                    <a:pt x="1238048" y="481850"/>
                    <a:pt x="1207599" y="467916"/>
                  </a:cubicBezTo>
                  <a:cubicBezTo>
                    <a:pt x="1202955" y="466258"/>
                    <a:pt x="1197383" y="464068"/>
                    <a:pt x="1192275" y="463935"/>
                  </a:cubicBezTo>
                  <a:cubicBezTo>
                    <a:pt x="1191147" y="463139"/>
                    <a:pt x="1189356" y="463006"/>
                    <a:pt x="1187963" y="463205"/>
                  </a:cubicBezTo>
                  <a:cubicBezTo>
                    <a:pt x="1178609" y="463338"/>
                    <a:pt x="1169321" y="463537"/>
                    <a:pt x="1159968" y="463803"/>
                  </a:cubicBezTo>
                  <a:cubicBezTo>
                    <a:pt x="1083081" y="450068"/>
                    <a:pt x="1034455" y="494922"/>
                    <a:pt x="996310" y="563331"/>
                  </a:cubicBezTo>
                  <a:cubicBezTo>
                    <a:pt x="971699" y="610109"/>
                    <a:pt x="953655" y="660736"/>
                    <a:pt x="944234" y="712756"/>
                  </a:cubicBezTo>
                  <a:cubicBezTo>
                    <a:pt x="937800" y="744605"/>
                    <a:pt x="938861" y="777185"/>
                    <a:pt x="936605" y="809432"/>
                  </a:cubicBezTo>
                  <a:cubicBezTo>
                    <a:pt x="925461" y="915595"/>
                    <a:pt x="926986" y="1081410"/>
                    <a:pt x="1064971" y="1095477"/>
                  </a:cubicBezTo>
                  <a:cubicBezTo>
                    <a:pt x="1076646" y="1098462"/>
                    <a:pt x="1087791" y="1099856"/>
                    <a:pt x="1098405" y="1099856"/>
                  </a:cubicBezTo>
                  <a:cubicBezTo>
                    <a:pt x="1190815" y="1099856"/>
                    <a:pt x="1243488" y="994090"/>
                    <a:pt x="1258879" y="909955"/>
                  </a:cubicBezTo>
                  <a:close/>
                  <a:moveTo>
                    <a:pt x="1666529" y="698026"/>
                  </a:moveTo>
                  <a:cubicBezTo>
                    <a:pt x="1680726" y="849774"/>
                    <a:pt x="1656645" y="1004242"/>
                    <a:pt x="1607753" y="1148094"/>
                  </a:cubicBezTo>
                  <a:cubicBezTo>
                    <a:pt x="1578498" y="1222740"/>
                    <a:pt x="1539889" y="1294268"/>
                    <a:pt x="1495840" y="1361151"/>
                  </a:cubicBezTo>
                  <a:cubicBezTo>
                    <a:pt x="1457828" y="1409854"/>
                    <a:pt x="1422337" y="1461741"/>
                    <a:pt x="1376364" y="1503344"/>
                  </a:cubicBezTo>
                  <a:cubicBezTo>
                    <a:pt x="1341802" y="1532141"/>
                    <a:pt x="1307704" y="1562066"/>
                    <a:pt x="1269294" y="1585687"/>
                  </a:cubicBezTo>
                  <a:cubicBezTo>
                    <a:pt x="1222193" y="1612693"/>
                    <a:pt x="1174164" y="1638835"/>
                    <a:pt x="1122553" y="1656552"/>
                  </a:cubicBezTo>
                  <a:cubicBezTo>
                    <a:pt x="1033725" y="1683889"/>
                    <a:pt x="939325" y="1693709"/>
                    <a:pt x="846650" y="1693244"/>
                  </a:cubicBezTo>
                  <a:cubicBezTo>
                    <a:pt x="756894" y="1689396"/>
                    <a:pt x="666939" y="1673737"/>
                    <a:pt x="581031" y="1647196"/>
                  </a:cubicBezTo>
                  <a:cubicBezTo>
                    <a:pt x="518274" y="1625897"/>
                    <a:pt x="459498" y="1594512"/>
                    <a:pt x="402447" y="1560871"/>
                  </a:cubicBezTo>
                  <a:cubicBezTo>
                    <a:pt x="304133" y="1502150"/>
                    <a:pt x="226252" y="1414631"/>
                    <a:pt x="158387" y="1323596"/>
                  </a:cubicBezTo>
                  <a:cubicBezTo>
                    <a:pt x="127473" y="1280732"/>
                    <a:pt x="102132" y="1232892"/>
                    <a:pt x="80705" y="1184389"/>
                  </a:cubicBezTo>
                  <a:cubicBezTo>
                    <a:pt x="58282" y="1134624"/>
                    <a:pt x="35130" y="1084860"/>
                    <a:pt x="20734" y="1032044"/>
                  </a:cubicBezTo>
                  <a:cubicBezTo>
                    <a:pt x="-3943" y="924818"/>
                    <a:pt x="-4076" y="812418"/>
                    <a:pt x="7268" y="703401"/>
                  </a:cubicBezTo>
                  <a:cubicBezTo>
                    <a:pt x="17351" y="633465"/>
                    <a:pt x="41963" y="566781"/>
                    <a:pt x="70687" y="502619"/>
                  </a:cubicBezTo>
                  <a:cubicBezTo>
                    <a:pt x="107903" y="417621"/>
                    <a:pt x="163429" y="342179"/>
                    <a:pt x="227180" y="275229"/>
                  </a:cubicBezTo>
                  <a:cubicBezTo>
                    <a:pt x="293917" y="209275"/>
                    <a:pt x="371666" y="156724"/>
                    <a:pt x="455252" y="114856"/>
                  </a:cubicBezTo>
                  <a:cubicBezTo>
                    <a:pt x="455319" y="114856"/>
                    <a:pt x="455385" y="114789"/>
                    <a:pt x="455385" y="114789"/>
                  </a:cubicBezTo>
                  <a:cubicBezTo>
                    <a:pt x="458171" y="113595"/>
                    <a:pt x="461090" y="112202"/>
                    <a:pt x="463943" y="110543"/>
                  </a:cubicBezTo>
                  <a:cubicBezTo>
                    <a:pt x="545009" y="70864"/>
                    <a:pt x="631249" y="41072"/>
                    <a:pt x="717953" y="18711"/>
                  </a:cubicBezTo>
                  <a:cubicBezTo>
                    <a:pt x="772351" y="4247"/>
                    <a:pt x="828075" y="0"/>
                    <a:pt x="884132" y="0"/>
                  </a:cubicBezTo>
                  <a:cubicBezTo>
                    <a:pt x="940453" y="0"/>
                    <a:pt x="997106" y="4313"/>
                    <a:pt x="1052963" y="6834"/>
                  </a:cubicBezTo>
                  <a:cubicBezTo>
                    <a:pt x="1084607" y="8759"/>
                    <a:pt x="1118241" y="12806"/>
                    <a:pt x="1149552" y="19242"/>
                  </a:cubicBezTo>
                  <a:cubicBezTo>
                    <a:pt x="1169321" y="24285"/>
                    <a:pt x="1190616" y="27934"/>
                    <a:pt x="1206803" y="41271"/>
                  </a:cubicBezTo>
                  <a:cubicBezTo>
                    <a:pt x="1208461" y="44920"/>
                    <a:pt x="1214233" y="46115"/>
                    <a:pt x="1217085" y="42797"/>
                  </a:cubicBezTo>
                  <a:cubicBezTo>
                    <a:pt x="1255230" y="66286"/>
                    <a:pt x="1292048" y="91367"/>
                    <a:pt x="1327672" y="118771"/>
                  </a:cubicBezTo>
                  <a:cubicBezTo>
                    <a:pt x="1368735" y="141264"/>
                    <a:pt x="1408870" y="164620"/>
                    <a:pt x="1439784" y="201578"/>
                  </a:cubicBezTo>
                  <a:cubicBezTo>
                    <a:pt x="1467182" y="229314"/>
                    <a:pt x="1493319" y="258442"/>
                    <a:pt x="1515808" y="290424"/>
                  </a:cubicBezTo>
                  <a:cubicBezTo>
                    <a:pt x="1535975" y="322008"/>
                    <a:pt x="1553024" y="355449"/>
                    <a:pt x="1570935" y="388360"/>
                  </a:cubicBezTo>
                  <a:cubicBezTo>
                    <a:pt x="1624935" y="483377"/>
                    <a:pt x="1652731" y="590403"/>
                    <a:pt x="1666529" y="698026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0" name="Google Shape;1950;p20"/>
            <p:cNvSpPr/>
            <p:nvPr/>
          </p:nvSpPr>
          <p:spPr>
            <a:xfrm>
              <a:off x="5231423" y="7279900"/>
              <a:ext cx="344960" cy="643617"/>
            </a:xfrm>
            <a:custGeom>
              <a:rect b="b" l="l" r="r" t="t"/>
              <a:pathLst>
                <a:path extrusionOk="0" h="643617" w="344960">
                  <a:moveTo>
                    <a:pt x="286141" y="372303"/>
                  </a:moveTo>
                  <a:cubicBezTo>
                    <a:pt x="290652" y="295799"/>
                    <a:pt x="287865" y="213920"/>
                    <a:pt x="250782" y="145112"/>
                  </a:cubicBezTo>
                  <a:cubicBezTo>
                    <a:pt x="229355" y="113993"/>
                    <a:pt x="186301" y="115121"/>
                    <a:pt x="154923" y="128922"/>
                  </a:cubicBezTo>
                  <a:cubicBezTo>
                    <a:pt x="137608" y="135889"/>
                    <a:pt x="127260" y="151880"/>
                    <a:pt x="119166" y="167871"/>
                  </a:cubicBezTo>
                  <a:cubicBezTo>
                    <a:pt x="98999" y="199123"/>
                    <a:pt x="86594" y="234887"/>
                    <a:pt x="79960" y="271315"/>
                  </a:cubicBezTo>
                  <a:cubicBezTo>
                    <a:pt x="79429" y="289429"/>
                    <a:pt x="68749" y="312586"/>
                    <a:pt x="80557" y="328245"/>
                  </a:cubicBezTo>
                  <a:cubicBezTo>
                    <a:pt x="90442" y="339724"/>
                    <a:pt x="105766" y="343838"/>
                    <a:pt x="118901" y="350406"/>
                  </a:cubicBezTo>
                  <a:cubicBezTo>
                    <a:pt x="135618" y="358568"/>
                    <a:pt x="152933" y="365203"/>
                    <a:pt x="170579" y="371042"/>
                  </a:cubicBezTo>
                  <a:cubicBezTo>
                    <a:pt x="148355" y="382521"/>
                    <a:pt x="125535" y="393204"/>
                    <a:pt x="102781" y="403621"/>
                  </a:cubicBezTo>
                  <a:cubicBezTo>
                    <a:pt x="85267" y="409725"/>
                    <a:pt x="72199" y="416493"/>
                    <a:pt x="70142" y="436864"/>
                  </a:cubicBezTo>
                  <a:cubicBezTo>
                    <a:pt x="62911" y="499832"/>
                    <a:pt x="107159" y="549065"/>
                    <a:pt x="170247" y="550392"/>
                  </a:cubicBezTo>
                  <a:cubicBezTo>
                    <a:pt x="170380" y="550392"/>
                    <a:pt x="170579" y="550392"/>
                    <a:pt x="170711" y="550392"/>
                  </a:cubicBezTo>
                  <a:cubicBezTo>
                    <a:pt x="214362" y="550392"/>
                    <a:pt x="251512" y="517017"/>
                    <a:pt x="267300" y="477936"/>
                  </a:cubicBezTo>
                  <a:cubicBezTo>
                    <a:pt x="282028" y="444959"/>
                    <a:pt x="283155" y="407934"/>
                    <a:pt x="286141" y="372303"/>
                  </a:cubicBezTo>
                  <a:close/>
                  <a:moveTo>
                    <a:pt x="342860" y="178554"/>
                  </a:moveTo>
                  <a:cubicBezTo>
                    <a:pt x="350423" y="268262"/>
                    <a:pt x="342064" y="358701"/>
                    <a:pt x="326740" y="447148"/>
                  </a:cubicBezTo>
                  <a:cubicBezTo>
                    <a:pt x="320769" y="484438"/>
                    <a:pt x="315330" y="522392"/>
                    <a:pt x="297286" y="556430"/>
                  </a:cubicBezTo>
                  <a:cubicBezTo>
                    <a:pt x="268760" y="605730"/>
                    <a:pt x="220532" y="654101"/>
                    <a:pt x="159235" y="649655"/>
                  </a:cubicBezTo>
                  <a:cubicBezTo>
                    <a:pt x="126265" y="647930"/>
                    <a:pt x="88518" y="645210"/>
                    <a:pt x="62845" y="622186"/>
                  </a:cubicBezTo>
                  <a:cubicBezTo>
                    <a:pt x="36508" y="594118"/>
                    <a:pt x="19725" y="557757"/>
                    <a:pt x="12494" y="519870"/>
                  </a:cubicBezTo>
                  <a:cubicBezTo>
                    <a:pt x="-6744" y="424389"/>
                    <a:pt x="-2963" y="326055"/>
                    <a:pt x="18332" y="231238"/>
                  </a:cubicBezTo>
                  <a:cubicBezTo>
                    <a:pt x="28415" y="177293"/>
                    <a:pt x="53889" y="128259"/>
                    <a:pt x="84737" y="83471"/>
                  </a:cubicBezTo>
                  <a:cubicBezTo>
                    <a:pt x="116778" y="36494"/>
                    <a:pt x="163547" y="0"/>
                    <a:pt x="217878" y="0"/>
                  </a:cubicBezTo>
                  <a:cubicBezTo>
                    <a:pt x="231876" y="0"/>
                    <a:pt x="246404" y="2389"/>
                    <a:pt x="261264" y="7697"/>
                  </a:cubicBezTo>
                  <a:cubicBezTo>
                    <a:pt x="297816" y="22759"/>
                    <a:pt x="313273" y="60712"/>
                    <a:pt x="322959" y="96742"/>
                  </a:cubicBezTo>
                  <a:cubicBezTo>
                    <a:pt x="331848" y="123482"/>
                    <a:pt x="338349" y="150819"/>
                    <a:pt x="342860" y="178554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p20"/>
            <p:cNvSpPr/>
            <p:nvPr/>
          </p:nvSpPr>
          <p:spPr>
            <a:xfrm>
              <a:off x="5695732" y="7355542"/>
              <a:ext cx="291889" cy="583900"/>
            </a:xfrm>
            <a:custGeom>
              <a:rect b="b" l="l" r="r" t="t"/>
              <a:pathLst>
                <a:path extrusionOk="0" h="583900" w="291889">
                  <a:moveTo>
                    <a:pt x="250577" y="347951"/>
                  </a:moveTo>
                  <a:cubicBezTo>
                    <a:pt x="254027" y="288633"/>
                    <a:pt x="268754" y="224470"/>
                    <a:pt x="243678" y="168203"/>
                  </a:cubicBezTo>
                  <a:cubicBezTo>
                    <a:pt x="227956" y="134363"/>
                    <a:pt x="197971" y="113861"/>
                    <a:pt x="160092" y="119501"/>
                  </a:cubicBezTo>
                  <a:cubicBezTo>
                    <a:pt x="114583" y="131643"/>
                    <a:pt x="85195" y="178355"/>
                    <a:pt x="75178" y="222347"/>
                  </a:cubicBezTo>
                  <a:cubicBezTo>
                    <a:pt x="68478" y="251475"/>
                    <a:pt x="62375" y="281068"/>
                    <a:pt x="58394" y="310728"/>
                  </a:cubicBezTo>
                  <a:cubicBezTo>
                    <a:pt x="55741" y="335146"/>
                    <a:pt x="82608" y="347752"/>
                    <a:pt x="101382" y="356046"/>
                  </a:cubicBezTo>
                  <a:cubicBezTo>
                    <a:pt x="80353" y="368985"/>
                    <a:pt x="50832" y="377810"/>
                    <a:pt x="53817" y="407868"/>
                  </a:cubicBezTo>
                  <a:cubicBezTo>
                    <a:pt x="53154" y="428636"/>
                    <a:pt x="58129" y="449271"/>
                    <a:pt x="63768" y="469177"/>
                  </a:cubicBezTo>
                  <a:cubicBezTo>
                    <a:pt x="69805" y="493396"/>
                    <a:pt x="89839" y="510581"/>
                    <a:pt x="112726" y="518941"/>
                  </a:cubicBezTo>
                  <a:cubicBezTo>
                    <a:pt x="121416" y="522259"/>
                    <a:pt x="130438" y="523785"/>
                    <a:pt x="139394" y="523785"/>
                  </a:cubicBezTo>
                  <a:cubicBezTo>
                    <a:pt x="163342" y="523785"/>
                    <a:pt x="187025" y="512771"/>
                    <a:pt x="203477" y="494789"/>
                  </a:cubicBezTo>
                  <a:cubicBezTo>
                    <a:pt x="237907" y="454580"/>
                    <a:pt x="243877" y="398645"/>
                    <a:pt x="250577" y="347951"/>
                  </a:cubicBezTo>
                  <a:close/>
                  <a:moveTo>
                    <a:pt x="269086" y="48437"/>
                  </a:moveTo>
                  <a:cubicBezTo>
                    <a:pt x="308226" y="147236"/>
                    <a:pt x="302189" y="262158"/>
                    <a:pt x="284941" y="365402"/>
                  </a:cubicBezTo>
                  <a:cubicBezTo>
                    <a:pt x="262917" y="449006"/>
                    <a:pt x="247128" y="571559"/>
                    <a:pt x="144502" y="589408"/>
                  </a:cubicBezTo>
                  <a:cubicBezTo>
                    <a:pt x="115247" y="587351"/>
                    <a:pt x="83404" y="584497"/>
                    <a:pt x="58129" y="568374"/>
                  </a:cubicBezTo>
                  <a:cubicBezTo>
                    <a:pt x="-6883" y="521330"/>
                    <a:pt x="-1244" y="428370"/>
                    <a:pt x="1410" y="356312"/>
                  </a:cubicBezTo>
                  <a:cubicBezTo>
                    <a:pt x="4063" y="327648"/>
                    <a:pt x="5058" y="298917"/>
                    <a:pt x="6053" y="270187"/>
                  </a:cubicBezTo>
                  <a:cubicBezTo>
                    <a:pt x="9039" y="232366"/>
                    <a:pt x="17928" y="195208"/>
                    <a:pt x="30599" y="159511"/>
                  </a:cubicBezTo>
                  <a:cubicBezTo>
                    <a:pt x="47979" y="110609"/>
                    <a:pt x="71463" y="62172"/>
                    <a:pt x="109276" y="25811"/>
                  </a:cubicBezTo>
                  <a:cubicBezTo>
                    <a:pt x="131035" y="7432"/>
                    <a:pt x="159030" y="0"/>
                    <a:pt x="187158" y="0"/>
                  </a:cubicBezTo>
                  <a:cubicBezTo>
                    <a:pt x="198037" y="0"/>
                    <a:pt x="208917" y="1128"/>
                    <a:pt x="219398" y="3119"/>
                  </a:cubicBezTo>
                  <a:cubicBezTo>
                    <a:pt x="222583" y="8360"/>
                    <a:pt x="229150" y="8692"/>
                    <a:pt x="234391" y="10616"/>
                  </a:cubicBezTo>
                  <a:cubicBezTo>
                    <a:pt x="250511" y="17583"/>
                    <a:pt x="261922" y="32844"/>
                    <a:pt x="269086" y="48437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2" name="Google Shape;1952;p20"/>
          <p:cNvGrpSpPr/>
          <p:nvPr/>
        </p:nvGrpSpPr>
        <p:grpSpPr>
          <a:xfrm rot="-724437">
            <a:off x="442913" y="3390991"/>
            <a:ext cx="816824" cy="820572"/>
            <a:chOff x="885786" y="6781124"/>
            <a:chExt cx="1633446" cy="1640941"/>
          </a:xfrm>
        </p:grpSpPr>
        <p:sp>
          <p:nvSpPr>
            <p:cNvPr id="1953" name="Google Shape;1953;p20"/>
            <p:cNvSpPr/>
            <p:nvPr/>
          </p:nvSpPr>
          <p:spPr>
            <a:xfrm>
              <a:off x="885786" y="6804458"/>
              <a:ext cx="1403559" cy="1583476"/>
            </a:xfrm>
            <a:custGeom>
              <a:rect b="b" l="l" r="r" t="t"/>
              <a:pathLst>
                <a:path extrusionOk="0" h="1583476" w="1403559">
                  <a:moveTo>
                    <a:pt x="1370217" y="786528"/>
                  </a:moveTo>
                  <a:cubicBezTo>
                    <a:pt x="1379946" y="781995"/>
                    <a:pt x="1390925" y="779136"/>
                    <a:pt x="1399438" y="772467"/>
                  </a:cubicBezTo>
                  <a:cubicBezTo>
                    <a:pt x="1408050" y="764057"/>
                    <a:pt x="1403054" y="750522"/>
                    <a:pt x="1393489" y="745331"/>
                  </a:cubicBezTo>
                  <a:cubicBezTo>
                    <a:pt x="1363577" y="727591"/>
                    <a:pt x="1326072" y="729989"/>
                    <a:pt x="1295601" y="712972"/>
                  </a:cubicBezTo>
                  <a:cubicBezTo>
                    <a:pt x="1194394" y="660409"/>
                    <a:pt x="1113862" y="577884"/>
                    <a:pt x="1034217" y="497724"/>
                  </a:cubicBezTo>
                  <a:cubicBezTo>
                    <a:pt x="1001413" y="468782"/>
                    <a:pt x="976595" y="433071"/>
                    <a:pt x="951384" y="397689"/>
                  </a:cubicBezTo>
                  <a:cubicBezTo>
                    <a:pt x="909573" y="345356"/>
                    <a:pt x="870819" y="290361"/>
                    <a:pt x="841039" y="230209"/>
                  </a:cubicBezTo>
                  <a:cubicBezTo>
                    <a:pt x="806163" y="157179"/>
                    <a:pt x="776153" y="80534"/>
                    <a:pt x="742362" y="6814"/>
                  </a:cubicBezTo>
                  <a:cubicBezTo>
                    <a:pt x="738878" y="309"/>
                    <a:pt x="729674" y="-1958"/>
                    <a:pt x="723462" y="1853"/>
                  </a:cubicBezTo>
                  <a:cubicBezTo>
                    <a:pt x="714160" y="7110"/>
                    <a:pt x="716230" y="18214"/>
                    <a:pt x="720569" y="26098"/>
                  </a:cubicBezTo>
                  <a:cubicBezTo>
                    <a:pt x="707487" y="85265"/>
                    <a:pt x="688192" y="144957"/>
                    <a:pt x="659792" y="198769"/>
                  </a:cubicBezTo>
                  <a:cubicBezTo>
                    <a:pt x="641779" y="230307"/>
                    <a:pt x="620249" y="259645"/>
                    <a:pt x="596911" y="287437"/>
                  </a:cubicBezTo>
                  <a:cubicBezTo>
                    <a:pt x="557401" y="335040"/>
                    <a:pt x="517332" y="382347"/>
                    <a:pt x="471511" y="424037"/>
                  </a:cubicBezTo>
                  <a:cubicBezTo>
                    <a:pt x="424310" y="467106"/>
                    <a:pt x="379047" y="511555"/>
                    <a:pt x="328099" y="550814"/>
                  </a:cubicBezTo>
                  <a:cubicBezTo>
                    <a:pt x="262555" y="603279"/>
                    <a:pt x="191358" y="647892"/>
                    <a:pt x="118616" y="689647"/>
                  </a:cubicBezTo>
                  <a:cubicBezTo>
                    <a:pt x="94325" y="703379"/>
                    <a:pt x="69410" y="716060"/>
                    <a:pt x="43870" y="727361"/>
                  </a:cubicBezTo>
                  <a:cubicBezTo>
                    <a:pt x="33318" y="731961"/>
                    <a:pt x="22734" y="736461"/>
                    <a:pt x="11985" y="740568"/>
                  </a:cubicBezTo>
                  <a:cubicBezTo>
                    <a:pt x="7088" y="741948"/>
                    <a:pt x="2946" y="745233"/>
                    <a:pt x="1105" y="750029"/>
                  </a:cubicBezTo>
                  <a:cubicBezTo>
                    <a:pt x="-2215" y="757355"/>
                    <a:pt x="2289" y="766521"/>
                    <a:pt x="10013" y="768492"/>
                  </a:cubicBezTo>
                  <a:cubicBezTo>
                    <a:pt x="44461" y="773946"/>
                    <a:pt x="80027" y="767802"/>
                    <a:pt x="114376" y="775293"/>
                  </a:cubicBezTo>
                  <a:cubicBezTo>
                    <a:pt x="154116" y="783834"/>
                    <a:pt x="191884" y="799636"/>
                    <a:pt x="228206" y="817639"/>
                  </a:cubicBezTo>
                  <a:cubicBezTo>
                    <a:pt x="295458" y="851674"/>
                    <a:pt x="359785" y="891852"/>
                    <a:pt x="413594" y="945073"/>
                  </a:cubicBezTo>
                  <a:cubicBezTo>
                    <a:pt x="457542" y="984988"/>
                    <a:pt x="500897" y="1026185"/>
                    <a:pt x="532551" y="1076876"/>
                  </a:cubicBezTo>
                  <a:cubicBezTo>
                    <a:pt x="581692" y="1150169"/>
                    <a:pt x="638328" y="1218469"/>
                    <a:pt x="677312" y="1298168"/>
                  </a:cubicBezTo>
                  <a:cubicBezTo>
                    <a:pt x="705022" y="1350863"/>
                    <a:pt x="733454" y="1402310"/>
                    <a:pt x="756102" y="1457830"/>
                  </a:cubicBezTo>
                  <a:cubicBezTo>
                    <a:pt x="768790" y="1488908"/>
                    <a:pt x="779341" y="1520808"/>
                    <a:pt x="791273" y="1552116"/>
                  </a:cubicBezTo>
                  <a:cubicBezTo>
                    <a:pt x="795250" y="1561084"/>
                    <a:pt x="796894" y="1571630"/>
                    <a:pt x="803534" y="1579120"/>
                  </a:cubicBezTo>
                  <a:cubicBezTo>
                    <a:pt x="808957" y="1584869"/>
                    <a:pt x="818358" y="1585329"/>
                    <a:pt x="824538" y="1580566"/>
                  </a:cubicBezTo>
                  <a:cubicBezTo>
                    <a:pt x="835418" y="1569790"/>
                    <a:pt x="833972" y="1552510"/>
                    <a:pt x="838310" y="1538548"/>
                  </a:cubicBezTo>
                  <a:cubicBezTo>
                    <a:pt x="849256" y="1490452"/>
                    <a:pt x="859610" y="1442094"/>
                    <a:pt x="874566" y="1395049"/>
                  </a:cubicBezTo>
                  <a:cubicBezTo>
                    <a:pt x="887090" y="1353393"/>
                    <a:pt x="900205" y="1311933"/>
                    <a:pt x="915358" y="1271197"/>
                  </a:cubicBezTo>
                  <a:cubicBezTo>
                    <a:pt x="939091" y="1208712"/>
                    <a:pt x="957366" y="1143927"/>
                    <a:pt x="986720" y="1083709"/>
                  </a:cubicBezTo>
                  <a:cubicBezTo>
                    <a:pt x="1042665" y="969548"/>
                    <a:pt x="1175329" y="885085"/>
                    <a:pt x="1284162" y="824472"/>
                  </a:cubicBezTo>
                  <a:cubicBezTo>
                    <a:pt x="1312036" y="810740"/>
                    <a:pt x="1341521" y="798683"/>
                    <a:pt x="1370217" y="786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4" name="Google Shape;1954;p20"/>
            <p:cNvSpPr/>
            <p:nvPr/>
          </p:nvSpPr>
          <p:spPr>
            <a:xfrm>
              <a:off x="2144512" y="6781124"/>
              <a:ext cx="374720" cy="459930"/>
            </a:xfrm>
            <a:custGeom>
              <a:rect b="b" l="l" r="r" t="t"/>
              <a:pathLst>
                <a:path extrusionOk="0" h="459930" w="374720">
                  <a:moveTo>
                    <a:pt x="310323" y="127555"/>
                  </a:moveTo>
                  <a:cubicBezTo>
                    <a:pt x="274265" y="102226"/>
                    <a:pt x="241756" y="69801"/>
                    <a:pt x="221837" y="30181"/>
                  </a:cubicBezTo>
                  <a:cubicBezTo>
                    <a:pt x="219832" y="26009"/>
                    <a:pt x="216643" y="16876"/>
                    <a:pt x="210858" y="15102"/>
                  </a:cubicBezTo>
                  <a:cubicBezTo>
                    <a:pt x="211614" y="11061"/>
                    <a:pt x="212732" y="6659"/>
                    <a:pt x="211121" y="2651"/>
                  </a:cubicBezTo>
                  <a:cubicBezTo>
                    <a:pt x="210266" y="55"/>
                    <a:pt x="206519" y="-1127"/>
                    <a:pt x="204777" y="1402"/>
                  </a:cubicBezTo>
                  <a:cubicBezTo>
                    <a:pt x="197348" y="13459"/>
                    <a:pt x="191136" y="26797"/>
                    <a:pt x="183937" y="39215"/>
                  </a:cubicBezTo>
                  <a:cubicBezTo>
                    <a:pt x="168751" y="67304"/>
                    <a:pt x="148996" y="92436"/>
                    <a:pt x="127893" y="116615"/>
                  </a:cubicBezTo>
                  <a:cubicBezTo>
                    <a:pt x="95845" y="155249"/>
                    <a:pt x="54790" y="184717"/>
                    <a:pt x="9133" y="205217"/>
                  </a:cubicBezTo>
                  <a:cubicBezTo>
                    <a:pt x="3217" y="208108"/>
                    <a:pt x="-662" y="214350"/>
                    <a:pt x="94" y="221019"/>
                  </a:cubicBezTo>
                  <a:cubicBezTo>
                    <a:pt x="817" y="231039"/>
                    <a:pt x="11106" y="235408"/>
                    <a:pt x="18961" y="239252"/>
                  </a:cubicBezTo>
                  <a:cubicBezTo>
                    <a:pt x="30335" y="244771"/>
                    <a:pt x="39966" y="249272"/>
                    <a:pt x="51602" y="255153"/>
                  </a:cubicBezTo>
                  <a:cubicBezTo>
                    <a:pt x="51536" y="255120"/>
                    <a:pt x="51404" y="255054"/>
                    <a:pt x="51273" y="254988"/>
                  </a:cubicBezTo>
                  <a:cubicBezTo>
                    <a:pt x="50846" y="254791"/>
                    <a:pt x="50451" y="254594"/>
                    <a:pt x="50024" y="254364"/>
                  </a:cubicBezTo>
                  <a:cubicBezTo>
                    <a:pt x="50616" y="254627"/>
                    <a:pt x="51174" y="254923"/>
                    <a:pt x="51733" y="255218"/>
                  </a:cubicBezTo>
                  <a:cubicBezTo>
                    <a:pt x="52226" y="255481"/>
                    <a:pt x="52752" y="255711"/>
                    <a:pt x="53245" y="255974"/>
                  </a:cubicBezTo>
                  <a:cubicBezTo>
                    <a:pt x="52325" y="255547"/>
                    <a:pt x="52160" y="255481"/>
                    <a:pt x="51996" y="255383"/>
                  </a:cubicBezTo>
                  <a:cubicBezTo>
                    <a:pt x="51897" y="255317"/>
                    <a:pt x="51766" y="255284"/>
                    <a:pt x="51667" y="255218"/>
                  </a:cubicBezTo>
                  <a:cubicBezTo>
                    <a:pt x="122338" y="291816"/>
                    <a:pt x="184003" y="357586"/>
                    <a:pt x="208886" y="433934"/>
                  </a:cubicBezTo>
                  <a:cubicBezTo>
                    <a:pt x="212929" y="443494"/>
                    <a:pt x="213882" y="459888"/>
                    <a:pt x="227063" y="461760"/>
                  </a:cubicBezTo>
                  <a:cubicBezTo>
                    <a:pt x="240375" y="463994"/>
                    <a:pt x="245503" y="449145"/>
                    <a:pt x="247475" y="438566"/>
                  </a:cubicBezTo>
                  <a:cubicBezTo>
                    <a:pt x="251124" y="423849"/>
                    <a:pt x="254378" y="409098"/>
                    <a:pt x="258158" y="394446"/>
                  </a:cubicBezTo>
                  <a:cubicBezTo>
                    <a:pt x="267724" y="357224"/>
                    <a:pt x="278209" y="319970"/>
                    <a:pt x="298359" y="286724"/>
                  </a:cubicBezTo>
                  <a:cubicBezTo>
                    <a:pt x="318935" y="249108"/>
                    <a:pt x="353581" y="221216"/>
                    <a:pt x="374749" y="184356"/>
                  </a:cubicBezTo>
                  <a:cubicBezTo>
                    <a:pt x="382934" y="154723"/>
                    <a:pt x="328566" y="142601"/>
                    <a:pt x="310323" y="1275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5" name="Google Shape;1955;p20"/>
            <p:cNvSpPr/>
            <p:nvPr/>
          </p:nvSpPr>
          <p:spPr>
            <a:xfrm>
              <a:off x="2378116" y="7988827"/>
              <a:ext cx="3300" cy="33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1205" y="1205"/>
                    <a:pt x="1205" y="3616"/>
                    <a:pt x="2409" y="4785"/>
                  </a:cubicBezTo>
                  <a:cubicBezTo>
                    <a:pt x="2409" y="4785"/>
                    <a:pt x="2409" y="4785"/>
                    <a:pt x="2409" y="4785"/>
                  </a:cubicBezTo>
                  <a:cubicBezTo>
                    <a:pt x="1205" y="3616"/>
                    <a:pt x="0" y="120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6" name="Google Shape;1956;p20"/>
            <p:cNvSpPr/>
            <p:nvPr/>
          </p:nvSpPr>
          <p:spPr>
            <a:xfrm>
              <a:off x="2117318" y="7955564"/>
              <a:ext cx="397729" cy="466501"/>
            </a:xfrm>
            <a:custGeom>
              <a:rect b="b" l="l" r="r" t="t"/>
              <a:pathLst>
                <a:path extrusionOk="0" h="466501" w="397729">
                  <a:moveTo>
                    <a:pt x="384620" y="190460"/>
                  </a:moveTo>
                  <a:cubicBezTo>
                    <a:pt x="365325" y="172293"/>
                    <a:pt x="343302" y="157279"/>
                    <a:pt x="325520" y="137502"/>
                  </a:cubicBezTo>
                  <a:cubicBezTo>
                    <a:pt x="297547" y="107048"/>
                    <a:pt x="279140" y="70155"/>
                    <a:pt x="260864" y="33394"/>
                  </a:cubicBezTo>
                  <a:cubicBezTo>
                    <a:pt x="260897" y="33492"/>
                    <a:pt x="260929" y="33558"/>
                    <a:pt x="260962" y="33624"/>
                  </a:cubicBezTo>
                  <a:cubicBezTo>
                    <a:pt x="256985" y="26298"/>
                    <a:pt x="254355" y="18446"/>
                    <a:pt x="252810" y="10266"/>
                  </a:cubicBezTo>
                  <a:cubicBezTo>
                    <a:pt x="252054" y="6849"/>
                    <a:pt x="249392" y="3728"/>
                    <a:pt x="246401" y="1954"/>
                  </a:cubicBezTo>
                  <a:cubicBezTo>
                    <a:pt x="234173" y="-5043"/>
                    <a:pt x="221485" y="8065"/>
                    <a:pt x="226580" y="20516"/>
                  </a:cubicBezTo>
                  <a:cubicBezTo>
                    <a:pt x="170438" y="98540"/>
                    <a:pt x="112685" y="142364"/>
                    <a:pt x="20253" y="170552"/>
                  </a:cubicBezTo>
                  <a:cubicBezTo>
                    <a:pt x="-40359" y="189507"/>
                    <a:pt x="52631" y="239476"/>
                    <a:pt x="71005" y="257216"/>
                  </a:cubicBezTo>
                  <a:cubicBezTo>
                    <a:pt x="93423" y="275482"/>
                    <a:pt x="111008" y="299069"/>
                    <a:pt x="121987" y="325811"/>
                  </a:cubicBezTo>
                  <a:cubicBezTo>
                    <a:pt x="133064" y="351764"/>
                    <a:pt x="140197" y="378112"/>
                    <a:pt x="143287" y="407219"/>
                  </a:cubicBezTo>
                  <a:cubicBezTo>
                    <a:pt x="144700" y="420393"/>
                    <a:pt x="145686" y="433599"/>
                    <a:pt x="147034" y="446806"/>
                  </a:cubicBezTo>
                  <a:cubicBezTo>
                    <a:pt x="147461" y="454428"/>
                    <a:pt x="149269" y="462641"/>
                    <a:pt x="156566" y="466550"/>
                  </a:cubicBezTo>
                  <a:cubicBezTo>
                    <a:pt x="179247" y="475781"/>
                    <a:pt x="190127" y="442732"/>
                    <a:pt x="201073" y="428573"/>
                  </a:cubicBezTo>
                  <a:cubicBezTo>
                    <a:pt x="224049" y="390990"/>
                    <a:pt x="249392" y="354918"/>
                    <a:pt x="278383" y="321278"/>
                  </a:cubicBezTo>
                  <a:cubicBezTo>
                    <a:pt x="306718" y="284746"/>
                    <a:pt x="348792" y="263293"/>
                    <a:pt x="384094" y="234482"/>
                  </a:cubicBezTo>
                  <a:cubicBezTo>
                    <a:pt x="403718" y="221801"/>
                    <a:pt x="400957" y="204554"/>
                    <a:pt x="384620" y="1904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7" name="Google Shape;1957;p20"/>
            <p:cNvSpPr/>
            <p:nvPr/>
          </p:nvSpPr>
          <p:spPr>
            <a:xfrm>
              <a:off x="885786" y="6804458"/>
              <a:ext cx="1403559" cy="1583476"/>
            </a:xfrm>
            <a:custGeom>
              <a:rect b="b" l="l" r="r" t="t"/>
              <a:pathLst>
                <a:path extrusionOk="0" h="1583476" w="1403559">
                  <a:moveTo>
                    <a:pt x="803534" y="1579120"/>
                  </a:moveTo>
                  <a:cubicBezTo>
                    <a:pt x="796894" y="1571630"/>
                    <a:pt x="795250" y="1561084"/>
                    <a:pt x="791273" y="1552116"/>
                  </a:cubicBezTo>
                  <a:cubicBezTo>
                    <a:pt x="779341" y="1520808"/>
                    <a:pt x="768790" y="1488908"/>
                    <a:pt x="756102" y="1457830"/>
                  </a:cubicBezTo>
                  <a:cubicBezTo>
                    <a:pt x="733454" y="1402310"/>
                    <a:pt x="705022" y="1350863"/>
                    <a:pt x="677312" y="1298168"/>
                  </a:cubicBezTo>
                  <a:cubicBezTo>
                    <a:pt x="638328" y="1218469"/>
                    <a:pt x="581692" y="1150169"/>
                    <a:pt x="532551" y="1076876"/>
                  </a:cubicBezTo>
                  <a:cubicBezTo>
                    <a:pt x="500897" y="1026185"/>
                    <a:pt x="457542" y="984988"/>
                    <a:pt x="413594" y="945073"/>
                  </a:cubicBezTo>
                  <a:cubicBezTo>
                    <a:pt x="359785" y="891852"/>
                    <a:pt x="295458" y="851674"/>
                    <a:pt x="228206" y="817639"/>
                  </a:cubicBezTo>
                  <a:cubicBezTo>
                    <a:pt x="191884" y="799636"/>
                    <a:pt x="154116" y="783834"/>
                    <a:pt x="114376" y="775293"/>
                  </a:cubicBezTo>
                  <a:cubicBezTo>
                    <a:pt x="80027" y="767802"/>
                    <a:pt x="44461" y="773946"/>
                    <a:pt x="10013" y="768492"/>
                  </a:cubicBezTo>
                  <a:cubicBezTo>
                    <a:pt x="2289" y="766521"/>
                    <a:pt x="-2215" y="757355"/>
                    <a:pt x="1105" y="750029"/>
                  </a:cubicBezTo>
                  <a:cubicBezTo>
                    <a:pt x="2946" y="745233"/>
                    <a:pt x="7088" y="741948"/>
                    <a:pt x="11985" y="740568"/>
                  </a:cubicBezTo>
                  <a:cubicBezTo>
                    <a:pt x="22734" y="736461"/>
                    <a:pt x="33318" y="731961"/>
                    <a:pt x="43870" y="727361"/>
                  </a:cubicBezTo>
                  <a:cubicBezTo>
                    <a:pt x="69410" y="716060"/>
                    <a:pt x="94325" y="703379"/>
                    <a:pt x="118616" y="689647"/>
                  </a:cubicBezTo>
                  <a:cubicBezTo>
                    <a:pt x="191358" y="647892"/>
                    <a:pt x="262555" y="603279"/>
                    <a:pt x="328099" y="550814"/>
                  </a:cubicBezTo>
                  <a:cubicBezTo>
                    <a:pt x="379047" y="511555"/>
                    <a:pt x="424310" y="467106"/>
                    <a:pt x="471511" y="424037"/>
                  </a:cubicBezTo>
                  <a:cubicBezTo>
                    <a:pt x="517332" y="382347"/>
                    <a:pt x="557401" y="335040"/>
                    <a:pt x="596911" y="287437"/>
                  </a:cubicBezTo>
                  <a:cubicBezTo>
                    <a:pt x="620249" y="259645"/>
                    <a:pt x="641779" y="230307"/>
                    <a:pt x="659792" y="198769"/>
                  </a:cubicBezTo>
                  <a:cubicBezTo>
                    <a:pt x="688192" y="144957"/>
                    <a:pt x="707487" y="85265"/>
                    <a:pt x="720569" y="26098"/>
                  </a:cubicBezTo>
                  <a:cubicBezTo>
                    <a:pt x="716230" y="18214"/>
                    <a:pt x="714160" y="7110"/>
                    <a:pt x="723462" y="1853"/>
                  </a:cubicBezTo>
                  <a:cubicBezTo>
                    <a:pt x="729674" y="-1958"/>
                    <a:pt x="738878" y="309"/>
                    <a:pt x="742362" y="6814"/>
                  </a:cubicBezTo>
                  <a:cubicBezTo>
                    <a:pt x="776153" y="80534"/>
                    <a:pt x="806163" y="157179"/>
                    <a:pt x="841039" y="230209"/>
                  </a:cubicBezTo>
                  <a:cubicBezTo>
                    <a:pt x="870819" y="290361"/>
                    <a:pt x="909573" y="345356"/>
                    <a:pt x="951384" y="397689"/>
                  </a:cubicBezTo>
                  <a:cubicBezTo>
                    <a:pt x="976595" y="433071"/>
                    <a:pt x="1001413" y="468782"/>
                    <a:pt x="1034217" y="497724"/>
                  </a:cubicBezTo>
                  <a:cubicBezTo>
                    <a:pt x="1113862" y="577884"/>
                    <a:pt x="1194394" y="660409"/>
                    <a:pt x="1295601" y="712972"/>
                  </a:cubicBezTo>
                  <a:cubicBezTo>
                    <a:pt x="1326072" y="729989"/>
                    <a:pt x="1363577" y="727591"/>
                    <a:pt x="1393489" y="745331"/>
                  </a:cubicBezTo>
                  <a:cubicBezTo>
                    <a:pt x="1403054" y="750522"/>
                    <a:pt x="1408050" y="764057"/>
                    <a:pt x="1399438" y="772467"/>
                  </a:cubicBezTo>
                  <a:cubicBezTo>
                    <a:pt x="1390925" y="779136"/>
                    <a:pt x="1379946" y="781995"/>
                    <a:pt x="1370217" y="786528"/>
                  </a:cubicBezTo>
                  <a:cubicBezTo>
                    <a:pt x="1341521" y="798683"/>
                    <a:pt x="1312036" y="810740"/>
                    <a:pt x="1284162" y="824472"/>
                  </a:cubicBezTo>
                  <a:cubicBezTo>
                    <a:pt x="1175329" y="885085"/>
                    <a:pt x="1042665" y="969548"/>
                    <a:pt x="986720" y="1083709"/>
                  </a:cubicBezTo>
                  <a:cubicBezTo>
                    <a:pt x="957366" y="1143927"/>
                    <a:pt x="939091" y="1208712"/>
                    <a:pt x="915358" y="1271197"/>
                  </a:cubicBezTo>
                  <a:cubicBezTo>
                    <a:pt x="900205" y="1311933"/>
                    <a:pt x="887090" y="1353393"/>
                    <a:pt x="874566" y="1395049"/>
                  </a:cubicBezTo>
                  <a:cubicBezTo>
                    <a:pt x="859610" y="1442094"/>
                    <a:pt x="849256" y="1490452"/>
                    <a:pt x="838310" y="1538548"/>
                  </a:cubicBezTo>
                  <a:cubicBezTo>
                    <a:pt x="833972" y="1552510"/>
                    <a:pt x="835418" y="1569790"/>
                    <a:pt x="824538" y="1580566"/>
                  </a:cubicBezTo>
                  <a:cubicBezTo>
                    <a:pt x="818358" y="1585329"/>
                    <a:pt x="808957" y="1584869"/>
                    <a:pt x="803534" y="1579120"/>
                  </a:cubicBezTo>
                  <a:close/>
                  <a:moveTo>
                    <a:pt x="595071" y="1118500"/>
                  </a:moveTo>
                  <a:cubicBezTo>
                    <a:pt x="648288" y="1186175"/>
                    <a:pt x="690690" y="1261013"/>
                    <a:pt x="729609" y="1337624"/>
                  </a:cubicBezTo>
                  <a:cubicBezTo>
                    <a:pt x="762709" y="1398597"/>
                    <a:pt x="789465" y="1462594"/>
                    <a:pt x="812014" y="1528167"/>
                  </a:cubicBezTo>
                  <a:cubicBezTo>
                    <a:pt x="833741" y="1423992"/>
                    <a:pt x="865889" y="1322512"/>
                    <a:pt x="903196" y="1222937"/>
                  </a:cubicBezTo>
                  <a:cubicBezTo>
                    <a:pt x="920026" y="1176221"/>
                    <a:pt x="934916" y="1128684"/>
                    <a:pt x="955822" y="1083578"/>
                  </a:cubicBezTo>
                  <a:cubicBezTo>
                    <a:pt x="975412" y="1037782"/>
                    <a:pt x="1005390" y="997866"/>
                    <a:pt x="1041744" y="963996"/>
                  </a:cubicBezTo>
                  <a:cubicBezTo>
                    <a:pt x="1065608" y="940112"/>
                    <a:pt x="1090097" y="916656"/>
                    <a:pt x="1117740" y="897109"/>
                  </a:cubicBezTo>
                  <a:cubicBezTo>
                    <a:pt x="1192224" y="842081"/>
                    <a:pt x="1272198" y="794347"/>
                    <a:pt x="1358844" y="761068"/>
                  </a:cubicBezTo>
                  <a:cubicBezTo>
                    <a:pt x="1336952" y="755351"/>
                    <a:pt x="1314272" y="752099"/>
                    <a:pt x="1293498" y="742703"/>
                  </a:cubicBezTo>
                  <a:cubicBezTo>
                    <a:pt x="1256683" y="725292"/>
                    <a:pt x="1221610" y="703281"/>
                    <a:pt x="1189430" y="678346"/>
                  </a:cubicBezTo>
                  <a:cubicBezTo>
                    <a:pt x="1136279" y="635244"/>
                    <a:pt x="1084278" y="590795"/>
                    <a:pt x="1037833" y="540399"/>
                  </a:cubicBezTo>
                  <a:cubicBezTo>
                    <a:pt x="1001051" y="505773"/>
                    <a:pt x="965913" y="469701"/>
                    <a:pt x="938335" y="427092"/>
                  </a:cubicBezTo>
                  <a:cubicBezTo>
                    <a:pt x="908784" y="386881"/>
                    <a:pt x="876407" y="348773"/>
                    <a:pt x="851393" y="305408"/>
                  </a:cubicBezTo>
                  <a:cubicBezTo>
                    <a:pt x="801003" y="226102"/>
                    <a:pt x="771321" y="136186"/>
                    <a:pt x="731449" y="51592"/>
                  </a:cubicBezTo>
                  <a:cubicBezTo>
                    <a:pt x="700847" y="206818"/>
                    <a:pt x="644409" y="270913"/>
                    <a:pt x="543530" y="386158"/>
                  </a:cubicBezTo>
                  <a:cubicBezTo>
                    <a:pt x="484495" y="448282"/>
                    <a:pt x="420990" y="506463"/>
                    <a:pt x="355479" y="561721"/>
                  </a:cubicBezTo>
                  <a:cubicBezTo>
                    <a:pt x="267946" y="632156"/>
                    <a:pt x="172754" y="693491"/>
                    <a:pt x="72269" y="743755"/>
                  </a:cubicBezTo>
                  <a:cubicBezTo>
                    <a:pt x="154018" y="744576"/>
                    <a:pt x="228370" y="785477"/>
                    <a:pt x="298088" y="824177"/>
                  </a:cubicBezTo>
                  <a:cubicBezTo>
                    <a:pt x="373427" y="865472"/>
                    <a:pt x="435518" y="925723"/>
                    <a:pt x="496098" y="985744"/>
                  </a:cubicBezTo>
                  <a:cubicBezTo>
                    <a:pt x="535313" y="1025167"/>
                    <a:pt x="562233" y="1074149"/>
                    <a:pt x="595071" y="1118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p20"/>
            <p:cNvSpPr/>
            <p:nvPr/>
          </p:nvSpPr>
          <p:spPr>
            <a:xfrm>
              <a:off x="2144512" y="6781124"/>
              <a:ext cx="374720" cy="459930"/>
            </a:xfrm>
            <a:custGeom>
              <a:rect b="b" l="l" r="r" t="t"/>
              <a:pathLst>
                <a:path extrusionOk="0" h="459930" w="374720">
                  <a:moveTo>
                    <a:pt x="227063" y="461760"/>
                  </a:moveTo>
                  <a:cubicBezTo>
                    <a:pt x="213882" y="459888"/>
                    <a:pt x="212929" y="443494"/>
                    <a:pt x="208886" y="433934"/>
                  </a:cubicBezTo>
                  <a:cubicBezTo>
                    <a:pt x="184003" y="357586"/>
                    <a:pt x="122338" y="291816"/>
                    <a:pt x="51667" y="255218"/>
                  </a:cubicBezTo>
                  <a:cubicBezTo>
                    <a:pt x="51766" y="255284"/>
                    <a:pt x="51897" y="255317"/>
                    <a:pt x="51996" y="255383"/>
                  </a:cubicBezTo>
                  <a:cubicBezTo>
                    <a:pt x="52160" y="255481"/>
                    <a:pt x="52325" y="255547"/>
                    <a:pt x="53245" y="255974"/>
                  </a:cubicBezTo>
                  <a:cubicBezTo>
                    <a:pt x="52752" y="255711"/>
                    <a:pt x="52226" y="255481"/>
                    <a:pt x="51733" y="255218"/>
                  </a:cubicBezTo>
                  <a:cubicBezTo>
                    <a:pt x="51174" y="254923"/>
                    <a:pt x="50616" y="254627"/>
                    <a:pt x="50024" y="254364"/>
                  </a:cubicBezTo>
                  <a:cubicBezTo>
                    <a:pt x="50451" y="254594"/>
                    <a:pt x="50846" y="254791"/>
                    <a:pt x="51273" y="254988"/>
                  </a:cubicBezTo>
                  <a:cubicBezTo>
                    <a:pt x="51404" y="255054"/>
                    <a:pt x="51536" y="255120"/>
                    <a:pt x="51602" y="255153"/>
                  </a:cubicBezTo>
                  <a:cubicBezTo>
                    <a:pt x="39966" y="249272"/>
                    <a:pt x="30335" y="244771"/>
                    <a:pt x="18961" y="239252"/>
                  </a:cubicBezTo>
                  <a:cubicBezTo>
                    <a:pt x="11106" y="235408"/>
                    <a:pt x="817" y="231039"/>
                    <a:pt x="94" y="221019"/>
                  </a:cubicBezTo>
                  <a:cubicBezTo>
                    <a:pt x="-662" y="214350"/>
                    <a:pt x="3217" y="208108"/>
                    <a:pt x="9133" y="205217"/>
                  </a:cubicBezTo>
                  <a:cubicBezTo>
                    <a:pt x="54790" y="184717"/>
                    <a:pt x="95845" y="155249"/>
                    <a:pt x="127893" y="116615"/>
                  </a:cubicBezTo>
                  <a:cubicBezTo>
                    <a:pt x="148996" y="92436"/>
                    <a:pt x="168751" y="67304"/>
                    <a:pt x="183937" y="39215"/>
                  </a:cubicBezTo>
                  <a:cubicBezTo>
                    <a:pt x="191136" y="26797"/>
                    <a:pt x="197348" y="13459"/>
                    <a:pt x="204777" y="1402"/>
                  </a:cubicBezTo>
                  <a:cubicBezTo>
                    <a:pt x="206519" y="-1127"/>
                    <a:pt x="210266" y="55"/>
                    <a:pt x="211121" y="2651"/>
                  </a:cubicBezTo>
                  <a:cubicBezTo>
                    <a:pt x="212732" y="6659"/>
                    <a:pt x="211614" y="11061"/>
                    <a:pt x="210858" y="15102"/>
                  </a:cubicBezTo>
                  <a:cubicBezTo>
                    <a:pt x="216643" y="16876"/>
                    <a:pt x="219832" y="26009"/>
                    <a:pt x="221837" y="30181"/>
                  </a:cubicBezTo>
                  <a:cubicBezTo>
                    <a:pt x="241756" y="69801"/>
                    <a:pt x="274265" y="102226"/>
                    <a:pt x="310323" y="127555"/>
                  </a:cubicBezTo>
                  <a:cubicBezTo>
                    <a:pt x="328566" y="142601"/>
                    <a:pt x="382934" y="154723"/>
                    <a:pt x="374749" y="184356"/>
                  </a:cubicBezTo>
                  <a:cubicBezTo>
                    <a:pt x="353581" y="221216"/>
                    <a:pt x="318935" y="249108"/>
                    <a:pt x="298359" y="286724"/>
                  </a:cubicBezTo>
                  <a:cubicBezTo>
                    <a:pt x="278209" y="319970"/>
                    <a:pt x="267724" y="357224"/>
                    <a:pt x="258158" y="394446"/>
                  </a:cubicBezTo>
                  <a:cubicBezTo>
                    <a:pt x="254378" y="409098"/>
                    <a:pt x="251124" y="423849"/>
                    <a:pt x="247475" y="438566"/>
                  </a:cubicBezTo>
                  <a:cubicBezTo>
                    <a:pt x="245503" y="449145"/>
                    <a:pt x="240375" y="463994"/>
                    <a:pt x="227063" y="461760"/>
                  </a:cubicBezTo>
                  <a:close/>
                  <a:moveTo>
                    <a:pt x="49202" y="223844"/>
                  </a:moveTo>
                  <a:cubicBezTo>
                    <a:pt x="125625" y="258602"/>
                    <a:pt x="195376" y="325719"/>
                    <a:pt x="227129" y="404006"/>
                  </a:cubicBezTo>
                  <a:cubicBezTo>
                    <a:pt x="250697" y="297171"/>
                    <a:pt x="276730" y="260770"/>
                    <a:pt x="345560" y="179461"/>
                  </a:cubicBezTo>
                  <a:cubicBezTo>
                    <a:pt x="323734" y="165926"/>
                    <a:pt x="299575" y="156235"/>
                    <a:pt x="279655" y="139677"/>
                  </a:cubicBezTo>
                  <a:cubicBezTo>
                    <a:pt x="247443" y="114315"/>
                    <a:pt x="218221" y="83336"/>
                    <a:pt x="199058" y="46870"/>
                  </a:cubicBezTo>
                  <a:cubicBezTo>
                    <a:pt x="184266" y="81660"/>
                    <a:pt x="160567" y="111391"/>
                    <a:pt x="136407" y="140039"/>
                  </a:cubicBezTo>
                  <a:cubicBezTo>
                    <a:pt x="109322" y="172628"/>
                    <a:pt x="75893" y="199205"/>
                    <a:pt x="38322" y="218752"/>
                  </a:cubicBezTo>
                  <a:cubicBezTo>
                    <a:pt x="41971" y="220461"/>
                    <a:pt x="45586" y="222136"/>
                    <a:pt x="49202" y="2238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9" name="Google Shape;1959;p20"/>
            <p:cNvSpPr/>
            <p:nvPr/>
          </p:nvSpPr>
          <p:spPr>
            <a:xfrm>
              <a:off x="2117318" y="7955564"/>
              <a:ext cx="397729" cy="466501"/>
            </a:xfrm>
            <a:custGeom>
              <a:rect b="b" l="l" r="r" t="t"/>
              <a:pathLst>
                <a:path extrusionOk="0" h="466501" w="397729">
                  <a:moveTo>
                    <a:pt x="156566" y="466550"/>
                  </a:moveTo>
                  <a:cubicBezTo>
                    <a:pt x="149269" y="462641"/>
                    <a:pt x="147461" y="454428"/>
                    <a:pt x="147034" y="446806"/>
                  </a:cubicBezTo>
                  <a:cubicBezTo>
                    <a:pt x="145686" y="433599"/>
                    <a:pt x="144700" y="420393"/>
                    <a:pt x="143287" y="407219"/>
                  </a:cubicBezTo>
                  <a:cubicBezTo>
                    <a:pt x="140197" y="378112"/>
                    <a:pt x="133064" y="351764"/>
                    <a:pt x="121987" y="325811"/>
                  </a:cubicBezTo>
                  <a:cubicBezTo>
                    <a:pt x="111008" y="299069"/>
                    <a:pt x="93423" y="275482"/>
                    <a:pt x="71005" y="257216"/>
                  </a:cubicBezTo>
                  <a:cubicBezTo>
                    <a:pt x="52631" y="239476"/>
                    <a:pt x="-40359" y="189507"/>
                    <a:pt x="20253" y="170552"/>
                  </a:cubicBezTo>
                  <a:cubicBezTo>
                    <a:pt x="112685" y="142364"/>
                    <a:pt x="170438" y="98540"/>
                    <a:pt x="226580" y="20516"/>
                  </a:cubicBezTo>
                  <a:cubicBezTo>
                    <a:pt x="221485" y="8065"/>
                    <a:pt x="234173" y="-5043"/>
                    <a:pt x="246401" y="1954"/>
                  </a:cubicBezTo>
                  <a:cubicBezTo>
                    <a:pt x="249392" y="3728"/>
                    <a:pt x="252054" y="6849"/>
                    <a:pt x="252810" y="10266"/>
                  </a:cubicBezTo>
                  <a:cubicBezTo>
                    <a:pt x="254355" y="18446"/>
                    <a:pt x="256985" y="26298"/>
                    <a:pt x="260962" y="33624"/>
                  </a:cubicBezTo>
                  <a:cubicBezTo>
                    <a:pt x="260929" y="33558"/>
                    <a:pt x="260897" y="33492"/>
                    <a:pt x="260864" y="33394"/>
                  </a:cubicBezTo>
                  <a:cubicBezTo>
                    <a:pt x="260831" y="33361"/>
                    <a:pt x="260798" y="33295"/>
                    <a:pt x="260798" y="33262"/>
                  </a:cubicBezTo>
                  <a:cubicBezTo>
                    <a:pt x="279107" y="70057"/>
                    <a:pt x="297514" y="107015"/>
                    <a:pt x="325520" y="137502"/>
                  </a:cubicBezTo>
                  <a:cubicBezTo>
                    <a:pt x="343302" y="157279"/>
                    <a:pt x="365325" y="172293"/>
                    <a:pt x="384620" y="190460"/>
                  </a:cubicBezTo>
                  <a:cubicBezTo>
                    <a:pt x="400957" y="204554"/>
                    <a:pt x="403718" y="221801"/>
                    <a:pt x="384094" y="234482"/>
                  </a:cubicBezTo>
                  <a:cubicBezTo>
                    <a:pt x="348792" y="263293"/>
                    <a:pt x="306718" y="284746"/>
                    <a:pt x="278383" y="321278"/>
                  </a:cubicBezTo>
                  <a:cubicBezTo>
                    <a:pt x="249392" y="354918"/>
                    <a:pt x="224049" y="390990"/>
                    <a:pt x="201073" y="428573"/>
                  </a:cubicBezTo>
                  <a:cubicBezTo>
                    <a:pt x="190127" y="442732"/>
                    <a:pt x="179247" y="475781"/>
                    <a:pt x="156566" y="466550"/>
                  </a:cubicBezTo>
                  <a:close/>
                  <a:moveTo>
                    <a:pt x="171654" y="413526"/>
                  </a:moveTo>
                  <a:cubicBezTo>
                    <a:pt x="171917" y="416385"/>
                    <a:pt x="172180" y="419243"/>
                    <a:pt x="172410" y="422101"/>
                  </a:cubicBezTo>
                  <a:cubicBezTo>
                    <a:pt x="204688" y="369537"/>
                    <a:pt x="239892" y="317894"/>
                    <a:pt x="284234" y="274693"/>
                  </a:cubicBezTo>
                  <a:cubicBezTo>
                    <a:pt x="309577" y="250941"/>
                    <a:pt x="340837" y="234942"/>
                    <a:pt x="367199" y="212405"/>
                  </a:cubicBezTo>
                  <a:cubicBezTo>
                    <a:pt x="345012" y="191216"/>
                    <a:pt x="318847" y="174100"/>
                    <a:pt x="299519" y="149986"/>
                  </a:cubicBezTo>
                  <a:cubicBezTo>
                    <a:pt x="270462" y="117167"/>
                    <a:pt x="251594" y="77054"/>
                    <a:pt x="232267" y="38092"/>
                  </a:cubicBezTo>
                  <a:cubicBezTo>
                    <a:pt x="186248" y="116148"/>
                    <a:pt x="115643" y="163653"/>
                    <a:pt x="31166" y="192628"/>
                  </a:cubicBezTo>
                  <a:cubicBezTo>
                    <a:pt x="57068" y="215658"/>
                    <a:pt x="88426" y="232347"/>
                    <a:pt x="111468" y="258661"/>
                  </a:cubicBezTo>
                  <a:cubicBezTo>
                    <a:pt x="149203" y="300843"/>
                    <a:pt x="166493" y="358302"/>
                    <a:pt x="171654" y="4135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0" name="Google Shape;1960;p20"/>
            <p:cNvSpPr/>
            <p:nvPr/>
          </p:nvSpPr>
          <p:spPr>
            <a:xfrm>
              <a:off x="958121" y="6856050"/>
              <a:ext cx="1285226" cy="1475063"/>
            </a:xfrm>
            <a:custGeom>
              <a:rect b="b" l="l" r="r" t="t"/>
              <a:pathLst>
                <a:path extrusionOk="0" h="1475063" w="1285226">
                  <a:moveTo>
                    <a:pt x="1221195" y="691112"/>
                  </a:moveTo>
                  <a:cubicBezTo>
                    <a:pt x="1241969" y="700507"/>
                    <a:pt x="1264650" y="703760"/>
                    <a:pt x="1286541" y="709476"/>
                  </a:cubicBezTo>
                  <a:cubicBezTo>
                    <a:pt x="1199928" y="742755"/>
                    <a:pt x="1119955" y="790457"/>
                    <a:pt x="1045438" y="845517"/>
                  </a:cubicBezTo>
                  <a:cubicBezTo>
                    <a:pt x="1017827" y="865031"/>
                    <a:pt x="993306" y="888488"/>
                    <a:pt x="969442" y="912404"/>
                  </a:cubicBezTo>
                  <a:cubicBezTo>
                    <a:pt x="933088" y="946242"/>
                    <a:pt x="903110" y="986157"/>
                    <a:pt x="883519" y="1031986"/>
                  </a:cubicBezTo>
                  <a:cubicBezTo>
                    <a:pt x="862614" y="1077059"/>
                    <a:pt x="847724" y="1124629"/>
                    <a:pt x="830894" y="1171345"/>
                  </a:cubicBezTo>
                  <a:cubicBezTo>
                    <a:pt x="793586" y="1270920"/>
                    <a:pt x="761439" y="1372401"/>
                    <a:pt x="739712" y="1476575"/>
                  </a:cubicBezTo>
                  <a:cubicBezTo>
                    <a:pt x="717130" y="1411002"/>
                    <a:pt x="690374" y="1347039"/>
                    <a:pt x="657273" y="1286065"/>
                  </a:cubicBezTo>
                  <a:cubicBezTo>
                    <a:pt x="618388" y="1209454"/>
                    <a:pt x="575985" y="1134616"/>
                    <a:pt x="522735" y="1066941"/>
                  </a:cubicBezTo>
                  <a:cubicBezTo>
                    <a:pt x="489898" y="1022558"/>
                    <a:pt x="462977" y="973608"/>
                    <a:pt x="423829" y="934152"/>
                  </a:cubicBezTo>
                  <a:cubicBezTo>
                    <a:pt x="363249" y="874164"/>
                    <a:pt x="301157" y="813913"/>
                    <a:pt x="225819" y="772585"/>
                  </a:cubicBezTo>
                  <a:cubicBezTo>
                    <a:pt x="156134" y="733852"/>
                    <a:pt x="81748" y="692952"/>
                    <a:pt x="0" y="692163"/>
                  </a:cubicBezTo>
                  <a:cubicBezTo>
                    <a:pt x="100484" y="641932"/>
                    <a:pt x="195709" y="580597"/>
                    <a:pt x="283210" y="510129"/>
                  </a:cubicBezTo>
                  <a:cubicBezTo>
                    <a:pt x="348753" y="454872"/>
                    <a:pt x="412226" y="396657"/>
                    <a:pt x="471261" y="334567"/>
                  </a:cubicBezTo>
                  <a:cubicBezTo>
                    <a:pt x="572139" y="219321"/>
                    <a:pt x="628578" y="155227"/>
                    <a:pt x="659213" y="0"/>
                  </a:cubicBezTo>
                  <a:cubicBezTo>
                    <a:pt x="699084" y="84627"/>
                    <a:pt x="728733" y="174511"/>
                    <a:pt x="779123" y="253849"/>
                  </a:cubicBezTo>
                  <a:cubicBezTo>
                    <a:pt x="804138" y="297214"/>
                    <a:pt x="836515" y="335322"/>
                    <a:pt x="866065" y="375533"/>
                  </a:cubicBezTo>
                  <a:cubicBezTo>
                    <a:pt x="893643" y="418110"/>
                    <a:pt x="928782" y="454182"/>
                    <a:pt x="965563" y="488841"/>
                  </a:cubicBezTo>
                  <a:cubicBezTo>
                    <a:pt x="1012009" y="539236"/>
                    <a:pt x="1064010" y="583685"/>
                    <a:pt x="1117161" y="626787"/>
                  </a:cubicBezTo>
                  <a:cubicBezTo>
                    <a:pt x="1149341" y="651689"/>
                    <a:pt x="1184381" y="673700"/>
                    <a:pt x="1221195" y="69111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1" name="Google Shape;1961;p20"/>
            <p:cNvSpPr/>
            <p:nvPr/>
          </p:nvSpPr>
          <p:spPr>
            <a:xfrm>
              <a:off x="2182867" y="6827994"/>
              <a:ext cx="305693" cy="354803"/>
            </a:xfrm>
            <a:custGeom>
              <a:rect b="b" l="l" r="r" t="t"/>
              <a:pathLst>
                <a:path extrusionOk="0" h="354803" w="305693">
                  <a:moveTo>
                    <a:pt x="241300" y="92807"/>
                  </a:moveTo>
                  <a:cubicBezTo>
                    <a:pt x="261220" y="109365"/>
                    <a:pt x="285379" y="119024"/>
                    <a:pt x="307205" y="132591"/>
                  </a:cubicBezTo>
                  <a:cubicBezTo>
                    <a:pt x="238375" y="213901"/>
                    <a:pt x="212342" y="250301"/>
                    <a:pt x="188807" y="357103"/>
                  </a:cubicBezTo>
                  <a:cubicBezTo>
                    <a:pt x="157054" y="278849"/>
                    <a:pt x="87303" y="211732"/>
                    <a:pt x="10847" y="176975"/>
                  </a:cubicBezTo>
                  <a:cubicBezTo>
                    <a:pt x="7264" y="175267"/>
                    <a:pt x="3616" y="173591"/>
                    <a:pt x="0" y="171883"/>
                  </a:cubicBezTo>
                  <a:cubicBezTo>
                    <a:pt x="37571" y="152336"/>
                    <a:pt x="71000" y="125791"/>
                    <a:pt x="98085" y="93169"/>
                  </a:cubicBezTo>
                  <a:cubicBezTo>
                    <a:pt x="122244" y="64489"/>
                    <a:pt x="145977" y="34758"/>
                    <a:pt x="160736" y="0"/>
                  </a:cubicBezTo>
                  <a:cubicBezTo>
                    <a:pt x="179866" y="36499"/>
                    <a:pt x="209121" y="67446"/>
                    <a:pt x="241300" y="9280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2" name="Google Shape;1962;p20"/>
            <p:cNvSpPr/>
            <p:nvPr/>
          </p:nvSpPr>
          <p:spPr>
            <a:xfrm>
              <a:off x="2148484" y="7993656"/>
              <a:ext cx="335276" cy="381085"/>
            </a:xfrm>
            <a:custGeom>
              <a:rect b="b" l="l" r="r" t="t"/>
              <a:pathLst>
                <a:path extrusionOk="0" h="381085" w="335276">
                  <a:moveTo>
                    <a:pt x="268353" y="111862"/>
                  </a:moveTo>
                  <a:cubicBezTo>
                    <a:pt x="287713" y="135942"/>
                    <a:pt x="313845" y="153091"/>
                    <a:pt x="336033" y="174248"/>
                  </a:cubicBezTo>
                  <a:cubicBezTo>
                    <a:pt x="309671" y="196818"/>
                    <a:pt x="278411" y="212817"/>
                    <a:pt x="253068" y="236569"/>
                  </a:cubicBezTo>
                  <a:cubicBezTo>
                    <a:pt x="208726" y="279769"/>
                    <a:pt x="173522" y="331413"/>
                    <a:pt x="141243" y="384009"/>
                  </a:cubicBezTo>
                  <a:cubicBezTo>
                    <a:pt x="141013" y="381151"/>
                    <a:pt x="140750" y="378293"/>
                    <a:pt x="140487" y="375435"/>
                  </a:cubicBezTo>
                  <a:cubicBezTo>
                    <a:pt x="135327" y="320210"/>
                    <a:pt x="118070" y="262752"/>
                    <a:pt x="80302" y="220537"/>
                  </a:cubicBezTo>
                  <a:cubicBezTo>
                    <a:pt x="57260" y="194222"/>
                    <a:pt x="25902" y="177533"/>
                    <a:pt x="0" y="154504"/>
                  </a:cubicBezTo>
                  <a:cubicBezTo>
                    <a:pt x="84444" y="125528"/>
                    <a:pt x="155049" y="78024"/>
                    <a:pt x="201100" y="0"/>
                  </a:cubicBezTo>
                  <a:cubicBezTo>
                    <a:pt x="220428" y="38930"/>
                    <a:pt x="239295" y="79042"/>
                    <a:pt x="268353" y="1118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7" name="Google Shape;1967;p21"/>
          <p:cNvPicPr preferRelativeResize="0"/>
          <p:nvPr/>
        </p:nvPicPr>
        <p:blipFill rotWithShape="1">
          <a:blip r:embed="rId3">
            <a:alphaModFix/>
          </a:blip>
          <a:srcRect b="27442" l="40023" r="32144" t="25621"/>
          <a:stretch/>
        </p:blipFill>
        <p:spPr>
          <a:xfrm>
            <a:off x="1432284" y="2125523"/>
            <a:ext cx="1214865" cy="136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8" name="Google Shape;1968;p21"/>
          <p:cNvPicPr preferRelativeResize="0"/>
          <p:nvPr/>
        </p:nvPicPr>
        <p:blipFill rotWithShape="1">
          <a:blip r:embed="rId4">
            <a:alphaModFix/>
          </a:blip>
          <a:srcRect b="0" l="23605" r="17100" t="0"/>
          <a:stretch/>
        </p:blipFill>
        <p:spPr>
          <a:xfrm>
            <a:off x="3096766" y="2125523"/>
            <a:ext cx="1214865" cy="13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9" name="Google Shape;1969;p21"/>
          <p:cNvPicPr preferRelativeResize="0"/>
          <p:nvPr/>
        </p:nvPicPr>
        <p:blipFill rotWithShape="1">
          <a:blip r:embed="rId5">
            <a:alphaModFix/>
          </a:blip>
          <a:srcRect b="0" l="23576" r="17051" t="0"/>
          <a:stretch/>
        </p:blipFill>
        <p:spPr>
          <a:xfrm>
            <a:off x="4728528" y="2125523"/>
            <a:ext cx="1214864" cy="136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0" name="Google Shape;1970;p21"/>
          <p:cNvPicPr preferRelativeResize="0"/>
          <p:nvPr/>
        </p:nvPicPr>
        <p:blipFill rotWithShape="1">
          <a:blip r:embed="rId6">
            <a:alphaModFix/>
          </a:blip>
          <a:srcRect b="28565" l="34569" r="23380" t="517"/>
          <a:stretch/>
        </p:blipFill>
        <p:spPr>
          <a:xfrm>
            <a:off x="6425730" y="2125523"/>
            <a:ext cx="1214867" cy="136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71" name="Google Shape;1971;p21"/>
          <p:cNvGrpSpPr/>
          <p:nvPr/>
        </p:nvGrpSpPr>
        <p:grpSpPr>
          <a:xfrm>
            <a:off x="1420280" y="3662646"/>
            <a:ext cx="1226813" cy="470453"/>
            <a:chOff x="0" y="-28575"/>
            <a:chExt cx="3271500" cy="1254542"/>
          </a:xfrm>
        </p:grpSpPr>
        <p:sp>
          <p:nvSpPr>
            <p:cNvPr id="1972" name="Google Shape;1972;p21"/>
            <p:cNvSpPr txBox="1"/>
            <p:nvPr/>
          </p:nvSpPr>
          <p:spPr>
            <a:xfrm>
              <a:off x="0" y="-28575"/>
              <a:ext cx="3271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 </a:t>
              </a:r>
              <a:r>
                <a:rPr b="1" lang="en" sz="12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Name</a:t>
              </a:r>
              <a:endParaRPr sz="1200">
                <a:solidFill>
                  <a:schemeClr val="accent6"/>
                </a:solidFill>
              </a:endParaRPr>
            </a:p>
          </p:txBody>
        </p:sp>
        <p:sp>
          <p:nvSpPr>
            <p:cNvPr id="1973" name="Google Shape;1973;p21"/>
            <p:cNvSpPr txBox="1"/>
            <p:nvPr/>
          </p:nvSpPr>
          <p:spPr>
            <a:xfrm>
              <a:off x="0" y="733367"/>
              <a:ext cx="3271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Title or Position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1974" name="Google Shape;1974;p21"/>
          <p:cNvGrpSpPr/>
          <p:nvPr/>
        </p:nvGrpSpPr>
        <p:grpSpPr>
          <a:xfrm>
            <a:off x="3090764" y="3662646"/>
            <a:ext cx="1226813" cy="470453"/>
            <a:chOff x="0" y="-28575"/>
            <a:chExt cx="3271500" cy="1254542"/>
          </a:xfrm>
        </p:grpSpPr>
        <p:sp>
          <p:nvSpPr>
            <p:cNvPr id="1975" name="Google Shape;1975;p21"/>
            <p:cNvSpPr txBox="1"/>
            <p:nvPr/>
          </p:nvSpPr>
          <p:spPr>
            <a:xfrm>
              <a:off x="0" y="-28575"/>
              <a:ext cx="3271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 </a:t>
              </a:r>
              <a:r>
                <a:rPr b="1" lang="en" sz="12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Name</a:t>
              </a:r>
              <a:endParaRPr sz="1300">
                <a:solidFill>
                  <a:schemeClr val="accent6"/>
                </a:solidFill>
              </a:endParaRPr>
            </a:p>
          </p:txBody>
        </p:sp>
        <p:sp>
          <p:nvSpPr>
            <p:cNvPr id="1976" name="Google Shape;1976;p21"/>
            <p:cNvSpPr txBox="1"/>
            <p:nvPr/>
          </p:nvSpPr>
          <p:spPr>
            <a:xfrm>
              <a:off x="0" y="733367"/>
              <a:ext cx="3271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Title or Position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1977" name="Google Shape;1977;p21"/>
          <p:cNvGrpSpPr/>
          <p:nvPr/>
        </p:nvGrpSpPr>
        <p:grpSpPr>
          <a:xfrm>
            <a:off x="4722525" y="3662646"/>
            <a:ext cx="1226813" cy="470453"/>
            <a:chOff x="0" y="-28575"/>
            <a:chExt cx="3271500" cy="1254542"/>
          </a:xfrm>
        </p:grpSpPr>
        <p:sp>
          <p:nvSpPr>
            <p:cNvPr id="1978" name="Google Shape;1978;p21"/>
            <p:cNvSpPr txBox="1"/>
            <p:nvPr/>
          </p:nvSpPr>
          <p:spPr>
            <a:xfrm>
              <a:off x="0" y="-28575"/>
              <a:ext cx="3271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 </a:t>
              </a:r>
              <a:r>
                <a:rPr b="1" lang="en" sz="12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Name</a:t>
              </a:r>
              <a:endParaRPr sz="1200">
                <a:solidFill>
                  <a:schemeClr val="accent6"/>
                </a:solidFill>
              </a:endParaRPr>
            </a:p>
          </p:txBody>
        </p:sp>
        <p:sp>
          <p:nvSpPr>
            <p:cNvPr id="1979" name="Google Shape;1979;p21"/>
            <p:cNvSpPr txBox="1"/>
            <p:nvPr/>
          </p:nvSpPr>
          <p:spPr>
            <a:xfrm>
              <a:off x="0" y="733367"/>
              <a:ext cx="3271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Title or Position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1980" name="Google Shape;1980;p21"/>
          <p:cNvGrpSpPr/>
          <p:nvPr/>
        </p:nvGrpSpPr>
        <p:grpSpPr>
          <a:xfrm>
            <a:off x="6425730" y="3662646"/>
            <a:ext cx="1226813" cy="470453"/>
            <a:chOff x="0" y="-28575"/>
            <a:chExt cx="3271500" cy="1254542"/>
          </a:xfrm>
        </p:grpSpPr>
        <p:sp>
          <p:nvSpPr>
            <p:cNvPr id="1981" name="Google Shape;1981;p21"/>
            <p:cNvSpPr txBox="1"/>
            <p:nvPr/>
          </p:nvSpPr>
          <p:spPr>
            <a:xfrm>
              <a:off x="0" y="-28575"/>
              <a:ext cx="3271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 </a:t>
              </a:r>
              <a:r>
                <a:rPr b="1" lang="en" sz="12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Name</a:t>
              </a:r>
              <a:endParaRPr sz="1200">
                <a:solidFill>
                  <a:schemeClr val="accent6"/>
                </a:solidFill>
              </a:endParaRPr>
            </a:p>
          </p:txBody>
        </p:sp>
        <p:sp>
          <p:nvSpPr>
            <p:cNvPr id="1982" name="Google Shape;1982;p21"/>
            <p:cNvSpPr txBox="1"/>
            <p:nvPr/>
          </p:nvSpPr>
          <p:spPr>
            <a:xfrm>
              <a:off x="0" y="733367"/>
              <a:ext cx="3271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Title or Position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1983" name="Google Shape;1983;p21"/>
          <p:cNvGrpSpPr/>
          <p:nvPr/>
        </p:nvGrpSpPr>
        <p:grpSpPr>
          <a:xfrm>
            <a:off x="1085842" y="514350"/>
            <a:ext cx="6972300" cy="992881"/>
            <a:chOff x="0" y="0"/>
            <a:chExt cx="18592800" cy="2647684"/>
          </a:xfrm>
        </p:grpSpPr>
        <p:sp>
          <p:nvSpPr>
            <p:cNvPr id="1984" name="Google Shape;1984;p21"/>
            <p:cNvSpPr txBox="1"/>
            <p:nvPr/>
          </p:nvSpPr>
          <p:spPr>
            <a:xfrm>
              <a:off x="0" y="1908184"/>
              <a:ext cx="185928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Elaborate on what you want to discuss. 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1985" name="Google Shape;1985;p21"/>
            <p:cNvSpPr txBox="1"/>
            <p:nvPr/>
          </p:nvSpPr>
          <p:spPr>
            <a:xfrm>
              <a:off x="0" y="0"/>
              <a:ext cx="185928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Team Members Page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1986" name="Google Shape;1986;p21"/>
          <p:cNvGrpSpPr/>
          <p:nvPr/>
        </p:nvGrpSpPr>
        <p:grpSpPr>
          <a:xfrm>
            <a:off x="943317" y="1725445"/>
            <a:ext cx="728833" cy="659794"/>
            <a:chOff x="1886634" y="3450890"/>
            <a:chExt cx="1457666" cy="1319588"/>
          </a:xfrm>
        </p:grpSpPr>
        <p:sp>
          <p:nvSpPr>
            <p:cNvPr id="1987" name="Google Shape;1987;p21"/>
            <p:cNvSpPr/>
            <p:nvPr/>
          </p:nvSpPr>
          <p:spPr>
            <a:xfrm>
              <a:off x="1886634" y="3450890"/>
              <a:ext cx="1457666" cy="1319588"/>
            </a:xfrm>
            <a:custGeom>
              <a:rect b="b" l="l" r="r" t="t"/>
              <a:pathLst>
                <a:path extrusionOk="0" h="1319588" w="1457666">
                  <a:moveTo>
                    <a:pt x="1410807" y="626134"/>
                  </a:moveTo>
                  <a:cubicBezTo>
                    <a:pt x="1360897" y="614948"/>
                    <a:pt x="1309529" y="612822"/>
                    <a:pt x="1258831" y="607316"/>
                  </a:cubicBezTo>
                  <a:cubicBezTo>
                    <a:pt x="1163121" y="597091"/>
                    <a:pt x="1066798" y="591644"/>
                    <a:pt x="970563" y="595868"/>
                  </a:cubicBezTo>
                  <a:cubicBezTo>
                    <a:pt x="1005868" y="561378"/>
                    <a:pt x="1042601" y="528286"/>
                    <a:pt x="1079246" y="495166"/>
                  </a:cubicBezTo>
                  <a:cubicBezTo>
                    <a:pt x="1097730" y="477076"/>
                    <a:pt x="1117437" y="460297"/>
                    <a:pt x="1136708" y="443023"/>
                  </a:cubicBezTo>
                  <a:cubicBezTo>
                    <a:pt x="1154987" y="425865"/>
                    <a:pt x="1173062" y="408504"/>
                    <a:pt x="1192099" y="392162"/>
                  </a:cubicBezTo>
                  <a:cubicBezTo>
                    <a:pt x="1209299" y="376344"/>
                    <a:pt x="1226150" y="360148"/>
                    <a:pt x="1244779" y="345991"/>
                  </a:cubicBezTo>
                  <a:cubicBezTo>
                    <a:pt x="1269676" y="325600"/>
                    <a:pt x="1291628" y="301014"/>
                    <a:pt x="1308771" y="273778"/>
                  </a:cubicBezTo>
                  <a:cubicBezTo>
                    <a:pt x="1320199" y="253649"/>
                    <a:pt x="1333930" y="229850"/>
                    <a:pt x="1325854" y="206167"/>
                  </a:cubicBezTo>
                  <a:cubicBezTo>
                    <a:pt x="1319703" y="189621"/>
                    <a:pt x="1304310" y="175814"/>
                    <a:pt x="1286527" y="173425"/>
                  </a:cubicBezTo>
                  <a:cubicBezTo>
                    <a:pt x="1254924" y="169842"/>
                    <a:pt x="1224984" y="184669"/>
                    <a:pt x="1198542" y="200370"/>
                  </a:cubicBezTo>
                  <a:cubicBezTo>
                    <a:pt x="1160409" y="224636"/>
                    <a:pt x="1126475" y="254581"/>
                    <a:pt x="1091666" y="283216"/>
                  </a:cubicBezTo>
                  <a:cubicBezTo>
                    <a:pt x="1049102" y="319308"/>
                    <a:pt x="1008462" y="357643"/>
                    <a:pt x="967735" y="395803"/>
                  </a:cubicBezTo>
                  <a:cubicBezTo>
                    <a:pt x="946016" y="417185"/>
                    <a:pt x="926950" y="441100"/>
                    <a:pt x="904589" y="461899"/>
                  </a:cubicBezTo>
                  <a:cubicBezTo>
                    <a:pt x="893715" y="472590"/>
                    <a:pt x="883628" y="484067"/>
                    <a:pt x="873220" y="495195"/>
                  </a:cubicBezTo>
                  <a:cubicBezTo>
                    <a:pt x="860771" y="508711"/>
                    <a:pt x="846224" y="519839"/>
                    <a:pt x="832493" y="531928"/>
                  </a:cubicBezTo>
                  <a:cubicBezTo>
                    <a:pt x="840597" y="412990"/>
                    <a:pt x="868818" y="296121"/>
                    <a:pt x="880596" y="177591"/>
                  </a:cubicBezTo>
                  <a:cubicBezTo>
                    <a:pt x="885960" y="132177"/>
                    <a:pt x="890887" y="86472"/>
                    <a:pt x="886980" y="40738"/>
                  </a:cubicBezTo>
                  <a:cubicBezTo>
                    <a:pt x="886630" y="7675"/>
                    <a:pt x="851093" y="-6890"/>
                    <a:pt x="822872" y="3102"/>
                  </a:cubicBezTo>
                  <a:cubicBezTo>
                    <a:pt x="795556" y="11492"/>
                    <a:pt x="773632" y="32960"/>
                    <a:pt x="760630" y="57954"/>
                  </a:cubicBezTo>
                  <a:cubicBezTo>
                    <a:pt x="724363" y="130691"/>
                    <a:pt x="712731" y="212517"/>
                    <a:pt x="696055" y="291285"/>
                  </a:cubicBezTo>
                  <a:cubicBezTo>
                    <a:pt x="689467" y="321027"/>
                    <a:pt x="685852" y="351264"/>
                    <a:pt x="681245" y="381355"/>
                  </a:cubicBezTo>
                  <a:cubicBezTo>
                    <a:pt x="672091" y="436440"/>
                    <a:pt x="662529" y="491787"/>
                    <a:pt x="659205" y="547600"/>
                  </a:cubicBezTo>
                  <a:cubicBezTo>
                    <a:pt x="642967" y="522053"/>
                    <a:pt x="627749" y="495719"/>
                    <a:pt x="612210" y="469648"/>
                  </a:cubicBezTo>
                  <a:cubicBezTo>
                    <a:pt x="595710" y="440227"/>
                    <a:pt x="581920" y="409290"/>
                    <a:pt x="564311" y="380481"/>
                  </a:cubicBezTo>
                  <a:cubicBezTo>
                    <a:pt x="536966" y="336699"/>
                    <a:pt x="511048" y="292013"/>
                    <a:pt x="479708" y="250911"/>
                  </a:cubicBezTo>
                  <a:cubicBezTo>
                    <a:pt x="469680" y="235705"/>
                    <a:pt x="461342" y="219450"/>
                    <a:pt x="450264" y="204944"/>
                  </a:cubicBezTo>
                  <a:cubicBezTo>
                    <a:pt x="439127" y="190175"/>
                    <a:pt x="427145" y="176047"/>
                    <a:pt x="415309" y="161860"/>
                  </a:cubicBezTo>
                  <a:cubicBezTo>
                    <a:pt x="386185" y="127982"/>
                    <a:pt x="353125" y="94658"/>
                    <a:pt x="310503" y="78549"/>
                  </a:cubicBezTo>
                  <a:cubicBezTo>
                    <a:pt x="294206" y="71936"/>
                    <a:pt x="276072" y="68382"/>
                    <a:pt x="258697" y="72519"/>
                  </a:cubicBezTo>
                  <a:cubicBezTo>
                    <a:pt x="232751" y="79248"/>
                    <a:pt x="238290" y="113534"/>
                    <a:pt x="241992" y="133808"/>
                  </a:cubicBezTo>
                  <a:cubicBezTo>
                    <a:pt x="253508" y="194544"/>
                    <a:pt x="279396" y="251377"/>
                    <a:pt x="313418" y="302704"/>
                  </a:cubicBezTo>
                  <a:cubicBezTo>
                    <a:pt x="327091" y="325076"/>
                    <a:pt x="338723" y="348671"/>
                    <a:pt x="352746" y="370868"/>
                  </a:cubicBezTo>
                  <a:cubicBezTo>
                    <a:pt x="371695" y="400085"/>
                    <a:pt x="392948" y="427846"/>
                    <a:pt x="414055" y="455549"/>
                  </a:cubicBezTo>
                  <a:cubicBezTo>
                    <a:pt x="444025" y="492165"/>
                    <a:pt x="471400" y="530792"/>
                    <a:pt x="504314" y="564932"/>
                  </a:cubicBezTo>
                  <a:cubicBezTo>
                    <a:pt x="519444" y="582497"/>
                    <a:pt x="533467" y="600937"/>
                    <a:pt x="548773" y="618327"/>
                  </a:cubicBezTo>
                  <a:cubicBezTo>
                    <a:pt x="557490" y="628610"/>
                    <a:pt x="566702" y="639068"/>
                    <a:pt x="571075" y="652031"/>
                  </a:cubicBezTo>
                  <a:cubicBezTo>
                    <a:pt x="523438" y="644166"/>
                    <a:pt x="475306" y="648040"/>
                    <a:pt x="427291" y="648739"/>
                  </a:cubicBezTo>
                  <a:cubicBezTo>
                    <a:pt x="365777" y="650924"/>
                    <a:pt x="304176" y="650632"/>
                    <a:pt x="242750" y="654769"/>
                  </a:cubicBezTo>
                  <a:cubicBezTo>
                    <a:pt x="212343" y="656400"/>
                    <a:pt x="181849" y="656633"/>
                    <a:pt x="151384" y="657682"/>
                  </a:cubicBezTo>
                  <a:cubicBezTo>
                    <a:pt x="104826" y="658934"/>
                    <a:pt x="55090" y="659459"/>
                    <a:pt x="13576" y="683141"/>
                  </a:cubicBezTo>
                  <a:cubicBezTo>
                    <a:pt x="-26889" y="714019"/>
                    <a:pt x="33080" y="756374"/>
                    <a:pt x="63603" y="764705"/>
                  </a:cubicBezTo>
                  <a:cubicBezTo>
                    <a:pt x="92873" y="773619"/>
                    <a:pt x="123746" y="775367"/>
                    <a:pt x="154095" y="777464"/>
                  </a:cubicBezTo>
                  <a:cubicBezTo>
                    <a:pt x="200565" y="779474"/>
                    <a:pt x="247182" y="778513"/>
                    <a:pt x="293623" y="776590"/>
                  </a:cubicBezTo>
                  <a:cubicBezTo>
                    <a:pt x="340501" y="774347"/>
                    <a:pt x="387409" y="772570"/>
                    <a:pt x="434200" y="769075"/>
                  </a:cubicBezTo>
                  <a:cubicBezTo>
                    <a:pt x="474752" y="765638"/>
                    <a:pt x="515392" y="761938"/>
                    <a:pt x="556119" y="763890"/>
                  </a:cubicBezTo>
                  <a:cubicBezTo>
                    <a:pt x="539006" y="775338"/>
                    <a:pt x="524138" y="789524"/>
                    <a:pt x="509182" y="803506"/>
                  </a:cubicBezTo>
                  <a:cubicBezTo>
                    <a:pt x="442421" y="853494"/>
                    <a:pt x="375631" y="903714"/>
                    <a:pt x="314205" y="960313"/>
                  </a:cubicBezTo>
                  <a:cubicBezTo>
                    <a:pt x="265140" y="1000979"/>
                    <a:pt x="218757" y="1046334"/>
                    <a:pt x="186076" y="1101535"/>
                  </a:cubicBezTo>
                  <a:cubicBezTo>
                    <a:pt x="169080" y="1128714"/>
                    <a:pt x="152258" y="1159708"/>
                    <a:pt x="159313" y="1192800"/>
                  </a:cubicBezTo>
                  <a:cubicBezTo>
                    <a:pt x="163395" y="1218813"/>
                    <a:pt x="188263" y="1212608"/>
                    <a:pt x="206717" y="1207335"/>
                  </a:cubicBezTo>
                  <a:cubicBezTo>
                    <a:pt x="235170" y="1197781"/>
                    <a:pt x="262691" y="1184964"/>
                    <a:pt x="288288" y="1169263"/>
                  </a:cubicBezTo>
                  <a:cubicBezTo>
                    <a:pt x="360471" y="1123587"/>
                    <a:pt x="428020" y="1070541"/>
                    <a:pt x="487901" y="1009601"/>
                  </a:cubicBezTo>
                  <a:cubicBezTo>
                    <a:pt x="522680" y="978752"/>
                    <a:pt x="552942" y="943360"/>
                    <a:pt x="587138" y="911899"/>
                  </a:cubicBezTo>
                  <a:cubicBezTo>
                    <a:pt x="625242" y="873855"/>
                    <a:pt x="667835" y="839948"/>
                    <a:pt x="708212" y="804147"/>
                  </a:cubicBezTo>
                  <a:cubicBezTo>
                    <a:pt x="708066" y="884954"/>
                    <a:pt x="708154" y="965790"/>
                    <a:pt x="710836" y="1046567"/>
                  </a:cubicBezTo>
                  <a:cubicBezTo>
                    <a:pt x="711186" y="1108818"/>
                    <a:pt x="721914" y="1170369"/>
                    <a:pt x="737220" y="1230552"/>
                  </a:cubicBezTo>
                  <a:cubicBezTo>
                    <a:pt x="745004" y="1254788"/>
                    <a:pt x="758356" y="1313019"/>
                    <a:pt x="783719" y="1321350"/>
                  </a:cubicBezTo>
                  <a:cubicBezTo>
                    <a:pt x="818820" y="1331400"/>
                    <a:pt x="848644" y="1157814"/>
                    <a:pt x="856078" y="1128655"/>
                  </a:cubicBezTo>
                  <a:cubicBezTo>
                    <a:pt x="868118" y="1069755"/>
                    <a:pt x="878030" y="1010417"/>
                    <a:pt x="882345" y="950409"/>
                  </a:cubicBezTo>
                  <a:cubicBezTo>
                    <a:pt x="886310" y="898412"/>
                    <a:pt x="888729" y="846590"/>
                    <a:pt x="894006" y="794593"/>
                  </a:cubicBezTo>
                  <a:cubicBezTo>
                    <a:pt x="911615" y="812624"/>
                    <a:pt x="931060" y="828675"/>
                    <a:pt x="949077" y="846269"/>
                  </a:cubicBezTo>
                  <a:cubicBezTo>
                    <a:pt x="965024" y="862407"/>
                    <a:pt x="980650" y="878866"/>
                    <a:pt x="997122" y="894509"/>
                  </a:cubicBezTo>
                  <a:cubicBezTo>
                    <a:pt x="1016975" y="914725"/>
                    <a:pt x="1034700" y="936922"/>
                    <a:pt x="1055574" y="956177"/>
                  </a:cubicBezTo>
                  <a:cubicBezTo>
                    <a:pt x="1069130" y="969577"/>
                    <a:pt x="1079713" y="983938"/>
                    <a:pt x="1092949" y="998415"/>
                  </a:cubicBezTo>
                  <a:cubicBezTo>
                    <a:pt x="1108721" y="1015107"/>
                    <a:pt x="1125571" y="1030720"/>
                    <a:pt x="1142538" y="1046159"/>
                  </a:cubicBezTo>
                  <a:cubicBezTo>
                    <a:pt x="1172741" y="1070046"/>
                    <a:pt x="1221107" y="1110012"/>
                    <a:pt x="1261630" y="1094894"/>
                  </a:cubicBezTo>
                  <a:cubicBezTo>
                    <a:pt x="1292853" y="1080037"/>
                    <a:pt x="1281192" y="1049043"/>
                    <a:pt x="1268743" y="1025069"/>
                  </a:cubicBezTo>
                  <a:cubicBezTo>
                    <a:pt x="1256994" y="1002027"/>
                    <a:pt x="1245566" y="978257"/>
                    <a:pt x="1231281" y="956322"/>
                  </a:cubicBezTo>
                  <a:cubicBezTo>
                    <a:pt x="1219736" y="939369"/>
                    <a:pt x="1206851" y="923376"/>
                    <a:pt x="1195014" y="906598"/>
                  </a:cubicBezTo>
                  <a:cubicBezTo>
                    <a:pt x="1167494" y="869602"/>
                    <a:pt x="1133209" y="838288"/>
                    <a:pt x="1098138" y="808604"/>
                  </a:cubicBezTo>
                  <a:cubicBezTo>
                    <a:pt x="1086593" y="798147"/>
                    <a:pt x="1075981" y="786757"/>
                    <a:pt x="1064320" y="776445"/>
                  </a:cubicBezTo>
                  <a:cubicBezTo>
                    <a:pt x="1052221" y="765405"/>
                    <a:pt x="1037674" y="757452"/>
                    <a:pt x="1025604" y="746412"/>
                  </a:cubicBezTo>
                  <a:cubicBezTo>
                    <a:pt x="1073503" y="746091"/>
                    <a:pt x="1121169" y="752966"/>
                    <a:pt x="1169068" y="750461"/>
                  </a:cubicBezTo>
                  <a:cubicBezTo>
                    <a:pt x="1206413" y="748975"/>
                    <a:pt x="1243875" y="750606"/>
                    <a:pt x="1280958" y="745188"/>
                  </a:cubicBezTo>
                  <a:cubicBezTo>
                    <a:pt x="1303902" y="742974"/>
                    <a:pt x="1327137" y="742829"/>
                    <a:pt x="1349731" y="737702"/>
                  </a:cubicBezTo>
                  <a:cubicBezTo>
                    <a:pt x="1371392" y="733012"/>
                    <a:pt x="1392062" y="724739"/>
                    <a:pt x="1413169" y="718068"/>
                  </a:cubicBezTo>
                  <a:cubicBezTo>
                    <a:pt x="1424422" y="714340"/>
                    <a:pt x="1436171" y="710407"/>
                    <a:pt x="1444625" y="701697"/>
                  </a:cubicBezTo>
                  <a:cubicBezTo>
                    <a:pt x="1476315" y="672829"/>
                    <a:pt x="1445033" y="632572"/>
                    <a:pt x="1410807" y="6261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8" name="Google Shape;1988;p21"/>
            <p:cNvSpPr/>
            <p:nvPr/>
          </p:nvSpPr>
          <p:spPr>
            <a:xfrm>
              <a:off x="1886634" y="3450890"/>
              <a:ext cx="1457666" cy="1319588"/>
            </a:xfrm>
            <a:custGeom>
              <a:rect b="b" l="l" r="r" t="t"/>
              <a:pathLst>
                <a:path extrusionOk="0" h="1319588" w="1457666">
                  <a:moveTo>
                    <a:pt x="783719" y="1321350"/>
                  </a:moveTo>
                  <a:cubicBezTo>
                    <a:pt x="758356" y="1313019"/>
                    <a:pt x="745004" y="1254788"/>
                    <a:pt x="737220" y="1230552"/>
                  </a:cubicBezTo>
                  <a:cubicBezTo>
                    <a:pt x="721914" y="1170369"/>
                    <a:pt x="711186" y="1108818"/>
                    <a:pt x="710836" y="1046567"/>
                  </a:cubicBezTo>
                  <a:cubicBezTo>
                    <a:pt x="708154" y="965790"/>
                    <a:pt x="708066" y="884954"/>
                    <a:pt x="708212" y="804147"/>
                  </a:cubicBezTo>
                  <a:cubicBezTo>
                    <a:pt x="667835" y="839948"/>
                    <a:pt x="625242" y="873855"/>
                    <a:pt x="587138" y="911899"/>
                  </a:cubicBezTo>
                  <a:cubicBezTo>
                    <a:pt x="552942" y="943360"/>
                    <a:pt x="522680" y="978752"/>
                    <a:pt x="487901" y="1009601"/>
                  </a:cubicBezTo>
                  <a:cubicBezTo>
                    <a:pt x="428020" y="1070541"/>
                    <a:pt x="360471" y="1123587"/>
                    <a:pt x="288288" y="1169263"/>
                  </a:cubicBezTo>
                  <a:cubicBezTo>
                    <a:pt x="262691" y="1184964"/>
                    <a:pt x="235170" y="1197781"/>
                    <a:pt x="206717" y="1207335"/>
                  </a:cubicBezTo>
                  <a:cubicBezTo>
                    <a:pt x="188263" y="1212608"/>
                    <a:pt x="163395" y="1218813"/>
                    <a:pt x="159313" y="1192800"/>
                  </a:cubicBezTo>
                  <a:cubicBezTo>
                    <a:pt x="152258" y="1159708"/>
                    <a:pt x="169080" y="1128714"/>
                    <a:pt x="186076" y="1101535"/>
                  </a:cubicBezTo>
                  <a:cubicBezTo>
                    <a:pt x="218757" y="1046334"/>
                    <a:pt x="265140" y="1000979"/>
                    <a:pt x="314205" y="960313"/>
                  </a:cubicBezTo>
                  <a:cubicBezTo>
                    <a:pt x="375631" y="903714"/>
                    <a:pt x="442421" y="853494"/>
                    <a:pt x="509182" y="803506"/>
                  </a:cubicBezTo>
                  <a:cubicBezTo>
                    <a:pt x="524138" y="789524"/>
                    <a:pt x="539006" y="775338"/>
                    <a:pt x="556119" y="763890"/>
                  </a:cubicBezTo>
                  <a:cubicBezTo>
                    <a:pt x="515392" y="761938"/>
                    <a:pt x="474752" y="765638"/>
                    <a:pt x="434200" y="769075"/>
                  </a:cubicBezTo>
                  <a:cubicBezTo>
                    <a:pt x="387409" y="772570"/>
                    <a:pt x="340501" y="774347"/>
                    <a:pt x="293623" y="776590"/>
                  </a:cubicBezTo>
                  <a:cubicBezTo>
                    <a:pt x="247182" y="778513"/>
                    <a:pt x="200565" y="779474"/>
                    <a:pt x="154095" y="777464"/>
                  </a:cubicBezTo>
                  <a:cubicBezTo>
                    <a:pt x="123746" y="775367"/>
                    <a:pt x="92873" y="773619"/>
                    <a:pt x="63603" y="764705"/>
                  </a:cubicBezTo>
                  <a:cubicBezTo>
                    <a:pt x="33080" y="756374"/>
                    <a:pt x="-26889" y="714019"/>
                    <a:pt x="13576" y="683141"/>
                  </a:cubicBezTo>
                  <a:cubicBezTo>
                    <a:pt x="55090" y="659459"/>
                    <a:pt x="104826" y="658934"/>
                    <a:pt x="151384" y="657682"/>
                  </a:cubicBezTo>
                  <a:cubicBezTo>
                    <a:pt x="181849" y="656633"/>
                    <a:pt x="212343" y="656400"/>
                    <a:pt x="242750" y="654769"/>
                  </a:cubicBezTo>
                  <a:cubicBezTo>
                    <a:pt x="304176" y="650632"/>
                    <a:pt x="365777" y="650924"/>
                    <a:pt x="427291" y="648739"/>
                  </a:cubicBezTo>
                  <a:cubicBezTo>
                    <a:pt x="475306" y="648040"/>
                    <a:pt x="523438" y="644166"/>
                    <a:pt x="571075" y="652031"/>
                  </a:cubicBezTo>
                  <a:cubicBezTo>
                    <a:pt x="566702" y="639068"/>
                    <a:pt x="557490" y="628610"/>
                    <a:pt x="548773" y="618327"/>
                  </a:cubicBezTo>
                  <a:cubicBezTo>
                    <a:pt x="533467" y="600937"/>
                    <a:pt x="519444" y="582497"/>
                    <a:pt x="504314" y="564932"/>
                  </a:cubicBezTo>
                  <a:cubicBezTo>
                    <a:pt x="471400" y="530792"/>
                    <a:pt x="444025" y="492165"/>
                    <a:pt x="414055" y="455549"/>
                  </a:cubicBezTo>
                  <a:cubicBezTo>
                    <a:pt x="392948" y="427846"/>
                    <a:pt x="371695" y="400085"/>
                    <a:pt x="352746" y="370868"/>
                  </a:cubicBezTo>
                  <a:cubicBezTo>
                    <a:pt x="338723" y="348671"/>
                    <a:pt x="327091" y="325076"/>
                    <a:pt x="313418" y="302704"/>
                  </a:cubicBezTo>
                  <a:cubicBezTo>
                    <a:pt x="279396" y="251377"/>
                    <a:pt x="253508" y="194544"/>
                    <a:pt x="241992" y="133808"/>
                  </a:cubicBezTo>
                  <a:cubicBezTo>
                    <a:pt x="238290" y="113534"/>
                    <a:pt x="232751" y="79248"/>
                    <a:pt x="258697" y="72519"/>
                  </a:cubicBezTo>
                  <a:cubicBezTo>
                    <a:pt x="276072" y="68382"/>
                    <a:pt x="294206" y="71936"/>
                    <a:pt x="310503" y="78549"/>
                  </a:cubicBezTo>
                  <a:cubicBezTo>
                    <a:pt x="353125" y="94658"/>
                    <a:pt x="386185" y="127982"/>
                    <a:pt x="415309" y="161860"/>
                  </a:cubicBezTo>
                  <a:cubicBezTo>
                    <a:pt x="427145" y="176047"/>
                    <a:pt x="439127" y="190175"/>
                    <a:pt x="450264" y="204944"/>
                  </a:cubicBezTo>
                  <a:cubicBezTo>
                    <a:pt x="461342" y="219450"/>
                    <a:pt x="469680" y="235705"/>
                    <a:pt x="479708" y="250911"/>
                  </a:cubicBezTo>
                  <a:cubicBezTo>
                    <a:pt x="511048" y="292013"/>
                    <a:pt x="536966" y="336699"/>
                    <a:pt x="564311" y="380481"/>
                  </a:cubicBezTo>
                  <a:cubicBezTo>
                    <a:pt x="581920" y="409290"/>
                    <a:pt x="595710" y="440227"/>
                    <a:pt x="612210" y="469648"/>
                  </a:cubicBezTo>
                  <a:cubicBezTo>
                    <a:pt x="627749" y="495719"/>
                    <a:pt x="642967" y="522053"/>
                    <a:pt x="659205" y="547600"/>
                  </a:cubicBezTo>
                  <a:cubicBezTo>
                    <a:pt x="662529" y="491787"/>
                    <a:pt x="672091" y="436440"/>
                    <a:pt x="681245" y="381355"/>
                  </a:cubicBezTo>
                  <a:cubicBezTo>
                    <a:pt x="685852" y="351264"/>
                    <a:pt x="689467" y="321027"/>
                    <a:pt x="696055" y="291285"/>
                  </a:cubicBezTo>
                  <a:cubicBezTo>
                    <a:pt x="712731" y="212517"/>
                    <a:pt x="724363" y="130691"/>
                    <a:pt x="760630" y="57954"/>
                  </a:cubicBezTo>
                  <a:cubicBezTo>
                    <a:pt x="773632" y="32960"/>
                    <a:pt x="795556" y="11492"/>
                    <a:pt x="822872" y="3102"/>
                  </a:cubicBezTo>
                  <a:cubicBezTo>
                    <a:pt x="851093" y="-6890"/>
                    <a:pt x="886630" y="7675"/>
                    <a:pt x="886980" y="40738"/>
                  </a:cubicBezTo>
                  <a:cubicBezTo>
                    <a:pt x="890887" y="86472"/>
                    <a:pt x="885960" y="132177"/>
                    <a:pt x="880596" y="177591"/>
                  </a:cubicBezTo>
                  <a:cubicBezTo>
                    <a:pt x="868818" y="296121"/>
                    <a:pt x="840597" y="412990"/>
                    <a:pt x="832493" y="531928"/>
                  </a:cubicBezTo>
                  <a:cubicBezTo>
                    <a:pt x="846224" y="519839"/>
                    <a:pt x="860771" y="508711"/>
                    <a:pt x="873220" y="495195"/>
                  </a:cubicBezTo>
                  <a:cubicBezTo>
                    <a:pt x="883628" y="484067"/>
                    <a:pt x="893715" y="472590"/>
                    <a:pt x="904589" y="461899"/>
                  </a:cubicBezTo>
                  <a:cubicBezTo>
                    <a:pt x="926950" y="441100"/>
                    <a:pt x="946016" y="417185"/>
                    <a:pt x="967735" y="395803"/>
                  </a:cubicBezTo>
                  <a:cubicBezTo>
                    <a:pt x="1008462" y="357643"/>
                    <a:pt x="1049102" y="319308"/>
                    <a:pt x="1091666" y="283216"/>
                  </a:cubicBezTo>
                  <a:cubicBezTo>
                    <a:pt x="1126475" y="254581"/>
                    <a:pt x="1160409" y="224636"/>
                    <a:pt x="1198542" y="200370"/>
                  </a:cubicBezTo>
                  <a:cubicBezTo>
                    <a:pt x="1224984" y="184669"/>
                    <a:pt x="1254924" y="169842"/>
                    <a:pt x="1286527" y="173425"/>
                  </a:cubicBezTo>
                  <a:cubicBezTo>
                    <a:pt x="1304310" y="175814"/>
                    <a:pt x="1319703" y="189621"/>
                    <a:pt x="1325854" y="206167"/>
                  </a:cubicBezTo>
                  <a:cubicBezTo>
                    <a:pt x="1333930" y="229850"/>
                    <a:pt x="1320199" y="253649"/>
                    <a:pt x="1308771" y="273778"/>
                  </a:cubicBezTo>
                  <a:cubicBezTo>
                    <a:pt x="1291628" y="301014"/>
                    <a:pt x="1269676" y="325600"/>
                    <a:pt x="1244779" y="345991"/>
                  </a:cubicBezTo>
                  <a:cubicBezTo>
                    <a:pt x="1226150" y="360148"/>
                    <a:pt x="1209299" y="376344"/>
                    <a:pt x="1192099" y="392162"/>
                  </a:cubicBezTo>
                  <a:cubicBezTo>
                    <a:pt x="1173062" y="408504"/>
                    <a:pt x="1154987" y="425865"/>
                    <a:pt x="1136708" y="443023"/>
                  </a:cubicBezTo>
                  <a:cubicBezTo>
                    <a:pt x="1117437" y="460297"/>
                    <a:pt x="1097730" y="477076"/>
                    <a:pt x="1079246" y="495166"/>
                  </a:cubicBezTo>
                  <a:cubicBezTo>
                    <a:pt x="1042601" y="528286"/>
                    <a:pt x="1005868" y="561378"/>
                    <a:pt x="970563" y="595868"/>
                  </a:cubicBezTo>
                  <a:cubicBezTo>
                    <a:pt x="1066798" y="591644"/>
                    <a:pt x="1163121" y="597091"/>
                    <a:pt x="1258831" y="607316"/>
                  </a:cubicBezTo>
                  <a:cubicBezTo>
                    <a:pt x="1309529" y="612822"/>
                    <a:pt x="1360897" y="614948"/>
                    <a:pt x="1410807" y="626134"/>
                  </a:cubicBezTo>
                  <a:cubicBezTo>
                    <a:pt x="1445033" y="632572"/>
                    <a:pt x="1476315" y="672829"/>
                    <a:pt x="1444625" y="701697"/>
                  </a:cubicBezTo>
                  <a:cubicBezTo>
                    <a:pt x="1436171" y="710407"/>
                    <a:pt x="1424422" y="714340"/>
                    <a:pt x="1413169" y="718068"/>
                  </a:cubicBezTo>
                  <a:cubicBezTo>
                    <a:pt x="1392062" y="724739"/>
                    <a:pt x="1371392" y="733012"/>
                    <a:pt x="1349731" y="737702"/>
                  </a:cubicBezTo>
                  <a:cubicBezTo>
                    <a:pt x="1327137" y="742829"/>
                    <a:pt x="1303902" y="742974"/>
                    <a:pt x="1280958" y="745188"/>
                  </a:cubicBezTo>
                  <a:cubicBezTo>
                    <a:pt x="1243875" y="750606"/>
                    <a:pt x="1206413" y="748975"/>
                    <a:pt x="1169068" y="750461"/>
                  </a:cubicBezTo>
                  <a:cubicBezTo>
                    <a:pt x="1121169" y="752966"/>
                    <a:pt x="1073503" y="746091"/>
                    <a:pt x="1025604" y="746412"/>
                  </a:cubicBezTo>
                  <a:cubicBezTo>
                    <a:pt x="1037674" y="757452"/>
                    <a:pt x="1052221" y="765405"/>
                    <a:pt x="1064320" y="776445"/>
                  </a:cubicBezTo>
                  <a:cubicBezTo>
                    <a:pt x="1075981" y="786757"/>
                    <a:pt x="1086593" y="798147"/>
                    <a:pt x="1098138" y="808604"/>
                  </a:cubicBezTo>
                  <a:cubicBezTo>
                    <a:pt x="1133209" y="838288"/>
                    <a:pt x="1167494" y="869602"/>
                    <a:pt x="1195014" y="906598"/>
                  </a:cubicBezTo>
                  <a:cubicBezTo>
                    <a:pt x="1206851" y="923376"/>
                    <a:pt x="1219736" y="939369"/>
                    <a:pt x="1231281" y="956322"/>
                  </a:cubicBezTo>
                  <a:cubicBezTo>
                    <a:pt x="1245566" y="978257"/>
                    <a:pt x="1256994" y="1002027"/>
                    <a:pt x="1268743" y="1025069"/>
                  </a:cubicBezTo>
                  <a:cubicBezTo>
                    <a:pt x="1281192" y="1049043"/>
                    <a:pt x="1292853" y="1080037"/>
                    <a:pt x="1261630" y="1094894"/>
                  </a:cubicBezTo>
                  <a:cubicBezTo>
                    <a:pt x="1221107" y="1110012"/>
                    <a:pt x="1172741" y="1070046"/>
                    <a:pt x="1142538" y="1046159"/>
                  </a:cubicBezTo>
                  <a:cubicBezTo>
                    <a:pt x="1125571" y="1030720"/>
                    <a:pt x="1108721" y="1015107"/>
                    <a:pt x="1092949" y="998415"/>
                  </a:cubicBezTo>
                  <a:cubicBezTo>
                    <a:pt x="1079713" y="983938"/>
                    <a:pt x="1069130" y="969577"/>
                    <a:pt x="1055574" y="956177"/>
                  </a:cubicBezTo>
                  <a:cubicBezTo>
                    <a:pt x="1034700" y="936922"/>
                    <a:pt x="1016975" y="914725"/>
                    <a:pt x="997122" y="894509"/>
                  </a:cubicBezTo>
                  <a:cubicBezTo>
                    <a:pt x="980650" y="878866"/>
                    <a:pt x="965024" y="862407"/>
                    <a:pt x="949077" y="846269"/>
                  </a:cubicBezTo>
                  <a:cubicBezTo>
                    <a:pt x="931060" y="828675"/>
                    <a:pt x="911615" y="812624"/>
                    <a:pt x="894006" y="794593"/>
                  </a:cubicBezTo>
                  <a:cubicBezTo>
                    <a:pt x="888729" y="846590"/>
                    <a:pt x="886310" y="898412"/>
                    <a:pt x="882345" y="950409"/>
                  </a:cubicBezTo>
                  <a:cubicBezTo>
                    <a:pt x="878030" y="1010417"/>
                    <a:pt x="868118" y="1069755"/>
                    <a:pt x="856078" y="1128655"/>
                  </a:cubicBezTo>
                  <a:cubicBezTo>
                    <a:pt x="848644" y="1157814"/>
                    <a:pt x="818820" y="1331400"/>
                    <a:pt x="783719" y="1321350"/>
                  </a:cubicBezTo>
                  <a:close/>
                  <a:moveTo>
                    <a:pt x="786460" y="1306261"/>
                  </a:moveTo>
                  <a:cubicBezTo>
                    <a:pt x="793835" y="1296997"/>
                    <a:pt x="799316" y="1286511"/>
                    <a:pt x="803135" y="1275325"/>
                  </a:cubicBezTo>
                  <a:cubicBezTo>
                    <a:pt x="811240" y="1252050"/>
                    <a:pt x="818062" y="1228367"/>
                    <a:pt x="823601" y="1204364"/>
                  </a:cubicBezTo>
                  <a:cubicBezTo>
                    <a:pt x="843192" y="1122625"/>
                    <a:pt x="860072" y="1039838"/>
                    <a:pt x="866748" y="955944"/>
                  </a:cubicBezTo>
                  <a:cubicBezTo>
                    <a:pt x="871704" y="897975"/>
                    <a:pt x="873278" y="839744"/>
                    <a:pt x="880479" y="782009"/>
                  </a:cubicBezTo>
                  <a:cubicBezTo>
                    <a:pt x="881587" y="774901"/>
                    <a:pt x="889254" y="769570"/>
                    <a:pt x="895551" y="774726"/>
                  </a:cubicBezTo>
                  <a:cubicBezTo>
                    <a:pt x="903102" y="782212"/>
                    <a:pt x="910390" y="789990"/>
                    <a:pt x="918204" y="797214"/>
                  </a:cubicBezTo>
                  <a:cubicBezTo>
                    <a:pt x="938961" y="816440"/>
                    <a:pt x="960243" y="835083"/>
                    <a:pt x="979455" y="855882"/>
                  </a:cubicBezTo>
                  <a:cubicBezTo>
                    <a:pt x="993915" y="870884"/>
                    <a:pt x="1009541" y="884692"/>
                    <a:pt x="1023360" y="900305"/>
                  </a:cubicBezTo>
                  <a:cubicBezTo>
                    <a:pt x="1037965" y="917813"/>
                    <a:pt x="1054204" y="933718"/>
                    <a:pt x="1070355" y="949797"/>
                  </a:cubicBezTo>
                  <a:cubicBezTo>
                    <a:pt x="1081316" y="961041"/>
                    <a:pt x="1090995" y="973509"/>
                    <a:pt x="1101316" y="985336"/>
                  </a:cubicBezTo>
                  <a:cubicBezTo>
                    <a:pt x="1121723" y="1006601"/>
                    <a:pt x="1142801" y="1027487"/>
                    <a:pt x="1165919" y="1045839"/>
                  </a:cubicBezTo>
                  <a:cubicBezTo>
                    <a:pt x="1189796" y="1062035"/>
                    <a:pt x="1229328" y="1094457"/>
                    <a:pt x="1258860" y="1079193"/>
                  </a:cubicBezTo>
                  <a:cubicBezTo>
                    <a:pt x="1264778" y="1074940"/>
                    <a:pt x="1268568" y="1068240"/>
                    <a:pt x="1266178" y="1060957"/>
                  </a:cubicBezTo>
                  <a:cubicBezTo>
                    <a:pt x="1264312" y="1050907"/>
                    <a:pt x="1260143" y="1041557"/>
                    <a:pt x="1255624" y="1032439"/>
                  </a:cubicBezTo>
                  <a:cubicBezTo>
                    <a:pt x="1243671" y="1008931"/>
                    <a:pt x="1232185" y="985074"/>
                    <a:pt x="1217666" y="962993"/>
                  </a:cubicBezTo>
                  <a:cubicBezTo>
                    <a:pt x="1199970" y="939194"/>
                    <a:pt x="1183324" y="914521"/>
                    <a:pt x="1163966" y="892062"/>
                  </a:cubicBezTo>
                  <a:cubicBezTo>
                    <a:pt x="1142947" y="869020"/>
                    <a:pt x="1120411" y="846765"/>
                    <a:pt x="1096447" y="827073"/>
                  </a:cubicBezTo>
                  <a:cubicBezTo>
                    <a:pt x="1081608" y="814663"/>
                    <a:pt x="1068489" y="800390"/>
                    <a:pt x="1054116" y="787456"/>
                  </a:cubicBezTo>
                  <a:cubicBezTo>
                    <a:pt x="1042892" y="777668"/>
                    <a:pt x="1030181" y="769861"/>
                    <a:pt x="1018695" y="760423"/>
                  </a:cubicBezTo>
                  <a:cubicBezTo>
                    <a:pt x="1010678" y="754015"/>
                    <a:pt x="994877" y="738314"/>
                    <a:pt x="1011115" y="731934"/>
                  </a:cubicBezTo>
                  <a:cubicBezTo>
                    <a:pt x="1028840" y="730332"/>
                    <a:pt x="1046828" y="732051"/>
                    <a:pt x="1064641" y="732313"/>
                  </a:cubicBezTo>
                  <a:cubicBezTo>
                    <a:pt x="1102219" y="734206"/>
                    <a:pt x="1139711" y="737556"/>
                    <a:pt x="1177347" y="735051"/>
                  </a:cubicBezTo>
                  <a:cubicBezTo>
                    <a:pt x="1207813" y="734002"/>
                    <a:pt x="1238424" y="735459"/>
                    <a:pt x="1268714" y="731381"/>
                  </a:cubicBezTo>
                  <a:cubicBezTo>
                    <a:pt x="1292999" y="728293"/>
                    <a:pt x="1317604" y="728555"/>
                    <a:pt x="1341714" y="724011"/>
                  </a:cubicBezTo>
                  <a:cubicBezTo>
                    <a:pt x="1366348" y="719000"/>
                    <a:pt x="1389729" y="709562"/>
                    <a:pt x="1413635" y="702047"/>
                  </a:cubicBezTo>
                  <a:cubicBezTo>
                    <a:pt x="1445558" y="692317"/>
                    <a:pt x="1453896" y="666304"/>
                    <a:pt x="1423401" y="646787"/>
                  </a:cubicBezTo>
                  <a:cubicBezTo>
                    <a:pt x="1402615" y="636854"/>
                    <a:pt x="1378884" y="635689"/>
                    <a:pt x="1356378" y="632280"/>
                  </a:cubicBezTo>
                  <a:cubicBezTo>
                    <a:pt x="1341714" y="630533"/>
                    <a:pt x="1327021" y="628756"/>
                    <a:pt x="1312298" y="627328"/>
                  </a:cubicBezTo>
                  <a:cubicBezTo>
                    <a:pt x="1259997" y="622726"/>
                    <a:pt x="1207550" y="617308"/>
                    <a:pt x="1155249" y="613084"/>
                  </a:cubicBezTo>
                  <a:cubicBezTo>
                    <a:pt x="1103036" y="610462"/>
                    <a:pt x="1050735" y="608336"/>
                    <a:pt x="998463" y="609967"/>
                  </a:cubicBezTo>
                  <a:cubicBezTo>
                    <a:pt x="986568" y="609384"/>
                    <a:pt x="956628" y="615706"/>
                    <a:pt x="950476" y="603966"/>
                  </a:cubicBezTo>
                  <a:cubicBezTo>
                    <a:pt x="947415" y="597033"/>
                    <a:pt x="954208" y="591761"/>
                    <a:pt x="958260" y="587013"/>
                  </a:cubicBezTo>
                  <a:cubicBezTo>
                    <a:pt x="967648" y="576963"/>
                    <a:pt x="977822" y="567728"/>
                    <a:pt x="988026" y="558553"/>
                  </a:cubicBezTo>
                  <a:cubicBezTo>
                    <a:pt x="999279" y="548532"/>
                    <a:pt x="1010182" y="538103"/>
                    <a:pt x="1020911" y="527529"/>
                  </a:cubicBezTo>
                  <a:cubicBezTo>
                    <a:pt x="1042047" y="507604"/>
                    <a:pt x="1064262" y="489514"/>
                    <a:pt x="1084844" y="469094"/>
                  </a:cubicBezTo>
                  <a:cubicBezTo>
                    <a:pt x="1105572" y="449956"/>
                    <a:pt x="1127437" y="432128"/>
                    <a:pt x="1147407" y="412174"/>
                  </a:cubicBezTo>
                  <a:cubicBezTo>
                    <a:pt x="1167989" y="393240"/>
                    <a:pt x="1188980" y="374801"/>
                    <a:pt x="1209416" y="355720"/>
                  </a:cubicBezTo>
                  <a:cubicBezTo>
                    <a:pt x="1234838" y="334718"/>
                    <a:pt x="1260668" y="314181"/>
                    <a:pt x="1280696" y="287644"/>
                  </a:cubicBezTo>
                  <a:cubicBezTo>
                    <a:pt x="1295972" y="266961"/>
                    <a:pt x="1312211" y="244852"/>
                    <a:pt x="1313289" y="218577"/>
                  </a:cubicBezTo>
                  <a:cubicBezTo>
                    <a:pt x="1306147" y="177940"/>
                    <a:pt x="1262329" y="185048"/>
                    <a:pt x="1234021" y="198535"/>
                  </a:cubicBezTo>
                  <a:cubicBezTo>
                    <a:pt x="1200437" y="213624"/>
                    <a:pt x="1171721" y="236987"/>
                    <a:pt x="1143296" y="259883"/>
                  </a:cubicBezTo>
                  <a:cubicBezTo>
                    <a:pt x="1111665" y="285779"/>
                    <a:pt x="1079800" y="313074"/>
                    <a:pt x="1049394" y="340165"/>
                  </a:cubicBezTo>
                  <a:cubicBezTo>
                    <a:pt x="1037382" y="350652"/>
                    <a:pt x="1025750" y="361634"/>
                    <a:pt x="1014409" y="372849"/>
                  </a:cubicBezTo>
                  <a:cubicBezTo>
                    <a:pt x="992457" y="393793"/>
                    <a:pt x="969222" y="413398"/>
                    <a:pt x="949806" y="436847"/>
                  </a:cubicBezTo>
                  <a:cubicBezTo>
                    <a:pt x="934500" y="454529"/>
                    <a:pt x="916921" y="469997"/>
                    <a:pt x="901032" y="487126"/>
                  </a:cubicBezTo>
                  <a:cubicBezTo>
                    <a:pt x="884590" y="505973"/>
                    <a:pt x="866777" y="523451"/>
                    <a:pt x="847128" y="538948"/>
                  </a:cubicBezTo>
                  <a:cubicBezTo>
                    <a:pt x="840510" y="544250"/>
                    <a:pt x="835146" y="551183"/>
                    <a:pt x="828032" y="555727"/>
                  </a:cubicBezTo>
                  <a:cubicBezTo>
                    <a:pt x="823718" y="558203"/>
                    <a:pt x="817887" y="555698"/>
                    <a:pt x="816546" y="550950"/>
                  </a:cubicBezTo>
                  <a:cubicBezTo>
                    <a:pt x="815817" y="546988"/>
                    <a:pt x="816954" y="542560"/>
                    <a:pt x="817012" y="538657"/>
                  </a:cubicBezTo>
                  <a:cubicBezTo>
                    <a:pt x="818149" y="517974"/>
                    <a:pt x="819986" y="497380"/>
                    <a:pt x="822552" y="476843"/>
                  </a:cubicBezTo>
                  <a:cubicBezTo>
                    <a:pt x="830365" y="410194"/>
                    <a:pt x="841647" y="343952"/>
                    <a:pt x="851996" y="277652"/>
                  </a:cubicBezTo>
                  <a:cubicBezTo>
                    <a:pt x="857535" y="247910"/>
                    <a:pt x="861384" y="217965"/>
                    <a:pt x="864416" y="187874"/>
                  </a:cubicBezTo>
                  <a:cubicBezTo>
                    <a:pt x="867914" y="151752"/>
                    <a:pt x="873628" y="115719"/>
                    <a:pt x="873191" y="79306"/>
                  </a:cubicBezTo>
                  <a:cubicBezTo>
                    <a:pt x="872637" y="62935"/>
                    <a:pt x="874299" y="45341"/>
                    <a:pt x="869401" y="29610"/>
                  </a:cubicBezTo>
                  <a:cubicBezTo>
                    <a:pt x="853192" y="3073"/>
                    <a:pt x="815467" y="17725"/>
                    <a:pt x="797305" y="34825"/>
                  </a:cubicBezTo>
                  <a:cubicBezTo>
                    <a:pt x="761592" y="66372"/>
                    <a:pt x="746082" y="137391"/>
                    <a:pt x="733838" y="182921"/>
                  </a:cubicBezTo>
                  <a:cubicBezTo>
                    <a:pt x="721914" y="238094"/>
                    <a:pt x="709233" y="293208"/>
                    <a:pt x="700457" y="348962"/>
                  </a:cubicBezTo>
                  <a:cubicBezTo>
                    <a:pt x="696872" y="378733"/>
                    <a:pt x="690020" y="407951"/>
                    <a:pt x="685910" y="437634"/>
                  </a:cubicBezTo>
                  <a:cubicBezTo>
                    <a:pt x="681566" y="465832"/>
                    <a:pt x="676464" y="493942"/>
                    <a:pt x="673082" y="522315"/>
                  </a:cubicBezTo>
                  <a:cubicBezTo>
                    <a:pt x="671945" y="531287"/>
                    <a:pt x="670808" y="540259"/>
                    <a:pt x="670109" y="549260"/>
                  </a:cubicBezTo>
                  <a:cubicBezTo>
                    <a:pt x="669497" y="552989"/>
                    <a:pt x="671013" y="558057"/>
                    <a:pt x="666785" y="559980"/>
                  </a:cubicBezTo>
                  <a:cubicBezTo>
                    <a:pt x="666494" y="565893"/>
                    <a:pt x="659351" y="569010"/>
                    <a:pt x="654745" y="565427"/>
                  </a:cubicBezTo>
                  <a:cubicBezTo>
                    <a:pt x="641801" y="552901"/>
                    <a:pt x="635096" y="535336"/>
                    <a:pt x="625096" y="520509"/>
                  </a:cubicBezTo>
                  <a:cubicBezTo>
                    <a:pt x="608829" y="493913"/>
                    <a:pt x="592648" y="467230"/>
                    <a:pt x="579238" y="439032"/>
                  </a:cubicBezTo>
                  <a:cubicBezTo>
                    <a:pt x="554049" y="389570"/>
                    <a:pt x="523584" y="342874"/>
                    <a:pt x="493789" y="296150"/>
                  </a:cubicBezTo>
                  <a:cubicBezTo>
                    <a:pt x="476297" y="272613"/>
                    <a:pt x="459738" y="248551"/>
                    <a:pt x="444899" y="223237"/>
                  </a:cubicBezTo>
                  <a:cubicBezTo>
                    <a:pt x="416679" y="185281"/>
                    <a:pt x="386680" y="147703"/>
                    <a:pt x="349568" y="118020"/>
                  </a:cubicBezTo>
                  <a:cubicBezTo>
                    <a:pt x="326275" y="100454"/>
                    <a:pt x="287063" y="77413"/>
                    <a:pt x="258027" y="89006"/>
                  </a:cubicBezTo>
                  <a:cubicBezTo>
                    <a:pt x="250243" y="103076"/>
                    <a:pt x="255111" y="119797"/>
                    <a:pt x="257502" y="134711"/>
                  </a:cubicBezTo>
                  <a:cubicBezTo>
                    <a:pt x="265140" y="170920"/>
                    <a:pt x="277297" y="206051"/>
                    <a:pt x="293652" y="239230"/>
                  </a:cubicBezTo>
                  <a:cubicBezTo>
                    <a:pt x="305313" y="262708"/>
                    <a:pt x="320473" y="284177"/>
                    <a:pt x="333446" y="306928"/>
                  </a:cubicBezTo>
                  <a:cubicBezTo>
                    <a:pt x="353066" y="342816"/>
                    <a:pt x="373678" y="378092"/>
                    <a:pt x="399070" y="410281"/>
                  </a:cubicBezTo>
                  <a:cubicBezTo>
                    <a:pt x="417408" y="436381"/>
                    <a:pt x="437990" y="460705"/>
                    <a:pt x="457610" y="485815"/>
                  </a:cubicBezTo>
                  <a:cubicBezTo>
                    <a:pt x="468426" y="500030"/>
                    <a:pt x="478980" y="514537"/>
                    <a:pt x="491049" y="527791"/>
                  </a:cubicBezTo>
                  <a:cubicBezTo>
                    <a:pt x="512127" y="550076"/>
                    <a:pt x="531572" y="573758"/>
                    <a:pt x="550901" y="597558"/>
                  </a:cubicBezTo>
                  <a:cubicBezTo>
                    <a:pt x="562446" y="612035"/>
                    <a:pt x="594398" y="642942"/>
                    <a:pt x="585069" y="662372"/>
                  </a:cubicBezTo>
                  <a:cubicBezTo>
                    <a:pt x="576293" y="673121"/>
                    <a:pt x="541339" y="661469"/>
                    <a:pt x="527141" y="662197"/>
                  </a:cubicBezTo>
                  <a:cubicBezTo>
                    <a:pt x="450555" y="661906"/>
                    <a:pt x="373999" y="666159"/>
                    <a:pt x="297413" y="666887"/>
                  </a:cubicBezTo>
                  <a:cubicBezTo>
                    <a:pt x="251176" y="669217"/>
                    <a:pt x="204968" y="671723"/>
                    <a:pt x="158643" y="672480"/>
                  </a:cubicBezTo>
                  <a:cubicBezTo>
                    <a:pt x="117537" y="673616"/>
                    <a:pt x="77772" y="673587"/>
                    <a:pt x="39085" y="687598"/>
                  </a:cubicBezTo>
                  <a:cubicBezTo>
                    <a:pt x="30193" y="691385"/>
                    <a:pt x="17832" y="694473"/>
                    <a:pt x="15209" y="704960"/>
                  </a:cubicBezTo>
                  <a:cubicBezTo>
                    <a:pt x="16171" y="724506"/>
                    <a:pt x="46024" y="741955"/>
                    <a:pt x="62524" y="748480"/>
                  </a:cubicBezTo>
                  <a:cubicBezTo>
                    <a:pt x="117362" y="765434"/>
                    <a:pt x="175727" y="763103"/>
                    <a:pt x="232488" y="763307"/>
                  </a:cubicBezTo>
                  <a:cubicBezTo>
                    <a:pt x="294381" y="762375"/>
                    <a:pt x="356215" y="758646"/>
                    <a:pt x="418020" y="755209"/>
                  </a:cubicBezTo>
                  <a:cubicBezTo>
                    <a:pt x="462829" y="751830"/>
                    <a:pt x="507637" y="746761"/>
                    <a:pt x="552650" y="748684"/>
                  </a:cubicBezTo>
                  <a:cubicBezTo>
                    <a:pt x="562271" y="749937"/>
                    <a:pt x="581745" y="746761"/>
                    <a:pt x="581774" y="760685"/>
                  </a:cubicBezTo>
                  <a:cubicBezTo>
                    <a:pt x="581512" y="762521"/>
                    <a:pt x="580521" y="764472"/>
                    <a:pt x="579209" y="765783"/>
                  </a:cubicBezTo>
                  <a:cubicBezTo>
                    <a:pt x="572299" y="771376"/>
                    <a:pt x="564603" y="776037"/>
                    <a:pt x="557548" y="781455"/>
                  </a:cubicBezTo>
                  <a:cubicBezTo>
                    <a:pt x="540027" y="793661"/>
                    <a:pt x="526121" y="810061"/>
                    <a:pt x="509095" y="822878"/>
                  </a:cubicBezTo>
                  <a:cubicBezTo>
                    <a:pt x="471983" y="849153"/>
                    <a:pt x="436591" y="877759"/>
                    <a:pt x="400674" y="905636"/>
                  </a:cubicBezTo>
                  <a:cubicBezTo>
                    <a:pt x="374961" y="926755"/>
                    <a:pt x="349743" y="948428"/>
                    <a:pt x="325138" y="970771"/>
                  </a:cubicBezTo>
                  <a:cubicBezTo>
                    <a:pt x="289308" y="1000600"/>
                    <a:pt x="255053" y="1032585"/>
                    <a:pt x="226162" y="1069259"/>
                  </a:cubicBezTo>
                  <a:cubicBezTo>
                    <a:pt x="215871" y="1082805"/>
                    <a:pt x="206600" y="1097108"/>
                    <a:pt x="197679" y="1111556"/>
                  </a:cubicBezTo>
                  <a:cubicBezTo>
                    <a:pt x="182782" y="1136229"/>
                    <a:pt x="165785" y="1165359"/>
                    <a:pt x="175785" y="1194897"/>
                  </a:cubicBezTo>
                  <a:cubicBezTo>
                    <a:pt x="179313" y="1199645"/>
                    <a:pt x="187359" y="1195683"/>
                    <a:pt x="192373" y="1195567"/>
                  </a:cubicBezTo>
                  <a:cubicBezTo>
                    <a:pt x="205784" y="1192683"/>
                    <a:pt x="218407" y="1187265"/>
                    <a:pt x="230972" y="1181934"/>
                  </a:cubicBezTo>
                  <a:cubicBezTo>
                    <a:pt x="260971" y="1169641"/>
                    <a:pt x="288200" y="1152163"/>
                    <a:pt x="314905" y="1134015"/>
                  </a:cubicBezTo>
                  <a:cubicBezTo>
                    <a:pt x="352804" y="1107332"/>
                    <a:pt x="390091" y="1079775"/>
                    <a:pt x="424813" y="1049043"/>
                  </a:cubicBezTo>
                  <a:cubicBezTo>
                    <a:pt x="442480" y="1034041"/>
                    <a:pt x="458339" y="1017146"/>
                    <a:pt x="475073" y="1001124"/>
                  </a:cubicBezTo>
                  <a:cubicBezTo>
                    <a:pt x="486326" y="990754"/>
                    <a:pt x="497842" y="980646"/>
                    <a:pt x="508541" y="969693"/>
                  </a:cubicBezTo>
                  <a:cubicBezTo>
                    <a:pt x="553816" y="921133"/>
                    <a:pt x="602502" y="875982"/>
                    <a:pt x="652384" y="832229"/>
                  </a:cubicBezTo>
                  <a:cubicBezTo>
                    <a:pt x="666960" y="819382"/>
                    <a:pt x="682557" y="807730"/>
                    <a:pt x="696726" y="794418"/>
                  </a:cubicBezTo>
                  <a:cubicBezTo>
                    <a:pt x="703344" y="788271"/>
                    <a:pt x="716084" y="773619"/>
                    <a:pt x="722701" y="787368"/>
                  </a:cubicBezTo>
                  <a:cubicBezTo>
                    <a:pt x="724217" y="794272"/>
                    <a:pt x="722964" y="801584"/>
                    <a:pt x="723343" y="808633"/>
                  </a:cubicBezTo>
                  <a:cubicBezTo>
                    <a:pt x="723314" y="881517"/>
                    <a:pt x="723168" y="954429"/>
                    <a:pt x="725442" y="1027283"/>
                  </a:cubicBezTo>
                  <a:cubicBezTo>
                    <a:pt x="725762" y="1079863"/>
                    <a:pt x="730369" y="1132238"/>
                    <a:pt x="741826" y="1183624"/>
                  </a:cubicBezTo>
                  <a:cubicBezTo>
                    <a:pt x="747044" y="1208064"/>
                    <a:pt x="752496" y="1232562"/>
                    <a:pt x="760892" y="1256157"/>
                  </a:cubicBezTo>
                  <a:cubicBezTo>
                    <a:pt x="767656" y="1273431"/>
                    <a:pt x="771650" y="1293822"/>
                    <a:pt x="786460" y="13062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9" name="Google Shape;1989;p21"/>
            <p:cNvSpPr/>
            <p:nvPr/>
          </p:nvSpPr>
          <p:spPr>
            <a:xfrm>
              <a:off x="1901755" y="3465937"/>
              <a:ext cx="1425597" cy="1290458"/>
            </a:xfrm>
            <a:custGeom>
              <a:rect b="b" l="l" r="r" t="t"/>
              <a:pathLst>
                <a:path extrusionOk="0" h="1290458" w="1425597">
                  <a:moveTo>
                    <a:pt x="1408280" y="631711"/>
                  </a:moveTo>
                  <a:cubicBezTo>
                    <a:pt x="1438775" y="651228"/>
                    <a:pt x="1430408" y="677241"/>
                    <a:pt x="1398514" y="686970"/>
                  </a:cubicBezTo>
                  <a:cubicBezTo>
                    <a:pt x="1374608" y="694486"/>
                    <a:pt x="1351227" y="703924"/>
                    <a:pt x="1326593" y="708934"/>
                  </a:cubicBezTo>
                  <a:cubicBezTo>
                    <a:pt x="1302512" y="713479"/>
                    <a:pt x="1277878" y="713216"/>
                    <a:pt x="1253593" y="716304"/>
                  </a:cubicBezTo>
                  <a:cubicBezTo>
                    <a:pt x="1223273" y="720411"/>
                    <a:pt x="1192692" y="718926"/>
                    <a:pt x="1162226" y="719975"/>
                  </a:cubicBezTo>
                  <a:cubicBezTo>
                    <a:pt x="1124589" y="722480"/>
                    <a:pt x="1087069" y="719130"/>
                    <a:pt x="1049520" y="717236"/>
                  </a:cubicBezTo>
                  <a:cubicBezTo>
                    <a:pt x="1031707" y="716974"/>
                    <a:pt x="1013719" y="715226"/>
                    <a:pt x="995994" y="716858"/>
                  </a:cubicBezTo>
                  <a:cubicBezTo>
                    <a:pt x="979756" y="723237"/>
                    <a:pt x="995528" y="738938"/>
                    <a:pt x="1003574" y="745347"/>
                  </a:cubicBezTo>
                  <a:cubicBezTo>
                    <a:pt x="1015060" y="754785"/>
                    <a:pt x="1027771" y="762592"/>
                    <a:pt x="1038966" y="772379"/>
                  </a:cubicBezTo>
                  <a:cubicBezTo>
                    <a:pt x="1053339" y="785313"/>
                    <a:pt x="1066458" y="799587"/>
                    <a:pt x="1081297" y="811996"/>
                  </a:cubicBezTo>
                  <a:cubicBezTo>
                    <a:pt x="1105261" y="831659"/>
                    <a:pt x="1127825" y="853943"/>
                    <a:pt x="1148845" y="876956"/>
                  </a:cubicBezTo>
                  <a:cubicBezTo>
                    <a:pt x="1168203" y="899444"/>
                    <a:pt x="1184878" y="924088"/>
                    <a:pt x="1202545" y="947888"/>
                  </a:cubicBezTo>
                  <a:cubicBezTo>
                    <a:pt x="1217064" y="969968"/>
                    <a:pt x="1228521" y="993825"/>
                    <a:pt x="1240503" y="1017333"/>
                  </a:cubicBezTo>
                  <a:cubicBezTo>
                    <a:pt x="1245022" y="1026451"/>
                    <a:pt x="1249191" y="1035773"/>
                    <a:pt x="1251056" y="1045852"/>
                  </a:cubicBezTo>
                  <a:cubicBezTo>
                    <a:pt x="1253447" y="1053134"/>
                    <a:pt x="1249657" y="1059834"/>
                    <a:pt x="1243739" y="1064087"/>
                  </a:cubicBezTo>
                  <a:cubicBezTo>
                    <a:pt x="1214178" y="1079351"/>
                    <a:pt x="1174646" y="1046929"/>
                    <a:pt x="1150798" y="1030733"/>
                  </a:cubicBezTo>
                  <a:cubicBezTo>
                    <a:pt x="1127709" y="1012381"/>
                    <a:pt x="1106631" y="991466"/>
                    <a:pt x="1086194" y="970230"/>
                  </a:cubicBezTo>
                  <a:cubicBezTo>
                    <a:pt x="1075874" y="958403"/>
                    <a:pt x="1066224" y="945936"/>
                    <a:pt x="1055234" y="934692"/>
                  </a:cubicBezTo>
                  <a:cubicBezTo>
                    <a:pt x="1039083" y="918612"/>
                    <a:pt x="1022844" y="902707"/>
                    <a:pt x="1008238" y="885200"/>
                  </a:cubicBezTo>
                  <a:cubicBezTo>
                    <a:pt x="994420" y="869586"/>
                    <a:pt x="978794" y="855779"/>
                    <a:pt x="964334" y="840777"/>
                  </a:cubicBezTo>
                  <a:cubicBezTo>
                    <a:pt x="945121" y="819949"/>
                    <a:pt x="923840" y="801335"/>
                    <a:pt x="903082" y="782109"/>
                  </a:cubicBezTo>
                  <a:cubicBezTo>
                    <a:pt x="895269" y="774885"/>
                    <a:pt x="887981" y="767107"/>
                    <a:pt x="880430" y="759620"/>
                  </a:cubicBezTo>
                  <a:cubicBezTo>
                    <a:pt x="874133" y="754494"/>
                    <a:pt x="866466" y="759795"/>
                    <a:pt x="865358" y="766903"/>
                  </a:cubicBezTo>
                  <a:cubicBezTo>
                    <a:pt x="858157" y="824609"/>
                    <a:pt x="856583" y="882869"/>
                    <a:pt x="851627" y="940838"/>
                  </a:cubicBezTo>
                  <a:cubicBezTo>
                    <a:pt x="844951" y="1024732"/>
                    <a:pt x="828071" y="1107520"/>
                    <a:pt x="808480" y="1189258"/>
                  </a:cubicBezTo>
                  <a:cubicBezTo>
                    <a:pt x="802970" y="1213262"/>
                    <a:pt x="796119" y="1236944"/>
                    <a:pt x="788014" y="1260219"/>
                  </a:cubicBezTo>
                  <a:cubicBezTo>
                    <a:pt x="784195" y="1271405"/>
                    <a:pt x="778714" y="1281892"/>
                    <a:pt x="771339" y="1291155"/>
                  </a:cubicBezTo>
                  <a:cubicBezTo>
                    <a:pt x="756529" y="1278688"/>
                    <a:pt x="752535" y="1258297"/>
                    <a:pt x="745713" y="1240993"/>
                  </a:cubicBezTo>
                  <a:cubicBezTo>
                    <a:pt x="737317" y="1217427"/>
                    <a:pt x="731894" y="1192900"/>
                    <a:pt x="726647" y="1168460"/>
                  </a:cubicBezTo>
                  <a:cubicBezTo>
                    <a:pt x="715160" y="1117074"/>
                    <a:pt x="710554" y="1064699"/>
                    <a:pt x="710262" y="1012119"/>
                  </a:cubicBezTo>
                  <a:cubicBezTo>
                    <a:pt x="707988" y="939265"/>
                    <a:pt x="708105" y="866353"/>
                    <a:pt x="708163" y="793469"/>
                  </a:cubicBezTo>
                  <a:cubicBezTo>
                    <a:pt x="707784" y="786420"/>
                    <a:pt x="709038" y="779108"/>
                    <a:pt x="707522" y="772205"/>
                  </a:cubicBezTo>
                  <a:cubicBezTo>
                    <a:pt x="700933" y="758455"/>
                    <a:pt x="688164" y="773137"/>
                    <a:pt x="681546" y="779254"/>
                  </a:cubicBezTo>
                  <a:cubicBezTo>
                    <a:pt x="667378" y="792566"/>
                    <a:pt x="651781" y="804218"/>
                    <a:pt x="637204" y="817065"/>
                  </a:cubicBezTo>
                  <a:cubicBezTo>
                    <a:pt x="587294" y="860818"/>
                    <a:pt x="538637" y="905969"/>
                    <a:pt x="493362" y="954529"/>
                  </a:cubicBezTo>
                  <a:cubicBezTo>
                    <a:pt x="482662" y="965482"/>
                    <a:pt x="471176" y="975590"/>
                    <a:pt x="459894" y="985960"/>
                  </a:cubicBezTo>
                  <a:cubicBezTo>
                    <a:pt x="443189" y="1001953"/>
                    <a:pt x="427329" y="1018877"/>
                    <a:pt x="409662" y="1033879"/>
                  </a:cubicBezTo>
                  <a:cubicBezTo>
                    <a:pt x="374941" y="1064611"/>
                    <a:pt x="337654" y="1092197"/>
                    <a:pt x="299754" y="1118851"/>
                  </a:cubicBezTo>
                  <a:cubicBezTo>
                    <a:pt x="273050" y="1136999"/>
                    <a:pt x="245821" y="1154506"/>
                    <a:pt x="215822" y="1166799"/>
                  </a:cubicBezTo>
                  <a:cubicBezTo>
                    <a:pt x="203257" y="1172130"/>
                    <a:pt x="190634" y="1177519"/>
                    <a:pt x="177223" y="1180432"/>
                  </a:cubicBezTo>
                  <a:cubicBezTo>
                    <a:pt x="172180" y="1180549"/>
                    <a:pt x="164162" y="1184539"/>
                    <a:pt x="160635" y="1179762"/>
                  </a:cubicBezTo>
                  <a:cubicBezTo>
                    <a:pt x="150606" y="1150224"/>
                    <a:pt x="167632" y="1121094"/>
                    <a:pt x="182529" y="1096421"/>
                  </a:cubicBezTo>
                  <a:cubicBezTo>
                    <a:pt x="191450" y="1081973"/>
                    <a:pt x="200721" y="1067670"/>
                    <a:pt x="211012" y="1054125"/>
                  </a:cubicBezTo>
                  <a:cubicBezTo>
                    <a:pt x="239932" y="1017450"/>
                    <a:pt x="274187" y="985465"/>
                    <a:pt x="309987" y="955636"/>
                  </a:cubicBezTo>
                  <a:cubicBezTo>
                    <a:pt x="334622" y="933293"/>
                    <a:pt x="359810" y="911621"/>
                    <a:pt x="385524" y="890501"/>
                  </a:cubicBezTo>
                  <a:cubicBezTo>
                    <a:pt x="421470" y="862624"/>
                    <a:pt x="456862" y="834018"/>
                    <a:pt x="493945" y="807743"/>
                  </a:cubicBezTo>
                  <a:cubicBezTo>
                    <a:pt x="510970" y="794926"/>
                    <a:pt x="524876" y="778526"/>
                    <a:pt x="542398" y="766320"/>
                  </a:cubicBezTo>
                  <a:cubicBezTo>
                    <a:pt x="549482" y="760902"/>
                    <a:pt x="557149" y="756241"/>
                    <a:pt x="564058" y="750648"/>
                  </a:cubicBezTo>
                  <a:cubicBezTo>
                    <a:pt x="565370" y="749338"/>
                    <a:pt x="566362" y="747386"/>
                    <a:pt x="566624" y="745551"/>
                  </a:cubicBezTo>
                  <a:cubicBezTo>
                    <a:pt x="566566" y="731626"/>
                    <a:pt x="547120" y="734802"/>
                    <a:pt x="537500" y="733549"/>
                  </a:cubicBezTo>
                  <a:cubicBezTo>
                    <a:pt x="492487" y="731626"/>
                    <a:pt x="447678" y="736695"/>
                    <a:pt x="402870" y="740074"/>
                  </a:cubicBezTo>
                  <a:cubicBezTo>
                    <a:pt x="341065" y="743512"/>
                    <a:pt x="279231" y="747240"/>
                    <a:pt x="217338" y="748172"/>
                  </a:cubicBezTo>
                  <a:cubicBezTo>
                    <a:pt x="160576" y="747968"/>
                    <a:pt x="102182" y="750299"/>
                    <a:pt x="47374" y="733345"/>
                  </a:cubicBezTo>
                  <a:cubicBezTo>
                    <a:pt x="30786" y="726878"/>
                    <a:pt x="933" y="709430"/>
                    <a:pt x="0" y="689883"/>
                  </a:cubicBezTo>
                  <a:cubicBezTo>
                    <a:pt x="2653" y="679396"/>
                    <a:pt x="15014" y="676309"/>
                    <a:pt x="23877" y="672522"/>
                  </a:cubicBezTo>
                  <a:cubicBezTo>
                    <a:pt x="62563" y="658510"/>
                    <a:pt x="102328" y="658539"/>
                    <a:pt x="143434" y="657403"/>
                  </a:cubicBezTo>
                  <a:cubicBezTo>
                    <a:pt x="189730" y="656646"/>
                    <a:pt x="235967" y="654141"/>
                    <a:pt x="282204" y="651810"/>
                  </a:cubicBezTo>
                  <a:cubicBezTo>
                    <a:pt x="358790" y="651111"/>
                    <a:pt x="435317" y="646829"/>
                    <a:pt x="511903" y="647120"/>
                  </a:cubicBezTo>
                  <a:cubicBezTo>
                    <a:pt x="526101" y="646392"/>
                    <a:pt x="561056" y="658044"/>
                    <a:pt x="569831" y="647324"/>
                  </a:cubicBezTo>
                  <a:cubicBezTo>
                    <a:pt x="579160" y="627866"/>
                    <a:pt x="547208" y="596988"/>
                    <a:pt x="535663" y="582510"/>
                  </a:cubicBezTo>
                  <a:cubicBezTo>
                    <a:pt x="516334" y="558740"/>
                    <a:pt x="496889" y="535057"/>
                    <a:pt x="475841" y="512744"/>
                  </a:cubicBezTo>
                  <a:cubicBezTo>
                    <a:pt x="463771" y="499490"/>
                    <a:pt x="453218" y="484983"/>
                    <a:pt x="442402" y="470768"/>
                  </a:cubicBezTo>
                  <a:cubicBezTo>
                    <a:pt x="422781" y="445658"/>
                    <a:pt x="402199" y="421334"/>
                    <a:pt x="383862" y="395234"/>
                  </a:cubicBezTo>
                  <a:cubicBezTo>
                    <a:pt x="358469" y="363045"/>
                    <a:pt x="337858" y="327769"/>
                    <a:pt x="318238" y="291880"/>
                  </a:cubicBezTo>
                  <a:cubicBezTo>
                    <a:pt x="305294" y="269130"/>
                    <a:pt x="290105" y="247661"/>
                    <a:pt x="278443" y="224182"/>
                  </a:cubicBezTo>
                  <a:cubicBezTo>
                    <a:pt x="262088" y="191003"/>
                    <a:pt x="249931" y="155872"/>
                    <a:pt x="242293" y="119664"/>
                  </a:cubicBezTo>
                  <a:cubicBezTo>
                    <a:pt x="239903" y="104749"/>
                    <a:pt x="235034" y="88029"/>
                    <a:pt x="242818" y="73959"/>
                  </a:cubicBezTo>
                  <a:cubicBezTo>
                    <a:pt x="271826" y="62365"/>
                    <a:pt x="311037" y="85407"/>
                    <a:pt x="334330" y="102972"/>
                  </a:cubicBezTo>
                  <a:cubicBezTo>
                    <a:pt x="371442" y="132656"/>
                    <a:pt x="401441" y="170234"/>
                    <a:pt x="429662" y="208190"/>
                  </a:cubicBezTo>
                  <a:cubicBezTo>
                    <a:pt x="444501" y="233475"/>
                    <a:pt x="461060" y="257565"/>
                    <a:pt x="478552" y="281102"/>
                  </a:cubicBezTo>
                  <a:cubicBezTo>
                    <a:pt x="508346" y="327798"/>
                    <a:pt x="538841" y="374493"/>
                    <a:pt x="564000" y="423956"/>
                  </a:cubicBezTo>
                  <a:cubicBezTo>
                    <a:pt x="577411" y="452154"/>
                    <a:pt x="593591" y="478837"/>
                    <a:pt x="609858" y="505432"/>
                  </a:cubicBezTo>
                  <a:cubicBezTo>
                    <a:pt x="619858" y="520230"/>
                    <a:pt x="626563" y="537796"/>
                    <a:pt x="639507" y="550351"/>
                  </a:cubicBezTo>
                  <a:cubicBezTo>
                    <a:pt x="644113" y="553905"/>
                    <a:pt x="651256" y="550817"/>
                    <a:pt x="651548" y="544903"/>
                  </a:cubicBezTo>
                  <a:cubicBezTo>
                    <a:pt x="655775" y="542981"/>
                    <a:pt x="654259" y="537941"/>
                    <a:pt x="654871" y="534213"/>
                  </a:cubicBezTo>
                  <a:cubicBezTo>
                    <a:pt x="655571" y="525212"/>
                    <a:pt x="656708" y="516239"/>
                    <a:pt x="657845" y="507267"/>
                  </a:cubicBezTo>
                  <a:cubicBezTo>
                    <a:pt x="661226" y="478895"/>
                    <a:pt x="666357" y="450784"/>
                    <a:pt x="670672" y="422587"/>
                  </a:cubicBezTo>
                  <a:cubicBezTo>
                    <a:pt x="674783" y="392903"/>
                    <a:pt x="681634" y="363657"/>
                    <a:pt x="685220" y="333915"/>
                  </a:cubicBezTo>
                  <a:cubicBezTo>
                    <a:pt x="693995" y="278160"/>
                    <a:pt x="706647" y="223017"/>
                    <a:pt x="718600" y="167874"/>
                  </a:cubicBezTo>
                  <a:cubicBezTo>
                    <a:pt x="730845" y="122373"/>
                    <a:pt x="746354" y="51325"/>
                    <a:pt x="782009" y="19777"/>
                  </a:cubicBezTo>
                  <a:cubicBezTo>
                    <a:pt x="800171" y="2649"/>
                    <a:pt x="837925" y="-11974"/>
                    <a:pt x="854105" y="14563"/>
                  </a:cubicBezTo>
                  <a:cubicBezTo>
                    <a:pt x="859032" y="30264"/>
                    <a:pt x="857341" y="47888"/>
                    <a:pt x="857924" y="64259"/>
                  </a:cubicBezTo>
                  <a:cubicBezTo>
                    <a:pt x="858361" y="100642"/>
                    <a:pt x="852647" y="136676"/>
                    <a:pt x="849149" y="172826"/>
                  </a:cubicBezTo>
                  <a:cubicBezTo>
                    <a:pt x="846117" y="202917"/>
                    <a:pt x="842269" y="232892"/>
                    <a:pt x="836729" y="262605"/>
                  </a:cubicBezTo>
                  <a:cubicBezTo>
                    <a:pt x="826380" y="328905"/>
                    <a:pt x="815098" y="395146"/>
                    <a:pt x="807285" y="461796"/>
                  </a:cubicBezTo>
                  <a:cubicBezTo>
                    <a:pt x="804719" y="482332"/>
                    <a:pt x="802882" y="502927"/>
                    <a:pt x="801745" y="523609"/>
                  </a:cubicBezTo>
                  <a:cubicBezTo>
                    <a:pt x="801687" y="527513"/>
                    <a:pt x="800550" y="531941"/>
                    <a:pt x="801279" y="535902"/>
                  </a:cubicBezTo>
                  <a:cubicBezTo>
                    <a:pt x="802591" y="540650"/>
                    <a:pt x="808422" y="543156"/>
                    <a:pt x="812765" y="540680"/>
                  </a:cubicBezTo>
                  <a:cubicBezTo>
                    <a:pt x="819879" y="536135"/>
                    <a:pt x="825272" y="529202"/>
                    <a:pt x="831861" y="523901"/>
                  </a:cubicBezTo>
                  <a:cubicBezTo>
                    <a:pt x="851510" y="508403"/>
                    <a:pt x="869352" y="490926"/>
                    <a:pt x="885765" y="472078"/>
                  </a:cubicBezTo>
                  <a:cubicBezTo>
                    <a:pt x="901654" y="454921"/>
                    <a:pt x="919204" y="439453"/>
                    <a:pt x="934539" y="421800"/>
                  </a:cubicBezTo>
                  <a:cubicBezTo>
                    <a:pt x="953984" y="398350"/>
                    <a:pt x="977190" y="378746"/>
                    <a:pt x="999143" y="357802"/>
                  </a:cubicBezTo>
                  <a:cubicBezTo>
                    <a:pt x="1010483" y="346586"/>
                    <a:pt x="1022115" y="335604"/>
                    <a:pt x="1034127" y="325118"/>
                  </a:cubicBezTo>
                  <a:cubicBezTo>
                    <a:pt x="1064504" y="298027"/>
                    <a:pt x="1096398" y="270732"/>
                    <a:pt x="1128029" y="244835"/>
                  </a:cubicBezTo>
                  <a:cubicBezTo>
                    <a:pt x="1156454" y="221939"/>
                    <a:pt x="1185170" y="198548"/>
                    <a:pt x="1218755" y="183488"/>
                  </a:cubicBezTo>
                  <a:cubicBezTo>
                    <a:pt x="1247062" y="170001"/>
                    <a:pt x="1290880" y="162893"/>
                    <a:pt x="1298022" y="203529"/>
                  </a:cubicBezTo>
                  <a:cubicBezTo>
                    <a:pt x="1296944" y="229804"/>
                    <a:pt x="1280705" y="251914"/>
                    <a:pt x="1265429" y="272567"/>
                  </a:cubicBezTo>
                  <a:cubicBezTo>
                    <a:pt x="1245430" y="299105"/>
                    <a:pt x="1219571" y="319641"/>
                    <a:pt x="1194149" y="340644"/>
                  </a:cubicBezTo>
                  <a:cubicBezTo>
                    <a:pt x="1173713" y="359724"/>
                    <a:pt x="1152722" y="378192"/>
                    <a:pt x="1132140" y="397098"/>
                  </a:cubicBezTo>
                  <a:cubicBezTo>
                    <a:pt x="1112170" y="417023"/>
                    <a:pt x="1090276" y="434879"/>
                    <a:pt x="1069577" y="454018"/>
                  </a:cubicBezTo>
                  <a:cubicBezTo>
                    <a:pt x="1049024" y="474438"/>
                    <a:pt x="1026809" y="492528"/>
                    <a:pt x="1005644" y="512453"/>
                  </a:cubicBezTo>
                  <a:cubicBezTo>
                    <a:pt x="994915" y="522998"/>
                    <a:pt x="984012" y="533455"/>
                    <a:pt x="972759" y="543476"/>
                  </a:cubicBezTo>
                  <a:cubicBezTo>
                    <a:pt x="962555" y="552652"/>
                    <a:pt x="952381" y="561886"/>
                    <a:pt x="942993" y="571936"/>
                  </a:cubicBezTo>
                  <a:cubicBezTo>
                    <a:pt x="938941" y="576655"/>
                    <a:pt x="932177" y="581928"/>
                    <a:pt x="935209" y="588890"/>
                  </a:cubicBezTo>
                  <a:cubicBezTo>
                    <a:pt x="941361" y="600658"/>
                    <a:pt x="971301" y="594308"/>
                    <a:pt x="983196" y="594890"/>
                  </a:cubicBezTo>
                  <a:cubicBezTo>
                    <a:pt x="1035468" y="593259"/>
                    <a:pt x="1087769" y="595386"/>
                    <a:pt x="1139982" y="598007"/>
                  </a:cubicBezTo>
                  <a:cubicBezTo>
                    <a:pt x="1192283" y="602231"/>
                    <a:pt x="1244730" y="607649"/>
                    <a:pt x="1297031" y="612252"/>
                  </a:cubicBezTo>
                  <a:cubicBezTo>
                    <a:pt x="1311754" y="613679"/>
                    <a:pt x="1326447" y="615456"/>
                    <a:pt x="1341111" y="617204"/>
                  </a:cubicBezTo>
                  <a:cubicBezTo>
                    <a:pt x="1363734" y="620583"/>
                    <a:pt x="1387494" y="621777"/>
                    <a:pt x="1408280" y="631711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0" name="Google Shape;1990;p21"/>
          <p:cNvGrpSpPr/>
          <p:nvPr/>
        </p:nvGrpSpPr>
        <p:grpSpPr>
          <a:xfrm rot="656482">
            <a:off x="24671" y="3753815"/>
            <a:ext cx="980629" cy="1546873"/>
            <a:chOff x="48058" y="7507773"/>
            <a:chExt cx="1961302" cy="3093933"/>
          </a:xfrm>
        </p:grpSpPr>
        <p:sp>
          <p:nvSpPr>
            <p:cNvPr id="1991" name="Google Shape;1991;p21"/>
            <p:cNvSpPr/>
            <p:nvPr/>
          </p:nvSpPr>
          <p:spPr>
            <a:xfrm>
              <a:off x="854583" y="7507773"/>
              <a:ext cx="477912" cy="2950969"/>
            </a:xfrm>
            <a:custGeom>
              <a:rect b="b" l="l" r="r" t="t"/>
              <a:pathLst>
                <a:path extrusionOk="0" h="2950969" w="477912">
                  <a:moveTo>
                    <a:pt x="14419" y="1816025"/>
                  </a:moveTo>
                  <a:cubicBezTo>
                    <a:pt x="18950" y="2060844"/>
                    <a:pt x="18701" y="2305849"/>
                    <a:pt x="27018" y="2550606"/>
                  </a:cubicBezTo>
                  <a:cubicBezTo>
                    <a:pt x="32480" y="2648310"/>
                    <a:pt x="34528" y="2747937"/>
                    <a:pt x="61465" y="2842603"/>
                  </a:cubicBezTo>
                  <a:cubicBezTo>
                    <a:pt x="93554" y="2916750"/>
                    <a:pt x="192053" y="2946197"/>
                    <a:pt x="266843" y="2949979"/>
                  </a:cubicBezTo>
                  <a:cubicBezTo>
                    <a:pt x="353985" y="2958410"/>
                    <a:pt x="423623" y="2918733"/>
                    <a:pt x="434361" y="2827786"/>
                  </a:cubicBezTo>
                  <a:cubicBezTo>
                    <a:pt x="445160" y="2769759"/>
                    <a:pt x="452360" y="2710926"/>
                    <a:pt x="455712" y="2652030"/>
                  </a:cubicBezTo>
                  <a:cubicBezTo>
                    <a:pt x="462229" y="2578504"/>
                    <a:pt x="462663" y="2503614"/>
                    <a:pt x="463594" y="2429716"/>
                  </a:cubicBezTo>
                  <a:cubicBezTo>
                    <a:pt x="468932" y="2357553"/>
                    <a:pt x="468808" y="2284957"/>
                    <a:pt x="472966" y="2212671"/>
                  </a:cubicBezTo>
                  <a:cubicBezTo>
                    <a:pt x="482959" y="2003685"/>
                    <a:pt x="486248" y="1794327"/>
                    <a:pt x="482028" y="1585093"/>
                  </a:cubicBezTo>
                  <a:cubicBezTo>
                    <a:pt x="482214" y="1585093"/>
                    <a:pt x="482276" y="1584969"/>
                    <a:pt x="482338" y="1584907"/>
                  </a:cubicBezTo>
                  <a:cubicBezTo>
                    <a:pt x="483890" y="1582180"/>
                    <a:pt x="483518" y="1578770"/>
                    <a:pt x="481904" y="1576228"/>
                  </a:cubicBezTo>
                  <a:cubicBezTo>
                    <a:pt x="481345" y="1549632"/>
                    <a:pt x="480724" y="1523036"/>
                    <a:pt x="479856" y="1496440"/>
                  </a:cubicBezTo>
                  <a:cubicBezTo>
                    <a:pt x="473401" y="1381067"/>
                    <a:pt x="479421" y="1264702"/>
                    <a:pt x="458318" y="1150507"/>
                  </a:cubicBezTo>
                  <a:cubicBezTo>
                    <a:pt x="454967" y="1131413"/>
                    <a:pt x="432437" y="1054539"/>
                    <a:pt x="405065" y="1046851"/>
                  </a:cubicBezTo>
                  <a:cubicBezTo>
                    <a:pt x="392342" y="1011142"/>
                    <a:pt x="362302" y="980579"/>
                    <a:pt x="322269" y="963840"/>
                  </a:cubicBezTo>
                  <a:cubicBezTo>
                    <a:pt x="289373" y="951875"/>
                    <a:pt x="253561" y="946853"/>
                    <a:pt x="218307" y="947287"/>
                  </a:cubicBezTo>
                  <a:cubicBezTo>
                    <a:pt x="217314" y="914678"/>
                    <a:pt x="216445" y="882068"/>
                    <a:pt x="216569" y="849521"/>
                  </a:cubicBezTo>
                  <a:cubicBezTo>
                    <a:pt x="334620" y="844995"/>
                    <a:pt x="413755" y="640969"/>
                    <a:pt x="417355" y="539979"/>
                  </a:cubicBezTo>
                  <a:cubicBezTo>
                    <a:pt x="425113" y="364781"/>
                    <a:pt x="335241" y="255545"/>
                    <a:pt x="244003" y="118908"/>
                  </a:cubicBezTo>
                  <a:cubicBezTo>
                    <a:pt x="232396" y="100557"/>
                    <a:pt x="223335" y="80409"/>
                    <a:pt x="220480" y="58773"/>
                  </a:cubicBezTo>
                  <a:cubicBezTo>
                    <a:pt x="215949" y="39244"/>
                    <a:pt x="223211" y="-7128"/>
                    <a:pt x="190812" y="931"/>
                  </a:cubicBezTo>
                  <a:cubicBezTo>
                    <a:pt x="186157" y="2853"/>
                    <a:pt x="182309" y="6511"/>
                    <a:pt x="180447" y="11160"/>
                  </a:cubicBezTo>
                  <a:cubicBezTo>
                    <a:pt x="175792" y="23931"/>
                    <a:pt x="172316" y="37260"/>
                    <a:pt x="168157" y="50217"/>
                  </a:cubicBezTo>
                  <a:cubicBezTo>
                    <a:pt x="150406" y="110352"/>
                    <a:pt x="135635" y="171356"/>
                    <a:pt x="115525" y="230871"/>
                  </a:cubicBezTo>
                  <a:cubicBezTo>
                    <a:pt x="93554" y="299314"/>
                    <a:pt x="69348" y="367074"/>
                    <a:pt x="47066" y="435393"/>
                  </a:cubicBezTo>
                  <a:cubicBezTo>
                    <a:pt x="30680" y="481766"/>
                    <a:pt x="17832" y="529564"/>
                    <a:pt x="14108" y="578726"/>
                  </a:cubicBezTo>
                  <a:cubicBezTo>
                    <a:pt x="9515" y="643821"/>
                    <a:pt x="15598" y="714123"/>
                    <a:pt x="53769" y="769113"/>
                  </a:cubicBezTo>
                  <a:cubicBezTo>
                    <a:pt x="87595" y="812324"/>
                    <a:pt x="132159" y="852807"/>
                    <a:pt x="186529" y="866445"/>
                  </a:cubicBezTo>
                  <a:cubicBezTo>
                    <a:pt x="187026" y="894157"/>
                    <a:pt x="188267" y="921497"/>
                    <a:pt x="189881" y="948837"/>
                  </a:cubicBezTo>
                  <a:cubicBezTo>
                    <a:pt x="174799" y="951689"/>
                    <a:pt x="151958" y="948217"/>
                    <a:pt x="146558" y="965638"/>
                  </a:cubicBezTo>
                  <a:cubicBezTo>
                    <a:pt x="115711" y="977479"/>
                    <a:pt x="83002" y="986964"/>
                    <a:pt x="55569" y="1005873"/>
                  </a:cubicBezTo>
                  <a:cubicBezTo>
                    <a:pt x="16591" y="1032655"/>
                    <a:pt x="-2525" y="1073571"/>
                    <a:pt x="268" y="1116534"/>
                  </a:cubicBezTo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2" name="Google Shape;1992;p21"/>
            <p:cNvSpPr/>
            <p:nvPr/>
          </p:nvSpPr>
          <p:spPr>
            <a:xfrm>
              <a:off x="1511418" y="7761252"/>
              <a:ext cx="496532" cy="2771183"/>
            </a:xfrm>
            <a:custGeom>
              <a:rect b="b" l="l" r="r" t="t"/>
              <a:pathLst>
                <a:path extrusionOk="0" h="2771183" w="496532">
                  <a:moveTo>
                    <a:pt x="492098" y="951088"/>
                  </a:moveTo>
                  <a:cubicBezTo>
                    <a:pt x="488808" y="918416"/>
                    <a:pt x="487567" y="884257"/>
                    <a:pt x="472981" y="854251"/>
                  </a:cubicBezTo>
                  <a:cubicBezTo>
                    <a:pt x="471740" y="843774"/>
                    <a:pt x="469940" y="831189"/>
                    <a:pt x="457713" y="829019"/>
                  </a:cubicBezTo>
                  <a:cubicBezTo>
                    <a:pt x="436672" y="802609"/>
                    <a:pt x="403653" y="790396"/>
                    <a:pt x="372868" y="779299"/>
                  </a:cubicBezTo>
                  <a:cubicBezTo>
                    <a:pt x="345683" y="769876"/>
                    <a:pt x="317443" y="764110"/>
                    <a:pt x="288892" y="761631"/>
                  </a:cubicBezTo>
                  <a:cubicBezTo>
                    <a:pt x="290754" y="741358"/>
                    <a:pt x="292740" y="720900"/>
                    <a:pt x="293981" y="699945"/>
                  </a:cubicBezTo>
                  <a:cubicBezTo>
                    <a:pt x="334387" y="694614"/>
                    <a:pt x="363496" y="660516"/>
                    <a:pt x="389129" y="631627"/>
                  </a:cubicBezTo>
                  <a:cubicBezTo>
                    <a:pt x="462182" y="544214"/>
                    <a:pt x="474843" y="469261"/>
                    <a:pt x="457961" y="358848"/>
                  </a:cubicBezTo>
                  <a:cubicBezTo>
                    <a:pt x="447410" y="293753"/>
                    <a:pt x="412342" y="236904"/>
                    <a:pt x="381061" y="180054"/>
                  </a:cubicBezTo>
                  <a:cubicBezTo>
                    <a:pt x="360144" y="132814"/>
                    <a:pt x="341710" y="84457"/>
                    <a:pt x="321042" y="37093"/>
                  </a:cubicBezTo>
                  <a:cubicBezTo>
                    <a:pt x="316884" y="27112"/>
                    <a:pt x="317008" y="15395"/>
                    <a:pt x="310553" y="6468"/>
                  </a:cubicBezTo>
                  <a:cubicBezTo>
                    <a:pt x="302236" y="-4382"/>
                    <a:pt x="285292" y="-662"/>
                    <a:pt x="279458" y="10807"/>
                  </a:cubicBezTo>
                  <a:cubicBezTo>
                    <a:pt x="275485" y="17627"/>
                    <a:pt x="271948" y="24756"/>
                    <a:pt x="268037" y="31700"/>
                  </a:cubicBezTo>
                  <a:cubicBezTo>
                    <a:pt x="256245" y="52964"/>
                    <a:pt x="243087" y="73360"/>
                    <a:pt x="230611" y="94191"/>
                  </a:cubicBezTo>
                  <a:cubicBezTo>
                    <a:pt x="198275" y="149800"/>
                    <a:pt x="167428" y="206464"/>
                    <a:pt x="139001" y="264119"/>
                  </a:cubicBezTo>
                  <a:cubicBezTo>
                    <a:pt x="113988" y="321403"/>
                    <a:pt x="87362" y="380422"/>
                    <a:pt x="83824" y="443595"/>
                  </a:cubicBezTo>
                  <a:cubicBezTo>
                    <a:pt x="78610" y="543904"/>
                    <a:pt x="125905" y="605837"/>
                    <a:pt x="204544" y="661384"/>
                  </a:cubicBezTo>
                  <a:cubicBezTo>
                    <a:pt x="222605" y="676139"/>
                    <a:pt x="246066" y="684757"/>
                    <a:pt x="261272" y="702735"/>
                  </a:cubicBezTo>
                  <a:cubicBezTo>
                    <a:pt x="259783" y="721706"/>
                    <a:pt x="258541" y="740924"/>
                    <a:pt x="257424" y="760205"/>
                  </a:cubicBezTo>
                  <a:cubicBezTo>
                    <a:pt x="211247" y="760205"/>
                    <a:pt x="165007" y="768760"/>
                    <a:pt x="121747" y="785003"/>
                  </a:cubicBezTo>
                  <a:cubicBezTo>
                    <a:pt x="76624" y="797836"/>
                    <a:pt x="41867" y="845758"/>
                    <a:pt x="57880" y="892564"/>
                  </a:cubicBezTo>
                  <a:cubicBezTo>
                    <a:pt x="58004" y="928398"/>
                    <a:pt x="59370" y="964231"/>
                    <a:pt x="60611" y="1000002"/>
                  </a:cubicBezTo>
                  <a:cubicBezTo>
                    <a:pt x="64397" y="1084749"/>
                    <a:pt x="62535" y="1169621"/>
                    <a:pt x="60363" y="1254368"/>
                  </a:cubicBezTo>
                  <a:cubicBezTo>
                    <a:pt x="56142" y="1427087"/>
                    <a:pt x="46522" y="1599681"/>
                    <a:pt x="40750" y="1772338"/>
                  </a:cubicBezTo>
                  <a:cubicBezTo>
                    <a:pt x="39509" y="1815362"/>
                    <a:pt x="38453" y="1858325"/>
                    <a:pt x="37336" y="1901350"/>
                  </a:cubicBezTo>
                  <a:lnTo>
                    <a:pt x="6365" y="2469287"/>
                  </a:lnTo>
                  <a:cubicBezTo>
                    <a:pt x="5310" y="2485220"/>
                    <a:pt x="4255" y="2501091"/>
                    <a:pt x="3262" y="2517024"/>
                  </a:cubicBezTo>
                  <a:cubicBezTo>
                    <a:pt x="3324" y="2521735"/>
                    <a:pt x="3200" y="2526571"/>
                    <a:pt x="3013" y="2531406"/>
                  </a:cubicBezTo>
                  <a:lnTo>
                    <a:pt x="1896" y="2551803"/>
                  </a:lnTo>
                  <a:cubicBezTo>
                    <a:pt x="-897" y="2593960"/>
                    <a:pt x="-4683" y="2637666"/>
                    <a:pt x="23806" y="2671392"/>
                  </a:cubicBezTo>
                  <a:cubicBezTo>
                    <a:pt x="91086" y="2752853"/>
                    <a:pt x="203612" y="2775854"/>
                    <a:pt x="304719" y="2774366"/>
                  </a:cubicBezTo>
                  <a:cubicBezTo>
                    <a:pt x="342331" y="2774862"/>
                    <a:pt x="374544" y="2772072"/>
                    <a:pt x="389253" y="2732829"/>
                  </a:cubicBezTo>
                  <a:cubicBezTo>
                    <a:pt x="415880" y="2666804"/>
                    <a:pt x="420969" y="2594580"/>
                    <a:pt x="431893" y="2524835"/>
                  </a:cubicBezTo>
                  <a:lnTo>
                    <a:pt x="431893" y="2524835"/>
                  </a:lnTo>
                  <a:lnTo>
                    <a:pt x="431893" y="2524835"/>
                  </a:lnTo>
                  <a:cubicBezTo>
                    <a:pt x="444244" y="2441948"/>
                    <a:pt x="451320" y="2358502"/>
                    <a:pt x="455665" y="2274870"/>
                  </a:cubicBezTo>
                  <a:cubicBezTo>
                    <a:pt x="463857" y="2169417"/>
                    <a:pt x="472981" y="2064087"/>
                    <a:pt x="476643" y="1958323"/>
                  </a:cubicBezTo>
                  <a:cubicBezTo>
                    <a:pt x="493835" y="1730305"/>
                    <a:pt x="496629" y="1501729"/>
                    <a:pt x="498739" y="1273215"/>
                  </a:cubicBezTo>
                  <a:cubicBezTo>
                    <a:pt x="498739" y="1165777"/>
                    <a:pt x="504076" y="1058216"/>
                    <a:pt x="492098" y="951088"/>
                  </a:cubicBezTo>
                  <a:close/>
                  <a:moveTo>
                    <a:pt x="78610" y="924244"/>
                  </a:moveTo>
                  <a:lnTo>
                    <a:pt x="78548" y="924244"/>
                  </a:lnTo>
                  <a:cubicBezTo>
                    <a:pt x="78548" y="924244"/>
                    <a:pt x="78548" y="924182"/>
                    <a:pt x="78548" y="924182"/>
                  </a:cubicBezTo>
                  <a:cubicBezTo>
                    <a:pt x="78548" y="924182"/>
                    <a:pt x="78610" y="924244"/>
                    <a:pt x="78610" y="924244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3" name="Google Shape;1993;p21"/>
            <p:cNvSpPr/>
            <p:nvPr/>
          </p:nvSpPr>
          <p:spPr>
            <a:xfrm>
              <a:off x="48058" y="7700333"/>
              <a:ext cx="533772" cy="2901373"/>
            </a:xfrm>
            <a:custGeom>
              <a:rect b="b" l="l" r="r" t="t"/>
              <a:pathLst>
                <a:path extrusionOk="0" h="2901373" w="533772">
                  <a:moveTo>
                    <a:pt x="523335" y="416420"/>
                  </a:moveTo>
                  <a:cubicBezTo>
                    <a:pt x="509618" y="348659"/>
                    <a:pt x="483302" y="284370"/>
                    <a:pt x="464309" y="218097"/>
                  </a:cubicBezTo>
                  <a:cubicBezTo>
                    <a:pt x="447986" y="158582"/>
                    <a:pt x="444014" y="96649"/>
                    <a:pt x="437311" y="35583"/>
                  </a:cubicBezTo>
                  <a:cubicBezTo>
                    <a:pt x="436007" y="22627"/>
                    <a:pt x="436131" y="4276"/>
                    <a:pt x="420615" y="308"/>
                  </a:cubicBezTo>
                  <a:cubicBezTo>
                    <a:pt x="398271" y="-3287"/>
                    <a:pt x="392064" y="25478"/>
                    <a:pt x="380892" y="39489"/>
                  </a:cubicBezTo>
                  <a:cubicBezTo>
                    <a:pt x="356376" y="77182"/>
                    <a:pt x="338066" y="118285"/>
                    <a:pt x="314791" y="156598"/>
                  </a:cubicBezTo>
                  <a:cubicBezTo>
                    <a:pt x="279910" y="208426"/>
                    <a:pt x="249125" y="263044"/>
                    <a:pt x="211450" y="312950"/>
                  </a:cubicBezTo>
                  <a:cubicBezTo>
                    <a:pt x="167011" y="369179"/>
                    <a:pt x="126916" y="430307"/>
                    <a:pt x="111213" y="501229"/>
                  </a:cubicBezTo>
                  <a:cubicBezTo>
                    <a:pt x="90669" y="574631"/>
                    <a:pt x="84400" y="661425"/>
                    <a:pt x="129336" y="727202"/>
                  </a:cubicBezTo>
                  <a:cubicBezTo>
                    <a:pt x="164963" y="771156"/>
                    <a:pt x="225912" y="776550"/>
                    <a:pt x="273207" y="802216"/>
                  </a:cubicBezTo>
                  <a:cubicBezTo>
                    <a:pt x="264704" y="850634"/>
                    <a:pt x="256449" y="899114"/>
                    <a:pt x="246953" y="947346"/>
                  </a:cubicBezTo>
                  <a:cubicBezTo>
                    <a:pt x="194506" y="939969"/>
                    <a:pt x="140012" y="940031"/>
                    <a:pt x="92531" y="964705"/>
                  </a:cubicBezTo>
                  <a:cubicBezTo>
                    <a:pt x="42754" y="988201"/>
                    <a:pt x="-13851" y="1041641"/>
                    <a:pt x="19417" y="1099916"/>
                  </a:cubicBezTo>
                  <a:cubicBezTo>
                    <a:pt x="-4541" y="1436054"/>
                    <a:pt x="8865" y="1773122"/>
                    <a:pt x="7314" y="2109818"/>
                  </a:cubicBezTo>
                  <a:cubicBezTo>
                    <a:pt x="8865" y="2194689"/>
                    <a:pt x="3031" y="2279312"/>
                    <a:pt x="486" y="2364060"/>
                  </a:cubicBezTo>
                  <a:cubicBezTo>
                    <a:pt x="-1127" y="2445770"/>
                    <a:pt x="1417" y="2527541"/>
                    <a:pt x="6010" y="2609127"/>
                  </a:cubicBezTo>
                  <a:cubicBezTo>
                    <a:pt x="10293" y="2651469"/>
                    <a:pt x="10603" y="2697594"/>
                    <a:pt x="20658" y="2740061"/>
                  </a:cubicBezTo>
                  <a:cubicBezTo>
                    <a:pt x="20658" y="2740184"/>
                    <a:pt x="20596" y="2740308"/>
                    <a:pt x="20596" y="2740308"/>
                  </a:cubicBezTo>
                  <a:lnTo>
                    <a:pt x="20720" y="2740494"/>
                  </a:lnTo>
                  <a:cubicBezTo>
                    <a:pt x="27175" y="2767834"/>
                    <a:pt x="37602" y="2793624"/>
                    <a:pt x="55788" y="2816005"/>
                  </a:cubicBezTo>
                  <a:cubicBezTo>
                    <a:pt x="70001" y="2830945"/>
                    <a:pt x="85642" y="2844894"/>
                    <a:pt x="102462" y="2857293"/>
                  </a:cubicBezTo>
                  <a:lnTo>
                    <a:pt x="102586" y="2857479"/>
                  </a:lnTo>
                  <a:lnTo>
                    <a:pt x="102710" y="2857479"/>
                  </a:lnTo>
                  <a:cubicBezTo>
                    <a:pt x="135543" y="2881595"/>
                    <a:pt x="172907" y="2899574"/>
                    <a:pt x="213188" y="2905773"/>
                  </a:cubicBezTo>
                  <a:cubicBezTo>
                    <a:pt x="273020" y="2913337"/>
                    <a:pt x="346259" y="2888725"/>
                    <a:pt x="367175" y="2827474"/>
                  </a:cubicBezTo>
                  <a:cubicBezTo>
                    <a:pt x="389333" y="2760705"/>
                    <a:pt x="393119" y="2689348"/>
                    <a:pt x="406153" y="2620410"/>
                  </a:cubicBezTo>
                  <a:cubicBezTo>
                    <a:pt x="410932" y="2590962"/>
                    <a:pt x="415215" y="2561390"/>
                    <a:pt x="419373" y="2531881"/>
                  </a:cubicBezTo>
                  <a:cubicBezTo>
                    <a:pt x="421484" y="2528781"/>
                    <a:pt x="422787" y="2524937"/>
                    <a:pt x="420615" y="2522829"/>
                  </a:cubicBezTo>
                  <a:cubicBezTo>
                    <a:pt x="441469" y="2372243"/>
                    <a:pt x="455496" y="2220665"/>
                    <a:pt x="470392" y="2069335"/>
                  </a:cubicBezTo>
                  <a:cubicBezTo>
                    <a:pt x="489819" y="1862891"/>
                    <a:pt x="500991" y="1655765"/>
                    <a:pt x="500867" y="1448391"/>
                  </a:cubicBezTo>
                  <a:cubicBezTo>
                    <a:pt x="500556" y="1368170"/>
                    <a:pt x="506142" y="1288134"/>
                    <a:pt x="505460" y="1207912"/>
                  </a:cubicBezTo>
                  <a:cubicBezTo>
                    <a:pt x="505335" y="1178898"/>
                    <a:pt x="504404" y="1149451"/>
                    <a:pt x="496460" y="1121367"/>
                  </a:cubicBezTo>
                  <a:cubicBezTo>
                    <a:pt x="481750" y="1065509"/>
                    <a:pt x="449289" y="1010395"/>
                    <a:pt x="395664" y="984481"/>
                  </a:cubicBezTo>
                  <a:cubicBezTo>
                    <a:pt x="362272" y="966565"/>
                    <a:pt x="324039" y="963775"/>
                    <a:pt x="287978" y="954352"/>
                  </a:cubicBezTo>
                  <a:cubicBezTo>
                    <a:pt x="282455" y="953236"/>
                    <a:pt x="276869" y="952182"/>
                    <a:pt x="271221" y="951190"/>
                  </a:cubicBezTo>
                  <a:cubicBezTo>
                    <a:pt x="282330" y="902772"/>
                    <a:pt x="291640" y="853858"/>
                    <a:pt x="302999" y="805625"/>
                  </a:cubicBezTo>
                  <a:cubicBezTo>
                    <a:pt x="327701" y="806617"/>
                    <a:pt x="351535" y="798434"/>
                    <a:pt x="375120" y="792234"/>
                  </a:cubicBezTo>
                  <a:cubicBezTo>
                    <a:pt x="397091" y="785911"/>
                    <a:pt x="419373" y="779525"/>
                    <a:pt x="439731" y="768924"/>
                  </a:cubicBezTo>
                  <a:cubicBezTo>
                    <a:pt x="478150" y="746234"/>
                    <a:pt x="509059" y="708789"/>
                    <a:pt x="527804" y="668616"/>
                  </a:cubicBezTo>
                  <a:cubicBezTo>
                    <a:pt x="537796" y="643446"/>
                    <a:pt x="538231" y="616044"/>
                    <a:pt x="537858" y="589324"/>
                  </a:cubicBezTo>
                  <a:cubicBezTo>
                    <a:pt x="536307" y="531607"/>
                    <a:pt x="534445" y="473331"/>
                    <a:pt x="523335" y="41642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4" name="Google Shape;1994;p21"/>
            <p:cNvSpPr/>
            <p:nvPr/>
          </p:nvSpPr>
          <p:spPr>
            <a:xfrm>
              <a:off x="1513190" y="8650965"/>
              <a:ext cx="459292" cy="1661470"/>
            </a:xfrm>
            <a:custGeom>
              <a:rect b="b" l="l" r="r" t="t"/>
              <a:pathLst>
                <a:path extrusionOk="0" h="1661470" w="459292">
                  <a:moveTo>
                    <a:pt x="76776" y="34531"/>
                  </a:moveTo>
                  <a:lnTo>
                    <a:pt x="47605" y="790686"/>
                  </a:lnTo>
                  <a:lnTo>
                    <a:pt x="0" y="1662958"/>
                  </a:lnTo>
                  <a:lnTo>
                    <a:pt x="430059" y="1635122"/>
                  </a:lnTo>
                  <a:lnTo>
                    <a:pt x="463389" y="353682"/>
                  </a:lnTo>
                  <a:lnTo>
                    <a:pt x="464940" y="0"/>
                  </a:ln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5" name="Google Shape;1995;p21"/>
            <p:cNvSpPr/>
            <p:nvPr/>
          </p:nvSpPr>
          <p:spPr>
            <a:xfrm>
              <a:off x="1594373" y="8755303"/>
              <a:ext cx="378605" cy="520759"/>
            </a:xfrm>
            <a:custGeom>
              <a:rect b="b" l="l" r="r" t="t"/>
              <a:pathLst>
                <a:path extrusionOk="0" h="520759" w="378605">
                  <a:moveTo>
                    <a:pt x="378792" y="0"/>
                  </a:moveTo>
                  <a:cubicBezTo>
                    <a:pt x="381399" y="29696"/>
                    <a:pt x="383757" y="59391"/>
                    <a:pt x="383695" y="89211"/>
                  </a:cubicBezTo>
                  <a:cubicBezTo>
                    <a:pt x="382454" y="142527"/>
                    <a:pt x="382578" y="195967"/>
                    <a:pt x="382206" y="249283"/>
                  </a:cubicBezTo>
                  <a:cubicBezTo>
                    <a:pt x="378295" y="253684"/>
                    <a:pt x="374634" y="258272"/>
                    <a:pt x="370848" y="262612"/>
                  </a:cubicBezTo>
                  <a:cubicBezTo>
                    <a:pt x="333670" y="312704"/>
                    <a:pt x="290782" y="359882"/>
                    <a:pt x="240694" y="397947"/>
                  </a:cubicBezTo>
                  <a:cubicBezTo>
                    <a:pt x="194330" y="436136"/>
                    <a:pt x="143560" y="469799"/>
                    <a:pt x="88445" y="493792"/>
                  </a:cubicBezTo>
                  <a:cubicBezTo>
                    <a:pt x="67901" y="503339"/>
                    <a:pt x="47109" y="512080"/>
                    <a:pt x="24578" y="515676"/>
                  </a:cubicBezTo>
                  <a:cubicBezTo>
                    <a:pt x="17937" y="518156"/>
                    <a:pt x="8379" y="519024"/>
                    <a:pt x="0" y="521131"/>
                  </a:cubicBezTo>
                  <a:cubicBezTo>
                    <a:pt x="2979" y="446489"/>
                    <a:pt x="5710" y="371847"/>
                    <a:pt x="6889" y="297267"/>
                  </a:cubicBezTo>
                  <a:cubicBezTo>
                    <a:pt x="9744" y="297143"/>
                    <a:pt x="12599" y="296585"/>
                    <a:pt x="15330" y="295531"/>
                  </a:cubicBezTo>
                  <a:cubicBezTo>
                    <a:pt x="43322" y="288278"/>
                    <a:pt x="69825" y="276870"/>
                    <a:pt x="94838" y="262426"/>
                  </a:cubicBezTo>
                  <a:cubicBezTo>
                    <a:pt x="158952" y="228948"/>
                    <a:pt x="218536" y="188279"/>
                    <a:pt x="270424" y="137567"/>
                  </a:cubicBezTo>
                  <a:cubicBezTo>
                    <a:pt x="313188" y="98076"/>
                    <a:pt x="352724" y="52510"/>
                    <a:pt x="378792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6" name="Google Shape;1996;p21"/>
            <p:cNvSpPr/>
            <p:nvPr/>
          </p:nvSpPr>
          <p:spPr>
            <a:xfrm>
              <a:off x="872141" y="8554624"/>
              <a:ext cx="446878" cy="1692467"/>
            </a:xfrm>
            <a:custGeom>
              <a:rect b="b" l="l" r="r" t="t"/>
              <a:pathLst>
                <a:path extrusionOk="0" h="1692467" w="446878">
                  <a:moveTo>
                    <a:pt x="17343" y="83012"/>
                  </a:moveTo>
                  <a:cubicBezTo>
                    <a:pt x="17343" y="83012"/>
                    <a:pt x="-9098" y="196029"/>
                    <a:pt x="3316" y="376869"/>
                  </a:cubicBezTo>
                  <a:cubicBezTo>
                    <a:pt x="15729" y="557770"/>
                    <a:pt x="4495" y="951750"/>
                    <a:pt x="4495" y="951750"/>
                  </a:cubicBezTo>
                  <a:lnTo>
                    <a:pt x="30501" y="1695754"/>
                  </a:lnTo>
                  <a:lnTo>
                    <a:pt x="408858" y="1663516"/>
                  </a:lnTo>
                  <a:lnTo>
                    <a:pt x="446905" y="1012815"/>
                  </a:lnTo>
                  <a:lnTo>
                    <a:pt x="446905" y="219773"/>
                  </a:lnTo>
                  <a:lnTo>
                    <a:pt x="387507" y="0"/>
                  </a:lnTo>
                  <a:lnTo>
                    <a:pt x="17343" y="83012"/>
                  </a:ln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7" name="Google Shape;1997;p21"/>
            <p:cNvSpPr/>
            <p:nvPr/>
          </p:nvSpPr>
          <p:spPr>
            <a:xfrm>
              <a:off x="68654" y="8763362"/>
              <a:ext cx="484118" cy="1804059"/>
            </a:xfrm>
            <a:custGeom>
              <a:rect b="b" l="l" r="r" t="t"/>
              <a:pathLst>
                <a:path extrusionOk="0" h="1804059" w="484118">
                  <a:moveTo>
                    <a:pt x="9000" y="275754"/>
                  </a:moveTo>
                  <a:cubicBezTo>
                    <a:pt x="9000" y="275754"/>
                    <a:pt x="-931" y="1294459"/>
                    <a:pt x="9000" y="1422541"/>
                  </a:cubicBezTo>
                  <a:cubicBezTo>
                    <a:pt x="18930" y="1550623"/>
                    <a:pt x="0" y="1677279"/>
                    <a:pt x="0" y="1677279"/>
                  </a:cubicBezTo>
                  <a:lnTo>
                    <a:pt x="81990" y="1794450"/>
                  </a:lnTo>
                  <a:lnTo>
                    <a:pt x="223688" y="1810197"/>
                  </a:lnTo>
                  <a:lnTo>
                    <a:pt x="346517" y="1764506"/>
                  </a:lnTo>
                  <a:cubicBezTo>
                    <a:pt x="346517" y="1764506"/>
                    <a:pt x="440300" y="990187"/>
                    <a:pt x="441293" y="802031"/>
                  </a:cubicBezTo>
                  <a:cubicBezTo>
                    <a:pt x="442286" y="613876"/>
                    <a:pt x="484802" y="144945"/>
                    <a:pt x="484802" y="144945"/>
                  </a:cubicBezTo>
                  <a:lnTo>
                    <a:pt x="413860" y="0"/>
                  </a:lnTo>
                  <a:lnTo>
                    <a:pt x="9000" y="275754"/>
                  </a:ln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8" name="Google Shape;1998;p21"/>
            <p:cNvSpPr/>
            <p:nvPr/>
          </p:nvSpPr>
          <p:spPr>
            <a:xfrm>
              <a:off x="176720" y="7595125"/>
              <a:ext cx="1762689" cy="867932"/>
            </a:xfrm>
            <a:custGeom>
              <a:rect b="b" l="l" r="r" t="t"/>
              <a:pathLst>
                <a:path extrusionOk="0" h="867932" w="1762689">
                  <a:moveTo>
                    <a:pt x="375060" y="675065"/>
                  </a:moveTo>
                  <a:cubicBezTo>
                    <a:pt x="375308" y="706807"/>
                    <a:pt x="378846" y="740656"/>
                    <a:pt x="363950" y="769918"/>
                  </a:cubicBezTo>
                  <a:cubicBezTo>
                    <a:pt x="348495" y="796514"/>
                    <a:pt x="327951" y="821126"/>
                    <a:pt x="303311" y="839662"/>
                  </a:cubicBezTo>
                  <a:cubicBezTo>
                    <a:pt x="278236" y="855595"/>
                    <a:pt x="247265" y="861795"/>
                    <a:pt x="218094" y="870350"/>
                  </a:cubicBezTo>
                  <a:cubicBezTo>
                    <a:pt x="282022" y="798746"/>
                    <a:pt x="325717" y="699863"/>
                    <a:pt x="308897" y="602779"/>
                  </a:cubicBezTo>
                  <a:cubicBezTo>
                    <a:pt x="301635" y="563102"/>
                    <a:pt x="292511" y="518404"/>
                    <a:pt x="261044" y="490506"/>
                  </a:cubicBezTo>
                  <a:cubicBezTo>
                    <a:pt x="232493" y="467072"/>
                    <a:pt x="201708" y="499619"/>
                    <a:pt x="181971" y="519519"/>
                  </a:cubicBezTo>
                  <a:cubicBezTo>
                    <a:pt x="109291" y="598067"/>
                    <a:pt x="87444" y="764586"/>
                    <a:pt x="124559" y="862973"/>
                  </a:cubicBezTo>
                  <a:cubicBezTo>
                    <a:pt x="92037" y="849396"/>
                    <a:pt x="54548" y="841274"/>
                    <a:pt x="29411" y="815174"/>
                  </a:cubicBezTo>
                  <a:cubicBezTo>
                    <a:pt x="-24152" y="734643"/>
                    <a:pt x="5392" y="627515"/>
                    <a:pt x="39528" y="544689"/>
                  </a:cubicBezTo>
                  <a:cubicBezTo>
                    <a:pt x="65100" y="491436"/>
                    <a:pt x="105567" y="447109"/>
                    <a:pt x="138462" y="398443"/>
                  </a:cubicBezTo>
                  <a:cubicBezTo>
                    <a:pt x="163599" y="358766"/>
                    <a:pt x="188922" y="319151"/>
                    <a:pt x="214618" y="279846"/>
                  </a:cubicBezTo>
                  <a:cubicBezTo>
                    <a:pt x="237210" y="243393"/>
                    <a:pt x="254341" y="203964"/>
                    <a:pt x="277491" y="167821"/>
                  </a:cubicBezTo>
                  <a:cubicBezTo>
                    <a:pt x="283698" y="223989"/>
                    <a:pt x="288353" y="280652"/>
                    <a:pt x="303932" y="335270"/>
                  </a:cubicBezTo>
                  <a:cubicBezTo>
                    <a:pt x="326896" y="414996"/>
                    <a:pt x="360785" y="492490"/>
                    <a:pt x="368791" y="575811"/>
                  </a:cubicBezTo>
                  <a:cubicBezTo>
                    <a:pt x="372329" y="609474"/>
                    <a:pt x="373819" y="639976"/>
                    <a:pt x="375060" y="675065"/>
                  </a:cubicBezTo>
                  <a:close/>
                  <a:moveTo>
                    <a:pt x="1040475" y="302288"/>
                  </a:moveTo>
                  <a:cubicBezTo>
                    <a:pt x="1061764" y="363292"/>
                    <a:pt x="1066853" y="430432"/>
                    <a:pt x="1056861" y="494163"/>
                  </a:cubicBezTo>
                  <a:cubicBezTo>
                    <a:pt x="1048296" y="531547"/>
                    <a:pt x="1035758" y="568248"/>
                    <a:pt x="1020552" y="603523"/>
                  </a:cubicBezTo>
                  <a:cubicBezTo>
                    <a:pt x="996966" y="645246"/>
                    <a:pt x="974622" y="691866"/>
                    <a:pt x="931114" y="716974"/>
                  </a:cubicBezTo>
                  <a:cubicBezTo>
                    <a:pt x="1004477" y="632475"/>
                    <a:pt x="996098" y="457524"/>
                    <a:pt x="956251" y="358642"/>
                  </a:cubicBezTo>
                  <a:cubicBezTo>
                    <a:pt x="903805" y="246617"/>
                    <a:pt x="838883" y="337750"/>
                    <a:pt x="824173" y="415120"/>
                  </a:cubicBezTo>
                  <a:cubicBezTo>
                    <a:pt x="816849" y="451139"/>
                    <a:pt x="820573" y="488336"/>
                    <a:pt x="820884" y="524851"/>
                  </a:cubicBezTo>
                  <a:cubicBezTo>
                    <a:pt x="822435" y="572711"/>
                    <a:pt x="824173" y="620820"/>
                    <a:pt x="832428" y="668060"/>
                  </a:cubicBezTo>
                  <a:cubicBezTo>
                    <a:pt x="837083" y="694284"/>
                    <a:pt x="843724" y="721004"/>
                    <a:pt x="859799" y="742826"/>
                  </a:cubicBezTo>
                  <a:cubicBezTo>
                    <a:pt x="816787" y="726025"/>
                    <a:pt x="779796" y="691990"/>
                    <a:pt x="753852" y="654235"/>
                  </a:cubicBezTo>
                  <a:cubicBezTo>
                    <a:pt x="702213" y="560684"/>
                    <a:pt x="725612" y="445931"/>
                    <a:pt x="759686" y="350211"/>
                  </a:cubicBezTo>
                  <a:cubicBezTo>
                    <a:pt x="797981" y="233908"/>
                    <a:pt x="840311" y="118845"/>
                    <a:pt x="870102" y="0"/>
                  </a:cubicBezTo>
                  <a:cubicBezTo>
                    <a:pt x="891391" y="60383"/>
                    <a:pt x="935583" y="109545"/>
                    <a:pt x="970030" y="162737"/>
                  </a:cubicBezTo>
                  <a:cubicBezTo>
                    <a:pt x="998828" y="205266"/>
                    <a:pt x="1023655" y="253374"/>
                    <a:pt x="1040475" y="302288"/>
                  </a:cubicBezTo>
                  <a:close/>
                  <a:moveTo>
                    <a:pt x="1747661" y="485360"/>
                  </a:moveTo>
                  <a:cubicBezTo>
                    <a:pt x="1764481" y="532166"/>
                    <a:pt x="1766033" y="585978"/>
                    <a:pt x="1764667" y="635698"/>
                  </a:cubicBezTo>
                  <a:cubicBezTo>
                    <a:pt x="1756040" y="703459"/>
                    <a:pt x="1715076" y="763408"/>
                    <a:pt x="1665981" y="809533"/>
                  </a:cubicBezTo>
                  <a:cubicBezTo>
                    <a:pt x="1705270" y="721128"/>
                    <a:pt x="1723952" y="485484"/>
                    <a:pt x="1629859" y="428077"/>
                  </a:cubicBezTo>
                  <a:cubicBezTo>
                    <a:pt x="1586971" y="406874"/>
                    <a:pt x="1548738" y="474263"/>
                    <a:pt x="1538062" y="507988"/>
                  </a:cubicBezTo>
                  <a:cubicBezTo>
                    <a:pt x="1503553" y="600485"/>
                    <a:pt x="1507339" y="709783"/>
                    <a:pt x="1554572" y="797134"/>
                  </a:cubicBezTo>
                  <a:cubicBezTo>
                    <a:pt x="1431060" y="713130"/>
                    <a:pt x="1432860" y="608855"/>
                    <a:pt x="1488161" y="481578"/>
                  </a:cubicBezTo>
                  <a:cubicBezTo>
                    <a:pt x="1526828" y="391375"/>
                    <a:pt x="1577164" y="306628"/>
                    <a:pt x="1627562" y="222625"/>
                  </a:cubicBezTo>
                  <a:cubicBezTo>
                    <a:pt x="1646679" y="264905"/>
                    <a:pt x="1662816" y="308488"/>
                    <a:pt x="1680940" y="351141"/>
                  </a:cubicBezTo>
                  <a:cubicBezTo>
                    <a:pt x="1702787" y="396149"/>
                    <a:pt x="1731400" y="437748"/>
                    <a:pt x="1747661" y="48536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p21"/>
            <p:cNvSpPr/>
            <p:nvPr/>
          </p:nvSpPr>
          <p:spPr>
            <a:xfrm>
              <a:off x="317951" y="7935107"/>
              <a:ext cx="1520629" cy="520759"/>
            </a:xfrm>
            <a:custGeom>
              <a:rect b="b" l="l" r="r" t="t"/>
              <a:pathLst>
                <a:path extrusionOk="0" h="520759" w="1520629">
                  <a:moveTo>
                    <a:pt x="134770" y="270857"/>
                  </a:moveTo>
                  <a:cubicBezTo>
                    <a:pt x="144391" y="324917"/>
                    <a:pt x="129805" y="379100"/>
                    <a:pt x="106282" y="427767"/>
                  </a:cubicBezTo>
                  <a:cubicBezTo>
                    <a:pt x="86110" y="462422"/>
                    <a:pt x="63146" y="512080"/>
                    <a:pt x="22616" y="525409"/>
                  </a:cubicBezTo>
                  <a:cubicBezTo>
                    <a:pt x="-3203" y="483438"/>
                    <a:pt x="-535" y="431362"/>
                    <a:pt x="769" y="383812"/>
                  </a:cubicBezTo>
                  <a:cubicBezTo>
                    <a:pt x="7410" y="307124"/>
                    <a:pt x="28016" y="220021"/>
                    <a:pt x="97468" y="176066"/>
                  </a:cubicBezTo>
                  <a:cubicBezTo>
                    <a:pt x="122978" y="199500"/>
                    <a:pt x="128688" y="238123"/>
                    <a:pt x="134770" y="270857"/>
                  </a:cubicBezTo>
                  <a:close/>
                  <a:moveTo>
                    <a:pt x="810427" y="188589"/>
                  </a:moveTo>
                  <a:cubicBezTo>
                    <a:pt x="812661" y="256846"/>
                    <a:pt x="797269" y="332046"/>
                    <a:pt x="742029" y="377179"/>
                  </a:cubicBezTo>
                  <a:cubicBezTo>
                    <a:pt x="712113" y="314687"/>
                    <a:pt x="717265" y="241285"/>
                    <a:pt x="713106" y="173524"/>
                  </a:cubicBezTo>
                  <a:cubicBezTo>
                    <a:pt x="712734" y="134529"/>
                    <a:pt x="708700" y="94295"/>
                    <a:pt x="722975" y="57036"/>
                  </a:cubicBezTo>
                  <a:cubicBezTo>
                    <a:pt x="731726" y="35957"/>
                    <a:pt x="738305" y="11469"/>
                    <a:pt x="759842" y="0"/>
                  </a:cubicBezTo>
                  <a:cubicBezTo>
                    <a:pt x="804344" y="35647"/>
                    <a:pt x="809371" y="134158"/>
                    <a:pt x="810427" y="188589"/>
                  </a:cubicBezTo>
                  <a:close/>
                  <a:moveTo>
                    <a:pt x="1472118" y="117481"/>
                  </a:moveTo>
                  <a:cubicBezTo>
                    <a:pt x="1534557" y="167759"/>
                    <a:pt x="1524874" y="287720"/>
                    <a:pt x="1517240" y="361184"/>
                  </a:cubicBezTo>
                  <a:cubicBezTo>
                    <a:pt x="1512709" y="394785"/>
                    <a:pt x="1508551" y="429812"/>
                    <a:pt x="1491545" y="459756"/>
                  </a:cubicBezTo>
                  <a:cubicBezTo>
                    <a:pt x="1485338" y="467630"/>
                    <a:pt x="1476152" y="473271"/>
                    <a:pt x="1471063" y="482012"/>
                  </a:cubicBezTo>
                  <a:cubicBezTo>
                    <a:pt x="1408375" y="407060"/>
                    <a:pt x="1394162" y="298445"/>
                    <a:pt x="1420044" y="206010"/>
                  </a:cubicBezTo>
                  <a:cubicBezTo>
                    <a:pt x="1430657" y="173710"/>
                    <a:pt x="1440092" y="135087"/>
                    <a:pt x="1472118" y="117481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21"/>
            <p:cNvSpPr/>
            <p:nvPr/>
          </p:nvSpPr>
          <p:spPr>
            <a:xfrm>
              <a:off x="870283" y="8488821"/>
              <a:ext cx="434465" cy="1934248"/>
            </a:xfrm>
            <a:custGeom>
              <a:rect b="b" l="l" r="r" t="t"/>
              <a:pathLst>
                <a:path extrusionOk="0" h="1934248" w="434465">
                  <a:moveTo>
                    <a:pt x="277212" y="8458"/>
                  </a:moveTo>
                  <a:cubicBezTo>
                    <a:pt x="335244" y="23027"/>
                    <a:pt x="384214" y="83100"/>
                    <a:pt x="352436" y="142429"/>
                  </a:cubicBezTo>
                  <a:cubicBezTo>
                    <a:pt x="325996" y="188368"/>
                    <a:pt x="270695" y="211368"/>
                    <a:pt x="219490" y="216947"/>
                  </a:cubicBezTo>
                  <a:cubicBezTo>
                    <a:pt x="187588" y="218249"/>
                    <a:pt x="155685" y="216203"/>
                    <a:pt x="123907" y="213228"/>
                  </a:cubicBezTo>
                  <a:cubicBezTo>
                    <a:pt x="81330" y="210686"/>
                    <a:pt x="26587" y="198473"/>
                    <a:pt x="19077" y="148815"/>
                  </a:cubicBezTo>
                  <a:cubicBezTo>
                    <a:pt x="-1963" y="64377"/>
                    <a:pt x="80771" y="29660"/>
                    <a:pt x="145569" y="5544"/>
                  </a:cubicBezTo>
                  <a:cubicBezTo>
                    <a:pt x="155810" y="3808"/>
                    <a:pt x="166051" y="2382"/>
                    <a:pt x="176354" y="1390"/>
                  </a:cubicBezTo>
                  <a:cubicBezTo>
                    <a:pt x="178278" y="29846"/>
                    <a:pt x="180450" y="58302"/>
                    <a:pt x="182498" y="87130"/>
                  </a:cubicBezTo>
                  <a:cubicBezTo>
                    <a:pt x="184671" y="98909"/>
                    <a:pt x="182684" y="117507"/>
                    <a:pt x="196029" y="122715"/>
                  </a:cubicBezTo>
                  <a:cubicBezTo>
                    <a:pt x="200187" y="123955"/>
                    <a:pt x="204594" y="121227"/>
                    <a:pt x="205649" y="117135"/>
                  </a:cubicBezTo>
                  <a:cubicBezTo>
                    <a:pt x="212787" y="114593"/>
                    <a:pt x="214400" y="105046"/>
                    <a:pt x="205463" y="104922"/>
                  </a:cubicBezTo>
                  <a:cubicBezTo>
                    <a:pt x="205649" y="69957"/>
                    <a:pt x="204718" y="34992"/>
                    <a:pt x="203601" y="26"/>
                  </a:cubicBezTo>
                  <a:cubicBezTo>
                    <a:pt x="222407" y="-222"/>
                    <a:pt x="241213" y="1266"/>
                    <a:pt x="259771" y="5048"/>
                  </a:cubicBezTo>
                  <a:cubicBezTo>
                    <a:pt x="265543" y="6102"/>
                    <a:pt x="271440" y="10318"/>
                    <a:pt x="277212" y="8458"/>
                  </a:cubicBezTo>
                  <a:close/>
                  <a:moveTo>
                    <a:pt x="175112" y="250177"/>
                  </a:moveTo>
                  <a:cubicBezTo>
                    <a:pt x="205897" y="252781"/>
                    <a:pt x="238048" y="249991"/>
                    <a:pt x="268336" y="241373"/>
                  </a:cubicBezTo>
                  <a:cubicBezTo>
                    <a:pt x="247482" y="269271"/>
                    <a:pt x="219614" y="291776"/>
                    <a:pt x="194167" y="315520"/>
                  </a:cubicBezTo>
                  <a:cubicBezTo>
                    <a:pt x="157237" y="350919"/>
                    <a:pt x="119190" y="386628"/>
                    <a:pt x="73261" y="411302"/>
                  </a:cubicBezTo>
                  <a:cubicBezTo>
                    <a:pt x="61158" y="417874"/>
                    <a:pt x="48869" y="423825"/>
                    <a:pt x="36083" y="428785"/>
                  </a:cubicBezTo>
                  <a:cubicBezTo>
                    <a:pt x="27766" y="432443"/>
                    <a:pt x="13864" y="436100"/>
                    <a:pt x="5050" y="442610"/>
                  </a:cubicBezTo>
                  <a:cubicBezTo>
                    <a:pt x="1574" y="358234"/>
                    <a:pt x="-226" y="273735"/>
                    <a:pt x="23" y="189298"/>
                  </a:cubicBezTo>
                  <a:cubicBezTo>
                    <a:pt x="34656" y="247883"/>
                    <a:pt x="114535" y="245651"/>
                    <a:pt x="175112" y="250177"/>
                  </a:cubicBezTo>
                  <a:close/>
                  <a:moveTo>
                    <a:pt x="418599" y="242242"/>
                  </a:moveTo>
                  <a:cubicBezTo>
                    <a:pt x="423689" y="288924"/>
                    <a:pt x="426792" y="335730"/>
                    <a:pt x="426171" y="382785"/>
                  </a:cubicBezTo>
                  <a:cubicBezTo>
                    <a:pt x="426109" y="409504"/>
                    <a:pt x="427040" y="436286"/>
                    <a:pt x="428158" y="462944"/>
                  </a:cubicBezTo>
                  <a:cubicBezTo>
                    <a:pt x="426358" y="465362"/>
                    <a:pt x="424620" y="467594"/>
                    <a:pt x="422696" y="469454"/>
                  </a:cubicBezTo>
                  <a:cubicBezTo>
                    <a:pt x="334685" y="570816"/>
                    <a:pt x="240034" y="675960"/>
                    <a:pt x="110315" y="722580"/>
                  </a:cubicBezTo>
                  <a:cubicBezTo>
                    <a:pt x="96102" y="727974"/>
                    <a:pt x="81516" y="732747"/>
                    <a:pt x="66744" y="736405"/>
                  </a:cubicBezTo>
                  <a:cubicBezTo>
                    <a:pt x="56627" y="740373"/>
                    <a:pt x="39000" y="739381"/>
                    <a:pt x="26649" y="743534"/>
                  </a:cubicBezTo>
                  <a:cubicBezTo>
                    <a:pt x="23360" y="692450"/>
                    <a:pt x="19263" y="641490"/>
                    <a:pt x="14795" y="590530"/>
                  </a:cubicBezTo>
                  <a:cubicBezTo>
                    <a:pt x="49490" y="585261"/>
                    <a:pt x="106839" y="548560"/>
                    <a:pt x="121114" y="538826"/>
                  </a:cubicBezTo>
                  <a:cubicBezTo>
                    <a:pt x="190070" y="495244"/>
                    <a:pt x="257537" y="447073"/>
                    <a:pt x="308121" y="382227"/>
                  </a:cubicBezTo>
                  <a:cubicBezTo>
                    <a:pt x="349457" y="329283"/>
                    <a:pt x="385952" y="271937"/>
                    <a:pt x="415062" y="211306"/>
                  </a:cubicBezTo>
                  <a:cubicBezTo>
                    <a:pt x="416365" y="221659"/>
                    <a:pt x="417482" y="232012"/>
                    <a:pt x="418599" y="242242"/>
                  </a:cubicBezTo>
                  <a:close/>
                  <a:moveTo>
                    <a:pt x="433681" y="646264"/>
                  </a:moveTo>
                  <a:cubicBezTo>
                    <a:pt x="434985" y="715265"/>
                    <a:pt x="435047" y="784265"/>
                    <a:pt x="434302" y="853266"/>
                  </a:cubicBezTo>
                  <a:cubicBezTo>
                    <a:pt x="375215" y="930574"/>
                    <a:pt x="303714" y="998582"/>
                    <a:pt x="219924" y="1049171"/>
                  </a:cubicBezTo>
                  <a:cubicBezTo>
                    <a:pt x="171016" y="1074961"/>
                    <a:pt x="118321" y="1091947"/>
                    <a:pt x="67551" y="1114080"/>
                  </a:cubicBezTo>
                  <a:cubicBezTo>
                    <a:pt x="58365" y="1118295"/>
                    <a:pt x="43531" y="1119039"/>
                    <a:pt x="35711" y="1125611"/>
                  </a:cubicBezTo>
                  <a:cubicBezTo>
                    <a:pt x="34718" y="1047993"/>
                    <a:pt x="33911" y="970437"/>
                    <a:pt x="33104" y="892819"/>
                  </a:cubicBezTo>
                  <a:cubicBezTo>
                    <a:pt x="32918" y="882528"/>
                    <a:pt x="32670" y="872174"/>
                    <a:pt x="32359" y="861883"/>
                  </a:cubicBezTo>
                  <a:cubicBezTo>
                    <a:pt x="34035" y="863061"/>
                    <a:pt x="35959" y="863867"/>
                    <a:pt x="38318" y="864363"/>
                  </a:cubicBezTo>
                  <a:cubicBezTo>
                    <a:pt x="130797" y="867339"/>
                    <a:pt x="211980" y="814953"/>
                    <a:pt x="287949" y="768332"/>
                  </a:cubicBezTo>
                  <a:cubicBezTo>
                    <a:pt x="344057" y="737273"/>
                    <a:pt x="392531" y="694992"/>
                    <a:pt x="433681" y="646264"/>
                  </a:cubicBezTo>
                  <a:close/>
                  <a:moveTo>
                    <a:pt x="431075" y="1017553"/>
                  </a:moveTo>
                  <a:cubicBezTo>
                    <a:pt x="428406" y="1114017"/>
                    <a:pt x="424682" y="1210420"/>
                    <a:pt x="420958" y="1306760"/>
                  </a:cubicBezTo>
                  <a:cubicBezTo>
                    <a:pt x="379373" y="1355365"/>
                    <a:pt x="334996" y="1402543"/>
                    <a:pt x="286584" y="1444390"/>
                  </a:cubicBezTo>
                  <a:cubicBezTo>
                    <a:pt x="246054" y="1478301"/>
                    <a:pt x="200063" y="1504339"/>
                    <a:pt x="153079" y="1528083"/>
                  </a:cubicBezTo>
                  <a:cubicBezTo>
                    <a:pt x="130673" y="1539800"/>
                    <a:pt x="107460" y="1550649"/>
                    <a:pt x="82819" y="1556663"/>
                  </a:cubicBezTo>
                  <a:cubicBezTo>
                    <a:pt x="72516" y="1559267"/>
                    <a:pt x="58924" y="1561064"/>
                    <a:pt x="47504" y="1562242"/>
                  </a:cubicBezTo>
                  <a:cubicBezTo>
                    <a:pt x="46573" y="1562367"/>
                    <a:pt x="45704" y="1562552"/>
                    <a:pt x="44897" y="1562862"/>
                  </a:cubicBezTo>
                  <a:cubicBezTo>
                    <a:pt x="42786" y="1501673"/>
                    <a:pt x="42104" y="1440360"/>
                    <a:pt x="40180" y="1379357"/>
                  </a:cubicBezTo>
                  <a:cubicBezTo>
                    <a:pt x="39187" y="1336580"/>
                    <a:pt x="38380" y="1293865"/>
                    <a:pt x="37697" y="1251089"/>
                  </a:cubicBezTo>
                  <a:cubicBezTo>
                    <a:pt x="44524" y="1264480"/>
                    <a:pt x="64448" y="1258652"/>
                    <a:pt x="77171" y="1256296"/>
                  </a:cubicBezTo>
                  <a:cubicBezTo>
                    <a:pt x="98957" y="1252887"/>
                    <a:pt x="120308" y="1246873"/>
                    <a:pt x="141038" y="1239310"/>
                  </a:cubicBezTo>
                  <a:cubicBezTo>
                    <a:pt x="207759" y="1215504"/>
                    <a:pt x="266723" y="1174773"/>
                    <a:pt x="320907" y="1129888"/>
                  </a:cubicBezTo>
                  <a:cubicBezTo>
                    <a:pt x="363112" y="1098271"/>
                    <a:pt x="400600" y="1060578"/>
                    <a:pt x="431075" y="1017553"/>
                  </a:cubicBezTo>
                  <a:close/>
                  <a:moveTo>
                    <a:pt x="414255" y="1483695"/>
                  </a:moveTo>
                  <a:cubicBezTo>
                    <a:pt x="412455" y="1552695"/>
                    <a:pt x="410965" y="1621820"/>
                    <a:pt x="405131" y="1690572"/>
                  </a:cubicBezTo>
                  <a:cubicBezTo>
                    <a:pt x="401469" y="1739363"/>
                    <a:pt x="394517" y="1793113"/>
                    <a:pt x="385332" y="1842213"/>
                  </a:cubicBezTo>
                  <a:cubicBezTo>
                    <a:pt x="379684" y="1881766"/>
                    <a:pt x="361746" y="1917723"/>
                    <a:pt x="319727" y="1929068"/>
                  </a:cubicBezTo>
                  <a:cubicBezTo>
                    <a:pt x="296328" y="1937747"/>
                    <a:pt x="271315" y="1936755"/>
                    <a:pt x="246923" y="1935019"/>
                  </a:cubicBezTo>
                  <a:cubicBezTo>
                    <a:pt x="200311" y="1932540"/>
                    <a:pt x="154817" y="1918839"/>
                    <a:pt x="115715" y="1893111"/>
                  </a:cubicBezTo>
                  <a:cubicBezTo>
                    <a:pt x="84557" y="1875442"/>
                    <a:pt x="72454" y="1843328"/>
                    <a:pt x="67737" y="1809665"/>
                  </a:cubicBezTo>
                  <a:cubicBezTo>
                    <a:pt x="60289" y="1768128"/>
                    <a:pt x="55200" y="1726220"/>
                    <a:pt x="51724" y="1684125"/>
                  </a:cubicBezTo>
                  <a:cubicBezTo>
                    <a:pt x="51910" y="1684311"/>
                    <a:pt x="52159" y="1684435"/>
                    <a:pt x="52407" y="1684621"/>
                  </a:cubicBezTo>
                  <a:cubicBezTo>
                    <a:pt x="67923" y="1692246"/>
                    <a:pt x="88157" y="1682141"/>
                    <a:pt x="104791" y="1680839"/>
                  </a:cubicBezTo>
                  <a:cubicBezTo>
                    <a:pt x="147120" y="1672408"/>
                    <a:pt x="189884" y="1663171"/>
                    <a:pt x="229296" y="1644944"/>
                  </a:cubicBezTo>
                  <a:cubicBezTo>
                    <a:pt x="275784" y="1622316"/>
                    <a:pt x="313397" y="1586049"/>
                    <a:pt x="349706" y="1550029"/>
                  </a:cubicBezTo>
                  <a:cubicBezTo>
                    <a:pt x="371987" y="1528765"/>
                    <a:pt x="394393" y="1507253"/>
                    <a:pt x="414255" y="148369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21"/>
            <p:cNvSpPr/>
            <p:nvPr/>
          </p:nvSpPr>
          <p:spPr>
            <a:xfrm>
              <a:off x="77738" y="8677217"/>
              <a:ext cx="440672" cy="1890852"/>
            </a:xfrm>
            <a:custGeom>
              <a:rect b="b" l="l" r="r" t="t"/>
              <a:pathLst>
                <a:path extrusionOk="0" h="1890852" w="440672">
                  <a:moveTo>
                    <a:pt x="236265" y="225387"/>
                  </a:moveTo>
                  <a:cubicBezTo>
                    <a:pt x="257491" y="228362"/>
                    <a:pt x="280084" y="229354"/>
                    <a:pt x="302179" y="227370"/>
                  </a:cubicBezTo>
                  <a:cubicBezTo>
                    <a:pt x="248368" y="290171"/>
                    <a:pt x="194246" y="354150"/>
                    <a:pt x="122186" y="396369"/>
                  </a:cubicBezTo>
                  <a:cubicBezTo>
                    <a:pt x="92394" y="415960"/>
                    <a:pt x="67630" y="437162"/>
                    <a:pt x="35231" y="454397"/>
                  </a:cubicBezTo>
                  <a:cubicBezTo>
                    <a:pt x="27473" y="460720"/>
                    <a:pt x="12080" y="463758"/>
                    <a:pt x="412" y="468903"/>
                  </a:cubicBezTo>
                  <a:cubicBezTo>
                    <a:pt x="-395" y="359358"/>
                    <a:pt x="-147" y="249751"/>
                    <a:pt x="2336" y="139957"/>
                  </a:cubicBezTo>
                  <a:cubicBezTo>
                    <a:pt x="61920" y="199225"/>
                    <a:pt x="155951" y="214475"/>
                    <a:pt x="236265" y="225387"/>
                  </a:cubicBezTo>
                  <a:close/>
                  <a:moveTo>
                    <a:pt x="404837" y="86145"/>
                  </a:moveTo>
                  <a:cubicBezTo>
                    <a:pt x="405210" y="161655"/>
                    <a:pt x="351895" y="197737"/>
                    <a:pt x="279959" y="194141"/>
                  </a:cubicBezTo>
                  <a:cubicBezTo>
                    <a:pt x="220686" y="195381"/>
                    <a:pt x="-18084" y="158432"/>
                    <a:pt x="18411" y="68043"/>
                  </a:cubicBezTo>
                  <a:cubicBezTo>
                    <a:pt x="35045" y="38595"/>
                    <a:pt x="67754" y="21794"/>
                    <a:pt x="97980" y="9271"/>
                  </a:cubicBezTo>
                  <a:cubicBezTo>
                    <a:pt x="134041" y="-3376"/>
                    <a:pt x="173019" y="-710"/>
                    <a:pt x="210569" y="3444"/>
                  </a:cubicBezTo>
                  <a:cubicBezTo>
                    <a:pt x="207962" y="15719"/>
                    <a:pt x="205293" y="27994"/>
                    <a:pt x="202438" y="40207"/>
                  </a:cubicBezTo>
                  <a:cubicBezTo>
                    <a:pt x="201445" y="52730"/>
                    <a:pt x="182763" y="101892"/>
                    <a:pt x="197845" y="105736"/>
                  </a:cubicBezTo>
                  <a:cubicBezTo>
                    <a:pt x="204611" y="107038"/>
                    <a:pt x="205480" y="98978"/>
                    <a:pt x="207342" y="94329"/>
                  </a:cubicBezTo>
                  <a:cubicBezTo>
                    <a:pt x="217707" y="65749"/>
                    <a:pt x="226148" y="36673"/>
                    <a:pt x="233596" y="7226"/>
                  </a:cubicBezTo>
                  <a:cubicBezTo>
                    <a:pt x="296469" y="19625"/>
                    <a:pt x="368528" y="26940"/>
                    <a:pt x="404837" y="86145"/>
                  </a:cubicBezTo>
                  <a:close/>
                  <a:moveTo>
                    <a:pt x="441705" y="238282"/>
                  </a:moveTo>
                  <a:cubicBezTo>
                    <a:pt x="441829" y="238095"/>
                    <a:pt x="441953" y="237847"/>
                    <a:pt x="442077" y="237662"/>
                  </a:cubicBezTo>
                  <a:cubicBezTo>
                    <a:pt x="442015" y="255392"/>
                    <a:pt x="441457" y="273123"/>
                    <a:pt x="441519" y="290667"/>
                  </a:cubicBezTo>
                  <a:cubicBezTo>
                    <a:pt x="439595" y="360908"/>
                    <a:pt x="436864" y="431087"/>
                    <a:pt x="437112" y="501327"/>
                  </a:cubicBezTo>
                  <a:cubicBezTo>
                    <a:pt x="395651" y="574791"/>
                    <a:pt x="340536" y="640816"/>
                    <a:pt x="280332" y="699959"/>
                  </a:cubicBezTo>
                  <a:cubicBezTo>
                    <a:pt x="229996" y="748254"/>
                    <a:pt x="171033" y="785947"/>
                    <a:pt x="115545" y="828165"/>
                  </a:cubicBezTo>
                  <a:cubicBezTo>
                    <a:pt x="93139" y="843416"/>
                    <a:pt x="69926" y="858109"/>
                    <a:pt x="44727" y="868400"/>
                  </a:cubicBezTo>
                  <a:cubicBezTo>
                    <a:pt x="34735" y="873856"/>
                    <a:pt x="13694" y="877762"/>
                    <a:pt x="6246" y="888115"/>
                  </a:cubicBezTo>
                  <a:cubicBezTo>
                    <a:pt x="4943" y="805165"/>
                    <a:pt x="3453" y="722216"/>
                    <a:pt x="2212" y="639266"/>
                  </a:cubicBezTo>
                  <a:cubicBezTo>
                    <a:pt x="23004" y="645528"/>
                    <a:pt x="65706" y="612422"/>
                    <a:pt x="82216" y="606161"/>
                  </a:cubicBezTo>
                  <a:cubicBezTo>
                    <a:pt x="125600" y="581425"/>
                    <a:pt x="170350" y="558238"/>
                    <a:pt x="209452" y="526745"/>
                  </a:cubicBezTo>
                  <a:cubicBezTo>
                    <a:pt x="302800" y="444601"/>
                    <a:pt x="378645" y="344975"/>
                    <a:pt x="441705" y="238282"/>
                  </a:cubicBezTo>
                  <a:close/>
                  <a:moveTo>
                    <a:pt x="432271" y="724510"/>
                  </a:moveTo>
                  <a:cubicBezTo>
                    <a:pt x="428174" y="819796"/>
                    <a:pt x="421719" y="915021"/>
                    <a:pt x="413837" y="1010121"/>
                  </a:cubicBezTo>
                  <a:cubicBezTo>
                    <a:pt x="359777" y="1068211"/>
                    <a:pt x="307579" y="1129524"/>
                    <a:pt x="238313" y="1170565"/>
                  </a:cubicBezTo>
                  <a:cubicBezTo>
                    <a:pt x="192259" y="1201748"/>
                    <a:pt x="146889" y="1234730"/>
                    <a:pt x="94877" y="1255374"/>
                  </a:cubicBezTo>
                  <a:cubicBezTo>
                    <a:pt x="68375" y="1265851"/>
                    <a:pt x="40817" y="1270563"/>
                    <a:pt x="12577" y="1274035"/>
                  </a:cubicBezTo>
                  <a:cubicBezTo>
                    <a:pt x="10529" y="1274655"/>
                    <a:pt x="8791" y="1275585"/>
                    <a:pt x="7363" y="1276762"/>
                  </a:cubicBezTo>
                  <a:cubicBezTo>
                    <a:pt x="9287" y="1219665"/>
                    <a:pt x="9846" y="1162505"/>
                    <a:pt x="8977" y="1105346"/>
                  </a:cubicBezTo>
                  <a:cubicBezTo>
                    <a:pt x="8791" y="1075526"/>
                    <a:pt x="8481" y="1045644"/>
                    <a:pt x="8170" y="1015825"/>
                  </a:cubicBezTo>
                  <a:cubicBezTo>
                    <a:pt x="10280" y="1020784"/>
                    <a:pt x="14811" y="1024690"/>
                    <a:pt x="21701" y="1025248"/>
                  </a:cubicBezTo>
                  <a:cubicBezTo>
                    <a:pt x="62354" y="1024628"/>
                    <a:pt x="98663" y="1000822"/>
                    <a:pt x="135407" y="985757"/>
                  </a:cubicBezTo>
                  <a:cubicBezTo>
                    <a:pt x="172150" y="968770"/>
                    <a:pt x="209390" y="952218"/>
                    <a:pt x="242906" y="929280"/>
                  </a:cubicBezTo>
                  <a:cubicBezTo>
                    <a:pt x="277973" y="905721"/>
                    <a:pt x="306772" y="874476"/>
                    <a:pt x="335323" y="843788"/>
                  </a:cubicBezTo>
                  <a:cubicBezTo>
                    <a:pt x="370204" y="806281"/>
                    <a:pt x="404341" y="767534"/>
                    <a:pt x="432271" y="724510"/>
                  </a:cubicBezTo>
                  <a:close/>
                  <a:moveTo>
                    <a:pt x="394720" y="1215821"/>
                  </a:moveTo>
                  <a:cubicBezTo>
                    <a:pt x="387583" y="1286496"/>
                    <a:pt x="379949" y="1357170"/>
                    <a:pt x="372252" y="1427845"/>
                  </a:cubicBezTo>
                  <a:cubicBezTo>
                    <a:pt x="371508" y="1428899"/>
                    <a:pt x="370825" y="1429953"/>
                    <a:pt x="370080" y="1430882"/>
                  </a:cubicBezTo>
                  <a:cubicBezTo>
                    <a:pt x="316765" y="1491266"/>
                    <a:pt x="255505" y="1546689"/>
                    <a:pt x="184439" y="1586552"/>
                  </a:cubicBezTo>
                  <a:cubicBezTo>
                    <a:pt x="133110" y="1613706"/>
                    <a:pt x="75636" y="1628523"/>
                    <a:pt x="17728" y="1632987"/>
                  </a:cubicBezTo>
                  <a:cubicBezTo>
                    <a:pt x="14439" y="1633483"/>
                    <a:pt x="11770" y="1634846"/>
                    <a:pt x="9846" y="1636768"/>
                  </a:cubicBezTo>
                  <a:cubicBezTo>
                    <a:pt x="9101" y="1625361"/>
                    <a:pt x="8481" y="1614016"/>
                    <a:pt x="7860" y="1602671"/>
                  </a:cubicBezTo>
                  <a:cubicBezTo>
                    <a:pt x="4632" y="1538258"/>
                    <a:pt x="2584" y="1473783"/>
                    <a:pt x="2957" y="1409246"/>
                  </a:cubicBezTo>
                  <a:cubicBezTo>
                    <a:pt x="4198" y="1409928"/>
                    <a:pt x="5563" y="1410424"/>
                    <a:pt x="7053" y="1410734"/>
                  </a:cubicBezTo>
                  <a:cubicBezTo>
                    <a:pt x="68499" y="1424683"/>
                    <a:pt x="126717" y="1391639"/>
                    <a:pt x="181088" y="1367523"/>
                  </a:cubicBezTo>
                  <a:cubicBezTo>
                    <a:pt x="263388" y="1334604"/>
                    <a:pt x="338116" y="1283644"/>
                    <a:pt x="394720" y="1215821"/>
                  </a:cubicBezTo>
                  <a:close/>
                  <a:moveTo>
                    <a:pt x="348977" y="1600501"/>
                  </a:moveTo>
                  <a:cubicBezTo>
                    <a:pt x="341840" y="1645944"/>
                    <a:pt x="334206" y="1691324"/>
                    <a:pt x="327130" y="1736704"/>
                  </a:cubicBezTo>
                  <a:cubicBezTo>
                    <a:pt x="315275" y="1815438"/>
                    <a:pt x="312917" y="1889151"/>
                    <a:pt x="214728" y="1896280"/>
                  </a:cubicBezTo>
                  <a:cubicBezTo>
                    <a:pt x="151047" y="1899566"/>
                    <a:pt x="93512" y="1860137"/>
                    <a:pt x="50748" y="1816368"/>
                  </a:cubicBezTo>
                  <a:cubicBezTo>
                    <a:pt x="38459" y="1801366"/>
                    <a:pt x="31073" y="1784069"/>
                    <a:pt x="26232" y="1765842"/>
                  </a:cubicBezTo>
                  <a:cubicBezTo>
                    <a:pt x="154647" y="1773344"/>
                    <a:pt x="263139" y="1691138"/>
                    <a:pt x="348977" y="1600501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21"/>
            <p:cNvSpPr/>
            <p:nvPr/>
          </p:nvSpPr>
          <p:spPr>
            <a:xfrm>
              <a:off x="48058" y="7507773"/>
              <a:ext cx="1961302" cy="3093558"/>
            </a:xfrm>
            <a:custGeom>
              <a:rect b="b" l="l" r="r" t="t"/>
              <a:pathLst>
                <a:path extrusionOk="0" h="3093558" w="1961302">
                  <a:moveTo>
                    <a:pt x="523335" y="608980"/>
                  </a:moveTo>
                  <a:cubicBezTo>
                    <a:pt x="509618" y="541219"/>
                    <a:pt x="483302" y="476930"/>
                    <a:pt x="464309" y="410657"/>
                  </a:cubicBezTo>
                  <a:cubicBezTo>
                    <a:pt x="447986" y="351142"/>
                    <a:pt x="444014" y="289209"/>
                    <a:pt x="437311" y="228143"/>
                  </a:cubicBezTo>
                  <a:cubicBezTo>
                    <a:pt x="436007" y="215186"/>
                    <a:pt x="436131" y="196836"/>
                    <a:pt x="420615" y="192868"/>
                  </a:cubicBezTo>
                  <a:cubicBezTo>
                    <a:pt x="398271" y="189272"/>
                    <a:pt x="392064" y="218038"/>
                    <a:pt x="380892" y="232049"/>
                  </a:cubicBezTo>
                  <a:cubicBezTo>
                    <a:pt x="356376" y="269742"/>
                    <a:pt x="338066" y="310845"/>
                    <a:pt x="314791" y="349158"/>
                  </a:cubicBezTo>
                  <a:cubicBezTo>
                    <a:pt x="279910" y="400986"/>
                    <a:pt x="249125" y="455604"/>
                    <a:pt x="211450" y="505510"/>
                  </a:cubicBezTo>
                  <a:cubicBezTo>
                    <a:pt x="167011" y="561739"/>
                    <a:pt x="126916" y="622867"/>
                    <a:pt x="111213" y="693789"/>
                  </a:cubicBezTo>
                  <a:cubicBezTo>
                    <a:pt x="90669" y="767191"/>
                    <a:pt x="84400" y="853984"/>
                    <a:pt x="129336" y="919761"/>
                  </a:cubicBezTo>
                  <a:cubicBezTo>
                    <a:pt x="164963" y="963716"/>
                    <a:pt x="225912" y="969110"/>
                    <a:pt x="273207" y="994776"/>
                  </a:cubicBezTo>
                  <a:cubicBezTo>
                    <a:pt x="264704" y="1043194"/>
                    <a:pt x="256449" y="1091674"/>
                    <a:pt x="246953" y="1139906"/>
                  </a:cubicBezTo>
                  <a:cubicBezTo>
                    <a:pt x="194506" y="1132529"/>
                    <a:pt x="140012" y="1132591"/>
                    <a:pt x="92531" y="1157265"/>
                  </a:cubicBezTo>
                  <a:cubicBezTo>
                    <a:pt x="42754" y="1180761"/>
                    <a:pt x="-13851" y="1234201"/>
                    <a:pt x="19417" y="1292476"/>
                  </a:cubicBezTo>
                  <a:cubicBezTo>
                    <a:pt x="-4541" y="1628614"/>
                    <a:pt x="8865" y="1965682"/>
                    <a:pt x="7314" y="2302378"/>
                  </a:cubicBezTo>
                  <a:cubicBezTo>
                    <a:pt x="8865" y="2387249"/>
                    <a:pt x="3031" y="2471872"/>
                    <a:pt x="486" y="2556620"/>
                  </a:cubicBezTo>
                  <a:cubicBezTo>
                    <a:pt x="-1127" y="2638329"/>
                    <a:pt x="1417" y="2720101"/>
                    <a:pt x="6010" y="2801687"/>
                  </a:cubicBezTo>
                  <a:cubicBezTo>
                    <a:pt x="13024" y="2871431"/>
                    <a:pt x="9300" y="2951281"/>
                    <a:pt x="55788" y="3008564"/>
                  </a:cubicBezTo>
                  <a:cubicBezTo>
                    <a:pt x="97745" y="3052643"/>
                    <a:pt x="152115" y="3088972"/>
                    <a:pt x="213188" y="3098333"/>
                  </a:cubicBezTo>
                  <a:cubicBezTo>
                    <a:pt x="273020" y="3105897"/>
                    <a:pt x="346259" y="3081285"/>
                    <a:pt x="367175" y="3020034"/>
                  </a:cubicBezTo>
                  <a:cubicBezTo>
                    <a:pt x="389333" y="2953265"/>
                    <a:pt x="393119" y="2881908"/>
                    <a:pt x="406153" y="2812970"/>
                  </a:cubicBezTo>
                  <a:cubicBezTo>
                    <a:pt x="410932" y="2783522"/>
                    <a:pt x="415215" y="2753950"/>
                    <a:pt x="419373" y="2724440"/>
                  </a:cubicBezTo>
                  <a:cubicBezTo>
                    <a:pt x="421484" y="2721341"/>
                    <a:pt x="422787" y="2717497"/>
                    <a:pt x="420615" y="2715389"/>
                  </a:cubicBezTo>
                  <a:cubicBezTo>
                    <a:pt x="441469" y="2564803"/>
                    <a:pt x="455496" y="2413225"/>
                    <a:pt x="470392" y="2261895"/>
                  </a:cubicBezTo>
                  <a:cubicBezTo>
                    <a:pt x="489819" y="2055451"/>
                    <a:pt x="500991" y="1848325"/>
                    <a:pt x="500867" y="1640951"/>
                  </a:cubicBezTo>
                  <a:cubicBezTo>
                    <a:pt x="500556" y="1560729"/>
                    <a:pt x="506142" y="1480694"/>
                    <a:pt x="505460" y="1400472"/>
                  </a:cubicBezTo>
                  <a:cubicBezTo>
                    <a:pt x="505335" y="1371458"/>
                    <a:pt x="504404" y="1342010"/>
                    <a:pt x="496460" y="1313927"/>
                  </a:cubicBezTo>
                  <a:cubicBezTo>
                    <a:pt x="481750" y="1258069"/>
                    <a:pt x="449289" y="1202955"/>
                    <a:pt x="395664" y="1177041"/>
                  </a:cubicBezTo>
                  <a:cubicBezTo>
                    <a:pt x="362272" y="1159125"/>
                    <a:pt x="324039" y="1156335"/>
                    <a:pt x="287978" y="1146912"/>
                  </a:cubicBezTo>
                  <a:cubicBezTo>
                    <a:pt x="282455" y="1145796"/>
                    <a:pt x="276869" y="1144742"/>
                    <a:pt x="271221" y="1143750"/>
                  </a:cubicBezTo>
                  <a:cubicBezTo>
                    <a:pt x="282330" y="1095332"/>
                    <a:pt x="291640" y="1046417"/>
                    <a:pt x="302999" y="998185"/>
                  </a:cubicBezTo>
                  <a:cubicBezTo>
                    <a:pt x="327701" y="999177"/>
                    <a:pt x="351535" y="990994"/>
                    <a:pt x="375120" y="984794"/>
                  </a:cubicBezTo>
                  <a:cubicBezTo>
                    <a:pt x="397091" y="978471"/>
                    <a:pt x="419373" y="972085"/>
                    <a:pt x="439731" y="961484"/>
                  </a:cubicBezTo>
                  <a:cubicBezTo>
                    <a:pt x="478150" y="938794"/>
                    <a:pt x="509059" y="901349"/>
                    <a:pt x="527804" y="861176"/>
                  </a:cubicBezTo>
                  <a:cubicBezTo>
                    <a:pt x="537796" y="836006"/>
                    <a:pt x="538231" y="808604"/>
                    <a:pt x="537858" y="781884"/>
                  </a:cubicBezTo>
                  <a:cubicBezTo>
                    <a:pt x="536307" y="724167"/>
                    <a:pt x="534445" y="665891"/>
                    <a:pt x="523335" y="608980"/>
                  </a:cubicBezTo>
                  <a:close/>
                  <a:moveTo>
                    <a:pt x="31954" y="1309401"/>
                  </a:moveTo>
                  <a:cubicBezTo>
                    <a:pt x="91600" y="1368668"/>
                    <a:pt x="185631" y="1383919"/>
                    <a:pt x="265945" y="1394830"/>
                  </a:cubicBezTo>
                  <a:cubicBezTo>
                    <a:pt x="287172" y="1397806"/>
                    <a:pt x="309764" y="1398798"/>
                    <a:pt x="331797" y="1396814"/>
                  </a:cubicBezTo>
                  <a:cubicBezTo>
                    <a:pt x="277986" y="1459677"/>
                    <a:pt x="223864" y="1523594"/>
                    <a:pt x="151805" y="1565813"/>
                  </a:cubicBezTo>
                  <a:cubicBezTo>
                    <a:pt x="122075" y="1585403"/>
                    <a:pt x="97248" y="1606606"/>
                    <a:pt x="64849" y="1623840"/>
                  </a:cubicBezTo>
                  <a:cubicBezTo>
                    <a:pt x="57091" y="1630164"/>
                    <a:pt x="41761" y="1633202"/>
                    <a:pt x="30030" y="1638347"/>
                  </a:cubicBezTo>
                  <a:cubicBezTo>
                    <a:pt x="29223" y="1528864"/>
                    <a:pt x="29471" y="1419256"/>
                    <a:pt x="31954" y="1309401"/>
                  </a:cubicBezTo>
                  <a:close/>
                  <a:moveTo>
                    <a:pt x="428745" y="2341248"/>
                  </a:moveTo>
                  <a:cubicBezTo>
                    <a:pt x="385051" y="2393138"/>
                    <a:pt x="334963" y="2440007"/>
                    <a:pt x="274448" y="2471810"/>
                  </a:cubicBezTo>
                  <a:cubicBezTo>
                    <a:pt x="219457" y="2498840"/>
                    <a:pt x="162852" y="2525498"/>
                    <a:pt x="104510" y="2544717"/>
                  </a:cubicBezTo>
                  <a:cubicBezTo>
                    <a:pt x="83097" y="2550668"/>
                    <a:pt x="61187" y="2549924"/>
                    <a:pt x="39278" y="2548684"/>
                  </a:cubicBezTo>
                  <a:cubicBezTo>
                    <a:pt x="36919" y="2548808"/>
                    <a:pt x="34809" y="2549366"/>
                    <a:pt x="33009" y="2550172"/>
                  </a:cubicBezTo>
                  <a:cubicBezTo>
                    <a:pt x="33195" y="2541617"/>
                    <a:pt x="33382" y="2533124"/>
                    <a:pt x="33630" y="2524568"/>
                  </a:cubicBezTo>
                  <a:cubicBezTo>
                    <a:pt x="34561" y="2506651"/>
                    <a:pt x="35368" y="2488735"/>
                    <a:pt x="36050" y="2470756"/>
                  </a:cubicBezTo>
                  <a:cubicBezTo>
                    <a:pt x="38037" y="2472678"/>
                    <a:pt x="40519" y="2474104"/>
                    <a:pt x="43685" y="2474786"/>
                  </a:cubicBezTo>
                  <a:cubicBezTo>
                    <a:pt x="146591" y="2475282"/>
                    <a:pt x="229636" y="2402562"/>
                    <a:pt x="309764" y="2346642"/>
                  </a:cubicBezTo>
                  <a:cubicBezTo>
                    <a:pt x="309143" y="2347014"/>
                    <a:pt x="309019" y="2347138"/>
                    <a:pt x="308895" y="2347262"/>
                  </a:cubicBezTo>
                  <a:cubicBezTo>
                    <a:pt x="308771" y="2347324"/>
                    <a:pt x="308709" y="2347386"/>
                    <a:pt x="308585" y="2347448"/>
                  </a:cubicBezTo>
                  <a:cubicBezTo>
                    <a:pt x="341169" y="2324324"/>
                    <a:pt x="369658" y="2295992"/>
                    <a:pt x="395291" y="2265552"/>
                  </a:cubicBezTo>
                  <a:cubicBezTo>
                    <a:pt x="399202" y="2261151"/>
                    <a:pt x="422415" y="2233563"/>
                    <a:pt x="441034" y="2207773"/>
                  </a:cubicBezTo>
                  <a:cubicBezTo>
                    <a:pt x="437248" y="2252223"/>
                    <a:pt x="433090" y="2296736"/>
                    <a:pt x="428745" y="2341248"/>
                  </a:cubicBezTo>
                  <a:close/>
                  <a:moveTo>
                    <a:pt x="443455" y="2179627"/>
                  </a:moveTo>
                  <a:cubicBezTo>
                    <a:pt x="389395" y="2237717"/>
                    <a:pt x="337259" y="2299030"/>
                    <a:pt x="267993" y="2340009"/>
                  </a:cubicBezTo>
                  <a:cubicBezTo>
                    <a:pt x="221878" y="2371130"/>
                    <a:pt x="176569" y="2404173"/>
                    <a:pt x="124557" y="2424818"/>
                  </a:cubicBezTo>
                  <a:cubicBezTo>
                    <a:pt x="98055" y="2435295"/>
                    <a:pt x="70435" y="2440007"/>
                    <a:pt x="42257" y="2443479"/>
                  </a:cubicBezTo>
                  <a:cubicBezTo>
                    <a:pt x="40209" y="2444098"/>
                    <a:pt x="38409" y="2445090"/>
                    <a:pt x="36919" y="2446268"/>
                  </a:cubicBezTo>
                  <a:cubicBezTo>
                    <a:pt x="38781" y="2389109"/>
                    <a:pt x="39526" y="2332011"/>
                    <a:pt x="38595" y="2274790"/>
                  </a:cubicBezTo>
                  <a:cubicBezTo>
                    <a:pt x="38409" y="2244908"/>
                    <a:pt x="38099" y="2215026"/>
                    <a:pt x="37726" y="2185145"/>
                  </a:cubicBezTo>
                  <a:cubicBezTo>
                    <a:pt x="39837" y="2190166"/>
                    <a:pt x="44305" y="2194196"/>
                    <a:pt x="51257" y="2194754"/>
                  </a:cubicBezTo>
                  <a:cubicBezTo>
                    <a:pt x="91910" y="2194134"/>
                    <a:pt x="128219" y="2170328"/>
                    <a:pt x="164963" y="2155263"/>
                  </a:cubicBezTo>
                  <a:cubicBezTo>
                    <a:pt x="201706" y="2138214"/>
                    <a:pt x="238946" y="2121724"/>
                    <a:pt x="272462" y="2098785"/>
                  </a:cubicBezTo>
                  <a:cubicBezTo>
                    <a:pt x="307529" y="2075227"/>
                    <a:pt x="336328" y="2043982"/>
                    <a:pt x="364879" y="2013294"/>
                  </a:cubicBezTo>
                  <a:cubicBezTo>
                    <a:pt x="399822" y="1975787"/>
                    <a:pt x="433897" y="1937040"/>
                    <a:pt x="461889" y="1894015"/>
                  </a:cubicBezTo>
                  <a:cubicBezTo>
                    <a:pt x="457792" y="1989240"/>
                    <a:pt x="451400" y="2084465"/>
                    <a:pt x="443455" y="2179627"/>
                  </a:cubicBezTo>
                  <a:close/>
                  <a:moveTo>
                    <a:pt x="462944" y="1869403"/>
                  </a:moveTo>
                  <a:cubicBezTo>
                    <a:pt x="461579" y="1870953"/>
                    <a:pt x="460213" y="1872503"/>
                    <a:pt x="458786" y="1873991"/>
                  </a:cubicBezTo>
                  <a:cubicBezTo>
                    <a:pt x="425456" y="1913358"/>
                    <a:pt x="389519" y="1950307"/>
                    <a:pt x="353459" y="1987132"/>
                  </a:cubicBezTo>
                  <a:cubicBezTo>
                    <a:pt x="321432" y="2019556"/>
                    <a:pt x="289778" y="2053281"/>
                    <a:pt x="250242" y="2077273"/>
                  </a:cubicBezTo>
                  <a:cubicBezTo>
                    <a:pt x="217161" y="2097669"/>
                    <a:pt x="181162" y="2112424"/>
                    <a:pt x="145722" y="2128109"/>
                  </a:cubicBezTo>
                  <a:cubicBezTo>
                    <a:pt x="114751" y="2140446"/>
                    <a:pt x="85952" y="2158053"/>
                    <a:pt x="51753" y="2161648"/>
                  </a:cubicBezTo>
                  <a:cubicBezTo>
                    <a:pt x="44367" y="2162082"/>
                    <a:pt x="39650" y="2166298"/>
                    <a:pt x="37602" y="2171630"/>
                  </a:cubicBezTo>
                  <a:cubicBezTo>
                    <a:pt x="37230" y="2139082"/>
                    <a:pt x="36733" y="2106535"/>
                    <a:pt x="36237" y="2073987"/>
                  </a:cubicBezTo>
                  <a:cubicBezTo>
                    <a:pt x="45547" y="2086386"/>
                    <a:pt x="65967" y="2074607"/>
                    <a:pt x="78876" y="2072003"/>
                  </a:cubicBezTo>
                  <a:cubicBezTo>
                    <a:pt x="131447" y="2053281"/>
                    <a:pt x="173962" y="2016084"/>
                    <a:pt x="218216" y="1983474"/>
                  </a:cubicBezTo>
                  <a:cubicBezTo>
                    <a:pt x="321494" y="1909390"/>
                    <a:pt x="412732" y="1811872"/>
                    <a:pt x="466792" y="1696127"/>
                  </a:cubicBezTo>
                  <a:cubicBezTo>
                    <a:pt x="466482" y="1753906"/>
                    <a:pt x="465178" y="1811686"/>
                    <a:pt x="462944" y="1869403"/>
                  </a:cubicBezTo>
                  <a:close/>
                  <a:moveTo>
                    <a:pt x="471261" y="1460111"/>
                  </a:moveTo>
                  <a:cubicBezTo>
                    <a:pt x="469337" y="1530290"/>
                    <a:pt x="466730" y="1600406"/>
                    <a:pt x="466916" y="1670647"/>
                  </a:cubicBezTo>
                  <a:cubicBezTo>
                    <a:pt x="425456" y="1744173"/>
                    <a:pt x="370279" y="1810198"/>
                    <a:pt x="310074" y="1869403"/>
                  </a:cubicBezTo>
                  <a:cubicBezTo>
                    <a:pt x="259676" y="1917697"/>
                    <a:pt x="200775" y="1955391"/>
                    <a:pt x="145288" y="1997609"/>
                  </a:cubicBezTo>
                  <a:cubicBezTo>
                    <a:pt x="122819" y="2012860"/>
                    <a:pt x="99669" y="2027553"/>
                    <a:pt x="74470" y="2037844"/>
                  </a:cubicBezTo>
                  <a:cubicBezTo>
                    <a:pt x="64477" y="2043300"/>
                    <a:pt x="43374" y="2047205"/>
                    <a:pt x="35988" y="2057620"/>
                  </a:cubicBezTo>
                  <a:cubicBezTo>
                    <a:pt x="34685" y="1974609"/>
                    <a:pt x="33195" y="1891660"/>
                    <a:pt x="31954" y="1808710"/>
                  </a:cubicBezTo>
                  <a:cubicBezTo>
                    <a:pt x="52746" y="1814972"/>
                    <a:pt x="95448" y="1781928"/>
                    <a:pt x="111958" y="1775667"/>
                  </a:cubicBezTo>
                  <a:cubicBezTo>
                    <a:pt x="155342" y="1750930"/>
                    <a:pt x="200092" y="1727682"/>
                    <a:pt x="239194" y="1696251"/>
                  </a:cubicBezTo>
                  <a:cubicBezTo>
                    <a:pt x="332480" y="1614045"/>
                    <a:pt x="408325" y="1514419"/>
                    <a:pt x="471385" y="1407787"/>
                  </a:cubicBezTo>
                  <a:cubicBezTo>
                    <a:pt x="471509" y="1407539"/>
                    <a:pt x="471633" y="1407353"/>
                    <a:pt x="471757" y="1407167"/>
                  </a:cubicBezTo>
                  <a:cubicBezTo>
                    <a:pt x="471695" y="1424836"/>
                    <a:pt x="471137" y="1442567"/>
                    <a:pt x="471261" y="1460111"/>
                  </a:cubicBezTo>
                  <a:close/>
                  <a:moveTo>
                    <a:pt x="32699" y="2578628"/>
                  </a:moveTo>
                  <a:cubicBezTo>
                    <a:pt x="33940" y="2579248"/>
                    <a:pt x="35244" y="2579806"/>
                    <a:pt x="36733" y="2580116"/>
                  </a:cubicBezTo>
                  <a:cubicBezTo>
                    <a:pt x="98179" y="2594065"/>
                    <a:pt x="156397" y="2561021"/>
                    <a:pt x="210768" y="2536905"/>
                  </a:cubicBezTo>
                  <a:cubicBezTo>
                    <a:pt x="293130" y="2504048"/>
                    <a:pt x="367796" y="2452902"/>
                    <a:pt x="424401" y="2385141"/>
                  </a:cubicBezTo>
                  <a:cubicBezTo>
                    <a:pt x="417263" y="2455878"/>
                    <a:pt x="409691" y="2526552"/>
                    <a:pt x="401995" y="2597226"/>
                  </a:cubicBezTo>
                  <a:cubicBezTo>
                    <a:pt x="401250" y="2598280"/>
                    <a:pt x="400505" y="2599334"/>
                    <a:pt x="399760" y="2600264"/>
                  </a:cubicBezTo>
                  <a:cubicBezTo>
                    <a:pt x="346507" y="2660648"/>
                    <a:pt x="285185" y="2716071"/>
                    <a:pt x="214119" y="2755934"/>
                  </a:cubicBezTo>
                  <a:cubicBezTo>
                    <a:pt x="162790" y="2783088"/>
                    <a:pt x="105317" y="2797905"/>
                    <a:pt x="47409" y="2802368"/>
                  </a:cubicBezTo>
                  <a:cubicBezTo>
                    <a:pt x="44119" y="2802864"/>
                    <a:pt x="41512" y="2804228"/>
                    <a:pt x="39526" y="2806150"/>
                  </a:cubicBezTo>
                  <a:cubicBezTo>
                    <a:pt x="38781" y="2794805"/>
                    <a:pt x="38099" y="2783398"/>
                    <a:pt x="37540" y="2772053"/>
                  </a:cubicBezTo>
                  <a:cubicBezTo>
                    <a:pt x="34251" y="2707702"/>
                    <a:pt x="32202" y="2643165"/>
                    <a:pt x="32699" y="2578628"/>
                  </a:cubicBezTo>
                  <a:close/>
                  <a:moveTo>
                    <a:pt x="383933" y="2735972"/>
                  </a:moveTo>
                  <a:cubicBezTo>
                    <a:pt x="318950" y="2791023"/>
                    <a:pt x="254959" y="2851283"/>
                    <a:pt x="174335" y="2882590"/>
                  </a:cubicBezTo>
                  <a:cubicBezTo>
                    <a:pt x="135667" y="2897097"/>
                    <a:pt x="93462" y="2905343"/>
                    <a:pt x="52064" y="2901437"/>
                  </a:cubicBezTo>
                  <a:cubicBezTo>
                    <a:pt x="51071" y="2901375"/>
                    <a:pt x="50140" y="2901437"/>
                    <a:pt x="49271" y="2901561"/>
                  </a:cubicBezTo>
                  <a:cubicBezTo>
                    <a:pt x="47657" y="2890464"/>
                    <a:pt x="46354" y="2879304"/>
                    <a:pt x="44864" y="2868393"/>
                  </a:cubicBezTo>
                  <a:cubicBezTo>
                    <a:pt x="43498" y="2855994"/>
                    <a:pt x="42381" y="2843533"/>
                    <a:pt x="41388" y="2831134"/>
                  </a:cubicBezTo>
                  <a:cubicBezTo>
                    <a:pt x="42940" y="2832188"/>
                    <a:pt x="44802" y="2832994"/>
                    <a:pt x="46912" y="2833366"/>
                  </a:cubicBezTo>
                  <a:cubicBezTo>
                    <a:pt x="66401" y="2837706"/>
                    <a:pt x="86511" y="2832188"/>
                    <a:pt x="105441" y="2827972"/>
                  </a:cubicBezTo>
                  <a:cubicBezTo>
                    <a:pt x="181038" y="2814333"/>
                    <a:pt x="251607" y="2778438"/>
                    <a:pt x="308522" y="2727106"/>
                  </a:cubicBezTo>
                  <a:cubicBezTo>
                    <a:pt x="338997" y="2698341"/>
                    <a:pt x="371086" y="2670009"/>
                    <a:pt x="397526" y="2637275"/>
                  </a:cubicBezTo>
                  <a:cubicBezTo>
                    <a:pt x="393554" y="2670195"/>
                    <a:pt x="388899" y="2703114"/>
                    <a:pt x="383933" y="2735972"/>
                  </a:cubicBezTo>
                  <a:close/>
                  <a:moveTo>
                    <a:pt x="356748" y="2906148"/>
                  </a:moveTo>
                  <a:cubicBezTo>
                    <a:pt x="344893" y="2984882"/>
                    <a:pt x="342535" y="3058594"/>
                    <a:pt x="244346" y="3065724"/>
                  </a:cubicBezTo>
                  <a:cubicBezTo>
                    <a:pt x="180665" y="3068948"/>
                    <a:pt x="123130" y="3029581"/>
                    <a:pt x="80304" y="2985812"/>
                  </a:cubicBezTo>
                  <a:cubicBezTo>
                    <a:pt x="67953" y="2970809"/>
                    <a:pt x="60691" y="2953513"/>
                    <a:pt x="55788" y="2935224"/>
                  </a:cubicBezTo>
                  <a:cubicBezTo>
                    <a:pt x="184265" y="2942664"/>
                    <a:pt x="292758" y="2860458"/>
                    <a:pt x="378596" y="2769821"/>
                  </a:cubicBezTo>
                  <a:cubicBezTo>
                    <a:pt x="371458" y="2815325"/>
                    <a:pt x="363886" y="2860706"/>
                    <a:pt x="356748" y="2906148"/>
                  </a:cubicBezTo>
                  <a:close/>
                  <a:moveTo>
                    <a:pt x="460151" y="1309773"/>
                  </a:moveTo>
                  <a:cubicBezTo>
                    <a:pt x="468220" y="1334447"/>
                    <a:pt x="470889" y="1359927"/>
                    <a:pt x="471571" y="1385593"/>
                  </a:cubicBezTo>
                  <a:cubicBezTo>
                    <a:pt x="468840" y="1388011"/>
                    <a:pt x="465551" y="1391359"/>
                    <a:pt x="461641" y="1396008"/>
                  </a:cubicBezTo>
                  <a:cubicBezTo>
                    <a:pt x="427814" y="1433205"/>
                    <a:pt x="401374" y="1476230"/>
                    <a:pt x="369720" y="1515225"/>
                  </a:cubicBezTo>
                  <a:cubicBezTo>
                    <a:pt x="315598" y="1576600"/>
                    <a:pt x="261724" y="1640889"/>
                    <a:pt x="194692" y="1688625"/>
                  </a:cubicBezTo>
                  <a:cubicBezTo>
                    <a:pt x="153480" y="1715655"/>
                    <a:pt x="109785" y="1738656"/>
                    <a:pt x="66463" y="1762152"/>
                  </a:cubicBezTo>
                  <a:cubicBezTo>
                    <a:pt x="57898" y="1766677"/>
                    <a:pt x="49333" y="1771389"/>
                    <a:pt x="40333" y="1775047"/>
                  </a:cubicBezTo>
                  <a:cubicBezTo>
                    <a:pt x="37230" y="1775853"/>
                    <a:pt x="34251" y="1776968"/>
                    <a:pt x="31520" y="1778518"/>
                  </a:cubicBezTo>
                  <a:cubicBezTo>
                    <a:pt x="31023" y="1742871"/>
                    <a:pt x="30589" y="1707224"/>
                    <a:pt x="30216" y="1671577"/>
                  </a:cubicBezTo>
                  <a:cubicBezTo>
                    <a:pt x="62615" y="1673561"/>
                    <a:pt x="132129" y="1619563"/>
                    <a:pt x="148329" y="1607598"/>
                  </a:cubicBezTo>
                  <a:cubicBezTo>
                    <a:pt x="174397" y="1588565"/>
                    <a:pt x="202327" y="1571888"/>
                    <a:pt x="227153" y="1551182"/>
                  </a:cubicBezTo>
                  <a:cubicBezTo>
                    <a:pt x="252601" y="1528492"/>
                    <a:pt x="274510" y="1502144"/>
                    <a:pt x="297351" y="1476974"/>
                  </a:cubicBezTo>
                  <a:cubicBezTo>
                    <a:pt x="321432" y="1450006"/>
                    <a:pt x="345390" y="1422232"/>
                    <a:pt x="364631" y="1391545"/>
                  </a:cubicBezTo>
                  <a:cubicBezTo>
                    <a:pt x="407457" y="1380881"/>
                    <a:pt x="444386" y="1356331"/>
                    <a:pt x="460151" y="1309773"/>
                  </a:cubicBezTo>
                  <a:close/>
                  <a:moveTo>
                    <a:pt x="434455" y="1255589"/>
                  </a:moveTo>
                  <a:cubicBezTo>
                    <a:pt x="434828" y="1331099"/>
                    <a:pt x="381513" y="1367180"/>
                    <a:pt x="309578" y="1363585"/>
                  </a:cubicBezTo>
                  <a:cubicBezTo>
                    <a:pt x="250242" y="1364825"/>
                    <a:pt x="11534" y="1327813"/>
                    <a:pt x="47967" y="1237487"/>
                  </a:cubicBezTo>
                  <a:cubicBezTo>
                    <a:pt x="64601" y="1208039"/>
                    <a:pt x="97310" y="1191238"/>
                    <a:pt x="127537" y="1178653"/>
                  </a:cubicBezTo>
                  <a:cubicBezTo>
                    <a:pt x="163597" y="1166006"/>
                    <a:pt x="202575" y="1168672"/>
                    <a:pt x="240063" y="1172826"/>
                  </a:cubicBezTo>
                  <a:cubicBezTo>
                    <a:pt x="237456" y="1185101"/>
                    <a:pt x="234787" y="1197376"/>
                    <a:pt x="231932" y="1209589"/>
                  </a:cubicBezTo>
                  <a:cubicBezTo>
                    <a:pt x="230939" y="1222112"/>
                    <a:pt x="212257" y="1271274"/>
                    <a:pt x="227339" y="1275118"/>
                  </a:cubicBezTo>
                  <a:cubicBezTo>
                    <a:pt x="234105" y="1276420"/>
                    <a:pt x="234974" y="1268360"/>
                    <a:pt x="236898" y="1263710"/>
                  </a:cubicBezTo>
                  <a:cubicBezTo>
                    <a:pt x="247263" y="1235193"/>
                    <a:pt x="255704" y="1206055"/>
                    <a:pt x="263090" y="1176607"/>
                  </a:cubicBezTo>
                  <a:cubicBezTo>
                    <a:pt x="326087" y="1189068"/>
                    <a:pt x="398209" y="1196384"/>
                    <a:pt x="434455" y="1255589"/>
                  </a:cubicBezTo>
                  <a:close/>
                  <a:moveTo>
                    <a:pt x="292509" y="952743"/>
                  </a:moveTo>
                  <a:cubicBezTo>
                    <a:pt x="266690" y="910772"/>
                    <a:pt x="269421" y="858634"/>
                    <a:pt x="270662" y="811146"/>
                  </a:cubicBezTo>
                  <a:cubicBezTo>
                    <a:pt x="277303" y="734458"/>
                    <a:pt x="297909" y="647355"/>
                    <a:pt x="367362" y="603338"/>
                  </a:cubicBezTo>
                  <a:cubicBezTo>
                    <a:pt x="392933" y="626834"/>
                    <a:pt x="398581" y="665457"/>
                    <a:pt x="404726" y="698129"/>
                  </a:cubicBezTo>
                  <a:cubicBezTo>
                    <a:pt x="414346" y="752250"/>
                    <a:pt x="399760" y="806372"/>
                    <a:pt x="376237" y="855100"/>
                  </a:cubicBezTo>
                  <a:cubicBezTo>
                    <a:pt x="356003" y="889818"/>
                    <a:pt x="333039" y="939414"/>
                    <a:pt x="292509" y="952743"/>
                  </a:cubicBezTo>
                  <a:close/>
                  <a:moveTo>
                    <a:pt x="492612" y="857208"/>
                  </a:moveTo>
                  <a:cubicBezTo>
                    <a:pt x="477095" y="883804"/>
                    <a:pt x="456613" y="908416"/>
                    <a:pt x="431973" y="926953"/>
                  </a:cubicBezTo>
                  <a:cubicBezTo>
                    <a:pt x="406898" y="942886"/>
                    <a:pt x="375927" y="949147"/>
                    <a:pt x="346755" y="957640"/>
                  </a:cubicBezTo>
                  <a:cubicBezTo>
                    <a:pt x="410684" y="886036"/>
                    <a:pt x="454379" y="787154"/>
                    <a:pt x="437559" y="690069"/>
                  </a:cubicBezTo>
                  <a:cubicBezTo>
                    <a:pt x="430297" y="650454"/>
                    <a:pt x="421173" y="605694"/>
                    <a:pt x="389706" y="577796"/>
                  </a:cubicBezTo>
                  <a:cubicBezTo>
                    <a:pt x="361155" y="554362"/>
                    <a:pt x="330370" y="586909"/>
                    <a:pt x="310633" y="606810"/>
                  </a:cubicBezTo>
                  <a:cubicBezTo>
                    <a:pt x="237953" y="685358"/>
                    <a:pt x="216105" y="851877"/>
                    <a:pt x="253221" y="950263"/>
                  </a:cubicBezTo>
                  <a:cubicBezTo>
                    <a:pt x="220760" y="936748"/>
                    <a:pt x="183210" y="928565"/>
                    <a:pt x="158073" y="902465"/>
                  </a:cubicBezTo>
                  <a:cubicBezTo>
                    <a:pt x="104448" y="821933"/>
                    <a:pt x="134054" y="714805"/>
                    <a:pt x="168190" y="631980"/>
                  </a:cubicBezTo>
                  <a:cubicBezTo>
                    <a:pt x="193761" y="578726"/>
                    <a:pt x="234229" y="534399"/>
                    <a:pt x="267124" y="485733"/>
                  </a:cubicBezTo>
                  <a:cubicBezTo>
                    <a:pt x="292323" y="446056"/>
                    <a:pt x="317522" y="406441"/>
                    <a:pt x="343280" y="367136"/>
                  </a:cubicBezTo>
                  <a:cubicBezTo>
                    <a:pt x="365810" y="330683"/>
                    <a:pt x="383002" y="291254"/>
                    <a:pt x="406153" y="255111"/>
                  </a:cubicBezTo>
                  <a:cubicBezTo>
                    <a:pt x="412360" y="311279"/>
                    <a:pt x="417015" y="368004"/>
                    <a:pt x="432593" y="422560"/>
                  </a:cubicBezTo>
                  <a:cubicBezTo>
                    <a:pt x="455620" y="502286"/>
                    <a:pt x="489446" y="579780"/>
                    <a:pt x="497453" y="663101"/>
                  </a:cubicBezTo>
                  <a:cubicBezTo>
                    <a:pt x="500929" y="696765"/>
                    <a:pt x="502480" y="727266"/>
                    <a:pt x="503722" y="762356"/>
                  </a:cubicBezTo>
                  <a:cubicBezTo>
                    <a:pt x="503970" y="794097"/>
                    <a:pt x="507446" y="828008"/>
                    <a:pt x="492612" y="857208"/>
                  </a:cubicBezTo>
                  <a:close/>
                  <a:moveTo>
                    <a:pt x="1955458" y="1204567"/>
                  </a:moveTo>
                  <a:cubicBezTo>
                    <a:pt x="1952168" y="1171896"/>
                    <a:pt x="1950927" y="1137736"/>
                    <a:pt x="1936341" y="1107731"/>
                  </a:cubicBezTo>
                  <a:cubicBezTo>
                    <a:pt x="1935100" y="1097254"/>
                    <a:pt x="1933300" y="1084669"/>
                    <a:pt x="1921073" y="1082499"/>
                  </a:cubicBezTo>
                  <a:cubicBezTo>
                    <a:pt x="1900032" y="1056089"/>
                    <a:pt x="1867013" y="1043876"/>
                    <a:pt x="1836228" y="1032778"/>
                  </a:cubicBezTo>
                  <a:cubicBezTo>
                    <a:pt x="1809043" y="1023355"/>
                    <a:pt x="1780803" y="1017590"/>
                    <a:pt x="1752252" y="1015110"/>
                  </a:cubicBezTo>
                  <a:cubicBezTo>
                    <a:pt x="1754114" y="994837"/>
                    <a:pt x="1756100" y="974379"/>
                    <a:pt x="1757341" y="953425"/>
                  </a:cubicBezTo>
                  <a:cubicBezTo>
                    <a:pt x="1797747" y="948093"/>
                    <a:pt x="1826856" y="913996"/>
                    <a:pt x="1852489" y="885106"/>
                  </a:cubicBezTo>
                  <a:cubicBezTo>
                    <a:pt x="1925542" y="797693"/>
                    <a:pt x="1938203" y="722741"/>
                    <a:pt x="1921321" y="612327"/>
                  </a:cubicBezTo>
                  <a:cubicBezTo>
                    <a:pt x="1910770" y="547232"/>
                    <a:pt x="1875702" y="490383"/>
                    <a:pt x="1844421" y="433533"/>
                  </a:cubicBezTo>
                  <a:cubicBezTo>
                    <a:pt x="1823504" y="386293"/>
                    <a:pt x="1805070" y="337937"/>
                    <a:pt x="1784402" y="290572"/>
                  </a:cubicBezTo>
                  <a:cubicBezTo>
                    <a:pt x="1780244" y="280591"/>
                    <a:pt x="1780368" y="268874"/>
                    <a:pt x="1773913" y="259947"/>
                  </a:cubicBezTo>
                  <a:cubicBezTo>
                    <a:pt x="1765596" y="249098"/>
                    <a:pt x="1748652" y="252817"/>
                    <a:pt x="1742818" y="264286"/>
                  </a:cubicBezTo>
                  <a:cubicBezTo>
                    <a:pt x="1738845" y="271106"/>
                    <a:pt x="1735308" y="278235"/>
                    <a:pt x="1731397" y="285179"/>
                  </a:cubicBezTo>
                  <a:cubicBezTo>
                    <a:pt x="1719605" y="306443"/>
                    <a:pt x="1706447" y="326840"/>
                    <a:pt x="1693971" y="347670"/>
                  </a:cubicBezTo>
                  <a:cubicBezTo>
                    <a:pt x="1661635" y="403280"/>
                    <a:pt x="1630788" y="459943"/>
                    <a:pt x="1602361" y="517599"/>
                  </a:cubicBezTo>
                  <a:cubicBezTo>
                    <a:pt x="1577348" y="574882"/>
                    <a:pt x="1550722" y="633902"/>
                    <a:pt x="1547184" y="697075"/>
                  </a:cubicBezTo>
                  <a:cubicBezTo>
                    <a:pt x="1541970" y="797383"/>
                    <a:pt x="1589265" y="859316"/>
                    <a:pt x="1667904" y="914864"/>
                  </a:cubicBezTo>
                  <a:cubicBezTo>
                    <a:pt x="1685965" y="929619"/>
                    <a:pt x="1709426" y="938236"/>
                    <a:pt x="1724632" y="956215"/>
                  </a:cubicBezTo>
                  <a:cubicBezTo>
                    <a:pt x="1723143" y="975185"/>
                    <a:pt x="1721901" y="994403"/>
                    <a:pt x="1720784" y="1013684"/>
                  </a:cubicBezTo>
                  <a:cubicBezTo>
                    <a:pt x="1674607" y="1013684"/>
                    <a:pt x="1628367" y="1022239"/>
                    <a:pt x="1585107" y="1038482"/>
                  </a:cubicBezTo>
                  <a:cubicBezTo>
                    <a:pt x="1539984" y="1051315"/>
                    <a:pt x="1505227" y="1099237"/>
                    <a:pt x="1521240" y="1146044"/>
                  </a:cubicBezTo>
                  <a:cubicBezTo>
                    <a:pt x="1521364" y="1181877"/>
                    <a:pt x="1522730" y="1217710"/>
                    <a:pt x="1523971" y="1253481"/>
                  </a:cubicBezTo>
                  <a:cubicBezTo>
                    <a:pt x="1527757" y="1338229"/>
                    <a:pt x="1525895" y="1423100"/>
                    <a:pt x="1523723" y="1507847"/>
                  </a:cubicBezTo>
                  <a:cubicBezTo>
                    <a:pt x="1519502" y="1680566"/>
                    <a:pt x="1509882" y="1853161"/>
                    <a:pt x="1504110" y="2025817"/>
                  </a:cubicBezTo>
                  <a:cubicBezTo>
                    <a:pt x="1500448" y="2153961"/>
                    <a:pt x="1498524" y="2282105"/>
                    <a:pt x="1489835" y="2410063"/>
                  </a:cubicBezTo>
                  <a:cubicBezTo>
                    <a:pt x="1483007" y="2530396"/>
                    <a:pt x="1474194" y="2650232"/>
                    <a:pt x="1466560" y="2770503"/>
                  </a:cubicBezTo>
                  <a:cubicBezTo>
                    <a:pt x="1467056" y="2822145"/>
                    <a:pt x="1450609" y="2881660"/>
                    <a:pt x="1487104" y="2924871"/>
                  </a:cubicBezTo>
                  <a:cubicBezTo>
                    <a:pt x="1554384" y="3006332"/>
                    <a:pt x="1666910" y="3029333"/>
                    <a:pt x="1768017" y="3027845"/>
                  </a:cubicBezTo>
                  <a:cubicBezTo>
                    <a:pt x="1805629" y="3028341"/>
                    <a:pt x="1837841" y="3025551"/>
                    <a:pt x="1852551" y="2986308"/>
                  </a:cubicBezTo>
                  <a:cubicBezTo>
                    <a:pt x="1879178" y="2920283"/>
                    <a:pt x="1884267" y="2848059"/>
                    <a:pt x="1895191" y="2778314"/>
                  </a:cubicBezTo>
                  <a:cubicBezTo>
                    <a:pt x="1907542" y="2695427"/>
                    <a:pt x="1914618" y="2611981"/>
                    <a:pt x="1918962" y="2528350"/>
                  </a:cubicBezTo>
                  <a:cubicBezTo>
                    <a:pt x="1927155" y="2422896"/>
                    <a:pt x="1936279" y="2317566"/>
                    <a:pt x="1939941" y="2211802"/>
                  </a:cubicBezTo>
                  <a:cubicBezTo>
                    <a:pt x="1957133" y="1983784"/>
                    <a:pt x="1959926" y="1755208"/>
                    <a:pt x="1962037" y="1526694"/>
                  </a:cubicBezTo>
                  <a:cubicBezTo>
                    <a:pt x="1962099" y="1419256"/>
                    <a:pt x="1967436" y="1311695"/>
                    <a:pt x="1955458" y="1204567"/>
                  </a:cubicBezTo>
                  <a:close/>
                  <a:moveTo>
                    <a:pt x="1887619" y="2506032"/>
                  </a:moveTo>
                  <a:cubicBezTo>
                    <a:pt x="1883088" y="2509255"/>
                    <a:pt x="1878805" y="2512851"/>
                    <a:pt x="1874399" y="2516137"/>
                  </a:cubicBezTo>
                  <a:cubicBezTo>
                    <a:pt x="1842683" y="2541803"/>
                    <a:pt x="1811960" y="2568771"/>
                    <a:pt x="1777265" y="2590407"/>
                  </a:cubicBezTo>
                  <a:cubicBezTo>
                    <a:pt x="1727549" y="2620351"/>
                    <a:pt x="1673862" y="2641987"/>
                    <a:pt x="1618995" y="2661267"/>
                  </a:cubicBezTo>
                  <a:cubicBezTo>
                    <a:pt x="1583741" y="2673419"/>
                    <a:pt x="1547370" y="2679370"/>
                    <a:pt x="1510192" y="2677076"/>
                  </a:cubicBezTo>
                  <a:cubicBezTo>
                    <a:pt x="1508827" y="2677262"/>
                    <a:pt x="1507648" y="2677634"/>
                    <a:pt x="1506468" y="2678130"/>
                  </a:cubicBezTo>
                  <a:cubicBezTo>
                    <a:pt x="1507710" y="2659346"/>
                    <a:pt x="1508827" y="2640499"/>
                    <a:pt x="1509634" y="2621653"/>
                  </a:cubicBezTo>
                  <a:cubicBezTo>
                    <a:pt x="1509820" y="2618801"/>
                    <a:pt x="1510068" y="2615949"/>
                    <a:pt x="1510254" y="2613097"/>
                  </a:cubicBezTo>
                  <a:cubicBezTo>
                    <a:pt x="1526764" y="2616569"/>
                    <a:pt x="1543957" y="2614275"/>
                    <a:pt x="1560652" y="2613779"/>
                  </a:cubicBezTo>
                  <a:cubicBezTo>
                    <a:pt x="1594293" y="2614895"/>
                    <a:pt x="1625450" y="2601318"/>
                    <a:pt x="1656856" y="2591399"/>
                  </a:cubicBezTo>
                  <a:cubicBezTo>
                    <a:pt x="1698068" y="2580984"/>
                    <a:pt x="1733818" y="2557860"/>
                    <a:pt x="1768886" y="2534735"/>
                  </a:cubicBezTo>
                  <a:cubicBezTo>
                    <a:pt x="1805257" y="2511797"/>
                    <a:pt x="1841441" y="2487433"/>
                    <a:pt x="1870426" y="2455319"/>
                  </a:cubicBezTo>
                  <a:cubicBezTo>
                    <a:pt x="1878061" y="2446268"/>
                    <a:pt x="1885633" y="2437155"/>
                    <a:pt x="1893143" y="2427980"/>
                  </a:cubicBezTo>
                  <a:cubicBezTo>
                    <a:pt x="1891281" y="2453956"/>
                    <a:pt x="1889481" y="2479994"/>
                    <a:pt x="1887619" y="2506032"/>
                  </a:cubicBezTo>
                  <a:close/>
                  <a:moveTo>
                    <a:pt x="1553205" y="1544859"/>
                  </a:moveTo>
                  <a:cubicBezTo>
                    <a:pt x="1556060" y="1544735"/>
                    <a:pt x="1558915" y="1544115"/>
                    <a:pt x="1561646" y="1543123"/>
                  </a:cubicBezTo>
                  <a:cubicBezTo>
                    <a:pt x="1589638" y="1535869"/>
                    <a:pt x="1616140" y="1524462"/>
                    <a:pt x="1641153" y="1510017"/>
                  </a:cubicBezTo>
                  <a:cubicBezTo>
                    <a:pt x="1705330" y="1476478"/>
                    <a:pt x="1764851" y="1435871"/>
                    <a:pt x="1816739" y="1385159"/>
                  </a:cubicBezTo>
                  <a:cubicBezTo>
                    <a:pt x="1859503" y="1345544"/>
                    <a:pt x="1899039" y="1299916"/>
                    <a:pt x="1925169" y="1247468"/>
                  </a:cubicBezTo>
                  <a:cubicBezTo>
                    <a:pt x="1927776" y="1277163"/>
                    <a:pt x="1930135" y="1306859"/>
                    <a:pt x="1930072" y="1336679"/>
                  </a:cubicBezTo>
                  <a:cubicBezTo>
                    <a:pt x="1928831" y="1390057"/>
                    <a:pt x="1928893" y="1443496"/>
                    <a:pt x="1928521" y="1496874"/>
                  </a:cubicBezTo>
                  <a:cubicBezTo>
                    <a:pt x="1924673" y="1501276"/>
                    <a:pt x="1920949" y="1505802"/>
                    <a:pt x="1917225" y="1510141"/>
                  </a:cubicBezTo>
                  <a:cubicBezTo>
                    <a:pt x="1879985" y="1560233"/>
                    <a:pt x="1837159" y="1607412"/>
                    <a:pt x="1787071" y="1645477"/>
                  </a:cubicBezTo>
                  <a:cubicBezTo>
                    <a:pt x="1740707" y="1683666"/>
                    <a:pt x="1689937" y="1717329"/>
                    <a:pt x="1634822" y="1741383"/>
                  </a:cubicBezTo>
                  <a:cubicBezTo>
                    <a:pt x="1614278" y="1750930"/>
                    <a:pt x="1593486" y="1759672"/>
                    <a:pt x="1570956" y="1763268"/>
                  </a:cubicBezTo>
                  <a:cubicBezTo>
                    <a:pt x="1564314" y="1765747"/>
                    <a:pt x="1554756" y="1766615"/>
                    <a:pt x="1546315" y="1768723"/>
                  </a:cubicBezTo>
                  <a:cubicBezTo>
                    <a:pt x="1549294" y="1694143"/>
                    <a:pt x="1552025" y="1619501"/>
                    <a:pt x="1553205" y="1544859"/>
                  </a:cubicBezTo>
                  <a:close/>
                  <a:moveTo>
                    <a:pt x="1542033" y="1871511"/>
                  </a:moveTo>
                  <a:cubicBezTo>
                    <a:pt x="1544453" y="1875665"/>
                    <a:pt x="1548612" y="1878764"/>
                    <a:pt x="1554632" y="1879198"/>
                  </a:cubicBezTo>
                  <a:cubicBezTo>
                    <a:pt x="1580452" y="1879509"/>
                    <a:pt x="1605154" y="1870643"/>
                    <a:pt x="1629919" y="1864320"/>
                  </a:cubicBezTo>
                  <a:cubicBezTo>
                    <a:pt x="1649966" y="1859484"/>
                    <a:pt x="1669952" y="1853656"/>
                    <a:pt x="1688199" y="1843737"/>
                  </a:cubicBezTo>
                  <a:cubicBezTo>
                    <a:pt x="1726991" y="1821667"/>
                    <a:pt x="1768141" y="1803874"/>
                    <a:pt x="1803829" y="1775791"/>
                  </a:cubicBezTo>
                  <a:cubicBezTo>
                    <a:pt x="1827042" y="1755580"/>
                    <a:pt x="1849386" y="1734192"/>
                    <a:pt x="1869247" y="1710634"/>
                  </a:cubicBezTo>
                  <a:cubicBezTo>
                    <a:pt x="1887867" y="1687385"/>
                    <a:pt x="1910770" y="1666183"/>
                    <a:pt x="1926845" y="1640951"/>
                  </a:cubicBezTo>
                  <a:cubicBezTo>
                    <a:pt x="1926224" y="1728922"/>
                    <a:pt x="1925169" y="1816955"/>
                    <a:pt x="1922438" y="1904865"/>
                  </a:cubicBezTo>
                  <a:cubicBezTo>
                    <a:pt x="1881536" y="1961900"/>
                    <a:pt x="1827228" y="2008148"/>
                    <a:pt x="1767086" y="2044168"/>
                  </a:cubicBezTo>
                  <a:cubicBezTo>
                    <a:pt x="1740149" y="2058550"/>
                    <a:pt x="1711288" y="2068656"/>
                    <a:pt x="1683606" y="2081427"/>
                  </a:cubicBezTo>
                  <a:cubicBezTo>
                    <a:pt x="1658035" y="2094942"/>
                    <a:pt x="1630229" y="2102071"/>
                    <a:pt x="1601927" y="2107279"/>
                  </a:cubicBezTo>
                  <a:cubicBezTo>
                    <a:pt x="1581755" y="2112238"/>
                    <a:pt x="1561149" y="2116020"/>
                    <a:pt x="1540357" y="2112858"/>
                  </a:cubicBezTo>
                  <a:cubicBezTo>
                    <a:pt x="1537998" y="2112734"/>
                    <a:pt x="1535950" y="2113044"/>
                    <a:pt x="1534026" y="2113602"/>
                  </a:cubicBezTo>
                  <a:cubicBezTo>
                    <a:pt x="1535578" y="2032884"/>
                    <a:pt x="1538681" y="1952167"/>
                    <a:pt x="1542033" y="1871511"/>
                  </a:cubicBezTo>
                  <a:close/>
                  <a:moveTo>
                    <a:pt x="1927217" y="1582676"/>
                  </a:moveTo>
                  <a:cubicBezTo>
                    <a:pt x="1927155" y="1593463"/>
                    <a:pt x="1927093" y="1604250"/>
                    <a:pt x="1927031" y="1615037"/>
                  </a:cubicBezTo>
                  <a:cubicBezTo>
                    <a:pt x="1923556" y="1618819"/>
                    <a:pt x="1920638" y="1623593"/>
                    <a:pt x="1916914" y="1626878"/>
                  </a:cubicBezTo>
                  <a:cubicBezTo>
                    <a:pt x="1873654" y="1671081"/>
                    <a:pt x="1831759" y="1717267"/>
                    <a:pt x="1782664" y="1755146"/>
                  </a:cubicBezTo>
                  <a:cubicBezTo>
                    <a:pt x="1759203" y="1772257"/>
                    <a:pt x="1732204" y="1783788"/>
                    <a:pt x="1706819" y="1797613"/>
                  </a:cubicBezTo>
                  <a:cubicBezTo>
                    <a:pt x="1660021" y="1825201"/>
                    <a:pt x="1606582" y="1839645"/>
                    <a:pt x="1553018" y="1846527"/>
                  </a:cubicBezTo>
                  <a:cubicBezTo>
                    <a:pt x="1548425" y="1847333"/>
                    <a:pt x="1545074" y="1849689"/>
                    <a:pt x="1542839" y="1852727"/>
                  </a:cubicBezTo>
                  <a:cubicBezTo>
                    <a:pt x="1543522" y="1836236"/>
                    <a:pt x="1544205" y="1819745"/>
                    <a:pt x="1544888" y="1803254"/>
                  </a:cubicBezTo>
                  <a:cubicBezTo>
                    <a:pt x="1552149" y="1803130"/>
                    <a:pt x="1560342" y="1800651"/>
                    <a:pt x="1566921" y="1798853"/>
                  </a:cubicBezTo>
                  <a:cubicBezTo>
                    <a:pt x="1595720" y="1793583"/>
                    <a:pt x="1625264" y="1783664"/>
                    <a:pt x="1651766" y="1770335"/>
                  </a:cubicBezTo>
                  <a:cubicBezTo>
                    <a:pt x="1707688" y="1745475"/>
                    <a:pt x="1758334" y="1709766"/>
                    <a:pt x="1804822" y="1670213"/>
                  </a:cubicBezTo>
                  <a:cubicBezTo>
                    <a:pt x="1853606" y="1630846"/>
                    <a:pt x="1894384" y="1583730"/>
                    <a:pt x="1928148" y="1531344"/>
                  </a:cubicBezTo>
                  <a:cubicBezTo>
                    <a:pt x="1927900" y="1548330"/>
                    <a:pt x="1927652" y="1565503"/>
                    <a:pt x="1927217" y="1582676"/>
                  </a:cubicBezTo>
                  <a:close/>
                  <a:moveTo>
                    <a:pt x="1530426" y="2263568"/>
                  </a:moveTo>
                  <a:cubicBezTo>
                    <a:pt x="1543212" y="2264312"/>
                    <a:pt x="1555873" y="2261895"/>
                    <a:pt x="1568535" y="2260035"/>
                  </a:cubicBezTo>
                  <a:cubicBezTo>
                    <a:pt x="1588520" y="2257865"/>
                    <a:pt x="1608940" y="2257307"/>
                    <a:pt x="1628615" y="2252967"/>
                  </a:cubicBezTo>
                  <a:cubicBezTo>
                    <a:pt x="1678579" y="2239328"/>
                    <a:pt x="1725129" y="2213786"/>
                    <a:pt x="1769134" y="2186943"/>
                  </a:cubicBezTo>
                  <a:cubicBezTo>
                    <a:pt x="1799050" y="2164624"/>
                    <a:pt x="1831883" y="2144290"/>
                    <a:pt x="1860744" y="2119802"/>
                  </a:cubicBezTo>
                  <a:cubicBezTo>
                    <a:pt x="1880357" y="2101265"/>
                    <a:pt x="1899225" y="2081303"/>
                    <a:pt x="1915611" y="2059666"/>
                  </a:cubicBezTo>
                  <a:cubicBezTo>
                    <a:pt x="1915176" y="2066734"/>
                    <a:pt x="1914866" y="2073801"/>
                    <a:pt x="1914432" y="2080869"/>
                  </a:cubicBezTo>
                  <a:cubicBezTo>
                    <a:pt x="1906611" y="2184897"/>
                    <a:pt x="1904439" y="2289235"/>
                    <a:pt x="1895812" y="2393200"/>
                  </a:cubicBezTo>
                  <a:cubicBezTo>
                    <a:pt x="1873654" y="2414217"/>
                    <a:pt x="1854600" y="2438457"/>
                    <a:pt x="1830952" y="2457799"/>
                  </a:cubicBezTo>
                  <a:cubicBezTo>
                    <a:pt x="1808981" y="2475902"/>
                    <a:pt x="1784837" y="2491091"/>
                    <a:pt x="1760320" y="2505412"/>
                  </a:cubicBezTo>
                  <a:cubicBezTo>
                    <a:pt x="1727549" y="2524382"/>
                    <a:pt x="1696206" y="2547072"/>
                    <a:pt x="1659214" y="2557240"/>
                  </a:cubicBezTo>
                  <a:cubicBezTo>
                    <a:pt x="1632712" y="2564121"/>
                    <a:pt x="1607202" y="2574908"/>
                    <a:pt x="1580203" y="2579496"/>
                  </a:cubicBezTo>
                  <a:cubicBezTo>
                    <a:pt x="1558046" y="2579930"/>
                    <a:pt x="1535453" y="2583464"/>
                    <a:pt x="1513544" y="2579620"/>
                  </a:cubicBezTo>
                  <a:cubicBezTo>
                    <a:pt x="1513296" y="2579558"/>
                    <a:pt x="1513047" y="2579558"/>
                    <a:pt x="1512737" y="2579558"/>
                  </a:cubicBezTo>
                  <a:cubicBezTo>
                    <a:pt x="1520061" y="2474910"/>
                    <a:pt x="1526516" y="2368960"/>
                    <a:pt x="1530426" y="2263568"/>
                  </a:cubicBezTo>
                  <a:close/>
                  <a:moveTo>
                    <a:pt x="1916852" y="2037658"/>
                  </a:moveTo>
                  <a:cubicBezTo>
                    <a:pt x="1911763" y="2042246"/>
                    <a:pt x="1906860" y="2047205"/>
                    <a:pt x="1901522" y="2051421"/>
                  </a:cubicBezTo>
                  <a:cubicBezTo>
                    <a:pt x="1865647" y="2083411"/>
                    <a:pt x="1830145" y="2115524"/>
                    <a:pt x="1788188" y="2139516"/>
                  </a:cubicBezTo>
                  <a:cubicBezTo>
                    <a:pt x="1746914" y="2169956"/>
                    <a:pt x="1700426" y="2191344"/>
                    <a:pt x="1653380" y="2211183"/>
                  </a:cubicBezTo>
                  <a:cubicBezTo>
                    <a:pt x="1628926" y="2221598"/>
                    <a:pt x="1602547" y="2224202"/>
                    <a:pt x="1576231" y="2225813"/>
                  </a:cubicBezTo>
                  <a:cubicBezTo>
                    <a:pt x="1561273" y="2226557"/>
                    <a:pt x="1546625" y="2230587"/>
                    <a:pt x="1531605" y="2229905"/>
                  </a:cubicBezTo>
                  <a:cubicBezTo>
                    <a:pt x="1532288" y="2207897"/>
                    <a:pt x="1532971" y="2185951"/>
                    <a:pt x="1533405" y="2164004"/>
                  </a:cubicBezTo>
                  <a:cubicBezTo>
                    <a:pt x="1533467" y="2157743"/>
                    <a:pt x="1533529" y="2151543"/>
                    <a:pt x="1533591" y="2145282"/>
                  </a:cubicBezTo>
                  <a:cubicBezTo>
                    <a:pt x="1534833" y="2145716"/>
                    <a:pt x="1536198" y="2146026"/>
                    <a:pt x="1537688" y="2146212"/>
                  </a:cubicBezTo>
                  <a:cubicBezTo>
                    <a:pt x="1564004" y="2150427"/>
                    <a:pt x="1590196" y="2144414"/>
                    <a:pt x="1615706" y="2138400"/>
                  </a:cubicBezTo>
                  <a:cubicBezTo>
                    <a:pt x="1646801" y="2133069"/>
                    <a:pt x="1676282" y="2122344"/>
                    <a:pt x="1704150" y="2107775"/>
                  </a:cubicBezTo>
                  <a:cubicBezTo>
                    <a:pt x="1746231" y="2089610"/>
                    <a:pt x="1788995" y="2072189"/>
                    <a:pt x="1824435" y="2042246"/>
                  </a:cubicBezTo>
                  <a:cubicBezTo>
                    <a:pt x="1859503" y="2014596"/>
                    <a:pt x="1894322" y="1983846"/>
                    <a:pt x="1920949" y="1947517"/>
                  </a:cubicBezTo>
                  <a:cubicBezTo>
                    <a:pt x="1919893" y="1977647"/>
                    <a:pt x="1918466" y="2007652"/>
                    <a:pt x="1916852" y="2037658"/>
                  </a:cubicBezTo>
                  <a:close/>
                  <a:moveTo>
                    <a:pt x="1920328" y="1190618"/>
                  </a:moveTo>
                  <a:cubicBezTo>
                    <a:pt x="1920949" y="1199669"/>
                    <a:pt x="1921693" y="1208721"/>
                    <a:pt x="1922500" y="1217710"/>
                  </a:cubicBezTo>
                  <a:cubicBezTo>
                    <a:pt x="1921445" y="1219260"/>
                    <a:pt x="1920390" y="1220810"/>
                    <a:pt x="1919273" y="1222236"/>
                  </a:cubicBezTo>
                  <a:cubicBezTo>
                    <a:pt x="1850131" y="1328991"/>
                    <a:pt x="1749521" y="1415041"/>
                    <a:pt x="1637118" y="1473874"/>
                  </a:cubicBezTo>
                  <a:cubicBezTo>
                    <a:pt x="1615643" y="1485901"/>
                    <a:pt x="1594230" y="1498548"/>
                    <a:pt x="1570397" y="1505244"/>
                  </a:cubicBezTo>
                  <a:cubicBezTo>
                    <a:pt x="1565680" y="1507290"/>
                    <a:pt x="1559535" y="1508529"/>
                    <a:pt x="1553639" y="1510141"/>
                  </a:cubicBezTo>
                  <a:cubicBezTo>
                    <a:pt x="1553825" y="1493279"/>
                    <a:pt x="1553887" y="1476416"/>
                    <a:pt x="1553825" y="1459491"/>
                  </a:cubicBezTo>
                  <a:cubicBezTo>
                    <a:pt x="1611733" y="1449758"/>
                    <a:pt x="1663186" y="1417149"/>
                    <a:pt x="1712281" y="1386399"/>
                  </a:cubicBezTo>
                  <a:cubicBezTo>
                    <a:pt x="1770872" y="1344552"/>
                    <a:pt x="1825615" y="1295080"/>
                    <a:pt x="1861551" y="1232031"/>
                  </a:cubicBezTo>
                  <a:cubicBezTo>
                    <a:pt x="1884329" y="1224592"/>
                    <a:pt x="1904811" y="1211759"/>
                    <a:pt x="1920328" y="1190618"/>
                  </a:cubicBezTo>
                  <a:close/>
                  <a:moveTo>
                    <a:pt x="1616823" y="568869"/>
                  </a:moveTo>
                  <a:cubicBezTo>
                    <a:pt x="1655428" y="478728"/>
                    <a:pt x="1705826" y="393918"/>
                    <a:pt x="1756224" y="309915"/>
                  </a:cubicBezTo>
                  <a:cubicBezTo>
                    <a:pt x="1775341" y="352196"/>
                    <a:pt x="1791478" y="395778"/>
                    <a:pt x="1809601" y="438431"/>
                  </a:cubicBezTo>
                  <a:cubicBezTo>
                    <a:pt x="1831387" y="483439"/>
                    <a:pt x="1860061" y="525038"/>
                    <a:pt x="1876323" y="572650"/>
                  </a:cubicBezTo>
                  <a:cubicBezTo>
                    <a:pt x="1893143" y="619457"/>
                    <a:pt x="1894694" y="673269"/>
                    <a:pt x="1893391" y="722989"/>
                  </a:cubicBezTo>
                  <a:cubicBezTo>
                    <a:pt x="1884826" y="790749"/>
                    <a:pt x="1843800" y="850699"/>
                    <a:pt x="1794705" y="896761"/>
                  </a:cubicBezTo>
                  <a:cubicBezTo>
                    <a:pt x="1833993" y="808356"/>
                    <a:pt x="1852675" y="572712"/>
                    <a:pt x="1758583" y="515305"/>
                  </a:cubicBezTo>
                  <a:cubicBezTo>
                    <a:pt x="1715695" y="494103"/>
                    <a:pt x="1677462" y="561491"/>
                    <a:pt x="1666786" y="595217"/>
                  </a:cubicBezTo>
                  <a:cubicBezTo>
                    <a:pt x="1632277" y="687713"/>
                    <a:pt x="1636063" y="797073"/>
                    <a:pt x="1683296" y="884424"/>
                  </a:cubicBezTo>
                  <a:cubicBezTo>
                    <a:pt x="1559784" y="800421"/>
                    <a:pt x="1561584" y="696145"/>
                    <a:pt x="1616823" y="568869"/>
                  </a:cubicBezTo>
                  <a:close/>
                  <a:moveTo>
                    <a:pt x="1689875" y="633344"/>
                  </a:moveTo>
                  <a:cubicBezTo>
                    <a:pt x="1700488" y="601044"/>
                    <a:pt x="1709985" y="562421"/>
                    <a:pt x="1742011" y="544815"/>
                  </a:cubicBezTo>
                  <a:cubicBezTo>
                    <a:pt x="1804450" y="595093"/>
                    <a:pt x="1794767" y="715053"/>
                    <a:pt x="1787071" y="788518"/>
                  </a:cubicBezTo>
                  <a:cubicBezTo>
                    <a:pt x="1782540" y="822119"/>
                    <a:pt x="1778382" y="857146"/>
                    <a:pt x="1761376" y="887090"/>
                  </a:cubicBezTo>
                  <a:cubicBezTo>
                    <a:pt x="1755169" y="894963"/>
                    <a:pt x="1745921" y="900605"/>
                    <a:pt x="1740894" y="909346"/>
                  </a:cubicBezTo>
                  <a:cubicBezTo>
                    <a:pt x="1678269" y="834456"/>
                    <a:pt x="1664055" y="725840"/>
                    <a:pt x="1689875" y="633344"/>
                  </a:cubicBezTo>
                  <a:close/>
                  <a:moveTo>
                    <a:pt x="1577038" y="1079461"/>
                  </a:moveTo>
                  <a:cubicBezTo>
                    <a:pt x="1621726" y="1057329"/>
                    <a:pt x="1669889" y="1047533"/>
                    <a:pt x="1719295" y="1047657"/>
                  </a:cubicBezTo>
                  <a:cubicBezTo>
                    <a:pt x="1717991" y="1080143"/>
                    <a:pt x="1717432" y="1112690"/>
                    <a:pt x="1717929" y="1144804"/>
                  </a:cubicBezTo>
                  <a:cubicBezTo>
                    <a:pt x="1718115" y="1152243"/>
                    <a:pt x="1724012" y="1158443"/>
                    <a:pt x="1731522" y="1158443"/>
                  </a:cubicBezTo>
                  <a:cubicBezTo>
                    <a:pt x="1739094" y="1158443"/>
                    <a:pt x="1744990" y="1152243"/>
                    <a:pt x="1745176" y="1144804"/>
                  </a:cubicBezTo>
                  <a:cubicBezTo>
                    <a:pt x="1745611" y="1128003"/>
                    <a:pt x="1746914" y="1111202"/>
                    <a:pt x="1747597" y="1094340"/>
                  </a:cubicBezTo>
                  <a:cubicBezTo>
                    <a:pt x="1747597" y="1079027"/>
                    <a:pt x="1748404" y="1063962"/>
                    <a:pt x="1749459" y="1048959"/>
                  </a:cubicBezTo>
                  <a:cubicBezTo>
                    <a:pt x="1755107" y="1049455"/>
                    <a:pt x="1760817" y="1049951"/>
                    <a:pt x="1766527" y="1050695"/>
                  </a:cubicBezTo>
                  <a:cubicBezTo>
                    <a:pt x="1809725" y="1057763"/>
                    <a:pt x="1868440" y="1071835"/>
                    <a:pt x="1897177" y="1106739"/>
                  </a:cubicBezTo>
                  <a:cubicBezTo>
                    <a:pt x="1915363" y="1132405"/>
                    <a:pt x="1900343" y="1172144"/>
                    <a:pt x="1875144" y="1188138"/>
                  </a:cubicBezTo>
                  <a:cubicBezTo>
                    <a:pt x="1842435" y="1210147"/>
                    <a:pt x="1802091" y="1209217"/>
                    <a:pt x="1764293" y="1206985"/>
                  </a:cubicBezTo>
                  <a:cubicBezTo>
                    <a:pt x="1707067" y="1204443"/>
                    <a:pt x="1647980" y="1201529"/>
                    <a:pt x="1596030" y="1174871"/>
                  </a:cubicBezTo>
                  <a:cubicBezTo>
                    <a:pt x="1549294" y="1154723"/>
                    <a:pt x="1529681" y="1112814"/>
                    <a:pt x="1577038" y="1079461"/>
                  </a:cubicBezTo>
                  <a:close/>
                  <a:moveTo>
                    <a:pt x="1740273" y="1239036"/>
                  </a:moveTo>
                  <a:cubicBezTo>
                    <a:pt x="1769382" y="1241454"/>
                    <a:pt x="1801471" y="1243252"/>
                    <a:pt x="1831635" y="1238850"/>
                  </a:cubicBezTo>
                  <a:cubicBezTo>
                    <a:pt x="1812953" y="1257325"/>
                    <a:pt x="1797002" y="1278527"/>
                    <a:pt x="1777451" y="1296196"/>
                  </a:cubicBezTo>
                  <a:cubicBezTo>
                    <a:pt x="1734625" y="1333393"/>
                    <a:pt x="1688261" y="1366808"/>
                    <a:pt x="1637801" y="1393094"/>
                  </a:cubicBezTo>
                  <a:cubicBezTo>
                    <a:pt x="1612044" y="1409089"/>
                    <a:pt x="1582500" y="1417334"/>
                    <a:pt x="1553639" y="1426200"/>
                  </a:cubicBezTo>
                  <a:cubicBezTo>
                    <a:pt x="1552832" y="1343312"/>
                    <a:pt x="1549480" y="1260487"/>
                    <a:pt x="1541908" y="1177723"/>
                  </a:cubicBezTo>
                  <a:cubicBezTo>
                    <a:pt x="1596093" y="1224592"/>
                    <a:pt x="1670759" y="1236743"/>
                    <a:pt x="1740273" y="1239036"/>
                  </a:cubicBezTo>
                  <a:close/>
                  <a:moveTo>
                    <a:pt x="1850441" y="2854072"/>
                  </a:moveTo>
                  <a:cubicBezTo>
                    <a:pt x="1842435" y="2898151"/>
                    <a:pt x="1837407" y="2944833"/>
                    <a:pt x="1815498" y="2984510"/>
                  </a:cubicBezTo>
                  <a:cubicBezTo>
                    <a:pt x="1799919" y="2999885"/>
                    <a:pt x="1768513" y="2992818"/>
                    <a:pt x="1747907" y="2993872"/>
                  </a:cubicBezTo>
                  <a:cubicBezTo>
                    <a:pt x="1665359" y="2993624"/>
                    <a:pt x="1574555" y="2972049"/>
                    <a:pt x="1517082" y="2908318"/>
                  </a:cubicBezTo>
                  <a:cubicBezTo>
                    <a:pt x="1491448" y="2882714"/>
                    <a:pt x="1498027" y="2845889"/>
                    <a:pt x="1498648" y="2813156"/>
                  </a:cubicBezTo>
                  <a:cubicBezTo>
                    <a:pt x="1499765" y="2777818"/>
                    <a:pt x="1502186" y="2742419"/>
                    <a:pt x="1504544" y="2706896"/>
                  </a:cubicBezTo>
                  <a:cubicBezTo>
                    <a:pt x="1505475" y="2707392"/>
                    <a:pt x="1506406" y="2707888"/>
                    <a:pt x="1507462" y="2708198"/>
                  </a:cubicBezTo>
                  <a:cubicBezTo>
                    <a:pt x="1514723" y="2710616"/>
                    <a:pt x="1522419" y="2709996"/>
                    <a:pt x="1529930" y="2710306"/>
                  </a:cubicBezTo>
                  <a:cubicBezTo>
                    <a:pt x="1592989" y="2709996"/>
                    <a:pt x="1652883" y="2683152"/>
                    <a:pt x="1709116" y="2656928"/>
                  </a:cubicBezTo>
                  <a:cubicBezTo>
                    <a:pt x="1777637" y="2629402"/>
                    <a:pt x="1835111" y="2582720"/>
                    <a:pt x="1885881" y="2530148"/>
                  </a:cubicBezTo>
                  <a:cubicBezTo>
                    <a:pt x="1877937" y="2638577"/>
                    <a:pt x="1868564" y="2746697"/>
                    <a:pt x="1850441" y="2854072"/>
                  </a:cubicBezTo>
                  <a:close/>
                  <a:moveTo>
                    <a:pt x="1288863" y="1584907"/>
                  </a:moveTo>
                  <a:cubicBezTo>
                    <a:pt x="1290415" y="1582180"/>
                    <a:pt x="1290043" y="1578770"/>
                    <a:pt x="1288429" y="1576228"/>
                  </a:cubicBezTo>
                  <a:cubicBezTo>
                    <a:pt x="1287870" y="1549632"/>
                    <a:pt x="1287249" y="1523036"/>
                    <a:pt x="1286381" y="1496440"/>
                  </a:cubicBezTo>
                  <a:cubicBezTo>
                    <a:pt x="1279926" y="1381067"/>
                    <a:pt x="1285946" y="1264702"/>
                    <a:pt x="1264843" y="1150507"/>
                  </a:cubicBezTo>
                  <a:cubicBezTo>
                    <a:pt x="1261492" y="1131413"/>
                    <a:pt x="1238962" y="1054539"/>
                    <a:pt x="1211590" y="1046851"/>
                  </a:cubicBezTo>
                  <a:cubicBezTo>
                    <a:pt x="1198867" y="1011142"/>
                    <a:pt x="1168827" y="980579"/>
                    <a:pt x="1128794" y="963840"/>
                  </a:cubicBezTo>
                  <a:cubicBezTo>
                    <a:pt x="1095898" y="951875"/>
                    <a:pt x="1060086" y="946853"/>
                    <a:pt x="1024832" y="947287"/>
                  </a:cubicBezTo>
                  <a:cubicBezTo>
                    <a:pt x="1023839" y="914678"/>
                    <a:pt x="1022970" y="882068"/>
                    <a:pt x="1023094" y="849521"/>
                  </a:cubicBezTo>
                  <a:cubicBezTo>
                    <a:pt x="1141145" y="844995"/>
                    <a:pt x="1220280" y="640969"/>
                    <a:pt x="1223880" y="539979"/>
                  </a:cubicBezTo>
                  <a:cubicBezTo>
                    <a:pt x="1231638" y="364781"/>
                    <a:pt x="1141766" y="255545"/>
                    <a:pt x="1050528" y="118908"/>
                  </a:cubicBezTo>
                  <a:cubicBezTo>
                    <a:pt x="1038921" y="100557"/>
                    <a:pt x="1029860" y="80409"/>
                    <a:pt x="1027005" y="58773"/>
                  </a:cubicBezTo>
                  <a:cubicBezTo>
                    <a:pt x="1022474" y="39244"/>
                    <a:pt x="1029735" y="-7128"/>
                    <a:pt x="997337" y="931"/>
                  </a:cubicBezTo>
                  <a:cubicBezTo>
                    <a:pt x="992682" y="2853"/>
                    <a:pt x="988834" y="6511"/>
                    <a:pt x="986972" y="11160"/>
                  </a:cubicBezTo>
                  <a:cubicBezTo>
                    <a:pt x="982317" y="23931"/>
                    <a:pt x="978841" y="37260"/>
                    <a:pt x="974682" y="50217"/>
                  </a:cubicBezTo>
                  <a:cubicBezTo>
                    <a:pt x="956931" y="110352"/>
                    <a:pt x="942160" y="171356"/>
                    <a:pt x="922050" y="230871"/>
                  </a:cubicBezTo>
                  <a:cubicBezTo>
                    <a:pt x="900079" y="299314"/>
                    <a:pt x="875873" y="367074"/>
                    <a:pt x="853591" y="435393"/>
                  </a:cubicBezTo>
                  <a:cubicBezTo>
                    <a:pt x="837205" y="481766"/>
                    <a:pt x="824357" y="529564"/>
                    <a:pt x="820633" y="578726"/>
                  </a:cubicBezTo>
                  <a:cubicBezTo>
                    <a:pt x="816040" y="643821"/>
                    <a:pt x="822123" y="714123"/>
                    <a:pt x="860294" y="769113"/>
                  </a:cubicBezTo>
                  <a:cubicBezTo>
                    <a:pt x="894120" y="812324"/>
                    <a:pt x="938684" y="852807"/>
                    <a:pt x="993054" y="866445"/>
                  </a:cubicBezTo>
                  <a:cubicBezTo>
                    <a:pt x="993551" y="894157"/>
                    <a:pt x="994792" y="921497"/>
                    <a:pt x="996406" y="948837"/>
                  </a:cubicBezTo>
                  <a:cubicBezTo>
                    <a:pt x="981324" y="951689"/>
                    <a:pt x="958483" y="948217"/>
                    <a:pt x="953083" y="965638"/>
                  </a:cubicBezTo>
                  <a:cubicBezTo>
                    <a:pt x="922236" y="977479"/>
                    <a:pt x="889527" y="986964"/>
                    <a:pt x="862094" y="1005873"/>
                  </a:cubicBezTo>
                  <a:cubicBezTo>
                    <a:pt x="823116" y="1032655"/>
                    <a:pt x="803999" y="1073571"/>
                    <a:pt x="806793" y="1116534"/>
                  </a:cubicBezTo>
                  <a:cubicBezTo>
                    <a:pt x="797855" y="1180947"/>
                    <a:pt x="798848" y="1246290"/>
                    <a:pt x="797296" y="1311199"/>
                  </a:cubicBezTo>
                  <a:cubicBezTo>
                    <a:pt x="792083" y="1480136"/>
                    <a:pt x="815792" y="1647275"/>
                    <a:pt x="820944" y="1816025"/>
                  </a:cubicBezTo>
                  <a:cubicBezTo>
                    <a:pt x="825475" y="2060844"/>
                    <a:pt x="825226" y="2305849"/>
                    <a:pt x="833543" y="2550606"/>
                  </a:cubicBezTo>
                  <a:cubicBezTo>
                    <a:pt x="839005" y="2648310"/>
                    <a:pt x="841053" y="2747937"/>
                    <a:pt x="867990" y="2842603"/>
                  </a:cubicBezTo>
                  <a:cubicBezTo>
                    <a:pt x="900079" y="2916750"/>
                    <a:pt x="998578" y="2946197"/>
                    <a:pt x="1073368" y="2949979"/>
                  </a:cubicBezTo>
                  <a:cubicBezTo>
                    <a:pt x="1160510" y="2958410"/>
                    <a:pt x="1230148" y="2918733"/>
                    <a:pt x="1240886" y="2827786"/>
                  </a:cubicBezTo>
                  <a:cubicBezTo>
                    <a:pt x="1251685" y="2769759"/>
                    <a:pt x="1258885" y="2710926"/>
                    <a:pt x="1262237" y="2652030"/>
                  </a:cubicBezTo>
                  <a:cubicBezTo>
                    <a:pt x="1268754" y="2578504"/>
                    <a:pt x="1269188" y="2503614"/>
                    <a:pt x="1270119" y="2429716"/>
                  </a:cubicBezTo>
                  <a:cubicBezTo>
                    <a:pt x="1275457" y="2357553"/>
                    <a:pt x="1275333" y="2284957"/>
                    <a:pt x="1279491" y="2212671"/>
                  </a:cubicBezTo>
                  <a:cubicBezTo>
                    <a:pt x="1289484" y="2003685"/>
                    <a:pt x="1292773" y="1794327"/>
                    <a:pt x="1288553" y="1585093"/>
                  </a:cubicBezTo>
                  <a:cubicBezTo>
                    <a:pt x="1288739" y="1585093"/>
                    <a:pt x="1288801" y="1584969"/>
                    <a:pt x="1288863" y="1584907"/>
                  </a:cubicBezTo>
                  <a:close/>
                  <a:moveTo>
                    <a:pt x="850736" y="1756138"/>
                  </a:moveTo>
                  <a:cubicBezTo>
                    <a:pt x="879535" y="1760106"/>
                    <a:pt x="939242" y="1735990"/>
                    <a:pt x="954449" y="1730038"/>
                  </a:cubicBezTo>
                  <a:cubicBezTo>
                    <a:pt x="1018377" y="1705240"/>
                    <a:pt x="1074237" y="1665997"/>
                    <a:pt x="1122401" y="1617331"/>
                  </a:cubicBezTo>
                  <a:cubicBezTo>
                    <a:pt x="1169199" y="1571578"/>
                    <a:pt x="1214942" y="1523160"/>
                    <a:pt x="1251499" y="1468605"/>
                  </a:cubicBezTo>
                  <a:cubicBezTo>
                    <a:pt x="1252678" y="1496192"/>
                    <a:pt x="1253796" y="1523780"/>
                    <a:pt x="1254044" y="1551368"/>
                  </a:cubicBezTo>
                  <a:cubicBezTo>
                    <a:pt x="1254540" y="1565875"/>
                    <a:pt x="1254913" y="1580320"/>
                    <a:pt x="1255285" y="1594827"/>
                  </a:cubicBezTo>
                  <a:cubicBezTo>
                    <a:pt x="1209356" y="1644919"/>
                    <a:pt x="1158710" y="1690485"/>
                    <a:pt x="1097822" y="1721979"/>
                  </a:cubicBezTo>
                  <a:cubicBezTo>
                    <a:pt x="1029860" y="1760974"/>
                    <a:pt x="960469" y="1806230"/>
                    <a:pt x="880031" y="1811438"/>
                  </a:cubicBezTo>
                  <a:cubicBezTo>
                    <a:pt x="875562" y="1812058"/>
                    <a:pt x="866128" y="1812306"/>
                    <a:pt x="861039" y="1813360"/>
                  </a:cubicBezTo>
                  <a:cubicBezTo>
                    <a:pt x="858059" y="1813918"/>
                    <a:pt x="855577" y="1815158"/>
                    <a:pt x="853591" y="1816831"/>
                  </a:cubicBezTo>
                  <a:cubicBezTo>
                    <a:pt x="852846" y="1796621"/>
                    <a:pt x="851853" y="1776348"/>
                    <a:pt x="850736" y="1756138"/>
                  </a:cubicBezTo>
                  <a:close/>
                  <a:moveTo>
                    <a:pt x="1240824" y="1223290"/>
                  </a:moveTo>
                  <a:cubicBezTo>
                    <a:pt x="1245975" y="1269972"/>
                    <a:pt x="1249017" y="1316778"/>
                    <a:pt x="1248396" y="1363833"/>
                  </a:cubicBezTo>
                  <a:cubicBezTo>
                    <a:pt x="1248396" y="1390553"/>
                    <a:pt x="1249327" y="1417273"/>
                    <a:pt x="1250444" y="1443992"/>
                  </a:cubicBezTo>
                  <a:cubicBezTo>
                    <a:pt x="1248706" y="1446410"/>
                    <a:pt x="1246906" y="1448704"/>
                    <a:pt x="1244982" y="1450564"/>
                  </a:cubicBezTo>
                  <a:cubicBezTo>
                    <a:pt x="1157034" y="1551926"/>
                    <a:pt x="1062320" y="1657070"/>
                    <a:pt x="932601" y="1703628"/>
                  </a:cubicBezTo>
                  <a:cubicBezTo>
                    <a:pt x="918388" y="1709022"/>
                    <a:pt x="903802" y="1713795"/>
                    <a:pt x="889031" y="1717453"/>
                  </a:cubicBezTo>
                  <a:cubicBezTo>
                    <a:pt x="878914" y="1721421"/>
                    <a:pt x="861287" y="1720491"/>
                    <a:pt x="848874" y="1724645"/>
                  </a:cubicBezTo>
                  <a:cubicBezTo>
                    <a:pt x="845584" y="1673561"/>
                    <a:pt x="841426" y="1622539"/>
                    <a:pt x="837019" y="1571578"/>
                  </a:cubicBezTo>
                  <a:cubicBezTo>
                    <a:pt x="871714" y="1566371"/>
                    <a:pt x="929064" y="1529608"/>
                    <a:pt x="943339" y="1519875"/>
                  </a:cubicBezTo>
                  <a:cubicBezTo>
                    <a:pt x="1012295" y="1476292"/>
                    <a:pt x="1079699" y="1428122"/>
                    <a:pt x="1130345" y="1363275"/>
                  </a:cubicBezTo>
                  <a:cubicBezTo>
                    <a:pt x="1171682" y="1310331"/>
                    <a:pt x="1208053" y="1252861"/>
                    <a:pt x="1237286" y="1192292"/>
                  </a:cubicBezTo>
                  <a:cubicBezTo>
                    <a:pt x="1238589" y="1202645"/>
                    <a:pt x="1239707" y="1213060"/>
                    <a:pt x="1240824" y="1223290"/>
                  </a:cubicBezTo>
                  <a:close/>
                  <a:moveTo>
                    <a:pt x="1232941" y="1163464"/>
                  </a:moveTo>
                  <a:cubicBezTo>
                    <a:pt x="1231452" y="1166192"/>
                    <a:pt x="1229900" y="1168920"/>
                    <a:pt x="1228224" y="1171524"/>
                  </a:cubicBezTo>
                  <a:cubicBezTo>
                    <a:pt x="1181054" y="1248088"/>
                    <a:pt x="1131649" y="1325520"/>
                    <a:pt x="1066355" y="1388259"/>
                  </a:cubicBezTo>
                  <a:cubicBezTo>
                    <a:pt x="1012729" y="1438475"/>
                    <a:pt x="949546" y="1477718"/>
                    <a:pt x="886734" y="1515287"/>
                  </a:cubicBezTo>
                  <a:cubicBezTo>
                    <a:pt x="870162" y="1524276"/>
                    <a:pt x="852536" y="1532707"/>
                    <a:pt x="833978" y="1537171"/>
                  </a:cubicBezTo>
                  <a:cubicBezTo>
                    <a:pt x="833171" y="1527810"/>
                    <a:pt x="832302" y="1518387"/>
                    <a:pt x="831495" y="1509025"/>
                  </a:cubicBezTo>
                  <a:cubicBezTo>
                    <a:pt x="830440" y="1489745"/>
                    <a:pt x="829509" y="1470402"/>
                    <a:pt x="828578" y="1451060"/>
                  </a:cubicBezTo>
                  <a:cubicBezTo>
                    <a:pt x="834412" y="1452610"/>
                    <a:pt x="841612" y="1450626"/>
                    <a:pt x="847570" y="1449014"/>
                  </a:cubicBezTo>
                  <a:cubicBezTo>
                    <a:pt x="866935" y="1443186"/>
                    <a:pt x="885617" y="1435003"/>
                    <a:pt x="903492" y="1425518"/>
                  </a:cubicBezTo>
                  <a:cubicBezTo>
                    <a:pt x="950601" y="1400782"/>
                    <a:pt x="990944" y="1365507"/>
                    <a:pt x="1026756" y="1326512"/>
                  </a:cubicBezTo>
                  <a:cubicBezTo>
                    <a:pt x="1059962" y="1291298"/>
                    <a:pt x="1100181" y="1258875"/>
                    <a:pt x="1118118" y="1212688"/>
                  </a:cubicBezTo>
                  <a:cubicBezTo>
                    <a:pt x="1148158" y="1199918"/>
                    <a:pt x="1175095" y="1180637"/>
                    <a:pt x="1195081" y="1154351"/>
                  </a:cubicBezTo>
                  <a:cubicBezTo>
                    <a:pt x="1206067" y="1138852"/>
                    <a:pt x="1212832" y="1122796"/>
                    <a:pt x="1216059" y="1106863"/>
                  </a:cubicBezTo>
                  <a:cubicBezTo>
                    <a:pt x="1224314" y="1124655"/>
                    <a:pt x="1229403" y="1143874"/>
                    <a:pt x="1232941" y="1163464"/>
                  </a:cubicBezTo>
                  <a:close/>
                  <a:moveTo>
                    <a:pt x="882576" y="741587"/>
                  </a:moveTo>
                  <a:cubicBezTo>
                    <a:pt x="830998" y="648037"/>
                    <a:pt x="854335" y="533283"/>
                    <a:pt x="888410" y="437563"/>
                  </a:cubicBezTo>
                  <a:cubicBezTo>
                    <a:pt x="926767" y="321322"/>
                    <a:pt x="969034" y="206197"/>
                    <a:pt x="998826" y="87352"/>
                  </a:cubicBezTo>
                  <a:cubicBezTo>
                    <a:pt x="1020115" y="147736"/>
                    <a:pt x="1064369" y="196898"/>
                    <a:pt x="1098815" y="250090"/>
                  </a:cubicBezTo>
                  <a:cubicBezTo>
                    <a:pt x="1127552" y="292680"/>
                    <a:pt x="1152379" y="340789"/>
                    <a:pt x="1169199" y="389703"/>
                  </a:cubicBezTo>
                  <a:cubicBezTo>
                    <a:pt x="1190488" y="450706"/>
                    <a:pt x="1195577" y="517847"/>
                    <a:pt x="1185585" y="581578"/>
                  </a:cubicBezTo>
                  <a:cubicBezTo>
                    <a:pt x="1177019" y="619023"/>
                    <a:pt x="1164482" y="655662"/>
                    <a:pt x="1149276" y="690937"/>
                  </a:cubicBezTo>
                  <a:cubicBezTo>
                    <a:pt x="1125690" y="732660"/>
                    <a:pt x="1103284" y="779280"/>
                    <a:pt x="1059838" y="804388"/>
                  </a:cubicBezTo>
                  <a:cubicBezTo>
                    <a:pt x="1133262" y="719889"/>
                    <a:pt x="1124821" y="544939"/>
                    <a:pt x="1084975" y="446056"/>
                  </a:cubicBezTo>
                  <a:cubicBezTo>
                    <a:pt x="1032528" y="334031"/>
                    <a:pt x="967607" y="425164"/>
                    <a:pt x="952897" y="502534"/>
                  </a:cubicBezTo>
                  <a:cubicBezTo>
                    <a:pt x="945573" y="538553"/>
                    <a:pt x="949297" y="575750"/>
                    <a:pt x="949608" y="612265"/>
                  </a:cubicBezTo>
                  <a:cubicBezTo>
                    <a:pt x="951159" y="660126"/>
                    <a:pt x="952897" y="708234"/>
                    <a:pt x="961152" y="755474"/>
                  </a:cubicBezTo>
                  <a:cubicBezTo>
                    <a:pt x="965807" y="781698"/>
                    <a:pt x="972386" y="808480"/>
                    <a:pt x="988523" y="830240"/>
                  </a:cubicBezTo>
                  <a:cubicBezTo>
                    <a:pt x="945449" y="813378"/>
                    <a:pt x="908520" y="779342"/>
                    <a:pt x="882576" y="741587"/>
                  </a:cubicBezTo>
                  <a:close/>
                  <a:moveTo>
                    <a:pt x="982937" y="600858"/>
                  </a:moveTo>
                  <a:cubicBezTo>
                    <a:pt x="982627" y="561863"/>
                    <a:pt x="978593" y="521628"/>
                    <a:pt x="992806" y="484369"/>
                  </a:cubicBezTo>
                  <a:cubicBezTo>
                    <a:pt x="1001557" y="463291"/>
                    <a:pt x="1008136" y="438865"/>
                    <a:pt x="1029673" y="427334"/>
                  </a:cubicBezTo>
                  <a:cubicBezTo>
                    <a:pt x="1074237" y="463043"/>
                    <a:pt x="1079203" y="561491"/>
                    <a:pt x="1080320" y="615923"/>
                  </a:cubicBezTo>
                  <a:cubicBezTo>
                    <a:pt x="1082492" y="684180"/>
                    <a:pt x="1067162" y="759380"/>
                    <a:pt x="1011922" y="804512"/>
                  </a:cubicBezTo>
                  <a:cubicBezTo>
                    <a:pt x="982006" y="741959"/>
                    <a:pt x="987158" y="668557"/>
                    <a:pt x="982937" y="600858"/>
                  </a:cubicBezTo>
                  <a:close/>
                  <a:moveTo>
                    <a:pt x="967855" y="986530"/>
                  </a:moveTo>
                  <a:cubicBezTo>
                    <a:pt x="978096" y="984794"/>
                    <a:pt x="988337" y="983368"/>
                    <a:pt x="998640" y="982376"/>
                  </a:cubicBezTo>
                  <a:cubicBezTo>
                    <a:pt x="1000564" y="1010770"/>
                    <a:pt x="1002737" y="1039226"/>
                    <a:pt x="1004723" y="1068054"/>
                  </a:cubicBezTo>
                  <a:cubicBezTo>
                    <a:pt x="1006895" y="1079833"/>
                    <a:pt x="1004909" y="1098431"/>
                    <a:pt x="1018253" y="1103639"/>
                  </a:cubicBezTo>
                  <a:cubicBezTo>
                    <a:pt x="1022412" y="1104817"/>
                    <a:pt x="1026818" y="1102151"/>
                    <a:pt x="1027936" y="1098059"/>
                  </a:cubicBezTo>
                  <a:cubicBezTo>
                    <a:pt x="1035073" y="1095518"/>
                    <a:pt x="1036687" y="1085970"/>
                    <a:pt x="1027749" y="1085846"/>
                  </a:cubicBezTo>
                  <a:cubicBezTo>
                    <a:pt x="1027936" y="1050881"/>
                    <a:pt x="1026943" y="1015916"/>
                    <a:pt x="1025887" y="980889"/>
                  </a:cubicBezTo>
                  <a:cubicBezTo>
                    <a:pt x="1044694" y="980641"/>
                    <a:pt x="1063500" y="982128"/>
                    <a:pt x="1082120" y="985910"/>
                  </a:cubicBezTo>
                  <a:cubicBezTo>
                    <a:pt x="1087768" y="987088"/>
                    <a:pt x="1093664" y="991304"/>
                    <a:pt x="1099436" y="989506"/>
                  </a:cubicBezTo>
                  <a:cubicBezTo>
                    <a:pt x="1157468" y="1004075"/>
                    <a:pt x="1206501" y="1064086"/>
                    <a:pt x="1174723" y="1123477"/>
                  </a:cubicBezTo>
                  <a:cubicBezTo>
                    <a:pt x="1148283" y="1169478"/>
                    <a:pt x="1092981" y="1192416"/>
                    <a:pt x="1041776" y="1197996"/>
                  </a:cubicBezTo>
                  <a:cubicBezTo>
                    <a:pt x="1009874" y="1199298"/>
                    <a:pt x="977972" y="1197252"/>
                    <a:pt x="946194" y="1194276"/>
                  </a:cubicBezTo>
                  <a:cubicBezTo>
                    <a:pt x="903678" y="1191734"/>
                    <a:pt x="848874" y="1179521"/>
                    <a:pt x="841426" y="1129863"/>
                  </a:cubicBezTo>
                  <a:cubicBezTo>
                    <a:pt x="820323" y="1045363"/>
                    <a:pt x="903058" y="1010646"/>
                    <a:pt x="967855" y="986530"/>
                  </a:cubicBezTo>
                  <a:close/>
                  <a:moveTo>
                    <a:pt x="997337" y="1231225"/>
                  </a:moveTo>
                  <a:cubicBezTo>
                    <a:pt x="1028122" y="1233829"/>
                    <a:pt x="1060272" y="1230977"/>
                    <a:pt x="1090561" y="1222360"/>
                  </a:cubicBezTo>
                  <a:cubicBezTo>
                    <a:pt x="1069706" y="1250258"/>
                    <a:pt x="1041838" y="1272762"/>
                    <a:pt x="1016453" y="1296506"/>
                  </a:cubicBezTo>
                  <a:cubicBezTo>
                    <a:pt x="979524" y="1331843"/>
                    <a:pt x="941477" y="1367614"/>
                    <a:pt x="895486" y="1392350"/>
                  </a:cubicBezTo>
                  <a:cubicBezTo>
                    <a:pt x="883383" y="1398860"/>
                    <a:pt x="871156" y="1404812"/>
                    <a:pt x="858370" y="1409833"/>
                  </a:cubicBezTo>
                  <a:cubicBezTo>
                    <a:pt x="850053" y="1413491"/>
                    <a:pt x="836212" y="1417149"/>
                    <a:pt x="827399" y="1423720"/>
                  </a:cubicBezTo>
                  <a:cubicBezTo>
                    <a:pt x="823861" y="1339345"/>
                    <a:pt x="822061" y="1254783"/>
                    <a:pt x="822309" y="1170346"/>
                  </a:cubicBezTo>
                  <a:cubicBezTo>
                    <a:pt x="856818" y="1228931"/>
                    <a:pt x="936760" y="1226761"/>
                    <a:pt x="997337" y="1231225"/>
                  </a:cubicBezTo>
                  <a:close/>
                  <a:moveTo>
                    <a:pt x="871962" y="2640499"/>
                  </a:moveTo>
                  <a:cubicBezTo>
                    <a:pt x="870411" y="2618801"/>
                    <a:pt x="869169" y="2597041"/>
                    <a:pt x="868238" y="2575280"/>
                  </a:cubicBezTo>
                  <a:cubicBezTo>
                    <a:pt x="877921" y="2578008"/>
                    <a:pt x="889031" y="2574536"/>
                    <a:pt x="898775" y="2573420"/>
                  </a:cubicBezTo>
                  <a:cubicBezTo>
                    <a:pt x="938684" y="2566539"/>
                    <a:pt x="974558" y="2546886"/>
                    <a:pt x="1009564" y="2527420"/>
                  </a:cubicBezTo>
                  <a:cubicBezTo>
                    <a:pt x="1094905" y="2484457"/>
                    <a:pt x="1166158" y="2417255"/>
                    <a:pt x="1224190" y="2341992"/>
                  </a:cubicBezTo>
                  <a:cubicBezTo>
                    <a:pt x="1230272" y="2334119"/>
                    <a:pt x="1236479" y="2326122"/>
                    <a:pt x="1241941" y="2317752"/>
                  </a:cubicBezTo>
                  <a:cubicBezTo>
                    <a:pt x="1241817" y="2320418"/>
                    <a:pt x="1241755" y="2323084"/>
                    <a:pt x="1241631" y="2325750"/>
                  </a:cubicBezTo>
                  <a:cubicBezTo>
                    <a:pt x="1239334" y="2364373"/>
                    <a:pt x="1238093" y="2403120"/>
                    <a:pt x="1237038" y="2441929"/>
                  </a:cubicBezTo>
                  <a:cubicBezTo>
                    <a:pt x="1235424" y="2443045"/>
                    <a:pt x="1233872" y="2444222"/>
                    <a:pt x="1232445" y="2445214"/>
                  </a:cubicBezTo>
                  <a:cubicBezTo>
                    <a:pt x="1172364" y="2492951"/>
                    <a:pt x="1119732" y="2551102"/>
                    <a:pt x="1053072" y="2589973"/>
                  </a:cubicBezTo>
                  <a:cubicBezTo>
                    <a:pt x="1000440" y="2617003"/>
                    <a:pt x="939305" y="2626302"/>
                    <a:pt x="881272" y="2635539"/>
                  </a:cubicBezTo>
                  <a:cubicBezTo>
                    <a:pt x="877362" y="2635973"/>
                    <a:pt x="874259" y="2637833"/>
                    <a:pt x="871962" y="2640499"/>
                  </a:cubicBezTo>
                  <a:close/>
                  <a:moveTo>
                    <a:pt x="1243120" y="2287871"/>
                  </a:moveTo>
                  <a:cubicBezTo>
                    <a:pt x="1201536" y="2336475"/>
                    <a:pt x="1157158" y="2383653"/>
                    <a:pt x="1108746" y="2425500"/>
                  </a:cubicBezTo>
                  <a:cubicBezTo>
                    <a:pt x="1068279" y="2459349"/>
                    <a:pt x="1022225" y="2485511"/>
                    <a:pt x="975241" y="2509193"/>
                  </a:cubicBezTo>
                  <a:cubicBezTo>
                    <a:pt x="952835" y="2520973"/>
                    <a:pt x="929684" y="2531760"/>
                    <a:pt x="904982" y="2537773"/>
                  </a:cubicBezTo>
                  <a:cubicBezTo>
                    <a:pt x="894679" y="2540377"/>
                    <a:pt x="881086" y="2542175"/>
                    <a:pt x="869666" y="2543353"/>
                  </a:cubicBezTo>
                  <a:cubicBezTo>
                    <a:pt x="868735" y="2543477"/>
                    <a:pt x="867866" y="2543663"/>
                    <a:pt x="867059" y="2543911"/>
                  </a:cubicBezTo>
                  <a:cubicBezTo>
                    <a:pt x="864949" y="2482721"/>
                    <a:pt x="864204" y="2421408"/>
                    <a:pt x="862280" y="2360405"/>
                  </a:cubicBezTo>
                  <a:cubicBezTo>
                    <a:pt x="861287" y="2317628"/>
                    <a:pt x="860480" y="2274790"/>
                    <a:pt x="859797" y="2231951"/>
                  </a:cubicBezTo>
                  <a:cubicBezTo>
                    <a:pt x="866625" y="2245466"/>
                    <a:pt x="886548" y="2239700"/>
                    <a:pt x="899272" y="2237345"/>
                  </a:cubicBezTo>
                  <a:cubicBezTo>
                    <a:pt x="921119" y="2233935"/>
                    <a:pt x="942408" y="2227983"/>
                    <a:pt x="963138" y="2220358"/>
                  </a:cubicBezTo>
                  <a:cubicBezTo>
                    <a:pt x="1029860" y="2196552"/>
                    <a:pt x="1088823" y="2155821"/>
                    <a:pt x="1143007" y="2110936"/>
                  </a:cubicBezTo>
                  <a:cubicBezTo>
                    <a:pt x="1185398" y="2079195"/>
                    <a:pt x="1222824" y="2041378"/>
                    <a:pt x="1253299" y="1998291"/>
                  </a:cubicBezTo>
                  <a:cubicBezTo>
                    <a:pt x="1250630" y="2094880"/>
                    <a:pt x="1246906" y="2191406"/>
                    <a:pt x="1243120" y="2287871"/>
                  </a:cubicBezTo>
                  <a:close/>
                  <a:moveTo>
                    <a:pt x="1254106" y="1966178"/>
                  </a:moveTo>
                  <a:cubicBezTo>
                    <a:pt x="1220094" y="2006289"/>
                    <a:pt x="1185522" y="2046213"/>
                    <a:pt x="1141766" y="2076219"/>
                  </a:cubicBezTo>
                  <a:cubicBezTo>
                    <a:pt x="1088078" y="2117136"/>
                    <a:pt x="1032218" y="2158053"/>
                    <a:pt x="968538" y="2183099"/>
                  </a:cubicBezTo>
                  <a:cubicBezTo>
                    <a:pt x="945015" y="2192212"/>
                    <a:pt x="920436" y="2200209"/>
                    <a:pt x="895237" y="2204053"/>
                  </a:cubicBezTo>
                  <a:cubicBezTo>
                    <a:pt x="883693" y="2206533"/>
                    <a:pt x="865197" y="2206161"/>
                    <a:pt x="859549" y="2216700"/>
                  </a:cubicBezTo>
                  <a:cubicBezTo>
                    <a:pt x="859115" y="2187996"/>
                    <a:pt x="858680" y="2159293"/>
                    <a:pt x="858246" y="2130527"/>
                  </a:cubicBezTo>
                  <a:cubicBezTo>
                    <a:pt x="872583" y="2143794"/>
                    <a:pt x="906347" y="2122715"/>
                    <a:pt x="922360" y="2117570"/>
                  </a:cubicBezTo>
                  <a:cubicBezTo>
                    <a:pt x="968103" y="2097608"/>
                    <a:pt x="1015833" y="2081489"/>
                    <a:pt x="1059279" y="2056691"/>
                  </a:cubicBezTo>
                  <a:cubicBezTo>
                    <a:pt x="1130718" y="2009078"/>
                    <a:pt x="1207742" y="1944169"/>
                    <a:pt x="1256030" y="1868287"/>
                  </a:cubicBezTo>
                  <a:cubicBezTo>
                    <a:pt x="1255596" y="1900959"/>
                    <a:pt x="1254913" y="1933568"/>
                    <a:pt x="1254106" y="1966178"/>
                  </a:cubicBezTo>
                  <a:close/>
                  <a:moveTo>
                    <a:pt x="1207556" y="2823261"/>
                  </a:moveTo>
                  <a:cubicBezTo>
                    <a:pt x="1201908" y="2862814"/>
                    <a:pt x="1183971" y="2898771"/>
                    <a:pt x="1141952" y="2910116"/>
                  </a:cubicBezTo>
                  <a:cubicBezTo>
                    <a:pt x="1118615" y="2918733"/>
                    <a:pt x="1093540" y="2917803"/>
                    <a:pt x="1069148" y="2916005"/>
                  </a:cubicBezTo>
                  <a:cubicBezTo>
                    <a:pt x="1022536" y="2913526"/>
                    <a:pt x="977041" y="2899887"/>
                    <a:pt x="937939" y="2874097"/>
                  </a:cubicBezTo>
                  <a:cubicBezTo>
                    <a:pt x="906782" y="2856428"/>
                    <a:pt x="894679" y="2824253"/>
                    <a:pt x="889962" y="2790651"/>
                  </a:cubicBezTo>
                  <a:cubicBezTo>
                    <a:pt x="882514" y="2749115"/>
                    <a:pt x="877486" y="2707206"/>
                    <a:pt x="873948" y="2665111"/>
                  </a:cubicBezTo>
                  <a:cubicBezTo>
                    <a:pt x="874197" y="2665297"/>
                    <a:pt x="874321" y="2665483"/>
                    <a:pt x="874569" y="2665607"/>
                  </a:cubicBezTo>
                  <a:cubicBezTo>
                    <a:pt x="890148" y="2673294"/>
                    <a:pt x="910319" y="2663189"/>
                    <a:pt x="926953" y="2661825"/>
                  </a:cubicBezTo>
                  <a:cubicBezTo>
                    <a:pt x="969345" y="2653394"/>
                    <a:pt x="1012109" y="2644157"/>
                    <a:pt x="1051459" y="2625930"/>
                  </a:cubicBezTo>
                  <a:cubicBezTo>
                    <a:pt x="1097947" y="2603302"/>
                    <a:pt x="1135621" y="2567035"/>
                    <a:pt x="1171868" y="2531016"/>
                  </a:cubicBezTo>
                  <a:cubicBezTo>
                    <a:pt x="1194274" y="2509875"/>
                    <a:pt x="1216618" y="2488363"/>
                    <a:pt x="1236479" y="2464743"/>
                  </a:cubicBezTo>
                  <a:cubicBezTo>
                    <a:pt x="1234741" y="2533743"/>
                    <a:pt x="1233190" y="2602930"/>
                    <a:pt x="1227355" y="2671621"/>
                  </a:cubicBezTo>
                  <a:cubicBezTo>
                    <a:pt x="1223631" y="2720411"/>
                    <a:pt x="1216742" y="2774161"/>
                    <a:pt x="1207556" y="2823261"/>
                  </a:cubicBezTo>
                  <a:close/>
                  <a:moveTo>
                    <a:pt x="1256527" y="1834252"/>
                  </a:moveTo>
                  <a:cubicBezTo>
                    <a:pt x="1197377" y="1911560"/>
                    <a:pt x="1125939" y="1979569"/>
                    <a:pt x="1042087" y="2030219"/>
                  </a:cubicBezTo>
                  <a:cubicBezTo>
                    <a:pt x="993178" y="2056009"/>
                    <a:pt x="940484" y="2072995"/>
                    <a:pt x="889775" y="2095128"/>
                  </a:cubicBezTo>
                  <a:cubicBezTo>
                    <a:pt x="880528" y="2099343"/>
                    <a:pt x="865694" y="2100149"/>
                    <a:pt x="857935" y="2106721"/>
                  </a:cubicBezTo>
                  <a:cubicBezTo>
                    <a:pt x="856942" y="2029103"/>
                    <a:pt x="856135" y="1951485"/>
                    <a:pt x="855266" y="1873867"/>
                  </a:cubicBezTo>
                  <a:cubicBezTo>
                    <a:pt x="855080" y="1863514"/>
                    <a:pt x="854770" y="1853161"/>
                    <a:pt x="854460" y="1842869"/>
                  </a:cubicBezTo>
                  <a:cubicBezTo>
                    <a:pt x="856135" y="1844047"/>
                    <a:pt x="858122" y="1844977"/>
                    <a:pt x="860480" y="1845411"/>
                  </a:cubicBezTo>
                  <a:cubicBezTo>
                    <a:pt x="952959" y="1848387"/>
                    <a:pt x="1034142" y="1796001"/>
                    <a:pt x="1110112" y="1749381"/>
                  </a:cubicBezTo>
                  <a:cubicBezTo>
                    <a:pt x="1166282" y="1718383"/>
                    <a:pt x="1214756" y="1676040"/>
                    <a:pt x="1255906" y="1627312"/>
                  </a:cubicBezTo>
                  <a:cubicBezTo>
                    <a:pt x="1257209" y="1696251"/>
                    <a:pt x="1257333" y="1765251"/>
                    <a:pt x="1256527" y="18342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3" name="Google Shape;2003;p21"/>
            <p:cNvSpPr/>
            <p:nvPr/>
          </p:nvSpPr>
          <p:spPr>
            <a:xfrm>
              <a:off x="1577926" y="10218140"/>
              <a:ext cx="6300" cy="6300"/>
            </a:xfrm>
            <a:custGeom>
              <a:rect b="b" l="l" r="r" t="t"/>
              <a:pathLst>
                <a:path extrusionOk="0" h="120000" w="120000">
                  <a:moveTo>
                    <a:pt x="2397" y="0"/>
                  </a:moveTo>
                  <a:lnTo>
                    <a:pt x="11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4" name="Google Shape;2004;p21"/>
            <p:cNvSpPr/>
            <p:nvPr/>
          </p:nvSpPr>
          <p:spPr>
            <a:xfrm>
              <a:off x="1597845" y="8555367"/>
              <a:ext cx="353779" cy="154987"/>
            </a:xfrm>
            <a:custGeom>
              <a:rect b="b" l="l" r="r" t="t"/>
              <a:pathLst>
                <a:path extrusionOk="0" h="154987" w="353779">
                  <a:moveTo>
                    <a:pt x="347390" y="59083"/>
                  </a:moveTo>
                  <a:cubicBezTo>
                    <a:pt x="365576" y="84749"/>
                    <a:pt x="350494" y="124487"/>
                    <a:pt x="325357" y="140482"/>
                  </a:cubicBezTo>
                  <a:cubicBezTo>
                    <a:pt x="292585" y="162491"/>
                    <a:pt x="252304" y="161561"/>
                    <a:pt x="214506" y="159329"/>
                  </a:cubicBezTo>
                  <a:cubicBezTo>
                    <a:pt x="157281" y="156787"/>
                    <a:pt x="98193" y="153873"/>
                    <a:pt x="46243" y="127153"/>
                  </a:cubicBezTo>
                  <a:cubicBezTo>
                    <a:pt x="-555" y="107129"/>
                    <a:pt x="-20106" y="65158"/>
                    <a:pt x="27251" y="31805"/>
                  </a:cubicBezTo>
                  <a:cubicBezTo>
                    <a:pt x="71939" y="9672"/>
                    <a:pt x="120103" y="-123"/>
                    <a:pt x="169508" y="1"/>
                  </a:cubicBezTo>
                  <a:cubicBezTo>
                    <a:pt x="168204" y="32487"/>
                    <a:pt x="167646" y="65096"/>
                    <a:pt x="168142" y="97210"/>
                  </a:cubicBezTo>
                  <a:cubicBezTo>
                    <a:pt x="168328" y="104649"/>
                    <a:pt x="174225" y="110849"/>
                    <a:pt x="181735" y="110849"/>
                  </a:cubicBezTo>
                  <a:cubicBezTo>
                    <a:pt x="189307" y="110849"/>
                    <a:pt x="195203" y="104649"/>
                    <a:pt x="195389" y="97210"/>
                  </a:cubicBezTo>
                  <a:cubicBezTo>
                    <a:pt x="195824" y="80409"/>
                    <a:pt x="197127" y="63608"/>
                    <a:pt x="197810" y="46746"/>
                  </a:cubicBezTo>
                  <a:cubicBezTo>
                    <a:pt x="197872" y="31433"/>
                    <a:pt x="198555" y="16368"/>
                    <a:pt x="199610" y="1303"/>
                  </a:cubicBezTo>
                  <a:cubicBezTo>
                    <a:pt x="205320" y="1737"/>
                    <a:pt x="211030" y="2295"/>
                    <a:pt x="216678" y="3039"/>
                  </a:cubicBezTo>
                  <a:cubicBezTo>
                    <a:pt x="259938" y="10168"/>
                    <a:pt x="318653" y="24179"/>
                    <a:pt x="347390" y="59083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21"/>
            <p:cNvSpPr/>
            <p:nvPr/>
          </p:nvSpPr>
          <p:spPr>
            <a:xfrm>
              <a:off x="1589966" y="8685434"/>
              <a:ext cx="285505" cy="247980"/>
            </a:xfrm>
            <a:custGeom>
              <a:rect b="b" l="l" r="r" t="t"/>
              <a:pathLst>
                <a:path extrusionOk="0" h="247980" w="285505">
                  <a:moveTo>
                    <a:pt x="198365" y="61375"/>
                  </a:moveTo>
                  <a:cubicBezTo>
                    <a:pt x="227412" y="63793"/>
                    <a:pt x="259500" y="65653"/>
                    <a:pt x="289602" y="61251"/>
                  </a:cubicBezTo>
                  <a:cubicBezTo>
                    <a:pt x="270920" y="79726"/>
                    <a:pt x="255031" y="100928"/>
                    <a:pt x="235543" y="118535"/>
                  </a:cubicBezTo>
                  <a:cubicBezTo>
                    <a:pt x="192779" y="155732"/>
                    <a:pt x="146353" y="189147"/>
                    <a:pt x="95893" y="215371"/>
                  </a:cubicBezTo>
                  <a:cubicBezTo>
                    <a:pt x="70135" y="231366"/>
                    <a:pt x="40530" y="239611"/>
                    <a:pt x="11669" y="248477"/>
                  </a:cubicBezTo>
                  <a:cubicBezTo>
                    <a:pt x="10924" y="165589"/>
                    <a:pt x="7510" y="82763"/>
                    <a:pt x="0" y="0"/>
                  </a:cubicBezTo>
                  <a:cubicBezTo>
                    <a:pt x="54246" y="46930"/>
                    <a:pt x="128850" y="59081"/>
                    <a:pt x="198365" y="61375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6" name="Google Shape;2006;p21"/>
            <p:cNvSpPr/>
            <p:nvPr/>
          </p:nvSpPr>
          <p:spPr>
            <a:xfrm>
              <a:off x="1582208" y="9148724"/>
              <a:ext cx="391019" cy="471163"/>
            </a:xfrm>
            <a:custGeom>
              <a:rect b="b" l="l" r="r" t="t"/>
              <a:pathLst>
                <a:path extrusionOk="0" h="471163" w="391019">
                  <a:moveTo>
                    <a:pt x="392757" y="0"/>
                  </a:moveTo>
                  <a:cubicBezTo>
                    <a:pt x="392136" y="88033"/>
                    <a:pt x="391143" y="176066"/>
                    <a:pt x="388412" y="263975"/>
                  </a:cubicBezTo>
                  <a:cubicBezTo>
                    <a:pt x="347511" y="321011"/>
                    <a:pt x="293140" y="367197"/>
                    <a:pt x="232998" y="403155"/>
                  </a:cubicBezTo>
                  <a:cubicBezTo>
                    <a:pt x="206061" y="417537"/>
                    <a:pt x="177262" y="427643"/>
                    <a:pt x="149580" y="440414"/>
                  </a:cubicBezTo>
                  <a:cubicBezTo>
                    <a:pt x="124009" y="453929"/>
                    <a:pt x="96203" y="460996"/>
                    <a:pt x="67901" y="466204"/>
                  </a:cubicBezTo>
                  <a:cubicBezTo>
                    <a:pt x="47729" y="471225"/>
                    <a:pt x="27061" y="474945"/>
                    <a:pt x="6331" y="471783"/>
                  </a:cubicBezTo>
                  <a:cubicBezTo>
                    <a:pt x="3972" y="471659"/>
                    <a:pt x="1862" y="471907"/>
                    <a:pt x="0" y="472465"/>
                  </a:cubicBezTo>
                  <a:cubicBezTo>
                    <a:pt x="1428" y="391810"/>
                    <a:pt x="4593" y="311154"/>
                    <a:pt x="7945" y="230498"/>
                  </a:cubicBezTo>
                  <a:cubicBezTo>
                    <a:pt x="10303" y="234652"/>
                    <a:pt x="14524" y="237751"/>
                    <a:pt x="20482" y="238185"/>
                  </a:cubicBezTo>
                  <a:cubicBezTo>
                    <a:pt x="46364" y="238495"/>
                    <a:pt x="71004" y="229630"/>
                    <a:pt x="95769" y="223307"/>
                  </a:cubicBezTo>
                  <a:cubicBezTo>
                    <a:pt x="115878" y="218471"/>
                    <a:pt x="135802" y="212705"/>
                    <a:pt x="154049" y="202724"/>
                  </a:cubicBezTo>
                  <a:cubicBezTo>
                    <a:pt x="192841" y="180654"/>
                    <a:pt x="233991" y="162861"/>
                    <a:pt x="269679" y="134777"/>
                  </a:cubicBezTo>
                  <a:cubicBezTo>
                    <a:pt x="292892" y="114567"/>
                    <a:pt x="315298" y="93179"/>
                    <a:pt x="335097" y="69621"/>
                  </a:cubicBezTo>
                  <a:cubicBezTo>
                    <a:pt x="353717" y="46372"/>
                    <a:pt x="376620" y="25232"/>
                    <a:pt x="392757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7" name="Google Shape;2007;p21"/>
            <p:cNvSpPr/>
            <p:nvPr/>
          </p:nvSpPr>
          <p:spPr>
            <a:xfrm>
              <a:off x="1560671" y="9567377"/>
              <a:ext cx="397225" cy="520759"/>
            </a:xfrm>
            <a:custGeom>
              <a:rect b="b" l="l" r="r" t="t"/>
              <a:pathLst>
                <a:path extrusionOk="0" h="520759" w="397225">
                  <a:moveTo>
                    <a:pt x="403060" y="0"/>
                  </a:moveTo>
                  <a:cubicBezTo>
                    <a:pt x="402688" y="7067"/>
                    <a:pt x="402253" y="14135"/>
                    <a:pt x="401757" y="21202"/>
                  </a:cubicBezTo>
                  <a:cubicBezTo>
                    <a:pt x="393936" y="125230"/>
                    <a:pt x="391826" y="229506"/>
                    <a:pt x="383137" y="333534"/>
                  </a:cubicBezTo>
                  <a:cubicBezTo>
                    <a:pt x="360979" y="354550"/>
                    <a:pt x="341924" y="378790"/>
                    <a:pt x="318215" y="398195"/>
                  </a:cubicBezTo>
                  <a:cubicBezTo>
                    <a:pt x="296306" y="416235"/>
                    <a:pt x="272162" y="431548"/>
                    <a:pt x="247583" y="445807"/>
                  </a:cubicBezTo>
                  <a:cubicBezTo>
                    <a:pt x="214812" y="464778"/>
                    <a:pt x="183469" y="487468"/>
                    <a:pt x="146477" y="497635"/>
                  </a:cubicBezTo>
                  <a:cubicBezTo>
                    <a:pt x="119975" y="504517"/>
                    <a:pt x="94527" y="515304"/>
                    <a:pt x="67466" y="519891"/>
                  </a:cubicBezTo>
                  <a:cubicBezTo>
                    <a:pt x="45308" y="520325"/>
                    <a:pt x="22716" y="523859"/>
                    <a:pt x="745" y="520015"/>
                  </a:cubicBezTo>
                  <a:cubicBezTo>
                    <a:pt x="496" y="519953"/>
                    <a:pt x="248" y="519891"/>
                    <a:pt x="0" y="519891"/>
                  </a:cubicBezTo>
                  <a:cubicBezTo>
                    <a:pt x="7386" y="415306"/>
                    <a:pt x="13841" y="309356"/>
                    <a:pt x="17813" y="204026"/>
                  </a:cubicBezTo>
                  <a:cubicBezTo>
                    <a:pt x="30537" y="204770"/>
                    <a:pt x="43260" y="202290"/>
                    <a:pt x="55860" y="200492"/>
                  </a:cubicBezTo>
                  <a:cubicBezTo>
                    <a:pt x="75845" y="198322"/>
                    <a:pt x="96265" y="197765"/>
                    <a:pt x="116002" y="193425"/>
                  </a:cubicBezTo>
                  <a:cubicBezTo>
                    <a:pt x="165966" y="179786"/>
                    <a:pt x="212516" y="154244"/>
                    <a:pt x="256459" y="127400"/>
                  </a:cubicBezTo>
                  <a:cubicBezTo>
                    <a:pt x="286375" y="105082"/>
                    <a:pt x="319208" y="84747"/>
                    <a:pt x="348069" y="60259"/>
                  </a:cubicBezTo>
                  <a:cubicBezTo>
                    <a:pt x="367806" y="41599"/>
                    <a:pt x="386674" y="21636"/>
                    <a:pt x="403060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8" name="Google Shape;2008;p21"/>
            <p:cNvSpPr/>
            <p:nvPr/>
          </p:nvSpPr>
          <p:spPr>
            <a:xfrm>
              <a:off x="1545483" y="10037982"/>
              <a:ext cx="384812" cy="458764"/>
            </a:xfrm>
            <a:custGeom>
              <a:rect b="b" l="l" r="r" t="t"/>
              <a:pathLst>
                <a:path extrusionOk="0" h="458764" w="384812">
                  <a:moveTo>
                    <a:pt x="388456" y="0"/>
                  </a:moveTo>
                  <a:cubicBezTo>
                    <a:pt x="380511" y="108367"/>
                    <a:pt x="371139" y="216549"/>
                    <a:pt x="353016" y="323863"/>
                  </a:cubicBezTo>
                  <a:cubicBezTo>
                    <a:pt x="345009" y="367941"/>
                    <a:pt x="339982" y="414624"/>
                    <a:pt x="318072" y="454301"/>
                  </a:cubicBezTo>
                  <a:cubicBezTo>
                    <a:pt x="302556" y="469675"/>
                    <a:pt x="271088" y="462608"/>
                    <a:pt x="250482" y="463662"/>
                  </a:cubicBezTo>
                  <a:cubicBezTo>
                    <a:pt x="167933" y="463414"/>
                    <a:pt x="77130" y="441839"/>
                    <a:pt x="19656" y="378108"/>
                  </a:cubicBezTo>
                  <a:cubicBezTo>
                    <a:pt x="-5977" y="352504"/>
                    <a:pt x="602" y="315679"/>
                    <a:pt x="1161" y="282946"/>
                  </a:cubicBezTo>
                  <a:cubicBezTo>
                    <a:pt x="2278" y="247671"/>
                    <a:pt x="4698" y="212209"/>
                    <a:pt x="7057" y="176686"/>
                  </a:cubicBezTo>
                  <a:cubicBezTo>
                    <a:pt x="7926" y="177182"/>
                    <a:pt x="8919" y="177616"/>
                    <a:pt x="10036" y="177988"/>
                  </a:cubicBezTo>
                  <a:cubicBezTo>
                    <a:pt x="17298" y="180406"/>
                    <a:pt x="24932" y="179786"/>
                    <a:pt x="32442" y="180096"/>
                  </a:cubicBezTo>
                  <a:lnTo>
                    <a:pt x="32566" y="180096"/>
                  </a:lnTo>
                  <a:cubicBezTo>
                    <a:pt x="95626" y="179786"/>
                    <a:pt x="155520" y="152942"/>
                    <a:pt x="211690" y="126718"/>
                  </a:cubicBezTo>
                  <a:cubicBezTo>
                    <a:pt x="280212" y="99254"/>
                    <a:pt x="337685" y="52572"/>
                    <a:pt x="388456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9" name="Google Shape;2009;p21"/>
          <p:cNvGrpSpPr/>
          <p:nvPr/>
        </p:nvGrpSpPr>
        <p:grpSpPr>
          <a:xfrm rot="-712576">
            <a:off x="8335600" y="3160648"/>
            <a:ext cx="1208073" cy="1486857"/>
            <a:chOff x="16670413" y="6319985"/>
            <a:chExt cx="2416132" cy="2973575"/>
          </a:xfrm>
        </p:grpSpPr>
        <p:sp>
          <p:nvSpPr>
            <p:cNvPr id="2010" name="Google Shape;2010;p21"/>
            <p:cNvSpPr/>
            <p:nvPr/>
          </p:nvSpPr>
          <p:spPr>
            <a:xfrm>
              <a:off x="16670413" y="6319985"/>
              <a:ext cx="2416132" cy="2973575"/>
            </a:xfrm>
            <a:custGeom>
              <a:rect b="b" l="l" r="r" t="t"/>
              <a:pathLst>
                <a:path extrusionOk="0" h="2973575" w="2416132">
                  <a:moveTo>
                    <a:pt x="2405805" y="2366625"/>
                  </a:moveTo>
                  <a:cubicBezTo>
                    <a:pt x="2364164" y="2275988"/>
                    <a:pt x="2284521" y="2203764"/>
                    <a:pt x="2192350" y="2166400"/>
                  </a:cubicBezTo>
                  <a:cubicBezTo>
                    <a:pt x="2169561" y="2157104"/>
                    <a:pt x="2145459" y="2151741"/>
                    <a:pt x="2121775" y="2145365"/>
                  </a:cubicBezTo>
                  <a:cubicBezTo>
                    <a:pt x="2117182" y="2144292"/>
                    <a:pt x="2112528" y="2145603"/>
                    <a:pt x="2109128" y="2148464"/>
                  </a:cubicBezTo>
                  <a:cubicBezTo>
                    <a:pt x="2107457" y="2147808"/>
                    <a:pt x="2105727" y="2147212"/>
                    <a:pt x="2104236" y="2146497"/>
                  </a:cubicBezTo>
                  <a:cubicBezTo>
                    <a:pt x="2104713" y="2146139"/>
                    <a:pt x="2105011" y="2145663"/>
                    <a:pt x="2105011" y="2145067"/>
                  </a:cubicBezTo>
                  <a:cubicBezTo>
                    <a:pt x="2105011" y="2144054"/>
                    <a:pt x="2104117" y="2143279"/>
                    <a:pt x="2103162" y="2143279"/>
                  </a:cubicBezTo>
                  <a:cubicBezTo>
                    <a:pt x="2102148" y="2143279"/>
                    <a:pt x="2101372" y="2144173"/>
                    <a:pt x="2101372" y="2145126"/>
                  </a:cubicBezTo>
                  <a:cubicBezTo>
                    <a:pt x="2101372" y="2145305"/>
                    <a:pt x="2101551" y="2145484"/>
                    <a:pt x="2101611" y="2145663"/>
                  </a:cubicBezTo>
                  <a:cubicBezTo>
                    <a:pt x="2101074" y="2145543"/>
                    <a:pt x="2100477" y="2145543"/>
                    <a:pt x="2099940" y="2145543"/>
                  </a:cubicBezTo>
                  <a:cubicBezTo>
                    <a:pt x="2104296" y="2116046"/>
                    <a:pt x="2107875" y="2086430"/>
                    <a:pt x="2110977" y="2056813"/>
                  </a:cubicBezTo>
                  <a:cubicBezTo>
                    <a:pt x="2111156" y="2053476"/>
                    <a:pt x="2110440" y="2050675"/>
                    <a:pt x="2109128" y="2048411"/>
                  </a:cubicBezTo>
                  <a:cubicBezTo>
                    <a:pt x="2118733" y="2036433"/>
                    <a:pt x="2127204" y="2023561"/>
                    <a:pt x="2133647" y="2009140"/>
                  </a:cubicBezTo>
                  <a:cubicBezTo>
                    <a:pt x="2139672" y="1995256"/>
                    <a:pt x="2167174" y="1913617"/>
                    <a:pt x="2153453" y="1903307"/>
                  </a:cubicBezTo>
                  <a:cubicBezTo>
                    <a:pt x="2162999" y="1887039"/>
                    <a:pt x="2171470" y="1870056"/>
                    <a:pt x="2178808" y="1852536"/>
                  </a:cubicBezTo>
                  <a:cubicBezTo>
                    <a:pt x="2208040" y="1773340"/>
                    <a:pt x="2222417" y="1687887"/>
                    <a:pt x="2220747" y="1603447"/>
                  </a:cubicBezTo>
                  <a:cubicBezTo>
                    <a:pt x="2220687" y="1592244"/>
                    <a:pt x="2220449" y="1580981"/>
                    <a:pt x="2219852" y="1569778"/>
                  </a:cubicBezTo>
                  <a:cubicBezTo>
                    <a:pt x="2219912" y="1566501"/>
                    <a:pt x="2219852" y="1563044"/>
                    <a:pt x="2218957" y="1559886"/>
                  </a:cubicBezTo>
                  <a:cubicBezTo>
                    <a:pt x="2224386" y="1554344"/>
                    <a:pt x="2229219" y="1548266"/>
                    <a:pt x="2232917" y="1541115"/>
                  </a:cubicBezTo>
                  <a:cubicBezTo>
                    <a:pt x="2244312" y="1519484"/>
                    <a:pt x="2252544" y="1493383"/>
                    <a:pt x="2244013" y="1469427"/>
                  </a:cubicBezTo>
                  <a:cubicBezTo>
                    <a:pt x="2239718" y="1456675"/>
                    <a:pt x="2226832" y="1432839"/>
                    <a:pt x="2211918" y="1436772"/>
                  </a:cubicBezTo>
                  <a:cubicBezTo>
                    <a:pt x="2213886" y="1424854"/>
                    <a:pt x="2215378" y="1412816"/>
                    <a:pt x="2216571" y="1400779"/>
                  </a:cubicBezTo>
                  <a:cubicBezTo>
                    <a:pt x="2219435" y="1359781"/>
                    <a:pt x="2222895" y="1318842"/>
                    <a:pt x="2225221" y="1277843"/>
                  </a:cubicBezTo>
                  <a:cubicBezTo>
                    <a:pt x="2228502" y="1212889"/>
                    <a:pt x="2230889" y="1147757"/>
                    <a:pt x="2238346" y="1083101"/>
                  </a:cubicBezTo>
                  <a:cubicBezTo>
                    <a:pt x="2238227" y="1078810"/>
                    <a:pt x="2241567" y="1056523"/>
                    <a:pt x="2241031" y="1042639"/>
                  </a:cubicBezTo>
                  <a:cubicBezTo>
                    <a:pt x="2245982" y="1032449"/>
                    <a:pt x="2250278" y="1021842"/>
                    <a:pt x="2253797" y="1011115"/>
                  </a:cubicBezTo>
                  <a:cubicBezTo>
                    <a:pt x="2255706" y="1003607"/>
                    <a:pt x="2260121" y="995264"/>
                    <a:pt x="2258809" y="987458"/>
                  </a:cubicBezTo>
                  <a:cubicBezTo>
                    <a:pt x="2260539" y="980903"/>
                    <a:pt x="2260897" y="973275"/>
                    <a:pt x="2261911" y="967554"/>
                  </a:cubicBezTo>
                  <a:cubicBezTo>
                    <a:pt x="2271396" y="923934"/>
                    <a:pt x="2250516" y="883055"/>
                    <a:pt x="2221165" y="851949"/>
                  </a:cubicBezTo>
                  <a:cubicBezTo>
                    <a:pt x="2182208" y="803501"/>
                    <a:pt x="2131917" y="763933"/>
                    <a:pt x="2075898" y="736998"/>
                  </a:cubicBezTo>
                  <a:cubicBezTo>
                    <a:pt x="2038791" y="719717"/>
                    <a:pt x="2000790" y="704462"/>
                    <a:pt x="1963205" y="688253"/>
                  </a:cubicBezTo>
                  <a:cubicBezTo>
                    <a:pt x="1875509" y="651366"/>
                    <a:pt x="1784471" y="621988"/>
                    <a:pt x="1692002" y="599642"/>
                  </a:cubicBezTo>
                  <a:cubicBezTo>
                    <a:pt x="1599294" y="572111"/>
                    <a:pt x="1504558" y="553220"/>
                    <a:pt x="1408688" y="540647"/>
                  </a:cubicBezTo>
                  <a:cubicBezTo>
                    <a:pt x="1370269" y="534568"/>
                    <a:pt x="1331730" y="528490"/>
                    <a:pt x="1293131" y="523067"/>
                  </a:cubicBezTo>
                  <a:cubicBezTo>
                    <a:pt x="1291938" y="503403"/>
                    <a:pt x="1290447" y="483678"/>
                    <a:pt x="1288418" y="464073"/>
                  </a:cubicBezTo>
                  <a:cubicBezTo>
                    <a:pt x="1286987" y="433026"/>
                    <a:pt x="1287524" y="401800"/>
                    <a:pt x="1290864" y="370813"/>
                  </a:cubicBezTo>
                  <a:cubicBezTo>
                    <a:pt x="1292773" y="356273"/>
                    <a:pt x="1297785" y="342091"/>
                    <a:pt x="1297367" y="327312"/>
                  </a:cubicBezTo>
                  <a:cubicBezTo>
                    <a:pt x="1297427" y="307647"/>
                    <a:pt x="1289075" y="270165"/>
                    <a:pt x="1262109" y="282202"/>
                  </a:cubicBezTo>
                  <a:cubicBezTo>
                    <a:pt x="1248149" y="289889"/>
                    <a:pt x="1235263" y="299602"/>
                    <a:pt x="1221423" y="307647"/>
                  </a:cubicBezTo>
                  <a:cubicBezTo>
                    <a:pt x="1223511" y="289532"/>
                    <a:pt x="1227150" y="271476"/>
                    <a:pt x="1227627" y="253360"/>
                  </a:cubicBezTo>
                  <a:cubicBezTo>
                    <a:pt x="1269328" y="236257"/>
                    <a:pt x="1285972" y="179110"/>
                    <a:pt x="1280842" y="137456"/>
                  </a:cubicBezTo>
                  <a:cubicBezTo>
                    <a:pt x="1275592" y="96815"/>
                    <a:pt x="1252147" y="60942"/>
                    <a:pt x="1251848" y="19407"/>
                  </a:cubicBezTo>
                  <a:cubicBezTo>
                    <a:pt x="1251013" y="1708"/>
                    <a:pt x="1230431" y="-8601"/>
                    <a:pt x="1220946" y="9455"/>
                  </a:cubicBezTo>
                  <a:cubicBezTo>
                    <a:pt x="1174413" y="88413"/>
                    <a:pt x="1110340" y="185665"/>
                    <a:pt x="1201974" y="258783"/>
                  </a:cubicBezTo>
                  <a:cubicBezTo>
                    <a:pt x="1203884" y="277435"/>
                    <a:pt x="1200722" y="297755"/>
                    <a:pt x="1203347" y="316586"/>
                  </a:cubicBezTo>
                  <a:cubicBezTo>
                    <a:pt x="1203048" y="316705"/>
                    <a:pt x="1202690" y="316884"/>
                    <a:pt x="1202392" y="317003"/>
                  </a:cubicBezTo>
                  <a:cubicBezTo>
                    <a:pt x="1188671" y="321115"/>
                    <a:pt x="1173935" y="320697"/>
                    <a:pt x="1160035" y="324213"/>
                  </a:cubicBezTo>
                  <a:cubicBezTo>
                    <a:pt x="1158544" y="324690"/>
                    <a:pt x="1157589" y="325643"/>
                    <a:pt x="1156933" y="326776"/>
                  </a:cubicBezTo>
                  <a:cubicBezTo>
                    <a:pt x="1152757" y="326359"/>
                    <a:pt x="1147507" y="330828"/>
                    <a:pt x="1145956" y="334642"/>
                  </a:cubicBezTo>
                  <a:cubicBezTo>
                    <a:pt x="1139215" y="346500"/>
                    <a:pt x="1141482" y="360683"/>
                    <a:pt x="1143868" y="373435"/>
                  </a:cubicBezTo>
                  <a:cubicBezTo>
                    <a:pt x="1147865" y="394471"/>
                    <a:pt x="1146732" y="416043"/>
                    <a:pt x="1145956" y="437316"/>
                  </a:cubicBezTo>
                  <a:cubicBezTo>
                    <a:pt x="1143212" y="460497"/>
                    <a:pt x="1141482" y="483797"/>
                    <a:pt x="1140289" y="507097"/>
                  </a:cubicBezTo>
                  <a:cubicBezTo>
                    <a:pt x="1122033" y="506025"/>
                    <a:pt x="1103838" y="505250"/>
                    <a:pt x="1085523" y="505071"/>
                  </a:cubicBezTo>
                  <a:cubicBezTo>
                    <a:pt x="1023181" y="503939"/>
                    <a:pt x="961017" y="508706"/>
                    <a:pt x="899093" y="515142"/>
                  </a:cubicBezTo>
                  <a:cubicBezTo>
                    <a:pt x="796780" y="524855"/>
                    <a:pt x="694527" y="539336"/>
                    <a:pt x="596152" y="570561"/>
                  </a:cubicBezTo>
                  <a:cubicBezTo>
                    <a:pt x="536196" y="589511"/>
                    <a:pt x="478388" y="615135"/>
                    <a:pt x="420878" y="640342"/>
                  </a:cubicBezTo>
                  <a:cubicBezTo>
                    <a:pt x="393435" y="653154"/>
                    <a:pt x="364680" y="663344"/>
                    <a:pt x="338849" y="679076"/>
                  </a:cubicBezTo>
                  <a:cubicBezTo>
                    <a:pt x="321906" y="689802"/>
                    <a:pt x="307051" y="703389"/>
                    <a:pt x="291480" y="715963"/>
                  </a:cubicBezTo>
                  <a:cubicBezTo>
                    <a:pt x="284799" y="722816"/>
                    <a:pt x="231525" y="759285"/>
                    <a:pt x="232360" y="774421"/>
                  </a:cubicBezTo>
                  <a:cubicBezTo>
                    <a:pt x="226573" y="784194"/>
                    <a:pt x="220070" y="793669"/>
                    <a:pt x="214940" y="803859"/>
                  </a:cubicBezTo>
                  <a:cubicBezTo>
                    <a:pt x="194000" y="849267"/>
                    <a:pt x="180995" y="901588"/>
                    <a:pt x="192628" y="951227"/>
                  </a:cubicBezTo>
                  <a:cubicBezTo>
                    <a:pt x="203486" y="990080"/>
                    <a:pt x="218400" y="1032568"/>
                    <a:pt x="252524" y="1056941"/>
                  </a:cubicBezTo>
                  <a:cubicBezTo>
                    <a:pt x="254373" y="1058252"/>
                    <a:pt x="256223" y="1059443"/>
                    <a:pt x="258072" y="1060695"/>
                  </a:cubicBezTo>
                  <a:cubicBezTo>
                    <a:pt x="257416" y="1061052"/>
                    <a:pt x="256879" y="1061589"/>
                    <a:pt x="256700" y="1062304"/>
                  </a:cubicBezTo>
                  <a:cubicBezTo>
                    <a:pt x="256044" y="1063674"/>
                    <a:pt x="254851" y="1065462"/>
                    <a:pt x="255388" y="1066892"/>
                  </a:cubicBezTo>
                  <a:cubicBezTo>
                    <a:pt x="247155" y="1114207"/>
                    <a:pt x="252643" y="1162893"/>
                    <a:pt x="249124" y="1210744"/>
                  </a:cubicBezTo>
                  <a:cubicBezTo>
                    <a:pt x="254194" y="1271765"/>
                    <a:pt x="255865" y="1333143"/>
                    <a:pt x="267200" y="1393390"/>
                  </a:cubicBezTo>
                  <a:cubicBezTo>
                    <a:pt x="266902" y="1393866"/>
                    <a:pt x="266603" y="1394284"/>
                    <a:pt x="266365" y="1394701"/>
                  </a:cubicBezTo>
                  <a:cubicBezTo>
                    <a:pt x="259862" y="1405665"/>
                    <a:pt x="253001" y="1416749"/>
                    <a:pt x="249004" y="1428846"/>
                  </a:cubicBezTo>
                  <a:cubicBezTo>
                    <a:pt x="245663" y="1447260"/>
                    <a:pt x="247036" y="1467878"/>
                    <a:pt x="255746" y="1484742"/>
                  </a:cubicBezTo>
                  <a:cubicBezTo>
                    <a:pt x="261413" y="1494753"/>
                    <a:pt x="270421" y="1502560"/>
                    <a:pt x="279668" y="1510247"/>
                  </a:cubicBezTo>
                  <a:cubicBezTo>
                    <a:pt x="274776" y="1534620"/>
                    <a:pt x="279430" y="1612326"/>
                    <a:pt x="279310" y="1621265"/>
                  </a:cubicBezTo>
                  <a:cubicBezTo>
                    <a:pt x="282114" y="1707731"/>
                    <a:pt x="294463" y="1795925"/>
                    <a:pt x="329124" y="1875776"/>
                  </a:cubicBezTo>
                  <a:cubicBezTo>
                    <a:pt x="324292" y="1878577"/>
                    <a:pt x="318983" y="1887099"/>
                    <a:pt x="317372" y="1890317"/>
                  </a:cubicBezTo>
                  <a:cubicBezTo>
                    <a:pt x="301682" y="1918682"/>
                    <a:pt x="296193" y="1952291"/>
                    <a:pt x="303352" y="1983993"/>
                  </a:cubicBezTo>
                  <a:cubicBezTo>
                    <a:pt x="306633" y="2008604"/>
                    <a:pt x="320951" y="2022667"/>
                    <a:pt x="339207" y="2032917"/>
                  </a:cubicBezTo>
                  <a:cubicBezTo>
                    <a:pt x="337834" y="2033215"/>
                    <a:pt x="336522" y="2034109"/>
                    <a:pt x="335508" y="2035956"/>
                  </a:cubicBezTo>
                  <a:cubicBezTo>
                    <a:pt x="334852" y="2045908"/>
                    <a:pt x="334613" y="2055919"/>
                    <a:pt x="334613" y="2065990"/>
                  </a:cubicBezTo>
                  <a:cubicBezTo>
                    <a:pt x="301324" y="2061938"/>
                    <a:pt x="231286" y="2084463"/>
                    <a:pt x="210048" y="2089469"/>
                  </a:cubicBezTo>
                  <a:cubicBezTo>
                    <a:pt x="100994" y="2113007"/>
                    <a:pt x="35967" y="2215741"/>
                    <a:pt x="13536" y="2318655"/>
                  </a:cubicBezTo>
                  <a:cubicBezTo>
                    <a:pt x="-10327" y="2407981"/>
                    <a:pt x="-5674" y="2497367"/>
                    <a:pt x="52134" y="2572928"/>
                  </a:cubicBezTo>
                  <a:cubicBezTo>
                    <a:pt x="75222" y="2604452"/>
                    <a:pt x="104991" y="2630135"/>
                    <a:pt x="134700" y="2655223"/>
                  </a:cubicBezTo>
                  <a:cubicBezTo>
                    <a:pt x="192151" y="2706769"/>
                    <a:pt x="257893" y="2747767"/>
                    <a:pt x="327394" y="2781138"/>
                  </a:cubicBezTo>
                  <a:cubicBezTo>
                    <a:pt x="446053" y="2835306"/>
                    <a:pt x="570857" y="2875887"/>
                    <a:pt x="698345" y="2903180"/>
                  </a:cubicBezTo>
                  <a:cubicBezTo>
                    <a:pt x="799465" y="2927076"/>
                    <a:pt x="900942" y="2949124"/>
                    <a:pt x="1004568" y="2959016"/>
                  </a:cubicBezTo>
                  <a:cubicBezTo>
                    <a:pt x="1087790" y="2967895"/>
                    <a:pt x="1170893" y="2979277"/>
                    <a:pt x="1254771" y="2979515"/>
                  </a:cubicBezTo>
                  <a:cubicBezTo>
                    <a:pt x="1428852" y="2976000"/>
                    <a:pt x="1602038" y="2951806"/>
                    <a:pt x="1774031" y="2924573"/>
                  </a:cubicBezTo>
                  <a:cubicBezTo>
                    <a:pt x="1874793" y="2909437"/>
                    <a:pt x="1973705" y="2882144"/>
                    <a:pt x="2069515" y="2847820"/>
                  </a:cubicBezTo>
                  <a:cubicBezTo>
                    <a:pt x="2141939" y="2821958"/>
                    <a:pt x="2207622" y="2780661"/>
                    <a:pt x="2268413" y="2734121"/>
                  </a:cubicBezTo>
                  <a:cubicBezTo>
                    <a:pt x="2334932" y="2675305"/>
                    <a:pt x="2402345" y="2584191"/>
                    <a:pt x="2415231" y="2494864"/>
                  </a:cubicBezTo>
                  <a:cubicBezTo>
                    <a:pt x="2418691" y="2452316"/>
                    <a:pt x="2420421" y="2407326"/>
                    <a:pt x="2405805" y="23666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21"/>
            <p:cNvSpPr/>
            <p:nvPr/>
          </p:nvSpPr>
          <p:spPr>
            <a:xfrm>
              <a:off x="16670413" y="6319985"/>
              <a:ext cx="2416132" cy="2973575"/>
            </a:xfrm>
            <a:custGeom>
              <a:rect b="b" l="l" r="r" t="t"/>
              <a:pathLst>
                <a:path extrusionOk="0" h="2973575" w="2416132">
                  <a:moveTo>
                    <a:pt x="2242343" y="1001045"/>
                  </a:moveTo>
                  <a:cubicBezTo>
                    <a:pt x="2225818" y="998125"/>
                    <a:pt x="2230233" y="980843"/>
                    <a:pt x="2232500" y="969044"/>
                  </a:cubicBezTo>
                  <a:cubicBezTo>
                    <a:pt x="2236377" y="947890"/>
                    <a:pt x="2236556" y="926675"/>
                    <a:pt x="2226295" y="907785"/>
                  </a:cubicBezTo>
                  <a:cubicBezTo>
                    <a:pt x="2193483" y="854451"/>
                    <a:pt x="2145936" y="810891"/>
                    <a:pt x="2092722" y="778414"/>
                  </a:cubicBezTo>
                  <a:cubicBezTo>
                    <a:pt x="2052214" y="755292"/>
                    <a:pt x="2008127" y="739263"/>
                    <a:pt x="1965532" y="720491"/>
                  </a:cubicBezTo>
                  <a:cubicBezTo>
                    <a:pt x="1891557" y="687836"/>
                    <a:pt x="1814419" y="663463"/>
                    <a:pt x="1736984" y="640402"/>
                  </a:cubicBezTo>
                  <a:cubicBezTo>
                    <a:pt x="1674522" y="625563"/>
                    <a:pt x="1610152" y="605779"/>
                    <a:pt x="1547929" y="592550"/>
                  </a:cubicBezTo>
                  <a:cubicBezTo>
                    <a:pt x="1455579" y="576759"/>
                    <a:pt x="1361976" y="560669"/>
                    <a:pt x="1268493" y="548811"/>
                  </a:cubicBezTo>
                  <a:cubicBezTo>
                    <a:pt x="1268373" y="546725"/>
                    <a:pt x="1268254" y="544580"/>
                    <a:pt x="1268075" y="542494"/>
                  </a:cubicBezTo>
                  <a:cubicBezTo>
                    <a:pt x="1267538" y="534807"/>
                    <a:pt x="1266942" y="527120"/>
                    <a:pt x="1266405" y="519432"/>
                  </a:cubicBezTo>
                  <a:cubicBezTo>
                    <a:pt x="1313952" y="525630"/>
                    <a:pt x="1361380" y="533198"/>
                    <a:pt x="1408688" y="540647"/>
                  </a:cubicBezTo>
                  <a:cubicBezTo>
                    <a:pt x="1504558" y="553220"/>
                    <a:pt x="1599294" y="572111"/>
                    <a:pt x="1692002" y="599642"/>
                  </a:cubicBezTo>
                  <a:cubicBezTo>
                    <a:pt x="1784471" y="621988"/>
                    <a:pt x="1875509" y="651366"/>
                    <a:pt x="1963205" y="688253"/>
                  </a:cubicBezTo>
                  <a:cubicBezTo>
                    <a:pt x="2000790" y="704462"/>
                    <a:pt x="2038791" y="719717"/>
                    <a:pt x="2075898" y="736998"/>
                  </a:cubicBezTo>
                  <a:cubicBezTo>
                    <a:pt x="2131917" y="763933"/>
                    <a:pt x="2182208" y="803501"/>
                    <a:pt x="2221165" y="851949"/>
                  </a:cubicBezTo>
                  <a:cubicBezTo>
                    <a:pt x="2250516" y="883055"/>
                    <a:pt x="2271396" y="923934"/>
                    <a:pt x="2261911" y="967554"/>
                  </a:cubicBezTo>
                  <a:cubicBezTo>
                    <a:pt x="2259763" y="979830"/>
                    <a:pt x="2260598" y="1001164"/>
                    <a:pt x="2244252" y="1001164"/>
                  </a:cubicBezTo>
                  <a:cubicBezTo>
                    <a:pt x="2243596" y="1001104"/>
                    <a:pt x="2242940" y="1001104"/>
                    <a:pt x="2242343" y="1001045"/>
                  </a:cubicBezTo>
                  <a:close/>
                  <a:moveTo>
                    <a:pt x="235522" y="779129"/>
                  </a:moveTo>
                  <a:cubicBezTo>
                    <a:pt x="216968" y="769177"/>
                    <a:pt x="283964" y="723709"/>
                    <a:pt x="291480" y="715963"/>
                  </a:cubicBezTo>
                  <a:cubicBezTo>
                    <a:pt x="307051" y="703389"/>
                    <a:pt x="321906" y="689802"/>
                    <a:pt x="338849" y="679076"/>
                  </a:cubicBezTo>
                  <a:cubicBezTo>
                    <a:pt x="364680" y="663344"/>
                    <a:pt x="393435" y="653154"/>
                    <a:pt x="420878" y="640342"/>
                  </a:cubicBezTo>
                  <a:cubicBezTo>
                    <a:pt x="478388" y="615135"/>
                    <a:pt x="536196" y="589511"/>
                    <a:pt x="596152" y="570561"/>
                  </a:cubicBezTo>
                  <a:cubicBezTo>
                    <a:pt x="694527" y="539336"/>
                    <a:pt x="796780" y="524855"/>
                    <a:pt x="899093" y="515142"/>
                  </a:cubicBezTo>
                  <a:cubicBezTo>
                    <a:pt x="961017" y="508706"/>
                    <a:pt x="1023181" y="503939"/>
                    <a:pt x="1085523" y="505071"/>
                  </a:cubicBezTo>
                  <a:cubicBezTo>
                    <a:pt x="1111593" y="505369"/>
                    <a:pt x="1137604" y="506561"/>
                    <a:pt x="1163615" y="508527"/>
                  </a:cubicBezTo>
                  <a:cubicBezTo>
                    <a:pt x="1163555" y="509004"/>
                    <a:pt x="1163495" y="509540"/>
                    <a:pt x="1163436" y="510017"/>
                  </a:cubicBezTo>
                  <a:cubicBezTo>
                    <a:pt x="1163018" y="514069"/>
                    <a:pt x="1162720" y="518062"/>
                    <a:pt x="1162422" y="522114"/>
                  </a:cubicBezTo>
                  <a:cubicBezTo>
                    <a:pt x="1162183" y="526047"/>
                    <a:pt x="1162004" y="529980"/>
                    <a:pt x="1161944" y="533913"/>
                  </a:cubicBezTo>
                  <a:cubicBezTo>
                    <a:pt x="1161944" y="535045"/>
                    <a:pt x="1161885" y="536177"/>
                    <a:pt x="1161825" y="537250"/>
                  </a:cubicBezTo>
                  <a:cubicBezTo>
                    <a:pt x="1158663" y="537012"/>
                    <a:pt x="1155561" y="536714"/>
                    <a:pt x="1152399" y="536475"/>
                  </a:cubicBezTo>
                  <a:cubicBezTo>
                    <a:pt x="1075262" y="531172"/>
                    <a:pt x="997110" y="533675"/>
                    <a:pt x="920629" y="541958"/>
                  </a:cubicBezTo>
                  <a:cubicBezTo>
                    <a:pt x="834007" y="549228"/>
                    <a:pt x="746847" y="561206"/>
                    <a:pt x="662431" y="581228"/>
                  </a:cubicBezTo>
                  <a:cubicBezTo>
                    <a:pt x="593765" y="597437"/>
                    <a:pt x="528679" y="624729"/>
                    <a:pt x="463533" y="651307"/>
                  </a:cubicBezTo>
                  <a:cubicBezTo>
                    <a:pt x="423443" y="670435"/>
                    <a:pt x="379953" y="682949"/>
                    <a:pt x="342309" y="706786"/>
                  </a:cubicBezTo>
                  <a:cubicBezTo>
                    <a:pt x="314807" y="726510"/>
                    <a:pt x="288080" y="747248"/>
                    <a:pt x="260160" y="766436"/>
                  </a:cubicBezTo>
                  <a:cubicBezTo>
                    <a:pt x="252285" y="770846"/>
                    <a:pt x="245365" y="779010"/>
                    <a:pt x="236059" y="779010"/>
                  </a:cubicBezTo>
                  <a:cubicBezTo>
                    <a:pt x="235820" y="779129"/>
                    <a:pt x="235701" y="779129"/>
                    <a:pt x="235522" y="779129"/>
                  </a:cubicBezTo>
                  <a:close/>
                  <a:moveTo>
                    <a:pt x="1343065" y="1525919"/>
                  </a:moveTo>
                  <a:cubicBezTo>
                    <a:pt x="1280365" y="1518530"/>
                    <a:pt x="1222974" y="1481226"/>
                    <a:pt x="1189387" y="1428012"/>
                  </a:cubicBezTo>
                  <a:cubicBezTo>
                    <a:pt x="1161169" y="1386418"/>
                    <a:pt x="1146314" y="1337494"/>
                    <a:pt x="1131340" y="1290298"/>
                  </a:cubicBezTo>
                  <a:cubicBezTo>
                    <a:pt x="1113383" y="1243042"/>
                    <a:pt x="1099184" y="1181902"/>
                    <a:pt x="1044896" y="1164859"/>
                  </a:cubicBezTo>
                  <a:cubicBezTo>
                    <a:pt x="1018468" y="1156815"/>
                    <a:pt x="990250" y="1164561"/>
                    <a:pt x="964358" y="1171534"/>
                  </a:cubicBezTo>
                  <a:cubicBezTo>
                    <a:pt x="911979" y="1187921"/>
                    <a:pt x="891994" y="1244234"/>
                    <a:pt x="874395" y="1290894"/>
                  </a:cubicBezTo>
                  <a:cubicBezTo>
                    <a:pt x="863119" y="1320391"/>
                    <a:pt x="849100" y="1348995"/>
                    <a:pt x="830964" y="1374917"/>
                  </a:cubicBezTo>
                  <a:cubicBezTo>
                    <a:pt x="819092" y="1391483"/>
                    <a:pt x="802209" y="1403639"/>
                    <a:pt x="785326" y="1414664"/>
                  </a:cubicBezTo>
                  <a:cubicBezTo>
                    <a:pt x="757943" y="1432898"/>
                    <a:pt x="728353" y="1449286"/>
                    <a:pt x="695959" y="1456317"/>
                  </a:cubicBezTo>
                  <a:cubicBezTo>
                    <a:pt x="622819" y="1471036"/>
                    <a:pt x="557732" y="1411982"/>
                    <a:pt x="526889" y="1350782"/>
                  </a:cubicBezTo>
                  <a:cubicBezTo>
                    <a:pt x="504697" y="1309069"/>
                    <a:pt x="492049" y="1263363"/>
                    <a:pt x="480476" y="1217776"/>
                  </a:cubicBezTo>
                  <a:cubicBezTo>
                    <a:pt x="466993" y="1168256"/>
                    <a:pt x="451243" y="1099965"/>
                    <a:pt x="392540" y="1088762"/>
                  </a:cubicBezTo>
                  <a:cubicBezTo>
                    <a:pt x="344277" y="1081730"/>
                    <a:pt x="293807" y="1087093"/>
                    <a:pt x="252524" y="1056941"/>
                  </a:cubicBezTo>
                  <a:cubicBezTo>
                    <a:pt x="218400" y="1032568"/>
                    <a:pt x="203486" y="990080"/>
                    <a:pt x="192628" y="951227"/>
                  </a:cubicBezTo>
                  <a:cubicBezTo>
                    <a:pt x="180995" y="901588"/>
                    <a:pt x="194000" y="849267"/>
                    <a:pt x="214940" y="803859"/>
                  </a:cubicBezTo>
                  <a:cubicBezTo>
                    <a:pt x="221741" y="790332"/>
                    <a:pt x="230928" y="778116"/>
                    <a:pt x="237789" y="764648"/>
                  </a:cubicBezTo>
                  <a:cubicBezTo>
                    <a:pt x="239757" y="759345"/>
                    <a:pt x="248348" y="761728"/>
                    <a:pt x="247334" y="767270"/>
                  </a:cubicBezTo>
                  <a:cubicBezTo>
                    <a:pt x="221681" y="826265"/>
                    <a:pt x="201875" y="894973"/>
                    <a:pt x="222636" y="958199"/>
                  </a:cubicBezTo>
                  <a:cubicBezTo>
                    <a:pt x="239638" y="1007242"/>
                    <a:pt x="259862" y="1042460"/>
                    <a:pt x="314747" y="1052114"/>
                  </a:cubicBezTo>
                  <a:cubicBezTo>
                    <a:pt x="402801" y="1062661"/>
                    <a:pt x="445695" y="1050088"/>
                    <a:pt x="487814" y="1144241"/>
                  </a:cubicBezTo>
                  <a:cubicBezTo>
                    <a:pt x="522057" y="1235653"/>
                    <a:pt x="527903" y="1351438"/>
                    <a:pt x="615839" y="1410909"/>
                  </a:cubicBezTo>
                  <a:cubicBezTo>
                    <a:pt x="650082" y="1436891"/>
                    <a:pt x="695362" y="1433077"/>
                    <a:pt x="731038" y="1413233"/>
                  </a:cubicBezTo>
                  <a:cubicBezTo>
                    <a:pt x="756392" y="1400004"/>
                    <a:pt x="781746" y="1385047"/>
                    <a:pt x="802149" y="1364846"/>
                  </a:cubicBezTo>
                  <a:cubicBezTo>
                    <a:pt x="840688" y="1318365"/>
                    <a:pt x="851069" y="1256689"/>
                    <a:pt x="881255" y="1205500"/>
                  </a:cubicBezTo>
                  <a:cubicBezTo>
                    <a:pt x="912814" y="1148651"/>
                    <a:pt x="985358" y="1124874"/>
                    <a:pt x="1047163" y="1135541"/>
                  </a:cubicBezTo>
                  <a:cubicBezTo>
                    <a:pt x="1100736" y="1147995"/>
                    <a:pt x="1130147" y="1198528"/>
                    <a:pt x="1146314" y="1247154"/>
                  </a:cubicBezTo>
                  <a:cubicBezTo>
                    <a:pt x="1172802" y="1316875"/>
                    <a:pt x="1187358" y="1394641"/>
                    <a:pt x="1242900" y="1448213"/>
                  </a:cubicBezTo>
                  <a:cubicBezTo>
                    <a:pt x="1319739" y="1522880"/>
                    <a:pt x="1435713" y="1506433"/>
                    <a:pt x="1517921" y="1449584"/>
                  </a:cubicBezTo>
                  <a:cubicBezTo>
                    <a:pt x="1556520" y="1423066"/>
                    <a:pt x="1588138" y="1383796"/>
                    <a:pt x="1619399" y="1350306"/>
                  </a:cubicBezTo>
                  <a:cubicBezTo>
                    <a:pt x="1655253" y="1307162"/>
                    <a:pt x="1691107" y="1261098"/>
                    <a:pt x="1743367" y="1237083"/>
                  </a:cubicBezTo>
                  <a:cubicBezTo>
                    <a:pt x="1780832" y="1223556"/>
                    <a:pt x="1824263" y="1232256"/>
                    <a:pt x="1856657" y="1254424"/>
                  </a:cubicBezTo>
                  <a:cubicBezTo>
                    <a:pt x="1873480" y="1266402"/>
                    <a:pt x="1884636" y="1283862"/>
                    <a:pt x="1899730" y="1297627"/>
                  </a:cubicBezTo>
                  <a:cubicBezTo>
                    <a:pt x="1915002" y="1311750"/>
                    <a:pt x="1935226" y="1318186"/>
                    <a:pt x="1955271" y="1322179"/>
                  </a:cubicBezTo>
                  <a:cubicBezTo>
                    <a:pt x="2120463" y="1349412"/>
                    <a:pt x="2107457" y="1192450"/>
                    <a:pt x="2172484" y="1092397"/>
                  </a:cubicBezTo>
                  <a:cubicBezTo>
                    <a:pt x="2197123" y="1059920"/>
                    <a:pt x="2222537" y="1027086"/>
                    <a:pt x="2231068" y="986206"/>
                  </a:cubicBezTo>
                  <a:cubicBezTo>
                    <a:pt x="2233633" y="974288"/>
                    <a:pt x="2251650" y="971964"/>
                    <a:pt x="2257317" y="982810"/>
                  </a:cubicBezTo>
                  <a:cubicBezTo>
                    <a:pt x="2262149" y="991867"/>
                    <a:pt x="2256064" y="1002058"/>
                    <a:pt x="2253797" y="1011115"/>
                  </a:cubicBezTo>
                  <a:cubicBezTo>
                    <a:pt x="2245386" y="1036620"/>
                    <a:pt x="2233275" y="1061052"/>
                    <a:pt x="2216273" y="1081909"/>
                  </a:cubicBezTo>
                  <a:cubicBezTo>
                    <a:pt x="2203148" y="1098237"/>
                    <a:pt x="2191515" y="1114088"/>
                    <a:pt x="2182507" y="1132680"/>
                  </a:cubicBezTo>
                  <a:cubicBezTo>
                    <a:pt x="2148203" y="1201508"/>
                    <a:pt x="2138599" y="1294112"/>
                    <a:pt x="2066473" y="1336004"/>
                  </a:cubicBezTo>
                  <a:cubicBezTo>
                    <a:pt x="2018985" y="1359781"/>
                    <a:pt x="1960938" y="1358827"/>
                    <a:pt x="1912079" y="1339341"/>
                  </a:cubicBezTo>
                  <a:cubicBezTo>
                    <a:pt x="1883861" y="1328436"/>
                    <a:pt x="1866560" y="1303110"/>
                    <a:pt x="1845918" y="1282551"/>
                  </a:cubicBezTo>
                  <a:cubicBezTo>
                    <a:pt x="1823249" y="1263780"/>
                    <a:pt x="1791630" y="1255556"/>
                    <a:pt x="1762636" y="1261337"/>
                  </a:cubicBezTo>
                  <a:cubicBezTo>
                    <a:pt x="1708408" y="1280406"/>
                    <a:pt x="1676193" y="1329449"/>
                    <a:pt x="1640040" y="1370447"/>
                  </a:cubicBezTo>
                  <a:cubicBezTo>
                    <a:pt x="1611703" y="1401315"/>
                    <a:pt x="1584380" y="1433554"/>
                    <a:pt x="1551926" y="1460310"/>
                  </a:cubicBezTo>
                  <a:cubicBezTo>
                    <a:pt x="1493223" y="1505301"/>
                    <a:pt x="1417756" y="1534918"/>
                    <a:pt x="1343065" y="1525919"/>
                  </a:cubicBezTo>
                  <a:close/>
                  <a:moveTo>
                    <a:pt x="788309" y="1094244"/>
                  </a:moveTo>
                  <a:cubicBezTo>
                    <a:pt x="740284" y="1082386"/>
                    <a:pt x="690828" y="1077261"/>
                    <a:pt x="642923" y="1064985"/>
                  </a:cubicBezTo>
                  <a:cubicBezTo>
                    <a:pt x="582788" y="1046453"/>
                    <a:pt x="523310" y="1025358"/>
                    <a:pt x="466993" y="997171"/>
                  </a:cubicBezTo>
                  <a:cubicBezTo>
                    <a:pt x="403398" y="967197"/>
                    <a:pt x="291958" y="894079"/>
                    <a:pt x="280682" y="820544"/>
                  </a:cubicBezTo>
                  <a:cubicBezTo>
                    <a:pt x="281100" y="814645"/>
                    <a:pt x="290705" y="814645"/>
                    <a:pt x="291123" y="820544"/>
                  </a:cubicBezTo>
                  <a:cubicBezTo>
                    <a:pt x="295120" y="833475"/>
                    <a:pt x="304903" y="843308"/>
                    <a:pt x="313196" y="853617"/>
                  </a:cubicBezTo>
                  <a:cubicBezTo>
                    <a:pt x="382995" y="931383"/>
                    <a:pt x="479104" y="977864"/>
                    <a:pt x="575749" y="1013141"/>
                  </a:cubicBezTo>
                  <a:cubicBezTo>
                    <a:pt x="607666" y="1023272"/>
                    <a:pt x="639046" y="1035786"/>
                    <a:pt x="671857" y="1042698"/>
                  </a:cubicBezTo>
                  <a:cubicBezTo>
                    <a:pt x="711410" y="1050505"/>
                    <a:pt x="751440" y="1056106"/>
                    <a:pt x="790695" y="1065402"/>
                  </a:cubicBezTo>
                  <a:cubicBezTo>
                    <a:pt x="810143" y="1067607"/>
                    <a:pt x="808294" y="1096151"/>
                    <a:pt x="788309" y="1094244"/>
                  </a:cubicBezTo>
                  <a:close/>
                  <a:moveTo>
                    <a:pt x="1434878" y="1170103"/>
                  </a:moveTo>
                  <a:cubicBezTo>
                    <a:pt x="1361081" y="1167362"/>
                    <a:pt x="1282870" y="1164383"/>
                    <a:pt x="1216054" y="1129939"/>
                  </a:cubicBezTo>
                  <a:cubicBezTo>
                    <a:pt x="1215517" y="1131727"/>
                    <a:pt x="1212534" y="1131548"/>
                    <a:pt x="1212534" y="1129403"/>
                  </a:cubicBezTo>
                  <a:cubicBezTo>
                    <a:pt x="1217307" y="1116174"/>
                    <a:pt x="1267001" y="1134706"/>
                    <a:pt x="1280186" y="1134111"/>
                  </a:cubicBezTo>
                  <a:cubicBezTo>
                    <a:pt x="1341335" y="1141738"/>
                    <a:pt x="1402305" y="1144896"/>
                    <a:pt x="1463752" y="1142990"/>
                  </a:cubicBezTo>
                  <a:cubicBezTo>
                    <a:pt x="1600427" y="1135839"/>
                    <a:pt x="1735612" y="1115518"/>
                    <a:pt x="1866978" y="1077261"/>
                  </a:cubicBezTo>
                  <a:cubicBezTo>
                    <a:pt x="1912198" y="1065522"/>
                    <a:pt x="1955330" y="1047823"/>
                    <a:pt x="1996673" y="1026251"/>
                  </a:cubicBezTo>
                  <a:cubicBezTo>
                    <a:pt x="2032945" y="1012248"/>
                    <a:pt x="2066293" y="993059"/>
                    <a:pt x="2097733" y="970832"/>
                  </a:cubicBezTo>
                  <a:cubicBezTo>
                    <a:pt x="2110321" y="964158"/>
                    <a:pt x="2125951" y="942646"/>
                    <a:pt x="2139613" y="958080"/>
                  </a:cubicBezTo>
                  <a:cubicBezTo>
                    <a:pt x="2151306" y="975599"/>
                    <a:pt x="2125832" y="985074"/>
                    <a:pt x="2114855" y="993894"/>
                  </a:cubicBezTo>
                  <a:cubicBezTo>
                    <a:pt x="2082401" y="1016657"/>
                    <a:pt x="2048456" y="1037037"/>
                    <a:pt x="2011289" y="1051101"/>
                  </a:cubicBezTo>
                  <a:cubicBezTo>
                    <a:pt x="1941729" y="1088702"/>
                    <a:pt x="1865128" y="1108546"/>
                    <a:pt x="1788766" y="1127436"/>
                  </a:cubicBezTo>
                  <a:cubicBezTo>
                    <a:pt x="1672733" y="1152524"/>
                    <a:pt x="1553775" y="1169388"/>
                    <a:pt x="1434878" y="1170103"/>
                  </a:cubicBezTo>
                  <a:close/>
                  <a:moveTo>
                    <a:pt x="1153473" y="340839"/>
                  </a:moveTo>
                  <a:cubicBezTo>
                    <a:pt x="1153473" y="339886"/>
                    <a:pt x="1154308" y="339051"/>
                    <a:pt x="1155263" y="339051"/>
                  </a:cubicBezTo>
                  <a:cubicBezTo>
                    <a:pt x="1156217" y="339051"/>
                    <a:pt x="1157052" y="339886"/>
                    <a:pt x="1157052" y="340839"/>
                  </a:cubicBezTo>
                  <a:cubicBezTo>
                    <a:pt x="1157052" y="341793"/>
                    <a:pt x="1156217" y="342627"/>
                    <a:pt x="1155263" y="342627"/>
                  </a:cubicBezTo>
                  <a:cubicBezTo>
                    <a:pt x="1154308" y="342627"/>
                    <a:pt x="1153473" y="341852"/>
                    <a:pt x="1153473" y="340839"/>
                  </a:cubicBezTo>
                  <a:close/>
                  <a:moveTo>
                    <a:pt x="1133070" y="783836"/>
                  </a:moveTo>
                  <a:cubicBezTo>
                    <a:pt x="1141661" y="668648"/>
                    <a:pt x="1132533" y="552029"/>
                    <a:pt x="1145956" y="437316"/>
                  </a:cubicBezTo>
                  <a:cubicBezTo>
                    <a:pt x="1146732" y="416043"/>
                    <a:pt x="1147865" y="394471"/>
                    <a:pt x="1143868" y="373435"/>
                  </a:cubicBezTo>
                  <a:cubicBezTo>
                    <a:pt x="1141482" y="360683"/>
                    <a:pt x="1139215" y="346500"/>
                    <a:pt x="1145956" y="334642"/>
                  </a:cubicBezTo>
                  <a:cubicBezTo>
                    <a:pt x="1148163" y="329338"/>
                    <a:pt x="1157470" y="322545"/>
                    <a:pt x="1161049" y="329815"/>
                  </a:cubicBezTo>
                  <a:cubicBezTo>
                    <a:pt x="1162123" y="334701"/>
                    <a:pt x="1157709" y="339111"/>
                    <a:pt x="1157291" y="343997"/>
                  </a:cubicBezTo>
                  <a:cubicBezTo>
                    <a:pt x="1155382" y="355796"/>
                    <a:pt x="1160155" y="367417"/>
                    <a:pt x="1162422" y="378858"/>
                  </a:cubicBezTo>
                  <a:cubicBezTo>
                    <a:pt x="1166001" y="396854"/>
                    <a:pt x="1166180" y="415327"/>
                    <a:pt x="1166598" y="433562"/>
                  </a:cubicBezTo>
                  <a:cubicBezTo>
                    <a:pt x="1163794" y="463775"/>
                    <a:pt x="1162541" y="493689"/>
                    <a:pt x="1162362" y="523663"/>
                  </a:cubicBezTo>
                  <a:cubicBezTo>
                    <a:pt x="1162183" y="527060"/>
                    <a:pt x="1162064" y="530457"/>
                    <a:pt x="1161944" y="533853"/>
                  </a:cubicBezTo>
                  <a:cubicBezTo>
                    <a:pt x="1161885" y="536833"/>
                    <a:pt x="1161646" y="539932"/>
                    <a:pt x="1162064" y="542911"/>
                  </a:cubicBezTo>
                  <a:cubicBezTo>
                    <a:pt x="1162183" y="543567"/>
                    <a:pt x="1162243" y="544163"/>
                    <a:pt x="1162422" y="544758"/>
                  </a:cubicBezTo>
                  <a:cubicBezTo>
                    <a:pt x="1162481" y="551790"/>
                    <a:pt x="1162601" y="558762"/>
                    <a:pt x="1162779" y="565854"/>
                  </a:cubicBezTo>
                  <a:cubicBezTo>
                    <a:pt x="1164092" y="638435"/>
                    <a:pt x="1165762" y="711195"/>
                    <a:pt x="1161706" y="783717"/>
                  </a:cubicBezTo>
                  <a:cubicBezTo>
                    <a:pt x="1161586" y="793013"/>
                    <a:pt x="1154427" y="797721"/>
                    <a:pt x="1147328" y="797721"/>
                  </a:cubicBezTo>
                  <a:cubicBezTo>
                    <a:pt x="1140169" y="797840"/>
                    <a:pt x="1133189" y="793192"/>
                    <a:pt x="1133070" y="783836"/>
                  </a:cubicBezTo>
                  <a:close/>
                  <a:moveTo>
                    <a:pt x="1281975" y="798853"/>
                  </a:moveTo>
                  <a:cubicBezTo>
                    <a:pt x="1272311" y="797900"/>
                    <a:pt x="1268373" y="787233"/>
                    <a:pt x="1269924" y="779248"/>
                  </a:cubicBezTo>
                  <a:cubicBezTo>
                    <a:pt x="1270521" y="769892"/>
                    <a:pt x="1270402" y="760536"/>
                    <a:pt x="1270402" y="751121"/>
                  </a:cubicBezTo>
                  <a:cubicBezTo>
                    <a:pt x="1270879" y="701125"/>
                    <a:pt x="1269447" y="651247"/>
                    <a:pt x="1267777" y="601310"/>
                  </a:cubicBezTo>
                  <a:cubicBezTo>
                    <a:pt x="1268015" y="590643"/>
                    <a:pt x="1267836" y="579977"/>
                    <a:pt x="1267479" y="569310"/>
                  </a:cubicBezTo>
                  <a:cubicBezTo>
                    <a:pt x="1267538" y="569250"/>
                    <a:pt x="1267538" y="569191"/>
                    <a:pt x="1267598" y="569071"/>
                  </a:cubicBezTo>
                  <a:cubicBezTo>
                    <a:pt x="1269686" y="564602"/>
                    <a:pt x="1269030" y="559358"/>
                    <a:pt x="1268851" y="554531"/>
                  </a:cubicBezTo>
                  <a:cubicBezTo>
                    <a:pt x="1268672" y="550479"/>
                    <a:pt x="1268373" y="546427"/>
                    <a:pt x="1268135" y="542375"/>
                  </a:cubicBezTo>
                  <a:cubicBezTo>
                    <a:pt x="1267538" y="533853"/>
                    <a:pt x="1266882" y="525332"/>
                    <a:pt x="1266285" y="516810"/>
                  </a:cubicBezTo>
                  <a:cubicBezTo>
                    <a:pt x="1266285" y="514308"/>
                    <a:pt x="1265391" y="511924"/>
                    <a:pt x="1263959" y="510017"/>
                  </a:cubicBezTo>
                  <a:cubicBezTo>
                    <a:pt x="1262109" y="482784"/>
                    <a:pt x="1260439" y="455551"/>
                    <a:pt x="1261393" y="428259"/>
                  </a:cubicBezTo>
                  <a:cubicBezTo>
                    <a:pt x="1262527" y="407104"/>
                    <a:pt x="1263362" y="385770"/>
                    <a:pt x="1267598" y="364973"/>
                  </a:cubicBezTo>
                  <a:cubicBezTo>
                    <a:pt x="1272609" y="344176"/>
                    <a:pt x="1281080" y="321472"/>
                    <a:pt x="1270998" y="300854"/>
                  </a:cubicBezTo>
                  <a:cubicBezTo>
                    <a:pt x="1235860" y="327670"/>
                    <a:pt x="1205673" y="345368"/>
                    <a:pt x="1160035" y="334463"/>
                  </a:cubicBezTo>
                  <a:cubicBezTo>
                    <a:pt x="1154964" y="332854"/>
                    <a:pt x="1154964" y="325822"/>
                    <a:pt x="1160035" y="324213"/>
                  </a:cubicBezTo>
                  <a:cubicBezTo>
                    <a:pt x="1173935" y="320697"/>
                    <a:pt x="1188671" y="321115"/>
                    <a:pt x="1202392" y="317003"/>
                  </a:cubicBezTo>
                  <a:cubicBezTo>
                    <a:pt x="1224167" y="308720"/>
                    <a:pt x="1242005" y="293286"/>
                    <a:pt x="1262109" y="282202"/>
                  </a:cubicBezTo>
                  <a:cubicBezTo>
                    <a:pt x="1289075" y="270165"/>
                    <a:pt x="1297427" y="307647"/>
                    <a:pt x="1297367" y="327312"/>
                  </a:cubicBezTo>
                  <a:cubicBezTo>
                    <a:pt x="1297785" y="342091"/>
                    <a:pt x="1292773" y="356273"/>
                    <a:pt x="1290864" y="370813"/>
                  </a:cubicBezTo>
                  <a:cubicBezTo>
                    <a:pt x="1287524" y="401800"/>
                    <a:pt x="1286987" y="433026"/>
                    <a:pt x="1288418" y="464073"/>
                  </a:cubicBezTo>
                  <a:cubicBezTo>
                    <a:pt x="1295935" y="535820"/>
                    <a:pt x="1296293" y="607865"/>
                    <a:pt x="1298858" y="679851"/>
                  </a:cubicBezTo>
                  <a:cubicBezTo>
                    <a:pt x="1299336" y="708633"/>
                    <a:pt x="1299157" y="737475"/>
                    <a:pt x="1299216" y="766257"/>
                  </a:cubicBezTo>
                  <a:cubicBezTo>
                    <a:pt x="1299336" y="778533"/>
                    <a:pt x="1300231" y="798913"/>
                    <a:pt x="1284063" y="798913"/>
                  </a:cubicBezTo>
                  <a:cubicBezTo>
                    <a:pt x="1283288" y="798913"/>
                    <a:pt x="1282632" y="798913"/>
                    <a:pt x="1281975" y="798853"/>
                  </a:cubicBezTo>
                  <a:close/>
                  <a:moveTo>
                    <a:pt x="1203048" y="829304"/>
                  </a:moveTo>
                  <a:cubicBezTo>
                    <a:pt x="1154666" y="820961"/>
                    <a:pt x="1166120" y="785326"/>
                    <a:pt x="1107596" y="802548"/>
                  </a:cubicBezTo>
                  <a:cubicBezTo>
                    <a:pt x="1105150" y="803084"/>
                    <a:pt x="1099960" y="799807"/>
                    <a:pt x="1103897" y="798019"/>
                  </a:cubicBezTo>
                  <a:cubicBezTo>
                    <a:pt x="1123048" y="789319"/>
                    <a:pt x="1145777" y="776447"/>
                    <a:pt x="1166836" y="786339"/>
                  </a:cubicBezTo>
                  <a:cubicBezTo>
                    <a:pt x="1179901" y="792775"/>
                    <a:pt x="1192071" y="802250"/>
                    <a:pt x="1207224" y="802905"/>
                  </a:cubicBezTo>
                  <a:cubicBezTo>
                    <a:pt x="1231982" y="802190"/>
                    <a:pt x="1255249" y="787531"/>
                    <a:pt x="1280484" y="794741"/>
                  </a:cubicBezTo>
                  <a:cubicBezTo>
                    <a:pt x="1288896" y="796291"/>
                    <a:pt x="1296890" y="799628"/>
                    <a:pt x="1305421" y="800403"/>
                  </a:cubicBezTo>
                  <a:cubicBezTo>
                    <a:pt x="1318605" y="794563"/>
                    <a:pt x="1327613" y="781810"/>
                    <a:pt x="1341335" y="776447"/>
                  </a:cubicBezTo>
                  <a:cubicBezTo>
                    <a:pt x="1347718" y="773408"/>
                    <a:pt x="1355831" y="776507"/>
                    <a:pt x="1359292" y="782406"/>
                  </a:cubicBezTo>
                  <a:cubicBezTo>
                    <a:pt x="1365854" y="794146"/>
                    <a:pt x="1355414" y="802250"/>
                    <a:pt x="1345749" y="807017"/>
                  </a:cubicBezTo>
                  <a:cubicBezTo>
                    <a:pt x="1332207" y="817326"/>
                    <a:pt x="1318128" y="832105"/>
                    <a:pt x="1299455" y="828649"/>
                  </a:cubicBezTo>
                  <a:cubicBezTo>
                    <a:pt x="1285734" y="826384"/>
                    <a:pt x="1272549" y="820485"/>
                    <a:pt x="1258351" y="821617"/>
                  </a:cubicBezTo>
                  <a:cubicBezTo>
                    <a:pt x="1239976" y="824060"/>
                    <a:pt x="1222079" y="832582"/>
                    <a:pt x="1203048" y="829304"/>
                  </a:cubicBezTo>
                  <a:close/>
                  <a:moveTo>
                    <a:pt x="1208716" y="335774"/>
                  </a:moveTo>
                  <a:cubicBezTo>
                    <a:pt x="1208716" y="335714"/>
                    <a:pt x="1208716" y="335714"/>
                    <a:pt x="1208716" y="335655"/>
                  </a:cubicBezTo>
                  <a:cubicBezTo>
                    <a:pt x="1197858" y="312176"/>
                    <a:pt x="1204540" y="283990"/>
                    <a:pt x="1201974" y="258783"/>
                  </a:cubicBezTo>
                  <a:cubicBezTo>
                    <a:pt x="1110340" y="185665"/>
                    <a:pt x="1174413" y="88413"/>
                    <a:pt x="1220946" y="9455"/>
                  </a:cubicBezTo>
                  <a:cubicBezTo>
                    <a:pt x="1230431" y="-8601"/>
                    <a:pt x="1251013" y="1708"/>
                    <a:pt x="1251848" y="19407"/>
                  </a:cubicBezTo>
                  <a:cubicBezTo>
                    <a:pt x="1252147" y="60942"/>
                    <a:pt x="1275592" y="96815"/>
                    <a:pt x="1280842" y="137456"/>
                  </a:cubicBezTo>
                  <a:cubicBezTo>
                    <a:pt x="1285972" y="179110"/>
                    <a:pt x="1269328" y="236257"/>
                    <a:pt x="1227627" y="253360"/>
                  </a:cubicBezTo>
                  <a:cubicBezTo>
                    <a:pt x="1227090" y="274634"/>
                    <a:pt x="1222139" y="295789"/>
                    <a:pt x="1220528" y="317122"/>
                  </a:cubicBezTo>
                  <a:cubicBezTo>
                    <a:pt x="1219454" y="323796"/>
                    <a:pt x="1218500" y="332616"/>
                    <a:pt x="1212236" y="336489"/>
                  </a:cubicBezTo>
                  <a:cubicBezTo>
                    <a:pt x="1211937" y="338575"/>
                    <a:pt x="1208358" y="338038"/>
                    <a:pt x="1208716" y="335774"/>
                  </a:cubicBezTo>
                  <a:close/>
                  <a:moveTo>
                    <a:pt x="1210267" y="228570"/>
                  </a:moveTo>
                  <a:cubicBezTo>
                    <a:pt x="1211400" y="229643"/>
                    <a:pt x="1212534" y="230715"/>
                    <a:pt x="1213667" y="231788"/>
                  </a:cubicBezTo>
                  <a:cubicBezTo>
                    <a:pt x="1218082" y="225233"/>
                    <a:pt x="1226792" y="222909"/>
                    <a:pt x="1231386" y="216295"/>
                  </a:cubicBezTo>
                  <a:cubicBezTo>
                    <a:pt x="1247613" y="196153"/>
                    <a:pt x="1255010" y="170350"/>
                    <a:pt x="1252803" y="144667"/>
                  </a:cubicBezTo>
                  <a:cubicBezTo>
                    <a:pt x="1249999" y="113381"/>
                    <a:pt x="1234011" y="85314"/>
                    <a:pt x="1227269" y="55042"/>
                  </a:cubicBezTo>
                  <a:cubicBezTo>
                    <a:pt x="1198813" y="106052"/>
                    <a:pt x="1155143" y="180004"/>
                    <a:pt x="1210267" y="228570"/>
                  </a:cubicBezTo>
                  <a:close/>
                  <a:moveTo>
                    <a:pt x="840509" y="776447"/>
                  </a:moveTo>
                  <a:cubicBezTo>
                    <a:pt x="823209" y="772455"/>
                    <a:pt x="805252" y="751538"/>
                    <a:pt x="816944" y="734317"/>
                  </a:cubicBezTo>
                  <a:cubicBezTo>
                    <a:pt x="833529" y="718227"/>
                    <a:pt x="850472" y="702257"/>
                    <a:pt x="868489" y="687717"/>
                  </a:cubicBezTo>
                  <a:cubicBezTo>
                    <a:pt x="893962" y="664357"/>
                    <a:pt x="927132" y="650234"/>
                    <a:pt x="951234" y="628007"/>
                  </a:cubicBezTo>
                  <a:cubicBezTo>
                    <a:pt x="953560" y="625027"/>
                    <a:pt x="958571" y="625325"/>
                    <a:pt x="960600" y="628543"/>
                  </a:cubicBezTo>
                  <a:cubicBezTo>
                    <a:pt x="977304" y="630212"/>
                    <a:pt x="986253" y="650234"/>
                    <a:pt x="981062" y="665191"/>
                  </a:cubicBezTo>
                  <a:cubicBezTo>
                    <a:pt x="973725" y="685452"/>
                    <a:pt x="951890" y="695702"/>
                    <a:pt x="938706" y="711970"/>
                  </a:cubicBezTo>
                  <a:cubicBezTo>
                    <a:pt x="924507" y="726391"/>
                    <a:pt x="909593" y="740156"/>
                    <a:pt x="894678" y="753862"/>
                  </a:cubicBezTo>
                  <a:cubicBezTo>
                    <a:pt x="880539" y="767807"/>
                    <a:pt x="861688" y="783658"/>
                    <a:pt x="840509" y="776447"/>
                  </a:cubicBezTo>
                  <a:close/>
                  <a:moveTo>
                    <a:pt x="851546" y="751121"/>
                  </a:moveTo>
                  <a:cubicBezTo>
                    <a:pt x="856318" y="750287"/>
                    <a:pt x="860435" y="747248"/>
                    <a:pt x="864074" y="744209"/>
                  </a:cubicBezTo>
                  <a:cubicBezTo>
                    <a:pt x="877795" y="731337"/>
                    <a:pt x="891516" y="718406"/>
                    <a:pt x="904999" y="705296"/>
                  </a:cubicBezTo>
                  <a:cubicBezTo>
                    <a:pt x="917169" y="693318"/>
                    <a:pt x="930413" y="679076"/>
                    <a:pt x="942882" y="668350"/>
                  </a:cubicBezTo>
                  <a:cubicBezTo>
                    <a:pt x="946461" y="664357"/>
                    <a:pt x="952725" y="661199"/>
                    <a:pt x="953560" y="655597"/>
                  </a:cubicBezTo>
                  <a:cubicBezTo>
                    <a:pt x="951711" y="653929"/>
                    <a:pt x="949683" y="652320"/>
                    <a:pt x="948430" y="650115"/>
                  </a:cubicBezTo>
                  <a:cubicBezTo>
                    <a:pt x="938527" y="658517"/>
                    <a:pt x="928027" y="666264"/>
                    <a:pt x="918362" y="674785"/>
                  </a:cubicBezTo>
                  <a:cubicBezTo>
                    <a:pt x="890562" y="698205"/>
                    <a:pt x="865327" y="720313"/>
                    <a:pt x="840807" y="746413"/>
                  </a:cubicBezTo>
                  <a:cubicBezTo>
                    <a:pt x="843552" y="749333"/>
                    <a:pt x="847668" y="750823"/>
                    <a:pt x="851546" y="751121"/>
                  </a:cubicBezTo>
                  <a:close/>
                  <a:moveTo>
                    <a:pt x="706041" y="876381"/>
                  </a:moveTo>
                  <a:cubicBezTo>
                    <a:pt x="692797" y="872090"/>
                    <a:pt x="689575" y="857908"/>
                    <a:pt x="686354" y="845989"/>
                  </a:cubicBezTo>
                  <a:cubicBezTo>
                    <a:pt x="678837" y="820008"/>
                    <a:pt x="675377" y="793252"/>
                    <a:pt x="670366" y="766674"/>
                  </a:cubicBezTo>
                  <a:cubicBezTo>
                    <a:pt x="666846" y="749512"/>
                    <a:pt x="661596" y="732708"/>
                    <a:pt x="659627" y="715307"/>
                  </a:cubicBezTo>
                  <a:cubicBezTo>
                    <a:pt x="659448" y="712328"/>
                    <a:pt x="659031" y="708633"/>
                    <a:pt x="661357" y="706368"/>
                  </a:cubicBezTo>
                  <a:cubicBezTo>
                    <a:pt x="656943" y="679851"/>
                    <a:pt x="699061" y="681102"/>
                    <a:pt x="713498" y="692543"/>
                  </a:cubicBezTo>
                  <a:cubicBezTo>
                    <a:pt x="720299" y="697907"/>
                    <a:pt x="721731" y="707143"/>
                    <a:pt x="723521" y="715188"/>
                  </a:cubicBezTo>
                  <a:cubicBezTo>
                    <a:pt x="730859" y="754816"/>
                    <a:pt x="742969" y="791404"/>
                    <a:pt x="750665" y="830675"/>
                  </a:cubicBezTo>
                  <a:cubicBezTo>
                    <a:pt x="758599" y="861423"/>
                    <a:pt x="738674" y="888061"/>
                    <a:pt x="706041" y="876381"/>
                  </a:cubicBezTo>
                  <a:close/>
                  <a:moveTo>
                    <a:pt x="720776" y="850876"/>
                  </a:moveTo>
                  <a:cubicBezTo>
                    <a:pt x="721194" y="850816"/>
                    <a:pt x="721552" y="850757"/>
                    <a:pt x="721970" y="850697"/>
                  </a:cubicBezTo>
                  <a:cubicBezTo>
                    <a:pt x="722208" y="850638"/>
                    <a:pt x="722447" y="850578"/>
                    <a:pt x="722745" y="850518"/>
                  </a:cubicBezTo>
                  <a:cubicBezTo>
                    <a:pt x="725191" y="827695"/>
                    <a:pt x="713796" y="804574"/>
                    <a:pt x="709561" y="782227"/>
                  </a:cubicBezTo>
                  <a:cubicBezTo>
                    <a:pt x="703416" y="759881"/>
                    <a:pt x="699061" y="737177"/>
                    <a:pt x="693871" y="714652"/>
                  </a:cubicBezTo>
                  <a:cubicBezTo>
                    <a:pt x="686414" y="711493"/>
                    <a:pt x="679732" y="716499"/>
                    <a:pt x="672454" y="715903"/>
                  </a:cubicBezTo>
                  <a:cubicBezTo>
                    <a:pt x="692021" y="759047"/>
                    <a:pt x="697987" y="806660"/>
                    <a:pt x="716123" y="850280"/>
                  </a:cubicBezTo>
                  <a:cubicBezTo>
                    <a:pt x="717615" y="850757"/>
                    <a:pt x="719225" y="850876"/>
                    <a:pt x="720776" y="850876"/>
                  </a:cubicBezTo>
                  <a:close/>
                  <a:moveTo>
                    <a:pt x="1130445" y="954027"/>
                  </a:moveTo>
                  <a:cubicBezTo>
                    <a:pt x="1092980" y="943837"/>
                    <a:pt x="1055455" y="935614"/>
                    <a:pt x="1017334" y="929297"/>
                  </a:cubicBezTo>
                  <a:cubicBezTo>
                    <a:pt x="999676" y="924768"/>
                    <a:pt x="969668" y="921848"/>
                    <a:pt x="969250" y="898370"/>
                  </a:cubicBezTo>
                  <a:cubicBezTo>
                    <a:pt x="969668" y="894079"/>
                    <a:pt x="972770" y="890206"/>
                    <a:pt x="975932" y="887703"/>
                  </a:cubicBezTo>
                  <a:cubicBezTo>
                    <a:pt x="982315" y="882161"/>
                    <a:pt x="987267" y="875189"/>
                    <a:pt x="994008" y="870005"/>
                  </a:cubicBezTo>
                  <a:cubicBezTo>
                    <a:pt x="1000809" y="850757"/>
                    <a:pt x="1026999" y="864045"/>
                    <a:pt x="1041794" y="864105"/>
                  </a:cubicBezTo>
                  <a:cubicBezTo>
                    <a:pt x="1081049" y="873222"/>
                    <a:pt x="1118931" y="879420"/>
                    <a:pt x="1155203" y="896224"/>
                  </a:cubicBezTo>
                  <a:cubicBezTo>
                    <a:pt x="1162004" y="900217"/>
                    <a:pt x="1168566" y="905938"/>
                    <a:pt x="1170416" y="913923"/>
                  </a:cubicBezTo>
                  <a:cubicBezTo>
                    <a:pt x="1173220" y="935018"/>
                    <a:pt x="1153592" y="962728"/>
                    <a:pt x="1130445" y="954027"/>
                  </a:cubicBezTo>
                  <a:close/>
                  <a:moveTo>
                    <a:pt x="1138320" y="926914"/>
                  </a:moveTo>
                  <a:cubicBezTo>
                    <a:pt x="1139692" y="925245"/>
                    <a:pt x="1140885" y="923398"/>
                    <a:pt x="1141720" y="921431"/>
                  </a:cubicBezTo>
                  <a:cubicBezTo>
                    <a:pt x="1104255" y="905759"/>
                    <a:pt x="1063629" y="897655"/>
                    <a:pt x="1023777" y="890623"/>
                  </a:cubicBezTo>
                  <a:cubicBezTo>
                    <a:pt x="1014172" y="888716"/>
                    <a:pt x="1000690" y="890325"/>
                    <a:pt x="995201" y="880492"/>
                  </a:cubicBezTo>
                  <a:cubicBezTo>
                    <a:pt x="991264" y="885796"/>
                    <a:pt x="986551" y="890802"/>
                    <a:pt x="984224" y="897059"/>
                  </a:cubicBezTo>
                  <a:lnTo>
                    <a:pt x="984224" y="897059"/>
                  </a:lnTo>
                  <a:cubicBezTo>
                    <a:pt x="1000869" y="907189"/>
                    <a:pt x="1022465" y="905580"/>
                    <a:pt x="1041317" y="908798"/>
                  </a:cubicBezTo>
                  <a:cubicBezTo>
                    <a:pt x="1074009" y="912135"/>
                    <a:pt x="1106522" y="919286"/>
                    <a:pt x="1138320" y="926914"/>
                  </a:cubicBezTo>
                  <a:close/>
                  <a:moveTo>
                    <a:pt x="1489166" y="875129"/>
                  </a:moveTo>
                  <a:cubicBezTo>
                    <a:pt x="1475147" y="873997"/>
                    <a:pt x="1455102" y="867800"/>
                    <a:pt x="1457011" y="850340"/>
                  </a:cubicBezTo>
                  <a:cubicBezTo>
                    <a:pt x="1461127" y="825371"/>
                    <a:pt x="1469956" y="801296"/>
                    <a:pt x="1478547" y="777579"/>
                  </a:cubicBezTo>
                  <a:cubicBezTo>
                    <a:pt x="1482067" y="770011"/>
                    <a:pt x="1506526" y="694808"/>
                    <a:pt x="1516131" y="710480"/>
                  </a:cubicBezTo>
                  <a:cubicBezTo>
                    <a:pt x="1515356" y="693080"/>
                    <a:pt x="1534506" y="693676"/>
                    <a:pt x="1546497" y="697966"/>
                  </a:cubicBezTo>
                  <a:cubicBezTo>
                    <a:pt x="1558369" y="700111"/>
                    <a:pt x="1570420" y="709467"/>
                    <a:pt x="1567735" y="722756"/>
                  </a:cubicBezTo>
                  <a:cubicBezTo>
                    <a:pt x="1557355" y="762920"/>
                    <a:pt x="1539875" y="800820"/>
                    <a:pt x="1524483" y="839256"/>
                  </a:cubicBezTo>
                  <a:cubicBezTo>
                    <a:pt x="1518518" y="854988"/>
                    <a:pt x="1509748" y="877513"/>
                    <a:pt x="1489166" y="875129"/>
                  </a:cubicBezTo>
                  <a:close/>
                  <a:moveTo>
                    <a:pt x="1489763" y="846705"/>
                  </a:moveTo>
                  <a:cubicBezTo>
                    <a:pt x="1507839" y="807494"/>
                    <a:pt x="1523827" y="765900"/>
                    <a:pt x="1537847" y="725318"/>
                  </a:cubicBezTo>
                  <a:cubicBezTo>
                    <a:pt x="1529137" y="723709"/>
                    <a:pt x="1517921" y="722696"/>
                    <a:pt x="1516370" y="711910"/>
                  </a:cubicBezTo>
                  <a:cubicBezTo>
                    <a:pt x="1504140" y="756008"/>
                    <a:pt x="1489524" y="800105"/>
                    <a:pt x="1483976" y="845811"/>
                  </a:cubicBezTo>
                  <a:cubicBezTo>
                    <a:pt x="1484035" y="845811"/>
                    <a:pt x="1484095" y="845811"/>
                    <a:pt x="1484155" y="845870"/>
                  </a:cubicBezTo>
                  <a:cubicBezTo>
                    <a:pt x="1486004" y="846228"/>
                    <a:pt x="1487913" y="846466"/>
                    <a:pt x="1489763" y="846705"/>
                  </a:cubicBezTo>
                  <a:close/>
                  <a:moveTo>
                    <a:pt x="1846873" y="897893"/>
                  </a:moveTo>
                  <a:cubicBezTo>
                    <a:pt x="1804397" y="882519"/>
                    <a:pt x="1766037" y="856835"/>
                    <a:pt x="1726902" y="834548"/>
                  </a:cubicBezTo>
                  <a:cubicBezTo>
                    <a:pt x="1721174" y="829423"/>
                    <a:pt x="1672553" y="807196"/>
                    <a:pt x="1687170" y="799926"/>
                  </a:cubicBezTo>
                  <a:cubicBezTo>
                    <a:pt x="1687170" y="799926"/>
                    <a:pt x="1687110" y="799926"/>
                    <a:pt x="1687110" y="799866"/>
                  </a:cubicBezTo>
                  <a:cubicBezTo>
                    <a:pt x="1693135" y="799926"/>
                    <a:pt x="1698683" y="803144"/>
                    <a:pt x="1704351" y="804991"/>
                  </a:cubicBezTo>
                  <a:cubicBezTo>
                    <a:pt x="1693195" y="795397"/>
                    <a:pt x="1705186" y="782704"/>
                    <a:pt x="1715030" y="778056"/>
                  </a:cubicBezTo>
                  <a:cubicBezTo>
                    <a:pt x="1729944" y="769237"/>
                    <a:pt x="1746111" y="776090"/>
                    <a:pt x="1759534" y="784313"/>
                  </a:cubicBezTo>
                  <a:cubicBezTo>
                    <a:pt x="1779699" y="795635"/>
                    <a:pt x="1802309" y="808567"/>
                    <a:pt x="1821876" y="819770"/>
                  </a:cubicBezTo>
                  <a:cubicBezTo>
                    <a:pt x="1838163" y="831807"/>
                    <a:pt x="1890184" y="850220"/>
                    <a:pt x="1884696" y="873759"/>
                  </a:cubicBezTo>
                  <a:cubicBezTo>
                    <a:pt x="1880341" y="889610"/>
                    <a:pt x="1863696" y="903077"/>
                    <a:pt x="1846873" y="897893"/>
                  </a:cubicBezTo>
                  <a:close/>
                  <a:moveTo>
                    <a:pt x="1854271" y="871137"/>
                  </a:moveTo>
                  <a:cubicBezTo>
                    <a:pt x="1854509" y="870898"/>
                    <a:pt x="1854748" y="870720"/>
                    <a:pt x="1854986" y="870481"/>
                  </a:cubicBezTo>
                  <a:cubicBezTo>
                    <a:pt x="1814598" y="845394"/>
                    <a:pt x="1771943" y="824239"/>
                    <a:pt x="1731913" y="798496"/>
                  </a:cubicBezTo>
                  <a:cubicBezTo>
                    <a:pt x="1723501" y="798376"/>
                    <a:pt x="1719027" y="809043"/>
                    <a:pt x="1710376" y="807494"/>
                  </a:cubicBezTo>
                  <a:cubicBezTo>
                    <a:pt x="1743128" y="822332"/>
                    <a:pt x="1775821" y="837408"/>
                    <a:pt x="1808394" y="852723"/>
                  </a:cubicBezTo>
                  <a:cubicBezTo>
                    <a:pt x="1823487" y="859338"/>
                    <a:pt x="1837924" y="868634"/>
                    <a:pt x="1854271" y="871137"/>
                  </a:cubicBezTo>
                  <a:close/>
                  <a:moveTo>
                    <a:pt x="1570957" y="989186"/>
                  </a:moveTo>
                  <a:cubicBezTo>
                    <a:pt x="1548585" y="986624"/>
                    <a:pt x="1545781" y="974646"/>
                    <a:pt x="1547034" y="954623"/>
                  </a:cubicBezTo>
                  <a:cubicBezTo>
                    <a:pt x="1537429" y="942169"/>
                    <a:pt x="1550971" y="931383"/>
                    <a:pt x="1563738" y="932098"/>
                  </a:cubicBezTo>
                  <a:cubicBezTo>
                    <a:pt x="1589808" y="929714"/>
                    <a:pt x="1614626" y="931145"/>
                    <a:pt x="1639921" y="929238"/>
                  </a:cubicBezTo>
                  <a:cubicBezTo>
                    <a:pt x="1673687" y="927212"/>
                    <a:pt x="1710854" y="921312"/>
                    <a:pt x="1742592" y="935554"/>
                  </a:cubicBezTo>
                  <a:cubicBezTo>
                    <a:pt x="1766872" y="950631"/>
                    <a:pt x="1752137" y="977208"/>
                    <a:pt x="1729765" y="984180"/>
                  </a:cubicBezTo>
                  <a:cubicBezTo>
                    <a:pt x="1696715" y="993298"/>
                    <a:pt x="1661040" y="987219"/>
                    <a:pt x="1627452" y="987577"/>
                  </a:cubicBezTo>
                  <a:cubicBezTo>
                    <a:pt x="1608541" y="986862"/>
                    <a:pt x="1589749" y="989841"/>
                    <a:pt x="1570957" y="989186"/>
                  </a:cubicBezTo>
                  <a:close/>
                  <a:moveTo>
                    <a:pt x="1568272" y="970355"/>
                  </a:moveTo>
                  <a:cubicBezTo>
                    <a:pt x="1594820" y="966005"/>
                    <a:pt x="1621248" y="960940"/>
                    <a:pt x="1648332" y="961834"/>
                  </a:cubicBezTo>
                  <a:cubicBezTo>
                    <a:pt x="1672136" y="961715"/>
                    <a:pt x="1696536" y="963562"/>
                    <a:pt x="1719802" y="957662"/>
                  </a:cubicBezTo>
                  <a:cubicBezTo>
                    <a:pt x="1687468" y="951703"/>
                    <a:pt x="1654597" y="958020"/>
                    <a:pt x="1622083" y="958795"/>
                  </a:cubicBezTo>
                  <a:cubicBezTo>
                    <a:pt x="1600248" y="959033"/>
                    <a:pt x="1578294" y="957067"/>
                    <a:pt x="1556520" y="959033"/>
                  </a:cubicBezTo>
                  <a:cubicBezTo>
                    <a:pt x="1557295" y="962549"/>
                    <a:pt x="1558011" y="966422"/>
                    <a:pt x="1560457" y="969163"/>
                  </a:cubicBezTo>
                  <a:cubicBezTo>
                    <a:pt x="1562962" y="970117"/>
                    <a:pt x="1565707" y="970176"/>
                    <a:pt x="1568272" y="970355"/>
                  </a:cubicBezTo>
                  <a:close/>
                  <a:moveTo>
                    <a:pt x="1377010" y="1729660"/>
                  </a:moveTo>
                  <a:cubicBezTo>
                    <a:pt x="1295040" y="1727932"/>
                    <a:pt x="1213488" y="1720900"/>
                    <a:pt x="1131698" y="1715716"/>
                  </a:cubicBezTo>
                  <a:cubicBezTo>
                    <a:pt x="1050206" y="1706360"/>
                    <a:pt x="967938" y="1701771"/>
                    <a:pt x="887519" y="1684848"/>
                  </a:cubicBezTo>
                  <a:cubicBezTo>
                    <a:pt x="820285" y="1670188"/>
                    <a:pt x="754304" y="1650404"/>
                    <a:pt x="688144" y="1631514"/>
                  </a:cubicBezTo>
                  <a:cubicBezTo>
                    <a:pt x="601342" y="1602076"/>
                    <a:pt x="515733" y="1569063"/>
                    <a:pt x="431676" y="1532594"/>
                  </a:cubicBezTo>
                  <a:cubicBezTo>
                    <a:pt x="373987" y="1502739"/>
                    <a:pt x="298162" y="1480750"/>
                    <a:pt x="271793" y="1415498"/>
                  </a:cubicBezTo>
                  <a:cubicBezTo>
                    <a:pt x="256163" y="1348160"/>
                    <a:pt x="254791" y="1279273"/>
                    <a:pt x="249124" y="1210744"/>
                  </a:cubicBezTo>
                  <a:cubicBezTo>
                    <a:pt x="252643" y="1162893"/>
                    <a:pt x="247155" y="1114207"/>
                    <a:pt x="255388" y="1066892"/>
                  </a:cubicBezTo>
                  <a:cubicBezTo>
                    <a:pt x="254851" y="1065462"/>
                    <a:pt x="256044" y="1063674"/>
                    <a:pt x="256700" y="1062304"/>
                  </a:cubicBezTo>
                  <a:cubicBezTo>
                    <a:pt x="257237" y="1060576"/>
                    <a:pt x="259325" y="1059622"/>
                    <a:pt x="260876" y="1060695"/>
                  </a:cubicBezTo>
                  <a:cubicBezTo>
                    <a:pt x="262845" y="1061589"/>
                    <a:pt x="264157" y="1064449"/>
                    <a:pt x="264754" y="1066177"/>
                  </a:cubicBezTo>
                  <a:cubicBezTo>
                    <a:pt x="270362" y="1092814"/>
                    <a:pt x="268632" y="1120703"/>
                    <a:pt x="272450" y="1147757"/>
                  </a:cubicBezTo>
                  <a:cubicBezTo>
                    <a:pt x="271197" y="1207586"/>
                    <a:pt x="279847" y="1267951"/>
                    <a:pt x="285694" y="1326767"/>
                  </a:cubicBezTo>
                  <a:cubicBezTo>
                    <a:pt x="293091" y="1362283"/>
                    <a:pt x="287543" y="1405367"/>
                    <a:pt x="315940" y="1432422"/>
                  </a:cubicBezTo>
                  <a:cubicBezTo>
                    <a:pt x="353763" y="1470381"/>
                    <a:pt x="409602" y="1488735"/>
                    <a:pt x="456076" y="1512094"/>
                  </a:cubicBezTo>
                  <a:cubicBezTo>
                    <a:pt x="559045" y="1553867"/>
                    <a:pt x="661894" y="1598024"/>
                    <a:pt x="770173" y="1624304"/>
                  </a:cubicBezTo>
                  <a:cubicBezTo>
                    <a:pt x="847191" y="1648080"/>
                    <a:pt x="925820" y="1666434"/>
                    <a:pt x="1006238" y="1673764"/>
                  </a:cubicBezTo>
                  <a:cubicBezTo>
                    <a:pt x="1066552" y="1679604"/>
                    <a:pt x="1126687" y="1687708"/>
                    <a:pt x="1187299" y="1690092"/>
                  </a:cubicBezTo>
                  <a:cubicBezTo>
                    <a:pt x="1313176" y="1700818"/>
                    <a:pt x="1439949" y="1706837"/>
                    <a:pt x="1566005" y="1695515"/>
                  </a:cubicBezTo>
                  <a:cubicBezTo>
                    <a:pt x="1662173" y="1689973"/>
                    <a:pt x="1758341" y="1678531"/>
                    <a:pt x="1850094" y="1647842"/>
                  </a:cubicBezTo>
                  <a:cubicBezTo>
                    <a:pt x="1902235" y="1633779"/>
                    <a:pt x="1951393" y="1610896"/>
                    <a:pt x="2000193" y="1588132"/>
                  </a:cubicBezTo>
                  <a:cubicBezTo>
                    <a:pt x="2029187" y="1573771"/>
                    <a:pt x="2058240" y="1559469"/>
                    <a:pt x="2087353" y="1545227"/>
                  </a:cubicBezTo>
                  <a:cubicBezTo>
                    <a:pt x="2107219" y="1532296"/>
                    <a:pt x="2125176" y="1516385"/>
                    <a:pt x="2142834" y="1500653"/>
                  </a:cubicBezTo>
                  <a:cubicBezTo>
                    <a:pt x="2153215" y="1490701"/>
                    <a:pt x="2161567" y="1479021"/>
                    <a:pt x="2169919" y="1467401"/>
                  </a:cubicBezTo>
                  <a:cubicBezTo>
                    <a:pt x="2177137" y="1458165"/>
                    <a:pt x="2185310" y="1449405"/>
                    <a:pt x="2186384" y="1437129"/>
                  </a:cubicBezTo>
                  <a:cubicBezTo>
                    <a:pt x="2188950" y="1422947"/>
                    <a:pt x="2211202" y="1424436"/>
                    <a:pt x="2211739" y="1439155"/>
                  </a:cubicBezTo>
                  <a:cubicBezTo>
                    <a:pt x="2212813" y="1452504"/>
                    <a:pt x="2208875" y="1466746"/>
                    <a:pt x="2199330" y="1476340"/>
                  </a:cubicBezTo>
                  <a:cubicBezTo>
                    <a:pt x="2189487" y="1488675"/>
                    <a:pt x="2181075" y="1502083"/>
                    <a:pt x="2170277" y="1513703"/>
                  </a:cubicBezTo>
                  <a:cubicBezTo>
                    <a:pt x="2151067" y="1533607"/>
                    <a:pt x="2128994" y="1550828"/>
                    <a:pt x="2106742" y="1567216"/>
                  </a:cubicBezTo>
                  <a:cubicBezTo>
                    <a:pt x="2090455" y="1576810"/>
                    <a:pt x="2072677" y="1583901"/>
                    <a:pt x="2055913" y="1592661"/>
                  </a:cubicBezTo>
                  <a:cubicBezTo>
                    <a:pt x="2011468" y="1615484"/>
                    <a:pt x="1965950" y="1636222"/>
                    <a:pt x="1919655" y="1655172"/>
                  </a:cubicBezTo>
                  <a:cubicBezTo>
                    <a:pt x="1824680" y="1690032"/>
                    <a:pt x="1725112" y="1713570"/>
                    <a:pt x="1623992" y="1720006"/>
                  </a:cubicBezTo>
                  <a:cubicBezTo>
                    <a:pt x="1541844" y="1725906"/>
                    <a:pt x="1459457" y="1733951"/>
                    <a:pt x="1377010" y="1729660"/>
                  </a:cubicBezTo>
                  <a:close/>
                  <a:moveTo>
                    <a:pt x="2193782" y="1465792"/>
                  </a:moveTo>
                  <a:cubicBezTo>
                    <a:pt x="2176302" y="1463528"/>
                    <a:pt x="2181671" y="1445651"/>
                    <a:pt x="2183521" y="1433315"/>
                  </a:cubicBezTo>
                  <a:cubicBezTo>
                    <a:pt x="2188413" y="1402090"/>
                    <a:pt x="2189844" y="1370507"/>
                    <a:pt x="2192947" y="1338983"/>
                  </a:cubicBezTo>
                  <a:cubicBezTo>
                    <a:pt x="2199330" y="1271586"/>
                    <a:pt x="2201299" y="1203772"/>
                    <a:pt x="2211977" y="1136792"/>
                  </a:cubicBezTo>
                  <a:cubicBezTo>
                    <a:pt x="2215020" y="1110036"/>
                    <a:pt x="2221045" y="1083756"/>
                    <a:pt x="2226653" y="1057477"/>
                  </a:cubicBezTo>
                  <a:cubicBezTo>
                    <a:pt x="2229338" y="1049015"/>
                    <a:pt x="2229397" y="1038289"/>
                    <a:pt x="2235661" y="1031734"/>
                  </a:cubicBezTo>
                  <a:cubicBezTo>
                    <a:pt x="2235661" y="1031734"/>
                    <a:pt x="2235661" y="1031793"/>
                    <a:pt x="2235721" y="1031793"/>
                  </a:cubicBezTo>
                  <a:cubicBezTo>
                    <a:pt x="2246161" y="1027503"/>
                    <a:pt x="2238167" y="1076546"/>
                    <a:pt x="2238346" y="1083101"/>
                  </a:cubicBezTo>
                  <a:cubicBezTo>
                    <a:pt x="2230889" y="1147757"/>
                    <a:pt x="2228502" y="1212889"/>
                    <a:pt x="2225221" y="1277843"/>
                  </a:cubicBezTo>
                  <a:cubicBezTo>
                    <a:pt x="2222895" y="1318842"/>
                    <a:pt x="2219435" y="1359781"/>
                    <a:pt x="2216571" y="1400779"/>
                  </a:cubicBezTo>
                  <a:cubicBezTo>
                    <a:pt x="2214781" y="1418895"/>
                    <a:pt x="2212395" y="1437070"/>
                    <a:pt x="2208458" y="1454887"/>
                  </a:cubicBezTo>
                  <a:cubicBezTo>
                    <a:pt x="2207085" y="1461621"/>
                    <a:pt x="2200583" y="1466329"/>
                    <a:pt x="2193782" y="1465792"/>
                  </a:cubicBezTo>
                  <a:close/>
                  <a:moveTo>
                    <a:pt x="1449971" y="1830487"/>
                  </a:moveTo>
                  <a:cubicBezTo>
                    <a:pt x="1413162" y="1827150"/>
                    <a:pt x="1376413" y="1826972"/>
                    <a:pt x="1339545" y="1826852"/>
                  </a:cubicBezTo>
                  <a:cubicBezTo>
                    <a:pt x="1281737" y="1823575"/>
                    <a:pt x="1223869" y="1823635"/>
                    <a:pt x="1166001" y="1821191"/>
                  </a:cubicBezTo>
                  <a:cubicBezTo>
                    <a:pt x="1085284" y="1817139"/>
                    <a:pt x="1006059" y="1796819"/>
                    <a:pt x="925939" y="1788953"/>
                  </a:cubicBezTo>
                  <a:cubicBezTo>
                    <a:pt x="874991" y="1795031"/>
                    <a:pt x="847251" y="1861713"/>
                    <a:pt x="798033" y="1809035"/>
                  </a:cubicBezTo>
                  <a:cubicBezTo>
                    <a:pt x="782343" y="1795031"/>
                    <a:pt x="776139" y="1774174"/>
                    <a:pt x="764028" y="1757608"/>
                  </a:cubicBezTo>
                  <a:cubicBezTo>
                    <a:pt x="717316" y="1725012"/>
                    <a:pt x="655451" y="1727693"/>
                    <a:pt x="605816" y="1700460"/>
                  </a:cubicBezTo>
                  <a:cubicBezTo>
                    <a:pt x="568829" y="1683477"/>
                    <a:pt x="533213" y="1663574"/>
                    <a:pt x="499864" y="1640274"/>
                  </a:cubicBezTo>
                  <a:cubicBezTo>
                    <a:pt x="480655" y="1625853"/>
                    <a:pt x="456971" y="1612147"/>
                    <a:pt x="432153" y="1618523"/>
                  </a:cubicBezTo>
                  <a:cubicBezTo>
                    <a:pt x="423622" y="1624125"/>
                    <a:pt x="417835" y="1632885"/>
                    <a:pt x="410438" y="1639738"/>
                  </a:cubicBezTo>
                  <a:cubicBezTo>
                    <a:pt x="343383" y="1694919"/>
                    <a:pt x="314150" y="1616974"/>
                    <a:pt x="312838" y="1558337"/>
                  </a:cubicBezTo>
                  <a:cubicBezTo>
                    <a:pt x="311167" y="1522999"/>
                    <a:pt x="271018" y="1511796"/>
                    <a:pt x="255746" y="1484742"/>
                  </a:cubicBezTo>
                  <a:cubicBezTo>
                    <a:pt x="247036" y="1467878"/>
                    <a:pt x="245663" y="1447260"/>
                    <a:pt x="249004" y="1428846"/>
                  </a:cubicBezTo>
                  <a:cubicBezTo>
                    <a:pt x="253001" y="1416749"/>
                    <a:pt x="259862" y="1405665"/>
                    <a:pt x="266365" y="1394701"/>
                  </a:cubicBezTo>
                  <a:cubicBezTo>
                    <a:pt x="268333" y="1391662"/>
                    <a:pt x="271018" y="1387311"/>
                    <a:pt x="275015" y="1387073"/>
                  </a:cubicBezTo>
                  <a:cubicBezTo>
                    <a:pt x="279967" y="1386179"/>
                    <a:pt x="282114" y="1393151"/>
                    <a:pt x="277401" y="1394999"/>
                  </a:cubicBezTo>
                  <a:cubicBezTo>
                    <a:pt x="261174" y="1420563"/>
                    <a:pt x="260220" y="1453278"/>
                    <a:pt x="280921" y="1476757"/>
                  </a:cubicBezTo>
                  <a:cubicBezTo>
                    <a:pt x="301443" y="1494813"/>
                    <a:pt x="327633" y="1509294"/>
                    <a:pt x="337118" y="1536586"/>
                  </a:cubicBezTo>
                  <a:cubicBezTo>
                    <a:pt x="346306" y="1566262"/>
                    <a:pt x="338849" y="1602255"/>
                    <a:pt x="361817" y="1626687"/>
                  </a:cubicBezTo>
                  <a:cubicBezTo>
                    <a:pt x="363070" y="1627760"/>
                    <a:pt x="364263" y="1629190"/>
                    <a:pt x="365873" y="1629726"/>
                  </a:cubicBezTo>
                  <a:cubicBezTo>
                    <a:pt x="375120" y="1629667"/>
                    <a:pt x="384009" y="1624840"/>
                    <a:pt x="390810" y="1618821"/>
                  </a:cubicBezTo>
                  <a:cubicBezTo>
                    <a:pt x="413003" y="1590397"/>
                    <a:pt x="433644" y="1582650"/>
                    <a:pt x="468962" y="1591469"/>
                  </a:cubicBezTo>
                  <a:cubicBezTo>
                    <a:pt x="498373" y="1599216"/>
                    <a:pt x="520446" y="1621801"/>
                    <a:pt x="546397" y="1636341"/>
                  </a:cubicBezTo>
                  <a:cubicBezTo>
                    <a:pt x="583206" y="1658270"/>
                    <a:pt x="621447" y="1678889"/>
                    <a:pt x="661835" y="1691403"/>
                  </a:cubicBezTo>
                  <a:cubicBezTo>
                    <a:pt x="705743" y="1705824"/>
                    <a:pt x="769039" y="1708446"/>
                    <a:pt x="794573" y="1751887"/>
                  </a:cubicBezTo>
                  <a:cubicBezTo>
                    <a:pt x="804476" y="1770837"/>
                    <a:pt x="814856" y="1790919"/>
                    <a:pt x="834901" y="1800871"/>
                  </a:cubicBezTo>
                  <a:cubicBezTo>
                    <a:pt x="848026" y="1798249"/>
                    <a:pt x="857333" y="1788774"/>
                    <a:pt x="868429" y="1782100"/>
                  </a:cubicBezTo>
                  <a:cubicBezTo>
                    <a:pt x="920092" y="1745213"/>
                    <a:pt x="960540" y="1765831"/>
                    <a:pt x="1016618" y="1773280"/>
                  </a:cubicBezTo>
                  <a:cubicBezTo>
                    <a:pt x="1054382" y="1778167"/>
                    <a:pt x="1091548" y="1785198"/>
                    <a:pt x="1129192" y="1789251"/>
                  </a:cubicBezTo>
                  <a:cubicBezTo>
                    <a:pt x="1169700" y="1794137"/>
                    <a:pt x="1210685" y="1792945"/>
                    <a:pt x="1251431" y="1795686"/>
                  </a:cubicBezTo>
                  <a:cubicBezTo>
                    <a:pt x="1301782" y="1794614"/>
                    <a:pt x="1352013" y="1799679"/>
                    <a:pt x="1402424" y="1798487"/>
                  </a:cubicBezTo>
                  <a:cubicBezTo>
                    <a:pt x="1430702" y="1799858"/>
                    <a:pt x="1458323" y="1803612"/>
                    <a:pt x="1486064" y="1801228"/>
                  </a:cubicBezTo>
                  <a:cubicBezTo>
                    <a:pt x="1530926" y="1798666"/>
                    <a:pt x="1575908" y="1799202"/>
                    <a:pt x="1620234" y="1790800"/>
                  </a:cubicBezTo>
                  <a:cubicBezTo>
                    <a:pt x="1689317" y="1782040"/>
                    <a:pt x="1758878" y="1767202"/>
                    <a:pt x="1822294" y="1737943"/>
                  </a:cubicBezTo>
                  <a:cubicBezTo>
                    <a:pt x="1842279" y="1728707"/>
                    <a:pt x="1863398" y="1719827"/>
                    <a:pt x="1885829" y="1724952"/>
                  </a:cubicBezTo>
                  <a:cubicBezTo>
                    <a:pt x="1908201" y="1729481"/>
                    <a:pt x="1928067" y="1748967"/>
                    <a:pt x="1952169" y="1741757"/>
                  </a:cubicBezTo>
                  <a:cubicBezTo>
                    <a:pt x="1961535" y="1739254"/>
                    <a:pt x="1968694" y="1732401"/>
                    <a:pt x="1974719" y="1725071"/>
                  </a:cubicBezTo>
                  <a:cubicBezTo>
                    <a:pt x="1990290" y="1704870"/>
                    <a:pt x="2002400" y="1681451"/>
                    <a:pt x="2022386" y="1665064"/>
                  </a:cubicBezTo>
                  <a:cubicBezTo>
                    <a:pt x="2066473" y="1626747"/>
                    <a:pt x="2098628" y="1672155"/>
                    <a:pt x="2127622" y="1626628"/>
                  </a:cubicBezTo>
                  <a:cubicBezTo>
                    <a:pt x="2136928" y="1611134"/>
                    <a:pt x="2142118" y="1593078"/>
                    <a:pt x="2153990" y="1579134"/>
                  </a:cubicBezTo>
                  <a:cubicBezTo>
                    <a:pt x="2167891" y="1562806"/>
                    <a:pt x="2187398" y="1552378"/>
                    <a:pt x="2201478" y="1536229"/>
                  </a:cubicBezTo>
                  <a:cubicBezTo>
                    <a:pt x="2218361" y="1514418"/>
                    <a:pt x="2227906" y="1479796"/>
                    <a:pt x="2204341" y="1459476"/>
                  </a:cubicBezTo>
                  <a:cubicBezTo>
                    <a:pt x="2199509" y="1454351"/>
                    <a:pt x="2200165" y="1445651"/>
                    <a:pt x="2204759" y="1440705"/>
                  </a:cubicBezTo>
                  <a:cubicBezTo>
                    <a:pt x="2222596" y="1425032"/>
                    <a:pt x="2239062" y="1454708"/>
                    <a:pt x="2244013" y="1469427"/>
                  </a:cubicBezTo>
                  <a:cubicBezTo>
                    <a:pt x="2252544" y="1493383"/>
                    <a:pt x="2244312" y="1519484"/>
                    <a:pt x="2232917" y="1541115"/>
                  </a:cubicBezTo>
                  <a:cubicBezTo>
                    <a:pt x="2219196" y="1567573"/>
                    <a:pt x="2189964" y="1579611"/>
                    <a:pt x="2172305" y="1602553"/>
                  </a:cubicBezTo>
                  <a:cubicBezTo>
                    <a:pt x="2150053" y="1649332"/>
                    <a:pt x="2130962" y="1686695"/>
                    <a:pt x="2071484" y="1676207"/>
                  </a:cubicBezTo>
                  <a:cubicBezTo>
                    <a:pt x="2012303" y="1678233"/>
                    <a:pt x="2008605" y="1770956"/>
                    <a:pt x="1946441" y="1771731"/>
                  </a:cubicBezTo>
                  <a:cubicBezTo>
                    <a:pt x="1923712" y="1774353"/>
                    <a:pt x="1903548" y="1762077"/>
                    <a:pt x="1883383" y="1753794"/>
                  </a:cubicBezTo>
                  <a:cubicBezTo>
                    <a:pt x="1862503" y="1747895"/>
                    <a:pt x="1843651" y="1760647"/>
                    <a:pt x="1825158" y="1768096"/>
                  </a:cubicBezTo>
                  <a:cubicBezTo>
                    <a:pt x="1797596" y="1781266"/>
                    <a:pt x="1768244" y="1789966"/>
                    <a:pt x="1738714" y="1797295"/>
                  </a:cubicBezTo>
                  <a:cubicBezTo>
                    <a:pt x="1644693" y="1822383"/>
                    <a:pt x="1547034" y="1830309"/>
                    <a:pt x="1449971" y="1830487"/>
                  </a:cubicBezTo>
                  <a:close/>
                  <a:moveTo>
                    <a:pt x="1305838" y="2220807"/>
                  </a:moveTo>
                  <a:cubicBezTo>
                    <a:pt x="1236695" y="2215443"/>
                    <a:pt x="1167075" y="2215980"/>
                    <a:pt x="1098946" y="2202036"/>
                  </a:cubicBezTo>
                  <a:cubicBezTo>
                    <a:pt x="1063987" y="2195540"/>
                    <a:pt x="1028490" y="2192680"/>
                    <a:pt x="993531" y="2186184"/>
                  </a:cubicBezTo>
                  <a:cubicBezTo>
                    <a:pt x="937632" y="2174803"/>
                    <a:pt x="882448" y="2160084"/>
                    <a:pt x="827206" y="2146020"/>
                  </a:cubicBezTo>
                  <a:cubicBezTo>
                    <a:pt x="788070" y="2135473"/>
                    <a:pt x="748458" y="2126534"/>
                    <a:pt x="709382" y="2115867"/>
                  </a:cubicBezTo>
                  <a:cubicBezTo>
                    <a:pt x="668695" y="2104486"/>
                    <a:pt x="629620" y="2088336"/>
                    <a:pt x="589709" y="2074571"/>
                  </a:cubicBezTo>
                  <a:cubicBezTo>
                    <a:pt x="532736" y="2051569"/>
                    <a:pt x="474152" y="2028984"/>
                    <a:pt x="423025" y="1994541"/>
                  </a:cubicBezTo>
                  <a:cubicBezTo>
                    <a:pt x="381862" y="1963971"/>
                    <a:pt x="345650" y="1925833"/>
                    <a:pt x="329303" y="1876253"/>
                  </a:cubicBezTo>
                  <a:cubicBezTo>
                    <a:pt x="294523" y="1796282"/>
                    <a:pt x="282114" y="1707909"/>
                    <a:pt x="279310" y="1621265"/>
                  </a:cubicBezTo>
                  <a:cubicBezTo>
                    <a:pt x="279430" y="1609764"/>
                    <a:pt x="271734" y="1485219"/>
                    <a:pt x="286410" y="1505063"/>
                  </a:cubicBezTo>
                  <a:cubicBezTo>
                    <a:pt x="300310" y="1605711"/>
                    <a:pt x="301980" y="1709578"/>
                    <a:pt x="332585" y="1807307"/>
                  </a:cubicBezTo>
                  <a:cubicBezTo>
                    <a:pt x="344576" y="1844491"/>
                    <a:pt x="358774" y="1881914"/>
                    <a:pt x="379953" y="1914868"/>
                  </a:cubicBezTo>
                  <a:cubicBezTo>
                    <a:pt x="397492" y="1937334"/>
                    <a:pt x="419506" y="1956045"/>
                    <a:pt x="441997" y="1973326"/>
                  </a:cubicBezTo>
                  <a:cubicBezTo>
                    <a:pt x="499268" y="2009319"/>
                    <a:pt x="563042" y="2034168"/>
                    <a:pt x="626219" y="2057290"/>
                  </a:cubicBezTo>
                  <a:cubicBezTo>
                    <a:pt x="690053" y="2082675"/>
                    <a:pt x="756034" y="2098586"/>
                    <a:pt x="822314" y="2115093"/>
                  </a:cubicBezTo>
                  <a:cubicBezTo>
                    <a:pt x="907564" y="2137201"/>
                    <a:pt x="992934" y="2160203"/>
                    <a:pt x="1080631" y="2169916"/>
                  </a:cubicBezTo>
                  <a:cubicBezTo>
                    <a:pt x="1133130" y="2179391"/>
                    <a:pt x="1182108" y="2186482"/>
                    <a:pt x="1234786" y="2187317"/>
                  </a:cubicBezTo>
                  <a:cubicBezTo>
                    <a:pt x="1321827" y="2195481"/>
                    <a:pt x="1407733" y="2192561"/>
                    <a:pt x="1494535" y="2186661"/>
                  </a:cubicBezTo>
                  <a:cubicBezTo>
                    <a:pt x="1525498" y="2181834"/>
                    <a:pt x="1556341" y="2177127"/>
                    <a:pt x="1587601" y="2174862"/>
                  </a:cubicBezTo>
                  <a:cubicBezTo>
                    <a:pt x="1684067" y="2160680"/>
                    <a:pt x="1778088" y="2130944"/>
                    <a:pt x="1868111" y="2094117"/>
                  </a:cubicBezTo>
                  <a:cubicBezTo>
                    <a:pt x="1892392" y="2085297"/>
                    <a:pt x="1911959" y="2067897"/>
                    <a:pt x="1934987" y="2056694"/>
                  </a:cubicBezTo>
                  <a:cubicBezTo>
                    <a:pt x="1959268" y="2043822"/>
                    <a:pt x="1983011" y="2034288"/>
                    <a:pt x="2004965" y="2019092"/>
                  </a:cubicBezTo>
                  <a:cubicBezTo>
                    <a:pt x="2026979" y="2002407"/>
                    <a:pt x="2048635" y="1985244"/>
                    <a:pt x="2068978" y="1966533"/>
                  </a:cubicBezTo>
                  <a:cubicBezTo>
                    <a:pt x="2166996" y="1870413"/>
                    <a:pt x="2194557" y="1724833"/>
                    <a:pt x="2191933" y="1592661"/>
                  </a:cubicBezTo>
                  <a:cubicBezTo>
                    <a:pt x="2193305" y="1580087"/>
                    <a:pt x="2186742" y="1565190"/>
                    <a:pt x="2194856" y="1554284"/>
                  </a:cubicBezTo>
                  <a:cubicBezTo>
                    <a:pt x="2199867" y="1548564"/>
                    <a:pt x="2209591" y="1548147"/>
                    <a:pt x="2215080" y="1553450"/>
                  </a:cubicBezTo>
                  <a:cubicBezTo>
                    <a:pt x="2219733" y="1557622"/>
                    <a:pt x="2219971" y="1563998"/>
                    <a:pt x="2219852" y="1569778"/>
                  </a:cubicBezTo>
                  <a:cubicBezTo>
                    <a:pt x="2220449" y="1580981"/>
                    <a:pt x="2220687" y="1592244"/>
                    <a:pt x="2220747" y="1603447"/>
                  </a:cubicBezTo>
                  <a:cubicBezTo>
                    <a:pt x="2222417" y="1687887"/>
                    <a:pt x="2208040" y="1773340"/>
                    <a:pt x="2178808" y="1852536"/>
                  </a:cubicBezTo>
                  <a:cubicBezTo>
                    <a:pt x="2149397" y="1923449"/>
                    <a:pt x="2100597" y="1984768"/>
                    <a:pt x="2038314" y="2029640"/>
                  </a:cubicBezTo>
                  <a:cubicBezTo>
                    <a:pt x="2009917" y="2054191"/>
                    <a:pt x="1972631" y="2069029"/>
                    <a:pt x="1940297" y="2086310"/>
                  </a:cubicBezTo>
                  <a:cubicBezTo>
                    <a:pt x="1918223" y="2099599"/>
                    <a:pt x="1894897" y="2116165"/>
                    <a:pt x="1870378" y="2123972"/>
                  </a:cubicBezTo>
                  <a:cubicBezTo>
                    <a:pt x="1790139" y="2156329"/>
                    <a:pt x="1707274" y="2183562"/>
                    <a:pt x="1621785" y="2198043"/>
                  </a:cubicBezTo>
                  <a:cubicBezTo>
                    <a:pt x="1579189" y="2205849"/>
                    <a:pt x="1535818" y="2208412"/>
                    <a:pt x="1493103" y="2215503"/>
                  </a:cubicBezTo>
                  <a:cubicBezTo>
                    <a:pt x="1430702" y="2218781"/>
                    <a:pt x="1368240" y="2223309"/>
                    <a:pt x="1305838" y="2220807"/>
                  </a:cubicBezTo>
                  <a:close/>
                  <a:moveTo>
                    <a:pt x="1463692" y="2352264"/>
                  </a:moveTo>
                  <a:cubicBezTo>
                    <a:pt x="1383990" y="2346185"/>
                    <a:pt x="1307151" y="2318833"/>
                    <a:pt x="1227150" y="2316033"/>
                  </a:cubicBezTo>
                  <a:cubicBezTo>
                    <a:pt x="1185927" y="2316033"/>
                    <a:pt x="1145419" y="2324673"/>
                    <a:pt x="1104434" y="2328427"/>
                  </a:cubicBezTo>
                  <a:cubicBezTo>
                    <a:pt x="1042450" y="2334267"/>
                    <a:pt x="978437" y="2327474"/>
                    <a:pt x="921524" y="2301135"/>
                  </a:cubicBezTo>
                  <a:cubicBezTo>
                    <a:pt x="879346" y="2278848"/>
                    <a:pt x="844148" y="2245596"/>
                    <a:pt x="803462" y="2221164"/>
                  </a:cubicBezTo>
                  <a:cubicBezTo>
                    <a:pt x="784789" y="2213060"/>
                    <a:pt x="765400" y="2205373"/>
                    <a:pt x="745057" y="2203347"/>
                  </a:cubicBezTo>
                  <a:cubicBezTo>
                    <a:pt x="731216" y="2203823"/>
                    <a:pt x="717555" y="2207101"/>
                    <a:pt x="704013" y="2210140"/>
                  </a:cubicBezTo>
                  <a:cubicBezTo>
                    <a:pt x="682476" y="2214073"/>
                    <a:pt x="664818" y="2234453"/>
                    <a:pt x="641909" y="2228196"/>
                  </a:cubicBezTo>
                  <a:cubicBezTo>
                    <a:pt x="548187" y="2212404"/>
                    <a:pt x="480714" y="2139287"/>
                    <a:pt x="419744" y="2072247"/>
                  </a:cubicBezTo>
                  <a:cubicBezTo>
                    <a:pt x="382399" y="2041200"/>
                    <a:pt x="311227" y="2043048"/>
                    <a:pt x="303352" y="1983993"/>
                  </a:cubicBezTo>
                  <a:cubicBezTo>
                    <a:pt x="296193" y="1952291"/>
                    <a:pt x="301682" y="1918682"/>
                    <a:pt x="317372" y="1890317"/>
                  </a:cubicBezTo>
                  <a:cubicBezTo>
                    <a:pt x="319877" y="1885311"/>
                    <a:pt x="331391" y="1867314"/>
                    <a:pt x="336164" y="1878398"/>
                  </a:cubicBezTo>
                  <a:cubicBezTo>
                    <a:pt x="336999" y="1887873"/>
                    <a:pt x="330735" y="1896693"/>
                    <a:pt x="328707" y="1905870"/>
                  </a:cubicBezTo>
                  <a:cubicBezTo>
                    <a:pt x="319579" y="1935725"/>
                    <a:pt x="316298" y="1973505"/>
                    <a:pt x="337775" y="1998831"/>
                  </a:cubicBezTo>
                  <a:cubicBezTo>
                    <a:pt x="349647" y="2011643"/>
                    <a:pt x="367007" y="2015576"/>
                    <a:pt x="382637" y="2021833"/>
                  </a:cubicBezTo>
                  <a:cubicBezTo>
                    <a:pt x="401250" y="2029163"/>
                    <a:pt x="421295" y="2035658"/>
                    <a:pt x="436687" y="2048768"/>
                  </a:cubicBezTo>
                  <a:cubicBezTo>
                    <a:pt x="444681" y="2056336"/>
                    <a:pt x="451661" y="2064977"/>
                    <a:pt x="459238" y="2072902"/>
                  </a:cubicBezTo>
                  <a:cubicBezTo>
                    <a:pt x="511557" y="2129156"/>
                    <a:pt x="570738" y="2188151"/>
                    <a:pt x="649963" y="2200367"/>
                  </a:cubicBezTo>
                  <a:cubicBezTo>
                    <a:pt x="660582" y="2200009"/>
                    <a:pt x="669590" y="2190773"/>
                    <a:pt x="679851" y="2187853"/>
                  </a:cubicBezTo>
                  <a:cubicBezTo>
                    <a:pt x="696734" y="2181298"/>
                    <a:pt x="714751" y="2178020"/>
                    <a:pt x="732589" y="2175458"/>
                  </a:cubicBezTo>
                  <a:cubicBezTo>
                    <a:pt x="760926" y="2171704"/>
                    <a:pt x="788726" y="2183860"/>
                    <a:pt x="814379" y="2194408"/>
                  </a:cubicBezTo>
                  <a:cubicBezTo>
                    <a:pt x="852083" y="2215741"/>
                    <a:pt x="884715" y="2245358"/>
                    <a:pt x="921584" y="2268181"/>
                  </a:cubicBezTo>
                  <a:cubicBezTo>
                    <a:pt x="951055" y="2286297"/>
                    <a:pt x="985895" y="2293030"/>
                    <a:pt x="1019482" y="2299466"/>
                  </a:cubicBezTo>
                  <a:cubicBezTo>
                    <a:pt x="1108789" y="2310610"/>
                    <a:pt x="1197441" y="2274557"/>
                    <a:pt x="1286390" y="2292792"/>
                  </a:cubicBezTo>
                  <a:cubicBezTo>
                    <a:pt x="1362692" y="2305545"/>
                    <a:pt x="1438159" y="2326282"/>
                    <a:pt x="1516072" y="2325925"/>
                  </a:cubicBezTo>
                  <a:cubicBezTo>
                    <a:pt x="1643202" y="2329142"/>
                    <a:pt x="1762338" y="2275332"/>
                    <a:pt x="1872108" y="2216457"/>
                  </a:cubicBezTo>
                  <a:cubicBezTo>
                    <a:pt x="1903070" y="2198758"/>
                    <a:pt x="1932183" y="2178020"/>
                    <a:pt x="1961475" y="2157819"/>
                  </a:cubicBezTo>
                  <a:cubicBezTo>
                    <a:pt x="1986651" y="2136545"/>
                    <a:pt x="2008485" y="2111517"/>
                    <a:pt x="2031274" y="2087860"/>
                  </a:cubicBezTo>
                  <a:cubicBezTo>
                    <a:pt x="2091648" y="2030176"/>
                    <a:pt x="2114736" y="2006578"/>
                    <a:pt x="2128099" y="1920291"/>
                  </a:cubicBezTo>
                  <a:cubicBezTo>
                    <a:pt x="2128457" y="1917609"/>
                    <a:pt x="2128755" y="1914928"/>
                    <a:pt x="2128994" y="1912246"/>
                  </a:cubicBezTo>
                  <a:cubicBezTo>
                    <a:pt x="2129531" y="1900864"/>
                    <a:pt x="2144684" y="1894726"/>
                    <a:pt x="2152916" y="1902890"/>
                  </a:cubicBezTo>
                  <a:cubicBezTo>
                    <a:pt x="2167950" y="1911292"/>
                    <a:pt x="2139732" y="1995077"/>
                    <a:pt x="2133647" y="2009140"/>
                  </a:cubicBezTo>
                  <a:cubicBezTo>
                    <a:pt x="2112051" y="2057707"/>
                    <a:pt x="2067248" y="2088813"/>
                    <a:pt x="2033184" y="2127964"/>
                  </a:cubicBezTo>
                  <a:cubicBezTo>
                    <a:pt x="1971140" y="2198341"/>
                    <a:pt x="1887201" y="2243391"/>
                    <a:pt x="1803502" y="2283377"/>
                  </a:cubicBezTo>
                  <a:cubicBezTo>
                    <a:pt x="1698564" y="2334923"/>
                    <a:pt x="1580979" y="2364837"/>
                    <a:pt x="1463692" y="2352264"/>
                  </a:cubicBezTo>
                  <a:close/>
                  <a:moveTo>
                    <a:pt x="1428494" y="2647118"/>
                  </a:moveTo>
                  <a:cubicBezTo>
                    <a:pt x="1187597" y="2634247"/>
                    <a:pt x="938288" y="2629182"/>
                    <a:pt x="711410" y="2538902"/>
                  </a:cubicBezTo>
                  <a:cubicBezTo>
                    <a:pt x="673170" y="2519177"/>
                    <a:pt x="632245" y="2505769"/>
                    <a:pt x="593109" y="2488131"/>
                  </a:cubicBezTo>
                  <a:cubicBezTo>
                    <a:pt x="526949" y="2451661"/>
                    <a:pt x="457508" y="2417277"/>
                    <a:pt x="405725" y="2361023"/>
                  </a:cubicBezTo>
                  <a:cubicBezTo>
                    <a:pt x="358953" y="2316926"/>
                    <a:pt x="346664" y="2253701"/>
                    <a:pt x="340101" y="2192442"/>
                  </a:cubicBezTo>
                  <a:cubicBezTo>
                    <a:pt x="339207" y="2140598"/>
                    <a:pt x="331988" y="2087442"/>
                    <a:pt x="335508" y="2035956"/>
                  </a:cubicBezTo>
                  <a:cubicBezTo>
                    <a:pt x="339326" y="2029044"/>
                    <a:pt x="346783" y="2034586"/>
                    <a:pt x="347499" y="2040783"/>
                  </a:cubicBezTo>
                  <a:cubicBezTo>
                    <a:pt x="359967" y="2102042"/>
                    <a:pt x="357641" y="2164672"/>
                    <a:pt x="370706" y="2225633"/>
                  </a:cubicBezTo>
                  <a:cubicBezTo>
                    <a:pt x="377089" y="2265619"/>
                    <a:pt x="390751" y="2304889"/>
                    <a:pt x="419088" y="2334804"/>
                  </a:cubicBezTo>
                  <a:cubicBezTo>
                    <a:pt x="456732" y="2377113"/>
                    <a:pt x="504458" y="2406968"/>
                    <a:pt x="553735" y="2433665"/>
                  </a:cubicBezTo>
                  <a:cubicBezTo>
                    <a:pt x="591618" y="2457918"/>
                    <a:pt x="632543" y="2474901"/>
                    <a:pt x="674422" y="2490335"/>
                  </a:cubicBezTo>
                  <a:cubicBezTo>
                    <a:pt x="879466" y="2589852"/>
                    <a:pt x="1112727" y="2599982"/>
                    <a:pt x="1336502" y="2614165"/>
                  </a:cubicBezTo>
                  <a:cubicBezTo>
                    <a:pt x="1439412" y="2620422"/>
                    <a:pt x="1543454" y="2621673"/>
                    <a:pt x="1645409" y="2604034"/>
                  </a:cubicBezTo>
                  <a:cubicBezTo>
                    <a:pt x="1699519" y="2593547"/>
                    <a:pt x="1751540" y="2575431"/>
                    <a:pt x="1802667" y="2555110"/>
                  </a:cubicBezTo>
                  <a:cubicBezTo>
                    <a:pt x="1834762" y="2541762"/>
                    <a:pt x="1864233" y="2523110"/>
                    <a:pt x="1894420" y="2506365"/>
                  </a:cubicBezTo>
                  <a:cubicBezTo>
                    <a:pt x="1924368" y="2491348"/>
                    <a:pt x="1949961" y="2468644"/>
                    <a:pt x="1971796" y="2444391"/>
                  </a:cubicBezTo>
                  <a:cubicBezTo>
                    <a:pt x="2006576" y="2411378"/>
                    <a:pt x="2021908" y="2362811"/>
                    <a:pt x="2034914" y="2318476"/>
                  </a:cubicBezTo>
                  <a:cubicBezTo>
                    <a:pt x="2046785" y="2272531"/>
                    <a:pt x="2057703" y="2223607"/>
                    <a:pt x="2065995" y="2177663"/>
                  </a:cubicBezTo>
                  <a:cubicBezTo>
                    <a:pt x="2071663" y="2136665"/>
                    <a:pt x="2078762" y="2095845"/>
                    <a:pt x="2082282" y="2054548"/>
                  </a:cubicBezTo>
                  <a:cubicBezTo>
                    <a:pt x="2084071" y="2036075"/>
                    <a:pt x="2112111" y="2037744"/>
                    <a:pt x="2110977" y="2056813"/>
                  </a:cubicBezTo>
                  <a:cubicBezTo>
                    <a:pt x="2104057" y="2123614"/>
                    <a:pt x="2094631" y="2190296"/>
                    <a:pt x="2079358" y="2255667"/>
                  </a:cubicBezTo>
                  <a:cubicBezTo>
                    <a:pt x="2065518" y="2316211"/>
                    <a:pt x="2052692" y="2379675"/>
                    <a:pt x="2018806" y="2432711"/>
                  </a:cubicBezTo>
                  <a:cubicBezTo>
                    <a:pt x="1998463" y="2460480"/>
                    <a:pt x="1973705" y="2484972"/>
                    <a:pt x="1947336" y="2507021"/>
                  </a:cubicBezTo>
                  <a:cubicBezTo>
                    <a:pt x="1911124" y="2532585"/>
                    <a:pt x="1870855" y="2552131"/>
                    <a:pt x="1832078" y="2573584"/>
                  </a:cubicBezTo>
                  <a:cubicBezTo>
                    <a:pt x="1773852" y="2598850"/>
                    <a:pt x="1713121" y="2619766"/>
                    <a:pt x="1650719" y="2632221"/>
                  </a:cubicBezTo>
                  <a:cubicBezTo>
                    <a:pt x="1577400" y="2644794"/>
                    <a:pt x="1502649" y="2648072"/>
                    <a:pt x="1428494" y="2647118"/>
                  </a:cubicBezTo>
                  <a:close/>
                  <a:moveTo>
                    <a:pt x="1254771" y="2979515"/>
                  </a:moveTo>
                  <a:cubicBezTo>
                    <a:pt x="1170893" y="2979277"/>
                    <a:pt x="1087790" y="2967895"/>
                    <a:pt x="1004568" y="2959016"/>
                  </a:cubicBezTo>
                  <a:cubicBezTo>
                    <a:pt x="900942" y="2949124"/>
                    <a:pt x="799465" y="2927076"/>
                    <a:pt x="698345" y="2903180"/>
                  </a:cubicBezTo>
                  <a:cubicBezTo>
                    <a:pt x="570857" y="2875887"/>
                    <a:pt x="446053" y="2835306"/>
                    <a:pt x="327394" y="2781138"/>
                  </a:cubicBezTo>
                  <a:cubicBezTo>
                    <a:pt x="257893" y="2747767"/>
                    <a:pt x="192151" y="2706769"/>
                    <a:pt x="134700" y="2655223"/>
                  </a:cubicBezTo>
                  <a:cubicBezTo>
                    <a:pt x="104991" y="2630135"/>
                    <a:pt x="75222" y="2604452"/>
                    <a:pt x="52134" y="2572928"/>
                  </a:cubicBezTo>
                  <a:cubicBezTo>
                    <a:pt x="-5674" y="2497367"/>
                    <a:pt x="-10327" y="2407981"/>
                    <a:pt x="13536" y="2318655"/>
                  </a:cubicBezTo>
                  <a:cubicBezTo>
                    <a:pt x="35967" y="2215741"/>
                    <a:pt x="100994" y="2113007"/>
                    <a:pt x="210048" y="2089469"/>
                  </a:cubicBezTo>
                  <a:cubicBezTo>
                    <a:pt x="235880" y="2083331"/>
                    <a:pt x="333539" y="2051450"/>
                    <a:pt x="350124" y="2072604"/>
                  </a:cubicBezTo>
                  <a:cubicBezTo>
                    <a:pt x="350422" y="2073141"/>
                    <a:pt x="350601" y="2073618"/>
                    <a:pt x="350720" y="2074333"/>
                  </a:cubicBezTo>
                  <a:cubicBezTo>
                    <a:pt x="351019" y="2076359"/>
                    <a:pt x="348215" y="2077014"/>
                    <a:pt x="347380" y="2075524"/>
                  </a:cubicBezTo>
                  <a:cubicBezTo>
                    <a:pt x="286708" y="2085119"/>
                    <a:pt x="227050" y="2102817"/>
                    <a:pt x="170912" y="2127666"/>
                  </a:cubicBezTo>
                  <a:cubicBezTo>
                    <a:pt x="105289" y="2161097"/>
                    <a:pt x="66631" y="2229924"/>
                    <a:pt x="46526" y="2298274"/>
                  </a:cubicBezTo>
                  <a:cubicBezTo>
                    <a:pt x="22305" y="2381046"/>
                    <a:pt x="14371" y="2470015"/>
                    <a:pt x="66273" y="2544325"/>
                  </a:cubicBezTo>
                  <a:cubicBezTo>
                    <a:pt x="85065" y="2572928"/>
                    <a:pt x="109763" y="2596764"/>
                    <a:pt x="135655" y="2618873"/>
                  </a:cubicBezTo>
                  <a:cubicBezTo>
                    <a:pt x="221562" y="2697890"/>
                    <a:pt x="324531" y="2755991"/>
                    <a:pt x="434480" y="2794665"/>
                  </a:cubicBezTo>
                  <a:cubicBezTo>
                    <a:pt x="535361" y="2835425"/>
                    <a:pt x="640835" y="2862181"/>
                    <a:pt x="747085" y="2884766"/>
                  </a:cubicBezTo>
                  <a:cubicBezTo>
                    <a:pt x="833231" y="2906040"/>
                    <a:pt x="920570" y="2921772"/>
                    <a:pt x="1008923" y="2930651"/>
                  </a:cubicBezTo>
                  <a:cubicBezTo>
                    <a:pt x="1089222" y="2939053"/>
                    <a:pt x="1169461" y="2950495"/>
                    <a:pt x="1250357" y="2950793"/>
                  </a:cubicBezTo>
                  <a:cubicBezTo>
                    <a:pt x="1355115" y="2950197"/>
                    <a:pt x="1459576" y="2938279"/>
                    <a:pt x="1563559" y="2926360"/>
                  </a:cubicBezTo>
                  <a:cubicBezTo>
                    <a:pt x="1693434" y="2908304"/>
                    <a:pt x="1824979" y="2893228"/>
                    <a:pt x="1950856" y="2855686"/>
                  </a:cubicBezTo>
                  <a:cubicBezTo>
                    <a:pt x="2032706" y="2832863"/>
                    <a:pt x="2114736" y="2805332"/>
                    <a:pt x="2185489" y="2757183"/>
                  </a:cubicBezTo>
                  <a:cubicBezTo>
                    <a:pt x="2212634" y="2739067"/>
                    <a:pt x="2240255" y="2721428"/>
                    <a:pt x="2264476" y="2699499"/>
                  </a:cubicBezTo>
                  <a:cubicBezTo>
                    <a:pt x="2290009" y="2675484"/>
                    <a:pt x="2310353" y="2646821"/>
                    <a:pt x="2331293" y="2618813"/>
                  </a:cubicBezTo>
                  <a:cubicBezTo>
                    <a:pt x="2362076" y="2575908"/>
                    <a:pt x="2385879" y="2525375"/>
                    <a:pt x="2388206" y="2471981"/>
                  </a:cubicBezTo>
                  <a:cubicBezTo>
                    <a:pt x="2388683" y="2435095"/>
                    <a:pt x="2390354" y="2395705"/>
                    <a:pt x="2372158" y="2362334"/>
                  </a:cubicBezTo>
                  <a:cubicBezTo>
                    <a:pt x="2323119" y="2274319"/>
                    <a:pt x="2238465" y="2204121"/>
                    <a:pt x="2139911" y="2179868"/>
                  </a:cubicBezTo>
                  <a:cubicBezTo>
                    <a:pt x="2127443" y="2175220"/>
                    <a:pt x="2100477" y="2175637"/>
                    <a:pt x="2104534" y="2155734"/>
                  </a:cubicBezTo>
                  <a:cubicBezTo>
                    <a:pt x="2106443" y="2148165"/>
                    <a:pt x="2114258" y="2143577"/>
                    <a:pt x="2121775" y="2145365"/>
                  </a:cubicBezTo>
                  <a:cubicBezTo>
                    <a:pt x="2145459" y="2151741"/>
                    <a:pt x="2169561" y="2157104"/>
                    <a:pt x="2192350" y="2166400"/>
                  </a:cubicBezTo>
                  <a:cubicBezTo>
                    <a:pt x="2284521" y="2203764"/>
                    <a:pt x="2364164" y="2275988"/>
                    <a:pt x="2405805" y="2366625"/>
                  </a:cubicBezTo>
                  <a:cubicBezTo>
                    <a:pt x="2420421" y="2407326"/>
                    <a:pt x="2418691" y="2452316"/>
                    <a:pt x="2415231" y="2494864"/>
                  </a:cubicBezTo>
                  <a:cubicBezTo>
                    <a:pt x="2402345" y="2584191"/>
                    <a:pt x="2334932" y="2675305"/>
                    <a:pt x="2268413" y="2734121"/>
                  </a:cubicBezTo>
                  <a:cubicBezTo>
                    <a:pt x="2207622" y="2780661"/>
                    <a:pt x="2141939" y="2821958"/>
                    <a:pt x="2069515" y="2847820"/>
                  </a:cubicBezTo>
                  <a:cubicBezTo>
                    <a:pt x="1973705" y="2882144"/>
                    <a:pt x="1874793" y="2909437"/>
                    <a:pt x="1774031" y="2924573"/>
                  </a:cubicBezTo>
                  <a:cubicBezTo>
                    <a:pt x="1602038" y="2951806"/>
                    <a:pt x="1428852" y="2976000"/>
                    <a:pt x="1254771" y="2979515"/>
                  </a:cubicBezTo>
                  <a:close/>
                  <a:moveTo>
                    <a:pt x="2102983" y="2167592"/>
                  </a:moveTo>
                  <a:cubicBezTo>
                    <a:pt x="2098986" y="2165149"/>
                    <a:pt x="2094452" y="2162527"/>
                    <a:pt x="2092245" y="2158177"/>
                  </a:cubicBezTo>
                  <a:cubicBezTo>
                    <a:pt x="2088904" y="2151264"/>
                    <a:pt x="2096301" y="2143041"/>
                    <a:pt x="2103460" y="2146080"/>
                  </a:cubicBezTo>
                  <a:cubicBezTo>
                    <a:pt x="2106980" y="2148165"/>
                    <a:pt x="2112707" y="2148583"/>
                    <a:pt x="2114258" y="2152873"/>
                  </a:cubicBezTo>
                  <a:cubicBezTo>
                    <a:pt x="2121715" y="2160143"/>
                    <a:pt x="2112051" y="2172896"/>
                    <a:pt x="2102983" y="2167592"/>
                  </a:cubicBezTo>
                  <a:close/>
                  <a:moveTo>
                    <a:pt x="2101372" y="2145126"/>
                  </a:moveTo>
                  <a:cubicBezTo>
                    <a:pt x="2101372" y="2144173"/>
                    <a:pt x="2102148" y="2143279"/>
                    <a:pt x="2103162" y="2143279"/>
                  </a:cubicBezTo>
                  <a:cubicBezTo>
                    <a:pt x="2104117" y="2143279"/>
                    <a:pt x="2105011" y="2144054"/>
                    <a:pt x="2105011" y="2145067"/>
                  </a:cubicBezTo>
                  <a:cubicBezTo>
                    <a:pt x="2105011" y="2146020"/>
                    <a:pt x="2104236" y="2146914"/>
                    <a:pt x="2103222" y="2146914"/>
                  </a:cubicBezTo>
                  <a:cubicBezTo>
                    <a:pt x="2102267" y="2146974"/>
                    <a:pt x="2101432" y="2146139"/>
                    <a:pt x="2101372" y="2145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21"/>
            <p:cNvSpPr/>
            <p:nvPr/>
          </p:nvSpPr>
          <p:spPr>
            <a:xfrm>
              <a:off x="17342867" y="7031895"/>
              <a:ext cx="865034" cy="137058"/>
            </a:xfrm>
            <a:custGeom>
              <a:rect b="b" l="l" r="r" t="t"/>
              <a:pathLst>
                <a:path extrusionOk="0" h="137058" w="865034">
                  <a:moveTo>
                    <a:pt x="37107" y="70317"/>
                  </a:moveTo>
                  <a:cubicBezTo>
                    <a:pt x="41343" y="92664"/>
                    <a:pt x="52737" y="115844"/>
                    <a:pt x="50291" y="138608"/>
                  </a:cubicBezTo>
                  <a:cubicBezTo>
                    <a:pt x="50053" y="138668"/>
                    <a:pt x="49814" y="138727"/>
                    <a:pt x="49575" y="138787"/>
                  </a:cubicBezTo>
                  <a:cubicBezTo>
                    <a:pt x="49158" y="138846"/>
                    <a:pt x="48740" y="138846"/>
                    <a:pt x="48382" y="138906"/>
                  </a:cubicBezTo>
                  <a:cubicBezTo>
                    <a:pt x="46831" y="138965"/>
                    <a:pt x="45220" y="138846"/>
                    <a:pt x="43729" y="138370"/>
                  </a:cubicBezTo>
                  <a:cubicBezTo>
                    <a:pt x="25593" y="94749"/>
                    <a:pt x="19627" y="47136"/>
                    <a:pt x="0" y="3993"/>
                  </a:cubicBezTo>
                  <a:cubicBezTo>
                    <a:pt x="7278" y="4588"/>
                    <a:pt x="13960" y="-417"/>
                    <a:pt x="21417" y="2682"/>
                  </a:cubicBezTo>
                  <a:cubicBezTo>
                    <a:pt x="26607" y="25207"/>
                    <a:pt x="30903" y="47970"/>
                    <a:pt x="37107" y="70317"/>
                  </a:cubicBezTo>
                  <a:close/>
                  <a:moveTo>
                    <a:pt x="843916" y="0"/>
                  </a:moveTo>
                  <a:cubicBezTo>
                    <a:pt x="845467" y="10786"/>
                    <a:pt x="856683" y="11799"/>
                    <a:pt x="865393" y="13408"/>
                  </a:cubicBezTo>
                  <a:cubicBezTo>
                    <a:pt x="851433" y="54049"/>
                    <a:pt x="835385" y="95643"/>
                    <a:pt x="817309" y="134794"/>
                  </a:cubicBezTo>
                  <a:cubicBezTo>
                    <a:pt x="815400" y="134556"/>
                    <a:pt x="813550" y="134317"/>
                    <a:pt x="811701" y="133900"/>
                  </a:cubicBezTo>
                  <a:cubicBezTo>
                    <a:pt x="811641" y="133900"/>
                    <a:pt x="811582" y="133900"/>
                    <a:pt x="811522" y="133900"/>
                  </a:cubicBezTo>
                  <a:cubicBezTo>
                    <a:pt x="817070" y="88194"/>
                    <a:pt x="831686" y="44097"/>
                    <a:pt x="843916" y="0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3" name="Google Shape;2013;p21"/>
            <p:cNvSpPr/>
            <p:nvPr/>
          </p:nvSpPr>
          <p:spPr>
            <a:xfrm>
              <a:off x="16934452" y="6375027"/>
              <a:ext cx="1956768" cy="2562400"/>
            </a:xfrm>
            <a:custGeom>
              <a:rect b="b" l="l" r="r" t="t"/>
              <a:pathLst>
                <a:path extrusionOk="0" h="2562400" w="1956768">
                  <a:moveTo>
                    <a:pt x="988765" y="89624"/>
                  </a:moveTo>
                  <a:cubicBezTo>
                    <a:pt x="990972" y="115308"/>
                    <a:pt x="983575" y="141051"/>
                    <a:pt x="967348" y="161252"/>
                  </a:cubicBezTo>
                  <a:cubicBezTo>
                    <a:pt x="962754" y="167927"/>
                    <a:pt x="954044" y="170251"/>
                    <a:pt x="949629" y="176806"/>
                  </a:cubicBezTo>
                  <a:cubicBezTo>
                    <a:pt x="948496" y="175733"/>
                    <a:pt x="947362" y="174660"/>
                    <a:pt x="946229" y="173588"/>
                  </a:cubicBezTo>
                  <a:cubicBezTo>
                    <a:pt x="891165" y="124962"/>
                    <a:pt x="934775" y="51069"/>
                    <a:pt x="963231" y="0"/>
                  </a:cubicBezTo>
                  <a:cubicBezTo>
                    <a:pt x="969973" y="30272"/>
                    <a:pt x="985961" y="58280"/>
                    <a:pt x="988765" y="89624"/>
                  </a:cubicBezTo>
                  <a:close/>
                  <a:moveTo>
                    <a:pt x="877742" y="866389"/>
                  </a:moveTo>
                  <a:cubicBezTo>
                    <a:pt x="876847" y="868356"/>
                    <a:pt x="875654" y="870203"/>
                    <a:pt x="874342" y="871872"/>
                  </a:cubicBezTo>
                  <a:cubicBezTo>
                    <a:pt x="842544" y="864244"/>
                    <a:pt x="810031" y="857093"/>
                    <a:pt x="777338" y="853816"/>
                  </a:cubicBezTo>
                  <a:cubicBezTo>
                    <a:pt x="758486" y="850598"/>
                    <a:pt x="736890" y="852207"/>
                    <a:pt x="720246" y="842076"/>
                  </a:cubicBezTo>
                  <a:cubicBezTo>
                    <a:pt x="722573" y="835819"/>
                    <a:pt x="727286" y="830754"/>
                    <a:pt x="731223" y="825510"/>
                  </a:cubicBezTo>
                  <a:cubicBezTo>
                    <a:pt x="736711" y="835342"/>
                    <a:pt x="750194" y="833733"/>
                    <a:pt x="759799" y="835640"/>
                  </a:cubicBezTo>
                  <a:cubicBezTo>
                    <a:pt x="799650" y="842613"/>
                    <a:pt x="840217" y="850717"/>
                    <a:pt x="877742" y="866389"/>
                  </a:cubicBezTo>
                  <a:close/>
                  <a:moveTo>
                    <a:pt x="1591008" y="815439"/>
                  </a:moveTo>
                  <a:cubicBezTo>
                    <a:pt x="1590769" y="815678"/>
                    <a:pt x="1590531" y="815856"/>
                    <a:pt x="1590292" y="816095"/>
                  </a:cubicBezTo>
                  <a:cubicBezTo>
                    <a:pt x="1573886" y="813592"/>
                    <a:pt x="1559449" y="804296"/>
                    <a:pt x="1544416" y="797681"/>
                  </a:cubicBezTo>
                  <a:cubicBezTo>
                    <a:pt x="1511842" y="782366"/>
                    <a:pt x="1479210" y="767349"/>
                    <a:pt x="1446398" y="752452"/>
                  </a:cubicBezTo>
                  <a:cubicBezTo>
                    <a:pt x="1455048" y="754001"/>
                    <a:pt x="1459523" y="743334"/>
                    <a:pt x="1467935" y="743454"/>
                  </a:cubicBezTo>
                  <a:cubicBezTo>
                    <a:pt x="1507905" y="769197"/>
                    <a:pt x="1550620" y="790411"/>
                    <a:pt x="1591008" y="815439"/>
                  </a:cubicBezTo>
                  <a:close/>
                  <a:moveTo>
                    <a:pt x="1952056" y="1026748"/>
                  </a:moveTo>
                  <a:cubicBezTo>
                    <a:pt x="1954681" y="1023530"/>
                    <a:pt x="1957186" y="1020252"/>
                    <a:pt x="1959573" y="1016856"/>
                  </a:cubicBezTo>
                  <a:cubicBezTo>
                    <a:pt x="1954979" y="1038368"/>
                    <a:pt x="1950505" y="1059940"/>
                    <a:pt x="1947999" y="1081810"/>
                  </a:cubicBezTo>
                  <a:cubicBezTo>
                    <a:pt x="1937320" y="1148790"/>
                    <a:pt x="1935352" y="1216544"/>
                    <a:pt x="1928968" y="1284001"/>
                  </a:cubicBezTo>
                  <a:cubicBezTo>
                    <a:pt x="1925866" y="1315524"/>
                    <a:pt x="1924494" y="1347048"/>
                    <a:pt x="1919542" y="1378333"/>
                  </a:cubicBezTo>
                  <a:cubicBezTo>
                    <a:pt x="1918647" y="1384113"/>
                    <a:pt x="1917037" y="1391026"/>
                    <a:pt x="1917335" y="1397044"/>
                  </a:cubicBezTo>
                  <a:cubicBezTo>
                    <a:pt x="1914173" y="1402467"/>
                    <a:pt x="1909938" y="1407413"/>
                    <a:pt x="1905940" y="1412478"/>
                  </a:cubicBezTo>
                  <a:cubicBezTo>
                    <a:pt x="1897588" y="1424158"/>
                    <a:pt x="1889236" y="1435778"/>
                    <a:pt x="1878856" y="1445730"/>
                  </a:cubicBezTo>
                  <a:cubicBezTo>
                    <a:pt x="1861138" y="1461462"/>
                    <a:pt x="1843181" y="1477373"/>
                    <a:pt x="1823374" y="1490304"/>
                  </a:cubicBezTo>
                  <a:cubicBezTo>
                    <a:pt x="1794261" y="1504546"/>
                    <a:pt x="1765268" y="1518848"/>
                    <a:pt x="1736215" y="1533209"/>
                  </a:cubicBezTo>
                  <a:cubicBezTo>
                    <a:pt x="1687415" y="1555973"/>
                    <a:pt x="1638317" y="1578856"/>
                    <a:pt x="1586116" y="1592919"/>
                  </a:cubicBezTo>
                  <a:cubicBezTo>
                    <a:pt x="1494423" y="1623549"/>
                    <a:pt x="1398195" y="1634990"/>
                    <a:pt x="1302027" y="1640592"/>
                  </a:cubicBezTo>
                  <a:cubicBezTo>
                    <a:pt x="1175970" y="1651914"/>
                    <a:pt x="1049198" y="1645895"/>
                    <a:pt x="923320" y="1635169"/>
                  </a:cubicBezTo>
                  <a:cubicBezTo>
                    <a:pt x="862708" y="1632785"/>
                    <a:pt x="802573" y="1624621"/>
                    <a:pt x="742260" y="1618841"/>
                  </a:cubicBezTo>
                  <a:cubicBezTo>
                    <a:pt x="661841" y="1611511"/>
                    <a:pt x="583213" y="1593098"/>
                    <a:pt x="506195" y="1569381"/>
                  </a:cubicBezTo>
                  <a:cubicBezTo>
                    <a:pt x="397916" y="1543101"/>
                    <a:pt x="295066" y="1498945"/>
                    <a:pt x="192097" y="1457171"/>
                  </a:cubicBezTo>
                  <a:cubicBezTo>
                    <a:pt x="145624" y="1433812"/>
                    <a:pt x="89785" y="1415398"/>
                    <a:pt x="51962" y="1377439"/>
                  </a:cubicBezTo>
                  <a:cubicBezTo>
                    <a:pt x="23565" y="1350445"/>
                    <a:pt x="29113" y="1307301"/>
                    <a:pt x="21715" y="1271844"/>
                  </a:cubicBezTo>
                  <a:cubicBezTo>
                    <a:pt x="15869" y="1213028"/>
                    <a:pt x="7159" y="1152603"/>
                    <a:pt x="8471" y="1092834"/>
                  </a:cubicBezTo>
                  <a:cubicBezTo>
                    <a:pt x="4653" y="1065780"/>
                    <a:pt x="6443" y="1037891"/>
                    <a:pt x="776" y="1011254"/>
                  </a:cubicBezTo>
                  <a:cubicBezTo>
                    <a:pt x="597" y="1010718"/>
                    <a:pt x="298" y="1010003"/>
                    <a:pt x="0" y="1009288"/>
                  </a:cubicBezTo>
                  <a:cubicBezTo>
                    <a:pt x="38956" y="1031217"/>
                    <a:pt x="84714" y="1027344"/>
                    <a:pt x="128562" y="1033780"/>
                  </a:cubicBezTo>
                  <a:cubicBezTo>
                    <a:pt x="187325" y="1044983"/>
                    <a:pt x="203015" y="1113274"/>
                    <a:pt x="216497" y="1162793"/>
                  </a:cubicBezTo>
                  <a:cubicBezTo>
                    <a:pt x="228071" y="1208380"/>
                    <a:pt x="240718" y="1254086"/>
                    <a:pt x="262911" y="1295800"/>
                  </a:cubicBezTo>
                  <a:cubicBezTo>
                    <a:pt x="293694" y="1357000"/>
                    <a:pt x="358840" y="1416054"/>
                    <a:pt x="431981" y="1401335"/>
                  </a:cubicBezTo>
                  <a:cubicBezTo>
                    <a:pt x="464375" y="1394244"/>
                    <a:pt x="493965" y="1377916"/>
                    <a:pt x="521348" y="1359681"/>
                  </a:cubicBezTo>
                  <a:cubicBezTo>
                    <a:pt x="538231" y="1348657"/>
                    <a:pt x="555054" y="1336500"/>
                    <a:pt x="566986" y="1319934"/>
                  </a:cubicBezTo>
                  <a:cubicBezTo>
                    <a:pt x="585181" y="1294072"/>
                    <a:pt x="599141" y="1265409"/>
                    <a:pt x="610416" y="1235911"/>
                  </a:cubicBezTo>
                  <a:cubicBezTo>
                    <a:pt x="628075" y="1189252"/>
                    <a:pt x="648001" y="1132938"/>
                    <a:pt x="700440" y="1116551"/>
                  </a:cubicBezTo>
                  <a:cubicBezTo>
                    <a:pt x="726271" y="1109579"/>
                    <a:pt x="754489" y="1101832"/>
                    <a:pt x="780918" y="1109877"/>
                  </a:cubicBezTo>
                  <a:cubicBezTo>
                    <a:pt x="835206" y="1126920"/>
                    <a:pt x="849405" y="1188060"/>
                    <a:pt x="867362" y="1235315"/>
                  </a:cubicBezTo>
                  <a:cubicBezTo>
                    <a:pt x="882336" y="1282511"/>
                    <a:pt x="897250" y="1331495"/>
                    <a:pt x="925408" y="1373029"/>
                  </a:cubicBezTo>
                  <a:cubicBezTo>
                    <a:pt x="958996" y="1426244"/>
                    <a:pt x="1016386" y="1463548"/>
                    <a:pt x="1079086" y="1470937"/>
                  </a:cubicBezTo>
                  <a:cubicBezTo>
                    <a:pt x="1153778" y="1479995"/>
                    <a:pt x="1229244" y="1450378"/>
                    <a:pt x="1287769" y="1405208"/>
                  </a:cubicBezTo>
                  <a:cubicBezTo>
                    <a:pt x="1320163" y="1378452"/>
                    <a:pt x="1347546" y="1346214"/>
                    <a:pt x="1375883" y="1315346"/>
                  </a:cubicBezTo>
                  <a:cubicBezTo>
                    <a:pt x="1412035" y="1274347"/>
                    <a:pt x="1444250" y="1225364"/>
                    <a:pt x="1498479" y="1206235"/>
                  </a:cubicBezTo>
                  <a:cubicBezTo>
                    <a:pt x="1527413" y="1200514"/>
                    <a:pt x="1559032" y="1208678"/>
                    <a:pt x="1581702" y="1227509"/>
                  </a:cubicBezTo>
                  <a:cubicBezTo>
                    <a:pt x="1602343" y="1248008"/>
                    <a:pt x="1619644" y="1273334"/>
                    <a:pt x="1647862" y="1284299"/>
                  </a:cubicBezTo>
                  <a:cubicBezTo>
                    <a:pt x="1696721" y="1303785"/>
                    <a:pt x="1754768" y="1304738"/>
                    <a:pt x="1802255" y="1280962"/>
                  </a:cubicBezTo>
                  <a:cubicBezTo>
                    <a:pt x="1874441" y="1239069"/>
                    <a:pt x="1884046" y="1146466"/>
                    <a:pt x="1918290" y="1077638"/>
                  </a:cubicBezTo>
                  <a:cubicBezTo>
                    <a:pt x="1927298" y="1058927"/>
                    <a:pt x="1938931" y="1043076"/>
                    <a:pt x="1952056" y="1026748"/>
                  </a:cubicBezTo>
                  <a:close/>
                  <a:moveTo>
                    <a:pt x="1927596" y="1528382"/>
                  </a:moveTo>
                  <a:cubicBezTo>
                    <a:pt x="1927895" y="1531541"/>
                    <a:pt x="1928014" y="1534699"/>
                    <a:pt x="1927656" y="1537738"/>
                  </a:cubicBezTo>
                  <a:cubicBezTo>
                    <a:pt x="1930281" y="1669970"/>
                    <a:pt x="1902779" y="1815550"/>
                    <a:pt x="1804761" y="1911670"/>
                  </a:cubicBezTo>
                  <a:cubicBezTo>
                    <a:pt x="1784418" y="1930322"/>
                    <a:pt x="1762762" y="1947543"/>
                    <a:pt x="1740749" y="1964229"/>
                  </a:cubicBezTo>
                  <a:cubicBezTo>
                    <a:pt x="1718735" y="1979365"/>
                    <a:pt x="1695051" y="1988899"/>
                    <a:pt x="1670711" y="2001771"/>
                  </a:cubicBezTo>
                  <a:cubicBezTo>
                    <a:pt x="1647683" y="2012974"/>
                    <a:pt x="1628055" y="2030374"/>
                    <a:pt x="1603834" y="2039194"/>
                  </a:cubicBezTo>
                  <a:cubicBezTo>
                    <a:pt x="1513871" y="2076021"/>
                    <a:pt x="1419791" y="2105757"/>
                    <a:pt x="1323324" y="2119939"/>
                  </a:cubicBezTo>
                  <a:cubicBezTo>
                    <a:pt x="1292064" y="2122144"/>
                    <a:pt x="1261221" y="2126911"/>
                    <a:pt x="1230259" y="2131738"/>
                  </a:cubicBezTo>
                  <a:cubicBezTo>
                    <a:pt x="1143517" y="2137578"/>
                    <a:pt x="1057550" y="2140498"/>
                    <a:pt x="970510" y="2132334"/>
                  </a:cubicBezTo>
                  <a:cubicBezTo>
                    <a:pt x="917892" y="2131500"/>
                    <a:pt x="868853" y="2124349"/>
                    <a:pt x="816354" y="2114934"/>
                  </a:cubicBezTo>
                  <a:cubicBezTo>
                    <a:pt x="728717" y="2105220"/>
                    <a:pt x="643288" y="2082278"/>
                    <a:pt x="558037" y="2060110"/>
                  </a:cubicBezTo>
                  <a:cubicBezTo>
                    <a:pt x="491757" y="2043603"/>
                    <a:pt x="425776" y="2027693"/>
                    <a:pt x="361943" y="2002307"/>
                  </a:cubicBezTo>
                  <a:cubicBezTo>
                    <a:pt x="298765" y="1979186"/>
                    <a:pt x="234991" y="1954337"/>
                    <a:pt x="177720" y="1918344"/>
                  </a:cubicBezTo>
                  <a:cubicBezTo>
                    <a:pt x="155229" y="1901003"/>
                    <a:pt x="133215" y="1882351"/>
                    <a:pt x="115676" y="1859885"/>
                  </a:cubicBezTo>
                  <a:cubicBezTo>
                    <a:pt x="94498" y="1826932"/>
                    <a:pt x="80299" y="1789509"/>
                    <a:pt x="68308" y="1752324"/>
                  </a:cubicBezTo>
                  <a:cubicBezTo>
                    <a:pt x="38956" y="1658469"/>
                    <a:pt x="36153" y="1558952"/>
                    <a:pt x="23684" y="1462058"/>
                  </a:cubicBezTo>
                  <a:cubicBezTo>
                    <a:pt x="36510" y="1473023"/>
                    <a:pt x="47845" y="1484881"/>
                    <a:pt x="48681" y="1503354"/>
                  </a:cubicBezTo>
                  <a:cubicBezTo>
                    <a:pt x="49993" y="1561991"/>
                    <a:pt x="79225" y="1639936"/>
                    <a:pt x="146280" y="1584755"/>
                  </a:cubicBezTo>
                  <a:cubicBezTo>
                    <a:pt x="153618" y="1577902"/>
                    <a:pt x="159405" y="1569142"/>
                    <a:pt x="167996" y="1563541"/>
                  </a:cubicBezTo>
                  <a:cubicBezTo>
                    <a:pt x="192813" y="1557165"/>
                    <a:pt x="216497" y="1570871"/>
                    <a:pt x="235707" y="1585291"/>
                  </a:cubicBezTo>
                  <a:cubicBezTo>
                    <a:pt x="269056" y="1608591"/>
                    <a:pt x="304671" y="1628495"/>
                    <a:pt x="341659" y="1645478"/>
                  </a:cubicBezTo>
                  <a:cubicBezTo>
                    <a:pt x="391294" y="1672711"/>
                    <a:pt x="453159" y="1670029"/>
                    <a:pt x="499871" y="1702625"/>
                  </a:cubicBezTo>
                  <a:cubicBezTo>
                    <a:pt x="511981" y="1719192"/>
                    <a:pt x="518186" y="1740048"/>
                    <a:pt x="533876" y="1754112"/>
                  </a:cubicBezTo>
                  <a:cubicBezTo>
                    <a:pt x="583093" y="1806850"/>
                    <a:pt x="610834" y="1740108"/>
                    <a:pt x="661782" y="1734030"/>
                  </a:cubicBezTo>
                  <a:cubicBezTo>
                    <a:pt x="741902" y="1741896"/>
                    <a:pt x="821067" y="1762216"/>
                    <a:pt x="901784" y="1766268"/>
                  </a:cubicBezTo>
                  <a:cubicBezTo>
                    <a:pt x="959652" y="1768712"/>
                    <a:pt x="1017520" y="1768652"/>
                    <a:pt x="1075328" y="1771930"/>
                  </a:cubicBezTo>
                  <a:cubicBezTo>
                    <a:pt x="1112256" y="1771989"/>
                    <a:pt x="1148945" y="1772168"/>
                    <a:pt x="1185754" y="1775565"/>
                  </a:cubicBezTo>
                  <a:cubicBezTo>
                    <a:pt x="1282817" y="1775386"/>
                    <a:pt x="1380477" y="1767401"/>
                    <a:pt x="1474616" y="1742492"/>
                  </a:cubicBezTo>
                  <a:cubicBezTo>
                    <a:pt x="1504147" y="1735162"/>
                    <a:pt x="1533498" y="1726402"/>
                    <a:pt x="1561060" y="1713292"/>
                  </a:cubicBezTo>
                  <a:cubicBezTo>
                    <a:pt x="1579554" y="1705843"/>
                    <a:pt x="1598406" y="1693091"/>
                    <a:pt x="1619286" y="1698991"/>
                  </a:cubicBezTo>
                  <a:cubicBezTo>
                    <a:pt x="1639450" y="1707274"/>
                    <a:pt x="1659614" y="1719490"/>
                    <a:pt x="1682344" y="1716927"/>
                  </a:cubicBezTo>
                  <a:cubicBezTo>
                    <a:pt x="1744507" y="1716153"/>
                    <a:pt x="1748206" y="1623370"/>
                    <a:pt x="1807386" y="1621403"/>
                  </a:cubicBezTo>
                  <a:cubicBezTo>
                    <a:pt x="1866865" y="1631891"/>
                    <a:pt x="1885955" y="1594588"/>
                    <a:pt x="1908207" y="1547749"/>
                  </a:cubicBezTo>
                  <a:cubicBezTo>
                    <a:pt x="1913875" y="1540360"/>
                    <a:pt x="1920616" y="1534222"/>
                    <a:pt x="1927596" y="1528382"/>
                  </a:cubicBezTo>
                  <a:close/>
                  <a:moveTo>
                    <a:pt x="1815499" y="2025726"/>
                  </a:moveTo>
                  <a:cubicBezTo>
                    <a:pt x="1811681" y="2058144"/>
                    <a:pt x="1806312" y="2090382"/>
                    <a:pt x="1801898" y="2122681"/>
                  </a:cubicBezTo>
                  <a:cubicBezTo>
                    <a:pt x="1793605" y="2168625"/>
                    <a:pt x="1782688" y="2217489"/>
                    <a:pt x="1770816" y="2263493"/>
                  </a:cubicBezTo>
                  <a:cubicBezTo>
                    <a:pt x="1757751" y="2307769"/>
                    <a:pt x="1742479" y="2356336"/>
                    <a:pt x="1707698" y="2389408"/>
                  </a:cubicBezTo>
                  <a:cubicBezTo>
                    <a:pt x="1685864" y="2413662"/>
                    <a:pt x="1660330" y="2436366"/>
                    <a:pt x="1630322" y="2451383"/>
                  </a:cubicBezTo>
                  <a:cubicBezTo>
                    <a:pt x="1600136" y="2468128"/>
                    <a:pt x="1570665" y="2486839"/>
                    <a:pt x="1538569" y="2500128"/>
                  </a:cubicBezTo>
                  <a:cubicBezTo>
                    <a:pt x="1487442" y="2520389"/>
                    <a:pt x="1435421" y="2538564"/>
                    <a:pt x="1381312" y="2549052"/>
                  </a:cubicBezTo>
                  <a:cubicBezTo>
                    <a:pt x="1279357" y="2566631"/>
                    <a:pt x="1175314" y="2565380"/>
                    <a:pt x="1072405" y="2559182"/>
                  </a:cubicBezTo>
                  <a:cubicBezTo>
                    <a:pt x="848629" y="2545000"/>
                    <a:pt x="615368" y="2534869"/>
                    <a:pt x="410325" y="2435353"/>
                  </a:cubicBezTo>
                  <a:cubicBezTo>
                    <a:pt x="368445" y="2419919"/>
                    <a:pt x="327520" y="2402936"/>
                    <a:pt x="289638" y="2378682"/>
                  </a:cubicBezTo>
                  <a:cubicBezTo>
                    <a:pt x="240360" y="2351985"/>
                    <a:pt x="192694" y="2322131"/>
                    <a:pt x="154990" y="2279821"/>
                  </a:cubicBezTo>
                  <a:cubicBezTo>
                    <a:pt x="126653" y="2249907"/>
                    <a:pt x="112991" y="2210636"/>
                    <a:pt x="106608" y="2170651"/>
                  </a:cubicBezTo>
                  <a:cubicBezTo>
                    <a:pt x="93483" y="2109690"/>
                    <a:pt x="95870" y="2047060"/>
                    <a:pt x="83401" y="1985801"/>
                  </a:cubicBezTo>
                  <a:cubicBezTo>
                    <a:pt x="83222" y="1984192"/>
                    <a:pt x="82566" y="1982583"/>
                    <a:pt x="81612" y="1981331"/>
                  </a:cubicBezTo>
                  <a:cubicBezTo>
                    <a:pt x="106071" y="1993488"/>
                    <a:pt x="135721" y="2000698"/>
                    <a:pt x="155706" y="2017264"/>
                  </a:cubicBezTo>
                  <a:cubicBezTo>
                    <a:pt x="216676" y="2084304"/>
                    <a:pt x="284149" y="2157422"/>
                    <a:pt x="377871" y="2173213"/>
                  </a:cubicBezTo>
                  <a:cubicBezTo>
                    <a:pt x="400780" y="2179530"/>
                    <a:pt x="418438" y="2159090"/>
                    <a:pt x="439975" y="2155217"/>
                  </a:cubicBezTo>
                  <a:cubicBezTo>
                    <a:pt x="453457" y="2152237"/>
                    <a:pt x="467119" y="2148900"/>
                    <a:pt x="480959" y="2148424"/>
                  </a:cubicBezTo>
                  <a:cubicBezTo>
                    <a:pt x="501303" y="2150390"/>
                    <a:pt x="520751" y="2158137"/>
                    <a:pt x="539364" y="2166241"/>
                  </a:cubicBezTo>
                  <a:cubicBezTo>
                    <a:pt x="580051" y="2190673"/>
                    <a:pt x="615249" y="2223985"/>
                    <a:pt x="657427" y="2246212"/>
                  </a:cubicBezTo>
                  <a:cubicBezTo>
                    <a:pt x="714340" y="2272551"/>
                    <a:pt x="778293" y="2279344"/>
                    <a:pt x="840337" y="2273505"/>
                  </a:cubicBezTo>
                  <a:cubicBezTo>
                    <a:pt x="881262" y="2269810"/>
                    <a:pt x="921829" y="2261169"/>
                    <a:pt x="963052" y="2261110"/>
                  </a:cubicBezTo>
                  <a:cubicBezTo>
                    <a:pt x="1043053" y="2263910"/>
                    <a:pt x="1119833" y="2291262"/>
                    <a:pt x="1199595" y="2297341"/>
                  </a:cubicBezTo>
                  <a:cubicBezTo>
                    <a:pt x="1316881" y="2309974"/>
                    <a:pt x="1434467" y="2280059"/>
                    <a:pt x="1539404" y="2228513"/>
                  </a:cubicBezTo>
                  <a:cubicBezTo>
                    <a:pt x="1623104" y="2188528"/>
                    <a:pt x="1707042" y="2143478"/>
                    <a:pt x="1769086" y="2073101"/>
                  </a:cubicBezTo>
                  <a:cubicBezTo>
                    <a:pt x="1783523" y="2056415"/>
                    <a:pt x="1799869" y="2041280"/>
                    <a:pt x="1815499" y="2025726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4" name="Google Shape;2014;p21"/>
            <p:cNvSpPr/>
            <p:nvPr/>
          </p:nvSpPr>
          <p:spPr>
            <a:xfrm>
              <a:off x="16697914" y="6620838"/>
              <a:ext cx="2356474" cy="2645827"/>
            </a:xfrm>
            <a:custGeom>
              <a:rect b="b" l="l" r="r" t="t"/>
              <a:pathLst>
                <a:path extrusionOk="0" h="2645827" w="2356474">
                  <a:moveTo>
                    <a:pt x="920989" y="349261"/>
                  </a:moveTo>
                  <a:cubicBezTo>
                    <a:pt x="922242" y="351406"/>
                    <a:pt x="924270" y="353075"/>
                    <a:pt x="926120" y="354684"/>
                  </a:cubicBezTo>
                  <a:cubicBezTo>
                    <a:pt x="925225" y="360226"/>
                    <a:pt x="919021" y="363444"/>
                    <a:pt x="915441" y="367377"/>
                  </a:cubicBezTo>
                  <a:cubicBezTo>
                    <a:pt x="902913" y="378103"/>
                    <a:pt x="889669" y="392345"/>
                    <a:pt x="877559" y="404323"/>
                  </a:cubicBezTo>
                  <a:cubicBezTo>
                    <a:pt x="864076" y="417433"/>
                    <a:pt x="850355" y="430364"/>
                    <a:pt x="836633" y="443236"/>
                  </a:cubicBezTo>
                  <a:cubicBezTo>
                    <a:pt x="832935" y="446215"/>
                    <a:pt x="828878" y="449314"/>
                    <a:pt x="824105" y="450148"/>
                  </a:cubicBezTo>
                  <a:cubicBezTo>
                    <a:pt x="820228" y="449850"/>
                    <a:pt x="816111" y="448360"/>
                    <a:pt x="813427" y="445500"/>
                  </a:cubicBezTo>
                  <a:cubicBezTo>
                    <a:pt x="837886" y="419399"/>
                    <a:pt x="863121" y="397291"/>
                    <a:pt x="890982" y="373872"/>
                  </a:cubicBezTo>
                  <a:cubicBezTo>
                    <a:pt x="900527" y="365470"/>
                    <a:pt x="911086" y="357663"/>
                    <a:pt x="920989" y="349261"/>
                  </a:cubicBezTo>
                  <a:close/>
                  <a:moveTo>
                    <a:pt x="1243379" y="0"/>
                  </a:moveTo>
                  <a:cubicBezTo>
                    <a:pt x="1253461" y="20618"/>
                    <a:pt x="1245049" y="43322"/>
                    <a:pt x="1239978" y="64120"/>
                  </a:cubicBezTo>
                  <a:cubicBezTo>
                    <a:pt x="1235743" y="84917"/>
                    <a:pt x="1234967" y="106250"/>
                    <a:pt x="1233774" y="127405"/>
                  </a:cubicBezTo>
                  <a:cubicBezTo>
                    <a:pt x="1232819" y="154757"/>
                    <a:pt x="1234430" y="181930"/>
                    <a:pt x="1236280" y="209163"/>
                  </a:cubicBezTo>
                  <a:cubicBezTo>
                    <a:pt x="1237711" y="211130"/>
                    <a:pt x="1238606" y="213513"/>
                    <a:pt x="1238606" y="215957"/>
                  </a:cubicBezTo>
                  <a:cubicBezTo>
                    <a:pt x="1238666" y="216791"/>
                    <a:pt x="1238726" y="217685"/>
                    <a:pt x="1238785" y="218519"/>
                  </a:cubicBezTo>
                  <a:lnTo>
                    <a:pt x="1238785" y="218519"/>
                  </a:lnTo>
                  <a:cubicBezTo>
                    <a:pt x="1239322" y="226206"/>
                    <a:pt x="1239919" y="233834"/>
                    <a:pt x="1240456" y="241521"/>
                  </a:cubicBezTo>
                  <a:cubicBezTo>
                    <a:pt x="1240515" y="242594"/>
                    <a:pt x="1240635" y="243666"/>
                    <a:pt x="1240694" y="244679"/>
                  </a:cubicBezTo>
                  <a:cubicBezTo>
                    <a:pt x="1240754" y="245752"/>
                    <a:pt x="1240814" y="246825"/>
                    <a:pt x="1240873" y="247838"/>
                  </a:cubicBezTo>
                  <a:lnTo>
                    <a:pt x="1240873" y="247838"/>
                  </a:lnTo>
                  <a:cubicBezTo>
                    <a:pt x="1240993" y="249804"/>
                    <a:pt x="1241112" y="251711"/>
                    <a:pt x="1241172" y="253678"/>
                  </a:cubicBezTo>
                  <a:cubicBezTo>
                    <a:pt x="1241410" y="258504"/>
                    <a:pt x="1242007" y="263748"/>
                    <a:pt x="1239919" y="268218"/>
                  </a:cubicBezTo>
                  <a:cubicBezTo>
                    <a:pt x="1239859" y="268277"/>
                    <a:pt x="1239859" y="268397"/>
                    <a:pt x="1239799" y="268456"/>
                  </a:cubicBezTo>
                  <a:cubicBezTo>
                    <a:pt x="1240157" y="279123"/>
                    <a:pt x="1240277" y="289790"/>
                    <a:pt x="1240098" y="300456"/>
                  </a:cubicBezTo>
                  <a:cubicBezTo>
                    <a:pt x="1241768" y="350393"/>
                    <a:pt x="1243200" y="400271"/>
                    <a:pt x="1242723" y="450267"/>
                  </a:cubicBezTo>
                  <a:cubicBezTo>
                    <a:pt x="1242723" y="459623"/>
                    <a:pt x="1242842" y="469038"/>
                    <a:pt x="1242245" y="478394"/>
                  </a:cubicBezTo>
                  <a:cubicBezTo>
                    <a:pt x="1241351" y="482923"/>
                    <a:pt x="1242245" y="488346"/>
                    <a:pt x="1244990" y="492338"/>
                  </a:cubicBezTo>
                  <a:cubicBezTo>
                    <a:pt x="1222678" y="489597"/>
                    <a:pt x="1201678" y="501456"/>
                    <a:pt x="1179545" y="502052"/>
                  </a:cubicBezTo>
                  <a:cubicBezTo>
                    <a:pt x="1164392" y="501456"/>
                    <a:pt x="1152222" y="491981"/>
                    <a:pt x="1139157" y="485545"/>
                  </a:cubicBezTo>
                  <a:cubicBezTo>
                    <a:pt x="1137427" y="484711"/>
                    <a:pt x="1135697" y="484055"/>
                    <a:pt x="1133907" y="483579"/>
                  </a:cubicBezTo>
                  <a:cubicBezTo>
                    <a:pt x="1133907" y="483400"/>
                    <a:pt x="1133907" y="483221"/>
                    <a:pt x="1133907" y="483042"/>
                  </a:cubicBezTo>
                  <a:cubicBezTo>
                    <a:pt x="1138024" y="410461"/>
                    <a:pt x="1136353" y="337760"/>
                    <a:pt x="1134981" y="265179"/>
                  </a:cubicBezTo>
                  <a:cubicBezTo>
                    <a:pt x="1134802" y="258147"/>
                    <a:pt x="1134683" y="251115"/>
                    <a:pt x="1134563" y="244083"/>
                  </a:cubicBezTo>
                  <a:cubicBezTo>
                    <a:pt x="1134444" y="243488"/>
                    <a:pt x="1134325" y="242892"/>
                    <a:pt x="1134205" y="242236"/>
                  </a:cubicBezTo>
                  <a:cubicBezTo>
                    <a:pt x="1133788" y="239257"/>
                    <a:pt x="1134026" y="236158"/>
                    <a:pt x="1134086" y="233178"/>
                  </a:cubicBezTo>
                  <a:cubicBezTo>
                    <a:pt x="1134146" y="229782"/>
                    <a:pt x="1134325" y="226385"/>
                    <a:pt x="1134504" y="223048"/>
                  </a:cubicBezTo>
                  <a:cubicBezTo>
                    <a:pt x="1134504" y="223048"/>
                    <a:pt x="1134504" y="223048"/>
                    <a:pt x="1134504" y="222988"/>
                  </a:cubicBezTo>
                  <a:cubicBezTo>
                    <a:pt x="1134504" y="222452"/>
                    <a:pt x="1134563" y="221916"/>
                    <a:pt x="1134563" y="221379"/>
                  </a:cubicBezTo>
                  <a:cubicBezTo>
                    <a:pt x="1134862" y="217327"/>
                    <a:pt x="1135160" y="213335"/>
                    <a:pt x="1135578" y="209283"/>
                  </a:cubicBezTo>
                  <a:cubicBezTo>
                    <a:pt x="1135637" y="208806"/>
                    <a:pt x="1135697" y="208329"/>
                    <a:pt x="1135757" y="207852"/>
                  </a:cubicBezTo>
                  <a:cubicBezTo>
                    <a:pt x="1135399" y="207852"/>
                    <a:pt x="1135041" y="207793"/>
                    <a:pt x="1134683" y="207793"/>
                  </a:cubicBezTo>
                  <a:cubicBezTo>
                    <a:pt x="1135160" y="182884"/>
                    <a:pt x="1136413" y="158035"/>
                    <a:pt x="1138739" y="132887"/>
                  </a:cubicBezTo>
                  <a:cubicBezTo>
                    <a:pt x="1138322" y="114593"/>
                    <a:pt x="1138202" y="96120"/>
                    <a:pt x="1134563" y="78183"/>
                  </a:cubicBezTo>
                  <a:cubicBezTo>
                    <a:pt x="1132296" y="66742"/>
                    <a:pt x="1127524" y="55121"/>
                    <a:pt x="1129433" y="43322"/>
                  </a:cubicBezTo>
                  <a:cubicBezTo>
                    <a:pt x="1129731" y="40045"/>
                    <a:pt x="1131819" y="37006"/>
                    <a:pt x="1132833" y="33847"/>
                  </a:cubicBezTo>
                  <a:cubicBezTo>
                    <a:pt x="1150790" y="38019"/>
                    <a:pt x="1166301" y="37781"/>
                    <a:pt x="1180738" y="34324"/>
                  </a:cubicBezTo>
                  <a:cubicBezTo>
                    <a:pt x="1180798" y="34503"/>
                    <a:pt x="1180917" y="34741"/>
                    <a:pt x="1180977" y="34920"/>
                  </a:cubicBezTo>
                  <a:cubicBezTo>
                    <a:pt x="1180977" y="34980"/>
                    <a:pt x="1180977" y="34980"/>
                    <a:pt x="1180977" y="35039"/>
                  </a:cubicBezTo>
                  <a:cubicBezTo>
                    <a:pt x="1180619" y="37304"/>
                    <a:pt x="1184199" y="37840"/>
                    <a:pt x="1184556" y="35695"/>
                  </a:cubicBezTo>
                  <a:cubicBezTo>
                    <a:pt x="1186048" y="34741"/>
                    <a:pt x="1187241" y="33609"/>
                    <a:pt x="1188196" y="32179"/>
                  </a:cubicBezTo>
                  <a:cubicBezTo>
                    <a:pt x="1207405" y="25862"/>
                    <a:pt x="1224706" y="14242"/>
                    <a:pt x="1243379" y="0"/>
                  </a:cubicBezTo>
                  <a:close/>
                  <a:moveTo>
                    <a:pt x="1594643" y="657941"/>
                  </a:moveTo>
                  <a:cubicBezTo>
                    <a:pt x="1627156" y="657166"/>
                    <a:pt x="1659968" y="650850"/>
                    <a:pt x="1692362" y="656809"/>
                  </a:cubicBezTo>
                  <a:cubicBezTo>
                    <a:pt x="1669095" y="662708"/>
                    <a:pt x="1644636" y="660861"/>
                    <a:pt x="1620892" y="660980"/>
                  </a:cubicBezTo>
                  <a:cubicBezTo>
                    <a:pt x="1593807" y="660027"/>
                    <a:pt x="1567319" y="665151"/>
                    <a:pt x="1540832" y="669502"/>
                  </a:cubicBezTo>
                  <a:cubicBezTo>
                    <a:pt x="1538266" y="669382"/>
                    <a:pt x="1535522" y="669263"/>
                    <a:pt x="1533076" y="668369"/>
                  </a:cubicBezTo>
                  <a:cubicBezTo>
                    <a:pt x="1530630" y="665628"/>
                    <a:pt x="1529914" y="661695"/>
                    <a:pt x="1529139" y="658239"/>
                  </a:cubicBezTo>
                  <a:cubicBezTo>
                    <a:pt x="1550854" y="656213"/>
                    <a:pt x="1572808" y="658179"/>
                    <a:pt x="1594643" y="657941"/>
                  </a:cubicBezTo>
                  <a:close/>
                  <a:moveTo>
                    <a:pt x="2344479" y="2061421"/>
                  </a:moveTo>
                  <a:cubicBezTo>
                    <a:pt x="2362674" y="2094792"/>
                    <a:pt x="2361004" y="2134181"/>
                    <a:pt x="2360527" y="2171068"/>
                  </a:cubicBezTo>
                  <a:cubicBezTo>
                    <a:pt x="2358141" y="2224461"/>
                    <a:pt x="2334397" y="2274994"/>
                    <a:pt x="2303613" y="2317900"/>
                  </a:cubicBezTo>
                  <a:cubicBezTo>
                    <a:pt x="2282674" y="2345848"/>
                    <a:pt x="2262330" y="2374570"/>
                    <a:pt x="2236797" y="2398585"/>
                  </a:cubicBezTo>
                  <a:cubicBezTo>
                    <a:pt x="2212576" y="2420515"/>
                    <a:pt x="2184895" y="2438154"/>
                    <a:pt x="2157810" y="2456269"/>
                  </a:cubicBezTo>
                  <a:cubicBezTo>
                    <a:pt x="2087056" y="2504419"/>
                    <a:pt x="2005027" y="2531949"/>
                    <a:pt x="1923177" y="2554773"/>
                  </a:cubicBezTo>
                  <a:cubicBezTo>
                    <a:pt x="1797300" y="2592255"/>
                    <a:pt x="1665754" y="2607391"/>
                    <a:pt x="1535880" y="2625447"/>
                  </a:cubicBezTo>
                  <a:cubicBezTo>
                    <a:pt x="1431837" y="2637306"/>
                    <a:pt x="1327436" y="2649283"/>
                    <a:pt x="1222678" y="2649879"/>
                  </a:cubicBezTo>
                  <a:cubicBezTo>
                    <a:pt x="1141782" y="2649581"/>
                    <a:pt x="1061543" y="2638140"/>
                    <a:pt x="981243" y="2629738"/>
                  </a:cubicBezTo>
                  <a:cubicBezTo>
                    <a:pt x="892891" y="2620859"/>
                    <a:pt x="805552" y="2605067"/>
                    <a:pt x="719406" y="2583853"/>
                  </a:cubicBezTo>
                  <a:cubicBezTo>
                    <a:pt x="613216" y="2561268"/>
                    <a:pt x="507682" y="2534512"/>
                    <a:pt x="406801" y="2493752"/>
                  </a:cubicBezTo>
                  <a:cubicBezTo>
                    <a:pt x="296852" y="2455077"/>
                    <a:pt x="193883" y="2396976"/>
                    <a:pt x="107976" y="2317959"/>
                  </a:cubicBezTo>
                  <a:cubicBezTo>
                    <a:pt x="82084" y="2295791"/>
                    <a:pt x="57326" y="2271955"/>
                    <a:pt x="38594" y="2243411"/>
                  </a:cubicBezTo>
                  <a:cubicBezTo>
                    <a:pt x="-13308" y="2169161"/>
                    <a:pt x="-5374" y="2080133"/>
                    <a:pt x="18847" y="1997361"/>
                  </a:cubicBezTo>
                  <a:cubicBezTo>
                    <a:pt x="38892" y="1929011"/>
                    <a:pt x="77610" y="1860183"/>
                    <a:pt x="143233" y="1826753"/>
                  </a:cubicBezTo>
                  <a:cubicBezTo>
                    <a:pt x="195434" y="1803632"/>
                    <a:pt x="250796" y="1786708"/>
                    <a:pt x="307053" y="1776697"/>
                  </a:cubicBezTo>
                  <a:cubicBezTo>
                    <a:pt x="307769" y="1814894"/>
                    <a:pt x="311826" y="1853569"/>
                    <a:pt x="312482" y="1891588"/>
                  </a:cubicBezTo>
                  <a:cubicBezTo>
                    <a:pt x="319044" y="1952847"/>
                    <a:pt x="331334" y="2016073"/>
                    <a:pt x="378105" y="2060170"/>
                  </a:cubicBezTo>
                  <a:cubicBezTo>
                    <a:pt x="429948" y="2116423"/>
                    <a:pt x="499329" y="2150748"/>
                    <a:pt x="565490" y="2187277"/>
                  </a:cubicBezTo>
                  <a:cubicBezTo>
                    <a:pt x="604625" y="2204856"/>
                    <a:pt x="645550" y="2218264"/>
                    <a:pt x="683791" y="2238048"/>
                  </a:cubicBezTo>
                  <a:cubicBezTo>
                    <a:pt x="910668" y="2328328"/>
                    <a:pt x="1159978" y="2333393"/>
                    <a:pt x="1400875" y="2346265"/>
                  </a:cubicBezTo>
                  <a:cubicBezTo>
                    <a:pt x="1475029" y="2347218"/>
                    <a:pt x="1549840" y="2343881"/>
                    <a:pt x="1623040" y="2331427"/>
                  </a:cubicBezTo>
                  <a:cubicBezTo>
                    <a:pt x="1685382" y="2318913"/>
                    <a:pt x="1746113" y="2298056"/>
                    <a:pt x="1804399" y="2272790"/>
                  </a:cubicBezTo>
                  <a:cubicBezTo>
                    <a:pt x="1843176" y="2251396"/>
                    <a:pt x="1883445" y="2231791"/>
                    <a:pt x="1919657" y="2206227"/>
                  </a:cubicBezTo>
                  <a:cubicBezTo>
                    <a:pt x="1945966" y="2184178"/>
                    <a:pt x="1970784" y="2159686"/>
                    <a:pt x="1991127" y="2131917"/>
                  </a:cubicBezTo>
                  <a:cubicBezTo>
                    <a:pt x="2025072" y="2078881"/>
                    <a:pt x="2037839" y="2015417"/>
                    <a:pt x="2051679" y="1954873"/>
                  </a:cubicBezTo>
                  <a:cubicBezTo>
                    <a:pt x="2058779" y="1924422"/>
                    <a:pt x="2064625" y="1893733"/>
                    <a:pt x="2069517" y="1862865"/>
                  </a:cubicBezTo>
                  <a:cubicBezTo>
                    <a:pt x="2071366" y="1864295"/>
                    <a:pt x="2073454" y="1865546"/>
                    <a:pt x="2075363" y="1866738"/>
                  </a:cubicBezTo>
                  <a:cubicBezTo>
                    <a:pt x="2076974" y="1867692"/>
                    <a:pt x="2078704" y="1868049"/>
                    <a:pt x="2080255" y="1867930"/>
                  </a:cubicBezTo>
                  <a:cubicBezTo>
                    <a:pt x="2087534" y="1874902"/>
                    <a:pt x="2103343" y="1875677"/>
                    <a:pt x="2112113" y="1878954"/>
                  </a:cubicBezTo>
                  <a:cubicBezTo>
                    <a:pt x="2210786" y="1903208"/>
                    <a:pt x="2295440" y="1973406"/>
                    <a:pt x="2344479" y="206142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5" name="Google Shape;2015;p21"/>
            <p:cNvSpPr/>
            <p:nvPr/>
          </p:nvSpPr>
          <p:spPr>
            <a:xfrm>
              <a:off x="16884327" y="6853815"/>
              <a:ext cx="2016426" cy="1787721"/>
            </a:xfrm>
            <a:custGeom>
              <a:rect b="b" l="l" r="r" t="t"/>
              <a:pathLst>
                <a:path extrusionOk="0" h="1787721" w="2016426">
                  <a:moveTo>
                    <a:pt x="492127" y="342550"/>
                  </a:moveTo>
                  <a:cubicBezTo>
                    <a:pt x="524760" y="354230"/>
                    <a:pt x="544686" y="327593"/>
                    <a:pt x="536692" y="296844"/>
                  </a:cubicBezTo>
                  <a:cubicBezTo>
                    <a:pt x="528996" y="257574"/>
                    <a:pt x="516885" y="220985"/>
                    <a:pt x="509547" y="181357"/>
                  </a:cubicBezTo>
                  <a:cubicBezTo>
                    <a:pt x="507758" y="173372"/>
                    <a:pt x="506326" y="164076"/>
                    <a:pt x="499525" y="158713"/>
                  </a:cubicBezTo>
                  <a:cubicBezTo>
                    <a:pt x="485088" y="147212"/>
                    <a:pt x="443029" y="146020"/>
                    <a:pt x="447384" y="172478"/>
                  </a:cubicBezTo>
                  <a:cubicBezTo>
                    <a:pt x="445058" y="174743"/>
                    <a:pt x="445475" y="178437"/>
                    <a:pt x="445654" y="181417"/>
                  </a:cubicBezTo>
                  <a:cubicBezTo>
                    <a:pt x="447623" y="198817"/>
                    <a:pt x="452932" y="215622"/>
                    <a:pt x="456393" y="232784"/>
                  </a:cubicBezTo>
                  <a:cubicBezTo>
                    <a:pt x="461344" y="259361"/>
                    <a:pt x="464804" y="286118"/>
                    <a:pt x="472381" y="312099"/>
                  </a:cubicBezTo>
                  <a:cubicBezTo>
                    <a:pt x="475662" y="324017"/>
                    <a:pt x="478883" y="338260"/>
                    <a:pt x="492127" y="342550"/>
                  </a:cubicBezTo>
                  <a:close/>
                  <a:moveTo>
                    <a:pt x="574336" y="560414"/>
                  </a:moveTo>
                  <a:cubicBezTo>
                    <a:pt x="594321" y="562321"/>
                    <a:pt x="596230" y="533777"/>
                    <a:pt x="576722" y="531572"/>
                  </a:cubicBezTo>
                  <a:cubicBezTo>
                    <a:pt x="537467" y="522276"/>
                    <a:pt x="497437" y="516674"/>
                    <a:pt x="457884" y="508868"/>
                  </a:cubicBezTo>
                  <a:cubicBezTo>
                    <a:pt x="425072" y="501955"/>
                    <a:pt x="393633" y="489441"/>
                    <a:pt x="361776" y="479311"/>
                  </a:cubicBezTo>
                  <a:cubicBezTo>
                    <a:pt x="265130" y="443973"/>
                    <a:pt x="169022" y="397552"/>
                    <a:pt x="99223" y="319786"/>
                  </a:cubicBezTo>
                  <a:cubicBezTo>
                    <a:pt x="90930" y="309477"/>
                    <a:pt x="81146" y="299645"/>
                    <a:pt x="77149" y="286714"/>
                  </a:cubicBezTo>
                  <a:cubicBezTo>
                    <a:pt x="76732" y="280814"/>
                    <a:pt x="67127" y="280814"/>
                    <a:pt x="66709" y="286714"/>
                  </a:cubicBezTo>
                  <a:cubicBezTo>
                    <a:pt x="77984" y="360248"/>
                    <a:pt x="189425" y="433426"/>
                    <a:pt x="253020" y="463340"/>
                  </a:cubicBezTo>
                  <a:cubicBezTo>
                    <a:pt x="309396" y="491586"/>
                    <a:pt x="368815" y="512681"/>
                    <a:pt x="428950" y="531155"/>
                  </a:cubicBezTo>
                  <a:cubicBezTo>
                    <a:pt x="476915" y="543430"/>
                    <a:pt x="526311" y="548555"/>
                    <a:pt x="574336" y="560414"/>
                  </a:cubicBezTo>
                  <a:close/>
                  <a:moveTo>
                    <a:pt x="767089" y="131361"/>
                  </a:moveTo>
                  <a:cubicBezTo>
                    <a:pt x="772279" y="116403"/>
                    <a:pt x="763331" y="96381"/>
                    <a:pt x="746627" y="94712"/>
                  </a:cubicBezTo>
                  <a:cubicBezTo>
                    <a:pt x="744658" y="91494"/>
                    <a:pt x="739647" y="91196"/>
                    <a:pt x="737320" y="94176"/>
                  </a:cubicBezTo>
                  <a:cubicBezTo>
                    <a:pt x="713218" y="116403"/>
                    <a:pt x="680049" y="130467"/>
                    <a:pt x="654575" y="153886"/>
                  </a:cubicBezTo>
                  <a:cubicBezTo>
                    <a:pt x="636558" y="168426"/>
                    <a:pt x="619616" y="184396"/>
                    <a:pt x="603031" y="200486"/>
                  </a:cubicBezTo>
                  <a:cubicBezTo>
                    <a:pt x="591338" y="217708"/>
                    <a:pt x="609295" y="238683"/>
                    <a:pt x="626596" y="242616"/>
                  </a:cubicBezTo>
                  <a:cubicBezTo>
                    <a:pt x="647774" y="249887"/>
                    <a:pt x="666626" y="234035"/>
                    <a:pt x="680705" y="220032"/>
                  </a:cubicBezTo>
                  <a:cubicBezTo>
                    <a:pt x="695560" y="206326"/>
                    <a:pt x="710534" y="192620"/>
                    <a:pt x="724732" y="178139"/>
                  </a:cubicBezTo>
                  <a:cubicBezTo>
                    <a:pt x="737917" y="161871"/>
                    <a:pt x="759751" y="151621"/>
                    <a:pt x="767089" y="131361"/>
                  </a:cubicBezTo>
                  <a:close/>
                  <a:moveTo>
                    <a:pt x="916532" y="420197"/>
                  </a:moveTo>
                  <a:cubicBezTo>
                    <a:pt x="939679" y="428897"/>
                    <a:pt x="959366" y="401187"/>
                    <a:pt x="956502" y="380211"/>
                  </a:cubicBezTo>
                  <a:cubicBezTo>
                    <a:pt x="954593" y="372226"/>
                    <a:pt x="948090" y="366506"/>
                    <a:pt x="941289" y="362513"/>
                  </a:cubicBezTo>
                  <a:cubicBezTo>
                    <a:pt x="904958" y="345708"/>
                    <a:pt x="867135" y="339511"/>
                    <a:pt x="827880" y="330394"/>
                  </a:cubicBezTo>
                  <a:cubicBezTo>
                    <a:pt x="813145" y="330334"/>
                    <a:pt x="786955" y="317045"/>
                    <a:pt x="780095" y="336233"/>
                  </a:cubicBezTo>
                  <a:cubicBezTo>
                    <a:pt x="773353" y="341418"/>
                    <a:pt x="768402" y="348390"/>
                    <a:pt x="762018" y="353932"/>
                  </a:cubicBezTo>
                  <a:cubicBezTo>
                    <a:pt x="758916" y="356435"/>
                    <a:pt x="755754" y="360248"/>
                    <a:pt x="755337" y="364599"/>
                  </a:cubicBezTo>
                  <a:cubicBezTo>
                    <a:pt x="755754" y="388018"/>
                    <a:pt x="785762" y="390997"/>
                    <a:pt x="803421" y="395526"/>
                  </a:cubicBezTo>
                  <a:cubicBezTo>
                    <a:pt x="841542" y="401783"/>
                    <a:pt x="879007" y="410007"/>
                    <a:pt x="916532" y="420197"/>
                  </a:cubicBezTo>
                  <a:close/>
                  <a:moveTo>
                    <a:pt x="1353881" y="188925"/>
                  </a:moveTo>
                  <a:cubicBezTo>
                    <a:pt x="1356566" y="175637"/>
                    <a:pt x="1344515" y="166281"/>
                    <a:pt x="1332643" y="164135"/>
                  </a:cubicBezTo>
                  <a:cubicBezTo>
                    <a:pt x="1320652" y="159785"/>
                    <a:pt x="1301502" y="159249"/>
                    <a:pt x="1302277" y="176650"/>
                  </a:cubicBezTo>
                  <a:cubicBezTo>
                    <a:pt x="1292673" y="160977"/>
                    <a:pt x="1268213" y="236181"/>
                    <a:pt x="1264693" y="243749"/>
                  </a:cubicBezTo>
                  <a:cubicBezTo>
                    <a:pt x="1256102" y="267525"/>
                    <a:pt x="1247213" y="291540"/>
                    <a:pt x="1243157" y="316509"/>
                  </a:cubicBezTo>
                  <a:cubicBezTo>
                    <a:pt x="1241188" y="334029"/>
                    <a:pt x="1261233" y="340226"/>
                    <a:pt x="1275312" y="341299"/>
                  </a:cubicBezTo>
                  <a:cubicBezTo>
                    <a:pt x="1295894" y="343682"/>
                    <a:pt x="1304604" y="321157"/>
                    <a:pt x="1310689" y="305365"/>
                  </a:cubicBezTo>
                  <a:cubicBezTo>
                    <a:pt x="1326021" y="266989"/>
                    <a:pt x="1343501" y="229089"/>
                    <a:pt x="1353881" y="188925"/>
                  </a:cubicBezTo>
                  <a:close/>
                  <a:moveTo>
                    <a:pt x="1515792" y="450290"/>
                  </a:moveTo>
                  <a:cubicBezTo>
                    <a:pt x="1538164" y="443378"/>
                    <a:pt x="1552899" y="416741"/>
                    <a:pt x="1528618" y="401664"/>
                  </a:cubicBezTo>
                  <a:cubicBezTo>
                    <a:pt x="1496880" y="387422"/>
                    <a:pt x="1459714" y="393381"/>
                    <a:pt x="1425948" y="395347"/>
                  </a:cubicBezTo>
                  <a:cubicBezTo>
                    <a:pt x="1400653" y="397314"/>
                    <a:pt x="1375835" y="395824"/>
                    <a:pt x="1349765" y="398208"/>
                  </a:cubicBezTo>
                  <a:cubicBezTo>
                    <a:pt x="1337058" y="397493"/>
                    <a:pt x="1323456" y="408279"/>
                    <a:pt x="1333061" y="420733"/>
                  </a:cubicBezTo>
                  <a:cubicBezTo>
                    <a:pt x="1331867" y="440696"/>
                    <a:pt x="1334612" y="452674"/>
                    <a:pt x="1356983" y="455236"/>
                  </a:cubicBezTo>
                  <a:cubicBezTo>
                    <a:pt x="1375776" y="455892"/>
                    <a:pt x="1394627" y="452912"/>
                    <a:pt x="1413479" y="453568"/>
                  </a:cubicBezTo>
                  <a:cubicBezTo>
                    <a:pt x="1447126" y="453389"/>
                    <a:pt x="1482742" y="459407"/>
                    <a:pt x="1515792" y="450290"/>
                  </a:cubicBezTo>
                  <a:close/>
                  <a:moveTo>
                    <a:pt x="1670723" y="339928"/>
                  </a:moveTo>
                  <a:cubicBezTo>
                    <a:pt x="1676211" y="316330"/>
                    <a:pt x="1624190" y="297917"/>
                    <a:pt x="1607903" y="285939"/>
                  </a:cubicBezTo>
                  <a:cubicBezTo>
                    <a:pt x="1588336" y="274736"/>
                    <a:pt x="1565725" y="261805"/>
                    <a:pt x="1545561" y="250482"/>
                  </a:cubicBezTo>
                  <a:cubicBezTo>
                    <a:pt x="1532138" y="242319"/>
                    <a:pt x="1515971" y="235406"/>
                    <a:pt x="1501056" y="244225"/>
                  </a:cubicBezTo>
                  <a:cubicBezTo>
                    <a:pt x="1491213" y="248814"/>
                    <a:pt x="1479222" y="261566"/>
                    <a:pt x="1490378" y="271160"/>
                  </a:cubicBezTo>
                  <a:cubicBezTo>
                    <a:pt x="1484710" y="269313"/>
                    <a:pt x="1479162" y="266155"/>
                    <a:pt x="1473137" y="266036"/>
                  </a:cubicBezTo>
                  <a:lnTo>
                    <a:pt x="1473196" y="266036"/>
                  </a:lnTo>
                  <a:cubicBezTo>
                    <a:pt x="1458580" y="273306"/>
                    <a:pt x="1507261" y="295533"/>
                    <a:pt x="1512928" y="300658"/>
                  </a:cubicBezTo>
                  <a:cubicBezTo>
                    <a:pt x="1552064" y="322945"/>
                    <a:pt x="1590424" y="348688"/>
                    <a:pt x="1632900" y="364003"/>
                  </a:cubicBezTo>
                  <a:cubicBezTo>
                    <a:pt x="1649783" y="369247"/>
                    <a:pt x="1666427" y="355779"/>
                    <a:pt x="1670723" y="339928"/>
                  </a:cubicBezTo>
                  <a:close/>
                  <a:moveTo>
                    <a:pt x="1901001" y="460123"/>
                  </a:moveTo>
                  <a:cubicBezTo>
                    <a:pt x="1911978" y="451303"/>
                    <a:pt x="1937511" y="441828"/>
                    <a:pt x="1925819" y="424308"/>
                  </a:cubicBezTo>
                  <a:cubicBezTo>
                    <a:pt x="1912157" y="408815"/>
                    <a:pt x="1896527" y="430387"/>
                    <a:pt x="1883939" y="437061"/>
                  </a:cubicBezTo>
                  <a:cubicBezTo>
                    <a:pt x="1852499" y="459288"/>
                    <a:pt x="1819151" y="478476"/>
                    <a:pt x="1782879" y="492480"/>
                  </a:cubicBezTo>
                  <a:cubicBezTo>
                    <a:pt x="1741476" y="514052"/>
                    <a:pt x="1698404" y="531751"/>
                    <a:pt x="1653183" y="543490"/>
                  </a:cubicBezTo>
                  <a:cubicBezTo>
                    <a:pt x="1521817" y="581747"/>
                    <a:pt x="1386693" y="602068"/>
                    <a:pt x="1250017" y="609219"/>
                  </a:cubicBezTo>
                  <a:cubicBezTo>
                    <a:pt x="1188570" y="611066"/>
                    <a:pt x="1127600" y="607908"/>
                    <a:pt x="1066451" y="600339"/>
                  </a:cubicBezTo>
                  <a:cubicBezTo>
                    <a:pt x="1053267" y="600935"/>
                    <a:pt x="1003572" y="582343"/>
                    <a:pt x="998799" y="595632"/>
                  </a:cubicBezTo>
                  <a:cubicBezTo>
                    <a:pt x="998799" y="597777"/>
                    <a:pt x="1001842" y="597956"/>
                    <a:pt x="1002319" y="596168"/>
                  </a:cubicBezTo>
                  <a:cubicBezTo>
                    <a:pt x="1069076" y="630612"/>
                    <a:pt x="1147347" y="633591"/>
                    <a:pt x="1221083" y="636332"/>
                  </a:cubicBezTo>
                  <a:cubicBezTo>
                    <a:pt x="1339981" y="635617"/>
                    <a:pt x="1458938" y="618753"/>
                    <a:pt x="1575032" y="593725"/>
                  </a:cubicBezTo>
                  <a:cubicBezTo>
                    <a:pt x="1651394" y="574835"/>
                    <a:pt x="1727934" y="554991"/>
                    <a:pt x="1797495" y="517389"/>
                  </a:cubicBezTo>
                  <a:cubicBezTo>
                    <a:pt x="1834602" y="503266"/>
                    <a:pt x="1868547" y="482886"/>
                    <a:pt x="1901001" y="460123"/>
                  </a:cubicBezTo>
                  <a:close/>
                  <a:moveTo>
                    <a:pt x="2012322" y="373895"/>
                  </a:moveTo>
                  <a:cubicBezTo>
                    <a:pt x="2022523" y="392785"/>
                    <a:pt x="2022404" y="413999"/>
                    <a:pt x="2018526" y="435154"/>
                  </a:cubicBezTo>
                  <a:cubicBezTo>
                    <a:pt x="2017393" y="441113"/>
                    <a:pt x="2015722" y="448502"/>
                    <a:pt x="2016498" y="454700"/>
                  </a:cubicBezTo>
                  <a:cubicBezTo>
                    <a:pt x="2007490" y="494506"/>
                    <a:pt x="1982612" y="526685"/>
                    <a:pt x="1958451" y="558507"/>
                  </a:cubicBezTo>
                  <a:cubicBezTo>
                    <a:pt x="1893424" y="658560"/>
                    <a:pt x="1906430" y="815521"/>
                    <a:pt x="1741238" y="788288"/>
                  </a:cubicBezTo>
                  <a:cubicBezTo>
                    <a:pt x="1721253" y="784296"/>
                    <a:pt x="1700969" y="777860"/>
                    <a:pt x="1685697" y="763737"/>
                  </a:cubicBezTo>
                  <a:cubicBezTo>
                    <a:pt x="1670603" y="749972"/>
                    <a:pt x="1659447" y="732512"/>
                    <a:pt x="1642624" y="720534"/>
                  </a:cubicBezTo>
                  <a:cubicBezTo>
                    <a:pt x="1610230" y="698366"/>
                    <a:pt x="1566799" y="689666"/>
                    <a:pt x="1529334" y="703193"/>
                  </a:cubicBezTo>
                  <a:cubicBezTo>
                    <a:pt x="1477134" y="727208"/>
                    <a:pt x="1441220" y="773272"/>
                    <a:pt x="1405366" y="816415"/>
                  </a:cubicBezTo>
                  <a:cubicBezTo>
                    <a:pt x="1374165" y="849905"/>
                    <a:pt x="1342546" y="889176"/>
                    <a:pt x="1303888" y="915693"/>
                  </a:cubicBezTo>
                  <a:cubicBezTo>
                    <a:pt x="1221680" y="972543"/>
                    <a:pt x="1105706" y="988990"/>
                    <a:pt x="1028867" y="914323"/>
                  </a:cubicBezTo>
                  <a:cubicBezTo>
                    <a:pt x="973325" y="860751"/>
                    <a:pt x="958769" y="782985"/>
                    <a:pt x="932281" y="713264"/>
                  </a:cubicBezTo>
                  <a:cubicBezTo>
                    <a:pt x="916173" y="664638"/>
                    <a:pt x="886703" y="614045"/>
                    <a:pt x="833130" y="601650"/>
                  </a:cubicBezTo>
                  <a:cubicBezTo>
                    <a:pt x="771325" y="590984"/>
                    <a:pt x="698781" y="614760"/>
                    <a:pt x="667222" y="671610"/>
                  </a:cubicBezTo>
                  <a:cubicBezTo>
                    <a:pt x="637036" y="722798"/>
                    <a:pt x="626655" y="784415"/>
                    <a:pt x="588117" y="830955"/>
                  </a:cubicBezTo>
                  <a:cubicBezTo>
                    <a:pt x="567714" y="851216"/>
                    <a:pt x="542359" y="866174"/>
                    <a:pt x="517005" y="879343"/>
                  </a:cubicBezTo>
                  <a:cubicBezTo>
                    <a:pt x="481389" y="899187"/>
                    <a:pt x="436049" y="903001"/>
                    <a:pt x="401806" y="876959"/>
                  </a:cubicBezTo>
                  <a:cubicBezTo>
                    <a:pt x="313811" y="817488"/>
                    <a:pt x="307964" y="701703"/>
                    <a:pt x="273781" y="610291"/>
                  </a:cubicBezTo>
                  <a:cubicBezTo>
                    <a:pt x="231662" y="516138"/>
                    <a:pt x="188828" y="528711"/>
                    <a:pt x="100774" y="518164"/>
                  </a:cubicBezTo>
                  <a:cubicBezTo>
                    <a:pt x="45889" y="508510"/>
                    <a:pt x="25665" y="473352"/>
                    <a:pt x="8662" y="424308"/>
                  </a:cubicBezTo>
                  <a:cubicBezTo>
                    <a:pt x="-10846" y="364837"/>
                    <a:pt x="5501" y="300419"/>
                    <a:pt x="28946" y="243868"/>
                  </a:cubicBezTo>
                  <a:cubicBezTo>
                    <a:pt x="35091" y="241305"/>
                    <a:pt x="40341" y="236061"/>
                    <a:pt x="46127" y="232724"/>
                  </a:cubicBezTo>
                  <a:cubicBezTo>
                    <a:pt x="73987" y="213536"/>
                    <a:pt x="100714" y="192799"/>
                    <a:pt x="128276" y="173074"/>
                  </a:cubicBezTo>
                  <a:cubicBezTo>
                    <a:pt x="165920" y="149238"/>
                    <a:pt x="209410" y="136664"/>
                    <a:pt x="249500" y="117595"/>
                  </a:cubicBezTo>
                  <a:cubicBezTo>
                    <a:pt x="314646" y="91018"/>
                    <a:pt x="379733" y="63725"/>
                    <a:pt x="448398" y="47516"/>
                  </a:cubicBezTo>
                  <a:cubicBezTo>
                    <a:pt x="532874" y="27494"/>
                    <a:pt x="619974" y="15457"/>
                    <a:pt x="706596" y="8246"/>
                  </a:cubicBezTo>
                  <a:cubicBezTo>
                    <a:pt x="778722" y="440"/>
                    <a:pt x="852280" y="-2182"/>
                    <a:pt x="925122" y="1930"/>
                  </a:cubicBezTo>
                  <a:cubicBezTo>
                    <a:pt x="922378" y="84582"/>
                    <a:pt x="925301" y="167651"/>
                    <a:pt x="919156" y="250006"/>
                  </a:cubicBezTo>
                  <a:cubicBezTo>
                    <a:pt x="919156" y="250661"/>
                    <a:pt x="919216" y="251257"/>
                    <a:pt x="919276" y="251913"/>
                  </a:cubicBezTo>
                  <a:cubicBezTo>
                    <a:pt x="909074" y="255011"/>
                    <a:pt x="899112" y="260136"/>
                    <a:pt x="889984" y="264248"/>
                  </a:cubicBezTo>
                  <a:cubicBezTo>
                    <a:pt x="886046" y="266036"/>
                    <a:pt x="891237" y="269313"/>
                    <a:pt x="893683" y="268777"/>
                  </a:cubicBezTo>
                  <a:cubicBezTo>
                    <a:pt x="952207" y="251495"/>
                    <a:pt x="940812" y="287190"/>
                    <a:pt x="989135" y="295533"/>
                  </a:cubicBezTo>
                  <a:cubicBezTo>
                    <a:pt x="1008166" y="298810"/>
                    <a:pt x="1026063" y="290229"/>
                    <a:pt x="1044497" y="287786"/>
                  </a:cubicBezTo>
                  <a:cubicBezTo>
                    <a:pt x="1058636" y="286714"/>
                    <a:pt x="1071820" y="292613"/>
                    <a:pt x="1085541" y="294818"/>
                  </a:cubicBezTo>
                  <a:cubicBezTo>
                    <a:pt x="1104214" y="298274"/>
                    <a:pt x="1118293" y="283496"/>
                    <a:pt x="1131836" y="273186"/>
                  </a:cubicBezTo>
                  <a:cubicBezTo>
                    <a:pt x="1141500" y="268419"/>
                    <a:pt x="1151940" y="260315"/>
                    <a:pt x="1145378" y="248576"/>
                  </a:cubicBezTo>
                  <a:cubicBezTo>
                    <a:pt x="1141918" y="242676"/>
                    <a:pt x="1133864" y="239577"/>
                    <a:pt x="1127421" y="242616"/>
                  </a:cubicBezTo>
                  <a:cubicBezTo>
                    <a:pt x="1113700" y="247980"/>
                    <a:pt x="1104692" y="260732"/>
                    <a:pt x="1091507" y="266572"/>
                  </a:cubicBezTo>
                  <a:cubicBezTo>
                    <a:pt x="1086556" y="266095"/>
                    <a:pt x="1081723" y="264784"/>
                    <a:pt x="1076891" y="263414"/>
                  </a:cubicBezTo>
                  <a:cubicBezTo>
                    <a:pt x="1085899" y="258289"/>
                    <a:pt x="1085243" y="242557"/>
                    <a:pt x="1085183" y="232367"/>
                  </a:cubicBezTo>
                  <a:cubicBezTo>
                    <a:pt x="1085124" y="203585"/>
                    <a:pt x="1085362" y="174743"/>
                    <a:pt x="1084826" y="145960"/>
                  </a:cubicBezTo>
                  <a:cubicBezTo>
                    <a:pt x="1083334" y="103413"/>
                    <a:pt x="1082559" y="60805"/>
                    <a:pt x="1080650" y="18257"/>
                  </a:cubicBezTo>
                  <a:cubicBezTo>
                    <a:pt x="1165423" y="29699"/>
                    <a:pt x="1250196" y="44239"/>
                    <a:pt x="1333896" y="58541"/>
                  </a:cubicBezTo>
                  <a:cubicBezTo>
                    <a:pt x="1396179" y="71770"/>
                    <a:pt x="1460489" y="91614"/>
                    <a:pt x="1522951" y="106392"/>
                  </a:cubicBezTo>
                  <a:cubicBezTo>
                    <a:pt x="1600327" y="129454"/>
                    <a:pt x="1677464" y="153826"/>
                    <a:pt x="1751499" y="186482"/>
                  </a:cubicBezTo>
                  <a:cubicBezTo>
                    <a:pt x="1794094" y="205253"/>
                    <a:pt x="1838182" y="221283"/>
                    <a:pt x="1878689" y="244404"/>
                  </a:cubicBezTo>
                  <a:cubicBezTo>
                    <a:pt x="1931963" y="277000"/>
                    <a:pt x="1979510" y="320561"/>
                    <a:pt x="2012322" y="373895"/>
                  </a:cubicBezTo>
                  <a:close/>
                  <a:moveTo>
                    <a:pt x="1994186" y="929340"/>
                  </a:moveTo>
                  <a:cubicBezTo>
                    <a:pt x="2012978" y="949958"/>
                    <a:pt x="2003552" y="981958"/>
                    <a:pt x="1987683" y="1002517"/>
                  </a:cubicBezTo>
                  <a:cubicBezTo>
                    <a:pt x="1973604" y="1018607"/>
                    <a:pt x="1954096" y="1029095"/>
                    <a:pt x="1940196" y="1045422"/>
                  </a:cubicBezTo>
                  <a:cubicBezTo>
                    <a:pt x="1928384" y="1059307"/>
                    <a:pt x="1923134" y="1077363"/>
                    <a:pt x="1913827" y="1092857"/>
                  </a:cubicBezTo>
                  <a:cubicBezTo>
                    <a:pt x="1884834" y="1138384"/>
                    <a:pt x="1852678" y="1092916"/>
                    <a:pt x="1808591" y="1131293"/>
                  </a:cubicBezTo>
                  <a:cubicBezTo>
                    <a:pt x="1788606" y="1147680"/>
                    <a:pt x="1776436" y="1171099"/>
                    <a:pt x="1760865" y="1191241"/>
                  </a:cubicBezTo>
                  <a:cubicBezTo>
                    <a:pt x="1754840" y="1198571"/>
                    <a:pt x="1747741" y="1205423"/>
                    <a:pt x="1738315" y="1207926"/>
                  </a:cubicBezTo>
                  <a:cubicBezTo>
                    <a:pt x="1714213" y="1215137"/>
                    <a:pt x="1694347" y="1195651"/>
                    <a:pt x="1671975" y="1191122"/>
                  </a:cubicBezTo>
                  <a:cubicBezTo>
                    <a:pt x="1649544" y="1185997"/>
                    <a:pt x="1628425" y="1194876"/>
                    <a:pt x="1608440" y="1204112"/>
                  </a:cubicBezTo>
                  <a:cubicBezTo>
                    <a:pt x="1545024" y="1233312"/>
                    <a:pt x="1475404" y="1248210"/>
                    <a:pt x="1406380" y="1256969"/>
                  </a:cubicBezTo>
                  <a:cubicBezTo>
                    <a:pt x="1362054" y="1265372"/>
                    <a:pt x="1317073" y="1264835"/>
                    <a:pt x="1272210" y="1267398"/>
                  </a:cubicBezTo>
                  <a:cubicBezTo>
                    <a:pt x="1244469" y="1269841"/>
                    <a:pt x="1216848" y="1266027"/>
                    <a:pt x="1188570" y="1264657"/>
                  </a:cubicBezTo>
                  <a:cubicBezTo>
                    <a:pt x="1138159" y="1265789"/>
                    <a:pt x="1087928" y="1260724"/>
                    <a:pt x="1037577" y="1261796"/>
                  </a:cubicBezTo>
                  <a:cubicBezTo>
                    <a:pt x="996890" y="1259115"/>
                    <a:pt x="955846" y="1260306"/>
                    <a:pt x="915398" y="1255420"/>
                  </a:cubicBezTo>
                  <a:cubicBezTo>
                    <a:pt x="877814" y="1251368"/>
                    <a:pt x="840587" y="1244336"/>
                    <a:pt x="802824" y="1239450"/>
                  </a:cubicBezTo>
                  <a:cubicBezTo>
                    <a:pt x="746746" y="1231941"/>
                    <a:pt x="706358" y="1211382"/>
                    <a:pt x="654635" y="1248269"/>
                  </a:cubicBezTo>
                  <a:cubicBezTo>
                    <a:pt x="643479" y="1254943"/>
                    <a:pt x="634232" y="1264418"/>
                    <a:pt x="621107" y="1267040"/>
                  </a:cubicBezTo>
                  <a:cubicBezTo>
                    <a:pt x="601062" y="1257089"/>
                    <a:pt x="590682" y="1237007"/>
                    <a:pt x="580779" y="1218057"/>
                  </a:cubicBezTo>
                  <a:cubicBezTo>
                    <a:pt x="555185" y="1174615"/>
                    <a:pt x="491889" y="1171993"/>
                    <a:pt x="447981" y="1157572"/>
                  </a:cubicBezTo>
                  <a:cubicBezTo>
                    <a:pt x="407593" y="1144999"/>
                    <a:pt x="369352" y="1124440"/>
                    <a:pt x="332543" y="1102510"/>
                  </a:cubicBezTo>
                  <a:cubicBezTo>
                    <a:pt x="306592" y="1087911"/>
                    <a:pt x="284519" y="1065385"/>
                    <a:pt x="255167" y="1057639"/>
                  </a:cubicBezTo>
                  <a:cubicBezTo>
                    <a:pt x="219850" y="1048759"/>
                    <a:pt x="199209" y="1056566"/>
                    <a:pt x="177016" y="1084931"/>
                  </a:cubicBezTo>
                  <a:cubicBezTo>
                    <a:pt x="170215" y="1090890"/>
                    <a:pt x="161326" y="1095777"/>
                    <a:pt x="152079" y="1095777"/>
                  </a:cubicBezTo>
                  <a:cubicBezTo>
                    <a:pt x="150468" y="1095300"/>
                    <a:pt x="149275" y="1093870"/>
                    <a:pt x="148022" y="1092797"/>
                  </a:cubicBezTo>
                  <a:cubicBezTo>
                    <a:pt x="125114" y="1068424"/>
                    <a:pt x="132512" y="1032372"/>
                    <a:pt x="123324" y="1002696"/>
                  </a:cubicBezTo>
                  <a:cubicBezTo>
                    <a:pt x="113839" y="975403"/>
                    <a:pt x="87649" y="960863"/>
                    <a:pt x="67127" y="942867"/>
                  </a:cubicBezTo>
                  <a:cubicBezTo>
                    <a:pt x="50065" y="923500"/>
                    <a:pt x="47738" y="897816"/>
                    <a:pt x="56567" y="875112"/>
                  </a:cubicBezTo>
                  <a:cubicBezTo>
                    <a:pt x="57045" y="877317"/>
                    <a:pt x="57522" y="879462"/>
                    <a:pt x="58059" y="881667"/>
                  </a:cubicBezTo>
                  <a:cubicBezTo>
                    <a:pt x="84428" y="946919"/>
                    <a:pt x="160252" y="968848"/>
                    <a:pt x="217941" y="998763"/>
                  </a:cubicBezTo>
                  <a:cubicBezTo>
                    <a:pt x="301999" y="1035232"/>
                    <a:pt x="387607" y="1068246"/>
                    <a:pt x="474409" y="1097684"/>
                  </a:cubicBezTo>
                  <a:cubicBezTo>
                    <a:pt x="540510" y="1116514"/>
                    <a:pt x="606551" y="1136358"/>
                    <a:pt x="673785" y="1151017"/>
                  </a:cubicBezTo>
                  <a:cubicBezTo>
                    <a:pt x="754203" y="1167941"/>
                    <a:pt x="836471" y="1172529"/>
                    <a:pt x="917963" y="1181885"/>
                  </a:cubicBezTo>
                  <a:cubicBezTo>
                    <a:pt x="999754" y="1187070"/>
                    <a:pt x="1081306" y="1194042"/>
                    <a:pt x="1163275" y="1195829"/>
                  </a:cubicBezTo>
                  <a:cubicBezTo>
                    <a:pt x="1245662" y="1200179"/>
                    <a:pt x="1328109" y="1192075"/>
                    <a:pt x="1410258" y="1186176"/>
                  </a:cubicBezTo>
                  <a:cubicBezTo>
                    <a:pt x="1511437" y="1179740"/>
                    <a:pt x="1610946" y="1156201"/>
                    <a:pt x="1705921" y="1121341"/>
                  </a:cubicBezTo>
                  <a:cubicBezTo>
                    <a:pt x="1752155" y="1102391"/>
                    <a:pt x="1797734" y="1081654"/>
                    <a:pt x="1842178" y="1058830"/>
                  </a:cubicBezTo>
                  <a:cubicBezTo>
                    <a:pt x="1858942" y="1050070"/>
                    <a:pt x="1876720" y="1042979"/>
                    <a:pt x="1893007" y="1033385"/>
                  </a:cubicBezTo>
                  <a:cubicBezTo>
                    <a:pt x="1915259" y="1016998"/>
                    <a:pt x="1937392" y="999776"/>
                    <a:pt x="1956542" y="979873"/>
                  </a:cubicBezTo>
                  <a:cubicBezTo>
                    <a:pt x="1967340" y="968252"/>
                    <a:pt x="1975752" y="954845"/>
                    <a:pt x="1985595" y="942450"/>
                  </a:cubicBezTo>
                  <a:cubicBezTo>
                    <a:pt x="1989234" y="938755"/>
                    <a:pt x="1992098" y="934226"/>
                    <a:pt x="1994186" y="929340"/>
                  </a:cubicBezTo>
                  <a:close/>
                  <a:moveTo>
                    <a:pt x="1824281" y="1495988"/>
                  </a:moveTo>
                  <a:cubicBezTo>
                    <a:pt x="1856377" y="1472807"/>
                    <a:pt x="1884953" y="1445336"/>
                    <a:pt x="1909055" y="1414348"/>
                  </a:cubicBezTo>
                  <a:cubicBezTo>
                    <a:pt x="1894916" y="1478826"/>
                    <a:pt x="1870695" y="1503198"/>
                    <a:pt x="1817361" y="1554148"/>
                  </a:cubicBezTo>
                  <a:cubicBezTo>
                    <a:pt x="1794512" y="1577865"/>
                    <a:pt x="1772677" y="1602834"/>
                    <a:pt x="1747562" y="1624108"/>
                  </a:cubicBezTo>
                  <a:cubicBezTo>
                    <a:pt x="1718270" y="1644369"/>
                    <a:pt x="1689157" y="1665047"/>
                    <a:pt x="1658195" y="1682805"/>
                  </a:cubicBezTo>
                  <a:cubicBezTo>
                    <a:pt x="1548425" y="1741621"/>
                    <a:pt x="1429348" y="1795431"/>
                    <a:pt x="1302218" y="1792213"/>
                  </a:cubicBezTo>
                  <a:cubicBezTo>
                    <a:pt x="1224305" y="1792571"/>
                    <a:pt x="1148838" y="1771773"/>
                    <a:pt x="1072536" y="1759081"/>
                  </a:cubicBezTo>
                  <a:cubicBezTo>
                    <a:pt x="983527" y="1740786"/>
                    <a:pt x="894935" y="1776898"/>
                    <a:pt x="805628" y="1765755"/>
                  </a:cubicBezTo>
                  <a:cubicBezTo>
                    <a:pt x="772041" y="1759319"/>
                    <a:pt x="737260" y="1752585"/>
                    <a:pt x="707790" y="1734470"/>
                  </a:cubicBezTo>
                  <a:cubicBezTo>
                    <a:pt x="670862" y="1711587"/>
                    <a:pt x="638289" y="1682030"/>
                    <a:pt x="600585" y="1660696"/>
                  </a:cubicBezTo>
                  <a:cubicBezTo>
                    <a:pt x="574932" y="1650149"/>
                    <a:pt x="547072" y="1637992"/>
                    <a:pt x="518794" y="1641747"/>
                  </a:cubicBezTo>
                  <a:cubicBezTo>
                    <a:pt x="500957" y="1644309"/>
                    <a:pt x="482940" y="1647646"/>
                    <a:pt x="466057" y="1654142"/>
                  </a:cubicBezTo>
                  <a:cubicBezTo>
                    <a:pt x="455796" y="1657061"/>
                    <a:pt x="446788" y="1666298"/>
                    <a:pt x="436169" y="1666655"/>
                  </a:cubicBezTo>
                  <a:cubicBezTo>
                    <a:pt x="357003" y="1654439"/>
                    <a:pt x="297763" y="1595445"/>
                    <a:pt x="245443" y="1539191"/>
                  </a:cubicBezTo>
                  <a:cubicBezTo>
                    <a:pt x="237807" y="1531265"/>
                    <a:pt x="230887" y="1522625"/>
                    <a:pt x="222893" y="1514997"/>
                  </a:cubicBezTo>
                  <a:cubicBezTo>
                    <a:pt x="207501" y="1501887"/>
                    <a:pt x="187396" y="1495392"/>
                    <a:pt x="168843" y="1488062"/>
                  </a:cubicBezTo>
                  <a:cubicBezTo>
                    <a:pt x="153213" y="1481745"/>
                    <a:pt x="135852" y="1477872"/>
                    <a:pt x="123980" y="1465060"/>
                  </a:cubicBezTo>
                  <a:cubicBezTo>
                    <a:pt x="102504" y="1439794"/>
                    <a:pt x="105845" y="1401954"/>
                    <a:pt x="114913" y="1372158"/>
                  </a:cubicBezTo>
                  <a:cubicBezTo>
                    <a:pt x="116106" y="1366795"/>
                    <a:pt x="118731" y="1361551"/>
                    <a:pt x="120520" y="1356247"/>
                  </a:cubicBezTo>
                  <a:cubicBezTo>
                    <a:pt x="138597" y="1399213"/>
                    <a:pt x="171826" y="1433179"/>
                    <a:pt x="209112" y="1460889"/>
                  </a:cubicBezTo>
                  <a:cubicBezTo>
                    <a:pt x="260238" y="1495332"/>
                    <a:pt x="318822" y="1517917"/>
                    <a:pt x="375795" y="1540919"/>
                  </a:cubicBezTo>
                  <a:cubicBezTo>
                    <a:pt x="415706" y="1554685"/>
                    <a:pt x="454782" y="1570893"/>
                    <a:pt x="495468" y="1582275"/>
                  </a:cubicBezTo>
                  <a:cubicBezTo>
                    <a:pt x="534604" y="1592942"/>
                    <a:pt x="574157" y="1601821"/>
                    <a:pt x="613292" y="1612428"/>
                  </a:cubicBezTo>
                  <a:cubicBezTo>
                    <a:pt x="668595" y="1626491"/>
                    <a:pt x="723778" y="1641151"/>
                    <a:pt x="779617" y="1652592"/>
                  </a:cubicBezTo>
                  <a:cubicBezTo>
                    <a:pt x="814577" y="1659028"/>
                    <a:pt x="850073" y="1661948"/>
                    <a:pt x="885032" y="1668443"/>
                  </a:cubicBezTo>
                  <a:cubicBezTo>
                    <a:pt x="953161" y="1682328"/>
                    <a:pt x="1022841" y="1681851"/>
                    <a:pt x="1091925" y="1687214"/>
                  </a:cubicBezTo>
                  <a:cubicBezTo>
                    <a:pt x="1154327" y="1689717"/>
                    <a:pt x="1216788" y="1685188"/>
                    <a:pt x="1279071" y="1682089"/>
                  </a:cubicBezTo>
                  <a:cubicBezTo>
                    <a:pt x="1321845" y="1674939"/>
                    <a:pt x="1365216" y="1672436"/>
                    <a:pt x="1407752" y="1664570"/>
                  </a:cubicBezTo>
                  <a:cubicBezTo>
                    <a:pt x="1493241" y="1650089"/>
                    <a:pt x="1576106" y="1622856"/>
                    <a:pt x="1656345" y="1590499"/>
                  </a:cubicBezTo>
                  <a:cubicBezTo>
                    <a:pt x="1680805" y="1582633"/>
                    <a:pt x="1704131" y="1566126"/>
                    <a:pt x="1726264" y="1552837"/>
                  </a:cubicBezTo>
                  <a:cubicBezTo>
                    <a:pt x="1758598" y="1535377"/>
                    <a:pt x="1795884" y="1520539"/>
                    <a:pt x="1824281" y="1495988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6" name="Google Shape;2016;p21"/>
          <p:cNvGrpSpPr/>
          <p:nvPr/>
        </p:nvGrpSpPr>
        <p:grpSpPr>
          <a:xfrm rot="1825284">
            <a:off x="8043184" y="-417941"/>
            <a:ext cx="857243" cy="1191545"/>
            <a:chOff x="16082620" y="-833980"/>
            <a:chExt cx="1714337" cy="2382881"/>
          </a:xfrm>
        </p:grpSpPr>
        <p:sp>
          <p:nvSpPr>
            <p:cNvPr id="2017" name="Google Shape;2017;p21"/>
            <p:cNvSpPr/>
            <p:nvPr/>
          </p:nvSpPr>
          <p:spPr>
            <a:xfrm>
              <a:off x="16082620" y="-833980"/>
              <a:ext cx="1714337" cy="2382881"/>
            </a:xfrm>
            <a:custGeom>
              <a:rect b="b" l="l" r="r" t="t"/>
              <a:pathLst>
                <a:path extrusionOk="0" h="2382881" w="1714337">
                  <a:moveTo>
                    <a:pt x="1707065" y="783702"/>
                  </a:moveTo>
                  <a:cubicBezTo>
                    <a:pt x="1689731" y="679361"/>
                    <a:pt x="1650191" y="577790"/>
                    <a:pt x="1584626" y="494174"/>
                  </a:cubicBezTo>
                  <a:cubicBezTo>
                    <a:pt x="1569775" y="475646"/>
                    <a:pt x="1551581" y="460174"/>
                    <a:pt x="1532718" y="445848"/>
                  </a:cubicBezTo>
                  <a:cubicBezTo>
                    <a:pt x="1517342" y="433337"/>
                    <a:pt x="1500819" y="422688"/>
                    <a:pt x="1483294" y="413710"/>
                  </a:cubicBezTo>
                  <a:cubicBezTo>
                    <a:pt x="1478901" y="369777"/>
                    <a:pt x="1468968" y="326465"/>
                    <a:pt x="1453353" y="285016"/>
                  </a:cubicBezTo>
                  <a:cubicBezTo>
                    <a:pt x="1446190" y="263813"/>
                    <a:pt x="1438358" y="242563"/>
                    <a:pt x="1425990" y="223748"/>
                  </a:cubicBezTo>
                  <a:cubicBezTo>
                    <a:pt x="1407128" y="196290"/>
                    <a:pt x="1386212" y="169692"/>
                    <a:pt x="1361285" y="147439"/>
                  </a:cubicBezTo>
                  <a:cubicBezTo>
                    <a:pt x="1334734" y="126857"/>
                    <a:pt x="1307515" y="106896"/>
                    <a:pt x="1279388" y="88511"/>
                  </a:cubicBezTo>
                  <a:cubicBezTo>
                    <a:pt x="1241233" y="67691"/>
                    <a:pt x="1201837" y="48112"/>
                    <a:pt x="1160626" y="34121"/>
                  </a:cubicBezTo>
                  <a:cubicBezTo>
                    <a:pt x="1118842" y="21323"/>
                    <a:pt x="1075912" y="12679"/>
                    <a:pt x="1033077" y="4370"/>
                  </a:cubicBezTo>
                  <a:cubicBezTo>
                    <a:pt x="1000701" y="-118"/>
                    <a:pt x="967990" y="-644"/>
                    <a:pt x="935374" y="550"/>
                  </a:cubicBezTo>
                  <a:cubicBezTo>
                    <a:pt x="901326" y="789"/>
                    <a:pt x="867183" y="741"/>
                    <a:pt x="833517" y="6328"/>
                  </a:cubicBezTo>
                  <a:cubicBezTo>
                    <a:pt x="801618" y="9862"/>
                    <a:pt x="769384" y="11056"/>
                    <a:pt x="737533" y="15401"/>
                  </a:cubicBezTo>
                  <a:cubicBezTo>
                    <a:pt x="672111" y="26432"/>
                    <a:pt x="606928" y="41904"/>
                    <a:pt x="547332" y="71846"/>
                  </a:cubicBezTo>
                  <a:cubicBezTo>
                    <a:pt x="527754" y="81301"/>
                    <a:pt x="508796" y="91902"/>
                    <a:pt x="489742" y="102312"/>
                  </a:cubicBezTo>
                  <a:cubicBezTo>
                    <a:pt x="467871" y="113868"/>
                    <a:pt x="446764" y="126953"/>
                    <a:pt x="431483" y="146866"/>
                  </a:cubicBezTo>
                  <a:cubicBezTo>
                    <a:pt x="431627" y="146675"/>
                    <a:pt x="431770" y="146532"/>
                    <a:pt x="431913" y="146388"/>
                  </a:cubicBezTo>
                  <a:cubicBezTo>
                    <a:pt x="431913" y="146388"/>
                    <a:pt x="431961" y="146341"/>
                    <a:pt x="432056" y="146341"/>
                  </a:cubicBezTo>
                  <a:cubicBezTo>
                    <a:pt x="430337" y="147916"/>
                    <a:pt x="429812" y="150495"/>
                    <a:pt x="431053" y="152596"/>
                  </a:cubicBezTo>
                  <a:cubicBezTo>
                    <a:pt x="433250" y="156082"/>
                    <a:pt x="436545" y="155318"/>
                    <a:pt x="439410" y="153504"/>
                  </a:cubicBezTo>
                  <a:cubicBezTo>
                    <a:pt x="440079" y="158422"/>
                    <a:pt x="441559" y="163818"/>
                    <a:pt x="441416" y="166349"/>
                  </a:cubicBezTo>
                  <a:cubicBezTo>
                    <a:pt x="444233" y="187313"/>
                    <a:pt x="447576" y="208181"/>
                    <a:pt x="450919" y="229049"/>
                  </a:cubicBezTo>
                  <a:cubicBezTo>
                    <a:pt x="452542" y="239698"/>
                    <a:pt x="454787" y="250251"/>
                    <a:pt x="456601" y="260853"/>
                  </a:cubicBezTo>
                  <a:cubicBezTo>
                    <a:pt x="458177" y="270928"/>
                    <a:pt x="470498" y="270403"/>
                    <a:pt x="477422" y="266249"/>
                  </a:cubicBezTo>
                  <a:cubicBezTo>
                    <a:pt x="494708" y="257176"/>
                    <a:pt x="510324" y="245285"/>
                    <a:pt x="527467" y="235925"/>
                  </a:cubicBezTo>
                  <a:cubicBezTo>
                    <a:pt x="557408" y="222364"/>
                    <a:pt x="588639" y="211715"/>
                    <a:pt x="619344" y="199920"/>
                  </a:cubicBezTo>
                  <a:cubicBezTo>
                    <a:pt x="677173" y="178717"/>
                    <a:pt x="736817" y="159138"/>
                    <a:pt x="798275" y="151498"/>
                  </a:cubicBezTo>
                  <a:cubicBezTo>
                    <a:pt x="861500" y="145958"/>
                    <a:pt x="925633" y="142711"/>
                    <a:pt x="988858" y="151259"/>
                  </a:cubicBezTo>
                  <a:cubicBezTo>
                    <a:pt x="1069800" y="162290"/>
                    <a:pt x="1119558" y="186549"/>
                    <a:pt x="1182163" y="239173"/>
                  </a:cubicBezTo>
                  <a:cubicBezTo>
                    <a:pt x="1207281" y="264148"/>
                    <a:pt x="1228531" y="293277"/>
                    <a:pt x="1244815" y="324890"/>
                  </a:cubicBezTo>
                  <a:cubicBezTo>
                    <a:pt x="1243191" y="324651"/>
                    <a:pt x="1241615" y="324412"/>
                    <a:pt x="1239992" y="324078"/>
                  </a:cubicBezTo>
                  <a:cubicBezTo>
                    <a:pt x="1209430" y="316867"/>
                    <a:pt x="1176480" y="319398"/>
                    <a:pt x="1145297" y="321738"/>
                  </a:cubicBezTo>
                  <a:cubicBezTo>
                    <a:pt x="1101985" y="326991"/>
                    <a:pt x="1058816" y="334010"/>
                    <a:pt x="1017940" y="349817"/>
                  </a:cubicBezTo>
                  <a:cubicBezTo>
                    <a:pt x="997262" y="357696"/>
                    <a:pt x="979021" y="370303"/>
                    <a:pt x="960158" y="381620"/>
                  </a:cubicBezTo>
                  <a:cubicBezTo>
                    <a:pt x="950321" y="386969"/>
                    <a:pt x="940675" y="392699"/>
                    <a:pt x="931506" y="399193"/>
                  </a:cubicBezTo>
                  <a:cubicBezTo>
                    <a:pt x="888290" y="432048"/>
                    <a:pt x="850660" y="474023"/>
                    <a:pt x="828264" y="523829"/>
                  </a:cubicBezTo>
                  <a:cubicBezTo>
                    <a:pt x="813652" y="553866"/>
                    <a:pt x="804149" y="586099"/>
                    <a:pt x="796126" y="618476"/>
                  </a:cubicBezTo>
                  <a:cubicBezTo>
                    <a:pt x="789202" y="651235"/>
                    <a:pt x="790157" y="685617"/>
                    <a:pt x="794741" y="718662"/>
                  </a:cubicBezTo>
                  <a:cubicBezTo>
                    <a:pt x="806059" y="761305"/>
                    <a:pt x="822820" y="804379"/>
                    <a:pt x="851711" y="838284"/>
                  </a:cubicBezTo>
                  <a:cubicBezTo>
                    <a:pt x="894211" y="881118"/>
                    <a:pt x="971667" y="903610"/>
                    <a:pt x="1029830" y="915882"/>
                  </a:cubicBezTo>
                  <a:cubicBezTo>
                    <a:pt x="1057479" y="919941"/>
                    <a:pt x="1085510" y="915357"/>
                    <a:pt x="1113112" y="912922"/>
                  </a:cubicBezTo>
                  <a:cubicBezTo>
                    <a:pt x="1141429" y="909579"/>
                    <a:pt x="1167932" y="897593"/>
                    <a:pt x="1194387" y="887565"/>
                  </a:cubicBezTo>
                  <a:cubicBezTo>
                    <a:pt x="1242952" y="865455"/>
                    <a:pt x="1290324" y="838379"/>
                    <a:pt x="1326950" y="798935"/>
                  </a:cubicBezTo>
                  <a:cubicBezTo>
                    <a:pt x="1354551" y="771381"/>
                    <a:pt x="1376518" y="739196"/>
                    <a:pt x="1399630" y="707965"/>
                  </a:cubicBezTo>
                  <a:cubicBezTo>
                    <a:pt x="1420499" y="682083"/>
                    <a:pt x="1442370" y="656201"/>
                    <a:pt x="1454069" y="624636"/>
                  </a:cubicBezTo>
                  <a:cubicBezTo>
                    <a:pt x="1458701" y="613080"/>
                    <a:pt x="1462474" y="601285"/>
                    <a:pt x="1465769" y="589299"/>
                  </a:cubicBezTo>
                  <a:cubicBezTo>
                    <a:pt x="1465864" y="589490"/>
                    <a:pt x="1465912" y="589633"/>
                    <a:pt x="1466007" y="589776"/>
                  </a:cubicBezTo>
                  <a:cubicBezTo>
                    <a:pt x="1474269" y="607731"/>
                    <a:pt x="1482291" y="627406"/>
                    <a:pt x="1486350" y="646984"/>
                  </a:cubicBezTo>
                  <a:cubicBezTo>
                    <a:pt x="1490170" y="667614"/>
                    <a:pt x="1491460" y="688625"/>
                    <a:pt x="1493083" y="709493"/>
                  </a:cubicBezTo>
                  <a:cubicBezTo>
                    <a:pt x="1501536" y="800845"/>
                    <a:pt x="1500915" y="893582"/>
                    <a:pt x="1486971" y="984360"/>
                  </a:cubicBezTo>
                  <a:cubicBezTo>
                    <a:pt x="1469207" y="1071319"/>
                    <a:pt x="1431243" y="1152643"/>
                    <a:pt x="1380052" y="1225323"/>
                  </a:cubicBezTo>
                  <a:cubicBezTo>
                    <a:pt x="1365821" y="1248483"/>
                    <a:pt x="1351400" y="1271739"/>
                    <a:pt x="1334400" y="1292893"/>
                  </a:cubicBezTo>
                  <a:cubicBezTo>
                    <a:pt x="1328622" y="1270211"/>
                    <a:pt x="1318402" y="1248626"/>
                    <a:pt x="1306512" y="1228522"/>
                  </a:cubicBezTo>
                  <a:cubicBezTo>
                    <a:pt x="1282444" y="1181820"/>
                    <a:pt x="1244098" y="1145098"/>
                    <a:pt x="1203890" y="1112100"/>
                  </a:cubicBezTo>
                  <a:cubicBezTo>
                    <a:pt x="1189135" y="1101117"/>
                    <a:pt x="1172803" y="1092569"/>
                    <a:pt x="1156806" y="1083639"/>
                  </a:cubicBezTo>
                  <a:cubicBezTo>
                    <a:pt x="1134075" y="1070698"/>
                    <a:pt x="1111202" y="1057853"/>
                    <a:pt x="1085988" y="1050451"/>
                  </a:cubicBezTo>
                  <a:cubicBezTo>
                    <a:pt x="1050507" y="1039515"/>
                    <a:pt x="1014931" y="1027911"/>
                    <a:pt x="978018" y="1022802"/>
                  </a:cubicBezTo>
                  <a:cubicBezTo>
                    <a:pt x="941248" y="1018743"/>
                    <a:pt x="903380" y="1019077"/>
                    <a:pt x="866944" y="1026001"/>
                  </a:cubicBezTo>
                  <a:cubicBezTo>
                    <a:pt x="804722" y="1039277"/>
                    <a:pt x="752098" y="1059906"/>
                    <a:pt x="709216" y="1109187"/>
                  </a:cubicBezTo>
                  <a:cubicBezTo>
                    <a:pt x="647423" y="1177235"/>
                    <a:pt x="685482" y="1278568"/>
                    <a:pt x="728508" y="1346472"/>
                  </a:cubicBezTo>
                  <a:cubicBezTo>
                    <a:pt x="747323" y="1378849"/>
                    <a:pt x="773539" y="1405925"/>
                    <a:pt x="798275" y="1433813"/>
                  </a:cubicBezTo>
                  <a:cubicBezTo>
                    <a:pt x="822343" y="1463038"/>
                    <a:pt x="853191" y="1484718"/>
                    <a:pt x="885281" y="1504201"/>
                  </a:cubicBezTo>
                  <a:cubicBezTo>
                    <a:pt x="915557" y="1525977"/>
                    <a:pt x="950082" y="1540016"/>
                    <a:pt x="986136" y="1548946"/>
                  </a:cubicBezTo>
                  <a:cubicBezTo>
                    <a:pt x="1014310" y="1556491"/>
                    <a:pt x="1042914" y="1563797"/>
                    <a:pt x="1072139" y="1564895"/>
                  </a:cubicBezTo>
                  <a:cubicBezTo>
                    <a:pt x="1112539" y="1564704"/>
                    <a:pt x="1153224" y="1562030"/>
                    <a:pt x="1193098" y="1555249"/>
                  </a:cubicBezTo>
                  <a:cubicBezTo>
                    <a:pt x="1184980" y="1563606"/>
                    <a:pt x="1178438" y="1573825"/>
                    <a:pt x="1170368" y="1582182"/>
                  </a:cubicBezTo>
                  <a:cubicBezTo>
                    <a:pt x="1151553" y="1604292"/>
                    <a:pt x="1127581" y="1621292"/>
                    <a:pt x="1102463" y="1635904"/>
                  </a:cubicBezTo>
                  <a:cubicBezTo>
                    <a:pt x="1071471" y="1655053"/>
                    <a:pt x="1037709" y="1669045"/>
                    <a:pt x="1002802" y="1679312"/>
                  </a:cubicBezTo>
                  <a:cubicBezTo>
                    <a:pt x="974675" y="1687907"/>
                    <a:pt x="946835" y="1697840"/>
                    <a:pt x="917945" y="1703762"/>
                  </a:cubicBezTo>
                  <a:cubicBezTo>
                    <a:pt x="901374" y="1706674"/>
                    <a:pt x="884756" y="1709062"/>
                    <a:pt x="868090" y="1711259"/>
                  </a:cubicBezTo>
                  <a:cubicBezTo>
                    <a:pt x="868759" y="1706292"/>
                    <a:pt x="869236" y="1701278"/>
                    <a:pt x="869284" y="1696312"/>
                  </a:cubicBezTo>
                  <a:cubicBezTo>
                    <a:pt x="869714" y="1668042"/>
                    <a:pt x="867469" y="1639820"/>
                    <a:pt x="862551" y="1612028"/>
                  </a:cubicBezTo>
                  <a:cubicBezTo>
                    <a:pt x="858301" y="1581227"/>
                    <a:pt x="852045" y="1550760"/>
                    <a:pt x="837719" y="1522873"/>
                  </a:cubicBezTo>
                  <a:cubicBezTo>
                    <a:pt x="821865" y="1489875"/>
                    <a:pt x="799851" y="1459695"/>
                    <a:pt x="774924" y="1432953"/>
                  </a:cubicBezTo>
                  <a:cubicBezTo>
                    <a:pt x="757016" y="1414330"/>
                    <a:pt x="735146" y="1400338"/>
                    <a:pt x="713704" y="1386203"/>
                  </a:cubicBezTo>
                  <a:cubicBezTo>
                    <a:pt x="678988" y="1364237"/>
                    <a:pt x="641502" y="1341888"/>
                    <a:pt x="599718" y="1338307"/>
                  </a:cubicBezTo>
                  <a:cubicBezTo>
                    <a:pt x="567962" y="1336731"/>
                    <a:pt x="535633" y="1335871"/>
                    <a:pt x="504164" y="1340981"/>
                  </a:cubicBezTo>
                  <a:cubicBezTo>
                    <a:pt x="463096" y="1350149"/>
                    <a:pt x="422649" y="1370158"/>
                    <a:pt x="397626" y="1405018"/>
                  </a:cubicBezTo>
                  <a:cubicBezTo>
                    <a:pt x="336837" y="1481614"/>
                    <a:pt x="348966" y="1592210"/>
                    <a:pt x="391371" y="1674728"/>
                  </a:cubicBezTo>
                  <a:cubicBezTo>
                    <a:pt x="414579" y="1721717"/>
                    <a:pt x="450632" y="1760731"/>
                    <a:pt x="485110" y="1799650"/>
                  </a:cubicBezTo>
                  <a:cubicBezTo>
                    <a:pt x="534869" y="1853802"/>
                    <a:pt x="603251" y="1889473"/>
                    <a:pt x="672875" y="1911058"/>
                  </a:cubicBezTo>
                  <a:cubicBezTo>
                    <a:pt x="697468" y="1918794"/>
                    <a:pt x="722109" y="1926816"/>
                    <a:pt x="747561" y="1930684"/>
                  </a:cubicBezTo>
                  <a:cubicBezTo>
                    <a:pt x="747418" y="1930732"/>
                    <a:pt x="747275" y="1930732"/>
                    <a:pt x="747179" y="1930828"/>
                  </a:cubicBezTo>
                  <a:cubicBezTo>
                    <a:pt x="744028" y="1932594"/>
                    <a:pt x="742070" y="1935698"/>
                    <a:pt x="740255" y="1938707"/>
                  </a:cubicBezTo>
                  <a:cubicBezTo>
                    <a:pt x="729654" y="1960769"/>
                    <a:pt x="719482" y="1983356"/>
                    <a:pt x="702578" y="2001502"/>
                  </a:cubicBezTo>
                  <a:cubicBezTo>
                    <a:pt x="634912" y="2074039"/>
                    <a:pt x="550245" y="2130293"/>
                    <a:pt x="459419" y="2169641"/>
                  </a:cubicBezTo>
                  <a:cubicBezTo>
                    <a:pt x="394570" y="2197529"/>
                    <a:pt x="329578" y="2225990"/>
                    <a:pt x="259763" y="2239122"/>
                  </a:cubicBezTo>
                  <a:cubicBezTo>
                    <a:pt x="215400" y="2248768"/>
                    <a:pt x="169939" y="2248673"/>
                    <a:pt x="124813" y="2249580"/>
                  </a:cubicBezTo>
                  <a:cubicBezTo>
                    <a:pt x="87899" y="2251395"/>
                    <a:pt x="50986" y="2247479"/>
                    <a:pt x="14312" y="2244136"/>
                  </a:cubicBezTo>
                  <a:cubicBezTo>
                    <a:pt x="-10902" y="2249532"/>
                    <a:pt x="4713" y="2302825"/>
                    <a:pt x="5477" y="2321401"/>
                  </a:cubicBezTo>
                  <a:cubicBezTo>
                    <a:pt x="12784" y="2370109"/>
                    <a:pt x="6051" y="2384578"/>
                    <a:pt x="62781" y="2387396"/>
                  </a:cubicBezTo>
                  <a:cubicBezTo>
                    <a:pt x="137133" y="2389449"/>
                    <a:pt x="211341" y="2376508"/>
                    <a:pt x="284117" y="2362230"/>
                  </a:cubicBezTo>
                  <a:cubicBezTo>
                    <a:pt x="308614" y="2356356"/>
                    <a:pt x="333207" y="2352679"/>
                    <a:pt x="358087" y="2347617"/>
                  </a:cubicBezTo>
                  <a:cubicBezTo>
                    <a:pt x="392564" y="2340168"/>
                    <a:pt x="426135" y="2329089"/>
                    <a:pt x="460374" y="2320923"/>
                  </a:cubicBezTo>
                  <a:cubicBezTo>
                    <a:pt x="513141" y="2304830"/>
                    <a:pt x="565813" y="2285538"/>
                    <a:pt x="612993" y="2256600"/>
                  </a:cubicBezTo>
                  <a:cubicBezTo>
                    <a:pt x="645465" y="2239647"/>
                    <a:pt x="671443" y="2213670"/>
                    <a:pt x="701957" y="2193804"/>
                  </a:cubicBezTo>
                  <a:cubicBezTo>
                    <a:pt x="762460" y="2154121"/>
                    <a:pt x="807539" y="2095862"/>
                    <a:pt x="840441" y="2032064"/>
                  </a:cubicBezTo>
                  <a:cubicBezTo>
                    <a:pt x="856104" y="2001837"/>
                    <a:pt x="869093" y="1969508"/>
                    <a:pt x="874394" y="1935746"/>
                  </a:cubicBezTo>
                  <a:cubicBezTo>
                    <a:pt x="874776" y="1932833"/>
                    <a:pt x="873916" y="1930064"/>
                    <a:pt x="872293" y="1927819"/>
                  </a:cubicBezTo>
                  <a:cubicBezTo>
                    <a:pt x="897649" y="1923235"/>
                    <a:pt x="922720" y="1916693"/>
                    <a:pt x="947456" y="1908909"/>
                  </a:cubicBezTo>
                  <a:cubicBezTo>
                    <a:pt x="987282" y="1897687"/>
                    <a:pt x="1025962" y="1883600"/>
                    <a:pt x="1062446" y="1863878"/>
                  </a:cubicBezTo>
                  <a:cubicBezTo>
                    <a:pt x="1081404" y="1855187"/>
                    <a:pt x="1099645" y="1844967"/>
                    <a:pt x="1116168" y="1832170"/>
                  </a:cubicBezTo>
                  <a:cubicBezTo>
                    <a:pt x="1132595" y="1819324"/>
                    <a:pt x="1149547" y="1807195"/>
                    <a:pt x="1166213" y="1794683"/>
                  </a:cubicBezTo>
                  <a:cubicBezTo>
                    <a:pt x="1191188" y="1775343"/>
                    <a:pt x="1210815" y="1750321"/>
                    <a:pt x="1232065" y="1727161"/>
                  </a:cubicBezTo>
                  <a:cubicBezTo>
                    <a:pt x="1252742" y="1704430"/>
                    <a:pt x="1266924" y="1677068"/>
                    <a:pt x="1282205" y="1650660"/>
                  </a:cubicBezTo>
                  <a:cubicBezTo>
                    <a:pt x="1304554" y="1616039"/>
                    <a:pt x="1322891" y="1579221"/>
                    <a:pt x="1334686" y="1539682"/>
                  </a:cubicBezTo>
                  <a:cubicBezTo>
                    <a:pt x="1337551" y="1531420"/>
                    <a:pt x="1341515" y="1521153"/>
                    <a:pt x="1344428" y="1512224"/>
                  </a:cubicBezTo>
                  <a:cubicBezTo>
                    <a:pt x="1345096" y="1510027"/>
                    <a:pt x="1346147" y="1507544"/>
                    <a:pt x="1346195" y="1505108"/>
                  </a:cubicBezTo>
                  <a:cubicBezTo>
                    <a:pt x="1404740" y="1480850"/>
                    <a:pt x="1458080" y="1444414"/>
                    <a:pt x="1505595" y="1402773"/>
                  </a:cubicBezTo>
                  <a:cubicBezTo>
                    <a:pt x="1536061" y="1372737"/>
                    <a:pt x="1561227" y="1337686"/>
                    <a:pt x="1586918" y="1303638"/>
                  </a:cubicBezTo>
                  <a:cubicBezTo>
                    <a:pt x="1613803" y="1262284"/>
                    <a:pt x="1634815" y="1217157"/>
                    <a:pt x="1654680" y="1172126"/>
                  </a:cubicBezTo>
                  <a:cubicBezTo>
                    <a:pt x="1674354" y="1125996"/>
                    <a:pt x="1686627" y="1077193"/>
                    <a:pt x="1699043" y="1028723"/>
                  </a:cubicBezTo>
                  <a:cubicBezTo>
                    <a:pt x="1706922" y="998161"/>
                    <a:pt x="1714419" y="967313"/>
                    <a:pt x="1717093" y="935795"/>
                  </a:cubicBezTo>
                  <a:cubicBezTo>
                    <a:pt x="1719911" y="885034"/>
                    <a:pt x="1715231" y="833938"/>
                    <a:pt x="1707065" y="783702"/>
                  </a:cubicBezTo>
                  <a:close/>
                  <a:moveTo>
                    <a:pt x="1209477" y="702044"/>
                  </a:moveTo>
                  <a:cubicBezTo>
                    <a:pt x="1193910" y="719426"/>
                    <a:pt x="1176576" y="734850"/>
                    <a:pt x="1157236" y="748412"/>
                  </a:cubicBezTo>
                  <a:cubicBezTo>
                    <a:pt x="1112539" y="776157"/>
                    <a:pt x="1061538" y="798362"/>
                    <a:pt x="1008007" y="797550"/>
                  </a:cubicBezTo>
                  <a:cubicBezTo>
                    <a:pt x="987330" y="796882"/>
                    <a:pt x="967847" y="788382"/>
                    <a:pt x="950608" y="777542"/>
                  </a:cubicBezTo>
                  <a:cubicBezTo>
                    <a:pt x="926827" y="764791"/>
                    <a:pt x="909015" y="743876"/>
                    <a:pt x="900037" y="718423"/>
                  </a:cubicBezTo>
                  <a:cubicBezTo>
                    <a:pt x="895405" y="705052"/>
                    <a:pt x="894880" y="690726"/>
                    <a:pt x="894593" y="676735"/>
                  </a:cubicBezTo>
                  <a:cubicBezTo>
                    <a:pt x="894450" y="658588"/>
                    <a:pt x="895739" y="640824"/>
                    <a:pt x="902281" y="623585"/>
                  </a:cubicBezTo>
                  <a:cubicBezTo>
                    <a:pt x="912930" y="595507"/>
                    <a:pt x="926636" y="567619"/>
                    <a:pt x="950417" y="548183"/>
                  </a:cubicBezTo>
                  <a:cubicBezTo>
                    <a:pt x="1012639" y="491882"/>
                    <a:pt x="1062589" y="473784"/>
                    <a:pt x="1146157" y="469629"/>
                  </a:cubicBezTo>
                  <a:cubicBezTo>
                    <a:pt x="1191284" y="466430"/>
                    <a:pt x="1240326" y="461464"/>
                    <a:pt x="1282301" y="482332"/>
                  </a:cubicBezTo>
                  <a:cubicBezTo>
                    <a:pt x="1285214" y="538919"/>
                    <a:pt x="1281585" y="598611"/>
                    <a:pt x="1252742" y="648799"/>
                  </a:cubicBezTo>
                  <a:cubicBezTo>
                    <a:pt x="1241424" y="668855"/>
                    <a:pt x="1224281" y="684614"/>
                    <a:pt x="1209477" y="702044"/>
                  </a:cubicBezTo>
                  <a:close/>
                  <a:moveTo>
                    <a:pt x="769862" y="1720332"/>
                  </a:moveTo>
                  <a:cubicBezTo>
                    <a:pt x="755011" y="1720666"/>
                    <a:pt x="740064" y="1720905"/>
                    <a:pt x="725213" y="1720236"/>
                  </a:cubicBezTo>
                  <a:cubicBezTo>
                    <a:pt x="676791" y="1718660"/>
                    <a:pt x="631521" y="1710065"/>
                    <a:pt x="591791" y="1680601"/>
                  </a:cubicBezTo>
                  <a:cubicBezTo>
                    <a:pt x="577751" y="1670334"/>
                    <a:pt x="566434" y="1657011"/>
                    <a:pt x="556119" y="1643115"/>
                  </a:cubicBezTo>
                  <a:cubicBezTo>
                    <a:pt x="541220" y="1624253"/>
                    <a:pt x="528231" y="1602716"/>
                    <a:pt x="527467" y="1578075"/>
                  </a:cubicBezTo>
                  <a:cubicBezTo>
                    <a:pt x="523933" y="1548325"/>
                    <a:pt x="535633" y="1517524"/>
                    <a:pt x="558125" y="1497420"/>
                  </a:cubicBezTo>
                  <a:cubicBezTo>
                    <a:pt x="593319" y="1466810"/>
                    <a:pt x="645704" y="1482139"/>
                    <a:pt x="678701" y="1508785"/>
                  </a:cubicBezTo>
                  <a:cubicBezTo>
                    <a:pt x="733044" y="1553100"/>
                    <a:pt x="763845" y="1652140"/>
                    <a:pt x="769862" y="1720332"/>
                  </a:cubicBezTo>
                  <a:close/>
                  <a:moveTo>
                    <a:pt x="918183" y="1209898"/>
                  </a:moveTo>
                  <a:cubicBezTo>
                    <a:pt x="948650" y="1195429"/>
                    <a:pt x="983987" y="1202927"/>
                    <a:pt x="1015409" y="1210615"/>
                  </a:cubicBezTo>
                  <a:cubicBezTo>
                    <a:pt x="1051749" y="1220786"/>
                    <a:pt x="1087564" y="1235208"/>
                    <a:pt x="1118269" y="1257699"/>
                  </a:cubicBezTo>
                  <a:cubicBezTo>
                    <a:pt x="1130112" y="1268730"/>
                    <a:pt x="1140665" y="1281051"/>
                    <a:pt x="1151744" y="1292846"/>
                  </a:cubicBezTo>
                  <a:cubicBezTo>
                    <a:pt x="1172851" y="1319253"/>
                    <a:pt x="1193958" y="1350102"/>
                    <a:pt x="1195390" y="1384962"/>
                  </a:cubicBezTo>
                  <a:cubicBezTo>
                    <a:pt x="1184073" y="1388209"/>
                    <a:pt x="1172612" y="1391074"/>
                    <a:pt x="1161104" y="1393462"/>
                  </a:cubicBezTo>
                  <a:cubicBezTo>
                    <a:pt x="1151505" y="1395181"/>
                    <a:pt x="1141811" y="1396184"/>
                    <a:pt x="1132070" y="1396948"/>
                  </a:cubicBezTo>
                  <a:cubicBezTo>
                    <a:pt x="1080735" y="1401580"/>
                    <a:pt x="1027490" y="1390931"/>
                    <a:pt x="984512" y="1361658"/>
                  </a:cubicBezTo>
                  <a:cubicBezTo>
                    <a:pt x="954189" y="1344706"/>
                    <a:pt x="924343" y="1322309"/>
                    <a:pt x="913026" y="1287879"/>
                  </a:cubicBezTo>
                  <a:cubicBezTo>
                    <a:pt x="904144" y="1262761"/>
                    <a:pt x="899894" y="1232199"/>
                    <a:pt x="918183" y="12098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8" name="Google Shape;2018;p21"/>
            <p:cNvSpPr/>
            <p:nvPr/>
          </p:nvSpPr>
          <p:spPr>
            <a:xfrm>
              <a:off x="17581866" y="-396250"/>
              <a:ext cx="4800" cy="4800"/>
            </a:xfrm>
            <a:custGeom>
              <a:rect b="b" l="l" r="r" t="t"/>
              <a:pathLst>
                <a:path extrusionOk="0" h="120000" w="120000">
                  <a:moveTo>
                    <a:pt x="27594" y="0"/>
                  </a:moveTo>
                  <a:cubicBezTo>
                    <a:pt x="11987" y="0"/>
                    <a:pt x="0" y="12013"/>
                    <a:pt x="0" y="27594"/>
                  </a:cubicBezTo>
                  <a:cubicBezTo>
                    <a:pt x="0" y="43200"/>
                    <a:pt x="11987" y="55213"/>
                    <a:pt x="27594" y="55213"/>
                  </a:cubicBezTo>
                  <a:cubicBezTo>
                    <a:pt x="43200" y="55213"/>
                    <a:pt x="55213" y="43200"/>
                    <a:pt x="55213" y="27594"/>
                  </a:cubicBezTo>
                  <a:cubicBezTo>
                    <a:pt x="55213" y="12013"/>
                    <a:pt x="43200" y="0"/>
                    <a:pt x="275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9" name="Google Shape;2019;p21"/>
            <p:cNvSpPr/>
            <p:nvPr/>
          </p:nvSpPr>
          <p:spPr>
            <a:xfrm>
              <a:off x="16082620" y="-833980"/>
              <a:ext cx="1714337" cy="2382881"/>
            </a:xfrm>
            <a:custGeom>
              <a:rect b="b" l="l" r="r" t="t"/>
              <a:pathLst>
                <a:path extrusionOk="0" h="2382881" w="1714337">
                  <a:moveTo>
                    <a:pt x="1707065" y="783702"/>
                  </a:moveTo>
                  <a:cubicBezTo>
                    <a:pt x="1689731" y="679361"/>
                    <a:pt x="1650191" y="577790"/>
                    <a:pt x="1584626" y="494174"/>
                  </a:cubicBezTo>
                  <a:cubicBezTo>
                    <a:pt x="1569775" y="475646"/>
                    <a:pt x="1551581" y="460174"/>
                    <a:pt x="1532718" y="445848"/>
                  </a:cubicBezTo>
                  <a:cubicBezTo>
                    <a:pt x="1517342" y="433337"/>
                    <a:pt x="1500819" y="422688"/>
                    <a:pt x="1483294" y="413710"/>
                  </a:cubicBezTo>
                  <a:cubicBezTo>
                    <a:pt x="1478901" y="369777"/>
                    <a:pt x="1468968" y="326465"/>
                    <a:pt x="1453353" y="285016"/>
                  </a:cubicBezTo>
                  <a:cubicBezTo>
                    <a:pt x="1446190" y="263813"/>
                    <a:pt x="1438358" y="242563"/>
                    <a:pt x="1425990" y="223748"/>
                  </a:cubicBezTo>
                  <a:cubicBezTo>
                    <a:pt x="1407128" y="196290"/>
                    <a:pt x="1386212" y="169692"/>
                    <a:pt x="1361285" y="147439"/>
                  </a:cubicBezTo>
                  <a:cubicBezTo>
                    <a:pt x="1334734" y="126857"/>
                    <a:pt x="1307515" y="106896"/>
                    <a:pt x="1279388" y="88511"/>
                  </a:cubicBezTo>
                  <a:cubicBezTo>
                    <a:pt x="1241233" y="67691"/>
                    <a:pt x="1201837" y="48112"/>
                    <a:pt x="1160626" y="34121"/>
                  </a:cubicBezTo>
                  <a:cubicBezTo>
                    <a:pt x="1118842" y="21323"/>
                    <a:pt x="1075912" y="12679"/>
                    <a:pt x="1033077" y="4370"/>
                  </a:cubicBezTo>
                  <a:cubicBezTo>
                    <a:pt x="1000701" y="-118"/>
                    <a:pt x="967990" y="-644"/>
                    <a:pt x="935374" y="550"/>
                  </a:cubicBezTo>
                  <a:cubicBezTo>
                    <a:pt x="901326" y="789"/>
                    <a:pt x="867183" y="741"/>
                    <a:pt x="833517" y="6328"/>
                  </a:cubicBezTo>
                  <a:cubicBezTo>
                    <a:pt x="801618" y="9862"/>
                    <a:pt x="769384" y="11056"/>
                    <a:pt x="737533" y="15401"/>
                  </a:cubicBezTo>
                  <a:cubicBezTo>
                    <a:pt x="672111" y="26432"/>
                    <a:pt x="606928" y="41904"/>
                    <a:pt x="547332" y="71846"/>
                  </a:cubicBezTo>
                  <a:cubicBezTo>
                    <a:pt x="527754" y="81301"/>
                    <a:pt x="508796" y="91902"/>
                    <a:pt x="489742" y="102312"/>
                  </a:cubicBezTo>
                  <a:cubicBezTo>
                    <a:pt x="467871" y="113868"/>
                    <a:pt x="446764" y="126953"/>
                    <a:pt x="431483" y="146866"/>
                  </a:cubicBezTo>
                  <a:cubicBezTo>
                    <a:pt x="431627" y="146675"/>
                    <a:pt x="431770" y="146532"/>
                    <a:pt x="431913" y="146388"/>
                  </a:cubicBezTo>
                  <a:cubicBezTo>
                    <a:pt x="431913" y="146388"/>
                    <a:pt x="431961" y="146341"/>
                    <a:pt x="432056" y="146341"/>
                  </a:cubicBezTo>
                  <a:cubicBezTo>
                    <a:pt x="430337" y="147916"/>
                    <a:pt x="429812" y="150495"/>
                    <a:pt x="431053" y="152596"/>
                  </a:cubicBezTo>
                  <a:cubicBezTo>
                    <a:pt x="433250" y="156082"/>
                    <a:pt x="436545" y="155318"/>
                    <a:pt x="439410" y="153504"/>
                  </a:cubicBezTo>
                  <a:cubicBezTo>
                    <a:pt x="440079" y="158422"/>
                    <a:pt x="441559" y="163818"/>
                    <a:pt x="441416" y="166349"/>
                  </a:cubicBezTo>
                  <a:cubicBezTo>
                    <a:pt x="444233" y="187313"/>
                    <a:pt x="447576" y="208181"/>
                    <a:pt x="450919" y="229049"/>
                  </a:cubicBezTo>
                  <a:cubicBezTo>
                    <a:pt x="452542" y="239698"/>
                    <a:pt x="454787" y="250251"/>
                    <a:pt x="456601" y="260853"/>
                  </a:cubicBezTo>
                  <a:cubicBezTo>
                    <a:pt x="458177" y="270928"/>
                    <a:pt x="470498" y="270403"/>
                    <a:pt x="477422" y="266249"/>
                  </a:cubicBezTo>
                  <a:cubicBezTo>
                    <a:pt x="494708" y="257176"/>
                    <a:pt x="510324" y="245285"/>
                    <a:pt x="527467" y="235925"/>
                  </a:cubicBezTo>
                  <a:cubicBezTo>
                    <a:pt x="557408" y="222364"/>
                    <a:pt x="588639" y="211715"/>
                    <a:pt x="619344" y="199920"/>
                  </a:cubicBezTo>
                  <a:cubicBezTo>
                    <a:pt x="677173" y="178717"/>
                    <a:pt x="736817" y="159138"/>
                    <a:pt x="798275" y="151498"/>
                  </a:cubicBezTo>
                  <a:cubicBezTo>
                    <a:pt x="861500" y="145958"/>
                    <a:pt x="925633" y="142711"/>
                    <a:pt x="988858" y="151259"/>
                  </a:cubicBezTo>
                  <a:cubicBezTo>
                    <a:pt x="1069800" y="162290"/>
                    <a:pt x="1119558" y="186549"/>
                    <a:pt x="1182163" y="239173"/>
                  </a:cubicBezTo>
                  <a:cubicBezTo>
                    <a:pt x="1207281" y="264148"/>
                    <a:pt x="1228531" y="293277"/>
                    <a:pt x="1244815" y="324890"/>
                  </a:cubicBezTo>
                  <a:cubicBezTo>
                    <a:pt x="1243191" y="324651"/>
                    <a:pt x="1241615" y="324412"/>
                    <a:pt x="1239992" y="324078"/>
                  </a:cubicBezTo>
                  <a:cubicBezTo>
                    <a:pt x="1209430" y="316867"/>
                    <a:pt x="1176480" y="319398"/>
                    <a:pt x="1145297" y="321738"/>
                  </a:cubicBezTo>
                  <a:cubicBezTo>
                    <a:pt x="1101985" y="326991"/>
                    <a:pt x="1058816" y="334010"/>
                    <a:pt x="1017940" y="349817"/>
                  </a:cubicBezTo>
                  <a:cubicBezTo>
                    <a:pt x="997262" y="357696"/>
                    <a:pt x="979021" y="370303"/>
                    <a:pt x="960158" y="381620"/>
                  </a:cubicBezTo>
                  <a:cubicBezTo>
                    <a:pt x="950321" y="386969"/>
                    <a:pt x="940675" y="392699"/>
                    <a:pt x="931506" y="399193"/>
                  </a:cubicBezTo>
                  <a:cubicBezTo>
                    <a:pt x="888290" y="432048"/>
                    <a:pt x="850660" y="474023"/>
                    <a:pt x="828264" y="523829"/>
                  </a:cubicBezTo>
                  <a:cubicBezTo>
                    <a:pt x="813652" y="553866"/>
                    <a:pt x="804149" y="586099"/>
                    <a:pt x="796126" y="618476"/>
                  </a:cubicBezTo>
                  <a:cubicBezTo>
                    <a:pt x="789202" y="651235"/>
                    <a:pt x="790157" y="685617"/>
                    <a:pt x="794741" y="718662"/>
                  </a:cubicBezTo>
                  <a:cubicBezTo>
                    <a:pt x="806059" y="761305"/>
                    <a:pt x="822820" y="804379"/>
                    <a:pt x="851711" y="838284"/>
                  </a:cubicBezTo>
                  <a:cubicBezTo>
                    <a:pt x="894211" y="881118"/>
                    <a:pt x="971667" y="903610"/>
                    <a:pt x="1029830" y="915882"/>
                  </a:cubicBezTo>
                  <a:cubicBezTo>
                    <a:pt x="1057479" y="919941"/>
                    <a:pt x="1085510" y="915357"/>
                    <a:pt x="1113112" y="912922"/>
                  </a:cubicBezTo>
                  <a:cubicBezTo>
                    <a:pt x="1141429" y="909579"/>
                    <a:pt x="1167932" y="897593"/>
                    <a:pt x="1194387" y="887565"/>
                  </a:cubicBezTo>
                  <a:cubicBezTo>
                    <a:pt x="1242952" y="865455"/>
                    <a:pt x="1290324" y="838379"/>
                    <a:pt x="1326950" y="798935"/>
                  </a:cubicBezTo>
                  <a:cubicBezTo>
                    <a:pt x="1354551" y="771381"/>
                    <a:pt x="1376518" y="739196"/>
                    <a:pt x="1399630" y="707965"/>
                  </a:cubicBezTo>
                  <a:cubicBezTo>
                    <a:pt x="1420499" y="682083"/>
                    <a:pt x="1442370" y="656201"/>
                    <a:pt x="1454069" y="624636"/>
                  </a:cubicBezTo>
                  <a:cubicBezTo>
                    <a:pt x="1458701" y="613080"/>
                    <a:pt x="1462474" y="601285"/>
                    <a:pt x="1465769" y="589299"/>
                  </a:cubicBezTo>
                  <a:cubicBezTo>
                    <a:pt x="1465864" y="589490"/>
                    <a:pt x="1465912" y="589633"/>
                    <a:pt x="1466007" y="589776"/>
                  </a:cubicBezTo>
                  <a:cubicBezTo>
                    <a:pt x="1474269" y="607731"/>
                    <a:pt x="1482291" y="627406"/>
                    <a:pt x="1486350" y="646984"/>
                  </a:cubicBezTo>
                  <a:cubicBezTo>
                    <a:pt x="1490170" y="667614"/>
                    <a:pt x="1491460" y="688625"/>
                    <a:pt x="1493083" y="709493"/>
                  </a:cubicBezTo>
                  <a:cubicBezTo>
                    <a:pt x="1501536" y="800845"/>
                    <a:pt x="1500915" y="893582"/>
                    <a:pt x="1486971" y="984360"/>
                  </a:cubicBezTo>
                  <a:cubicBezTo>
                    <a:pt x="1469207" y="1071319"/>
                    <a:pt x="1431243" y="1152643"/>
                    <a:pt x="1380052" y="1225323"/>
                  </a:cubicBezTo>
                  <a:cubicBezTo>
                    <a:pt x="1365821" y="1248483"/>
                    <a:pt x="1351400" y="1271739"/>
                    <a:pt x="1334400" y="1292893"/>
                  </a:cubicBezTo>
                  <a:cubicBezTo>
                    <a:pt x="1328622" y="1270211"/>
                    <a:pt x="1318402" y="1248626"/>
                    <a:pt x="1306512" y="1228522"/>
                  </a:cubicBezTo>
                  <a:cubicBezTo>
                    <a:pt x="1282444" y="1181820"/>
                    <a:pt x="1244098" y="1145098"/>
                    <a:pt x="1203890" y="1112100"/>
                  </a:cubicBezTo>
                  <a:cubicBezTo>
                    <a:pt x="1189135" y="1101117"/>
                    <a:pt x="1172803" y="1092569"/>
                    <a:pt x="1156806" y="1083639"/>
                  </a:cubicBezTo>
                  <a:cubicBezTo>
                    <a:pt x="1134075" y="1070698"/>
                    <a:pt x="1111202" y="1057853"/>
                    <a:pt x="1085988" y="1050451"/>
                  </a:cubicBezTo>
                  <a:cubicBezTo>
                    <a:pt x="1050507" y="1039515"/>
                    <a:pt x="1014931" y="1027911"/>
                    <a:pt x="978018" y="1022802"/>
                  </a:cubicBezTo>
                  <a:cubicBezTo>
                    <a:pt x="941248" y="1018743"/>
                    <a:pt x="903380" y="1019077"/>
                    <a:pt x="866944" y="1026001"/>
                  </a:cubicBezTo>
                  <a:cubicBezTo>
                    <a:pt x="804722" y="1039277"/>
                    <a:pt x="752098" y="1059906"/>
                    <a:pt x="709216" y="1109187"/>
                  </a:cubicBezTo>
                  <a:cubicBezTo>
                    <a:pt x="647423" y="1177235"/>
                    <a:pt x="685482" y="1278568"/>
                    <a:pt x="728508" y="1346472"/>
                  </a:cubicBezTo>
                  <a:cubicBezTo>
                    <a:pt x="747323" y="1378849"/>
                    <a:pt x="773539" y="1405925"/>
                    <a:pt x="798275" y="1433813"/>
                  </a:cubicBezTo>
                  <a:cubicBezTo>
                    <a:pt x="822343" y="1463038"/>
                    <a:pt x="853191" y="1484718"/>
                    <a:pt x="885281" y="1504201"/>
                  </a:cubicBezTo>
                  <a:cubicBezTo>
                    <a:pt x="915557" y="1525977"/>
                    <a:pt x="950082" y="1540016"/>
                    <a:pt x="986136" y="1548946"/>
                  </a:cubicBezTo>
                  <a:cubicBezTo>
                    <a:pt x="1014310" y="1556491"/>
                    <a:pt x="1042914" y="1563797"/>
                    <a:pt x="1072139" y="1564895"/>
                  </a:cubicBezTo>
                  <a:cubicBezTo>
                    <a:pt x="1112539" y="1564704"/>
                    <a:pt x="1153224" y="1562030"/>
                    <a:pt x="1193098" y="1555249"/>
                  </a:cubicBezTo>
                  <a:cubicBezTo>
                    <a:pt x="1184980" y="1563606"/>
                    <a:pt x="1178438" y="1573825"/>
                    <a:pt x="1170368" y="1582182"/>
                  </a:cubicBezTo>
                  <a:cubicBezTo>
                    <a:pt x="1151553" y="1604292"/>
                    <a:pt x="1127581" y="1621292"/>
                    <a:pt x="1102463" y="1635904"/>
                  </a:cubicBezTo>
                  <a:cubicBezTo>
                    <a:pt x="1071471" y="1655053"/>
                    <a:pt x="1037709" y="1669045"/>
                    <a:pt x="1002802" y="1679312"/>
                  </a:cubicBezTo>
                  <a:cubicBezTo>
                    <a:pt x="974675" y="1687907"/>
                    <a:pt x="946835" y="1697840"/>
                    <a:pt x="917945" y="1703762"/>
                  </a:cubicBezTo>
                  <a:cubicBezTo>
                    <a:pt x="901374" y="1706674"/>
                    <a:pt x="884756" y="1709062"/>
                    <a:pt x="868090" y="1711259"/>
                  </a:cubicBezTo>
                  <a:cubicBezTo>
                    <a:pt x="868759" y="1706292"/>
                    <a:pt x="869236" y="1701278"/>
                    <a:pt x="869284" y="1696312"/>
                  </a:cubicBezTo>
                  <a:cubicBezTo>
                    <a:pt x="869714" y="1668042"/>
                    <a:pt x="867469" y="1639820"/>
                    <a:pt x="862551" y="1612028"/>
                  </a:cubicBezTo>
                  <a:cubicBezTo>
                    <a:pt x="858301" y="1581227"/>
                    <a:pt x="852045" y="1550760"/>
                    <a:pt x="837719" y="1522873"/>
                  </a:cubicBezTo>
                  <a:cubicBezTo>
                    <a:pt x="821865" y="1489875"/>
                    <a:pt x="799851" y="1459695"/>
                    <a:pt x="774924" y="1432953"/>
                  </a:cubicBezTo>
                  <a:cubicBezTo>
                    <a:pt x="757016" y="1414330"/>
                    <a:pt x="735146" y="1400338"/>
                    <a:pt x="713704" y="1386203"/>
                  </a:cubicBezTo>
                  <a:cubicBezTo>
                    <a:pt x="678988" y="1364237"/>
                    <a:pt x="641502" y="1341888"/>
                    <a:pt x="599718" y="1338307"/>
                  </a:cubicBezTo>
                  <a:cubicBezTo>
                    <a:pt x="567962" y="1336731"/>
                    <a:pt x="535633" y="1335871"/>
                    <a:pt x="504164" y="1340981"/>
                  </a:cubicBezTo>
                  <a:cubicBezTo>
                    <a:pt x="463096" y="1350149"/>
                    <a:pt x="422649" y="1370158"/>
                    <a:pt x="397626" y="1405018"/>
                  </a:cubicBezTo>
                  <a:cubicBezTo>
                    <a:pt x="336837" y="1481614"/>
                    <a:pt x="348966" y="1592210"/>
                    <a:pt x="391371" y="1674728"/>
                  </a:cubicBezTo>
                  <a:cubicBezTo>
                    <a:pt x="414579" y="1721717"/>
                    <a:pt x="450632" y="1760731"/>
                    <a:pt x="485110" y="1799650"/>
                  </a:cubicBezTo>
                  <a:cubicBezTo>
                    <a:pt x="534869" y="1853802"/>
                    <a:pt x="603251" y="1889473"/>
                    <a:pt x="672875" y="1911058"/>
                  </a:cubicBezTo>
                  <a:cubicBezTo>
                    <a:pt x="697468" y="1918794"/>
                    <a:pt x="722109" y="1926816"/>
                    <a:pt x="747561" y="1930684"/>
                  </a:cubicBezTo>
                  <a:cubicBezTo>
                    <a:pt x="747418" y="1930732"/>
                    <a:pt x="747275" y="1930732"/>
                    <a:pt x="747179" y="1930828"/>
                  </a:cubicBezTo>
                  <a:cubicBezTo>
                    <a:pt x="744028" y="1932594"/>
                    <a:pt x="742070" y="1935698"/>
                    <a:pt x="740255" y="1938707"/>
                  </a:cubicBezTo>
                  <a:cubicBezTo>
                    <a:pt x="729654" y="1960769"/>
                    <a:pt x="719482" y="1983356"/>
                    <a:pt x="702578" y="2001502"/>
                  </a:cubicBezTo>
                  <a:cubicBezTo>
                    <a:pt x="634912" y="2074039"/>
                    <a:pt x="550245" y="2130293"/>
                    <a:pt x="459419" y="2169641"/>
                  </a:cubicBezTo>
                  <a:cubicBezTo>
                    <a:pt x="394570" y="2197529"/>
                    <a:pt x="329578" y="2225990"/>
                    <a:pt x="259763" y="2239122"/>
                  </a:cubicBezTo>
                  <a:cubicBezTo>
                    <a:pt x="215400" y="2248768"/>
                    <a:pt x="169939" y="2248673"/>
                    <a:pt x="124813" y="2249580"/>
                  </a:cubicBezTo>
                  <a:cubicBezTo>
                    <a:pt x="87899" y="2251395"/>
                    <a:pt x="50986" y="2247479"/>
                    <a:pt x="14312" y="2244136"/>
                  </a:cubicBezTo>
                  <a:cubicBezTo>
                    <a:pt x="-10902" y="2249532"/>
                    <a:pt x="4713" y="2302825"/>
                    <a:pt x="5477" y="2321401"/>
                  </a:cubicBezTo>
                  <a:cubicBezTo>
                    <a:pt x="12784" y="2370109"/>
                    <a:pt x="6051" y="2384578"/>
                    <a:pt x="62781" y="2387396"/>
                  </a:cubicBezTo>
                  <a:cubicBezTo>
                    <a:pt x="137133" y="2389449"/>
                    <a:pt x="211341" y="2376508"/>
                    <a:pt x="284117" y="2362230"/>
                  </a:cubicBezTo>
                  <a:cubicBezTo>
                    <a:pt x="308614" y="2356356"/>
                    <a:pt x="333207" y="2352679"/>
                    <a:pt x="358087" y="2347617"/>
                  </a:cubicBezTo>
                  <a:cubicBezTo>
                    <a:pt x="392564" y="2340168"/>
                    <a:pt x="426135" y="2329089"/>
                    <a:pt x="460374" y="2320923"/>
                  </a:cubicBezTo>
                  <a:cubicBezTo>
                    <a:pt x="513141" y="2304830"/>
                    <a:pt x="565813" y="2285538"/>
                    <a:pt x="612993" y="2256600"/>
                  </a:cubicBezTo>
                  <a:cubicBezTo>
                    <a:pt x="645465" y="2239647"/>
                    <a:pt x="671443" y="2213670"/>
                    <a:pt x="701957" y="2193804"/>
                  </a:cubicBezTo>
                  <a:cubicBezTo>
                    <a:pt x="762460" y="2154121"/>
                    <a:pt x="807539" y="2095862"/>
                    <a:pt x="840441" y="2032064"/>
                  </a:cubicBezTo>
                  <a:cubicBezTo>
                    <a:pt x="856104" y="2001837"/>
                    <a:pt x="869093" y="1969508"/>
                    <a:pt x="874394" y="1935746"/>
                  </a:cubicBezTo>
                  <a:cubicBezTo>
                    <a:pt x="874776" y="1932833"/>
                    <a:pt x="873916" y="1930064"/>
                    <a:pt x="872293" y="1927819"/>
                  </a:cubicBezTo>
                  <a:cubicBezTo>
                    <a:pt x="897649" y="1923235"/>
                    <a:pt x="922720" y="1916693"/>
                    <a:pt x="947456" y="1908909"/>
                  </a:cubicBezTo>
                  <a:cubicBezTo>
                    <a:pt x="987282" y="1897687"/>
                    <a:pt x="1025962" y="1883600"/>
                    <a:pt x="1062446" y="1863878"/>
                  </a:cubicBezTo>
                  <a:cubicBezTo>
                    <a:pt x="1081404" y="1855187"/>
                    <a:pt x="1099645" y="1844967"/>
                    <a:pt x="1116168" y="1832170"/>
                  </a:cubicBezTo>
                  <a:cubicBezTo>
                    <a:pt x="1132595" y="1819324"/>
                    <a:pt x="1149547" y="1807195"/>
                    <a:pt x="1166213" y="1794683"/>
                  </a:cubicBezTo>
                  <a:cubicBezTo>
                    <a:pt x="1191188" y="1775343"/>
                    <a:pt x="1210815" y="1750321"/>
                    <a:pt x="1232065" y="1727161"/>
                  </a:cubicBezTo>
                  <a:cubicBezTo>
                    <a:pt x="1252742" y="1704430"/>
                    <a:pt x="1266924" y="1677068"/>
                    <a:pt x="1282205" y="1650660"/>
                  </a:cubicBezTo>
                  <a:cubicBezTo>
                    <a:pt x="1304554" y="1616039"/>
                    <a:pt x="1322891" y="1579221"/>
                    <a:pt x="1334686" y="1539682"/>
                  </a:cubicBezTo>
                  <a:cubicBezTo>
                    <a:pt x="1337551" y="1531420"/>
                    <a:pt x="1341515" y="1521153"/>
                    <a:pt x="1344428" y="1512224"/>
                  </a:cubicBezTo>
                  <a:cubicBezTo>
                    <a:pt x="1345096" y="1510027"/>
                    <a:pt x="1346147" y="1507544"/>
                    <a:pt x="1346195" y="1505108"/>
                  </a:cubicBezTo>
                  <a:cubicBezTo>
                    <a:pt x="1404740" y="1480850"/>
                    <a:pt x="1458080" y="1444414"/>
                    <a:pt x="1505595" y="1402773"/>
                  </a:cubicBezTo>
                  <a:cubicBezTo>
                    <a:pt x="1536061" y="1372737"/>
                    <a:pt x="1561227" y="1337686"/>
                    <a:pt x="1586918" y="1303638"/>
                  </a:cubicBezTo>
                  <a:cubicBezTo>
                    <a:pt x="1613803" y="1262284"/>
                    <a:pt x="1634815" y="1217157"/>
                    <a:pt x="1654680" y="1172126"/>
                  </a:cubicBezTo>
                  <a:cubicBezTo>
                    <a:pt x="1674354" y="1125996"/>
                    <a:pt x="1686627" y="1077193"/>
                    <a:pt x="1699043" y="1028723"/>
                  </a:cubicBezTo>
                  <a:cubicBezTo>
                    <a:pt x="1706922" y="998161"/>
                    <a:pt x="1714419" y="967313"/>
                    <a:pt x="1717093" y="935795"/>
                  </a:cubicBezTo>
                  <a:cubicBezTo>
                    <a:pt x="1719911" y="885034"/>
                    <a:pt x="1715231" y="833938"/>
                    <a:pt x="1707065" y="783702"/>
                  </a:cubicBezTo>
                  <a:close/>
                  <a:moveTo>
                    <a:pt x="1467870" y="490402"/>
                  </a:moveTo>
                  <a:cubicBezTo>
                    <a:pt x="1465769" y="516666"/>
                    <a:pt x="1459035" y="541928"/>
                    <a:pt x="1453114" y="567666"/>
                  </a:cubicBezTo>
                  <a:cubicBezTo>
                    <a:pt x="1447718" y="591018"/>
                    <a:pt x="1440459" y="614035"/>
                    <a:pt x="1429906" y="635619"/>
                  </a:cubicBezTo>
                  <a:cubicBezTo>
                    <a:pt x="1419878" y="655389"/>
                    <a:pt x="1405456" y="672437"/>
                    <a:pt x="1391703" y="689676"/>
                  </a:cubicBezTo>
                  <a:cubicBezTo>
                    <a:pt x="1348773" y="747123"/>
                    <a:pt x="1306798" y="809250"/>
                    <a:pt x="1241186" y="843298"/>
                  </a:cubicBezTo>
                  <a:cubicBezTo>
                    <a:pt x="1205371" y="865407"/>
                    <a:pt x="1165640" y="881978"/>
                    <a:pt x="1124954" y="893152"/>
                  </a:cubicBezTo>
                  <a:cubicBezTo>
                    <a:pt x="1099979" y="897450"/>
                    <a:pt x="1074432" y="899264"/>
                    <a:pt x="1049122" y="899933"/>
                  </a:cubicBezTo>
                  <a:cubicBezTo>
                    <a:pt x="1013976" y="898118"/>
                    <a:pt x="980501" y="884938"/>
                    <a:pt x="947265" y="874194"/>
                  </a:cubicBezTo>
                  <a:cubicBezTo>
                    <a:pt x="917085" y="862685"/>
                    <a:pt x="885281" y="848407"/>
                    <a:pt x="862599" y="824101"/>
                  </a:cubicBezTo>
                  <a:cubicBezTo>
                    <a:pt x="838913" y="794971"/>
                    <a:pt x="825399" y="759348"/>
                    <a:pt x="814081" y="723963"/>
                  </a:cubicBezTo>
                  <a:cubicBezTo>
                    <a:pt x="806202" y="686524"/>
                    <a:pt x="806536" y="646173"/>
                    <a:pt x="816517" y="609116"/>
                  </a:cubicBezTo>
                  <a:cubicBezTo>
                    <a:pt x="835093" y="536388"/>
                    <a:pt x="866085" y="477413"/>
                    <a:pt x="923627" y="428036"/>
                  </a:cubicBezTo>
                  <a:cubicBezTo>
                    <a:pt x="939672" y="413233"/>
                    <a:pt x="958678" y="402679"/>
                    <a:pt x="977397" y="391792"/>
                  </a:cubicBezTo>
                  <a:cubicBezTo>
                    <a:pt x="991198" y="383101"/>
                    <a:pt x="1004951" y="374266"/>
                    <a:pt x="1020041" y="367963"/>
                  </a:cubicBezTo>
                  <a:cubicBezTo>
                    <a:pt x="1063830" y="350390"/>
                    <a:pt x="1110676" y="343179"/>
                    <a:pt x="1157331" y="338308"/>
                  </a:cubicBezTo>
                  <a:cubicBezTo>
                    <a:pt x="1176480" y="337305"/>
                    <a:pt x="1195677" y="337114"/>
                    <a:pt x="1214826" y="337449"/>
                  </a:cubicBezTo>
                  <a:cubicBezTo>
                    <a:pt x="1227337" y="338690"/>
                    <a:pt x="1238846" y="342797"/>
                    <a:pt x="1251787" y="343322"/>
                  </a:cubicBezTo>
                  <a:cubicBezTo>
                    <a:pt x="1252408" y="343370"/>
                    <a:pt x="1253028" y="343418"/>
                    <a:pt x="1253554" y="343370"/>
                  </a:cubicBezTo>
                  <a:cubicBezTo>
                    <a:pt x="1270172" y="380952"/>
                    <a:pt x="1279961" y="421494"/>
                    <a:pt x="1281346" y="462562"/>
                  </a:cubicBezTo>
                  <a:cubicBezTo>
                    <a:pt x="1236124" y="444034"/>
                    <a:pt x="1186174" y="449095"/>
                    <a:pt x="1138660" y="452629"/>
                  </a:cubicBezTo>
                  <a:cubicBezTo>
                    <a:pt x="1058243" y="456879"/>
                    <a:pt x="1003757" y="476888"/>
                    <a:pt x="943588" y="530849"/>
                  </a:cubicBezTo>
                  <a:cubicBezTo>
                    <a:pt x="910973" y="556540"/>
                    <a:pt x="891346" y="595125"/>
                    <a:pt x="880602" y="634569"/>
                  </a:cubicBezTo>
                  <a:cubicBezTo>
                    <a:pt x="875110" y="665847"/>
                    <a:pt x="874012" y="700134"/>
                    <a:pt x="885616" y="730170"/>
                  </a:cubicBezTo>
                  <a:cubicBezTo>
                    <a:pt x="894832" y="751421"/>
                    <a:pt x="908346" y="771572"/>
                    <a:pt x="928259" y="784036"/>
                  </a:cubicBezTo>
                  <a:cubicBezTo>
                    <a:pt x="951085" y="800129"/>
                    <a:pt x="977111" y="813786"/>
                    <a:pt x="1005524" y="815076"/>
                  </a:cubicBezTo>
                  <a:cubicBezTo>
                    <a:pt x="1078300" y="817415"/>
                    <a:pt x="1163921" y="775822"/>
                    <a:pt x="1213489" y="723485"/>
                  </a:cubicBezTo>
                  <a:cubicBezTo>
                    <a:pt x="1237843" y="696504"/>
                    <a:pt x="1264823" y="670574"/>
                    <a:pt x="1278672" y="636240"/>
                  </a:cubicBezTo>
                  <a:cubicBezTo>
                    <a:pt x="1302310" y="581849"/>
                    <a:pt x="1302405" y="521441"/>
                    <a:pt x="1298967" y="463230"/>
                  </a:cubicBezTo>
                  <a:cubicBezTo>
                    <a:pt x="1296627" y="399098"/>
                    <a:pt x="1276427" y="335204"/>
                    <a:pt x="1239562" y="282437"/>
                  </a:cubicBezTo>
                  <a:cubicBezTo>
                    <a:pt x="1223851" y="259754"/>
                    <a:pt x="1208284" y="236498"/>
                    <a:pt x="1186078" y="219594"/>
                  </a:cubicBezTo>
                  <a:cubicBezTo>
                    <a:pt x="1157283" y="197627"/>
                    <a:pt x="1128058" y="174754"/>
                    <a:pt x="1094345" y="160905"/>
                  </a:cubicBezTo>
                  <a:cubicBezTo>
                    <a:pt x="1009105" y="125472"/>
                    <a:pt x="914841" y="125425"/>
                    <a:pt x="824157" y="131633"/>
                  </a:cubicBezTo>
                  <a:cubicBezTo>
                    <a:pt x="751382" y="135739"/>
                    <a:pt x="681280" y="158661"/>
                    <a:pt x="613232" y="183540"/>
                  </a:cubicBezTo>
                  <a:cubicBezTo>
                    <a:pt x="583625" y="194810"/>
                    <a:pt x="553731" y="205554"/>
                    <a:pt x="524602" y="218018"/>
                  </a:cubicBezTo>
                  <a:cubicBezTo>
                    <a:pt x="505405" y="227139"/>
                    <a:pt x="488739" y="240653"/>
                    <a:pt x="470163" y="250872"/>
                  </a:cubicBezTo>
                  <a:cubicBezTo>
                    <a:pt x="462809" y="222459"/>
                    <a:pt x="457604" y="193473"/>
                    <a:pt x="451587" y="164343"/>
                  </a:cubicBezTo>
                  <a:cubicBezTo>
                    <a:pt x="450346" y="158565"/>
                    <a:pt x="449629" y="152501"/>
                    <a:pt x="446908" y="147200"/>
                  </a:cubicBezTo>
                  <a:cubicBezTo>
                    <a:pt x="452113" y="142807"/>
                    <a:pt x="457365" y="138461"/>
                    <a:pt x="463048" y="134593"/>
                  </a:cubicBezTo>
                  <a:cubicBezTo>
                    <a:pt x="519779" y="101071"/>
                    <a:pt x="579518" y="71034"/>
                    <a:pt x="643030" y="52840"/>
                  </a:cubicBezTo>
                  <a:cubicBezTo>
                    <a:pt x="677221" y="45199"/>
                    <a:pt x="709789" y="36652"/>
                    <a:pt x="744839" y="31924"/>
                  </a:cubicBezTo>
                  <a:cubicBezTo>
                    <a:pt x="777025" y="27817"/>
                    <a:pt x="809593" y="26910"/>
                    <a:pt x="841778" y="22946"/>
                  </a:cubicBezTo>
                  <a:cubicBezTo>
                    <a:pt x="872722" y="17885"/>
                    <a:pt x="904096" y="18601"/>
                    <a:pt x="935327" y="18123"/>
                  </a:cubicBezTo>
                  <a:cubicBezTo>
                    <a:pt x="971571" y="16930"/>
                    <a:pt x="1007577" y="17264"/>
                    <a:pt x="1043583" y="24045"/>
                  </a:cubicBezTo>
                  <a:cubicBezTo>
                    <a:pt x="1084698" y="33357"/>
                    <a:pt x="1126435" y="40711"/>
                    <a:pt x="1166356" y="54607"/>
                  </a:cubicBezTo>
                  <a:cubicBezTo>
                    <a:pt x="1200166" y="67787"/>
                    <a:pt x="1232924" y="83593"/>
                    <a:pt x="1265014" y="100593"/>
                  </a:cubicBezTo>
                  <a:cubicBezTo>
                    <a:pt x="1295147" y="119312"/>
                    <a:pt x="1323989" y="140944"/>
                    <a:pt x="1351973" y="162720"/>
                  </a:cubicBezTo>
                  <a:cubicBezTo>
                    <a:pt x="1375993" y="185450"/>
                    <a:pt x="1397147" y="211524"/>
                    <a:pt x="1414911" y="239411"/>
                  </a:cubicBezTo>
                  <a:cubicBezTo>
                    <a:pt x="1423555" y="254310"/>
                    <a:pt x="1429667" y="270403"/>
                    <a:pt x="1435302" y="286687"/>
                  </a:cubicBezTo>
                  <a:cubicBezTo>
                    <a:pt x="1449771" y="325749"/>
                    <a:pt x="1460372" y="366244"/>
                    <a:pt x="1465100" y="407646"/>
                  </a:cubicBezTo>
                  <a:cubicBezTo>
                    <a:pt x="1464718" y="408219"/>
                    <a:pt x="1464813" y="408983"/>
                    <a:pt x="1465339" y="409842"/>
                  </a:cubicBezTo>
                  <a:cubicBezTo>
                    <a:pt x="1466055" y="416480"/>
                    <a:pt x="1466628" y="423118"/>
                    <a:pt x="1467058" y="429755"/>
                  </a:cubicBezTo>
                  <a:cubicBezTo>
                    <a:pt x="1468204" y="449907"/>
                    <a:pt x="1468491" y="470155"/>
                    <a:pt x="1467870" y="490402"/>
                  </a:cubicBezTo>
                  <a:close/>
                  <a:moveTo>
                    <a:pt x="1282301" y="482332"/>
                  </a:moveTo>
                  <a:cubicBezTo>
                    <a:pt x="1285214" y="538919"/>
                    <a:pt x="1281585" y="598611"/>
                    <a:pt x="1252742" y="648799"/>
                  </a:cubicBezTo>
                  <a:cubicBezTo>
                    <a:pt x="1241424" y="668855"/>
                    <a:pt x="1224281" y="684614"/>
                    <a:pt x="1209477" y="702044"/>
                  </a:cubicBezTo>
                  <a:cubicBezTo>
                    <a:pt x="1193910" y="719426"/>
                    <a:pt x="1176576" y="734850"/>
                    <a:pt x="1157236" y="748412"/>
                  </a:cubicBezTo>
                  <a:cubicBezTo>
                    <a:pt x="1112539" y="776157"/>
                    <a:pt x="1061538" y="798362"/>
                    <a:pt x="1008007" y="797550"/>
                  </a:cubicBezTo>
                  <a:cubicBezTo>
                    <a:pt x="987330" y="796882"/>
                    <a:pt x="967847" y="788382"/>
                    <a:pt x="950608" y="777542"/>
                  </a:cubicBezTo>
                  <a:cubicBezTo>
                    <a:pt x="926827" y="764791"/>
                    <a:pt x="909015" y="743876"/>
                    <a:pt x="900037" y="718423"/>
                  </a:cubicBezTo>
                  <a:cubicBezTo>
                    <a:pt x="895405" y="705052"/>
                    <a:pt x="894880" y="690726"/>
                    <a:pt x="894593" y="676735"/>
                  </a:cubicBezTo>
                  <a:cubicBezTo>
                    <a:pt x="894450" y="658588"/>
                    <a:pt x="895739" y="640824"/>
                    <a:pt x="902281" y="623585"/>
                  </a:cubicBezTo>
                  <a:cubicBezTo>
                    <a:pt x="912930" y="595507"/>
                    <a:pt x="926636" y="567619"/>
                    <a:pt x="950417" y="548183"/>
                  </a:cubicBezTo>
                  <a:cubicBezTo>
                    <a:pt x="1012639" y="491882"/>
                    <a:pt x="1062589" y="473784"/>
                    <a:pt x="1146157" y="469629"/>
                  </a:cubicBezTo>
                  <a:cubicBezTo>
                    <a:pt x="1191284" y="466430"/>
                    <a:pt x="1240326" y="461464"/>
                    <a:pt x="1282301" y="482332"/>
                  </a:cubicBezTo>
                  <a:close/>
                  <a:moveTo>
                    <a:pt x="851711" y="1941190"/>
                  </a:moveTo>
                  <a:cubicBezTo>
                    <a:pt x="843402" y="1978103"/>
                    <a:pt x="827596" y="2013011"/>
                    <a:pt x="808351" y="2045483"/>
                  </a:cubicBezTo>
                  <a:cubicBezTo>
                    <a:pt x="787578" y="2079579"/>
                    <a:pt x="765087" y="2113866"/>
                    <a:pt x="734286" y="2140703"/>
                  </a:cubicBezTo>
                  <a:cubicBezTo>
                    <a:pt x="708069" y="2165391"/>
                    <a:pt x="676791" y="2183585"/>
                    <a:pt x="648665" y="2205934"/>
                  </a:cubicBezTo>
                  <a:cubicBezTo>
                    <a:pt x="611656" y="2236543"/>
                    <a:pt x="567866" y="2259131"/>
                    <a:pt x="523026" y="2276035"/>
                  </a:cubicBezTo>
                  <a:cubicBezTo>
                    <a:pt x="466773" y="2299100"/>
                    <a:pt x="407320" y="2313092"/>
                    <a:pt x="348393" y="2327561"/>
                  </a:cubicBezTo>
                  <a:cubicBezTo>
                    <a:pt x="285359" y="2338974"/>
                    <a:pt x="220892" y="2354303"/>
                    <a:pt x="156759" y="2361084"/>
                  </a:cubicBezTo>
                  <a:cubicBezTo>
                    <a:pt x="131259" y="2363614"/>
                    <a:pt x="107383" y="2366098"/>
                    <a:pt x="81405" y="2366336"/>
                  </a:cubicBezTo>
                  <a:cubicBezTo>
                    <a:pt x="65408" y="2365477"/>
                    <a:pt x="48073" y="2366909"/>
                    <a:pt x="33270" y="2359938"/>
                  </a:cubicBezTo>
                  <a:cubicBezTo>
                    <a:pt x="28590" y="2328946"/>
                    <a:pt x="22430" y="2297763"/>
                    <a:pt x="22143" y="2266341"/>
                  </a:cubicBezTo>
                  <a:cubicBezTo>
                    <a:pt x="59964" y="2271260"/>
                    <a:pt x="98262" y="2272406"/>
                    <a:pt x="136369" y="2270973"/>
                  </a:cubicBezTo>
                  <a:cubicBezTo>
                    <a:pt x="173139" y="2270018"/>
                    <a:pt x="210100" y="2270209"/>
                    <a:pt x="246392" y="2263524"/>
                  </a:cubicBezTo>
                  <a:cubicBezTo>
                    <a:pt x="320266" y="2251633"/>
                    <a:pt x="389604" y="2223459"/>
                    <a:pt x="457652" y="2193375"/>
                  </a:cubicBezTo>
                  <a:cubicBezTo>
                    <a:pt x="530428" y="2163720"/>
                    <a:pt x="597521" y="2121506"/>
                    <a:pt x="658024" y="2071556"/>
                  </a:cubicBezTo>
                  <a:cubicBezTo>
                    <a:pt x="699760" y="2035932"/>
                    <a:pt x="741449" y="1995438"/>
                    <a:pt x="754486" y="1940187"/>
                  </a:cubicBezTo>
                  <a:cubicBezTo>
                    <a:pt x="756396" y="1940856"/>
                    <a:pt x="757064" y="1937991"/>
                    <a:pt x="755297" y="1937561"/>
                  </a:cubicBezTo>
                  <a:cubicBezTo>
                    <a:pt x="755345" y="1937609"/>
                    <a:pt x="755345" y="1937561"/>
                    <a:pt x="755345" y="1937561"/>
                  </a:cubicBezTo>
                  <a:cubicBezTo>
                    <a:pt x="755297" y="1937561"/>
                    <a:pt x="755297" y="1937513"/>
                    <a:pt x="755250" y="1937465"/>
                  </a:cubicBezTo>
                  <a:lnTo>
                    <a:pt x="755250" y="1937465"/>
                  </a:lnTo>
                  <a:cubicBezTo>
                    <a:pt x="756061" y="1935460"/>
                    <a:pt x="755727" y="1933168"/>
                    <a:pt x="754390" y="1931687"/>
                  </a:cubicBezTo>
                  <a:cubicBezTo>
                    <a:pt x="757733" y="1932117"/>
                    <a:pt x="761123" y="1932451"/>
                    <a:pt x="764514" y="1932690"/>
                  </a:cubicBezTo>
                  <a:cubicBezTo>
                    <a:pt x="794550" y="1935985"/>
                    <a:pt x="824348" y="1934887"/>
                    <a:pt x="853764" y="1930828"/>
                  </a:cubicBezTo>
                  <a:cubicBezTo>
                    <a:pt x="852523" y="1934027"/>
                    <a:pt x="851997" y="1937800"/>
                    <a:pt x="851711" y="1941190"/>
                  </a:cubicBezTo>
                  <a:close/>
                  <a:moveTo>
                    <a:pt x="1238655" y="1691011"/>
                  </a:moveTo>
                  <a:cubicBezTo>
                    <a:pt x="1226191" y="1709635"/>
                    <a:pt x="1210337" y="1725585"/>
                    <a:pt x="1195438" y="1742251"/>
                  </a:cubicBezTo>
                  <a:cubicBezTo>
                    <a:pt x="1175907" y="1765745"/>
                    <a:pt x="1152174" y="1784751"/>
                    <a:pt x="1127056" y="1802037"/>
                  </a:cubicBezTo>
                  <a:cubicBezTo>
                    <a:pt x="1108575" y="1815981"/>
                    <a:pt x="1090524" y="1830833"/>
                    <a:pt x="1069561" y="1841052"/>
                  </a:cubicBezTo>
                  <a:cubicBezTo>
                    <a:pt x="1034701" y="1858577"/>
                    <a:pt x="999793" y="1876103"/>
                    <a:pt x="961877" y="1886178"/>
                  </a:cubicBezTo>
                  <a:cubicBezTo>
                    <a:pt x="919711" y="1898976"/>
                    <a:pt x="878691" y="1911917"/>
                    <a:pt x="834281" y="1915833"/>
                  </a:cubicBezTo>
                  <a:cubicBezTo>
                    <a:pt x="800615" y="1917982"/>
                    <a:pt x="766567" y="1917266"/>
                    <a:pt x="733426" y="1910533"/>
                  </a:cubicBezTo>
                  <a:cubicBezTo>
                    <a:pt x="708404" y="1904611"/>
                    <a:pt x="684050" y="1896016"/>
                    <a:pt x="659409" y="1888518"/>
                  </a:cubicBezTo>
                  <a:cubicBezTo>
                    <a:pt x="590358" y="1864164"/>
                    <a:pt x="525605" y="1824720"/>
                    <a:pt x="479332" y="1767273"/>
                  </a:cubicBezTo>
                  <a:cubicBezTo>
                    <a:pt x="417587" y="1698795"/>
                    <a:pt x="373129" y="1625924"/>
                    <a:pt x="373463" y="1530609"/>
                  </a:cubicBezTo>
                  <a:cubicBezTo>
                    <a:pt x="372269" y="1473782"/>
                    <a:pt x="399393" y="1413470"/>
                    <a:pt x="447719" y="1382049"/>
                  </a:cubicBezTo>
                  <a:cubicBezTo>
                    <a:pt x="496332" y="1352680"/>
                    <a:pt x="539549" y="1353731"/>
                    <a:pt x="594130" y="1355641"/>
                  </a:cubicBezTo>
                  <a:cubicBezTo>
                    <a:pt x="631044" y="1357695"/>
                    <a:pt x="664137" y="1376891"/>
                    <a:pt x="695224" y="1395372"/>
                  </a:cubicBezTo>
                  <a:cubicBezTo>
                    <a:pt x="721202" y="1412467"/>
                    <a:pt x="748278" y="1429038"/>
                    <a:pt x="769098" y="1452675"/>
                  </a:cubicBezTo>
                  <a:cubicBezTo>
                    <a:pt x="796604" y="1484622"/>
                    <a:pt x="820385" y="1520294"/>
                    <a:pt x="834042" y="1560454"/>
                  </a:cubicBezTo>
                  <a:cubicBezTo>
                    <a:pt x="844452" y="1599755"/>
                    <a:pt x="850565" y="1640727"/>
                    <a:pt x="851520" y="1681365"/>
                  </a:cubicBezTo>
                  <a:cubicBezTo>
                    <a:pt x="851950" y="1692253"/>
                    <a:pt x="851615" y="1703093"/>
                    <a:pt x="849849" y="1713790"/>
                  </a:cubicBezTo>
                  <a:cubicBezTo>
                    <a:pt x="829076" y="1716225"/>
                    <a:pt x="808256" y="1718278"/>
                    <a:pt x="787435" y="1719902"/>
                  </a:cubicBezTo>
                  <a:cubicBezTo>
                    <a:pt x="780988" y="1644452"/>
                    <a:pt x="745938" y="1533331"/>
                    <a:pt x="681232" y="1489016"/>
                  </a:cubicBezTo>
                  <a:cubicBezTo>
                    <a:pt x="641024" y="1459600"/>
                    <a:pt x="578611" y="1450001"/>
                    <a:pt x="541459" y="1489207"/>
                  </a:cubicBezTo>
                  <a:cubicBezTo>
                    <a:pt x="516914" y="1513608"/>
                    <a:pt x="505787" y="1548994"/>
                    <a:pt x="510276" y="1583137"/>
                  </a:cubicBezTo>
                  <a:cubicBezTo>
                    <a:pt x="511947" y="1606106"/>
                    <a:pt x="522166" y="1627357"/>
                    <a:pt x="535967" y="1645503"/>
                  </a:cubicBezTo>
                  <a:cubicBezTo>
                    <a:pt x="551105" y="1666848"/>
                    <a:pt x="568153" y="1687478"/>
                    <a:pt x="590740" y="1701231"/>
                  </a:cubicBezTo>
                  <a:cubicBezTo>
                    <a:pt x="631999" y="1728880"/>
                    <a:pt x="678081" y="1736234"/>
                    <a:pt x="726789" y="1737905"/>
                  </a:cubicBezTo>
                  <a:cubicBezTo>
                    <a:pt x="771486" y="1739624"/>
                    <a:pt x="816039" y="1735708"/>
                    <a:pt x="860306" y="1729739"/>
                  </a:cubicBezTo>
                  <a:cubicBezTo>
                    <a:pt x="898366" y="1725585"/>
                    <a:pt x="936186" y="1719281"/>
                    <a:pt x="972479" y="1706818"/>
                  </a:cubicBezTo>
                  <a:cubicBezTo>
                    <a:pt x="1023049" y="1691489"/>
                    <a:pt x="1073859" y="1675253"/>
                    <a:pt x="1118126" y="1645550"/>
                  </a:cubicBezTo>
                  <a:cubicBezTo>
                    <a:pt x="1152603" y="1624635"/>
                    <a:pt x="1184073" y="1596126"/>
                    <a:pt x="1202553" y="1559786"/>
                  </a:cubicBezTo>
                  <a:cubicBezTo>
                    <a:pt x="1203174" y="1558449"/>
                    <a:pt x="1204129" y="1555727"/>
                    <a:pt x="1204416" y="1553291"/>
                  </a:cubicBezTo>
                  <a:cubicBezTo>
                    <a:pt x="1206899" y="1552814"/>
                    <a:pt x="1209430" y="1552384"/>
                    <a:pt x="1211913" y="1551859"/>
                  </a:cubicBezTo>
                  <a:cubicBezTo>
                    <a:pt x="1252408" y="1541974"/>
                    <a:pt x="1291135" y="1526120"/>
                    <a:pt x="1330150" y="1511698"/>
                  </a:cubicBezTo>
                  <a:cubicBezTo>
                    <a:pt x="1318784" y="1539347"/>
                    <a:pt x="1309377" y="1567808"/>
                    <a:pt x="1296054" y="1594598"/>
                  </a:cubicBezTo>
                  <a:cubicBezTo>
                    <a:pt x="1277478" y="1626927"/>
                    <a:pt x="1258186" y="1659112"/>
                    <a:pt x="1238655" y="1691011"/>
                  </a:cubicBezTo>
                  <a:close/>
                  <a:moveTo>
                    <a:pt x="769862" y="1720332"/>
                  </a:moveTo>
                  <a:cubicBezTo>
                    <a:pt x="755011" y="1720666"/>
                    <a:pt x="740064" y="1720905"/>
                    <a:pt x="725213" y="1720236"/>
                  </a:cubicBezTo>
                  <a:cubicBezTo>
                    <a:pt x="676791" y="1718660"/>
                    <a:pt x="631521" y="1710065"/>
                    <a:pt x="591791" y="1680601"/>
                  </a:cubicBezTo>
                  <a:cubicBezTo>
                    <a:pt x="577751" y="1670334"/>
                    <a:pt x="566434" y="1657011"/>
                    <a:pt x="556119" y="1643115"/>
                  </a:cubicBezTo>
                  <a:cubicBezTo>
                    <a:pt x="541220" y="1624253"/>
                    <a:pt x="528231" y="1602716"/>
                    <a:pt x="527467" y="1578075"/>
                  </a:cubicBezTo>
                  <a:cubicBezTo>
                    <a:pt x="523933" y="1548325"/>
                    <a:pt x="535633" y="1517524"/>
                    <a:pt x="558125" y="1497420"/>
                  </a:cubicBezTo>
                  <a:cubicBezTo>
                    <a:pt x="593319" y="1466810"/>
                    <a:pt x="645704" y="1482139"/>
                    <a:pt x="678701" y="1508785"/>
                  </a:cubicBezTo>
                  <a:cubicBezTo>
                    <a:pt x="733044" y="1553100"/>
                    <a:pt x="763845" y="1652140"/>
                    <a:pt x="769862" y="1720332"/>
                  </a:cubicBezTo>
                  <a:close/>
                  <a:moveTo>
                    <a:pt x="1699950" y="936368"/>
                  </a:moveTo>
                  <a:cubicBezTo>
                    <a:pt x="1694124" y="988849"/>
                    <a:pt x="1678127" y="1039993"/>
                    <a:pt x="1664613" y="1090945"/>
                  </a:cubicBezTo>
                  <a:cubicBezTo>
                    <a:pt x="1652627" y="1134210"/>
                    <a:pt x="1635627" y="1175851"/>
                    <a:pt x="1615427" y="1215915"/>
                  </a:cubicBezTo>
                  <a:cubicBezTo>
                    <a:pt x="1601292" y="1243182"/>
                    <a:pt x="1587635" y="1273697"/>
                    <a:pt x="1568963" y="1298863"/>
                  </a:cubicBezTo>
                  <a:cubicBezTo>
                    <a:pt x="1546997" y="1327371"/>
                    <a:pt x="1525651" y="1356548"/>
                    <a:pt x="1501010" y="1382860"/>
                  </a:cubicBezTo>
                  <a:cubicBezTo>
                    <a:pt x="1460802" y="1421540"/>
                    <a:pt x="1413479" y="1452389"/>
                    <a:pt x="1364150" y="1478128"/>
                  </a:cubicBezTo>
                  <a:cubicBezTo>
                    <a:pt x="1313914" y="1500333"/>
                    <a:pt x="1262054" y="1519673"/>
                    <a:pt x="1208857" y="1534381"/>
                  </a:cubicBezTo>
                  <a:cubicBezTo>
                    <a:pt x="1162011" y="1543645"/>
                    <a:pt x="1113971" y="1547991"/>
                    <a:pt x="1066218" y="1546940"/>
                  </a:cubicBezTo>
                  <a:cubicBezTo>
                    <a:pt x="1041912" y="1545269"/>
                    <a:pt x="1018035" y="1539156"/>
                    <a:pt x="994397" y="1532901"/>
                  </a:cubicBezTo>
                  <a:cubicBezTo>
                    <a:pt x="968897" y="1525833"/>
                    <a:pt x="942919" y="1518861"/>
                    <a:pt x="919998" y="1505204"/>
                  </a:cubicBezTo>
                  <a:cubicBezTo>
                    <a:pt x="893638" y="1488538"/>
                    <a:pt x="866323" y="1472780"/>
                    <a:pt x="842065" y="1453010"/>
                  </a:cubicBezTo>
                  <a:cubicBezTo>
                    <a:pt x="821435" y="1435198"/>
                    <a:pt x="803862" y="1413136"/>
                    <a:pt x="785477" y="1392984"/>
                  </a:cubicBezTo>
                  <a:cubicBezTo>
                    <a:pt x="746176" y="1349051"/>
                    <a:pt x="714468" y="1295424"/>
                    <a:pt x="699044" y="1238168"/>
                  </a:cubicBezTo>
                  <a:cubicBezTo>
                    <a:pt x="687488" y="1181581"/>
                    <a:pt x="696991" y="1137887"/>
                    <a:pt x="742738" y="1100544"/>
                  </a:cubicBezTo>
                  <a:cubicBezTo>
                    <a:pt x="770292" y="1075999"/>
                    <a:pt x="804197" y="1059381"/>
                    <a:pt x="840059" y="1051119"/>
                  </a:cubicBezTo>
                  <a:cubicBezTo>
                    <a:pt x="874632" y="1039850"/>
                    <a:pt x="910877" y="1036889"/>
                    <a:pt x="947074" y="1038083"/>
                  </a:cubicBezTo>
                  <a:cubicBezTo>
                    <a:pt x="994206" y="1038799"/>
                    <a:pt x="1039285" y="1054653"/>
                    <a:pt x="1083934" y="1068263"/>
                  </a:cubicBezTo>
                  <a:cubicBezTo>
                    <a:pt x="1107954" y="1075617"/>
                    <a:pt x="1129491" y="1088558"/>
                    <a:pt x="1151314" y="1100735"/>
                  </a:cubicBezTo>
                  <a:cubicBezTo>
                    <a:pt x="1165879" y="1108901"/>
                    <a:pt x="1180682" y="1116684"/>
                    <a:pt x="1194053" y="1126713"/>
                  </a:cubicBezTo>
                  <a:cubicBezTo>
                    <a:pt x="1219792" y="1148488"/>
                    <a:pt x="1245149" y="1170980"/>
                    <a:pt x="1266160" y="1197578"/>
                  </a:cubicBezTo>
                  <a:cubicBezTo>
                    <a:pt x="1286312" y="1226469"/>
                    <a:pt x="1305079" y="1257174"/>
                    <a:pt x="1315585" y="1290983"/>
                  </a:cubicBezTo>
                  <a:cubicBezTo>
                    <a:pt x="1317113" y="1295138"/>
                    <a:pt x="1317925" y="1299579"/>
                    <a:pt x="1320074" y="1303495"/>
                  </a:cubicBezTo>
                  <a:cubicBezTo>
                    <a:pt x="1320790" y="1304832"/>
                    <a:pt x="1321793" y="1305835"/>
                    <a:pt x="1322891" y="1306503"/>
                  </a:cubicBezTo>
                  <a:cubicBezTo>
                    <a:pt x="1314725" y="1315576"/>
                    <a:pt x="1305987" y="1324076"/>
                    <a:pt x="1296388" y="1331860"/>
                  </a:cubicBezTo>
                  <a:cubicBezTo>
                    <a:pt x="1271413" y="1351487"/>
                    <a:pt x="1242379" y="1368009"/>
                    <a:pt x="1212772" y="1379709"/>
                  </a:cubicBezTo>
                  <a:cubicBezTo>
                    <a:pt x="1209382" y="1340503"/>
                    <a:pt x="1185696" y="1305214"/>
                    <a:pt x="1160387" y="1276228"/>
                  </a:cubicBezTo>
                  <a:cubicBezTo>
                    <a:pt x="1148258" y="1263669"/>
                    <a:pt x="1137418" y="1249581"/>
                    <a:pt x="1123283" y="1239219"/>
                  </a:cubicBezTo>
                  <a:cubicBezTo>
                    <a:pt x="1100982" y="1224893"/>
                    <a:pt x="1077106" y="1212716"/>
                    <a:pt x="1052083" y="1203882"/>
                  </a:cubicBezTo>
                  <a:cubicBezTo>
                    <a:pt x="1013928" y="1189747"/>
                    <a:pt x="935709" y="1169070"/>
                    <a:pt x="903093" y="1200587"/>
                  </a:cubicBezTo>
                  <a:cubicBezTo>
                    <a:pt x="875635" y="1237691"/>
                    <a:pt x="888767" y="1290792"/>
                    <a:pt x="913456" y="1325986"/>
                  </a:cubicBezTo>
                  <a:cubicBezTo>
                    <a:pt x="929405" y="1348526"/>
                    <a:pt x="952661" y="1363520"/>
                    <a:pt x="976108" y="1377130"/>
                  </a:cubicBezTo>
                  <a:cubicBezTo>
                    <a:pt x="1013260" y="1401818"/>
                    <a:pt x="1058195" y="1415189"/>
                    <a:pt x="1102749" y="1415476"/>
                  </a:cubicBezTo>
                  <a:cubicBezTo>
                    <a:pt x="1187320" y="1417243"/>
                    <a:pt x="1272321" y="1383863"/>
                    <a:pt x="1331534" y="1323217"/>
                  </a:cubicBezTo>
                  <a:cubicBezTo>
                    <a:pt x="1352594" y="1301107"/>
                    <a:pt x="1369641" y="1275750"/>
                    <a:pt x="1385400" y="1249725"/>
                  </a:cubicBezTo>
                  <a:cubicBezTo>
                    <a:pt x="1404692" y="1219354"/>
                    <a:pt x="1425560" y="1189890"/>
                    <a:pt x="1442513" y="1158086"/>
                  </a:cubicBezTo>
                  <a:cubicBezTo>
                    <a:pt x="1472120" y="1102024"/>
                    <a:pt x="1493943" y="1041664"/>
                    <a:pt x="1505642" y="979346"/>
                  </a:cubicBezTo>
                  <a:cubicBezTo>
                    <a:pt x="1517151" y="893056"/>
                    <a:pt x="1519204" y="804952"/>
                    <a:pt x="1510275" y="718232"/>
                  </a:cubicBezTo>
                  <a:cubicBezTo>
                    <a:pt x="1506597" y="682847"/>
                    <a:pt x="1506120" y="646077"/>
                    <a:pt x="1491078" y="613175"/>
                  </a:cubicBezTo>
                  <a:cubicBezTo>
                    <a:pt x="1485061" y="599804"/>
                    <a:pt x="1479330" y="585765"/>
                    <a:pt x="1469637" y="574638"/>
                  </a:cubicBezTo>
                  <a:cubicBezTo>
                    <a:pt x="1472024" y="564992"/>
                    <a:pt x="1474221" y="555251"/>
                    <a:pt x="1476418" y="545557"/>
                  </a:cubicBezTo>
                  <a:cubicBezTo>
                    <a:pt x="1481241" y="523925"/>
                    <a:pt x="1485920" y="502101"/>
                    <a:pt x="1485873" y="479848"/>
                  </a:cubicBezTo>
                  <a:cubicBezTo>
                    <a:pt x="1486350" y="461177"/>
                    <a:pt x="1485873" y="442505"/>
                    <a:pt x="1484344" y="423930"/>
                  </a:cubicBezTo>
                  <a:cubicBezTo>
                    <a:pt x="1486159" y="425076"/>
                    <a:pt x="1487592" y="426031"/>
                    <a:pt x="1488451" y="426699"/>
                  </a:cubicBezTo>
                  <a:cubicBezTo>
                    <a:pt x="1523359" y="452438"/>
                    <a:pt x="1558314" y="480135"/>
                    <a:pt x="1583146" y="516189"/>
                  </a:cubicBezTo>
                  <a:cubicBezTo>
                    <a:pt x="1667955" y="637816"/>
                    <a:pt x="1705633" y="789002"/>
                    <a:pt x="1699950" y="936368"/>
                  </a:cubicBezTo>
                  <a:close/>
                  <a:moveTo>
                    <a:pt x="1195390" y="1384962"/>
                  </a:moveTo>
                  <a:cubicBezTo>
                    <a:pt x="1184073" y="1388209"/>
                    <a:pt x="1172612" y="1391074"/>
                    <a:pt x="1161104" y="1393462"/>
                  </a:cubicBezTo>
                  <a:cubicBezTo>
                    <a:pt x="1151505" y="1395181"/>
                    <a:pt x="1141811" y="1396184"/>
                    <a:pt x="1132070" y="1396948"/>
                  </a:cubicBezTo>
                  <a:cubicBezTo>
                    <a:pt x="1080735" y="1401580"/>
                    <a:pt x="1027490" y="1390931"/>
                    <a:pt x="984512" y="1361658"/>
                  </a:cubicBezTo>
                  <a:cubicBezTo>
                    <a:pt x="954189" y="1344706"/>
                    <a:pt x="924343" y="1322309"/>
                    <a:pt x="913026" y="1287879"/>
                  </a:cubicBezTo>
                  <a:cubicBezTo>
                    <a:pt x="904144" y="1262761"/>
                    <a:pt x="899894" y="1232199"/>
                    <a:pt x="918183" y="1209898"/>
                  </a:cubicBezTo>
                  <a:cubicBezTo>
                    <a:pt x="948650" y="1195429"/>
                    <a:pt x="983987" y="1202927"/>
                    <a:pt x="1015409" y="1210615"/>
                  </a:cubicBezTo>
                  <a:cubicBezTo>
                    <a:pt x="1051749" y="1220786"/>
                    <a:pt x="1087564" y="1235208"/>
                    <a:pt x="1118269" y="1257699"/>
                  </a:cubicBezTo>
                  <a:cubicBezTo>
                    <a:pt x="1130112" y="1268730"/>
                    <a:pt x="1140665" y="1281051"/>
                    <a:pt x="1151744" y="1292846"/>
                  </a:cubicBezTo>
                  <a:cubicBezTo>
                    <a:pt x="1172851" y="1319253"/>
                    <a:pt x="1193958" y="1350102"/>
                    <a:pt x="1195390" y="13849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0" name="Google Shape;2020;p21"/>
            <p:cNvSpPr/>
            <p:nvPr/>
          </p:nvSpPr>
          <p:spPr>
            <a:xfrm>
              <a:off x="16529672" y="-816488"/>
              <a:ext cx="1017141" cy="878657"/>
            </a:xfrm>
            <a:custGeom>
              <a:rect b="b" l="l" r="r" t="t"/>
              <a:pathLst>
                <a:path extrusionOk="0" h="878657" w="1017141">
                  <a:moveTo>
                    <a:pt x="1020055" y="412168"/>
                  </a:moveTo>
                  <a:cubicBezTo>
                    <a:pt x="1021153" y="432415"/>
                    <a:pt x="1021440" y="452615"/>
                    <a:pt x="1020819" y="472862"/>
                  </a:cubicBezTo>
                  <a:cubicBezTo>
                    <a:pt x="1018718" y="499127"/>
                    <a:pt x="1011985" y="524388"/>
                    <a:pt x="1006063" y="550127"/>
                  </a:cubicBezTo>
                  <a:cubicBezTo>
                    <a:pt x="1000667" y="573478"/>
                    <a:pt x="993409" y="596495"/>
                    <a:pt x="982855" y="618080"/>
                  </a:cubicBezTo>
                  <a:cubicBezTo>
                    <a:pt x="972827" y="637849"/>
                    <a:pt x="958406" y="654897"/>
                    <a:pt x="944653" y="672136"/>
                  </a:cubicBezTo>
                  <a:cubicBezTo>
                    <a:pt x="901723" y="729583"/>
                    <a:pt x="859748" y="791710"/>
                    <a:pt x="794183" y="825758"/>
                  </a:cubicBezTo>
                  <a:cubicBezTo>
                    <a:pt x="758368" y="847868"/>
                    <a:pt x="718637" y="864438"/>
                    <a:pt x="677951" y="875612"/>
                  </a:cubicBezTo>
                  <a:cubicBezTo>
                    <a:pt x="652976" y="879910"/>
                    <a:pt x="627429" y="881773"/>
                    <a:pt x="602072" y="882393"/>
                  </a:cubicBezTo>
                  <a:cubicBezTo>
                    <a:pt x="566925" y="880531"/>
                    <a:pt x="533450" y="867399"/>
                    <a:pt x="500214" y="856654"/>
                  </a:cubicBezTo>
                  <a:cubicBezTo>
                    <a:pt x="470034" y="845146"/>
                    <a:pt x="438231" y="830915"/>
                    <a:pt x="415596" y="806561"/>
                  </a:cubicBezTo>
                  <a:cubicBezTo>
                    <a:pt x="391910" y="777432"/>
                    <a:pt x="378396" y="741760"/>
                    <a:pt x="367078" y="706375"/>
                  </a:cubicBezTo>
                  <a:cubicBezTo>
                    <a:pt x="359199" y="668937"/>
                    <a:pt x="359533" y="628585"/>
                    <a:pt x="369514" y="591529"/>
                  </a:cubicBezTo>
                  <a:cubicBezTo>
                    <a:pt x="388090" y="518801"/>
                    <a:pt x="419082" y="459826"/>
                    <a:pt x="476624" y="410449"/>
                  </a:cubicBezTo>
                  <a:cubicBezTo>
                    <a:pt x="492669" y="395646"/>
                    <a:pt x="511675" y="385092"/>
                    <a:pt x="530394" y="374204"/>
                  </a:cubicBezTo>
                  <a:cubicBezTo>
                    <a:pt x="544195" y="365561"/>
                    <a:pt x="557995" y="356727"/>
                    <a:pt x="573038" y="350376"/>
                  </a:cubicBezTo>
                  <a:cubicBezTo>
                    <a:pt x="616827" y="332802"/>
                    <a:pt x="663673" y="325544"/>
                    <a:pt x="710328" y="320721"/>
                  </a:cubicBezTo>
                  <a:cubicBezTo>
                    <a:pt x="729477" y="319718"/>
                    <a:pt x="748674" y="319527"/>
                    <a:pt x="767823" y="319861"/>
                  </a:cubicBezTo>
                  <a:cubicBezTo>
                    <a:pt x="780334" y="321103"/>
                    <a:pt x="791890" y="325210"/>
                    <a:pt x="804784" y="325735"/>
                  </a:cubicBezTo>
                  <a:cubicBezTo>
                    <a:pt x="805404" y="325783"/>
                    <a:pt x="806025" y="325830"/>
                    <a:pt x="806551" y="325735"/>
                  </a:cubicBezTo>
                  <a:cubicBezTo>
                    <a:pt x="823169" y="363317"/>
                    <a:pt x="832958" y="403859"/>
                    <a:pt x="834391" y="444927"/>
                  </a:cubicBezTo>
                  <a:cubicBezTo>
                    <a:pt x="789216" y="426399"/>
                    <a:pt x="739219" y="431460"/>
                    <a:pt x="691704" y="434994"/>
                  </a:cubicBezTo>
                  <a:cubicBezTo>
                    <a:pt x="611288" y="439244"/>
                    <a:pt x="556802" y="459253"/>
                    <a:pt x="496585" y="513214"/>
                  </a:cubicBezTo>
                  <a:cubicBezTo>
                    <a:pt x="463970" y="538905"/>
                    <a:pt x="444343" y="577489"/>
                    <a:pt x="433599" y="616934"/>
                  </a:cubicBezTo>
                  <a:cubicBezTo>
                    <a:pt x="428107" y="648212"/>
                    <a:pt x="427009" y="682499"/>
                    <a:pt x="438660" y="712535"/>
                  </a:cubicBezTo>
                  <a:cubicBezTo>
                    <a:pt x="447877" y="733786"/>
                    <a:pt x="461391" y="753937"/>
                    <a:pt x="481304" y="766401"/>
                  </a:cubicBezTo>
                  <a:cubicBezTo>
                    <a:pt x="504130" y="782541"/>
                    <a:pt x="530155" y="796151"/>
                    <a:pt x="558569" y="797440"/>
                  </a:cubicBezTo>
                  <a:cubicBezTo>
                    <a:pt x="631344" y="799780"/>
                    <a:pt x="716966" y="758187"/>
                    <a:pt x="766533" y="705898"/>
                  </a:cubicBezTo>
                  <a:cubicBezTo>
                    <a:pt x="790888" y="678917"/>
                    <a:pt x="817868" y="652987"/>
                    <a:pt x="831716" y="618700"/>
                  </a:cubicBezTo>
                  <a:cubicBezTo>
                    <a:pt x="855354" y="564262"/>
                    <a:pt x="855450" y="503854"/>
                    <a:pt x="852012" y="445691"/>
                  </a:cubicBezTo>
                  <a:cubicBezTo>
                    <a:pt x="849672" y="381558"/>
                    <a:pt x="829472" y="317665"/>
                    <a:pt x="792607" y="264897"/>
                  </a:cubicBezTo>
                  <a:cubicBezTo>
                    <a:pt x="776896" y="242215"/>
                    <a:pt x="761328" y="218959"/>
                    <a:pt x="739171" y="202054"/>
                  </a:cubicBezTo>
                  <a:cubicBezTo>
                    <a:pt x="710376" y="180088"/>
                    <a:pt x="681151" y="157214"/>
                    <a:pt x="647437" y="143366"/>
                  </a:cubicBezTo>
                  <a:cubicBezTo>
                    <a:pt x="562198" y="107933"/>
                    <a:pt x="467933" y="107933"/>
                    <a:pt x="377250" y="114093"/>
                  </a:cubicBezTo>
                  <a:cubicBezTo>
                    <a:pt x="304474" y="118200"/>
                    <a:pt x="234372" y="141121"/>
                    <a:pt x="166324" y="165953"/>
                  </a:cubicBezTo>
                  <a:cubicBezTo>
                    <a:pt x="136717" y="177223"/>
                    <a:pt x="106872" y="187967"/>
                    <a:pt x="77742" y="200431"/>
                  </a:cubicBezTo>
                  <a:cubicBezTo>
                    <a:pt x="58593" y="209599"/>
                    <a:pt x="41879" y="223066"/>
                    <a:pt x="23304" y="233285"/>
                  </a:cubicBezTo>
                  <a:cubicBezTo>
                    <a:pt x="15950" y="204872"/>
                    <a:pt x="10697" y="175886"/>
                    <a:pt x="4680" y="146756"/>
                  </a:cubicBezTo>
                  <a:cubicBezTo>
                    <a:pt x="3438" y="140978"/>
                    <a:pt x="2722" y="134913"/>
                    <a:pt x="0" y="129613"/>
                  </a:cubicBezTo>
                  <a:cubicBezTo>
                    <a:pt x="5205" y="125219"/>
                    <a:pt x="10458" y="120826"/>
                    <a:pt x="16141" y="117006"/>
                  </a:cubicBezTo>
                  <a:cubicBezTo>
                    <a:pt x="72871" y="83483"/>
                    <a:pt x="132610" y="53446"/>
                    <a:pt x="196122" y="35253"/>
                  </a:cubicBezTo>
                  <a:cubicBezTo>
                    <a:pt x="230313" y="27564"/>
                    <a:pt x="262881" y="19064"/>
                    <a:pt x="297932" y="14337"/>
                  </a:cubicBezTo>
                  <a:cubicBezTo>
                    <a:pt x="330117" y="10230"/>
                    <a:pt x="362685" y="9323"/>
                    <a:pt x="394871" y="5359"/>
                  </a:cubicBezTo>
                  <a:cubicBezTo>
                    <a:pt x="425862" y="297"/>
                    <a:pt x="457189" y="1014"/>
                    <a:pt x="488419" y="536"/>
                  </a:cubicBezTo>
                  <a:cubicBezTo>
                    <a:pt x="524664" y="-658"/>
                    <a:pt x="560670" y="-324"/>
                    <a:pt x="596675" y="6457"/>
                  </a:cubicBezTo>
                  <a:cubicBezTo>
                    <a:pt x="637791" y="15769"/>
                    <a:pt x="679527" y="23123"/>
                    <a:pt x="719449" y="37019"/>
                  </a:cubicBezTo>
                  <a:cubicBezTo>
                    <a:pt x="753258" y="50199"/>
                    <a:pt x="786017" y="66006"/>
                    <a:pt x="818107" y="83006"/>
                  </a:cubicBezTo>
                  <a:cubicBezTo>
                    <a:pt x="848239" y="101725"/>
                    <a:pt x="877082" y="123357"/>
                    <a:pt x="905065" y="145133"/>
                  </a:cubicBezTo>
                  <a:cubicBezTo>
                    <a:pt x="929085" y="167863"/>
                    <a:pt x="950240" y="193936"/>
                    <a:pt x="968004" y="221824"/>
                  </a:cubicBezTo>
                  <a:cubicBezTo>
                    <a:pt x="976647" y="236723"/>
                    <a:pt x="982760" y="252816"/>
                    <a:pt x="988347" y="269100"/>
                  </a:cubicBezTo>
                  <a:cubicBezTo>
                    <a:pt x="1002816" y="308162"/>
                    <a:pt x="1013417" y="348656"/>
                    <a:pt x="1018145" y="390058"/>
                  </a:cubicBezTo>
                  <a:cubicBezTo>
                    <a:pt x="1017763" y="390631"/>
                    <a:pt x="1017858" y="391395"/>
                    <a:pt x="1018383" y="392303"/>
                  </a:cubicBezTo>
                  <a:cubicBezTo>
                    <a:pt x="1019100" y="398893"/>
                    <a:pt x="1019625" y="405530"/>
                    <a:pt x="1020055" y="41216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1" name="Google Shape;2021;p21"/>
            <p:cNvSpPr/>
            <p:nvPr/>
          </p:nvSpPr>
          <p:spPr>
            <a:xfrm>
              <a:off x="16777184" y="-410051"/>
              <a:ext cx="1002815" cy="1122198"/>
            </a:xfrm>
            <a:custGeom>
              <a:rect b="b" l="l" r="r" t="t"/>
              <a:pathLst>
                <a:path extrusionOk="0" h="1122198" w="1002815">
                  <a:moveTo>
                    <a:pt x="806878" y="14899"/>
                  </a:moveTo>
                  <a:cubicBezTo>
                    <a:pt x="806878" y="14278"/>
                    <a:pt x="806400" y="13801"/>
                    <a:pt x="805779" y="13801"/>
                  </a:cubicBezTo>
                  <a:cubicBezTo>
                    <a:pt x="805206" y="13801"/>
                    <a:pt x="804681" y="14278"/>
                    <a:pt x="804681" y="14899"/>
                  </a:cubicBezTo>
                  <a:cubicBezTo>
                    <a:pt x="804681" y="15472"/>
                    <a:pt x="805158" y="15997"/>
                    <a:pt x="805779" y="15997"/>
                  </a:cubicBezTo>
                  <a:cubicBezTo>
                    <a:pt x="806400" y="15997"/>
                    <a:pt x="806878" y="15472"/>
                    <a:pt x="806878" y="14899"/>
                  </a:cubicBezTo>
                  <a:close/>
                  <a:moveTo>
                    <a:pt x="888440" y="92307"/>
                  </a:moveTo>
                  <a:cubicBezTo>
                    <a:pt x="973393" y="213886"/>
                    <a:pt x="1011070" y="365073"/>
                    <a:pt x="1005387" y="512439"/>
                  </a:cubicBezTo>
                  <a:cubicBezTo>
                    <a:pt x="999561" y="564920"/>
                    <a:pt x="983564" y="616016"/>
                    <a:pt x="970050" y="667016"/>
                  </a:cubicBezTo>
                  <a:cubicBezTo>
                    <a:pt x="958064" y="710280"/>
                    <a:pt x="941064" y="751969"/>
                    <a:pt x="920864" y="792034"/>
                  </a:cubicBezTo>
                  <a:cubicBezTo>
                    <a:pt x="906729" y="819301"/>
                    <a:pt x="893072" y="849815"/>
                    <a:pt x="874400" y="874981"/>
                  </a:cubicBezTo>
                  <a:cubicBezTo>
                    <a:pt x="852434" y="903489"/>
                    <a:pt x="831088" y="932667"/>
                    <a:pt x="806448" y="958979"/>
                  </a:cubicBezTo>
                  <a:cubicBezTo>
                    <a:pt x="766287" y="997659"/>
                    <a:pt x="718916" y="1028507"/>
                    <a:pt x="669587" y="1054246"/>
                  </a:cubicBezTo>
                  <a:cubicBezTo>
                    <a:pt x="619351" y="1076451"/>
                    <a:pt x="567491" y="1095791"/>
                    <a:pt x="514294" y="1110499"/>
                  </a:cubicBezTo>
                  <a:cubicBezTo>
                    <a:pt x="467448" y="1119763"/>
                    <a:pt x="419409" y="1124109"/>
                    <a:pt x="371608" y="1123058"/>
                  </a:cubicBezTo>
                  <a:cubicBezTo>
                    <a:pt x="347349" y="1121387"/>
                    <a:pt x="323425" y="1115275"/>
                    <a:pt x="299787" y="1109067"/>
                  </a:cubicBezTo>
                  <a:cubicBezTo>
                    <a:pt x="274287" y="1101999"/>
                    <a:pt x="248261" y="1094980"/>
                    <a:pt x="225388" y="1081370"/>
                  </a:cubicBezTo>
                  <a:cubicBezTo>
                    <a:pt x="199028" y="1064656"/>
                    <a:pt x="171713" y="1048898"/>
                    <a:pt x="147502" y="1029176"/>
                  </a:cubicBezTo>
                  <a:cubicBezTo>
                    <a:pt x="126873" y="1011316"/>
                    <a:pt x="109300" y="989302"/>
                    <a:pt x="90915" y="969102"/>
                  </a:cubicBezTo>
                  <a:cubicBezTo>
                    <a:pt x="51614" y="925169"/>
                    <a:pt x="19906" y="871543"/>
                    <a:pt x="4482" y="814287"/>
                  </a:cubicBezTo>
                  <a:cubicBezTo>
                    <a:pt x="-7075" y="757699"/>
                    <a:pt x="2428" y="714053"/>
                    <a:pt x="48176" y="676662"/>
                  </a:cubicBezTo>
                  <a:cubicBezTo>
                    <a:pt x="75729" y="652117"/>
                    <a:pt x="109634" y="635499"/>
                    <a:pt x="145497" y="627238"/>
                  </a:cubicBezTo>
                  <a:cubicBezTo>
                    <a:pt x="180070" y="615968"/>
                    <a:pt x="216314" y="613007"/>
                    <a:pt x="252511" y="614201"/>
                  </a:cubicBezTo>
                  <a:cubicBezTo>
                    <a:pt x="299691" y="614965"/>
                    <a:pt x="344723" y="630771"/>
                    <a:pt x="389372" y="644429"/>
                  </a:cubicBezTo>
                  <a:cubicBezTo>
                    <a:pt x="413392" y="651783"/>
                    <a:pt x="434976" y="664724"/>
                    <a:pt x="456751" y="676901"/>
                  </a:cubicBezTo>
                  <a:cubicBezTo>
                    <a:pt x="471316" y="685019"/>
                    <a:pt x="486120" y="692850"/>
                    <a:pt x="499491" y="702879"/>
                  </a:cubicBezTo>
                  <a:cubicBezTo>
                    <a:pt x="525229" y="724654"/>
                    <a:pt x="550586" y="747146"/>
                    <a:pt x="571598" y="773744"/>
                  </a:cubicBezTo>
                  <a:cubicBezTo>
                    <a:pt x="591750" y="802635"/>
                    <a:pt x="610517" y="833340"/>
                    <a:pt x="621022" y="867149"/>
                  </a:cubicBezTo>
                  <a:cubicBezTo>
                    <a:pt x="622550" y="871304"/>
                    <a:pt x="623362" y="875745"/>
                    <a:pt x="625511" y="879661"/>
                  </a:cubicBezTo>
                  <a:cubicBezTo>
                    <a:pt x="626227" y="880998"/>
                    <a:pt x="627182" y="882001"/>
                    <a:pt x="628328" y="882669"/>
                  </a:cubicBezTo>
                  <a:cubicBezTo>
                    <a:pt x="620163" y="891694"/>
                    <a:pt x="611424" y="900242"/>
                    <a:pt x="601826" y="908026"/>
                  </a:cubicBezTo>
                  <a:cubicBezTo>
                    <a:pt x="576803" y="927653"/>
                    <a:pt x="547817" y="944175"/>
                    <a:pt x="518162" y="955875"/>
                  </a:cubicBezTo>
                  <a:cubicBezTo>
                    <a:pt x="514772" y="916669"/>
                    <a:pt x="491086" y="881380"/>
                    <a:pt x="465825" y="852394"/>
                  </a:cubicBezTo>
                  <a:cubicBezTo>
                    <a:pt x="453695" y="839834"/>
                    <a:pt x="442855" y="825747"/>
                    <a:pt x="428673" y="815385"/>
                  </a:cubicBezTo>
                  <a:cubicBezTo>
                    <a:pt x="406372" y="801059"/>
                    <a:pt x="382495" y="788882"/>
                    <a:pt x="357473" y="780048"/>
                  </a:cubicBezTo>
                  <a:cubicBezTo>
                    <a:pt x="319318" y="765913"/>
                    <a:pt x="241098" y="745236"/>
                    <a:pt x="208483" y="776705"/>
                  </a:cubicBezTo>
                  <a:cubicBezTo>
                    <a:pt x="181025" y="813809"/>
                    <a:pt x="194157" y="866911"/>
                    <a:pt x="218798" y="902105"/>
                  </a:cubicBezTo>
                  <a:cubicBezTo>
                    <a:pt x="234747" y="924644"/>
                    <a:pt x="258003" y="939639"/>
                    <a:pt x="281450" y="953248"/>
                  </a:cubicBezTo>
                  <a:cubicBezTo>
                    <a:pt x="318602" y="977937"/>
                    <a:pt x="363490" y="991307"/>
                    <a:pt x="408091" y="991594"/>
                  </a:cubicBezTo>
                  <a:cubicBezTo>
                    <a:pt x="492662" y="993361"/>
                    <a:pt x="577615" y="959981"/>
                    <a:pt x="636876" y="899335"/>
                  </a:cubicBezTo>
                  <a:cubicBezTo>
                    <a:pt x="657935" y="877225"/>
                    <a:pt x="675031" y="851868"/>
                    <a:pt x="690742" y="825843"/>
                  </a:cubicBezTo>
                  <a:cubicBezTo>
                    <a:pt x="709986" y="795424"/>
                    <a:pt x="730902" y="766008"/>
                    <a:pt x="747807" y="734205"/>
                  </a:cubicBezTo>
                  <a:cubicBezTo>
                    <a:pt x="777414" y="678190"/>
                    <a:pt x="799237" y="617782"/>
                    <a:pt x="810984" y="555465"/>
                  </a:cubicBezTo>
                  <a:cubicBezTo>
                    <a:pt x="822493" y="469175"/>
                    <a:pt x="824498" y="381022"/>
                    <a:pt x="815616" y="294350"/>
                  </a:cubicBezTo>
                  <a:cubicBezTo>
                    <a:pt x="811892" y="259013"/>
                    <a:pt x="811462" y="222195"/>
                    <a:pt x="796420" y="189293"/>
                  </a:cubicBezTo>
                  <a:cubicBezTo>
                    <a:pt x="790403" y="175923"/>
                    <a:pt x="784672" y="161883"/>
                    <a:pt x="774978" y="150757"/>
                  </a:cubicBezTo>
                  <a:cubicBezTo>
                    <a:pt x="777366" y="141111"/>
                    <a:pt x="779563" y="131369"/>
                    <a:pt x="781759" y="121675"/>
                  </a:cubicBezTo>
                  <a:cubicBezTo>
                    <a:pt x="786582" y="100043"/>
                    <a:pt x="791262" y="78220"/>
                    <a:pt x="791167" y="55919"/>
                  </a:cubicBezTo>
                  <a:cubicBezTo>
                    <a:pt x="791644" y="37247"/>
                    <a:pt x="791167" y="18576"/>
                    <a:pt x="789639" y="0"/>
                  </a:cubicBezTo>
                  <a:cubicBezTo>
                    <a:pt x="791453" y="1146"/>
                    <a:pt x="792886" y="2101"/>
                    <a:pt x="793745" y="2770"/>
                  </a:cubicBezTo>
                  <a:cubicBezTo>
                    <a:pt x="828701" y="28556"/>
                    <a:pt x="863608" y="56253"/>
                    <a:pt x="888440" y="9230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2" name="Google Shape;2022;p21"/>
            <p:cNvSpPr/>
            <p:nvPr/>
          </p:nvSpPr>
          <p:spPr>
            <a:xfrm>
              <a:off x="16456238" y="520743"/>
              <a:ext cx="955062" cy="558711"/>
            </a:xfrm>
            <a:custGeom>
              <a:rect b="b" l="l" r="r" t="t"/>
              <a:pathLst>
                <a:path extrusionOk="0" h="558711" w="955062">
                  <a:moveTo>
                    <a:pt x="956485" y="156832"/>
                  </a:moveTo>
                  <a:cubicBezTo>
                    <a:pt x="945120" y="184481"/>
                    <a:pt x="935713" y="212942"/>
                    <a:pt x="922437" y="239731"/>
                  </a:cubicBezTo>
                  <a:cubicBezTo>
                    <a:pt x="903909" y="272203"/>
                    <a:pt x="884617" y="304341"/>
                    <a:pt x="865086" y="336240"/>
                  </a:cubicBezTo>
                  <a:cubicBezTo>
                    <a:pt x="852575" y="354864"/>
                    <a:pt x="836768" y="370814"/>
                    <a:pt x="821869" y="387479"/>
                  </a:cubicBezTo>
                  <a:cubicBezTo>
                    <a:pt x="802338" y="410974"/>
                    <a:pt x="778605" y="429980"/>
                    <a:pt x="753535" y="447266"/>
                  </a:cubicBezTo>
                  <a:cubicBezTo>
                    <a:pt x="735054" y="461210"/>
                    <a:pt x="717004" y="476062"/>
                    <a:pt x="696040" y="486281"/>
                  </a:cubicBezTo>
                  <a:cubicBezTo>
                    <a:pt x="661180" y="503806"/>
                    <a:pt x="626273" y="521331"/>
                    <a:pt x="588357" y="531407"/>
                  </a:cubicBezTo>
                  <a:cubicBezTo>
                    <a:pt x="546191" y="544205"/>
                    <a:pt x="505171" y="557146"/>
                    <a:pt x="460760" y="561014"/>
                  </a:cubicBezTo>
                  <a:cubicBezTo>
                    <a:pt x="427094" y="563163"/>
                    <a:pt x="393046" y="562447"/>
                    <a:pt x="359906" y="555714"/>
                  </a:cubicBezTo>
                  <a:cubicBezTo>
                    <a:pt x="334883" y="549745"/>
                    <a:pt x="310529" y="541197"/>
                    <a:pt x="285936" y="533652"/>
                  </a:cubicBezTo>
                  <a:cubicBezTo>
                    <a:pt x="216885" y="509298"/>
                    <a:pt x="152132" y="469854"/>
                    <a:pt x="105859" y="412406"/>
                  </a:cubicBezTo>
                  <a:cubicBezTo>
                    <a:pt x="44162" y="343881"/>
                    <a:pt x="-344" y="271057"/>
                    <a:pt x="38" y="175742"/>
                  </a:cubicBezTo>
                  <a:cubicBezTo>
                    <a:pt x="-1156" y="118963"/>
                    <a:pt x="25968" y="58603"/>
                    <a:pt x="74294" y="27230"/>
                  </a:cubicBezTo>
                  <a:cubicBezTo>
                    <a:pt x="122907" y="-2139"/>
                    <a:pt x="166123" y="-1088"/>
                    <a:pt x="220705" y="822"/>
                  </a:cubicBezTo>
                  <a:cubicBezTo>
                    <a:pt x="257571" y="2875"/>
                    <a:pt x="290711" y="22072"/>
                    <a:pt x="321798" y="40505"/>
                  </a:cubicBezTo>
                  <a:cubicBezTo>
                    <a:pt x="347776" y="57601"/>
                    <a:pt x="374852" y="74171"/>
                    <a:pt x="395673" y="97809"/>
                  </a:cubicBezTo>
                  <a:cubicBezTo>
                    <a:pt x="423178" y="129756"/>
                    <a:pt x="446959" y="165427"/>
                    <a:pt x="460569" y="205540"/>
                  </a:cubicBezTo>
                  <a:cubicBezTo>
                    <a:pt x="470979" y="244841"/>
                    <a:pt x="477092" y="285813"/>
                    <a:pt x="478047" y="326451"/>
                  </a:cubicBezTo>
                  <a:cubicBezTo>
                    <a:pt x="478477" y="337339"/>
                    <a:pt x="478238" y="348178"/>
                    <a:pt x="476423" y="358923"/>
                  </a:cubicBezTo>
                  <a:cubicBezTo>
                    <a:pt x="455603" y="361358"/>
                    <a:pt x="434735" y="363412"/>
                    <a:pt x="413914" y="365035"/>
                  </a:cubicBezTo>
                  <a:cubicBezTo>
                    <a:pt x="407468" y="289585"/>
                    <a:pt x="372417" y="178464"/>
                    <a:pt x="307711" y="134149"/>
                  </a:cubicBezTo>
                  <a:cubicBezTo>
                    <a:pt x="267503" y="104733"/>
                    <a:pt x="205090" y="95135"/>
                    <a:pt x="167890" y="134340"/>
                  </a:cubicBezTo>
                  <a:cubicBezTo>
                    <a:pt x="143345" y="158742"/>
                    <a:pt x="132219" y="194127"/>
                    <a:pt x="136707" y="228270"/>
                  </a:cubicBezTo>
                  <a:cubicBezTo>
                    <a:pt x="138379" y="251240"/>
                    <a:pt x="148598" y="272490"/>
                    <a:pt x="162398" y="290636"/>
                  </a:cubicBezTo>
                  <a:cubicBezTo>
                    <a:pt x="177536" y="311982"/>
                    <a:pt x="194536" y="332611"/>
                    <a:pt x="217171" y="346364"/>
                  </a:cubicBezTo>
                  <a:cubicBezTo>
                    <a:pt x="258430" y="374013"/>
                    <a:pt x="304512" y="381367"/>
                    <a:pt x="353268" y="383038"/>
                  </a:cubicBezTo>
                  <a:cubicBezTo>
                    <a:pt x="397965" y="384757"/>
                    <a:pt x="442518" y="380842"/>
                    <a:pt x="486786" y="374920"/>
                  </a:cubicBezTo>
                  <a:cubicBezTo>
                    <a:pt x="524797" y="370766"/>
                    <a:pt x="562665" y="364462"/>
                    <a:pt x="598958" y="351999"/>
                  </a:cubicBezTo>
                  <a:cubicBezTo>
                    <a:pt x="649528" y="336670"/>
                    <a:pt x="700338" y="320434"/>
                    <a:pt x="744605" y="290731"/>
                  </a:cubicBezTo>
                  <a:cubicBezTo>
                    <a:pt x="779083" y="269816"/>
                    <a:pt x="810552" y="241307"/>
                    <a:pt x="829032" y="204967"/>
                  </a:cubicBezTo>
                  <a:cubicBezTo>
                    <a:pt x="829653" y="203630"/>
                    <a:pt x="830608" y="200956"/>
                    <a:pt x="830895" y="198520"/>
                  </a:cubicBezTo>
                  <a:cubicBezTo>
                    <a:pt x="833378" y="198043"/>
                    <a:pt x="835861" y="197565"/>
                    <a:pt x="838344" y="197040"/>
                  </a:cubicBezTo>
                  <a:cubicBezTo>
                    <a:pt x="878696" y="187107"/>
                    <a:pt x="917423" y="171253"/>
                    <a:pt x="956485" y="15683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" name="Google Shape;2023;p21"/>
            <p:cNvSpPr/>
            <p:nvPr/>
          </p:nvSpPr>
          <p:spPr>
            <a:xfrm>
              <a:off x="16104766" y="1096895"/>
              <a:ext cx="830904" cy="434553"/>
            </a:xfrm>
            <a:custGeom>
              <a:rect b="b" l="l" r="r" t="t"/>
              <a:pathLst>
                <a:path extrusionOk="0" h="434553" w="830904">
                  <a:moveTo>
                    <a:pt x="831573" y="0"/>
                  </a:moveTo>
                  <a:cubicBezTo>
                    <a:pt x="830379" y="3199"/>
                    <a:pt x="829902" y="6972"/>
                    <a:pt x="829568" y="10315"/>
                  </a:cubicBezTo>
                  <a:cubicBezTo>
                    <a:pt x="821259" y="47228"/>
                    <a:pt x="805452" y="82135"/>
                    <a:pt x="786208" y="114608"/>
                  </a:cubicBezTo>
                  <a:cubicBezTo>
                    <a:pt x="765435" y="148703"/>
                    <a:pt x="742943" y="182990"/>
                    <a:pt x="712143" y="209780"/>
                  </a:cubicBezTo>
                  <a:cubicBezTo>
                    <a:pt x="685926" y="234468"/>
                    <a:pt x="654648" y="252710"/>
                    <a:pt x="626521" y="275010"/>
                  </a:cubicBezTo>
                  <a:cubicBezTo>
                    <a:pt x="589513" y="305620"/>
                    <a:pt x="545723" y="328207"/>
                    <a:pt x="500883" y="345112"/>
                  </a:cubicBezTo>
                  <a:cubicBezTo>
                    <a:pt x="444629" y="368177"/>
                    <a:pt x="385177" y="382168"/>
                    <a:pt x="326249" y="396638"/>
                  </a:cubicBezTo>
                  <a:cubicBezTo>
                    <a:pt x="263215" y="408051"/>
                    <a:pt x="198749" y="423379"/>
                    <a:pt x="134616" y="430160"/>
                  </a:cubicBezTo>
                  <a:cubicBezTo>
                    <a:pt x="109116" y="432691"/>
                    <a:pt x="85239" y="435127"/>
                    <a:pt x="59262" y="435413"/>
                  </a:cubicBezTo>
                  <a:cubicBezTo>
                    <a:pt x="43264" y="434554"/>
                    <a:pt x="25930" y="435986"/>
                    <a:pt x="11126" y="429014"/>
                  </a:cubicBezTo>
                  <a:cubicBezTo>
                    <a:pt x="6447" y="398022"/>
                    <a:pt x="287" y="366792"/>
                    <a:pt x="0" y="335418"/>
                  </a:cubicBezTo>
                  <a:cubicBezTo>
                    <a:pt x="37820" y="340337"/>
                    <a:pt x="76119" y="341483"/>
                    <a:pt x="114273" y="340050"/>
                  </a:cubicBezTo>
                  <a:cubicBezTo>
                    <a:pt x="150995" y="339095"/>
                    <a:pt x="188004" y="339286"/>
                    <a:pt x="224296" y="332601"/>
                  </a:cubicBezTo>
                  <a:cubicBezTo>
                    <a:pt x="298171" y="320710"/>
                    <a:pt x="367508" y="292536"/>
                    <a:pt x="435556" y="262451"/>
                  </a:cubicBezTo>
                  <a:cubicBezTo>
                    <a:pt x="508332" y="232797"/>
                    <a:pt x="575425" y="190583"/>
                    <a:pt x="635929" y="140633"/>
                  </a:cubicBezTo>
                  <a:cubicBezTo>
                    <a:pt x="677665" y="105009"/>
                    <a:pt x="719353" y="64514"/>
                    <a:pt x="732390" y="9264"/>
                  </a:cubicBezTo>
                  <a:cubicBezTo>
                    <a:pt x="734348" y="9980"/>
                    <a:pt x="734969" y="7067"/>
                    <a:pt x="733249" y="6638"/>
                  </a:cubicBezTo>
                  <a:lnTo>
                    <a:pt x="733249" y="6638"/>
                  </a:lnTo>
                  <a:lnTo>
                    <a:pt x="733202" y="6590"/>
                  </a:lnTo>
                  <a:lnTo>
                    <a:pt x="733202" y="6590"/>
                  </a:lnTo>
                  <a:cubicBezTo>
                    <a:pt x="734014" y="4584"/>
                    <a:pt x="733679" y="2340"/>
                    <a:pt x="732390" y="860"/>
                  </a:cubicBezTo>
                  <a:cubicBezTo>
                    <a:pt x="735733" y="1241"/>
                    <a:pt x="739123" y="1624"/>
                    <a:pt x="742514" y="1815"/>
                  </a:cubicBezTo>
                  <a:cubicBezTo>
                    <a:pt x="772359" y="5110"/>
                    <a:pt x="802157" y="4059"/>
                    <a:pt x="831573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027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" name="Google Shape;2028;p22"/>
          <p:cNvSpPr txBox="1"/>
          <p:nvPr/>
        </p:nvSpPr>
        <p:spPr>
          <a:xfrm>
            <a:off x="2681284" y="1890787"/>
            <a:ext cx="37815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accent2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Add a Section Header</a:t>
            </a:r>
            <a:endParaRPr sz="700">
              <a:solidFill>
                <a:schemeClr val="accent2"/>
              </a:solidFill>
            </a:endParaRPr>
          </a:p>
        </p:txBody>
      </p:sp>
      <p:grpSp>
        <p:nvGrpSpPr>
          <p:cNvPr id="2029" name="Google Shape;2029;p22"/>
          <p:cNvGrpSpPr/>
          <p:nvPr/>
        </p:nvGrpSpPr>
        <p:grpSpPr>
          <a:xfrm rot="-1547782">
            <a:off x="492054" y="-1000458"/>
            <a:ext cx="2832185" cy="2910307"/>
            <a:chOff x="984839" y="-2001097"/>
            <a:chExt cx="5664032" cy="5820267"/>
          </a:xfrm>
        </p:grpSpPr>
        <p:sp>
          <p:nvSpPr>
            <p:cNvPr id="2030" name="Google Shape;2030;p22"/>
            <p:cNvSpPr/>
            <p:nvPr/>
          </p:nvSpPr>
          <p:spPr>
            <a:xfrm>
              <a:off x="4668307" y="-1992378"/>
              <a:ext cx="326380" cy="442614"/>
            </a:xfrm>
            <a:custGeom>
              <a:rect b="b" l="l" r="r" t="t"/>
              <a:pathLst>
                <a:path extrusionOk="0" h="442614" w="326380">
                  <a:moveTo>
                    <a:pt x="45856" y="211316"/>
                  </a:moveTo>
                  <a:cubicBezTo>
                    <a:pt x="63924" y="220634"/>
                    <a:pt x="82108" y="231466"/>
                    <a:pt x="94230" y="248239"/>
                  </a:cubicBezTo>
                  <a:cubicBezTo>
                    <a:pt x="126169" y="292384"/>
                    <a:pt x="127451" y="349225"/>
                    <a:pt x="125586" y="401640"/>
                  </a:cubicBezTo>
                  <a:cubicBezTo>
                    <a:pt x="123138" y="420393"/>
                    <a:pt x="118709" y="445668"/>
                    <a:pt x="142605" y="452191"/>
                  </a:cubicBezTo>
                  <a:cubicBezTo>
                    <a:pt x="145169" y="452890"/>
                    <a:pt x="147617" y="453239"/>
                    <a:pt x="149832" y="453123"/>
                  </a:cubicBezTo>
                  <a:cubicBezTo>
                    <a:pt x="165918" y="453123"/>
                    <a:pt x="177341" y="437166"/>
                    <a:pt x="177457" y="420975"/>
                  </a:cubicBezTo>
                  <a:cubicBezTo>
                    <a:pt x="188298" y="369026"/>
                    <a:pt x="206366" y="314981"/>
                    <a:pt x="246580" y="278290"/>
                  </a:cubicBezTo>
                  <a:cubicBezTo>
                    <a:pt x="264531" y="263381"/>
                    <a:pt x="283648" y="249870"/>
                    <a:pt x="303930" y="238455"/>
                  </a:cubicBezTo>
                  <a:cubicBezTo>
                    <a:pt x="320832" y="234495"/>
                    <a:pt x="333537" y="216557"/>
                    <a:pt x="323979" y="200134"/>
                  </a:cubicBezTo>
                  <a:cubicBezTo>
                    <a:pt x="310574" y="179401"/>
                    <a:pt x="280617" y="180216"/>
                    <a:pt x="264181" y="161929"/>
                  </a:cubicBezTo>
                  <a:cubicBezTo>
                    <a:pt x="240052" y="140614"/>
                    <a:pt x="231193" y="107069"/>
                    <a:pt x="228396" y="76086"/>
                  </a:cubicBezTo>
                  <a:cubicBezTo>
                    <a:pt x="227230" y="64904"/>
                    <a:pt x="230028" y="50461"/>
                    <a:pt x="218838" y="43588"/>
                  </a:cubicBezTo>
                  <a:cubicBezTo>
                    <a:pt x="221519" y="30659"/>
                    <a:pt x="228629" y="16682"/>
                    <a:pt x="224083" y="3520"/>
                  </a:cubicBezTo>
                  <a:cubicBezTo>
                    <a:pt x="212776" y="-9642"/>
                    <a:pt x="208813" y="17847"/>
                    <a:pt x="203801" y="24719"/>
                  </a:cubicBezTo>
                  <a:cubicBezTo>
                    <a:pt x="190396" y="49645"/>
                    <a:pt x="177341" y="77017"/>
                    <a:pt x="153562" y="93674"/>
                  </a:cubicBezTo>
                  <a:cubicBezTo>
                    <a:pt x="115445" y="116270"/>
                    <a:pt x="72549" y="131179"/>
                    <a:pt x="29887" y="142944"/>
                  </a:cubicBezTo>
                  <a:cubicBezTo>
                    <a:pt x="17298" y="144108"/>
                    <a:pt x="4009" y="150631"/>
                    <a:pt x="862" y="163910"/>
                  </a:cubicBezTo>
                  <a:cubicBezTo>
                    <a:pt x="-5665" y="191631"/>
                    <a:pt x="26390" y="201881"/>
                    <a:pt x="45856" y="2113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1" name="Google Shape;2031;p22"/>
            <p:cNvSpPr/>
            <p:nvPr/>
          </p:nvSpPr>
          <p:spPr>
            <a:xfrm>
              <a:off x="6492419" y="1671110"/>
              <a:ext cx="104908" cy="128125"/>
            </a:xfrm>
            <a:custGeom>
              <a:rect b="b" l="l" r="r" t="t"/>
              <a:pathLst>
                <a:path extrusionOk="0" h="128125" w="104908">
                  <a:moveTo>
                    <a:pt x="103212" y="113201"/>
                  </a:moveTo>
                  <a:cubicBezTo>
                    <a:pt x="120697" y="81636"/>
                    <a:pt x="118016" y="36093"/>
                    <a:pt x="90740" y="10934"/>
                  </a:cubicBezTo>
                  <a:cubicBezTo>
                    <a:pt x="26047" y="-28785"/>
                    <a:pt x="-26058" y="48323"/>
                    <a:pt x="14041" y="104349"/>
                  </a:cubicBezTo>
                  <a:cubicBezTo>
                    <a:pt x="32458" y="133934"/>
                    <a:pt x="82347" y="146397"/>
                    <a:pt x="103212" y="113201"/>
                  </a:cubicBezTo>
                  <a:close/>
                  <a:moveTo>
                    <a:pt x="27212" y="46227"/>
                  </a:moveTo>
                  <a:cubicBezTo>
                    <a:pt x="39335" y="51701"/>
                    <a:pt x="53090" y="44479"/>
                    <a:pt x="65795" y="47857"/>
                  </a:cubicBezTo>
                  <a:cubicBezTo>
                    <a:pt x="75004" y="61136"/>
                    <a:pt x="75004" y="79073"/>
                    <a:pt x="68942" y="93516"/>
                  </a:cubicBezTo>
                  <a:cubicBezTo>
                    <a:pt x="68942" y="93516"/>
                    <a:pt x="68942" y="93516"/>
                    <a:pt x="68826" y="93516"/>
                  </a:cubicBezTo>
                  <a:cubicBezTo>
                    <a:pt x="74887" y="78957"/>
                    <a:pt x="74771" y="61136"/>
                    <a:pt x="65679" y="47974"/>
                  </a:cubicBezTo>
                  <a:cubicBezTo>
                    <a:pt x="53090" y="44596"/>
                    <a:pt x="39335" y="51585"/>
                    <a:pt x="27212" y="46576"/>
                  </a:cubicBezTo>
                  <a:cubicBezTo>
                    <a:pt x="27212" y="46460"/>
                    <a:pt x="27212" y="46343"/>
                    <a:pt x="27212" y="462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2" name="Google Shape;2032;p22"/>
            <p:cNvSpPr/>
            <p:nvPr/>
          </p:nvSpPr>
          <p:spPr>
            <a:xfrm>
              <a:off x="4472238" y="870579"/>
              <a:ext cx="2086505" cy="454261"/>
            </a:xfrm>
            <a:custGeom>
              <a:rect b="b" l="l" r="r" t="t"/>
              <a:pathLst>
                <a:path extrusionOk="0" h="454261" w="2086505">
                  <a:moveTo>
                    <a:pt x="7514" y="95828"/>
                  </a:moveTo>
                  <a:cubicBezTo>
                    <a:pt x="53091" y="108408"/>
                    <a:pt x="101465" y="92101"/>
                    <a:pt x="147741" y="89189"/>
                  </a:cubicBezTo>
                  <a:cubicBezTo>
                    <a:pt x="257195" y="77891"/>
                    <a:pt x="366882" y="68223"/>
                    <a:pt x="476336" y="56575"/>
                  </a:cubicBezTo>
                  <a:cubicBezTo>
                    <a:pt x="630318" y="40152"/>
                    <a:pt x="785116" y="47956"/>
                    <a:pt x="937932" y="71484"/>
                  </a:cubicBezTo>
                  <a:cubicBezTo>
                    <a:pt x="1062073" y="88257"/>
                    <a:pt x="1184233" y="105030"/>
                    <a:pt x="1305926" y="136362"/>
                  </a:cubicBezTo>
                  <a:cubicBezTo>
                    <a:pt x="1420159" y="166064"/>
                    <a:pt x="1529031" y="211840"/>
                    <a:pt x="1640583" y="249811"/>
                  </a:cubicBezTo>
                  <a:cubicBezTo>
                    <a:pt x="1786522" y="296519"/>
                    <a:pt x="1936540" y="346954"/>
                    <a:pt x="2053687" y="450152"/>
                  </a:cubicBezTo>
                  <a:cubicBezTo>
                    <a:pt x="2064644" y="459587"/>
                    <a:pt x="2082362" y="456442"/>
                    <a:pt x="2090871" y="445260"/>
                  </a:cubicBezTo>
                  <a:cubicBezTo>
                    <a:pt x="2099963" y="433962"/>
                    <a:pt x="2097283" y="416607"/>
                    <a:pt x="2086093" y="407988"/>
                  </a:cubicBezTo>
                  <a:cubicBezTo>
                    <a:pt x="2030724" y="361746"/>
                    <a:pt x="1969528" y="322377"/>
                    <a:pt x="1904135" y="291860"/>
                  </a:cubicBezTo>
                  <a:cubicBezTo>
                    <a:pt x="1822657" y="252374"/>
                    <a:pt x="1735350" y="227098"/>
                    <a:pt x="1649791" y="198328"/>
                  </a:cubicBezTo>
                  <a:cubicBezTo>
                    <a:pt x="1474595" y="133800"/>
                    <a:pt x="1296951" y="69504"/>
                    <a:pt x="1109981" y="46092"/>
                  </a:cubicBezTo>
                  <a:cubicBezTo>
                    <a:pt x="975932" y="26408"/>
                    <a:pt x="841416" y="5675"/>
                    <a:pt x="705852" y="317"/>
                  </a:cubicBezTo>
                  <a:cubicBezTo>
                    <a:pt x="568422" y="-2595"/>
                    <a:pt x="431925" y="15109"/>
                    <a:pt x="295778" y="31416"/>
                  </a:cubicBezTo>
                  <a:cubicBezTo>
                    <a:pt x="206956" y="39220"/>
                    <a:pt x="119066" y="53780"/>
                    <a:pt x="31176" y="68922"/>
                  </a:cubicBezTo>
                  <a:cubicBezTo>
                    <a:pt x="24415" y="69504"/>
                    <a:pt x="17538" y="70320"/>
                    <a:pt x="10778" y="71368"/>
                  </a:cubicBezTo>
                  <a:cubicBezTo>
                    <a:pt x="-2045" y="72766"/>
                    <a:pt x="-3793" y="91286"/>
                    <a:pt x="7514" y="958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3" name="Google Shape;2033;p22"/>
            <p:cNvSpPr/>
            <p:nvPr/>
          </p:nvSpPr>
          <p:spPr>
            <a:xfrm>
              <a:off x="5016968" y="328072"/>
              <a:ext cx="1631903" cy="244602"/>
            </a:xfrm>
            <a:custGeom>
              <a:rect b="b" l="l" r="r" t="t"/>
              <a:pathLst>
                <a:path extrusionOk="0" h="244602" w="1631903">
                  <a:moveTo>
                    <a:pt x="230245" y="137366"/>
                  </a:moveTo>
                  <a:cubicBezTo>
                    <a:pt x="166717" y="157982"/>
                    <a:pt x="101208" y="172542"/>
                    <a:pt x="38379" y="195255"/>
                  </a:cubicBezTo>
                  <a:cubicBezTo>
                    <a:pt x="30336" y="195721"/>
                    <a:pt x="-13026" y="210979"/>
                    <a:pt x="3876" y="221462"/>
                  </a:cubicBezTo>
                  <a:cubicBezTo>
                    <a:pt x="3760" y="223559"/>
                    <a:pt x="3760" y="225655"/>
                    <a:pt x="4109" y="227869"/>
                  </a:cubicBezTo>
                  <a:cubicBezTo>
                    <a:pt x="11336" y="261181"/>
                    <a:pt x="50502" y="246505"/>
                    <a:pt x="74748" y="244408"/>
                  </a:cubicBezTo>
                  <a:cubicBezTo>
                    <a:pt x="147367" y="236371"/>
                    <a:pt x="220453" y="232644"/>
                    <a:pt x="293073" y="224258"/>
                  </a:cubicBezTo>
                  <a:cubicBezTo>
                    <a:pt x="386791" y="217968"/>
                    <a:pt x="480975" y="219133"/>
                    <a:pt x="574926" y="218783"/>
                  </a:cubicBezTo>
                  <a:cubicBezTo>
                    <a:pt x="657221" y="227286"/>
                    <a:pt x="739748" y="225422"/>
                    <a:pt x="822276" y="226471"/>
                  </a:cubicBezTo>
                  <a:cubicBezTo>
                    <a:pt x="890466" y="228917"/>
                    <a:pt x="958773" y="226354"/>
                    <a:pt x="1027080" y="228218"/>
                  </a:cubicBezTo>
                  <a:cubicBezTo>
                    <a:pt x="1120681" y="235090"/>
                    <a:pt x="1214049" y="242545"/>
                    <a:pt x="1308000" y="242195"/>
                  </a:cubicBezTo>
                  <a:cubicBezTo>
                    <a:pt x="1384000" y="243127"/>
                    <a:pt x="1567356" y="262113"/>
                    <a:pt x="1623540" y="210746"/>
                  </a:cubicBezTo>
                  <a:cubicBezTo>
                    <a:pt x="1643473" y="193741"/>
                    <a:pt x="1640908" y="166485"/>
                    <a:pt x="1632050" y="144354"/>
                  </a:cubicBezTo>
                  <a:cubicBezTo>
                    <a:pt x="1620743" y="111275"/>
                    <a:pt x="1605706" y="79127"/>
                    <a:pt x="1587638" y="49192"/>
                  </a:cubicBezTo>
                  <a:cubicBezTo>
                    <a:pt x="1565725" y="7959"/>
                    <a:pt x="1532970" y="10405"/>
                    <a:pt x="1492638" y="6678"/>
                  </a:cubicBezTo>
                  <a:cubicBezTo>
                    <a:pt x="1422117" y="-194"/>
                    <a:pt x="1351245" y="-893"/>
                    <a:pt x="1280374" y="738"/>
                  </a:cubicBezTo>
                  <a:cubicBezTo>
                    <a:pt x="1175117" y="39"/>
                    <a:pt x="1070325" y="6561"/>
                    <a:pt x="965417" y="15297"/>
                  </a:cubicBezTo>
                  <a:cubicBezTo>
                    <a:pt x="716902" y="24383"/>
                    <a:pt x="468269" y="65150"/>
                    <a:pt x="230245" y="137366"/>
                  </a:cubicBezTo>
                  <a:close/>
                  <a:moveTo>
                    <a:pt x="1409295" y="192576"/>
                  </a:moveTo>
                  <a:cubicBezTo>
                    <a:pt x="1407896" y="192576"/>
                    <a:pt x="1406497" y="192459"/>
                    <a:pt x="1405099" y="192459"/>
                  </a:cubicBezTo>
                  <a:cubicBezTo>
                    <a:pt x="1406497" y="192459"/>
                    <a:pt x="1407896" y="192576"/>
                    <a:pt x="1409295" y="192576"/>
                  </a:cubicBezTo>
                  <a:cubicBezTo>
                    <a:pt x="1409411" y="192576"/>
                    <a:pt x="1409295" y="192576"/>
                    <a:pt x="1409295" y="1925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4" name="Google Shape;2034;p22"/>
            <p:cNvSpPr/>
            <p:nvPr/>
          </p:nvSpPr>
          <p:spPr>
            <a:xfrm>
              <a:off x="4148270" y="6621"/>
              <a:ext cx="1946627" cy="745455"/>
            </a:xfrm>
            <a:custGeom>
              <a:rect b="b" l="l" r="r" t="t"/>
              <a:pathLst>
                <a:path extrusionOk="0" h="745455" w="1946627">
                  <a:moveTo>
                    <a:pt x="1084255" y="183814"/>
                  </a:moveTo>
                  <a:cubicBezTo>
                    <a:pt x="1281016" y="139436"/>
                    <a:pt x="1482207" y="103910"/>
                    <a:pt x="1683630" y="83760"/>
                  </a:cubicBezTo>
                  <a:cubicBezTo>
                    <a:pt x="1747041" y="76072"/>
                    <a:pt x="1810452" y="68501"/>
                    <a:pt x="1873863" y="61046"/>
                  </a:cubicBezTo>
                  <a:cubicBezTo>
                    <a:pt x="1901722" y="53592"/>
                    <a:pt x="1959305" y="65705"/>
                    <a:pt x="1957673" y="23191"/>
                  </a:cubicBezTo>
                  <a:cubicBezTo>
                    <a:pt x="1955692" y="9214"/>
                    <a:pt x="1941820" y="-2201"/>
                    <a:pt x="1927483" y="362"/>
                  </a:cubicBezTo>
                  <a:cubicBezTo>
                    <a:pt x="1887968" y="6651"/>
                    <a:pt x="1847869" y="10146"/>
                    <a:pt x="1808238" y="15387"/>
                  </a:cubicBezTo>
                  <a:cubicBezTo>
                    <a:pt x="1601568" y="39614"/>
                    <a:pt x="1394550" y="62328"/>
                    <a:pt x="1191261" y="108103"/>
                  </a:cubicBezTo>
                  <a:cubicBezTo>
                    <a:pt x="859169" y="167740"/>
                    <a:pt x="534071" y="305416"/>
                    <a:pt x="266322" y="516007"/>
                  </a:cubicBezTo>
                  <a:cubicBezTo>
                    <a:pt x="198248" y="564928"/>
                    <a:pt x="133904" y="619089"/>
                    <a:pt x="69677" y="672902"/>
                  </a:cubicBezTo>
                  <a:cubicBezTo>
                    <a:pt x="46598" y="695499"/>
                    <a:pt x="13959" y="716232"/>
                    <a:pt x="322" y="746865"/>
                  </a:cubicBezTo>
                  <a:cubicBezTo>
                    <a:pt x="-1194" y="751641"/>
                    <a:pt x="2886" y="756300"/>
                    <a:pt x="7549" y="756183"/>
                  </a:cubicBezTo>
                  <a:cubicBezTo>
                    <a:pt x="8131" y="756183"/>
                    <a:pt x="8831" y="756183"/>
                    <a:pt x="9414" y="755950"/>
                  </a:cubicBezTo>
                  <a:cubicBezTo>
                    <a:pt x="15941" y="755485"/>
                    <a:pt x="20837" y="751058"/>
                    <a:pt x="26316" y="747914"/>
                  </a:cubicBezTo>
                  <a:cubicBezTo>
                    <a:pt x="133671" y="671504"/>
                    <a:pt x="235549" y="587175"/>
                    <a:pt x="345586" y="514260"/>
                  </a:cubicBezTo>
                  <a:cubicBezTo>
                    <a:pt x="564844" y="354220"/>
                    <a:pt x="819654" y="243799"/>
                    <a:pt x="1084255" y="1838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5" name="Google Shape;2035;p22"/>
            <p:cNvSpPr/>
            <p:nvPr/>
          </p:nvSpPr>
          <p:spPr>
            <a:xfrm>
              <a:off x="4790435" y="1206166"/>
              <a:ext cx="1853375" cy="1386080"/>
            </a:xfrm>
            <a:custGeom>
              <a:rect b="b" l="l" r="r" t="t"/>
              <a:pathLst>
                <a:path extrusionOk="0" h="1386080" w="1853375">
                  <a:moveTo>
                    <a:pt x="1296276" y="491951"/>
                  </a:moveTo>
                  <a:cubicBezTo>
                    <a:pt x="1079349" y="322244"/>
                    <a:pt x="842840" y="170125"/>
                    <a:pt x="579987" y="82650"/>
                  </a:cubicBezTo>
                  <a:cubicBezTo>
                    <a:pt x="505269" y="55278"/>
                    <a:pt x="427287" y="38505"/>
                    <a:pt x="348839" y="26275"/>
                  </a:cubicBezTo>
                  <a:cubicBezTo>
                    <a:pt x="247195" y="11366"/>
                    <a:pt x="140655" y="-16822"/>
                    <a:pt x="39360" y="13462"/>
                  </a:cubicBezTo>
                  <a:cubicBezTo>
                    <a:pt x="29802" y="16258"/>
                    <a:pt x="-3535" y="32914"/>
                    <a:pt x="9403" y="43048"/>
                  </a:cubicBezTo>
                  <a:cubicBezTo>
                    <a:pt x="1710" y="44795"/>
                    <a:pt x="-1787" y="49104"/>
                    <a:pt x="894" y="57025"/>
                  </a:cubicBezTo>
                  <a:cubicBezTo>
                    <a:pt x="9520" y="67275"/>
                    <a:pt x="25023" y="68207"/>
                    <a:pt x="36913" y="73448"/>
                  </a:cubicBezTo>
                  <a:cubicBezTo>
                    <a:pt x="128765" y="106062"/>
                    <a:pt x="223532" y="136695"/>
                    <a:pt x="310956" y="180840"/>
                  </a:cubicBezTo>
                  <a:cubicBezTo>
                    <a:pt x="508066" y="287417"/>
                    <a:pt x="693870" y="416940"/>
                    <a:pt x="870349" y="554733"/>
                  </a:cubicBezTo>
                  <a:cubicBezTo>
                    <a:pt x="967797" y="628463"/>
                    <a:pt x="1060116" y="708483"/>
                    <a:pt x="1143343" y="798054"/>
                  </a:cubicBezTo>
                  <a:cubicBezTo>
                    <a:pt x="1319122" y="969159"/>
                    <a:pt x="1448975" y="1178120"/>
                    <a:pt x="1592349" y="1375316"/>
                  </a:cubicBezTo>
                  <a:cubicBezTo>
                    <a:pt x="1602607" y="1388361"/>
                    <a:pt x="1616478" y="1388594"/>
                    <a:pt x="1626736" y="1382538"/>
                  </a:cubicBezTo>
                  <a:cubicBezTo>
                    <a:pt x="1662288" y="1406182"/>
                    <a:pt x="1735724" y="1311486"/>
                    <a:pt x="1754025" y="1286793"/>
                  </a:cubicBezTo>
                  <a:cubicBezTo>
                    <a:pt x="1800417" y="1227622"/>
                    <a:pt x="1828859" y="1157270"/>
                    <a:pt x="1849258" y="1085520"/>
                  </a:cubicBezTo>
                  <a:cubicBezTo>
                    <a:pt x="1871522" y="1028213"/>
                    <a:pt x="1829908" y="988262"/>
                    <a:pt x="1794006" y="949824"/>
                  </a:cubicBezTo>
                  <a:cubicBezTo>
                    <a:pt x="1631282" y="794094"/>
                    <a:pt x="1473920" y="631142"/>
                    <a:pt x="1296276" y="491951"/>
                  </a:cubicBezTo>
                  <a:close/>
                  <a:moveTo>
                    <a:pt x="33182" y="42931"/>
                  </a:moveTo>
                  <a:cubicBezTo>
                    <a:pt x="33299" y="42931"/>
                    <a:pt x="33299" y="42931"/>
                    <a:pt x="33415" y="42931"/>
                  </a:cubicBezTo>
                  <a:cubicBezTo>
                    <a:pt x="34115" y="43048"/>
                    <a:pt x="34931" y="43164"/>
                    <a:pt x="35630" y="43280"/>
                  </a:cubicBezTo>
                  <a:cubicBezTo>
                    <a:pt x="34814" y="43164"/>
                    <a:pt x="33999" y="43048"/>
                    <a:pt x="33182" y="429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6" name="Google Shape;2036;p22"/>
            <p:cNvSpPr/>
            <p:nvPr/>
          </p:nvSpPr>
          <p:spPr>
            <a:xfrm>
              <a:off x="5296932" y="-1558871"/>
              <a:ext cx="151533" cy="163068"/>
            </a:xfrm>
            <a:custGeom>
              <a:rect b="b" l="l" r="r" t="t"/>
              <a:pathLst>
                <a:path extrusionOk="0" h="163068" w="151533">
                  <a:moveTo>
                    <a:pt x="75821" y="163000"/>
                  </a:moveTo>
                  <a:cubicBezTo>
                    <a:pt x="153336" y="167776"/>
                    <a:pt x="180496" y="51648"/>
                    <a:pt x="120698" y="11579"/>
                  </a:cubicBezTo>
                  <a:cubicBezTo>
                    <a:pt x="103913" y="398"/>
                    <a:pt x="74422" y="-7756"/>
                    <a:pt x="60900" y="11929"/>
                  </a:cubicBezTo>
                  <a:cubicBezTo>
                    <a:pt x="36305" y="3775"/>
                    <a:pt x="9845" y="27653"/>
                    <a:pt x="4600" y="50832"/>
                  </a:cubicBezTo>
                  <a:cubicBezTo>
                    <a:pt x="-12302" y="100918"/>
                    <a:pt x="18704" y="163466"/>
                    <a:pt x="75821" y="163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7" name="Google Shape;2037;p22"/>
            <p:cNvSpPr/>
            <p:nvPr/>
          </p:nvSpPr>
          <p:spPr>
            <a:xfrm>
              <a:off x="4443267" y="-1192967"/>
              <a:ext cx="1596934" cy="1339489"/>
            </a:xfrm>
            <a:custGeom>
              <a:rect b="b" l="l" r="r" t="t"/>
              <a:pathLst>
                <a:path extrusionOk="0" h="1339489" w="1596934">
                  <a:moveTo>
                    <a:pt x="245951" y="964200"/>
                  </a:moveTo>
                  <a:cubicBezTo>
                    <a:pt x="193963" y="1026748"/>
                    <a:pt x="145006" y="1090927"/>
                    <a:pt x="100362" y="1159066"/>
                  </a:cubicBezTo>
                  <a:cubicBezTo>
                    <a:pt x="76117" y="1195524"/>
                    <a:pt x="50239" y="1231166"/>
                    <a:pt x="26693" y="1269487"/>
                  </a:cubicBezTo>
                  <a:cubicBezTo>
                    <a:pt x="16669" y="1289055"/>
                    <a:pt x="1166" y="1308507"/>
                    <a:pt x="0" y="1330987"/>
                  </a:cubicBezTo>
                  <a:cubicBezTo>
                    <a:pt x="1515" y="1335763"/>
                    <a:pt x="3497" y="1337510"/>
                    <a:pt x="5479" y="1337510"/>
                  </a:cubicBezTo>
                  <a:cubicBezTo>
                    <a:pt x="5945" y="1337510"/>
                    <a:pt x="6411" y="1337277"/>
                    <a:pt x="6994" y="1337044"/>
                  </a:cubicBezTo>
                  <a:cubicBezTo>
                    <a:pt x="7110" y="1339956"/>
                    <a:pt x="8742" y="1342751"/>
                    <a:pt x="13172" y="1345081"/>
                  </a:cubicBezTo>
                  <a:cubicBezTo>
                    <a:pt x="13522" y="1345081"/>
                    <a:pt x="13871" y="1345081"/>
                    <a:pt x="14221" y="1344964"/>
                  </a:cubicBezTo>
                  <a:cubicBezTo>
                    <a:pt x="25411" y="1344964"/>
                    <a:pt x="33687" y="1333317"/>
                    <a:pt x="42663" y="1327493"/>
                  </a:cubicBezTo>
                  <a:cubicBezTo>
                    <a:pt x="43712" y="1327842"/>
                    <a:pt x="44761" y="1328075"/>
                    <a:pt x="45810" y="1328075"/>
                  </a:cubicBezTo>
                  <a:cubicBezTo>
                    <a:pt x="48841" y="1328075"/>
                    <a:pt x="49773" y="1324697"/>
                    <a:pt x="48491" y="1322717"/>
                  </a:cubicBezTo>
                  <a:cubicBezTo>
                    <a:pt x="49773" y="1321669"/>
                    <a:pt x="51055" y="1320504"/>
                    <a:pt x="52337" y="1319456"/>
                  </a:cubicBezTo>
                  <a:cubicBezTo>
                    <a:pt x="74834" y="1310254"/>
                    <a:pt x="94883" y="1273797"/>
                    <a:pt x="112135" y="1260751"/>
                  </a:cubicBezTo>
                  <a:cubicBezTo>
                    <a:pt x="145589" y="1225575"/>
                    <a:pt x="177878" y="1189351"/>
                    <a:pt x="214012" y="1156737"/>
                  </a:cubicBezTo>
                  <a:cubicBezTo>
                    <a:pt x="262037" y="1107933"/>
                    <a:pt x="319037" y="1070311"/>
                    <a:pt x="374289" y="1030475"/>
                  </a:cubicBezTo>
                  <a:cubicBezTo>
                    <a:pt x="430123" y="990058"/>
                    <a:pt x="480246" y="942651"/>
                    <a:pt x="537479" y="904097"/>
                  </a:cubicBezTo>
                  <a:cubicBezTo>
                    <a:pt x="614179" y="854129"/>
                    <a:pt x="692160" y="805208"/>
                    <a:pt x="767228" y="752094"/>
                  </a:cubicBezTo>
                  <a:cubicBezTo>
                    <a:pt x="911768" y="655651"/>
                    <a:pt x="1058989" y="562469"/>
                    <a:pt x="1202246" y="463114"/>
                  </a:cubicBezTo>
                  <a:cubicBezTo>
                    <a:pt x="1285474" y="410000"/>
                    <a:pt x="1377560" y="359216"/>
                    <a:pt x="1462535" y="307267"/>
                  </a:cubicBezTo>
                  <a:cubicBezTo>
                    <a:pt x="1512308" y="274770"/>
                    <a:pt x="1613020" y="229227"/>
                    <a:pt x="1603462" y="158526"/>
                  </a:cubicBezTo>
                  <a:cubicBezTo>
                    <a:pt x="1594370" y="133250"/>
                    <a:pt x="1571290" y="115662"/>
                    <a:pt x="1552873" y="97142"/>
                  </a:cubicBezTo>
                  <a:cubicBezTo>
                    <a:pt x="1504848" y="56841"/>
                    <a:pt x="1451578" y="12230"/>
                    <a:pt x="1388866" y="0"/>
                  </a:cubicBezTo>
                  <a:cubicBezTo>
                    <a:pt x="1340142" y="7222"/>
                    <a:pt x="1291535" y="37739"/>
                    <a:pt x="1245842" y="57307"/>
                  </a:cubicBezTo>
                  <a:cubicBezTo>
                    <a:pt x="1183130" y="87474"/>
                    <a:pt x="1125197" y="126261"/>
                    <a:pt x="1070529" y="168892"/>
                  </a:cubicBezTo>
                  <a:cubicBezTo>
                    <a:pt x="766994" y="402429"/>
                    <a:pt x="480246" y="660077"/>
                    <a:pt x="245951" y="964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22"/>
            <p:cNvSpPr/>
            <p:nvPr/>
          </p:nvSpPr>
          <p:spPr>
            <a:xfrm>
              <a:off x="3105528" y="-1159987"/>
              <a:ext cx="594479" cy="1840342"/>
            </a:xfrm>
            <a:custGeom>
              <a:rect b="b" l="l" r="r" t="t"/>
              <a:pathLst>
                <a:path extrusionOk="0" h="1840342" w="594479">
                  <a:moveTo>
                    <a:pt x="17529" y="106443"/>
                  </a:moveTo>
                  <a:cubicBezTo>
                    <a:pt x="-2753" y="126127"/>
                    <a:pt x="40725" y="165730"/>
                    <a:pt x="50866" y="185997"/>
                  </a:cubicBezTo>
                  <a:cubicBezTo>
                    <a:pt x="83388" y="234451"/>
                    <a:pt x="111480" y="282324"/>
                    <a:pt x="136425" y="336136"/>
                  </a:cubicBezTo>
                  <a:cubicBezTo>
                    <a:pt x="206597" y="483014"/>
                    <a:pt x="254038" y="636997"/>
                    <a:pt x="304627" y="791912"/>
                  </a:cubicBezTo>
                  <a:cubicBezTo>
                    <a:pt x="418511" y="1124222"/>
                    <a:pt x="489615" y="1471208"/>
                    <a:pt x="513744" y="1821805"/>
                  </a:cubicBezTo>
                  <a:cubicBezTo>
                    <a:pt x="517358" y="1834385"/>
                    <a:pt x="527732" y="1844868"/>
                    <a:pt x="541603" y="1844868"/>
                  </a:cubicBezTo>
                  <a:cubicBezTo>
                    <a:pt x="600468" y="1844052"/>
                    <a:pt x="590677" y="1672015"/>
                    <a:pt x="596855" y="1624376"/>
                  </a:cubicBezTo>
                  <a:cubicBezTo>
                    <a:pt x="600818" y="1402370"/>
                    <a:pt x="599769" y="1179549"/>
                    <a:pt x="573775" y="958824"/>
                  </a:cubicBezTo>
                  <a:cubicBezTo>
                    <a:pt x="553026" y="782478"/>
                    <a:pt x="525867" y="606597"/>
                    <a:pt x="489266" y="432929"/>
                  </a:cubicBezTo>
                  <a:cubicBezTo>
                    <a:pt x="455812" y="294204"/>
                    <a:pt x="405456" y="158974"/>
                    <a:pt x="348456" y="28403"/>
                  </a:cubicBezTo>
                  <a:cubicBezTo>
                    <a:pt x="308241" y="-22381"/>
                    <a:pt x="176873" y="8136"/>
                    <a:pt x="120455" y="19551"/>
                  </a:cubicBezTo>
                  <a:cubicBezTo>
                    <a:pt x="90615" y="26423"/>
                    <a:pt x="61357" y="36090"/>
                    <a:pt x="33382" y="48786"/>
                  </a:cubicBezTo>
                  <a:cubicBezTo>
                    <a:pt x="20909" y="54843"/>
                    <a:pt x="5057" y="59735"/>
                    <a:pt x="977" y="74644"/>
                  </a:cubicBezTo>
                  <a:cubicBezTo>
                    <a:pt x="-2870" y="87340"/>
                    <a:pt x="5057" y="102599"/>
                    <a:pt x="17529" y="1064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22"/>
            <p:cNvSpPr/>
            <p:nvPr/>
          </p:nvSpPr>
          <p:spPr>
            <a:xfrm>
              <a:off x="5959277" y="-742265"/>
              <a:ext cx="303067" cy="442614"/>
            </a:xfrm>
            <a:custGeom>
              <a:rect b="b" l="l" r="r" t="t"/>
              <a:pathLst>
                <a:path extrusionOk="0" h="442614" w="303067">
                  <a:moveTo>
                    <a:pt x="1777" y="201105"/>
                  </a:moveTo>
                  <a:cubicBezTo>
                    <a:pt x="8538" y="219392"/>
                    <a:pt x="28353" y="228361"/>
                    <a:pt x="41992" y="240940"/>
                  </a:cubicBezTo>
                  <a:cubicBezTo>
                    <a:pt x="78476" y="272738"/>
                    <a:pt x="100973" y="320145"/>
                    <a:pt x="105519" y="368133"/>
                  </a:cubicBezTo>
                  <a:cubicBezTo>
                    <a:pt x="107851" y="386770"/>
                    <a:pt x="104004" y="405756"/>
                    <a:pt x="107151" y="424159"/>
                  </a:cubicBezTo>
                  <a:cubicBezTo>
                    <a:pt x="110065" y="437554"/>
                    <a:pt x="124169" y="444776"/>
                    <a:pt x="136992" y="443378"/>
                  </a:cubicBezTo>
                  <a:cubicBezTo>
                    <a:pt x="150396" y="441864"/>
                    <a:pt x="157390" y="430915"/>
                    <a:pt x="163918" y="420665"/>
                  </a:cubicBezTo>
                  <a:cubicBezTo>
                    <a:pt x="180237" y="394341"/>
                    <a:pt x="195041" y="366852"/>
                    <a:pt x="215673" y="343557"/>
                  </a:cubicBezTo>
                  <a:cubicBezTo>
                    <a:pt x="234556" y="321426"/>
                    <a:pt x="257286" y="303139"/>
                    <a:pt x="282231" y="288230"/>
                  </a:cubicBezTo>
                  <a:cubicBezTo>
                    <a:pt x="291789" y="282057"/>
                    <a:pt x="302746" y="277747"/>
                    <a:pt x="307642" y="266682"/>
                  </a:cubicBezTo>
                  <a:cubicBezTo>
                    <a:pt x="314520" y="252355"/>
                    <a:pt x="306360" y="237329"/>
                    <a:pt x="296918" y="226497"/>
                  </a:cubicBezTo>
                  <a:cubicBezTo>
                    <a:pt x="281648" y="206696"/>
                    <a:pt x="268127" y="185497"/>
                    <a:pt x="259617" y="161852"/>
                  </a:cubicBezTo>
                  <a:cubicBezTo>
                    <a:pt x="252507" y="139954"/>
                    <a:pt x="245980" y="117358"/>
                    <a:pt x="246562" y="94179"/>
                  </a:cubicBezTo>
                  <a:cubicBezTo>
                    <a:pt x="246796" y="79852"/>
                    <a:pt x="247495" y="61332"/>
                    <a:pt x="232691" y="53761"/>
                  </a:cubicBezTo>
                  <a:cubicBezTo>
                    <a:pt x="238869" y="41880"/>
                    <a:pt x="246796" y="30233"/>
                    <a:pt x="250059" y="17187"/>
                  </a:cubicBezTo>
                  <a:cubicBezTo>
                    <a:pt x="252507" y="2045"/>
                    <a:pt x="231176" y="-6458"/>
                    <a:pt x="222433" y="6005"/>
                  </a:cubicBezTo>
                  <a:cubicBezTo>
                    <a:pt x="207630" y="30349"/>
                    <a:pt x="191893" y="51432"/>
                    <a:pt x="172427" y="74261"/>
                  </a:cubicBezTo>
                  <a:cubicBezTo>
                    <a:pt x="135943" y="116309"/>
                    <a:pt x="83139" y="137625"/>
                    <a:pt x="33133" y="158824"/>
                  </a:cubicBezTo>
                  <a:cubicBezTo>
                    <a:pt x="13900" y="164065"/>
                    <a:pt x="-6150" y="178741"/>
                    <a:pt x="1777" y="201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0" name="Google Shape;2040;p22"/>
            <p:cNvSpPr/>
            <p:nvPr/>
          </p:nvSpPr>
          <p:spPr>
            <a:xfrm>
              <a:off x="1261708" y="2637890"/>
              <a:ext cx="116564" cy="128125"/>
            </a:xfrm>
            <a:custGeom>
              <a:rect b="b" l="l" r="r" t="t"/>
              <a:pathLst>
                <a:path extrusionOk="0" h="128125" w="116564">
                  <a:moveTo>
                    <a:pt x="10655" y="37706"/>
                  </a:moveTo>
                  <a:cubicBezTo>
                    <a:pt x="-16971" y="72649"/>
                    <a:pt x="12869" y="132635"/>
                    <a:pt x="57280" y="132868"/>
                  </a:cubicBezTo>
                  <a:cubicBezTo>
                    <a:pt x="115330" y="141255"/>
                    <a:pt x="145636" y="61584"/>
                    <a:pt x="111716" y="20817"/>
                  </a:cubicBezTo>
                  <a:cubicBezTo>
                    <a:pt x="87587" y="-9700"/>
                    <a:pt x="13219" y="-8768"/>
                    <a:pt x="10655" y="377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1" name="Google Shape;2041;p22"/>
            <p:cNvSpPr/>
            <p:nvPr/>
          </p:nvSpPr>
          <p:spPr>
            <a:xfrm>
              <a:off x="3734549" y="-1733706"/>
              <a:ext cx="396319" cy="1770456"/>
            </a:xfrm>
            <a:custGeom>
              <a:rect b="b" l="l" r="r" t="t"/>
              <a:pathLst>
                <a:path extrusionOk="0" h="1770456" w="396319">
                  <a:moveTo>
                    <a:pt x="395160" y="672824"/>
                  </a:moveTo>
                  <a:cubicBezTo>
                    <a:pt x="395626" y="507659"/>
                    <a:pt x="405767" y="340631"/>
                    <a:pt x="379773" y="176747"/>
                  </a:cubicBezTo>
                  <a:cubicBezTo>
                    <a:pt x="357742" y="45477"/>
                    <a:pt x="349000" y="15193"/>
                    <a:pt x="209472" y="3894"/>
                  </a:cubicBezTo>
                  <a:cubicBezTo>
                    <a:pt x="173687" y="866"/>
                    <a:pt x="137319" y="-2628"/>
                    <a:pt x="101650" y="2963"/>
                  </a:cubicBezTo>
                  <a:cubicBezTo>
                    <a:pt x="92325" y="-66"/>
                    <a:pt x="81368" y="1798"/>
                    <a:pt x="71693" y="3545"/>
                  </a:cubicBezTo>
                  <a:cubicBezTo>
                    <a:pt x="56540" y="6690"/>
                    <a:pt x="35558" y="8437"/>
                    <a:pt x="31012" y="26258"/>
                  </a:cubicBezTo>
                  <a:cubicBezTo>
                    <a:pt x="26932" y="28238"/>
                    <a:pt x="22036" y="30335"/>
                    <a:pt x="17607" y="32897"/>
                  </a:cubicBezTo>
                  <a:cubicBezTo>
                    <a:pt x="12012" y="24627"/>
                    <a:pt x="5601" y="19852"/>
                    <a:pt x="472" y="31150"/>
                  </a:cubicBezTo>
                  <a:cubicBezTo>
                    <a:pt x="-1743" y="48389"/>
                    <a:pt x="4319" y="65278"/>
                    <a:pt x="8632" y="81701"/>
                  </a:cubicBezTo>
                  <a:cubicBezTo>
                    <a:pt x="47914" y="213787"/>
                    <a:pt x="91509" y="345290"/>
                    <a:pt x="104914" y="483315"/>
                  </a:cubicBezTo>
                  <a:cubicBezTo>
                    <a:pt x="127994" y="665719"/>
                    <a:pt x="150374" y="847657"/>
                    <a:pt x="152822" y="1031574"/>
                  </a:cubicBezTo>
                  <a:cubicBezTo>
                    <a:pt x="157251" y="1217938"/>
                    <a:pt x="155969" y="1404302"/>
                    <a:pt x="160049" y="1590666"/>
                  </a:cubicBezTo>
                  <a:cubicBezTo>
                    <a:pt x="160282" y="1626075"/>
                    <a:pt x="160748" y="1661368"/>
                    <a:pt x="158650" y="1696660"/>
                  </a:cubicBezTo>
                  <a:cubicBezTo>
                    <a:pt x="160399" y="1721703"/>
                    <a:pt x="141632" y="1755132"/>
                    <a:pt x="163313" y="1774700"/>
                  </a:cubicBezTo>
                  <a:cubicBezTo>
                    <a:pt x="168675" y="1778660"/>
                    <a:pt x="173920" y="1780641"/>
                    <a:pt x="179049" y="1780291"/>
                  </a:cubicBezTo>
                  <a:cubicBezTo>
                    <a:pt x="262742" y="1780291"/>
                    <a:pt x="337693" y="1289688"/>
                    <a:pt x="349466" y="1227839"/>
                  </a:cubicBezTo>
                  <a:cubicBezTo>
                    <a:pt x="378724" y="1044503"/>
                    <a:pt x="390380" y="858489"/>
                    <a:pt x="395160" y="672824"/>
                  </a:cubicBezTo>
                  <a:close/>
                  <a:moveTo>
                    <a:pt x="30662" y="58406"/>
                  </a:moveTo>
                  <a:cubicBezTo>
                    <a:pt x="30662" y="58406"/>
                    <a:pt x="30662" y="58289"/>
                    <a:pt x="30662" y="58289"/>
                  </a:cubicBezTo>
                  <a:cubicBezTo>
                    <a:pt x="31362" y="58289"/>
                    <a:pt x="32061" y="58289"/>
                    <a:pt x="32644" y="58173"/>
                  </a:cubicBezTo>
                  <a:cubicBezTo>
                    <a:pt x="31945" y="58289"/>
                    <a:pt x="31245" y="58406"/>
                    <a:pt x="30662" y="58406"/>
                  </a:cubicBezTo>
                  <a:close/>
                  <a:moveTo>
                    <a:pt x="53159" y="58289"/>
                  </a:moveTo>
                  <a:cubicBezTo>
                    <a:pt x="53392" y="58289"/>
                    <a:pt x="53509" y="58406"/>
                    <a:pt x="53742" y="58406"/>
                  </a:cubicBezTo>
                  <a:cubicBezTo>
                    <a:pt x="53975" y="58522"/>
                    <a:pt x="54208" y="58755"/>
                    <a:pt x="54558" y="58872"/>
                  </a:cubicBezTo>
                  <a:cubicBezTo>
                    <a:pt x="54092" y="58639"/>
                    <a:pt x="53626" y="58522"/>
                    <a:pt x="53159" y="582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2" name="Google Shape;2042;p22"/>
            <p:cNvSpPr/>
            <p:nvPr/>
          </p:nvSpPr>
          <p:spPr>
            <a:xfrm>
              <a:off x="984839" y="-168988"/>
              <a:ext cx="1631903" cy="396023"/>
            </a:xfrm>
            <a:custGeom>
              <a:rect b="b" l="l" r="r" t="t"/>
              <a:pathLst>
                <a:path extrusionOk="0" h="396023" w="1631903">
                  <a:moveTo>
                    <a:pt x="545014" y="58095"/>
                  </a:moveTo>
                  <a:cubicBezTo>
                    <a:pt x="734315" y="65200"/>
                    <a:pt x="920702" y="97697"/>
                    <a:pt x="1102892" y="148365"/>
                  </a:cubicBezTo>
                  <a:cubicBezTo>
                    <a:pt x="1200923" y="169447"/>
                    <a:pt x="1291610" y="211845"/>
                    <a:pt x="1381365" y="255408"/>
                  </a:cubicBezTo>
                  <a:cubicBezTo>
                    <a:pt x="1468322" y="299669"/>
                    <a:pt x="1555745" y="344280"/>
                    <a:pt x="1637807" y="397161"/>
                  </a:cubicBezTo>
                  <a:cubicBezTo>
                    <a:pt x="1679886" y="384698"/>
                    <a:pt x="1436849" y="253311"/>
                    <a:pt x="1412487" y="240731"/>
                  </a:cubicBezTo>
                  <a:cubicBezTo>
                    <a:pt x="1349659" y="208118"/>
                    <a:pt x="1286365" y="175970"/>
                    <a:pt x="1220855" y="149064"/>
                  </a:cubicBezTo>
                  <a:cubicBezTo>
                    <a:pt x="1154180" y="123672"/>
                    <a:pt x="1084242" y="108413"/>
                    <a:pt x="1015585" y="89544"/>
                  </a:cubicBezTo>
                  <a:cubicBezTo>
                    <a:pt x="908812" y="60658"/>
                    <a:pt x="799475" y="38760"/>
                    <a:pt x="689205" y="27811"/>
                  </a:cubicBezTo>
                  <a:cubicBezTo>
                    <a:pt x="537088" y="18027"/>
                    <a:pt x="384388" y="-10161"/>
                    <a:pt x="231805" y="3817"/>
                  </a:cubicBezTo>
                  <a:cubicBezTo>
                    <a:pt x="162100" y="13135"/>
                    <a:pt x="92627" y="25248"/>
                    <a:pt x="23155" y="36314"/>
                  </a:cubicBezTo>
                  <a:cubicBezTo>
                    <a:pt x="7885" y="37944"/>
                    <a:pt x="-3072" y="53436"/>
                    <a:pt x="774" y="68345"/>
                  </a:cubicBezTo>
                  <a:cubicBezTo>
                    <a:pt x="13480" y="105501"/>
                    <a:pt x="58357" y="78013"/>
                    <a:pt x="85983" y="77081"/>
                  </a:cubicBezTo>
                  <a:cubicBezTo>
                    <a:pt x="135640" y="68694"/>
                    <a:pt x="180284" y="59609"/>
                    <a:pt x="231222" y="52155"/>
                  </a:cubicBezTo>
                  <a:cubicBezTo>
                    <a:pt x="335081" y="37245"/>
                    <a:pt x="440806" y="51572"/>
                    <a:pt x="545014" y="580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3" name="Google Shape;2043;p22"/>
            <p:cNvSpPr/>
            <p:nvPr/>
          </p:nvSpPr>
          <p:spPr>
            <a:xfrm>
              <a:off x="3947010" y="-1252123"/>
              <a:ext cx="1247240" cy="1875285"/>
            </a:xfrm>
            <a:custGeom>
              <a:rect b="b" l="l" r="r" t="t"/>
              <a:pathLst>
                <a:path extrusionOk="0" h="1875285" w="1247240">
                  <a:moveTo>
                    <a:pt x="484134" y="890571"/>
                  </a:moveTo>
                  <a:cubicBezTo>
                    <a:pt x="654785" y="645852"/>
                    <a:pt x="847117" y="415343"/>
                    <a:pt x="1062994" y="209062"/>
                  </a:cubicBezTo>
                  <a:cubicBezTo>
                    <a:pt x="1107522" y="168295"/>
                    <a:pt x="1151000" y="126596"/>
                    <a:pt x="1195644" y="85945"/>
                  </a:cubicBezTo>
                  <a:cubicBezTo>
                    <a:pt x="1214295" y="64164"/>
                    <a:pt x="1269080" y="40869"/>
                    <a:pt x="1242037" y="7323"/>
                  </a:cubicBezTo>
                  <a:cubicBezTo>
                    <a:pt x="1212546" y="-17137"/>
                    <a:pt x="1187834" y="26193"/>
                    <a:pt x="1165571" y="42150"/>
                  </a:cubicBezTo>
                  <a:cubicBezTo>
                    <a:pt x="1127687" y="76394"/>
                    <a:pt x="1091086" y="112036"/>
                    <a:pt x="1053552" y="146747"/>
                  </a:cubicBezTo>
                  <a:cubicBezTo>
                    <a:pt x="823687" y="361880"/>
                    <a:pt x="621214" y="605900"/>
                    <a:pt x="442871" y="864946"/>
                  </a:cubicBezTo>
                  <a:cubicBezTo>
                    <a:pt x="361858" y="993654"/>
                    <a:pt x="294834" y="1130515"/>
                    <a:pt x="222564" y="1264231"/>
                  </a:cubicBezTo>
                  <a:cubicBezTo>
                    <a:pt x="159152" y="1383154"/>
                    <a:pt x="125815" y="1511978"/>
                    <a:pt x="78373" y="1637890"/>
                  </a:cubicBezTo>
                  <a:cubicBezTo>
                    <a:pt x="57975" y="1692751"/>
                    <a:pt x="35245" y="1746913"/>
                    <a:pt x="16011" y="1802356"/>
                  </a:cubicBezTo>
                  <a:cubicBezTo>
                    <a:pt x="9600" y="1824254"/>
                    <a:pt x="-2639" y="1846501"/>
                    <a:pt x="508" y="1869913"/>
                  </a:cubicBezTo>
                  <a:cubicBezTo>
                    <a:pt x="1324" y="1874689"/>
                    <a:pt x="5288" y="1878416"/>
                    <a:pt x="10300" y="1878532"/>
                  </a:cubicBezTo>
                  <a:cubicBezTo>
                    <a:pt x="10416" y="1878532"/>
                    <a:pt x="10533" y="1878532"/>
                    <a:pt x="10649" y="1878532"/>
                  </a:cubicBezTo>
                  <a:cubicBezTo>
                    <a:pt x="13564" y="1878416"/>
                    <a:pt x="16361" y="1877018"/>
                    <a:pt x="18226" y="1874689"/>
                  </a:cubicBezTo>
                  <a:cubicBezTo>
                    <a:pt x="26502" y="1861061"/>
                    <a:pt x="32331" y="1846035"/>
                    <a:pt x="38741" y="1831359"/>
                  </a:cubicBezTo>
                  <a:cubicBezTo>
                    <a:pt x="68815" y="1759260"/>
                    <a:pt x="100521" y="1687742"/>
                    <a:pt x="129429" y="1615294"/>
                  </a:cubicBezTo>
                  <a:cubicBezTo>
                    <a:pt x="178852" y="1476802"/>
                    <a:pt x="227110" y="1339009"/>
                    <a:pt x="302643" y="1210768"/>
                  </a:cubicBezTo>
                  <a:cubicBezTo>
                    <a:pt x="363490" y="1104191"/>
                    <a:pt x="416760" y="993304"/>
                    <a:pt x="484134" y="8905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4" name="Google Shape;2044;p22"/>
            <p:cNvSpPr/>
            <p:nvPr/>
          </p:nvSpPr>
          <p:spPr>
            <a:xfrm>
              <a:off x="4095466" y="1539243"/>
              <a:ext cx="384662" cy="1875285"/>
            </a:xfrm>
            <a:custGeom>
              <a:rect b="b" l="l" r="r" t="t"/>
              <a:pathLst>
                <a:path extrusionOk="0" h="1875285" w="384662">
                  <a:moveTo>
                    <a:pt x="371231" y="1499530"/>
                  </a:moveTo>
                  <a:cubicBezTo>
                    <a:pt x="374378" y="1205308"/>
                    <a:pt x="322740" y="914930"/>
                    <a:pt x="258046" y="628978"/>
                  </a:cubicBezTo>
                  <a:cubicBezTo>
                    <a:pt x="228323" y="487109"/>
                    <a:pt x="177734" y="346753"/>
                    <a:pt x="121200" y="213037"/>
                  </a:cubicBezTo>
                  <a:cubicBezTo>
                    <a:pt x="97770" y="155963"/>
                    <a:pt x="73408" y="99122"/>
                    <a:pt x="41703" y="46125"/>
                  </a:cubicBezTo>
                  <a:cubicBezTo>
                    <a:pt x="30396" y="31099"/>
                    <a:pt x="22586" y="8736"/>
                    <a:pt x="5568" y="0"/>
                  </a:cubicBezTo>
                  <a:lnTo>
                    <a:pt x="5568" y="117"/>
                  </a:lnTo>
                  <a:cubicBezTo>
                    <a:pt x="-3058" y="699"/>
                    <a:pt x="322" y="11182"/>
                    <a:pt x="2654" y="17006"/>
                  </a:cubicBezTo>
                  <a:cubicBezTo>
                    <a:pt x="16175" y="48804"/>
                    <a:pt x="31329" y="79787"/>
                    <a:pt x="44617" y="111585"/>
                  </a:cubicBezTo>
                  <a:cubicBezTo>
                    <a:pt x="92059" y="229810"/>
                    <a:pt x="137169" y="349549"/>
                    <a:pt x="174120" y="471617"/>
                  </a:cubicBezTo>
                  <a:cubicBezTo>
                    <a:pt x="229372" y="674521"/>
                    <a:pt x="264691" y="882433"/>
                    <a:pt x="296047" y="1090112"/>
                  </a:cubicBezTo>
                  <a:cubicBezTo>
                    <a:pt x="327053" y="1301635"/>
                    <a:pt x="316445" y="1515953"/>
                    <a:pt x="327752" y="1728874"/>
                  </a:cubicBezTo>
                  <a:cubicBezTo>
                    <a:pt x="329850" y="1771038"/>
                    <a:pt x="331482" y="1813320"/>
                    <a:pt x="334629" y="1855485"/>
                  </a:cubicBezTo>
                  <a:cubicBezTo>
                    <a:pt x="335212" y="1862590"/>
                    <a:pt x="337544" y="1868996"/>
                    <a:pt x="342905" y="1874004"/>
                  </a:cubicBezTo>
                  <a:cubicBezTo>
                    <a:pt x="358525" y="1889962"/>
                    <a:pt x="388133" y="1876567"/>
                    <a:pt x="386617" y="1854786"/>
                  </a:cubicBezTo>
                  <a:cubicBezTo>
                    <a:pt x="385568" y="1835334"/>
                    <a:pt x="384053" y="1815882"/>
                    <a:pt x="382887" y="1796431"/>
                  </a:cubicBezTo>
                  <a:cubicBezTo>
                    <a:pt x="377175" y="1697541"/>
                    <a:pt x="373212" y="1598536"/>
                    <a:pt x="371231" y="14995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5" name="Google Shape;2045;p22"/>
            <p:cNvSpPr/>
            <p:nvPr/>
          </p:nvSpPr>
          <p:spPr>
            <a:xfrm>
              <a:off x="2996145" y="1559509"/>
              <a:ext cx="617791" cy="2259661"/>
            </a:xfrm>
            <a:custGeom>
              <a:rect b="b" l="l" r="r" t="t"/>
              <a:pathLst>
                <a:path extrusionOk="0" h="2259661" w="617791">
                  <a:moveTo>
                    <a:pt x="606809" y="0"/>
                  </a:moveTo>
                  <a:cubicBezTo>
                    <a:pt x="599698" y="0"/>
                    <a:pt x="593870" y="5474"/>
                    <a:pt x="592938" y="12463"/>
                  </a:cubicBezTo>
                  <a:cubicBezTo>
                    <a:pt x="580115" y="27372"/>
                    <a:pt x="574054" y="47872"/>
                    <a:pt x="564729" y="65111"/>
                  </a:cubicBezTo>
                  <a:cubicBezTo>
                    <a:pt x="540833" y="116711"/>
                    <a:pt x="518453" y="169009"/>
                    <a:pt x="493858" y="220142"/>
                  </a:cubicBezTo>
                  <a:cubicBezTo>
                    <a:pt x="339410" y="529506"/>
                    <a:pt x="219814" y="856225"/>
                    <a:pt x="133440" y="1190865"/>
                  </a:cubicBezTo>
                  <a:cubicBezTo>
                    <a:pt x="76906" y="1425683"/>
                    <a:pt x="51262" y="1666209"/>
                    <a:pt x="25851" y="1906036"/>
                  </a:cubicBezTo>
                  <a:cubicBezTo>
                    <a:pt x="15244" y="2005275"/>
                    <a:pt x="6968" y="2104513"/>
                    <a:pt x="207" y="2203985"/>
                  </a:cubicBezTo>
                  <a:cubicBezTo>
                    <a:pt x="-959" y="2212954"/>
                    <a:pt x="2888" y="2221690"/>
                    <a:pt x="9532" y="2227048"/>
                  </a:cubicBezTo>
                  <a:cubicBezTo>
                    <a:pt x="12213" y="2244170"/>
                    <a:pt x="27716" y="2259778"/>
                    <a:pt x="45667" y="2262690"/>
                  </a:cubicBezTo>
                  <a:cubicBezTo>
                    <a:pt x="47416" y="2263156"/>
                    <a:pt x="49164" y="2263389"/>
                    <a:pt x="50913" y="2263505"/>
                  </a:cubicBezTo>
                  <a:cubicBezTo>
                    <a:pt x="57906" y="2263505"/>
                    <a:pt x="63268" y="2259428"/>
                    <a:pt x="65949" y="2253954"/>
                  </a:cubicBezTo>
                  <a:cubicBezTo>
                    <a:pt x="69330" y="2255585"/>
                    <a:pt x="73176" y="2256517"/>
                    <a:pt x="77023" y="2256517"/>
                  </a:cubicBezTo>
                  <a:cubicBezTo>
                    <a:pt x="127729" y="2251275"/>
                    <a:pt x="242428" y="2256051"/>
                    <a:pt x="246508" y="2186863"/>
                  </a:cubicBezTo>
                  <a:cubicBezTo>
                    <a:pt x="243477" y="2063164"/>
                    <a:pt x="240563" y="1938417"/>
                    <a:pt x="255716" y="1815300"/>
                  </a:cubicBezTo>
                  <a:cubicBezTo>
                    <a:pt x="278330" y="1624510"/>
                    <a:pt x="293483" y="1432672"/>
                    <a:pt x="335563" y="1244678"/>
                  </a:cubicBezTo>
                  <a:cubicBezTo>
                    <a:pt x="371931" y="1078115"/>
                    <a:pt x="404336" y="902816"/>
                    <a:pt x="445717" y="735904"/>
                  </a:cubicBezTo>
                  <a:cubicBezTo>
                    <a:pt x="503299" y="551171"/>
                    <a:pt x="553888" y="364574"/>
                    <a:pt x="590839" y="174483"/>
                  </a:cubicBezTo>
                  <a:cubicBezTo>
                    <a:pt x="598766" y="135230"/>
                    <a:pt x="608907" y="90619"/>
                    <a:pt x="616833" y="49736"/>
                  </a:cubicBezTo>
                  <a:cubicBezTo>
                    <a:pt x="617999" y="34128"/>
                    <a:pt x="630588" y="2912"/>
                    <a:pt x="606809" y="0"/>
                  </a:cubicBezTo>
                  <a:close/>
                  <a:moveTo>
                    <a:pt x="64784" y="2207014"/>
                  </a:moveTo>
                  <a:cubicBezTo>
                    <a:pt x="63385" y="2206082"/>
                    <a:pt x="61986" y="2205267"/>
                    <a:pt x="60005" y="2204684"/>
                  </a:cubicBezTo>
                  <a:cubicBezTo>
                    <a:pt x="58023" y="2203869"/>
                    <a:pt x="56274" y="2203286"/>
                    <a:pt x="54526" y="2202820"/>
                  </a:cubicBezTo>
                  <a:cubicBezTo>
                    <a:pt x="56274" y="2203286"/>
                    <a:pt x="58139" y="2203869"/>
                    <a:pt x="60121" y="2204684"/>
                  </a:cubicBezTo>
                  <a:cubicBezTo>
                    <a:pt x="61870" y="2205267"/>
                    <a:pt x="63502" y="2205965"/>
                    <a:pt x="64900" y="2206897"/>
                  </a:cubicBezTo>
                  <a:cubicBezTo>
                    <a:pt x="65017" y="2206897"/>
                    <a:pt x="65017" y="2206781"/>
                    <a:pt x="65133" y="2206781"/>
                  </a:cubicBezTo>
                  <a:cubicBezTo>
                    <a:pt x="65017" y="2206897"/>
                    <a:pt x="64900" y="2207014"/>
                    <a:pt x="64784" y="2207014"/>
                  </a:cubicBezTo>
                  <a:close/>
                  <a:moveTo>
                    <a:pt x="86814" y="2202704"/>
                  </a:moveTo>
                  <a:cubicBezTo>
                    <a:pt x="84833" y="2202471"/>
                    <a:pt x="82735" y="2202587"/>
                    <a:pt x="80753" y="2202587"/>
                  </a:cubicBezTo>
                  <a:cubicBezTo>
                    <a:pt x="82735" y="2202471"/>
                    <a:pt x="84833" y="2202471"/>
                    <a:pt x="86814" y="2202704"/>
                  </a:cubicBezTo>
                  <a:cubicBezTo>
                    <a:pt x="86814" y="2202704"/>
                    <a:pt x="86814" y="2202704"/>
                    <a:pt x="86814" y="2202704"/>
                  </a:cubicBezTo>
                  <a:close/>
                  <a:moveTo>
                    <a:pt x="557852" y="153634"/>
                  </a:moveTo>
                  <a:cubicBezTo>
                    <a:pt x="555054" y="160739"/>
                    <a:pt x="552140" y="167844"/>
                    <a:pt x="549226" y="174833"/>
                  </a:cubicBezTo>
                  <a:cubicBezTo>
                    <a:pt x="552257" y="167495"/>
                    <a:pt x="555054" y="160156"/>
                    <a:pt x="558085" y="152935"/>
                  </a:cubicBezTo>
                  <a:cubicBezTo>
                    <a:pt x="557968" y="153168"/>
                    <a:pt x="557852" y="153401"/>
                    <a:pt x="557852" y="1536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6" name="Google Shape;2046;p22"/>
            <p:cNvSpPr/>
            <p:nvPr/>
          </p:nvSpPr>
          <p:spPr>
            <a:xfrm>
              <a:off x="1071864" y="1226567"/>
              <a:ext cx="1690185" cy="1176421"/>
            </a:xfrm>
            <a:custGeom>
              <a:rect b="b" l="l" r="r" t="t"/>
              <a:pathLst>
                <a:path extrusionOk="0" h="1176421" w="1690185">
                  <a:moveTo>
                    <a:pt x="977633" y="534216"/>
                  </a:moveTo>
                  <a:cubicBezTo>
                    <a:pt x="1032069" y="494380"/>
                    <a:pt x="1076713" y="450468"/>
                    <a:pt x="1133480" y="411215"/>
                  </a:cubicBezTo>
                  <a:cubicBezTo>
                    <a:pt x="1188266" y="370914"/>
                    <a:pt x="1246431" y="335389"/>
                    <a:pt x="1300284" y="293690"/>
                  </a:cubicBezTo>
                  <a:cubicBezTo>
                    <a:pt x="1377800" y="233355"/>
                    <a:pt x="1452401" y="168709"/>
                    <a:pt x="1534579" y="114315"/>
                  </a:cubicBezTo>
                  <a:cubicBezTo>
                    <a:pt x="1562438" y="96144"/>
                    <a:pt x="1585984" y="80303"/>
                    <a:pt x="1616873" y="64462"/>
                  </a:cubicBezTo>
                  <a:cubicBezTo>
                    <a:pt x="1632493" y="54795"/>
                    <a:pt x="1655922" y="50951"/>
                    <a:pt x="1663849" y="32897"/>
                  </a:cubicBezTo>
                  <a:cubicBezTo>
                    <a:pt x="1675855" y="28122"/>
                    <a:pt x="1692057" y="28704"/>
                    <a:pt x="1700800" y="18570"/>
                  </a:cubicBezTo>
                  <a:cubicBezTo>
                    <a:pt x="1704996" y="-765"/>
                    <a:pt x="1670726" y="8437"/>
                    <a:pt x="1660119" y="9252"/>
                  </a:cubicBezTo>
                  <a:cubicBezTo>
                    <a:pt x="1634358" y="-15558"/>
                    <a:pt x="1598106" y="16124"/>
                    <a:pt x="1572229" y="27539"/>
                  </a:cubicBezTo>
                  <a:cubicBezTo>
                    <a:pt x="1510100" y="41516"/>
                    <a:pt x="1449370" y="61084"/>
                    <a:pt x="1389456" y="82633"/>
                  </a:cubicBezTo>
                  <a:cubicBezTo>
                    <a:pt x="1066456" y="190840"/>
                    <a:pt x="756277" y="346920"/>
                    <a:pt x="496688" y="569974"/>
                  </a:cubicBezTo>
                  <a:cubicBezTo>
                    <a:pt x="335013" y="692275"/>
                    <a:pt x="186160" y="829835"/>
                    <a:pt x="45700" y="975781"/>
                  </a:cubicBezTo>
                  <a:cubicBezTo>
                    <a:pt x="26700" y="998960"/>
                    <a:pt x="-4190" y="1023654"/>
                    <a:pt x="473" y="1056500"/>
                  </a:cubicBezTo>
                  <a:cubicBezTo>
                    <a:pt x="4320" y="1077816"/>
                    <a:pt x="21338" y="1093074"/>
                    <a:pt x="36725" y="1106818"/>
                  </a:cubicBezTo>
                  <a:cubicBezTo>
                    <a:pt x="68896" y="1133608"/>
                    <a:pt x="105264" y="1155390"/>
                    <a:pt x="140234" y="1178103"/>
                  </a:cubicBezTo>
                  <a:cubicBezTo>
                    <a:pt x="203412" y="1197671"/>
                    <a:pt x="291884" y="1094821"/>
                    <a:pt x="342007" y="1059296"/>
                  </a:cubicBezTo>
                  <a:cubicBezTo>
                    <a:pt x="440038" y="982887"/>
                    <a:pt x="519185" y="882599"/>
                    <a:pt x="620946" y="808171"/>
                  </a:cubicBezTo>
                  <a:cubicBezTo>
                    <a:pt x="738909" y="717784"/>
                    <a:pt x="854075" y="617847"/>
                    <a:pt x="977633" y="534216"/>
                  </a:cubicBezTo>
                  <a:close/>
                  <a:moveTo>
                    <a:pt x="495989" y="570556"/>
                  </a:moveTo>
                  <a:cubicBezTo>
                    <a:pt x="496105" y="570440"/>
                    <a:pt x="496338" y="570324"/>
                    <a:pt x="496455" y="570207"/>
                  </a:cubicBezTo>
                  <a:cubicBezTo>
                    <a:pt x="495989" y="570556"/>
                    <a:pt x="495639" y="570906"/>
                    <a:pt x="495173" y="571256"/>
                  </a:cubicBezTo>
                  <a:cubicBezTo>
                    <a:pt x="495406" y="571022"/>
                    <a:pt x="495756" y="570790"/>
                    <a:pt x="495989" y="5705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7" name="Google Shape;2047;p22"/>
            <p:cNvSpPr/>
            <p:nvPr/>
          </p:nvSpPr>
          <p:spPr>
            <a:xfrm>
              <a:off x="3825475" y="1369185"/>
              <a:ext cx="11700" cy="11700"/>
            </a:xfrm>
            <a:custGeom>
              <a:rect b="b" l="l" r="r" t="t"/>
              <a:pathLst>
                <a:path extrusionOk="0" h="120000" w="120000">
                  <a:moveTo>
                    <a:pt x="2399" y="1205"/>
                  </a:moveTo>
                  <a:cubicBezTo>
                    <a:pt x="1205" y="1205"/>
                    <a:pt x="1205" y="1205"/>
                    <a:pt x="0" y="0"/>
                  </a:cubicBezTo>
                  <a:cubicBezTo>
                    <a:pt x="0" y="2400"/>
                    <a:pt x="1205" y="3595"/>
                    <a:pt x="1205" y="6006"/>
                  </a:cubicBezTo>
                  <a:cubicBezTo>
                    <a:pt x="4798" y="8396"/>
                    <a:pt x="7196" y="8396"/>
                    <a:pt x="10800" y="12002"/>
                  </a:cubicBezTo>
                  <a:cubicBezTo>
                    <a:pt x="8401" y="8396"/>
                    <a:pt x="4798" y="4801"/>
                    <a:pt x="2399" y="12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8" name="Google Shape;2048;p22"/>
            <p:cNvSpPr/>
            <p:nvPr/>
          </p:nvSpPr>
          <p:spPr>
            <a:xfrm>
              <a:off x="3605628" y="1368902"/>
              <a:ext cx="291411" cy="2224717"/>
            </a:xfrm>
            <a:custGeom>
              <a:rect b="b" l="l" r="r" t="t"/>
              <a:pathLst>
                <a:path extrusionOk="0" h="2224717" w="291411">
                  <a:moveTo>
                    <a:pt x="259246" y="279363"/>
                  </a:moveTo>
                  <a:cubicBezTo>
                    <a:pt x="247473" y="186647"/>
                    <a:pt x="237915" y="92184"/>
                    <a:pt x="219964" y="866"/>
                  </a:cubicBezTo>
                  <a:cubicBezTo>
                    <a:pt x="216234" y="-1580"/>
                    <a:pt x="213786" y="1332"/>
                    <a:pt x="212270" y="7389"/>
                  </a:cubicBezTo>
                  <a:cubicBezTo>
                    <a:pt x="204810" y="-998"/>
                    <a:pt x="188491" y="516"/>
                    <a:pt x="184411" y="11931"/>
                  </a:cubicBezTo>
                  <a:cubicBezTo>
                    <a:pt x="175203" y="126778"/>
                    <a:pt x="149908" y="240227"/>
                    <a:pt x="140816" y="355307"/>
                  </a:cubicBezTo>
                  <a:cubicBezTo>
                    <a:pt x="131141" y="609111"/>
                    <a:pt x="95473" y="860352"/>
                    <a:pt x="63184" y="1111944"/>
                  </a:cubicBezTo>
                  <a:cubicBezTo>
                    <a:pt x="37074" y="1346995"/>
                    <a:pt x="22736" y="1583328"/>
                    <a:pt x="11313" y="1819427"/>
                  </a:cubicBezTo>
                  <a:cubicBezTo>
                    <a:pt x="6417" y="1922393"/>
                    <a:pt x="472" y="2025010"/>
                    <a:pt x="1289" y="2128092"/>
                  </a:cubicBezTo>
                  <a:cubicBezTo>
                    <a:pt x="-11417" y="2217431"/>
                    <a:pt x="72393" y="2226632"/>
                    <a:pt x="140233" y="2232456"/>
                  </a:cubicBezTo>
                  <a:cubicBezTo>
                    <a:pt x="162381" y="2234436"/>
                    <a:pt x="185227" y="2235834"/>
                    <a:pt x="207491" y="2233155"/>
                  </a:cubicBezTo>
                  <a:cubicBezTo>
                    <a:pt x="225209" y="2231524"/>
                    <a:pt x="234184" y="2211723"/>
                    <a:pt x="228706" y="2196698"/>
                  </a:cubicBezTo>
                  <a:cubicBezTo>
                    <a:pt x="254583" y="2195416"/>
                    <a:pt x="255865" y="2166181"/>
                    <a:pt x="254933" y="2145913"/>
                  </a:cubicBezTo>
                  <a:cubicBezTo>
                    <a:pt x="255166" y="2103050"/>
                    <a:pt x="254933" y="2060069"/>
                    <a:pt x="254933" y="2017089"/>
                  </a:cubicBezTo>
                  <a:cubicBezTo>
                    <a:pt x="255283" y="1876268"/>
                    <a:pt x="266939" y="1739640"/>
                    <a:pt x="277663" y="1597654"/>
                  </a:cubicBezTo>
                  <a:cubicBezTo>
                    <a:pt x="294915" y="1268256"/>
                    <a:pt x="292467" y="938043"/>
                    <a:pt x="288737" y="608296"/>
                  </a:cubicBezTo>
                  <a:cubicBezTo>
                    <a:pt x="285939" y="498108"/>
                    <a:pt x="276731" y="388386"/>
                    <a:pt x="259246" y="279363"/>
                  </a:cubicBezTo>
                  <a:close/>
                  <a:moveTo>
                    <a:pt x="197000" y="2180391"/>
                  </a:moveTo>
                  <a:cubicBezTo>
                    <a:pt x="190473" y="2180740"/>
                    <a:pt x="183829" y="2180856"/>
                    <a:pt x="177301" y="2180740"/>
                  </a:cubicBezTo>
                  <a:cubicBezTo>
                    <a:pt x="183829" y="2180856"/>
                    <a:pt x="190356" y="2180740"/>
                    <a:pt x="196884" y="2180391"/>
                  </a:cubicBezTo>
                  <a:cubicBezTo>
                    <a:pt x="198865" y="2180158"/>
                    <a:pt x="200847" y="2180041"/>
                    <a:pt x="202829" y="2180041"/>
                  </a:cubicBezTo>
                  <a:cubicBezTo>
                    <a:pt x="202712" y="2179808"/>
                    <a:pt x="202712" y="2179459"/>
                    <a:pt x="202596" y="2179226"/>
                  </a:cubicBezTo>
                  <a:cubicBezTo>
                    <a:pt x="202712" y="2179459"/>
                    <a:pt x="202829" y="2179808"/>
                    <a:pt x="202945" y="2180041"/>
                  </a:cubicBezTo>
                  <a:cubicBezTo>
                    <a:pt x="200964" y="2180041"/>
                    <a:pt x="198982" y="2180158"/>
                    <a:pt x="197000" y="21803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9" name="Google Shape;2049;p22"/>
            <p:cNvSpPr/>
            <p:nvPr/>
          </p:nvSpPr>
          <p:spPr>
            <a:xfrm>
              <a:off x="2754534" y="1199391"/>
              <a:ext cx="722700" cy="2282956"/>
            </a:xfrm>
            <a:custGeom>
              <a:rect b="b" l="l" r="r" t="t"/>
              <a:pathLst>
                <a:path extrusionOk="0" h="2282956" w="722700">
                  <a:moveTo>
                    <a:pt x="592793" y="192391"/>
                  </a:moveTo>
                  <a:cubicBezTo>
                    <a:pt x="626713" y="143587"/>
                    <a:pt x="663315" y="96530"/>
                    <a:pt x="702713" y="51919"/>
                  </a:cubicBezTo>
                  <a:cubicBezTo>
                    <a:pt x="712971" y="37942"/>
                    <a:pt x="741762" y="23965"/>
                    <a:pt x="725094" y="4629"/>
                  </a:cubicBezTo>
                  <a:cubicBezTo>
                    <a:pt x="703180" y="-12260"/>
                    <a:pt x="685811" y="21518"/>
                    <a:pt x="670891" y="34680"/>
                  </a:cubicBezTo>
                  <a:cubicBezTo>
                    <a:pt x="636039" y="73584"/>
                    <a:pt x="602818" y="114235"/>
                    <a:pt x="572161" y="156516"/>
                  </a:cubicBezTo>
                  <a:cubicBezTo>
                    <a:pt x="455130" y="315508"/>
                    <a:pt x="373768" y="496630"/>
                    <a:pt x="300099" y="678684"/>
                  </a:cubicBezTo>
                  <a:cubicBezTo>
                    <a:pt x="169897" y="988397"/>
                    <a:pt x="97743" y="1317563"/>
                    <a:pt x="49136" y="1649406"/>
                  </a:cubicBezTo>
                  <a:cubicBezTo>
                    <a:pt x="27222" y="1799080"/>
                    <a:pt x="12069" y="1949685"/>
                    <a:pt x="5424" y="2100756"/>
                  </a:cubicBezTo>
                  <a:cubicBezTo>
                    <a:pt x="2627" y="2150958"/>
                    <a:pt x="3559" y="2201509"/>
                    <a:pt x="762" y="2251595"/>
                  </a:cubicBezTo>
                  <a:cubicBezTo>
                    <a:pt x="-2502" y="2265106"/>
                    <a:pt x="4958" y="2279200"/>
                    <a:pt x="18596" y="2282927"/>
                  </a:cubicBezTo>
                  <a:cubicBezTo>
                    <a:pt x="21161" y="2283393"/>
                    <a:pt x="23492" y="2283626"/>
                    <a:pt x="25823" y="2283509"/>
                  </a:cubicBezTo>
                  <a:cubicBezTo>
                    <a:pt x="56713" y="2283509"/>
                    <a:pt x="53566" y="2240063"/>
                    <a:pt x="53449" y="2216069"/>
                  </a:cubicBezTo>
                  <a:cubicBezTo>
                    <a:pt x="53799" y="2181126"/>
                    <a:pt x="54381" y="2146299"/>
                    <a:pt x="55664" y="2111356"/>
                  </a:cubicBezTo>
                  <a:cubicBezTo>
                    <a:pt x="62774" y="1923711"/>
                    <a:pt x="83406" y="1735483"/>
                    <a:pt x="113946" y="1549702"/>
                  </a:cubicBezTo>
                  <a:cubicBezTo>
                    <a:pt x="160455" y="1249540"/>
                    <a:pt x="232958" y="952755"/>
                    <a:pt x="350572" y="671928"/>
                  </a:cubicBezTo>
                  <a:cubicBezTo>
                    <a:pt x="417480" y="505599"/>
                    <a:pt x="490799" y="340550"/>
                    <a:pt x="592793" y="1923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0" name="Google Shape;2050;p22"/>
            <p:cNvSpPr/>
            <p:nvPr/>
          </p:nvSpPr>
          <p:spPr>
            <a:xfrm>
              <a:off x="1687344" y="999886"/>
              <a:ext cx="1666872" cy="1968467"/>
            </a:xfrm>
            <a:custGeom>
              <a:rect b="b" l="l" r="r" t="t"/>
              <a:pathLst>
                <a:path extrusionOk="0" h="1968467" w="1666872">
                  <a:moveTo>
                    <a:pt x="1469634" y="157427"/>
                  </a:moveTo>
                  <a:cubicBezTo>
                    <a:pt x="1533861" y="110836"/>
                    <a:pt x="1594125" y="58655"/>
                    <a:pt x="1661382" y="16373"/>
                  </a:cubicBezTo>
                  <a:cubicBezTo>
                    <a:pt x="1666394" y="13345"/>
                    <a:pt x="1671174" y="9850"/>
                    <a:pt x="1675720" y="6240"/>
                  </a:cubicBezTo>
                  <a:cubicBezTo>
                    <a:pt x="1677235" y="4958"/>
                    <a:pt x="1677468" y="2279"/>
                    <a:pt x="1675720" y="1115"/>
                  </a:cubicBezTo>
                  <a:cubicBezTo>
                    <a:pt x="1666744" y="-2496"/>
                    <a:pt x="1657069" y="3561"/>
                    <a:pt x="1648443" y="6589"/>
                  </a:cubicBezTo>
                  <a:cubicBezTo>
                    <a:pt x="1568830" y="42115"/>
                    <a:pt x="1501805" y="99654"/>
                    <a:pt x="1429069" y="147061"/>
                  </a:cubicBezTo>
                  <a:cubicBezTo>
                    <a:pt x="1305744" y="226731"/>
                    <a:pt x="1197805" y="325970"/>
                    <a:pt x="1088817" y="423695"/>
                  </a:cubicBezTo>
                  <a:cubicBezTo>
                    <a:pt x="940314" y="553567"/>
                    <a:pt x="812093" y="704521"/>
                    <a:pt x="679676" y="850351"/>
                  </a:cubicBezTo>
                  <a:cubicBezTo>
                    <a:pt x="552271" y="998860"/>
                    <a:pt x="452491" y="1168102"/>
                    <a:pt x="338491" y="1326627"/>
                  </a:cubicBezTo>
                  <a:cubicBezTo>
                    <a:pt x="229503" y="1484687"/>
                    <a:pt x="135203" y="1651716"/>
                    <a:pt x="57105" y="1827130"/>
                  </a:cubicBezTo>
                  <a:cubicBezTo>
                    <a:pt x="38804" y="1865568"/>
                    <a:pt x="19454" y="1903772"/>
                    <a:pt x="2203" y="1942676"/>
                  </a:cubicBezTo>
                  <a:cubicBezTo>
                    <a:pt x="-3392" y="1955605"/>
                    <a:pt x="1970" y="1970864"/>
                    <a:pt x="14908" y="1976804"/>
                  </a:cubicBezTo>
                  <a:cubicBezTo>
                    <a:pt x="54307" y="1991247"/>
                    <a:pt x="61884" y="1926369"/>
                    <a:pt x="78786" y="1900977"/>
                  </a:cubicBezTo>
                  <a:cubicBezTo>
                    <a:pt x="106295" y="1843787"/>
                    <a:pt x="133221" y="1786363"/>
                    <a:pt x="159915" y="1728940"/>
                  </a:cubicBezTo>
                  <a:cubicBezTo>
                    <a:pt x="215399" y="1608037"/>
                    <a:pt x="286620" y="1495519"/>
                    <a:pt x="359007" y="1384284"/>
                  </a:cubicBezTo>
                  <a:cubicBezTo>
                    <a:pt x="472074" y="1222496"/>
                    <a:pt x="574884" y="1053255"/>
                    <a:pt x="698443" y="899155"/>
                  </a:cubicBezTo>
                  <a:cubicBezTo>
                    <a:pt x="835872" y="744357"/>
                    <a:pt x="969688" y="585016"/>
                    <a:pt x="1124136" y="446757"/>
                  </a:cubicBezTo>
                  <a:cubicBezTo>
                    <a:pt x="1234173" y="344140"/>
                    <a:pt x="1345259" y="242689"/>
                    <a:pt x="1469634" y="1574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22"/>
            <p:cNvSpPr/>
            <p:nvPr/>
          </p:nvSpPr>
          <p:spPr>
            <a:xfrm>
              <a:off x="2747412" y="-2001097"/>
              <a:ext cx="279754" cy="349432"/>
            </a:xfrm>
            <a:custGeom>
              <a:rect b="b" l="l" r="r" t="t"/>
              <a:pathLst>
                <a:path extrusionOk="0" h="349432" w="279754">
                  <a:moveTo>
                    <a:pt x="10449" y="233663"/>
                  </a:moveTo>
                  <a:cubicBezTo>
                    <a:pt x="22688" y="242399"/>
                    <a:pt x="37492" y="237507"/>
                    <a:pt x="50780" y="234362"/>
                  </a:cubicBezTo>
                  <a:cubicBezTo>
                    <a:pt x="93210" y="225160"/>
                    <a:pt x="139253" y="236459"/>
                    <a:pt x="172940" y="263481"/>
                  </a:cubicBezTo>
                  <a:cubicBezTo>
                    <a:pt x="194388" y="282118"/>
                    <a:pt x="212222" y="304714"/>
                    <a:pt x="226560" y="329175"/>
                  </a:cubicBezTo>
                  <a:cubicBezTo>
                    <a:pt x="233087" y="340706"/>
                    <a:pt x="240081" y="354916"/>
                    <a:pt x="255118" y="355964"/>
                  </a:cubicBezTo>
                  <a:cubicBezTo>
                    <a:pt x="273185" y="358178"/>
                    <a:pt x="289504" y="339541"/>
                    <a:pt x="283560" y="321837"/>
                  </a:cubicBezTo>
                  <a:cubicBezTo>
                    <a:pt x="280179" y="311936"/>
                    <a:pt x="275284" y="302618"/>
                    <a:pt x="270971" y="293183"/>
                  </a:cubicBezTo>
                  <a:cubicBezTo>
                    <a:pt x="256866" y="263132"/>
                    <a:pt x="247658" y="230751"/>
                    <a:pt x="244627" y="197672"/>
                  </a:cubicBezTo>
                  <a:cubicBezTo>
                    <a:pt x="241363" y="163544"/>
                    <a:pt x="246958" y="129532"/>
                    <a:pt x="256750" y="96919"/>
                  </a:cubicBezTo>
                  <a:cubicBezTo>
                    <a:pt x="263044" y="81194"/>
                    <a:pt x="272253" y="58365"/>
                    <a:pt x="256400" y="44504"/>
                  </a:cubicBezTo>
                  <a:cubicBezTo>
                    <a:pt x="237866" y="27615"/>
                    <a:pt x="211756" y="40544"/>
                    <a:pt x="189725" y="40660"/>
                  </a:cubicBezTo>
                  <a:cubicBezTo>
                    <a:pt x="161400" y="42757"/>
                    <a:pt x="133658" y="31924"/>
                    <a:pt x="109179" y="18646"/>
                  </a:cubicBezTo>
                  <a:cubicBezTo>
                    <a:pt x="102535" y="13754"/>
                    <a:pt x="95191" y="8279"/>
                    <a:pt x="86682" y="8862"/>
                  </a:cubicBezTo>
                  <a:cubicBezTo>
                    <a:pt x="82602" y="-4184"/>
                    <a:pt x="63253" y="-2436"/>
                    <a:pt x="63253" y="11541"/>
                  </a:cubicBezTo>
                  <a:cubicBezTo>
                    <a:pt x="64885" y="28663"/>
                    <a:pt x="63719" y="46018"/>
                    <a:pt x="60572" y="63024"/>
                  </a:cubicBezTo>
                  <a:cubicBezTo>
                    <a:pt x="51480" y="101112"/>
                    <a:pt x="43204" y="139200"/>
                    <a:pt x="22572" y="173794"/>
                  </a:cubicBezTo>
                  <a:cubicBezTo>
                    <a:pt x="10332" y="191848"/>
                    <a:pt x="-13913" y="214095"/>
                    <a:pt x="10449" y="2336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22"/>
            <p:cNvSpPr/>
            <p:nvPr/>
          </p:nvSpPr>
          <p:spPr>
            <a:xfrm>
              <a:off x="2095069" y="2852945"/>
              <a:ext cx="268098" cy="407670"/>
            </a:xfrm>
            <a:custGeom>
              <a:rect b="b" l="l" r="r" t="t"/>
              <a:pathLst>
                <a:path extrusionOk="0" h="407670" w="268098">
                  <a:moveTo>
                    <a:pt x="197699" y="105225"/>
                  </a:moveTo>
                  <a:cubicBezTo>
                    <a:pt x="173920" y="92878"/>
                    <a:pt x="152355" y="74941"/>
                    <a:pt x="136153" y="53509"/>
                  </a:cubicBezTo>
                  <a:cubicBezTo>
                    <a:pt x="127876" y="42327"/>
                    <a:pt x="119833" y="26719"/>
                    <a:pt x="103981" y="26952"/>
                  </a:cubicBezTo>
                  <a:cubicBezTo>
                    <a:pt x="96987" y="-15562"/>
                    <a:pt x="73324" y="-3449"/>
                    <a:pt x="74723" y="33242"/>
                  </a:cubicBezTo>
                  <a:cubicBezTo>
                    <a:pt x="76705" y="106739"/>
                    <a:pt x="46981" y="172199"/>
                    <a:pt x="7582" y="233583"/>
                  </a:cubicBezTo>
                  <a:cubicBezTo>
                    <a:pt x="-9903" y="255015"/>
                    <a:pt x="4668" y="285648"/>
                    <a:pt x="32760" y="283319"/>
                  </a:cubicBezTo>
                  <a:cubicBezTo>
                    <a:pt x="56889" y="280873"/>
                    <a:pt x="80784" y="286929"/>
                    <a:pt x="101183" y="299975"/>
                  </a:cubicBezTo>
                  <a:cubicBezTo>
                    <a:pt x="129275" y="318378"/>
                    <a:pt x="151656" y="344353"/>
                    <a:pt x="171472" y="371259"/>
                  </a:cubicBezTo>
                  <a:cubicBezTo>
                    <a:pt x="181263" y="384421"/>
                    <a:pt x="187558" y="401427"/>
                    <a:pt x="202361" y="409813"/>
                  </a:cubicBezTo>
                  <a:cubicBezTo>
                    <a:pt x="217515" y="418432"/>
                    <a:pt x="239196" y="409347"/>
                    <a:pt x="242809" y="392109"/>
                  </a:cubicBezTo>
                  <a:cubicBezTo>
                    <a:pt x="245956" y="376966"/>
                    <a:pt x="241877" y="361591"/>
                    <a:pt x="240128" y="346449"/>
                  </a:cubicBezTo>
                  <a:cubicBezTo>
                    <a:pt x="235466" y="314185"/>
                    <a:pt x="234183" y="281339"/>
                    <a:pt x="239778" y="249191"/>
                  </a:cubicBezTo>
                  <a:cubicBezTo>
                    <a:pt x="244907" y="223799"/>
                    <a:pt x="251901" y="198407"/>
                    <a:pt x="265189" y="175926"/>
                  </a:cubicBezTo>
                  <a:cubicBezTo>
                    <a:pt x="273232" y="163347"/>
                    <a:pt x="283374" y="147972"/>
                    <a:pt x="276030" y="132830"/>
                  </a:cubicBezTo>
                  <a:cubicBezTo>
                    <a:pt x="261576" y="103477"/>
                    <a:pt x="222294" y="120833"/>
                    <a:pt x="197699" y="1052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3" name="Google Shape;2053;p22"/>
            <p:cNvSpPr/>
            <p:nvPr/>
          </p:nvSpPr>
          <p:spPr>
            <a:xfrm>
              <a:off x="1784529" y="-667053"/>
              <a:ext cx="1550308" cy="1362785"/>
            </a:xfrm>
            <a:custGeom>
              <a:rect b="b" l="l" r="r" t="t"/>
              <a:pathLst>
                <a:path extrusionOk="0" h="1362785" w="1550308">
                  <a:moveTo>
                    <a:pt x="66110" y="237828"/>
                  </a:moveTo>
                  <a:cubicBezTo>
                    <a:pt x="246669" y="248544"/>
                    <a:pt x="422564" y="298629"/>
                    <a:pt x="586920" y="373175"/>
                  </a:cubicBezTo>
                  <a:cubicBezTo>
                    <a:pt x="654062" y="409865"/>
                    <a:pt x="720387" y="448536"/>
                    <a:pt x="785313" y="488953"/>
                  </a:cubicBezTo>
                  <a:cubicBezTo>
                    <a:pt x="835669" y="522732"/>
                    <a:pt x="884859" y="565013"/>
                    <a:pt x="933583" y="602169"/>
                  </a:cubicBezTo>
                  <a:cubicBezTo>
                    <a:pt x="1016694" y="662272"/>
                    <a:pt x="1089314" y="733672"/>
                    <a:pt x="1155056" y="812178"/>
                  </a:cubicBezTo>
                  <a:cubicBezTo>
                    <a:pt x="1211240" y="873329"/>
                    <a:pt x="1268240" y="934829"/>
                    <a:pt x="1315565" y="1004715"/>
                  </a:cubicBezTo>
                  <a:cubicBezTo>
                    <a:pt x="1354848" y="1063070"/>
                    <a:pt x="1386320" y="1126085"/>
                    <a:pt x="1418725" y="1188400"/>
                  </a:cubicBezTo>
                  <a:cubicBezTo>
                    <a:pt x="1443786" y="1243843"/>
                    <a:pt x="1467216" y="1300102"/>
                    <a:pt x="1500670" y="1351235"/>
                  </a:cubicBezTo>
                  <a:cubicBezTo>
                    <a:pt x="1504633" y="1357642"/>
                    <a:pt x="1510111" y="1362999"/>
                    <a:pt x="1517572" y="1364980"/>
                  </a:cubicBezTo>
                  <a:cubicBezTo>
                    <a:pt x="1520020" y="1365795"/>
                    <a:pt x="1522351" y="1366144"/>
                    <a:pt x="1524799" y="1366261"/>
                  </a:cubicBezTo>
                  <a:cubicBezTo>
                    <a:pt x="1542400" y="1366261"/>
                    <a:pt x="1557320" y="1346227"/>
                    <a:pt x="1549161" y="1329221"/>
                  </a:cubicBezTo>
                  <a:cubicBezTo>
                    <a:pt x="1542983" y="1316409"/>
                    <a:pt x="1535173" y="1304295"/>
                    <a:pt x="1527946" y="1291948"/>
                  </a:cubicBezTo>
                  <a:cubicBezTo>
                    <a:pt x="1527480" y="1267255"/>
                    <a:pt x="1526081" y="1242329"/>
                    <a:pt x="1522001" y="1217985"/>
                  </a:cubicBezTo>
                  <a:cubicBezTo>
                    <a:pt x="1516289" y="1180829"/>
                    <a:pt x="1505565" y="1144837"/>
                    <a:pt x="1493326" y="1109428"/>
                  </a:cubicBezTo>
                  <a:cubicBezTo>
                    <a:pt x="1434578" y="950437"/>
                    <a:pt x="1335964" y="809848"/>
                    <a:pt x="1233154" y="676249"/>
                  </a:cubicBezTo>
                  <a:cubicBezTo>
                    <a:pt x="1156222" y="573865"/>
                    <a:pt x="1074393" y="474976"/>
                    <a:pt x="976712" y="391578"/>
                  </a:cubicBezTo>
                  <a:cubicBezTo>
                    <a:pt x="929737" y="349530"/>
                    <a:pt x="884743" y="304686"/>
                    <a:pt x="834037" y="266947"/>
                  </a:cubicBezTo>
                  <a:cubicBezTo>
                    <a:pt x="781000" y="228044"/>
                    <a:pt x="724117" y="195081"/>
                    <a:pt x="667583" y="161419"/>
                  </a:cubicBezTo>
                  <a:cubicBezTo>
                    <a:pt x="593914" y="117274"/>
                    <a:pt x="510687" y="93745"/>
                    <a:pt x="429092" y="68703"/>
                  </a:cubicBezTo>
                  <a:cubicBezTo>
                    <a:pt x="348779" y="41447"/>
                    <a:pt x="266951" y="18851"/>
                    <a:pt x="182442" y="9416"/>
                  </a:cubicBezTo>
                  <a:cubicBezTo>
                    <a:pt x="140129" y="4873"/>
                    <a:pt x="103877" y="-16326"/>
                    <a:pt x="72754" y="25373"/>
                  </a:cubicBezTo>
                  <a:cubicBezTo>
                    <a:pt x="37668" y="64044"/>
                    <a:pt x="17619" y="113896"/>
                    <a:pt x="3632" y="163632"/>
                  </a:cubicBezTo>
                  <a:cubicBezTo>
                    <a:pt x="-12454" y="204865"/>
                    <a:pt x="27877" y="236780"/>
                    <a:pt x="66110" y="2378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4" name="Google Shape;2054;p22"/>
            <p:cNvSpPr/>
            <p:nvPr/>
          </p:nvSpPr>
          <p:spPr>
            <a:xfrm>
              <a:off x="1063462" y="-962644"/>
              <a:ext cx="326380" cy="267897"/>
            </a:xfrm>
            <a:custGeom>
              <a:rect b="b" l="l" r="r" t="t"/>
              <a:pathLst>
                <a:path extrusionOk="0" h="267897" w="326380">
                  <a:moveTo>
                    <a:pt x="32538" y="59123"/>
                  </a:moveTo>
                  <a:cubicBezTo>
                    <a:pt x="63544" y="110606"/>
                    <a:pt x="69838" y="171058"/>
                    <a:pt x="67391" y="229995"/>
                  </a:cubicBezTo>
                  <a:cubicBezTo>
                    <a:pt x="65992" y="241643"/>
                    <a:pt x="64943" y="254689"/>
                    <a:pt x="73102" y="264356"/>
                  </a:cubicBezTo>
                  <a:cubicBezTo>
                    <a:pt x="95133" y="288118"/>
                    <a:pt x="126955" y="264007"/>
                    <a:pt x="150734" y="255155"/>
                  </a:cubicBezTo>
                  <a:cubicBezTo>
                    <a:pt x="171133" y="247933"/>
                    <a:pt x="192581" y="243041"/>
                    <a:pt x="214378" y="244206"/>
                  </a:cubicBezTo>
                  <a:cubicBezTo>
                    <a:pt x="234194" y="245370"/>
                    <a:pt x="252728" y="252941"/>
                    <a:pt x="270679" y="260978"/>
                  </a:cubicBezTo>
                  <a:cubicBezTo>
                    <a:pt x="280004" y="265055"/>
                    <a:pt x="294342" y="274956"/>
                    <a:pt x="306115" y="272277"/>
                  </a:cubicBezTo>
                  <a:cubicBezTo>
                    <a:pt x="330010" y="268666"/>
                    <a:pt x="335256" y="239081"/>
                    <a:pt x="321618" y="222075"/>
                  </a:cubicBezTo>
                  <a:cubicBezTo>
                    <a:pt x="293642" y="177814"/>
                    <a:pt x="265783" y="132504"/>
                    <a:pt x="254010" y="79973"/>
                  </a:cubicBezTo>
                  <a:cubicBezTo>
                    <a:pt x="248882" y="62617"/>
                    <a:pt x="253661" y="41884"/>
                    <a:pt x="241538" y="27092"/>
                  </a:cubicBezTo>
                  <a:cubicBezTo>
                    <a:pt x="227084" y="9504"/>
                    <a:pt x="202605" y="14279"/>
                    <a:pt x="182789" y="17191"/>
                  </a:cubicBezTo>
                  <a:cubicBezTo>
                    <a:pt x="154581" y="20686"/>
                    <a:pt x="126023" y="28490"/>
                    <a:pt x="97581" y="22316"/>
                  </a:cubicBezTo>
                  <a:cubicBezTo>
                    <a:pt x="81728" y="19288"/>
                    <a:pt x="65759" y="15910"/>
                    <a:pt x="50955" y="9271"/>
                  </a:cubicBezTo>
                  <a:cubicBezTo>
                    <a:pt x="36851" y="-397"/>
                    <a:pt x="16802" y="-5988"/>
                    <a:pt x="5145" y="10436"/>
                  </a:cubicBezTo>
                  <a:cubicBezTo>
                    <a:pt x="-10475" y="32333"/>
                    <a:pt x="12605" y="52135"/>
                    <a:pt x="32538" y="591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5" name="Google Shape;2055;p22"/>
            <p:cNvSpPr/>
            <p:nvPr/>
          </p:nvSpPr>
          <p:spPr>
            <a:xfrm>
              <a:off x="5945851" y="2900164"/>
              <a:ext cx="431288" cy="570739"/>
            </a:xfrm>
            <a:custGeom>
              <a:rect b="b" l="l" r="r" t="t"/>
              <a:pathLst>
                <a:path extrusionOk="0" h="570739" w="431288">
                  <a:moveTo>
                    <a:pt x="399749" y="240526"/>
                  </a:moveTo>
                  <a:cubicBezTo>
                    <a:pt x="366411" y="219327"/>
                    <a:pt x="339135" y="188694"/>
                    <a:pt x="325031" y="151421"/>
                  </a:cubicBezTo>
                  <a:cubicBezTo>
                    <a:pt x="314424" y="117759"/>
                    <a:pt x="305448" y="83514"/>
                    <a:pt x="299503" y="48687"/>
                  </a:cubicBezTo>
                  <a:cubicBezTo>
                    <a:pt x="297755" y="37273"/>
                    <a:pt x="288663" y="28421"/>
                    <a:pt x="277706" y="26324"/>
                  </a:cubicBezTo>
                  <a:cubicBezTo>
                    <a:pt x="277240" y="22131"/>
                    <a:pt x="276890" y="18054"/>
                    <a:pt x="276540" y="13977"/>
                  </a:cubicBezTo>
                  <a:cubicBezTo>
                    <a:pt x="276424" y="12230"/>
                    <a:pt x="274442" y="10949"/>
                    <a:pt x="272693" y="11182"/>
                  </a:cubicBezTo>
                  <a:cubicBezTo>
                    <a:pt x="272344" y="11298"/>
                    <a:pt x="271994" y="11531"/>
                    <a:pt x="271644" y="11764"/>
                  </a:cubicBezTo>
                  <a:cubicBezTo>
                    <a:pt x="270129" y="6057"/>
                    <a:pt x="267448" y="1048"/>
                    <a:pt x="261387" y="0"/>
                  </a:cubicBezTo>
                  <a:cubicBezTo>
                    <a:pt x="254509" y="0"/>
                    <a:pt x="255092" y="8037"/>
                    <a:pt x="253693" y="12929"/>
                  </a:cubicBezTo>
                  <a:cubicBezTo>
                    <a:pt x="247049" y="60102"/>
                    <a:pt x="222338" y="100520"/>
                    <a:pt x="191565" y="135929"/>
                  </a:cubicBezTo>
                  <a:cubicBezTo>
                    <a:pt x="166853" y="164583"/>
                    <a:pt x="143074" y="194517"/>
                    <a:pt x="113233" y="218162"/>
                  </a:cubicBezTo>
                  <a:cubicBezTo>
                    <a:pt x="81877" y="242855"/>
                    <a:pt x="45859" y="260327"/>
                    <a:pt x="11123" y="279196"/>
                  </a:cubicBezTo>
                  <a:cubicBezTo>
                    <a:pt x="-5429" y="291077"/>
                    <a:pt x="-2982" y="317284"/>
                    <a:pt x="14969" y="326486"/>
                  </a:cubicBezTo>
                  <a:cubicBezTo>
                    <a:pt x="25343" y="332193"/>
                    <a:pt x="37350" y="333824"/>
                    <a:pt x="48540" y="337202"/>
                  </a:cubicBezTo>
                  <a:cubicBezTo>
                    <a:pt x="75000" y="345006"/>
                    <a:pt x="98196" y="360963"/>
                    <a:pt x="117080" y="380881"/>
                  </a:cubicBezTo>
                  <a:cubicBezTo>
                    <a:pt x="149019" y="418038"/>
                    <a:pt x="169650" y="463813"/>
                    <a:pt x="180724" y="511336"/>
                  </a:cubicBezTo>
                  <a:cubicBezTo>
                    <a:pt x="185969" y="529623"/>
                    <a:pt x="184338" y="551054"/>
                    <a:pt x="195411" y="567012"/>
                  </a:cubicBezTo>
                  <a:cubicBezTo>
                    <a:pt x="205902" y="580407"/>
                    <a:pt x="228282" y="579708"/>
                    <a:pt x="237841" y="565614"/>
                  </a:cubicBezTo>
                  <a:cubicBezTo>
                    <a:pt x="248681" y="547327"/>
                    <a:pt x="247282" y="524498"/>
                    <a:pt x="254043" y="504580"/>
                  </a:cubicBezTo>
                  <a:cubicBezTo>
                    <a:pt x="266515" y="469287"/>
                    <a:pt x="282019" y="434344"/>
                    <a:pt x="305332" y="404876"/>
                  </a:cubicBezTo>
                  <a:cubicBezTo>
                    <a:pt x="330393" y="376338"/>
                    <a:pt x="356620" y="348267"/>
                    <a:pt x="387160" y="325321"/>
                  </a:cubicBezTo>
                  <a:cubicBezTo>
                    <a:pt x="407326" y="310762"/>
                    <a:pt x="446608" y="298182"/>
                    <a:pt x="433319" y="266267"/>
                  </a:cubicBezTo>
                  <a:cubicBezTo>
                    <a:pt x="427258" y="252173"/>
                    <a:pt x="412105" y="247514"/>
                    <a:pt x="399749" y="2405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6" name="Google Shape;2056;p22"/>
            <p:cNvSpPr/>
            <p:nvPr/>
          </p:nvSpPr>
          <p:spPr>
            <a:xfrm>
              <a:off x="2219886" y="-1676116"/>
              <a:ext cx="909203" cy="1560796"/>
            </a:xfrm>
            <a:custGeom>
              <a:rect b="b" l="l" r="r" t="t"/>
              <a:pathLst>
                <a:path extrusionOk="0" h="1560796" w="909203">
                  <a:moveTo>
                    <a:pt x="195041" y="306685"/>
                  </a:moveTo>
                  <a:cubicBezTo>
                    <a:pt x="318134" y="472665"/>
                    <a:pt x="427005" y="648896"/>
                    <a:pt x="533428" y="825941"/>
                  </a:cubicBezTo>
                  <a:cubicBezTo>
                    <a:pt x="584717" y="911785"/>
                    <a:pt x="623649" y="1002172"/>
                    <a:pt x="672024" y="1090811"/>
                  </a:cubicBezTo>
                  <a:cubicBezTo>
                    <a:pt x="748024" y="1223945"/>
                    <a:pt x="834864" y="1356263"/>
                    <a:pt x="879508" y="1503490"/>
                  </a:cubicBezTo>
                  <a:cubicBezTo>
                    <a:pt x="880441" y="1504772"/>
                    <a:pt x="881490" y="1506169"/>
                    <a:pt x="882422" y="1507451"/>
                  </a:cubicBezTo>
                  <a:cubicBezTo>
                    <a:pt x="890815" y="1518632"/>
                    <a:pt x="898858" y="1529931"/>
                    <a:pt x="907018" y="1541229"/>
                  </a:cubicBezTo>
                  <a:cubicBezTo>
                    <a:pt x="910748" y="1546354"/>
                    <a:pt x="914012" y="1551712"/>
                    <a:pt x="917392" y="1556953"/>
                  </a:cubicBezTo>
                  <a:cubicBezTo>
                    <a:pt x="918441" y="1558584"/>
                    <a:pt x="919490" y="1560215"/>
                    <a:pt x="920539" y="1561729"/>
                  </a:cubicBezTo>
                  <a:cubicBezTo>
                    <a:pt x="918558" y="1511178"/>
                    <a:pt x="901656" y="1461791"/>
                    <a:pt x="884754" y="1414385"/>
                  </a:cubicBezTo>
                  <a:cubicBezTo>
                    <a:pt x="837778" y="1274612"/>
                    <a:pt x="751870" y="1153476"/>
                    <a:pt x="686361" y="1022439"/>
                  </a:cubicBezTo>
                  <a:cubicBezTo>
                    <a:pt x="624931" y="889654"/>
                    <a:pt x="553011" y="759782"/>
                    <a:pt x="473980" y="636316"/>
                  </a:cubicBezTo>
                  <a:cubicBezTo>
                    <a:pt x="399379" y="509705"/>
                    <a:pt x="316735" y="388336"/>
                    <a:pt x="230827" y="269179"/>
                  </a:cubicBezTo>
                  <a:cubicBezTo>
                    <a:pt x="180588" y="196381"/>
                    <a:pt x="136992" y="118691"/>
                    <a:pt x="81391" y="49503"/>
                  </a:cubicBezTo>
                  <a:cubicBezTo>
                    <a:pt x="69968" y="35060"/>
                    <a:pt x="58078" y="20966"/>
                    <a:pt x="45256" y="7688"/>
                  </a:cubicBezTo>
                  <a:cubicBezTo>
                    <a:pt x="35115" y="-2679"/>
                    <a:pt x="17980" y="-2446"/>
                    <a:pt x="7839" y="7688"/>
                  </a:cubicBezTo>
                  <a:cubicBezTo>
                    <a:pt x="-11977" y="28421"/>
                    <a:pt x="10287" y="48105"/>
                    <a:pt x="24974" y="63247"/>
                  </a:cubicBezTo>
                  <a:cubicBezTo>
                    <a:pt x="88735" y="137327"/>
                    <a:pt x="137808" y="226316"/>
                    <a:pt x="195041" y="3066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7" name="Google Shape;2057;p22"/>
            <p:cNvSpPr/>
            <p:nvPr/>
          </p:nvSpPr>
          <p:spPr>
            <a:xfrm>
              <a:off x="1950657" y="-1446600"/>
              <a:ext cx="93251" cy="116477"/>
            </a:xfrm>
            <a:custGeom>
              <a:rect b="b" l="l" r="r" t="t"/>
              <a:pathLst>
                <a:path extrusionOk="0" h="116477" w="93251">
                  <a:moveTo>
                    <a:pt x="79608" y="116305"/>
                  </a:moveTo>
                  <a:cubicBezTo>
                    <a:pt x="114577" y="96737"/>
                    <a:pt x="105835" y="43507"/>
                    <a:pt x="84270" y="16601"/>
                  </a:cubicBezTo>
                  <a:cubicBezTo>
                    <a:pt x="76344" y="6700"/>
                    <a:pt x="64804" y="-754"/>
                    <a:pt x="51632" y="61"/>
                  </a:cubicBezTo>
                  <a:cubicBezTo>
                    <a:pt x="34614" y="760"/>
                    <a:pt x="8853" y="12757"/>
                    <a:pt x="15614" y="33257"/>
                  </a:cubicBezTo>
                  <a:cubicBezTo>
                    <a:pt x="7338" y="36868"/>
                    <a:pt x="3374" y="46885"/>
                    <a:pt x="1160" y="55271"/>
                  </a:cubicBezTo>
                  <a:cubicBezTo>
                    <a:pt x="-2687" y="69482"/>
                    <a:pt x="3607" y="84041"/>
                    <a:pt x="11650" y="95572"/>
                  </a:cubicBezTo>
                  <a:cubicBezTo>
                    <a:pt x="26338" y="116888"/>
                    <a:pt x="55595" y="126905"/>
                    <a:pt x="79608" y="1163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8" name="Google Shape;2058;p22"/>
            <p:cNvSpPr/>
            <p:nvPr/>
          </p:nvSpPr>
          <p:spPr>
            <a:xfrm>
              <a:off x="1132544" y="245638"/>
              <a:ext cx="1748467" cy="396023"/>
            </a:xfrm>
            <a:custGeom>
              <a:rect b="b" l="l" r="r" t="t"/>
              <a:pathLst>
                <a:path extrusionOk="0" h="396023" w="1748467">
                  <a:moveTo>
                    <a:pt x="1751672" y="394283"/>
                  </a:moveTo>
                  <a:cubicBezTo>
                    <a:pt x="1752955" y="393001"/>
                    <a:pt x="1752838" y="390905"/>
                    <a:pt x="1751672" y="389507"/>
                  </a:cubicBezTo>
                  <a:cubicBezTo>
                    <a:pt x="1744329" y="386712"/>
                    <a:pt x="1736985" y="383800"/>
                    <a:pt x="1729642" y="380888"/>
                  </a:cubicBezTo>
                  <a:cubicBezTo>
                    <a:pt x="1727194" y="378092"/>
                    <a:pt x="1724513" y="375297"/>
                    <a:pt x="1722182" y="372618"/>
                  </a:cubicBezTo>
                  <a:cubicBezTo>
                    <a:pt x="1638954" y="293763"/>
                    <a:pt x="1533930" y="240067"/>
                    <a:pt x="1430187" y="192893"/>
                  </a:cubicBezTo>
                  <a:cubicBezTo>
                    <a:pt x="1329242" y="147117"/>
                    <a:pt x="1220721" y="124404"/>
                    <a:pt x="1114297" y="95402"/>
                  </a:cubicBezTo>
                  <a:cubicBezTo>
                    <a:pt x="967076" y="50441"/>
                    <a:pt x="816825" y="13751"/>
                    <a:pt x="662610" y="5481"/>
                  </a:cubicBezTo>
                  <a:cubicBezTo>
                    <a:pt x="570174" y="1521"/>
                    <a:pt x="477156" y="-2439"/>
                    <a:pt x="384720" y="1870"/>
                  </a:cubicBezTo>
                  <a:cubicBezTo>
                    <a:pt x="310002" y="8859"/>
                    <a:pt x="236217" y="23768"/>
                    <a:pt x="162198" y="35416"/>
                  </a:cubicBezTo>
                  <a:cubicBezTo>
                    <a:pt x="125364" y="41240"/>
                    <a:pt x="89229" y="50674"/>
                    <a:pt x="53211" y="59992"/>
                  </a:cubicBezTo>
                  <a:cubicBezTo>
                    <a:pt x="10664" y="66981"/>
                    <a:pt x="-2974" y="112640"/>
                    <a:pt x="523" y="150379"/>
                  </a:cubicBezTo>
                  <a:cubicBezTo>
                    <a:pt x="6352" y="218169"/>
                    <a:pt x="290" y="299936"/>
                    <a:pt x="89812" y="302382"/>
                  </a:cubicBezTo>
                  <a:cubicBezTo>
                    <a:pt x="152990" y="304828"/>
                    <a:pt x="210456" y="286890"/>
                    <a:pt x="273518" y="279086"/>
                  </a:cubicBezTo>
                  <a:cubicBezTo>
                    <a:pt x="340892" y="270817"/>
                    <a:pt x="408965" y="278970"/>
                    <a:pt x="476573" y="278621"/>
                  </a:cubicBezTo>
                  <a:cubicBezTo>
                    <a:pt x="554904" y="279669"/>
                    <a:pt x="632420" y="267672"/>
                    <a:pt x="710634" y="263711"/>
                  </a:cubicBezTo>
                  <a:cubicBezTo>
                    <a:pt x="776960" y="260567"/>
                    <a:pt x="842935" y="268370"/>
                    <a:pt x="909144" y="271282"/>
                  </a:cubicBezTo>
                  <a:cubicBezTo>
                    <a:pt x="998432" y="270118"/>
                    <a:pt x="1086322" y="281183"/>
                    <a:pt x="1174095" y="296442"/>
                  </a:cubicBezTo>
                  <a:cubicBezTo>
                    <a:pt x="1277371" y="307507"/>
                    <a:pt x="1380065" y="317873"/>
                    <a:pt x="1480776" y="345711"/>
                  </a:cubicBezTo>
                  <a:cubicBezTo>
                    <a:pt x="1529267" y="358058"/>
                    <a:pt x="1574727" y="364348"/>
                    <a:pt x="1623685" y="378791"/>
                  </a:cubicBezTo>
                  <a:cubicBezTo>
                    <a:pt x="1643500" y="386246"/>
                    <a:pt x="1670194" y="401388"/>
                    <a:pt x="1684881" y="385081"/>
                  </a:cubicBezTo>
                  <a:cubicBezTo>
                    <a:pt x="1692341" y="389157"/>
                    <a:pt x="1700384" y="392186"/>
                    <a:pt x="1708077" y="395331"/>
                  </a:cubicBezTo>
                  <a:cubicBezTo>
                    <a:pt x="1711458" y="396962"/>
                    <a:pt x="1715887" y="397544"/>
                    <a:pt x="1718102" y="394050"/>
                  </a:cubicBezTo>
                  <a:cubicBezTo>
                    <a:pt x="1721132" y="395331"/>
                    <a:pt x="1724396" y="396612"/>
                    <a:pt x="1727427" y="398359"/>
                  </a:cubicBezTo>
                  <a:cubicBezTo>
                    <a:pt x="1728243" y="398942"/>
                    <a:pt x="1728942" y="399408"/>
                    <a:pt x="1729642" y="399990"/>
                  </a:cubicBezTo>
                  <a:cubicBezTo>
                    <a:pt x="1731973" y="402785"/>
                    <a:pt x="1735820" y="401038"/>
                    <a:pt x="1736869" y="398126"/>
                  </a:cubicBezTo>
                  <a:cubicBezTo>
                    <a:pt x="1739200" y="397078"/>
                    <a:pt x="1740832" y="394516"/>
                    <a:pt x="1739899" y="391720"/>
                  </a:cubicBezTo>
                  <a:cubicBezTo>
                    <a:pt x="1743746" y="392186"/>
                    <a:pt x="1748059" y="396962"/>
                    <a:pt x="1751672" y="3942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9" name="Google Shape;2059;p22"/>
            <p:cNvSpPr/>
            <p:nvPr/>
          </p:nvSpPr>
          <p:spPr>
            <a:xfrm>
              <a:off x="1200712" y="915831"/>
              <a:ext cx="1783437" cy="430966"/>
            </a:xfrm>
            <a:custGeom>
              <a:rect b="b" l="l" r="r" t="t"/>
              <a:pathLst>
                <a:path extrusionOk="0" h="430966" w="1783437">
                  <a:moveTo>
                    <a:pt x="42509" y="436815"/>
                  </a:moveTo>
                  <a:cubicBezTo>
                    <a:pt x="68619" y="416431"/>
                    <a:pt x="95895" y="397678"/>
                    <a:pt x="123171" y="379042"/>
                  </a:cubicBezTo>
                  <a:cubicBezTo>
                    <a:pt x="220386" y="312650"/>
                    <a:pt x="325411" y="258371"/>
                    <a:pt x="434982" y="215275"/>
                  </a:cubicBezTo>
                  <a:cubicBezTo>
                    <a:pt x="695853" y="109746"/>
                    <a:pt x="973626" y="53720"/>
                    <a:pt x="1255130" y="49644"/>
                  </a:cubicBezTo>
                  <a:cubicBezTo>
                    <a:pt x="1427295" y="45917"/>
                    <a:pt x="1601210" y="43703"/>
                    <a:pt x="1771277" y="73987"/>
                  </a:cubicBezTo>
                  <a:cubicBezTo>
                    <a:pt x="1771277" y="73871"/>
                    <a:pt x="1771277" y="73871"/>
                    <a:pt x="1771277" y="73871"/>
                  </a:cubicBezTo>
                  <a:cubicBezTo>
                    <a:pt x="1782934" y="74337"/>
                    <a:pt x="1791560" y="60010"/>
                    <a:pt x="1785032" y="49993"/>
                  </a:cubicBezTo>
                  <a:cubicBezTo>
                    <a:pt x="1777688" y="38811"/>
                    <a:pt x="1764050" y="34735"/>
                    <a:pt x="1751811" y="31007"/>
                  </a:cubicBezTo>
                  <a:cubicBezTo>
                    <a:pt x="1610885" y="-1490"/>
                    <a:pt x="1464713" y="1422"/>
                    <a:pt x="1320872" y="141"/>
                  </a:cubicBezTo>
                  <a:cubicBezTo>
                    <a:pt x="971178" y="-3586"/>
                    <a:pt x="622883" y="66650"/>
                    <a:pt x="305478" y="214576"/>
                  </a:cubicBezTo>
                  <a:cubicBezTo>
                    <a:pt x="236705" y="246490"/>
                    <a:pt x="170963" y="284695"/>
                    <a:pt x="107668" y="326394"/>
                  </a:cubicBezTo>
                  <a:cubicBezTo>
                    <a:pt x="74564" y="348059"/>
                    <a:pt x="41693" y="370539"/>
                    <a:pt x="10220" y="394766"/>
                  </a:cubicBezTo>
                  <a:cubicBezTo>
                    <a:pt x="-1203" y="403619"/>
                    <a:pt x="-3418" y="420508"/>
                    <a:pt x="5441" y="431923"/>
                  </a:cubicBezTo>
                  <a:cubicBezTo>
                    <a:pt x="14300" y="443337"/>
                    <a:pt x="31319" y="445551"/>
                    <a:pt x="42509" y="4368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0" name="Google Shape;2060;p22"/>
            <p:cNvSpPr/>
            <p:nvPr/>
          </p:nvSpPr>
          <p:spPr>
            <a:xfrm>
              <a:off x="4479471" y="1677268"/>
              <a:ext cx="804295" cy="1933524"/>
            </a:xfrm>
            <a:custGeom>
              <a:rect b="b" l="l" r="r" t="t"/>
              <a:pathLst>
                <a:path extrusionOk="0" h="1933524" w="804295">
                  <a:moveTo>
                    <a:pt x="763079" y="1595856"/>
                  </a:moveTo>
                  <a:cubicBezTo>
                    <a:pt x="739533" y="1514905"/>
                    <a:pt x="717969" y="1433254"/>
                    <a:pt x="694306" y="1352303"/>
                  </a:cubicBezTo>
                  <a:cubicBezTo>
                    <a:pt x="592429" y="1034668"/>
                    <a:pt x="496379" y="710163"/>
                    <a:pt x="318502" y="424909"/>
                  </a:cubicBezTo>
                  <a:cubicBezTo>
                    <a:pt x="274091" y="355139"/>
                    <a:pt x="230379" y="285136"/>
                    <a:pt x="188765" y="213736"/>
                  </a:cubicBezTo>
                  <a:cubicBezTo>
                    <a:pt x="142956" y="138608"/>
                    <a:pt x="97029" y="58821"/>
                    <a:pt x="31054" y="0"/>
                  </a:cubicBezTo>
                  <a:cubicBezTo>
                    <a:pt x="31054" y="116"/>
                    <a:pt x="31054" y="116"/>
                    <a:pt x="31054" y="116"/>
                  </a:cubicBezTo>
                  <a:cubicBezTo>
                    <a:pt x="17066" y="1398"/>
                    <a:pt x="18698" y="13744"/>
                    <a:pt x="26974" y="30168"/>
                  </a:cubicBezTo>
                  <a:cubicBezTo>
                    <a:pt x="21029" y="20849"/>
                    <a:pt x="14851" y="11648"/>
                    <a:pt x="8207" y="2795"/>
                  </a:cubicBezTo>
                  <a:cubicBezTo>
                    <a:pt x="8090" y="2795"/>
                    <a:pt x="8090" y="2912"/>
                    <a:pt x="8090" y="2912"/>
                  </a:cubicBezTo>
                  <a:cubicBezTo>
                    <a:pt x="5410" y="1864"/>
                    <a:pt x="2262" y="2446"/>
                    <a:pt x="864" y="5474"/>
                  </a:cubicBezTo>
                  <a:cubicBezTo>
                    <a:pt x="-2517" y="14676"/>
                    <a:pt x="4943" y="23994"/>
                    <a:pt x="7508" y="32846"/>
                  </a:cubicBezTo>
                  <a:cubicBezTo>
                    <a:pt x="21029" y="63946"/>
                    <a:pt x="34784" y="94929"/>
                    <a:pt x="47956" y="126261"/>
                  </a:cubicBezTo>
                  <a:cubicBezTo>
                    <a:pt x="140974" y="358168"/>
                    <a:pt x="243318" y="587512"/>
                    <a:pt x="312324" y="828271"/>
                  </a:cubicBezTo>
                  <a:cubicBezTo>
                    <a:pt x="365477" y="1015333"/>
                    <a:pt x="393569" y="1209618"/>
                    <a:pt x="414551" y="1402970"/>
                  </a:cubicBezTo>
                  <a:cubicBezTo>
                    <a:pt x="434134" y="1567786"/>
                    <a:pt x="460594" y="1731902"/>
                    <a:pt x="475398" y="1897300"/>
                  </a:cubicBezTo>
                  <a:cubicBezTo>
                    <a:pt x="478778" y="1917218"/>
                    <a:pt x="496846" y="1922808"/>
                    <a:pt x="510950" y="1917683"/>
                  </a:cubicBezTo>
                  <a:cubicBezTo>
                    <a:pt x="510717" y="1926070"/>
                    <a:pt x="513981" y="1934573"/>
                    <a:pt x="521790" y="1939814"/>
                  </a:cubicBezTo>
                  <a:cubicBezTo>
                    <a:pt x="584735" y="1963576"/>
                    <a:pt x="813202" y="1887166"/>
                    <a:pt x="814134" y="1806215"/>
                  </a:cubicBezTo>
                  <a:cubicBezTo>
                    <a:pt x="820079" y="1773601"/>
                    <a:pt x="803877" y="1742618"/>
                    <a:pt x="796183" y="1711519"/>
                  </a:cubicBezTo>
                  <a:cubicBezTo>
                    <a:pt x="784643" y="1673081"/>
                    <a:pt x="773920" y="1634527"/>
                    <a:pt x="763079" y="1595856"/>
                  </a:cubicBezTo>
                  <a:close/>
                  <a:moveTo>
                    <a:pt x="528085" y="1892757"/>
                  </a:moveTo>
                  <a:cubicBezTo>
                    <a:pt x="528085" y="1892757"/>
                    <a:pt x="528085" y="1892757"/>
                    <a:pt x="528085" y="1892757"/>
                  </a:cubicBezTo>
                  <a:cubicBezTo>
                    <a:pt x="528085" y="1892757"/>
                    <a:pt x="528201" y="1892757"/>
                    <a:pt x="528201" y="1892757"/>
                  </a:cubicBezTo>
                  <a:cubicBezTo>
                    <a:pt x="528201" y="1892757"/>
                    <a:pt x="528085" y="1892757"/>
                    <a:pt x="528085" y="18927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1" name="Google Shape;2061;p22"/>
            <p:cNvSpPr/>
            <p:nvPr/>
          </p:nvSpPr>
          <p:spPr>
            <a:xfrm>
              <a:off x="4094134" y="1241029"/>
              <a:ext cx="1678529" cy="1688922"/>
            </a:xfrm>
            <a:custGeom>
              <a:rect b="b" l="l" r="r" t="t"/>
              <a:pathLst>
                <a:path extrusionOk="0" h="1688922" w="1678529">
                  <a:moveTo>
                    <a:pt x="1497060" y="1298987"/>
                  </a:moveTo>
                  <a:cubicBezTo>
                    <a:pt x="1459876" y="1232712"/>
                    <a:pt x="1416747" y="1169814"/>
                    <a:pt x="1372569" y="1108081"/>
                  </a:cubicBezTo>
                  <a:cubicBezTo>
                    <a:pt x="1309857" y="1020839"/>
                    <a:pt x="1250992" y="930569"/>
                    <a:pt x="1180587" y="849268"/>
                  </a:cubicBezTo>
                  <a:cubicBezTo>
                    <a:pt x="1046422" y="696566"/>
                    <a:pt x="911673" y="542699"/>
                    <a:pt x="755011" y="412245"/>
                  </a:cubicBezTo>
                  <a:cubicBezTo>
                    <a:pt x="686237" y="355171"/>
                    <a:pt x="611170" y="306600"/>
                    <a:pt x="539599" y="253253"/>
                  </a:cubicBezTo>
                  <a:cubicBezTo>
                    <a:pt x="451826" y="185347"/>
                    <a:pt x="357409" y="126642"/>
                    <a:pt x="255531" y="82381"/>
                  </a:cubicBezTo>
                  <a:cubicBezTo>
                    <a:pt x="199580" y="57804"/>
                    <a:pt x="142347" y="39983"/>
                    <a:pt x="84065" y="20415"/>
                  </a:cubicBezTo>
                  <a:cubicBezTo>
                    <a:pt x="69145" y="18668"/>
                    <a:pt x="-3592" y="-18955"/>
                    <a:pt x="138" y="12494"/>
                  </a:cubicBezTo>
                  <a:cubicBezTo>
                    <a:pt x="4918" y="27171"/>
                    <a:pt x="22169" y="31247"/>
                    <a:pt x="34525" y="38119"/>
                  </a:cubicBezTo>
                  <a:cubicBezTo>
                    <a:pt x="77421" y="57571"/>
                    <a:pt x="121832" y="73179"/>
                    <a:pt x="165544" y="90651"/>
                  </a:cubicBezTo>
                  <a:cubicBezTo>
                    <a:pt x="228488" y="114994"/>
                    <a:pt x="288869" y="145162"/>
                    <a:pt x="347268" y="178824"/>
                  </a:cubicBezTo>
                  <a:cubicBezTo>
                    <a:pt x="435390" y="228676"/>
                    <a:pt x="512440" y="295069"/>
                    <a:pt x="595084" y="353074"/>
                  </a:cubicBezTo>
                  <a:cubicBezTo>
                    <a:pt x="734378" y="448935"/>
                    <a:pt x="857004" y="566461"/>
                    <a:pt x="970655" y="691208"/>
                  </a:cubicBezTo>
                  <a:cubicBezTo>
                    <a:pt x="1045373" y="775305"/>
                    <a:pt x="1123704" y="856839"/>
                    <a:pt x="1192594" y="945944"/>
                  </a:cubicBezTo>
                  <a:cubicBezTo>
                    <a:pt x="1258686" y="1034467"/>
                    <a:pt x="1320814" y="1125902"/>
                    <a:pt x="1384342" y="1216288"/>
                  </a:cubicBezTo>
                  <a:cubicBezTo>
                    <a:pt x="1479809" y="1363981"/>
                    <a:pt x="1558839" y="1521925"/>
                    <a:pt x="1637520" y="1678820"/>
                  </a:cubicBezTo>
                  <a:cubicBezTo>
                    <a:pt x="1654189" y="1707590"/>
                    <a:pt x="1696968" y="1684178"/>
                    <a:pt x="1684613" y="1655175"/>
                  </a:cubicBezTo>
                  <a:cubicBezTo>
                    <a:pt x="1627379" y="1533805"/>
                    <a:pt x="1561754" y="1416513"/>
                    <a:pt x="1497060" y="12989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22"/>
            <p:cNvSpPr/>
            <p:nvPr/>
          </p:nvSpPr>
          <p:spPr>
            <a:xfrm>
              <a:off x="1252074" y="795205"/>
              <a:ext cx="128220" cy="139772"/>
            </a:xfrm>
            <a:custGeom>
              <a:rect b="b" l="l" r="r" t="t"/>
              <a:pathLst>
                <a:path extrusionOk="0" h="139772" w="128220">
                  <a:moveTo>
                    <a:pt x="50362" y="14190"/>
                  </a:moveTo>
                  <a:cubicBezTo>
                    <a:pt x="15858" y="10113"/>
                    <a:pt x="-2326" y="50764"/>
                    <a:pt x="239" y="80117"/>
                  </a:cubicBezTo>
                  <a:cubicBezTo>
                    <a:pt x="1055" y="114244"/>
                    <a:pt x="29380" y="145344"/>
                    <a:pt x="64000" y="146159"/>
                  </a:cubicBezTo>
                  <a:cubicBezTo>
                    <a:pt x="128227" y="148023"/>
                    <a:pt x="160515" y="57869"/>
                    <a:pt x="114006" y="15472"/>
                  </a:cubicBezTo>
                  <a:cubicBezTo>
                    <a:pt x="97570" y="795"/>
                    <a:pt x="63067" y="-9804"/>
                    <a:pt x="50362" y="14190"/>
                  </a:cubicBezTo>
                  <a:close/>
                  <a:moveTo>
                    <a:pt x="77754" y="54957"/>
                  </a:moveTo>
                  <a:cubicBezTo>
                    <a:pt x="71460" y="51696"/>
                    <a:pt x="63883" y="50415"/>
                    <a:pt x="58055" y="46688"/>
                  </a:cubicBezTo>
                  <a:cubicBezTo>
                    <a:pt x="63883" y="50415"/>
                    <a:pt x="71460" y="51696"/>
                    <a:pt x="77754" y="5495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22"/>
            <p:cNvSpPr/>
            <p:nvPr/>
          </p:nvSpPr>
          <p:spPr>
            <a:xfrm>
              <a:off x="3105528" y="-1159987"/>
              <a:ext cx="594479" cy="1840342"/>
            </a:xfrm>
            <a:custGeom>
              <a:rect b="b" l="l" r="r" t="t"/>
              <a:pathLst>
                <a:path extrusionOk="0" h="1840342" w="594479">
                  <a:moveTo>
                    <a:pt x="513744" y="1821805"/>
                  </a:moveTo>
                  <a:cubicBezTo>
                    <a:pt x="489615" y="1471208"/>
                    <a:pt x="418511" y="1124222"/>
                    <a:pt x="304627" y="791912"/>
                  </a:cubicBezTo>
                  <a:cubicBezTo>
                    <a:pt x="254038" y="636997"/>
                    <a:pt x="206597" y="483014"/>
                    <a:pt x="136425" y="336136"/>
                  </a:cubicBezTo>
                  <a:cubicBezTo>
                    <a:pt x="111480" y="282324"/>
                    <a:pt x="83388" y="234451"/>
                    <a:pt x="50866" y="185997"/>
                  </a:cubicBezTo>
                  <a:cubicBezTo>
                    <a:pt x="40725" y="165730"/>
                    <a:pt x="-2753" y="126127"/>
                    <a:pt x="17529" y="106443"/>
                  </a:cubicBezTo>
                  <a:cubicBezTo>
                    <a:pt x="5057" y="102599"/>
                    <a:pt x="-2870" y="87340"/>
                    <a:pt x="977" y="74644"/>
                  </a:cubicBezTo>
                  <a:cubicBezTo>
                    <a:pt x="5057" y="59735"/>
                    <a:pt x="20909" y="54843"/>
                    <a:pt x="33382" y="48786"/>
                  </a:cubicBezTo>
                  <a:cubicBezTo>
                    <a:pt x="61357" y="36090"/>
                    <a:pt x="90615" y="26423"/>
                    <a:pt x="120455" y="19551"/>
                  </a:cubicBezTo>
                  <a:cubicBezTo>
                    <a:pt x="176873" y="8136"/>
                    <a:pt x="308241" y="-22381"/>
                    <a:pt x="348456" y="28403"/>
                  </a:cubicBezTo>
                  <a:cubicBezTo>
                    <a:pt x="405456" y="158974"/>
                    <a:pt x="455812" y="294204"/>
                    <a:pt x="489266" y="432929"/>
                  </a:cubicBezTo>
                  <a:cubicBezTo>
                    <a:pt x="525867" y="606597"/>
                    <a:pt x="553026" y="782478"/>
                    <a:pt x="573775" y="958824"/>
                  </a:cubicBezTo>
                  <a:cubicBezTo>
                    <a:pt x="599769" y="1179549"/>
                    <a:pt x="600818" y="1402370"/>
                    <a:pt x="596855" y="1624376"/>
                  </a:cubicBezTo>
                  <a:cubicBezTo>
                    <a:pt x="590677" y="1672015"/>
                    <a:pt x="600468" y="1844052"/>
                    <a:pt x="541603" y="1844868"/>
                  </a:cubicBezTo>
                  <a:cubicBezTo>
                    <a:pt x="527732" y="1844868"/>
                    <a:pt x="517358" y="1834385"/>
                    <a:pt x="513744" y="1821805"/>
                  </a:cubicBezTo>
                  <a:close/>
                  <a:moveTo>
                    <a:pt x="38394" y="105744"/>
                  </a:moveTo>
                  <a:cubicBezTo>
                    <a:pt x="42474" y="108190"/>
                    <a:pt x="45854" y="111568"/>
                    <a:pt x="49001" y="115295"/>
                  </a:cubicBezTo>
                  <a:cubicBezTo>
                    <a:pt x="217437" y="317733"/>
                    <a:pt x="284811" y="578992"/>
                    <a:pt x="368272" y="823477"/>
                  </a:cubicBezTo>
                  <a:cubicBezTo>
                    <a:pt x="452315" y="1070642"/>
                    <a:pt x="509781" y="1326660"/>
                    <a:pt x="543934" y="1585356"/>
                  </a:cubicBezTo>
                  <a:cubicBezTo>
                    <a:pt x="552327" y="1257589"/>
                    <a:pt x="528198" y="929821"/>
                    <a:pt x="467934" y="607412"/>
                  </a:cubicBezTo>
                  <a:cubicBezTo>
                    <a:pt x="441008" y="417204"/>
                    <a:pt x="378996" y="235267"/>
                    <a:pt x="304278" y="59153"/>
                  </a:cubicBezTo>
                  <a:cubicBezTo>
                    <a:pt x="286327" y="56357"/>
                    <a:pt x="268143" y="55076"/>
                    <a:pt x="249959" y="55076"/>
                  </a:cubicBezTo>
                  <a:cubicBezTo>
                    <a:pt x="177222" y="55076"/>
                    <a:pt x="103670" y="75926"/>
                    <a:pt x="38394" y="1057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2064;p22"/>
            <p:cNvSpPr/>
            <p:nvPr/>
          </p:nvSpPr>
          <p:spPr>
            <a:xfrm>
              <a:off x="3116364" y="-1088841"/>
              <a:ext cx="11656" cy="11647"/>
            </a:xfrm>
            <a:custGeom>
              <a:rect b="b" l="l" r="r" t="t"/>
              <a:pathLst>
                <a:path extrusionOk="0" h="11647" w="11656">
                  <a:moveTo>
                    <a:pt x="49" y="12584"/>
                  </a:moveTo>
                  <a:cubicBezTo>
                    <a:pt x="-533" y="7692"/>
                    <a:pt x="4129" y="-5120"/>
                    <a:pt x="9608" y="2218"/>
                  </a:cubicBezTo>
                  <a:cubicBezTo>
                    <a:pt x="11473" y="6644"/>
                    <a:pt x="14037" y="10604"/>
                    <a:pt x="12638" y="15030"/>
                  </a:cubicBezTo>
                  <a:cubicBezTo>
                    <a:pt x="11589" y="17709"/>
                    <a:pt x="9258" y="18874"/>
                    <a:pt x="6810" y="18874"/>
                  </a:cubicBezTo>
                  <a:cubicBezTo>
                    <a:pt x="3430" y="18990"/>
                    <a:pt x="-67" y="16661"/>
                    <a:pt x="49" y="125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22"/>
            <p:cNvSpPr/>
            <p:nvPr/>
          </p:nvSpPr>
          <p:spPr>
            <a:xfrm>
              <a:off x="3106155" y="-1098097"/>
              <a:ext cx="34969" cy="34943"/>
            </a:xfrm>
            <a:custGeom>
              <a:rect b="b" l="l" r="r" t="t"/>
              <a:pathLst>
                <a:path extrusionOk="0" h="34943" w="34969">
                  <a:moveTo>
                    <a:pt x="0" y="20092"/>
                  </a:moveTo>
                  <a:cubicBezTo>
                    <a:pt x="350" y="-6697"/>
                    <a:pt x="40798" y="-6697"/>
                    <a:pt x="41031" y="20092"/>
                  </a:cubicBezTo>
                  <a:cubicBezTo>
                    <a:pt x="40914" y="33487"/>
                    <a:pt x="30773" y="40126"/>
                    <a:pt x="20515" y="40243"/>
                  </a:cubicBezTo>
                  <a:cubicBezTo>
                    <a:pt x="10374" y="40243"/>
                    <a:pt x="117" y="33487"/>
                    <a:pt x="0" y="200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6" name="Google Shape;2066;p22"/>
            <p:cNvSpPr/>
            <p:nvPr/>
          </p:nvSpPr>
          <p:spPr>
            <a:xfrm>
              <a:off x="3734549" y="-1733730"/>
              <a:ext cx="396319" cy="1770456"/>
            </a:xfrm>
            <a:custGeom>
              <a:rect b="b" l="l" r="r" t="t"/>
              <a:pathLst>
                <a:path extrusionOk="0" h="1770456" w="396319">
                  <a:moveTo>
                    <a:pt x="163313" y="1774724"/>
                  </a:moveTo>
                  <a:cubicBezTo>
                    <a:pt x="141632" y="1755156"/>
                    <a:pt x="160399" y="1721727"/>
                    <a:pt x="158650" y="1696684"/>
                  </a:cubicBezTo>
                  <a:cubicBezTo>
                    <a:pt x="160748" y="1661392"/>
                    <a:pt x="160282" y="1626099"/>
                    <a:pt x="160049" y="1590690"/>
                  </a:cubicBezTo>
                  <a:cubicBezTo>
                    <a:pt x="155969" y="1404326"/>
                    <a:pt x="157251" y="1217962"/>
                    <a:pt x="152822" y="1031598"/>
                  </a:cubicBezTo>
                  <a:cubicBezTo>
                    <a:pt x="150374" y="847681"/>
                    <a:pt x="127994" y="665743"/>
                    <a:pt x="104914" y="483339"/>
                  </a:cubicBezTo>
                  <a:cubicBezTo>
                    <a:pt x="91509" y="345314"/>
                    <a:pt x="47914" y="213811"/>
                    <a:pt x="8632" y="81725"/>
                  </a:cubicBezTo>
                  <a:cubicBezTo>
                    <a:pt x="4319" y="65302"/>
                    <a:pt x="-1743" y="48413"/>
                    <a:pt x="472" y="31174"/>
                  </a:cubicBezTo>
                  <a:cubicBezTo>
                    <a:pt x="10497" y="9393"/>
                    <a:pt x="25067" y="47365"/>
                    <a:pt x="29497" y="55634"/>
                  </a:cubicBezTo>
                  <a:cubicBezTo>
                    <a:pt x="98386" y="221848"/>
                    <a:pt x="144662" y="396331"/>
                    <a:pt x="162030" y="575473"/>
                  </a:cubicBezTo>
                  <a:cubicBezTo>
                    <a:pt x="218914" y="917101"/>
                    <a:pt x="204577" y="1264670"/>
                    <a:pt x="213552" y="1609559"/>
                  </a:cubicBezTo>
                  <a:cubicBezTo>
                    <a:pt x="311816" y="1259195"/>
                    <a:pt x="344104" y="894388"/>
                    <a:pt x="343172" y="531910"/>
                  </a:cubicBezTo>
                  <a:cubicBezTo>
                    <a:pt x="342472" y="386547"/>
                    <a:pt x="348650" y="239552"/>
                    <a:pt x="307620" y="99779"/>
                  </a:cubicBezTo>
                  <a:cubicBezTo>
                    <a:pt x="303423" y="81259"/>
                    <a:pt x="290368" y="68913"/>
                    <a:pt x="271019" y="67632"/>
                  </a:cubicBezTo>
                  <a:cubicBezTo>
                    <a:pt x="220196" y="58080"/>
                    <a:pt x="175435" y="52606"/>
                    <a:pt x="125896" y="54120"/>
                  </a:cubicBezTo>
                  <a:cubicBezTo>
                    <a:pt x="105497" y="58197"/>
                    <a:pt x="82184" y="58896"/>
                    <a:pt x="77638" y="33387"/>
                  </a:cubicBezTo>
                  <a:cubicBezTo>
                    <a:pt x="75656" y="18595"/>
                    <a:pt x="86147" y="5549"/>
                    <a:pt x="100601" y="3103"/>
                  </a:cubicBezTo>
                  <a:cubicBezTo>
                    <a:pt x="136619" y="-2721"/>
                    <a:pt x="173337" y="890"/>
                    <a:pt x="209472" y="3918"/>
                  </a:cubicBezTo>
                  <a:cubicBezTo>
                    <a:pt x="349000" y="15217"/>
                    <a:pt x="357742" y="45501"/>
                    <a:pt x="379773" y="176771"/>
                  </a:cubicBezTo>
                  <a:cubicBezTo>
                    <a:pt x="405767" y="340655"/>
                    <a:pt x="395626" y="507683"/>
                    <a:pt x="395160" y="672848"/>
                  </a:cubicBezTo>
                  <a:cubicBezTo>
                    <a:pt x="390380" y="858513"/>
                    <a:pt x="378724" y="1044527"/>
                    <a:pt x="349466" y="1227863"/>
                  </a:cubicBezTo>
                  <a:cubicBezTo>
                    <a:pt x="337693" y="1289712"/>
                    <a:pt x="262742" y="1780315"/>
                    <a:pt x="179049" y="1780315"/>
                  </a:cubicBezTo>
                  <a:cubicBezTo>
                    <a:pt x="173920" y="1780665"/>
                    <a:pt x="168675" y="1778684"/>
                    <a:pt x="163313" y="17747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7" name="Google Shape;2067;p22"/>
            <p:cNvSpPr/>
            <p:nvPr/>
          </p:nvSpPr>
          <p:spPr>
            <a:xfrm>
              <a:off x="3780352" y="-1713554"/>
              <a:ext cx="46625" cy="34943"/>
            </a:xfrm>
            <a:custGeom>
              <a:rect b="b" l="l" r="r" t="t"/>
              <a:pathLst>
                <a:path extrusionOk="0" h="34943" w="46625">
                  <a:moveTo>
                    <a:pt x="245" y="27422"/>
                  </a:moveTo>
                  <a:cubicBezTo>
                    <a:pt x="-2902" y="10533"/>
                    <a:pt x="25074" y="-12996"/>
                    <a:pt x="34749" y="8785"/>
                  </a:cubicBezTo>
                  <a:cubicBezTo>
                    <a:pt x="41276" y="9251"/>
                    <a:pt x="51184" y="13095"/>
                    <a:pt x="49203" y="21249"/>
                  </a:cubicBezTo>
                  <a:cubicBezTo>
                    <a:pt x="46755" y="28820"/>
                    <a:pt x="37313" y="29635"/>
                    <a:pt x="31135" y="33013"/>
                  </a:cubicBezTo>
                  <a:cubicBezTo>
                    <a:pt x="26240" y="37206"/>
                    <a:pt x="19945" y="39885"/>
                    <a:pt x="14350" y="39885"/>
                  </a:cubicBezTo>
                  <a:cubicBezTo>
                    <a:pt x="7822" y="39768"/>
                    <a:pt x="2111" y="36274"/>
                    <a:pt x="245" y="274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8" name="Google Shape;2068;p22"/>
            <p:cNvSpPr/>
            <p:nvPr/>
          </p:nvSpPr>
          <p:spPr>
            <a:xfrm>
              <a:off x="3739009" y="-1732468"/>
              <a:ext cx="104908" cy="46590"/>
            </a:xfrm>
            <a:custGeom>
              <a:rect b="b" l="l" r="r" t="t"/>
              <a:pathLst>
                <a:path extrusionOk="0" h="46590" w="104908">
                  <a:moveTo>
                    <a:pt x="9067" y="57401"/>
                  </a:moveTo>
                  <a:cubicBezTo>
                    <a:pt x="8950" y="57401"/>
                    <a:pt x="8834" y="57401"/>
                    <a:pt x="8834" y="57401"/>
                  </a:cubicBezTo>
                  <a:cubicBezTo>
                    <a:pt x="4055" y="57168"/>
                    <a:pt x="-724" y="53091"/>
                    <a:pt x="92" y="47384"/>
                  </a:cubicBezTo>
                  <a:cubicBezTo>
                    <a:pt x="2306" y="35154"/>
                    <a:pt x="16527" y="29796"/>
                    <a:pt x="26552" y="25020"/>
                  </a:cubicBezTo>
                  <a:cubicBezTo>
                    <a:pt x="31098" y="7199"/>
                    <a:pt x="52079" y="5452"/>
                    <a:pt x="67233" y="2307"/>
                  </a:cubicBezTo>
                  <a:cubicBezTo>
                    <a:pt x="80871" y="-255"/>
                    <a:pt x="96957" y="-3051"/>
                    <a:pt x="107681" y="8131"/>
                  </a:cubicBezTo>
                  <a:cubicBezTo>
                    <a:pt x="124932" y="25486"/>
                    <a:pt x="107564" y="53091"/>
                    <a:pt x="84601" y="49597"/>
                  </a:cubicBezTo>
                  <a:cubicBezTo>
                    <a:pt x="75509" y="51228"/>
                    <a:pt x="66533" y="53790"/>
                    <a:pt x="57558" y="56236"/>
                  </a:cubicBezTo>
                  <a:cubicBezTo>
                    <a:pt x="52196" y="57867"/>
                    <a:pt x="46717" y="57401"/>
                    <a:pt x="41822" y="55421"/>
                  </a:cubicBezTo>
                  <a:cubicBezTo>
                    <a:pt x="33196" y="56586"/>
                    <a:pt x="24570" y="57518"/>
                    <a:pt x="15828" y="57518"/>
                  </a:cubicBezTo>
                  <a:cubicBezTo>
                    <a:pt x="13613" y="57634"/>
                    <a:pt x="11282" y="57518"/>
                    <a:pt x="9067" y="574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9" name="Google Shape;2069;p22"/>
            <p:cNvSpPr/>
            <p:nvPr/>
          </p:nvSpPr>
          <p:spPr>
            <a:xfrm>
              <a:off x="3947010" y="-1252123"/>
              <a:ext cx="1247240" cy="1875285"/>
            </a:xfrm>
            <a:custGeom>
              <a:rect b="b" l="l" r="r" t="t"/>
              <a:pathLst>
                <a:path extrusionOk="0" h="1875285" w="1247240">
                  <a:moveTo>
                    <a:pt x="508" y="1869913"/>
                  </a:moveTo>
                  <a:cubicBezTo>
                    <a:pt x="-2639" y="1846501"/>
                    <a:pt x="9600" y="1824254"/>
                    <a:pt x="16011" y="1802356"/>
                  </a:cubicBezTo>
                  <a:cubicBezTo>
                    <a:pt x="35245" y="1746913"/>
                    <a:pt x="57975" y="1692751"/>
                    <a:pt x="78373" y="1637890"/>
                  </a:cubicBezTo>
                  <a:cubicBezTo>
                    <a:pt x="125815" y="1511978"/>
                    <a:pt x="159152" y="1383154"/>
                    <a:pt x="222564" y="1264231"/>
                  </a:cubicBezTo>
                  <a:cubicBezTo>
                    <a:pt x="294834" y="1130515"/>
                    <a:pt x="361858" y="993654"/>
                    <a:pt x="442871" y="864946"/>
                  </a:cubicBezTo>
                  <a:cubicBezTo>
                    <a:pt x="621214" y="605900"/>
                    <a:pt x="823687" y="361880"/>
                    <a:pt x="1053552" y="146747"/>
                  </a:cubicBezTo>
                  <a:cubicBezTo>
                    <a:pt x="1091086" y="112036"/>
                    <a:pt x="1127687" y="76394"/>
                    <a:pt x="1165571" y="42150"/>
                  </a:cubicBezTo>
                  <a:cubicBezTo>
                    <a:pt x="1187834" y="26193"/>
                    <a:pt x="1212546" y="-17137"/>
                    <a:pt x="1242037" y="7323"/>
                  </a:cubicBezTo>
                  <a:cubicBezTo>
                    <a:pt x="1269080" y="40869"/>
                    <a:pt x="1214295" y="64164"/>
                    <a:pt x="1195644" y="85945"/>
                  </a:cubicBezTo>
                  <a:cubicBezTo>
                    <a:pt x="1151000" y="126596"/>
                    <a:pt x="1107522" y="168295"/>
                    <a:pt x="1062994" y="209062"/>
                  </a:cubicBezTo>
                  <a:cubicBezTo>
                    <a:pt x="847117" y="415343"/>
                    <a:pt x="654785" y="645852"/>
                    <a:pt x="484134" y="890571"/>
                  </a:cubicBezTo>
                  <a:cubicBezTo>
                    <a:pt x="416760" y="993304"/>
                    <a:pt x="363490" y="1104191"/>
                    <a:pt x="302643" y="1210768"/>
                  </a:cubicBezTo>
                  <a:cubicBezTo>
                    <a:pt x="227110" y="1339009"/>
                    <a:pt x="178852" y="1476802"/>
                    <a:pt x="129429" y="1615294"/>
                  </a:cubicBezTo>
                  <a:cubicBezTo>
                    <a:pt x="100521" y="1687742"/>
                    <a:pt x="68815" y="1759260"/>
                    <a:pt x="38741" y="1831359"/>
                  </a:cubicBezTo>
                  <a:cubicBezTo>
                    <a:pt x="32331" y="1846035"/>
                    <a:pt x="26502" y="1861061"/>
                    <a:pt x="18226" y="1874689"/>
                  </a:cubicBezTo>
                  <a:cubicBezTo>
                    <a:pt x="16361" y="1877018"/>
                    <a:pt x="13564" y="1878416"/>
                    <a:pt x="10649" y="1878532"/>
                  </a:cubicBezTo>
                  <a:cubicBezTo>
                    <a:pt x="10533" y="1878532"/>
                    <a:pt x="10416" y="1878532"/>
                    <a:pt x="10300" y="1878532"/>
                  </a:cubicBezTo>
                  <a:cubicBezTo>
                    <a:pt x="5288" y="1878416"/>
                    <a:pt x="1324" y="1874689"/>
                    <a:pt x="508" y="18699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22"/>
            <p:cNvSpPr/>
            <p:nvPr/>
          </p:nvSpPr>
          <p:spPr>
            <a:xfrm>
              <a:off x="4148270" y="6621"/>
              <a:ext cx="1946627" cy="745455"/>
            </a:xfrm>
            <a:custGeom>
              <a:rect b="b" l="l" r="r" t="t"/>
              <a:pathLst>
                <a:path extrusionOk="0" h="745455" w="1946627">
                  <a:moveTo>
                    <a:pt x="322" y="746865"/>
                  </a:moveTo>
                  <a:cubicBezTo>
                    <a:pt x="13959" y="716232"/>
                    <a:pt x="46598" y="695499"/>
                    <a:pt x="69677" y="672902"/>
                  </a:cubicBezTo>
                  <a:cubicBezTo>
                    <a:pt x="133904" y="619089"/>
                    <a:pt x="198248" y="564928"/>
                    <a:pt x="266322" y="516007"/>
                  </a:cubicBezTo>
                  <a:cubicBezTo>
                    <a:pt x="534071" y="305416"/>
                    <a:pt x="859169" y="167740"/>
                    <a:pt x="1191261" y="108103"/>
                  </a:cubicBezTo>
                  <a:cubicBezTo>
                    <a:pt x="1394550" y="62328"/>
                    <a:pt x="1601568" y="39614"/>
                    <a:pt x="1808238" y="15387"/>
                  </a:cubicBezTo>
                  <a:cubicBezTo>
                    <a:pt x="1847869" y="10146"/>
                    <a:pt x="1887968" y="6651"/>
                    <a:pt x="1927483" y="362"/>
                  </a:cubicBezTo>
                  <a:cubicBezTo>
                    <a:pt x="1941820" y="-2201"/>
                    <a:pt x="1955692" y="9214"/>
                    <a:pt x="1957673" y="23191"/>
                  </a:cubicBezTo>
                  <a:cubicBezTo>
                    <a:pt x="1959305" y="65705"/>
                    <a:pt x="1901722" y="53592"/>
                    <a:pt x="1873863" y="61046"/>
                  </a:cubicBezTo>
                  <a:cubicBezTo>
                    <a:pt x="1810452" y="68501"/>
                    <a:pt x="1747041" y="76072"/>
                    <a:pt x="1683630" y="83760"/>
                  </a:cubicBezTo>
                  <a:cubicBezTo>
                    <a:pt x="1482207" y="103910"/>
                    <a:pt x="1281016" y="139436"/>
                    <a:pt x="1084255" y="183814"/>
                  </a:cubicBezTo>
                  <a:cubicBezTo>
                    <a:pt x="819654" y="243799"/>
                    <a:pt x="564844" y="354220"/>
                    <a:pt x="345586" y="514260"/>
                  </a:cubicBezTo>
                  <a:cubicBezTo>
                    <a:pt x="235549" y="587175"/>
                    <a:pt x="133671" y="671504"/>
                    <a:pt x="26316" y="747914"/>
                  </a:cubicBezTo>
                  <a:cubicBezTo>
                    <a:pt x="20837" y="751058"/>
                    <a:pt x="15941" y="755485"/>
                    <a:pt x="9414" y="755950"/>
                  </a:cubicBezTo>
                  <a:cubicBezTo>
                    <a:pt x="8831" y="756183"/>
                    <a:pt x="8131" y="756183"/>
                    <a:pt x="7549" y="756183"/>
                  </a:cubicBezTo>
                  <a:cubicBezTo>
                    <a:pt x="2886" y="756300"/>
                    <a:pt x="-1194" y="751641"/>
                    <a:pt x="322" y="7468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22"/>
            <p:cNvSpPr/>
            <p:nvPr/>
          </p:nvSpPr>
          <p:spPr>
            <a:xfrm>
              <a:off x="4443267" y="-1192967"/>
              <a:ext cx="1596934" cy="1327842"/>
            </a:xfrm>
            <a:custGeom>
              <a:rect b="b" l="l" r="r" t="t"/>
              <a:pathLst>
                <a:path extrusionOk="0" h="1327842" w="1596934">
                  <a:moveTo>
                    <a:pt x="0" y="1330987"/>
                  </a:moveTo>
                  <a:cubicBezTo>
                    <a:pt x="1166" y="1308507"/>
                    <a:pt x="16669" y="1289055"/>
                    <a:pt x="26693" y="1269487"/>
                  </a:cubicBezTo>
                  <a:cubicBezTo>
                    <a:pt x="50239" y="1231166"/>
                    <a:pt x="76117" y="1195524"/>
                    <a:pt x="100362" y="1159066"/>
                  </a:cubicBezTo>
                  <a:cubicBezTo>
                    <a:pt x="145006" y="1090927"/>
                    <a:pt x="193963" y="1026748"/>
                    <a:pt x="245951" y="964200"/>
                  </a:cubicBezTo>
                  <a:cubicBezTo>
                    <a:pt x="480246" y="660077"/>
                    <a:pt x="766994" y="402429"/>
                    <a:pt x="1070529" y="168892"/>
                  </a:cubicBezTo>
                  <a:cubicBezTo>
                    <a:pt x="1125197" y="126261"/>
                    <a:pt x="1183130" y="87474"/>
                    <a:pt x="1245842" y="57307"/>
                  </a:cubicBezTo>
                  <a:cubicBezTo>
                    <a:pt x="1291535" y="37739"/>
                    <a:pt x="1340142" y="7222"/>
                    <a:pt x="1388866" y="0"/>
                  </a:cubicBezTo>
                  <a:cubicBezTo>
                    <a:pt x="1451578" y="12230"/>
                    <a:pt x="1504848" y="56841"/>
                    <a:pt x="1552873" y="97142"/>
                  </a:cubicBezTo>
                  <a:cubicBezTo>
                    <a:pt x="1571290" y="115662"/>
                    <a:pt x="1594370" y="133250"/>
                    <a:pt x="1603462" y="158526"/>
                  </a:cubicBezTo>
                  <a:cubicBezTo>
                    <a:pt x="1613020" y="229227"/>
                    <a:pt x="1512308" y="274770"/>
                    <a:pt x="1462535" y="307267"/>
                  </a:cubicBezTo>
                  <a:cubicBezTo>
                    <a:pt x="1377560" y="359216"/>
                    <a:pt x="1285474" y="410000"/>
                    <a:pt x="1202246" y="463114"/>
                  </a:cubicBezTo>
                  <a:cubicBezTo>
                    <a:pt x="1058989" y="562469"/>
                    <a:pt x="911768" y="655651"/>
                    <a:pt x="767228" y="752094"/>
                  </a:cubicBezTo>
                  <a:cubicBezTo>
                    <a:pt x="692044" y="805208"/>
                    <a:pt x="614062" y="854245"/>
                    <a:pt x="537246" y="904214"/>
                  </a:cubicBezTo>
                  <a:cubicBezTo>
                    <a:pt x="537363" y="904097"/>
                    <a:pt x="537479" y="904097"/>
                    <a:pt x="537596" y="903981"/>
                  </a:cubicBezTo>
                  <a:cubicBezTo>
                    <a:pt x="480362" y="942535"/>
                    <a:pt x="430123" y="990058"/>
                    <a:pt x="374289" y="1030475"/>
                  </a:cubicBezTo>
                  <a:cubicBezTo>
                    <a:pt x="319037" y="1070311"/>
                    <a:pt x="262037" y="1107933"/>
                    <a:pt x="214012" y="1156737"/>
                  </a:cubicBezTo>
                  <a:cubicBezTo>
                    <a:pt x="177878" y="1189351"/>
                    <a:pt x="145589" y="1225575"/>
                    <a:pt x="112135" y="1260751"/>
                  </a:cubicBezTo>
                  <a:cubicBezTo>
                    <a:pt x="88356" y="1278805"/>
                    <a:pt x="59215" y="1341470"/>
                    <a:pt x="25761" y="1315496"/>
                  </a:cubicBezTo>
                  <a:cubicBezTo>
                    <a:pt x="21215" y="1320388"/>
                    <a:pt x="12356" y="1337510"/>
                    <a:pt x="5479" y="1337510"/>
                  </a:cubicBezTo>
                  <a:cubicBezTo>
                    <a:pt x="3497" y="1337510"/>
                    <a:pt x="1515" y="1335763"/>
                    <a:pt x="0" y="1330987"/>
                  </a:cubicBezTo>
                  <a:close/>
                  <a:moveTo>
                    <a:pt x="1205744" y="138608"/>
                  </a:moveTo>
                  <a:cubicBezTo>
                    <a:pt x="1130326" y="184151"/>
                    <a:pt x="1062719" y="240992"/>
                    <a:pt x="993246" y="294804"/>
                  </a:cubicBezTo>
                  <a:cubicBezTo>
                    <a:pt x="877847" y="389966"/>
                    <a:pt x="760817" y="483963"/>
                    <a:pt x="652179" y="586813"/>
                  </a:cubicBezTo>
                  <a:cubicBezTo>
                    <a:pt x="578860" y="660776"/>
                    <a:pt x="502044" y="731594"/>
                    <a:pt x="432454" y="809168"/>
                  </a:cubicBezTo>
                  <a:cubicBezTo>
                    <a:pt x="380583" y="868688"/>
                    <a:pt x="330344" y="929722"/>
                    <a:pt x="278939" y="989708"/>
                  </a:cubicBezTo>
                  <a:cubicBezTo>
                    <a:pt x="256209" y="1016498"/>
                    <a:pt x="233828" y="1043521"/>
                    <a:pt x="211565" y="1070660"/>
                  </a:cubicBezTo>
                  <a:cubicBezTo>
                    <a:pt x="196411" y="1089180"/>
                    <a:pt x="181841" y="1108049"/>
                    <a:pt x="167620" y="1127268"/>
                  </a:cubicBezTo>
                  <a:cubicBezTo>
                    <a:pt x="235344" y="1056916"/>
                    <a:pt x="320203" y="1007762"/>
                    <a:pt x="395503" y="946612"/>
                  </a:cubicBezTo>
                  <a:cubicBezTo>
                    <a:pt x="437467" y="911668"/>
                    <a:pt x="481994" y="876026"/>
                    <a:pt x="527222" y="846674"/>
                  </a:cubicBezTo>
                  <a:cubicBezTo>
                    <a:pt x="527455" y="846441"/>
                    <a:pt x="527804" y="846325"/>
                    <a:pt x="528037" y="846092"/>
                  </a:cubicBezTo>
                  <a:lnTo>
                    <a:pt x="528037" y="846092"/>
                  </a:lnTo>
                  <a:cubicBezTo>
                    <a:pt x="564988" y="821165"/>
                    <a:pt x="603571" y="799384"/>
                    <a:pt x="638424" y="775739"/>
                  </a:cubicBezTo>
                  <a:cubicBezTo>
                    <a:pt x="637142" y="776555"/>
                    <a:pt x="636559" y="776904"/>
                    <a:pt x="635510" y="777603"/>
                  </a:cubicBezTo>
                  <a:cubicBezTo>
                    <a:pt x="776436" y="681393"/>
                    <a:pt x="918645" y="586813"/>
                    <a:pt x="1061903" y="494796"/>
                  </a:cubicBezTo>
                  <a:cubicBezTo>
                    <a:pt x="1125430" y="452864"/>
                    <a:pt x="1186044" y="406390"/>
                    <a:pt x="1252719" y="369350"/>
                  </a:cubicBezTo>
                  <a:cubicBezTo>
                    <a:pt x="1312517" y="335222"/>
                    <a:pt x="1371149" y="299230"/>
                    <a:pt x="1430480" y="264171"/>
                  </a:cubicBezTo>
                  <a:cubicBezTo>
                    <a:pt x="1472676" y="237497"/>
                    <a:pt x="1523382" y="215367"/>
                    <a:pt x="1550775" y="172037"/>
                  </a:cubicBezTo>
                  <a:cubicBezTo>
                    <a:pt x="1505781" y="122534"/>
                    <a:pt x="1448897" y="74662"/>
                    <a:pt x="1385020" y="54045"/>
                  </a:cubicBezTo>
                  <a:cubicBezTo>
                    <a:pt x="1323474" y="78273"/>
                    <a:pt x="1262743" y="105063"/>
                    <a:pt x="1205744" y="1386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22"/>
            <p:cNvSpPr/>
            <p:nvPr/>
          </p:nvSpPr>
          <p:spPr>
            <a:xfrm>
              <a:off x="4971304" y="-347373"/>
              <a:ext cx="11700" cy="11700"/>
            </a:xfrm>
            <a:custGeom>
              <a:rect b="b" l="l" r="r" t="t"/>
              <a:pathLst>
                <a:path extrusionOk="0" h="120000" w="120000">
                  <a:moveTo>
                    <a:pt x="4798" y="319"/>
                  </a:moveTo>
                  <a:cubicBezTo>
                    <a:pt x="6002" y="-876"/>
                    <a:pt x="3603" y="1514"/>
                    <a:pt x="0" y="3915"/>
                  </a:cubicBezTo>
                  <a:cubicBezTo>
                    <a:pt x="1205" y="2720"/>
                    <a:pt x="2399" y="1514"/>
                    <a:pt x="4798" y="3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22"/>
            <p:cNvSpPr/>
            <p:nvPr/>
          </p:nvSpPr>
          <p:spPr>
            <a:xfrm>
              <a:off x="4450216" y="94697"/>
              <a:ext cx="46625" cy="46590"/>
            </a:xfrm>
            <a:custGeom>
              <a:rect b="b" l="l" r="r" t="t"/>
              <a:pathLst>
                <a:path extrusionOk="0" h="46590" w="46625">
                  <a:moveTo>
                    <a:pt x="6223" y="57416"/>
                  </a:moveTo>
                  <a:cubicBezTo>
                    <a:pt x="-11145" y="48447"/>
                    <a:pt x="12634" y="32140"/>
                    <a:pt x="19511" y="23638"/>
                  </a:cubicBezTo>
                  <a:cubicBezTo>
                    <a:pt x="15315" y="8961"/>
                    <a:pt x="33266" y="-1172"/>
                    <a:pt x="45972" y="109"/>
                  </a:cubicBezTo>
                  <a:cubicBezTo>
                    <a:pt x="59143" y="1390"/>
                    <a:pt x="62407" y="20143"/>
                    <a:pt x="51683" y="26433"/>
                  </a:cubicBezTo>
                  <a:cubicBezTo>
                    <a:pt x="48419" y="29345"/>
                    <a:pt x="45039" y="32257"/>
                    <a:pt x="41542" y="35052"/>
                  </a:cubicBezTo>
                  <a:cubicBezTo>
                    <a:pt x="42824" y="37033"/>
                    <a:pt x="41892" y="40410"/>
                    <a:pt x="38861" y="40410"/>
                  </a:cubicBezTo>
                  <a:cubicBezTo>
                    <a:pt x="37812" y="40410"/>
                    <a:pt x="36763" y="40177"/>
                    <a:pt x="35714" y="39828"/>
                  </a:cubicBezTo>
                  <a:cubicBezTo>
                    <a:pt x="26738" y="45652"/>
                    <a:pt x="18462" y="57300"/>
                    <a:pt x="7272" y="57300"/>
                  </a:cubicBezTo>
                  <a:cubicBezTo>
                    <a:pt x="6923" y="57416"/>
                    <a:pt x="6573" y="57416"/>
                    <a:pt x="6223" y="574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22"/>
            <p:cNvSpPr/>
            <p:nvPr/>
          </p:nvSpPr>
          <p:spPr>
            <a:xfrm>
              <a:off x="4668307" y="-1992378"/>
              <a:ext cx="326380" cy="442614"/>
            </a:xfrm>
            <a:custGeom>
              <a:rect b="b" l="l" r="r" t="t"/>
              <a:pathLst>
                <a:path extrusionOk="0" h="442614" w="326380">
                  <a:moveTo>
                    <a:pt x="142605" y="452191"/>
                  </a:moveTo>
                  <a:cubicBezTo>
                    <a:pt x="118709" y="445668"/>
                    <a:pt x="123138" y="420393"/>
                    <a:pt x="125586" y="401640"/>
                  </a:cubicBezTo>
                  <a:cubicBezTo>
                    <a:pt x="127451" y="349225"/>
                    <a:pt x="126169" y="292384"/>
                    <a:pt x="94230" y="248239"/>
                  </a:cubicBezTo>
                  <a:cubicBezTo>
                    <a:pt x="82108" y="231466"/>
                    <a:pt x="63924" y="220634"/>
                    <a:pt x="45856" y="211316"/>
                  </a:cubicBezTo>
                  <a:cubicBezTo>
                    <a:pt x="26390" y="201881"/>
                    <a:pt x="-5665" y="191631"/>
                    <a:pt x="862" y="163910"/>
                  </a:cubicBezTo>
                  <a:cubicBezTo>
                    <a:pt x="4009" y="150631"/>
                    <a:pt x="17298" y="144108"/>
                    <a:pt x="29887" y="142944"/>
                  </a:cubicBezTo>
                  <a:cubicBezTo>
                    <a:pt x="72549" y="131179"/>
                    <a:pt x="115445" y="116270"/>
                    <a:pt x="153562" y="93674"/>
                  </a:cubicBezTo>
                  <a:cubicBezTo>
                    <a:pt x="177341" y="77017"/>
                    <a:pt x="190396" y="49645"/>
                    <a:pt x="203801" y="24719"/>
                  </a:cubicBezTo>
                  <a:cubicBezTo>
                    <a:pt x="208813" y="17847"/>
                    <a:pt x="212776" y="-9642"/>
                    <a:pt x="224083" y="3520"/>
                  </a:cubicBezTo>
                  <a:cubicBezTo>
                    <a:pt x="228629" y="16682"/>
                    <a:pt x="221519" y="30659"/>
                    <a:pt x="218838" y="43588"/>
                  </a:cubicBezTo>
                  <a:cubicBezTo>
                    <a:pt x="230028" y="50461"/>
                    <a:pt x="227230" y="64904"/>
                    <a:pt x="228396" y="76086"/>
                  </a:cubicBezTo>
                  <a:cubicBezTo>
                    <a:pt x="231193" y="107069"/>
                    <a:pt x="240052" y="140614"/>
                    <a:pt x="264181" y="161929"/>
                  </a:cubicBezTo>
                  <a:cubicBezTo>
                    <a:pt x="280617" y="180216"/>
                    <a:pt x="310574" y="179401"/>
                    <a:pt x="323979" y="200134"/>
                  </a:cubicBezTo>
                  <a:cubicBezTo>
                    <a:pt x="333537" y="216557"/>
                    <a:pt x="320832" y="234495"/>
                    <a:pt x="303930" y="238455"/>
                  </a:cubicBezTo>
                  <a:cubicBezTo>
                    <a:pt x="283648" y="249870"/>
                    <a:pt x="264531" y="263381"/>
                    <a:pt x="246580" y="278290"/>
                  </a:cubicBezTo>
                  <a:cubicBezTo>
                    <a:pt x="206366" y="314981"/>
                    <a:pt x="188298" y="369026"/>
                    <a:pt x="177457" y="420975"/>
                  </a:cubicBezTo>
                  <a:cubicBezTo>
                    <a:pt x="177341" y="437166"/>
                    <a:pt x="165918" y="453123"/>
                    <a:pt x="149832" y="453123"/>
                  </a:cubicBezTo>
                  <a:cubicBezTo>
                    <a:pt x="147617" y="453239"/>
                    <a:pt x="145169" y="452890"/>
                    <a:pt x="142605" y="452191"/>
                  </a:cubicBezTo>
                  <a:close/>
                  <a:moveTo>
                    <a:pt x="81292" y="171248"/>
                  </a:moveTo>
                  <a:cubicBezTo>
                    <a:pt x="81874" y="171597"/>
                    <a:pt x="82341" y="171830"/>
                    <a:pt x="82923" y="172179"/>
                  </a:cubicBezTo>
                  <a:cubicBezTo>
                    <a:pt x="131531" y="196640"/>
                    <a:pt x="161954" y="246143"/>
                    <a:pt x="172562" y="298441"/>
                  </a:cubicBezTo>
                  <a:cubicBezTo>
                    <a:pt x="192727" y="263381"/>
                    <a:pt x="224666" y="237174"/>
                    <a:pt x="259053" y="216674"/>
                  </a:cubicBezTo>
                  <a:cubicBezTo>
                    <a:pt x="217789" y="196057"/>
                    <a:pt x="193077" y="152844"/>
                    <a:pt x="188531" y="107884"/>
                  </a:cubicBezTo>
                  <a:cubicBezTo>
                    <a:pt x="161022" y="140265"/>
                    <a:pt x="118243" y="153077"/>
                    <a:pt x="81292" y="1712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22"/>
            <p:cNvSpPr/>
            <p:nvPr/>
          </p:nvSpPr>
          <p:spPr>
            <a:xfrm>
              <a:off x="2219886" y="-1676116"/>
              <a:ext cx="909203" cy="1560796"/>
            </a:xfrm>
            <a:custGeom>
              <a:rect b="b" l="l" r="r" t="t"/>
              <a:pathLst>
                <a:path extrusionOk="0" h="1560796" w="909203">
                  <a:moveTo>
                    <a:pt x="917392" y="1556953"/>
                  </a:moveTo>
                  <a:cubicBezTo>
                    <a:pt x="914012" y="1551712"/>
                    <a:pt x="910748" y="1546354"/>
                    <a:pt x="907018" y="1541229"/>
                  </a:cubicBezTo>
                  <a:cubicBezTo>
                    <a:pt x="898858" y="1529931"/>
                    <a:pt x="890815" y="1518632"/>
                    <a:pt x="882422" y="1507451"/>
                  </a:cubicBezTo>
                  <a:cubicBezTo>
                    <a:pt x="881490" y="1506169"/>
                    <a:pt x="880441" y="1504772"/>
                    <a:pt x="879508" y="1503490"/>
                  </a:cubicBezTo>
                  <a:cubicBezTo>
                    <a:pt x="834864" y="1356263"/>
                    <a:pt x="748024" y="1223945"/>
                    <a:pt x="672024" y="1090811"/>
                  </a:cubicBezTo>
                  <a:cubicBezTo>
                    <a:pt x="623649" y="1002172"/>
                    <a:pt x="584717" y="911785"/>
                    <a:pt x="533428" y="825941"/>
                  </a:cubicBezTo>
                  <a:cubicBezTo>
                    <a:pt x="427005" y="648896"/>
                    <a:pt x="318134" y="472665"/>
                    <a:pt x="195041" y="306685"/>
                  </a:cubicBezTo>
                  <a:cubicBezTo>
                    <a:pt x="137808" y="226316"/>
                    <a:pt x="88735" y="137327"/>
                    <a:pt x="24974" y="63247"/>
                  </a:cubicBezTo>
                  <a:cubicBezTo>
                    <a:pt x="10287" y="48105"/>
                    <a:pt x="-11977" y="28421"/>
                    <a:pt x="7839" y="7688"/>
                  </a:cubicBezTo>
                  <a:cubicBezTo>
                    <a:pt x="17980" y="-2446"/>
                    <a:pt x="35115" y="-2679"/>
                    <a:pt x="45256" y="7688"/>
                  </a:cubicBezTo>
                  <a:cubicBezTo>
                    <a:pt x="58078" y="20966"/>
                    <a:pt x="69968" y="35060"/>
                    <a:pt x="81391" y="49503"/>
                  </a:cubicBezTo>
                  <a:cubicBezTo>
                    <a:pt x="136992" y="118691"/>
                    <a:pt x="180588" y="196381"/>
                    <a:pt x="230827" y="269179"/>
                  </a:cubicBezTo>
                  <a:cubicBezTo>
                    <a:pt x="316735" y="388336"/>
                    <a:pt x="399379" y="509705"/>
                    <a:pt x="473980" y="636316"/>
                  </a:cubicBezTo>
                  <a:cubicBezTo>
                    <a:pt x="553011" y="759782"/>
                    <a:pt x="624931" y="889654"/>
                    <a:pt x="686361" y="1022439"/>
                  </a:cubicBezTo>
                  <a:cubicBezTo>
                    <a:pt x="751870" y="1153476"/>
                    <a:pt x="837778" y="1274612"/>
                    <a:pt x="884754" y="1414385"/>
                  </a:cubicBezTo>
                  <a:cubicBezTo>
                    <a:pt x="901656" y="1461791"/>
                    <a:pt x="918558" y="1511178"/>
                    <a:pt x="920539" y="1561729"/>
                  </a:cubicBezTo>
                  <a:cubicBezTo>
                    <a:pt x="919490" y="1560215"/>
                    <a:pt x="918441" y="1558584"/>
                    <a:pt x="917392" y="1556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22"/>
            <p:cNvSpPr/>
            <p:nvPr/>
          </p:nvSpPr>
          <p:spPr>
            <a:xfrm>
              <a:off x="2754534" y="1199391"/>
              <a:ext cx="722700" cy="2282956"/>
            </a:xfrm>
            <a:custGeom>
              <a:rect b="b" l="l" r="r" t="t"/>
              <a:pathLst>
                <a:path extrusionOk="0" h="2282956" w="722700">
                  <a:moveTo>
                    <a:pt x="18596" y="2282927"/>
                  </a:moveTo>
                  <a:cubicBezTo>
                    <a:pt x="4958" y="2279200"/>
                    <a:pt x="-2502" y="2265106"/>
                    <a:pt x="762" y="2251595"/>
                  </a:cubicBezTo>
                  <a:cubicBezTo>
                    <a:pt x="3559" y="2201509"/>
                    <a:pt x="2627" y="2150958"/>
                    <a:pt x="5424" y="2100756"/>
                  </a:cubicBezTo>
                  <a:cubicBezTo>
                    <a:pt x="12069" y="1949685"/>
                    <a:pt x="27222" y="1799080"/>
                    <a:pt x="49136" y="1649406"/>
                  </a:cubicBezTo>
                  <a:cubicBezTo>
                    <a:pt x="97743" y="1317563"/>
                    <a:pt x="169897" y="988397"/>
                    <a:pt x="300099" y="678684"/>
                  </a:cubicBezTo>
                  <a:cubicBezTo>
                    <a:pt x="373768" y="496630"/>
                    <a:pt x="455130" y="315508"/>
                    <a:pt x="572161" y="156516"/>
                  </a:cubicBezTo>
                  <a:cubicBezTo>
                    <a:pt x="602818" y="114235"/>
                    <a:pt x="636039" y="73584"/>
                    <a:pt x="670891" y="34680"/>
                  </a:cubicBezTo>
                  <a:cubicBezTo>
                    <a:pt x="685811" y="21518"/>
                    <a:pt x="703180" y="-12260"/>
                    <a:pt x="725094" y="4629"/>
                  </a:cubicBezTo>
                  <a:cubicBezTo>
                    <a:pt x="741762" y="23965"/>
                    <a:pt x="712971" y="37942"/>
                    <a:pt x="702713" y="51919"/>
                  </a:cubicBezTo>
                  <a:cubicBezTo>
                    <a:pt x="663315" y="96530"/>
                    <a:pt x="626713" y="143587"/>
                    <a:pt x="592793" y="192391"/>
                  </a:cubicBezTo>
                  <a:cubicBezTo>
                    <a:pt x="490799" y="340550"/>
                    <a:pt x="417480" y="505599"/>
                    <a:pt x="350572" y="671928"/>
                  </a:cubicBezTo>
                  <a:cubicBezTo>
                    <a:pt x="232958" y="952755"/>
                    <a:pt x="160455" y="1249540"/>
                    <a:pt x="113946" y="1549702"/>
                  </a:cubicBezTo>
                  <a:cubicBezTo>
                    <a:pt x="83406" y="1735483"/>
                    <a:pt x="62774" y="1923711"/>
                    <a:pt x="55664" y="2111356"/>
                  </a:cubicBezTo>
                  <a:cubicBezTo>
                    <a:pt x="54381" y="2146299"/>
                    <a:pt x="53799" y="2181126"/>
                    <a:pt x="53449" y="2216069"/>
                  </a:cubicBezTo>
                  <a:cubicBezTo>
                    <a:pt x="53566" y="2240063"/>
                    <a:pt x="56713" y="2283509"/>
                    <a:pt x="25823" y="2283509"/>
                  </a:cubicBezTo>
                  <a:cubicBezTo>
                    <a:pt x="23492" y="2283626"/>
                    <a:pt x="21161" y="2283393"/>
                    <a:pt x="18596" y="22829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22"/>
            <p:cNvSpPr/>
            <p:nvPr/>
          </p:nvSpPr>
          <p:spPr>
            <a:xfrm>
              <a:off x="2996128" y="1565710"/>
              <a:ext cx="606135" cy="2224717"/>
            </a:xfrm>
            <a:custGeom>
              <a:rect b="b" l="l" r="r" t="t"/>
              <a:pathLst>
                <a:path extrusionOk="0" h="2224717" w="606135">
                  <a:moveTo>
                    <a:pt x="22021" y="2226438"/>
                  </a:moveTo>
                  <a:cubicBezTo>
                    <a:pt x="8383" y="2224575"/>
                    <a:pt x="-1641" y="2211529"/>
                    <a:pt x="224" y="2197785"/>
                  </a:cubicBezTo>
                  <a:cubicBezTo>
                    <a:pt x="6984" y="2098313"/>
                    <a:pt x="15261" y="1999074"/>
                    <a:pt x="25868" y="1899836"/>
                  </a:cubicBezTo>
                  <a:cubicBezTo>
                    <a:pt x="51279" y="1660009"/>
                    <a:pt x="76923" y="1419483"/>
                    <a:pt x="133457" y="1184665"/>
                  </a:cubicBezTo>
                  <a:cubicBezTo>
                    <a:pt x="219831" y="850025"/>
                    <a:pt x="339426" y="523306"/>
                    <a:pt x="493874" y="213942"/>
                  </a:cubicBezTo>
                  <a:cubicBezTo>
                    <a:pt x="518470" y="162808"/>
                    <a:pt x="540850" y="110510"/>
                    <a:pt x="564746" y="58910"/>
                  </a:cubicBezTo>
                  <a:cubicBezTo>
                    <a:pt x="575236" y="39575"/>
                    <a:pt x="581531" y="16047"/>
                    <a:pt x="597850" y="1021"/>
                  </a:cubicBezTo>
                  <a:cubicBezTo>
                    <a:pt x="620930" y="-7365"/>
                    <a:pt x="597267" y="38411"/>
                    <a:pt x="595868" y="46913"/>
                  </a:cubicBezTo>
                  <a:cubicBezTo>
                    <a:pt x="575703" y="102473"/>
                    <a:pt x="554604" y="157916"/>
                    <a:pt x="530825" y="211962"/>
                  </a:cubicBezTo>
                  <a:cubicBezTo>
                    <a:pt x="446549" y="390988"/>
                    <a:pt x="370433" y="573391"/>
                    <a:pt x="307604" y="760920"/>
                  </a:cubicBezTo>
                  <a:cubicBezTo>
                    <a:pt x="239647" y="956835"/>
                    <a:pt x="179383" y="1155895"/>
                    <a:pt x="143482" y="1360312"/>
                  </a:cubicBezTo>
                  <a:cubicBezTo>
                    <a:pt x="101402" y="1603517"/>
                    <a:pt x="78555" y="1854875"/>
                    <a:pt x="57457" y="2099594"/>
                  </a:cubicBezTo>
                  <a:cubicBezTo>
                    <a:pt x="54892" y="2134654"/>
                    <a:pt x="53377" y="2169714"/>
                    <a:pt x="50580" y="2204657"/>
                  </a:cubicBezTo>
                  <a:cubicBezTo>
                    <a:pt x="49414" y="2217353"/>
                    <a:pt x="37291" y="2226671"/>
                    <a:pt x="25052" y="2226671"/>
                  </a:cubicBezTo>
                  <a:cubicBezTo>
                    <a:pt x="24236" y="2226671"/>
                    <a:pt x="23187" y="2226555"/>
                    <a:pt x="22021" y="22264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22"/>
            <p:cNvSpPr/>
            <p:nvPr/>
          </p:nvSpPr>
          <p:spPr>
            <a:xfrm>
              <a:off x="3046541" y="1559509"/>
              <a:ext cx="559509" cy="2248013"/>
            </a:xfrm>
            <a:custGeom>
              <a:rect b="b" l="l" r="r" t="t"/>
              <a:pathLst>
                <a:path extrusionOk="0" h="2248013" w="559509">
                  <a:moveTo>
                    <a:pt x="282" y="2233570"/>
                  </a:moveTo>
                  <a:cubicBezTo>
                    <a:pt x="-2632" y="2212488"/>
                    <a:pt x="17534" y="2200840"/>
                    <a:pt x="36417" y="2202704"/>
                  </a:cubicBezTo>
                  <a:cubicBezTo>
                    <a:pt x="71737" y="2197462"/>
                    <a:pt x="110086" y="2200491"/>
                    <a:pt x="142141" y="2183136"/>
                  </a:cubicBezTo>
                  <a:cubicBezTo>
                    <a:pt x="139227" y="2092749"/>
                    <a:pt x="139460" y="2002130"/>
                    <a:pt x="142724" y="1911860"/>
                  </a:cubicBezTo>
                  <a:cubicBezTo>
                    <a:pt x="148669" y="1814601"/>
                    <a:pt x="165454" y="1718391"/>
                    <a:pt x="173497" y="1621365"/>
                  </a:cubicBezTo>
                  <a:cubicBezTo>
                    <a:pt x="201123" y="1333084"/>
                    <a:pt x="274908" y="1051907"/>
                    <a:pt x="335405" y="769333"/>
                  </a:cubicBezTo>
                  <a:cubicBezTo>
                    <a:pt x="357902" y="674637"/>
                    <a:pt x="393804" y="583785"/>
                    <a:pt x="420264" y="490137"/>
                  </a:cubicBezTo>
                  <a:cubicBezTo>
                    <a:pt x="462811" y="331728"/>
                    <a:pt x="503142" y="172503"/>
                    <a:pt x="542307" y="13279"/>
                  </a:cubicBezTo>
                  <a:cubicBezTo>
                    <a:pt x="542774" y="5940"/>
                    <a:pt x="548952" y="0"/>
                    <a:pt x="556412" y="0"/>
                  </a:cubicBezTo>
                  <a:cubicBezTo>
                    <a:pt x="580191" y="2912"/>
                    <a:pt x="567602" y="34128"/>
                    <a:pt x="566436" y="49736"/>
                  </a:cubicBezTo>
                  <a:cubicBezTo>
                    <a:pt x="558510" y="90619"/>
                    <a:pt x="548369" y="135230"/>
                    <a:pt x="540442" y="174483"/>
                  </a:cubicBezTo>
                  <a:cubicBezTo>
                    <a:pt x="503491" y="364574"/>
                    <a:pt x="452903" y="551171"/>
                    <a:pt x="395320" y="735904"/>
                  </a:cubicBezTo>
                  <a:cubicBezTo>
                    <a:pt x="353939" y="902816"/>
                    <a:pt x="321534" y="1078115"/>
                    <a:pt x="285166" y="1244678"/>
                  </a:cubicBezTo>
                  <a:cubicBezTo>
                    <a:pt x="243086" y="1432672"/>
                    <a:pt x="227933" y="1624510"/>
                    <a:pt x="205319" y="1815300"/>
                  </a:cubicBezTo>
                  <a:cubicBezTo>
                    <a:pt x="190166" y="1938417"/>
                    <a:pt x="193080" y="2063164"/>
                    <a:pt x="196111" y="2186863"/>
                  </a:cubicBezTo>
                  <a:cubicBezTo>
                    <a:pt x="192031" y="2256051"/>
                    <a:pt x="77332" y="2251275"/>
                    <a:pt x="26626" y="2256517"/>
                  </a:cubicBezTo>
                  <a:cubicBezTo>
                    <a:pt x="13687" y="2256400"/>
                    <a:pt x="1798" y="2246616"/>
                    <a:pt x="282" y="22335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22"/>
            <p:cNvSpPr/>
            <p:nvPr/>
          </p:nvSpPr>
          <p:spPr>
            <a:xfrm>
              <a:off x="3026807" y="3761160"/>
              <a:ext cx="34969" cy="23295"/>
            </a:xfrm>
            <a:custGeom>
              <a:rect b="b" l="l" r="r" t="t"/>
              <a:pathLst>
                <a:path extrusionOk="0" h="23295" w="34969">
                  <a:moveTo>
                    <a:pt x="18968" y="32852"/>
                  </a:moveTo>
                  <a:cubicBezTo>
                    <a:pt x="-11805" y="22019"/>
                    <a:pt x="-2830" y="-9895"/>
                    <a:pt x="29342" y="3033"/>
                  </a:cubicBezTo>
                  <a:cubicBezTo>
                    <a:pt x="48225" y="8624"/>
                    <a:pt x="41464" y="34250"/>
                    <a:pt x="25495" y="34250"/>
                  </a:cubicBezTo>
                  <a:cubicBezTo>
                    <a:pt x="23397" y="34133"/>
                    <a:pt x="21299" y="33784"/>
                    <a:pt x="18968" y="328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22"/>
            <p:cNvSpPr/>
            <p:nvPr/>
          </p:nvSpPr>
          <p:spPr>
            <a:xfrm>
              <a:off x="3005287" y="3754085"/>
              <a:ext cx="58282" cy="58238"/>
            </a:xfrm>
            <a:custGeom>
              <a:rect b="b" l="l" r="r" t="t"/>
              <a:pathLst>
                <a:path extrusionOk="0" h="58238" w="58282">
                  <a:moveTo>
                    <a:pt x="36525" y="68114"/>
                  </a:moveTo>
                  <a:cubicBezTo>
                    <a:pt x="10065" y="63804"/>
                    <a:pt x="-11267" y="31889"/>
                    <a:pt x="6568" y="8128"/>
                  </a:cubicBezTo>
                  <a:cubicBezTo>
                    <a:pt x="9132" y="4284"/>
                    <a:pt x="14611" y="-1423"/>
                    <a:pt x="19856" y="324"/>
                  </a:cubicBezTo>
                  <a:cubicBezTo>
                    <a:pt x="24052" y="-724"/>
                    <a:pt x="25917" y="4867"/>
                    <a:pt x="22537" y="6731"/>
                  </a:cubicBezTo>
                  <a:cubicBezTo>
                    <a:pt x="22770" y="12787"/>
                    <a:pt x="22537" y="19892"/>
                    <a:pt x="26500" y="24901"/>
                  </a:cubicBezTo>
                  <a:cubicBezTo>
                    <a:pt x="31629" y="30142"/>
                    <a:pt x="39206" y="31889"/>
                    <a:pt x="46083" y="33637"/>
                  </a:cubicBezTo>
                  <a:cubicBezTo>
                    <a:pt x="66831" y="39461"/>
                    <a:pt x="60537" y="68929"/>
                    <a:pt x="41770" y="68929"/>
                  </a:cubicBezTo>
                  <a:cubicBezTo>
                    <a:pt x="40022" y="68813"/>
                    <a:pt x="38273" y="68580"/>
                    <a:pt x="36525" y="681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22"/>
            <p:cNvSpPr/>
            <p:nvPr/>
          </p:nvSpPr>
          <p:spPr>
            <a:xfrm>
              <a:off x="3038898" y="3780500"/>
              <a:ext cx="11700" cy="11700"/>
            </a:xfrm>
            <a:custGeom>
              <a:rect b="b" l="l" r="r" t="t"/>
              <a:pathLst>
                <a:path extrusionOk="0" h="120000" w="120000">
                  <a:moveTo>
                    <a:pt x="0" y="34801"/>
                  </a:moveTo>
                  <a:cubicBezTo>
                    <a:pt x="0" y="15598"/>
                    <a:pt x="15597" y="0"/>
                    <a:pt x="34798" y="0"/>
                  </a:cubicBezTo>
                  <a:cubicBezTo>
                    <a:pt x="53998" y="0"/>
                    <a:pt x="69605" y="15598"/>
                    <a:pt x="69605" y="34801"/>
                  </a:cubicBezTo>
                  <a:cubicBezTo>
                    <a:pt x="69605" y="54004"/>
                    <a:pt x="53998" y="69602"/>
                    <a:pt x="34798" y="69602"/>
                  </a:cubicBezTo>
                  <a:cubicBezTo>
                    <a:pt x="15597" y="69602"/>
                    <a:pt x="0" y="52799"/>
                    <a:pt x="0" y="348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22"/>
            <p:cNvSpPr/>
            <p:nvPr/>
          </p:nvSpPr>
          <p:spPr>
            <a:xfrm>
              <a:off x="1784529" y="-667053"/>
              <a:ext cx="1550308" cy="1362785"/>
            </a:xfrm>
            <a:custGeom>
              <a:rect b="b" l="l" r="r" t="t"/>
              <a:pathLst>
                <a:path extrusionOk="0" h="1362785" w="1550308">
                  <a:moveTo>
                    <a:pt x="1517572" y="1364980"/>
                  </a:moveTo>
                  <a:cubicBezTo>
                    <a:pt x="1510111" y="1362999"/>
                    <a:pt x="1504633" y="1357642"/>
                    <a:pt x="1500670" y="1351235"/>
                  </a:cubicBezTo>
                  <a:cubicBezTo>
                    <a:pt x="1467216" y="1300102"/>
                    <a:pt x="1443786" y="1243843"/>
                    <a:pt x="1418725" y="1188400"/>
                  </a:cubicBezTo>
                  <a:cubicBezTo>
                    <a:pt x="1386320" y="1126085"/>
                    <a:pt x="1354848" y="1063070"/>
                    <a:pt x="1315565" y="1004715"/>
                  </a:cubicBezTo>
                  <a:cubicBezTo>
                    <a:pt x="1268240" y="934829"/>
                    <a:pt x="1211240" y="873329"/>
                    <a:pt x="1155056" y="812178"/>
                  </a:cubicBezTo>
                  <a:cubicBezTo>
                    <a:pt x="1089314" y="733672"/>
                    <a:pt x="1016694" y="662272"/>
                    <a:pt x="933583" y="602169"/>
                  </a:cubicBezTo>
                  <a:cubicBezTo>
                    <a:pt x="884859" y="565013"/>
                    <a:pt x="835669" y="522732"/>
                    <a:pt x="785313" y="488953"/>
                  </a:cubicBezTo>
                  <a:cubicBezTo>
                    <a:pt x="720387" y="448536"/>
                    <a:pt x="654062" y="409865"/>
                    <a:pt x="586920" y="373175"/>
                  </a:cubicBezTo>
                  <a:cubicBezTo>
                    <a:pt x="422564" y="298629"/>
                    <a:pt x="246669" y="248544"/>
                    <a:pt x="66110" y="237828"/>
                  </a:cubicBezTo>
                  <a:cubicBezTo>
                    <a:pt x="27877" y="236780"/>
                    <a:pt x="-12454" y="204865"/>
                    <a:pt x="3632" y="163632"/>
                  </a:cubicBezTo>
                  <a:cubicBezTo>
                    <a:pt x="17619" y="113896"/>
                    <a:pt x="37668" y="64044"/>
                    <a:pt x="72754" y="25373"/>
                  </a:cubicBezTo>
                  <a:cubicBezTo>
                    <a:pt x="103877" y="-16326"/>
                    <a:pt x="140129" y="4873"/>
                    <a:pt x="182442" y="9416"/>
                  </a:cubicBezTo>
                  <a:cubicBezTo>
                    <a:pt x="266951" y="18851"/>
                    <a:pt x="348779" y="41447"/>
                    <a:pt x="429092" y="68703"/>
                  </a:cubicBezTo>
                  <a:cubicBezTo>
                    <a:pt x="510687" y="93745"/>
                    <a:pt x="593914" y="117274"/>
                    <a:pt x="667583" y="161419"/>
                  </a:cubicBezTo>
                  <a:cubicBezTo>
                    <a:pt x="724117" y="195081"/>
                    <a:pt x="781000" y="228044"/>
                    <a:pt x="834037" y="266947"/>
                  </a:cubicBezTo>
                  <a:cubicBezTo>
                    <a:pt x="884743" y="304686"/>
                    <a:pt x="929737" y="349530"/>
                    <a:pt x="976712" y="391578"/>
                  </a:cubicBezTo>
                  <a:cubicBezTo>
                    <a:pt x="1074393" y="474976"/>
                    <a:pt x="1156222" y="573865"/>
                    <a:pt x="1233154" y="676249"/>
                  </a:cubicBezTo>
                  <a:cubicBezTo>
                    <a:pt x="1335964" y="809848"/>
                    <a:pt x="1434578" y="950437"/>
                    <a:pt x="1493326" y="1109428"/>
                  </a:cubicBezTo>
                  <a:cubicBezTo>
                    <a:pt x="1505565" y="1144837"/>
                    <a:pt x="1516289" y="1180829"/>
                    <a:pt x="1522001" y="1217985"/>
                  </a:cubicBezTo>
                  <a:cubicBezTo>
                    <a:pt x="1526081" y="1242329"/>
                    <a:pt x="1527480" y="1267255"/>
                    <a:pt x="1527946" y="1291948"/>
                  </a:cubicBezTo>
                  <a:cubicBezTo>
                    <a:pt x="1535173" y="1304295"/>
                    <a:pt x="1542983" y="1316409"/>
                    <a:pt x="1549161" y="1329221"/>
                  </a:cubicBezTo>
                  <a:cubicBezTo>
                    <a:pt x="1557320" y="1346227"/>
                    <a:pt x="1542400" y="1366261"/>
                    <a:pt x="1524799" y="1366261"/>
                  </a:cubicBezTo>
                  <a:cubicBezTo>
                    <a:pt x="1522351" y="1366144"/>
                    <a:pt x="1520020" y="1365795"/>
                    <a:pt x="1517572" y="1364980"/>
                  </a:cubicBezTo>
                  <a:close/>
                  <a:moveTo>
                    <a:pt x="54687" y="180055"/>
                  </a:moveTo>
                  <a:cubicBezTo>
                    <a:pt x="139895" y="195430"/>
                    <a:pt x="228718" y="195780"/>
                    <a:pt x="312877" y="220240"/>
                  </a:cubicBezTo>
                  <a:cubicBezTo>
                    <a:pt x="433405" y="254950"/>
                    <a:pt x="556264" y="290359"/>
                    <a:pt x="664552" y="354888"/>
                  </a:cubicBezTo>
                  <a:cubicBezTo>
                    <a:pt x="719105" y="386919"/>
                    <a:pt x="774823" y="417087"/>
                    <a:pt x="827160" y="452612"/>
                  </a:cubicBezTo>
                  <a:cubicBezTo>
                    <a:pt x="910387" y="513763"/>
                    <a:pt x="991632" y="577942"/>
                    <a:pt x="1070663" y="644218"/>
                  </a:cubicBezTo>
                  <a:cubicBezTo>
                    <a:pt x="1136289" y="703621"/>
                    <a:pt x="1190492" y="774323"/>
                    <a:pt x="1251455" y="838269"/>
                  </a:cubicBezTo>
                  <a:cubicBezTo>
                    <a:pt x="1346338" y="939371"/>
                    <a:pt x="1417093" y="1059110"/>
                    <a:pt x="1475725" y="1183974"/>
                  </a:cubicBezTo>
                  <a:cubicBezTo>
                    <a:pt x="1426069" y="1028011"/>
                    <a:pt x="1332700" y="890451"/>
                    <a:pt x="1235136" y="760462"/>
                  </a:cubicBezTo>
                  <a:cubicBezTo>
                    <a:pt x="1153541" y="655749"/>
                    <a:pt x="1074277" y="547541"/>
                    <a:pt x="974264" y="459484"/>
                  </a:cubicBezTo>
                  <a:cubicBezTo>
                    <a:pt x="921577" y="412777"/>
                    <a:pt x="869939" y="361993"/>
                    <a:pt x="815154" y="318780"/>
                  </a:cubicBezTo>
                  <a:cubicBezTo>
                    <a:pt x="746847" y="267879"/>
                    <a:pt x="673062" y="224084"/>
                    <a:pt x="597761" y="184365"/>
                  </a:cubicBezTo>
                  <a:cubicBezTo>
                    <a:pt x="518147" y="147442"/>
                    <a:pt x="432356" y="127175"/>
                    <a:pt x="349479" y="99220"/>
                  </a:cubicBezTo>
                  <a:cubicBezTo>
                    <a:pt x="275344" y="73828"/>
                    <a:pt x="197129" y="67305"/>
                    <a:pt x="120546" y="53211"/>
                  </a:cubicBezTo>
                  <a:cubicBezTo>
                    <a:pt x="85460" y="86757"/>
                    <a:pt x="67509" y="134163"/>
                    <a:pt x="54687" y="1800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22"/>
            <p:cNvSpPr/>
            <p:nvPr/>
          </p:nvSpPr>
          <p:spPr>
            <a:xfrm>
              <a:off x="1200712" y="915831"/>
              <a:ext cx="1783437" cy="430966"/>
            </a:xfrm>
            <a:custGeom>
              <a:rect b="b" l="l" r="r" t="t"/>
              <a:pathLst>
                <a:path extrusionOk="0" h="430966" w="1783437">
                  <a:moveTo>
                    <a:pt x="5441" y="431923"/>
                  </a:moveTo>
                  <a:cubicBezTo>
                    <a:pt x="-3418" y="420508"/>
                    <a:pt x="-1203" y="403619"/>
                    <a:pt x="10220" y="394766"/>
                  </a:cubicBezTo>
                  <a:cubicBezTo>
                    <a:pt x="41693" y="370539"/>
                    <a:pt x="74564" y="348059"/>
                    <a:pt x="107668" y="326394"/>
                  </a:cubicBezTo>
                  <a:cubicBezTo>
                    <a:pt x="170963" y="284695"/>
                    <a:pt x="236705" y="246490"/>
                    <a:pt x="305478" y="214576"/>
                  </a:cubicBezTo>
                  <a:cubicBezTo>
                    <a:pt x="622883" y="66650"/>
                    <a:pt x="971178" y="-3586"/>
                    <a:pt x="1320872" y="141"/>
                  </a:cubicBezTo>
                  <a:cubicBezTo>
                    <a:pt x="1464713" y="1422"/>
                    <a:pt x="1610885" y="-1490"/>
                    <a:pt x="1751811" y="31007"/>
                  </a:cubicBezTo>
                  <a:cubicBezTo>
                    <a:pt x="1764050" y="34735"/>
                    <a:pt x="1777688" y="38811"/>
                    <a:pt x="1785032" y="49993"/>
                  </a:cubicBezTo>
                  <a:cubicBezTo>
                    <a:pt x="1791560" y="60010"/>
                    <a:pt x="1782934" y="74337"/>
                    <a:pt x="1771277" y="73871"/>
                  </a:cubicBezTo>
                  <a:cubicBezTo>
                    <a:pt x="1771277" y="73871"/>
                    <a:pt x="1771277" y="73871"/>
                    <a:pt x="1771277" y="73987"/>
                  </a:cubicBezTo>
                  <a:cubicBezTo>
                    <a:pt x="1601210" y="43703"/>
                    <a:pt x="1427295" y="45917"/>
                    <a:pt x="1255130" y="49644"/>
                  </a:cubicBezTo>
                  <a:cubicBezTo>
                    <a:pt x="973626" y="53720"/>
                    <a:pt x="695853" y="109746"/>
                    <a:pt x="434982" y="215275"/>
                  </a:cubicBezTo>
                  <a:cubicBezTo>
                    <a:pt x="325411" y="258371"/>
                    <a:pt x="220386" y="312650"/>
                    <a:pt x="123171" y="379042"/>
                  </a:cubicBezTo>
                  <a:cubicBezTo>
                    <a:pt x="95895" y="397678"/>
                    <a:pt x="68619" y="416431"/>
                    <a:pt x="42509" y="436815"/>
                  </a:cubicBezTo>
                  <a:cubicBezTo>
                    <a:pt x="31319" y="445551"/>
                    <a:pt x="14300" y="443337"/>
                    <a:pt x="5441" y="431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22"/>
            <p:cNvSpPr/>
            <p:nvPr/>
          </p:nvSpPr>
          <p:spPr>
            <a:xfrm>
              <a:off x="4094134" y="1241029"/>
              <a:ext cx="1678529" cy="1688922"/>
            </a:xfrm>
            <a:custGeom>
              <a:rect b="b" l="l" r="r" t="t"/>
              <a:pathLst>
                <a:path extrusionOk="0" h="1688922" w="1678529">
                  <a:moveTo>
                    <a:pt x="1637520" y="1678820"/>
                  </a:moveTo>
                  <a:cubicBezTo>
                    <a:pt x="1558839" y="1521925"/>
                    <a:pt x="1479809" y="1363981"/>
                    <a:pt x="1384342" y="1216288"/>
                  </a:cubicBezTo>
                  <a:cubicBezTo>
                    <a:pt x="1320814" y="1125902"/>
                    <a:pt x="1258686" y="1034467"/>
                    <a:pt x="1192594" y="945944"/>
                  </a:cubicBezTo>
                  <a:cubicBezTo>
                    <a:pt x="1123704" y="856839"/>
                    <a:pt x="1045373" y="775305"/>
                    <a:pt x="970655" y="691208"/>
                  </a:cubicBezTo>
                  <a:cubicBezTo>
                    <a:pt x="857004" y="566461"/>
                    <a:pt x="734378" y="448935"/>
                    <a:pt x="595084" y="353074"/>
                  </a:cubicBezTo>
                  <a:cubicBezTo>
                    <a:pt x="512440" y="295069"/>
                    <a:pt x="435390" y="228676"/>
                    <a:pt x="347268" y="178824"/>
                  </a:cubicBezTo>
                  <a:cubicBezTo>
                    <a:pt x="288869" y="145162"/>
                    <a:pt x="228488" y="114994"/>
                    <a:pt x="165544" y="90651"/>
                  </a:cubicBezTo>
                  <a:cubicBezTo>
                    <a:pt x="121832" y="73179"/>
                    <a:pt x="77421" y="57571"/>
                    <a:pt x="34525" y="38119"/>
                  </a:cubicBezTo>
                  <a:cubicBezTo>
                    <a:pt x="22169" y="31247"/>
                    <a:pt x="4918" y="27171"/>
                    <a:pt x="138" y="12494"/>
                  </a:cubicBezTo>
                  <a:cubicBezTo>
                    <a:pt x="-3592" y="-18955"/>
                    <a:pt x="69145" y="18668"/>
                    <a:pt x="84065" y="20415"/>
                  </a:cubicBezTo>
                  <a:cubicBezTo>
                    <a:pt x="142347" y="39983"/>
                    <a:pt x="199580" y="57804"/>
                    <a:pt x="255531" y="82381"/>
                  </a:cubicBezTo>
                  <a:cubicBezTo>
                    <a:pt x="357409" y="126642"/>
                    <a:pt x="451826" y="185347"/>
                    <a:pt x="539599" y="253253"/>
                  </a:cubicBezTo>
                  <a:cubicBezTo>
                    <a:pt x="611170" y="306600"/>
                    <a:pt x="686237" y="355171"/>
                    <a:pt x="755011" y="412245"/>
                  </a:cubicBezTo>
                  <a:cubicBezTo>
                    <a:pt x="911673" y="542699"/>
                    <a:pt x="1046422" y="696566"/>
                    <a:pt x="1180587" y="849268"/>
                  </a:cubicBezTo>
                  <a:cubicBezTo>
                    <a:pt x="1250992" y="930569"/>
                    <a:pt x="1309857" y="1020839"/>
                    <a:pt x="1372569" y="1108081"/>
                  </a:cubicBezTo>
                  <a:cubicBezTo>
                    <a:pt x="1416747" y="1169814"/>
                    <a:pt x="1459876" y="1232712"/>
                    <a:pt x="1497060" y="1298987"/>
                  </a:cubicBezTo>
                  <a:cubicBezTo>
                    <a:pt x="1561754" y="1416513"/>
                    <a:pt x="1627379" y="1533805"/>
                    <a:pt x="1684613" y="1655175"/>
                  </a:cubicBezTo>
                  <a:cubicBezTo>
                    <a:pt x="1696968" y="1684178"/>
                    <a:pt x="1654189" y="1707590"/>
                    <a:pt x="1637520" y="16788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22"/>
            <p:cNvSpPr/>
            <p:nvPr/>
          </p:nvSpPr>
          <p:spPr>
            <a:xfrm>
              <a:off x="4472238" y="870579"/>
              <a:ext cx="2086505" cy="454261"/>
            </a:xfrm>
            <a:custGeom>
              <a:rect b="b" l="l" r="r" t="t"/>
              <a:pathLst>
                <a:path extrusionOk="0" h="454261" w="2086505">
                  <a:moveTo>
                    <a:pt x="2053687" y="450152"/>
                  </a:moveTo>
                  <a:cubicBezTo>
                    <a:pt x="1936540" y="346954"/>
                    <a:pt x="1786522" y="296519"/>
                    <a:pt x="1640583" y="249811"/>
                  </a:cubicBezTo>
                  <a:cubicBezTo>
                    <a:pt x="1529031" y="211840"/>
                    <a:pt x="1420159" y="166064"/>
                    <a:pt x="1305926" y="136362"/>
                  </a:cubicBezTo>
                  <a:cubicBezTo>
                    <a:pt x="1184233" y="105030"/>
                    <a:pt x="1062073" y="88257"/>
                    <a:pt x="937932" y="71484"/>
                  </a:cubicBezTo>
                  <a:cubicBezTo>
                    <a:pt x="785116" y="47956"/>
                    <a:pt x="630318" y="40152"/>
                    <a:pt x="476336" y="56575"/>
                  </a:cubicBezTo>
                  <a:cubicBezTo>
                    <a:pt x="366882" y="68223"/>
                    <a:pt x="257195" y="77891"/>
                    <a:pt x="147741" y="89189"/>
                  </a:cubicBezTo>
                  <a:cubicBezTo>
                    <a:pt x="101465" y="92101"/>
                    <a:pt x="53091" y="108408"/>
                    <a:pt x="7514" y="95828"/>
                  </a:cubicBezTo>
                  <a:cubicBezTo>
                    <a:pt x="-3793" y="91286"/>
                    <a:pt x="-2045" y="72766"/>
                    <a:pt x="10778" y="71368"/>
                  </a:cubicBezTo>
                  <a:cubicBezTo>
                    <a:pt x="17538" y="70320"/>
                    <a:pt x="24415" y="69504"/>
                    <a:pt x="31176" y="68922"/>
                  </a:cubicBezTo>
                  <a:cubicBezTo>
                    <a:pt x="119066" y="53780"/>
                    <a:pt x="206956" y="39220"/>
                    <a:pt x="295778" y="31416"/>
                  </a:cubicBezTo>
                  <a:cubicBezTo>
                    <a:pt x="431925" y="15109"/>
                    <a:pt x="568422" y="-2595"/>
                    <a:pt x="705852" y="317"/>
                  </a:cubicBezTo>
                  <a:cubicBezTo>
                    <a:pt x="841416" y="5675"/>
                    <a:pt x="975932" y="26408"/>
                    <a:pt x="1109981" y="46092"/>
                  </a:cubicBezTo>
                  <a:cubicBezTo>
                    <a:pt x="1296951" y="69504"/>
                    <a:pt x="1474595" y="133800"/>
                    <a:pt x="1649791" y="198328"/>
                  </a:cubicBezTo>
                  <a:cubicBezTo>
                    <a:pt x="1735350" y="227098"/>
                    <a:pt x="1822657" y="252374"/>
                    <a:pt x="1904135" y="291860"/>
                  </a:cubicBezTo>
                  <a:cubicBezTo>
                    <a:pt x="1969528" y="322377"/>
                    <a:pt x="2030724" y="361746"/>
                    <a:pt x="2086093" y="407988"/>
                  </a:cubicBezTo>
                  <a:cubicBezTo>
                    <a:pt x="2097283" y="416607"/>
                    <a:pt x="2099963" y="433962"/>
                    <a:pt x="2090871" y="445260"/>
                  </a:cubicBezTo>
                  <a:cubicBezTo>
                    <a:pt x="2082362" y="456442"/>
                    <a:pt x="2064644" y="459587"/>
                    <a:pt x="2053687" y="4501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22"/>
            <p:cNvSpPr/>
            <p:nvPr/>
          </p:nvSpPr>
          <p:spPr>
            <a:xfrm>
              <a:off x="4790431" y="1248137"/>
              <a:ext cx="1631903" cy="1339489"/>
            </a:xfrm>
            <a:custGeom>
              <a:rect b="b" l="l" r="r" t="t"/>
              <a:pathLst>
                <a:path extrusionOk="0" h="1339489" w="1631903">
                  <a:moveTo>
                    <a:pt x="1592353" y="1333345"/>
                  </a:moveTo>
                  <a:cubicBezTo>
                    <a:pt x="1448978" y="1136148"/>
                    <a:pt x="1319126" y="927188"/>
                    <a:pt x="1143346" y="756083"/>
                  </a:cubicBezTo>
                  <a:cubicBezTo>
                    <a:pt x="1060119" y="666512"/>
                    <a:pt x="967800" y="586492"/>
                    <a:pt x="870352" y="512762"/>
                  </a:cubicBezTo>
                  <a:cubicBezTo>
                    <a:pt x="693873" y="374969"/>
                    <a:pt x="508069" y="245446"/>
                    <a:pt x="310959" y="138869"/>
                  </a:cubicBezTo>
                  <a:cubicBezTo>
                    <a:pt x="223535" y="94724"/>
                    <a:pt x="128768" y="64091"/>
                    <a:pt x="36916" y="31477"/>
                  </a:cubicBezTo>
                  <a:cubicBezTo>
                    <a:pt x="25026" y="26236"/>
                    <a:pt x="9523" y="25304"/>
                    <a:pt x="897" y="15054"/>
                  </a:cubicBezTo>
                  <a:cubicBezTo>
                    <a:pt x="-15072" y="-32352"/>
                    <a:pt x="187167" y="46969"/>
                    <a:pt x="208849" y="51278"/>
                  </a:cubicBezTo>
                  <a:cubicBezTo>
                    <a:pt x="310026" y="82494"/>
                    <a:pt x="401530" y="137122"/>
                    <a:pt x="492217" y="190702"/>
                  </a:cubicBezTo>
                  <a:cubicBezTo>
                    <a:pt x="604352" y="255114"/>
                    <a:pt x="710076" y="329892"/>
                    <a:pt x="813818" y="407000"/>
                  </a:cubicBezTo>
                  <a:cubicBezTo>
                    <a:pt x="974095" y="521148"/>
                    <a:pt x="1122598" y="650088"/>
                    <a:pt x="1253850" y="796617"/>
                  </a:cubicBezTo>
                  <a:cubicBezTo>
                    <a:pt x="1362254" y="912046"/>
                    <a:pt x="1452475" y="1042617"/>
                    <a:pt x="1542813" y="1172140"/>
                  </a:cubicBezTo>
                  <a:cubicBezTo>
                    <a:pt x="1572770" y="1216052"/>
                    <a:pt x="1603776" y="1259265"/>
                    <a:pt x="1635482" y="1301896"/>
                  </a:cubicBezTo>
                  <a:cubicBezTo>
                    <a:pt x="1654598" y="1329967"/>
                    <a:pt x="1614617" y="1361765"/>
                    <a:pt x="1592353" y="13333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22"/>
            <p:cNvSpPr/>
            <p:nvPr/>
          </p:nvSpPr>
          <p:spPr>
            <a:xfrm>
              <a:off x="4796757" y="1206166"/>
              <a:ext cx="1841719" cy="1386080"/>
            </a:xfrm>
            <a:custGeom>
              <a:rect b="b" l="l" r="r" t="t"/>
              <a:pathLst>
                <a:path extrusionOk="0" h="1386080" w="1841719">
                  <a:moveTo>
                    <a:pt x="1613886" y="1376248"/>
                  </a:moveTo>
                  <a:cubicBezTo>
                    <a:pt x="1593954" y="1346546"/>
                    <a:pt x="1633935" y="1330472"/>
                    <a:pt x="1652003" y="1314515"/>
                  </a:cubicBezTo>
                  <a:cubicBezTo>
                    <a:pt x="1678580" y="1291802"/>
                    <a:pt x="1698862" y="1262799"/>
                    <a:pt x="1719261" y="1234728"/>
                  </a:cubicBezTo>
                  <a:cubicBezTo>
                    <a:pt x="1756212" y="1180449"/>
                    <a:pt x="1779874" y="1118367"/>
                    <a:pt x="1794911" y="1055353"/>
                  </a:cubicBezTo>
                  <a:cubicBezTo>
                    <a:pt x="1797243" y="1041259"/>
                    <a:pt x="1787451" y="1031242"/>
                    <a:pt x="1779175" y="1020992"/>
                  </a:cubicBezTo>
                  <a:cubicBezTo>
                    <a:pt x="1757144" y="993969"/>
                    <a:pt x="1732199" y="969742"/>
                    <a:pt x="1706788" y="945864"/>
                  </a:cubicBezTo>
                  <a:cubicBezTo>
                    <a:pt x="1489162" y="733642"/>
                    <a:pt x="1270953" y="519091"/>
                    <a:pt x="1011481" y="358352"/>
                  </a:cubicBezTo>
                  <a:cubicBezTo>
                    <a:pt x="794788" y="213920"/>
                    <a:pt x="552100" y="103383"/>
                    <a:pt x="293210" y="64712"/>
                  </a:cubicBezTo>
                  <a:cubicBezTo>
                    <a:pt x="199376" y="44678"/>
                    <a:pt x="103443" y="29769"/>
                    <a:pt x="7977" y="45726"/>
                  </a:cubicBezTo>
                  <a:cubicBezTo>
                    <a:pt x="-16618" y="36292"/>
                    <a:pt x="22548" y="16491"/>
                    <a:pt x="33038" y="13462"/>
                  </a:cubicBezTo>
                  <a:cubicBezTo>
                    <a:pt x="134333" y="-16822"/>
                    <a:pt x="240873" y="11366"/>
                    <a:pt x="342517" y="26275"/>
                  </a:cubicBezTo>
                  <a:cubicBezTo>
                    <a:pt x="420965" y="38505"/>
                    <a:pt x="498947" y="55278"/>
                    <a:pt x="573665" y="82650"/>
                  </a:cubicBezTo>
                  <a:cubicBezTo>
                    <a:pt x="836517" y="170125"/>
                    <a:pt x="1073027" y="322244"/>
                    <a:pt x="1289953" y="491951"/>
                  </a:cubicBezTo>
                  <a:cubicBezTo>
                    <a:pt x="1467598" y="631142"/>
                    <a:pt x="1624960" y="794094"/>
                    <a:pt x="1787684" y="949824"/>
                  </a:cubicBezTo>
                  <a:cubicBezTo>
                    <a:pt x="1823586" y="988262"/>
                    <a:pt x="1865199" y="1028213"/>
                    <a:pt x="1842936" y="1085520"/>
                  </a:cubicBezTo>
                  <a:cubicBezTo>
                    <a:pt x="1822537" y="1157270"/>
                    <a:pt x="1794095" y="1227622"/>
                    <a:pt x="1747703" y="1286793"/>
                  </a:cubicBezTo>
                  <a:cubicBezTo>
                    <a:pt x="1728236" y="1313117"/>
                    <a:pt x="1646058" y="1418878"/>
                    <a:pt x="1613886" y="13762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22"/>
            <p:cNvSpPr/>
            <p:nvPr/>
          </p:nvSpPr>
          <p:spPr>
            <a:xfrm>
              <a:off x="5016968" y="328072"/>
              <a:ext cx="1631903" cy="244602"/>
            </a:xfrm>
            <a:custGeom>
              <a:rect b="b" l="l" r="r" t="t"/>
              <a:pathLst>
                <a:path extrusionOk="0" h="244602" w="1631903">
                  <a:moveTo>
                    <a:pt x="4109" y="227869"/>
                  </a:moveTo>
                  <a:cubicBezTo>
                    <a:pt x="3760" y="225655"/>
                    <a:pt x="3760" y="223559"/>
                    <a:pt x="3876" y="221462"/>
                  </a:cubicBezTo>
                  <a:cubicBezTo>
                    <a:pt x="-13026" y="210979"/>
                    <a:pt x="30336" y="195721"/>
                    <a:pt x="38379" y="195255"/>
                  </a:cubicBezTo>
                  <a:cubicBezTo>
                    <a:pt x="101208" y="172542"/>
                    <a:pt x="166717" y="157982"/>
                    <a:pt x="230245" y="137366"/>
                  </a:cubicBezTo>
                  <a:cubicBezTo>
                    <a:pt x="468269" y="65150"/>
                    <a:pt x="716902" y="24383"/>
                    <a:pt x="965417" y="15297"/>
                  </a:cubicBezTo>
                  <a:cubicBezTo>
                    <a:pt x="1070325" y="6561"/>
                    <a:pt x="1175117" y="39"/>
                    <a:pt x="1280374" y="738"/>
                  </a:cubicBezTo>
                  <a:cubicBezTo>
                    <a:pt x="1351245" y="-893"/>
                    <a:pt x="1422117" y="-194"/>
                    <a:pt x="1492638" y="6678"/>
                  </a:cubicBezTo>
                  <a:cubicBezTo>
                    <a:pt x="1532970" y="10405"/>
                    <a:pt x="1565725" y="7959"/>
                    <a:pt x="1587638" y="49192"/>
                  </a:cubicBezTo>
                  <a:cubicBezTo>
                    <a:pt x="1605706" y="79127"/>
                    <a:pt x="1620743" y="111275"/>
                    <a:pt x="1632050" y="144354"/>
                  </a:cubicBezTo>
                  <a:cubicBezTo>
                    <a:pt x="1640908" y="166485"/>
                    <a:pt x="1643473" y="193741"/>
                    <a:pt x="1623540" y="210746"/>
                  </a:cubicBezTo>
                  <a:cubicBezTo>
                    <a:pt x="1567356" y="262113"/>
                    <a:pt x="1384000" y="243127"/>
                    <a:pt x="1308000" y="242195"/>
                  </a:cubicBezTo>
                  <a:cubicBezTo>
                    <a:pt x="1214049" y="242545"/>
                    <a:pt x="1120681" y="235090"/>
                    <a:pt x="1027080" y="228218"/>
                  </a:cubicBezTo>
                  <a:cubicBezTo>
                    <a:pt x="958773" y="226354"/>
                    <a:pt x="890466" y="228917"/>
                    <a:pt x="822276" y="226471"/>
                  </a:cubicBezTo>
                  <a:cubicBezTo>
                    <a:pt x="739748" y="225422"/>
                    <a:pt x="657221" y="227286"/>
                    <a:pt x="574926" y="218783"/>
                  </a:cubicBezTo>
                  <a:cubicBezTo>
                    <a:pt x="480975" y="219133"/>
                    <a:pt x="386791" y="217968"/>
                    <a:pt x="293073" y="224258"/>
                  </a:cubicBezTo>
                  <a:cubicBezTo>
                    <a:pt x="220453" y="232644"/>
                    <a:pt x="147367" y="236371"/>
                    <a:pt x="74748" y="244408"/>
                  </a:cubicBezTo>
                  <a:cubicBezTo>
                    <a:pt x="50502" y="246505"/>
                    <a:pt x="11336" y="261181"/>
                    <a:pt x="4109" y="227869"/>
                  </a:cubicBezTo>
                  <a:close/>
                  <a:moveTo>
                    <a:pt x="1409295" y="192576"/>
                  </a:moveTo>
                  <a:cubicBezTo>
                    <a:pt x="1452307" y="192809"/>
                    <a:pt x="1495203" y="190479"/>
                    <a:pt x="1538098" y="187218"/>
                  </a:cubicBezTo>
                  <a:cubicBezTo>
                    <a:pt x="1554418" y="186053"/>
                    <a:pt x="1570737" y="182559"/>
                    <a:pt x="1584491" y="173357"/>
                  </a:cubicBezTo>
                  <a:cubicBezTo>
                    <a:pt x="1572252" y="134104"/>
                    <a:pt x="1556749" y="97414"/>
                    <a:pt x="1532270" y="64567"/>
                  </a:cubicBezTo>
                  <a:cubicBezTo>
                    <a:pt x="1349147" y="43135"/>
                    <a:pt x="1163460" y="52221"/>
                    <a:pt x="980104" y="65266"/>
                  </a:cubicBezTo>
                  <a:cubicBezTo>
                    <a:pt x="728092" y="71672"/>
                    <a:pt x="476545" y="110110"/>
                    <a:pt x="233508" y="176502"/>
                  </a:cubicBezTo>
                  <a:cubicBezTo>
                    <a:pt x="338067" y="163573"/>
                    <a:pt x="443558" y="166485"/>
                    <a:pt x="548815" y="164738"/>
                  </a:cubicBezTo>
                  <a:cubicBezTo>
                    <a:pt x="611177" y="165437"/>
                    <a:pt x="673190" y="174988"/>
                    <a:pt x="735668" y="172192"/>
                  </a:cubicBezTo>
                  <a:cubicBezTo>
                    <a:pt x="839061" y="173706"/>
                    <a:pt x="942687" y="172542"/>
                    <a:pt x="1046080" y="175570"/>
                  </a:cubicBezTo>
                  <a:cubicBezTo>
                    <a:pt x="1167773" y="186868"/>
                    <a:pt x="1287718" y="188383"/>
                    <a:pt x="1409295" y="1925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22"/>
            <p:cNvSpPr/>
            <p:nvPr/>
          </p:nvSpPr>
          <p:spPr>
            <a:xfrm>
              <a:off x="3605628" y="1370991"/>
              <a:ext cx="221472" cy="2224717"/>
            </a:xfrm>
            <a:custGeom>
              <a:rect b="b" l="l" r="r" t="t"/>
              <a:pathLst>
                <a:path extrusionOk="0" h="2224717" w="221472">
                  <a:moveTo>
                    <a:pt x="140233" y="2230484"/>
                  </a:moveTo>
                  <a:cubicBezTo>
                    <a:pt x="72393" y="2224660"/>
                    <a:pt x="-11417" y="2215458"/>
                    <a:pt x="1289" y="2126120"/>
                  </a:cubicBezTo>
                  <a:cubicBezTo>
                    <a:pt x="472" y="2023037"/>
                    <a:pt x="6417" y="1920421"/>
                    <a:pt x="11313" y="1817455"/>
                  </a:cubicBezTo>
                  <a:cubicBezTo>
                    <a:pt x="22736" y="1581355"/>
                    <a:pt x="37074" y="1345023"/>
                    <a:pt x="63184" y="1109971"/>
                  </a:cubicBezTo>
                  <a:cubicBezTo>
                    <a:pt x="95473" y="858380"/>
                    <a:pt x="131141" y="607138"/>
                    <a:pt x="140816" y="353334"/>
                  </a:cubicBezTo>
                  <a:cubicBezTo>
                    <a:pt x="149908" y="238255"/>
                    <a:pt x="175203" y="124805"/>
                    <a:pt x="184411" y="9959"/>
                  </a:cubicBezTo>
                  <a:cubicBezTo>
                    <a:pt x="189190" y="-3320"/>
                    <a:pt x="210289" y="-3320"/>
                    <a:pt x="215068" y="9959"/>
                  </a:cubicBezTo>
                  <a:cubicBezTo>
                    <a:pt x="221595" y="101976"/>
                    <a:pt x="200964" y="194226"/>
                    <a:pt x="192687" y="285777"/>
                  </a:cubicBezTo>
                  <a:cubicBezTo>
                    <a:pt x="180914" y="443604"/>
                    <a:pt x="179166" y="602130"/>
                    <a:pt x="160749" y="759491"/>
                  </a:cubicBezTo>
                  <a:cubicBezTo>
                    <a:pt x="143381" y="900312"/>
                    <a:pt x="122749" y="1040667"/>
                    <a:pt x="108178" y="1181722"/>
                  </a:cubicBezTo>
                  <a:cubicBezTo>
                    <a:pt x="80669" y="1492833"/>
                    <a:pt x="59920" y="1804293"/>
                    <a:pt x="55025" y="2116219"/>
                  </a:cubicBezTo>
                  <a:cubicBezTo>
                    <a:pt x="55141" y="2128915"/>
                    <a:pt x="54558" y="2141728"/>
                    <a:pt x="55141" y="2154424"/>
                  </a:cubicBezTo>
                  <a:cubicBezTo>
                    <a:pt x="71227" y="2171313"/>
                    <a:pt x="97105" y="2170265"/>
                    <a:pt x="118669" y="2173876"/>
                  </a:cubicBezTo>
                  <a:cubicBezTo>
                    <a:pt x="144546" y="2177254"/>
                    <a:pt x="170773" y="2179700"/>
                    <a:pt x="197000" y="2178302"/>
                  </a:cubicBezTo>
                  <a:cubicBezTo>
                    <a:pt x="205276" y="2177370"/>
                    <a:pt x="213436" y="2178185"/>
                    <a:pt x="220197" y="2183427"/>
                  </a:cubicBezTo>
                  <a:cubicBezTo>
                    <a:pt x="238847" y="2196589"/>
                    <a:pt x="230338" y="2229086"/>
                    <a:pt x="207491" y="2231182"/>
                  </a:cubicBezTo>
                  <a:cubicBezTo>
                    <a:pt x="185227" y="2233862"/>
                    <a:pt x="162381" y="2232464"/>
                    <a:pt x="140233" y="22304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22"/>
            <p:cNvSpPr/>
            <p:nvPr/>
          </p:nvSpPr>
          <p:spPr>
            <a:xfrm>
              <a:off x="3806311" y="1368733"/>
              <a:ext cx="81595" cy="2189774"/>
            </a:xfrm>
            <a:custGeom>
              <a:rect b="b" l="l" r="r" t="t"/>
              <a:pathLst>
                <a:path extrusionOk="0" h="2189774" w="81595">
                  <a:moveTo>
                    <a:pt x="747" y="2174387"/>
                  </a:moveTo>
                  <a:cubicBezTo>
                    <a:pt x="-2750" y="1982665"/>
                    <a:pt x="6226" y="1791060"/>
                    <a:pt x="23594" y="1600386"/>
                  </a:cubicBezTo>
                  <a:cubicBezTo>
                    <a:pt x="36649" y="1367781"/>
                    <a:pt x="39330" y="1134826"/>
                    <a:pt x="38747" y="901988"/>
                  </a:cubicBezTo>
                  <a:cubicBezTo>
                    <a:pt x="40729" y="739968"/>
                    <a:pt x="42360" y="577948"/>
                    <a:pt x="32219" y="416161"/>
                  </a:cubicBezTo>
                  <a:cubicBezTo>
                    <a:pt x="21379" y="301664"/>
                    <a:pt x="12520" y="187049"/>
                    <a:pt x="9256" y="72086"/>
                  </a:cubicBezTo>
                  <a:cubicBezTo>
                    <a:pt x="9606" y="52169"/>
                    <a:pt x="5876" y="-10845"/>
                    <a:pt x="20213" y="1618"/>
                  </a:cubicBezTo>
                  <a:cubicBezTo>
                    <a:pt x="19980" y="1268"/>
                    <a:pt x="19630" y="919"/>
                    <a:pt x="19397" y="569"/>
                  </a:cubicBezTo>
                  <a:lnTo>
                    <a:pt x="19397" y="569"/>
                  </a:lnTo>
                  <a:cubicBezTo>
                    <a:pt x="19281" y="569"/>
                    <a:pt x="19281" y="569"/>
                    <a:pt x="19164" y="453"/>
                  </a:cubicBezTo>
                  <a:cubicBezTo>
                    <a:pt x="37232" y="91888"/>
                    <a:pt x="46790" y="186584"/>
                    <a:pt x="58563" y="279533"/>
                  </a:cubicBezTo>
                  <a:cubicBezTo>
                    <a:pt x="76048" y="388556"/>
                    <a:pt x="85256" y="498277"/>
                    <a:pt x="88054" y="608581"/>
                  </a:cubicBezTo>
                  <a:cubicBezTo>
                    <a:pt x="91784" y="938329"/>
                    <a:pt x="94232" y="1268542"/>
                    <a:pt x="76980" y="1597940"/>
                  </a:cubicBezTo>
                  <a:cubicBezTo>
                    <a:pt x="66256" y="1739926"/>
                    <a:pt x="54600" y="1876554"/>
                    <a:pt x="54250" y="2017375"/>
                  </a:cubicBezTo>
                  <a:cubicBezTo>
                    <a:pt x="54250" y="2060355"/>
                    <a:pt x="54483" y="2103336"/>
                    <a:pt x="54250" y="2146199"/>
                  </a:cubicBezTo>
                  <a:cubicBezTo>
                    <a:pt x="55299" y="2166816"/>
                    <a:pt x="53900" y="2196867"/>
                    <a:pt x="26741" y="2197100"/>
                  </a:cubicBezTo>
                  <a:cubicBezTo>
                    <a:pt x="13919" y="2196984"/>
                    <a:pt x="2262" y="2187199"/>
                    <a:pt x="747" y="21743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22"/>
            <p:cNvSpPr/>
            <p:nvPr/>
          </p:nvSpPr>
          <p:spPr>
            <a:xfrm>
              <a:off x="1132544" y="245638"/>
              <a:ext cx="1736811" cy="396023"/>
            </a:xfrm>
            <a:custGeom>
              <a:rect b="b" l="l" r="r" t="t"/>
              <a:pathLst>
                <a:path extrusionOk="0" h="396023" w="1736811">
                  <a:moveTo>
                    <a:pt x="1729642" y="399990"/>
                  </a:moveTo>
                  <a:cubicBezTo>
                    <a:pt x="1725096" y="395680"/>
                    <a:pt x="1715304" y="393584"/>
                    <a:pt x="1713322" y="387410"/>
                  </a:cubicBezTo>
                  <a:cubicBezTo>
                    <a:pt x="1706562" y="382518"/>
                    <a:pt x="1699684" y="377743"/>
                    <a:pt x="1692807" y="372967"/>
                  </a:cubicBezTo>
                  <a:cubicBezTo>
                    <a:pt x="1692458" y="372734"/>
                    <a:pt x="1692108" y="372501"/>
                    <a:pt x="1691758" y="372268"/>
                  </a:cubicBezTo>
                  <a:cubicBezTo>
                    <a:pt x="1680685" y="407678"/>
                    <a:pt x="1647230" y="387643"/>
                    <a:pt x="1623685" y="378791"/>
                  </a:cubicBezTo>
                  <a:cubicBezTo>
                    <a:pt x="1574727" y="364348"/>
                    <a:pt x="1529267" y="358058"/>
                    <a:pt x="1480776" y="345711"/>
                  </a:cubicBezTo>
                  <a:cubicBezTo>
                    <a:pt x="1380065" y="317873"/>
                    <a:pt x="1277371" y="307507"/>
                    <a:pt x="1174095" y="296442"/>
                  </a:cubicBezTo>
                  <a:cubicBezTo>
                    <a:pt x="1086322" y="281183"/>
                    <a:pt x="998432" y="270118"/>
                    <a:pt x="909144" y="271282"/>
                  </a:cubicBezTo>
                  <a:cubicBezTo>
                    <a:pt x="842935" y="268370"/>
                    <a:pt x="776960" y="260567"/>
                    <a:pt x="710634" y="263711"/>
                  </a:cubicBezTo>
                  <a:cubicBezTo>
                    <a:pt x="632420" y="267672"/>
                    <a:pt x="554904" y="279669"/>
                    <a:pt x="476573" y="278621"/>
                  </a:cubicBezTo>
                  <a:cubicBezTo>
                    <a:pt x="408965" y="278970"/>
                    <a:pt x="340892" y="270817"/>
                    <a:pt x="273518" y="279086"/>
                  </a:cubicBezTo>
                  <a:cubicBezTo>
                    <a:pt x="210456" y="286890"/>
                    <a:pt x="152990" y="304828"/>
                    <a:pt x="89812" y="302382"/>
                  </a:cubicBezTo>
                  <a:cubicBezTo>
                    <a:pt x="290" y="299936"/>
                    <a:pt x="6352" y="218169"/>
                    <a:pt x="523" y="150379"/>
                  </a:cubicBezTo>
                  <a:cubicBezTo>
                    <a:pt x="-2974" y="112640"/>
                    <a:pt x="10664" y="66981"/>
                    <a:pt x="53211" y="59992"/>
                  </a:cubicBezTo>
                  <a:cubicBezTo>
                    <a:pt x="89229" y="50674"/>
                    <a:pt x="125364" y="41240"/>
                    <a:pt x="162198" y="35416"/>
                  </a:cubicBezTo>
                  <a:cubicBezTo>
                    <a:pt x="236217" y="23768"/>
                    <a:pt x="310002" y="8859"/>
                    <a:pt x="384720" y="1870"/>
                  </a:cubicBezTo>
                  <a:cubicBezTo>
                    <a:pt x="477156" y="-2439"/>
                    <a:pt x="570174" y="1521"/>
                    <a:pt x="662610" y="5481"/>
                  </a:cubicBezTo>
                  <a:cubicBezTo>
                    <a:pt x="816825" y="13751"/>
                    <a:pt x="967076" y="50441"/>
                    <a:pt x="1114297" y="95402"/>
                  </a:cubicBezTo>
                  <a:cubicBezTo>
                    <a:pt x="1220721" y="124404"/>
                    <a:pt x="1329242" y="147117"/>
                    <a:pt x="1430187" y="192893"/>
                  </a:cubicBezTo>
                  <a:cubicBezTo>
                    <a:pt x="1533930" y="240067"/>
                    <a:pt x="1638954" y="293763"/>
                    <a:pt x="1722182" y="372618"/>
                  </a:cubicBezTo>
                  <a:cubicBezTo>
                    <a:pt x="1728359" y="379723"/>
                    <a:pt x="1736519" y="386712"/>
                    <a:pt x="1737335" y="396496"/>
                  </a:cubicBezTo>
                  <a:cubicBezTo>
                    <a:pt x="1737451" y="400339"/>
                    <a:pt x="1732323" y="403251"/>
                    <a:pt x="1729642" y="399990"/>
                  </a:cubicBezTo>
                  <a:close/>
                  <a:moveTo>
                    <a:pt x="1603402" y="317757"/>
                  </a:moveTo>
                  <a:cubicBezTo>
                    <a:pt x="1517960" y="267905"/>
                    <a:pt x="1427973" y="225274"/>
                    <a:pt x="1333439" y="195805"/>
                  </a:cubicBezTo>
                  <a:cubicBezTo>
                    <a:pt x="1256157" y="171461"/>
                    <a:pt x="1176193" y="157018"/>
                    <a:pt x="1098095" y="135353"/>
                  </a:cubicBezTo>
                  <a:cubicBezTo>
                    <a:pt x="995052" y="106350"/>
                    <a:pt x="891543" y="77813"/>
                    <a:pt x="785119" y="64651"/>
                  </a:cubicBezTo>
                  <a:cubicBezTo>
                    <a:pt x="669720" y="49393"/>
                    <a:pt x="553039" y="49393"/>
                    <a:pt x="436941" y="49626"/>
                  </a:cubicBezTo>
                  <a:cubicBezTo>
                    <a:pt x="333082" y="52305"/>
                    <a:pt x="230505" y="76416"/>
                    <a:pt x="128511" y="95052"/>
                  </a:cubicBezTo>
                  <a:cubicBezTo>
                    <a:pt x="105315" y="101808"/>
                    <a:pt x="80137" y="105069"/>
                    <a:pt x="58106" y="114737"/>
                  </a:cubicBezTo>
                  <a:cubicBezTo>
                    <a:pt x="47382" y="146535"/>
                    <a:pt x="57640" y="182643"/>
                    <a:pt x="60671" y="215373"/>
                  </a:cubicBezTo>
                  <a:cubicBezTo>
                    <a:pt x="63701" y="251481"/>
                    <a:pt x="78272" y="248336"/>
                    <a:pt x="109511" y="249268"/>
                  </a:cubicBezTo>
                  <a:cubicBezTo>
                    <a:pt x="181665" y="244609"/>
                    <a:pt x="245076" y="223643"/>
                    <a:pt x="315947" y="222129"/>
                  </a:cubicBezTo>
                  <a:cubicBezTo>
                    <a:pt x="389732" y="221081"/>
                    <a:pt x="463518" y="227720"/>
                    <a:pt x="537303" y="223643"/>
                  </a:cubicBezTo>
                  <a:cubicBezTo>
                    <a:pt x="631604" y="217121"/>
                    <a:pt x="725788" y="203842"/>
                    <a:pt x="820438" y="212228"/>
                  </a:cubicBezTo>
                  <a:cubicBezTo>
                    <a:pt x="894107" y="219217"/>
                    <a:pt x="968009" y="217121"/>
                    <a:pt x="1041678" y="222828"/>
                  </a:cubicBezTo>
                  <a:cubicBezTo>
                    <a:pt x="1096696" y="228885"/>
                    <a:pt x="1151015" y="240067"/>
                    <a:pt x="1205917" y="246822"/>
                  </a:cubicBezTo>
                  <a:cubicBezTo>
                    <a:pt x="1341132" y="254626"/>
                    <a:pt x="1471684" y="288987"/>
                    <a:pt x="1603402" y="3177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22"/>
            <p:cNvSpPr/>
            <p:nvPr/>
          </p:nvSpPr>
          <p:spPr>
            <a:xfrm>
              <a:off x="2815621" y="611850"/>
              <a:ext cx="58282" cy="23295"/>
            </a:xfrm>
            <a:custGeom>
              <a:rect b="b" l="l" r="r" t="t"/>
              <a:pathLst>
                <a:path extrusionOk="0" h="23295" w="58282">
                  <a:moveTo>
                    <a:pt x="49712" y="32031"/>
                  </a:moveTo>
                  <a:cubicBezTo>
                    <a:pt x="42601" y="27139"/>
                    <a:pt x="-18595" y="9900"/>
                    <a:pt x="5650" y="0"/>
                  </a:cubicBezTo>
                  <a:cubicBezTo>
                    <a:pt x="26865" y="6173"/>
                    <a:pt x="47846" y="15491"/>
                    <a:pt x="68595" y="23295"/>
                  </a:cubicBezTo>
                  <a:cubicBezTo>
                    <a:pt x="69761" y="24693"/>
                    <a:pt x="69877" y="26790"/>
                    <a:pt x="68595" y="28071"/>
                  </a:cubicBezTo>
                  <a:cubicBezTo>
                    <a:pt x="64981" y="30750"/>
                    <a:pt x="60668" y="25974"/>
                    <a:pt x="56822" y="25508"/>
                  </a:cubicBezTo>
                  <a:cubicBezTo>
                    <a:pt x="58337" y="29702"/>
                    <a:pt x="53675" y="34011"/>
                    <a:pt x="49712" y="320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22"/>
            <p:cNvSpPr/>
            <p:nvPr/>
          </p:nvSpPr>
          <p:spPr>
            <a:xfrm>
              <a:off x="2808710" y="614854"/>
              <a:ext cx="58282" cy="23295"/>
            </a:xfrm>
            <a:custGeom>
              <a:rect b="b" l="l" r="r" t="t"/>
              <a:pathLst>
                <a:path extrusionOk="0" h="23295" w="58282">
                  <a:moveTo>
                    <a:pt x="52543" y="29726"/>
                  </a:moveTo>
                  <a:cubicBezTo>
                    <a:pt x="49163" y="27629"/>
                    <a:pt x="45433" y="26348"/>
                    <a:pt x="41936" y="24834"/>
                  </a:cubicBezTo>
                  <a:cubicBezTo>
                    <a:pt x="39721" y="28328"/>
                    <a:pt x="35292" y="27745"/>
                    <a:pt x="31911" y="26115"/>
                  </a:cubicBezTo>
                  <a:cubicBezTo>
                    <a:pt x="21770" y="22038"/>
                    <a:pt x="10929" y="18078"/>
                    <a:pt x="1954" y="11788"/>
                  </a:cubicBezTo>
                  <a:cubicBezTo>
                    <a:pt x="-2709" y="7129"/>
                    <a:pt x="1604" y="-1607"/>
                    <a:pt x="8248" y="257"/>
                  </a:cubicBezTo>
                  <a:cubicBezTo>
                    <a:pt x="15825" y="4100"/>
                    <a:pt x="69795" y="19825"/>
                    <a:pt x="58371" y="30075"/>
                  </a:cubicBezTo>
                  <a:cubicBezTo>
                    <a:pt x="56623" y="31356"/>
                    <a:pt x="54058" y="31240"/>
                    <a:pt x="52543" y="297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22"/>
            <p:cNvSpPr/>
            <p:nvPr/>
          </p:nvSpPr>
          <p:spPr>
            <a:xfrm>
              <a:off x="984839" y="-168988"/>
              <a:ext cx="1631903" cy="396023"/>
            </a:xfrm>
            <a:custGeom>
              <a:rect b="b" l="l" r="r" t="t"/>
              <a:pathLst>
                <a:path extrusionOk="0" h="396023" w="1631903">
                  <a:moveTo>
                    <a:pt x="1637807" y="397161"/>
                  </a:moveTo>
                  <a:cubicBezTo>
                    <a:pt x="1555745" y="344280"/>
                    <a:pt x="1468322" y="299669"/>
                    <a:pt x="1381365" y="255408"/>
                  </a:cubicBezTo>
                  <a:cubicBezTo>
                    <a:pt x="1291610" y="211845"/>
                    <a:pt x="1200923" y="169447"/>
                    <a:pt x="1102892" y="148365"/>
                  </a:cubicBezTo>
                  <a:cubicBezTo>
                    <a:pt x="920702" y="97697"/>
                    <a:pt x="734315" y="65200"/>
                    <a:pt x="545014" y="58095"/>
                  </a:cubicBezTo>
                  <a:cubicBezTo>
                    <a:pt x="440806" y="51572"/>
                    <a:pt x="335081" y="37245"/>
                    <a:pt x="231222" y="52155"/>
                  </a:cubicBezTo>
                  <a:cubicBezTo>
                    <a:pt x="180284" y="59609"/>
                    <a:pt x="135640" y="68694"/>
                    <a:pt x="85983" y="77081"/>
                  </a:cubicBezTo>
                  <a:cubicBezTo>
                    <a:pt x="58357" y="78013"/>
                    <a:pt x="13480" y="105501"/>
                    <a:pt x="774" y="68345"/>
                  </a:cubicBezTo>
                  <a:cubicBezTo>
                    <a:pt x="-3072" y="53436"/>
                    <a:pt x="7885" y="37944"/>
                    <a:pt x="23155" y="36314"/>
                  </a:cubicBezTo>
                  <a:cubicBezTo>
                    <a:pt x="92627" y="25248"/>
                    <a:pt x="162100" y="13135"/>
                    <a:pt x="231805" y="3817"/>
                  </a:cubicBezTo>
                  <a:cubicBezTo>
                    <a:pt x="384388" y="-10161"/>
                    <a:pt x="537088" y="18027"/>
                    <a:pt x="689205" y="27811"/>
                  </a:cubicBezTo>
                  <a:cubicBezTo>
                    <a:pt x="799475" y="38760"/>
                    <a:pt x="908812" y="60658"/>
                    <a:pt x="1015585" y="89544"/>
                  </a:cubicBezTo>
                  <a:cubicBezTo>
                    <a:pt x="1084242" y="108413"/>
                    <a:pt x="1154180" y="123672"/>
                    <a:pt x="1220855" y="149064"/>
                  </a:cubicBezTo>
                  <a:cubicBezTo>
                    <a:pt x="1286365" y="175970"/>
                    <a:pt x="1349659" y="208118"/>
                    <a:pt x="1412487" y="240731"/>
                  </a:cubicBezTo>
                  <a:cubicBezTo>
                    <a:pt x="1436849" y="253311"/>
                    <a:pt x="1679886" y="384698"/>
                    <a:pt x="1637807" y="3971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22"/>
            <p:cNvSpPr/>
            <p:nvPr/>
          </p:nvSpPr>
          <p:spPr>
            <a:xfrm>
              <a:off x="1071864" y="1226567"/>
              <a:ext cx="1690185" cy="1176421"/>
            </a:xfrm>
            <a:custGeom>
              <a:rect b="b" l="l" r="r" t="t"/>
              <a:pathLst>
                <a:path extrusionOk="0" h="1176421" w="1690185">
                  <a:moveTo>
                    <a:pt x="140234" y="1178103"/>
                  </a:moveTo>
                  <a:cubicBezTo>
                    <a:pt x="105264" y="1155390"/>
                    <a:pt x="68896" y="1133608"/>
                    <a:pt x="36725" y="1106818"/>
                  </a:cubicBezTo>
                  <a:cubicBezTo>
                    <a:pt x="21338" y="1093074"/>
                    <a:pt x="4320" y="1077816"/>
                    <a:pt x="473" y="1056500"/>
                  </a:cubicBezTo>
                  <a:cubicBezTo>
                    <a:pt x="-4190" y="1023654"/>
                    <a:pt x="26700" y="998960"/>
                    <a:pt x="45700" y="975781"/>
                  </a:cubicBezTo>
                  <a:cubicBezTo>
                    <a:pt x="186393" y="829719"/>
                    <a:pt x="335363" y="692043"/>
                    <a:pt x="497154" y="569625"/>
                  </a:cubicBezTo>
                  <a:cubicBezTo>
                    <a:pt x="496688" y="569974"/>
                    <a:pt x="496338" y="570324"/>
                    <a:pt x="495989" y="570556"/>
                  </a:cubicBezTo>
                  <a:cubicBezTo>
                    <a:pt x="495756" y="570790"/>
                    <a:pt x="495406" y="571022"/>
                    <a:pt x="495173" y="571256"/>
                  </a:cubicBezTo>
                  <a:cubicBezTo>
                    <a:pt x="754995" y="347502"/>
                    <a:pt x="1065756" y="191073"/>
                    <a:pt x="1389456" y="82633"/>
                  </a:cubicBezTo>
                  <a:cubicBezTo>
                    <a:pt x="1449370" y="61084"/>
                    <a:pt x="1510100" y="41516"/>
                    <a:pt x="1572229" y="27539"/>
                  </a:cubicBezTo>
                  <a:cubicBezTo>
                    <a:pt x="1598106" y="16124"/>
                    <a:pt x="1634358" y="-15558"/>
                    <a:pt x="1660119" y="9252"/>
                  </a:cubicBezTo>
                  <a:cubicBezTo>
                    <a:pt x="1670726" y="8437"/>
                    <a:pt x="1704996" y="-765"/>
                    <a:pt x="1700800" y="18570"/>
                  </a:cubicBezTo>
                  <a:cubicBezTo>
                    <a:pt x="1692057" y="28704"/>
                    <a:pt x="1675855" y="28122"/>
                    <a:pt x="1663849" y="32897"/>
                  </a:cubicBezTo>
                  <a:cubicBezTo>
                    <a:pt x="1655922" y="50951"/>
                    <a:pt x="1632493" y="54795"/>
                    <a:pt x="1616873" y="64462"/>
                  </a:cubicBezTo>
                  <a:cubicBezTo>
                    <a:pt x="1585984" y="80303"/>
                    <a:pt x="1562438" y="96144"/>
                    <a:pt x="1534579" y="114315"/>
                  </a:cubicBezTo>
                  <a:cubicBezTo>
                    <a:pt x="1452401" y="168709"/>
                    <a:pt x="1377800" y="233355"/>
                    <a:pt x="1300284" y="293690"/>
                  </a:cubicBezTo>
                  <a:cubicBezTo>
                    <a:pt x="1246431" y="335389"/>
                    <a:pt x="1188266" y="370914"/>
                    <a:pt x="1133480" y="411215"/>
                  </a:cubicBezTo>
                  <a:cubicBezTo>
                    <a:pt x="1076713" y="450468"/>
                    <a:pt x="1032069" y="494380"/>
                    <a:pt x="977633" y="534216"/>
                  </a:cubicBezTo>
                  <a:cubicBezTo>
                    <a:pt x="854075" y="617847"/>
                    <a:pt x="738909" y="717784"/>
                    <a:pt x="620946" y="808171"/>
                  </a:cubicBezTo>
                  <a:cubicBezTo>
                    <a:pt x="519185" y="882599"/>
                    <a:pt x="440038" y="982887"/>
                    <a:pt x="342007" y="1059296"/>
                  </a:cubicBezTo>
                  <a:cubicBezTo>
                    <a:pt x="291884" y="1094821"/>
                    <a:pt x="203412" y="1197671"/>
                    <a:pt x="140234" y="1178103"/>
                  </a:cubicBezTo>
                  <a:close/>
                  <a:moveTo>
                    <a:pt x="122982" y="1102509"/>
                  </a:moveTo>
                  <a:cubicBezTo>
                    <a:pt x="135455" y="1110429"/>
                    <a:pt x="147461" y="1118816"/>
                    <a:pt x="158185" y="1126620"/>
                  </a:cubicBezTo>
                  <a:cubicBezTo>
                    <a:pt x="158534" y="1126853"/>
                    <a:pt x="159001" y="1127202"/>
                    <a:pt x="159350" y="1127435"/>
                  </a:cubicBezTo>
                  <a:cubicBezTo>
                    <a:pt x="160050" y="1127202"/>
                    <a:pt x="160749" y="1127085"/>
                    <a:pt x="161449" y="1126853"/>
                  </a:cubicBezTo>
                  <a:cubicBezTo>
                    <a:pt x="160866" y="1127085"/>
                    <a:pt x="160283" y="1127202"/>
                    <a:pt x="159700" y="1127435"/>
                  </a:cubicBezTo>
                  <a:cubicBezTo>
                    <a:pt x="208074" y="1107983"/>
                    <a:pt x="245375" y="1068381"/>
                    <a:pt x="285706" y="1036466"/>
                  </a:cubicBezTo>
                  <a:cubicBezTo>
                    <a:pt x="387700" y="959591"/>
                    <a:pt x="467081" y="858372"/>
                    <a:pt x="569075" y="781381"/>
                  </a:cubicBezTo>
                  <a:cubicBezTo>
                    <a:pt x="694032" y="684122"/>
                    <a:pt x="812928" y="582088"/>
                    <a:pt x="942781" y="493216"/>
                  </a:cubicBezTo>
                  <a:cubicBezTo>
                    <a:pt x="1010971" y="441500"/>
                    <a:pt x="1074265" y="383610"/>
                    <a:pt x="1145953" y="336553"/>
                  </a:cubicBezTo>
                  <a:cubicBezTo>
                    <a:pt x="1263100" y="263056"/>
                    <a:pt x="1364045" y="168360"/>
                    <a:pt x="1476879" y="89039"/>
                  </a:cubicBezTo>
                  <a:cubicBezTo>
                    <a:pt x="1196658" y="186880"/>
                    <a:pt x="925179" y="311860"/>
                    <a:pt x="682375" y="483781"/>
                  </a:cubicBezTo>
                  <a:cubicBezTo>
                    <a:pt x="627474" y="523500"/>
                    <a:pt x="577701" y="567528"/>
                    <a:pt x="525480" y="609810"/>
                  </a:cubicBezTo>
                  <a:cubicBezTo>
                    <a:pt x="454608" y="667815"/>
                    <a:pt x="380940" y="722560"/>
                    <a:pt x="313915" y="784759"/>
                  </a:cubicBezTo>
                  <a:cubicBezTo>
                    <a:pt x="227424" y="872466"/>
                    <a:pt x="129743" y="951438"/>
                    <a:pt x="54326" y="1048929"/>
                  </a:cubicBezTo>
                  <a:cubicBezTo>
                    <a:pt x="72976" y="1071293"/>
                    <a:pt x="98620" y="1086784"/>
                    <a:pt x="122982" y="11025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22"/>
            <p:cNvSpPr/>
            <p:nvPr/>
          </p:nvSpPr>
          <p:spPr>
            <a:xfrm>
              <a:off x="1687344" y="999886"/>
              <a:ext cx="1666872" cy="1968467"/>
            </a:xfrm>
            <a:custGeom>
              <a:rect b="b" l="l" r="r" t="t"/>
              <a:pathLst>
                <a:path extrusionOk="0" h="1968467" w="1666872">
                  <a:moveTo>
                    <a:pt x="14908" y="1976804"/>
                  </a:moveTo>
                  <a:cubicBezTo>
                    <a:pt x="1970" y="1970864"/>
                    <a:pt x="-3392" y="1955605"/>
                    <a:pt x="2203" y="1942676"/>
                  </a:cubicBezTo>
                  <a:cubicBezTo>
                    <a:pt x="19454" y="1903772"/>
                    <a:pt x="38804" y="1865568"/>
                    <a:pt x="57105" y="1827130"/>
                  </a:cubicBezTo>
                  <a:cubicBezTo>
                    <a:pt x="135203" y="1651716"/>
                    <a:pt x="229503" y="1484687"/>
                    <a:pt x="338491" y="1326627"/>
                  </a:cubicBezTo>
                  <a:cubicBezTo>
                    <a:pt x="452491" y="1168102"/>
                    <a:pt x="552271" y="998860"/>
                    <a:pt x="679676" y="850351"/>
                  </a:cubicBezTo>
                  <a:cubicBezTo>
                    <a:pt x="812093" y="704521"/>
                    <a:pt x="940314" y="553567"/>
                    <a:pt x="1088817" y="423695"/>
                  </a:cubicBezTo>
                  <a:cubicBezTo>
                    <a:pt x="1197805" y="325970"/>
                    <a:pt x="1305744" y="226731"/>
                    <a:pt x="1429069" y="147061"/>
                  </a:cubicBezTo>
                  <a:cubicBezTo>
                    <a:pt x="1501805" y="99654"/>
                    <a:pt x="1568830" y="42115"/>
                    <a:pt x="1648443" y="6589"/>
                  </a:cubicBezTo>
                  <a:cubicBezTo>
                    <a:pt x="1657069" y="3561"/>
                    <a:pt x="1666744" y="-2496"/>
                    <a:pt x="1675720" y="1115"/>
                  </a:cubicBezTo>
                  <a:cubicBezTo>
                    <a:pt x="1677468" y="2279"/>
                    <a:pt x="1677235" y="4958"/>
                    <a:pt x="1675720" y="6240"/>
                  </a:cubicBezTo>
                  <a:cubicBezTo>
                    <a:pt x="1671174" y="9850"/>
                    <a:pt x="1666394" y="13345"/>
                    <a:pt x="1661382" y="16373"/>
                  </a:cubicBezTo>
                  <a:cubicBezTo>
                    <a:pt x="1594125" y="58655"/>
                    <a:pt x="1533861" y="110836"/>
                    <a:pt x="1469634" y="157427"/>
                  </a:cubicBezTo>
                  <a:cubicBezTo>
                    <a:pt x="1345259" y="242689"/>
                    <a:pt x="1234173" y="344140"/>
                    <a:pt x="1124136" y="446757"/>
                  </a:cubicBezTo>
                  <a:cubicBezTo>
                    <a:pt x="969688" y="585016"/>
                    <a:pt x="835872" y="744357"/>
                    <a:pt x="698443" y="899155"/>
                  </a:cubicBezTo>
                  <a:cubicBezTo>
                    <a:pt x="574884" y="1053255"/>
                    <a:pt x="472074" y="1222496"/>
                    <a:pt x="359007" y="1384284"/>
                  </a:cubicBezTo>
                  <a:cubicBezTo>
                    <a:pt x="286620" y="1495519"/>
                    <a:pt x="215399" y="1608037"/>
                    <a:pt x="159915" y="1728940"/>
                  </a:cubicBezTo>
                  <a:cubicBezTo>
                    <a:pt x="133221" y="1786363"/>
                    <a:pt x="106295" y="1843787"/>
                    <a:pt x="78786" y="1900977"/>
                  </a:cubicBezTo>
                  <a:cubicBezTo>
                    <a:pt x="61884" y="1926369"/>
                    <a:pt x="54307" y="1991247"/>
                    <a:pt x="14908" y="19768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22"/>
            <p:cNvSpPr/>
            <p:nvPr/>
          </p:nvSpPr>
          <p:spPr>
            <a:xfrm>
              <a:off x="4095466" y="1539243"/>
              <a:ext cx="384662" cy="1875285"/>
            </a:xfrm>
            <a:custGeom>
              <a:rect b="b" l="l" r="r" t="t"/>
              <a:pathLst>
                <a:path extrusionOk="0" h="1875285" w="384662">
                  <a:moveTo>
                    <a:pt x="342905" y="1874004"/>
                  </a:moveTo>
                  <a:cubicBezTo>
                    <a:pt x="337544" y="1868996"/>
                    <a:pt x="335212" y="1862590"/>
                    <a:pt x="334629" y="1855485"/>
                  </a:cubicBezTo>
                  <a:cubicBezTo>
                    <a:pt x="331482" y="1813320"/>
                    <a:pt x="329850" y="1771038"/>
                    <a:pt x="327752" y="1728874"/>
                  </a:cubicBezTo>
                  <a:cubicBezTo>
                    <a:pt x="316445" y="1515953"/>
                    <a:pt x="327053" y="1301635"/>
                    <a:pt x="296047" y="1090112"/>
                  </a:cubicBezTo>
                  <a:cubicBezTo>
                    <a:pt x="264691" y="882433"/>
                    <a:pt x="229372" y="674521"/>
                    <a:pt x="174120" y="471617"/>
                  </a:cubicBezTo>
                  <a:cubicBezTo>
                    <a:pt x="137169" y="349549"/>
                    <a:pt x="92059" y="229810"/>
                    <a:pt x="44617" y="111585"/>
                  </a:cubicBezTo>
                  <a:cubicBezTo>
                    <a:pt x="31329" y="79787"/>
                    <a:pt x="16175" y="48804"/>
                    <a:pt x="2654" y="17006"/>
                  </a:cubicBezTo>
                  <a:cubicBezTo>
                    <a:pt x="322" y="11182"/>
                    <a:pt x="-3058" y="699"/>
                    <a:pt x="5568" y="117"/>
                  </a:cubicBezTo>
                  <a:lnTo>
                    <a:pt x="5568" y="0"/>
                  </a:lnTo>
                  <a:cubicBezTo>
                    <a:pt x="22586" y="8736"/>
                    <a:pt x="30396" y="31099"/>
                    <a:pt x="41703" y="46125"/>
                  </a:cubicBezTo>
                  <a:cubicBezTo>
                    <a:pt x="73408" y="99122"/>
                    <a:pt x="97770" y="155963"/>
                    <a:pt x="121200" y="213037"/>
                  </a:cubicBezTo>
                  <a:cubicBezTo>
                    <a:pt x="177734" y="346753"/>
                    <a:pt x="228323" y="487109"/>
                    <a:pt x="258046" y="628978"/>
                  </a:cubicBezTo>
                  <a:cubicBezTo>
                    <a:pt x="322740" y="914930"/>
                    <a:pt x="374378" y="1205308"/>
                    <a:pt x="371231" y="1499530"/>
                  </a:cubicBezTo>
                  <a:cubicBezTo>
                    <a:pt x="373212" y="1598536"/>
                    <a:pt x="377175" y="1697541"/>
                    <a:pt x="382887" y="1796431"/>
                  </a:cubicBezTo>
                  <a:cubicBezTo>
                    <a:pt x="384053" y="1815882"/>
                    <a:pt x="385568" y="1835334"/>
                    <a:pt x="386617" y="1854786"/>
                  </a:cubicBezTo>
                  <a:cubicBezTo>
                    <a:pt x="388133" y="1876567"/>
                    <a:pt x="358525" y="1889962"/>
                    <a:pt x="342905" y="18740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22"/>
            <p:cNvSpPr/>
            <p:nvPr/>
          </p:nvSpPr>
          <p:spPr>
            <a:xfrm>
              <a:off x="4479471" y="1679699"/>
              <a:ext cx="524540" cy="1910229"/>
            </a:xfrm>
            <a:custGeom>
              <a:rect b="b" l="l" r="r" t="t"/>
              <a:pathLst>
                <a:path extrusionOk="0" h="1910229" w="524540">
                  <a:moveTo>
                    <a:pt x="475398" y="1894869"/>
                  </a:moveTo>
                  <a:cubicBezTo>
                    <a:pt x="460594" y="1729471"/>
                    <a:pt x="434134" y="1565355"/>
                    <a:pt x="414551" y="1400539"/>
                  </a:cubicBezTo>
                  <a:cubicBezTo>
                    <a:pt x="393569" y="1207187"/>
                    <a:pt x="365477" y="1012902"/>
                    <a:pt x="312324" y="825840"/>
                  </a:cubicBezTo>
                  <a:cubicBezTo>
                    <a:pt x="243318" y="585081"/>
                    <a:pt x="140974" y="355737"/>
                    <a:pt x="47956" y="123831"/>
                  </a:cubicBezTo>
                  <a:cubicBezTo>
                    <a:pt x="34784" y="92498"/>
                    <a:pt x="21029" y="61515"/>
                    <a:pt x="7508" y="30416"/>
                  </a:cubicBezTo>
                  <a:cubicBezTo>
                    <a:pt x="4943" y="21564"/>
                    <a:pt x="-2517" y="12245"/>
                    <a:pt x="864" y="3044"/>
                  </a:cubicBezTo>
                  <a:cubicBezTo>
                    <a:pt x="2262" y="15"/>
                    <a:pt x="5410" y="-567"/>
                    <a:pt x="8090" y="481"/>
                  </a:cubicBezTo>
                  <a:cubicBezTo>
                    <a:pt x="8090" y="481"/>
                    <a:pt x="8090" y="365"/>
                    <a:pt x="8207" y="365"/>
                  </a:cubicBezTo>
                  <a:cubicBezTo>
                    <a:pt x="56465" y="65243"/>
                    <a:pt x="86539" y="144564"/>
                    <a:pt x="121858" y="217595"/>
                  </a:cubicBezTo>
                  <a:cubicBezTo>
                    <a:pt x="154612" y="292140"/>
                    <a:pt x="188183" y="366220"/>
                    <a:pt x="220588" y="440882"/>
                  </a:cubicBezTo>
                  <a:cubicBezTo>
                    <a:pt x="358134" y="742908"/>
                    <a:pt x="433668" y="1066948"/>
                    <a:pt x="466073" y="1396463"/>
                  </a:cubicBezTo>
                  <a:cubicBezTo>
                    <a:pt x="486122" y="1560113"/>
                    <a:pt x="512582" y="1722949"/>
                    <a:pt x="527968" y="1887182"/>
                  </a:cubicBezTo>
                  <a:cubicBezTo>
                    <a:pt x="532515" y="1920611"/>
                    <a:pt x="481226" y="1929812"/>
                    <a:pt x="475398" y="18948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22"/>
            <p:cNvSpPr/>
            <p:nvPr/>
          </p:nvSpPr>
          <p:spPr>
            <a:xfrm>
              <a:off x="4500080" y="1677268"/>
              <a:ext cx="792638" cy="1933524"/>
            </a:xfrm>
            <a:custGeom>
              <a:rect b="b" l="l" r="r" t="t"/>
              <a:pathLst>
                <a:path extrusionOk="0" h="1933524" w="792638">
                  <a:moveTo>
                    <a:pt x="501181" y="1939814"/>
                  </a:moveTo>
                  <a:cubicBezTo>
                    <a:pt x="481948" y="1926769"/>
                    <a:pt x="489642" y="1894155"/>
                    <a:pt x="512838" y="1891476"/>
                  </a:cubicBezTo>
                  <a:cubicBezTo>
                    <a:pt x="536850" y="1889147"/>
                    <a:pt x="560979" y="1889380"/>
                    <a:pt x="584525" y="1883672"/>
                  </a:cubicBezTo>
                  <a:cubicBezTo>
                    <a:pt x="622642" y="1872840"/>
                    <a:pt x="749114" y="1834868"/>
                    <a:pt x="741188" y="1786530"/>
                  </a:cubicBezTo>
                  <a:cubicBezTo>
                    <a:pt x="683372" y="1590499"/>
                    <a:pt x="634881" y="1391555"/>
                    <a:pt x="568089" y="1198203"/>
                  </a:cubicBezTo>
                  <a:cubicBezTo>
                    <a:pt x="487893" y="937410"/>
                    <a:pt x="394875" y="676850"/>
                    <a:pt x="253015" y="442730"/>
                  </a:cubicBezTo>
                  <a:cubicBezTo>
                    <a:pt x="184942" y="335921"/>
                    <a:pt x="128641" y="222472"/>
                    <a:pt x="61966" y="114847"/>
                  </a:cubicBezTo>
                  <a:cubicBezTo>
                    <a:pt x="51359" y="90852"/>
                    <a:pt x="-28022" y="3494"/>
                    <a:pt x="10445" y="116"/>
                  </a:cubicBezTo>
                  <a:cubicBezTo>
                    <a:pt x="10445" y="116"/>
                    <a:pt x="10445" y="116"/>
                    <a:pt x="10445" y="0"/>
                  </a:cubicBezTo>
                  <a:cubicBezTo>
                    <a:pt x="76420" y="58821"/>
                    <a:pt x="122347" y="138608"/>
                    <a:pt x="168156" y="213736"/>
                  </a:cubicBezTo>
                  <a:cubicBezTo>
                    <a:pt x="209770" y="285136"/>
                    <a:pt x="253482" y="355139"/>
                    <a:pt x="297893" y="424909"/>
                  </a:cubicBezTo>
                  <a:cubicBezTo>
                    <a:pt x="475770" y="710163"/>
                    <a:pt x="571819" y="1034668"/>
                    <a:pt x="673697" y="1352303"/>
                  </a:cubicBezTo>
                  <a:cubicBezTo>
                    <a:pt x="697360" y="1433254"/>
                    <a:pt x="718924" y="1514905"/>
                    <a:pt x="742470" y="1595856"/>
                  </a:cubicBezTo>
                  <a:cubicBezTo>
                    <a:pt x="753310" y="1634527"/>
                    <a:pt x="764034" y="1673081"/>
                    <a:pt x="775574" y="1711519"/>
                  </a:cubicBezTo>
                  <a:cubicBezTo>
                    <a:pt x="783268" y="1742618"/>
                    <a:pt x="799470" y="1773601"/>
                    <a:pt x="793525" y="1806215"/>
                  </a:cubicBezTo>
                  <a:cubicBezTo>
                    <a:pt x="792593" y="1887166"/>
                    <a:pt x="564126" y="1963576"/>
                    <a:pt x="501181" y="19398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22"/>
            <p:cNvSpPr/>
            <p:nvPr/>
          </p:nvSpPr>
          <p:spPr>
            <a:xfrm>
              <a:off x="5296932" y="-1558871"/>
              <a:ext cx="151533" cy="163068"/>
            </a:xfrm>
            <a:custGeom>
              <a:rect b="b" l="l" r="r" t="t"/>
              <a:pathLst>
                <a:path extrusionOk="0" h="163068" w="151533">
                  <a:moveTo>
                    <a:pt x="75821" y="163000"/>
                  </a:moveTo>
                  <a:cubicBezTo>
                    <a:pt x="18704" y="163466"/>
                    <a:pt x="-12302" y="100918"/>
                    <a:pt x="4600" y="50832"/>
                  </a:cubicBezTo>
                  <a:cubicBezTo>
                    <a:pt x="9845" y="27653"/>
                    <a:pt x="36305" y="3775"/>
                    <a:pt x="60900" y="11929"/>
                  </a:cubicBezTo>
                  <a:cubicBezTo>
                    <a:pt x="74422" y="-7756"/>
                    <a:pt x="103913" y="398"/>
                    <a:pt x="120698" y="11579"/>
                  </a:cubicBezTo>
                  <a:cubicBezTo>
                    <a:pt x="180496" y="51648"/>
                    <a:pt x="153336" y="167776"/>
                    <a:pt x="75821" y="163000"/>
                  </a:cubicBezTo>
                  <a:close/>
                  <a:moveTo>
                    <a:pt x="72673" y="112565"/>
                  </a:moveTo>
                  <a:cubicBezTo>
                    <a:pt x="101465" y="115943"/>
                    <a:pt x="107992" y="71449"/>
                    <a:pt x="90741" y="55957"/>
                  </a:cubicBezTo>
                  <a:cubicBezTo>
                    <a:pt x="87477" y="53744"/>
                    <a:pt x="83630" y="53045"/>
                    <a:pt x="79667" y="52812"/>
                  </a:cubicBezTo>
                  <a:cubicBezTo>
                    <a:pt x="68827" y="51764"/>
                    <a:pt x="59851" y="43611"/>
                    <a:pt x="57054" y="33361"/>
                  </a:cubicBezTo>
                  <a:cubicBezTo>
                    <a:pt x="30710" y="51415"/>
                    <a:pt x="37005" y="110469"/>
                    <a:pt x="72673" y="1125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22"/>
            <p:cNvSpPr/>
            <p:nvPr/>
          </p:nvSpPr>
          <p:spPr>
            <a:xfrm>
              <a:off x="2095069" y="2852945"/>
              <a:ext cx="268098" cy="407670"/>
            </a:xfrm>
            <a:custGeom>
              <a:rect b="b" l="l" r="r" t="t"/>
              <a:pathLst>
                <a:path extrusionOk="0" h="407670" w="268098">
                  <a:moveTo>
                    <a:pt x="202361" y="409813"/>
                  </a:moveTo>
                  <a:cubicBezTo>
                    <a:pt x="187558" y="401427"/>
                    <a:pt x="181263" y="384421"/>
                    <a:pt x="171472" y="371259"/>
                  </a:cubicBezTo>
                  <a:cubicBezTo>
                    <a:pt x="151656" y="344353"/>
                    <a:pt x="129275" y="318378"/>
                    <a:pt x="101183" y="299975"/>
                  </a:cubicBezTo>
                  <a:cubicBezTo>
                    <a:pt x="80784" y="286929"/>
                    <a:pt x="56889" y="280873"/>
                    <a:pt x="32760" y="283319"/>
                  </a:cubicBezTo>
                  <a:cubicBezTo>
                    <a:pt x="4668" y="285648"/>
                    <a:pt x="-9903" y="255015"/>
                    <a:pt x="7582" y="233583"/>
                  </a:cubicBezTo>
                  <a:cubicBezTo>
                    <a:pt x="46981" y="172199"/>
                    <a:pt x="76705" y="106739"/>
                    <a:pt x="74723" y="33242"/>
                  </a:cubicBezTo>
                  <a:cubicBezTo>
                    <a:pt x="73324" y="-3449"/>
                    <a:pt x="96987" y="-15562"/>
                    <a:pt x="103981" y="26952"/>
                  </a:cubicBezTo>
                  <a:cubicBezTo>
                    <a:pt x="119833" y="26719"/>
                    <a:pt x="127876" y="42327"/>
                    <a:pt x="136153" y="53509"/>
                  </a:cubicBezTo>
                  <a:cubicBezTo>
                    <a:pt x="152355" y="74941"/>
                    <a:pt x="173920" y="92878"/>
                    <a:pt x="197699" y="105225"/>
                  </a:cubicBezTo>
                  <a:cubicBezTo>
                    <a:pt x="222294" y="120833"/>
                    <a:pt x="261576" y="103477"/>
                    <a:pt x="276030" y="132830"/>
                  </a:cubicBezTo>
                  <a:cubicBezTo>
                    <a:pt x="283374" y="147972"/>
                    <a:pt x="273232" y="163347"/>
                    <a:pt x="265189" y="175926"/>
                  </a:cubicBezTo>
                  <a:cubicBezTo>
                    <a:pt x="251901" y="198407"/>
                    <a:pt x="244907" y="223799"/>
                    <a:pt x="239778" y="249191"/>
                  </a:cubicBezTo>
                  <a:cubicBezTo>
                    <a:pt x="234183" y="281339"/>
                    <a:pt x="235466" y="314185"/>
                    <a:pt x="240128" y="346449"/>
                  </a:cubicBezTo>
                  <a:cubicBezTo>
                    <a:pt x="241877" y="361591"/>
                    <a:pt x="245956" y="376966"/>
                    <a:pt x="242809" y="392109"/>
                  </a:cubicBezTo>
                  <a:cubicBezTo>
                    <a:pt x="239196" y="409347"/>
                    <a:pt x="217515" y="418432"/>
                    <a:pt x="202361" y="409813"/>
                  </a:cubicBezTo>
                  <a:close/>
                  <a:moveTo>
                    <a:pt x="83116" y="235330"/>
                  </a:moveTo>
                  <a:cubicBezTo>
                    <a:pt x="122398" y="245347"/>
                    <a:pt x="155269" y="271321"/>
                    <a:pt x="182312" y="300557"/>
                  </a:cubicBezTo>
                  <a:cubicBezTo>
                    <a:pt x="181496" y="254316"/>
                    <a:pt x="190355" y="207259"/>
                    <a:pt x="210055" y="165327"/>
                  </a:cubicBezTo>
                  <a:cubicBezTo>
                    <a:pt x="169140" y="157057"/>
                    <a:pt x="134288" y="131549"/>
                    <a:pt x="106079" y="101614"/>
                  </a:cubicBezTo>
                  <a:cubicBezTo>
                    <a:pt x="100950" y="147390"/>
                    <a:pt x="81484" y="190020"/>
                    <a:pt x="62484" y="231603"/>
                  </a:cubicBezTo>
                  <a:cubicBezTo>
                    <a:pt x="69361" y="232302"/>
                    <a:pt x="76355" y="233699"/>
                    <a:pt x="83116" y="2353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22"/>
            <p:cNvSpPr/>
            <p:nvPr/>
          </p:nvSpPr>
          <p:spPr>
            <a:xfrm>
              <a:off x="1261708" y="2637890"/>
              <a:ext cx="116564" cy="128125"/>
            </a:xfrm>
            <a:custGeom>
              <a:rect b="b" l="l" r="r" t="t"/>
              <a:pathLst>
                <a:path extrusionOk="0" h="128125" w="116564">
                  <a:moveTo>
                    <a:pt x="57280" y="132868"/>
                  </a:moveTo>
                  <a:cubicBezTo>
                    <a:pt x="12869" y="132635"/>
                    <a:pt x="-16971" y="72649"/>
                    <a:pt x="10655" y="37706"/>
                  </a:cubicBezTo>
                  <a:cubicBezTo>
                    <a:pt x="13219" y="-8768"/>
                    <a:pt x="87587" y="-9700"/>
                    <a:pt x="111716" y="20817"/>
                  </a:cubicBezTo>
                  <a:cubicBezTo>
                    <a:pt x="145636" y="61584"/>
                    <a:pt x="115330" y="141255"/>
                    <a:pt x="57280" y="132868"/>
                  </a:cubicBezTo>
                  <a:close/>
                  <a:moveTo>
                    <a:pt x="65323" y="98624"/>
                  </a:moveTo>
                  <a:cubicBezTo>
                    <a:pt x="92017" y="100604"/>
                    <a:pt x="97379" y="46092"/>
                    <a:pt x="71035" y="43530"/>
                  </a:cubicBezTo>
                  <a:cubicBezTo>
                    <a:pt x="53434" y="40152"/>
                    <a:pt x="47839" y="59720"/>
                    <a:pt x="31170" y="57507"/>
                  </a:cubicBezTo>
                  <a:cubicBezTo>
                    <a:pt x="29655" y="77075"/>
                    <a:pt x="42943" y="101652"/>
                    <a:pt x="65323" y="986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22"/>
            <p:cNvSpPr/>
            <p:nvPr/>
          </p:nvSpPr>
          <p:spPr>
            <a:xfrm>
              <a:off x="5945851" y="2900164"/>
              <a:ext cx="431288" cy="570739"/>
            </a:xfrm>
            <a:custGeom>
              <a:rect b="b" l="l" r="r" t="t"/>
              <a:pathLst>
                <a:path extrusionOk="0" h="570739" w="431288">
                  <a:moveTo>
                    <a:pt x="195411" y="567012"/>
                  </a:moveTo>
                  <a:cubicBezTo>
                    <a:pt x="184338" y="551054"/>
                    <a:pt x="185969" y="529623"/>
                    <a:pt x="180724" y="511336"/>
                  </a:cubicBezTo>
                  <a:cubicBezTo>
                    <a:pt x="169650" y="463813"/>
                    <a:pt x="149019" y="418038"/>
                    <a:pt x="117080" y="380881"/>
                  </a:cubicBezTo>
                  <a:cubicBezTo>
                    <a:pt x="98196" y="360963"/>
                    <a:pt x="75000" y="345006"/>
                    <a:pt x="48540" y="337202"/>
                  </a:cubicBezTo>
                  <a:cubicBezTo>
                    <a:pt x="37350" y="333824"/>
                    <a:pt x="25343" y="332193"/>
                    <a:pt x="14969" y="326486"/>
                  </a:cubicBezTo>
                  <a:cubicBezTo>
                    <a:pt x="-2982" y="317284"/>
                    <a:pt x="-5429" y="291077"/>
                    <a:pt x="11123" y="279196"/>
                  </a:cubicBezTo>
                  <a:cubicBezTo>
                    <a:pt x="45859" y="260327"/>
                    <a:pt x="81877" y="242855"/>
                    <a:pt x="113233" y="218162"/>
                  </a:cubicBezTo>
                  <a:cubicBezTo>
                    <a:pt x="143074" y="194517"/>
                    <a:pt x="166853" y="164583"/>
                    <a:pt x="191565" y="135929"/>
                  </a:cubicBezTo>
                  <a:cubicBezTo>
                    <a:pt x="222338" y="100520"/>
                    <a:pt x="247049" y="60102"/>
                    <a:pt x="253693" y="12929"/>
                  </a:cubicBezTo>
                  <a:cubicBezTo>
                    <a:pt x="255092" y="8037"/>
                    <a:pt x="254509" y="0"/>
                    <a:pt x="261387" y="0"/>
                  </a:cubicBezTo>
                  <a:cubicBezTo>
                    <a:pt x="272460" y="1980"/>
                    <a:pt x="272577" y="16889"/>
                    <a:pt x="273742" y="25858"/>
                  </a:cubicBezTo>
                  <a:cubicBezTo>
                    <a:pt x="286332" y="26324"/>
                    <a:pt x="297522" y="35875"/>
                    <a:pt x="299503" y="48687"/>
                  </a:cubicBezTo>
                  <a:cubicBezTo>
                    <a:pt x="305448" y="83514"/>
                    <a:pt x="314424" y="117759"/>
                    <a:pt x="325031" y="151421"/>
                  </a:cubicBezTo>
                  <a:cubicBezTo>
                    <a:pt x="339135" y="188694"/>
                    <a:pt x="366411" y="219327"/>
                    <a:pt x="399749" y="240526"/>
                  </a:cubicBezTo>
                  <a:cubicBezTo>
                    <a:pt x="412105" y="247514"/>
                    <a:pt x="427258" y="252173"/>
                    <a:pt x="433319" y="266267"/>
                  </a:cubicBezTo>
                  <a:cubicBezTo>
                    <a:pt x="446608" y="298182"/>
                    <a:pt x="407326" y="310762"/>
                    <a:pt x="387160" y="325321"/>
                  </a:cubicBezTo>
                  <a:cubicBezTo>
                    <a:pt x="356620" y="348267"/>
                    <a:pt x="330393" y="376338"/>
                    <a:pt x="305332" y="404876"/>
                  </a:cubicBezTo>
                  <a:cubicBezTo>
                    <a:pt x="282019" y="434344"/>
                    <a:pt x="266515" y="469287"/>
                    <a:pt x="254043" y="504580"/>
                  </a:cubicBezTo>
                  <a:cubicBezTo>
                    <a:pt x="247282" y="524498"/>
                    <a:pt x="248681" y="547327"/>
                    <a:pt x="237841" y="565614"/>
                  </a:cubicBezTo>
                  <a:cubicBezTo>
                    <a:pt x="228282" y="579708"/>
                    <a:pt x="205902" y="580407"/>
                    <a:pt x="195411" y="567012"/>
                  </a:cubicBezTo>
                  <a:close/>
                  <a:moveTo>
                    <a:pt x="88755" y="296086"/>
                  </a:moveTo>
                  <a:cubicBezTo>
                    <a:pt x="152632" y="324156"/>
                    <a:pt x="194012" y="386122"/>
                    <a:pt x="217792" y="449486"/>
                  </a:cubicBezTo>
                  <a:cubicBezTo>
                    <a:pt x="246233" y="379716"/>
                    <a:pt x="300785" y="323341"/>
                    <a:pt x="360233" y="278497"/>
                  </a:cubicBezTo>
                  <a:cubicBezTo>
                    <a:pt x="300785" y="239943"/>
                    <a:pt x="269896" y="174134"/>
                    <a:pt x="256724" y="106577"/>
                  </a:cubicBezTo>
                  <a:cubicBezTo>
                    <a:pt x="212546" y="179492"/>
                    <a:pt x="158577" y="250543"/>
                    <a:pt x="83742" y="293989"/>
                  </a:cubicBezTo>
                  <a:cubicBezTo>
                    <a:pt x="85491" y="294688"/>
                    <a:pt x="87123" y="295387"/>
                    <a:pt x="88755" y="2960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22"/>
            <p:cNvSpPr/>
            <p:nvPr/>
          </p:nvSpPr>
          <p:spPr>
            <a:xfrm>
              <a:off x="6215740" y="2911319"/>
              <a:ext cx="11700" cy="23295"/>
            </a:xfrm>
            <a:custGeom>
              <a:rect b="b" l="l" r="r" t="t"/>
              <a:pathLst>
                <a:path extrusionOk="0" h="23295" w="120000">
                  <a:moveTo>
                    <a:pt x="25275" y="28448"/>
                  </a:moveTo>
                  <a:cubicBezTo>
                    <a:pt x="18068" y="20178"/>
                    <a:pt x="6074" y="11675"/>
                    <a:pt x="72" y="3405"/>
                  </a:cubicBezTo>
                  <a:cubicBezTo>
                    <a:pt x="-1132" y="1775"/>
                    <a:pt x="13270" y="261"/>
                    <a:pt x="28868" y="27"/>
                  </a:cubicBezTo>
                  <a:cubicBezTo>
                    <a:pt x="46874" y="-205"/>
                    <a:pt x="67268" y="1076"/>
                    <a:pt x="68473" y="2823"/>
                  </a:cubicBezTo>
                  <a:cubicBezTo>
                    <a:pt x="76874" y="10976"/>
                    <a:pt x="82876" y="19130"/>
                    <a:pt x="96074" y="27400"/>
                  </a:cubicBezTo>
                  <a:cubicBezTo>
                    <a:pt x="103270" y="31826"/>
                    <a:pt x="30072" y="32991"/>
                    <a:pt x="25275" y="284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22"/>
            <p:cNvSpPr/>
            <p:nvPr/>
          </p:nvSpPr>
          <p:spPr>
            <a:xfrm>
              <a:off x="6213882" y="2918451"/>
              <a:ext cx="11700" cy="11700"/>
            </a:xfrm>
            <a:custGeom>
              <a:rect b="b" l="l" r="r" t="t"/>
              <a:pathLst>
                <a:path extrusionOk="0" h="120000" w="120000">
                  <a:moveTo>
                    <a:pt x="0" y="44402"/>
                  </a:moveTo>
                  <a:cubicBezTo>
                    <a:pt x="0" y="21604"/>
                    <a:pt x="19200" y="0"/>
                    <a:pt x="42004" y="0"/>
                  </a:cubicBezTo>
                  <a:cubicBezTo>
                    <a:pt x="66002" y="0"/>
                    <a:pt x="85202" y="17998"/>
                    <a:pt x="86407" y="42002"/>
                  </a:cubicBezTo>
                  <a:cubicBezTo>
                    <a:pt x="86407" y="64801"/>
                    <a:pt x="67207" y="86394"/>
                    <a:pt x="44403" y="86394"/>
                  </a:cubicBezTo>
                  <a:cubicBezTo>
                    <a:pt x="20405" y="86394"/>
                    <a:pt x="1205" y="68396"/>
                    <a:pt x="0" y="44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22"/>
            <p:cNvSpPr/>
            <p:nvPr/>
          </p:nvSpPr>
          <p:spPr>
            <a:xfrm>
              <a:off x="6492419" y="1671110"/>
              <a:ext cx="104908" cy="128125"/>
            </a:xfrm>
            <a:custGeom>
              <a:rect b="b" l="l" r="r" t="t"/>
              <a:pathLst>
                <a:path extrusionOk="0" h="128125" w="104908">
                  <a:moveTo>
                    <a:pt x="14041" y="104349"/>
                  </a:moveTo>
                  <a:cubicBezTo>
                    <a:pt x="-26058" y="48323"/>
                    <a:pt x="26047" y="-28785"/>
                    <a:pt x="90740" y="10934"/>
                  </a:cubicBezTo>
                  <a:cubicBezTo>
                    <a:pt x="118016" y="36093"/>
                    <a:pt x="120697" y="81636"/>
                    <a:pt x="103212" y="113201"/>
                  </a:cubicBezTo>
                  <a:cubicBezTo>
                    <a:pt x="82347" y="146397"/>
                    <a:pt x="32458" y="133934"/>
                    <a:pt x="14041" y="104349"/>
                  </a:cubicBezTo>
                  <a:close/>
                  <a:moveTo>
                    <a:pt x="62531" y="94681"/>
                  </a:moveTo>
                  <a:cubicBezTo>
                    <a:pt x="64047" y="94448"/>
                    <a:pt x="65562" y="94332"/>
                    <a:pt x="67077" y="93982"/>
                  </a:cubicBezTo>
                  <a:cubicBezTo>
                    <a:pt x="67660" y="93866"/>
                    <a:pt x="68243" y="93633"/>
                    <a:pt x="68942" y="93516"/>
                  </a:cubicBezTo>
                  <a:cubicBezTo>
                    <a:pt x="75004" y="79073"/>
                    <a:pt x="75004" y="61136"/>
                    <a:pt x="65795" y="47857"/>
                  </a:cubicBezTo>
                  <a:cubicBezTo>
                    <a:pt x="53090" y="44479"/>
                    <a:pt x="39335" y="51701"/>
                    <a:pt x="27212" y="46227"/>
                  </a:cubicBezTo>
                  <a:cubicBezTo>
                    <a:pt x="24298" y="67775"/>
                    <a:pt x="39568" y="93516"/>
                    <a:pt x="62531" y="946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22"/>
            <p:cNvSpPr/>
            <p:nvPr/>
          </p:nvSpPr>
          <p:spPr>
            <a:xfrm>
              <a:off x="1950657" y="-1446600"/>
              <a:ext cx="93251" cy="116477"/>
            </a:xfrm>
            <a:custGeom>
              <a:rect b="b" l="l" r="r" t="t"/>
              <a:pathLst>
                <a:path extrusionOk="0" h="116477" w="93251">
                  <a:moveTo>
                    <a:pt x="11650" y="95572"/>
                  </a:moveTo>
                  <a:cubicBezTo>
                    <a:pt x="3607" y="84041"/>
                    <a:pt x="-2687" y="69482"/>
                    <a:pt x="1160" y="55271"/>
                  </a:cubicBezTo>
                  <a:cubicBezTo>
                    <a:pt x="3374" y="46885"/>
                    <a:pt x="7338" y="36868"/>
                    <a:pt x="15614" y="33257"/>
                  </a:cubicBezTo>
                  <a:cubicBezTo>
                    <a:pt x="8853" y="12757"/>
                    <a:pt x="34614" y="760"/>
                    <a:pt x="51632" y="61"/>
                  </a:cubicBezTo>
                  <a:cubicBezTo>
                    <a:pt x="64804" y="-754"/>
                    <a:pt x="76344" y="6700"/>
                    <a:pt x="84270" y="16601"/>
                  </a:cubicBezTo>
                  <a:cubicBezTo>
                    <a:pt x="105835" y="43507"/>
                    <a:pt x="114577" y="96737"/>
                    <a:pt x="79608" y="116305"/>
                  </a:cubicBezTo>
                  <a:cubicBezTo>
                    <a:pt x="55595" y="126905"/>
                    <a:pt x="26338" y="116888"/>
                    <a:pt x="11650" y="95572"/>
                  </a:cubicBezTo>
                  <a:close/>
                  <a:moveTo>
                    <a:pt x="56062" y="89166"/>
                  </a:moveTo>
                  <a:cubicBezTo>
                    <a:pt x="81473" y="90215"/>
                    <a:pt x="67368" y="47933"/>
                    <a:pt x="54430" y="39081"/>
                  </a:cubicBezTo>
                  <a:cubicBezTo>
                    <a:pt x="45920" y="39547"/>
                    <a:pt x="39043" y="47351"/>
                    <a:pt x="30184" y="45254"/>
                  </a:cubicBezTo>
                  <a:cubicBezTo>
                    <a:pt x="19460" y="62842"/>
                    <a:pt x="36479" y="88118"/>
                    <a:pt x="56062" y="891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22"/>
            <p:cNvSpPr/>
            <p:nvPr/>
          </p:nvSpPr>
          <p:spPr>
            <a:xfrm>
              <a:off x="2747412" y="-2001097"/>
              <a:ext cx="279754" cy="349432"/>
            </a:xfrm>
            <a:custGeom>
              <a:rect b="b" l="l" r="r" t="t"/>
              <a:pathLst>
                <a:path extrusionOk="0" h="349432" w="279754">
                  <a:moveTo>
                    <a:pt x="255118" y="355964"/>
                  </a:moveTo>
                  <a:cubicBezTo>
                    <a:pt x="240081" y="354916"/>
                    <a:pt x="233087" y="340706"/>
                    <a:pt x="226560" y="329175"/>
                  </a:cubicBezTo>
                  <a:cubicBezTo>
                    <a:pt x="212222" y="304714"/>
                    <a:pt x="194388" y="282118"/>
                    <a:pt x="172940" y="263481"/>
                  </a:cubicBezTo>
                  <a:cubicBezTo>
                    <a:pt x="139253" y="236459"/>
                    <a:pt x="93210" y="225160"/>
                    <a:pt x="50780" y="234362"/>
                  </a:cubicBezTo>
                  <a:cubicBezTo>
                    <a:pt x="37492" y="237507"/>
                    <a:pt x="22688" y="242399"/>
                    <a:pt x="10449" y="233663"/>
                  </a:cubicBezTo>
                  <a:cubicBezTo>
                    <a:pt x="-13913" y="214095"/>
                    <a:pt x="10332" y="191848"/>
                    <a:pt x="22572" y="173794"/>
                  </a:cubicBezTo>
                  <a:cubicBezTo>
                    <a:pt x="43204" y="139200"/>
                    <a:pt x="51480" y="101112"/>
                    <a:pt x="60572" y="63024"/>
                  </a:cubicBezTo>
                  <a:cubicBezTo>
                    <a:pt x="63719" y="46018"/>
                    <a:pt x="64885" y="28663"/>
                    <a:pt x="63253" y="11541"/>
                  </a:cubicBezTo>
                  <a:cubicBezTo>
                    <a:pt x="63253" y="-2436"/>
                    <a:pt x="82602" y="-4184"/>
                    <a:pt x="86682" y="8862"/>
                  </a:cubicBezTo>
                  <a:cubicBezTo>
                    <a:pt x="95191" y="8279"/>
                    <a:pt x="102535" y="13754"/>
                    <a:pt x="109179" y="18646"/>
                  </a:cubicBezTo>
                  <a:cubicBezTo>
                    <a:pt x="133658" y="31924"/>
                    <a:pt x="161400" y="42757"/>
                    <a:pt x="189725" y="40660"/>
                  </a:cubicBezTo>
                  <a:cubicBezTo>
                    <a:pt x="211756" y="40544"/>
                    <a:pt x="237866" y="27615"/>
                    <a:pt x="256400" y="44504"/>
                  </a:cubicBezTo>
                  <a:cubicBezTo>
                    <a:pt x="272253" y="58365"/>
                    <a:pt x="263044" y="81194"/>
                    <a:pt x="256750" y="96919"/>
                  </a:cubicBezTo>
                  <a:cubicBezTo>
                    <a:pt x="246958" y="129532"/>
                    <a:pt x="241363" y="163544"/>
                    <a:pt x="244627" y="197672"/>
                  </a:cubicBezTo>
                  <a:cubicBezTo>
                    <a:pt x="247658" y="230751"/>
                    <a:pt x="256866" y="263132"/>
                    <a:pt x="270971" y="293183"/>
                  </a:cubicBezTo>
                  <a:cubicBezTo>
                    <a:pt x="275284" y="302618"/>
                    <a:pt x="280179" y="311936"/>
                    <a:pt x="283560" y="321837"/>
                  </a:cubicBezTo>
                  <a:cubicBezTo>
                    <a:pt x="289504" y="339541"/>
                    <a:pt x="273185" y="358178"/>
                    <a:pt x="255118" y="355964"/>
                  </a:cubicBezTo>
                  <a:close/>
                  <a:moveTo>
                    <a:pt x="154056" y="193246"/>
                  </a:moveTo>
                  <a:cubicBezTo>
                    <a:pt x="164314" y="196856"/>
                    <a:pt x="174222" y="201981"/>
                    <a:pt x="183780" y="207223"/>
                  </a:cubicBezTo>
                  <a:cubicBezTo>
                    <a:pt x="187394" y="209319"/>
                    <a:pt x="191007" y="211532"/>
                    <a:pt x="194388" y="213862"/>
                  </a:cubicBezTo>
                  <a:cubicBezTo>
                    <a:pt x="188326" y="173328"/>
                    <a:pt x="192989" y="132095"/>
                    <a:pt x="203946" y="92959"/>
                  </a:cubicBezTo>
                  <a:cubicBezTo>
                    <a:pt x="164897" y="99248"/>
                    <a:pt x="126081" y="86785"/>
                    <a:pt x="93093" y="66285"/>
                  </a:cubicBezTo>
                  <a:cubicBezTo>
                    <a:pt x="87382" y="105538"/>
                    <a:pt x="79339" y="145024"/>
                    <a:pt x="64069" y="181714"/>
                  </a:cubicBezTo>
                  <a:cubicBezTo>
                    <a:pt x="94375" y="178220"/>
                    <a:pt x="125265" y="182879"/>
                    <a:pt x="154056" y="1932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22"/>
            <p:cNvSpPr/>
            <p:nvPr/>
          </p:nvSpPr>
          <p:spPr>
            <a:xfrm>
              <a:off x="1063462" y="-962644"/>
              <a:ext cx="326380" cy="267897"/>
            </a:xfrm>
            <a:custGeom>
              <a:rect b="b" l="l" r="r" t="t"/>
              <a:pathLst>
                <a:path extrusionOk="0" h="267897" w="326380">
                  <a:moveTo>
                    <a:pt x="73102" y="264356"/>
                  </a:moveTo>
                  <a:cubicBezTo>
                    <a:pt x="64943" y="254689"/>
                    <a:pt x="65992" y="241643"/>
                    <a:pt x="67391" y="229995"/>
                  </a:cubicBezTo>
                  <a:cubicBezTo>
                    <a:pt x="69838" y="171058"/>
                    <a:pt x="63544" y="110606"/>
                    <a:pt x="32538" y="59123"/>
                  </a:cubicBezTo>
                  <a:cubicBezTo>
                    <a:pt x="12605" y="52135"/>
                    <a:pt x="-10475" y="32333"/>
                    <a:pt x="5145" y="10436"/>
                  </a:cubicBezTo>
                  <a:cubicBezTo>
                    <a:pt x="16802" y="-5988"/>
                    <a:pt x="36851" y="-397"/>
                    <a:pt x="50955" y="9271"/>
                  </a:cubicBezTo>
                  <a:cubicBezTo>
                    <a:pt x="65759" y="15910"/>
                    <a:pt x="81728" y="19288"/>
                    <a:pt x="97581" y="22316"/>
                  </a:cubicBezTo>
                  <a:cubicBezTo>
                    <a:pt x="126023" y="28490"/>
                    <a:pt x="154581" y="20686"/>
                    <a:pt x="182789" y="17191"/>
                  </a:cubicBezTo>
                  <a:cubicBezTo>
                    <a:pt x="202605" y="14279"/>
                    <a:pt x="227084" y="9504"/>
                    <a:pt x="241538" y="27092"/>
                  </a:cubicBezTo>
                  <a:cubicBezTo>
                    <a:pt x="253661" y="41884"/>
                    <a:pt x="248882" y="62617"/>
                    <a:pt x="254010" y="79973"/>
                  </a:cubicBezTo>
                  <a:cubicBezTo>
                    <a:pt x="265783" y="132504"/>
                    <a:pt x="293642" y="177814"/>
                    <a:pt x="321618" y="222075"/>
                  </a:cubicBezTo>
                  <a:cubicBezTo>
                    <a:pt x="335256" y="239081"/>
                    <a:pt x="330010" y="268666"/>
                    <a:pt x="306115" y="272277"/>
                  </a:cubicBezTo>
                  <a:cubicBezTo>
                    <a:pt x="294342" y="274956"/>
                    <a:pt x="280004" y="265055"/>
                    <a:pt x="270679" y="260978"/>
                  </a:cubicBezTo>
                  <a:cubicBezTo>
                    <a:pt x="252728" y="252941"/>
                    <a:pt x="234194" y="245370"/>
                    <a:pt x="214378" y="244206"/>
                  </a:cubicBezTo>
                  <a:cubicBezTo>
                    <a:pt x="192581" y="243041"/>
                    <a:pt x="171133" y="247933"/>
                    <a:pt x="150734" y="255155"/>
                  </a:cubicBezTo>
                  <a:cubicBezTo>
                    <a:pt x="126955" y="264007"/>
                    <a:pt x="95133" y="288118"/>
                    <a:pt x="73102" y="264356"/>
                  </a:cubicBezTo>
                  <a:close/>
                  <a:moveTo>
                    <a:pt x="73219" y="71586"/>
                  </a:moveTo>
                  <a:cubicBezTo>
                    <a:pt x="101544" y="116430"/>
                    <a:pt x="105973" y="170941"/>
                    <a:pt x="107256" y="222657"/>
                  </a:cubicBezTo>
                  <a:cubicBezTo>
                    <a:pt x="149219" y="199012"/>
                    <a:pt x="199109" y="185967"/>
                    <a:pt x="246900" y="197032"/>
                  </a:cubicBezTo>
                  <a:cubicBezTo>
                    <a:pt x="226618" y="155450"/>
                    <a:pt x="207967" y="111654"/>
                    <a:pt x="206102" y="64831"/>
                  </a:cubicBezTo>
                  <a:cubicBezTo>
                    <a:pt x="162158" y="72751"/>
                    <a:pt x="117397" y="83816"/>
                    <a:pt x="73219" y="71586"/>
                  </a:cubicBezTo>
                  <a:lnTo>
                    <a:pt x="73219" y="715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22"/>
            <p:cNvSpPr/>
            <p:nvPr/>
          </p:nvSpPr>
          <p:spPr>
            <a:xfrm>
              <a:off x="5959277" y="-742265"/>
              <a:ext cx="303067" cy="442614"/>
            </a:xfrm>
            <a:custGeom>
              <a:rect b="b" l="l" r="r" t="t"/>
              <a:pathLst>
                <a:path extrusionOk="0" h="442614" w="303067">
                  <a:moveTo>
                    <a:pt x="107151" y="424159"/>
                  </a:moveTo>
                  <a:cubicBezTo>
                    <a:pt x="104004" y="405756"/>
                    <a:pt x="107851" y="386770"/>
                    <a:pt x="105519" y="368133"/>
                  </a:cubicBezTo>
                  <a:cubicBezTo>
                    <a:pt x="100973" y="320145"/>
                    <a:pt x="78476" y="272738"/>
                    <a:pt x="41992" y="240940"/>
                  </a:cubicBezTo>
                  <a:cubicBezTo>
                    <a:pt x="28353" y="228361"/>
                    <a:pt x="8538" y="219392"/>
                    <a:pt x="1777" y="201105"/>
                  </a:cubicBezTo>
                  <a:cubicBezTo>
                    <a:pt x="-6150" y="178741"/>
                    <a:pt x="13900" y="164065"/>
                    <a:pt x="33133" y="158824"/>
                  </a:cubicBezTo>
                  <a:cubicBezTo>
                    <a:pt x="83139" y="137625"/>
                    <a:pt x="135943" y="116309"/>
                    <a:pt x="172427" y="74261"/>
                  </a:cubicBezTo>
                  <a:cubicBezTo>
                    <a:pt x="191893" y="51432"/>
                    <a:pt x="207630" y="30349"/>
                    <a:pt x="222433" y="6005"/>
                  </a:cubicBezTo>
                  <a:cubicBezTo>
                    <a:pt x="231176" y="-6458"/>
                    <a:pt x="252507" y="2045"/>
                    <a:pt x="250059" y="17187"/>
                  </a:cubicBezTo>
                  <a:cubicBezTo>
                    <a:pt x="246796" y="30233"/>
                    <a:pt x="238869" y="41880"/>
                    <a:pt x="232691" y="53761"/>
                  </a:cubicBezTo>
                  <a:cubicBezTo>
                    <a:pt x="247495" y="61332"/>
                    <a:pt x="246796" y="79852"/>
                    <a:pt x="246562" y="94179"/>
                  </a:cubicBezTo>
                  <a:cubicBezTo>
                    <a:pt x="245980" y="117358"/>
                    <a:pt x="252507" y="139954"/>
                    <a:pt x="259617" y="161852"/>
                  </a:cubicBezTo>
                  <a:cubicBezTo>
                    <a:pt x="268127" y="185497"/>
                    <a:pt x="281648" y="206696"/>
                    <a:pt x="296918" y="226497"/>
                  </a:cubicBezTo>
                  <a:cubicBezTo>
                    <a:pt x="306360" y="237329"/>
                    <a:pt x="314520" y="252355"/>
                    <a:pt x="307642" y="266682"/>
                  </a:cubicBezTo>
                  <a:cubicBezTo>
                    <a:pt x="302746" y="277747"/>
                    <a:pt x="291789" y="282057"/>
                    <a:pt x="282231" y="288230"/>
                  </a:cubicBezTo>
                  <a:cubicBezTo>
                    <a:pt x="257286" y="303139"/>
                    <a:pt x="234556" y="321426"/>
                    <a:pt x="215673" y="343557"/>
                  </a:cubicBezTo>
                  <a:cubicBezTo>
                    <a:pt x="195041" y="366852"/>
                    <a:pt x="180237" y="394341"/>
                    <a:pt x="163918" y="420665"/>
                  </a:cubicBezTo>
                  <a:cubicBezTo>
                    <a:pt x="157390" y="430915"/>
                    <a:pt x="150396" y="441864"/>
                    <a:pt x="136992" y="443378"/>
                  </a:cubicBezTo>
                  <a:cubicBezTo>
                    <a:pt x="124169" y="444776"/>
                    <a:pt x="110065" y="437554"/>
                    <a:pt x="107151" y="424159"/>
                  </a:cubicBezTo>
                  <a:close/>
                  <a:moveTo>
                    <a:pt x="69617" y="196329"/>
                  </a:moveTo>
                  <a:cubicBezTo>
                    <a:pt x="113795" y="229991"/>
                    <a:pt x="141888" y="281358"/>
                    <a:pt x="154476" y="334821"/>
                  </a:cubicBezTo>
                  <a:cubicBezTo>
                    <a:pt x="179305" y="300111"/>
                    <a:pt x="211477" y="271108"/>
                    <a:pt x="248427" y="249792"/>
                  </a:cubicBezTo>
                  <a:cubicBezTo>
                    <a:pt x="216955" y="209491"/>
                    <a:pt x="197256" y="159755"/>
                    <a:pt x="193176" y="108738"/>
                  </a:cubicBezTo>
                  <a:cubicBezTo>
                    <a:pt x="159722" y="148224"/>
                    <a:pt x="112397" y="171520"/>
                    <a:pt x="66820" y="194116"/>
                  </a:cubicBezTo>
                  <a:cubicBezTo>
                    <a:pt x="67752" y="194932"/>
                    <a:pt x="68685" y="195631"/>
                    <a:pt x="69617" y="1963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22"/>
            <p:cNvSpPr/>
            <p:nvPr/>
          </p:nvSpPr>
          <p:spPr>
            <a:xfrm>
              <a:off x="1252074" y="795205"/>
              <a:ext cx="128220" cy="139772"/>
            </a:xfrm>
            <a:custGeom>
              <a:rect b="b" l="l" r="r" t="t"/>
              <a:pathLst>
                <a:path extrusionOk="0" h="139772" w="128220">
                  <a:moveTo>
                    <a:pt x="64000" y="146159"/>
                  </a:moveTo>
                  <a:cubicBezTo>
                    <a:pt x="29380" y="145344"/>
                    <a:pt x="1055" y="114244"/>
                    <a:pt x="239" y="80117"/>
                  </a:cubicBezTo>
                  <a:cubicBezTo>
                    <a:pt x="-2326" y="50764"/>
                    <a:pt x="15858" y="10113"/>
                    <a:pt x="50362" y="14190"/>
                  </a:cubicBezTo>
                  <a:cubicBezTo>
                    <a:pt x="63067" y="-9804"/>
                    <a:pt x="97570" y="795"/>
                    <a:pt x="114006" y="15472"/>
                  </a:cubicBezTo>
                  <a:cubicBezTo>
                    <a:pt x="160515" y="57869"/>
                    <a:pt x="128227" y="148023"/>
                    <a:pt x="64000" y="146159"/>
                  </a:cubicBezTo>
                  <a:close/>
                  <a:moveTo>
                    <a:pt x="64116" y="97122"/>
                  </a:moveTo>
                  <a:cubicBezTo>
                    <a:pt x="81251" y="92929"/>
                    <a:pt x="89527" y="68469"/>
                    <a:pt x="77754" y="54957"/>
                  </a:cubicBezTo>
                  <a:cubicBezTo>
                    <a:pt x="68429" y="50065"/>
                    <a:pt x="56423" y="49832"/>
                    <a:pt x="51061" y="39233"/>
                  </a:cubicBezTo>
                  <a:cubicBezTo>
                    <a:pt x="31828" y="53210"/>
                    <a:pt x="36490" y="97006"/>
                    <a:pt x="64116" y="97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p22"/>
            <p:cNvSpPr/>
            <p:nvPr/>
          </p:nvSpPr>
          <p:spPr>
            <a:xfrm>
              <a:off x="3143922" y="-1104911"/>
              <a:ext cx="501227" cy="1525853"/>
            </a:xfrm>
            <a:custGeom>
              <a:rect b="b" l="l" r="r" t="t"/>
              <a:pathLst>
                <a:path extrusionOk="0" h="1525853" w="501227">
                  <a:moveTo>
                    <a:pt x="429540" y="552336"/>
                  </a:moveTo>
                  <a:cubicBezTo>
                    <a:pt x="489921" y="874745"/>
                    <a:pt x="513933" y="1202513"/>
                    <a:pt x="505540" y="1530280"/>
                  </a:cubicBezTo>
                  <a:cubicBezTo>
                    <a:pt x="471503" y="1271584"/>
                    <a:pt x="413921" y="1015566"/>
                    <a:pt x="329878" y="768401"/>
                  </a:cubicBezTo>
                  <a:cubicBezTo>
                    <a:pt x="246301" y="523915"/>
                    <a:pt x="178927" y="262773"/>
                    <a:pt x="10607" y="60219"/>
                  </a:cubicBezTo>
                  <a:cubicBezTo>
                    <a:pt x="7344" y="56492"/>
                    <a:pt x="4080" y="53114"/>
                    <a:pt x="0" y="50668"/>
                  </a:cubicBezTo>
                  <a:cubicBezTo>
                    <a:pt x="65393" y="20849"/>
                    <a:pt x="138828" y="0"/>
                    <a:pt x="211448" y="0"/>
                  </a:cubicBezTo>
                  <a:cubicBezTo>
                    <a:pt x="229632" y="0"/>
                    <a:pt x="247816" y="1281"/>
                    <a:pt x="265767" y="4077"/>
                  </a:cubicBezTo>
                  <a:cubicBezTo>
                    <a:pt x="340602" y="180191"/>
                    <a:pt x="402614" y="362128"/>
                    <a:pt x="429540" y="552336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p22"/>
            <p:cNvSpPr/>
            <p:nvPr/>
          </p:nvSpPr>
          <p:spPr>
            <a:xfrm>
              <a:off x="4610887" y="-1139155"/>
              <a:ext cx="1375461" cy="1071591"/>
            </a:xfrm>
            <a:custGeom>
              <a:rect b="b" l="l" r="r" t="t"/>
              <a:pathLst>
                <a:path extrusionOk="0" h="1071591" w="1375461">
                  <a:moveTo>
                    <a:pt x="1383038" y="118108"/>
                  </a:moveTo>
                  <a:cubicBezTo>
                    <a:pt x="1355645" y="161438"/>
                    <a:pt x="1304940" y="183568"/>
                    <a:pt x="1262743" y="210242"/>
                  </a:cubicBezTo>
                  <a:cubicBezTo>
                    <a:pt x="1203412" y="245301"/>
                    <a:pt x="1144780" y="281293"/>
                    <a:pt x="1084983" y="315421"/>
                  </a:cubicBezTo>
                  <a:cubicBezTo>
                    <a:pt x="1018308" y="352577"/>
                    <a:pt x="957694" y="398935"/>
                    <a:pt x="894166" y="440867"/>
                  </a:cubicBezTo>
                  <a:cubicBezTo>
                    <a:pt x="751375" y="532535"/>
                    <a:pt x="609632" y="626765"/>
                    <a:pt x="469172" y="722742"/>
                  </a:cubicBezTo>
                  <a:cubicBezTo>
                    <a:pt x="434902" y="745921"/>
                    <a:pt x="396902" y="767470"/>
                    <a:pt x="360767" y="791930"/>
                  </a:cubicBezTo>
                  <a:cubicBezTo>
                    <a:pt x="360651" y="791930"/>
                    <a:pt x="360534" y="792046"/>
                    <a:pt x="360417" y="792163"/>
                  </a:cubicBezTo>
                  <a:cubicBezTo>
                    <a:pt x="360184" y="792279"/>
                    <a:pt x="359835" y="792512"/>
                    <a:pt x="359602" y="792745"/>
                  </a:cubicBezTo>
                  <a:cubicBezTo>
                    <a:pt x="314491" y="821981"/>
                    <a:pt x="269964" y="857740"/>
                    <a:pt x="227884" y="892683"/>
                  </a:cubicBezTo>
                  <a:cubicBezTo>
                    <a:pt x="152466" y="953950"/>
                    <a:pt x="67607" y="1002987"/>
                    <a:pt x="0" y="1073339"/>
                  </a:cubicBezTo>
                  <a:cubicBezTo>
                    <a:pt x="14337" y="1054237"/>
                    <a:pt x="28791" y="1035251"/>
                    <a:pt x="43945" y="1016731"/>
                  </a:cubicBezTo>
                  <a:cubicBezTo>
                    <a:pt x="66209" y="989592"/>
                    <a:pt x="88589" y="962569"/>
                    <a:pt x="111319" y="935779"/>
                  </a:cubicBezTo>
                  <a:cubicBezTo>
                    <a:pt x="162724" y="875793"/>
                    <a:pt x="212963" y="814876"/>
                    <a:pt x="264835" y="755239"/>
                  </a:cubicBezTo>
                  <a:cubicBezTo>
                    <a:pt x="334424" y="677665"/>
                    <a:pt x="411240" y="606964"/>
                    <a:pt x="484559" y="532884"/>
                  </a:cubicBezTo>
                  <a:cubicBezTo>
                    <a:pt x="593313" y="430035"/>
                    <a:pt x="710344" y="336154"/>
                    <a:pt x="825626" y="240875"/>
                  </a:cubicBezTo>
                  <a:cubicBezTo>
                    <a:pt x="895099" y="187063"/>
                    <a:pt x="962706" y="130222"/>
                    <a:pt x="1038124" y="84679"/>
                  </a:cubicBezTo>
                  <a:cubicBezTo>
                    <a:pt x="1095124" y="51134"/>
                    <a:pt x="1155854" y="24344"/>
                    <a:pt x="1217283" y="0"/>
                  </a:cubicBezTo>
                  <a:cubicBezTo>
                    <a:pt x="1281161" y="20733"/>
                    <a:pt x="1338044" y="68605"/>
                    <a:pt x="1383038" y="118108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4" name="Google Shape;2114;p22"/>
            <p:cNvSpPr/>
            <p:nvPr/>
          </p:nvSpPr>
          <p:spPr>
            <a:xfrm>
              <a:off x="4823733" y="1245160"/>
              <a:ext cx="1760124" cy="1292898"/>
            </a:xfrm>
            <a:custGeom>
              <a:rect b="b" l="l" r="r" t="t"/>
              <a:pathLst>
                <a:path extrusionOk="0" h="1292898" w="1760124">
                  <a:moveTo>
                    <a:pt x="1752198" y="982114"/>
                  </a:moveTo>
                  <a:cubicBezTo>
                    <a:pt x="1760474" y="992248"/>
                    <a:pt x="1770266" y="1002265"/>
                    <a:pt x="1767934" y="1016359"/>
                  </a:cubicBezTo>
                  <a:cubicBezTo>
                    <a:pt x="1752897" y="1079489"/>
                    <a:pt x="1729235" y="1141455"/>
                    <a:pt x="1692284" y="1195850"/>
                  </a:cubicBezTo>
                  <a:cubicBezTo>
                    <a:pt x="1671885" y="1223921"/>
                    <a:pt x="1651603" y="1252924"/>
                    <a:pt x="1625026" y="1275637"/>
                  </a:cubicBezTo>
                  <a:cubicBezTo>
                    <a:pt x="1617333" y="1282509"/>
                    <a:pt x="1605676" y="1289265"/>
                    <a:pt x="1596351" y="1297185"/>
                  </a:cubicBezTo>
                  <a:cubicBezTo>
                    <a:pt x="1566628" y="1257117"/>
                    <a:pt x="1537603" y="1216467"/>
                    <a:pt x="1509511" y="1175234"/>
                  </a:cubicBezTo>
                  <a:cubicBezTo>
                    <a:pt x="1419173" y="1045711"/>
                    <a:pt x="1328836" y="915140"/>
                    <a:pt x="1220547" y="799711"/>
                  </a:cubicBezTo>
                  <a:cubicBezTo>
                    <a:pt x="1089179" y="653066"/>
                    <a:pt x="940676" y="524125"/>
                    <a:pt x="780400" y="409977"/>
                  </a:cubicBezTo>
                  <a:cubicBezTo>
                    <a:pt x="676657" y="332869"/>
                    <a:pt x="571050" y="258091"/>
                    <a:pt x="458798" y="193679"/>
                  </a:cubicBezTo>
                  <a:cubicBezTo>
                    <a:pt x="368111" y="140099"/>
                    <a:pt x="276724" y="85471"/>
                    <a:pt x="175547" y="54255"/>
                  </a:cubicBezTo>
                  <a:cubicBezTo>
                    <a:pt x="160160" y="51227"/>
                    <a:pt x="55018" y="10809"/>
                    <a:pt x="0" y="3937"/>
                  </a:cubicBezTo>
                  <a:cubicBezTo>
                    <a:pt x="89172" y="-7245"/>
                    <a:pt x="178694" y="7082"/>
                    <a:pt x="266234" y="25718"/>
                  </a:cubicBezTo>
                  <a:cubicBezTo>
                    <a:pt x="525123" y="64505"/>
                    <a:pt x="767811" y="175042"/>
                    <a:pt x="984504" y="319358"/>
                  </a:cubicBezTo>
                  <a:cubicBezTo>
                    <a:pt x="1243977" y="480213"/>
                    <a:pt x="1462186" y="694648"/>
                    <a:pt x="1679812" y="906870"/>
                  </a:cubicBezTo>
                  <a:cubicBezTo>
                    <a:pt x="1705223" y="930748"/>
                    <a:pt x="1730168" y="954975"/>
                    <a:pt x="1752198" y="982114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22"/>
            <p:cNvSpPr/>
            <p:nvPr/>
          </p:nvSpPr>
          <p:spPr>
            <a:xfrm>
              <a:off x="3660389" y="1496146"/>
              <a:ext cx="174846" cy="2050001"/>
            </a:xfrm>
            <a:custGeom>
              <a:rect b="b" l="l" r="r" t="t"/>
              <a:pathLst>
                <a:path extrusionOk="0" h="2050001" w="174846">
                  <a:moveTo>
                    <a:pt x="178025" y="288631"/>
                  </a:moveTo>
                  <a:cubicBezTo>
                    <a:pt x="188166" y="450418"/>
                    <a:pt x="186650" y="612438"/>
                    <a:pt x="184552" y="774458"/>
                  </a:cubicBezTo>
                  <a:cubicBezTo>
                    <a:pt x="185135" y="1007413"/>
                    <a:pt x="182454" y="1240251"/>
                    <a:pt x="169399" y="1472857"/>
                  </a:cubicBezTo>
                  <a:cubicBezTo>
                    <a:pt x="152031" y="1663647"/>
                    <a:pt x="143055" y="1855136"/>
                    <a:pt x="146552" y="2046857"/>
                  </a:cubicBezTo>
                  <a:cubicBezTo>
                    <a:pt x="146785" y="2048954"/>
                    <a:pt x="147368" y="2050934"/>
                    <a:pt x="148067" y="2052798"/>
                  </a:cubicBezTo>
                  <a:cubicBezTo>
                    <a:pt x="146086" y="2052798"/>
                    <a:pt x="144104" y="2052914"/>
                    <a:pt x="142123" y="2053147"/>
                  </a:cubicBezTo>
                  <a:cubicBezTo>
                    <a:pt x="116012" y="2054545"/>
                    <a:pt x="89785" y="2052099"/>
                    <a:pt x="63791" y="2048721"/>
                  </a:cubicBezTo>
                  <a:cubicBezTo>
                    <a:pt x="42343" y="2045110"/>
                    <a:pt x="16349" y="2046158"/>
                    <a:pt x="264" y="2029269"/>
                  </a:cubicBezTo>
                  <a:cubicBezTo>
                    <a:pt x="-319" y="2016573"/>
                    <a:pt x="264" y="2003760"/>
                    <a:pt x="147" y="1991064"/>
                  </a:cubicBezTo>
                  <a:cubicBezTo>
                    <a:pt x="5043" y="1679022"/>
                    <a:pt x="25791" y="1367678"/>
                    <a:pt x="53301" y="1056567"/>
                  </a:cubicBezTo>
                  <a:cubicBezTo>
                    <a:pt x="67871" y="915396"/>
                    <a:pt x="88503" y="775157"/>
                    <a:pt x="105871" y="634336"/>
                  </a:cubicBezTo>
                  <a:cubicBezTo>
                    <a:pt x="124288" y="476975"/>
                    <a:pt x="126037" y="318449"/>
                    <a:pt x="137810" y="160622"/>
                  </a:cubicBezTo>
                  <a:cubicBezTo>
                    <a:pt x="142589" y="107276"/>
                    <a:pt x="151564" y="53696"/>
                    <a:pt x="156926" y="0"/>
                  </a:cubicBezTo>
                  <a:cubicBezTo>
                    <a:pt x="161239" y="96443"/>
                    <a:pt x="168932" y="192537"/>
                    <a:pt x="178025" y="288631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22"/>
            <p:cNvSpPr/>
            <p:nvPr/>
          </p:nvSpPr>
          <p:spPr>
            <a:xfrm>
              <a:off x="1126074" y="1315606"/>
              <a:ext cx="1422087" cy="1036648"/>
            </a:xfrm>
            <a:custGeom>
              <a:rect b="b" l="l" r="r" t="t"/>
              <a:pathLst>
                <a:path extrusionOk="0" h="1036648" w="1422087">
                  <a:moveTo>
                    <a:pt x="1422553" y="0"/>
                  </a:moveTo>
                  <a:cubicBezTo>
                    <a:pt x="1309836" y="79321"/>
                    <a:pt x="1208891" y="174017"/>
                    <a:pt x="1091627" y="247514"/>
                  </a:cubicBezTo>
                  <a:cubicBezTo>
                    <a:pt x="1019940" y="294571"/>
                    <a:pt x="956645" y="352461"/>
                    <a:pt x="888455" y="404177"/>
                  </a:cubicBezTo>
                  <a:cubicBezTo>
                    <a:pt x="758719" y="493049"/>
                    <a:pt x="639823" y="595083"/>
                    <a:pt x="514749" y="692342"/>
                  </a:cubicBezTo>
                  <a:cubicBezTo>
                    <a:pt x="412755" y="769217"/>
                    <a:pt x="333258" y="870552"/>
                    <a:pt x="231381" y="947427"/>
                  </a:cubicBezTo>
                  <a:cubicBezTo>
                    <a:pt x="191282" y="979225"/>
                    <a:pt x="154215" y="1018595"/>
                    <a:pt x="106074" y="1038163"/>
                  </a:cubicBezTo>
                  <a:cubicBezTo>
                    <a:pt x="105724" y="1038280"/>
                    <a:pt x="105374" y="1038396"/>
                    <a:pt x="105025" y="1038512"/>
                  </a:cubicBezTo>
                  <a:cubicBezTo>
                    <a:pt x="104675" y="1038280"/>
                    <a:pt x="104325" y="1037930"/>
                    <a:pt x="103859" y="1037697"/>
                  </a:cubicBezTo>
                  <a:cubicBezTo>
                    <a:pt x="93135" y="1029893"/>
                    <a:pt x="81012" y="1021390"/>
                    <a:pt x="68657" y="1013586"/>
                  </a:cubicBezTo>
                  <a:cubicBezTo>
                    <a:pt x="44295" y="997745"/>
                    <a:pt x="18767" y="982370"/>
                    <a:pt x="0" y="960007"/>
                  </a:cubicBezTo>
                  <a:cubicBezTo>
                    <a:pt x="75417" y="862515"/>
                    <a:pt x="173098" y="783544"/>
                    <a:pt x="259589" y="695836"/>
                  </a:cubicBezTo>
                  <a:cubicBezTo>
                    <a:pt x="326730" y="633637"/>
                    <a:pt x="400399" y="578893"/>
                    <a:pt x="471154" y="520887"/>
                  </a:cubicBezTo>
                  <a:cubicBezTo>
                    <a:pt x="523375" y="478489"/>
                    <a:pt x="573148" y="434577"/>
                    <a:pt x="628050" y="394859"/>
                  </a:cubicBezTo>
                  <a:cubicBezTo>
                    <a:pt x="870854" y="222821"/>
                    <a:pt x="1142332" y="97841"/>
                    <a:pt x="1422553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22"/>
            <p:cNvSpPr/>
            <p:nvPr/>
          </p:nvSpPr>
          <p:spPr>
            <a:xfrm>
              <a:off x="1185874" y="294894"/>
              <a:ext cx="1538651" cy="267897"/>
            </a:xfrm>
            <a:custGeom>
              <a:rect b="b" l="l" r="r" t="t"/>
              <a:pathLst>
                <a:path extrusionOk="0" h="267897" w="1538651">
                  <a:moveTo>
                    <a:pt x="1280108" y="146549"/>
                  </a:moveTo>
                  <a:cubicBezTo>
                    <a:pt x="1374642" y="176018"/>
                    <a:pt x="1464747" y="218648"/>
                    <a:pt x="1550188" y="268501"/>
                  </a:cubicBezTo>
                  <a:cubicBezTo>
                    <a:pt x="1418470" y="239731"/>
                    <a:pt x="1287918" y="205370"/>
                    <a:pt x="1152703" y="197449"/>
                  </a:cubicBezTo>
                  <a:cubicBezTo>
                    <a:pt x="1097802" y="190577"/>
                    <a:pt x="1043482" y="179395"/>
                    <a:pt x="988464" y="173455"/>
                  </a:cubicBezTo>
                  <a:cubicBezTo>
                    <a:pt x="914795" y="167748"/>
                    <a:pt x="840777" y="169844"/>
                    <a:pt x="767224" y="162856"/>
                  </a:cubicBezTo>
                  <a:cubicBezTo>
                    <a:pt x="672691" y="154469"/>
                    <a:pt x="578507" y="167631"/>
                    <a:pt x="484089" y="174270"/>
                  </a:cubicBezTo>
                  <a:cubicBezTo>
                    <a:pt x="410187" y="178463"/>
                    <a:pt x="336519" y="171708"/>
                    <a:pt x="262617" y="172756"/>
                  </a:cubicBezTo>
                  <a:cubicBezTo>
                    <a:pt x="191745" y="174387"/>
                    <a:pt x="128334" y="195236"/>
                    <a:pt x="56181" y="199895"/>
                  </a:cubicBezTo>
                  <a:cubicBezTo>
                    <a:pt x="24942" y="198847"/>
                    <a:pt x="10371" y="201992"/>
                    <a:pt x="7340" y="165884"/>
                  </a:cubicBezTo>
                  <a:cubicBezTo>
                    <a:pt x="4310" y="133154"/>
                    <a:pt x="-5948" y="97162"/>
                    <a:pt x="4776" y="65248"/>
                  </a:cubicBezTo>
                  <a:cubicBezTo>
                    <a:pt x="26690" y="55580"/>
                    <a:pt x="51985" y="52319"/>
                    <a:pt x="75064" y="45563"/>
                  </a:cubicBezTo>
                  <a:cubicBezTo>
                    <a:pt x="177058" y="26810"/>
                    <a:pt x="279635" y="2816"/>
                    <a:pt x="383494" y="20"/>
                  </a:cubicBezTo>
                  <a:cubicBezTo>
                    <a:pt x="499709" y="-96"/>
                    <a:pt x="616390" y="-213"/>
                    <a:pt x="731672" y="15162"/>
                  </a:cubicBezTo>
                  <a:cubicBezTo>
                    <a:pt x="838212" y="28324"/>
                    <a:pt x="941605" y="56861"/>
                    <a:pt x="1044648" y="85864"/>
                  </a:cubicBezTo>
                  <a:cubicBezTo>
                    <a:pt x="1122746" y="107762"/>
                    <a:pt x="1202710" y="122205"/>
                    <a:pt x="1280108" y="146549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22"/>
            <p:cNvSpPr/>
            <p:nvPr/>
          </p:nvSpPr>
          <p:spPr>
            <a:xfrm>
              <a:off x="3765094" y="-1682638"/>
              <a:ext cx="303067" cy="1549149"/>
            </a:xfrm>
            <a:custGeom>
              <a:rect b="b" l="l" r="r" t="t"/>
              <a:pathLst>
                <a:path extrusionOk="0" h="1549149" w="303067">
                  <a:moveTo>
                    <a:pt x="312510" y="480819"/>
                  </a:moveTo>
                  <a:cubicBezTo>
                    <a:pt x="313559" y="843413"/>
                    <a:pt x="281154" y="1208103"/>
                    <a:pt x="182890" y="1558467"/>
                  </a:cubicBezTo>
                  <a:cubicBezTo>
                    <a:pt x="173914" y="1213578"/>
                    <a:pt x="188368" y="866009"/>
                    <a:pt x="131368" y="524381"/>
                  </a:cubicBezTo>
                  <a:cubicBezTo>
                    <a:pt x="114000" y="346287"/>
                    <a:pt x="68190" y="172620"/>
                    <a:pt x="0" y="7338"/>
                  </a:cubicBezTo>
                  <a:cubicBezTo>
                    <a:pt x="5246" y="6989"/>
                    <a:pt x="10491" y="6290"/>
                    <a:pt x="15736" y="5591"/>
                  </a:cubicBezTo>
                  <a:cubicBezTo>
                    <a:pt x="17951" y="6523"/>
                    <a:pt x="20282" y="6989"/>
                    <a:pt x="22614" y="7222"/>
                  </a:cubicBezTo>
                  <a:cubicBezTo>
                    <a:pt x="24712" y="8270"/>
                    <a:pt x="26927" y="8852"/>
                    <a:pt x="29491" y="8852"/>
                  </a:cubicBezTo>
                  <a:cubicBezTo>
                    <a:pt x="34853" y="8852"/>
                    <a:pt x="40681" y="6406"/>
                    <a:pt x="45577" y="2562"/>
                  </a:cubicBezTo>
                  <a:cubicBezTo>
                    <a:pt x="49307" y="1631"/>
                    <a:pt x="53154" y="699"/>
                    <a:pt x="57000" y="0"/>
                  </a:cubicBezTo>
                  <a:cubicBezTo>
                    <a:pt x="66675" y="7105"/>
                    <a:pt x="81595" y="5824"/>
                    <a:pt x="95233" y="3145"/>
                  </a:cubicBezTo>
                  <a:cubicBezTo>
                    <a:pt x="144773" y="1631"/>
                    <a:pt x="189651" y="6989"/>
                    <a:pt x="240356" y="16656"/>
                  </a:cubicBezTo>
                  <a:cubicBezTo>
                    <a:pt x="259589" y="17821"/>
                    <a:pt x="272761" y="30284"/>
                    <a:pt x="276957" y="48804"/>
                  </a:cubicBezTo>
                  <a:cubicBezTo>
                    <a:pt x="317988" y="188460"/>
                    <a:pt x="311810" y="335571"/>
                    <a:pt x="312510" y="480819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22"/>
            <p:cNvSpPr/>
            <p:nvPr/>
          </p:nvSpPr>
          <p:spPr>
            <a:xfrm>
              <a:off x="1839332" y="-613842"/>
              <a:ext cx="1410430" cy="1129830"/>
            </a:xfrm>
            <a:custGeom>
              <a:rect b="b" l="l" r="r" t="t"/>
              <a:pathLst>
                <a:path extrusionOk="0" h="1129830" w="1410430">
                  <a:moveTo>
                    <a:pt x="1421038" y="1130762"/>
                  </a:moveTo>
                  <a:cubicBezTo>
                    <a:pt x="1362406" y="1005899"/>
                    <a:pt x="1291535" y="886160"/>
                    <a:pt x="1196768" y="785058"/>
                  </a:cubicBezTo>
                  <a:cubicBezTo>
                    <a:pt x="1135805" y="721112"/>
                    <a:pt x="1081602" y="650410"/>
                    <a:pt x="1015976" y="591006"/>
                  </a:cubicBezTo>
                  <a:cubicBezTo>
                    <a:pt x="936946" y="524614"/>
                    <a:pt x="855700" y="460552"/>
                    <a:pt x="772473" y="399401"/>
                  </a:cubicBezTo>
                  <a:cubicBezTo>
                    <a:pt x="720136" y="363875"/>
                    <a:pt x="664418" y="333708"/>
                    <a:pt x="609866" y="301677"/>
                  </a:cubicBezTo>
                  <a:cubicBezTo>
                    <a:pt x="501577" y="237032"/>
                    <a:pt x="378602" y="201739"/>
                    <a:pt x="258190" y="167029"/>
                  </a:cubicBezTo>
                  <a:cubicBezTo>
                    <a:pt x="174031" y="142568"/>
                    <a:pt x="85209" y="142102"/>
                    <a:pt x="0" y="126844"/>
                  </a:cubicBezTo>
                  <a:cubicBezTo>
                    <a:pt x="12822" y="80952"/>
                    <a:pt x="30773" y="33546"/>
                    <a:pt x="65859" y="0"/>
                  </a:cubicBezTo>
                  <a:cubicBezTo>
                    <a:pt x="142442" y="14094"/>
                    <a:pt x="220657" y="20617"/>
                    <a:pt x="294792" y="46009"/>
                  </a:cubicBezTo>
                  <a:cubicBezTo>
                    <a:pt x="377669" y="73963"/>
                    <a:pt x="463577" y="94230"/>
                    <a:pt x="543074" y="131154"/>
                  </a:cubicBezTo>
                  <a:cubicBezTo>
                    <a:pt x="618375" y="170872"/>
                    <a:pt x="692277" y="214668"/>
                    <a:pt x="760467" y="265568"/>
                  </a:cubicBezTo>
                  <a:cubicBezTo>
                    <a:pt x="815252" y="308782"/>
                    <a:pt x="866890" y="359566"/>
                    <a:pt x="919578" y="406273"/>
                  </a:cubicBezTo>
                  <a:cubicBezTo>
                    <a:pt x="1019706" y="494446"/>
                    <a:pt x="1098970" y="602654"/>
                    <a:pt x="1180449" y="707251"/>
                  </a:cubicBezTo>
                  <a:cubicBezTo>
                    <a:pt x="1278014" y="837239"/>
                    <a:pt x="1371382" y="974799"/>
                    <a:pt x="1421038" y="1130762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0" name="Google Shape;2120;p22"/>
            <p:cNvSpPr/>
            <p:nvPr/>
          </p:nvSpPr>
          <p:spPr>
            <a:xfrm>
              <a:off x="3047756" y="1712444"/>
              <a:ext cx="501227" cy="2050001"/>
            </a:xfrm>
            <a:custGeom>
              <a:rect b="b" l="l" r="r" t="t"/>
              <a:pathLst>
                <a:path extrusionOk="0" h="2050001" w="501227">
                  <a:moveTo>
                    <a:pt x="479313" y="65111"/>
                  </a:moveTo>
                  <a:cubicBezTo>
                    <a:pt x="488755" y="43562"/>
                    <a:pt x="497847" y="21898"/>
                    <a:pt x="506473" y="0"/>
                  </a:cubicBezTo>
                  <a:cubicBezTo>
                    <a:pt x="478264" y="112634"/>
                    <a:pt x="449240" y="225151"/>
                    <a:pt x="419166" y="337202"/>
                  </a:cubicBezTo>
                  <a:cubicBezTo>
                    <a:pt x="392706" y="430850"/>
                    <a:pt x="356804" y="521702"/>
                    <a:pt x="334307" y="616398"/>
                  </a:cubicBezTo>
                  <a:cubicBezTo>
                    <a:pt x="273810" y="898972"/>
                    <a:pt x="200025" y="1180149"/>
                    <a:pt x="172399" y="1468430"/>
                  </a:cubicBezTo>
                  <a:cubicBezTo>
                    <a:pt x="164356" y="1565456"/>
                    <a:pt x="147571" y="1661666"/>
                    <a:pt x="141626" y="1758925"/>
                  </a:cubicBezTo>
                  <a:cubicBezTo>
                    <a:pt x="138362" y="1849195"/>
                    <a:pt x="138129" y="1939814"/>
                    <a:pt x="141043" y="2030201"/>
                  </a:cubicBezTo>
                  <a:cubicBezTo>
                    <a:pt x="108988" y="2047556"/>
                    <a:pt x="70522" y="2044527"/>
                    <a:pt x="35319" y="2049769"/>
                  </a:cubicBezTo>
                  <a:cubicBezTo>
                    <a:pt x="27626" y="2049070"/>
                    <a:pt x="19816" y="2050584"/>
                    <a:pt x="13288" y="2053962"/>
                  </a:cubicBezTo>
                  <a:cubicBezTo>
                    <a:pt x="11890" y="2053030"/>
                    <a:pt x="10258" y="2052332"/>
                    <a:pt x="8509" y="2051749"/>
                  </a:cubicBezTo>
                  <a:cubicBezTo>
                    <a:pt x="5362" y="2050584"/>
                    <a:pt x="2564" y="2049653"/>
                    <a:pt x="0" y="2049187"/>
                  </a:cubicBezTo>
                  <a:cubicBezTo>
                    <a:pt x="2448" y="2017039"/>
                    <a:pt x="3847" y="1984891"/>
                    <a:pt x="6178" y="1952743"/>
                  </a:cubicBezTo>
                  <a:cubicBezTo>
                    <a:pt x="27276" y="1708025"/>
                    <a:pt x="50123" y="1456550"/>
                    <a:pt x="92203" y="1213461"/>
                  </a:cubicBezTo>
                  <a:cubicBezTo>
                    <a:pt x="127988" y="1009044"/>
                    <a:pt x="188252" y="809984"/>
                    <a:pt x="256325" y="614069"/>
                  </a:cubicBezTo>
                  <a:cubicBezTo>
                    <a:pt x="319037" y="426540"/>
                    <a:pt x="395154" y="244136"/>
                    <a:pt x="479313" y="65111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1" name="Google Shape;2121;p22"/>
            <p:cNvSpPr/>
            <p:nvPr/>
          </p:nvSpPr>
          <p:spPr>
            <a:xfrm>
              <a:off x="4522647" y="1734342"/>
              <a:ext cx="711043" cy="1828694"/>
            </a:xfrm>
            <a:custGeom>
              <a:rect b="b" l="l" r="r" t="t"/>
              <a:pathLst>
                <a:path extrusionOk="0" h="1828694" w="711043">
                  <a:moveTo>
                    <a:pt x="718620" y="1729573"/>
                  </a:moveTo>
                  <a:cubicBezTo>
                    <a:pt x="726547" y="1777911"/>
                    <a:pt x="600191" y="1815882"/>
                    <a:pt x="561958" y="1826715"/>
                  </a:cubicBezTo>
                  <a:cubicBezTo>
                    <a:pt x="538412" y="1832422"/>
                    <a:pt x="514166" y="1832189"/>
                    <a:pt x="490270" y="1834519"/>
                  </a:cubicBezTo>
                  <a:cubicBezTo>
                    <a:pt x="488405" y="1834752"/>
                    <a:pt x="486540" y="1835101"/>
                    <a:pt x="484909" y="1835684"/>
                  </a:cubicBezTo>
                  <a:cubicBezTo>
                    <a:pt x="484909" y="1834635"/>
                    <a:pt x="484792" y="1833587"/>
                    <a:pt x="484675" y="1832422"/>
                  </a:cubicBezTo>
                  <a:cubicBezTo>
                    <a:pt x="469289" y="1668189"/>
                    <a:pt x="442712" y="1505354"/>
                    <a:pt x="422779" y="1341703"/>
                  </a:cubicBezTo>
                  <a:cubicBezTo>
                    <a:pt x="390375" y="1012305"/>
                    <a:pt x="314841" y="688148"/>
                    <a:pt x="177295" y="386122"/>
                  </a:cubicBezTo>
                  <a:cubicBezTo>
                    <a:pt x="144890" y="311344"/>
                    <a:pt x="111319" y="237381"/>
                    <a:pt x="78564" y="162836"/>
                  </a:cubicBezTo>
                  <a:cubicBezTo>
                    <a:pt x="52687" y="109256"/>
                    <a:pt x="29491" y="52182"/>
                    <a:pt x="0" y="0"/>
                  </a:cubicBezTo>
                  <a:cubicBezTo>
                    <a:pt x="15620" y="23179"/>
                    <a:pt x="34620" y="47057"/>
                    <a:pt x="39399" y="57889"/>
                  </a:cubicBezTo>
                  <a:cubicBezTo>
                    <a:pt x="106074" y="165514"/>
                    <a:pt x="162374" y="278963"/>
                    <a:pt x="230448" y="385773"/>
                  </a:cubicBezTo>
                  <a:cubicBezTo>
                    <a:pt x="372307" y="619893"/>
                    <a:pt x="465442" y="880453"/>
                    <a:pt x="545522" y="1141246"/>
                  </a:cubicBezTo>
                  <a:cubicBezTo>
                    <a:pt x="612313" y="1334598"/>
                    <a:pt x="660804" y="1533541"/>
                    <a:pt x="718620" y="1729573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2" name="Google Shape;2122;p22"/>
            <p:cNvSpPr/>
            <p:nvPr/>
          </p:nvSpPr>
          <p:spPr>
            <a:xfrm>
              <a:off x="5250476" y="379994"/>
              <a:ext cx="1340492" cy="139772"/>
            </a:xfrm>
            <a:custGeom>
              <a:rect b="b" l="l" r="r" t="t"/>
              <a:pathLst>
                <a:path extrusionOk="0" h="139772" w="1340492">
                  <a:moveTo>
                    <a:pt x="1351100" y="121435"/>
                  </a:moveTo>
                  <a:cubicBezTo>
                    <a:pt x="1337345" y="130636"/>
                    <a:pt x="1321026" y="134131"/>
                    <a:pt x="1304707" y="135295"/>
                  </a:cubicBezTo>
                  <a:cubicBezTo>
                    <a:pt x="1261811" y="138557"/>
                    <a:pt x="1218799" y="140770"/>
                    <a:pt x="1175903" y="140654"/>
                  </a:cubicBezTo>
                  <a:cubicBezTo>
                    <a:pt x="1054210" y="136577"/>
                    <a:pt x="934381" y="135062"/>
                    <a:pt x="812571" y="123764"/>
                  </a:cubicBezTo>
                  <a:cubicBezTo>
                    <a:pt x="709179" y="120852"/>
                    <a:pt x="605669" y="122017"/>
                    <a:pt x="502160" y="120386"/>
                  </a:cubicBezTo>
                  <a:cubicBezTo>
                    <a:pt x="439681" y="123065"/>
                    <a:pt x="377669" y="113514"/>
                    <a:pt x="315307" y="112932"/>
                  </a:cubicBezTo>
                  <a:cubicBezTo>
                    <a:pt x="210166" y="114679"/>
                    <a:pt x="104675" y="111651"/>
                    <a:pt x="0" y="124696"/>
                  </a:cubicBezTo>
                  <a:cubicBezTo>
                    <a:pt x="243037" y="58304"/>
                    <a:pt x="494700" y="19866"/>
                    <a:pt x="746596" y="13460"/>
                  </a:cubicBezTo>
                  <a:cubicBezTo>
                    <a:pt x="929952" y="415"/>
                    <a:pt x="1115756" y="-8554"/>
                    <a:pt x="1298762" y="12878"/>
                  </a:cubicBezTo>
                  <a:cubicBezTo>
                    <a:pt x="1323357" y="45375"/>
                    <a:pt x="1338744" y="82065"/>
                    <a:pt x="1351100" y="121435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3" name="Google Shape;2123;p22"/>
            <p:cNvSpPr/>
            <p:nvPr/>
          </p:nvSpPr>
          <p:spPr>
            <a:xfrm>
              <a:off x="2811364" y="-1934579"/>
              <a:ext cx="139877" cy="139772"/>
            </a:xfrm>
            <a:custGeom>
              <a:rect b="b" l="l" r="r" t="t"/>
              <a:pathLst>
                <a:path extrusionOk="0" h="139772" w="139877">
                  <a:moveTo>
                    <a:pt x="139877" y="26557"/>
                  </a:moveTo>
                  <a:cubicBezTo>
                    <a:pt x="129037" y="65810"/>
                    <a:pt x="124258" y="107043"/>
                    <a:pt x="130319" y="147460"/>
                  </a:cubicBezTo>
                  <a:cubicBezTo>
                    <a:pt x="126822" y="145131"/>
                    <a:pt x="123325" y="142918"/>
                    <a:pt x="119712" y="140821"/>
                  </a:cubicBezTo>
                  <a:cubicBezTo>
                    <a:pt x="110153" y="135463"/>
                    <a:pt x="100362" y="130338"/>
                    <a:pt x="89988" y="126844"/>
                  </a:cubicBezTo>
                  <a:cubicBezTo>
                    <a:pt x="61313" y="116477"/>
                    <a:pt x="30423" y="111818"/>
                    <a:pt x="0" y="115429"/>
                  </a:cubicBezTo>
                  <a:cubicBezTo>
                    <a:pt x="15153" y="78739"/>
                    <a:pt x="23313" y="39253"/>
                    <a:pt x="29024" y="0"/>
                  </a:cubicBezTo>
                  <a:cubicBezTo>
                    <a:pt x="62129" y="20384"/>
                    <a:pt x="100945" y="32847"/>
                    <a:pt x="139877" y="26557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4" name="Google Shape;2124;p22"/>
            <p:cNvSpPr/>
            <p:nvPr/>
          </p:nvSpPr>
          <p:spPr>
            <a:xfrm>
              <a:off x="1136564" y="-897697"/>
              <a:ext cx="163190" cy="151420"/>
            </a:xfrm>
            <a:custGeom>
              <a:rect b="b" l="l" r="r" t="t"/>
              <a:pathLst>
                <a:path extrusionOk="0" h="151420" w="163190">
                  <a:moveTo>
                    <a:pt x="173798" y="132202"/>
                  </a:moveTo>
                  <a:cubicBezTo>
                    <a:pt x="126006" y="121020"/>
                    <a:pt x="76117" y="134182"/>
                    <a:pt x="34037" y="157827"/>
                  </a:cubicBezTo>
                  <a:cubicBezTo>
                    <a:pt x="32755" y="105994"/>
                    <a:pt x="28325" y="51599"/>
                    <a:pt x="0" y="6639"/>
                  </a:cubicBezTo>
                  <a:lnTo>
                    <a:pt x="0" y="6639"/>
                  </a:lnTo>
                  <a:cubicBezTo>
                    <a:pt x="44295" y="18869"/>
                    <a:pt x="89055" y="7804"/>
                    <a:pt x="132884" y="0"/>
                  </a:cubicBezTo>
                  <a:cubicBezTo>
                    <a:pt x="134982" y="46824"/>
                    <a:pt x="153515" y="90619"/>
                    <a:pt x="173798" y="132202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5" name="Google Shape;2125;p22"/>
            <p:cNvSpPr/>
            <p:nvPr/>
          </p:nvSpPr>
          <p:spPr>
            <a:xfrm>
              <a:off x="2157553" y="2954559"/>
              <a:ext cx="139877" cy="198011"/>
            </a:xfrm>
            <a:custGeom>
              <a:rect b="b" l="l" r="r" t="t"/>
              <a:pathLst>
                <a:path extrusionOk="0" h="198011" w="139877">
                  <a:moveTo>
                    <a:pt x="147571" y="63713"/>
                  </a:moveTo>
                  <a:cubicBezTo>
                    <a:pt x="127871" y="105645"/>
                    <a:pt x="119012" y="152702"/>
                    <a:pt x="119945" y="198943"/>
                  </a:cubicBezTo>
                  <a:cubicBezTo>
                    <a:pt x="92902" y="169591"/>
                    <a:pt x="60031" y="143733"/>
                    <a:pt x="20748" y="133600"/>
                  </a:cubicBezTo>
                  <a:cubicBezTo>
                    <a:pt x="13871" y="131969"/>
                    <a:pt x="6994" y="130571"/>
                    <a:pt x="0" y="129872"/>
                  </a:cubicBezTo>
                  <a:cubicBezTo>
                    <a:pt x="19117" y="88406"/>
                    <a:pt x="38466" y="45776"/>
                    <a:pt x="43595" y="0"/>
                  </a:cubicBezTo>
                  <a:cubicBezTo>
                    <a:pt x="71804" y="29818"/>
                    <a:pt x="106657" y="55443"/>
                    <a:pt x="147571" y="63713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6" name="Google Shape;2126;p22"/>
            <p:cNvSpPr/>
            <p:nvPr/>
          </p:nvSpPr>
          <p:spPr>
            <a:xfrm>
              <a:off x="6029594" y="3006741"/>
              <a:ext cx="268098" cy="337784"/>
            </a:xfrm>
            <a:custGeom>
              <a:rect b="b" l="l" r="r" t="t"/>
              <a:pathLst>
                <a:path extrusionOk="0" h="337784" w="268098">
                  <a:moveTo>
                    <a:pt x="172982" y="0"/>
                  </a:moveTo>
                  <a:cubicBezTo>
                    <a:pt x="186154" y="67673"/>
                    <a:pt x="217043" y="133367"/>
                    <a:pt x="276491" y="171921"/>
                  </a:cubicBezTo>
                  <a:cubicBezTo>
                    <a:pt x="217043" y="216765"/>
                    <a:pt x="162491" y="273140"/>
                    <a:pt x="134049" y="342909"/>
                  </a:cubicBezTo>
                  <a:cubicBezTo>
                    <a:pt x="110154" y="279546"/>
                    <a:pt x="68890" y="217580"/>
                    <a:pt x="5012" y="189509"/>
                  </a:cubicBezTo>
                  <a:cubicBezTo>
                    <a:pt x="3380" y="188810"/>
                    <a:pt x="1632" y="188111"/>
                    <a:pt x="0" y="187412"/>
                  </a:cubicBezTo>
                  <a:cubicBezTo>
                    <a:pt x="74951" y="143966"/>
                    <a:pt x="128804" y="72915"/>
                    <a:pt x="172982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7" name="Google Shape;2127;p22"/>
            <p:cNvSpPr/>
            <p:nvPr/>
          </p:nvSpPr>
          <p:spPr>
            <a:xfrm>
              <a:off x="6026097" y="-633410"/>
              <a:ext cx="174846" cy="221307"/>
            </a:xfrm>
            <a:custGeom>
              <a:rect b="b" l="l" r="r" t="t"/>
              <a:pathLst>
                <a:path extrusionOk="0" h="221307" w="174846">
                  <a:moveTo>
                    <a:pt x="126356" y="0"/>
                  </a:moveTo>
                  <a:cubicBezTo>
                    <a:pt x="130552" y="51017"/>
                    <a:pt x="150251" y="100753"/>
                    <a:pt x="181607" y="141054"/>
                  </a:cubicBezTo>
                  <a:cubicBezTo>
                    <a:pt x="144657" y="162370"/>
                    <a:pt x="112485" y="191372"/>
                    <a:pt x="87656" y="226083"/>
                  </a:cubicBezTo>
                  <a:cubicBezTo>
                    <a:pt x="75068" y="172619"/>
                    <a:pt x="46975" y="121253"/>
                    <a:pt x="2797" y="87591"/>
                  </a:cubicBezTo>
                  <a:cubicBezTo>
                    <a:pt x="1865" y="86892"/>
                    <a:pt x="932" y="86077"/>
                    <a:pt x="0" y="85378"/>
                  </a:cubicBezTo>
                  <a:cubicBezTo>
                    <a:pt x="45693" y="62781"/>
                    <a:pt x="93018" y="39486"/>
                    <a:pt x="126356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8" name="Google Shape;2128;p22"/>
            <p:cNvSpPr/>
            <p:nvPr/>
          </p:nvSpPr>
          <p:spPr>
            <a:xfrm>
              <a:off x="4749599" y="-1884494"/>
              <a:ext cx="174846" cy="186363"/>
            </a:xfrm>
            <a:custGeom>
              <a:rect b="b" l="l" r="r" t="t"/>
              <a:pathLst>
                <a:path extrusionOk="0" h="186363" w="174846">
                  <a:moveTo>
                    <a:pt x="107240" y="0"/>
                  </a:moveTo>
                  <a:cubicBezTo>
                    <a:pt x="111785" y="44960"/>
                    <a:pt x="136497" y="88290"/>
                    <a:pt x="177761" y="108790"/>
                  </a:cubicBezTo>
                  <a:cubicBezTo>
                    <a:pt x="143374" y="129290"/>
                    <a:pt x="111436" y="155497"/>
                    <a:pt x="91270" y="190557"/>
                  </a:cubicBezTo>
                  <a:cubicBezTo>
                    <a:pt x="80663" y="138259"/>
                    <a:pt x="50239" y="88756"/>
                    <a:pt x="1632" y="64296"/>
                  </a:cubicBezTo>
                  <a:cubicBezTo>
                    <a:pt x="1049" y="64063"/>
                    <a:pt x="466" y="63713"/>
                    <a:pt x="0" y="63364"/>
                  </a:cubicBezTo>
                  <a:cubicBezTo>
                    <a:pt x="36951" y="45193"/>
                    <a:pt x="79730" y="32381"/>
                    <a:pt x="107240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9" name="Google Shape;2129;p22"/>
            <p:cNvSpPr/>
            <p:nvPr/>
          </p:nvSpPr>
          <p:spPr>
            <a:xfrm>
              <a:off x="1977521" y="-1407519"/>
              <a:ext cx="34969" cy="46590"/>
            </a:xfrm>
            <a:custGeom>
              <a:rect b="b" l="l" r="r" t="t"/>
              <a:pathLst>
                <a:path extrusionOk="0" h="46590" w="34969">
                  <a:moveTo>
                    <a:pt x="27565" y="0"/>
                  </a:moveTo>
                  <a:cubicBezTo>
                    <a:pt x="40504" y="8852"/>
                    <a:pt x="54608" y="51134"/>
                    <a:pt x="29197" y="50085"/>
                  </a:cubicBezTo>
                  <a:cubicBezTo>
                    <a:pt x="9615" y="49037"/>
                    <a:pt x="-7404" y="23761"/>
                    <a:pt x="3320" y="6173"/>
                  </a:cubicBezTo>
                  <a:cubicBezTo>
                    <a:pt x="12179" y="8270"/>
                    <a:pt x="19056" y="466"/>
                    <a:pt x="27565" y="0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0" name="Google Shape;2130;p22"/>
            <p:cNvSpPr/>
            <p:nvPr/>
          </p:nvSpPr>
          <p:spPr>
            <a:xfrm>
              <a:off x="1291488" y="834438"/>
              <a:ext cx="34969" cy="46590"/>
            </a:xfrm>
            <a:custGeom>
              <a:rect b="b" l="l" r="r" t="t"/>
              <a:pathLst>
                <a:path extrusionOk="0" h="46590" w="34969">
                  <a:moveTo>
                    <a:pt x="38341" y="15725"/>
                  </a:moveTo>
                  <a:cubicBezTo>
                    <a:pt x="49997" y="29236"/>
                    <a:pt x="41838" y="53696"/>
                    <a:pt x="24703" y="57889"/>
                  </a:cubicBezTo>
                  <a:cubicBezTo>
                    <a:pt x="-2923" y="57773"/>
                    <a:pt x="-7586" y="13977"/>
                    <a:pt x="11764" y="0"/>
                  </a:cubicBezTo>
                  <a:cubicBezTo>
                    <a:pt x="17009" y="10599"/>
                    <a:pt x="29015" y="10949"/>
                    <a:pt x="38341" y="15725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1" name="Google Shape;2131;p22"/>
            <p:cNvSpPr/>
            <p:nvPr/>
          </p:nvSpPr>
          <p:spPr>
            <a:xfrm>
              <a:off x="1292744" y="2681027"/>
              <a:ext cx="46625" cy="46590"/>
            </a:xfrm>
            <a:custGeom>
              <a:rect b="b" l="l" r="r" t="t"/>
              <a:pathLst>
                <a:path extrusionOk="0" h="46590" w="46625">
                  <a:moveTo>
                    <a:pt x="39999" y="393"/>
                  </a:moveTo>
                  <a:cubicBezTo>
                    <a:pt x="66342" y="2956"/>
                    <a:pt x="60981" y="57467"/>
                    <a:pt x="34171" y="55487"/>
                  </a:cubicBezTo>
                  <a:cubicBezTo>
                    <a:pt x="11907" y="58515"/>
                    <a:pt x="-1498" y="33939"/>
                    <a:pt x="134" y="14370"/>
                  </a:cubicBezTo>
                  <a:cubicBezTo>
                    <a:pt x="16803" y="16584"/>
                    <a:pt x="22398" y="-2985"/>
                    <a:pt x="39999" y="393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2" name="Google Shape;2132;p22"/>
            <p:cNvSpPr/>
            <p:nvPr/>
          </p:nvSpPr>
          <p:spPr>
            <a:xfrm>
              <a:off x="6519070" y="1717569"/>
              <a:ext cx="34969" cy="46590"/>
            </a:xfrm>
            <a:custGeom>
              <a:rect b="b" l="l" r="r" t="t"/>
              <a:pathLst>
                <a:path extrusionOk="0" h="46590" w="34969">
                  <a:moveTo>
                    <a:pt x="39027" y="1514"/>
                  </a:moveTo>
                  <a:cubicBezTo>
                    <a:pt x="48119" y="14676"/>
                    <a:pt x="48236" y="32614"/>
                    <a:pt x="42175" y="47173"/>
                  </a:cubicBezTo>
                  <a:cubicBezTo>
                    <a:pt x="41592" y="47406"/>
                    <a:pt x="41009" y="47523"/>
                    <a:pt x="40310" y="47756"/>
                  </a:cubicBezTo>
                  <a:cubicBezTo>
                    <a:pt x="38794" y="47989"/>
                    <a:pt x="37279" y="48222"/>
                    <a:pt x="35764" y="48338"/>
                  </a:cubicBezTo>
                  <a:cubicBezTo>
                    <a:pt x="12917" y="47173"/>
                    <a:pt x="-2470" y="21432"/>
                    <a:pt x="328" y="0"/>
                  </a:cubicBezTo>
                  <a:cubicBezTo>
                    <a:pt x="12567" y="5242"/>
                    <a:pt x="26322" y="-1864"/>
                    <a:pt x="39027" y="1514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3" name="Google Shape;2133;p22"/>
            <p:cNvSpPr/>
            <p:nvPr/>
          </p:nvSpPr>
          <p:spPr>
            <a:xfrm>
              <a:off x="5337841" y="-1525510"/>
              <a:ext cx="58282" cy="69886"/>
            </a:xfrm>
            <a:custGeom>
              <a:rect b="b" l="l" r="r" t="t"/>
              <a:pathLst>
                <a:path extrusionOk="0" h="69886" w="58282">
                  <a:moveTo>
                    <a:pt x="49832" y="22597"/>
                  </a:moveTo>
                  <a:cubicBezTo>
                    <a:pt x="67084" y="38088"/>
                    <a:pt x="60556" y="82582"/>
                    <a:pt x="31765" y="79205"/>
                  </a:cubicBezTo>
                  <a:cubicBezTo>
                    <a:pt x="-3904" y="77108"/>
                    <a:pt x="-10199" y="18054"/>
                    <a:pt x="16261" y="0"/>
                  </a:cubicBezTo>
                  <a:cubicBezTo>
                    <a:pt x="19059" y="10250"/>
                    <a:pt x="27918" y="18403"/>
                    <a:pt x="38875" y="19452"/>
                  </a:cubicBezTo>
                  <a:cubicBezTo>
                    <a:pt x="42722" y="19685"/>
                    <a:pt x="46568" y="20384"/>
                    <a:pt x="49832" y="22597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4" name="Google Shape;2134;p22"/>
          <p:cNvGrpSpPr/>
          <p:nvPr/>
        </p:nvGrpSpPr>
        <p:grpSpPr>
          <a:xfrm rot="1524106">
            <a:off x="5879820" y="3038764"/>
            <a:ext cx="2832260" cy="2910385"/>
            <a:chOff x="11757662" y="6076948"/>
            <a:chExt cx="5664032" cy="5820267"/>
          </a:xfrm>
        </p:grpSpPr>
        <p:sp>
          <p:nvSpPr>
            <p:cNvPr id="2135" name="Google Shape;2135;p22"/>
            <p:cNvSpPr/>
            <p:nvPr/>
          </p:nvSpPr>
          <p:spPr>
            <a:xfrm>
              <a:off x="15441130" y="6085667"/>
              <a:ext cx="326380" cy="442614"/>
            </a:xfrm>
            <a:custGeom>
              <a:rect b="b" l="l" r="r" t="t"/>
              <a:pathLst>
                <a:path extrusionOk="0" h="442614" w="326380">
                  <a:moveTo>
                    <a:pt x="45856" y="211316"/>
                  </a:moveTo>
                  <a:cubicBezTo>
                    <a:pt x="63924" y="220634"/>
                    <a:pt x="82108" y="231466"/>
                    <a:pt x="94230" y="248239"/>
                  </a:cubicBezTo>
                  <a:cubicBezTo>
                    <a:pt x="126169" y="292384"/>
                    <a:pt x="127451" y="349225"/>
                    <a:pt x="125586" y="401640"/>
                  </a:cubicBezTo>
                  <a:cubicBezTo>
                    <a:pt x="123138" y="420393"/>
                    <a:pt x="118709" y="445668"/>
                    <a:pt x="142605" y="452191"/>
                  </a:cubicBezTo>
                  <a:cubicBezTo>
                    <a:pt x="145169" y="452890"/>
                    <a:pt x="147617" y="453239"/>
                    <a:pt x="149832" y="453123"/>
                  </a:cubicBezTo>
                  <a:cubicBezTo>
                    <a:pt x="165918" y="453123"/>
                    <a:pt x="177341" y="437166"/>
                    <a:pt x="177457" y="420975"/>
                  </a:cubicBezTo>
                  <a:cubicBezTo>
                    <a:pt x="188298" y="369026"/>
                    <a:pt x="206366" y="314981"/>
                    <a:pt x="246580" y="278290"/>
                  </a:cubicBezTo>
                  <a:cubicBezTo>
                    <a:pt x="264531" y="263381"/>
                    <a:pt x="283648" y="249870"/>
                    <a:pt x="303930" y="238455"/>
                  </a:cubicBezTo>
                  <a:cubicBezTo>
                    <a:pt x="320832" y="234495"/>
                    <a:pt x="333537" y="216557"/>
                    <a:pt x="323979" y="200134"/>
                  </a:cubicBezTo>
                  <a:cubicBezTo>
                    <a:pt x="310574" y="179401"/>
                    <a:pt x="280617" y="180216"/>
                    <a:pt x="264181" y="161929"/>
                  </a:cubicBezTo>
                  <a:cubicBezTo>
                    <a:pt x="240052" y="140614"/>
                    <a:pt x="231193" y="107069"/>
                    <a:pt x="228396" y="76086"/>
                  </a:cubicBezTo>
                  <a:cubicBezTo>
                    <a:pt x="227230" y="64904"/>
                    <a:pt x="230028" y="50461"/>
                    <a:pt x="218838" y="43588"/>
                  </a:cubicBezTo>
                  <a:cubicBezTo>
                    <a:pt x="221519" y="30659"/>
                    <a:pt x="228629" y="16682"/>
                    <a:pt x="224083" y="3520"/>
                  </a:cubicBezTo>
                  <a:cubicBezTo>
                    <a:pt x="212776" y="-9642"/>
                    <a:pt x="208813" y="17847"/>
                    <a:pt x="203801" y="24719"/>
                  </a:cubicBezTo>
                  <a:cubicBezTo>
                    <a:pt x="190396" y="49645"/>
                    <a:pt x="177341" y="77017"/>
                    <a:pt x="153562" y="93674"/>
                  </a:cubicBezTo>
                  <a:cubicBezTo>
                    <a:pt x="115445" y="116270"/>
                    <a:pt x="72549" y="131179"/>
                    <a:pt x="29887" y="142944"/>
                  </a:cubicBezTo>
                  <a:cubicBezTo>
                    <a:pt x="17298" y="144108"/>
                    <a:pt x="4009" y="150631"/>
                    <a:pt x="862" y="163910"/>
                  </a:cubicBezTo>
                  <a:cubicBezTo>
                    <a:pt x="-5665" y="191631"/>
                    <a:pt x="26390" y="201881"/>
                    <a:pt x="45856" y="2113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6" name="Google Shape;2136;p22"/>
            <p:cNvSpPr/>
            <p:nvPr/>
          </p:nvSpPr>
          <p:spPr>
            <a:xfrm>
              <a:off x="17265242" y="9749155"/>
              <a:ext cx="104908" cy="128125"/>
            </a:xfrm>
            <a:custGeom>
              <a:rect b="b" l="l" r="r" t="t"/>
              <a:pathLst>
                <a:path extrusionOk="0" h="128125" w="104908">
                  <a:moveTo>
                    <a:pt x="103212" y="113201"/>
                  </a:moveTo>
                  <a:cubicBezTo>
                    <a:pt x="120697" y="81636"/>
                    <a:pt x="118016" y="36093"/>
                    <a:pt x="90740" y="10934"/>
                  </a:cubicBezTo>
                  <a:cubicBezTo>
                    <a:pt x="26047" y="-28785"/>
                    <a:pt x="-26058" y="48323"/>
                    <a:pt x="14041" y="104349"/>
                  </a:cubicBezTo>
                  <a:cubicBezTo>
                    <a:pt x="32458" y="133934"/>
                    <a:pt x="82347" y="146397"/>
                    <a:pt x="103212" y="113201"/>
                  </a:cubicBezTo>
                  <a:close/>
                  <a:moveTo>
                    <a:pt x="27212" y="46227"/>
                  </a:moveTo>
                  <a:cubicBezTo>
                    <a:pt x="39335" y="51701"/>
                    <a:pt x="53090" y="44479"/>
                    <a:pt x="65795" y="47857"/>
                  </a:cubicBezTo>
                  <a:cubicBezTo>
                    <a:pt x="75004" y="61136"/>
                    <a:pt x="75004" y="79073"/>
                    <a:pt x="68942" y="93516"/>
                  </a:cubicBezTo>
                  <a:cubicBezTo>
                    <a:pt x="68942" y="93516"/>
                    <a:pt x="68942" y="93516"/>
                    <a:pt x="68826" y="93516"/>
                  </a:cubicBezTo>
                  <a:cubicBezTo>
                    <a:pt x="74887" y="78957"/>
                    <a:pt x="74771" y="61136"/>
                    <a:pt x="65679" y="47974"/>
                  </a:cubicBezTo>
                  <a:cubicBezTo>
                    <a:pt x="53090" y="44596"/>
                    <a:pt x="39335" y="51585"/>
                    <a:pt x="27212" y="46576"/>
                  </a:cubicBezTo>
                  <a:cubicBezTo>
                    <a:pt x="27212" y="46460"/>
                    <a:pt x="27212" y="46343"/>
                    <a:pt x="27212" y="462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7" name="Google Shape;2137;p22"/>
            <p:cNvSpPr/>
            <p:nvPr/>
          </p:nvSpPr>
          <p:spPr>
            <a:xfrm>
              <a:off x="15245061" y="8948624"/>
              <a:ext cx="2086505" cy="454261"/>
            </a:xfrm>
            <a:custGeom>
              <a:rect b="b" l="l" r="r" t="t"/>
              <a:pathLst>
                <a:path extrusionOk="0" h="454261" w="2086505">
                  <a:moveTo>
                    <a:pt x="7514" y="95828"/>
                  </a:moveTo>
                  <a:cubicBezTo>
                    <a:pt x="53091" y="108408"/>
                    <a:pt x="101465" y="92101"/>
                    <a:pt x="147741" y="89189"/>
                  </a:cubicBezTo>
                  <a:cubicBezTo>
                    <a:pt x="257195" y="77891"/>
                    <a:pt x="366882" y="68223"/>
                    <a:pt x="476336" y="56575"/>
                  </a:cubicBezTo>
                  <a:cubicBezTo>
                    <a:pt x="630318" y="40152"/>
                    <a:pt x="785116" y="47956"/>
                    <a:pt x="937932" y="71484"/>
                  </a:cubicBezTo>
                  <a:cubicBezTo>
                    <a:pt x="1062073" y="88257"/>
                    <a:pt x="1184233" y="105030"/>
                    <a:pt x="1305926" y="136362"/>
                  </a:cubicBezTo>
                  <a:cubicBezTo>
                    <a:pt x="1420159" y="166064"/>
                    <a:pt x="1529031" y="211840"/>
                    <a:pt x="1640583" y="249811"/>
                  </a:cubicBezTo>
                  <a:cubicBezTo>
                    <a:pt x="1786522" y="296519"/>
                    <a:pt x="1936540" y="346954"/>
                    <a:pt x="2053687" y="450152"/>
                  </a:cubicBezTo>
                  <a:cubicBezTo>
                    <a:pt x="2064644" y="459587"/>
                    <a:pt x="2082362" y="456442"/>
                    <a:pt x="2090871" y="445260"/>
                  </a:cubicBezTo>
                  <a:cubicBezTo>
                    <a:pt x="2099963" y="433962"/>
                    <a:pt x="2097283" y="416607"/>
                    <a:pt x="2086093" y="407988"/>
                  </a:cubicBezTo>
                  <a:cubicBezTo>
                    <a:pt x="2030724" y="361746"/>
                    <a:pt x="1969528" y="322377"/>
                    <a:pt x="1904135" y="291860"/>
                  </a:cubicBezTo>
                  <a:cubicBezTo>
                    <a:pt x="1822657" y="252374"/>
                    <a:pt x="1735350" y="227098"/>
                    <a:pt x="1649791" y="198328"/>
                  </a:cubicBezTo>
                  <a:cubicBezTo>
                    <a:pt x="1474595" y="133800"/>
                    <a:pt x="1296951" y="69504"/>
                    <a:pt x="1109981" y="46092"/>
                  </a:cubicBezTo>
                  <a:cubicBezTo>
                    <a:pt x="975932" y="26408"/>
                    <a:pt x="841416" y="5675"/>
                    <a:pt x="705852" y="317"/>
                  </a:cubicBezTo>
                  <a:cubicBezTo>
                    <a:pt x="568422" y="-2595"/>
                    <a:pt x="431925" y="15109"/>
                    <a:pt x="295778" y="31416"/>
                  </a:cubicBezTo>
                  <a:cubicBezTo>
                    <a:pt x="206956" y="39220"/>
                    <a:pt x="119066" y="53780"/>
                    <a:pt x="31176" y="68922"/>
                  </a:cubicBezTo>
                  <a:cubicBezTo>
                    <a:pt x="24415" y="69504"/>
                    <a:pt x="17538" y="70320"/>
                    <a:pt x="10778" y="71368"/>
                  </a:cubicBezTo>
                  <a:cubicBezTo>
                    <a:pt x="-2045" y="72766"/>
                    <a:pt x="-3793" y="91286"/>
                    <a:pt x="7514" y="958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8" name="Google Shape;2138;p22"/>
            <p:cNvSpPr/>
            <p:nvPr/>
          </p:nvSpPr>
          <p:spPr>
            <a:xfrm>
              <a:off x="15789791" y="8406117"/>
              <a:ext cx="1631903" cy="244602"/>
            </a:xfrm>
            <a:custGeom>
              <a:rect b="b" l="l" r="r" t="t"/>
              <a:pathLst>
                <a:path extrusionOk="0" h="244602" w="1631903">
                  <a:moveTo>
                    <a:pt x="230245" y="137366"/>
                  </a:moveTo>
                  <a:cubicBezTo>
                    <a:pt x="166717" y="157982"/>
                    <a:pt x="101208" y="172542"/>
                    <a:pt x="38379" y="195255"/>
                  </a:cubicBezTo>
                  <a:cubicBezTo>
                    <a:pt x="30336" y="195721"/>
                    <a:pt x="-13026" y="210979"/>
                    <a:pt x="3876" y="221462"/>
                  </a:cubicBezTo>
                  <a:cubicBezTo>
                    <a:pt x="3760" y="223559"/>
                    <a:pt x="3760" y="225655"/>
                    <a:pt x="4109" y="227869"/>
                  </a:cubicBezTo>
                  <a:cubicBezTo>
                    <a:pt x="11336" y="261181"/>
                    <a:pt x="50502" y="246505"/>
                    <a:pt x="74748" y="244408"/>
                  </a:cubicBezTo>
                  <a:cubicBezTo>
                    <a:pt x="147367" y="236371"/>
                    <a:pt x="220453" y="232644"/>
                    <a:pt x="293073" y="224258"/>
                  </a:cubicBezTo>
                  <a:cubicBezTo>
                    <a:pt x="386791" y="217968"/>
                    <a:pt x="480975" y="219133"/>
                    <a:pt x="574926" y="218783"/>
                  </a:cubicBezTo>
                  <a:cubicBezTo>
                    <a:pt x="657221" y="227286"/>
                    <a:pt x="739748" y="225422"/>
                    <a:pt x="822276" y="226471"/>
                  </a:cubicBezTo>
                  <a:cubicBezTo>
                    <a:pt x="890466" y="228917"/>
                    <a:pt x="958773" y="226354"/>
                    <a:pt x="1027080" y="228218"/>
                  </a:cubicBezTo>
                  <a:cubicBezTo>
                    <a:pt x="1120681" y="235090"/>
                    <a:pt x="1214049" y="242545"/>
                    <a:pt x="1308000" y="242195"/>
                  </a:cubicBezTo>
                  <a:cubicBezTo>
                    <a:pt x="1384000" y="243127"/>
                    <a:pt x="1567356" y="262113"/>
                    <a:pt x="1623540" y="210746"/>
                  </a:cubicBezTo>
                  <a:cubicBezTo>
                    <a:pt x="1643473" y="193741"/>
                    <a:pt x="1640908" y="166485"/>
                    <a:pt x="1632050" y="144354"/>
                  </a:cubicBezTo>
                  <a:cubicBezTo>
                    <a:pt x="1620743" y="111275"/>
                    <a:pt x="1605706" y="79127"/>
                    <a:pt x="1587638" y="49192"/>
                  </a:cubicBezTo>
                  <a:cubicBezTo>
                    <a:pt x="1565725" y="7959"/>
                    <a:pt x="1532970" y="10405"/>
                    <a:pt x="1492638" y="6678"/>
                  </a:cubicBezTo>
                  <a:cubicBezTo>
                    <a:pt x="1422117" y="-194"/>
                    <a:pt x="1351245" y="-893"/>
                    <a:pt x="1280374" y="738"/>
                  </a:cubicBezTo>
                  <a:cubicBezTo>
                    <a:pt x="1175117" y="39"/>
                    <a:pt x="1070325" y="6561"/>
                    <a:pt x="965417" y="15297"/>
                  </a:cubicBezTo>
                  <a:cubicBezTo>
                    <a:pt x="716902" y="24383"/>
                    <a:pt x="468269" y="65150"/>
                    <a:pt x="230245" y="137366"/>
                  </a:cubicBezTo>
                  <a:close/>
                  <a:moveTo>
                    <a:pt x="1409295" y="192576"/>
                  </a:moveTo>
                  <a:cubicBezTo>
                    <a:pt x="1407896" y="192576"/>
                    <a:pt x="1406497" y="192459"/>
                    <a:pt x="1405099" y="192459"/>
                  </a:cubicBezTo>
                  <a:cubicBezTo>
                    <a:pt x="1406497" y="192459"/>
                    <a:pt x="1407896" y="192576"/>
                    <a:pt x="1409295" y="192576"/>
                  </a:cubicBezTo>
                  <a:cubicBezTo>
                    <a:pt x="1409411" y="192576"/>
                    <a:pt x="1409295" y="192576"/>
                    <a:pt x="1409295" y="1925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p22"/>
            <p:cNvSpPr/>
            <p:nvPr/>
          </p:nvSpPr>
          <p:spPr>
            <a:xfrm>
              <a:off x="14921094" y="8084666"/>
              <a:ext cx="1946627" cy="745455"/>
            </a:xfrm>
            <a:custGeom>
              <a:rect b="b" l="l" r="r" t="t"/>
              <a:pathLst>
                <a:path extrusionOk="0" h="745455" w="1946627">
                  <a:moveTo>
                    <a:pt x="1084255" y="183814"/>
                  </a:moveTo>
                  <a:cubicBezTo>
                    <a:pt x="1281016" y="139436"/>
                    <a:pt x="1482207" y="103910"/>
                    <a:pt x="1683630" y="83760"/>
                  </a:cubicBezTo>
                  <a:cubicBezTo>
                    <a:pt x="1747041" y="76072"/>
                    <a:pt x="1810452" y="68501"/>
                    <a:pt x="1873863" y="61046"/>
                  </a:cubicBezTo>
                  <a:cubicBezTo>
                    <a:pt x="1901722" y="53592"/>
                    <a:pt x="1959305" y="65705"/>
                    <a:pt x="1957673" y="23191"/>
                  </a:cubicBezTo>
                  <a:cubicBezTo>
                    <a:pt x="1955692" y="9214"/>
                    <a:pt x="1941820" y="-2201"/>
                    <a:pt x="1927483" y="362"/>
                  </a:cubicBezTo>
                  <a:cubicBezTo>
                    <a:pt x="1887968" y="6651"/>
                    <a:pt x="1847869" y="10146"/>
                    <a:pt x="1808238" y="15387"/>
                  </a:cubicBezTo>
                  <a:cubicBezTo>
                    <a:pt x="1601568" y="39614"/>
                    <a:pt x="1394550" y="62328"/>
                    <a:pt x="1191261" y="108103"/>
                  </a:cubicBezTo>
                  <a:cubicBezTo>
                    <a:pt x="859169" y="167740"/>
                    <a:pt x="534071" y="305416"/>
                    <a:pt x="266322" y="516007"/>
                  </a:cubicBezTo>
                  <a:cubicBezTo>
                    <a:pt x="198248" y="564928"/>
                    <a:pt x="133904" y="619089"/>
                    <a:pt x="69677" y="672902"/>
                  </a:cubicBezTo>
                  <a:cubicBezTo>
                    <a:pt x="46598" y="695499"/>
                    <a:pt x="13959" y="716232"/>
                    <a:pt x="322" y="746865"/>
                  </a:cubicBezTo>
                  <a:cubicBezTo>
                    <a:pt x="-1194" y="751641"/>
                    <a:pt x="2886" y="756300"/>
                    <a:pt x="7549" y="756183"/>
                  </a:cubicBezTo>
                  <a:cubicBezTo>
                    <a:pt x="8131" y="756183"/>
                    <a:pt x="8831" y="756183"/>
                    <a:pt x="9414" y="755950"/>
                  </a:cubicBezTo>
                  <a:cubicBezTo>
                    <a:pt x="15941" y="755485"/>
                    <a:pt x="20837" y="751058"/>
                    <a:pt x="26316" y="747914"/>
                  </a:cubicBezTo>
                  <a:cubicBezTo>
                    <a:pt x="133671" y="671504"/>
                    <a:pt x="235549" y="587175"/>
                    <a:pt x="345586" y="514260"/>
                  </a:cubicBezTo>
                  <a:cubicBezTo>
                    <a:pt x="564844" y="354220"/>
                    <a:pt x="819654" y="243799"/>
                    <a:pt x="1084255" y="1838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0" name="Google Shape;2140;p22"/>
            <p:cNvSpPr/>
            <p:nvPr/>
          </p:nvSpPr>
          <p:spPr>
            <a:xfrm>
              <a:off x="15563258" y="9284211"/>
              <a:ext cx="1853375" cy="1386080"/>
            </a:xfrm>
            <a:custGeom>
              <a:rect b="b" l="l" r="r" t="t"/>
              <a:pathLst>
                <a:path extrusionOk="0" h="1386080" w="1853375">
                  <a:moveTo>
                    <a:pt x="1296276" y="491951"/>
                  </a:moveTo>
                  <a:cubicBezTo>
                    <a:pt x="1079349" y="322244"/>
                    <a:pt x="842840" y="170125"/>
                    <a:pt x="579987" y="82650"/>
                  </a:cubicBezTo>
                  <a:cubicBezTo>
                    <a:pt x="505269" y="55278"/>
                    <a:pt x="427287" y="38505"/>
                    <a:pt x="348839" y="26275"/>
                  </a:cubicBezTo>
                  <a:cubicBezTo>
                    <a:pt x="247195" y="11366"/>
                    <a:pt x="140655" y="-16822"/>
                    <a:pt x="39360" y="13462"/>
                  </a:cubicBezTo>
                  <a:cubicBezTo>
                    <a:pt x="29802" y="16258"/>
                    <a:pt x="-3535" y="32914"/>
                    <a:pt x="9403" y="43048"/>
                  </a:cubicBezTo>
                  <a:cubicBezTo>
                    <a:pt x="1710" y="44795"/>
                    <a:pt x="-1787" y="49104"/>
                    <a:pt x="894" y="57025"/>
                  </a:cubicBezTo>
                  <a:cubicBezTo>
                    <a:pt x="9520" y="67275"/>
                    <a:pt x="25023" y="68207"/>
                    <a:pt x="36913" y="73448"/>
                  </a:cubicBezTo>
                  <a:cubicBezTo>
                    <a:pt x="128765" y="106062"/>
                    <a:pt x="223532" y="136695"/>
                    <a:pt x="310956" y="180840"/>
                  </a:cubicBezTo>
                  <a:cubicBezTo>
                    <a:pt x="508066" y="287417"/>
                    <a:pt x="693870" y="416940"/>
                    <a:pt x="870349" y="554733"/>
                  </a:cubicBezTo>
                  <a:cubicBezTo>
                    <a:pt x="967797" y="628463"/>
                    <a:pt x="1060116" y="708483"/>
                    <a:pt x="1143343" y="798054"/>
                  </a:cubicBezTo>
                  <a:cubicBezTo>
                    <a:pt x="1319122" y="969159"/>
                    <a:pt x="1448975" y="1178120"/>
                    <a:pt x="1592349" y="1375316"/>
                  </a:cubicBezTo>
                  <a:cubicBezTo>
                    <a:pt x="1602607" y="1388361"/>
                    <a:pt x="1616478" y="1388594"/>
                    <a:pt x="1626736" y="1382538"/>
                  </a:cubicBezTo>
                  <a:cubicBezTo>
                    <a:pt x="1662288" y="1406182"/>
                    <a:pt x="1735724" y="1311486"/>
                    <a:pt x="1754025" y="1286793"/>
                  </a:cubicBezTo>
                  <a:cubicBezTo>
                    <a:pt x="1800417" y="1227622"/>
                    <a:pt x="1828859" y="1157270"/>
                    <a:pt x="1849258" y="1085520"/>
                  </a:cubicBezTo>
                  <a:cubicBezTo>
                    <a:pt x="1871522" y="1028213"/>
                    <a:pt x="1829908" y="988262"/>
                    <a:pt x="1794006" y="949824"/>
                  </a:cubicBezTo>
                  <a:cubicBezTo>
                    <a:pt x="1631282" y="794094"/>
                    <a:pt x="1473920" y="631142"/>
                    <a:pt x="1296276" y="491951"/>
                  </a:cubicBezTo>
                  <a:close/>
                  <a:moveTo>
                    <a:pt x="33182" y="42931"/>
                  </a:moveTo>
                  <a:cubicBezTo>
                    <a:pt x="33299" y="42931"/>
                    <a:pt x="33299" y="42931"/>
                    <a:pt x="33415" y="42931"/>
                  </a:cubicBezTo>
                  <a:cubicBezTo>
                    <a:pt x="34115" y="43048"/>
                    <a:pt x="34931" y="43164"/>
                    <a:pt x="35630" y="43280"/>
                  </a:cubicBezTo>
                  <a:cubicBezTo>
                    <a:pt x="34814" y="43164"/>
                    <a:pt x="33999" y="43048"/>
                    <a:pt x="33182" y="429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22"/>
            <p:cNvSpPr/>
            <p:nvPr/>
          </p:nvSpPr>
          <p:spPr>
            <a:xfrm>
              <a:off x="16069755" y="6519174"/>
              <a:ext cx="151533" cy="163068"/>
            </a:xfrm>
            <a:custGeom>
              <a:rect b="b" l="l" r="r" t="t"/>
              <a:pathLst>
                <a:path extrusionOk="0" h="163068" w="151533">
                  <a:moveTo>
                    <a:pt x="75821" y="163000"/>
                  </a:moveTo>
                  <a:cubicBezTo>
                    <a:pt x="153336" y="167776"/>
                    <a:pt x="180496" y="51648"/>
                    <a:pt x="120698" y="11579"/>
                  </a:cubicBezTo>
                  <a:cubicBezTo>
                    <a:pt x="103913" y="398"/>
                    <a:pt x="74422" y="-7756"/>
                    <a:pt x="60900" y="11929"/>
                  </a:cubicBezTo>
                  <a:cubicBezTo>
                    <a:pt x="36305" y="3775"/>
                    <a:pt x="9845" y="27653"/>
                    <a:pt x="4600" y="50832"/>
                  </a:cubicBezTo>
                  <a:cubicBezTo>
                    <a:pt x="-12302" y="100918"/>
                    <a:pt x="18704" y="163466"/>
                    <a:pt x="75821" y="163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2" name="Google Shape;2142;p22"/>
            <p:cNvSpPr/>
            <p:nvPr/>
          </p:nvSpPr>
          <p:spPr>
            <a:xfrm>
              <a:off x="15216091" y="6885078"/>
              <a:ext cx="1596934" cy="1339489"/>
            </a:xfrm>
            <a:custGeom>
              <a:rect b="b" l="l" r="r" t="t"/>
              <a:pathLst>
                <a:path extrusionOk="0" h="1339489" w="1596934">
                  <a:moveTo>
                    <a:pt x="245951" y="964200"/>
                  </a:moveTo>
                  <a:cubicBezTo>
                    <a:pt x="193963" y="1026748"/>
                    <a:pt x="145006" y="1090927"/>
                    <a:pt x="100362" y="1159066"/>
                  </a:cubicBezTo>
                  <a:cubicBezTo>
                    <a:pt x="76117" y="1195524"/>
                    <a:pt x="50239" y="1231166"/>
                    <a:pt x="26693" y="1269487"/>
                  </a:cubicBezTo>
                  <a:cubicBezTo>
                    <a:pt x="16669" y="1289055"/>
                    <a:pt x="1166" y="1308507"/>
                    <a:pt x="0" y="1330987"/>
                  </a:cubicBezTo>
                  <a:cubicBezTo>
                    <a:pt x="1515" y="1335763"/>
                    <a:pt x="3497" y="1337510"/>
                    <a:pt x="5479" y="1337510"/>
                  </a:cubicBezTo>
                  <a:cubicBezTo>
                    <a:pt x="5945" y="1337510"/>
                    <a:pt x="6411" y="1337277"/>
                    <a:pt x="6994" y="1337044"/>
                  </a:cubicBezTo>
                  <a:cubicBezTo>
                    <a:pt x="7110" y="1339956"/>
                    <a:pt x="8742" y="1342751"/>
                    <a:pt x="13172" y="1345081"/>
                  </a:cubicBezTo>
                  <a:cubicBezTo>
                    <a:pt x="13522" y="1345081"/>
                    <a:pt x="13871" y="1345081"/>
                    <a:pt x="14221" y="1344964"/>
                  </a:cubicBezTo>
                  <a:cubicBezTo>
                    <a:pt x="25411" y="1344964"/>
                    <a:pt x="33687" y="1333317"/>
                    <a:pt x="42663" y="1327493"/>
                  </a:cubicBezTo>
                  <a:cubicBezTo>
                    <a:pt x="43712" y="1327842"/>
                    <a:pt x="44761" y="1328075"/>
                    <a:pt x="45810" y="1328075"/>
                  </a:cubicBezTo>
                  <a:cubicBezTo>
                    <a:pt x="48841" y="1328075"/>
                    <a:pt x="49773" y="1324697"/>
                    <a:pt x="48491" y="1322717"/>
                  </a:cubicBezTo>
                  <a:cubicBezTo>
                    <a:pt x="49773" y="1321669"/>
                    <a:pt x="51055" y="1320504"/>
                    <a:pt x="52337" y="1319456"/>
                  </a:cubicBezTo>
                  <a:cubicBezTo>
                    <a:pt x="74834" y="1310254"/>
                    <a:pt x="94883" y="1273797"/>
                    <a:pt x="112135" y="1260751"/>
                  </a:cubicBezTo>
                  <a:cubicBezTo>
                    <a:pt x="145589" y="1225575"/>
                    <a:pt x="177878" y="1189351"/>
                    <a:pt x="214012" y="1156737"/>
                  </a:cubicBezTo>
                  <a:cubicBezTo>
                    <a:pt x="262037" y="1107933"/>
                    <a:pt x="319037" y="1070311"/>
                    <a:pt x="374289" y="1030475"/>
                  </a:cubicBezTo>
                  <a:cubicBezTo>
                    <a:pt x="430123" y="990058"/>
                    <a:pt x="480246" y="942651"/>
                    <a:pt x="537479" y="904097"/>
                  </a:cubicBezTo>
                  <a:cubicBezTo>
                    <a:pt x="614179" y="854129"/>
                    <a:pt x="692160" y="805208"/>
                    <a:pt x="767228" y="752094"/>
                  </a:cubicBezTo>
                  <a:cubicBezTo>
                    <a:pt x="911768" y="655651"/>
                    <a:pt x="1058989" y="562469"/>
                    <a:pt x="1202246" y="463114"/>
                  </a:cubicBezTo>
                  <a:cubicBezTo>
                    <a:pt x="1285474" y="410000"/>
                    <a:pt x="1377560" y="359216"/>
                    <a:pt x="1462535" y="307267"/>
                  </a:cubicBezTo>
                  <a:cubicBezTo>
                    <a:pt x="1512308" y="274770"/>
                    <a:pt x="1613020" y="229227"/>
                    <a:pt x="1603462" y="158526"/>
                  </a:cubicBezTo>
                  <a:cubicBezTo>
                    <a:pt x="1594370" y="133250"/>
                    <a:pt x="1571290" y="115662"/>
                    <a:pt x="1552873" y="97142"/>
                  </a:cubicBezTo>
                  <a:cubicBezTo>
                    <a:pt x="1504848" y="56841"/>
                    <a:pt x="1451578" y="12230"/>
                    <a:pt x="1388866" y="0"/>
                  </a:cubicBezTo>
                  <a:cubicBezTo>
                    <a:pt x="1340142" y="7222"/>
                    <a:pt x="1291535" y="37739"/>
                    <a:pt x="1245842" y="57307"/>
                  </a:cubicBezTo>
                  <a:cubicBezTo>
                    <a:pt x="1183130" y="87474"/>
                    <a:pt x="1125197" y="126261"/>
                    <a:pt x="1070529" y="168892"/>
                  </a:cubicBezTo>
                  <a:cubicBezTo>
                    <a:pt x="766994" y="402429"/>
                    <a:pt x="480246" y="660077"/>
                    <a:pt x="245951" y="964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3" name="Google Shape;2143;p22"/>
            <p:cNvSpPr/>
            <p:nvPr/>
          </p:nvSpPr>
          <p:spPr>
            <a:xfrm>
              <a:off x="13878352" y="6918058"/>
              <a:ext cx="594479" cy="1840342"/>
            </a:xfrm>
            <a:custGeom>
              <a:rect b="b" l="l" r="r" t="t"/>
              <a:pathLst>
                <a:path extrusionOk="0" h="1840342" w="594479">
                  <a:moveTo>
                    <a:pt x="17529" y="106443"/>
                  </a:moveTo>
                  <a:cubicBezTo>
                    <a:pt x="-2753" y="126127"/>
                    <a:pt x="40725" y="165730"/>
                    <a:pt x="50866" y="185997"/>
                  </a:cubicBezTo>
                  <a:cubicBezTo>
                    <a:pt x="83388" y="234451"/>
                    <a:pt x="111480" y="282324"/>
                    <a:pt x="136425" y="336136"/>
                  </a:cubicBezTo>
                  <a:cubicBezTo>
                    <a:pt x="206597" y="483014"/>
                    <a:pt x="254038" y="636997"/>
                    <a:pt x="304627" y="791912"/>
                  </a:cubicBezTo>
                  <a:cubicBezTo>
                    <a:pt x="418511" y="1124222"/>
                    <a:pt x="489615" y="1471208"/>
                    <a:pt x="513744" y="1821805"/>
                  </a:cubicBezTo>
                  <a:cubicBezTo>
                    <a:pt x="517358" y="1834385"/>
                    <a:pt x="527732" y="1844868"/>
                    <a:pt x="541603" y="1844868"/>
                  </a:cubicBezTo>
                  <a:cubicBezTo>
                    <a:pt x="600468" y="1844052"/>
                    <a:pt x="590677" y="1672015"/>
                    <a:pt x="596855" y="1624376"/>
                  </a:cubicBezTo>
                  <a:cubicBezTo>
                    <a:pt x="600818" y="1402370"/>
                    <a:pt x="599769" y="1179549"/>
                    <a:pt x="573775" y="958824"/>
                  </a:cubicBezTo>
                  <a:cubicBezTo>
                    <a:pt x="553026" y="782478"/>
                    <a:pt x="525867" y="606597"/>
                    <a:pt x="489266" y="432929"/>
                  </a:cubicBezTo>
                  <a:cubicBezTo>
                    <a:pt x="455812" y="294204"/>
                    <a:pt x="405456" y="158974"/>
                    <a:pt x="348456" y="28403"/>
                  </a:cubicBezTo>
                  <a:cubicBezTo>
                    <a:pt x="308241" y="-22381"/>
                    <a:pt x="176873" y="8136"/>
                    <a:pt x="120455" y="19551"/>
                  </a:cubicBezTo>
                  <a:cubicBezTo>
                    <a:pt x="90615" y="26423"/>
                    <a:pt x="61357" y="36090"/>
                    <a:pt x="33382" y="48786"/>
                  </a:cubicBezTo>
                  <a:cubicBezTo>
                    <a:pt x="20909" y="54843"/>
                    <a:pt x="5057" y="59735"/>
                    <a:pt x="977" y="74644"/>
                  </a:cubicBezTo>
                  <a:cubicBezTo>
                    <a:pt x="-2870" y="87340"/>
                    <a:pt x="5057" y="102599"/>
                    <a:pt x="17529" y="1064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p22"/>
            <p:cNvSpPr/>
            <p:nvPr/>
          </p:nvSpPr>
          <p:spPr>
            <a:xfrm>
              <a:off x="16732100" y="7335780"/>
              <a:ext cx="303067" cy="442614"/>
            </a:xfrm>
            <a:custGeom>
              <a:rect b="b" l="l" r="r" t="t"/>
              <a:pathLst>
                <a:path extrusionOk="0" h="442614" w="303067">
                  <a:moveTo>
                    <a:pt x="1777" y="201105"/>
                  </a:moveTo>
                  <a:cubicBezTo>
                    <a:pt x="8538" y="219392"/>
                    <a:pt x="28353" y="228361"/>
                    <a:pt x="41992" y="240940"/>
                  </a:cubicBezTo>
                  <a:cubicBezTo>
                    <a:pt x="78476" y="272738"/>
                    <a:pt x="100973" y="320145"/>
                    <a:pt x="105519" y="368133"/>
                  </a:cubicBezTo>
                  <a:cubicBezTo>
                    <a:pt x="107851" y="386770"/>
                    <a:pt x="104004" y="405756"/>
                    <a:pt x="107151" y="424159"/>
                  </a:cubicBezTo>
                  <a:cubicBezTo>
                    <a:pt x="110065" y="437554"/>
                    <a:pt x="124169" y="444776"/>
                    <a:pt x="136992" y="443378"/>
                  </a:cubicBezTo>
                  <a:cubicBezTo>
                    <a:pt x="150396" y="441864"/>
                    <a:pt x="157390" y="430915"/>
                    <a:pt x="163918" y="420665"/>
                  </a:cubicBezTo>
                  <a:cubicBezTo>
                    <a:pt x="180237" y="394341"/>
                    <a:pt x="195041" y="366852"/>
                    <a:pt x="215673" y="343557"/>
                  </a:cubicBezTo>
                  <a:cubicBezTo>
                    <a:pt x="234556" y="321426"/>
                    <a:pt x="257286" y="303139"/>
                    <a:pt x="282231" y="288230"/>
                  </a:cubicBezTo>
                  <a:cubicBezTo>
                    <a:pt x="291789" y="282057"/>
                    <a:pt x="302746" y="277747"/>
                    <a:pt x="307642" y="266682"/>
                  </a:cubicBezTo>
                  <a:cubicBezTo>
                    <a:pt x="314520" y="252355"/>
                    <a:pt x="306360" y="237329"/>
                    <a:pt x="296918" y="226497"/>
                  </a:cubicBezTo>
                  <a:cubicBezTo>
                    <a:pt x="281648" y="206696"/>
                    <a:pt x="268127" y="185497"/>
                    <a:pt x="259617" y="161852"/>
                  </a:cubicBezTo>
                  <a:cubicBezTo>
                    <a:pt x="252507" y="139954"/>
                    <a:pt x="245980" y="117358"/>
                    <a:pt x="246562" y="94179"/>
                  </a:cubicBezTo>
                  <a:cubicBezTo>
                    <a:pt x="246796" y="79852"/>
                    <a:pt x="247495" y="61332"/>
                    <a:pt x="232691" y="53761"/>
                  </a:cubicBezTo>
                  <a:cubicBezTo>
                    <a:pt x="238869" y="41880"/>
                    <a:pt x="246796" y="30233"/>
                    <a:pt x="250059" y="17187"/>
                  </a:cubicBezTo>
                  <a:cubicBezTo>
                    <a:pt x="252507" y="2045"/>
                    <a:pt x="231176" y="-6458"/>
                    <a:pt x="222433" y="6005"/>
                  </a:cubicBezTo>
                  <a:cubicBezTo>
                    <a:pt x="207630" y="30349"/>
                    <a:pt x="191893" y="51432"/>
                    <a:pt x="172427" y="74261"/>
                  </a:cubicBezTo>
                  <a:cubicBezTo>
                    <a:pt x="135943" y="116309"/>
                    <a:pt x="83139" y="137625"/>
                    <a:pt x="33133" y="158824"/>
                  </a:cubicBezTo>
                  <a:cubicBezTo>
                    <a:pt x="13900" y="164065"/>
                    <a:pt x="-6150" y="178741"/>
                    <a:pt x="1777" y="201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5" name="Google Shape;2145;p22"/>
            <p:cNvSpPr/>
            <p:nvPr/>
          </p:nvSpPr>
          <p:spPr>
            <a:xfrm>
              <a:off x="12034531" y="10715935"/>
              <a:ext cx="116564" cy="128125"/>
            </a:xfrm>
            <a:custGeom>
              <a:rect b="b" l="l" r="r" t="t"/>
              <a:pathLst>
                <a:path extrusionOk="0" h="128125" w="116564">
                  <a:moveTo>
                    <a:pt x="10655" y="37706"/>
                  </a:moveTo>
                  <a:cubicBezTo>
                    <a:pt x="-16971" y="72649"/>
                    <a:pt x="12869" y="132635"/>
                    <a:pt x="57280" y="132868"/>
                  </a:cubicBezTo>
                  <a:cubicBezTo>
                    <a:pt x="115330" y="141255"/>
                    <a:pt x="145636" y="61584"/>
                    <a:pt x="111716" y="20817"/>
                  </a:cubicBezTo>
                  <a:cubicBezTo>
                    <a:pt x="87587" y="-9700"/>
                    <a:pt x="13219" y="-8768"/>
                    <a:pt x="10655" y="377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6" name="Google Shape;2146;p22"/>
            <p:cNvSpPr/>
            <p:nvPr/>
          </p:nvSpPr>
          <p:spPr>
            <a:xfrm>
              <a:off x="14507372" y="6344339"/>
              <a:ext cx="396319" cy="1770456"/>
            </a:xfrm>
            <a:custGeom>
              <a:rect b="b" l="l" r="r" t="t"/>
              <a:pathLst>
                <a:path extrusionOk="0" h="1770456" w="396319">
                  <a:moveTo>
                    <a:pt x="395160" y="672824"/>
                  </a:moveTo>
                  <a:cubicBezTo>
                    <a:pt x="395626" y="507659"/>
                    <a:pt x="405767" y="340631"/>
                    <a:pt x="379773" y="176747"/>
                  </a:cubicBezTo>
                  <a:cubicBezTo>
                    <a:pt x="357742" y="45477"/>
                    <a:pt x="349000" y="15193"/>
                    <a:pt x="209472" y="3894"/>
                  </a:cubicBezTo>
                  <a:cubicBezTo>
                    <a:pt x="173687" y="866"/>
                    <a:pt x="137319" y="-2628"/>
                    <a:pt x="101650" y="2963"/>
                  </a:cubicBezTo>
                  <a:cubicBezTo>
                    <a:pt x="92325" y="-66"/>
                    <a:pt x="81368" y="1798"/>
                    <a:pt x="71693" y="3545"/>
                  </a:cubicBezTo>
                  <a:cubicBezTo>
                    <a:pt x="56540" y="6690"/>
                    <a:pt x="35558" y="8437"/>
                    <a:pt x="31012" y="26258"/>
                  </a:cubicBezTo>
                  <a:cubicBezTo>
                    <a:pt x="26932" y="28238"/>
                    <a:pt x="22036" y="30335"/>
                    <a:pt x="17607" y="32897"/>
                  </a:cubicBezTo>
                  <a:cubicBezTo>
                    <a:pt x="12012" y="24627"/>
                    <a:pt x="5601" y="19852"/>
                    <a:pt x="472" y="31150"/>
                  </a:cubicBezTo>
                  <a:cubicBezTo>
                    <a:pt x="-1743" y="48389"/>
                    <a:pt x="4319" y="65278"/>
                    <a:pt x="8632" y="81701"/>
                  </a:cubicBezTo>
                  <a:cubicBezTo>
                    <a:pt x="47914" y="213787"/>
                    <a:pt x="91509" y="345290"/>
                    <a:pt x="104914" y="483315"/>
                  </a:cubicBezTo>
                  <a:cubicBezTo>
                    <a:pt x="127994" y="665719"/>
                    <a:pt x="150374" y="847657"/>
                    <a:pt x="152822" y="1031574"/>
                  </a:cubicBezTo>
                  <a:cubicBezTo>
                    <a:pt x="157251" y="1217938"/>
                    <a:pt x="155969" y="1404302"/>
                    <a:pt x="160049" y="1590666"/>
                  </a:cubicBezTo>
                  <a:cubicBezTo>
                    <a:pt x="160282" y="1626075"/>
                    <a:pt x="160748" y="1661368"/>
                    <a:pt x="158650" y="1696660"/>
                  </a:cubicBezTo>
                  <a:cubicBezTo>
                    <a:pt x="160399" y="1721703"/>
                    <a:pt x="141632" y="1755132"/>
                    <a:pt x="163313" y="1774700"/>
                  </a:cubicBezTo>
                  <a:cubicBezTo>
                    <a:pt x="168675" y="1778660"/>
                    <a:pt x="173920" y="1780641"/>
                    <a:pt x="179049" y="1780291"/>
                  </a:cubicBezTo>
                  <a:cubicBezTo>
                    <a:pt x="262742" y="1780291"/>
                    <a:pt x="337693" y="1289688"/>
                    <a:pt x="349466" y="1227839"/>
                  </a:cubicBezTo>
                  <a:cubicBezTo>
                    <a:pt x="378724" y="1044503"/>
                    <a:pt x="390380" y="858489"/>
                    <a:pt x="395160" y="672824"/>
                  </a:cubicBezTo>
                  <a:close/>
                  <a:moveTo>
                    <a:pt x="30662" y="58406"/>
                  </a:moveTo>
                  <a:cubicBezTo>
                    <a:pt x="30662" y="58406"/>
                    <a:pt x="30662" y="58289"/>
                    <a:pt x="30662" y="58289"/>
                  </a:cubicBezTo>
                  <a:cubicBezTo>
                    <a:pt x="31362" y="58289"/>
                    <a:pt x="32061" y="58289"/>
                    <a:pt x="32644" y="58173"/>
                  </a:cubicBezTo>
                  <a:cubicBezTo>
                    <a:pt x="31945" y="58289"/>
                    <a:pt x="31245" y="58406"/>
                    <a:pt x="30662" y="58406"/>
                  </a:cubicBezTo>
                  <a:close/>
                  <a:moveTo>
                    <a:pt x="53159" y="58289"/>
                  </a:moveTo>
                  <a:cubicBezTo>
                    <a:pt x="53392" y="58289"/>
                    <a:pt x="53509" y="58406"/>
                    <a:pt x="53742" y="58406"/>
                  </a:cubicBezTo>
                  <a:cubicBezTo>
                    <a:pt x="53975" y="58522"/>
                    <a:pt x="54208" y="58755"/>
                    <a:pt x="54558" y="58872"/>
                  </a:cubicBezTo>
                  <a:cubicBezTo>
                    <a:pt x="54092" y="58639"/>
                    <a:pt x="53626" y="58522"/>
                    <a:pt x="53159" y="582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7" name="Google Shape;2147;p22"/>
            <p:cNvSpPr/>
            <p:nvPr/>
          </p:nvSpPr>
          <p:spPr>
            <a:xfrm>
              <a:off x="11757662" y="7909057"/>
              <a:ext cx="1631903" cy="396023"/>
            </a:xfrm>
            <a:custGeom>
              <a:rect b="b" l="l" r="r" t="t"/>
              <a:pathLst>
                <a:path extrusionOk="0" h="396023" w="1631903">
                  <a:moveTo>
                    <a:pt x="545014" y="58095"/>
                  </a:moveTo>
                  <a:cubicBezTo>
                    <a:pt x="734315" y="65200"/>
                    <a:pt x="920702" y="97697"/>
                    <a:pt x="1102892" y="148365"/>
                  </a:cubicBezTo>
                  <a:cubicBezTo>
                    <a:pt x="1200923" y="169447"/>
                    <a:pt x="1291610" y="211845"/>
                    <a:pt x="1381365" y="255408"/>
                  </a:cubicBezTo>
                  <a:cubicBezTo>
                    <a:pt x="1468322" y="299669"/>
                    <a:pt x="1555745" y="344280"/>
                    <a:pt x="1637807" y="397161"/>
                  </a:cubicBezTo>
                  <a:cubicBezTo>
                    <a:pt x="1679886" y="384698"/>
                    <a:pt x="1436849" y="253311"/>
                    <a:pt x="1412487" y="240731"/>
                  </a:cubicBezTo>
                  <a:cubicBezTo>
                    <a:pt x="1349659" y="208118"/>
                    <a:pt x="1286365" y="175970"/>
                    <a:pt x="1220855" y="149064"/>
                  </a:cubicBezTo>
                  <a:cubicBezTo>
                    <a:pt x="1154180" y="123672"/>
                    <a:pt x="1084242" y="108413"/>
                    <a:pt x="1015585" y="89544"/>
                  </a:cubicBezTo>
                  <a:cubicBezTo>
                    <a:pt x="908812" y="60658"/>
                    <a:pt x="799475" y="38760"/>
                    <a:pt x="689205" y="27811"/>
                  </a:cubicBezTo>
                  <a:cubicBezTo>
                    <a:pt x="537088" y="18027"/>
                    <a:pt x="384388" y="-10161"/>
                    <a:pt x="231805" y="3817"/>
                  </a:cubicBezTo>
                  <a:cubicBezTo>
                    <a:pt x="162100" y="13135"/>
                    <a:pt x="92627" y="25248"/>
                    <a:pt x="23155" y="36314"/>
                  </a:cubicBezTo>
                  <a:cubicBezTo>
                    <a:pt x="7885" y="37944"/>
                    <a:pt x="-3072" y="53436"/>
                    <a:pt x="774" y="68345"/>
                  </a:cubicBezTo>
                  <a:cubicBezTo>
                    <a:pt x="13480" y="105501"/>
                    <a:pt x="58357" y="78013"/>
                    <a:pt x="85983" y="77081"/>
                  </a:cubicBezTo>
                  <a:cubicBezTo>
                    <a:pt x="135640" y="68694"/>
                    <a:pt x="180284" y="59609"/>
                    <a:pt x="231222" y="52155"/>
                  </a:cubicBezTo>
                  <a:cubicBezTo>
                    <a:pt x="335081" y="37245"/>
                    <a:pt x="440806" y="51572"/>
                    <a:pt x="545014" y="580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8" name="Google Shape;2148;p22"/>
            <p:cNvSpPr/>
            <p:nvPr/>
          </p:nvSpPr>
          <p:spPr>
            <a:xfrm>
              <a:off x="14719833" y="6825922"/>
              <a:ext cx="1247240" cy="1875285"/>
            </a:xfrm>
            <a:custGeom>
              <a:rect b="b" l="l" r="r" t="t"/>
              <a:pathLst>
                <a:path extrusionOk="0" h="1875285" w="1247240">
                  <a:moveTo>
                    <a:pt x="484134" y="890571"/>
                  </a:moveTo>
                  <a:cubicBezTo>
                    <a:pt x="654785" y="645852"/>
                    <a:pt x="847117" y="415343"/>
                    <a:pt x="1062994" y="209062"/>
                  </a:cubicBezTo>
                  <a:cubicBezTo>
                    <a:pt x="1107522" y="168295"/>
                    <a:pt x="1151000" y="126596"/>
                    <a:pt x="1195644" y="85945"/>
                  </a:cubicBezTo>
                  <a:cubicBezTo>
                    <a:pt x="1214295" y="64164"/>
                    <a:pt x="1269080" y="40869"/>
                    <a:pt x="1242037" y="7323"/>
                  </a:cubicBezTo>
                  <a:cubicBezTo>
                    <a:pt x="1212546" y="-17137"/>
                    <a:pt x="1187834" y="26193"/>
                    <a:pt x="1165571" y="42150"/>
                  </a:cubicBezTo>
                  <a:cubicBezTo>
                    <a:pt x="1127687" y="76394"/>
                    <a:pt x="1091086" y="112036"/>
                    <a:pt x="1053552" y="146747"/>
                  </a:cubicBezTo>
                  <a:cubicBezTo>
                    <a:pt x="823687" y="361880"/>
                    <a:pt x="621214" y="605900"/>
                    <a:pt x="442871" y="864946"/>
                  </a:cubicBezTo>
                  <a:cubicBezTo>
                    <a:pt x="361858" y="993654"/>
                    <a:pt x="294834" y="1130515"/>
                    <a:pt x="222564" y="1264231"/>
                  </a:cubicBezTo>
                  <a:cubicBezTo>
                    <a:pt x="159152" y="1383154"/>
                    <a:pt x="125815" y="1511978"/>
                    <a:pt x="78373" y="1637890"/>
                  </a:cubicBezTo>
                  <a:cubicBezTo>
                    <a:pt x="57975" y="1692751"/>
                    <a:pt x="35245" y="1746913"/>
                    <a:pt x="16011" y="1802356"/>
                  </a:cubicBezTo>
                  <a:cubicBezTo>
                    <a:pt x="9600" y="1824254"/>
                    <a:pt x="-2639" y="1846501"/>
                    <a:pt x="508" y="1869913"/>
                  </a:cubicBezTo>
                  <a:cubicBezTo>
                    <a:pt x="1324" y="1874689"/>
                    <a:pt x="5288" y="1878416"/>
                    <a:pt x="10300" y="1878532"/>
                  </a:cubicBezTo>
                  <a:cubicBezTo>
                    <a:pt x="10416" y="1878532"/>
                    <a:pt x="10533" y="1878532"/>
                    <a:pt x="10649" y="1878532"/>
                  </a:cubicBezTo>
                  <a:cubicBezTo>
                    <a:pt x="13564" y="1878416"/>
                    <a:pt x="16361" y="1877018"/>
                    <a:pt x="18226" y="1874689"/>
                  </a:cubicBezTo>
                  <a:cubicBezTo>
                    <a:pt x="26502" y="1861061"/>
                    <a:pt x="32331" y="1846035"/>
                    <a:pt x="38741" y="1831359"/>
                  </a:cubicBezTo>
                  <a:cubicBezTo>
                    <a:pt x="68815" y="1759260"/>
                    <a:pt x="100521" y="1687742"/>
                    <a:pt x="129429" y="1615294"/>
                  </a:cubicBezTo>
                  <a:cubicBezTo>
                    <a:pt x="178852" y="1476802"/>
                    <a:pt x="227110" y="1339009"/>
                    <a:pt x="302643" y="1210768"/>
                  </a:cubicBezTo>
                  <a:cubicBezTo>
                    <a:pt x="363490" y="1104191"/>
                    <a:pt x="416760" y="993304"/>
                    <a:pt x="484134" y="8905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9" name="Google Shape;2149;p22"/>
            <p:cNvSpPr/>
            <p:nvPr/>
          </p:nvSpPr>
          <p:spPr>
            <a:xfrm>
              <a:off x="14868289" y="9617288"/>
              <a:ext cx="384662" cy="1875285"/>
            </a:xfrm>
            <a:custGeom>
              <a:rect b="b" l="l" r="r" t="t"/>
              <a:pathLst>
                <a:path extrusionOk="0" h="1875285" w="384662">
                  <a:moveTo>
                    <a:pt x="371231" y="1499530"/>
                  </a:moveTo>
                  <a:cubicBezTo>
                    <a:pt x="374378" y="1205308"/>
                    <a:pt x="322740" y="914930"/>
                    <a:pt x="258046" y="628978"/>
                  </a:cubicBezTo>
                  <a:cubicBezTo>
                    <a:pt x="228323" y="487109"/>
                    <a:pt x="177734" y="346753"/>
                    <a:pt x="121200" y="213037"/>
                  </a:cubicBezTo>
                  <a:cubicBezTo>
                    <a:pt x="97770" y="155963"/>
                    <a:pt x="73408" y="99122"/>
                    <a:pt x="41703" y="46125"/>
                  </a:cubicBezTo>
                  <a:cubicBezTo>
                    <a:pt x="30396" y="31099"/>
                    <a:pt x="22586" y="8736"/>
                    <a:pt x="5568" y="0"/>
                  </a:cubicBezTo>
                  <a:lnTo>
                    <a:pt x="5568" y="117"/>
                  </a:lnTo>
                  <a:cubicBezTo>
                    <a:pt x="-3058" y="699"/>
                    <a:pt x="322" y="11182"/>
                    <a:pt x="2654" y="17006"/>
                  </a:cubicBezTo>
                  <a:cubicBezTo>
                    <a:pt x="16175" y="48804"/>
                    <a:pt x="31329" y="79787"/>
                    <a:pt x="44617" y="111585"/>
                  </a:cubicBezTo>
                  <a:cubicBezTo>
                    <a:pt x="92059" y="229810"/>
                    <a:pt x="137169" y="349549"/>
                    <a:pt x="174120" y="471617"/>
                  </a:cubicBezTo>
                  <a:cubicBezTo>
                    <a:pt x="229372" y="674521"/>
                    <a:pt x="264691" y="882433"/>
                    <a:pt x="296047" y="1090112"/>
                  </a:cubicBezTo>
                  <a:cubicBezTo>
                    <a:pt x="327053" y="1301635"/>
                    <a:pt x="316445" y="1515953"/>
                    <a:pt x="327752" y="1728874"/>
                  </a:cubicBezTo>
                  <a:cubicBezTo>
                    <a:pt x="329850" y="1771038"/>
                    <a:pt x="331482" y="1813320"/>
                    <a:pt x="334629" y="1855485"/>
                  </a:cubicBezTo>
                  <a:cubicBezTo>
                    <a:pt x="335212" y="1862590"/>
                    <a:pt x="337544" y="1868996"/>
                    <a:pt x="342905" y="1874004"/>
                  </a:cubicBezTo>
                  <a:cubicBezTo>
                    <a:pt x="358525" y="1889962"/>
                    <a:pt x="388133" y="1876567"/>
                    <a:pt x="386617" y="1854786"/>
                  </a:cubicBezTo>
                  <a:cubicBezTo>
                    <a:pt x="385568" y="1835334"/>
                    <a:pt x="384053" y="1815882"/>
                    <a:pt x="382887" y="1796431"/>
                  </a:cubicBezTo>
                  <a:cubicBezTo>
                    <a:pt x="377175" y="1697541"/>
                    <a:pt x="373212" y="1598536"/>
                    <a:pt x="371231" y="14995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0" name="Google Shape;2150;p22"/>
            <p:cNvSpPr/>
            <p:nvPr/>
          </p:nvSpPr>
          <p:spPr>
            <a:xfrm>
              <a:off x="13768969" y="9637554"/>
              <a:ext cx="617791" cy="2259661"/>
            </a:xfrm>
            <a:custGeom>
              <a:rect b="b" l="l" r="r" t="t"/>
              <a:pathLst>
                <a:path extrusionOk="0" h="2259661" w="617791">
                  <a:moveTo>
                    <a:pt x="606809" y="0"/>
                  </a:moveTo>
                  <a:cubicBezTo>
                    <a:pt x="599698" y="0"/>
                    <a:pt x="593870" y="5474"/>
                    <a:pt x="592938" y="12463"/>
                  </a:cubicBezTo>
                  <a:cubicBezTo>
                    <a:pt x="580115" y="27372"/>
                    <a:pt x="574054" y="47872"/>
                    <a:pt x="564729" y="65111"/>
                  </a:cubicBezTo>
                  <a:cubicBezTo>
                    <a:pt x="540833" y="116711"/>
                    <a:pt x="518453" y="169009"/>
                    <a:pt x="493858" y="220142"/>
                  </a:cubicBezTo>
                  <a:cubicBezTo>
                    <a:pt x="339410" y="529506"/>
                    <a:pt x="219814" y="856225"/>
                    <a:pt x="133440" y="1190865"/>
                  </a:cubicBezTo>
                  <a:cubicBezTo>
                    <a:pt x="76906" y="1425683"/>
                    <a:pt x="51262" y="1666209"/>
                    <a:pt x="25851" y="1906036"/>
                  </a:cubicBezTo>
                  <a:cubicBezTo>
                    <a:pt x="15244" y="2005275"/>
                    <a:pt x="6968" y="2104513"/>
                    <a:pt x="207" y="2203985"/>
                  </a:cubicBezTo>
                  <a:cubicBezTo>
                    <a:pt x="-959" y="2212954"/>
                    <a:pt x="2888" y="2221690"/>
                    <a:pt x="9532" y="2227048"/>
                  </a:cubicBezTo>
                  <a:cubicBezTo>
                    <a:pt x="12213" y="2244170"/>
                    <a:pt x="27716" y="2259778"/>
                    <a:pt x="45667" y="2262690"/>
                  </a:cubicBezTo>
                  <a:cubicBezTo>
                    <a:pt x="47416" y="2263156"/>
                    <a:pt x="49164" y="2263389"/>
                    <a:pt x="50913" y="2263505"/>
                  </a:cubicBezTo>
                  <a:cubicBezTo>
                    <a:pt x="57906" y="2263505"/>
                    <a:pt x="63268" y="2259428"/>
                    <a:pt x="65949" y="2253954"/>
                  </a:cubicBezTo>
                  <a:cubicBezTo>
                    <a:pt x="69330" y="2255585"/>
                    <a:pt x="73176" y="2256517"/>
                    <a:pt x="77023" y="2256517"/>
                  </a:cubicBezTo>
                  <a:cubicBezTo>
                    <a:pt x="127729" y="2251275"/>
                    <a:pt x="242428" y="2256051"/>
                    <a:pt x="246508" y="2186863"/>
                  </a:cubicBezTo>
                  <a:cubicBezTo>
                    <a:pt x="243477" y="2063164"/>
                    <a:pt x="240563" y="1938417"/>
                    <a:pt x="255716" y="1815300"/>
                  </a:cubicBezTo>
                  <a:cubicBezTo>
                    <a:pt x="278330" y="1624510"/>
                    <a:pt x="293483" y="1432672"/>
                    <a:pt x="335563" y="1244678"/>
                  </a:cubicBezTo>
                  <a:cubicBezTo>
                    <a:pt x="371931" y="1078115"/>
                    <a:pt x="404336" y="902816"/>
                    <a:pt x="445717" y="735904"/>
                  </a:cubicBezTo>
                  <a:cubicBezTo>
                    <a:pt x="503299" y="551171"/>
                    <a:pt x="553888" y="364574"/>
                    <a:pt x="590839" y="174483"/>
                  </a:cubicBezTo>
                  <a:cubicBezTo>
                    <a:pt x="598766" y="135230"/>
                    <a:pt x="608907" y="90619"/>
                    <a:pt x="616833" y="49736"/>
                  </a:cubicBezTo>
                  <a:cubicBezTo>
                    <a:pt x="617999" y="34128"/>
                    <a:pt x="630588" y="2912"/>
                    <a:pt x="606809" y="0"/>
                  </a:cubicBezTo>
                  <a:close/>
                  <a:moveTo>
                    <a:pt x="64784" y="2207014"/>
                  </a:moveTo>
                  <a:cubicBezTo>
                    <a:pt x="63385" y="2206082"/>
                    <a:pt x="61986" y="2205267"/>
                    <a:pt x="60005" y="2204684"/>
                  </a:cubicBezTo>
                  <a:cubicBezTo>
                    <a:pt x="58023" y="2203869"/>
                    <a:pt x="56274" y="2203286"/>
                    <a:pt x="54526" y="2202820"/>
                  </a:cubicBezTo>
                  <a:cubicBezTo>
                    <a:pt x="56274" y="2203286"/>
                    <a:pt x="58139" y="2203869"/>
                    <a:pt x="60121" y="2204684"/>
                  </a:cubicBezTo>
                  <a:cubicBezTo>
                    <a:pt x="61870" y="2205267"/>
                    <a:pt x="63502" y="2205965"/>
                    <a:pt x="64900" y="2206897"/>
                  </a:cubicBezTo>
                  <a:cubicBezTo>
                    <a:pt x="65017" y="2206897"/>
                    <a:pt x="65017" y="2206781"/>
                    <a:pt x="65133" y="2206781"/>
                  </a:cubicBezTo>
                  <a:cubicBezTo>
                    <a:pt x="65017" y="2206897"/>
                    <a:pt x="64900" y="2207014"/>
                    <a:pt x="64784" y="2207014"/>
                  </a:cubicBezTo>
                  <a:close/>
                  <a:moveTo>
                    <a:pt x="86814" y="2202704"/>
                  </a:moveTo>
                  <a:cubicBezTo>
                    <a:pt x="84833" y="2202471"/>
                    <a:pt x="82735" y="2202587"/>
                    <a:pt x="80753" y="2202587"/>
                  </a:cubicBezTo>
                  <a:cubicBezTo>
                    <a:pt x="82735" y="2202471"/>
                    <a:pt x="84833" y="2202471"/>
                    <a:pt x="86814" y="2202704"/>
                  </a:cubicBezTo>
                  <a:cubicBezTo>
                    <a:pt x="86814" y="2202704"/>
                    <a:pt x="86814" y="2202704"/>
                    <a:pt x="86814" y="2202704"/>
                  </a:cubicBezTo>
                  <a:close/>
                  <a:moveTo>
                    <a:pt x="557852" y="153634"/>
                  </a:moveTo>
                  <a:cubicBezTo>
                    <a:pt x="555054" y="160739"/>
                    <a:pt x="552140" y="167844"/>
                    <a:pt x="549226" y="174833"/>
                  </a:cubicBezTo>
                  <a:cubicBezTo>
                    <a:pt x="552257" y="167495"/>
                    <a:pt x="555054" y="160156"/>
                    <a:pt x="558085" y="152935"/>
                  </a:cubicBezTo>
                  <a:cubicBezTo>
                    <a:pt x="557968" y="153168"/>
                    <a:pt x="557852" y="153401"/>
                    <a:pt x="557852" y="1536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22"/>
            <p:cNvSpPr/>
            <p:nvPr/>
          </p:nvSpPr>
          <p:spPr>
            <a:xfrm>
              <a:off x="11844687" y="9304612"/>
              <a:ext cx="1690185" cy="1176421"/>
            </a:xfrm>
            <a:custGeom>
              <a:rect b="b" l="l" r="r" t="t"/>
              <a:pathLst>
                <a:path extrusionOk="0" h="1176421" w="1690185">
                  <a:moveTo>
                    <a:pt x="977633" y="534216"/>
                  </a:moveTo>
                  <a:cubicBezTo>
                    <a:pt x="1032069" y="494380"/>
                    <a:pt x="1076713" y="450468"/>
                    <a:pt x="1133480" y="411215"/>
                  </a:cubicBezTo>
                  <a:cubicBezTo>
                    <a:pt x="1188266" y="370914"/>
                    <a:pt x="1246431" y="335389"/>
                    <a:pt x="1300284" y="293690"/>
                  </a:cubicBezTo>
                  <a:cubicBezTo>
                    <a:pt x="1377800" y="233355"/>
                    <a:pt x="1452401" y="168709"/>
                    <a:pt x="1534579" y="114315"/>
                  </a:cubicBezTo>
                  <a:cubicBezTo>
                    <a:pt x="1562438" y="96144"/>
                    <a:pt x="1585984" y="80303"/>
                    <a:pt x="1616873" y="64462"/>
                  </a:cubicBezTo>
                  <a:cubicBezTo>
                    <a:pt x="1632493" y="54795"/>
                    <a:pt x="1655922" y="50951"/>
                    <a:pt x="1663849" y="32897"/>
                  </a:cubicBezTo>
                  <a:cubicBezTo>
                    <a:pt x="1675855" y="28122"/>
                    <a:pt x="1692057" y="28704"/>
                    <a:pt x="1700800" y="18570"/>
                  </a:cubicBezTo>
                  <a:cubicBezTo>
                    <a:pt x="1704996" y="-765"/>
                    <a:pt x="1670726" y="8437"/>
                    <a:pt x="1660119" y="9252"/>
                  </a:cubicBezTo>
                  <a:cubicBezTo>
                    <a:pt x="1634358" y="-15558"/>
                    <a:pt x="1598106" y="16124"/>
                    <a:pt x="1572229" y="27539"/>
                  </a:cubicBezTo>
                  <a:cubicBezTo>
                    <a:pt x="1510100" y="41516"/>
                    <a:pt x="1449370" y="61084"/>
                    <a:pt x="1389456" y="82633"/>
                  </a:cubicBezTo>
                  <a:cubicBezTo>
                    <a:pt x="1066456" y="190840"/>
                    <a:pt x="756277" y="346920"/>
                    <a:pt x="496688" y="569974"/>
                  </a:cubicBezTo>
                  <a:cubicBezTo>
                    <a:pt x="335013" y="692275"/>
                    <a:pt x="186160" y="829835"/>
                    <a:pt x="45700" y="975781"/>
                  </a:cubicBezTo>
                  <a:cubicBezTo>
                    <a:pt x="26700" y="998960"/>
                    <a:pt x="-4190" y="1023654"/>
                    <a:pt x="473" y="1056500"/>
                  </a:cubicBezTo>
                  <a:cubicBezTo>
                    <a:pt x="4320" y="1077816"/>
                    <a:pt x="21338" y="1093074"/>
                    <a:pt x="36725" y="1106818"/>
                  </a:cubicBezTo>
                  <a:cubicBezTo>
                    <a:pt x="68896" y="1133608"/>
                    <a:pt x="105264" y="1155390"/>
                    <a:pt x="140234" y="1178103"/>
                  </a:cubicBezTo>
                  <a:cubicBezTo>
                    <a:pt x="203412" y="1197671"/>
                    <a:pt x="291884" y="1094821"/>
                    <a:pt x="342007" y="1059296"/>
                  </a:cubicBezTo>
                  <a:cubicBezTo>
                    <a:pt x="440038" y="982887"/>
                    <a:pt x="519185" y="882599"/>
                    <a:pt x="620946" y="808171"/>
                  </a:cubicBezTo>
                  <a:cubicBezTo>
                    <a:pt x="738909" y="717784"/>
                    <a:pt x="854075" y="617847"/>
                    <a:pt x="977633" y="534216"/>
                  </a:cubicBezTo>
                  <a:close/>
                  <a:moveTo>
                    <a:pt x="495989" y="570556"/>
                  </a:moveTo>
                  <a:cubicBezTo>
                    <a:pt x="496105" y="570440"/>
                    <a:pt x="496338" y="570324"/>
                    <a:pt x="496455" y="570207"/>
                  </a:cubicBezTo>
                  <a:cubicBezTo>
                    <a:pt x="495989" y="570556"/>
                    <a:pt x="495639" y="570906"/>
                    <a:pt x="495173" y="571256"/>
                  </a:cubicBezTo>
                  <a:cubicBezTo>
                    <a:pt x="495406" y="571022"/>
                    <a:pt x="495756" y="570790"/>
                    <a:pt x="495989" y="5705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2" name="Google Shape;2152;p22"/>
            <p:cNvSpPr/>
            <p:nvPr/>
          </p:nvSpPr>
          <p:spPr>
            <a:xfrm>
              <a:off x="14598298" y="9447230"/>
              <a:ext cx="11700" cy="11700"/>
            </a:xfrm>
            <a:custGeom>
              <a:rect b="b" l="l" r="r" t="t"/>
              <a:pathLst>
                <a:path extrusionOk="0" h="120000" w="120000">
                  <a:moveTo>
                    <a:pt x="2399" y="1205"/>
                  </a:moveTo>
                  <a:cubicBezTo>
                    <a:pt x="1205" y="1205"/>
                    <a:pt x="1205" y="1205"/>
                    <a:pt x="0" y="0"/>
                  </a:cubicBezTo>
                  <a:cubicBezTo>
                    <a:pt x="0" y="2400"/>
                    <a:pt x="1205" y="3595"/>
                    <a:pt x="1205" y="6006"/>
                  </a:cubicBezTo>
                  <a:cubicBezTo>
                    <a:pt x="4798" y="8396"/>
                    <a:pt x="7196" y="8396"/>
                    <a:pt x="10800" y="12002"/>
                  </a:cubicBezTo>
                  <a:cubicBezTo>
                    <a:pt x="8401" y="8396"/>
                    <a:pt x="4798" y="4801"/>
                    <a:pt x="2399" y="12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3" name="Google Shape;2153;p22"/>
            <p:cNvSpPr/>
            <p:nvPr/>
          </p:nvSpPr>
          <p:spPr>
            <a:xfrm>
              <a:off x="14378452" y="9446947"/>
              <a:ext cx="291411" cy="2224717"/>
            </a:xfrm>
            <a:custGeom>
              <a:rect b="b" l="l" r="r" t="t"/>
              <a:pathLst>
                <a:path extrusionOk="0" h="2224717" w="291411">
                  <a:moveTo>
                    <a:pt x="259246" y="279363"/>
                  </a:moveTo>
                  <a:cubicBezTo>
                    <a:pt x="247473" y="186647"/>
                    <a:pt x="237915" y="92184"/>
                    <a:pt x="219964" y="866"/>
                  </a:cubicBezTo>
                  <a:cubicBezTo>
                    <a:pt x="216234" y="-1580"/>
                    <a:pt x="213786" y="1332"/>
                    <a:pt x="212270" y="7389"/>
                  </a:cubicBezTo>
                  <a:cubicBezTo>
                    <a:pt x="204810" y="-998"/>
                    <a:pt x="188491" y="516"/>
                    <a:pt x="184411" y="11931"/>
                  </a:cubicBezTo>
                  <a:cubicBezTo>
                    <a:pt x="175203" y="126778"/>
                    <a:pt x="149908" y="240227"/>
                    <a:pt x="140816" y="355307"/>
                  </a:cubicBezTo>
                  <a:cubicBezTo>
                    <a:pt x="131141" y="609111"/>
                    <a:pt x="95473" y="860352"/>
                    <a:pt x="63184" y="1111944"/>
                  </a:cubicBezTo>
                  <a:cubicBezTo>
                    <a:pt x="37074" y="1346995"/>
                    <a:pt x="22736" y="1583328"/>
                    <a:pt x="11313" y="1819427"/>
                  </a:cubicBezTo>
                  <a:cubicBezTo>
                    <a:pt x="6417" y="1922393"/>
                    <a:pt x="472" y="2025010"/>
                    <a:pt x="1289" y="2128092"/>
                  </a:cubicBezTo>
                  <a:cubicBezTo>
                    <a:pt x="-11417" y="2217431"/>
                    <a:pt x="72393" y="2226632"/>
                    <a:pt x="140233" y="2232456"/>
                  </a:cubicBezTo>
                  <a:cubicBezTo>
                    <a:pt x="162381" y="2234436"/>
                    <a:pt x="185227" y="2235834"/>
                    <a:pt x="207491" y="2233155"/>
                  </a:cubicBezTo>
                  <a:cubicBezTo>
                    <a:pt x="225209" y="2231524"/>
                    <a:pt x="234184" y="2211723"/>
                    <a:pt x="228706" y="2196698"/>
                  </a:cubicBezTo>
                  <a:cubicBezTo>
                    <a:pt x="254583" y="2195416"/>
                    <a:pt x="255865" y="2166181"/>
                    <a:pt x="254933" y="2145913"/>
                  </a:cubicBezTo>
                  <a:cubicBezTo>
                    <a:pt x="255166" y="2103050"/>
                    <a:pt x="254933" y="2060069"/>
                    <a:pt x="254933" y="2017089"/>
                  </a:cubicBezTo>
                  <a:cubicBezTo>
                    <a:pt x="255283" y="1876268"/>
                    <a:pt x="266939" y="1739640"/>
                    <a:pt x="277663" y="1597654"/>
                  </a:cubicBezTo>
                  <a:cubicBezTo>
                    <a:pt x="294915" y="1268256"/>
                    <a:pt x="292467" y="938043"/>
                    <a:pt x="288737" y="608296"/>
                  </a:cubicBezTo>
                  <a:cubicBezTo>
                    <a:pt x="285939" y="498108"/>
                    <a:pt x="276731" y="388386"/>
                    <a:pt x="259246" y="279363"/>
                  </a:cubicBezTo>
                  <a:close/>
                  <a:moveTo>
                    <a:pt x="197000" y="2180391"/>
                  </a:moveTo>
                  <a:cubicBezTo>
                    <a:pt x="190473" y="2180740"/>
                    <a:pt x="183829" y="2180856"/>
                    <a:pt x="177301" y="2180740"/>
                  </a:cubicBezTo>
                  <a:cubicBezTo>
                    <a:pt x="183829" y="2180856"/>
                    <a:pt x="190356" y="2180740"/>
                    <a:pt x="196884" y="2180391"/>
                  </a:cubicBezTo>
                  <a:cubicBezTo>
                    <a:pt x="198865" y="2180158"/>
                    <a:pt x="200847" y="2180041"/>
                    <a:pt x="202829" y="2180041"/>
                  </a:cubicBezTo>
                  <a:cubicBezTo>
                    <a:pt x="202712" y="2179808"/>
                    <a:pt x="202712" y="2179459"/>
                    <a:pt x="202596" y="2179226"/>
                  </a:cubicBezTo>
                  <a:cubicBezTo>
                    <a:pt x="202712" y="2179459"/>
                    <a:pt x="202829" y="2179808"/>
                    <a:pt x="202945" y="2180041"/>
                  </a:cubicBezTo>
                  <a:cubicBezTo>
                    <a:pt x="200964" y="2180041"/>
                    <a:pt x="198982" y="2180158"/>
                    <a:pt x="197000" y="21803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4" name="Google Shape;2154;p22"/>
            <p:cNvSpPr/>
            <p:nvPr/>
          </p:nvSpPr>
          <p:spPr>
            <a:xfrm>
              <a:off x="13527356" y="9277436"/>
              <a:ext cx="722700" cy="2282956"/>
            </a:xfrm>
            <a:custGeom>
              <a:rect b="b" l="l" r="r" t="t"/>
              <a:pathLst>
                <a:path extrusionOk="0" h="2282956" w="722700">
                  <a:moveTo>
                    <a:pt x="592793" y="192391"/>
                  </a:moveTo>
                  <a:cubicBezTo>
                    <a:pt x="626713" y="143587"/>
                    <a:pt x="663315" y="96530"/>
                    <a:pt x="702713" y="51919"/>
                  </a:cubicBezTo>
                  <a:cubicBezTo>
                    <a:pt x="712971" y="37942"/>
                    <a:pt x="741762" y="23965"/>
                    <a:pt x="725094" y="4629"/>
                  </a:cubicBezTo>
                  <a:cubicBezTo>
                    <a:pt x="703180" y="-12260"/>
                    <a:pt x="685811" y="21518"/>
                    <a:pt x="670891" y="34680"/>
                  </a:cubicBezTo>
                  <a:cubicBezTo>
                    <a:pt x="636039" y="73584"/>
                    <a:pt x="602818" y="114235"/>
                    <a:pt x="572161" y="156516"/>
                  </a:cubicBezTo>
                  <a:cubicBezTo>
                    <a:pt x="455130" y="315508"/>
                    <a:pt x="373768" y="496630"/>
                    <a:pt x="300099" y="678684"/>
                  </a:cubicBezTo>
                  <a:cubicBezTo>
                    <a:pt x="169897" y="988397"/>
                    <a:pt x="97743" y="1317563"/>
                    <a:pt x="49136" y="1649406"/>
                  </a:cubicBezTo>
                  <a:cubicBezTo>
                    <a:pt x="27222" y="1799080"/>
                    <a:pt x="12069" y="1949685"/>
                    <a:pt x="5424" y="2100756"/>
                  </a:cubicBezTo>
                  <a:cubicBezTo>
                    <a:pt x="2627" y="2150958"/>
                    <a:pt x="3559" y="2201509"/>
                    <a:pt x="762" y="2251595"/>
                  </a:cubicBezTo>
                  <a:cubicBezTo>
                    <a:pt x="-2502" y="2265106"/>
                    <a:pt x="4958" y="2279200"/>
                    <a:pt x="18596" y="2282927"/>
                  </a:cubicBezTo>
                  <a:cubicBezTo>
                    <a:pt x="21161" y="2283393"/>
                    <a:pt x="23492" y="2283626"/>
                    <a:pt x="25823" y="2283509"/>
                  </a:cubicBezTo>
                  <a:cubicBezTo>
                    <a:pt x="56713" y="2283509"/>
                    <a:pt x="53566" y="2240063"/>
                    <a:pt x="53449" y="2216069"/>
                  </a:cubicBezTo>
                  <a:cubicBezTo>
                    <a:pt x="53799" y="2181126"/>
                    <a:pt x="54381" y="2146299"/>
                    <a:pt x="55664" y="2111356"/>
                  </a:cubicBezTo>
                  <a:cubicBezTo>
                    <a:pt x="62774" y="1923711"/>
                    <a:pt x="83406" y="1735483"/>
                    <a:pt x="113946" y="1549702"/>
                  </a:cubicBezTo>
                  <a:cubicBezTo>
                    <a:pt x="160455" y="1249540"/>
                    <a:pt x="232958" y="952755"/>
                    <a:pt x="350572" y="671928"/>
                  </a:cubicBezTo>
                  <a:cubicBezTo>
                    <a:pt x="417480" y="505599"/>
                    <a:pt x="490799" y="340550"/>
                    <a:pt x="592793" y="1923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5" name="Google Shape;2155;p22"/>
            <p:cNvSpPr/>
            <p:nvPr/>
          </p:nvSpPr>
          <p:spPr>
            <a:xfrm>
              <a:off x="12460167" y="9077931"/>
              <a:ext cx="1666872" cy="1968467"/>
            </a:xfrm>
            <a:custGeom>
              <a:rect b="b" l="l" r="r" t="t"/>
              <a:pathLst>
                <a:path extrusionOk="0" h="1968467" w="1666872">
                  <a:moveTo>
                    <a:pt x="1469634" y="157427"/>
                  </a:moveTo>
                  <a:cubicBezTo>
                    <a:pt x="1533861" y="110836"/>
                    <a:pt x="1594125" y="58655"/>
                    <a:pt x="1661382" y="16373"/>
                  </a:cubicBezTo>
                  <a:cubicBezTo>
                    <a:pt x="1666394" y="13345"/>
                    <a:pt x="1671174" y="9850"/>
                    <a:pt x="1675720" y="6240"/>
                  </a:cubicBezTo>
                  <a:cubicBezTo>
                    <a:pt x="1677235" y="4958"/>
                    <a:pt x="1677468" y="2279"/>
                    <a:pt x="1675720" y="1115"/>
                  </a:cubicBezTo>
                  <a:cubicBezTo>
                    <a:pt x="1666744" y="-2496"/>
                    <a:pt x="1657069" y="3561"/>
                    <a:pt x="1648443" y="6589"/>
                  </a:cubicBezTo>
                  <a:cubicBezTo>
                    <a:pt x="1568830" y="42115"/>
                    <a:pt x="1501805" y="99654"/>
                    <a:pt x="1429069" y="147061"/>
                  </a:cubicBezTo>
                  <a:cubicBezTo>
                    <a:pt x="1305744" y="226731"/>
                    <a:pt x="1197805" y="325970"/>
                    <a:pt x="1088817" y="423695"/>
                  </a:cubicBezTo>
                  <a:cubicBezTo>
                    <a:pt x="940314" y="553567"/>
                    <a:pt x="812093" y="704521"/>
                    <a:pt x="679676" y="850351"/>
                  </a:cubicBezTo>
                  <a:cubicBezTo>
                    <a:pt x="552271" y="998860"/>
                    <a:pt x="452491" y="1168102"/>
                    <a:pt x="338491" y="1326627"/>
                  </a:cubicBezTo>
                  <a:cubicBezTo>
                    <a:pt x="229503" y="1484687"/>
                    <a:pt x="135203" y="1651716"/>
                    <a:pt x="57105" y="1827130"/>
                  </a:cubicBezTo>
                  <a:cubicBezTo>
                    <a:pt x="38804" y="1865568"/>
                    <a:pt x="19454" y="1903772"/>
                    <a:pt x="2203" y="1942676"/>
                  </a:cubicBezTo>
                  <a:cubicBezTo>
                    <a:pt x="-3392" y="1955605"/>
                    <a:pt x="1970" y="1970864"/>
                    <a:pt x="14908" y="1976804"/>
                  </a:cubicBezTo>
                  <a:cubicBezTo>
                    <a:pt x="54307" y="1991247"/>
                    <a:pt x="61884" y="1926369"/>
                    <a:pt x="78786" y="1900977"/>
                  </a:cubicBezTo>
                  <a:cubicBezTo>
                    <a:pt x="106295" y="1843787"/>
                    <a:pt x="133221" y="1786363"/>
                    <a:pt x="159915" y="1728940"/>
                  </a:cubicBezTo>
                  <a:cubicBezTo>
                    <a:pt x="215399" y="1608037"/>
                    <a:pt x="286620" y="1495519"/>
                    <a:pt x="359007" y="1384284"/>
                  </a:cubicBezTo>
                  <a:cubicBezTo>
                    <a:pt x="472074" y="1222496"/>
                    <a:pt x="574884" y="1053255"/>
                    <a:pt x="698443" y="899155"/>
                  </a:cubicBezTo>
                  <a:cubicBezTo>
                    <a:pt x="835872" y="744357"/>
                    <a:pt x="969688" y="585016"/>
                    <a:pt x="1124136" y="446757"/>
                  </a:cubicBezTo>
                  <a:cubicBezTo>
                    <a:pt x="1234173" y="344140"/>
                    <a:pt x="1345259" y="242689"/>
                    <a:pt x="1469634" y="1574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6" name="Google Shape;2156;p22"/>
            <p:cNvSpPr/>
            <p:nvPr/>
          </p:nvSpPr>
          <p:spPr>
            <a:xfrm>
              <a:off x="13520234" y="6076948"/>
              <a:ext cx="279754" cy="349432"/>
            </a:xfrm>
            <a:custGeom>
              <a:rect b="b" l="l" r="r" t="t"/>
              <a:pathLst>
                <a:path extrusionOk="0" h="349432" w="279754">
                  <a:moveTo>
                    <a:pt x="10449" y="233663"/>
                  </a:moveTo>
                  <a:cubicBezTo>
                    <a:pt x="22688" y="242399"/>
                    <a:pt x="37492" y="237507"/>
                    <a:pt x="50780" y="234362"/>
                  </a:cubicBezTo>
                  <a:cubicBezTo>
                    <a:pt x="93210" y="225160"/>
                    <a:pt x="139253" y="236459"/>
                    <a:pt x="172940" y="263481"/>
                  </a:cubicBezTo>
                  <a:cubicBezTo>
                    <a:pt x="194388" y="282118"/>
                    <a:pt x="212222" y="304714"/>
                    <a:pt x="226560" y="329175"/>
                  </a:cubicBezTo>
                  <a:cubicBezTo>
                    <a:pt x="233087" y="340706"/>
                    <a:pt x="240081" y="354916"/>
                    <a:pt x="255118" y="355964"/>
                  </a:cubicBezTo>
                  <a:cubicBezTo>
                    <a:pt x="273185" y="358178"/>
                    <a:pt x="289504" y="339541"/>
                    <a:pt x="283560" y="321837"/>
                  </a:cubicBezTo>
                  <a:cubicBezTo>
                    <a:pt x="280179" y="311936"/>
                    <a:pt x="275284" y="302618"/>
                    <a:pt x="270971" y="293183"/>
                  </a:cubicBezTo>
                  <a:cubicBezTo>
                    <a:pt x="256866" y="263132"/>
                    <a:pt x="247658" y="230751"/>
                    <a:pt x="244627" y="197672"/>
                  </a:cubicBezTo>
                  <a:cubicBezTo>
                    <a:pt x="241363" y="163544"/>
                    <a:pt x="246958" y="129532"/>
                    <a:pt x="256750" y="96919"/>
                  </a:cubicBezTo>
                  <a:cubicBezTo>
                    <a:pt x="263044" y="81194"/>
                    <a:pt x="272253" y="58365"/>
                    <a:pt x="256400" y="44504"/>
                  </a:cubicBezTo>
                  <a:cubicBezTo>
                    <a:pt x="237866" y="27615"/>
                    <a:pt x="211756" y="40544"/>
                    <a:pt x="189725" y="40660"/>
                  </a:cubicBezTo>
                  <a:cubicBezTo>
                    <a:pt x="161400" y="42757"/>
                    <a:pt x="133658" y="31924"/>
                    <a:pt x="109179" y="18646"/>
                  </a:cubicBezTo>
                  <a:cubicBezTo>
                    <a:pt x="102535" y="13754"/>
                    <a:pt x="95191" y="8279"/>
                    <a:pt x="86682" y="8862"/>
                  </a:cubicBezTo>
                  <a:cubicBezTo>
                    <a:pt x="82602" y="-4184"/>
                    <a:pt x="63253" y="-2436"/>
                    <a:pt x="63253" y="11541"/>
                  </a:cubicBezTo>
                  <a:cubicBezTo>
                    <a:pt x="64885" y="28663"/>
                    <a:pt x="63719" y="46018"/>
                    <a:pt x="60572" y="63024"/>
                  </a:cubicBezTo>
                  <a:cubicBezTo>
                    <a:pt x="51480" y="101112"/>
                    <a:pt x="43204" y="139200"/>
                    <a:pt x="22572" y="173794"/>
                  </a:cubicBezTo>
                  <a:cubicBezTo>
                    <a:pt x="10332" y="191848"/>
                    <a:pt x="-13913" y="214095"/>
                    <a:pt x="10449" y="2336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7" name="Google Shape;2157;p22"/>
            <p:cNvSpPr/>
            <p:nvPr/>
          </p:nvSpPr>
          <p:spPr>
            <a:xfrm>
              <a:off x="12867892" y="10930990"/>
              <a:ext cx="268098" cy="407670"/>
            </a:xfrm>
            <a:custGeom>
              <a:rect b="b" l="l" r="r" t="t"/>
              <a:pathLst>
                <a:path extrusionOk="0" h="407670" w="268098">
                  <a:moveTo>
                    <a:pt x="197699" y="105225"/>
                  </a:moveTo>
                  <a:cubicBezTo>
                    <a:pt x="173920" y="92878"/>
                    <a:pt x="152355" y="74941"/>
                    <a:pt x="136153" y="53509"/>
                  </a:cubicBezTo>
                  <a:cubicBezTo>
                    <a:pt x="127876" y="42327"/>
                    <a:pt x="119833" y="26719"/>
                    <a:pt x="103981" y="26952"/>
                  </a:cubicBezTo>
                  <a:cubicBezTo>
                    <a:pt x="96987" y="-15562"/>
                    <a:pt x="73324" y="-3449"/>
                    <a:pt x="74723" y="33242"/>
                  </a:cubicBezTo>
                  <a:cubicBezTo>
                    <a:pt x="76705" y="106739"/>
                    <a:pt x="46981" y="172199"/>
                    <a:pt x="7582" y="233583"/>
                  </a:cubicBezTo>
                  <a:cubicBezTo>
                    <a:pt x="-9903" y="255015"/>
                    <a:pt x="4668" y="285648"/>
                    <a:pt x="32760" y="283319"/>
                  </a:cubicBezTo>
                  <a:cubicBezTo>
                    <a:pt x="56889" y="280873"/>
                    <a:pt x="80784" y="286929"/>
                    <a:pt x="101183" y="299975"/>
                  </a:cubicBezTo>
                  <a:cubicBezTo>
                    <a:pt x="129275" y="318378"/>
                    <a:pt x="151656" y="344353"/>
                    <a:pt x="171472" y="371259"/>
                  </a:cubicBezTo>
                  <a:cubicBezTo>
                    <a:pt x="181263" y="384421"/>
                    <a:pt x="187558" y="401427"/>
                    <a:pt x="202361" y="409813"/>
                  </a:cubicBezTo>
                  <a:cubicBezTo>
                    <a:pt x="217515" y="418432"/>
                    <a:pt x="239196" y="409347"/>
                    <a:pt x="242809" y="392109"/>
                  </a:cubicBezTo>
                  <a:cubicBezTo>
                    <a:pt x="245956" y="376966"/>
                    <a:pt x="241877" y="361591"/>
                    <a:pt x="240128" y="346449"/>
                  </a:cubicBezTo>
                  <a:cubicBezTo>
                    <a:pt x="235466" y="314185"/>
                    <a:pt x="234183" y="281339"/>
                    <a:pt x="239778" y="249191"/>
                  </a:cubicBezTo>
                  <a:cubicBezTo>
                    <a:pt x="244907" y="223799"/>
                    <a:pt x="251901" y="198407"/>
                    <a:pt x="265189" y="175926"/>
                  </a:cubicBezTo>
                  <a:cubicBezTo>
                    <a:pt x="273232" y="163347"/>
                    <a:pt x="283374" y="147972"/>
                    <a:pt x="276030" y="132830"/>
                  </a:cubicBezTo>
                  <a:cubicBezTo>
                    <a:pt x="261576" y="103477"/>
                    <a:pt x="222294" y="120833"/>
                    <a:pt x="197699" y="1052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8" name="Google Shape;2158;p22"/>
            <p:cNvSpPr/>
            <p:nvPr/>
          </p:nvSpPr>
          <p:spPr>
            <a:xfrm>
              <a:off x="12557352" y="7410992"/>
              <a:ext cx="1550308" cy="1362785"/>
            </a:xfrm>
            <a:custGeom>
              <a:rect b="b" l="l" r="r" t="t"/>
              <a:pathLst>
                <a:path extrusionOk="0" h="1362785" w="1550308">
                  <a:moveTo>
                    <a:pt x="66110" y="237828"/>
                  </a:moveTo>
                  <a:cubicBezTo>
                    <a:pt x="246669" y="248544"/>
                    <a:pt x="422564" y="298629"/>
                    <a:pt x="586920" y="373175"/>
                  </a:cubicBezTo>
                  <a:cubicBezTo>
                    <a:pt x="654062" y="409865"/>
                    <a:pt x="720387" y="448536"/>
                    <a:pt x="785313" y="488953"/>
                  </a:cubicBezTo>
                  <a:cubicBezTo>
                    <a:pt x="835669" y="522732"/>
                    <a:pt x="884859" y="565013"/>
                    <a:pt x="933583" y="602169"/>
                  </a:cubicBezTo>
                  <a:cubicBezTo>
                    <a:pt x="1016694" y="662272"/>
                    <a:pt x="1089314" y="733672"/>
                    <a:pt x="1155056" y="812178"/>
                  </a:cubicBezTo>
                  <a:cubicBezTo>
                    <a:pt x="1211240" y="873329"/>
                    <a:pt x="1268240" y="934829"/>
                    <a:pt x="1315565" y="1004715"/>
                  </a:cubicBezTo>
                  <a:cubicBezTo>
                    <a:pt x="1354848" y="1063070"/>
                    <a:pt x="1386320" y="1126085"/>
                    <a:pt x="1418725" y="1188400"/>
                  </a:cubicBezTo>
                  <a:cubicBezTo>
                    <a:pt x="1443786" y="1243843"/>
                    <a:pt x="1467216" y="1300102"/>
                    <a:pt x="1500670" y="1351235"/>
                  </a:cubicBezTo>
                  <a:cubicBezTo>
                    <a:pt x="1504633" y="1357642"/>
                    <a:pt x="1510111" y="1362999"/>
                    <a:pt x="1517572" y="1364980"/>
                  </a:cubicBezTo>
                  <a:cubicBezTo>
                    <a:pt x="1520020" y="1365795"/>
                    <a:pt x="1522351" y="1366144"/>
                    <a:pt x="1524799" y="1366261"/>
                  </a:cubicBezTo>
                  <a:cubicBezTo>
                    <a:pt x="1542400" y="1366261"/>
                    <a:pt x="1557320" y="1346227"/>
                    <a:pt x="1549161" y="1329221"/>
                  </a:cubicBezTo>
                  <a:cubicBezTo>
                    <a:pt x="1542983" y="1316409"/>
                    <a:pt x="1535173" y="1304295"/>
                    <a:pt x="1527946" y="1291948"/>
                  </a:cubicBezTo>
                  <a:cubicBezTo>
                    <a:pt x="1527480" y="1267255"/>
                    <a:pt x="1526081" y="1242329"/>
                    <a:pt x="1522001" y="1217985"/>
                  </a:cubicBezTo>
                  <a:cubicBezTo>
                    <a:pt x="1516289" y="1180829"/>
                    <a:pt x="1505565" y="1144837"/>
                    <a:pt x="1493326" y="1109428"/>
                  </a:cubicBezTo>
                  <a:cubicBezTo>
                    <a:pt x="1434578" y="950437"/>
                    <a:pt x="1335964" y="809848"/>
                    <a:pt x="1233154" y="676249"/>
                  </a:cubicBezTo>
                  <a:cubicBezTo>
                    <a:pt x="1156222" y="573865"/>
                    <a:pt x="1074393" y="474976"/>
                    <a:pt x="976712" y="391578"/>
                  </a:cubicBezTo>
                  <a:cubicBezTo>
                    <a:pt x="929737" y="349530"/>
                    <a:pt x="884743" y="304686"/>
                    <a:pt x="834037" y="266947"/>
                  </a:cubicBezTo>
                  <a:cubicBezTo>
                    <a:pt x="781000" y="228044"/>
                    <a:pt x="724117" y="195081"/>
                    <a:pt x="667583" y="161419"/>
                  </a:cubicBezTo>
                  <a:cubicBezTo>
                    <a:pt x="593914" y="117274"/>
                    <a:pt x="510687" y="93745"/>
                    <a:pt x="429092" y="68703"/>
                  </a:cubicBezTo>
                  <a:cubicBezTo>
                    <a:pt x="348779" y="41447"/>
                    <a:pt x="266951" y="18851"/>
                    <a:pt x="182442" y="9416"/>
                  </a:cubicBezTo>
                  <a:cubicBezTo>
                    <a:pt x="140129" y="4873"/>
                    <a:pt x="103877" y="-16326"/>
                    <a:pt x="72754" y="25373"/>
                  </a:cubicBezTo>
                  <a:cubicBezTo>
                    <a:pt x="37668" y="64044"/>
                    <a:pt x="17619" y="113896"/>
                    <a:pt x="3632" y="163632"/>
                  </a:cubicBezTo>
                  <a:cubicBezTo>
                    <a:pt x="-12454" y="204865"/>
                    <a:pt x="27877" y="236780"/>
                    <a:pt x="66110" y="2378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9" name="Google Shape;2159;p22"/>
            <p:cNvSpPr/>
            <p:nvPr/>
          </p:nvSpPr>
          <p:spPr>
            <a:xfrm>
              <a:off x="11836285" y="7115401"/>
              <a:ext cx="326380" cy="267897"/>
            </a:xfrm>
            <a:custGeom>
              <a:rect b="b" l="l" r="r" t="t"/>
              <a:pathLst>
                <a:path extrusionOk="0" h="267897" w="326380">
                  <a:moveTo>
                    <a:pt x="32538" y="59123"/>
                  </a:moveTo>
                  <a:cubicBezTo>
                    <a:pt x="63544" y="110606"/>
                    <a:pt x="69838" y="171058"/>
                    <a:pt x="67391" y="229995"/>
                  </a:cubicBezTo>
                  <a:cubicBezTo>
                    <a:pt x="65992" y="241643"/>
                    <a:pt x="64943" y="254689"/>
                    <a:pt x="73102" y="264356"/>
                  </a:cubicBezTo>
                  <a:cubicBezTo>
                    <a:pt x="95133" y="288118"/>
                    <a:pt x="126955" y="264007"/>
                    <a:pt x="150734" y="255155"/>
                  </a:cubicBezTo>
                  <a:cubicBezTo>
                    <a:pt x="171133" y="247933"/>
                    <a:pt x="192581" y="243041"/>
                    <a:pt x="214378" y="244206"/>
                  </a:cubicBezTo>
                  <a:cubicBezTo>
                    <a:pt x="234194" y="245370"/>
                    <a:pt x="252728" y="252941"/>
                    <a:pt x="270679" y="260978"/>
                  </a:cubicBezTo>
                  <a:cubicBezTo>
                    <a:pt x="280004" y="265055"/>
                    <a:pt x="294342" y="274956"/>
                    <a:pt x="306115" y="272277"/>
                  </a:cubicBezTo>
                  <a:cubicBezTo>
                    <a:pt x="330010" y="268666"/>
                    <a:pt x="335256" y="239081"/>
                    <a:pt x="321618" y="222075"/>
                  </a:cubicBezTo>
                  <a:cubicBezTo>
                    <a:pt x="293642" y="177814"/>
                    <a:pt x="265783" y="132504"/>
                    <a:pt x="254010" y="79973"/>
                  </a:cubicBezTo>
                  <a:cubicBezTo>
                    <a:pt x="248882" y="62617"/>
                    <a:pt x="253661" y="41884"/>
                    <a:pt x="241538" y="27092"/>
                  </a:cubicBezTo>
                  <a:cubicBezTo>
                    <a:pt x="227084" y="9504"/>
                    <a:pt x="202605" y="14279"/>
                    <a:pt x="182789" y="17191"/>
                  </a:cubicBezTo>
                  <a:cubicBezTo>
                    <a:pt x="154581" y="20686"/>
                    <a:pt x="126023" y="28490"/>
                    <a:pt x="97581" y="22316"/>
                  </a:cubicBezTo>
                  <a:cubicBezTo>
                    <a:pt x="81728" y="19288"/>
                    <a:pt x="65759" y="15910"/>
                    <a:pt x="50955" y="9271"/>
                  </a:cubicBezTo>
                  <a:cubicBezTo>
                    <a:pt x="36851" y="-397"/>
                    <a:pt x="16802" y="-5988"/>
                    <a:pt x="5145" y="10436"/>
                  </a:cubicBezTo>
                  <a:cubicBezTo>
                    <a:pt x="-10475" y="32333"/>
                    <a:pt x="12605" y="52135"/>
                    <a:pt x="32538" y="591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0" name="Google Shape;2160;p22"/>
            <p:cNvSpPr/>
            <p:nvPr/>
          </p:nvSpPr>
          <p:spPr>
            <a:xfrm>
              <a:off x="16718673" y="10978209"/>
              <a:ext cx="431288" cy="570739"/>
            </a:xfrm>
            <a:custGeom>
              <a:rect b="b" l="l" r="r" t="t"/>
              <a:pathLst>
                <a:path extrusionOk="0" h="570739" w="431288">
                  <a:moveTo>
                    <a:pt x="399749" y="240526"/>
                  </a:moveTo>
                  <a:cubicBezTo>
                    <a:pt x="366411" y="219327"/>
                    <a:pt x="339135" y="188694"/>
                    <a:pt x="325031" y="151421"/>
                  </a:cubicBezTo>
                  <a:cubicBezTo>
                    <a:pt x="314424" y="117759"/>
                    <a:pt x="305448" y="83514"/>
                    <a:pt x="299503" y="48687"/>
                  </a:cubicBezTo>
                  <a:cubicBezTo>
                    <a:pt x="297755" y="37273"/>
                    <a:pt x="288663" y="28421"/>
                    <a:pt x="277706" y="26324"/>
                  </a:cubicBezTo>
                  <a:cubicBezTo>
                    <a:pt x="277240" y="22131"/>
                    <a:pt x="276890" y="18054"/>
                    <a:pt x="276540" y="13977"/>
                  </a:cubicBezTo>
                  <a:cubicBezTo>
                    <a:pt x="276424" y="12230"/>
                    <a:pt x="274442" y="10949"/>
                    <a:pt x="272693" y="11182"/>
                  </a:cubicBezTo>
                  <a:cubicBezTo>
                    <a:pt x="272344" y="11298"/>
                    <a:pt x="271994" y="11531"/>
                    <a:pt x="271644" y="11764"/>
                  </a:cubicBezTo>
                  <a:cubicBezTo>
                    <a:pt x="270129" y="6057"/>
                    <a:pt x="267448" y="1048"/>
                    <a:pt x="261387" y="0"/>
                  </a:cubicBezTo>
                  <a:cubicBezTo>
                    <a:pt x="254509" y="0"/>
                    <a:pt x="255092" y="8037"/>
                    <a:pt x="253693" y="12929"/>
                  </a:cubicBezTo>
                  <a:cubicBezTo>
                    <a:pt x="247049" y="60102"/>
                    <a:pt x="222338" y="100520"/>
                    <a:pt x="191565" y="135929"/>
                  </a:cubicBezTo>
                  <a:cubicBezTo>
                    <a:pt x="166853" y="164583"/>
                    <a:pt x="143074" y="194517"/>
                    <a:pt x="113233" y="218162"/>
                  </a:cubicBezTo>
                  <a:cubicBezTo>
                    <a:pt x="81877" y="242855"/>
                    <a:pt x="45859" y="260327"/>
                    <a:pt x="11123" y="279196"/>
                  </a:cubicBezTo>
                  <a:cubicBezTo>
                    <a:pt x="-5429" y="291077"/>
                    <a:pt x="-2982" y="317284"/>
                    <a:pt x="14969" y="326486"/>
                  </a:cubicBezTo>
                  <a:cubicBezTo>
                    <a:pt x="25343" y="332193"/>
                    <a:pt x="37350" y="333824"/>
                    <a:pt x="48540" y="337202"/>
                  </a:cubicBezTo>
                  <a:cubicBezTo>
                    <a:pt x="75000" y="345006"/>
                    <a:pt x="98196" y="360963"/>
                    <a:pt x="117080" y="380881"/>
                  </a:cubicBezTo>
                  <a:cubicBezTo>
                    <a:pt x="149019" y="418038"/>
                    <a:pt x="169650" y="463813"/>
                    <a:pt x="180724" y="511336"/>
                  </a:cubicBezTo>
                  <a:cubicBezTo>
                    <a:pt x="185969" y="529623"/>
                    <a:pt x="184338" y="551054"/>
                    <a:pt x="195411" y="567012"/>
                  </a:cubicBezTo>
                  <a:cubicBezTo>
                    <a:pt x="205902" y="580407"/>
                    <a:pt x="228282" y="579708"/>
                    <a:pt x="237841" y="565614"/>
                  </a:cubicBezTo>
                  <a:cubicBezTo>
                    <a:pt x="248681" y="547327"/>
                    <a:pt x="247282" y="524498"/>
                    <a:pt x="254043" y="504580"/>
                  </a:cubicBezTo>
                  <a:cubicBezTo>
                    <a:pt x="266515" y="469287"/>
                    <a:pt x="282019" y="434344"/>
                    <a:pt x="305332" y="404876"/>
                  </a:cubicBezTo>
                  <a:cubicBezTo>
                    <a:pt x="330393" y="376338"/>
                    <a:pt x="356620" y="348267"/>
                    <a:pt x="387160" y="325321"/>
                  </a:cubicBezTo>
                  <a:cubicBezTo>
                    <a:pt x="407326" y="310762"/>
                    <a:pt x="446608" y="298182"/>
                    <a:pt x="433319" y="266267"/>
                  </a:cubicBezTo>
                  <a:cubicBezTo>
                    <a:pt x="427258" y="252173"/>
                    <a:pt x="412105" y="247514"/>
                    <a:pt x="399749" y="2405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1" name="Google Shape;2161;p22"/>
            <p:cNvSpPr/>
            <p:nvPr/>
          </p:nvSpPr>
          <p:spPr>
            <a:xfrm>
              <a:off x="12992709" y="6401929"/>
              <a:ext cx="909203" cy="1560796"/>
            </a:xfrm>
            <a:custGeom>
              <a:rect b="b" l="l" r="r" t="t"/>
              <a:pathLst>
                <a:path extrusionOk="0" h="1560796" w="909203">
                  <a:moveTo>
                    <a:pt x="195041" y="306685"/>
                  </a:moveTo>
                  <a:cubicBezTo>
                    <a:pt x="318134" y="472665"/>
                    <a:pt x="427005" y="648896"/>
                    <a:pt x="533428" y="825941"/>
                  </a:cubicBezTo>
                  <a:cubicBezTo>
                    <a:pt x="584717" y="911785"/>
                    <a:pt x="623649" y="1002172"/>
                    <a:pt x="672024" y="1090811"/>
                  </a:cubicBezTo>
                  <a:cubicBezTo>
                    <a:pt x="748024" y="1223945"/>
                    <a:pt x="834864" y="1356263"/>
                    <a:pt x="879508" y="1503490"/>
                  </a:cubicBezTo>
                  <a:cubicBezTo>
                    <a:pt x="880441" y="1504772"/>
                    <a:pt x="881490" y="1506169"/>
                    <a:pt x="882422" y="1507451"/>
                  </a:cubicBezTo>
                  <a:cubicBezTo>
                    <a:pt x="890815" y="1518632"/>
                    <a:pt x="898858" y="1529931"/>
                    <a:pt x="907018" y="1541229"/>
                  </a:cubicBezTo>
                  <a:cubicBezTo>
                    <a:pt x="910748" y="1546354"/>
                    <a:pt x="914012" y="1551712"/>
                    <a:pt x="917392" y="1556953"/>
                  </a:cubicBezTo>
                  <a:cubicBezTo>
                    <a:pt x="918441" y="1558584"/>
                    <a:pt x="919490" y="1560215"/>
                    <a:pt x="920539" y="1561729"/>
                  </a:cubicBezTo>
                  <a:cubicBezTo>
                    <a:pt x="918558" y="1511178"/>
                    <a:pt x="901656" y="1461791"/>
                    <a:pt x="884754" y="1414385"/>
                  </a:cubicBezTo>
                  <a:cubicBezTo>
                    <a:pt x="837778" y="1274612"/>
                    <a:pt x="751870" y="1153476"/>
                    <a:pt x="686361" y="1022439"/>
                  </a:cubicBezTo>
                  <a:cubicBezTo>
                    <a:pt x="624931" y="889654"/>
                    <a:pt x="553011" y="759782"/>
                    <a:pt x="473980" y="636316"/>
                  </a:cubicBezTo>
                  <a:cubicBezTo>
                    <a:pt x="399379" y="509705"/>
                    <a:pt x="316735" y="388336"/>
                    <a:pt x="230827" y="269179"/>
                  </a:cubicBezTo>
                  <a:cubicBezTo>
                    <a:pt x="180588" y="196381"/>
                    <a:pt x="136992" y="118691"/>
                    <a:pt x="81391" y="49503"/>
                  </a:cubicBezTo>
                  <a:cubicBezTo>
                    <a:pt x="69968" y="35060"/>
                    <a:pt x="58078" y="20966"/>
                    <a:pt x="45256" y="7688"/>
                  </a:cubicBezTo>
                  <a:cubicBezTo>
                    <a:pt x="35115" y="-2679"/>
                    <a:pt x="17980" y="-2446"/>
                    <a:pt x="7839" y="7688"/>
                  </a:cubicBezTo>
                  <a:cubicBezTo>
                    <a:pt x="-11977" y="28421"/>
                    <a:pt x="10287" y="48105"/>
                    <a:pt x="24974" y="63247"/>
                  </a:cubicBezTo>
                  <a:cubicBezTo>
                    <a:pt x="88735" y="137327"/>
                    <a:pt x="137808" y="226316"/>
                    <a:pt x="195041" y="3066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2" name="Google Shape;2162;p22"/>
            <p:cNvSpPr/>
            <p:nvPr/>
          </p:nvSpPr>
          <p:spPr>
            <a:xfrm>
              <a:off x="12723480" y="6631445"/>
              <a:ext cx="93251" cy="116477"/>
            </a:xfrm>
            <a:custGeom>
              <a:rect b="b" l="l" r="r" t="t"/>
              <a:pathLst>
                <a:path extrusionOk="0" h="116477" w="93251">
                  <a:moveTo>
                    <a:pt x="79608" y="116305"/>
                  </a:moveTo>
                  <a:cubicBezTo>
                    <a:pt x="114577" y="96737"/>
                    <a:pt x="105835" y="43507"/>
                    <a:pt x="84270" y="16601"/>
                  </a:cubicBezTo>
                  <a:cubicBezTo>
                    <a:pt x="76344" y="6700"/>
                    <a:pt x="64804" y="-754"/>
                    <a:pt x="51632" y="61"/>
                  </a:cubicBezTo>
                  <a:cubicBezTo>
                    <a:pt x="34614" y="760"/>
                    <a:pt x="8853" y="12757"/>
                    <a:pt x="15614" y="33257"/>
                  </a:cubicBezTo>
                  <a:cubicBezTo>
                    <a:pt x="7338" y="36868"/>
                    <a:pt x="3374" y="46885"/>
                    <a:pt x="1160" y="55271"/>
                  </a:cubicBezTo>
                  <a:cubicBezTo>
                    <a:pt x="-2687" y="69482"/>
                    <a:pt x="3607" y="84041"/>
                    <a:pt x="11650" y="95572"/>
                  </a:cubicBezTo>
                  <a:cubicBezTo>
                    <a:pt x="26338" y="116888"/>
                    <a:pt x="55595" y="126905"/>
                    <a:pt x="79608" y="1163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3" name="Google Shape;2163;p22"/>
            <p:cNvSpPr/>
            <p:nvPr/>
          </p:nvSpPr>
          <p:spPr>
            <a:xfrm>
              <a:off x="11905367" y="8323683"/>
              <a:ext cx="1748467" cy="396023"/>
            </a:xfrm>
            <a:custGeom>
              <a:rect b="b" l="l" r="r" t="t"/>
              <a:pathLst>
                <a:path extrusionOk="0" h="396023" w="1748467">
                  <a:moveTo>
                    <a:pt x="1751672" y="394283"/>
                  </a:moveTo>
                  <a:cubicBezTo>
                    <a:pt x="1752955" y="393001"/>
                    <a:pt x="1752838" y="390905"/>
                    <a:pt x="1751672" y="389507"/>
                  </a:cubicBezTo>
                  <a:cubicBezTo>
                    <a:pt x="1744329" y="386712"/>
                    <a:pt x="1736985" y="383800"/>
                    <a:pt x="1729642" y="380888"/>
                  </a:cubicBezTo>
                  <a:cubicBezTo>
                    <a:pt x="1727194" y="378092"/>
                    <a:pt x="1724513" y="375297"/>
                    <a:pt x="1722182" y="372618"/>
                  </a:cubicBezTo>
                  <a:cubicBezTo>
                    <a:pt x="1638954" y="293763"/>
                    <a:pt x="1533930" y="240067"/>
                    <a:pt x="1430187" y="192893"/>
                  </a:cubicBezTo>
                  <a:cubicBezTo>
                    <a:pt x="1329242" y="147117"/>
                    <a:pt x="1220721" y="124404"/>
                    <a:pt x="1114297" y="95402"/>
                  </a:cubicBezTo>
                  <a:cubicBezTo>
                    <a:pt x="967076" y="50441"/>
                    <a:pt x="816825" y="13751"/>
                    <a:pt x="662610" y="5481"/>
                  </a:cubicBezTo>
                  <a:cubicBezTo>
                    <a:pt x="570174" y="1521"/>
                    <a:pt x="477156" y="-2439"/>
                    <a:pt x="384720" y="1870"/>
                  </a:cubicBezTo>
                  <a:cubicBezTo>
                    <a:pt x="310002" y="8859"/>
                    <a:pt x="236217" y="23768"/>
                    <a:pt x="162198" y="35416"/>
                  </a:cubicBezTo>
                  <a:cubicBezTo>
                    <a:pt x="125364" y="41240"/>
                    <a:pt x="89229" y="50674"/>
                    <a:pt x="53211" y="59992"/>
                  </a:cubicBezTo>
                  <a:cubicBezTo>
                    <a:pt x="10664" y="66981"/>
                    <a:pt x="-2974" y="112640"/>
                    <a:pt x="523" y="150379"/>
                  </a:cubicBezTo>
                  <a:cubicBezTo>
                    <a:pt x="6352" y="218169"/>
                    <a:pt x="290" y="299936"/>
                    <a:pt x="89812" y="302382"/>
                  </a:cubicBezTo>
                  <a:cubicBezTo>
                    <a:pt x="152990" y="304828"/>
                    <a:pt x="210456" y="286890"/>
                    <a:pt x="273518" y="279086"/>
                  </a:cubicBezTo>
                  <a:cubicBezTo>
                    <a:pt x="340892" y="270817"/>
                    <a:pt x="408965" y="278970"/>
                    <a:pt x="476573" y="278621"/>
                  </a:cubicBezTo>
                  <a:cubicBezTo>
                    <a:pt x="554904" y="279669"/>
                    <a:pt x="632420" y="267672"/>
                    <a:pt x="710634" y="263711"/>
                  </a:cubicBezTo>
                  <a:cubicBezTo>
                    <a:pt x="776960" y="260567"/>
                    <a:pt x="842935" y="268370"/>
                    <a:pt x="909144" y="271282"/>
                  </a:cubicBezTo>
                  <a:cubicBezTo>
                    <a:pt x="998432" y="270118"/>
                    <a:pt x="1086322" y="281183"/>
                    <a:pt x="1174095" y="296442"/>
                  </a:cubicBezTo>
                  <a:cubicBezTo>
                    <a:pt x="1277371" y="307507"/>
                    <a:pt x="1380065" y="317873"/>
                    <a:pt x="1480776" y="345711"/>
                  </a:cubicBezTo>
                  <a:cubicBezTo>
                    <a:pt x="1529267" y="358058"/>
                    <a:pt x="1574727" y="364348"/>
                    <a:pt x="1623685" y="378791"/>
                  </a:cubicBezTo>
                  <a:cubicBezTo>
                    <a:pt x="1643500" y="386246"/>
                    <a:pt x="1670194" y="401388"/>
                    <a:pt x="1684881" y="385081"/>
                  </a:cubicBezTo>
                  <a:cubicBezTo>
                    <a:pt x="1692341" y="389157"/>
                    <a:pt x="1700384" y="392186"/>
                    <a:pt x="1708077" y="395331"/>
                  </a:cubicBezTo>
                  <a:cubicBezTo>
                    <a:pt x="1711458" y="396962"/>
                    <a:pt x="1715887" y="397544"/>
                    <a:pt x="1718102" y="394050"/>
                  </a:cubicBezTo>
                  <a:cubicBezTo>
                    <a:pt x="1721132" y="395331"/>
                    <a:pt x="1724396" y="396612"/>
                    <a:pt x="1727427" y="398359"/>
                  </a:cubicBezTo>
                  <a:cubicBezTo>
                    <a:pt x="1728243" y="398942"/>
                    <a:pt x="1728942" y="399408"/>
                    <a:pt x="1729642" y="399990"/>
                  </a:cubicBezTo>
                  <a:cubicBezTo>
                    <a:pt x="1731973" y="402785"/>
                    <a:pt x="1735820" y="401038"/>
                    <a:pt x="1736869" y="398126"/>
                  </a:cubicBezTo>
                  <a:cubicBezTo>
                    <a:pt x="1739200" y="397078"/>
                    <a:pt x="1740832" y="394516"/>
                    <a:pt x="1739899" y="391720"/>
                  </a:cubicBezTo>
                  <a:cubicBezTo>
                    <a:pt x="1743746" y="392186"/>
                    <a:pt x="1748059" y="396962"/>
                    <a:pt x="1751672" y="3942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4" name="Google Shape;2164;p22"/>
            <p:cNvSpPr/>
            <p:nvPr/>
          </p:nvSpPr>
          <p:spPr>
            <a:xfrm>
              <a:off x="11973535" y="8993876"/>
              <a:ext cx="1783437" cy="430966"/>
            </a:xfrm>
            <a:custGeom>
              <a:rect b="b" l="l" r="r" t="t"/>
              <a:pathLst>
                <a:path extrusionOk="0" h="430966" w="1783437">
                  <a:moveTo>
                    <a:pt x="42509" y="436815"/>
                  </a:moveTo>
                  <a:cubicBezTo>
                    <a:pt x="68619" y="416431"/>
                    <a:pt x="95895" y="397678"/>
                    <a:pt x="123171" y="379042"/>
                  </a:cubicBezTo>
                  <a:cubicBezTo>
                    <a:pt x="220386" y="312650"/>
                    <a:pt x="325411" y="258371"/>
                    <a:pt x="434982" y="215275"/>
                  </a:cubicBezTo>
                  <a:cubicBezTo>
                    <a:pt x="695853" y="109746"/>
                    <a:pt x="973626" y="53720"/>
                    <a:pt x="1255130" y="49644"/>
                  </a:cubicBezTo>
                  <a:cubicBezTo>
                    <a:pt x="1427295" y="45917"/>
                    <a:pt x="1601210" y="43703"/>
                    <a:pt x="1771277" y="73987"/>
                  </a:cubicBezTo>
                  <a:cubicBezTo>
                    <a:pt x="1771277" y="73871"/>
                    <a:pt x="1771277" y="73871"/>
                    <a:pt x="1771277" y="73871"/>
                  </a:cubicBezTo>
                  <a:cubicBezTo>
                    <a:pt x="1782934" y="74337"/>
                    <a:pt x="1791560" y="60010"/>
                    <a:pt x="1785032" y="49993"/>
                  </a:cubicBezTo>
                  <a:cubicBezTo>
                    <a:pt x="1777688" y="38811"/>
                    <a:pt x="1764050" y="34735"/>
                    <a:pt x="1751811" y="31007"/>
                  </a:cubicBezTo>
                  <a:cubicBezTo>
                    <a:pt x="1610885" y="-1490"/>
                    <a:pt x="1464713" y="1422"/>
                    <a:pt x="1320872" y="141"/>
                  </a:cubicBezTo>
                  <a:cubicBezTo>
                    <a:pt x="971178" y="-3586"/>
                    <a:pt x="622883" y="66650"/>
                    <a:pt x="305478" y="214576"/>
                  </a:cubicBezTo>
                  <a:cubicBezTo>
                    <a:pt x="236705" y="246490"/>
                    <a:pt x="170963" y="284695"/>
                    <a:pt x="107668" y="326394"/>
                  </a:cubicBezTo>
                  <a:cubicBezTo>
                    <a:pt x="74564" y="348059"/>
                    <a:pt x="41693" y="370539"/>
                    <a:pt x="10220" y="394766"/>
                  </a:cubicBezTo>
                  <a:cubicBezTo>
                    <a:pt x="-1203" y="403619"/>
                    <a:pt x="-3418" y="420508"/>
                    <a:pt x="5441" y="431923"/>
                  </a:cubicBezTo>
                  <a:cubicBezTo>
                    <a:pt x="14300" y="443337"/>
                    <a:pt x="31319" y="445551"/>
                    <a:pt x="42509" y="4368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22"/>
            <p:cNvSpPr/>
            <p:nvPr/>
          </p:nvSpPr>
          <p:spPr>
            <a:xfrm>
              <a:off x="15252294" y="9755313"/>
              <a:ext cx="804295" cy="1933524"/>
            </a:xfrm>
            <a:custGeom>
              <a:rect b="b" l="l" r="r" t="t"/>
              <a:pathLst>
                <a:path extrusionOk="0" h="1933524" w="804295">
                  <a:moveTo>
                    <a:pt x="763079" y="1595856"/>
                  </a:moveTo>
                  <a:cubicBezTo>
                    <a:pt x="739533" y="1514905"/>
                    <a:pt x="717969" y="1433254"/>
                    <a:pt x="694306" y="1352303"/>
                  </a:cubicBezTo>
                  <a:cubicBezTo>
                    <a:pt x="592429" y="1034668"/>
                    <a:pt x="496379" y="710163"/>
                    <a:pt x="318502" y="424909"/>
                  </a:cubicBezTo>
                  <a:cubicBezTo>
                    <a:pt x="274091" y="355139"/>
                    <a:pt x="230379" y="285136"/>
                    <a:pt x="188765" y="213736"/>
                  </a:cubicBezTo>
                  <a:cubicBezTo>
                    <a:pt x="142956" y="138608"/>
                    <a:pt x="97029" y="58821"/>
                    <a:pt x="31054" y="0"/>
                  </a:cubicBezTo>
                  <a:cubicBezTo>
                    <a:pt x="31054" y="116"/>
                    <a:pt x="31054" y="116"/>
                    <a:pt x="31054" y="116"/>
                  </a:cubicBezTo>
                  <a:cubicBezTo>
                    <a:pt x="17066" y="1398"/>
                    <a:pt x="18698" y="13744"/>
                    <a:pt x="26974" y="30168"/>
                  </a:cubicBezTo>
                  <a:cubicBezTo>
                    <a:pt x="21029" y="20849"/>
                    <a:pt x="14851" y="11648"/>
                    <a:pt x="8207" y="2795"/>
                  </a:cubicBezTo>
                  <a:cubicBezTo>
                    <a:pt x="8090" y="2795"/>
                    <a:pt x="8090" y="2912"/>
                    <a:pt x="8090" y="2912"/>
                  </a:cubicBezTo>
                  <a:cubicBezTo>
                    <a:pt x="5410" y="1864"/>
                    <a:pt x="2262" y="2446"/>
                    <a:pt x="864" y="5474"/>
                  </a:cubicBezTo>
                  <a:cubicBezTo>
                    <a:pt x="-2517" y="14676"/>
                    <a:pt x="4943" y="23994"/>
                    <a:pt x="7508" y="32846"/>
                  </a:cubicBezTo>
                  <a:cubicBezTo>
                    <a:pt x="21029" y="63946"/>
                    <a:pt x="34784" y="94929"/>
                    <a:pt x="47956" y="126261"/>
                  </a:cubicBezTo>
                  <a:cubicBezTo>
                    <a:pt x="140974" y="358168"/>
                    <a:pt x="243318" y="587512"/>
                    <a:pt x="312324" y="828271"/>
                  </a:cubicBezTo>
                  <a:cubicBezTo>
                    <a:pt x="365477" y="1015333"/>
                    <a:pt x="393569" y="1209618"/>
                    <a:pt x="414551" y="1402970"/>
                  </a:cubicBezTo>
                  <a:cubicBezTo>
                    <a:pt x="434134" y="1567786"/>
                    <a:pt x="460594" y="1731902"/>
                    <a:pt x="475398" y="1897300"/>
                  </a:cubicBezTo>
                  <a:cubicBezTo>
                    <a:pt x="478778" y="1917218"/>
                    <a:pt x="496846" y="1922808"/>
                    <a:pt x="510950" y="1917683"/>
                  </a:cubicBezTo>
                  <a:cubicBezTo>
                    <a:pt x="510717" y="1926070"/>
                    <a:pt x="513981" y="1934573"/>
                    <a:pt x="521790" y="1939814"/>
                  </a:cubicBezTo>
                  <a:cubicBezTo>
                    <a:pt x="584735" y="1963576"/>
                    <a:pt x="813202" y="1887166"/>
                    <a:pt x="814134" y="1806215"/>
                  </a:cubicBezTo>
                  <a:cubicBezTo>
                    <a:pt x="820079" y="1773601"/>
                    <a:pt x="803877" y="1742618"/>
                    <a:pt x="796183" y="1711519"/>
                  </a:cubicBezTo>
                  <a:cubicBezTo>
                    <a:pt x="784643" y="1673081"/>
                    <a:pt x="773920" y="1634527"/>
                    <a:pt x="763079" y="1595856"/>
                  </a:cubicBezTo>
                  <a:close/>
                  <a:moveTo>
                    <a:pt x="528085" y="1892757"/>
                  </a:moveTo>
                  <a:cubicBezTo>
                    <a:pt x="528085" y="1892757"/>
                    <a:pt x="528085" y="1892757"/>
                    <a:pt x="528085" y="1892757"/>
                  </a:cubicBezTo>
                  <a:cubicBezTo>
                    <a:pt x="528085" y="1892757"/>
                    <a:pt x="528201" y="1892757"/>
                    <a:pt x="528201" y="1892757"/>
                  </a:cubicBezTo>
                  <a:cubicBezTo>
                    <a:pt x="528201" y="1892757"/>
                    <a:pt x="528085" y="1892757"/>
                    <a:pt x="528085" y="18927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22"/>
            <p:cNvSpPr/>
            <p:nvPr/>
          </p:nvSpPr>
          <p:spPr>
            <a:xfrm>
              <a:off x="14866956" y="9319074"/>
              <a:ext cx="1678529" cy="1688922"/>
            </a:xfrm>
            <a:custGeom>
              <a:rect b="b" l="l" r="r" t="t"/>
              <a:pathLst>
                <a:path extrusionOk="0" h="1688922" w="1678529">
                  <a:moveTo>
                    <a:pt x="1497060" y="1298987"/>
                  </a:moveTo>
                  <a:cubicBezTo>
                    <a:pt x="1459876" y="1232712"/>
                    <a:pt x="1416747" y="1169814"/>
                    <a:pt x="1372569" y="1108081"/>
                  </a:cubicBezTo>
                  <a:cubicBezTo>
                    <a:pt x="1309857" y="1020839"/>
                    <a:pt x="1250992" y="930569"/>
                    <a:pt x="1180587" y="849268"/>
                  </a:cubicBezTo>
                  <a:cubicBezTo>
                    <a:pt x="1046422" y="696566"/>
                    <a:pt x="911673" y="542699"/>
                    <a:pt x="755011" y="412245"/>
                  </a:cubicBezTo>
                  <a:cubicBezTo>
                    <a:pt x="686237" y="355171"/>
                    <a:pt x="611170" y="306600"/>
                    <a:pt x="539599" y="253253"/>
                  </a:cubicBezTo>
                  <a:cubicBezTo>
                    <a:pt x="451826" y="185347"/>
                    <a:pt x="357409" y="126642"/>
                    <a:pt x="255531" y="82381"/>
                  </a:cubicBezTo>
                  <a:cubicBezTo>
                    <a:pt x="199580" y="57804"/>
                    <a:pt x="142347" y="39983"/>
                    <a:pt x="84065" y="20415"/>
                  </a:cubicBezTo>
                  <a:cubicBezTo>
                    <a:pt x="69145" y="18668"/>
                    <a:pt x="-3592" y="-18955"/>
                    <a:pt x="138" y="12494"/>
                  </a:cubicBezTo>
                  <a:cubicBezTo>
                    <a:pt x="4918" y="27171"/>
                    <a:pt x="22169" y="31247"/>
                    <a:pt x="34525" y="38119"/>
                  </a:cubicBezTo>
                  <a:cubicBezTo>
                    <a:pt x="77421" y="57571"/>
                    <a:pt x="121832" y="73179"/>
                    <a:pt x="165544" y="90651"/>
                  </a:cubicBezTo>
                  <a:cubicBezTo>
                    <a:pt x="228488" y="114994"/>
                    <a:pt x="288869" y="145162"/>
                    <a:pt x="347268" y="178824"/>
                  </a:cubicBezTo>
                  <a:cubicBezTo>
                    <a:pt x="435390" y="228676"/>
                    <a:pt x="512440" y="295069"/>
                    <a:pt x="595084" y="353074"/>
                  </a:cubicBezTo>
                  <a:cubicBezTo>
                    <a:pt x="734378" y="448935"/>
                    <a:pt x="857004" y="566461"/>
                    <a:pt x="970655" y="691208"/>
                  </a:cubicBezTo>
                  <a:cubicBezTo>
                    <a:pt x="1045373" y="775305"/>
                    <a:pt x="1123704" y="856839"/>
                    <a:pt x="1192594" y="945944"/>
                  </a:cubicBezTo>
                  <a:cubicBezTo>
                    <a:pt x="1258686" y="1034467"/>
                    <a:pt x="1320814" y="1125902"/>
                    <a:pt x="1384342" y="1216288"/>
                  </a:cubicBezTo>
                  <a:cubicBezTo>
                    <a:pt x="1479809" y="1363981"/>
                    <a:pt x="1558839" y="1521925"/>
                    <a:pt x="1637520" y="1678820"/>
                  </a:cubicBezTo>
                  <a:cubicBezTo>
                    <a:pt x="1654189" y="1707590"/>
                    <a:pt x="1696968" y="1684178"/>
                    <a:pt x="1684613" y="1655175"/>
                  </a:cubicBezTo>
                  <a:cubicBezTo>
                    <a:pt x="1627379" y="1533805"/>
                    <a:pt x="1561754" y="1416513"/>
                    <a:pt x="1497060" y="12989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7" name="Google Shape;2167;p22"/>
            <p:cNvSpPr/>
            <p:nvPr/>
          </p:nvSpPr>
          <p:spPr>
            <a:xfrm>
              <a:off x="12024897" y="8873250"/>
              <a:ext cx="128220" cy="139772"/>
            </a:xfrm>
            <a:custGeom>
              <a:rect b="b" l="l" r="r" t="t"/>
              <a:pathLst>
                <a:path extrusionOk="0" h="139772" w="128220">
                  <a:moveTo>
                    <a:pt x="50362" y="14190"/>
                  </a:moveTo>
                  <a:cubicBezTo>
                    <a:pt x="15858" y="10113"/>
                    <a:pt x="-2326" y="50764"/>
                    <a:pt x="239" y="80117"/>
                  </a:cubicBezTo>
                  <a:cubicBezTo>
                    <a:pt x="1055" y="114244"/>
                    <a:pt x="29380" y="145344"/>
                    <a:pt x="64000" y="146159"/>
                  </a:cubicBezTo>
                  <a:cubicBezTo>
                    <a:pt x="128227" y="148023"/>
                    <a:pt x="160515" y="57869"/>
                    <a:pt x="114006" y="15472"/>
                  </a:cubicBezTo>
                  <a:cubicBezTo>
                    <a:pt x="97570" y="795"/>
                    <a:pt x="63067" y="-9804"/>
                    <a:pt x="50362" y="14190"/>
                  </a:cubicBezTo>
                  <a:close/>
                  <a:moveTo>
                    <a:pt x="77754" y="54957"/>
                  </a:moveTo>
                  <a:cubicBezTo>
                    <a:pt x="71460" y="51696"/>
                    <a:pt x="63883" y="50415"/>
                    <a:pt x="58055" y="46688"/>
                  </a:cubicBezTo>
                  <a:cubicBezTo>
                    <a:pt x="63883" y="50415"/>
                    <a:pt x="71460" y="51696"/>
                    <a:pt x="77754" y="5495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8" name="Google Shape;2168;p22"/>
            <p:cNvSpPr/>
            <p:nvPr/>
          </p:nvSpPr>
          <p:spPr>
            <a:xfrm>
              <a:off x="13878352" y="6918058"/>
              <a:ext cx="594479" cy="1840342"/>
            </a:xfrm>
            <a:custGeom>
              <a:rect b="b" l="l" r="r" t="t"/>
              <a:pathLst>
                <a:path extrusionOk="0" h="1840342" w="594479">
                  <a:moveTo>
                    <a:pt x="513744" y="1821805"/>
                  </a:moveTo>
                  <a:cubicBezTo>
                    <a:pt x="489615" y="1471208"/>
                    <a:pt x="418511" y="1124222"/>
                    <a:pt x="304627" y="791912"/>
                  </a:cubicBezTo>
                  <a:cubicBezTo>
                    <a:pt x="254038" y="636997"/>
                    <a:pt x="206597" y="483014"/>
                    <a:pt x="136425" y="336136"/>
                  </a:cubicBezTo>
                  <a:cubicBezTo>
                    <a:pt x="111480" y="282324"/>
                    <a:pt x="83388" y="234451"/>
                    <a:pt x="50866" y="185997"/>
                  </a:cubicBezTo>
                  <a:cubicBezTo>
                    <a:pt x="40725" y="165730"/>
                    <a:pt x="-2753" y="126127"/>
                    <a:pt x="17529" y="106443"/>
                  </a:cubicBezTo>
                  <a:cubicBezTo>
                    <a:pt x="5057" y="102599"/>
                    <a:pt x="-2870" y="87340"/>
                    <a:pt x="977" y="74644"/>
                  </a:cubicBezTo>
                  <a:cubicBezTo>
                    <a:pt x="5057" y="59735"/>
                    <a:pt x="20909" y="54843"/>
                    <a:pt x="33382" y="48786"/>
                  </a:cubicBezTo>
                  <a:cubicBezTo>
                    <a:pt x="61357" y="36090"/>
                    <a:pt x="90615" y="26423"/>
                    <a:pt x="120455" y="19551"/>
                  </a:cubicBezTo>
                  <a:cubicBezTo>
                    <a:pt x="176873" y="8136"/>
                    <a:pt x="308241" y="-22381"/>
                    <a:pt x="348456" y="28403"/>
                  </a:cubicBezTo>
                  <a:cubicBezTo>
                    <a:pt x="405456" y="158974"/>
                    <a:pt x="455812" y="294204"/>
                    <a:pt x="489266" y="432929"/>
                  </a:cubicBezTo>
                  <a:cubicBezTo>
                    <a:pt x="525867" y="606597"/>
                    <a:pt x="553026" y="782478"/>
                    <a:pt x="573775" y="958824"/>
                  </a:cubicBezTo>
                  <a:cubicBezTo>
                    <a:pt x="599769" y="1179549"/>
                    <a:pt x="600818" y="1402370"/>
                    <a:pt x="596855" y="1624376"/>
                  </a:cubicBezTo>
                  <a:cubicBezTo>
                    <a:pt x="590677" y="1672015"/>
                    <a:pt x="600468" y="1844052"/>
                    <a:pt x="541603" y="1844868"/>
                  </a:cubicBezTo>
                  <a:cubicBezTo>
                    <a:pt x="527732" y="1844868"/>
                    <a:pt x="517358" y="1834385"/>
                    <a:pt x="513744" y="1821805"/>
                  </a:cubicBezTo>
                  <a:close/>
                  <a:moveTo>
                    <a:pt x="38394" y="105744"/>
                  </a:moveTo>
                  <a:cubicBezTo>
                    <a:pt x="42474" y="108190"/>
                    <a:pt x="45854" y="111568"/>
                    <a:pt x="49001" y="115295"/>
                  </a:cubicBezTo>
                  <a:cubicBezTo>
                    <a:pt x="217437" y="317733"/>
                    <a:pt x="284811" y="578992"/>
                    <a:pt x="368272" y="823477"/>
                  </a:cubicBezTo>
                  <a:cubicBezTo>
                    <a:pt x="452315" y="1070642"/>
                    <a:pt x="509781" y="1326660"/>
                    <a:pt x="543934" y="1585356"/>
                  </a:cubicBezTo>
                  <a:cubicBezTo>
                    <a:pt x="552327" y="1257589"/>
                    <a:pt x="528198" y="929821"/>
                    <a:pt x="467934" y="607412"/>
                  </a:cubicBezTo>
                  <a:cubicBezTo>
                    <a:pt x="441008" y="417204"/>
                    <a:pt x="378996" y="235267"/>
                    <a:pt x="304278" y="59153"/>
                  </a:cubicBezTo>
                  <a:cubicBezTo>
                    <a:pt x="286327" y="56357"/>
                    <a:pt x="268143" y="55076"/>
                    <a:pt x="249959" y="55076"/>
                  </a:cubicBezTo>
                  <a:cubicBezTo>
                    <a:pt x="177222" y="55076"/>
                    <a:pt x="103670" y="75926"/>
                    <a:pt x="38394" y="1057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22"/>
            <p:cNvSpPr/>
            <p:nvPr/>
          </p:nvSpPr>
          <p:spPr>
            <a:xfrm>
              <a:off x="13889188" y="6989204"/>
              <a:ext cx="11656" cy="11647"/>
            </a:xfrm>
            <a:custGeom>
              <a:rect b="b" l="l" r="r" t="t"/>
              <a:pathLst>
                <a:path extrusionOk="0" h="11647" w="11656">
                  <a:moveTo>
                    <a:pt x="49" y="12584"/>
                  </a:moveTo>
                  <a:cubicBezTo>
                    <a:pt x="-533" y="7692"/>
                    <a:pt x="4129" y="-5120"/>
                    <a:pt x="9608" y="2218"/>
                  </a:cubicBezTo>
                  <a:cubicBezTo>
                    <a:pt x="11473" y="6644"/>
                    <a:pt x="14037" y="10604"/>
                    <a:pt x="12638" y="15030"/>
                  </a:cubicBezTo>
                  <a:cubicBezTo>
                    <a:pt x="11589" y="17709"/>
                    <a:pt x="9258" y="18874"/>
                    <a:pt x="6810" y="18874"/>
                  </a:cubicBezTo>
                  <a:cubicBezTo>
                    <a:pt x="3430" y="18990"/>
                    <a:pt x="-67" y="16661"/>
                    <a:pt x="49" y="125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0" name="Google Shape;2170;p22"/>
            <p:cNvSpPr/>
            <p:nvPr/>
          </p:nvSpPr>
          <p:spPr>
            <a:xfrm>
              <a:off x="13878978" y="6979948"/>
              <a:ext cx="34969" cy="34943"/>
            </a:xfrm>
            <a:custGeom>
              <a:rect b="b" l="l" r="r" t="t"/>
              <a:pathLst>
                <a:path extrusionOk="0" h="34943" w="34969">
                  <a:moveTo>
                    <a:pt x="0" y="20092"/>
                  </a:moveTo>
                  <a:cubicBezTo>
                    <a:pt x="350" y="-6697"/>
                    <a:pt x="40798" y="-6697"/>
                    <a:pt x="41031" y="20092"/>
                  </a:cubicBezTo>
                  <a:cubicBezTo>
                    <a:pt x="40914" y="33487"/>
                    <a:pt x="30773" y="40126"/>
                    <a:pt x="20515" y="40243"/>
                  </a:cubicBezTo>
                  <a:cubicBezTo>
                    <a:pt x="10374" y="40243"/>
                    <a:pt x="117" y="33487"/>
                    <a:pt x="0" y="200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1" name="Google Shape;2171;p22"/>
            <p:cNvSpPr/>
            <p:nvPr/>
          </p:nvSpPr>
          <p:spPr>
            <a:xfrm>
              <a:off x="14507372" y="6344315"/>
              <a:ext cx="396319" cy="1770456"/>
            </a:xfrm>
            <a:custGeom>
              <a:rect b="b" l="l" r="r" t="t"/>
              <a:pathLst>
                <a:path extrusionOk="0" h="1770456" w="396319">
                  <a:moveTo>
                    <a:pt x="163313" y="1774724"/>
                  </a:moveTo>
                  <a:cubicBezTo>
                    <a:pt x="141632" y="1755156"/>
                    <a:pt x="160399" y="1721727"/>
                    <a:pt x="158650" y="1696684"/>
                  </a:cubicBezTo>
                  <a:cubicBezTo>
                    <a:pt x="160748" y="1661392"/>
                    <a:pt x="160282" y="1626099"/>
                    <a:pt x="160049" y="1590690"/>
                  </a:cubicBezTo>
                  <a:cubicBezTo>
                    <a:pt x="155969" y="1404326"/>
                    <a:pt x="157251" y="1217962"/>
                    <a:pt x="152822" y="1031598"/>
                  </a:cubicBezTo>
                  <a:cubicBezTo>
                    <a:pt x="150374" y="847681"/>
                    <a:pt x="127994" y="665743"/>
                    <a:pt x="104914" y="483339"/>
                  </a:cubicBezTo>
                  <a:cubicBezTo>
                    <a:pt x="91509" y="345314"/>
                    <a:pt x="47914" y="213811"/>
                    <a:pt x="8632" y="81725"/>
                  </a:cubicBezTo>
                  <a:cubicBezTo>
                    <a:pt x="4319" y="65302"/>
                    <a:pt x="-1743" y="48413"/>
                    <a:pt x="472" y="31174"/>
                  </a:cubicBezTo>
                  <a:cubicBezTo>
                    <a:pt x="10497" y="9393"/>
                    <a:pt x="25067" y="47365"/>
                    <a:pt x="29497" y="55634"/>
                  </a:cubicBezTo>
                  <a:cubicBezTo>
                    <a:pt x="98386" y="221848"/>
                    <a:pt x="144662" y="396331"/>
                    <a:pt x="162030" y="575473"/>
                  </a:cubicBezTo>
                  <a:cubicBezTo>
                    <a:pt x="218914" y="917101"/>
                    <a:pt x="204577" y="1264670"/>
                    <a:pt x="213552" y="1609559"/>
                  </a:cubicBezTo>
                  <a:cubicBezTo>
                    <a:pt x="311816" y="1259195"/>
                    <a:pt x="344104" y="894388"/>
                    <a:pt x="343172" y="531910"/>
                  </a:cubicBezTo>
                  <a:cubicBezTo>
                    <a:pt x="342472" y="386547"/>
                    <a:pt x="348650" y="239552"/>
                    <a:pt x="307620" y="99779"/>
                  </a:cubicBezTo>
                  <a:cubicBezTo>
                    <a:pt x="303423" y="81259"/>
                    <a:pt x="290368" y="68913"/>
                    <a:pt x="271019" y="67632"/>
                  </a:cubicBezTo>
                  <a:cubicBezTo>
                    <a:pt x="220196" y="58080"/>
                    <a:pt x="175435" y="52606"/>
                    <a:pt x="125896" y="54120"/>
                  </a:cubicBezTo>
                  <a:cubicBezTo>
                    <a:pt x="105497" y="58197"/>
                    <a:pt x="82184" y="58896"/>
                    <a:pt x="77638" y="33387"/>
                  </a:cubicBezTo>
                  <a:cubicBezTo>
                    <a:pt x="75656" y="18595"/>
                    <a:pt x="86147" y="5549"/>
                    <a:pt x="100601" y="3103"/>
                  </a:cubicBezTo>
                  <a:cubicBezTo>
                    <a:pt x="136619" y="-2721"/>
                    <a:pt x="173337" y="890"/>
                    <a:pt x="209472" y="3918"/>
                  </a:cubicBezTo>
                  <a:cubicBezTo>
                    <a:pt x="349000" y="15217"/>
                    <a:pt x="357742" y="45501"/>
                    <a:pt x="379773" y="176771"/>
                  </a:cubicBezTo>
                  <a:cubicBezTo>
                    <a:pt x="405767" y="340655"/>
                    <a:pt x="395626" y="507683"/>
                    <a:pt x="395160" y="672848"/>
                  </a:cubicBezTo>
                  <a:cubicBezTo>
                    <a:pt x="390380" y="858513"/>
                    <a:pt x="378724" y="1044527"/>
                    <a:pt x="349466" y="1227863"/>
                  </a:cubicBezTo>
                  <a:cubicBezTo>
                    <a:pt x="337693" y="1289712"/>
                    <a:pt x="262742" y="1780315"/>
                    <a:pt x="179049" y="1780315"/>
                  </a:cubicBezTo>
                  <a:cubicBezTo>
                    <a:pt x="173920" y="1780665"/>
                    <a:pt x="168675" y="1778684"/>
                    <a:pt x="163313" y="17747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2" name="Google Shape;2172;p22"/>
            <p:cNvSpPr/>
            <p:nvPr/>
          </p:nvSpPr>
          <p:spPr>
            <a:xfrm>
              <a:off x="14553175" y="6364491"/>
              <a:ext cx="46625" cy="34943"/>
            </a:xfrm>
            <a:custGeom>
              <a:rect b="b" l="l" r="r" t="t"/>
              <a:pathLst>
                <a:path extrusionOk="0" h="34943" w="46625">
                  <a:moveTo>
                    <a:pt x="245" y="27422"/>
                  </a:moveTo>
                  <a:cubicBezTo>
                    <a:pt x="-2902" y="10533"/>
                    <a:pt x="25074" y="-12996"/>
                    <a:pt x="34749" y="8785"/>
                  </a:cubicBezTo>
                  <a:cubicBezTo>
                    <a:pt x="41276" y="9251"/>
                    <a:pt x="51184" y="13095"/>
                    <a:pt x="49203" y="21249"/>
                  </a:cubicBezTo>
                  <a:cubicBezTo>
                    <a:pt x="46755" y="28820"/>
                    <a:pt x="37313" y="29635"/>
                    <a:pt x="31135" y="33013"/>
                  </a:cubicBezTo>
                  <a:cubicBezTo>
                    <a:pt x="26240" y="37206"/>
                    <a:pt x="19945" y="39885"/>
                    <a:pt x="14350" y="39885"/>
                  </a:cubicBezTo>
                  <a:cubicBezTo>
                    <a:pt x="7822" y="39768"/>
                    <a:pt x="2111" y="36274"/>
                    <a:pt x="245" y="274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3" name="Google Shape;2173;p22"/>
            <p:cNvSpPr/>
            <p:nvPr/>
          </p:nvSpPr>
          <p:spPr>
            <a:xfrm>
              <a:off x="14511831" y="6345577"/>
              <a:ext cx="104908" cy="46590"/>
            </a:xfrm>
            <a:custGeom>
              <a:rect b="b" l="l" r="r" t="t"/>
              <a:pathLst>
                <a:path extrusionOk="0" h="46590" w="104908">
                  <a:moveTo>
                    <a:pt x="9067" y="57401"/>
                  </a:moveTo>
                  <a:cubicBezTo>
                    <a:pt x="8950" y="57401"/>
                    <a:pt x="8834" y="57401"/>
                    <a:pt x="8834" y="57401"/>
                  </a:cubicBezTo>
                  <a:cubicBezTo>
                    <a:pt x="4055" y="57168"/>
                    <a:pt x="-724" y="53091"/>
                    <a:pt x="92" y="47384"/>
                  </a:cubicBezTo>
                  <a:cubicBezTo>
                    <a:pt x="2306" y="35154"/>
                    <a:pt x="16527" y="29796"/>
                    <a:pt x="26552" y="25020"/>
                  </a:cubicBezTo>
                  <a:cubicBezTo>
                    <a:pt x="31098" y="7199"/>
                    <a:pt x="52079" y="5452"/>
                    <a:pt x="67233" y="2307"/>
                  </a:cubicBezTo>
                  <a:cubicBezTo>
                    <a:pt x="80871" y="-255"/>
                    <a:pt x="96957" y="-3051"/>
                    <a:pt x="107681" y="8131"/>
                  </a:cubicBezTo>
                  <a:cubicBezTo>
                    <a:pt x="124932" y="25486"/>
                    <a:pt x="107564" y="53091"/>
                    <a:pt x="84601" y="49597"/>
                  </a:cubicBezTo>
                  <a:cubicBezTo>
                    <a:pt x="75509" y="51228"/>
                    <a:pt x="66533" y="53790"/>
                    <a:pt x="57558" y="56236"/>
                  </a:cubicBezTo>
                  <a:cubicBezTo>
                    <a:pt x="52196" y="57867"/>
                    <a:pt x="46717" y="57401"/>
                    <a:pt x="41822" y="55421"/>
                  </a:cubicBezTo>
                  <a:cubicBezTo>
                    <a:pt x="33196" y="56586"/>
                    <a:pt x="24570" y="57518"/>
                    <a:pt x="15828" y="57518"/>
                  </a:cubicBezTo>
                  <a:cubicBezTo>
                    <a:pt x="13613" y="57634"/>
                    <a:pt x="11282" y="57518"/>
                    <a:pt x="9067" y="574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4" name="Google Shape;2174;p22"/>
            <p:cNvSpPr/>
            <p:nvPr/>
          </p:nvSpPr>
          <p:spPr>
            <a:xfrm>
              <a:off x="14719833" y="6825922"/>
              <a:ext cx="1247240" cy="1875285"/>
            </a:xfrm>
            <a:custGeom>
              <a:rect b="b" l="l" r="r" t="t"/>
              <a:pathLst>
                <a:path extrusionOk="0" h="1875285" w="1247240">
                  <a:moveTo>
                    <a:pt x="508" y="1869913"/>
                  </a:moveTo>
                  <a:cubicBezTo>
                    <a:pt x="-2639" y="1846501"/>
                    <a:pt x="9600" y="1824254"/>
                    <a:pt x="16011" y="1802356"/>
                  </a:cubicBezTo>
                  <a:cubicBezTo>
                    <a:pt x="35245" y="1746913"/>
                    <a:pt x="57975" y="1692751"/>
                    <a:pt x="78373" y="1637890"/>
                  </a:cubicBezTo>
                  <a:cubicBezTo>
                    <a:pt x="125815" y="1511978"/>
                    <a:pt x="159152" y="1383154"/>
                    <a:pt x="222564" y="1264231"/>
                  </a:cubicBezTo>
                  <a:cubicBezTo>
                    <a:pt x="294834" y="1130515"/>
                    <a:pt x="361858" y="993654"/>
                    <a:pt x="442871" y="864946"/>
                  </a:cubicBezTo>
                  <a:cubicBezTo>
                    <a:pt x="621214" y="605900"/>
                    <a:pt x="823687" y="361880"/>
                    <a:pt x="1053552" y="146747"/>
                  </a:cubicBezTo>
                  <a:cubicBezTo>
                    <a:pt x="1091086" y="112036"/>
                    <a:pt x="1127687" y="76394"/>
                    <a:pt x="1165571" y="42150"/>
                  </a:cubicBezTo>
                  <a:cubicBezTo>
                    <a:pt x="1187834" y="26193"/>
                    <a:pt x="1212546" y="-17137"/>
                    <a:pt x="1242037" y="7323"/>
                  </a:cubicBezTo>
                  <a:cubicBezTo>
                    <a:pt x="1269080" y="40869"/>
                    <a:pt x="1214295" y="64164"/>
                    <a:pt x="1195644" y="85945"/>
                  </a:cubicBezTo>
                  <a:cubicBezTo>
                    <a:pt x="1151000" y="126596"/>
                    <a:pt x="1107522" y="168295"/>
                    <a:pt x="1062994" y="209062"/>
                  </a:cubicBezTo>
                  <a:cubicBezTo>
                    <a:pt x="847117" y="415343"/>
                    <a:pt x="654785" y="645852"/>
                    <a:pt x="484134" y="890571"/>
                  </a:cubicBezTo>
                  <a:cubicBezTo>
                    <a:pt x="416760" y="993304"/>
                    <a:pt x="363490" y="1104191"/>
                    <a:pt x="302643" y="1210768"/>
                  </a:cubicBezTo>
                  <a:cubicBezTo>
                    <a:pt x="227110" y="1339009"/>
                    <a:pt x="178852" y="1476802"/>
                    <a:pt x="129429" y="1615294"/>
                  </a:cubicBezTo>
                  <a:cubicBezTo>
                    <a:pt x="100521" y="1687742"/>
                    <a:pt x="68815" y="1759260"/>
                    <a:pt x="38741" y="1831359"/>
                  </a:cubicBezTo>
                  <a:cubicBezTo>
                    <a:pt x="32331" y="1846035"/>
                    <a:pt x="26502" y="1861061"/>
                    <a:pt x="18226" y="1874689"/>
                  </a:cubicBezTo>
                  <a:cubicBezTo>
                    <a:pt x="16361" y="1877018"/>
                    <a:pt x="13564" y="1878416"/>
                    <a:pt x="10649" y="1878532"/>
                  </a:cubicBezTo>
                  <a:cubicBezTo>
                    <a:pt x="10533" y="1878532"/>
                    <a:pt x="10416" y="1878532"/>
                    <a:pt x="10300" y="1878532"/>
                  </a:cubicBezTo>
                  <a:cubicBezTo>
                    <a:pt x="5288" y="1878416"/>
                    <a:pt x="1324" y="1874689"/>
                    <a:pt x="508" y="18699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5" name="Google Shape;2175;p22"/>
            <p:cNvSpPr/>
            <p:nvPr/>
          </p:nvSpPr>
          <p:spPr>
            <a:xfrm>
              <a:off x="14921094" y="8084666"/>
              <a:ext cx="1946627" cy="745455"/>
            </a:xfrm>
            <a:custGeom>
              <a:rect b="b" l="l" r="r" t="t"/>
              <a:pathLst>
                <a:path extrusionOk="0" h="745455" w="1946627">
                  <a:moveTo>
                    <a:pt x="322" y="746865"/>
                  </a:moveTo>
                  <a:cubicBezTo>
                    <a:pt x="13959" y="716232"/>
                    <a:pt x="46598" y="695499"/>
                    <a:pt x="69677" y="672902"/>
                  </a:cubicBezTo>
                  <a:cubicBezTo>
                    <a:pt x="133904" y="619089"/>
                    <a:pt x="198248" y="564928"/>
                    <a:pt x="266322" y="516007"/>
                  </a:cubicBezTo>
                  <a:cubicBezTo>
                    <a:pt x="534071" y="305416"/>
                    <a:pt x="859169" y="167740"/>
                    <a:pt x="1191261" y="108103"/>
                  </a:cubicBezTo>
                  <a:cubicBezTo>
                    <a:pt x="1394550" y="62328"/>
                    <a:pt x="1601568" y="39614"/>
                    <a:pt x="1808238" y="15387"/>
                  </a:cubicBezTo>
                  <a:cubicBezTo>
                    <a:pt x="1847869" y="10146"/>
                    <a:pt x="1887968" y="6651"/>
                    <a:pt x="1927483" y="362"/>
                  </a:cubicBezTo>
                  <a:cubicBezTo>
                    <a:pt x="1941820" y="-2201"/>
                    <a:pt x="1955692" y="9214"/>
                    <a:pt x="1957673" y="23191"/>
                  </a:cubicBezTo>
                  <a:cubicBezTo>
                    <a:pt x="1959305" y="65705"/>
                    <a:pt x="1901722" y="53592"/>
                    <a:pt x="1873863" y="61046"/>
                  </a:cubicBezTo>
                  <a:cubicBezTo>
                    <a:pt x="1810452" y="68501"/>
                    <a:pt x="1747041" y="76072"/>
                    <a:pt x="1683630" y="83760"/>
                  </a:cubicBezTo>
                  <a:cubicBezTo>
                    <a:pt x="1482207" y="103910"/>
                    <a:pt x="1281016" y="139436"/>
                    <a:pt x="1084255" y="183814"/>
                  </a:cubicBezTo>
                  <a:cubicBezTo>
                    <a:pt x="819654" y="243799"/>
                    <a:pt x="564844" y="354220"/>
                    <a:pt x="345586" y="514260"/>
                  </a:cubicBezTo>
                  <a:cubicBezTo>
                    <a:pt x="235549" y="587175"/>
                    <a:pt x="133671" y="671504"/>
                    <a:pt x="26316" y="747914"/>
                  </a:cubicBezTo>
                  <a:cubicBezTo>
                    <a:pt x="20837" y="751058"/>
                    <a:pt x="15941" y="755485"/>
                    <a:pt x="9414" y="755950"/>
                  </a:cubicBezTo>
                  <a:cubicBezTo>
                    <a:pt x="8831" y="756183"/>
                    <a:pt x="8131" y="756183"/>
                    <a:pt x="7549" y="756183"/>
                  </a:cubicBezTo>
                  <a:cubicBezTo>
                    <a:pt x="2886" y="756300"/>
                    <a:pt x="-1194" y="751641"/>
                    <a:pt x="322" y="7468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6" name="Google Shape;2176;p22"/>
            <p:cNvSpPr/>
            <p:nvPr/>
          </p:nvSpPr>
          <p:spPr>
            <a:xfrm>
              <a:off x="15216091" y="6885078"/>
              <a:ext cx="1596934" cy="1327842"/>
            </a:xfrm>
            <a:custGeom>
              <a:rect b="b" l="l" r="r" t="t"/>
              <a:pathLst>
                <a:path extrusionOk="0" h="1327842" w="1596934">
                  <a:moveTo>
                    <a:pt x="0" y="1330987"/>
                  </a:moveTo>
                  <a:cubicBezTo>
                    <a:pt x="1166" y="1308507"/>
                    <a:pt x="16669" y="1289055"/>
                    <a:pt x="26693" y="1269487"/>
                  </a:cubicBezTo>
                  <a:cubicBezTo>
                    <a:pt x="50239" y="1231166"/>
                    <a:pt x="76117" y="1195524"/>
                    <a:pt x="100362" y="1159066"/>
                  </a:cubicBezTo>
                  <a:cubicBezTo>
                    <a:pt x="145006" y="1090927"/>
                    <a:pt x="193963" y="1026748"/>
                    <a:pt x="245951" y="964200"/>
                  </a:cubicBezTo>
                  <a:cubicBezTo>
                    <a:pt x="480246" y="660077"/>
                    <a:pt x="766994" y="402429"/>
                    <a:pt x="1070529" y="168892"/>
                  </a:cubicBezTo>
                  <a:cubicBezTo>
                    <a:pt x="1125197" y="126261"/>
                    <a:pt x="1183130" y="87474"/>
                    <a:pt x="1245842" y="57307"/>
                  </a:cubicBezTo>
                  <a:cubicBezTo>
                    <a:pt x="1291535" y="37739"/>
                    <a:pt x="1340142" y="7222"/>
                    <a:pt x="1388866" y="0"/>
                  </a:cubicBezTo>
                  <a:cubicBezTo>
                    <a:pt x="1451578" y="12230"/>
                    <a:pt x="1504848" y="56841"/>
                    <a:pt x="1552873" y="97142"/>
                  </a:cubicBezTo>
                  <a:cubicBezTo>
                    <a:pt x="1571290" y="115662"/>
                    <a:pt x="1594370" y="133250"/>
                    <a:pt x="1603462" y="158526"/>
                  </a:cubicBezTo>
                  <a:cubicBezTo>
                    <a:pt x="1613020" y="229227"/>
                    <a:pt x="1512308" y="274770"/>
                    <a:pt x="1462535" y="307267"/>
                  </a:cubicBezTo>
                  <a:cubicBezTo>
                    <a:pt x="1377560" y="359216"/>
                    <a:pt x="1285474" y="410000"/>
                    <a:pt x="1202246" y="463114"/>
                  </a:cubicBezTo>
                  <a:cubicBezTo>
                    <a:pt x="1058989" y="562469"/>
                    <a:pt x="911768" y="655651"/>
                    <a:pt x="767228" y="752094"/>
                  </a:cubicBezTo>
                  <a:cubicBezTo>
                    <a:pt x="692044" y="805208"/>
                    <a:pt x="614062" y="854245"/>
                    <a:pt x="537246" y="904214"/>
                  </a:cubicBezTo>
                  <a:cubicBezTo>
                    <a:pt x="537363" y="904097"/>
                    <a:pt x="537479" y="904097"/>
                    <a:pt x="537596" y="903981"/>
                  </a:cubicBezTo>
                  <a:cubicBezTo>
                    <a:pt x="480362" y="942535"/>
                    <a:pt x="430123" y="990058"/>
                    <a:pt x="374289" y="1030475"/>
                  </a:cubicBezTo>
                  <a:cubicBezTo>
                    <a:pt x="319037" y="1070311"/>
                    <a:pt x="262037" y="1107933"/>
                    <a:pt x="214012" y="1156737"/>
                  </a:cubicBezTo>
                  <a:cubicBezTo>
                    <a:pt x="177878" y="1189351"/>
                    <a:pt x="145589" y="1225575"/>
                    <a:pt x="112135" y="1260751"/>
                  </a:cubicBezTo>
                  <a:cubicBezTo>
                    <a:pt x="88356" y="1278805"/>
                    <a:pt x="59215" y="1341470"/>
                    <a:pt x="25761" y="1315496"/>
                  </a:cubicBezTo>
                  <a:cubicBezTo>
                    <a:pt x="21215" y="1320388"/>
                    <a:pt x="12356" y="1337510"/>
                    <a:pt x="5479" y="1337510"/>
                  </a:cubicBezTo>
                  <a:cubicBezTo>
                    <a:pt x="3497" y="1337510"/>
                    <a:pt x="1515" y="1335763"/>
                    <a:pt x="0" y="1330987"/>
                  </a:cubicBezTo>
                  <a:close/>
                  <a:moveTo>
                    <a:pt x="1205744" y="138608"/>
                  </a:moveTo>
                  <a:cubicBezTo>
                    <a:pt x="1130326" y="184151"/>
                    <a:pt x="1062719" y="240992"/>
                    <a:pt x="993246" y="294804"/>
                  </a:cubicBezTo>
                  <a:cubicBezTo>
                    <a:pt x="877847" y="389966"/>
                    <a:pt x="760817" y="483963"/>
                    <a:pt x="652179" y="586813"/>
                  </a:cubicBezTo>
                  <a:cubicBezTo>
                    <a:pt x="578860" y="660776"/>
                    <a:pt x="502044" y="731594"/>
                    <a:pt x="432454" y="809168"/>
                  </a:cubicBezTo>
                  <a:cubicBezTo>
                    <a:pt x="380583" y="868688"/>
                    <a:pt x="330344" y="929722"/>
                    <a:pt x="278939" y="989708"/>
                  </a:cubicBezTo>
                  <a:cubicBezTo>
                    <a:pt x="256209" y="1016498"/>
                    <a:pt x="233828" y="1043521"/>
                    <a:pt x="211565" y="1070660"/>
                  </a:cubicBezTo>
                  <a:cubicBezTo>
                    <a:pt x="196411" y="1089180"/>
                    <a:pt x="181841" y="1108049"/>
                    <a:pt x="167620" y="1127268"/>
                  </a:cubicBezTo>
                  <a:cubicBezTo>
                    <a:pt x="235344" y="1056916"/>
                    <a:pt x="320203" y="1007762"/>
                    <a:pt x="395503" y="946612"/>
                  </a:cubicBezTo>
                  <a:cubicBezTo>
                    <a:pt x="437467" y="911668"/>
                    <a:pt x="481994" y="876026"/>
                    <a:pt x="527222" y="846674"/>
                  </a:cubicBezTo>
                  <a:cubicBezTo>
                    <a:pt x="527455" y="846441"/>
                    <a:pt x="527804" y="846325"/>
                    <a:pt x="528037" y="846092"/>
                  </a:cubicBezTo>
                  <a:lnTo>
                    <a:pt x="528037" y="846092"/>
                  </a:lnTo>
                  <a:cubicBezTo>
                    <a:pt x="564988" y="821165"/>
                    <a:pt x="603571" y="799384"/>
                    <a:pt x="638424" y="775739"/>
                  </a:cubicBezTo>
                  <a:cubicBezTo>
                    <a:pt x="637142" y="776555"/>
                    <a:pt x="636559" y="776904"/>
                    <a:pt x="635510" y="777603"/>
                  </a:cubicBezTo>
                  <a:cubicBezTo>
                    <a:pt x="776436" y="681393"/>
                    <a:pt x="918645" y="586813"/>
                    <a:pt x="1061903" y="494796"/>
                  </a:cubicBezTo>
                  <a:cubicBezTo>
                    <a:pt x="1125430" y="452864"/>
                    <a:pt x="1186044" y="406390"/>
                    <a:pt x="1252719" y="369350"/>
                  </a:cubicBezTo>
                  <a:cubicBezTo>
                    <a:pt x="1312517" y="335222"/>
                    <a:pt x="1371149" y="299230"/>
                    <a:pt x="1430480" y="264171"/>
                  </a:cubicBezTo>
                  <a:cubicBezTo>
                    <a:pt x="1472676" y="237497"/>
                    <a:pt x="1523382" y="215367"/>
                    <a:pt x="1550775" y="172037"/>
                  </a:cubicBezTo>
                  <a:cubicBezTo>
                    <a:pt x="1505781" y="122534"/>
                    <a:pt x="1448897" y="74662"/>
                    <a:pt x="1385020" y="54045"/>
                  </a:cubicBezTo>
                  <a:cubicBezTo>
                    <a:pt x="1323474" y="78273"/>
                    <a:pt x="1262743" y="105063"/>
                    <a:pt x="1205744" y="1386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7" name="Google Shape;2177;p22"/>
            <p:cNvSpPr/>
            <p:nvPr/>
          </p:nvSpPr>
          <p:spPr>
            <a:xfrm>
              <a:off x="15744127" y="7730672"/>
              <a:ext cx="11700" cy="11700"/>
            </a:xfrm>
            <a:custGeom>
              <a:rect b="b" l="l" r="r" t="t"/>
              <a:pathLst>
                <a:path extrusionOk="0" h="120000" w="120000">
                  <a:moveTo>
                    <a:pt x="4798" y="319"/>
                  </a:moveTo>
                  <a:cubicBezTo>
                    <a:pt x="6002" y="-876"/>
                    <a:pt x="3603" y="1514"/>
                    <a:pt x="0" y="3915"/>
                  </a:cubicBezTo>
                  <a:cubicBezTo>
                    <a:pt x="1205" y="2720"/>
                    <a:pt x="2399" y="1514"/>
                    <a:pt x="4798" y="3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8" name="Google Shape;2178;p22"/>
            <p:cNvSpPr/>
            <p:nvPr/>
          </p:nvSpPr>
          <p:spPr>
            <a:xfrm>
              <a:off x="15223039" y="8172742"/>
              <a:ext cx="46625" cy="46590"/>
            </a:xfrm>
            <a:custGeom>
              <a:rect b="b" l="l" r="r" t="t"/>
              <a:pathLst>
                <a:path extrusionOk="0" h="46590" w="46625">
                  <a:moveTo>
                    <a:pt x="6223" y="57416"/>
                  </a:moveTo>
                  <a:cubicBezTo>
                    <a:pt x="-11145" y="48447"/>
                    <a:pt x="12634" y="32140"/>
                    <a:pt x="19511" y="23638"/>
                  </a:cubicBezTo>
                  <a:cubicBezTo>
                    <a:pt x="15315" y="8961"/>
                    <a:pt x="33266" y="-1172"/>
                    <a:pt x="45972" y="109"/>
                  </a:cubicBezTo>
                  <a:cubicBezTo>
                    <a:pt x="59143" y="1390"/>
                    <a:pt x="62407" y="20143"/>
                    <a:pt x="51683" y="26433"/>
                  </a:cubicBezTo>
                  <a:cubicBezTo>
                    <a:pt x="48419" y="29345"/>
                    <a:pt x="45039" y="32257"/>
                    <a:pt x="41542" y="35052"/>
                  </a:cubicBezTo>
                  <a:cubicBezTo>
                    <a:pt x="42824" y="37033"/>
                    <a:pt x="41892" y="40410"/>
                    <a:pt x="38861" y="40410"/>
                  </a:cubicBezTo>
                  <a:cubicBezTo>
                    <a:pt x="37812" y="40410"/>
                    <a:pt x="36763" y="40177"/>
                    <a:pt x="35714" y="39828"/>
                  </a:cubicBezTo>
                  <a:cubicBezTo>
                    <a:pt x="26738" y="45652"/>
                    <a:pt x="18462" y="57300"/>
                    <a:pt x="7272" y="57300"/>
                  </a:cubicBezTo>
                  <a:cubicBezTo>
                    <a:pt x="6923" y="57416"/>
                    <a:pt x="6573" y="57416"/>
                    <a:pt x="6223" y="574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22"/>
            <p:cNvSpPr/>
            <p:nvPr/>
          </p:nvSpPr>
          <p:spPr>
            <a:xfrm>
              <a:off x="15441130" y="6085667"/>
              <a:ext cx="326380" cy="442614"/>
            </a:xfrm>
            <a:custGeom>
              <a:rect b="b" l="l" r="r" t="t"/>
              <a:pathLst>
                <a:path extrusionOk="0" h="442614" w="326380">
                  <a:moveTo>
                    <a:pt x="142605" y="452191"/>
                  </a:moveTo>
                  <a:cubicBezTo>
                    <a:pt x="118709" y="445668"/>
                    <a:pt x="123138" y="420393"/>
                    <a:pt x="125586" y="401640"/>
                  </a:cubicBezTo>
                  <a:cubicBezTo>
                    <a:pt x="127451" y="349225"/>
                    <a:pt x="126169" y="292384"/>
                    <a:pt x="94230" y="248239"/>
                  </a:cubicBezTo>
                  <a:cubicBezTo>
                    <a:pt x="82108" y="231466"/>
                    <a:pt x="63924" y="220634"/>
                    <a:pt x="45856" y="211316"/>
                  </a:cubicBezTo>
                  <a:cubicBezTo>
                    <a:pt x="26390" y="201881"/>
                    <a:pt x="-5665" y="191631"/>
                    <a:pt x="862" y="163910"/>
                  </a:cubicBezTo>
                  <a:cubicBezTo>
                    <a:pt x="4009" y="150631"/>
                    <a:pt x="17298" y="144108"/>
                    <a:pt x="29887" y="142944"/>
                  </a:cubicBezTo>
                  <a:cubicBezTo>
                    <a:pt x="72549" y="131179"/>
                    <a:pt x="115445" y="116270"/>
                    <a:pt x="153562" y="93674"/>
                  </a:cubicBezTo>
                  <a:cubicBezTo>
                    <a:pt x="177341" y="77017"/>
                    <a:pt x="190396" y="49645"/>
                    <a:pt x="203801" y="24719"/>
                  </a:cubicBezTo>
                  <a:cubicBezTo>
                    <a:pt x="208813" y="17847"/>
                    <a:pt x="212776" y="-9642"/>
                    <a:pt x="224083" y="3520"/>
                  </a:cubicBezTo>
                  <a:cubicBezTo>
                    <a:pt x="228629" y="16682"/>
                    <a:pt x="221519" y="30659"/>
                    <a:pt x="218838" y="43588"/>
                  </a:cubicBezTo>
                  <a:cubicBezTo>
                    <a:pt x="230028" y="50461"/>
                    <a:pt x="227230" y="64904"/>
                    <a:pt x="228396" y="76086"/>
                  </a:cubicBezTo>
                  <a:cubicBezTo>
                    <a:pt x="231193" y="107069"/>
                    <a:pt x="240052" y="140614"/>
                    <a:pt x="264181" y="161929"/>
                  </a:cubicBezTo>
                  <a:cubicBezTo>
                    <a:pt x="280617" y="180216"/>
                    <a:pt x="310574" y="179401"/>
                    <a:pt x="323979" y="200134"/>
                  </a:cubicBezTo>
                  <a:cubicBezTo>
                    <a:pt x="333537" y="216557"/>
                    <a:pt x="320832" y="234495"/>
                    <a:pt x="303930" y="238455"/>
                  </a:cubicBezTo>
                  <a:cubicBezTo>
                    <a:pt x="283648" y="249870"/>
                    <a:pt x="264531" y="263381"/>
                    <a:pt x="246580" y="278290"/>
                  </a:cubicBezTo>
                  <a:cubicBezTo>
                    <a:pt x="206366" y="314981"/>
                    <a:pt x="188298" y="369026"/>
                    <a:pt x="177457" y="420975"/>
                  </a:cubicBezTo>
                  <a:cubicBezTo>
                    <a:pt x="177341" y="437166"/>
                    <a:pt x="165918" y="453123"/>
                    <a:pt x="149832" y="453123"/>
                  </a:cubicBezTo>
                  <a:cubicBezTo>
                    <a:pt x="147617" y="453239"/>
                    <a:pt x="145169" y="452890"/>
                    <a:pt x="142605" y="452191"/>
                  </a:cubicBezTo>
                  <a:close/>
                  <a:moveTo>
                    <a:pt x="81292" y="171248"/>
                  </a:moveTo>
                  <a:cubicBezTo>
                    <a:pt x="81874" y="171597"/>
                    <a:pt x="82341" y="171830"/>
                    <a:pt x="82923" y="172179"/>
                  </a:cubicBezTo>
                  <a:cubicBezTo>
                    <a:pt x="131531" y="196640"/>
                    <a:pt x="161954" y="246143"/>
                    <a:pt x="172562" y="298441"/>
                  </a:cubicBezTo>
                  <a:cubicBezTo>
                    <a:pt x="192727" y="263381"/>
                    <a:pt x="224666" y="237174"/>
                    <a:pt x="259053" y="216674"/>
                  </a:cubicBezTo>
                  <a:cubicBezTo>
                    <a:pt x="217789" y="196057"/>
                    <a:pt x="193077" y="152844"/>
                    <a:pt x="188531" y="107884"/>
                  </a:cubicBezTo>
                  <a:cubicBezTo>
                    <a:pt x="161022" y="140265"/>
                    <a:pt x="118243" y="153077"/>
                    <a:pt x="81292" y="1712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22"/>
            <p:cNvSpPr/>
            <p:nvPr/>
          </p:nvSpPr>
          <p:spPr>
            <a:xfrm>
              <a:off x="12992709" y="6401929"/>
              <a:ext cx="909203" cy="1560796"/>
            </a:xfrm>
            <a:custGeom>
              <a:rect b="b" l="l" r="r" t="t"/>
              <a:pathLst>
                <a:path extrusionOk="0" h="1560796" w="909203">
                  <a:moveTo>
                    <a:pt x="917392" y="1556953"/>
                  </a:moveTo>
                  <a:cubicBezTo>
                    <a:pt x="914012" y="1551712"/>
                    <a:pt x="910748" y="1546354"/>
                    <a:pt x="907018" y="1541229"/>
                  </a:cubicBezTo>
                  <a:cubicBezTo>
                    <a:pt x="898858" y="1529931"/>
                    <a:pt x="890815" y="1518632"/>
                    <a:pt x="882422" y="1507451"/>
                  </a:cubicBezTo>
                  <a:cubicBezTo>
                    <a:pt x="881490" y="1506169"/>
                    <a:pt x="880441" y="1504772"/>
                    <a:pt x="879508" y="1503490"/>
                  </a:cubicBezTo>
                  <a:cubicBezTo>
                    <a:pt x="834864" y="1356263"/>
                    <a:pt x="748024" y="1223945"/>
                    <a:pt x="672024" y="1090811"/>
                  </a:cubicBezTo>
                  <a:cubicBezTo>
                    <a:pt x="623649" y="1002172"/>
                    <a:pt x="584717" y="911785"/>
                    <a:pt x="533428" y="825941"/>
                  </a:cubicBezTo>
                  <a:cubicBezTo>
                    <a:pt x="427005" y="648896"/>
                    <a:pt x="318134" y="472665"/>
                    <a:pt x="195041" y="306685"/>
                  </a:cubicBezTo>
                  <a:cubicBezTo>
                    <a:pt x="137808" y="226316"/>
                    <a:pt x="88735" y="137327"/>
                    <a:pt x="24974" y="63247"/>
                  </a:cubicBezTo>
                  <a:cubicBezTo>
                    <a:pt x="10287" y="48105"/>
                    <a:pt x="-11977" y="28421"/>
                    <a:pt x="7839" y="7688"/>
                  </a:cubicBezTo>
                  <a:cubicBezTo>
                    <a:pt x="17980" y="-2446"/>
                    <a:pt x="35115" y="-2679"/>
                    <a:pt x="45256" y="7688"/>
                  </a:cubicBezTo>
                  <a:cubicBezTo>
                    <a:pt x="58078" y="20966"/>
                    <a:pt x="69968" y="35060"/>
                    <a:pt x="81391" y="49503"/>
                  </a:cubicBezTo>
                  <a:cubicBezTo>
                    <a:pt x="136992" y="118691"/>
                    <a:pt x="180588" y="196381"/>
                    <a:pt x="230827" y="269179"/>
                  </a:cubicBezTo>
                  <a:cubicBezTo>
                    <a:pt x="316735" y="388336"/>
                    <a:pt x="399379" y="509705"/>
                    <a:pt x="473980" y="636316"/>
                  </a:cubicBezTo>
                  <a:cubicBezTo>
                    <a:pt x="553011" y="759782"/>
                    <a:pt x="624931" y="889654"/>
                    <a:pt x="686361" y="1022439"/>
                  </a:cubicBezTo>
                  <a:cubicBezTo>
                    <a:pt x="751870" y="1153476"/>
                    <a:pt x="837778" y="1274612"/>
                    <a:pt x="884754" y="1414385"/>
                  </a:cubicBezTo>
                  <a:cubicBezTo>
                    <a:pt x="901656" y="1461791"/>
                    <a:pt x="918558" y="1511178"/>
                    <a:pt x="920539" y="1561729"/>
                  </a:cubicBezTo>
                  <a:cubicBezTo>
                    <a:pt x="919490" y="1560215"/>
                    <a:pt x="918441" y="1558584"/>
                    <a:pt x="917392" y="1556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22"/>
            <p:cNvSpPr/>
            <p:nvPr/>
          </p:nvSpPr>
          <p:spPr>
            <a:xfrm>
              <a:off x="13527356" y="9277436"/>
              <a:ext cx="722700" cy="2282956"/>
            </a:xfrm>
            <a:custGeom>
              <a:rect b="b" l="l" r="r" t="t"/>
              <a:pathLst>
                <a:path extrusionOk="0" h="2282956" w="722700">
                  <a:moveTo>
                    <a:pt x="18596" y="2282927"/>
                  </a:moveTo>
                  <a:cubicBezTo>
                    <a:pt x="4958" y="2279200"/>
                    <a:pt x="-2502" y="2265106"/>
                    <a:pt x="762" y="2251595"/>
                  </a:cubicBezTo>
                  <a:cubicBezTo>
                    <a:pt x="3559" y="2201509"/>
                    <a:pt x="2627" y="2150958"/>
                    <a:pt x="5424" y="2100756"/>
                  </a:cubicBezTo>
                  <a:cubicBezTo>
                    <a:pt x="12069" y="1949685"/>
                    <a:pt x="27222" y="1799080"/>
                    <a:pt x="49136" y="1649406"/>
                  </a:cubicBezTo>
                  <a:cubicBezTo>
                    <a:pt x="97743" y="1317563"/>
                    <a:pt x="169897" y="988397"/>
                    <a:pt x="300099" y="678684"/>
                  </a:cubicBezTo>
                  <a:cubicBezTo>
                    <a:pt x="373768" y="496630"/>
                    <a:pt x="455130" y="315508"/>
                    <a:pt x="572161" y="156516"/>
                  </a:cubicBezTo>
                  <a:cubicBezTo>
                    <a:pt x="602818" y="114235"/>
                    <a:pt x="636039" y="73584"/>
                    <a:pt x="670891" y="34680"/>
                  </a:cubicBezTo>
                  <a:cubicBezTo>
                    <a:pt x="685811" y="21518"/>
                    <a:pt x="703180" y="-12260"/>
                    <a:pt x="725094" y="4629"/>
                  </a:cubicBezTo>
                  <a:cubicBezTo>
                    <a:pt x="741762" y="23965"/>
                    <a:pt x="712971" y="37942"/>
                    <a:pt x="702713" y="51919"/>
                  </a:cubicBezTo>
                  <a:cubicBezTo>
                    <a:pt x="663315" y="96530"/>
                    <a:pt x="626713" y="143587"/>
                    <a:pt x="592793" y="192391"/>
                  </a:cubicBezTo>
                  <a:cubicBezTo>
                    <a:pt x="490799" y="340550"/>
                    <a:pt x="417480" y="505599"/>
                    <a:pt x="350572" y="671928"/>
                  </a:cubicBezTo>
                  <a:cubicBezTo>
                    <a:pt x="232958" y="952755"/>
                    <a:pt x="160455" y="1249540"/>
                    <a:pt x="113946" y="1549702"/>
                  </a:cubicBezTo>
                  <a:cubicBezTo>
                    <a:pt x="83406" y="1735483"/>
                    <a:pt x="62774" y="1923711"/>
                    <a:pt x="55664" y="2111356"/>
                  </a:cubicBezTo>
                  <a:cubicBezTo>
                    <a:pt x="54381" y="2146299"/>
                    <a:pt x="53799" y="2181126"/>
                    <a:pt x="53449" y="2216069"/>
                  </a:cubicBezTo>
                  <a:cubicBezTo>
                    <a:pt x="53566" y="2240063"/>
                    <a:pt x="56713" y="2283509"/>
                    <a:pt x="25823" y="2283509"/>
                  </a:cubicBezTo>
                  <a:cubicBezTo>
                    <a:pt x="23492" y="2283626"/>
                    <a:pt x="21161" y="2283393"/>
                    <a:pt x="18596" y="22829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22"/>
            <p:cNvSpPr/>
            <p:nvPr/>
          </p:nvSpPr>
          <p:spPr>
            <a:xfrm>
              <a:off x="13768952" y="9643755"/>
              <a:ext cx="606135" cy="2224717"/>
            </a:xfrm>
            <a:custGeom>
              <a:rect b="b" l="l" r="r" t="t"/>
              <a:pathLst>
                <a:path extrusionOk="0" h="2224717" w="606135">
                  <a:moveTo>
                    <a:pt x="22021" y="2226438"/>
                  </a:moveTo>
                  <a:cubicBezTo>
                    <a:pt x="8383" y="2224575"/>
                    <a:pt x="-1641" y="2211529"/>
                    <a:pt x="224" y="2197785"/>
                  </a:cubicBezTo>
                  <a:cubicBezTo>
                    <a:pt x="6984" y="2098313"/>
                    <a:pt x="15261" y="1999074"/>
                    <a:pt x="25868" y="1899836"/>
                  </a:cubicBezTo>
                  <a:cubicBezTo>
                    <a:pt x="51279" y="1660009"/>
                    <a:pt x="76923" y="1419483"/>
                    <a:pt x="133457" y="1184665"/>
                  </a:cubicBezTo>
                  <a:cubicBezTo>
                    <a:pt x="219831" y="850025"/>
                    <a:pt x="339426" y="523306"/>
                    <a:pt x="493874" y="213942"/>
                  </a:cubicBezTo>
                  <a:cubicBezTo>
                    <a:pt x="518470" y="162808"/>
                    <a:pt x="540850" y="110510"/>
                    <a:pt x="564746" y="58910"/>
                  </a:cubicBezTo>
                  <a:cubicBezTo>
                    <a:pt x="575236" y="39575"/>
                    <a:pt x="581531" y="16047"/>
                    <a:pt x="597850" y="1021"/>
                  </a:cubicBezTo>
                  <a:cubicBezTo>
                    <a:pt x="620930" y="-7365"/>
                    <a:pt x="597267" y="38411"/>
                    <a:pt x="595868" y="46913"/>
                  </a:cubicBezTo>
                  <a:cubicBezTo>
                    <a:pt x="575703" y="102473"/>
                    <a:pt x="554604" y="157916"/>
                    <a:pt x="530825" y="211962"/>
                  </a:cubicBezTo>
                  <a:cubicBezTo>
                    <a:pt x="446549" y="390988"/>
                    <a:pt x="370433" y="573391"/>
                    <a:pt x="307604" y="760920"/>
                  </a:cubicBezTo>
                  <a:cubicBezTo>
                    <a:pt x="239647" y="956835"/>
                    <a:pt x="179383" y="1155895"/>
                    <a:pt x="143482" y="1360312"/>
                  </a:cubicBezTo>
                  <a:cubicBezTo>
                    <a:pt x="101402" y="1603517"/>
                    <a:pt x="78555" y="1854875"/>
                    <a:pt x="57457" y="2099594"/>
                  </a:cubicBezTo>
                  <a:cubicBezTo>
                    <a:pt x="54892" y="2134654"/>
                    <a:pt x="53377" y="2169714"/>
                    <a:pt x="50580" y="2204657"/>
                  </a:cubicBezTo>
                  <a:cubicBezTo>
                    <a:pt x="49414" y="2217353"/>
                    <a:pt x="37291" y="2226671"/>
                    <a:pt x="25052" y="2226671"/>
                  </a:cubicBezTo>
                  <a:cubicBezTo>
                    <a:pt x="24236" y="2226671"/>
                    <a:pt x="23187" y="2226555"/>
                    <a:pt x="22021" y="22264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22"/>
            <p:cNvSpPr/>
            <p:nvPr/>
          </p:nvSpPr>
          <p:spPr>
            <a:xfrm>
              <a:off x="13819364" y="9637554"/>
              <a:ext cx="559509" cy="2248013"/>
            </a:xfrm>
            <a:custGeom>
              <a:rect b="b" l="l" r="r" t="t"/>
              <a:pathLst>
                <a:path extrusionOk="0" h="2248013" w="559509">
                  <a:moveTo>
                    <a:pt x="282" y="2233570"/>
                  </a:moveTo>
                  <a:cubicBezTo>
                    <a:pt x="-2632" y="2212488"/>
                    <a:pt x="17534" y="2200840"/>
                    <a:pt x="36417" y="2202704"/>
                  </a:cubicBezTo>
                  <a:cubicBezTo>
                    <a:pt x="71737" y="2197462"/>
                    <a:pt x="110086" y="2200491"/>
                    <a:pt x="142141" y="2183136"/>
                  </a:cubicBezTo>
                  <a:cubicBezTo>
                    <a:pt x="139227" y="2092749"/>
                    <a:pt x="139460" y="2002130"/>
                    <a:pt x="142724" y="1911860"/>
                  </a:cubicBezTo>
                  <a:cubicBezTo>
                    <a:pt x="148669" y="1814601"/>
                    <a:pt x="165454" y="1718391"/>
                    <a:pt x="173497" y="1621365"/>
                  </a:cubicBezTo>
                  <a:cubicBezTo>
                    <a:pt x="201123" y="1333084"/>
                    <a:pt x="274908" y="1051907"/>
                    <a:pt x="335405" y="769333"/>
                  </a:cubicBezTo>
                  <a:cubicBezTo>
                    <a:pt x="357902" y="674637"/>
                    <a:pt x="393804" y="583785"/>
                    <a:pt x="420264" y="490137"/>
                  </a:cubicBezTo>
                  <a:cubicBezTo>
                    <a:pt x="462811" y="331728"/>
                    <a:pt x="503142" y="172503"/>
                    <a:pt x="542307" y="13279"/>
                  </a:cubicBezTo>
                  <a:cubicBezTo>
                    <a:pt x="542774" y="5940"/>
                    <a:pt x="548952" y="0"/>
                    <a:pt x="556412" y="0"/>
                  </a:cubicBezTo>
                  <a:cubicBezTo>
                    <a:pt x="580191" y="2912"/>
                    <a:pt x="567602" y="34128"/>
                    <a:pt x="566436" y="49736"/>
                  </a:cubicBezTo>
                  <a:cubicBezTo>
                    <a:pt x="558510" y="90619"/>
                    <a:pt x="548369" y="135230"/>
                    <a:pt x="540442" y="174483"/>
                  </a:cubicBezTo>
                  <a:cubicBezTo>
                    <a:pt x="503491" y="364574"/>
                    <a:pt x="452903" y="551171"/>
                    <a:pt x="395320" y="735904"/>
                  </a:cubicBezTo>
                  <a:cubicBezTo>
                    <a:pt x="353939" y="902816"/>
                    <a:pt x="321534" y="1078115"/>
                    <a:pt x="285166" y="1244678"/>
                  </a:cubicBezTo>
                  <a:cubicBezTo>
                    <a:pt x="243086" y="1432672"/>
                    <a:pt x="227933" y="1624510"/>
                    <a:pt x="205319" y="1815300"/>
                  </a:cubicBezTo>
                  <a:cubicBezTo>
                    <a:pt x="190166" y="1938417"/>
                    <a:pt x="193080" y="2063164"/>
                    <a:pt x="196111" y="2186863"/>
                  </a:cubicBezTo>
                  <a:cubicBezTo>
                    <a:pt x="192031" y="2256051"/>
                    <a:pt x="77332" y="2251275"/>
                    <a:pt x="26626" y="2256517"/>
                  </a:cubicBezTo>
                  <a:cubicBezTo>
                    <a:pt x="13687" y="2256400"/>
                    <a:pt x="1798" y="2246616"/>
                    <a:pt x="282" y="22335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22"/>
            <p:cNvSpPr/>
            <p:nvPr/>
          </p:nvSpPr>
          <p:spPr>
            <a:xfrm>
              <a:off x="13799630" y="11839205"/>
              <a:ext cx="34969" cy="23295"/>
            </a:xfrm>
            <a:custGeom>
              <a:rect b="b" l="l" r="r" t="t"/>
              <a:pathLst>
                <a:path extrusionOk="0" h="23295" w="34969">
                  <a:moveTo>
                    <a:pt x="18968" y="32852"/>
                  </a:moveTo>
                  <a:cubicBezTo>
                    <a:pt x="-11805" y="22019"/>
                    <a:pt x="-2830" y="-9895"/>
                    <a:pt x="29342" y="3033"/>
                  </a:cubicBezTo>
                  <a:cubicBezTo>
                    <a:pt x="48225" y="8624"/>
                    <a:pt x="41464" y="34250"/>
                    <a:pt x="25495" y="34250"/>
                  </a:cubicBezTo>
                  <a:cubicBezTo>
                    <a:pt x="23397" y="34133"/>
                    <a:pt x="21299" y="33784"/>
                    <a:pt x="18968" y="328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5" name="Google Shape;2185;p22"/>
            <p:cNvSpPr/>
            <p:nvPr/>
          </p:nvSpPr>
          <p:spPr>
            <a:xfrm>
              <a:off x="13778109" y="11832130"/>
              <a:ext cx="58282" cy="58238"/>
            </a:xfrm>
            <a:custGeom>
              <a:rect b="b" l="l" r="r" t="t"/>
              <a:pathLst>
                <a:path extrusionOk="0" h="58238" w="58282">
                  <a:moveTo>
                    <a:pt x="36525" y="68114"/>
                  </a:moveTo>
                  <a:cubicBezTo>
                    <a:pt x="10065" y="63804"/>
                    <a:pt x="-11267" y="31889"/>
                    <a:pt x="6568" y="8128"/>
                  </a:cubicBezTo>
                  <a:cubicBezTo>
                    <a:pt x="9132" y="4284"/>
                    <a:pt x="14611" y="-1423"/>
                    <a:pt x="19856" y="324"/>
                  </a:cubicBezTo>
                  <a:cubicBezTo>
                    <a:pt x="24052" y="-724"/>
                    <a:pt x="25917" y="4867"/>
                    <a:pt x="22537" y="6731"/>
                  </a:cubicBezTo>
                  <a:cubicBezTo>
                    <a:pt x="22770" y="12787"/>
                    <a:pt x="22537" y="19892"/>
                    <a:pt x="26500" y="24901"/>
                  </a:cubicBezTo>
                  <a:cubicBezTo>
                    <a:pt x="31629" y="30142"/>
                    <a:pt x="39206" y="31889"/>
                    <a:pt x="46083" y="33637"/>
                  </a:cubicBezTo>
                  <a:cubicBezTo>
                    <a:pt x="66831" y="39461"/>
                    <a:pt x="60537" y="68929"/>
                    <a:pt x="41770" y="68929"/>
                  </a:cubicBezTo>
                  <a:cubicBezTo>
                    <a:pt x="40022" y="68813"/>
                    <a:pt x="38273" y="68580"/>
                    <a:pt x="36525" y="681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p22"/>
            <p:cNvSpPr/>
            <p:nvPr/>
          </p:nvSpPr>
          <p:spPr>
            <a:xfrm>
              <a:off x="13811720" y="11858545"/>
              <a:ext cx="11700" cy="11700"/>
            </a:xfrm>
            <a:custGeom>
              <a:rect b="b" l="l" r="r" t="t"/>
              <a:pathLst>
                <a:path extrusionOk="0" h="120000" w="120000">
                  <a:moveTo>
                    <a:pt x="0" y="34801"/>
                  </a:moveTo>
                  <a:cubicBezTo>
                    <a:pt x="0" y="15598"/>
                    <a:pt x="15597" y="0"/>
                    <a:pt x="34798" y="0"/>
                  </a:cubicBezTo>
                  <a:cubicBezTo>
                    <a:pt x="53998" y="0"/>
                    <a:pt x="69605" y="15598"/>
                    <a:pt x="69605" y="34801"/>
                  </a:cubicBezTo>
                  <a:cubicBezTo>
                    <a:pt x="69605" y="54004"/>
                    <a:pt x="53998" y="69602"/>
                    <a:pt x="34798" y="69602"/>
                  </a:cubicBezTo>
                  <a:cubicBezTo>
                    <a:pt x="15597" y="69602"/>
                    <a:pt x="0" y="52799"/>
                    <a:pt x="0" y="348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7" name="Google Shape;2187;p22"/>
            <p:cNvSpPr/>
            <p:nvPr/>
          </p:nvSpPr>
          <p:spPr>
            <a:xfrm>
              <a:off x="12557352" y="7410992"/>
              <a:ext cx="1550308" cy="1362785"/>
            </a:xfrm>
            <a:custGeom>
              <a:rect b="b" l="l" r="r" t="t"/>
              <a:pathLst>
                <a:path extrusionOk="0" h="1362785" w="1550308">
                  <a:moveTo>
                    <a:pt x="1517572" y="1364980"/>
                  </a:moveTo>
                  <a:cubicBezTo>
                    <a:pt x="1510111" y="1362999"/>
                    <a:pt x="1504633" y="1357642"/>
                    <a:pt x="1500670" y="1351235"/>
                  </a:cubicBezTo>
                  <a:cubicBezTo>
                    <a:pt x="1467216" y="1300102"/>
                    <a:pt x="1443786" y="1243843"/>
                    <a:pt x="1418725" y="1188400"/>
                  </a:cubicBezTo>
                  <a:cubicBezTo>
                    <a:pt x="1386320" y="1126085"/>
                    <a:pt x="1354848" y="1063070"/>
                    <a:pt x="1315565" y="1004715"/>
                  </a:cubicBezTo>
                  <a:cubicBezTo>
                    <a:pt x="1268240" y="934829"/>
                    <a:pt x="1211240" y="873329"/>
                    <a:pt x="1155056" y="812178"/>
                  </a:cubicBezTo>
                  <a:cubicBezTo>
                    <a:pt x="1089314" y="733672"/>
                    <a:pt x="1016694" y="662272"/>
                    <a:pt x="933583" y="602169"/>
                  </a:cubicBezTo>
                  <a:cubicBezTo>
                    <a:pt x="884859" y="565013"/>
                    <a:pt x="835669" y="522732"/>
                    <a:pt x="785313" y="488953"/>
                  </a:cubicBezTo>
                  <a:cubicBezTo>
                    <a:pt x="720387" y="448536"/>
                    <a:pt x="654062" y="409865"/>
                    <a:pt x="586920" y="373175"/>
                  </a:cubicBezTo>
                  <a:cubicBezTo>
                    <a:pt x="422564" y="298629"/>
                    <a:pt x="246669" y="248544"/>
                    <a:pt x="66110" y="237828"/>
                  </a:cubicBezTo>
                  <a:cubicBezTo>
                    <a:pt x="27877" y="236780"/>
                    <a:pt x="-12454" y="204865"/>
                    <a:pt x="3632" y="163632"/>
                  </a:cubicBezTo>
                  <a:cubicBezTo>
                    <a:pt x="17619" y="113896"/>
                    <a:pt x="37668" y="64044"/>
                    <a:pt x="72754" y="25373"/>
                  </a:cubicBezTo>
                  <a:cubicBezTo>
                    <a:pt x="103877" y="-16326"/>
                    <a:pt x="140129" y="4873"/>
                    <a:pt x="182442" y="9416"/>
                  </a:cubicBezTo>
                  <a:cubicBezTo>
                    <a:pt x="266951" y="18851"/>
                    <a:pt x="348779" y="41447"/>
                    <a:pt x="429092" y="68703"/>
                  </a:cubicBezTo>
                  <a:cubicBezTo>
                    <a:pt x="510687" y="93745"/>
                    <a:pt x="593914" y="117274"/>
                    <a:pt x="667583" y="161419"/>
                  </a:cubicBezTo>
                  <a:cubicBezTo>
                    <a:pt x="724117" y="195081"/>
                    <a:pt x="781000" y="228044"/>
                    <a:pt x="834037" y="266947"/>
                  </a:cubicBezTo>
                  <a:cubicBezTo>
                    <a:pt x="884743" y="304686"/>
                    <a:pt x="929737" y="349530"/>
                    <a:pt x="976712" y="391578"/>
                  </a:cubicBezTo>
                  <a:cubicBezTo>
                    <a:pt x="1074393" y="474976"/>
                    <a:pt x="1156222" y="573865"/>
                    <a:pt x="1233154" y="676249"/>
                  </a:cubicBezTo>
                  <a:cubicBezTo>
                    <a:pt x="1335964" y="809848"/>
                    <a:pt x="1434578" y="950437"/>
                    <a:pt x="1493326" y="1109428"/>
                  </a:cubicBezTo>
                  <a:cubicBezTo>
                    <a:pt x="1505565" y="1144837"/>
                    <a:pt x="1516289" y="1180829"/>
                    <a:pt x="1522001" y="1217985"/>
                  </a:cubicBezTo>
                  <a:cubicBezTo>
                    <a:pt x="1526081" y="1242329"/>
                    <a:pt x="1527480" y="1267255"/>
                    <a:pt x="1527946" y="1291948"/>
                  </a:cubicBezTo>
                  <a:cubicBezTo>
                    <a:pt x="1535173" y="1304295"/>
                    <a:pt x="1542983" y="1316409"/>
                    <a:pt x="1549161" y="1329221"/>
                  </a:cubicBezTo>
                  <a:cubicBezTo>
                    <a:pt x="1557320" y="1346227"/>
                    <a:pt x="1542400" y="1366261"/>
                    <a:pt x="1524799" y="1366261"/>
                  </a:cubicBezTo>
                  <a:cubicBezTo>
                    <a:pt x="1522351" y="1366144"/>
                    <a:pt x="1520020" y="1365795"/>
                    <a:pt x="1517572" y="1364980"/>
                  </a:cubicBezTo>
                  <a:close/>
                  <a:moveTo>
                    <a:pt x="54687" y="180055"/>
                  </a:moveTo>
                  <a:cubicBezTo>
                    <a:pt x="139895" y="195430"/>
                    <a:pt x="228718" y="195780"/>
                    <a:pt x="312877" y="220240"/>
                  </a:cubicBezTo>
                  <a:cubicBezTo>
                    <a:pt x="433405" y="254950"/>
                    <a:pt x="556264" y="290359"/>
                    <a:pt x="664552" y="354888"/>
                  </a:cubicBezTo>
                  <a:cubicBezTo>
                    <a:pt x="719105" y="386919"/>
                    <a:pt x="774823" y="417087"/>
                    <a:pt x="827160" y="452612"/>
                  </a:cubicBezTo>
                  <a:cubicBezTo>
                    <a:pt x="910387" y="513763"/>
                    <a:pt x="991632" y="577942"/>
                    <a:pt x="1070663" y="644218"/>
                  </a:cubicBezTo>
                  <a:cubicBezTo>
                    <a:pt x="1136289" y="703621"/>
                    <a:pt x="1190492" y="774323"/>
                    <a:pt x="1251455" y="838269"/>
                  </a:cubicBezTo>
                  <a:cubicBezTo>
                    <a:pt x="1346338" y="939371"/>
                    <a:pt x="1417093" y="1059110"/>
                    <a:pt x="1475725" y="1183974"/>
                  </a:cubicBezTo>
                  <a:cubicBezTo>
                    <a:pt x="1426069" y="1028011"/>
                    <a:pt x="1332700" y="890451"/>
                    <a:pt x="1235136" y="760462"/>
                  </a:cubicBezTo>
                  <a:cubicBezTo>
                    <a:pt x="1153541" y="655749"/>
                    <a:pt x="1074277" y="547541"/>
                    <a:pt x="974264" y="459484"/>
                  </a:cubicBezTo>
                  <a:cubicBezTo>
                    <a:pt x="921577" y="412777"/>
                    <a:pt x="869939" y="361993"/>
                    <a:pt x="815154" y="318780"/>
                  </a:cubicBezTo>
                  <a:cubicBezTo>
                    <a:pt x="746847" y="267879"/>
                    <a:pt x="673062" y="224084"/>
                    <a:pt x="597761" y="184365"/>
                  </a:cubicBezTo>
                  <a:cubicBezTo>
                    <a:pt x="518147" y="147442"/>
                    <a:pt x="432356" y="127175"/>
                    <a:pt x="349479" y="99220"/>
                  </a:cubicBezTo>
                  <a:cubicBezTo>
                    <a:pt x="275344" y="73828"/>
                    <a:pt x="197129" y="67305"/>
                    <a:pt x="120546" y="53211"/>
                  </a:cubicBezTo>
                  <a:cubicBezTo>
                    <a:pt x="85460" y="86757"/>
                    <a:pt x="67509" y="134163"/>
                    <a:pt x="54687" y="1800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22"/>
            <p:cNvSpPr/>
            <p:nvPr/>
          </p:nvSpPr>
          <p:spPr>
            <a:xfrm>
              <a:off x="11973535" y="8993876"/>
              <a:ext cx="1783437" cy="430966"/>
            </a:xfrm>
            <a:custGeom>
              <a:rect b="b" l="l" r="r" t="t"/>
              <a:pathLst>
                <a:path extrusionOk="0" h="430966" w="1783437">
                  <a:moveTo>
                    <a:pt x="5441" y="431923"/>
                  </a:moveTo>
                  <a:cubicBezTo>
                    <a:pt x="-3418" y="420508"/>
                    <a:pt x="-1203" y="403619"/>
                    <a:pt x="10220" y="394766"/>
                  </a:cubicBezTo>
                  <a:cubicBezTo>
                    <a:pt x="41693" y="370539"/>
                    <a:pt x="74564" y="348059"/>
                    <a:pt x="107668" y="326394"/>
                  </a:cubicBezTo>
                  <a:cubicBezTo>
                    <a:pt x="170963" y="284695"/>
                    <a:pt x="236705" y="246490"/>
                    <a:pt x="305478" y="214576"/>
                  </a:cubicBezTo>
                  <a:cubicBezTo>
                    <a:pt x="622883" y="66650"/>
                    <a:pt x="971178" y="-3586"/>
                    <a:pt x="1320872" y="141"/>
                  </a:cubicBezTo>
                  <a:cubicBezTo>
                    <a:pt x="1464713" y="1422"/>
                    <a:pt x="1610885" y="-1490"/>
                    <a:pt x="1751811" y="31007"/>
                  </a:cubicBezTo>
                  <a:cubicBezTo>
                    <a:pt x="1764050" y="34735"/>
                    <a:pt x="1777688" y="38811"/>
                    <a:pt x="1785032" y="49993"/>
                  </a:cubicBezTo>
                  <a:cubicBezTo>
                    <a:pt x="1791560" y="60010"/>
                    <a:pt x="1782934" y="74337"/>
                    <a:pt x="1771277" y="73871"/>
                  </a:cubicBezTo>
                  <a:cubicBezTo>
                    <a:pt x="1771277" y="73871"/>
                    <a:pt x="1771277" y="73871"/>
                    <a:pt x="1771277" y="73987"/>
                  </a:cubicBezTo>
                  <a:cubicBezTo>
                    <a:pt x="1601210" y="43703"/>
                    <a:pt x="1427295" y="45917"/>
                    <a:pt x="1255130" y="49644"/>
                  </a:cubicBezTo>
                  <a:cubicBezTo>
                    <a:pt x="973626" y="53720"/>
                    <a:pt x="695853" y="109746"/>
                    <a:pt x="434982" y="215275"/>
                  </a:cubicBezTo>
                  <a:cubicBezTo>
                    <a:pt x="325411" y="258371"/>
                    <a:pt x="220386" y="312650"/>
                    <a:pt x="123171" y="379042"/>
                  </a:cubicBezTo>
                  <a:cubicBezTo>
                    <a:pt x="95895" y="397678"/>
                    <a:pt x="68619" y="416431"/>
                    <a:pt x="42509" y="436815"/>
                  </a:cubicBezTo>
                  <a:cubicBezTo>
                    <a:pt x="31319" y="445551"/>
                    <a:pt x="14300" y="443337"/>
                    <a:pt x="5441" y="431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22"/>
            <p:cNvSpPr/>
            <p:nvPr/>
          </p:nvSpPr>
          <p:spPr>
            <a:xfrm>
              <a:off x="14866956" y="9319074"/>
              <a:ext cx="1678529" cy="1688922"/>
            </a:xfrm>
            <a:custGeom>
              <a:rect b="b" l="l" r="r" t="t"/>
              <a:pathLst>
                <a:path extrusionOk="0" h="1688922" w="1678529">
                  <a:moveTo>
                    <a:pt x="1637520" y="1678820"/>
                  </a:moveTo>
                  <a:cubicBezTo>
                    <a:pt x="1558839" y="1521925"/>
                    <a:pt x="1479809" y="1363981"/>
                    <a:pt x="1384342" y="1216288"/>
                  </a:cubicBezTo>
                  <a:cubicBezTo>
                    <a:pt x="1320814" y="1125902"/>
                    <a:pt x="1258686" y="1034467"/>
                    <a:pt x="1192594" y="945944"/>
                  </a:cubicBezTo>
                  <a:cubicBezTo>
                    <a:pt x="1123704" y="856839"/>
                    <a:pt x="1045373" y="775305"/>
                    <a:pt x="970655" y="691208"/>
                  </a:cubicBezTo>
                  <a:cubicBezTo>
                    <a:pt x="857004" y="566461"/>
                    <a:pt x="734378" y="448935"/>
                    <a:pt x="595084" y="353074"/>
                  </a:cubicBezTo>
                  <a:cubicBezTo>
                    <a:pt x="512440" y="295069"/>
                    <a:pt x="435390" y="228676"/>
                    <a:pt x="347268" y="178824"/>
                  </a:cubicBezTo>
                  <a:cubicBezTo>
                    <a:pt x="288869" y="145162"/>
                    <a:pt x="228488" y="114994"/>
                    <a:pt x="165544" y="90651"/>
                  </a:cubicBezTo>
                  <a:cubicBezTo>
                    <a:pt x="121832" y="73179"/>
                    <a:pt x="77421" y="57571"/>
                    <a:pt x="34525" y="38119"/>
                  </a:cubicBezTo>
                  <a:cubicBezTo>
                    <a:pt x="22169" y="31247"/>
                    <a:pt x="4918" y="27171"/>
                    <a:pt x="138" y="12494"/>
                  </a:cubicBezTo>
                  <a:cubicBezTo>
                    <a:pt x="-3592" y="-18955"/>
                    <a:pt x="69145" y="18668"/>
                    <a:pt x="84065" y="20415"/>
                  </a:cubicBezTo>
                  <a:cubicBezTo>
                    <a:pt x="142347" y="39983"/>
                    <a:pt x="199580" y="57804"/>
                    <a:pt x="255531" y="82381"/>
                  </a:cubicBezTo>
                  <a:cubicBezTo>
                    <a:pt x="357409" y="126642"/>
                    <a:pt x="451826" y="185347"/>
                    <a:pt x="539599" y="253253"/>
                  </a:cubicBezTo>
                  <a:cubicBezTo>
                    <a:pt x="611170" y="306600"/>
                    <a:pt x="686237" y="355171"/>
                    <a:pt x="755011" y="412245"/>
                  </a:cubicBezTo>
                  <a:cubicBezTo>
                    <a:pt x="911673" y="542699"/>
                    <a:pt x="1046422" y="696566"/>
                    <a:pt x="1180587" y="849268"/>
                  </a:cubicBezTo>
                  <a:cubicBezTo>
                    <a:pt x="1250992" y="930569"/>
                    <a:pt x="1309857" y="1020839"/>
                    <a:pt x="1372569" y="1108081"/>
                  </a:cubicBezTo>
                  <a:cubicBezTo>
                    <a:pt x="1416747" y="1169814"/>
                    <a:pt x="1459876" y="1232712"/>
                    <a:pt x="1497060" y="1298987"/>
                  </a:cubicBezTo>
                  <a:cubicBezTo>
                    <a:pt x="1561754" y="1416513"/>
                    <a:pt x="1627379" y="1533805"/>
                    <a:pt x="1684613" y="1655175"/>
                  </a:cubicBezTo>
                  <a:cubicBezTo>
                    <a:pt x="1696968" y="1684178"/>
                    <a:pt x="1654189" y="1707590"/>
                    <a:pt x="1637520" y="16788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22"/>
            <p:cNvSpPr/>
            <p:nvPr/>
          </p:nvSpPr>
          <p:spPr>
            <a:xfrm>
              <a:off x="15245061" y="8948624"/>
              <a:ext cx="2086505" cy="454261"/>
            </a:xfrm>
            <a:custGeom>
              <a:rect b="b" l="l" r="r" t="t"/>
              <a:pathLst>
                <a:path extrusionOk="0" h="454261" w="2086505">
                  <a:moveTo>
                    <a:pt x="2053687" y="450152"/>
                  </a:moveTo>
                  <a:cubicBezTo>
                    <a:pt x="1936540" y="346954"/>
                    <a:pt x="1786522" y="296519"/>
                    <a:pt x="1640583" y="249811"/>
                  </a:cubicBezTo>
                  <a:cubicBezTo>
                    <a:pt x="1529031" y="211840"/>
                    <a:pt x="1420159" y="166064"/>
                    <a:pt x="1305926" y="136362"/>
                  </a:cubicBezTo>
                  <a:cubicBezTo>
                    <a:pt x="1184233" y="105030"/>
                    <a:pt x="1062073" y="88257"/>
                    <a:pt x="937932" y="71484"/>
                  </a:cubicBezTo>
                  <a:cubicBezTo>
                    <a:pt x="785116" y="47956"/>
                    <a:pt x="630318" y="40152"/>
                    <a:pt x="476336" y="56575"/>
                  </a:cubicBezTo>
                  <a:cubicBezTo>
                    <a:pt x="366882" y="68223"/>
                    <a:pt x="257195" y="77891"/>
                    <a:pt x="147741" y="89189"/>
                  </a:cubicBezTo>
                  <a:cubicBezTo>
                    <a:pt x="101465" y="92101"/>
                    <a:pt x="53091" y="108408"/>
                    <a:pt x="7514" y="95828"/>
                  </a:cubicBezTo>
                  <a:cubicBezTo>
                    <a:pt x="-3793" y="91286"/>
                    <a:pt x="-2045" y="72766"/>
                    <a:pt x="10778" y="71368"/>
                  </a:cubicBezTo>
                  <a:cubicBezTo>
                    <a:pt x="17538" y="70320"/>
                    <a:pt x="24415" y="69504"/>
                    <a:pt x="31176" y="68922"/>
                  </a:cubicBezTo>
                  <a:cubicBezTo>
                    <a:pt x="119066" y="53780"/>
                    <a:pt x="206956" y="39220"/>
                    <a:pt x="295778" y="31416"/>
                  </a:cubicBezTo>
                  <a:cubicBezTo>
                    <a:pt x="431925" y="15109"/>
                    <a:pt x="568422" y="-2595"/>
                    <a:pt x="705852" y="317"/>
                  </a:cubicBezTo>
                  <a:cubicBezTo>
                    <a:pt x="841416" y="5675"/>
                    <a:pt x="975932" y="26408"/>
                    <a:pt x="1109981" y="46092"/>
                  </a:cubicBezTo>
                  <a:cubicBezTo>
                    <a:pt x="1296951" y="69504"/>
                    <a:pt x="1474595" y="133800"/>
                    <a:pt x="1649791" y="198328"/>
                  </a:cubicBezTo>
                  <a:cubicBezTo>
                    <a:pt x="1735350" y="227098"/>
                    <a:pt x="1822657" y="252374"/>
                    <a:pt x="1904135" y="291860"/>
                  </a:cubicBezTo>
                  <a:cubicBezTo>
                    <a:pt x="1969528" y="322377"/>
                    <a:pt x="2030724" y="361746"/>
                    <a:pt x="2086093" y="407988"/>
                  </a:cubicBezTo>
                  <a:cubicBezTo>
                    <a:pt x="2097283" y="416607"/>
                    <a:pt x="2099963" y="433962"/>
                    <a:pt x="2090871" y="445260"/>
                  </a:cubicBezTo>
                  <a:cubicBezTo>
                    <a:pt x="2082362" y="456442"/>
                    <a:pt x="2064644" y="459587"/>
                    <a:pt x="2053687" y="4501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22"/>
            <p:cNvSpPr/>
            <p:nvPr/>
          </p:nvSpPr>
          <p:spPr>
            <a:xfrm>
              <a:off x="15563255" y="9326182"/>
              <a:ext cx="1631903" cy="1339489"/>
            </a:xfrm>
            <a:custGeom>
              <a:rect b="b" l="l" r="r" t="t"/>
              <a:pathLst>
                <a:path extrusionOk="0" h="1339489" w="1631903">
                  <a:moveTo>
                    <a:pt x="1592353" y="1333345"/>
                  </a:moveTo>
                  <a:cubicBezTo>
                    <a:pt x="1448978" y="1136148"/>
                    <a:pt x="1319126" y="927188"/>
                    <a:pt x="1143346" y="756083"/>
                  </a:cubicBezTo>
                  <a:cubicBezTo>
                    <a:pt x="1060119" y="666512"/>
                    <a:pt x="967800" y="586492"/>
                    <a:pt x="870352" y="512762"/>
                  </a:cubicBezTo>
                  <a:cubicBezTo>
                    <a:pt x="693873" y="374969"/>
                    <a:pt x="508069" y="245446"/>
                    <a:pt x="310959" y="138869"/>
                  </a:cubicBezTo>
                  <a:cubicBezTo>
                    <a:pt x="223535" y="94724"/>
                    <a:pt x="128768" y="64091"/>
                    <a:pt x="36916" y="31477"/>
                  </a:cubicBezTo>
                  <a:cubicBezTo>
                    <a:pt x="25026" y="26236"/>
                    <a:pt x="9523" y="25304"/>
                    <a:pt x="897" y="15054"/>
                  </a:cubicBezTo>
                  <a:cubicBezTo>
                    <a:pt x="-15072" y="-32352"/>
                    <a:pt x="187167" y="46969"/>
                    <a:pt x="208849" y="51278"/>
                  </a:cubicBezTo>
                  <a:cubicBezTo>
                    <a:pt x="310026" y="82494"/>
                    <a:pt x="401530" y="137122"/>
                    <a:pt x="492217" y="190702"/>
                  </a:cubicBezTo>
                  <a:cubicBezTo>
                    <a:pt x="604352" y="255114"/>
                    <a:pt x="710076" y="329892"/>
                    <a:pt x="813818" y="407000"/>
                  </a:cubicBezTo>
                  <a:cubicBezTo>
                    <a:pt x="974095" y="521148"/>
                    <a:pt x="1122598" y="650088"/>
                    <a:pt x="1253850" y="796617"/>
                  </a:cubicBezTo>
                  <a:cubicBezTo>
                    <a:pt x="1362254" y="912046"/>
                    <a:pt x="1452475" y="1042617"/>
                    <a:pt x="1542813" y="1172140"/>
                  </a:cubicBezTo>
                  <a:cubicBezTo>
                    <a:pt x="1572770" y="1216052"/>
                    <a:pt x="1603776" y="1259265"/>
                    <a:pt x="1635482" y="1301896"/>
                  </a:cubicBezTo>
                  <a:cubicBezTo>
                    <a:pt x="1654598" y="1329967"/>
                    <a:pt x="1614617" y="1361765"/>
                    <a:pt x="1592353" y="13333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2" name="Google Shape;2192;p22"/>
            <p:cNvSpPr/>
            <p:nvPr/>
          </p:nvSpPr>
          <p:spPr>
            <a:xfrm>
              <a:off x="15569580" y="9284211"/>
              <a:ext cx="1841719" cy="1386080"/>
            </a:xfrm>
            <a:custGeom>
              <a:rect b="b" l="l" r="r" t="t"/>
              <a:pathLst>
                <a:path extrusionOk="0" h="1386080" w="1841719">
                  <a:moveTo>
                    <a:pt x="1613886" y="1376248"/>
                  </a:moveTo>
                  <a:cubicBezTo>
                    <a:pt x="1593954" y="1346546"/>
                    <a:pt x="1633935" y="1330472"/>
                    <a:pt x="1652003" y="1314515"/>
                  </a:cubicBezTo>
                  <a:cubicBezTo>
                    <a:pt x="1678580" y="1291802"/>
                    <a:pt x="1698862" y="1262799"/>
                    <a:pt x="1719261" y="1234728"/>
                  </a:cubicBezTo>
                  <a:cubicBezTo>
                    <a:pt x="1756212" y="1180449"/>
                    <a:pt x="1779874" y="1118367"/>
                    <a:pt x="1794911" y="1055353"/>
                  </a:cubicBezTo>
                  <a:cubicBezTo>
                    <a:pt x="1797243" y="1041259"/>
                    <a:pt x="1787451" y="1031242"/>
                    <a:pt x="1779175" y="1020992"/>
                  </a:cubicBezTo>
                  <a:cubicBezTo>
                    <a:pt x="1757144" y="993969"/>
                    <a:pt x="1732199" y="969742"/>
                    <a:pt x="1706788" y="945864"/>
                  </a:cubicBezTo>
                  <a:cubicBezTo>
                    <a:pt x="1489162" y="733642"/>
                    <a:pt x="1270953" y="519091"/>
                    <a:pt x="1011481" y="358352"/>
                  </a:cubicBezTo>
                  <a:cubicBezTo>
                    <a:pt x="794788" y="213920"/>
                    <a:pt x="552100" y="103383"/>
                    <a:pt x="293210" y="64712"/>
                  </a:cubicBezTo>
                  <a:cubicBezTo>
                    <a:pt x="199376" y="44678"/>
                    <a:pt x="103443" y="29769"/>
                    <a:pt x="7977" y="45726"/>
                  </a:cubicBezTo>
                  <a:cubicBezTo>
                    <a:pt x="-16618" y="36292"/>
                    <a:pt x="22548" y="16491"/>
                    <a:pt x="33038" y="13462"/>
                  </a:cubicBezTo>
                  <a:cubicBezTo>
                    <a:pt x="134333" y="-16822"/>
                    <a:pt x="240873" y="11366"/>
                    <a:pt x="342517" y="26275"/>
                  </a:cubicBezTo>
                  <a:cubicBezTo>
                    <a:pt x="420965" y="38505"/>
                    <a:pt x="498947" y="55278"/>
                    <a:pt x="573665" y="82650"/>
                  </a:cubicBezTo>
                  <a:cubicBezTo>
                    <a:pt x="836517" y="170125"/>
                    <a:pt x="1073027" y="322244"/>
                    <a:pt x="1289953" y="491951"/>
                  </a:cubicBezTo>
                  <a:cubicBezTo>
                    <a:pt x="1467598" y="631142"/>
                    <a:pt x="1624960" y="794094"/>
                    <a:pt x="1787684" y="949824"/>
                  </a:cubicBezTo>
                  <a:cubicBezTo>
                    <a:pt x="1823586" y="988262"/>
                    <a:pt x="1865199" y="1028213"/>
                    <a:pt x="1842936" y="1085520"/>
                  </a:cubicBezTo>
                  <a:cubicBezTo>
                    <a:pt x="1822537" y="1157270"/>
                    <a:pt x="1794095" y="1227622"/>
                    <a:pt x="1747703" y="1286793"/>
                  </a:cubicBezTo>
                  <a:cubicBezTo>
                    <a:pt x="1728236" y="1313117"/>
                    <a:pt x="1646058" y="1418878"/>
                    <a:pt x="1613886" y="13762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3" name="Google Shape;2193;p22"/>
            <p:cNvSpPr/>
            <p:nvPr/>
          </p:nvSpPr>
          <p:spPr>
            <a:xfrm>
              <a:off x="15789791" y="8406117"/>
              <a:ext cx="1631903" cy="244602"/>
            </a:xfrm>
            <a:custGeom>
              <a:rect b="b" l="l" r="r" t="t"/>
              <a:pathLst>
                <a:path extrusionOk="0" h="244602" w="1631903">
                  <a:moveTo>
                    <a:pt x="4109" y="227869"/>
                  </a:moveTo>
                  <a:cubicBezTo>
                    <a:pt x="3760" y="225655"/>
                    <a:pt x="3760" y="223559"/>
                    <a:pt x="3876" y="221462"/>
                  </a:cubicBezTo>
                  <a:cubicBezTo>
                    <a:pt x="-13026" y="210979"/>
                    <a:pt x="30336" y="195721"/>
                    <a:pt x="38379" y="195255"/>
                  </a:cubicBezTo>
                  <a:cubicBezTo>
                    <a:pt x="101208" y="172542"/>
                    <a:pt x="166717" y="157982"/>
                    <a:pt x="230245" y="137366"/>
                  </a:cubicBezTo>
                  <a:cubicBezTo>
                    <a:pt x="468269" y="65150"/>
                    <a:pt x="716902" y="24383"/>
                    <a:pt x="965417" y="15297"/>
                  </a:cubicBezTo>
                  <a:cubicBezTo>
                    <a:pt x="1070325" y="6561"/>
                    <a:pt x="1175117" y="39"/>
                    <a:pt x="1280374" y="738"/>
                  </a:cubicBezTo>
                  <a:cubicBezTo>
                    <a:pt x="1351245" y="-893"/>
                    <a:pt x="1422117" y="-194"/>
                    <a:pt x="1492638" y="6678"/>
                  </a:cubicBezTo>
                  <a:cubicBezTo>
                    <a:pt x="1532970" y="10405"/>
                    <a:pt x="1565725" y="7959"/>
                    <a:pt x="1587638" y="49192"/>
                  </a:cubicBezTo>
                  <a:cubicBezTo>
                    <a:pt x="1605706" y="79127"/>
                    <a:pt x="1620743" y="111275"/>
                    <a:pt x="1632050" y="144354"/>
                  </a:cubicBezTo>
                  <a:cubicBezTo>
                    <a:pt x="1640908" y="166485"/>
                    <a:pt x="1643473" y="193741"/>
                    <a:pt x="1623540" y="210746"/>
                  </a:cubicBezTo>
                  <a:cubicBezTo>
                    <a:pt x="1567356" y="262113"/>
                    <a:pt x="1384000" y="243127"/>
                    <a:pt x="1308000" y="242195"/>
                  </a:cubicBezTo>
                  <a:cubicBezTo>
                    <a:pt x="1214049" y="242545"/>
                    <a:pt x="1120681" y="235090"/>
                    <a:pt x="1027080" y="228218"/>
                  </a:cubicBezTo>
                  <a:cubicBezTo>
                    <a:pt x="958773" y="226354"/>
                    <a:pt x="890466" y="228917"/>
                    <a:pt x="822276" y="226471"/>
                  </a:cubicBezTo>
                  <a:cubicBezTo>
                    <a:pt x="739748" y="225422"/>
                    <a:pt x="657221" y="227286"/>
                    <a:pt x="574926" y="218783"/>
                  </a:cubicBezTo>
                  <a:cubicBezTo>
                    <a:pt x="480975" y="219133"/>
                    <a:pt x="386791" y="217968"/>
                    <a:pt x="293073" y="224258"/>
                  </a:cubicBezTo>
                  <a:cubicBezTo>
                    <a:pt x="220453" y="232644"/>
                    <a:pt x="147367" y="236371"/>
                    <a:pt x="74748" y="244408"/>
                  </a:cubicBezTo>
                  <a:cubicBezTo>
                    <a:pt x="50502" y="246505"/>
                    <a:pt x="11336" y="261181"/>
                    <a:pt x="4109" y="227869"/>
                  </a:cubicBezTo>
                  <a:close/>
                  <a:moveTo>
                    <a:pt x="1409295" y="192576"/>
                  </a:moveTo>
                  <a:cubicBezTo>
                    <a:pt x="1452307" y="192809"/>
                    <a:pt x="1495203" y="190479"/>
                    <a:pt x="1538098" y="187218"/>
                  </a:cubicBezTo>
                  <a:cubicBezTo>
                    <a:pt x="1554418" y="186053"/>
                    <a:pt x="1570737" y="182559"/>
                    <a:pt x="1584491" y="173357"/>
                  </a:cubicBezTo>
                  <a:cubicBezTo>
                    <a:pt x="1572252" y="134104"/>
                    <a:pt x="1556749" y="97414"/>
                    <a:pt x="1532270" y="64567"/>
                  </a:cubicBezTo>
                  <a:cubicBezTo>
                    <a:pt x="1349147" y="43135"/>
                    <a:pt x="1163460" y="52221"/>
                    <a:pt x="980104" y="65266"/>
                  </a:cubicBezTo>
                  <a:cubicBezTo>
                    <a:pt x="728092" y="71672"/>
                    <a:pt x="476545" y="110110"/>
                    <a:pt x="233508" y="176502"/>
                  </a:cubicBezTo>
                  <a:cubicBezTo>
                    <a:pt x="338067" y="163573"/>
                    <a:pt x="443558" y="166485"/>
                    <a:pt x="548815" y="164738"/>
                  </a:cubicBezTo>
                  <a:cubicBezTo>
                    <a:pt x="611177" y="165437"/>
                    <a:pt x="673190" y="174988"/>
                    <a:pt x="735668" y="172192"/>
                  </a:cubicBezTo>
                  <a:cubicBezTo>
                    <a:pt x="839061" y="173706"/>
                    <a:pt x="942687" y="172542"/>
                    <a:pt x="1046080" y="175570"/>
                  </a:cubicBezTo>
                  <a:cubicBezTo>
                    <a:pt x="1167773" y="186868"/>
                    <a:pt x="1287718" y="188383"/>
                    <a:pt x="1409295" y="1925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4" name="Google Shape;2194;p22"/>
            <p:cNvSpPr/>
            <p:nvPr/>
          </p:nvSpPr>
          <p:spPr>
            <a:xfrm>
              <a:off x="14378452" y="9449036"/>
              <a:ext cx="221472" cy="2224717"/>
            </a:xfrm>
            <a:custGeom>
              <a:rect b="b" l="l" r="r" t="t"/>
              <a:pathLst>
                <a:path extrusionOk="0" h="2224717" w="221472">
                  <a:moveTo>
                    <a:pt x="140233" y="2230484"/>
                  </a:moveTo>
                  <a:cubicBezTo>
                    <a:pt x="72393" y="2224660"/>
                    <a:pt x="-11417" y="2215458"/>
                    <a:pt x="1289" y="2126120"/>
                  </a:cubicBezTo>
                  <a:cubicBezTo>
                    <a:pt x="472" y="2023037"/>
                    <a:pt x="6417" y="1920421"/>
                    <a:pt x="11313" y="1817455"/>
                  </a:cubicBezTo>
                  <a:cubicBezTo>
                    <a:pt x="22736" y="1581355"/>
                    <a:pt x="37074" y="1345023"/>
                    <a:pt x="63184" y="1109971"/>
                  </a:cubicBezTo>
                  <a:cubicBezTo>
                    <a:pt x="95473" y="858380"/>
                    <a:pt x="131141" y="607138"/>
                    <a:pt x="140816" y="353334"/>
                  </a:cubicBezTo>
                  <a:cubicBezTo>
                    <a:pt x="149908" y="238255"/>
                    <a:pt x="175203" y="124805"/>
                    <a:pt x="184411" y="9959"/>
                  </a:cubicBezTo>
                  <a:cubicBezTo>
                    <a:pt x="189190" y="-3320"/>
                    <a:pt x="210289" y="-3320"/>
                    <a:pt x="215068" y="9959"/>
                  </a:cubicBezTo>
                  <a:cubicBezTo>
                    <a:pt x="221595" y="101976"/>
                    <a:pt x="200964" y="194226"/>
                    <a:pt x="192687" y="285777"/>
                  </a:cubicBezTo>
                  <a:cubicBezTo>
                    <a:pt x="180914" y="443604"/>
                    <a:pt x="179166" y="602130"/>
                    <a:pt x="160749" y="759491"/>
                  </a:cubicBezTo>
                  <a:cubicBezTo>
                    <a:pt x="143381" y="900312"/>
                    <a:pt x="122749" y="1040667"/>
                    <a:pt x="108178" y="1181722"/>
                  </a:cubicBezTo>
                  <a:cubicBezTo>
                    <a:pt x="80669" y="1492833"/>
                    <a:pt x="59920" y="1804293"/>
                    <a:pt x="55025" y="2116219"/>
                  </a:cubicBezTo>
                  <a:cubicBezTo>
                    <a:pt x="55141" y="2128915"/>
                    <a:pt x="54558" y="2141728"/>
                    <a:pt x="55141" y="2154424"/>
                  </a:cubicBezTo>
                  <a:cubicBezTo>
                    <a:pt x="71227" y="2171313"/>
                    <a:pt x="97105" y="2170265"/>
                    <a:pt x="118669" y="2173876"/>
                  </a:cubicBezTo>
                  <a:cubicBezTo>
                    <a:pt x="144546" y="2177254"/>
                    <a:pt x="170773" y="2179700"/>
                    <a:pt x="197000" y="2178302"/>
                  </a:cubicBezTo>
                  <a:cubicBezTo>
                    <a:pt x="205276" y="2177370"/>
                    <a:pt x="213436" y="2178185"/>
                    <a:pt x="220197" y="2183427"/>
                  </a:cubicBezTo>
                  <a:cubicBezTo>
                    <a:pt x="238847" y="2196589"/>
                    <a:pt x="230338" y="2229086"/>
                    <a:pt x="207491" y="2231182"/>
                  </a:cubicBezTo>
                  <a:cubicBezTo>
                    <a:pt x="185227" y="2233862"/>
                    <a:pt x="162381" y="2232464"/>
                    <a:pt x="140233" y="22304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22"/>
            <p:cNvSpPr/>
            <p:nvPr/>
          </p:nvSpPr>
          <p:spPr>
            <a:xfrm>
              <a:off x="14579134" y="9446778"/>
              <a:ext cx="81595" cy="2189774"/>
            </a:xfrm>
            <a:custGeom>
              <a:rect b="b" l="l" r="r" t="t"/>
              <a:pathLst>
                <a:path extrusionOk="0" h="2189774" w="81595">
                  <a:moveTo>
                    <a:pt x="747" y="2174387"/>
                  </a:moveTo>
                  <a:cubicBezTo>
                    <a:pt x="-2750" y="1982665"/>
                    <a:pt x="6226" y="1791060"/>
                    <a:pt x="23594" y="1600386"/>
                  </a:cubicBezTo>
                  <a:cubicBezTo>
                    <a:pt x="36649" y="1367781"/>
                    <a:pt x="39330" y="1134826"/>
                    <a:pt x="38747" y="901988"/>
                  </a:cubicBezTo>
                  <a:cubicBezTo>
                    <a:pt x="40729" y="739968"/>
                    <a:pt x="42360" y="577948"/>
                    <a:pt x="32219" y="416161"/>
                  </a:cubicBezTo>
                  <a:cubicBezTo>
                    <a:pt x="21379" y="301664"/>
                    <a:pt x="12520" y="187049"/>
                    <a:pt x="9256" y="72086"/>
                  </a:cubicBezTo>
                  <a:cubicBezTo>
                    <a:pt x="9606" y="52169"/>
                    <a:pt x="5876" y="-10845"/>
                    <a:pt x="20213" y="1618"/>
                  </a:cubicBezTo>
                  <a:cubicBezTo>
                    <a:pt x="19980" y="1268"/>
                    <a:pt x="19630" y="919"/>
                    <a:pt x="19397" y="569"/>
                  </a:cubicBezTo>
                  <a:lnTo>
                    <a:pt x="19397" y="569"/>
                  </a:lnTo>
                  <a:cubicBezTo>
                    <a:pt x="19281" y="569"/>
                    <a:pt x="19281" y="569"/>
                    <a:pt x="19164" y="453"/>
                  </a:cubicBezTo>
                  <a:cubicBezTo>
                    <a:pt x="37232" y="91888"/>
                    <a:pt x="46790" y="186584"/>
                    <a:pt x="58563" y="279533"/>
                  </a:cubicBezTo>
                  <a:cubicBezTo>
                    <a:pt x="76048" y="388556"/>
                    <a:pt x="85256" y="498277"/>
                    <a:pt x="88054" y="608581"/>
                  </a:cubicBezTo>
                  <a:cubicBezTo>
                    <a:pt x="91784" y="938329"/>
                    <a:pt x="94232" y="1268542"/>
                    <a:pt x="76980" y="1597940"/>
                  </a:cubicBezTo>
                  <a:cubicBezTo>
                    <a:pt x="66256" y="1739926"/>
                    <a:pt x="54600" y="1876554"/>
                    <a:pt x="54250" y="2017375"/>
                  </a:cubicBezTo>
                  <a:cubicBezTo>
                    <a:pt x="54250" y="2060355"/>
                    <a:pt x="54483" y="2103336"/>
                    <a:pt x="54250" y="2146199"/>
                  </a:cubicBezTo>
                  <a:cubicBezTo>
                    <a:pt x="55299" y="2166816"/>
                    <a:pt x="53900" y="2196867"/>
                    <a:pt x="26741" y="2197100"/>
                  </a:cubicBezTo>
                  <a:cubicBezTo>
                    <a:pt x="13919" y="2196984"/>
                    <a:pt x="2262" y="2187199"/>
                    <a:pt x="747" y="21743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22"/>
            <p:cNvSpPr/>
            <p:nvPr/>
          </p:nvSpPr>
          <p:spPr>
            <a:xfrm>
              <a:off x="11905367" y="8323683"/>
              <a:ext cx="1736811" cy="396023"/>
            </a:xfrm>
            <a:custGeom>
              <a:rect b="b" l="l" r="r" t="t"/>
              <a:pathLst>
                <a:path extrusionOk="0" h="396023" w="1736811">
                  <a:moveTo>
                    <a:pt x="1729642" y="399990"/>
                  </a:moveTo>
                  <a:cubicBezTo>
                    <a:pt x="1725096" y="395680"/>
                    <a:pt x="1715304" y="393584"/>
                    <a:pt x="1713322" y="387410"/>
                  </a:cubicBezTo>
                  <a:cubicBezTo>
                    <a:pt x="1706562" y="382518"/>
                    <a:pt x="1699684" y="377743"/>
                    <a:pt x="1692807" y="372967"/>
                  </a:cubicBezTo>
                  <a:cubicBezTo>
                    <a:pt x="1692458" y="372734"/>
                    <a:pt x="1692108" y="372501"/>
                    <a:pt x="1691758" y="372268"/>
                  </a:cubicBezTo>
                  <a:cubicBezTo>
                    <a:pt x="1680685" y="407678"/>
                    <a:pt x="1647230" y="387643"/>
                    <a:pt x="1623685" y="378791"/>
                  </a:cubicBezTo>
                  <a:cubicBezTo>
                    <a:pt x="1574727" y="364348"/>
                    <a:pt x="1529267" y="358058"/>
                    <a:pt x="1480776" y="345711"/>
                  </a:cubicBezTo>
                  <a:cubicBezTo>
                    <a:pt x="1380065" y="317873"/>
                    <a:pt x="1277371" y="307507"/>
                    <a:pt x="1174095" y="296442"/>
                  </a:cubicBezTo>
                  <a:cubicBezTo>
                    <a:pt x="1086322" y="281183"/>
                    <a:pt x="998432" y="270118"/>
                    <a:pt x="909144" y="271282"/>
                  </a:cubicBezTo>
                  <a:cubicBezTo>
                    <a:pt x="842935" y="268370"/>
                    <a:pt x="776960" y="260567"/>
                    <a:pt x="710634" y="263711"/>
                  </a:cubicBezTo>
                  <a:cubicBezTo>
                    <a:pt x="632420" y="267672"/>
                    <a:pt x="554904" y="279669"/>
                    <a:pt x="476573" y="278621"/>
                  </a:cubicBezTo>
                  <a:cubicBezTo>
                    <a:pt x="408965" y="278970"/>
                    <a:pt x="340892" y="270817"/>
                    <a:pt x="273518" y="279086"/>
                  </a:cubicBezTo>
                  <a:cubicBezTo>
                    <a:pt x="210456" y="286890"/>
                    <a:pt x="152990" y="304828"/>
                    <a:pt x="89812" y="302382"/>
                  </a:cubicBezTo>
                  <a:cubicBezTo>
                    <a:pt x="290" y="299936"/>
                    <a:pt x="6352" y="218169"/>
                    <a:pt x="523" y="150379"/>
                  </a:cubicBezTo>
                  <a:cubicBezTo>
                    <a:pt x="-2974" y="112640"/>
                    <a:pt x="10664" y="66981"/>
                    <a:pt x="53211" y="59992"/>
                  </a:cubicBezTo>
                  <a:cubicBezTo>
                    <a:pt x="89229" y="50674"/>
                    <a:pt x="125364" y="41240"/>
                    <a:pt x="162198" y="35416"/>
                  </a:cubicBezTo>
                  <a:cubicBezTo>
                    <a:pt x="236217" y="23768"/>
                    <a:pt x="310002" y="8859"/>
                    <a:pt x="384720" y="1870"/>
                  </a:cubicBezTo>
                  <a:cubicBezTo>
                    <a:pt x="477156" y="-2439"/>
                    <a:pt x="570174" y="1521"/>
                    <a:pt x="662610" y="5481"/>
                  </a:cubicBezTo>
                  <a:cubicBezTo>
                    <a:pt x="816825" y="13751"/>
                    <a:pt x="967076" y="50441"/>
                    <a:pt x="1114297" y="95402"/>
                  </a:cubicBezTo>
                  <a:cubicBezTo>
                    <a:pt x="1220721" y="124404"/>
                    <a:pt x="1329242" y="147117"/>
                    <a:pt x="1430187" y="192893"/>
                  </a:cubicBezTo>
                  <a:cubicBezTo>
                    <a:pt x="1533930" y="240067"/>
                    <a:pt x="1638954" y="293763"/>
                    <a:pt x="1722182" y="372618"/>
                  </a:cubicBezTo>
                  <a:cubicBezTo>
                    <a:pt x="1728359" y="379723"/>
                    <a:pt x="1736519" y="386712"/>
                    <a:pt x="1737335" y="396496"/>
                  </a:cubicBezTo>
                  <a:cubicBezTo>
                    <a:pt x="1737451" y="400339"/>
                    <a:pt x="1732323" y="403251"/>
                    <a:pt x="1729642" y="399990"/>
                  </a:cubicBezTo>
                  <a:close/>
                  <a:moveTo>
                    <a:pt x="1603402" y="317757"/>
                  </a:moveTo>
                  <a:cubicBezTo>
                    <a:pt x="1517960" y="267905"/>
                    <a:pt x="1427973" y="225274"/>
                    <a:pt x="1333439" y="195805"/>
                  </a:cubicBezTo>
                  <a:cubicBezTo>
                    <a:pt x="1256157" y="171461"/>
                    <a:pt x="1176193" y="157018"/>
                    <a:pt x="1098095" y="135353"/>
                  </a:cubicBezTo>
                  <a:cubicBezTo>
                    <a:pt x="995052" y="106350"/>
                    <a:pt x="891543" y="77813"/>
                    <a:pt x="785119" y="64651"/>
                  </a:cubicBezTo>
                  <a:cubicBezTo>
                    <a:pt x="669720" y="49393"/>
                    <a:pt x="553039" y="49393"/>
                    <a:pt x="436941" y="49626"/>
                  </a:cubicBezTo>
                  <a:cubicBezTo>
                    <a:pt x="333082" y="52305"/>
                    <a:pt x="230505" y="76416"/>
                    <a:pt x="128511" y="95052"/>
                  </a:cubicBezTo>
                  <a:cubicBezTo>
                    <a:pt x="105315" y="101808"/>
                    <a:pt x="80137" y="105069"/>
                    <a:pt x="58106" y="114737"/>
                  </a:cubicBezTo>
                  <a:cubicBezTo>
                    <a:pt x="47382" y="146535"/>
                    <a:pt x="57640" y="182643"/>
                    <a:pt x="60671" y="215373"/>
                  </a:cubicBezTo>
                  <a:cubicBezTo>
                    <a:pt x="63701" y="251481"/>
                    <a:pt x="78272" y="248336"/>
                    <a:pt x="109511" y="249268"/>
                  </a:cubicBezTo>
                  <a:cubicBezTo>
                    <a:pt x="181665" y="244609"/>
                    <a:pt x="245076" y="223643"/>
                    <a:pt x="315947" y="222129"/>
                  </a:cubicBezTo>
                  <a:cubicBezTo>
                    <a:pt x="389732" y="221081"/>
                    <a:pt x="463518" y="227720"/>
                    <a:pt x="537303" y="223643"/>
                  </a:cubicBezTo>
                  <a:cubicBezTo>
                    <a:pt x="631604" y="217121"/>
                    <a:pt x="725788" y="203842"/>
                    <a:pt x="820438" y="212228"/>
                  </a:cubicBezTo>
                  <a:cubicBezTo>
                    <a:pt x="894107" y="219217"/>
                    <a:pt x="968009" y="217121"/>
                    <a:pt x="1041678" y="222828"/>
                  </a:cubicBezTo>
                  <a:cubicBezTo>
                    <a:pt x="1096696" y="228885"/>
                    <a:pt x="1151015" y="240067"/>
                    <a:pt x="1205917" y="246822"/>
                  </a:cubicBezTo>
                  <a:cubicBezTo>
                    <a:pt x="1341132" y="254626"/>
                    <a:pt x="1471684" y="288987"/>
                    <a:pt x="1603402" y="3177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22"/>
            <p:cNvSpPr/>
            <p:nvPr/>
          </p:nvSpPr>
          <p:spPr>
            <a:xfrm>
              <a:off x="13588444" y="8689895"/>
              <a:ext cx="58282" cy="23295"/>
            </a:xfrm>
            <a:custGeom>
              <a:rect b="b" l="l" r="r" t="t"/>
              <a:pathLst>
                <a:path extrusionOk="0" h="23295" w="58282">
                  <a:moveTo>
                    <a:pt x="49712" y="32031"/>
                  </a:moveTo>
                  <a:cubicBezTo>
                    <a:pt x="42601" y="27139"/>
                    <a:pt x="-18595" y="9900"/>
                    <a:pt x="5650" y="0"/>
                  </a:cubicBezTo>
                  <a:cubicBezTo>
                    <a:pt x="26865" y="6173"/>
                    <a:pt x="47846" y="15491"/>
                    <a:pt x="68595" y="23295"/>
                  </a:cubicBezTo>
                  <a:cubicBezTo>
                    <a:pt x="69761" y="24693"/>
                    <a:pt x="69877" y="26790"/>
                    <a:pt x="68595" y="28071"/>
                  </a:cubicBezTo>
                  <a:cubicBezTo>
                    <a:pt x="64981" y="30750"/>
                    <a:pt x="60668" y="25974"/>
                    <a:pt x="56822" y="25508"/>
                  </a:cubicBezTo>
                  <a:cubicBezTo>
                    <a:pt x="58337" y="29702"/>
                    <a:pt x="53675" y="34011"/>
                    <a:pt x="49712" y="320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22"/>
            <p:cNvSpPr/>
            <p:nvPr/>
          </p:nvSpPr>
          <p:spPr>
            <a:xfrm>
              <a:off x="13581533" y="8692899"/>
              <a:ext cx="58282" cy="23295"/>
            </a:xfrm>
            <a:custGeom>
              <a:rect b="b" l="l" r="r" t="t"/>
              <a:pathLst>
                <a:path extrusionOk="0" h="23295" w="58282">
                  <a:moveTo>
                    <a:pt x="52543" y="29726"/>
                  </a:moveTo>
                  <a:cubicBezTo>
                    <a:pt x="49163" y="27629"/>
                    <a:pt x="45433" y="26348"/>
                    <a:pt x="41936" y="24834"/>
                  </a:cubicBezTo>
                  <a:cubicBezTo>
                    <a:pt x="39721" y="28328"/>
                    <a:pt x="35292" y="27745"/>
                    <a:pt x="31911" y="26115"/>
                  </a:cubicBezTo>
                  <a:cubicBezTo>
                    <a:pt x="21770" y="22038"/>
                    <a:pt x="10929" y="18078"/>
                    <a:pt x="1954" y="11788"/>
                  </a:cubicBezTo>
                  <a:cubicBezTo>
                    <a:pt x="-2709" y="7129"/>
                    <a:pt x="1604" y="-1607"/>
                    <a:pt x="8248" y="257"/>
                  </a:cubicBezTo>
                  <a:cubicBezTo>
                    <a:pt x="15825" y="4100"/>
                    <a:pt x="69795" y="19825"/>
                    <a:pt x="58371" y="30075"/>
                  </a:cubicBezTo>
                  <a:cubicBezTo>
                    <a:pt x="56623" y="31356"/>
                    <a:pt x="54058" y="31240"/>
                    <a:pt x="52543" y="297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22"/>
            <p:cNvSpPr/>
            <p:nvPr/>
          </p:nvSpPr>
          <p:spPr>
            <a:xfrm>
              <a:off x="11757662" y="7909057"/>
              <a:ext cx="1631903" cy="396023"/>
            </a:xfrm>
            <a:custGeom>
              <a:rect b="b" l="l" r="r" t="t"/>
              <a:pathLst>
                <a:path extrusionOk="0" h="396023" w="1631903">
                  <a:moveTo>
                    <a:pt x="1637807" y="397161"/>
                  </a:moveTo>
                  <a:cubicBezTo>
                    <a:pt x="1555745" y="344280"/>
                    <a:pt x="1468322" y="299669"/>
                    <a:pt x="1381365" y="255408"/>
                  </a:cubicBezTo>
                  <a:cubicBezTo>
                    <a:pt x="1291610" y="211845"/>
                    <a:pt x="1200923" y="169447"/>
                    <a:pt x="1102892" y="148365"/>
                  </a:cubicBezTo>
                  <a:cubicBezTo>
                    <a:pt x="920702" y="97697"/>
                    <a:pt x="734315" y="65200"/>
                    <a:pt x="545014" y="58095"/>
                  </a:cubicBezTo>
                  <a:cubicBezTo>
                    <a:pt x="440806" y="51572"/>
                    <a:pt x="335081" y="37245"/>
                    <a:pt x="231222" y="52155"/>
                  </a:cubicBezTo>
                  <a:cubicBezTo>
                    <a:pt x="180284" y="59609"/>
                    <a:pt x="135640" y="68694"/>
                    <a:pt x="85983" y="77081"/>
                  </a:cubicBezTo>
                  <a:cubicBezTo>
                    <a:pt x="58357" y="78013"/>
                    <a:pt x="13480" y="105501"/>
                    <a:pt x="774" y="68345"/>
                  </a:cubicBezTo>
                  <a:cubicBezTo>
                    <a:pt x="-3072" y="53436"/>
                    <a:pt x="7885" y="37944"/>
                    <a:pt x="23155" y="36314"/>
                  </a:cubicBezTo>
                  <a:cubicBezTo>
                    <a:pt x="92627" y="25248"/>
                    <a:pt x="162100" y="13135"/>
                    <a:pt x="231805" y="3817"/>
                  </a:cubicBezTo>
                  <a:cubicBezTo>
                    <a:pt x="384388" y="-10161"/>
                    <a:pt x="537088" y="18027"/>
                    <a:pt x="689205" y="27811"/>
                  </a:cubicBezTo>
                  <a:cubicBezTo>
                    <a:pt x="799475" y="38760"/>
                    <a:pt x="908812" y="60658"/>
                    <a:pt x="1015585" y="89544"/>
                  </a:cubicBezTo>
                  <a:cubicBezTo>
                    <a:pt x="1084242" y="108413"/>
                    <a:pt x="1154180" y="123672"/>
                    <a:pt x="1220855" y="149064"/>
                  </a:cubicBezTo>
                  <a:cubicBezTo>
                    <a:pt x="1286365" y="175970"/>
                    <a:pt x="1349659" y="208118"/>
                    <a:pt x="1412487" y="240731"/>
                  </a:cubicBezTo>
                  <a:cubicBezTo>
                    <a:pt x="1436849" y="253311"/>
                    <a:pt x="1679886" y="384698"/>
                    <a:pt x="1637807" y="3971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22"/>
            <p:cNvSpPr/>
            <p:nvPr/>
          </p:nvSpPr>
          <p:spPr>
            <a:xfrm>
              <a:off x="11844687" y="9304612"/>
              <a:ext cx="1690185" cy="1176421"/>
            </a:xfrm>
            <a:custGeom>
              <a:rect b="b" l="l" r="r" t="t"/>
              <a:pathLst>
                <a:path extrusionOk="0" h="1176421" w="1690185">
                  <a:moveTo>
                    <a:pt x="140234" y="1178103"/>
                  </a:moveTo>
                  <a:cubicBezTo>
                    <a:pt x="105264" y="1155390"/>
                    <a:pt x="68896" y="1133608"/>
                    <a:pt x="36725" y="1106818"/>
                  </a:cubicBezTo>
                  <a:cubicBezTo>
                    <a:pt x="21338" y="1093074"/>
                    <a:pt x="4320" y="1077816"/>
                    <a:pt x="473" y="1056500"/>
                  </a:cubicBezTo>
                  <a:cubicBezTo>
                    <a:pt x="-4190" y="1023654"/>
                    <a:pt x="26700" y="998960"/>
                    <a:pt x="45700" y="975781"/>
                  </a:cubicBezTo>
                  <a:cubicBezTo>
                    <a:pt x="186393" y="829719"/>
                    <a:pt x="335363" y="692043"/>
                    <a:pt x="497154" y="569625"/>
                  </a:cubicBezTo>
                  <a:cubicBezTo>
                    <a:pt x="496688" y="569974"/>
                    <a:pt x="496338" y="570324"/>
                    <a:pt x="495989" y="570556"/>
                  </a:cubicBezTo>
                  <a:cubicBezTo>
                    <a:pt x="495756" y="570790"/>
                    <a:pt x="495406" y="571022"/>
                    <a:pt x="495173" y="571256"/>
                  </a:cubicBezTo>
                  <a:cubicBezTo>
                    <a:pt x="754995" y="347502"/>
                    <a:pt x="1065756" y="191073"/>
                    <a:pt x="1389456" y="82633"/>
                  </a:cubicBezTo>
                  <a:cubicBezTo>
                    <a:pt x="1449370" y="61084"/>
                    <a:pt x="1510100" y="41516"/>
                    <a:pt x="1572229" y="27539"/>
                  </a:cubicBezTo>
                  <a:cubicBezTo>
                    <a:pt x="1598106" y="16124"/>
                    <a:pt x="1634358" y="-15558"/>
                    <a:pt x="1660119" y="9252"/>
                  </a:cubicBezTo>
                  <a:cubicBezTo>
                    <a:pt x="1670726" y="8437"/>
                    <a:pt x="1704996" y="-765"/>
                    <a:pt x="1700800" y="18570"/>
                  </a:cubicBezTo>
                  <a:cubicBezTo>
                    <a:pt x="1692057" y="28704"/>
                    <a:pt x="1675855" y="28122"/>
                    <a:pt x="1663849" y="32897"/>
                  </a:cubicBezTo>
                  <a:cubicBezTo>
                    <a:pt x="1655922" y="50951"/>
                    <a:pt x="1632493" y="54795"/>
                    <a:pt x="1616873" y="64462"/>
                  </a:cubicBezTo>
                  <a:cubicBezTo>
                    <a:pt x="1585984" y="80303"/>
                    <a:pt x="1562438" y="96144"/>
                    <a:pt x="1534579" y="114315"/>
                  </a:cubicBezTo>
                  <a:cubicBezTo>
                    <a:pt x="1452401" y="168709"/>
                    <a:pt x="1377800" y="233355"/>
                    <a:pt x="1300284" y="293690"/>
                  </a:cubicBezTo>
                  <a:cubicBezTo>
                    <a:pt x="1246431" y="335389"/>
                    <a:pt x="1188266" y="370914"/>
                    <a:pt x="1133480" y="411215"/>
                  </a:cubicBezTo>
                  <a:cubicBezTo>
                    <a:pt x="1076713" y="450468"/>
                    <a:pt x="1032069" y="494380"/>
                    <a:pt x="977633" y="534216"/>
                  </a:cubicBezTo>
                  <a:cubicBezTo>
                    <a:pt x="854075" y="617847"/>
                    <a:pt x="738909" y="717784"/>
                    <a:pt x="620946" y="808171"/>
                  </a:cubicBezTo>
                  <a:cubicBezTo>
                    <a:pt x="519185" y="882599"/>
                    <a:pt x="440038" y="982887"/>
                    <a:pt x="342007" y="1059296"/>
                  </a:cubicBezTo>
                  <a:cubicBezTo>
                    <a:pt x="291884" y="1094821"/>
                    <a:pt x="203412" y="1197671"/>
                    <a:pt x="140234" y="1178103"/>
                  </a:cubicBezTo>
                  <a:close/>
                  <a:moveTo>
                    <a:pt x="122982" y="1102509"/>
                  </a:moveTo>
                  <a:cubicBezTo>
                    <a:pt x="135455" y="1110429"/>
                    <a:pt x="147461" y="1118816"/>
                    <a:pt x="158185" y="1126620"/>
                  </a:cubicBezTo>
                  <a:cubicBezTo>
                    <a:pt x="158534" y="1126853"/>
                    <a:pt x="159001" y="1127202"/>
                    <a:pt x="159350" y="1127435"/>
                  </a:cubicBezTo>
                  <a:cubicBezTo>
                    <a:pt x="160050" y="1127202"/>
                    <a:pt x="160749" y="1127085"/>
                    <a:pt x="161449" y="1126853"/>
                  </a:cubicBezTo>
                  <a:cubicBezTo>
                    <a:pt x="160866" y="1127085"/>
                    <a:pt x="160283" y="1127202"/>
                    <a:pt x="159700" y="1127435"/>
                  </a:cubicBezTo>
                  <a:cubicBezTo>
                    <a:pt x="208074" y="1107983"/>
                    <a:pt x="245375" y="1068381"/>
                    <a:pt x="285706" y="1036466"/>
                  </a:cubicBezTo>
                  <a:cubicBezTo>
                    <a:pt x="387700" y="959591"/>
                    <a:pt x="467081" y="858372"/>
                    <a:pt x="569075" y="781381"/>
                  </a:cubicBezTo>
                  <a:cubicBezTo>
                    <a:pt x="694032" y="684122"/>
                    <a:pt x="812928" y="582088"/>
                    <a:pt x="942781" y="493216"/>
                  </a:cubicBezTo>
                  <a:cubicBezTo>
                    <a:pt x="1010971" y="441500"/>
                    <a:pt x="1074265" y="383610"/>
                    <a:pt x="1145953" y="336553"/>
                  </a:cubicBezTo>
                  <a:cubicBezTo>
                    <a:pt x="1263100" y="263056"/>
                    <a:pt x="1364045" y="168360"/>
                    <a:pt x="1476879" y="89039"/>
                  </a:cubicBezTo>
                  <a:cubicBezTo>
                    <a:pt x="1196658" y="186880"/>
                    <a:pt x="925179" y="311860"/>
                    <a:pt x="682375" y="483781"/>
                  </a:cubicBezTo>
                  <a:cubicBezTo>
                    <a:pt x="627474" y="523500"/>
                    <a:pt x="577701" y="567528"/>
                    <a:pt x="525480" y="609810"/>
                  </a:cubicBezTo>
                  <a:cubicBezTo>
                    <a:pt x="454608" y="667815"/>
                    <a:pt x="380940" y="722560"/>
                    <a:pt x="313915" y="784759"/>
                  </a:cubicBezTo>
                  <a:cubicBezTo>
                    <a:pt x="227424" y="872466"/>
                    <a:pt x="129743" y="951438"/>
                    <a:pt x="54326" y="1048929"/>
                  </a:cubicBezTo>
                  <a:cubicBezTo>
                    <a:pt x="72976" y="1071293"/>
                    <a:pt x="98620" y="1086784"/>
                    <a:pt x="122982" y="11025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22"/>
            <p:cNvSpPr/>
            <p:nvPr/>
          </p:nvSpPr>
          <p:spPr>
            <a:xfrm>
              <a:off x="12460167" y="9077931"/>
              <a:ext cx="1666872" cy="1968467"/>
            </a:xfrm>
            <a:custGeom>
              <a:rect b="b" l="l" r="r" t="t"/>
              <a:pathLst>
                <a:path extrusionOk="0" h="1968467" w="1666872">
                  <a:moveTo>
                    <a:pt x="14908" y="1976804"/>
                  </a:moveTo>
                  <a:cubicBezTo>
                    <a:pt x="1970" y="1970864"/>
                    <a:pt x="-3392" y="1955605"/>
                    <a:pt x="2203" y="1942676"/>
                  </a:cubicBezTo>
                  <a:cubicBezTo>
                    <a:pt x="19454" y="1903772"/>
                    <a:pt x="38804" y="1865568"/>
                    <a:pt x="57105" y="1827130"/>
                  </a:cubicBezTo>
                  <a:cubicBezTo>
                    <a:pt x="135203" y="1651716"/>
                    <a:pt x="229503" y="1484687"/>
                    <a:pt x="338491" y="1326627"/>
                  </a:cubicBezTo>
                  <a:cubicBezTo>
                    <a:pt x="452491" y="1168102"/>
                    <a:pt x="552271" y="998860"/>
                    <a:pt x="679676" y="850351"/>
                  </a:cubicBezTo>
                  <a:cubicBezTo>
                    <a:pt x="812093" y="704521"/>
                    <a:pt x="940314" y="553567"/>
                    <a:pt x="1088817" y="423695"/>
                  </a:cubicBezTo>
                  <a:cubicBezTo>
                    <a:pt x="1197805" y="325970"/>
                    <a:pt x="1305744" y="226731"/>
                    <a:pt x="1429069" y="147061"/>
                  </a:cubicBezTo>
                  <a:cubicBezTo>
                    <a:pt x="1501805" y="99654"/>
                    <a:pt x="1568830" y="42115"/>
                    <a:pt x="1648443" y="6589"/>
                  </a:cubicBezTo>
                  <a:cubicBezTo>
                    <a:pt x="1657069" y="3561"/>
                    <a:pt x="1666744" y="-2496"/>
                    <a:pt x="1675720" y="1115"/>
                  </a:cubicBezTo>
                  <a:cubicBezTo>
                    <a:pt x="1677468" y="2279"/>
                    <a:pt x="1677235" y="4958"/>
                    <a:pt x="1675720" y="6240"/>
                  </a:cubicBezTo>
                  <a:cubicBezTo>
                    <a:pt x="1671174" y="9850"/>
                    <a:pt x="1666394" y="13345"/>
                    <a:pt x="1661382" y="16373"/>
                  </a:cubicBezTo>
                  <a:cubicBezTo>
                    <a:pt x="1594125" y="58655"/>
                    <a:pt x="1533861" y="110836"/>
                    <a:pt x="1469634" y="157427"/>
                  </a:cubicBezTo>
                  <a:cubicBezTo>
                    <a:pt x="1345259" y="242689"/>
                    <a:pt x="1234173" y="344140"/>
                    <a:pt x="1124136" y="446757"/>
                  </a:cubicBezTo>
                  <a:cubicBezTo>
                    <a:pt x="969688" y="585016"/>
                    <a:pt x="835872" y="744357"/>
                    <a:pt x="698443" y="899155"/>
                  </a:cubicBezTo>
                  <a:cubicBezTo>
                    <a:pt x="574884" y="1053255"/>
                    <a:pt x="472074" y="1222496"/>
                    <a:pt x="359007" y="1384284"/>
                  </a:cubicBezTo>
                  <a:cubicBezTo>
                    <a:pt x="286620" y="1495519"/>
                    <a:pt x="215399" y="1608037"/>
                    <a:pt x="159915" y="1728940"/>
                  </a:cubicBezTo>
                  <a:cubicBezTo>
                    <a:pt x="133221" y="1786363"/>
                    <a:pt x="106295" y="1843787"/>
                    <a:pt x="78786" y="1900977"/>
                  </a:cubicBezTo>
                  <a:cubicBezTo>
                    <a:pt x="61884" y="1926369"/>
                    <a:pt x="54307" y="1991247"/>
                    <a:pt x="14908" y="19768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22"/>
            <p:cNvSpPr/>
            <p:nvPr/>
          </p:nvSpPr>
          <p:spPr>
            <a:xfrm>
              <a:off x="14868289" y="9617288"/>
              <a:ext cx="384662" cy="1875285"/>
            </a:xfrm>
            <a:custGeom>
              <a:rect b="b" l="l" r="r" t="t"/>
              <a:pathLst>
                <a:path extrusionOk="0" h="1875285" w="384662">
                  <a:moveTo>
                    <a:pt x="342905" y="1874004"/>
                  </a:moveTo>
                  <a:cubicBezTo>
                    <a:pt x="337544" y="1868996"/>
                    <a:pt x="335212" y="1862590"/>
                    <a:pt x="334629" y="1855485"/>
                  </a:cubicBezTo>
                  <a:cubicBezTo>
                    <a:pt x="331482" y="1813320"/>
                    <a:pt x="329850" y="1771038"/>
                    <a:pt x="327752" y="1728874"/>
                  </a:cubicBezTo>
                  <a:cubicBezTo>
                    <a:pt x="316445" y="1515953"/>
                    <a:pt x="327053" y="1301635"/>
                    <a:pt x="296047" y="1090112"/>
                  </a:cubicBezTo>
                  <a:cubicBezTo>
                    <a:pt x="264691" y="882433"/>
                    <a:pt x="229372" y="674521"/>
                    <a:pt x="174120" y="471617"/>
                  </a:cubicBezTo>
                  <a:cubicBezTo>
                    <a:pt x="137169" y="349549"/>
                    <a:pt x="92059" y="229810"/>
                    <a:pt x="44617" y="111585"/>
                  </a:cubicBezTo>
                  <a:cubicBezTo>
                    <a:pt x="31329" y="79787"/>
                    <a:pt x="16175" y="48804"/>
                    <a:pt x="2654" y="17006"/>
                  </a:cubicBezTo>
                  <a:cubicBezTo>
                    <a:pt x="322" y="11182"/>
                    <a:pt x="-3058" y="699"/>
                    <a:pt x="5568" y="117"/>
                  </a:cubicBezTo>
                  <a:lnTo>
                    <a:pt x="5568" y="0"/>
                  </a:lnTo>
                  <a:cubicBezTo>
                    <a:pt x="22586" y="8736"/>
                    <a:pt x="30396" y="31099"/>
                    <a:pt x="41703" y="46125"/>
                  </a:cubicBezTo>
                  <a:cubicBezTo>
                    <a:pt x="73408" y="99122"/>
                    <a:pt x="97770" y="155963"/>
                    <a:pt x="121200" y="213037"/>
                  </a:cubicBezTo>
                  <a:cubicBezTo>
                    <a:pt x="177734" y="346753"/>
                    <a:pt x="228323" y="487109"/>
                    <a:pt x="258046" y="628978"/>
                  </a:cubicBezTo>
                  <a:cubicBezTo>
                    <a:pt x="322740" y="914930"/>
                    <a:pt x="374378" y="1205308"/>
                    <a:pt x="371231" y="1499530"/>
                  </a:cubicBezTo>
                  <a:cubicBezTo>
                    <a:pt x="373212" y="1598536"/>
                    <a:pt x="377175" y="1697541"/>
                    <a:pt x="382887" y="1796431"/>
                  </a:cubicBezTo>
                  <a:cubicBezTo>
                    <a:pt x="384053" y="1815882"/>
                    <a:pt x="385568" y="1835334"/>
                    <a:pt x="386617" y="1854786"/>
                  </a:cubicBezTo>
                  <a:cubicBezTo>
                    <a:pt x="388133" y="1876567"/>
                    <a:pt x="358525" y="1889962"/>
                    <a:pt x="342905" y="18740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22"/>
            <p:cNvSpPr/>
            <p:nvPr/>
          </p:nvSpPr>
          <p:spPr>
            <a:xfrm>
              <a:off x="15252294" y="9757744"/>
              <a:ext cx="524540" cy="1910229"/>
            </a:xfrm>
            <a:custGeom>
              <a:rect b="b" l="l" r="r" t="t"/>
              <a:pathLst>
                <a:path extrusionOk="0" h="1910229" w="524540">
                  <a:moveTo>
                    <a:pt x="475398" y="1894869"/>
                  </a:moveTo>
                  <a:cubicBezTo>
                    <a:pt x="460594" y="1729471"/>
                    <a:pt x="434134" y="1565355"/>
                    <a:pt x="414551" y="1400539"/>
                  </a:cubicBezTo>
                  <a:cubicBezTo>
                    <a:pt x="393569" y="1207187"/>
                    <a:pt x="365477" y="1012902"/>
                    <a:pt x="312324" y="825840"/>
                  </a:cubicBezTo>
                  <a:cubicBezTo>
                    <a:pt x="243318" y="585081"/>
                    <a:pt x="140974" y="355737"/>
                    <a:pt x="47956" y="123831"/>
                  </a:cubicBezTo>
                  <a:cubicBezTo>
                    <a:pt x="34784" y="92498"/>
                    <a:pt x="21029" y="61515"/>
                    <a:pt x="7508" y="30416"/>
                  </a:cubicBezTo>
                  <a:cubicBezTo>
                    <a:pt x="4943" y="21564"/>
                    <a:pt x="-2517" y="12245"/>
                    <a:pt x="864" y="3044"/>
                  </a:cubicBezTo>
                  <a:cubicBezTo>
                    <a:pt x="2262" y="15"/>
                    <a:pt x="5410" y="-567"/>
                    <a:pt x="8090" y="481"/>
                  </a:cubicBezTo>
                  <a:cubicBezTo>
                    <a:pt x="8090" y="481"/>
                    <a:pt x="8090" y="365"/>
                    <a:pt x="8207" y="365"/>
                  </a:cubicBezTo>
                  <a:cubicBezTo>
                    <a:pt x="56465" y="65243"/>
                    <a:pt x="86539" y="144564"/>
                    <a:pt x="121858" y="217595"/>
                  </a:cubicBezTo>
                  <a:cubicBezTo>
                    <a:pt x="154612" y="292140"/>
                    <a:pt x="188183" y="366220"/>
                    <a:pt x="220588" y="440882"/>
                  </a:cubicBezTo>
                  <a:cubicBezTo>
                    <a:pt x="358134" y="742908"/>
                    <a:pt x="433668" y="1066948"/>
                    <a:pt x="466073" y="1396463"/>
                  </a:cubicBezTo>
                  <a:cubicBezTo>
                    <a:pt x="486122" y="1560113"/>
                    <a:pt x="512582" y="1722949"/>
                    <a:pt x="527968" y="1887182"/>
                  </a:cubicBezTo>
                  <a:cubicBezTo>
                    <a:pt x="532515" y="1920611"/>
                    <a:pt x="481226" y="1929812"/>
                    <a:pt x="475398" y="18948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22"/>
            <p:cNvSpPr/>
            <p:nvPr/>
          </p:nvSpPr>
          <p:spPr>
            <a:xfrm>
              <a:off x="15272903" y="9755313"/>
              <a:ext cx="792638" cy="1933524"/>
            </a:xfrm>
            <a:custGeom>
              <a:rect b="b" l="l" r="r" t="t"/>
              <a:pathLst>
                <a:path extrusionOk="0" h="1933524" w="792638">
                  <a:moveTo>
                    <a:pt x="501181" y="1939814"/>
                  </a:moveTo>
                  <a:cubicBezTo>
                    <a:pt x="481948" y="1926769"/>
                    <a:pt x="489642" y="1894155"/>
                    <a:pt x="512838" y="1891476"/>
                  </a:cubicBezTo>
                  <a:cubicBezTo>
                    <a:pt x="536850" y="1889147"/>
                    <a:pt x="560979" y="1889380"/>
                    <a:pt x="584525" y="1883672"/>
                  </a:cubicBezTo>
                  <a:cubicBezTo>
                    <a:pt x="622642" y="1872840"/>
                    <a:pt x="749114" y="1834868"/>
                    <a:pt x="741188" y="1786530"/>
                  </a:cubicBezTo>
                  <a:cubicBezTo>
                    <a:pt x="683372" y="1590499"/>
                    <a:pt x="634881" y="1391555"/>
                    <a:pt x="568089" y="1198203"/>
                  </a:cubicBezTo>
                  <a:cubicBezTo>
                    <a:pt x="487893" y="937410"/>
                    <a:pt x="394875" y="676850"/>
                    <a:pt x="253015" y="442730"/>
                  </a:cubicBezTo>
                  <a:cubicBezTo>
                    <a:pt x="184942" y="335921"/>
                    <a:pt x="128641" y="222472"/>
                    <a:pt x="61966" y="114847"/>
                  </a:cubicBezTo>
                  <a:cubicBezTo>
                    <a:pt x="51359" y="90852"/>
                    <a:pt x="-28022" y="3494"/>
                    <a:pt x="10445" y="116"/>
                  </a:cubicBezTo>
                  <a:cubicBezTo>
                    <a:pt x="10445" y="116"/>
                    <a:pt x="10445" y="116"/>
                    <a:pt x="10445" y="0"/>
                  </a:cubicBezTo>
                  <a:cubicBezTo>
                    <a:pt x="76420" y="58821"/>
                    <a:pt x="122347" y="138608"/>
                    <a:pt x="168156" y="213736"/>
                  </a:cubicBezTo>
                  <a:cubicBezTo>
                    <a:pt x="209770" y="285136"/>
                    <a:pt x="253482" y="355139"/>
                    <a:pt x="297893" y="424909"/>
                  </a:cubicBezTo>
                  <a:cubicBezTo>
                    <a:pt x="475770" y="710163"/>
                    <a:pt x="571819" y="1034668"/>
                    <a:pt x="673697" y="1352303"/>
                  </a:cubicBezTo>
                  <a:cubicBezTo>
                    <a:pt x="697360" y="1433254"/>
                    <a:pt x="718924" y="1514905"/>
                    <a:pt x="742470" y="1595856"/>
                  </a:cubicBezTo>
                  <a:cubicBezTo>
                    <a:pt x="753310" y="1634527"/>
                    <a:pt x="764034" y="1673081"/>
                    <a:pt x="775574" y="1711519"/>
                  </a:cubicBezTo>
                  <a:cubicBezTo>
                    <a:pt x="783268" y="1742618"/>
                    <a:pt x="799470" y="1773601"/>
                    <a:pt x="793525" y="1806215"/>
                  </a:cubicBezTo>
                  <a:cubicBezTo>
                    <a:pt x="792593" y="1887166"/>
                    <a:pt x="564126" y="1963576"/>
                    <a:pt x="501181" y="19398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22"/>
            <p:cNvSpPr/>
            <p:nvPr/>
          </p:nvSpPr>
          <p:spPr>
            <a:xfrm>
              <a:off x="16069755" y="6519174"/>
              <a:ext cx="151533" cy="163068"/>
            </a:xfrm>
            <a:custGeom>
              <a:rect b="b" l="l" r="r" t="t"/>
              <a:pathLst>
                <a:path extrusionOk="0" h="163068" w="151533">
                  <a:moveTo>
                    <a:pt x="75821" y="163000"/>
                  </a:moveTo>
                  <a:cubicBezTo>
                    <a:pt x="18704" y="163466"/>
                    <a:pt x="-12302" y="100918"/>
                    <a:pt x="4600" y="50832"/>
                  </a:cubicBezTo>
                  <a:cubicBezTo>
                    <a:pt x="9845" y="27653"/>
                    <a:pt x="36305" y="3775"/>
                    <a:pt x="60900" y="11929"/>
                  </a:cubicBezTo>
                  <a:cubicBezTo>
                    <a:pt x="74422" y="-7756"/>
                    <a:pt x="103913" y="398"/>
                    <a:pt x="120698" y="11579"/>
                  </a:cubicBezTo>
                  <a:cubicBezTo>
                    <a:pt x="180496" y="51648"/>
                    <a:pt x="153336" y="167776"/>
                    <a:pt x="75821" y="163000"/>
                  </a:cubicBezTo>
                  <a:close/>
                  <a:moveTo>
                    <a:pt x="72673" y="112565"/>
                  </a:moveTo>
                  <a:cubicBezTo>
                    <a:pt x="101465" y="115943"/>
                    <a:pt x="107992" y="71449"/>
                    <a:pt x="90741" y="55957"/>
                  </a:cubicBezTo>
                  <a:cubicBezTo>
                    <a:pt x="87477" y="53744"/>
                    <a:pt x="83630" y="53045"/>
                    <a:pt x="79667" y="52812"/>
                  </a:cubicBezTo>
                  <a:cubicBezTo>
                    <a:pt x="68827" y="51764"/>
                    <a:pt x="59851" y="43611"/>
                    <a:pt x="57054" y="33361"/>
                  </a:cubicBezTo>
                  <a:cubicBezTo>
                    <a:pt x="30710" y="51415"/>
                    <a:pt x="37005" y="110469"/>
                    <a:pt x="72673" y="1125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22"/>
            <p:cNvSpPr/>
            <p:nvPr/>
          </p:nvSpPr>
          <p:spPr>
            <a:xfrm>
              <a:off x="12867892" y="10930990"/>
              <a:ext cx="268098" cy="407670"/>
            </a:xfrm>
            <a:custGeom>
              <a:rect b="b" l="l" r="r" t="t"/>
              <a:pathLst>
                <a:path extrusionOk="0" h="407670" w="268098">
                  <a:moveTo>
                    <a:pt x="202361" y="409813"/>
                  </a:moveTo>
                  <a:cubicBezTo>
                    <a:pt x="187558" y="401427"/>
                    <a:pt x="181263" y="384421"/>
                    <a:pt x="171472" y="371259"/>
                  </a:cubicBezTo>
                  <a:cubicBezTo>
                    <a:pt x="151656" y="344353"/>
                    <a:pt x="129275" y="318378"/>
                    <a:pt x="101183" y="299975"/>
                  </a:cubicBezTo>
                  <a:cubicBezTo>
                    <a:pt x="80784" y="286929"/>
                    <a:pt x="56889" y="280873"/>
                    <a:pt x="32760" y="283319"/>
                  </a:cubicBezTo>
                  <a:cubicBezTo>
                    <a:pt x="4668" y="285648"/>
                    <a:pt x="-9903" y="255015"/>
                    <a:pt x="7582" y="233583"/>
                  </a:cubicBezTo>
                  <a:cubicBezTo>
                    <a:pt x="46981" y="172199"/>
                    <a:pt x="76705" y="106739"/>
                    <a:pt x="74723" y="33242"/>
                  </a:cubicBezTo>
                  <a:cubicBezTo>
                    <a:pt x="73324" y="-3449"/>
                    <a:pt x="96987" y="-15562"/>
                    <a:pt x="103981" y="26952"/>
                  </a:cubicBezTo>
                  <a:cubicBezTo>
                    <a:pt x="119833" y="26719"/>
                    <a:pt x="127876" y="42327"/>
                    <a:pt x="136153" y="53509"/>
                  </a:cubicBezTo>
                  <a:cubicBezTo>
                    <a:pt x="152355" y="74941"/>
                    <a:pt x="173920" y="92878"/>
                    <a:pt x="197699" y="105225"/>
                  </a:cubicBezTo>
                  <a:cubicBezTo>
                    <a:pt x="222294" y="120833"/>
                    <a:pt x="261576" y="103477"/>
                    <a:pt x="276030" y="132830"/>
                  </a:cubicBezTo>
                  <a:cubicBezTo>
                    <a:pt x="283374" y="147972"/>
                    <a:pt x="273232" y="163347"/>
                    <a:pt x="265189" y="175926"/>
                  </a:cubicBezTo>
                  <a:cubicBezTo>
                    <a:pt x="251901" y="198407"/>
                    <a:pt x="244907" y="223799"/>
                    <a:pt x="239778" y="249191"/>
                  </a:cubicBezTo>
                  <a:cubicBezTo>
                    <a:pt x="234183" y="281339"/>
                    <a:pt x="235466" y="314185"/>
                    <a:pt x="240128" y="346449"/>
                  </a:cubicBezTo>
                  <a:cubicBezTo>
                    <a:pt x="241877" y="361591"/>
                    <a:pt x="245956" y="376966"/>
                    <a:pt x="242809" y="392109"/>
                  </a:cubicBezTo>
                  <a:cubicBezTo>
                    <a:pt x="239196" y="409347"/>
                    <a:pt x="217515" y="418432"/>
                    <a:pt x="202361" y="409813"/>
                  </a:cubicBezTo>
                  <a:close/>
                  <a:moveTo>
                    <a:pt x="83116" y="235330"/>
                  </a:moveTo>
                  <a:cubicBezTo>
                    <a:pt x="122398" y="245347"/>
                    <a:pt x="155269" y="271321"/>
                    <a:pt x="182312" y="300557"/>
                  </a:cubicBezTo>
                  <a:cubicBezTo>
                    <a:pt x="181496" y="254316"/>
                    <a:pt x="190355" y="207259"/>
                    <a:pt x="210055" y="165327"/>
                  </a:cubicBezTo>
                  <a:cubicBezTo>
                    <a:pt x="169140" y="157057"/>
                    <a:pt x="134288" y="131549"/>
                    <a:pt x="106079" y="101614"/>
                  </a:cubicBezTo>
                  <a:cubicBezTo>
                    <a:pt x="100950" y="147390"/>
                    <a:pt x="81484" y="190020"/>
                    <a:pt x="62484" y="231603"/>
                  </a:cubicBezTo>
                  <a:cubicBezTo>
                    <a:pt x="69361" y="232302"/>
                    <a:pt x="76355" y="233699"/>
                    <a:pt x="83116" y="2353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22"/>
            <p:cNvSpPr/>
            <p:nvPr/>
          </p:nvSpPr>
          <p:spPr>
            <a:xfrm>
              <a:off x="12034531" y="10715935"/>
              <a:ext cx="116564" cy="128125"/>
            </a:xfrm>
            <a:custGeom>
              <a:rect b="b" l="l" r="r" t="t"/>
              <a:pathLst>
                <a:path extrusionOk="0" h="128125" w="116564">
                  <a:moveTo>
                    <a:pt x="57280" y="132868"/>
                  </a:moveTo>
                  <a:cubicBezTo>
                    <a:pt x="12869" y="132635"/>
                    <a:pt x="-16971" y="72649"/>
                    <a:pt x="10655" y="37706"/>
                  </a:cubicBezTo>
                  <a:cubicBezTo>
                    <a:pt x="13219" y="-8768"/>
                    <a:pt x="87587" y="-9700"/>
                    <a:pt x="111716" y="20817"/>
                  </a:cubicBezTo>
                  <a:cubicBezTo>
                    <a:pt x="145636" y="61584"/>
                    <a:pt x="115330" y="141255"/>
                    <a:pt x="57280" y="132868"/>
                  </a:cubicBezTo>
                  <a:close/>
                  <a:moveTo>
                    <a:pt x="65323" y="98624"/>
                  </a:moveTo>
                  <a:cubicBezTo>
                    <a:pt x="92017" y="100604"/>
                    <a:pt x="97379" y="46092"/>
                    <a:pt x="71035" y="43530"/>
                  </a:cubicBezTo>
                  <a:cubicBezTo>
                    <a:pt x="53434" y="40152"/>
                    <a:pt x="47839" y="59720"/>
                    <a:pt x="31170" y="57507"/>
                  </a:cubicBezTo>
                  <a:cubicBezTo>
                    <a:pt x="29655" y="77075"/>
                    <a:pt x="42943" y="101652"/>
                    <a:pt x="65323" y="986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22"/>
            <p:cNvSpPr/>
            <p:nvPr/>
          </p:nvSpPr>
          <p:spPr>
            <a:xfrm>
              <a:off x="16718673" y="10978209"/>
              <a:ext cx="431288" cy="570739"/>
            </a:xfrm>
            <a:custGeom>
              <a:rect b="b" l="l" r="r" t="t"/>
              <a:pathLst>
                <a:path extrusionOk="0" h="570739" w="431288">
                  <a:moveTo>
                    <a:pt x="195411" y="567012"/>
                  </a:moveTo>
                  <a:cubicBezTo>
                    <a:pt x="184338" y="551054"/>
                    <a:pt x="185969" y="529623"/>
                    <a:pt x="180724" y="511336"/>
                  </a:cubicBezTo>
                  <a:cubicBezTo>
                    <a:pt x="169650" y="463813"/>
                    <a:pt x="149019" y="418038"/>
                    <a:pt x="117080" y="380881"/>
                  </a:cubicBezTo>
                  <a:cubicBezTo>
                    <a:pt x="98196" y="360963"/>
                    <a:pt x="75000" y="345006"/>
                    <a:pt x="48540" y="337202"/>
                  </a:cubicBezTo>
                  <a:cubicBezTo>
                    <a:pt x="37350" y="333824"/>
                    <a:pt x="25343" y="332193"/>
                    <a:pt x="14969" y="326486"/>
                  </a:cubicBezTo>
                  <a:cubicBezTo>
                    <a:pt x="-2982" y="317284"/>
                    <a:pt x="-5429" y="291077"/>
                    <a:pt x="11123" y="279196"/>
                  </a:cubicBezTo>
                  <a:cubicBezTo>
                    <a:pt x="45859" y="260327"/>
                    <a:pt x="81877" y="242855"/>
                    <a:pt x="113233" y="218162"/>
                  </a:cubicBezTo>
                  <a:cubicBezTo>
                    <a:pt x="143074" y="194517"/>
                    <a:pt x="166853" y="164583"/>
                    <a:pt x="191565" y="135929"/>
                  </a:cubicBezTo>
                  <a:cubicBezTo>
                    <a:pt x="222338" y="100520"/>
                    <a:pt x="247049" y="60102"/>
                    <a:pt x="253693" y="12929"/>
                  </a:cubicBezTo>
                  <a:cubicBezTo>
                    <a:pt x="255092" y="8037"/>
                    <a:pt x="254509" y="0"/>
                    <a:pt x="261387" y="0"/>
                  </a:cubicBezTo>
                  <a:cubicBezTo>
                    <a:pt x="272460" y="1980"/>
                    <a:pt x="272577" y="16889"/>
                    <a:pt x="273742" y="25858"/>
                  </a:cubicBezTo>
                  <a:cubicBezTo>
                    <a:pt x="286332" y="26324"/>
                    <a:pt x="297522" y="35875"/>
                    <a:pt x="299503" y="48687"/>
                  </a:cubicBezTo>
                  <a:cubicBezTo>
                    <a:pt x="305448" y="83514"/>
                    <a:pt x="314424" y="117759"/>
                    <a:pt x="325031" y="151421"/>
                  </a:cubicBezTo>
                  <a:cubicBezTo>
                    <a:pt x="339135" y="188694"/>
                    <a:pt x="366411" y="219327"/>
                    <a:pt x="399749" y="240526"/>
                  </a:cubicBezTo>
                  <a:cubicBezTo>
                    <a:pt x="412105" y="247514"/>
                    <a:pt x="427258" y="252173"/>
                    <a:pt x="433319" y="266267"/>
                  </a:cubicBezTo>
                  <a:cubicBezTo>
                    <a:pt x="446608" y="298182"/>
                    <a:pt x="407326" y="310762"/>
                    <a:pt x="387160" y="325321"/>
                  </a:cubicBezTo>
                  <a:cubicBezTo>
                    <a:pt x="356620" y="348267"/>
                    <a:pt x="330393" y="376338"/>
                    <a:pt x="305332" y="404876"/>
                  </a:cubicBezTo>
                  <a:cubicBezTo>
                    <a:pt x="282019" y="434344"/>
                    <a:pt x="266515" y="469287"/>
                    <a:pt x="254043" y="504580"/>
                  </a:cubicBezTo>
                  <a:cubicBezTo>
                    <a:pt x="247282" y="524498"/>
                    <a:pt x="248681" y="547327"/>
                    <a:pt x="237841" y="565614"/>
                  </a:cubicBezTo>
                  <a:cubicBezTo>
                    <a:pt x="228282" y="579708"/>
                    <a:pt x="205902" y="580407"/>
                    <a:pt x="195411" y="567012"/>
                  </a:cubicBezTo>
                  <a:close/>
                  <a:moveTo>
                    <a:pt x="88755" y="296086"/>
                  </a:moveTo>
                  <a:cubicBezTo>
                    <a:pt x="152632" y="324156"/>
                    <a:pt x="194012" y="386122"/>
                    <a:pt x="217792" y="449486"/>
                  </a:cubicBezTo>
                  <a:cubicBezTo>
                    <a:pt x="246233" y="379716"/>
                    <a:pt x="300785" y="323341"/>
                    <a:pt x="360233" y="278497"/>
                  </a:cubicBezTo>
                  <a:cubicBezTo>
                    <a:pt x="300785" y="239943"/>
                    <a:pt x="269896" y="174134"/>
                    <a:pt x="256724" y="106577"/>
                  </a:cubicBezTo>
                  <a:cubicBezTo>
                    <a:pt x="212546" y="179492"/>
                    <a:pt x="158577" y="250543"/>
                    <a:pt x="83742" y="293989"/>
                  </a:cubicBezTo>
                  <a:cubicBezTo>
                    <a:pt x="85491" y="294688"/>
                    <a:pt x="87123" y="295387"/>
                    <a:pt x="88755" y="2960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22"/>
            <p:cNvSpPr/>
            <p:nvPr/>
          </p:nvSpPr>
          <p:spPr>
            <a:xfrm>
              <a:off x="16988563" y="10989364"/>
              <a:ext cx="11700" cy="23295"/>
            </a:xfrm>
            <a:custGeom>
              <a:rect b="b" l="l" r="r" t="t"/>
              <a:pathLst>
                <a:path extrusionOk="0" h="23295" w="120000">
                  <a:moveTo>
                    <a:pt x="25275" y="28448"/>
                  </a:moveTo>
                  <a:cubicBezTo>
                    <a:pt x="18068" y="20178"/>
                    <a:pt x="6074" y="11675"/>
                    <a:pt x="72" y="3405"/>
                  </a:cubicBezTo>
                  <a:cubicBezTo>
                    <a:pt x="-1132" y="1775"/>
                    <a:pt x="13270" y="261"/>
                    <a:pt x="28868" y="27"/>
                  </a:cubicBezTo>
                  <a:cubicBezTo>
                    <a:pt x="46874" y="-205"/>
                    <a:pt x="67268" y="1076"/>
                    <a:pt x="68473" y="2823"/>
                  </a:cubicBezTo>
                  <a:cubicBezTo>
                    <a:pt x="76874" y="10976"/>
                    <a:pt x="82876" y="19130"/>
                    <a:pt x="96074" y="27400"/>
                  </a:cubicBezTo>
                  <a:cubicBezTo>
                    <a:pt x="103270" y="31826"/>
                    <a:pt x="30072" y="32991"/>
                    <a:pt x="25275" y="284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22"/>
            <p:cNvSpPr/>
            <p:nvPr/>
          </p:nvSpPr>
          <p:spPr>
            <a:xfrm>
              <a:off x="16986705" y="10996496"/>
              <a:ext cx="11700" cy="11700"/>
            </a:xfrm>
            <a:custGeom>
              <a:rect b="b" l="l" r="r" t="t"/>
              <a:pathLst>
                <a:path extrusionOk="0" h="120000" w="120000">
                  <a:moveTo>
                    <a:pt x="0" y="44402"/>
                  </a:moveTo>
                  <a:cubicBezTo>
                    <a:pt x="0" y="21604"/>
                    <a:pt x="19200" y="0"/>
                    <a:pt x="42004" y="0"/>
                  </a:cubicBezTo>
                  <a:cubicBezTo>
                    <a:pt x="66002" y="0"/>
                    <a:pt x="85202" y="17998"/>
                    <a:pt x="86407" y="42002"/>
                  </a:cubicBezTo>
                  <a:cubicBezTo>
                    <a:pt x="86407" y="64801"/>
                    <a:pt x="67207" y="86394"/>
                    <a:pt x="44403" y="86394"/>
                  </a:cubicBezTo>
                  <a:cubicBezTo>
                    <a:pt x="20405" y="86394"/>
                    <a:pt x="1205" y="68396"/>
                    <a:pt x="0" y="44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22"/>
            <p:cNvSpPr/>
            <p:nvPr/>
          </p:nvSpPr>
          <p:spPr>
            <a:xfrm>
              <a:off x="17265242" y="9749155"/>
              <a:ext cx="104908" cy="128125"/>
            </a:xfrm>
            <a:custGeom>
              <a:rect b="b" l="l" r="r" t="t"/>
              <a:pathLst>
                <a:path extrusionOk="0" h="128125" w="104908">
                  <a:moveTo>
                    <a:pt x="14041" y="104349"/>
                  </a:moveTo>
                  <a:cubicBezTo>
                    <a:pt x="-26058" y="48323"/>
                    <a:pt x="26047" y="-28785"/>
                    <a:pt x="90740" y="10934"/>
                  </a:cubicBezTo>
                  <a:cubicBezTo>
                    <a:pt x="118016" y="36093"/>
                    <a:pt x="120697" y="81636"/>
                    <a:pt x="103212" y="113201"/>
                  </a:cubicBezTo>
                  <a:cubicBezTo>
                    <a:pt x="82347" y="146397"/>
                    <a:pt x="32458" y="133934"/>
                    <a:pt x="14041" y="104349"/>
                  </a:cubicBezTo>
                  <a:close/>
                  <a:moveTo>
                    <a:pt x="62531" y="94681"/>
                  </a:moveTo>
                  <a:cubicBezTo>
                    <a:pt x="64047" y="94448"/>
                    <a:pt x="65562" y="94332"/>
                    <a:pt x="67077" y="93982"/>
                  </a:cubicBezTo>
                  <a:cubicBezTo>
                    <a:pt x="67660" y="93866"/>
                    <a:pt x="68243" y="93633"/>
                    <a:pt x="68942" y="93516"/>
                  </a:cubicBezTo>
                  <a:cubicBezTo>
                    <a:pt x="75004" y="79073"/>
                    <a:pt x="75004" y="61136"/>
                    <a:pt x="65795" y="47857"/>
                  </a:cubicBezTo>
                  <a:cubicBezTo>
                    <a:pt x="53090" y="44479"/>
                    <a:pt x="39335" y="51701"/>
                    <a:pt x="27212" y="46227"/>
                  </a:cubicBezTo>
                  <a:cubicBezTo>
                    <a:pt x="24298" y="67775"/>
                    <a:pt x="39568" y="93516"/>
                    <a:pt x="62531" y="946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22"/>
            <p:cNvSpPr/>
            <p:nvPr/>
          </p:nvSpPr>
          <p:spPr>
            <a:xfrm>
              <a:off x="12723480" y="6631445"/>
              <a:ext cx="93251" cy="116477"/>
            </a:xfrm>
            <a:custGeom>
              <a:rect b="b" l="l" r="r" t="t"/>
              <a:pathLst>
                <a:path extrusionOk="0" h="116477" w="93251">
                  <a:moveTo>
                    <a:pt x="11650" y="95572"/>
                  </a:moveTo>
                  <a:cubicBezTo>
                    <a:pt x="3607" y="84041"/>
                    <a:pt x="-2687" y="69482"/>
                    <a:pt x="1160" y="55271"/>
                  </a:cubicBezTo>
                  <a:cubicBezTo>
                    <a:pt x="3374" y="46885"/>
                    <a:pt x="7338" y="36868"/>
                    <a:pt x="15614" y="33257"/>
                  </a:cubicBezTo>
                  <a:cubicBezTo>
                    <a:pt x="8853" y="12757"/>
                    <a:pt x="34614" y="760"/>
                    <a:pt x="51632" y="61"/>
                  </a:cubicBezTo>
                  <a:cubicBezTo>
                    <a:pt x="64804" y="-754"/>
                    <a:pt x="76344" y="6700"/>
                    <a:pt x="84270" y="16601"/>
                  </a:cubicBezTo>
                  <a:cubicBezTo>
                    <a:pt x="105835" y="43507"/>
                    <a:pt x="114577" y="96737"/>
                    <a:pt x="79608" y="116305"/>
                  </a:cubicBezTo>
                  <a:cubicBezTo>
                    <a:pt x="55595" y="126905"/>
                    <a:pt x="26338" y="116888"/>
                    <a:pt x="11650" y="95572"/>
                  </a:cubicBezTo>
                  <a:close/>
                  <a:moveTo>
                    <a:pt x="56062" y="89166"/>
                  </a:moveTo>
                  <a:cubicBezTo>
                    <a:pt x="81473" y="90215"/>
                    <a:pt x="67368" y="47933"/>
                    <a:pt x="54430" y="39081"/>
                  </a:cubicBezTo>
                  <a:cubicBezTo>
                    <a:pt x="45920" y="39547"/>
                    <a:pt x="39043" y="47351"/>
                    <a:pt x="30184" y="45254"/>
                  </a:cubicBezTo>
                  <a:cubicBezTo>
                    <a:pt x="19460" y="62842"/>
                    <a:pt x="36479" y="88118"/>
                    <a:pt x="56062" y="891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3" name="Google Shape;2213;p22"/>
            <p:cNvSpPr/>
            <p:nvPr/>
          </p:nvSpPr>
          <p:spPr>
            <a:xfrm>
              <a:off x="13520234" y="6076948"/>
              <a:ext cx="279754" cy="349432"/>
            </a:xfrm>
            <a:custGeom>
              <a:rect b="b" l="l" r="r" t="t"/>
              <a:pathLst>
                <a:path extrusionOk="0" h="349432" w="279754">
                  <a:moveTo>
                    <a:pt x="255118" y="355964"/>
                  </a:moveTo>
                  <a:cubicBezTo>
                    <a:pt x="240081" y="354916"/>
                    <a:pt x="233087" y="340706"/>
                    <a:pt x="226560" y="329175"/>
                  </a:cubicBezTo>
                  <a:cubicBezTo>
                    <a:pt x="212222" y="304714"/>
                    <a:pt x="194388" y="282118"/>
                    <a:pt x="172940" y="263481"/>
                  </a:cubicBezTo>
                  <a:cubicBezTo>
                    <a:pt x="139253" y="236459"/>
                    <a:pt x="93210" y="225160"/>
                    <a:pt x="50780" y="234362"/>
                  </a:cubicBezTo>
                  <a:cubicBezTo>
                    <a:pt x="37492" y="237507"/>
                    <a:pt x="22688" y="242399"/>
                    <a:pt x="10449" y="233663"/>
                  </a:cubicBezTo>
                  <a:cubicBezTo>
                    <a:pt x="-13913" y="214095"/>
                    <a:pt x="10332" y="191848"/>
                    <a:pt x="22572" y="173794"/>
                  </a:cubicBezTo>
                  <a:cubicBezTo>
                    <a:pt x="43204" y="139200"/>
                    <a:pt x="51480" y="101112"/>
                    <a:pt x="60572" y="63024"/>
                  </a:cubicBezTo>
                  <a:cubicBezTo>
                    <a:pt x="63719" y="46018"/>
                    <a:pt x="64885" y="28663"/>
                    <a:pt x="63253" y="11541"/>
                  </a:cubicBezTo>
                  <a:cubicBezTo>
                    <a:pt x="63253" y="-2436"/>
                    <a:pt x="82602" y="-4184"/>
                    <a:pt x="86682" y="8862"/>
                  </a:cubicBezTo>
                  <a:cubicBezTo>
                    <a:pt x="95191" y="8279"/>
                    <a:pt x="102535" y="13754"/>
                    <a:pt x="109179" y="18646"/>
                  </a:cubicBezTo>
                  <a:cubicBezTo>
                    <a:pt x="133658" y="31924"/>
                    <a:pt x="161400" y="42757"/>
                    <a:pt x="189725" y="40660"/>
                  </a:cubicBezTo>
                  <a:cubicBezTo>
                    <a:pt x="211756" y="40544"/>
                    <a:pt x="237866" y="27615"/>
                    <a:pt x="256400" y="44504"/>
                  </a:cubicBezTo>
                  <a:cubicBezTo>
                    <a:pt x="272253" y="58365"/>
                    <a:pt x="263044" y="81194"/>
                    <a:pt x="256750" y="96919"/>
                  </a:cubicBezTo>
                  <a:cubicBezTo>
                    <a:pt x="246958" y="129532"/>
                    <a:pt x="241363" y="163544"/>
                    <a:pt x="244627" y="197672"/>
                  </a:cubicBezTo>
                  <a:cubicBezTo>
                    <a:pt x="247658" y="230751"/>
                    <a:pt x="256866" y="263132"/>
                    <a:pt x="270971" y="293183"/>
                  </a:cubicBezTo>
                  <a:cubicBezTo>
                    <a:pt x="275284" y="302618"/>
                    <a:pt x="280179" y="311936"/>
                    <a:pt x="283560" y="321837"/>
                  </a:cubicBezTo>
                  <a:cubicBezTo>
                    <a:pt x="289504" y="339541"/>
                    <a:pt x="273185" y="358178"/>
                    <a:pt x="255118" y="355964"/>
                  </a:cubicBezTo>
                  <a:close/>
                  <a:moveTo>
                    <a:pt x="154056" y="193246"/>
                  </a:moveTo>
                  <a:cubicBezTo>
                    <a:pt x="164314" y="196856"/>
                    <a:pt x="174222" y="201981"/>
                    <a:pt x="183780" y="207223"/>
                  </a:cubicBezTo>
                  <a:cubicBezTo>
                    <a:pt x="187394" y="209319"/>
                    <a:pt x="191007" y="211532"/>
                    <a:pt x="194388" y="213862"/>
                  </a:cubicBezTo>
                  <a:cubicBezTo>
                    <a:pt x="188326" y="173328"/>
                    <a:pt x="192989" y="132095"/>
                    <a:pt x="203946" y="92959"/>
                  </a:cubicBezTo>
                  <a:cubicBezTo>
                    <a:pt x="164897" y="99248"/>
                    <a:pt x="126081" y="86785"/>
                    <a:pt x="93093" y="66285"/>
                  </a:cubicBezTo>
                  <a:cubicBezTo>
                    <a:pt x="87382" y="105538"/>
                    <a:pt x="79339" y="145024"/>
                    <a:pt x="64069" y="181714"/>
                  </a:cubicBezTo>
                  <a:cubicBezTo>
                    <a:pt x="94375" y="178220"/>
                    <a:pt x="125265" y="182879"/>
                    <a:pt x="154056" y="1932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22"/>
            <p:cNvSpPr/>
            <p:nvPr/>
          </p:nvSpPr>
          <p:spPr>
            <a:xfrm>
              <a:off x="11836285" y="7115401"/>
              <a:ext cx="326380" cy="267897"/>
            </a:xfrm>
            <a:custGeom>
              <a:rect b="b" l="l" r="r" t="t"/>
              <a:pathLst>
                <a:path extrusionOk="0" h="267897" w="326380">
                  <a:moveTo>
                    <a:pt x="73102" y="264356"/>
                  </a:moveTo>
                  <a:cubicBezTo>
                    <a:pt x="64943" y="254689"/>
                    <a:pt x="65992" y="241643"/>
                    <a:pt x="67391" y="229995"/>
                  </a:cubicBezTo>
                  <a:cubicBezTo>
                    <a:pt x="69838" y="171058"/>
                    <a:pt x="63544" y="110606"/>
                    <a:pt x="32538" y="59123"/>
                  </a:cubicBezTo>
                  <a:cubicBezTo>
                    <a:pt x="12605" y="52135"/>
                    <a:pt x="-10475" y="32333"/>
                    <a:pt x="5145" y="10436"/>
                  </a:cubicBezTo>
                  <a:cubicBezTo>
                    <a:pt x="16802" y="-5988"/>
                    <a:pt x="36851" y="-397"/>
                    <a:pt x="50955" y="9271"/>
                  </a:cubicBezTo>
                  <a:cubicBezTo>
                    <a:pt x="65759" y="15910"/>
                    <a:pt x="81728" y="19288"/>
                    <a:pt x="97581" y="22316"/>
                  </a:cubicBezTo>
                  <a:cubicBezTo>
                    <a:pt x="126023" y="28490"/>
                    <a:pt x="154581" y="20686"/>
                    <a:pt x="182789" y="17191"/>
                  </a:cubicBezTo>
                  <a:cubicBezTo>
                    <a:pt x="202605" y="14279"/>
                    <a:pt x="227084" y="9504"/>
                    <a:pt x="241538" y="27092"/>
                  </a:cubicBezTo>
                  <a:cubicBezTo>
                    <a:pt x="253661" y="41884"/>
                    <a:pt x="248882" y="62617"/>
                    <a:pt x="254010" y="79973"/>
                  </a:cubicBezTo>
                  <a:cubicBezTo>
                    <a:pt x="265783" y="132504"/>
                    <a:pt x="293642" y="177814"/>
                    <a:pt x="321618" y="222075"/>
                  </a:cubicBezTo>
                  <a:cubicBezTo>
                    <a:pt x="335256" y="239081"/>
                    <a:pt x="330010" y="268666"/>
                    <a:pt x="306115" y="272277"/>
                  </a:cubicBezTo>
                  <a:cubicBezTo>
                    <a:pt x="294342" y="274956"/>
                    <a:pt x="280004" y="265055"/>
                    <a:pt x="270679" y="260978"/>
                  </a:cubicBezTo>
                  <a:cubicBezTo>
                    <a:pt x="252728" y="252941"/>
                    <a:pt x="234194" y="245370"/>
                    <a:pt x="214378" y="244206"/>
                  </a:cubicBezTo>
                  <a:cubicBezTo>
                    <a:pt x="192581" y="243041"/>
                    <a:pt x="171133" y="247933"/>
                    <a:pt x="150734" y="255155"/>
                  </a:cubicBezTo>
                  <a:cubicBezTo>
                    <a:pt x="126955" y="264007"/>
                    <a:pt x="95133" y="288118"/>
                    <a:pt x="73102" y="264356"/>
                  </a:cubicBezTo>
                  <a:close/>
                  <a:moveTo>
                    <a:pt x="73219" y="71586"/>
                  </a:moveTo>
                  <a:cubicBezTo>
                    <a:pt x="101544" y="116430"/>
                    <a:pt x="105973" y="170941"/>
                    <a:pt x="107256" y="222657"/>
                  </a:cubicBezTo>
                  <a:cubicBezTo>
                    <a:pt x="149219" y="199012"/>
                    <a:pt x="199109" y="185967"/>
                    <a:pt x="246900" y="197032"/>
                  </a:cubicBezTo>
                  <a:cubicBezTo>
                    <a:pt x="226618" y="155450"/>
                    <a:pt x="207967" y="111654"/>
                    <a:pt x="206102" y="64831"/>
                  </a:cubicBezTo>
                  <a:cubicBezTo>
                    <a:pt x="162158" y="72751"/>
                    <a:pt x="117397" y="83816"/>
                    <a:pt x="73219" y="71586"/>
                  </a:cubicBezTo>
                  <a:lnTo>
                    <a:pt x="73219" y="715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p22"/>
            <p:cNvSpPr/>
            <p:nvPr/>
          </p:nvSpPr>
          <p:spPr>
            <a:xfrm>
              <a:off x="16732100" y="7335780"/>
              <a:ext cx="303067" cy="442614"/>
            </a:xfrm>
            <a:custGeom>
              <a:rect b="b" l="l" r="r" t="t"/>
              <a:pathLst>
                <a:path extrusionOk="0" h="442614" w="303067">
                  <a:moveTo>
                    <a:pt x="107151" y="424159"/>
                  </a:moveTo>
                  <a:cubicBezTo>
                    <a:pt x="104004" y="405756"/>
                    <a:pt x="107851" y="386770"/>
                    <a:pt x="105519" y="368133"/>
                  </a:cubicBezTo>
                  <a:cubicBezTo>
                    <a:pt x="100973" y="320145"/>
                    <a:pt x="78476" y="272738"/>
                    <a:pt x="41992" y="240940"/>
                  </a:cubicBezTo>
                  <a:cubicBezTo>
                    <a:pt x="28353" y="228361"/>
                    <a:pt x="8538" y="219392"/>
                    <a:pt x="1777" y="201105"/>
                  </a:cubicBezTo>
                  <a:cubicBezTo>
                    <a:pt x="-6150" y="178741"/>
                    <a:pt x="13900" y="164065"/>
                    <a:pt x="33133" y="158824"/>
                  </a:cubicBezTo>
                  <a:cubicBezTo>
                    <a:pt x="83139" y="137625"/>
                    <a:pt x="135943" y="116309"/>
                    <a:pt x="172427" y="74261"/>
                  </a:cubicBezTo>
                  <a:cubicBezTo>
                    <a:pt x="191893" y="51432"/>
                    <a:pt x="207630" y="30349"/>
                    <a:pt x="222433" y="6005"/>
                  </a:cubicBezTo>
                  <a:cubicBezTo>
                    <a:pt x="231176" y="-6458"/>
                    <a:pt x="252507" y="2045"/>
                    <a:pt x="250059" y="17187"/>
                  </a:cubicBezTo>
                  <a:cubicBezTo>
                    <a:pt x="246796" y="30233"/>
                    <a:pt x="238869" y="41880"/>
                    <a:pt x="232691" y="53761"/>
                  </a:cubicBezTo>
                  <a:cubicBezTo>
                    <a:pt x="247495" y="61332"/>
                    <a:pt x="246796" y="79852"/>
                    <a:pt x="246562" y="94179"/>
                  </a:cubicBezTo>
                  <a:cubicBezTo>
                    <a:pt x="245980" y="117358"/>
                    <a:pt x="252507" y="139954"/>
                    <a:pt x="259617" y="161852"/>
                  </a:cubicBezTo>
                  <a:cubicBezTo>
                    <a:pt x="268127" y="185497"/>
                    <a:pt x="281648" y="206696"/>
                    <a:pt x="296918" y="226497"/>
                  </a:cubicBezTo>
                  <a:cubicBezTo>
                    <a:pt x="306360" y="237329"/>
                    <a:pt x="314520" y="252355"/>
                    <a:pt x="307642" y="266682"/>
                  </a:cubicBezTo>
                  <a:cubicBezTo>
                    <a:pt x="302746" y="277747"/>
                    <a:pt x="291789" y="282057"/>
                    <a:pt x="282231" y="288230"/>
                  </a:cubicBezTo>
                  <a:cubicBezTo>
                    <a:pt x="257286" y="303139"/>
                    <a:pt x="234556" y="321426"/>
                    <a:pt x="215673" y="343557"/>
                  </a:cubicBezTo>
                  <a:cubicBezTo>
                    <a:pt x="195041" y="366852"/>
                    <a:pt x="180237" y="394341"/>
                    <a:pt x="163918" y="420665"/>
                  </a:cubicBezTo>
                  <a:cubicBezTo>
                    <a:pt x="157390" y="430915"/>
                    <a:pt x="150396" y="441864"/>
                    <a:pt x="136992" y="443378"/>
                  </a:cubicBezTo>
                  <a:cubicBezTo>
                    <a:pt x="124169" y="444776"/>
                    <a:pt x="110065" y="437554"/>
                    <a:pt x="107151" y="424159"/>
                  </a:cubicBezTo>
                  <a:close/>
                  <a:moveTo>
                    <a:pt x="69617" y="196329"/>
                  </a:moveTo>
                  <a:cubicBezTo>
                    <a:pt x="113795" y="229991"/>
                    <a:pt x="141888" y="281358"/>
                    <a:pt x="154476" y="334821"/>
                  </a:cubicBezTo>
                  <a:cubicBezTo>
                    <a:pt x="179305" y="300111"/>
                    <a:pt x="211477" y="271108"/>
                    <a:pt x="248427" y="249792"/>
                  </a:cubicBezTo>
                  <a:cubicBezTo>
                    <a:pt x="216955" y="209491"/>
                    <a:pt x="197256" y="159755"/>
                    <a:pt x="193176" y="108738"/>
                  </a:cubicBezTo>
                  <a:cubicBezTo>
                    <a:pt x="159722" y="148224"/>
                    <a:pt x="112397" y="171520"/>
                    <a:pt x="66820" y="194116"/>
                  </a:cubicBezTo>
                  <a:cubicBezTo>
                    <a:pt x="67752" y="194932"/>
                    <a:pt x="68685" y="195631"/>
                    <a:pt x="69617" y="1963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p22"/>
            <p:cNvSpPr/>
            <p:nvPr/>
          </p:nvSpPr>
          <p:spPr>
            <a:xfrm>
              <a:off x="12024897" y="8873250"/>
              <a:ext cx="128220" cy="139772"/>
            </a:xfrm>
            <a:custGeom>
              <a:rect b="b" l="l" r="r" t="t"/>
              <a:pathLst>
                <a:path extrusionOk="0" h="139772" w="128220">
                  <a:moveTo>
                    <a:pt x="64000" y="146159"/>
                  </a:moveTo>
                  <a:cubicBezTo>
                    <a:pt x="29380" y="145344"/>
                    <a:pt x="1055" y="114244"/>
                    <a:pt x="239" y="80117"/>
                  </a:cubicBezTo>
                  <a:cubicBezTo>
                    <a:pt x="-2326" y="50764"/>
                    <a:pt x="15858" y="10113"/>
                    <a:pt x="50362" y="14190"/>
                  </a:cubicBezTo>
                  <a:cubicBezTo>
                    <a:pt x="63067" y="-9804"/>
                    <a:pt x="97570" y="795"/>
                    <a:pt x="114006" y="15472"/>
                  </a:cubicBezTo>
                  <a:cubicBezTo>
                    <a:pt x="160515" y="57869"/>
                    <a:pt x="128227" y="148023"/>
                    <a:pt x="64000" y="146159"/>
                  </a:cubicBezTo>
                  <a:close/>
                  <a:moveTo>
                    <a:pt x="64116" y="97122"/>
                  </a:moveTo>
                  <a:cubicBezTo>
                    <a:pt x="81251" y="92929"/>
                    <a:pt x="89527" y="68469"/>
                    <a:pt x="77754" y="54957"/>
                  </a:cubicBezTo>
                  <a:cubicBezTo>
                    <a:pt x="68429" y="50065"/>
                    <a:pt x="56423" y="49832"/>
                    <a:pt x="51061" y="39233"/>
                  </a:cubicBezTo>
                  <a:cubicBezTo>
                    <a:pt x="31828" y="53210"/>
                    <a:pt x="36490" y="97006"/>
                    <a:pt x="64116" y="97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7" name="Google Shape;2217;p22"/>
            <p:cNvSpPr/>
            <p:nvPr/>
          </p:nvSpPr>
          <p:spPr>
            <a:xfrm>
              <a:off x="13916745" y="6973134"/>
              <a:ext cx="501227" cy="1525853"/>
            </a:xfrm>
            <a:custGeom>
              <a:rect b="b" l="l" r="r" t="t"/>
              <a:pathLst>
                <a:path extrusionOk="0" h="1525853" w="501227">
                  <a:moveTo>
                    <a:pt x="429540" y="552336"/>
                  </a:moveTo>
                  <a:cubicBezTo>
                    <a:pt x="489921" y="874745"/>
                    <a:pt x="513933" y="1202513"/>
                    <a:pt x="505540" y="1530280"/>
                  </a:cubicBezTo>
                  <a:cubicBezTo>
                    <a:pt x="471503" y="1271584"/>
                    <a:pt x="413921" y="1015566"/>
                    <a:pt x="329878" y="768401"/>
                  </a:cubicBezTo>
                  <a:cubicBezTo>
                    <a:pt x="246301" y="523915"/>
                    <a:pt x="178927" y="262773"/>
                    <a:pt x="10607" y="60219"/>
                  </a:cubicBezTo>
                  <a:cubicBezTo>
                    <a:pt x="7344" y="56492"/>
                    <a:pt x="4080" y="53114"/>
                    <a:pt x="0" y="50668"/>
                  </a:cubicBezTo>
                  <a:cubicBezTo>
                    <a:pt x="65393" y="20849"/>
                    <a:pt x="138828" y="0"/>
                    <a:pt x="211448" y="0"/>
                  </a:cubicBezTo>
                  <a:cubicBezTo>
                    <a:pt x="229632" y="0"/>
                    <a:pt x="247816" y="1281"/>
                    <a:pt x="265767" y="4077"/>
                  </a:cubicBezTo>
                  <a:cubicBezTo>
                    <a:pt x="340602" y="180191"/>
                    <a:pt x="402614" y="362128"/>
                    <a:pt x="429540" y="552336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22"/>
            <p:cNvSpPr/>
            <p:nvPr/>
          </p:nvSpPr>
          <p:spPr>
            <a:xfrm>
              <a:off x="15383709" y="6938890"/>
              <a:ext cx="1375461" cy="1071591"/>
            </a:xfrm>
            <a:custGeom>
              <a:rect b="b" l="l" r="r" t="t"/>
              <a:pathLst>
                <a:path extrusionOk="0" h="1071591" w="1375461">
                  <a:moveTo>
                    <a:pt x="1383038" y="118108"/>
                  </a:moveTo>
                  <a:cubicBezTo>
                    <a:pt x="1355645" y="161438"/>
                    <a:pt x="1304940" y="183568"/>
                    <a:pt x="1262743" y="210242"/>
                  </a:cubicBezTo>
                  <a:cubicBezTo>
                    <a:pt x="1203412" y="245301"/>
                    <a:pt x="1144780" y="281293"/>
                    <a:pt x="1084983" y="315421"/>
                  </a:cubicBezTo>
                  <a:cubicBezTo>
                    <a:pt x="1018308" y="352577"/>
                    <a:pt x="957694" y="398935"/>
                    <a:pt x="894166" y="440867"/>
                  </a:cubicBezTo>
                  <a:cubicBezTo>
                    <a:pt x="751375" y="532535"/>
                    <a:pt x="609632" y="626765"/>
                    <a:pt x="469172" y="722742"/>
                  </a:cubicBezTo>
                  <a:cubicBezTo>
                    <a:pt x="434902" y="745921"/>
                    <a:pt x="396902" y="767470"/>
                    <a:pt x="360767" y="791930"/>
                  </a:cubicBezTo>
                  <a:cubicBezTo>
                    <a:pt x="360651" y="791930"/>
                    <a:pt x="360534" y="792046"/>
                    <a:pt x="360417" y="792163"/>
                  </a:cubicBezTo>
                  <a:cubicBezTo>
                    <a:pt x="360184" y="792279"/>
                    <a:pt x="359835" y="792512"/>
                    <a:pt x="359602" y="792745"/>
                  </a:cubicBezTo>
                  <a:cubicBezTo>
                    <a:pt x="314491" y="821981"/>
                    <a:pt x="269964" y="857740"/>
                    <a:pt x="227884" y="892683"/>
                  </a:cubicBezTo>
                  <a:cubicBezTo>
                    <a:pt x="152466" y="953950"/>
                    <a:pt x="67607" y="1002987"/>
                    <a:pt x="0" y="1073339"/>
                  </a:cubicBezTo>
                  <a:cubicBezTo>
                    <a:pt x="14337" y="1054237"/>
                    <a:pt x="28791" y="1035251"/>
                    <a:pt x="43945" y="1016731"/>
                  </a:cubicBezTo>
                  <a:cubicBezTo>
                    <a:pt x="66209" y="989592"/>
                    <a:pt x="88589" y="962569"/>
                    <a:pt x="111319" y="935779"/>
                  </a:cubicBezTo>
                  <a:cubicBezTo>
                    <a:pt x="162724" y="875793"/>
                    <a:pt x="212963" y="814876"/>
                    <a:pt x="264835" y="755239"/>
                  </a:cubicBezTo>
                  <a:cubicBezTo>
                    <a:pt x="334424" y="677665"/>
                    <a:pt x="411240" y="606964"/>
                    <a:pt x="484559" y="532884"/>
                  </a:cubicBezTo>
                  <a:cubicBezTo>
                    <a:pt x="593313" y="430035"/>
                    <a:pt x="710344" y="336154"/>
                    <a:pt x="825626" y="240875"/>
                  </a:cubicBezTo>
                  <a:cubicBezTo>
                    <a:pt x="895099" y="187063"/>
                    <a:pt x="962706" y="130222"/>
                    <a:pt x="1038124" y="84679"/>
                  </a:cubicBezTo>
                  <a:cubicBezTo>
                    <a:pt x="1095124" y="51134"/>
                    <a:pt x="1155854" y="24344"/>
                    <a:pt x="1217283" y="0"/>
                  </a:cubicBezTo>
                  <a:cubicBezTo>
                    <a:pt x="1281161" y="20733"/>
                    <a:pt x="1338044" y="68605"/>
                    <a:pt x="1383038" y="118108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22"/>
            <p:cNvSpPr/>
            <p:nvPr/>
          </p:nvSpPr>
          <p:spPr>
            <a:xfrm>
              <a:off x="15596556" y="9323205"/>
              <a:ext cx="1760124" cy="1292898"/>
            </a:xfrm>
            <a:custGeom>
              <a:rect b="b" l="l" r="r" t="t"/>
              <a:pathLst>
                <a:path extrusionOk="0" h="1292898" w="1760124">
                  <a:moveTo>
                    <a:pt x="1752198" y="982114"/>
                  </a:moveTo>
                  <a:cubicBezTo>
                    <a:pt x="1760474" y="992248"/>
                    <a:pt x="1770266" y="1002265"/>
                    <a:pt x="1767934" y="1016359"/>
                  </a:cubicBezTo>
                  <a:cubicBezTo>
                    <a:pt x="1752897" y="1079489"/>
                    <a:pt x="1729235" y="1141455"/>
                    <a:pt x="1692284" y="1195850"/>
                  </a:cubicBezTo>
                  <a:cubicBezTo>
                    <a:pt x="1671885" y="1223921"/>
                    <a:pt x="1651603" y="1252924"/>
                    <a:pt x="1625026" y="1275637"/>
                  </a:cubicBezTo>
                  <a:cubicBezTo>
                    <a:pt x="1617333" y="1282509"/>
                    <a:pt x="1605676" y="1289265"/>
                    <a:pt x="1596351" y="1297185"/>
                  </a:cubicBezTo>
                  <a:cubicBezTo>
                    <a:pt x="1566628" y="1257117"/>
                    <a:pt x="1537603" y="1216467"/>
                    <a:pt x="1509511" y="1175234"/>
                  </a:cubicBezTo>
                  <a:cubicBezTo>
                    <a:pt x="1419173" y="1045711"/>
                    <a:pt x="1328836" y="915140"/>
                    <a:pt x="1220547" y="799711"/>
                  </a:cubicBezTo>
                  <a:cubicBezTo>
                    <a:pt x="1089179" y="653066"/>
                    <a:pt x="940676" y="524125"/>
                    <a:pt x="780400" y="409977"/>
                  </a:cubicBezTo>
                  <a:cubicBezTo>
                    <a:pt x="676657" y="332869"/>
                    <a:pt x="571050" y="258091"/>
                    <a:pt x="458798" y="193679"/>
                  </a:cubicBezTo>
                  <a:cubicBezTo>
                    <a:pt x="368111" y="140099"/>
                    <a:pt x="276724" y="85471"/>
                    <a:pt x="175547" y="54255"/>
                  </a:cubicBezTo>
                  <a:cubicBezTo>
                    <a:pt x="160160" y="51227"/>
                    <a:pt x="55018" y="10809"/>
                    <a:pt x="0" y="3937"/>
                  </a:cubicBezTo>
                  <a:cubicBezTo>
                    <a:pt x="89172" y="-7245"/>
                    <a:pt x="178694" y="7082"/>
                    <a:pt x="266234" y="25718"/>
                  </a:cubicBezTo>
                  <a:cubicBezTo>
                    <a:pt x="525123" y="64505"/>
                    <a:pt x="767811" y="175042"/>
                    <a:pt x="984504" y="319358"/>
                  </a:cubicBezTo>
                  <a:cubicBezTo>
                    <a:pt x="1243977" y="480213"/>
                    <a:pt x="1462186" y="694648"/>
                    <a:pt x="1679812" y="906870"/>
                  </a:cubicBezTo>
                  <a:cubicBezTo>
                    <a:pt x="1705223" y="930748"/>
                    <a:pt x="1730168" y="954975"/>
                    <a:pt x="1752198" y="982114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22"/>
            <p:cNvSpPr/>
            <p:nvPr/>
          </p:nvSpPr>
          <p:spPr>
            <a:xfrm>
              <a:off x="14433213" y="9574191"/>
              <a:ext cx="174846" cy="2050001"/>
            </a:xfrm>
            <a:custGeom>
              <a:rect b="b" l="l" r="r" t="t"/>
              <a:pathLst>
                <a:path extrusionOk="0" h="2050001" w="174846">
                  <a:moveTo>
                    <a:pt x="178025" y="288631"/>
                  </a:moveTo>
                  <a:cubicBezTo>
                    <a:pt x="188166" y="450418"/>
                    <a:pt x="186650" y="612438"/>
                    <a:pt x="184552" y="774458"/>
                  </a:cubicBezTo>
                  <a:cubicBezTo>
                    <a:pt x="185135" y="1007413"/>
                    <a:pt x="182454" y="1240251"/>
                    <a:pt x="169399" y="1472857"/>
                  </a:cubicBezTo>
                  <a:cubicBezTo>
                    <a:pt x="152031" y="1663647"/>
                    <a:pt x="143055" y="1855136"/>
                    <a:pt x="146552" y="2046857"/>
                  </a:cubicBezTo>
                  <a:cubicBezTo>
                    <a:pt x="146785" y="2048954"/>
                    <a:pt x="147368" y="2050934"/>
                    <a:pt x="148067" y="2052798"/>
                  </a:cubicBezTo>
                  <a:cubicBezTo>
                    <a:pt x="146086" y="2052798"/>
                    <a:pt x="144104" y="2052914"/>
                    <a:pt x="142123" y="2053147"/>
                  </a:cubicBezTo>
                  <a:cubicBezTo>
                    <a:pt x="116012" y="2054545"/>
                    <a:pt x="89785" y="2052099"/>
                    <a:pt x="63791" y="2048721"/>
                  </a:cubicBezTo>
                  <a:cubicBezTo>
                    <a:pt x="42343" y="2045110"/>
                    <a:pt x="16349" y="2046158"/>
                    <a:pt x="264" y="2029269"/>
                  </a:cubicBezTo>
                  <a:cubicBezTo>
                    <a:pt x="-319" y="2016573"/>
                    <a:pt x="264" y="2003760"/>
                    <a:pt x="147" y="1991064"/>
                  </a:cubicBezTo>
                  <a:cubicBezTo>
                    <a:pt x="5043" y="1679022"/>
                    <a:pt x="25791" y="1367678"/>
                    <a:pt x="53301" y="1056567"/>
                  </a:cubicBezTo>
                  <a:cubicBezTo>
                    <a:pt x="67871" y="915396"/>
                    <a:pt x="88503" y="775157"/>
                    <a:pt x="105871" y="634336"/>
                  </a:cubicBezTo>
                  <a:cubicBezTo>
                    <a:pt x="124288" y="476975"/>
                    <a:pt x="126037" y="318449"/>
                    <a:pt x="137810" y="160622"/>
                  </a:cubicBezTo>
                  <a:cubicBezTo>
                    <a:pt x="142589" y="107276"/>
                    <a:pt x="151564" y="53696"/>
                    <a:pt x="156926" y="0"/>
                  </a:cubicBezTo>
                  <a:cubicBezTo>
                    <a:pt x="161239" y="96443"/>
                    <a:pt x="168932" y="192537"/>
                    <a:pt x="178025" y="288631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22"/>
            <p:cNvSpPr/>
            <p:nvPr/>
          </p:nvSpPr>
          <p:spPr>
            <a:xfrm>
              <a:off x="11898897" y="9393651"/>
              <a:ext cx="1422087" cy="1036648"/>
            </a:xfrm>
            <a:custGeom>
              <a:rect b="b" l="l" r="r" t="t"/>
              <a:pathLst>
                <a:path extrusionOk="0" h="1036648" w="1422087">
                  <a:moveTo>
                    <a:pt x="1422553" y="0"/>
                  </a:moveTo>
                  <a:cubicBezTo>
                    <a:pt x="1309836" y="79321"/>
                    <a:pt x="1208891" y="174017"/>
                    <a:pt x="1091627" y="247514"/>
                  </a:cubicBezTo>
                  <a:cubicBezTo>
                    <a:pt x="1019940" y="294571"/>
                    <a:pt x="956645" y="352461"/>
                    <a:pt x="888455" y="404177"/>
                  </a:cubicBezTo>
                  <a:cubicBezTo>
                    <a:pt x="758719" y="493049"/>
                    <a:pt x="639823" y="595083"/>
                    <a:pt x="514749" y="692342"/>
                  </a:cubicBezTo>
                  <a:cubicBezTo>
                    <a:pt x="412755" y="769217"/>
                    <a:pt x="333258" y="870552"/>
                    <a:pt x="231381" y="947427"/>
                  </a:cubicBezTo>
                  <a:cubicBezTo>
                    <a:pt x="191282" y="979225"/>
                    <a:pt x="154215" y="1018595"/>
                    <a:pt x="106074" y="1038163"/>
                  </a:cubicBezTo>
                  <a:cubicBezTo>
                    <a:pt x="105724" y="1038280"/>
                    <a:pt x="105374" y="1038396"/>
                    <a:pt x="105025" y="1038512"/>
                  </a:cubicBezTo>
                  <a:cubicBezTo>
                    <a:pt x="104675" y="1038280"/>
                    <a:pt x="104325" y="1037930"/>
                    <a:pt x="103859" y="1037697"/>
                  </a:cubicBezTo>
                  <a:cubicBezTo>
                    <a:pt x="93135" y="1029893"/>
                    <a:pt x="81012" y="1021390"/>
                    <a:pt x="68657" y="1013586"/>
                  </a:cubicBezTo>
                  <a:cubicBezTo>
                    <a:pt x="44295" y="997745"/>
                    <a:pt x="18767" y="982370"/>
                    <a:pt x="0" y="960007"/>
                  </a:cubicBezTo>
                  <a:cubicBezTo>
                    <a:pt x="75417" y="862515"/>
                    <a:pt x="173098" y="783544"/>
                    <a:pt x="259589" y="695836"/>
                  </a:cubicBezTo>
                  <a:cubicBezTo>
                    <a:pt x="326730" y="633637"/>
                    <a:pt x="400399" y="578893"/>
                    <a:pt x="471154" y="520887"/>
                  </a:cubicBezTo>
                  <a:cubicBezTo>
                    <a:pt x="523375" y="478489"/>
                    <a:pt x="573148" y="434577"/>
                    <a:pt x="628050" y="394859"/>
                  </a:cubicBezTo>
                  <a:cubicBezTo>
                    <a:pt x="870854" y="222821"/>
                    <a:pt x="1142332" y="97841"/>
                    <a:pt x="1422553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22"/>
            <p:cNvSpPr/>
            <p:nvPr/>
          </p:nvSpPr>
          <p:spPr>
            <a:xfrm>
              <a:off x="11958697" y="8372939"/>
              <a:ext cx="1538651" cy="267897"/>
            </a:xfrm>
            <a:custGeom>
              <a:rect b="b" l="l" r="r" t="t"/>
              <a:pathLst>
                <a:path extrusionOk="0" h="267897" w="1538651">
                  <a:moveTo>
                    <a:pt x="1280108" y="146549"/>
                  </a:moveTo>
                  <a:cubicBezTo>
                    <a:pt x="1374642" y="176018"/>
                    <a:pt x="1464747" y="218648"/>
                    <a:pt x="1550188" y="268501"/>
                  </a:cubicBezTo>
                  <a:cubicBezTo>
                    <a:pt x="1418470" y="239731"/>
                    <a:pt x="1287918" y="205370"/>
                    <a:pt x="1152703" y="197449"/>
                  </a:cubicBezTo>
                  <a:cubicBezTo>
                    <a:pt x="1097802" y="190577"/>
                    <a:pt x="1043482" y="179395"/>
                    <a:pt x="988464" y="173455"/>
                  </a:cubicBezTo>
                  <a:cubicBezTo>
                    <a:pt x="914795" y="167748"/>
                    <a:pt x="840777" y="169844"/>
                    <a:pt x="767224" y="162856"/>
                  </a:cubicBezTo>
                  <a:cubicBezTo>
                    <a:pt x="672691" y="154469"/>
                    <a:pt x="578507" y="167631"/>
                    <a:pt x="484089" y="174270"/>
                  </a:cubicBezTo>
                  <a:cubicBezTo>
                    <a:pt x="410187" y="178463"/>
                    <a:pt x="336519" y="171708"/>
                    <a:pt x="262617" y="172756"/>
                  </a:cubicBezTo>
                  <a:cubicBezTo>
                    <a:pt x="191745" y="174387"/>
                    <a:pt x="128334" y="195236"/>
                    <a:pt x="56181" y="199895"/>
                  </a:cubicBezTo>
                  <a:cubicBezTo>
                    <a:pt x="24942" y="198847"/>
                    <a:pt x="10371" y="201992"/>
                    <a:pt x="7340" y="165884"/>
                  </a:cubicBezTo>
                  <a:cubicBezTo>
                    <a:pt x="4310" y="133154"/>
                    <a:pt x="-5948" y="97162"/>
                    <a:pt x="4776" y="65248"/>
                  </a:cubicBezTo>
                  <a:cubicBezTo>
                    <a:pt x="26690" y="55580"/>
                    <a:pt x="51985" y="52319"/>
                    <a:pt x="75064" y="45563"/>
                  </a:cubicBezTo>
                  <a:cubicBezTo>
                    <a:pt x="177058" y="26810"/>
                    <a:pt x="279635" y="2816"/>
                    <a:pt x="383494" y="20"/>
                  </a:cubicBezTo>
                  <a:cubicBezTo>
                    <a:pt x="499709" y="-96"/>
                    <a:pt x="616390" y="-213"/>
                    <a:pt x="731672" y="15162"/>
                  </a:cubicBezTo>
                  <a:cubicBezTo>
                    <a:pt x="838212" y="28324"/>
                    <a:pt x="941605" y="56861"/>
                    <a:pt x="1044648" y="85864"/>
                  </a:cubicBezTo>
                  <a:cubicBezTo>
                    <a:pt x="1122746" y="107762"/>
                    <a:pt x="1202710" y="122205"/>
                    <a:pt x="1280108" y="146549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3" name="Google Shape;2223;p22"/>
            <p:cNvSpPr/>
            <p:nvPr/>
          </p:nvSpPr>
          <p:spPr>
            <a:xfrm>
              <a:off x="14537917" y="6395407"/>
              <a:ext cx="303067" cy="1549149"/>
            </a:xfrm>
            <a:custGeom>
              <a:rect b="b" l="l" r="r" t="t"/>
              <a:pathLst>
                <a:path extrusionOk="0" h="1549149" w="303067">
                  <a:moveTo>
                    <a:pt x="312510" y="480819"/>
                  </a:moveTo>
                  <a:cubicBezTo>
                    <a:pt x="313559" y="843413"/>
                    <a:pt x="281154" y="1208103"/>
                    <a:pt x="182890" y="1558467"/>
                  </a:cubicBezTo>
                  <a:cubicBezTo>
                    <a:pt x="173914" y="1213578"/>
                    <a:pt x="188368" y="866009"/>
                    <a:pt x="131368" y="524381"/>
                  </a:cubicBezTo>
                  <a:cubicBezTo>
                    <a:pt x="114000" y="346287"/>
                    <a:pt x="68190" y="172620"/>
                    <a:pt x="0" y="7338"/>
                  </a:cubicBezTo>
                  <a:cubicBezTo>
                    <a:pt x="5246" y="6989"/>
                    <a:pt x="10491" y="6290"/>
                    <a:pt x="15736" y="5591"/>
                  </a:cubicBezTo>
                  <a:cubicBezTo>
                    <a:pt x="17951" y="6523"/>
                    <a:pt x="20282" y="6989"/>
                    <a:pt x="22614" y="7222"/>
                  </a:cubicBezTo>
                  <a:cubicBezTo>
                    <a:pt x="24712" y="8270"/>
                    <a:pt x="26927" y="8852"/>
                    <a:pt x="29491" y="8852"/>
                  </a:cubicBezTo>
                  <a:cubicBezTo>
                    <a:pt x="34853" y="8852"/>
                    <a:pt x="40681" y="6406"/>
                    <a:pt x="45577" y="2562"/>
                  </a:cubicBezTo>
                  <a:cubicBezTo>
                    <a:pt x="49307" y="1631"/>
                    <a:pt x="53154" y="699"/>
                    <a:pt x="57000" y="0"/>
                  </a:cubicBezTo>
                  <a:cubicBezTo>
                    <a:pt x="66675" y="7105"/>
                    <a:pt x="81595" y="5824"/>
                    <a:pt x="95233" y="3145"/>
                  </a:cubicBezTo>
                  <a:cubicBezTo>
                    <a:pt x="144773" y="1631"/>
                    <a:pt x="189651" y="6989"/>
                    <a:pt x="240356" y="16656"/>
                  </a:cubicBezTo>
                  <a:cubicBezTo>
                    <a:pt x="259589" y="17821"/>
                    <a:pt x="272761" y="30284"/>
                    <a:pt x="276957" y="48804"/>
                  </a:cubicBezTo>
                  <a:cubicBezTo>
                    <a:pt x="317988" y="188460"/>
                    <a:pt x="311810" y="335571"/>
                    <a:pt x="312510" y="480819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4" name="Google Shape;2224;p22"/>
            <p:cNvSpPr/>
            <p:nvPr/>
          </p:nvSpPr>
          <p:spPr>
            <a:xfrm>
              <a:off x="12612155" y="7464203"/>
              <a:ext cx="1410430" cy="1129830"/>
            </a:xfrm>
            <a:custGeom>
              <a:rect b="b" l="l" r="r" t="t"/>
              <a:pathLst>
                <a:path extrusionOk="0" h="1129830" w="1410430">
                  <a:moveTo>
                    <a:pt x="1421038" y="1130762"/>
                  </a:moveTo>
                  <a:cubicBezTo>
                    <a:pt x="1362406" y="1005899"/>
                    <a:pt x="1291535" y="886160"/>
                    <a:pt x="1196768" y="785058"/>
                  </a:cubicBezTo>
                  <a:cubicBezTo>
                    <a:pt x="1135805" y="721112"/>
                    <a:pt x="1081602" y="650410"/>
                    <a:pt x="1015976" y="591006"/>
                  </a:cubicBezTo>
                  <a:cubicBezTo>
                    <a:pt x="936946" y="524614"/>
                    <a:pt x="855700" y="460552"/>
                    <a:pt x="772473" y="399401"/>
                  </a:cubicBezTo>
                  <a:cubicBezTo>
                    <a:pt x="720136" y="363875"/>
                    <a:pt x="664418" y="333708"/>
                    <a:pt x="609866" y="301677"/>
                  </a:cubicBezTo>
                  <a:cubicBezTo>
                    <a:pt x="501577" y="237032"/>
                    <a:pt x="378602" y="201739"/>
                    <a:pt x="258190" y="167029"/>
                  </a:cubicBezTo>
                  <a:cubicBezTo>
                    <a:pt x="174031" y="142568"/>
                    <a:pt x="85209" y="142102"/>
                    <a:pt x="0" y="126844"/>
                  </a:cubicBezTo>
                  <a:cubicBezTo>
                    <a:pt x="12822" y="80952"/>
                    <a:pt x="30773" y="33546"/>
                    <a:pt x="65859" y="0"/>
                  </a:cubicBezTo>
                  <a:cubicBezTo>
                    <a:pt x="142442" y="14094"/>
                    <a:pt x="220657" y="20617"/>
                    <a:pt x="294792" y="46009"/>
                  </a:cubicBezTo>
                  <a:cubicBezTo>
                    <a:pt x="377669" y="73963"/>
                    <a:pt x="463577" y="94230"/>
                    <a:pt x="543074" y="131154"/>
                  </a:cubicBezTo>
                  <a:cubicBezTo>
                    <a:pt x="618375" y="170872"/>
                    <a:pt x="692277" y="214668"/>
                    <a:pt x="760467" y="265568"/>
                  </a:cubicBezTo>
                  <a:cubicBezTo>
                    <a:pt x="815252" y="308782"/>
                    <a:pt x="866890" y="359566"/>
                    <a:pt x="919578" y="406273"/>
                  </a:cubicBezTo>
                  <a:cubicBezTo>
                    <a:pt x="1019706" y="494446"/>
                    <a:pt x="1098970" y="602654"/>
                    <a:pt x="1180449" y="707251"/>
                  </a:cubicBezTo>
                  <a:cubicBezTo>
                    <a:pt x="1278014" y="837239"/>
                    <a:pt x="1371382" y="974799"/>
                    <a:pt x="1421038" y="1130762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5" name="Google Shape;2225;p22"/>
            <p:cNvSpPr/>
            <p:nvPr/>
          </p:nvSpPr>
          <p:spPr>
            <a:xfrm>
              <a:off x="13820580" y="9790489"/>
              <a:ext cx="501227" cy="2050001"/>
            </a:xfrm>
            <a:custGeom>
              <a:rect b="b" l="l" r="r" t="t"/>
              <a:pathLst>
                <a:path extrusionOk="0" h="2050001" w="501227">
                  <a:moveTo>
                    <a:pt x="479313" y="65111"/>
                  </a:moveTo>
                  <a:cubicBezTo>
                    <a:pt x="488755" y="43562"/>
                    <a:pt x="497847" y="21898"/>
                    <a:pt x="506473" y="0"/>
                  </a:cubicBezTo>
                  <a:cubicBezTo>
                    <a:pt x="478264" y="112634"/>
                    <a:pt x="449240" y="225151"/>
                    <a:pt x="419166" y="337202"/>
                  </a:cubicBezTo>
                  <a:cubicBezTo>
                    <a:pt x="392706" y="430850"/>
                    <a:pt x="356804" y="521702"/>
                    <a:pt x="334307" y="616398"/>
                  </a:cubicBezTo>
                  <a:cubicBezTo>
                    <a:pt x="273810" y="898972"/>
                    <a:pt x="200025" y="1180149"/>
                    <a:pt x="172399" y="1468430"/>
                  </a:cubicBezTo>
                  <a:cubicBezTo>
                    <a:pt x="164356" y="1565456"/>
                    <a:pt x="147571" y="1661666"/>
                    <a:pt x="141626" y="1758925"/>
                  </a:cubicBezTo>
                  <a:cubicBezTo>
                    <a:pt x="138362" y="1849195"/>
                    <a:pt x="138129" y="1939814"/>
                    <a:pt x="141043" y="2030201"/>
                  </a:cubicBezTo>
                  <a:cubicBezTo>
                    <a:pt x="108988" y="2047556"/>
                    <a:pt x="70522" y="2044527"/>
                    <a:pt x="35319" y="2049769"/>
                  </a:cubicBezTo>
                  <a:cubicBezTo>
                    <a:pt x="27626" y="2049070"/>
                    <a:pt x="19816" y="2050584"/>
                    <a:pt x="13288" y="2053962"/>
                  </a:cubicBezTo>
                  <a:cubicBezTo>
                    <a:pt x="11890" y="2053030"/>
                    <a:pt x="10258" y="2052332"/>
                    <a:pt x="8509" y="2051749"/>
                  </a:cubicBezTo>
                  <a:cubicBezTo>
                    <a:pt x="5362" y="2050584"/>
                    <a:pt x="2564" y="2049653"/>
                    <a:pt x="0" y="2049187"/>
                  </a:cubicBezTo>
                  <a:cubicBezTo>
                    <a:pt x="2448" y="2017039"/>
                    <a:pt x="3847" y="1984891"/>
                    <a:pt x="6178" y="1952743"/>
                  </a:cubicBezTo>
                  <a:cubicBezTo>
                    <a:pt x="27276" y="1708025"/>
                    <a:pt x="50123" y="1456550"/>
                    <a:pt x="92203" y="1213461"/>
                  </a:cubicBezTo>
                  <a:cubicBezTo>
                    <a:pt x="127988" y="1009044"/>
                    <a:pt x="188252" y="809984"/>
                    <a:pt x="256325" y="614069"/>
                  </a:cubicBezTo>
                  <a:cubicBezTo>
                    <a:pt x="319037" y="426540"/>
                    <a:pt x="395154" y="244136"/>
                    <a:pt x="479313" y="65111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6" name="Google Shape;2226;p22"/>
            <p:cNvSpPr/>
            <p:nvPr/>
          </p:nvSpPr>
          <p:spPr>
            <a:xfrm>
              <a:off x="15295470" y="9812387"/>
              <a:ext cx="711043" cy="1828694"/>
            </a:xfrm>
            <a:custGeom>
              <a:rect b="b" l="l" r="r" t="t"/>
              <a:pathLst>
                <a:path extrusionOk="0" h="1828694" w="711043">
                  <a:moveTo>
                    <a:pt x="718620" y="1729573"/>
                  </a:moveTo>
                  <a:cubicBezTo>
                    <a:pt x="726547" y="1777911"/>
                    <a:pt x="600191" y="1815882"/>
                    <a:pt x="561958" y="1826715"/>
                  </a:cubicBezTo>
                  <a:cubicBezTo>
                    <a:pt x="538412" y="1832422"/>
                    <a:pt x="514166" y="1832189"/>
                    <a:pt x="490270" y="1834519"/>
                  </a:cubicBezTo>
                  <a:cubicBezTo>
                    <a:pt x="488405" y="1834752"/>
                    <a:pt x="486540" y="1835101"/>
                    <a:pt x="484909" y="1835684"/>
                  </a:cubicBezTo>
                  <a:cubicBezTo>
                    <a:pt x="484909" y="1834635"/>
                    <a:pt x="484792" y="1833587"/>
                    <a:pt x="484675" y="1832422"/>
                  </a:cubicBezTo>
                  <a:cubicBezTo>
                    <a:pt x="469289" y="1668189"/>
                    <a:pt x="442712" y="1505354"/>
                    <a:pt x="422779" y="1341703"/>
                  </a:cubicBezTo>
                  <a:cubicBezTo>
                    <a:pt x="390375" y="1012305"/>
                    <a:pt x="314841" y="688148"/>
                    <a:pt x="177295" y="386122"/>
                  </a:cubicBezTo>
                  <a:cubicBezTo>
                    <a:pt x="144890" y="311344"/>
                    <a:pt x="111319" y="237381"/>
                    <a:pt x="78564" y="162836"/>
                  </a:cubicBezTo>
                  <a:cubicBezTo>
                    <a:pt x="52687" y="109256"/>
                    <a:pt x="29491" y="52182"/>
                    <a:pt x="0" y="0"/>
                  </a:cubicBezTo>
                  <a:cubicBezTo>
                    <a:pt x="15620" y="23179"/>
                    <a:pt x="34620" y="47057"/>
                    <a:pt x="39399" y="57889"/>
                  </a:cubicBezTo>
                  <a:cubicBezTo>
                    <a:pt x="106074" y="165514"/>
                    <a:pt x="162374" y="278963"/>
                    <a:pt x="230448" y="385773"/>
                  </a:cubicBezTo>
                  <a:cubicBezTo>
                    <a:pt x="372307" y="619893"/>
                    <a:pt x="465442" y="880453"/>
                    <a:pt x="545522" y="1141246"/>
                  </a:cubicBezTo>
                  <a:cubicBezTo>
                    <a:pt x="612313" y="1334598"/>
                    <a:pt x="660804" y="1533541"/>
                    <a:pt x="718620" y="1729573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7" name="Google Shape;2227;p22"/>
            <p:cNvSpPr/>
            <p:nvPr/>
          </p:nvSpPr>
          <p:spPr>
            <a:xfrm>
              <a:off x="16023298" y="8458039"/>
              <a:ext cx="1340492" cy="139772"/>
            </a:xfrm>
            <a:custGeom>
              <a:rect b="b" l="l" r="r" t="t"/>
              <a:pathLst>
                <a:path extrusionOk="0" h="139772" w="1340492">
                  <a:moveTo>
                    <a:pt x="1351100" y="121435"/>
                  </a:moveTo>
                  <a:cubicBezTo>
                    <a:pt x="1337345" y="130636"/>
                    <a:pt x="1321026" y="134131"/>
                    <a:pt x="1304707" y="135295"/>
                  </a:cubicBezTo>
                  <a:cubicBezTo>
                    <a:pt x="1261811" y="138557"/>
                    <a:pt x="1218799" y="140770"/>
                    <a:pt x="1175903" y="140654"/>
                  </a:cubicBezTo>
                  <a:cubicBezTo>
                    <a:pt x="1054210" y="136577"/>
                    <a:pt x="934381" y="135062"/>
                    <a:pt x="812571" y="123764"/>
                  </a:cubicBezTo>
                  <a:cubicBezTo>
                    <a:pt x="709179" y="120852"/>
                    <a:pt x="605669" y="122017"/>
                    <a:pt x="502160" y="120386"/>
                  </a:cubicBezTo>
                  <a:cubicBezTo>
                    <a:pt x="439681" y="123065"/>
                    <a:pt x="377669" y="113514"/>
                    <a:pt x="315307" y="112932"/>
                  </a:cubicBezTo>
                  <a:cubicBezTo>
                    <a:pt x="210166" y="114679"/>
                    <a:pt x="104675" y="111651"/>
                    <a:pt x="0" y="124696"/>
                  </a:cubicBezTo>
                  <a:cubicBezTo>
                    <a:pt x="243037" y="58304"/>
                    <a:pt x="494700" y="19866"/>
                    <a:pt x="746596" y="13460"/>
                  </a:cubicBezTo>
                  <a:cubicBezTo>
                    <a:pt x="929952" y="415"/>
                    <a:pt x="1115756" y="-8554"/>
                    <a:pt x="1298762" y="12878"/>
                  </a:cubicBezTo>
                  <a:cubicBezTo>
                    <a:pt x="1323357" y="45375"/>
                    <a:pt x="1338744" y="82065"/>
                    <a:pt x="1351100" y="121435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8" name="Google Shape;2228;p22"/>
            <p:cNvSpPr/>
            <p:nvPr/>
          </p:nvSpPr>
          <p:spPr>
            <a:xfrm>
              <a:off x="13584188" y="6143466"/>
              <a:ext cx="139877" cy="139772"/>
            </a:xfrm>
            <a:custGeom>
              <a:rect b="b" l="l" r="r" t="t"/>
              <a:pathLst>
                <a:path extrusionOk="0" h="139772" w="139877">
                  <a:moveTo>
                    <a:pt x="139877" y="26557"/>
                  </a:moveTo>
                  <a:cubicBezTo>
                    <a:pt x="129037" y="65810"/>
                    <a:pt x="124258" y="107043"/>
                    <a:pt x="130319" y="147460"/>
                  </a:cubicBezTo>
                  <a:cubicBezTo>
                    <a:pt x="126822" y="145131"/>
                    <a:pt x="123325" y="142918"/>
                    <a:pt x="119712" y="140821"/>
                  </a:cubicBezTo>
                  <a:cubicBezTo>
                    <a:pt x="110153" y="135463"/>
                    <a:pt x="100362" y="130338"/>
                    <a:pt x="89988" y="126844"/>
                  </a:cubicBezTo>
                  <a:cubicBezTo>
                    <a:pt x="61313" y="116477"/>
                    <a:pt x="30423" y="111818"/>
                    <a:pt x="0" y="115429"/>
                  </a:cubicBezTo>
                  <a:cubicBezTo>
                    <a:pt x="15153" y="78739"/>
                    <a:pt x="23313" y="39253"/>
                    <a:pt x="29024" y="0"/>
                  </a:cubicBezTo>
                  <a:cubicBezTo>
                    <a:pt x="62129" y="20384"/>
                    <a:pt x="100945" y="32847"/>
                    <a:pt x="139877" y="26557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9" name="Google Shape;2229;p22"/>
            <p:cNvSpPr/>
            <p:nvPr/>
          </p:nvSpPr>
          <p:spPr>
            <a:xfrm>
              <a:off x="11909387" y="7180348"/>
              <a:ext cx="163190" cy="151420"/>
            </a:xfrm>
            <a:custGeom>
              <a:rect b="b" l="l" r="r" t="t"/>
              <a:pathLst>
                <a:path extrusionOk="0" h="151420" w="163190">
                  <a:moveTo>
                    <a:pt x="173798" y="132202"/>
                  </a:moveTo>
                  <a:cubicBezTo>
                    <a:pt x="126006" y="121020"/>
                    <a:pt x="76117" y="134182"/>
                    <a:pt x="34037" y="157827"/>
                  </a:cubicBezTo>
                  <a:cubicBezTo>
                    <a:pt x="32755" y="105994"/>
                    <a:pt x="28325" y="51599"/>
                    <a:pt x="0" y="6639"/>
                  </a:cubicBezTo>
                  <a:lnTo>
                    <a:pt x="0" y="6639"/>
                  </a:lnTo>
                  <a:cubicBezTo>
                    <a:pt x="44295" y="18869"/>
                    <a:pt x="89055" y="7804"/>
                    <a:pt x="132884" y="0"/>
                  </a:cubicBezTo>
                  <a:cubicBezTo>
                    <a:pt x="134982" y="46824"/>
                    <a:pt x="153515" y="90619"/>
                    <a:pt x="173798" y="132202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0" name="Google Shape;2230;p22"/>
            <p:cNvSpPr/>
            <p:nvPr/>
          </p:nvSpPr>
          <p:spPr>
            <a:xfrm>
              <a:off x="12930376" y="11032604"/>
              <a:ext cx="139877" cy="198011"/>
            </a:xfrm>
            <a:custGeom>
              <a:rect b="b" l="l" r="r" t="t"/>
              <a:pathLst>
                <a:path extrusionOk="0" h="198011" w="139877">
                  <a:moveTo>
                    <a:pt x="147571" y="63713"/>
                  </a:moveTo>
                  <a:cubicBezTo>
                    <a:pt x="127871" y="105645"/>
                    <a:pt x="119012" y="152702"/>
                    <a:pt x="119945" y="198943"/>
                  </a:cubicBezTo>
                  <a:cubicBezTo>
                    <a:pt x="92902" y="169591"/>
                    <a:pt x="60031" y="143733"/>
                    <a:pt x="20748" y="133600"/>
                  </a:cubicBezTo>
                  <a:cubicBezTo>
                    <a:pt x="13871" y="131969"/>
                    <a:pt x="6994" y="130571"/>
                    <a:pt x="0" y="129872"/>
                  </a:cubicBezTo>
                  <a:cubicBezTo>
                    <a:pt x="19117" y="88406"/>
                    <a:pt x="38466" y="45776"/>
                    <a:pt x="43595" y="0"/>
                  </a:cubicBezTo>
                  <a:cubicBezTo>
                    <a:pt x="71804" y="29818"/>
                    <a:pt x="106657" y="55443"/>
                    <a:pt x="147571" y="63713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1" name="Google Shape;2231;p22"/>
            <p:cNvSpPr/>
            <p:nvPr/>
          </p:nvSpPr>
          <p:spPr>
            <a:xfrm>
              <a:off x="16802417" y="11084786"/>
              <a:ext cx="268098" cy="337784"/>
            </a:xfrm>
            <a:custGeom>
              <a:rect b="b" l="l" r="r" t="t"/>
              <a:pathLst>
                <a:path extrusionOk="0" h="337784" w="268098">
                  <a:moveTo>
                    <a:pt x="172982" y="0"/>
                  </a:moveTo>
                  <a:cubicBezTo>
                    <a:pt x="186154" y="67673"/>
                    <a:pt x="217043" y="133367"/>
                    <a:pt x="276491" y="171921"/>
                  </a:cubicBezTo>
                  <a:cubicBezTo>
                    <a:pt x="217043" y="216765"/>
                    <a:pt x="162491" y="273140"/>
                    <a:pt x="134049" y="342909"/>
                  </a:cubicBezTo>
                  <a:cubicBezTo>
                    <a:pt x="110154" y="279546"/>
                    <a:pt x="68890" y="217580"/>
                    <a:pt x="5012" y="189509"/>
                  </a:cubicBezTo>
                  <a:cubicBezTo>
                    <a:pt x="3380" y="188810"/>
                    <a:pt x="1632" y="188111"/>
                    <a:pt x="0" y="187412"/>
                  </a:cubicBezTo>
                  <a:cubicBezTo>
                    <a:pt x="74951" y="143966"/>
                    <a:pt x="128804" y="72915"/>
                    <a:pt x="172982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2" name="Google Shape;2232;p22"/>
            <p:cNvSpPr/>
            <p:nvPr/>
          </p:nvSpPr>
          <p:spPr>
            <a:xfrm>
              <a:off x="16798920" y="7444635"/>
              <a:ext cx="174846" cy="221307"/>
            </a:xfrm>
            <a:custGeom>
              <a:rect b="b" l="l" r="r" t="t"/>
              <a:pathLst>
                <a:path extrusionOk="0" h="221307" w="174846">
                  <a:moveTo>
                    <a:pt x="126356" y="0"/>
                  </a:moveTo>
                  <a:cubicBezTo>
                    <a:pt x="130552" y="51017"/>
                    <a:pt x="150251" y="100753"/>
                    <a:pt x="181607" y="141054"/>
                  </a:cubicBezTo>
                  <a:cubicBezTo>
                    <a:pt x="144657" y="162370"/>
                    <a:pt x="112485" y="191372"/>
                    <a:pt x="87656" y="226083"/>
                  </a:cubicBezTo>
                  <a:cubicBezTo>
                    <a:pt x="75068" y="172619"/>
                    <a:pt x="46975" y="121253"/>
                    <a:pt x="2797" y="87591"/>
                  </a:cubicBezTo>
                  <a:cubicBezTo>
                    <a:pt x="1865" y="86892"/>
                    <a:pt x="932" y="86077"/>
                    <a:pt x="0" y="85378"/>
                  </a:cubicBezTo>
                  <a:cubicBezTo>
                    <a:pt x="45693" y="62781"/>
                    <a:pt x="93018" y="39486"/>
                    <a:pt x="126356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3" name="Google Shape;2233;p22"/>
            <p:cNvSpPr/>
            <p:nvPr/>
          </p:nvSpPr>
          <p:spPr>
            <a:xfrm>
              <a:off x="15522422" y="6193551"/>
              <a:ext cx="174846" cy="186363"/>
            </a:xfrm>
            <a:custGeom>
              <a:rect b="b" l="l" r="r" t="t"/>
              <a:pathLst>
                <a:path extrusionOk="0" h="186363" w="174846">
                  <a:moveTo>
                    <a:pt x="107240" y="0"/>
                  </a:moveTo>
                  <a:cubicBezTo>
                    <a:pt x="111785" y="44960"/>
                    <a:pt x="136497" y="88290"/>
                    <a:pt x="177761" y="108790"/>
                  </a:cubicBezTo>
                  <a:cubicBezTo>
                    <a:pt x="143374" y="129290"/>
                    <a:pt x="111436" y="155497"/>
                    <a:pt x="91270" y="190557"/>
                  </a:cubicBezTo>
                  <a:cubicBezTo>
                    <a:pt x="80663" y="138259"/>
                    <a:pt x="50239" y="88756"/>
                    <a:pt x="1632" y="64296"/>
                  </a:cubicBezTo>
                  <a:cubicBezTo>
                    <a:pt x="1049" y="64063"/>
                    <a:pt x="466" y="63713"/>
                    <a:pt x="0" y="63364"/>
                  </a:cubicBezTo>
                  <a:cubicBezTo>
                    <a:pt x="36951" y="45193"/>
                    <a:pt x="79730" y="32381"/>
                    <a:pt x="107240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4" name="Google Shape;2234;p22"/>
            <p:cNvSpPr/>
            <p:nvPr/>
          </p:nvSpPr>
          <p:spPr>
            <a:xfrm>
              <a:off x="12750344" y="6670526"/>
              <a:ext cx="34969" cy="46590"/>
            </a:xfrm>
            <a:custGeom>
              <a:rect b="b" l="l" r="r" t="t"/>
              <a:pathLst>
                <a:path extrusionOk="0" h="46590" w="34969">
                  <a:moveTo>
                    <a:pt x="27565" y="0"/>
                  </a:moveTo>
                  <a:cubicBezTo>
                    <a:pt x="40504" y="8852"/>
                    <a:pt x="54608" y="51134"/>
                    <a:pt x="29197" y="50085"/>
                  </a:cubicBezTo>
                  <a:cubicBezTo>
                    <a:pt x="9615" y="49037"/>
                    <a:pt x="-7404" y="23761"/>
                    <a:pt x="3320" y="6173"/>
                  </a:cubicBezTo>
                  <a:cubicBezTo>
                    <a:pt x="12179" y="8270"/>
                    <a:pt x="19056" y="466"/>
                    <a:pt x="27565" y="0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5" name="Google Shape;2235;p22"/>
            <p:cNvSpPr/>
            <p:nvPr/>
          </p:nvSpPr>
          <p:spPr>
            <a:xfrm>
              <a:off x="12064311" y="8912483"/>
              <a:ext cx="34969" cy="46590"/>
            </a:xfrm>
            <a:custGeom>
              <a:rect b="b" l="l" r="r" t="t"/>
              <a:pathLst>
                <a:path extrusionOk="0" h="46590" w="34969">
                  <a:moveTo>
                    <a:pt x="38341" y="15725"/>
                  </a:moveTo>
                  <a:cubicBezTo>
                    <a:pt x="49997" y="29236"/>
                    <a:pt x="41838" y="53696"/>
                    <a:pt x="24703" y="57889"/>
                  </a:cubicBezTo>
                  <a:cubicBezTo>
                    <a:pt x="-2923" y="57773"/>
                    <a:pt x="-7586" y="13977"/>
                    <a:pt x="11764" y="0"/>
                  </a:cubicBezTo>
                  <a:cubicBezTo>
                    <a:pt x="17009" y="10599"/>
                    <a:pt x="29015" y="10949"/>
                    <a:pt x="38341" y="15725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p22"/>
            <p:cNvSpPr/>
            <p:nvPr/>
          </p:nvSpPr>
          <p:spPr>
            <a:xfrm>
              <a:off x="12065567" y="10759072"/>
              <a:ext cx="46625" cy="46590"/>
            </a:xfrm>
            <a:custGeom>
              <a:rect b="b" l="l" r="r" t="t"/>
              <a:pathLst>
                <a:path extrusionOk="0" h="46590" w="46625">
                  <a:moveTo>
                    <a:pt x="39999" y="393"/>
                  </a:moveTo>
                  <a:cubicBezTo>
                    <a:pt x="66342" y="2956"/>
                    <a:pt x="60981" y="57467"/>
                    <a:pt x="34171" y="55487"/>
                  </a:cubicBezTo>
                  <a:cubicBezTo>
                    <a:pt x="11907" y="58515"/>
                    <a:pt x="-1498" y="33939"/>
                    <a:pt x="134" y="14370"/>
                  </a:cubicBezTo>
                  <a:cubicBezTo>
                    <a:pt x="16803" y="16584"/>
                    <a:pt x="22398" y="-2985"/>
                    <a:pt x="39999" y="393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7" name="Google Shape;2237;p22"/>
            <p:cNvSpPr/>
            <p:nvPr/>
          </p:nvSpPr>
          <p:spPr>
            <a:xfrm>
              <a:off x="17291894" y="9795614"/>
              <a:ext cx="34969" cy="46590"/>
            </a:xfrm>
            <a:custGeom>
              <a:rect b="b" l="l" r="r" t="t"/>
              <a:pathLst>
                <a:path extrusionOk="0" h="46590" w="34969">
                  <a:moveTo>
                    <a:pt x="39027" y="1514"/>
                  </a:moveTo>
                  <a:cubicBezTo>
                    <a:pt x="48119" y="14676"/>
                    <a:pt x="48236" y="32614"/>
                    <a:pt x="42175" y="47173"/>
                  </a:cubicBezTo>
                  <a:cubicBezTo>
                    <a:pt x="41592" y="47406"/>
                    <a:pt x="41009" y="47523"/>
                    <a:pt x="40310" y="47756"/>
                  </a:cubicBezTo>
                  <a:cubicBezTo>
                    <a:pt x="38794" y="47989"/>
                    <a:pt x="37279" y="48222"/>
                    <a:pt x="35764" y="48338"/>
                  </a:cubicBezTo>
                  <a:cubicBezTo>
                    <a:pt x="12917" y="47173"/>
                    <a:pt x="-2470" y="21432"/>
                    <a:pt x="328" y="0"/>
                  </a:cubicBezTo>
                  <a:cubicBezTo>
                    <a:pt x="12567" y="5242"/>
                    <a:pt x="26322" y="-1864"/>
                    <a:pt x="39027" y="1514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22"/>
            <p:cNvSpPr/>
            <p:nvPr/>
          </p:nvSpPr>
          <p:spPr>
            <a:xfrm>
              <a:off x="16110664" y="6552535"/>
              <a:ext cx="58282" cy="69886"/>
            </a:xfrm>
            <a:custGeom>
              <a:rect b="b" l="l" r="r" t="t"/>
              <a:pathLst>
                <a:path extrusionOk="0" h="69886" w="58282">
                  <a:moveTo>
                    <a:pt x="49832" y="22597"/>
                  </a:moveTo>
                  <a:cubicBezTo>
                    <a:pt x="67084" y="38088"/>
                    <a:pt x="60556" y="82582"/>
                    <a:pt x="31765" y="79205"/>
                  </a:cubicBezTo>
                  <a:cubicBezTo>
                    <a:pt x="-3904" y="77108"/>
                    <a:pt x="-10199" y="18054"/>
                    <a:pt x="16261" y="0"/>
                  </a:cubicBezTo>
                  <a:cubicBezTo>
                    <a:pt x="19059" y="10250"/>
                    <a:pt x="27918" y="18403"/>
                    <a:pt x="38875" y="19452"/>
                  </a:cubicBezTo>
                  <a:cubicBezTo>
                    <a:pt x="42722" y="19685"/>
                    <a:pt x="46568" y="20384"/>
                    <a:pt x="49832" y="22597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242" name="Shape 2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3" name="Google Shape;2243;p23"/>
          <p:cNvGrpSpPr/>
          <p:nvPr/>
        </p:nvGrpSpPr>
        <p:grpSpPr>
          <a:xfrm>
            <a:off x="1085842" y="3639341"/>
            <a:ext cx="6972300" cy="993812"/>
            <a:chOff x="0" y="0"/>
            <a:chExt cx="18592800" cy="2650165"/>
          </a:xfrm>
        </p:grpSpPr>
        <p:sp>
          <p:nvSpPr>
            <p:cNvPr id="2244" name="Google Shape;2244;p23"/>
            <p:cNvSpPr txBox="1"/>
            <p:nvPr/>
          </p:nvSpPr>
          <p:spPr>
            <a:xfrm>
              <a:off x="0" y="1910665"/>
              <a:ext cx="185928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Elaborate on what you want to discuss.</a:t>
              </a:r>
              <a:r>
                <a:rPr lang="en" sz="6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 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2245" name="Google Shape;2245;p23"/>
            <p:cNvSpPr txBox="1"/>
            <p:nvPr/>
          </p:nvSpPr>
          <p:spPr>
            <a:xfrm>
              <a:off x="0" y="0"/>
              <a:ext cx="185928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Write Your Big Topic or Idea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pic>
        <p:nvPicPr>
          <p:cNvPr id="2246" name="Google Shape;2246;p23"/>
          <p:cNvPicPr preferRelativeResize="0"/>
          <p:nvPr/>
        </p:nvPicPr>
        <p:blipFill rotWithShape="1">
          <a:blip r:embed="rId3">
            <a:alphaModFix/>
          </a:blip>
          <a:srcRect b="27337" l="0" r="0" t="19958"/>
          <a:stretch/>
        </p:blipFill>
        <p:spPr>
          <a:xfrm>
            <a:off x="0" y="0"/>
            <a:ext cx="9144005" cy="3212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7" name="Google Shape;2247;p23"/>
          <p:cNvGrpSpPr/>
          <p:nvPr/>
        </p:nvGrpSpPr>
        <p:grpSpPr>
          <a:xfrm rot="304259">
            <a:off x="450622" y="2546825"/>
            <a:ext cx="864616" cy="1332380"/>
            <a:chOff x="901350" y="5093263"/>
            <a:chExt cx="1729034" cy="2664455"/>
          </a:xfrm>
        </p:grpSpPr>
        <p:sp>
          <p:nvSpPr>
            <p:cNvPr id="2248" name="Google Shape;2248;p23"/>
            <p:cNvSpPr/>
            <p:nvPr/>
          </p:nvSpPr>
          <p:spPr>
            <a:xfrm>
              <a:off x="901350" y="5093263"/>
              <a:ext cx="1728981" cy="2664455"/>
            </a:xfrm>
            <a:custGeom>
              <a:rect b="b" l="l" r="r" t="t"/>
              <a:pathLst>
                <a:path extrusionOk="0" h="2664455" w="1728981">
                  <a:moveTo>
                    <a:pt x="1677229" y="1689169"/>
                  </a:moveTo>
                  <a:cubicBezTo>
                    <a:pt x="1680911" y="1661512"/>
                    <a:pt x="1684806" y="1633642"/>
                    <a:pt x="1683472" y="1605772"/>
                  </a:cubicBezTo>
                  <a:cubicBezTo>
                    <a:pt x="1679737" y="1549179"/>
                    <a:pt x="1643770" y="1497542"/>
                    <a:pt x="1594248" y="1470684"/>
                  </a:cubicBezTo>
                  <a:cubicBezTo>
                    <a:pt x="1593554" y="1470204"/>
                    <a:pt x="1592861" y="1469831"/>
                    <a:pt x="1592167" y="1469405"/>
                  </a:cubicBezTo>
                  <a:cubicBezTo>
                    <a:pt x="1630696" y="1396985"/>
                    <a:pt x="1634965" y="1300372"/>
                    <a:pt x="1577385" y="1239942"/>
                  </a:cubicBezTo>
                  <a:cubicBezTo>
                    <a:pt x="1547182" y="1210047"/>
                    <a:pt x="1502036" y="1204611"/>
                    <a:pt x="1461906" y="1198217"/>
                  </a:cubicBezTo>
                  <a:cubicBezTo>
                    <a:pt x="1475407" y="1154999"/>
                    <a:pt x="1504864" y="1117004"/>
                    <a:pt x="1508226" y="1070376"/>
                  </a:cubicBezTo>
                  <a:cubicBezTo>
                    <a:pt x="1522261" y="976854"/>
                    <a:pt x="1424659" y="935608"/>
                    <a:pt x="1347548" y="925163"/>
                  </a:cubicBezTo>
                  <a:cubicBezTo>
                    <a:pt x="1356513" y="888021"/>
                    <a:pt x="1379566" y="852211"/>
                    <a:pt x="1375351" y="812830"/>
                  </a:cubicBezTo>
                  <a:cubicBezTo>
                    <a:pt x="1369374" y="781976"/>
                    <a:pt x="1349042" y="756077"/>
                    <a:pt x="1328337" y="733323"/>
                  </a:cubicBezTo>
                  <a:cubicBezTo>
                    <a:pt x="1312435" y="717016"/>
                    <a:pt x="1296372" y="700550"/>
                    <a:pt x="1278335" y="686588"/>
                  </a:cubicBezTo>
                  <a:cubicBezTo>
                    <a:pt x="1284205" y="672093"/>
                    <a:pt x="1289969" y="657599"/>
                    <a:pt x="1296052" y="643051"/>
                  </a:cubicBezTo>
                  <a:cubicBezTo>
                    <a:pt x="1306725" y="626851"/>
                    <a:pt x="1291463" y="609905"/>
                    <a:pt x="1276308" y="603990"/>
                  </a:cubicBezTo>
                  <a:cubicBezTo>
                    <a:pt x="1274120" y="602924"/>
                    <a:pt x="1271718" y="602604"/>
                    <a:pt x="1269424" y="602871"/>
                  </a:cubicBezTo>
                  <a:cubicBezTo>
                    <a:pt x="1266756" y="601379"/>
                    <a:pt x="1263340" y="600633"/>
                    <a:pt x="1259872" y="600953"/>
                  </a:cubicBezTo>
                  <a:cubicBezTo>
                    <a:pt x="1254055" y="600953"/>
                    <a:pt x="1247865" y="603670"/>
                    <a:pt x="1245570" y="609212"/>
                  </a:cubicBezTo>
                  <a:cubicBezTo>
                    <a:pt x="1237886" y="619764"/>
                    <a:pt x="1233137" y="632713"/>
                    <a:pt x="1226573" y="643904"/>
                  </a:cubicBezTo>
                  <a:cubicBezTo>
                    <a:pt x="1224918" y="647154"/>
                    <a:pt x="1223318" y="650352"/>
                    <a:pt x="1221717" y="653602"/>
                  </a:cubicBezTo>
                  <a:cubicBezTo>
                    <a:pt x="1207682" y="646994"/>
                    <a:pt x="1193434" y="640813"/>
                    <a:pt x="1179293" y="634471"/>
                  </a:cubicBezTo>
                  <a:cubicBezTo>
                    <a:pt x="1165792" y="628769"/>
                    <a:pt x="1152184" y="623387"/>
                    <a:pt x="1139323" y="616353"/>
                  </a:cubicBezTo>
                  <a:cubicBezTo>
                    <a:pt x="1137402" y="615341"/>
                    <a:pt x="1135374" y="614914"/>
                    <a:pt x="1133346" y="614914"/>
                  </a:cubicBezTo>
                  <a:cubicBezTo>
                    <a:pt x="1133346" y="614914"/>
                    <a:pt x="1133346" y="614914"/>
                    <a:pt x="1133346" y="614861"/>
                  </a:cubicBezTo>
                  <a:cubicBezTo>
                    <a:pt x="1148342" y="581715"/>
                    <a:pt x="1156827" y="545479"/>
                    <a:pt x="1158854" y="509189"/>
                  </a:cubicBezTo>
                  <a:cubicBezTo>
                    <a:pt x="1162109" y="447213"/>
                    <a:pt x="1148875" y="379270"/>
                    <a:pt x="1098660" y="337971"/>
                  </a:cubicBezTo>
                  <a:cubicBezTo>
                    <a:pt x="1094444" y="334454"/>
                    <a:pt x="1089161" y="329072"/>
                    <a:pt x="1083505" y="324755"/>
                  </a:cubicBezTo>
                  <a:cubicBezTo>
                    <a:pt x="1100901" y="300189"/>
                    <a:pt x="1119045" y="276102"/>
                    <a:pt x="1136548" y="251589"/>
                  </a:cubicBezTo>
                  <a:cubicBezTo>
                    <a:pt x="1179986" y="191745"/>
                    <a:pt x="1235538" y="142400"/>
                    <a:pt x="1293758" y="97264"/>
                  </a:cubicBezTo>
                  <a:cubicBezTo>
                    <a:pt x="1326256" y="70833"/>
                    <a:pt x="1361423" y="46852"/>
                    <a:pt x="1398724" y="26976"/>
                  </a:cubicBezTo>
                  <a:cubicBezTo>
                    <a:pt x="1415213" y="17810"/>
                    <a:pt x="1402139" y="-6543"/>
                    <a:pt x="1385543" y="1663"/>
                  </a:cubicBezTo>
                  <a:cubicBezTo>
                    <a:pt x="1318198" y="38220"/>
                    <a:pt x="1259285" y="87885"/>
                    <a:pt x="1202506" y="138989"/>
                  </a:cubicBezTo>
                  <a:cubicBezTo>
                    <a:pt x="1154158" y="182313"/>
                    <a:pt x="1115256" y="236988"/>
                    <a:pt x="1078862" y="290917"/>
                  </a:cubicBezTo>
                  <a:cubicBezTo>
                    <a:pt x="1071818" y="301041"/>
                    <a:pt x="1064828" y="311220"/>
                    <a:pt x="1058050" y="321504"/>
                  </a:cubicBezTo>
                  <a:cubicBezTo>
                    <a:pt x="1057463" y="321984"/>
                    <a:pt x="1056930" y="322570"/>
                    <a:pt x="1056396" y="323156"/>
                  </a:cubicBezTo>
                  <a:cubicBezTo>
                    <a:pt x="979659" y="271146"/>
                    <a:pt x="872558" y="286280"/>
                    <a:pt x="797849" y="334880"/>
                  </a:cubicBezTo>
                  <a:cubicBezTo>
                    <a:pt x="761349" y="358594"/>
                    <a:pt x="739950" y="398187"/>
                    <a:pt x="722553" y="436875"/>
                  </a:cubicBezTo>
                  <a:cubicBezTo>
                    <a:pt x="696405" y="492456"/>
                    <a:pt x="682157" y="559494"/>
                    <a:pt x="715189" y="615394"/>
                  </a:cubicBezTo>
                  <a:cubicBezTo>
                    <a:pt x="715563" y="616087"/>
                    <a:pt x="715883" y="616726"/>
                    <a:pt x="716256" y="617366"/>
                  </a:cubicBezTo>
                  <a:cubicBezTo>
                    <a:pt x="713695" y="622268"/>
                    <a:pt x="711774" y="627650"/>
                    <a:pt x="708198" y="631860"/>
                  </a:cubicBezTo>
                  <a:cubicBezTo>
                    <a:pt x="697579" y="647048"/>
                    <a:pt x="680343" y="653655"/>
                    <a:pt x="663160" y="658451"/>
                  </a:cubicBezTo>
                  <a:cubicBezTo>
                    <a:pt x="657290" y="660263"/>
                    <a:pt x="651366" y="662075"/>
                    <a:pt x="645443" y="663887"/>
                  </a:cubicBezTo>
                  <a:cubicBezTo>
                    <a:pt x="646830" y="657386"/>
                    <a:pt x="647684" y="650884"/>
                    <a:pt x="646724" y="644330"/>
                  </a:cubicBezTo>
                  <a:cubicBezTo>
                    <a:pt x="644589" y="635484"/>
                    <a:pt x="631408" y="627224"/>
                    <a:pt x="620309" y="626425"/>
                  </a:cubicBezTo>
                  <a:cubicBezTo>
                    <a:pt x="619561" y="625839"/>
                    <a:pt x="618761" y="625306"/>
                    <a:pt x="617747" y="624879"/>
                  </a:cubicBezTo>
                  <a:cubicBezTo>
                    <a:pt x="614118" y="623494"/>
                    <a:pt x="610276" y="621842"/>
                    <a:pt x="606327" y="622694"/>
                  </a:cubicBezTo>
                  <a:cubicBezTo>
                    <a:pt x="605473" y="622854"/>
                    <a:pt x="604780" y="623121"/>
                    <a:pt x="604086" y="623547"/>
                  </a:cubicBezTo>
                  <a:cubicBezTo>
                    <a:pt x="599870" y="621416"/>
                    <a:pt x="593840" y="622641"/>
                    <a:pt x="592186" y="628023"/>
                  </a:cubicBezTo>
                  <a:cubicBezTo>
                    <a:pt x="584875" y="647687"/>
                    <a:pt x="578205" y="667617"/>
                    <a:pt x="572281" y="687707"/>
                  </a:cubicBezTo>
                  <a:cubicBezTo>
                    <a:pt x="529430" y="703374"/>
                    <a:pt x="488394" y="723198"/>
                    <a:pt x="454775" y="754105"/>
                  </a:cubicBezTo>
                  <a:cubicBezTo>
                    <a:pt x="413151" y="794072"/>
                    <a:pt x="406320" y="859085"/>
                    <a:pt x="439619" y="906299"/>
                  </a:cubicBezTo>
                  <a:cubicBezTo>
                    <a:pt x="373288" y="908164"/>
                    <a:pt x="305090" y="938006"/>
                    <a:pt x="263092" y="989910"/>
                  </a:cubicBezTo>
                  <a:cubicBezTo>
                    <a:pt x="235183" y="1030729"/>
                    <a:pt x="229633" y="1086789"/>
                    <a:pt x="242441" y="1133897"/>
                  </a:cubicBezTo>
                  <a:cubicBezTo>
                    <a:pt x="226592" y="1145301"/>
                    <a:pt x="207327" y="1150949"/>
                    <a:pt x="191425" y="1162300"/>
                  </a:cubicBezTo>
                  <a:cubicBezTo>
                    <a:pt x="167571" y="1180205"/>
                    <a:pt x="142117" y="1198856"/>
                    <a:pt x="127335" y="1225341"/>
                  </a:cubicBezTo>
                  <a:cubicBezTo>
                    <a:pt x="94677" y="1294404"/>
                    <a:pt x="108498" y="1365331"/>
                    <a:pt x="145372" y="1425761"/>
                  </a:cubicBezTo>
                  <a:cubicBezTo>
                    <a:pt x="107964" y="1440362"/>
                    <a:pt x="75146" y="1469298"/>
                    <a:pt x="59243" y="1506388"/>
                  </a:cubicBezTo>
                  <a:cubicBezTo>
                    <a:pt x="45475" y="1544969"/>
                    <a:pt x="38165" y="1586641"/>
                    <a:pt x="42594" y="1627354"/>
                  </a:cubicBezTo>
                  <a:cubicBezTo>
                    <a:pt x="40513" y="1627247"/>
                    <a:pt x="38431" y="1627674"/>
                    <a:pt x="36564" y="1628793"/>
                  </a:cubicBezTo>
                  <a:cubicBezTo>
                    <a:pt x="23596" y="1636040"/>
                    <a:pt x="14685" y="1648190"/>
                    <a:pt x="6307" y="1660180"/>
                  </a:cubicBezTo>
                  <a:cubicBezTo>
                    <a:pt x="2464" y="1665083"/>
                    <a:pt x="-2552" y="1673076"/>
                    <a:pt x="1504" y="1678245"/>
                  </a:cubicBezTo>
                  <a:cubicBezTo>
                    <a:pt x="1344" y="1678884"/>
                    <a:pt x="1130" y="1679577"/>
                    <a:pt x="1024" y="1680217"/>
                  </a:cubicBezTo>
                  <a:cubicBezTo>
                    <a:pt x="-2498" y="1717146"/>
                    <a:pt x="17406" y="1751891"/>
                    <a:pt x="24397" y="1787541"/>
                  </a:cubicBezTo>
                  <a:cubicBezTo>
                    <a:pt x="34963" y="1830598"/>
                    <a:pt x="42380" y="1874402"/>
                    <a:pt x="54227" y="1917140"/>
                  </a:cubicBezTo>
                  <a:cubicBezTo>
                    <a:pt x="67888" y="1965527"/>
                    <a:pt x="84858" y="2012634"/>
                    <a:pt x="99373" y="2060807"/>
                  </a:cubicBezTo>
                  <a:cubicBezTo>
                    <a:pt x="117410" y="2130190"/>
                    <a:pt x="132778" y="2200318"/>
                    <a:pt x="155405" y="2268422"/>
                  </a:cubicBezTo>
                  <a:cubicBezTo>
                    <a:pt x="166131" y="2300928"/>
                    <a:pt x="179258" y="2332635"/>
                    <a:pt x="189771" y="2365195"/>
                  </a:cubicBezTo>
                  <a:cubicBezTo>
                    <a:pt x="191692" y="2370257"/>
                    <a:pt x="195374" y="2372975"/>
                    <a:pt x="199430" y="2373828"/>
                  </a:cubicBezTo>
                  <a:cubicBezTo>
                    <a:pt x="199643" y="2375053"/>
                    <a:pt x="200017" y="2376226"/>
                    <a:pt x="200337" y="2377398"/>
                  </a:cubicBezTo>
                  <a:cubicBezTo>
                    <a:pt x="203592" y="2386351"/>
                    <a:pt x="209302" y="2394237"/>
                    <a:pt x="214958" y="2401804"/>
                  </a:cubicBezTo>
                  <a:cubicBezTo>
                    <a:pt x="239666" y="2433352"/>
                    <a:pt x="269816" y="2460316"/>
                    <a:pt x="300820" y="2485468"/>
                  </a:cubicBezTo>
                  <a:cubicBezTo>
                    <a:pt x="352050" y="2530604"/>
                    <a:pt x="411763" y="2565295"/>
                    <a:pt x="473985" y="2593219"/>
                  </a:cubicBezTo>
                  <a:cubicBezTo>
                    <a:pt x="617160" y="2647414"/>
                    <a:pt x="771274" y="2662708"/>
                    <a:pt x="923414" y="2664466"/>
                  </a:cubicBezTo>
                  <a:cubicBezTo>
                    <a:pt x="1087454" y="2662388"/>
                    <a:pt x="1250693" y="2620183"/>
                    <a:pt x="1396162" y="2544672"/>
                  </a:cubicBezTo>
                  <a:cubicBezTo>
                    <a:pt x="1407262" y="2539397"/>
                    <a:pt x="1418255" y="2533748"/>
                    <a:pt x="1429088" y="2527940"/>
                  </a:cubicBezTo>
                  <a:cubicBezTo>
                    <a:pt x="1430102" y="2528366"/>
                    <a:pt x="1431222" y="2528739"/>
                    <a:pt x="1432503" y="2529005"/>
                  </a:cubicBezTo>
                  <a:cubicBezTo>
                    <a:pt x="1439334" y="2530071"/>
                    <a:pt x="1446484" y="2525808"/>
                    <a:pt x="1448459" y="2518987"/>
                  </a:cubicBezTo>
                  <a:cubicBezTo>
                    <a:pt x="1448672" y="2518241"/>
                    <a:pt x="1448886" y="2517442"/>
                    <a:pt x="1449099" y="2516696"/>
                  </a:cubicBezTo>
                  <a:cubicBezTo>
                    <a:pt x="1458544" y="2511154"/>
                    <a:pt x="1467883" y="2505398"/>
                    <a:pt x="1476902" y="2499164"/>
                  </a:cubicBezTo>
                  <a:cubicBezTo>
                    <a:pt x="1480050" y="2496393"/>
                    <a:pt x="1481437" y="2492769"/>
                    <a:pt x="1481384" y="2489092"/>
                  </a:cubicBezTo>
                  <a:cubicBezTo>
                    <a:pt x="1499208" y="2494741"/>
                    <a:pt x="1503103" y="2471240"/>
                    <a:pt x="1508066" y="2458664"/>
                  </a:cubicBezTo>
                  <a:cubicBezTo>
                    <a:pt x="1515804" y="2436709"/>
                    <a:pt x="1521353" y="2414008"/>
                    <a:pt x="1527971" y="2391680"/>
                  </a:cubicBezTo>
                  <a:cubicBezTo>
                    <a:pt x="1551024" y="2308069"/>
                    <a:pt x="1585123" y="2228189"/>
                    <a:pt x="1611378" y="2145644"/>
                  </a:cubicBezTo>
                  <a:cubicBezTo>
                    <a:pt x="1641795" y="2044181"/>
                    <a:pt x="1682191" y="1946023"/>
                    <a:pt x="1709674" y="1843601"/>
                  </a:cubicBezTo>
                  <a:cubicBezTo>
                    <a:pt x="1716077" y="1820793"/>
                    <a:pt x="1720293" y="1797506"/>
                    <a:pt x="1725950" y="1774538"/>
                  </a:cubicBezTo>
                  <a:cubicBezTo>
                    <a:pt x="1727711" y="1765852"/>
                    <a:pt x="1731499" y="1754289"/>
                    <a:pt x="1730219" y="1744696"/>
                  </a:cubicBezTo>
                  <a:cubicBezTo>
                    <a:pt x="1730325" y="1744590"/>
                    <a:pt x="1730485" y="1744483"/>
                    <a:pt x="1730592" y="1744377"/>
                  </a:cubicBezTo>
                  <a:cubicBezTo>
                    <a:pt x="1745908" y="1726951"/>
                    <a:pt x="1698521" y="1697429"/>
                    <a:pt x="1677229" y="1689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9" name="Google Shape;2249;p23"/>
            <p:cNvSpPr/>
            <p:nvPr/>
          </p:nvSpPr>
          <p:spPr>
            <a:xfrm>
              <a:off x="1854363" y="5886548"/>
              <a:ext cx="138745" cy="143880"/>
            </a:xfrm>
            <a:custGeom>
              <a:rect b="b" l="l" r="r" t="t"/>
              <a:pathLst>
                <a:path extrusionOk="0" h="143880" w="138745">
                  <a:moveTo>
                    <a:pt x="29475" y="146479"/>
                  </a:moveTo>
                  <a:cubicBezTo>
                    <a:pt x="67843" y="150795"/>
                    <a:pt x="104878" y="87435"/>
                    <a:pt x="125636" y="59991"/>
                  </a:cubicBezTo>
                  <a:cubicBezTo>
                    <a:pt x="134334" y="46136"/>
                    <a:pt x="147835" y="30469"/>
                    <a:pt x="135028" y="14588"/>
                  </a:cubicBezTo>
                  <a:cubicBezTo>
                    <a:pt x="128411" y="5263"/>
                    <a:pt x="110801" y="-4489"/>
                    <a:pt x="101249" y="2225"/>
                  </a:cubicBezTo>
                  <a:cubicBezTo>
                    <a:pt x="100929" y="2332"/>
                    <a:pt x="100609" y="2439"/>
                    <a:pt x="100288" y="2652"/>
                  </a:cubicBezTo>
                  <a:cubicBezTo>
                    <a:pt x="97247" y="5156"/>
                    <a:pt x="93671" y="7661"/>
                    <a:pt x="91110" y="10752"/>
                  </a:cubicBezTo>
                  <a:cubicBezTo>
                    <a:pt x="85560" y="12084"/>
                    <a:pt x="80704" y="17946"/>
                    <a:pt x="76328" y="21143"/>
                  </a:cubicBezTo>
                  <a:cubicBezTo>
                    <a:pt x="59679" y="35904"/>
                    <a:pt x="44043" y="51731"/>
                    <a:pt x="29848" y="68837"/>
                  </a:cubicBezTo>
                  <a:cubicBezTo>
                    <a:pt x="7276" y="96067"/>
                    <a:pt x="-23995" y="132464"/>
                    <a:pt x="29475" y="146479"/>
                  </a:cubicBezTo>
                  <a:close/>
                  <a:moveTo>
                    <a:pt x="96606" y="18052"/>
                  </a:moveTo>
                  <a:cubicBezTo>
                    <a:pt x="99275" y="26472"/>
                    <a:pt x="110214" y="25886"/>
                    <a:pt x="115390" y="31748"/>
                  </a:cubicBezTo>
                  <a:cubicBezTo>
                    <a:pt x="106745" y="45656"/>
                    <a:pt x="94899" y="57593"/>
                    <a:pt x="84546" y="70329"/>
                  </a:cubicBezTo>
                  <a:cubicBezTo>
                    <a:pt x="68430" y="86529"/>
                    <a:pt x="55943" y="110775"/>
                    <a:pt x="33691" y="118715"/>
                  </a:cubicBezTo>
                  <a:cubicBezTo>
                    <a:pt x="31236" y="118236"/>
                    <a:pt x="28941" y="117330"/>
                    <a:pt x="26700" y="116211"/>
                  </a:cubicBezTo>
                  <a:cubicBezTo>
                    <a:pt x="42496" y="78429"/>
                    <a:pt x="76115" y="52530"/>
                    <a:pt x="96606" y="180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0" name="Google Shape;2250;p23"/>
            <p:cNvSpPr/>
            <p:nvPr/>
          </p:nvSpPr>
          <p:spPr>
            <a:xfrm>
              <a:off x="1602444" y="5867057"/>
              <a:ext cx="96054" cy="191840"/>
            </a:xfrm>
            <a:custGeom>
              <a:rect b="b" l="l" r="r" t="t"/>
              <a:pathLst>
                <a:path extrusionOk="0" h="191840" w="96054">
                  <a:moveTo>
                    <a:pt x="647" y="40262"/>
                  </a:moveTo>
                  <a:cubicBezTo>
                    <a:pt x="4649" y="63123"/>
                    <a:pt x="10946" y="85504"/>
                    <a:pt x="16176" y="108099"/>
                  </a:cubicBezTo>
                  <a:cubicBezTo>
                    <a:pt x="27062" y="145987"/>
                    <a:pt x="20018" y="190430"/>
                    <a:pt x="71674" y="193308"/>
                  </a:cubicBezTo>
                  <a:cubicBezTo>
                    <a:pt x="100651" y="192722"/>
                    <a:pt x="98623" y="151103"/>
                    <a:pt x="95688" y="130533"/>
                  </a:cubicBezTo>
                  <a:cubicBezTo>
                    <a:pt x="88750" y="95523"/>
                    <a:pt x="78772" y="61151"/>
                    <a:pt x="71247" y="26247"/>
                  </a:cubicBezTo>
                  <a:cubicBezTo>
                    <a:pt x="67992" y="-1730"/>
                    <a:pt x="33412" y="-5034"/>
                    <a:pt x="12601" y="5570"/>
                  </a:cubicBezTo>
                  <a:cubicBezTo>
                    <a:pt x="9879" y="7009"/>
                    <a:pt x="7905" y="9461"/>
                    <a:pt x="6891" y="12178"/>
                  </a:cubicBezTo>
                  <a:cubicBezTo>
                    <a:pt x="4810" y="14257"/>
                    <a:pt x="3529" y="17401"/>
                    <a:pt x="2835" y="20278"/>
                  </a:cubicBezTo>
                  <a:cubicBezTo>
                    <a:pt x="2301" y="22463"/>
                    <a:pt x="1501" y="25128"/>
                    <a:pt x="1394" y="27632"/>
                  </a:cubicBezTo>
                  <a:cubicBezTo>
                    <a:pt x="-740" y="31256"/>
                    <a:pt x="60" y="36372"/>
                    <a:pt x="647" y="40262"/>
                  </a:cubicBezTo>
                  <a:close/>
                  <a:moveTo>
                    <a:pt x="43925" y="27312"/>
                  </a:moveTo>
                  <a:cubicBezTo>
                    <a:pt x="49848" y="46337"/>
                    <a:pt x="50862" y="66533"/>
                    <a:pt x="55932" y="85824"/>
                  </a:cubicBezTo>
                  <a:cubicBezTo>
                    <a:pt x="60895" y="111722"/>
                    <a:pt x="72848" y="138047"/>
                    <a:pt x="67085" y="164639"/>
                  </a:cubicBezTo>
                  <a:cubicBezTo>
                    <a:pt x="62122" y="163466"/>
                    <a:pt x="55558" y="162667"/>
                    <a:pt x="53477" y="157285"/>
                  </a:cubicBezTo>
                  <a:cubicBezTo>
                    <a:pt x="47394" y="142097"/>
                    <a:pt x="44352" y="126004"/>
                    <a:pt x="39763" y="110284"/>
                  </a:cubicBezTo>
                  <a:cubicBezTo>
                    <a:pt x="31385" y="83746"/>
                    <a:pt x="25034" y="56302"/>
                    <a:pt x="14415" y="30563"/>
                  </a:cubicBezTo>
                  <a:cubicBezTo>
                    <a:pt x="14362" y="30456"/>
                    <a:pt x="14255" y="30350"/>
                    <a:pt x="14201" y="30190"/>
                  </a:cubicBezTo>
                  <a:cubicBezTo>
                    <a:pt x="14522" y="29284"/>
                    <a:pt x="14842" y="28378"/>
                    <a:pt x="15055" y="27472"/>
                  </a:cubicBezTo>
                  <a:cubicBezTo>
                    <a:pt x="23593" y="29497"/>
                    <a:pt x="35067" y="23316"/>
                    <a:pt x="43925" y="273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1" name="Google Shape;2251;p23"/>
            <p:cNvSpPr/>
            <p:nvPr/>
          </p:nvSpPr>
          <p:spPr>
            <a:xfrm>
              <a:off x="1585366" y="6204551"/>
              <a:ext cx="181436" cy="117236"/>
            </a:xfrm>
            <a:custGeom>
              <a:rect b="b" l="l" r="r" t="t"/>
              <a:pathLst>
                <a:path extrusionOk="0" h="117236" w="181436">
                  <a:moveTo>
                    <a:pt x="112552" y="37743"/>
                  </a:moveTo>
                  <a:cubicBezTo>
                    <a:pt x="89553" y="28844"/>
                    <a:pt x="66926" y="15575"/>
                    <a:pt x="44781" y="4171"/>
                  </a:cubicBezTo>
                  <a:cubicBezTo>
                    <a:pt x="42326" y="2999"/>
                    <a:pt x="39711" y="2626"/>
                    <a:pt x="37150" y="2892"/>
                  </a:cubicBezTo>
                  <a:cubicBezTo>
                    <a:pt x="35549" y="1400"/>
                    <a:pt x="33467" y="334"/>
                    <a:pt x="31280" y="174"/>
                  </a:cubicBezTo>
                  <a:cubicBezTo>
                    <a:pt x="26477" y="-519"/>
                    <a:pt x="22901" y="920"/>
                    <a:pt x="20607" y="3318"/>
                  </a:cubicBezTo>
                  <a:cubicBezTo>
                    <a:pt x="19433" y="3691"/>
                    <a:pt x="18152" y="4704"/>
                    <a:pt x="16925" y="6622"/>
                  </a:cubicBezTo>
                  <a:cubicBezTo>
                    <a:pt x="11802" y="14562"/>
                    <a:pt x="8280" y="23462"/>
                    <a:pt x="4224" y="31988"/>
                  </a:cubicBezTo>
                  <a:cubicBezTo>
                    <a:pt x="-2019" y="41260"/>
                    <a:pt x="-1326" y="53623"/>
                    <a:pt x="6199" y="61990"/>
                  </a:cubicBezTo>
                  <a:cubicBezTo>
                    <a:pt x="20340" y="78349"/>
                    <a:pt x="41419" y="86769"/>
                    <a:pt x="61323" y="93963"/>
                  </a:cubicBezTo>
                  <a:cubicBezTo>
                    <a:pt x="86137" y="102596"/>
                    <a:pt x="111218" y="110909"/>
                    <a:pt x="136833" y="116771"/>
                  </a:cubicBezTo>
                  <a:cubicBezTo>
                    <a:pt x="158819" y="123645"/>
                    <a:pt x="185554" y="100624"/>
                    <a:pt x="182352" y="78030"/>
                  </a:cubicBezTo>
                  <a:cubicBezTo>
                    <a:pt x="173547" y="49094"/>
                    <a:pt x="136032" y="48881"/>
                    <a:pt x="112552" y="37743"/>
                  </a:cubicBezTo>
                  <a:close/>
                  <a:moveTo>
                    <a:pt x="145744" y="89540"/>
                  </a:moveTo>
                  <a:cubicBezTo>
                    <a:pt x="114847" y="82826"/>
                    <a:pt x="82615" y="73234"/>
                    <a:pt x="52198" y="62149"/>
                  </a:cubicBezTo>
                  <a:cubicBezTo>
                    <a:pt x="41258" y="56927"/>
                    <a:pt x="28558" y="52344"/>
                    <a:pt x="20980" y="42432"/>
                  </a:cubicBezTo>
                  <a:cubicBezTo>
                    <a:pt x="20393" y="35825"/>
                    <a:pt x="22368" y="29110"/>
                    <a:pt x="23595" y="22502"/>
                  </a:cubicBezTo>
                  <a:cubicBezTo>
                    <a:pt x="24289" y="22875"/>
                    <a:pt x="25036" y="23195"/>
                    <a:pt x="25890" y="23515"/>
                  </a:cubicBezTo>
                  <a:cubicBezTo>
                    <a:pt x="31013" y="33054"/>
                    <a:pt x="45314" y="35611"/>
                    <a:pt x="53906" y="41793"/>
                  </a:cubicBezTo>
                  <a:cubicBezTo>
                    <a:pt x="85283" y="61084"/>
                    <a:pt x="120397" y="68970"/>
                    <a:pt x="153269" y="83518"/>
                  </a:cubicBezTo>
                  <a:cubicBezTo>
                    <a:pt x="151028" y="85810"/>
                    <a:pt x="148733" y="88421"/>
                    <a:pt x="145744" y="895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2" name="Google Shape;2252;p23"/>
            <p:cNvSpPr/>
            <p:nvPr/>
          </p:nvSpPr>
          <p:spPr>
            <a:xfrm>
              <a:off x="1411992" y="6197504"/>
              <a:ext cx="80045" cy="175854"/>
            </a:xfrm>
            <a:custGeom>
              <a:rect b="b" l="l" r="r" t="t"/>
              <a:pathLst>
                <a:path extrusionOk="0" h="175854" w="80045">
                  <a:moveTo>
                    <a:pt x="49419" y="10738"/>
                  </a:moveTo>
                  <a:cubicBezTo>
                    <a:pt x="43015" y="4609"/>
                    <a:pt x="29354" y="-1359"/>
                    <a:pt x="19802" y="1625"/>
                  </a:cubicBezTo>
                  <a:cubicBezTo>
                    <a:pt x="19055" y="1092"/>
                    <a:pt x="18201" y="666"/>
                    <a:pt x="17347" y="400"/>
                  </a:cubicBezTo>
                  <a:cubicBezTo>
                    <a:pt x="13665" y="-560"/>
                    <a:pt x="10730" y="293"/>
                    <a:pt x="8756" y="2052"/>
                  </a:cubicBezTo>
                  <a:cubicBezTo>
                    <a:pt x="-11789" y="-10525"/>
                    <a:pt x="10143" y="101436"/>
                    <a:pt x="11050" y="110175"/>
                  </a:cubicBezTo>
                  <a:cubicBezTo>
                    <a:pt x="17240" y="142042"/>
                    <a:pt x="16280" y="175135"/>
                    <a:pt x="57317" y="177106"/>
                  </a:cubicBezTo>
                  <a:cubicBezTo>
                    <a:pt x="103850" y="174548"/>
                    <a:pt x="67135" y="80653"/>
                    <a:pt x="62493" y="53316"/>
                  </a:cubicBezTo>
                  <a:cubicBezTo>
                    <a:pt x="57690" y="39407"/>
                    <a:pt x="58117" y="22834"/>
                    <a:pt x="49419" y="10738"/>
                  </a:cubicBezTo>
                  <a:close/>
                  <a:moveTo>
                    <a:pt x="46537" y="145826"/>
                  </a:moveTo>
                  <a:cubicBezTo>
                    <a:pt x="31489" y="107191"/>
                    <a:pt x="26099" y="65359"/>
                    <a:pt x="16867" y="25019"/>
                  </a:cubicBezTo>
                  <a:cubicBezTo>
                    <a:pt x="20549" y="27204"/>
                    <a:pt x="25138" y="27311"/>
                    <a:pt x="28874" y="29336"/>
                  </a:cubicBezTo>
                  <a:cubicBezTo>
                    <a:pt x="37572" y="68503"/>
                    <a:pt x="50219" y="107084"/>
                    <a:pt x="51393" y="147478"/>
                  </a:cubicBezTo>
                  <a:cubicBezTo>
                    <a:pt x="49792" y="147051"/>
                    <a:pt x="48085" y="146572"/>
                    <a:pt x="46537" y="1458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3" name="Google Shape;2253;p23"/>
            <p:cNvSpPr/>
            <p:nvPr/>
          </p:nvSpPr>
          <p:spPr>
            <a:xfrm>
              <a:off x="2004645" y="5926497"/>
              <a:ext cx="170763" cy="85262"/>
            </a:xfrm>
            <a:custGeom>
              <a:rect b="b" l="l" r="r" t="t"/>
              <a:pathLst>
                <a:path extrusionOk="0" h="85262" w="170763">
                  <a:moveTo>
                    <a:pt x="11748" y="87293"/>
                  </a:moveTo>
                  <a:cubicBezTo>
                    <a:pt x="46701" y="98697"/>
                    <a:pt x="97236" y="70134"/>
                    <a:pt x="130909" y="58357"/>
                  </a:cubicBezTo>
                  <a:cubicBezTo>
                    <a:pt x="148092" y="50257"/>
                    <a:pt x="174934" y="44769"/>
                    <a:pt x="175041" y="21375"/>
                  </a:cubicBezTo>
                  <a:cubicBezTo>
                    <a:pt x="175147" y="14660"/>
                    <a:pt x="170185" y="6773"/>
                    <a:pt x="164048" y="4962"/>
                  </a:cubicBezTo>
                  <a:cubicBezTo>
                    <a:pt x="162340" y="3736"/>
                    <a:pt x="160419" y="2777"/>
                    <a:pt x="158551" y="2084"/>
                  </a:cubicBezTo>
                  <a:cubicBezTo>
                    <a:pt x="155136" y="965"/>
                    <a:pt x="149373" y="752"/>
                    <a:pt x="145530" y="1551"/>
                  </a:cubicBezTo>
                  <a:cubicBezTo>
                    <a:pt x="145210" y="1285"/>
                    <a:pt x="144890" y="1018"/>
                    <a:pt x="144517" y="858"/>
                  </a:cubicBezTo>
                  <a:cubicBezTo>
                    <a:pt x="136832" y="-1753"/>
                    <a:pt x="128508" y="2297"/>
                    <a:pt x="120823" y="3683"/>
                  </a:cubicBezTo>
                  <a:cubicBezTo>
                    <a:pt x="89712" y="12049"/>
                    <a:pt x="58708" y="20895"/>
                    <a:pt x="28451" y="32086"/>
                  </a:cubicBezTo>
                  <a:cubicBezTo>
                    <a:pt x="19699" y="34803"/>
                    <a:pt x="10467" y="38800"/>
                    <a:pt x="5664" y="47113"/>
                  </a:cubicBezTo>
                  <a:cubicBezTo>
                    <a:pt x="-1967" y="59476"/>
                    <a:pt x="-3621" y="80099"/>
                    <a:pt x="11748" y="87293"/>
                  </a:cubicBezTo>
                  <a:close/>
                  <a:moveTo>
                    <a:pt x="58174" y="43756"/>
                  </a:moveTo>
                  <a:cubicBezTo>
                    <a:pt x="70661" y="38321"/>
                    <a:pt x="84429" y="32565"/>
                    <a:pt x="98410" y="27236"/>
                  </a:cubicBezTo>
                  <a:cubicBezTo>
                    <a:pt x="113672" y="21908"/>
                    <a:pt x="128454" y="14927"/>
                    <a:pt x="144036" y="10877"/>
                  </a:cubicBezTo>
                  <a:cubicBezTo>
                    <a:pt x="145050" y="10504"/>
                    <a:pt x="145797" y="9864"/>
                    <a:pt x="146384" y="9118"/>
                  </a:cubicBezTo>
                  <a:cubicBezTo>
                    <a:pt x="146438" y="9171"/>
                    <a:pt x="146438" y="9171"/>
                    <a:pt x="146491" y="9225"/>
                  </a:cubicBezTo>
                  <a:cubicBezTo>
                    <a:pt x="146064" y="13488"/>
                    <a:pt x="148839" y="15939"/>
                    <a:pt x="152094" y="18017"/>
                  </a:cubicBezTo>
                  <a:cubicBezTo>
                    <a:pt x="152414" y="18923"/>
                    <a:pt x="152788" y="19776"/>
                    <a:pt x="153322" y="20629"/>
                  </a:cubicBezTo>
                  <a:cubicBezTo>
                    <a:pt x="155243" y="22387"/>
                    <a:pt x="153855" y="25318"/>
                    <a:pt x="152575" y="27077"/>
                  </a:cubicBezTo>
                  <a:cubicBezTo>
                    <a:pt x="131709" y="36722"/>
                    <a:pt x="109083" y="42211"/>
                    <a:pt x="87204" y="49245"/>
                  </a:cubicBezTo>
                  <a:cubicBezTo>
                    <a:pt x="67886" y="54893"/>
                    <a:pt x="49156" y="62141"/>
                    <a:pt x="27970" y="63153"/>
                  </a:cubicBezTo>
                  <a:cubicBezTo>
                    <a:pt x="31706" y="51163"/>
                    <a:pt x="48515" y="49724"/>
                    <a:pt x="58174" y="437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4" name="Google Shape;2254;p23"/>
            <p:cNvSpPr/>
            <p:nvPr/>
          </p:nvSpPr>
          <p:spPr>
            <a:xfrm>
              <a:off x="2152697" y="6118808"/>
              <a:ext cx="112063" cy="202498"/>
            </a:xfrm>
            <a:custGeom>
              <a:rect b="b" l="l" r="r" t="t"/>
              <a:pathLst>
                <a:path extrusionOk="0" h="202498" w="112063">
                  <a:moveTo>
                    <a:pt x="113117" y="23355"/>
                  </a:moveTo>
                  <a:cubicBezTo>
                    <a:pt x="108475" y="15095"/>
                    <a:pt x="95881" y="5876"/>
                    <a:pt x="85368" y="5557"/>
                  </a:cubicBezTo>
                  <a:cubicBezTo>
                    <a:pt x="79018" y="-2117"/>
                    <a:pt x="60447" y="-1104"/>
                    <a:pt x="53510" y="4118"/>
                  </a:cubicBezTo>
                  <a:cubicBezTo>
                    <a:pt x="51482" y="5290"/>
                    <a:pt x="50255" y="7049"/>
                    <a:pt x="49561" y="8967"/>
                  </a:cubicBezTo>
                  <a:cubicBezTo>
                    <a:pt x="47800" y="9980"/>
                    <a:pt x="46413" y="11685"/>
                    <a:pt x="45986" y="14136"/>
                  </a:cubicBezTo>
                  <a:cubicBezTo>
                    <a:pt x="40383" y="34653"/>
                    <a:pt x="33019" y="54743"/>
                    <a:pt x="26988" y="75152"/>
                  </a:cubicBezTo>
                  <a:cubicBezTo>
                    <a:pt x="17650" y="105420"/>
                    <a:pt x="8204" y="135742"/>
                    <a:pt x="2068" y="166863"/>
                  </a:cubicBezTo>
                  <a:cubicBezTo>
                    <a:pt x="-1454" y="180132"/>
                    <a:pt x="-1988" y="196332"/>
                    <a:pt x="12900" y="202620"/>
                  </a:cubicBezTo>
                  <a:cubicBezTo>
                    <a:pt x="29336" y="208428"/>
                    <a:pt x="51376" y="204751"/>
                    <a:pt x="63596" y="191909"/>
                  </a:cubicBezTo>
                  <a:cubicBezTo>
                    <a:pt x="75656" y="177947"/>
                    <a:pt x="80032" y="159402"/>
                    <a:pt x="85528" y="142243"/>
                  </a:cubicBezTo>
                  <a:cubicBezTo>
                    <a:pt x="94547" y="110696"/>
                    <a:pt x="102285" y="78776"/>
                    <a:pt x="111837" y="47389"/>
                  </a:cubicBezTo>
                  <a:cubicBezTo>
                    <a:pt x="114078" y="39662"/>
                    <a:pt x="117333" y="31189"/>
                    <a:pt x="113117" y="23355"/>
                  </a:cubicBezTo>
                  <a:close/>
                  <a:moveTo>
                    <a:pt x="52870" y="160255"/>
                  </a:moveTo>
                  <a:cubicBezTo>
                    <a:pt x="47533" y="175176"/>
                    <a:pt x="41663" y="179279"/>
                    <a:pt x="25761" y="178586"/>
                  </a:cubicBezTo>
                  <a:cubicBezTo>
                    <a:pt x="29603" y="127162"/>
                    <a:pt x="48601" y="76325"/>
                    <a:pt x="59594" y="25434"/>
                  </a:cubicBezTo>
                  <a:cubicBezTo>
                    <a:pt x="64236" y="29537"/>
                    <a:pt x="71707" y="30336"/>
                    <a:pt x="77364" y="32361"/>
                  </a:cubicBezTo>
                  <a:cubicBezTo>
                    <a:pt x="80405" y="33374"/>
                    <a:pt x="83180" y="33587"/>
                    <a:pt x="85635" y="33267"/>
                  </a:cubicBezTo>
                  <a:cubicBezTo>
                    <a:pt x="87183" y="33853"/>
                    <a:pt x="88677" y="34493"/>
                    <a:pt x="90064" y="35399"/>
                  </a:cubicBezTo>
                  <a:cubicBezTo>
                    <a:pt x="76457" y="76644"/>
                    <a:pt x="67171" y="119276"/>
                    <a:pt x="52870" y="160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5" name="Google Shape;2255;p23"/>
            <p:cNvSpPr/>
            <p:nvPr/>
          </p:nvSpPr>
          <p:spPr>
            <a:xfrm>
              <a:off x="1250553" y="6097470"/>
              <a:ext cx="74709" cy="170525"/>
            </a:xfrm>
            <a:custGeom>
              <a:rect b="b" l="l" r="r" t="t"/>
              <a:pathLst>
                <a:path extrusionOk="0" h="170525" w="74709">
                  <a:moveTo>
                    <a:pt x="30222" y="4886"/>
                  </a:moveTo>
                  <a:cubicBezTo>
                    <a:pt x="29635" y="5526"/>
                    <a:pt x="29154" y="6219"/>
                    <a:pt x="28781" y="6912"/>
                  </a:cubicBezTo>
                  <a:cubicBezTo>
                    <a:pt x="19869" y="12081"/>
                    <a:pt x="15333" y="34089"/>
                    <a:pt x="16667" y="41976"/>
                  </a:cubicBezTo>
                  <a:cubicBezTo>
                    <a:pt x="16667" y="42029"/>
                    <a:pt x="16721" y="42082"/>
                    <a:pt x="16774" y="42136"/>
                  </a:cubicBezTo>
                  <a:cubicBezTo>
                    <a:pt x="11491" y="71871"/>
                    <a:pt x="6315" y="101660"/>
                    <a:pt x="1886" y="131555"/>
                  </a:cubicBezTo>
                  <a:cubicBezTo>
                    <a:pt x="-2010" y="149833"/>
                    <a:pt x="-1370" y="166939"/>
                    <a:pt x="18535" y="174772"/>
                  </a:cubicBezTo>
                  <a:cubicBezTo>
                    <a:pt x="64054" y="188308"/>
                    <a:pt x="66349" y="59028"/>
                    <a:pt x="74834" y="29346"/>
                  </a:cubicBezTo>
                  <a:cubicBezTo>
                    <a:pt x="76861" y="8670"/>
                    <a:pt x="46124" y="-8862"/>
                    <a:pt x="30222" y="4886"/>
                  </a:cubicBezTo>
                  <a:close/>
                  <a:moveTo>
                    <a:pt x="41215" y="82742"/>
                  </a:moveTo>
                  <a:cubicBezTo>
                    <a:pt x="36785" y="105656"/>
                    <a:pt x="35771" y="130436"/>
                    <a:pt x="23818" y="151058"/>
                  </a:cubicBezTo>
                  <a:cubicBezTo>
                    <a:pt x="22270" y="150046"/>
                    <a:pt x="21470" y="148447"/>
                    <a:pt x="21577" y="146636"/>
                  </a:cubicBezTo>
                  <a:cubicBezTo>
                    <a:pt x="21577" y="135978"/>
                    <a:pt x="22110" y="125373"/>
                    <a:pt x="22751" y="114769"/>
                  </a:cubicBezTo>
                  <a:cubicBezTo>
                    <a:pt x="24245" y="90522"/>
                    <a:pt x="27660" y="66382"/>
                    <a:pt x="28567" y="42136"/>
                  </a:cubicBezTo>
                  <a:cubicBezTo>
                    <a:pt x="28994" y="37872"/>
                    <a:pt x="29048" y="33556"/>
                    <a:pt x="28834" y="29613"/>
                  </a:cubicBezTo>
                  <a:cubicBezTo>
                    <a:pt x="29208" y="28227"/>
                    <a:pt x="29635" y="26842"/>
                    <a:pt x="30168" y="25509"/>
                  </a:cubicBezTo>
                  <a:cubicBezTo>
                    <a:pt x="30328" y="24710"/>
                    <a:pt x="30649" y="23804"/>
                    <a:pt x="31075" y="22951"/>
                  </a:cubicBezTo>
                  <a:cubicBezTo>
                    <a:pt x="33263" y="25190"/>
                    <a:pt x="36198" y="26682"/>
                    <a:pt x="39614" y="26735"/>
                  </a:cubicBezTo>
                  <a:cubicBezTo>
                    <a:pt x="43189" y="27108"/>
                    <a:pt x="47298" y="27801"/>
                    <a:pt x="50126" y="30146"/>
                  </a:cubicBezTo>
                  <a:cubicBezTo>
                    <a:pt x="47618" y="47624"/>
                    <a:pt x="43936" y="65103"/>
                    <a:pt x="41215" y="827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6" name="Google Shape;2256;p23"/>
            <p:cNvSpPr/>
            <p:nvPr/>
          </p:nvSpPr>
          <p:spPr>
            <a:xfrm>
              <a:off x="1896262" y="6240761"/>
              <a:ext cx="186772" cy="159867"/>
            </a:xfrm>
            <a:custGeom>
              <a:rect b="b" l="l" r="r" t="t"/>
              <a:pathLst>
                <a:path extrusionOk="0" h="159867" w="186772">
                  <a:moveTo>
                    <a:pt x="183580" y="15014"/>
                  </a:moveTo>
                  <a:cubicBezTo>
                    <a:pt x="181019" y="9952"/>
                    <a:pt x="178778" y="2918"/>
                    <a:pt x="172161" y="2385"/>
                  </a:cubicBezTo>
                  <a:cubicBezTo>
                    <a:pt x="167998" y="-972"/>
                    <a:pt x="163249" y="-493"/>
                    <a:pt x="159460" y="2012"/>
                  </a:cubicBezTo>
                  <a:cubicBezTo>
                    <a:pt x="156205" y="2971"/>
                    <a:pt x="153056" y="4836"/>
                    <a:pt x="150175" y="6168"/>
                  </a:cubicBezTo>
                  <a:cubicBezTo>
                    <a:pt x="107964" y="31374"/>
                    <a:pt x="71997" y="65586"/>
                    <a:pt x="32241" y="94362"/>
                  </a:cubicBezTo>
                  <a:cubicBezTo>
                    <a:pt x="24290" y="100916"/>
                    <a:pt x="14898" y="105926"/>
                    <a:pt x="7907" y="113546"/>
                  </a:cubicBezTo>
                  <a:cubicBezTo>
                    <a:pt x="-4473" y="127401"/>
                    <a:pt x="-2819" y="153300"/>
                    <a:pt x="16445" y="159907"/>
                  </a:cubicBezTo>
                  <a:cubicBezTo>
                    <a:pt x="51025" y="170246"/>
                    <a:pt x="82616" y="142322"/>
                    <a:pt x="110099" y="125003"/>
                  </a:cubicBezTo>
                  <a:cubicBezTo>
                    <a:pt x="135393" y="105180"/>
                    <a:pt x="163836" y="87861"/>
                    <a:pt x="185448" y="64094"/>
                  </a:cubicBezTo>
                  <a:cubicBezTo>
                    <a:pt x="193132" y="55035"/>
                    <a:pt x="193186" y="34358"/>
                    <a:pt x="186195" y="22795"/>
                  </a:cubicBezTo>
                  <a:cubicBezTo>
                    <a:pt x="185822" y="20024"/>
                    <a:pt x="184915" y="17306"/>
                    <a:pt x="183580" y="15014"/>
                  </a:cubicBezTo>
                  <a:close/>
                  <a:moveTo>
                    <a:pt x="157059" y="55141"/>
                  </a:moveTo>
                  <a:cubicBezTo>
                    <a:pt x="142917" y="65692"/>
                    <a:pt x="128242" y="75657"/>
                    <a:pt x="114208" y="86315"/>
                  </a:cubicBezTo>
                  <a:cubicBezTo>
                    <a:pt x="99213" y="97453"/>
                    <a:pt x="84057" y="108324"/>
                    <a:pt x="68208" y="118235"/>
                  </a:cubicBezTo>
                  <a:cubicBezTo>
                    <a:pt x="57215" y="124310"/>
                    <a:pt x="41847" y="135128"/>
                    <a:pt x="27599" y="133796"/>
                  </a:cubicBezTo>
                  <a:cubicBezTo>
                    <a:pt x="29413" y="125643"/>
                    <a:pt x="38805" y="121699"/>
                    <a:pt x="44301" y="116104"/>
                  </a:cubicBezTo>
                  <a:cubicBezTo>
                    <a:pt x="60951" y="102035"/>
                    <a:pt x="77440" y="87754"/>
                    <a:pt x="93769" y="73366"/>
                  </a:cubicBezTo>
                  <a:cubicBezTo>
                    <a:pt x="113781" y="56473"/>
                    <a:pt x="132671" y="37822"/>
                    <a:pt x="153910" y="22475"/>
                  </a:cubicBezTo>
                  <a:cubicBezTo>
                    <a:pt x="155084" y="26951"/>
                    <a:pt x="157005" y="31321"/>
                    <a:pt x="160474" y="33506"/>
                  </a:cubicBezTo>
                  <a:cubicBezTo>
                    <a:pt x="161061" y="35371"/>
                    <a:pt x="161861" y="37183"/>
                    <a:pt x="162769" y="38835"/>
                  </a:cubicBezTo>
                  <a:cubicBezTo>
                    <a:pt x="165437" y="45176"/>
                    <a:pt x="162662" y="51517"/>
                    <a:pt x="157059" y="551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7" name="Google Shape;2257;p23"/>
            <p:cNvSpPr/>
            <p:nvPr/>
          </p:nvSpPr>
          <p:spPr>
            <a:xfrm>
              <a:off x="1134503" y="7466451"/>
              <a:ext cx="5400" cy="5400"/>
            </a:xfrm>
            <a:custGeom>
              <a:rect b="b" l="l" r="r" t="t"/>
              <a:pathLst>
                <a:path extrusionOk="0" h="120000" w="120000">
                  <a:moveTo>
                    <a:pt x="42054" y="0"/>
                  </a:moveTo>
                  <a:cubicBezTo>
                    <a:pt x="19250" y="0"/>
                    <a:pt x="1259" y="16799"/>
                    <a:pt x="45" y="39610"/>
                  </a:cubicBezTo>
                  <a:cubicBezTo>
                    <a:pt x="-1147" y="61205"/>
                    <a:pt x="18058" y="81606"/>
                    <a:pt x="39648" y="81606"/>
                  </a:cubicBezTo>
                  <a:cubicBezTo>
                    <a:pt x="61259" y="81606"/>
                    <a:pt x="80465" y="64808"/>
                    <a:pt x="81657" y="41997"/>
                  </a:cubicBezTo>
                  <a:cubicBezTo>
                    <a:pt x="82849" y="19208"/>
                    <a:pt x="64858" y="0"/>
                    <a:pt x="420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8" name="Google Shape;2258;p23"/>
            <p:cNvSpPr/>
            <p:nvPr/>
          </p:nvSpPr>
          <p:spPr>
            <a:xfrm>
              <a:off x="901403" y="5093263"/>
              <a:ext cx="1728981" cy="2664455"/>
            </a:xfrm>
            <a:custGeom>
              <a:rect b="b" l="l" r="r" t="t"/>
              <a:pathLst>
                <a:path extrusionOk="0" h="2664455" w="1728981">
                  <a:moveTo>
                    <a:pt x="1677229" y="1689169"/>
                  </a:moveTo>
                  <a:cubicBezTo>
                    <a:pt x="1680911" y="1661512"/>
                    <a:pt x="1684806" y="1633642"/>
                    <a:pt x="1683472" y="1605772"/>
                  </a:cubicBezTo>
                  <a:cubicBezTo>
                    <a:pt x="1679737" y="1549179"/>
                    <a:pt x="1643770" y="1497542"/>
                    <a:pt x="1594248" y="1470684"/>
                  </a:cubicBezTo>
                  <a:cubicBezTo>
                    <a:pt x="1593554" y="1470204"/>
                    <a:pt x="1592861" y="1469831"/>
                    <a:pt x="1592167" y="1469405"/>
                  </a:cubicBezTo>
                  <a:cubicBezTo>
                    <a:pt x="1630695" y="1396985"/>
                    <a:pt x="1634965" y="1300372"/>
                    <a:pt x="1577385" y="1239942"/>
                  </a:cubicBezTo>
                  <a:cubicBezTo>
                    <a:pt x="1547181" y="1210047"/>
                    <a:pt x="1502036" y="1204611"/>
                    <a:pt x="1461906" y="1198217"/>
                  </a:cubicBezTo>
                  <a:cubicBezTo>
                    <a:pt x="1475407" y="1154999"/>
                    <a:pt x="1504864" y="1117004"/>
                    <a:pt x="1508226" y="1070376"/>
                  </a:cubicBezTo>
                  <a:cubicBezTo>
                    <a:pt x="1522261" y="976854"/>
                    <a:pt x="1424659" y="935608"/>
                    <a:pt x="1347548" y="925163"/>
                  </a:cubicBezTo>
                  <a:cubicBezTo>
                    <a:pt x="1356513" y="888021"/>
                    <a:pt x="1379566" y="852211"/>
                    <a:pt x="1375351" y="812830"/>
                  </a:cubicBezTo>
                  <a:cubicBezTo>
                    <a:pt x="1369374" y="781976"/>
                    <a:pt x="1349042" y="756077"/>
                    <a:pt x="1328337" y="733323"/>
                  </a:cubicBezTo>
                  <a:cubicBezTo>
                    <a:pt x="1312435" y="717016"/>
                    <a:pt x="1296372" y="700550"/>
                    <a:pt x="1278335" y="686588"/>
                  </a:cubicBezTo>
                  <a:cubicBezTo>
                    <a:pt x="1284205" y="672093"/>
                    <a:pt x="1289969" y="657599"/>
                    <a:pt x="1296052" y="643051"/>
                  </a:cubicBezTo>
                  <a:cubicBezTo>
                    <a:pt x="1306725" y="626851"/>
                    <a:pt x="1291463" y="609905"/>
                    <a:pt x="1276308" y="603990"/>
                  </a:cubicBezTo>
                  <a:cubicBezTo>
                    <a:pt x="1274120" y="602924"/>
                    <a:pt x="1271718" y="602604"/>
                    <a:pt x="1269424" y="602871"/>
                  </a:cubicBezTo>
                  <a:cubicBezTo>
                    <a:pt x="1266756" y="601379"/>
                    <a:pt x="1263340" y="600633"/>
                    <a:pt x="1259872" y="600953"/>
                  </a:cubicBezTo>
                  <a:cubicBezTo>
                    <a:pt x="1254055" y="600953"/>
                    <a:pt x="1247865" y="603670"/>
                    <a:pt x="1245570" y="609212"/>
                  </a:cubicBezTo>
                  <a:cubicBezTo>
                    <a:pt x="1237886" y="619764"/>
                    <a:pt x="1233136" y="632713"/>
                    <a:pt x="1226573" y="643904"/>
                  </a:cubicBezTo>
                  <a:cubicBezTo>
                    <a:pt x="1224918" y="647154"/>
                    <a:pt x="1223318" y="650352"/>
                    <a:pt x="1221717" y="653602"/>
                  </a:cubicBezTo>
                  <a:cubicBezTo>
                    <a:pt x="1207682" y="646994"/>
                    <a:pt x="1193434" y="640813"/>
                    <a:pt x="1179293" y="634471"/>
                  </a:cubicBezTo>
                  <a:cubicBezTo>
                    <a:pt x="1165792" y="628769"/>
                    <a:pt x="1152184" y="623387"/>
                    <a:pt x="1139323" y="616353"/>
                  </a:cubicBezTo>
                  <a:cubicBezTo>
                    <a:pt x="1137402" y="615341"/>
                    <a:pt x="1135374" y="614914"/>
                    <a:pt x="1133347" y="614914"/>
                  </a:cubicBezTo>
                  <a:cubicBezTo>
                    <a:pt x="1133347" y="614914"/>
                    <a:pt x="1133347" y="614914"/>
                    <a:pt x="1133347" y="614861"/>
                  </a:cubicBezTo>
                  <a:cubicBezTo>
                    <a:pt x="1148342" y="581715"/>
                    <a:pt x="1156826" y="545479"/>
                    <a:pt x="1158854" y="509189"/>
                  </a:cubicBezTo>
                  <a:cubicBezTo>
                    <a:pt x="1162110" y="447213"/>
                    <a:pt x="1148875" y="379270"/>
                    <a:pt x="1098660" y="337971"/>
                  </a:cubicBezTo>
                  <a:cubicBezTo>
                    <a:pt x="1094444" y="334454"/>
                    <a:pt x="1089161" y="329072"/>
                    <a:pt x="1083505" y="324755"/>
                  </a:cubicBezTo>
                  <a:cubicBezTo>
                    <a:pt x="1100901" y="300189"/>
                    <a:pt x="1119045" y="276102"/>
                    <a:pt x="1136548" y="251589"/>
                  </a:cubicBezTo>
                  <a:cubicBezTo>
                    <a:pt x="1179986" y="191745"/>
                    <a:pt x="1235538" y="142400"/>
                    <a:pt x="1293758" y="97264"/>
                  </a:cubicBezTo>
                  <a:cubicBezTo>
                    <a:pt x="1326256" y="70833"/>
                    <a:pt x="1361423" y="46852"/>
                    <a:pt x="1398724" y="26976"/>
                  </a:cubicBezTo>
                  <a:cubicBezTo>
                    <a:pt x="1415213" y="17810"/>
                    <a:pt x="1402139" y="-6543"/>
                    <a:pt x="1385543" y="1663"/>
                  </a:cubicBezTo>
                  <a:cubicBezTo>
                    <a:pt x="1318198" y="38220"/>
                    <a:pt x="1259285" y="87885"/>
                    <a:pt x="1202506" y="138989"/>
                  </a:cubicBezTo>
                  <a:cubicBezTo>
                    <a:pt x="1154158" y="182313"/>
                    <a:pt x="1115256" y="236988"/>
                    <a:pt x="1078862" y="290917"/>
                  </a:cubicBezTo>
                  <a:cubicBezTo>
                    <a:pt x="1071818" y="301041"/>
                    <a:pt x="1064828" y="311220"/>
                    <a:pt x="1058050" y="321504"/>
                  </a:cubicBezTo>
                  <a:cubicBezTo>
                    <a:pt x="1057463" y="321984"/>
                    <a:pt x="1056930" y="322570"/>
                    <a:pt x="1056396" y="323156"/>
                  </a:cubicBezTo>
                  <a:cubicBezTo>
                    <a:pt x="979659" y="271146"/>
                    <a:pt x="872558" y="286280"/>
                    <a:pt x="797849" y="334880"/>
                  </a:cubicBezTo>
                  <a:cubicBezTo>
                    <a:pt x="761349" y="358594"/>
                    <a:pt x="739950" y="398187"/>
                    <a:pt x="722553" y="436875"/>
                  </a:cubicBezTo>
                  <a:cubicBezTo>
                    <a:pt x="696405" y="492456"/>
                    <a:pt x="682157" y="559494"/>
                    <a:pt x="715189" y="615394"/>
                  </a:cubicBezTo>
                  <a:cubicBezTo>
                    <a:pt x="715563" y="616087"/>
                    <a:pt x="715883" y="616726"/>
                    <a:pt x="716256" y="617366"/>
                  </a:cubicBezTo>
                  <a:lnTo>
                    <a:pt x="716256" y="617366"/>
                  </a:lnTo>
                  <a:cubicBezTo>
                    <a:pt x="713695" y="622268"/>
                    <a:pt x="711774" y="627650"/>
                    <a:pt x="708198" y="631860"/>
                  </a:cubicBezTo>
                  <a:cubicBezTo>
                    <a:pt x="697579" y="647048"/>
                    <a:pt x="680343" y="653655"/>
                    <a:pt x="663159" y="658451"/>
                  </a:cubicBezTo>
                  <a:cubicBezTo>
                    <a:pt x="657290" y="660263"/>
                    <a:pt x="651366" y="662075"/>
                    <a:pt x="645443" y="663887"/>
                  </a:cubicBezTo>
                  <a:cubicBezTo>
                    <a:pt x="646830" y="657386"/>
                    <a:pt x="647684" y="650884"/>
                    <a:pt x="646724" y="644330"/>
                  </a:cubicBezTo>
                  <a:cubicBezTo>
                    <a:pt x="644589" y="635484"/>
                    <a:pt x="631408" y="627224"/>
                    <a:pt x="620309" y="626425"/>
                  </a:cubicBezTo>
                  <a:cubicBezTo>
                    <a:pt x="619561" y="625839"/>
                    <a:pt x="618761" y="625306"/>
                    <a:pt x="617747" y="624879"/>
                  </a:cubicBezTo>
                  <a:cubicBezTo>
                    <a:pt x="614118" y="623494"/>
                    <a:pt x="610276" y="621842"/>
                    <a:pt x="606327" y="622694"/>
                  </a:cubicBezTo>
                  <a:cubicBezTo>
                    <a:pt x="605473" y="622854"/>
                    <a:pt x="604780" y="623121"/>
                    <a:pt x="604086" y="623547"/>
                  </a:cubicBezTo>
                  <a:cubicBezTo>
                    <a:pt x="599870" y="621416"/>
                    <a:pt x="593840" y="622641"/>
                    <a:pt x="592186" y="628023"/>
                  </a:cubicBezTo>
                  <a:cubicBezTo>
                    <a:pt x="584875" y="647687"/>
                    <a:pt x="578205" y="667617"/>
                    <a:pt x="572281" y="687707"/>
                  </a:cubicBezTo>
                  <a:cubicBezTo>
                    <a:pt x="529430" y="703374"/>
                    <a:pt x="488394" y="723198"/>
                    <a:pt x="454775" y="754105"/>
                  </a:cubicBezTo>
                  <a:cubicBezTo>
                    <a:pt x="413151" y="794072"/>
                    <a:pt x="406320" y="859085"/>
                    <a:pt x="439619" y="906299"/>
                  </a:cubicBezTo>
                  <a:cubicBezTo>
                    <a:pt x="373288" y="908164"/>
                    <a:pt x="305090" y="938006"/>
                    <a:pt x="263092" y="989910"/>
                  </a:cubicBezTo>
                  <a:cubicBezTo>
                    <a:pt x="235183" y="1030729"/>
                    <a:pt x="229633" y="1086789"/>
                    <a:pt x="242441" y="1133897"/>
                  </a:cubicBezTo>
                  <a:cubicBezTo>
                    <a:pt x="226592" y="1145301"/>
                    <a:pt x="207327" y="1150949"/>
                    <a:pt x="191425" y="1162300"/>
                  </a:cubicBezTo>
                  <a:cubicBezTo>
                    <a:pt x="167571" y="1180205"/>
                    <a:pt x="142117" y="1198856"/>
                    <a:pt x="127335" y="1225341"/>
                  </a:cubicBezTo>
                  <a:cubicBezTo>
                    <a:pt x="94677" y="1294404"/>
                    <a:pt x="108498" y="1365331"/>
                    <a:pt x="145372" y="1425761"/>
                  </a:cubicBezTo>
                  <a:cubicBezTo>
                    <a:pt x="107964" y="1440362"/>
                    <a:pt x="75146" y="1469298"/>
                    <a:pt x="59243" y="1506388"/>
                  </a:cubicBezTo>
                  <a:cubicBezTo>
                    <a:pt x="45475" y="1544969"/>
                    <a:pt x="38165" y="1586641"/>
                    <a:pt x="42594" y="1627354"/>
                  </a:cubicBezTo>
                  <a:cubicBezTo>
                    <a:pt x="40513" y="1627247"/>
                    <a:pt x="38431" y="1627674"/>
                    <a:pt x="36564" y="1628793"/>
                  </a:cubicBezTo>
                  <a:cubicBezTo>
                    <a:pt x="23596" y="1636040"/>
                    <a:pt x="14685" y="1648190"/>
                    <a:pt x="6307" y="1660180"/>
                  </a:cubicBezTo>
                  <a:cubicBezTo>
                    <a:pt x="2464" y="1665083"/>
                    <a:pt x="-2552" y="1673076"/>
                    <a:pt x="1504" y="1678245"/>
                  </a:cubicBezTo>
                  <a:cubicBezTo>
                    <a:pt x="1344" y="1678884"/>
                    <a:pt x="1130" y="1679577"/>
                    <a:pt x="1024" y="1680217"/>
                  </a:cubicBezTo>
                  <a:cubicBezTo>
                    <a:pt x="-2498" y="1717146"/>
                    <a:pt x="17406" y="1751891"/>
                    <a:pt x="24397" y="1787541"/>
                  </a:cubicBezTo>
                  <a:cubicBezTo>
                    <a:pt x="34963" y="1830598"/>
                    <a:pt x="42380" y="1874402"/>
                    <a:pt x="54227" y="1917140"/>
                  </a:cubicBezTo>
                  <a:cubicBezTo>
                    <a:pt x="67888" y="1965527"/>
                    <a:pt x="84858" y="2012634"/>
                    <a:pt x="99373" y="2060807"/>
                  </a:cubicBezTo>
                  <a:cubicBezTo>
                    <a:pt x="117410" y="2130190"/>
                    <a:pt x="132778" y="2200318"/>
                    <a:pt x="155405" y="2268422"/>
                  </a:cubicBezTo>
                  <a:cubicBezTo>
                    <a:pt x="166131" y="2300928"/>
                    <a:pt x="179258" y="2332635"/>
                    <a:pt x="189771" y="2365195"/>
                  </a:cubicBezTo>
                  <a:cubicBezTo>
                    <a:pt x="191692" y="2370257"/>
                    <a:pt x="195374" y="2372975"/>
                    <a:pt x="199430" y="2373828"/>
                  </a:cubicBezTo>
                  <a:cubicBezTo>
                    <a:pt x="199643" y="2375053"/>
                    <a:pt x="200017" y="2376226"/>
                    <a:pt x="200337" y="2377398"/>
                  </a:cubicBezTo>
                  <a:cubicBezTo>
                    <a:pt x="203592" y="2386351"/>
                    <a:pt x="209302" y="2394237"/>
                    <a:pt x="214958" y="2401804"/>
                  </a:cubicBezTo>
                  <a:cubicBezTo>
                    <a:pt x="239666" y="2433352"/>
                    <a:pt x="269816" y="2460316"/>
                    <a:pt x="300820" y="2485468"/>
                  </a:cubicBezTo>
                  <a:cubicBezTo>
                    <a:pt x="352050" y="2530604"/>
                    <a:pt x="411763" y="2565295"/>
                    <a:pt x="473985" y="2593219"/>
                  </a:cubicBezTo>
                  <a:cubicBezTo>
                    <a:pt x="617160" y="2647414"/>
                    <a:pt x="771274" y="2662708"/>
                    <a:pt x="923414" y="2664466"/>
                  </a:cubicBezTo>
                  <a:cubicBezTo>
                    <a:pt x="1087454" y="2662388"/>
                    <a:pt x="1250693" y="2620183"/>
                    <a:pt x="1396162" y="2544672"/>
                  </a:cubicBezTo>
                  <a:cubicBezTo>
                    <a:pt x="1407262" y="2539397"/>
                    <a:pt x="1418255" y="2533748"/>
                    <a:pt x="1429088" y="2527940"/>
                  </a:cubicBezTo>
                  <a:cubicBezTo>
                    <a:pt x="1430102" y="2528366"/>
                    <a:pt x="1431222" y="2528739"/>
                    <a:pt x="1432503" y="2529005"/>
                  </a:cubicBezTo>
                  <a:cubicBezTo>
                    <a:pt x="1439334" y="2530071"/>
                    <a:pt x="1446484" y="2525808"/>
                    <a:pt x="1448459" y="2518987"/>
                  </a:cubicBezTo>
                  <a:cubicBezTo>
                    <a:pt x="1448672" y="2518241"/>
                    <a:pt x="1448886" y="2517442"/>
                    <a:pt x="1449099" y="2516696"/>
                  </a:cubicBezTo>
                  <a:cubicBezTo>
                    <a:pt x="1458545" y="2511154"/>
                    <a:pt x="1467883" y="2505398"/>
                    <a:pt x="1476902" y="2499164"/>
                  </a:cubicBezTo>
                  <a:cubicBezTo>
                    <a:pt x="1480050" y="2496393"/>
                    <a:pt x="1481437" y="2492769"/>
                    <a:pt x="1481384" y="2489092"/>
                  </a:cubicBezTo>
                  <a:cubicBezTo>
                    <a:pt x="1499208" y="2494741"/>
                    <a:pt x="1503103" y="2471240"/>
                    <a:pt x="1508066" y="2458664"/>
                  </a:cubicBezTo>
                  <a:cubicBezTo>
                    <a:pt x="1515804" y="2436709"/>
                    <a:pt x="1521353" y="2414008"/>
                    <a:pt x="1527970" y="2391680"/>
                  </a:cubicBezTo>
                  <a:cubicBezTo>
                    <a:pt x="1551024" y="2308069"/>
                    <a:pt x="1585123" y="2228189"/>
                    <a:pt x="1611378" y="2145644"/>
                  </a:cubicBezTo>
                  <a:cubicBezTo>
                    <a:pt x="1641795" y="2044181"/>
                    <a:pt x="1682191" y="1946023"/>
                    <a:pt x="1709674" y="1843601"/>
                  </a:cubicBezTo>
                  <a:cubicBezTo>
                    <a:pt x="1716077" y="1820793"/>
                    <a:pt x="1720293" y="1797506"/>
                    <a:pt x="1725950" y="1774538"/>
                  </a:cubicBezTo>
                  <a:cubicBezTo>
                    <a:pt x="1727711" y="1765852"/>
                    <a:pt x="1731499" y="1754289"/>
                    <a:pt x="1730219" y="1744696"/>
                  </a:cubicBezTo>
                  <a:cubicBezTo>
                    <a:pt x="1730325" y="1744590"/>
                    <a:pt x="1730486" y="1744483"/>
                    <a:pt x="1730592" y="1744377"/>
                  </a:cubicBezTo>
                  <a:cubicBezTo>
                    <a:pt x="1745908" y="1726951"/>
                    <a:pt x="1698521" y="1697429"/>
                    <a:pt x="1677229" y="1689169"/>
                  </a:cubicBezTo>
                  <a:close/>
                  <a:moveTo>
                    <a:pt x="1669811" y="1754235"/>
                  </a:moveTo>
                  <a:cubicBezTo>
                    <a:pt x="1666396" y="1754022"/>
                    <a:pt x="1662714" y="1755088"/>
                    <a:pt x="1659085" y="1756793"/>
                  </a:cubicBezTo>
                  <a:cubicBezTo>
                    <a:pt x="1663994" y="1744004"/>
                    <a:pt x="1668424" y="1731054"/>
                    <a:pt x="1671839" y="1717839"/>
                  </a:cubicBezTo>
                  <a:cubicBezTo>
                    <a:pt x="1672746" y="1718691"/>
                    <a:pt x="1673813" y="1719437"/>
                    <a:pt x="1675094" y="1719864"/>
                  </a:cubicBezTo>
                  <a:cubicBezTo>
                    <a:pt x="1679950" y="1721463"/>
                    <a:pt x="1684860" y="1723008"/>
                    <a:pt x="1689556" y="1725033"/>
                  </a:cubicBezTo>
                  <a:cubicBezTo>
                    <a:pt x="1690463" y="1725512"/>
                    <a:pt x="1691317" y="1726045"/>
                    <a:pt x="1692224" y="1726525"/>
                  </a:cubicBezTo>
                  <a:cubicBezTo>
                    <a:pt x="1694679" y="1728603"/>
                    <a:pt x="1697240" y="1730575"/>
                    <a:pt x="1699908" y="1732227"/>
                  </a:cubicBezTo>
                  <a:cubicBezTo>
                    <a:pt x="1700602" y="1732813"/>
                    <a:pt x="1701296" y="1733453"/>
                    <a:pt x="1701989" y="1734092"/>
                  </a:cubicBezTo>
                  <a:cubicBezTo>
                    <a:pt x="1697614" y="1736970"/>
                    <a:pt x="1693398" y="1740487"/>
                    <a:pt x="1689182" y="1742671"/>
                  </a:cubicBezTo>
                  <a:cubicBezTo>
                    <a:pt x="1683205" y="1746721"/>
                    <a:pt x="1676375" y="1750345"/>
                    <a:pt x="1669811" y="1754235"/>
                  </a:cubicBezTo>
                  <a:close/>
                  <a:moveTo>
                    <a:pt x="1260565" y="623281"/>
                  </a:moveTo>
                  <a:cubicBezTo>
                    <a:pt x="1264141" y="627277"/>
                    <a:pt x="1270331" y="629888"/>
                    <a:pt x="1274760" y="633672"/>
                  </a:cubicBezTo>
                  <a:cubicBezTo>
                    <a:pt x="1269424" y="646728"/>
                    <a:pt x="1263447" y="659571"/>
                    <a:pt x="1257364" y="672307"/>
                  </a:cubicBezTo>
                  <a:cubicBezTo>
                    <a:pt x="1256830" y="671987"/>
                    <a:pt x="1256296" y="671667"/>
                    <a:pt x="1255709" y="671347"/>
                  </a:cubicBezTo>
                  <a:cubicBezTo>
                    <a:pt x="1255442" y="672147"/>
                    <a:pt x="1255069" y="672999"/>
                    <a:pt x="1254749" y="673799"/>
                  </a:cubicBezTo>
                  <a:cubicBezTo>
                    <a:pt x="1254482" y="674598"/>
                    <a:pt x="1253842" y="675131"/>
                    <a:pt x="1253095" y="675451"/>
                  </a:cubicBezTo>
                  <a:cubicBezTo>
                    <a:pt x="1252347" y="677902"/>
                    <a:pt x="1251547" y="680300"/>
                    <a:pt x="1250640" y="682645"/>
                  </a:cubicBezTo>
                  <a:cubicBezTo>
                    <a:pt x="1250693" y="682538"/>
                    <a:pt x="1250747" y="682378"/>
                    <a:pt x="1250800" y="682272"/>
                  </a:cubicBezTo>
                  <a:cubicBezTo>
                    <a:pt x="1248825" y="687387"/>
                    <a:pt x="1246798" y="692397"/>
                    <a:pt x="1244770" y="697459"/>
                  </a:cubicBezTo>
                  <a:cubicBezTo>
                    <a:pt x="1244610" y="697885"/>
                    <a:pt x="1244450" y="698365"/>
                    <a:pt x="1244343" y="698791"/>
                  </a:cubicBezTo>
                  <a:cubicBezTo>
                    <a:pt x="1244450" y="698898"/>
                    <a:pt x="1244610" y="698951"/>
                    <a:pt x="1244716" y="699058"/>
                  </a:cubicBezTo>
                  <a:lnTo>
                    <a:pt x="1244716" y="699058"/>
                  </a:lnTo>
                  <a:cubicBezTo>
                    <a:pt x="1244076" y="700283"/>
                    <a:pt x="1243436" y="701562"/>
                    <a:pt x="1242795" y="702788"/>
                  </a:cubicBezTo>
                  <a:cubicBezTo>
                    <a:pt x="1242689" y="703001"/>
                    <a:pt x="1242635" y="703214"/>
                    <a:pt x="1242475" y="703427"/>
                  </a:cubicBezTo>
                  <a:cubicBezTo>
                    <a:pt x="1242422" y="703587"/>
                    <a:pt x="1242315" y="703694"/>
                    <a:pt x="1242262" y="703854"/>
                  </a:cubicBezTo>
                  <a:cubicBezTo>
                    <a:pt x="1232496" y="723837"/>
                    <a:pt x="1225345" y="746325"/>
                    <a:pt x="1209336" y="761992"/>
                  </a:cubicBezTo>
                  <a:cubicBezTo>
                    <a:pt x="1205281" y="760180"/>
                    <a:pt x="1195142" y="759647"/>
                    <a:pt x="1197063" y="753519"/>
                  </a:cubicBezTo>
                  <a:cubicBezTo>
                    <a:pt x="1202132" y="737319"/>
                    <a:pt x="1210030" y="722132"/>
                    <a:pt x="1216540" y="706412"/>
                  </a:cubicBezTo>
                  <a:cubicBezTo>
                    <a:pt x="1217074" y="705985"/>
                    <a:pt x="1217554" y="705346"/>
                    <a:pt x="1217768" y="704547"/>
                  </a:cubicBezTo>
                  <a:cubicBezTo>
                    <a:pt x="1231002" y="677476"/>
                    <a:pt x="1242368" y="649712"/>
                    <a:pt x="1254162" y="622002"/>
                  </a:cubicBezTo>
                  <a:cubicBezTo>
                    <a:pt x="1256083" y="622535"/>
                    <a:pt x="1258324" y="623067"/>
                    <a:pt x="1260565" y="623281"/>
                  </a:cubicBezTo>
                  <a:close/>
                  <a:moveTo>
                    <a:pt x="753504" y="435437"/>
                  </a:moveTo>
                  <a:cubicBezTo>
                    <a:pt x="766898" y="407087"/>
                    <a:pt x="782801" y="378737"/>
                    <a:pt x="808362" y="359606"/>
                  </a:cubicBezTo>
                  <a:cubicBezTo>
                    <a:pt x="851213" y="328645"/>
                    <a:pt x="905270" y="313778"/>
                    <a:pt x="957887" y="314257"/>
                  </a:cubicBezTo>
                  <a:cubicBezTo>
                    <a:pt x="983395" y="314950"/>
                    <a:pt x="1006928" y="320119"/>
                    <a:pt x="1030942" y="329871"/>
                  </a:cubicBezTo>
                  <a:cubicBezTo>
                    <a:pt x="1031689" y="330137"/>
                    <a:pt x="1032383" y="330404"/>
                    <a:pt x="1033130" y="330670"/>
                  </a:cubicBezTo>
                  <a:cubicBezTo>
                    <a:pt x="1034624" y="331256"/>
                    <a:pt x="1036118" y="331843"/>
                    <a:pt x="1037612" y="332482"/>
                  </a:cubicBezTo>
                  <a:cubicBezTo>
                    <a:pt x="1038306" y="332748"/>
                    <a:pt x="1038946" y="333068"/>
                    <a:pt x="1039693" y="333335"/>
                  </a:cubicBezTo>
                  <a:cubicBezTo>
                    <a:pt x="1041935" y="334241"/>
                    <a:pt x="1044176" y="335093"/>
                    <a:pt x="1046524" y="335679"/>
                  </a:cubicBezTo>
                  <a:cubicBezTo>
                    <a:pt x="1047218" y="335839"/>
                    <a:pt x="1047858" y="335999"/>
                    <a:pt x="1048552" y="336106"/>
                  </a:cubicBezTo>
                  <a:cubicBezTo>
                    <a:pt x="1048605" y="336159"/>
                    <a:pt x="1048658" y="336159"/>
                    <a:pt x="1048712" y="336159"/>
                  </a:cubicBezTo>
                  <a:cubicBezTo>
                    <a:pt x="1046257" y="340102"/>
                    <a:pt x="1043856" y="344046"/>
                    <a:pt x="1041454" y="347989"/>
                  </a:cubicBezTo>
                  <a:cubicBezTo>
                    <a:pt x="1039587" y="351027"/>
                    <a:pt x="1037826" y="354117"/>
                    <a:pt x="1036011" y="357208"/>
                  </a:cubicBezTo>
                  <a:cubicBezTo>
                    <a:pt x="1035478" y="358061"/>
                    <a:pt x="1034997" y="358913"/>
                    <a:pt x="1034517" y="359766"/>
                  </a:cubicBezTo>
                  <a:cubicBezTo>
                    <a:pt x="1032383" y="363496"/>
                    <a:pt x="1030248" y="367227"/>
                    <a:pt x="1028220" y="371010"/>
                  </a:cubicBezTo>
                  <a:cubicBezTo>
                    <a:pt x="1025872" y="375220"/>
                    <a:pt x="1023631" y="379430"/>
                    <a:pt x="1021443" y="383693"/>
                  </a:cubicBezTo>
                  <a:cubicBezTo>
                    <a:pt x="1019255" y="387903"/>
                    <a:pt x="1017121" y="392113"/>
                    <a:pt x="1014986" y="396376"/>
                  </a:cubicBezTo>
                  <a:cubicBezTo>
                    <a:pt x="1014292" y="397708"/>
                    <a:pt x="1013652" y="399093"/>
                    <a:pt x="1013011" y="400479"/>
                  </a:cubicBezTo>
                  <a:cubicBezTo>
                    <a:pt x="1011677" y="403303"/>
                    <a:pt x="1010343" y="406181"/>
                    <a:pt x="1009116" y="409005"/>
                  </a:cubicBezTo>
                  <a:cubicBezTo>
                    <a:pt x="1008529" y="410337"/>
                    <a:pt x="1007942" y="411616"/>
                    <a:pt x="1007408" y="412949"/>
                  </a:cubicBezTo>
                  <a:cubicBezTo>
                    <a:pt x="1007302" y="413215"/>
                    <a:pt x="1007195" y="413428"/>
                    <a:pt x="1007088" y="413695"/>
                  </a:cubicBezTo>
                  <a:cubicBezTo>
                    <a:pt x="1006554" y="415027"/>
                    <a:pt x="1006021" y="416306"/>
                    <a:pt x="1005541" y="417638"/>
                  </a:cubicBezTo>
                  <a:cubicBezTo>
                    <a:pt x="1004740" y="416466"/>
                    <a:pt x="1003940" y="415240"/>
                    <a:pt x="1003246" y="414014"/>
                  </a:cubicBezTo>
                  <a:cubicBezTo>
                    <a:pt x="1002499" y="412789"/>
                    <a:pt x="1001752" y="411563"/>
                    <a:pt x="1001111" y="410284"/>
                  </a:cubicBezTo>
                  <a:cubicBezTo>
                    <a:pt x="1000418" y="409058"/>
                    <a:pt x="999777" y="407833"/>
                    <a:pt x="999137" y="406554"/>
                  </a:cubicBezTo>
                  <a:cubicBezTo>
                    <a:pt x="998443" y="405115"/>
                    <a:pt x="997803" y="403623"/>
                    <a:pt x="997162" y="402131"/>
                  </a:cubicBezTo>
                  <a:cubicBezTo>
                    <a:pt x="996736" y="401065"/>
                    <a:pt x="996255" y="399999"/>
                    <a:pt x="995828" y="398880"/>
                  </a:cubicBezTo>
                  <a:cubicBezTo>
                    <a:pt x="995775" y="398774"/>
                    <a:pt x="995722" y="398614"/>
                    <a:pt x="995668" y="398507"/>
                  </a:cubicBezTo>
                  <a:cubicBezTo>
                    <a:pt x="995295" y="397495"/>
                    <a:pt x="994921" y="396429"/>
                    <a:pt x="994548" y="395363"/>
                  </a:cubicBezTo>
                  <a:cubicBezTo>
                    <a:pt x="994388" y="394830"/>
                    <a:pt x="994227" y="394297"/>
                    <a:pt x="994014" y="393764"/>
                  </a:cubicBezTo>
                  <a:cubicBezTo>
                    <a:pt x="993907" y="393551"/>
                    <a:pt x="993854" y="393285"/>
                    <a:pt x="993801" y="393018"/>
                  </a:cubicBezTo>
                  <a:cubicBezTo>
                    <a:pt x="993480" y="392059"/>
                    <a:pt x="993160" y="391100"/>
                    <a:pt x="992947" y="390141"/>
                  </a:cubicBezTo>
                  <a:cubicBezTo>
                    <a:pt x="992520" y="388702"/>
                    <a:pt x="992146" y="387317"/>
                    <a:pt x="991826" y="385878"/>
                  </a:cubicBezTo>
                  <a:cubicBezTo>
                    <a:pt x="989318" y="378577"/>
                    <a:pt x="983021" y="354490"/>
                    <a:pt x="972455" y="365841"/>
                  </a:cubicBezTo>
                  <a:cubicBezTo>
                    <a:pt x="968133" y="381295"/>
                    <a:pt x="973576" y="398347"/>
                    <a:pt x="977098" y="413641"/>
                  </a:cubicBezTo>
                  <a:cubicBezTo>
                    <a:pt x="984782" y="441458"/>
                    <a:pt x="1007675" y="461495"/>
                    <a:pt x="1032756" y="474071"/>
                  </a:cubicBezTo>
                  <a:cubicBezTo>
                    <a:pt x="1048872" y="481585"/>
                    <a:pt x="1060452" y="457658"/>
                    <a:pt x="1044549" y="449611"/>
                  </a:cubicBezTo>
                  <a:cubicBezTo>
                    <a:pt x="1043215" y="449079"/>
                    <a:pt x="1041881" y="448492"/>
                    <a:pt x="1040600" y="447906"/>
                  </a:cubicBezTo>
                  <a:cubicBezTo>
                    <a:pt x="1040494" y="447853"/>
                    <a:pt x="1040387" y="447800"/>
                    <a:pt x="1040334" y="447746"/>
                  </a:cubicBezTo>
                  <a:cubicBezTo>
                    <a:pt x="1039213" y="447213"/>
                    <a:pt x="1038146" y="446681"/>
                    <a:pt x="1037025" y="446148"/>
                  </a:cubicBezTo>
                  <a:cubicBezTo>
                    <a:pt x="1037025" y="446148"/>
                    <a:pt x="1037025" y="446148"/>
                    <a:pt x="1036972" y="446094"/>
                  </a:cubicBezTo>
                  <a:cubicBezTo>
                    <a:pt x="1036385" y="445828"/>
                    <a:pt x="1035798" y="445508"/>
                    <a:pt x="1035264" y="445135"/>
                  </a:cubicBezTo>
                  <a:cubicBezTo>
                    <a:pt x="1034250" y="444602"/>
                    <a:pt x="1033290" y="444016"/>
                    <a:pt x="1032276" y="443430"/>
                  </a:cubicBezTo>
                  <a:cubicBezTo>
                    <a:pt x="1031155" y="442737"/>
                    <a:pt x="1030088" y="442098"/>
                    <a:pt x="1029021" y="441352"/>
                  </a:cubicBezTo>
                  <a:cubicBezTo>
                    <a:pt x="1027900" y="440606"/>
                    <a:pt x="1026833" y="439860"/>
                    <a:pt x="1025712" y="439007"/>
                  </a:cubicBezTo>
                  <a:cubicBezTo>
                    <a:pt x="1025552" y="438900"/>
                    <a:pt x="1025392" y="438794"/>
                    <a:pt x="1025232" y="438634"/>
                  </a:cubicBezTo>
                  <a:cubicBezTo>
                    <a:pt x="1024218" y="437888"/>
                    <a:pt x="1023204" y="437089"/>
                    <a:pt x="1022243" y="436236"/>
                  </a:cubicBezTo>
                  <a:cubicBezTo>
                    <a:pt x="1020963" y="435170"/>
                    <a:pt x="1019682" y="434051"/>
                    <a:pt x="1018455" y="432932"/>
                  </a:cubicBezTo>
                  <a:cubicBezTo>
                    <a:pt x="1017601" y="432079"/>
                    <a:pt x="1016694" y="431227"/>
                    <a:pt x="1015840" y="430374"/>
                  </a:cubicBezTo>
                  <a:cubicBezTo>
                    <a:pt x="1016213" y="429841"/>
                    <a:pt x="1016640" y="429308"/>
                    <a:pt x="1017014" y="428775"/>
                  </a:cubicBezTo>
                  <a:cubicBezTo>
                    <a:pt x="1017494" y="428136"/>
                    <a:pt x="1017974" y="427443"/>
                    <a:pt x="1018455" y="426750"/>
                  </a:cubicBezTo>
                  <a:cubicBezTo>
                    <a:pt x="1025499" y="416572"/>
                    <a:pt x="1033076" y="402557"/>
                    <a:pt x="1038519" y="393125"/>
                  </a:cubicBezTo>
                  <a:cubicBezTo>
                    <a:pt x="1038839" y="392592"/>
                    <a:pt x="1039106" y="392059"/>
                    <a:pt x="1039373" y="391580"/>
                  </a:cubicBezTo>
                  <a:cubicBezTo>
                    <a:pt x="1040334" y="389928"/>
                    <a:pt x="1041241" y="388436"/>
                    <a:pt x="1041988" y="387210"/>
                  </a:cubicBezTo>
                  <a:cubicBezTo>
                    <a:pt x="1042095" y="386997"/>
                    <a:pt x="1042201" y="386837"/>
                    <a:pt x="1042361" y="386624"/>
                  </a:cubicBezTo>
                  <a:cubicBezTo>
                    <a:pt x="1043162" y="385398"/>
                    <a:pt x="1043802" y="384439"/>
                    <a:pt x="1044336" y="383853"/>
                  </a:cubicBezTo>
                  <a:cubicBezTo>
                    <a:pt x="1046044" y="380975"/>
                    <a:pt x="1047805" y="378097"/>
                    <a:pt x="1049619" y="375220"/>
                  </a:cubicBezTo>
                  <a:cubicBezTo>
                    <a:pt x="1051220" y="372662"/>
                    <a:pt x="1052767" y="370104"/>
                    <a:pt x="1054422" y="367600"/>
                  </a:cubicBezTo>
                  <a:cubicBezTo>
                    <a:pt x="1058477" y="361205"/>
                    <a:pt x="1062640" y="354917"/>
                    <a:pt x="1066909" y="348629"/>
                  </a:cubicBezTo>
                  <a:cubicBezTo>
                    <a:pt x="1067015" y="348682"/>
                    <a:pt x="1067069" y="348735"/>
                    <a:pt x="1067122" y="348788"/>
                  </a:cubicBezTo>
                  <a:cubicBezTo>
                    <a:pt x="1082811" y="361578"/>
                    <a:pt x="1097646" y="375913"/>
                    <a:pt x="1108212" y="393338"/>
                  </a:cubicBezTo>
                  <a:cubicBezTo>
                    <a:pt x="1144553" y="463733"/>
                    <a:pt x="1134200" y="553685"/>
                    <a:pt x="1097273" y="621948"/>
                  </a:cubicBezTo>
                  <a:cubicBezTo>
                    <a:pt x="1083985" y="645076"/>
                    <a:pt x="1067389" y="667670"/>
                    <a:pt x="1043749" y="681899"/>
                  </a:cubicBezTo>
                  <a:cubicBezTo>
                    <a:pt x="1005220" y="701829"/>
                    <a:pt x="960982" y="711474"/>
                    <a:pt x="917224" y="709023"/>
                  </a:cubicBezTo>
                  <a:cubicBezTo>
                    <a:pt x="875387" y="705772"/>
                    <a:pt x="832536" y="695381"/>
                    <a:pt x="798276" y="670122"/>
                  </a:cubicBezTo>
                  <a:cubicBezTo>
                    <a:pt x="767112" y="644650"/>
                    <a:pt x="740537" y="612090"/>
                    <a:pt x="728370" y="573029"/>
                  </a:cubicBezTo>
                  <a:cubicBezTo>
                    <a:pt x="714655" y="526241"/>
                    <a:pt x="734453" y="477961"/>
                    <a:pt x="753504" y="435437"/>
                  </a:cubicBezTo>
                  <a:close/>
                  <a:moveTo>
                    <a:pt x="606221" y="640227"/>
                  </a:moveTo>
                  <a:cubicBezTo>
                    <a:pt x="608835" y="649019"/>
                    <a:pt x="619882" y="647740"/>
                    <a:pt x="626712" y="651151"/>
                  </a:cubicBezTo>
                  <a:cubicBezTo>
                    <a:pt x="625111" y="657812"/>
                    <a:pt x="623510" y="664473"/>
                    <a:pt x="621856" y="671134"/>
                  </a:cubicBezTo>
                  <a:cubicBezTo>
                    <a:pt x="621696" y="671188"/>
                    <a:pt x="621483" y="671241"/>
                    <a:pt x="621322" y="671294"/>
                  </a:cubicBezTo>
                  <a:cubicBezTo>
                    <a:pt x="621589" y="671614"/>
                    <a:pt x="621749" y="671987"/>
                    <a:pt x="621856" y="672360"/>
                  </a:cubicBezTo>
                  <a:cubicBezTo>
                    <a:pt x="621909" y="672467"/>
                    <a:pt x="621963" y="672626"/>
                    <a:pt x="621963" y="672733"/>
                  </a:cubicBezTo>
                  <a:cubicBezTo>
                    <a:pt x="622070" y="673053"/>
                    <a:pt x="622070" y="673426"/>
                    <a:pt x="622070" y="673745"/>
                  </a:cubicBezTo>
                  <a:cubicBezTo>
                    <a:pt x="622070" y="673852"/>
                    <a:pt x="622070" y="673959"/>
                    <a:pt x="622070" y="674065"/>
                  </a:cubicBezTo>
                  <a:cubicBezTo>
                    <a:pt x="622070" y="674438"/>
                    <a:pt x="622016" y="674811"/>
                    <a:pt x="621909" y="675184"/>
                  </a:cubicBezTo>
                  <a:cubicBezTo>
                    <a:pt x="621909" y="675291"/>
                    <a:pt x="621909" y="675344"/>
                    <a:pt x="621856" y="675451"/>
                  </a:cubicBezTo>
                  <a:cubicBezTo>
                    <a:pt x="621803" y="675664"/>
                    <a:pt x="621696" y="675930"/>
                    <a:pt x="621643" y="676143"/>
                  </a:cubicBezTo>
                  <a:cubicBezTo>
                    <a:pt x="621589" y="676250"/>
                    <a:pt x="621589" y="676303"/>
                    <a:pt x="621536" y="676410"/>
                  </a:cubicBezTo>
                  <a:cubicBezTo>
                    <a:pt x="621536" y="676357"/>
                    <a:pt x="621589" y="676303"/>
                    <a:pt x="621589" y="676250"/>
                  </a:cubicBezTo>
                  <a:cubicBezTo>
                    <a:pt x="621589" y="676303"/>
                    <a:pt x="621536" y="676357"/>
                    <a:pt x="621536" y="676410"/>
                  </a:cubicBezTo>
                  <a:cubicBezTo>
                    <a:pt x="621483" y="676516"/>
                    <a:pt x="621483" y="676676"/>
                    <a:pt x="621429" y="676783"/>
                  </a:cubicBezTo>
                  <a:cubicBezTo>
                    <a:pt x="620522" y="679874"/>
                    <a:pt x="619561" y="682964"/>
                    <a:pt x="618654" y="686109"/>
                  </a:cubicBezTo>
                  <a:cubicBezTo>
                    <a:pt x="618227" y="687760"/>
                    <a:pt x="617854" y="689466"/>
                    <a:pt x="617427" y="691118"/>
                  </a:cubicBezTo>
                  <a:cubicBezTo>
                    <a:pt x="616893" y="693462"/>
                    <a:pt x="616466" y="695807"/>
                    <a:pt x="616093" y="698099"/>
                  </a:cubicBezTo>
                  <a:cubicBezTo>
                    <a:pt x="615613" y="700816"/>
                    <a:pt x="615239" y="703641"/>
                    <a:pt x="614439" y="706305"/>
                  </a:cubicBezTo>
                  <a:cubicBezTo>
                    <a:pt x="614012" y="707850"/>
                    <a:pt x="613104" y="709129"/>
                    <a:pt x="611824" y="709929"/>
                  </a:cubicBezTo>
                  <a:cubicBezTo>
                    <a:pt x="600991" y="750695"/>
                    <a:pt x="588771" y="791354"/>
                    <a:pt x="574843" y="830948"/>
                  </a:cubicBezTo>
                  <a:cubicBezTo>
                    <a:pt x="566198" y="825406"/>
                    <a:pt x="572815" y="811977"/>
                    <a:pt x="572388" y="803345"/>
                  </a:cubicBezTo>
                  <a:cubicBezTo>
                    <a:pt x="574736" y="783787"/>
                    <a:pt x="578311" y="762578"/>
                    <a:pt x="582260" y="741423"/>
                  </a:cubicBezTo>
                  <a:cubicBezTo>
                    <a:pt x="583328" y="735614"/>
                    <a:pt x="584395" y="729806"/>
                    <a:pt x="585515" y="723997"/>
                  </a:cubicBezTo>
                  <a:cubicBezTo>
                    <a:pt x="583861" y="722558"/>
                    <a:pt x="582847" y="720373"/>
                    <a:pt x="583114" y="718082"/>
                  </a:cubicBezTo>
                  <a:cubicBezTo>
                    <a:pt x="583274" y="716483"/>
                    <a:pt x="583594" y="714831"/>
                    <a:pt x="583915" y="713233"/>
                  </a:cubicBezTo>
                  <a:lnTo>
                    <a:pt x="583915" y="713233"/>
                  </a:lnTo>
                  <a:cubicBezTo>
                    <a:pt x="584235" y="711634"/>
                    <a:pt x="584608" y="710035"/>
                    <a:pt x="584982" y="708437"/>
                  </a:cubicBezTo>
                  <a:cubicBezTo>
                    <a:pt x="585622" y="705452"/>
                    <a:pt x="586369" y="702468"/>
                    <a:pt x="587223" y="699537"/>
                  </a:cubicBezTo>
                  <a:cubicBezTo>
                    <a:pt x="589198" y="693036"/>
                    <a:pt x="591599" y="686748"/>
                    <a:pt x="594694" y="680673"/>
                  </a:cubicBezTo>
                  <a:cubicBezTo>
                    <a:pt x="594961" y="680193"/>
                    <a:pt x="595281" y="679714"/>
                    <a:pt x="595708" y="679394"/>
                  </a:cubicBezTo>
                  <a:cubicBezTo>
                    <a:pt x="595708" y="679341"/>
                    <a:pt x="595761" y="679288"/>
                    <a:pt x="595761" y="679234"/>
                  </a:cubicBezTo>
                  <a:cubicBezTo>
                    <a:pt x="595601" y="679288"/>
                    <a:pt x="595441" y="679341"/>
                    <a:pt x="595281" y="679394"/>
                  </a:cubicBezTo>
                  <a:cubicBezTo>
                    <a:pt x="598643" y="666498"/>
                    <a:pt x="602218" y="653389"/>
                    <a:pt x="606221" y="640227"/>
                  </a:cubicBezTo>
                  <a:close/>
                  <a:moveTo>
                    <a:pt x="165864" y="1221557"/>
                  </a:moveTo>
                  <a:cubicBezTo>
                    <a:pt x="181233" y="1207063"/>
                    <a:pt x="196868" y="1192568"/>
                    <a:pt x="215012" y="1181591"/>
                  </a:cubicBezTo>
                  <a:cubicBezTo>
                    <a:pt x="227926" y="1173331"/>
                    <a:pt x="245803" y="1168215"/>
                    <a:pt x="258396" y="1158410"/>
                  </a:cubicBezTo>
                  <a:lnTo>
                    <a:pt x="258396" y="1158463"/>
                  </a:lnTo>
                  <a:cubicBezTo>
                    <a:pt x="302368" y="1252732"/>
                    <a:pt x="376597" y="1290993"/>
                    <a:pt x="476333" y="1331866"/>
                  </a:cubicBezTo>
                  <a:cubicBezTo>
                    <a:pt x="508832" y="1345828"/>
                    <a:pt x="540477" y="1361921"/>
                    <a:pt x="573669" y="1374284"/>
                  </a:cubicBezTo>
                  <a:cubicBezTo>
                    <a:pt x="607928" y="1387020"/>
                    <a:pt x="643682" y="1394747"/>
                    <a:pt x="679009" y="1403859"/>
                  </a:cubicBezTo>
                  <a:cubicBezTo>
                    <a:pt x="734347" y="1419420"/>
                    <a:pt x="792566" y="1434767"/>
                    <a:pt x="850786" y="1434980"/>
                  </a:cubicBezTo>
                  <a:cubicBezTo>
                    <a:pt x="886273" y="1436206"/>
                    <a:pt x="921706" y="1432156"/>
                    <a:pt x="957193" y="1431143"/>
                  </a:cubicBezTo>
                  <a:cubicBezTo>
                    <a:pt x="1023151" y="1433542"/>
                    <a:pt x="1088948" y="1428266"/>
                    <a:pt x="1153198" y="1412812"/>
                  </a:cubicBezTo>
                  <a:cubicBezTo>
                    <a:pt x="1209443" y="1399276"/>
                    <a:pt x="1258858" y="1367836"/>
                    <a:pt x="1308326" y="1339113"/>
                  </a:cubicBezTo>
                  <a:cubicBezTo>
                    <a:pt x="1320760" y="1328988"/>
                    <a:pt x="1355659" y="1322061"/>
                    <a:pt x="1343439" y="1300585"/>
                  </a:cubicBezTo>
                  <a:cubicBezTo>
                    <a:pt x="1335328" y="1288862"/>
                    <a:pt x="1322307" y="1296962"/>
                    <a:pt x="1313235" y="1302823"/>
                  </a:cubicBezTo>
                  <a:cubicBezTo>
                    <a:pt x="1274333" y="1324885"/>
                    <a:pt x="1236712" y="1349291"/>
                    <a:pt x="1195835" y="1367516"/>
                  </a:cubicBezTo>
                  <a:cubicBezTo>
                    <a:pt x="1140337" y="1391283"/>
                    <a:pt x="1079983" y="1398904"/>
                    <a:pt x="1019682" y="1402474"/>
                  </a:cubicBezTo>
                  <a:cubicBezTo>
                    <a:pt x="985796" y="1402687"/>
                    <a:pt x="952604" y="1401248"/>
                    <a:pt x="918611" y="1404126"/>
                  </a:cubicBezTo>
                  <a:cubicBezTo>
                    <a:pt x="839900" y="1412279"/>
                    <a:pt x="761829" y="1399330"/>
                    <a:pt x="686533" y="1376416"/>
                  </a:cubicBezTo>
                  <a:cubicBezTo>
                    <a:pt x="651580" y="1367356"/>
                    <a:pt x="616093" y="1360162"/>
                    <a:pt x="582154" y="1347426"/>
                  </a:cubicBezTo>
                  <a:cubicBezTo>
                    <a:pt x="528310" y="1325471"/>
                    <a:pt x="475320" y="1301385"/>
                    <a:pt x="422009" y="1277991"/>
                  </a:cubicBezTo>
                  <a:cubicBezTo>
                    <a:pt x="374782" y="1255769"/>
                    <a:pt x="328356" y="1227206"/>
                    <a:pt x="299967" y="1182123"/>
                  </a:cubicBezTo>
                  <a:cubicBezTo>
                    <a:pt x="289934" y="1167203"/>
                    <a:pt x="280329" y="1151909"/>
                    <a:pt x="272057" y="1135922"/>
                  </a:cubicBezTo>
                  <a:lnTo>
                    <a:pt x="272057" y="1135922"/>
                  </a:lnTo>
                  <a:cubicBezTo>
                    <a:pt x="272111" y="1126809"/>
                    <a:pt x="267095" y="1118230"/>
                    <a:pt x="266241" y="1109064"/>
                  </a:cubicBezTo>
                  <a:cubicBezTo>
                    <a:pt x="260157" y="1049114"/>
                    <a:pt x="275900" y="999342"/>
                    <a:pt x="330597" y="968807"/>
                  </a:cubicBezTo>
                  <a:cubicBezTo>
                    <a:pt x="360641" y="950369"/>
                    <a:pt x="393300" y="938273"/>
                    <a:pt x="428840" y="935608"/>
                  </a:cubicBezTo>
                  <a:cubicBezTo>
                    <a:pt x="435404" y="934649"/>
                    <a:pt x="442074" y="935075"/>
                    <a:pt x="448691" y="935502"/>
                  </a:cubicBezTo>
                  <a:cubicBezTo>
                    <a:pt x="456642" y="935928"/>
                    <a:pt x="464540" y="936461"/>
                    <a:pt x="472224" y="934702"/>
                  </a:cubicBezTo>
                  <a:cubicBezTo>
                    <a:pt x="479268" y="932517"/>
                    <a:pt x="484445" y="925323"/>
                    <a:pt x="483484" y="917809"/>
                  </a:cubicBezTo>
                  <a:cubicBezTo>
                    <a:pt x="482364" y="907898"/>
                    <a:pt x="472598" y="902409"/>
                    <a:pt x="467155" y="894895"/>
                  </a:cubicBezTo>
                  <a:cubicBezTo>
                    <a:pt x="409309" y="807448"/>
                    <a:pt x="484498" y="755011"/>
                    <a:pt x="562996" y="721812"/>
                  </a:cubicBezTo>
                  <a:cubicBezTo>
                    <a:pt x="560595" y="731564"/>
                    <a:pt x="558353" y="741369"/>
                    <a:pt x="556272" y="751228"/>
                  </a:cubicBezTo>
                  <a:cubicBezTo>
                    <a:pt x="551523" y="772916"/>
                    <a:pt x="546560" y="794605"/>
                    <a:pt x="543678" y="816560"/>
                  </a:cubicBezTo>
                  <a:cubicBezTo>
                    <a:pt x="538769" y="836490"/>
                    <a:pt x="553177" y="856314"/>
                    <a:pt x="573509" y="858339"/>
                  </a:cubicBezTo>
                  <a:cubicBezTo>
                    <a:pt x="574042" y="858392"/>
                    <a:pt x="574576" y="858392"/>
                    <a:pt x="575056" y="858392"/>
                  </a:cubicBezTo>
                  <a:cubicBezTo>
                    <a:pt x="595334" y="858392"/>
                    <a:pt x="600831" y="834679"/>
                    <a:pt x="606007" y="818852"/>
                  </a:cubicBezTo>
                  <a:cubicBezTo>
                    <a:pt x="612731" y="796577"/>
                    <a:pt x="619134" y="774142"/>
                    <a:pt x="624631" y="751548"/>
                  </a:cubicBezTo>
                  <a:cubicBezTo>
                    <a:pt x="629274" y="732523"/>
                    <a:pt x="633809" y="713446"/>
                    <a:pt x="638239" y="694368"/>
                  </a:cubicBezTo>
                  <a:cubicBezTo>
                    <a:pt x="639946" y="693782"/>
                    <a:pt x="641707" y="693196"/>
                    <a:pt x="643362" y="692663"/>
                  </a:cubicBezTo>
                  <a:cubicBezTo>
                    <a:pt x="664707" y="685096"/>
                    <a:pt x="688080" y="680460"/>
                    <a:pt x="706598" y="666818"/>
                  </a:cubicBezTo>
                  <a:cubicBezTo>
                    <a:pt x="715669" y="659091"/>
                    <a:pt x="724154" y="649019"/>
                    <a:pt x="728743" y="637722"/>
                  </a:cubicBezTo>
                  <a:cubicBezTo>
                    <a:pt x="728743" y="637722"/>
                    <a:pt x="728743" y="637775"/>
                    <a:pt x="728797" y="637775"/>
                  </a:cubicBezTo>
                  <a:cubicBezTo>
                    <a:pt x="773622" y="703747"/>
                    <a:pt x="844169" y="736573"/>
                    <a:pt x="925869" y="738438"/>
                  </a:cubicBezTo>
                  <a:cubicBezTo>
                    <a:pt x="983982" y="737799"/>
                    <a:pt x="1048658" y="724583"/>
                    <a:pt x="1090282" y="681259"/>
                  </a:cubicBezTo>
                  <a:cubicBezTo>
                    <a:pt x="1102289" y="668043"/>
                    <a:pt x="1112695" y="653549"/>
                    <a:pt x="1121553" y="638148"/>
                  </a:cubicBezTo>
                  <a:cubicBezTo>
                    <a:pt x="1121553" y="638148"/>
                    <a:pt x="1121553" y="638095"/>
                    <a:pt x="1121606" y="638095"/>
                  </a:cubicBezTo>
                  <a:cubicBezTo>
                    <a:pt x="1122941" y="639960"/>
                    <a:pt x="1124702" y="641506"/>
                    <a:pt x="1126836" y="642518"/>
                  </a:cubicBezTo>
                  <a:cubicBezTo>
                    <a:pt x="1144660" y="652057"/>
                    <a:pt x="1163657" y="658984"/>
                    <a:pt x="1182067" y="667457"/>
                  </a:cubicBezTo>
                  <a:cubicBezTo>
                    <a:pt x="1191033" y="671294"/>
                    <a:pt x="1199944" y="675397"/>
                    <a:pt x="1208803" y="679607"/>
                  </a:cubicBezTo>
                  <a:cubicBezTo>
                    <a:pt x="1199304" y="698525"/>
                    <a:pt x="1189752" y="717389"/>
                    <a:pt x="1179453" y="735827"/>
                  </a:cubicBezTo>
                  <a:cubicBezTo>
                    <a:pt x="1160722" y="761939"/>
                    <a:pt x="1176571" y="783734"/>
                    <a:pt x="1205227" y="789329"/>
                  </a:cubicBezTo>
                  <a:cubicBezTo>
                    <a:pt x="1206295" y="789436"/>
                    <a:pt x="1207309" y="789436"/>
                    <a:pt x="1208376" y="789436"/>
                  </a:cubicBezTo>
                  <a:cubicBezTo>
                    <a:pt x="1239700" y="789436"/>
                    <a:pt x="1250106" y="748670"/>
                    <a:pt x="1262113" y="725436"/>
                  </a:cubicBezTo>
                  <a:cubicBezTo>
                    <a:pt x="1263767" y="721759"/>
                    <a:pt x="1265261" y="718135"/>
                    <a:pt x="1266862" y="714458"/>
                  </a:cubicBezTo>
                  <a:cubicBezTo>
                    <a:pt x="1273906" y="720054"/>
                    <a:pt x="1280577" y="726075"/>
                    <a:pt x="1286820" y="732736"/>
                  </a:cubicBezTo>
                  <a:cubicBezTo>
                    <a:pt x="1311901" y="758742"/>
                    <a:pt x="1346481" y="788424"/>
                    <a:pt x="1347014" y="827378"/>
                  </a:cubicBezTo>
                  <a:cubicBezTo>
                    <a:pt x="1343492" y="849440"/>
                    <a:pt x="1335861" y="870542"/>
                    <a:pt x="1328017" y="891378"/>
                  </a:cubicBezTo>
                  <a:cubicBezTo>
                    <a:pt x="1325722" y="897720"/>
                    <a:pt x="1322894" y="904647"/>
                    <a:pt x="1320866" y="911681"/>
                  </a:cubicBezTo>
                  <a:cubicBezTo>
                    <a:pt x="1282178" y="965770"/>
                    <a:pt x="1234791" y="1013463"/>
                    <a:pt x="1173903" y="1042826"/>
                  </a:cubicBezTo>
                  <a:cubicBezTo>
                    <a:pt x="1110934" y="1079435"/>
                    <a:pt x="1037665" y="1086150"/>
                    <a:pt x="965731" y="1082260"/>
                  </a:cubicBezTo>
                  <a:cubicBezTo>
                    <a:pt x="905804" y="1080341"/>
                    <a:pt x="845877" y="1078263"/>
                    <a:pt x="787817" y="1061957"/>
                  </a:cubicBezTo>
                  <a:cubicBezTo>
                    <a:pt x="764764" y="1055935"/>
                    <a:pt x="743472" y="1045490"/>
                    <a:pt x="721166" y="1036964"/>
                  </a:cubicBezTo>
                  <a:cubicBezTo>
                    <a:pt x="680770" y="1021883"/>
                    <a:pt x="639466" y="1008934"/>
                    <a:pt x="600297" y="990816"/>
                  </a:cubicBezTo>
                  <a:cubicBezTo>
                    <a:pt x="589198" y="985913"/>
                    <a:pt x="578258" y="980691"/>
                    <a:pt x="568066" y="974083"/>
                  </a:cubicBezTo>
                  <a:cubicBezTo>
                    <a:pt x="551576" y="964278"/>
                    <a:pt x="536901" y="987512"/>
                    <a:pt x="552270" y="998276"/>
                  </a:cubicBezTo>
                  <a:cubicBezTo>
                    <a:pt x="588290" y="1020711"/>
                    <a:pt x="629220" y="1033926"/>
                    <a:pt x="668656" y="1048954"/>
                  </a:cubicBezTo>
                  <a:cubicBezTo>
                    <a:pt x="709212" y="1061211"/>
                    <a:pt x="746780" y="1081833"/>
                    <a:pt x="788084" y="1091745"/>
                  </a:cubicBezTo>
                  <a:cubicBezTo>
                    <a:pt x="856069" y="1110077"/>
                    <a:pt x="926669" y="1109490"/>
                    <a:pt x="996575" y="1111835"/>
                  </a:cubicBezTo>
                  <a:cubicBezTo>
                    <a:pt x="1049886" y="1112528"/>
                    <a:pt x="1104850" y="1104535"/>
                    <a:pt x="1154158" y="1083752"/>
                  </a:cubicBezTo>
                  <a:cubicBezTo>
                    <a:pt x="1210457" y="1056787"/>
                    <a:pt x="1265475" y="1022576"/>
                    <a:pt x="1303363" y="971951"/>
                  </a:cubicBezTo>
                  <a:cubicBezTo>
                    <a:pt x="1310354" y="962839"/>
                    <a:pt x="1317398" y="953620"/>
                    <a:pt x="1324122" y="944134"/>
                  </a:cubicBezTo>
                  <a:cubicBezTo>
                    <a:pt x="1329351" y="951275"/>
                    <a:pt x="1338316" y="953460"/>
                    <a:pt x="1346748" y="954259"/>
                  </a:cubicBezTo>
                  <a:cubicBezTo>
                    <a:pt x="1368947" y="957670"/>
                    <a:pt x="1390613" y="963691"/>
                    <a:pt x="1411531" y="971791"/>
                  </a:cubicBezTo>
                  <a:cubicBezTo>
                    <a:pt x="1525996" y="1017727"/>
                    <a:pt x="1470978" y="1102137"/>
                    <a:pt x="1435865" y="1183296"/>
                  </a:cubicBezTo>
                  <a:cubicBezTo>
                    <a:pt x="1422150" y="1230830"/>
                    <a:pt x="1456410" y="1225234"/>
                    <a:pt x="1490189" y="1232162"/>
                  </a:cubicBezTo>
                  <a:cubicBezTo>
                    <a:pt x="1512869" y="1237278"/>
                    <a:pt x="1537149" y="1242180"/>
                    <a:pt x="1554919" y="1258327"/>
                  </a:cubicBezTo>
                  <a:cubicBezTo>
                    <a:pt x="1610044" y="1314387"/>
                    <a:pt x="1596916" y="1407643"/>
                    <a:pt x="1559028" y="1469778"/>
                  </a:cubicBezTo>
                  <a:cubicBezTo>
                    <a:pt x="1525889" y="1521628"/>
                    <a:pt x="1471512" y="1551417"/>
                    <a:pt x="1418468" y="1579127"/>
                  </a:cubicBezTo>
                  <a:cubicBezTo>
                    <a:pt x="1371402" y="1606358"/>
                    <a:pt x="1321507" y="1628153"/>
                    <a:pt x="1268943" y="1642115"/>
                  </a:cubicBezTo>
                  <a:cubicBezTo>
                    <a:pt x="1215153" y="1659647"/>
                    <a:pt x="1157734" y="1661406"/>
                    <a:pt x="1101542" y="1659700"/>
                  </a:cubicBezTo>
                  <a:cubicBezTo>
                    <a:pt x="1020696" y="1662045"/>
                    <a:pt x="940063" y="1656396"/>
                    <a:pt x="859431" y="1652133"/>
                  </a:cubicBezTo>
                  <a:cubicBezTo>
                    <a:pt x="801798" y="1649682"/>
                    <a:pt x="745660" y="1641582"/>
                    <a:pt x="688187" y="1634761"/>
                  </a:cubicBezTo>
                  <a:cubicBezTo>
                    <a:pt x="648645" y="1630232"/>
                    <a:pt x="608782" y="1627834"/>
                    <a:pt x="569613" y="1620586"/>
                  </a:cubicBezTo>
                  <a:cubicBezTo>
                    <a:pt x="494690" y="1605878"/>
                    <a:pt x="422116" y="1581152"/>
                    <a:pt x="351302" y="1553016"/>
                  </a:cubicBezTo>
                  <a:cubicBezTo>
                    <a:pt x="257596" y="1516886"/>
                    <a:pt x="166024" y="1444785"/>
                    <a:pt x="142330" y="1343110"/>
                  </a:cubicBezTo>
                  <a:cubicBezTo>
                    <a:pt x="134326" y="1302663"/>
                    <a:pt x="137047" y="1253478"/>
                    <a:pt x="165864" y="1221557"/>
                  </a:cubicBezTo>
                  <a:close/>
                  <a:moveTo>
                    <a:pt x="78241" y="1523120"/>
                  </a:moveTo>
                  <a:cubicBezTo>
                    <a:pt x="86726" y="1491307"/>
                    <a:pt x="111219" y="1466527"/>
                    <a:pt x="137368" y="1447823"/>
                  </a:cubicBezTo>
                  <a:cubicBezTo>
                    <a:pt x="142330" y="1443880"/>
                    <a:pt x="146920" y="1439670"/>
                    <a:pt x="151669" y="1435620"/>
                  </a:cubicBezTo>
                  <a:cubicBezTo>
                    <a:pt x="183207" y="1483047"/>
                    <a:pt x="228780" y="1523334"/>
                    <a:pt x="276433" y="1550031"/>
                  </a:cubicBezTo>
                  <a:cubicBezTo>
                    <a:pt x="317790" y="1573425"/>
                    <a:pt x="363042" y="1588986"/>
                    <a:pt x="407548" y="1605346"/>
                  </a:cubicBezTo>
                  <a:cubicBezTo>
                    <a:pt x="469983" y="1626714"/>
                    <a:pt x="533646" y="1646271"/>
                    <a:pt x="599337" y="1654531"/>
                  </a:cubicBezTo>
                  <a:cubicBezTo>
                    <a:pt x="660385" y="1661033"/>
                    <a:pt x="721326" y="1667907"/>
                    <a:pt x="782267" y="1675367"/>
                  </a:cubicBezTo>
                  <a:cubicBezTo>
                    <a:pt x="860498" y="1682615"/>
                    <a:pt x="939103" y="1685546"/>
                    <a:pt x="1017547" y="1688956"/>
                  </a:cubicBezTo>
                  <a:cubicBezTo>
                    <a:pt x="1039053" y="1688423"/>
                    <a:pt x="1060772" y="1688743"/>
                    <a:pt x="1082491" y="1689063"/>
                  </a:cubicBezTo>
                  <a:cubicBezTo>
                    <a:pt x="1095992" y="1689276"/>
                    <a:pt x="1109493" y="1689436"/>
                    <a:pt x="1123047" y="1689436"/>
                  </a:cubicBezTo>
                  <a:cubicBezTo>
                    <a:pt x="1169207" y="1689436"/>
                    <a:pt x="1215100" y="1687091"/>
                    <a:pt x="1259818" y="1674568"/>
                  </a:cubicBezTo>
                  <a:cubicBezTo>
                    <a:pt x="1321934" y="1659434"/>
                    <a:pt x="1381007" y="1634708"/>
                    <a:pt x="1436132" y="1602468"/>
                  </a:cubicBezTo>
                  <a:cubicBezTo>
                    <a:pt x="1479090" y="1578914"/>
                    <a:pt x="1524182" y="1556693"/>
                    <a:pt x="1556734" y="1518911"/>
                  </a:cubicBezTo>
                  <a:cubicBezTo>
                    <a:pt x="1566499" y="1508786"/>
                    <a:pt x="1575304" y="1497329"/>
                    <a:pt x="1583149" y="1484965"/>
                  </a:cubicBezTo>
                  <a:cubicBezTo>
                    <a:pt x="1624399" y="1518644"/>
                    <a:pt x="1659085" y="1562874"/>
                    <a:pt x="1656417" y="1618934"/>
                  </a:cubicBezTo>
                  <a:cubicBezTo>
                    <a:pt x="1653428" y="1660233"/>
                    <a:pt x="1649960" y="1702492"/>
                    <a:pt x="1634431" y="1741233"/>
                  </a:cubicBezTo>
                  <a:cubicBezTo>
                    <a:pt x="1630055" y="1753223"/>
                    <a:pt x="1623438" y="1768730"/>
                    <a:pt x="1618315" y="1781519"/>
                  </a:cubicBezTo>
                  <a:cubicBezTo>
                    <a:pt x="1610364" y="1786422"/>
                    <a:pt x="1602306" y="1791218"/>
                    <a:pt x="1594035" y="1795534"/>
                  </a:cubicBezTo>
                  <a:cubicBezTo>
                    <a:pt x="1590513" y="1797133"/>
                    <a:pt x="1586564" y="1798412"/>
                    <a:pt x="1582668" y="1797772"/>
                  </a:cubicBezTo>
                  <a:cubicBezTo>
                    <a:pt x="1566019" y="1794468"/>
                    <a:pt x="1545741" y="1787701"/>
                    <a:pt x="1528611" y="1782159"/>
                  </a:cubicBezTo>
                  <a:cubicBezTo>
                    <a:pt x="1514523" y="1778429"/>
                    <a:pt x="1497340" y="1770968"/>
                    <a:pt x="1484266" y="1780986"/>
                  </a:cubicBezTo>
                  <a:cubicBezTo>
                    <a:pt x="1467349" y="1798145"/>
                    <a:pt x="1457157" y="1822126"/>
                    <a:pt x="1437092" y="1836354"/>
                  </a:cubicBezTo>
                  <a:cubicBezTo>
                    <a:pt x="1411798" y="1829320"/>
                    <a:pt x="1386344" y="1822658"/>
                    <a:pt x="1361689" y="1813546"/>
                  </a:cubicBezTo>
                  <a:cubicBezTo>
                    <a:pt x="1334421" y="1804274"/>
                    <a:pt x="1298987" y="1788021"/>
                    <a:pt x="1273533" y="1809176"/>
                  </a:cubicBezTo>
                  <a:cubicBezTo>
                    <a:pt x="1254535" y="1828307"/>
                    <a:pt x="1235965" y="1850422"/>
                    <a:pt x="1210991" y="1861719"/>
                  </a:cubicBezTo>
                  <a:cubicBezTo>
                    <a:pt x="1160722" y="1840404"/>
                    <a:pt x="1038626" y="1786688"/>
                    <a:pt x="988037" y="1801556"/>
                  </a:cubicBezTo>
                  <a:cubicBezTo>
                    <a:pt x="960128" y="1819568"/>
                    <a:pt x="934300" y="1842855"/>
                    <a:pt x="903189" y="1855538"/>
                  </a:cubicBezTo>
                  <a:cubicBezTo>
                    <a:pt x="901428" y="1853779"/>
                    <a:pt x="899774" y="1854366"/>
                    <a:pt x="898120" y="1856657"/>
                  </a:cubicBezTo>
                  <a:cubicBezTo>
                    <a:pt x="879282" y="1846265"/>
                    <a:pt x="859591" y="1836833"/>
                    <a:pt x="842835" y="1823138"/>
                  </a:cubicBezTo>
                  <a:cubicBezTo>
                    <a:pt x="827520" y="1810828"/>
                    <a:pt x="817380" y="1792337"/>
                    <a:pt x="799664" y="1783011"/>
                  </a:cubicBezTo>
                  <a:cubicBezTo>
                    <a:pt x="792887" y="1779814"/>
                    <a:pt x="785362" y="1780240"/>
                    <a:pt x="778318" y="1782159"/>
                  </a:cubicBezTo>
                  <a:cubicBezTo>
                    <a:pt x="744592" y="1789779"/>
                    <a:pt x="711347" y="1799158"/>
                    <a:pt x="677995" y="1808057"/>
                  </a:cubicBezTo>
                  <a:cubicBezTo>
                    <a:pt x="642775" y="1816637"/>
                    <a:pt x="607448" y="1826122"/>
                    <a:pt x="571534" y="1831185"/>
                  </a:cubicBezTo>
                  <a:cubicBezTo>
                    <a:pt x="556379" y="1814985"/>
                    <a:pt x="542398" y="1797772"/>
                    <a:pt x="527723" y="1781093"/>
                  </a:cubicBezTo>
                  <a:cubicBezTo>
                    <a:pt x="517477" y="1769050"/>
                    <a:pt x="509579" y="1753756"/>
                    <a:pt x="495438" y="1745709"/>
                  </a:cubicBezTo>
                  <a:cubicBezTo>
                    <a:pt x="473932" y="1737769"/>
                    <a:pt x="449492" y="1742938"/>
                    <a:pt x="426972" y="1743204"/>
                  </a:cubicBezTo>
                  <a:cubicBezTo>
                    <a:pt x="409789" y="1744377"/>
                    <a:pt x="392606" y="1745389"/>
                    <a:pt x="375476" y="1747361"/>
                  </a:cubicBezTo>
                  <a:cubicBezTo>
                    <a:pt x="347460" y="1748693"/>
                    <a:pt x="316243" y="1760204"/>
                    <a:pt x="289561" y="1748373"/>
                  </a:cubicBezTo>
                  <a:cubicBezTo>
                    <a:pt x="280489" y="1726312"/>
                    <a:pt x="273658" y="1697429"/>
                    <a:pt x="250392" y="1686238"/>
                  </a:cubicBezTo>
                  <a:cubicBezTo>
                    <a:pt x="196495" y="1676753"/>
                    <a:pt x="141317" y="1678405"/>
                    <a:pt x="86939" y="1672383"/>
                  </a:cubicBezTo>
                  <a:cubicBezTo>
                    <a:pt x="81656" y="1671957"/>
                    <a:pt x="76320" y="1671477"/>
                    <a:pt x="70983" y="1671158"/>
                  </a:cubicBezTo>
                  <a:cubicBezTo>
                    <a:pt x="75199" y="1668333"/>
                    <a:pt x="77921" y="1663324"/>
                    <a:pt x="76373" y="1656823"/>
                  </a:cubicBezTo>
                  <a:cubicBezTo>
                    <a:pt x="61431" y="1613072"/>
                    <a:pt x="66607" y="1567137"/>
                    <a:pt x="78241" y="1523120"/>
                  </a:cubicBezTo>
                  <a:close/>
                  <a:moveTo>
                    <a:pt x="40299" y="1653892"/>
                  </a:moveTo>
                  <a:cubicBezTo>
                    <a:pt x="42380" y="1652986"/>
                    <a:pt x="44515" y="1651814"/>
                    <a:pt x="46543" y="1650481"/>
                  </a:cubicBezTo>
                  <a:cubicBezTo>
                    <a:pt x="47503" y="1654798"/>
                    <a:pt x="48624" y="1659168"/>
                    <a:pt x="49905" y="1663431"/>
                  </a:cubicBezTo>
                  <a:cubicBezTo>
                    <a:pt x="50758" y="1666681"/>
                    <a:pt x="52413" y="1669079"/>
                    <a:pt x="54387" y="1670731"/>
                  </a:cubicBezTo>
                  <a:cubicBezTo>
                    <a:pt x="51292" y="1670838"/>
                    <a:pt x="48197" y="1670998"/>
                    <a:pt x="45155" y="1671371"/>
                  </a:cubicBezTo>
                  <a:cubicBezTo>
                    <a:pt x="44835" y="1670625"/>
                    <a:pt x="44355" y="1669772"/>
                    <a:pt x="43554" y="1668919"/>
                  </a:cubicBezTo>
                  <a:cubicBezTo>
                    <a:pt x="38645" y="1666415"/>
                    <a:pt x="32988" y="1665189"/>
                    <a:pt x="27332" y="1664443"/>
                  </a:cubicBezTo>
                  <a:cubicBezTo>
                    <a:pt x="31387" y="1660606"/>
                    <a:pt x="35710" y="1657036"/>
                    <a:pt x="40299" y="1653892"/>
                  </a:cubicBezTo>
                  <a:close/>
                  <a:moveTo>
                    <a:pt x="212450" y="2370790"/>
                  </a:moveTo>
                  <a:cubicBezTo>
                    <a:pt x="216453" y="2367699"/>
                    <a:pt x="218907" y="2362637"/>
                    <a:pt x="217253" y="2356509"/>
                  </a:cubicBezTo>
                  <a:cubicBezTo>
                    <a:pt x="205780" y="2319846"/>
                    <a:pt x="190625" y="2284409"/>
                    <a:pt x="179045" y="2247746"/>
                  </a:cubicBezTo>
                  <a:cubicBezTo>
                    <a:pt x="159727" y="2187263"/>
                    <a:pt x="145265" y="2125394"/>
                    <a:pt x="130003" y="2063845"/>
                  </a:cubicBezTo>
                  <a:cubicBezTo>
                    <a:pt x="118263" y="2021693"/>
                    <a:pt x="102841" y="1980714"/>
                    <a:pt x="90248" y="1938829"/>
                  </a:cubicBezTo>
                  <a:cubicBezTo>
                    <a:pt x="73598" y="1888044"/>
                    <a:pt x="64473" y="1835341"/>
                    <a:pt x="51559" y="1783598"/>
                  </a:cubicBezTo>
                  <a:cubicBezTo>
                    <a:pt x="44355" y="1749173"/>
                    <a:pt x="26745" y="1718052"/>
                    <a:pt x="24930" y="1682135"/>
                  </a:cubicBezTo>
                  <a:cubicBezTo>
                    <a:pt x="27118" y="1681389"/>
                    <a:pt x="31441" y="1680750"/>
                    <a:pt x="35550" y="1679737"/>
                  </a:cubicBezTo>
                  <a:cubicBezTo>
                    <a:pt x="36297" y="1683254"/>
                    <a:pt x="40139" y="1685119"/>
                    <a:pt x="43341" y="1686292"/>
                  </a:cubicBezTo>
                  <a:cubicBezTo>
                    <a:pt x="54654" y="1689915"/>
                    <a:pt x="66341" y="1692100"/>
                    <a:pt x="77974" y="1694392"/>
                  </a:cubicBezTo>
                  <a:cubicBezTo>
                    <a:pt x="115062" y="1701106"/>
                    <a:pt x="152790" y="1702438"/>
                    <a:pt x="190358" y="1705795"/>
                  </a:cubicBezTo>
                  <a:cubicBezTo>
                    <a:pt x="189984" y="1707074"/>
                    <a:pt x="189664" y="1708353"/>
                    <a:pt x="189397" y="1709579"/>
                  </a:cubicBezTo>
                  <a:cubicBezTo>
                    <a:pt x="185555" y="1730522"/>
                    <a:pt x="185982" y="1751837"/>
                    <a:pt x="185662" y="1773046"/>
                  </a:cubicBezTo>
                  <a:cubicBezTo>
                    <a:pt x="185181" y="1840031"/>
                    <a:pt x="186409" y="1906962"/>
                    <a:pt x="190091" y="1973786"/>
                  </a:cubicBezTo>
                  <a:cubicBezTo>
                    <a:pt x="191959" y="2011995"/>
                    <a:pt x="192973" y="2050896"/>
                    <a:pt x="194147" y="2089317"/>
                  </a:cubicBezTo>
                  <a:cubicBezTo>
                    <a:pt x="194787" y="2105890"/>
                    <a:pt x="195481" y="2122463"/>
                    <a:pt x="195854" y="2139036"/>
                  </a:cubicBezTo>
                  <a:cubicBezTo>
                    <a:pt x="195747" y="2146123"/>
                    <a:pt x="201617" y="2152465"/>
                    <a:pt x="208822" y="2152518"/>
                  </a:cubicBezTo>
                  <a:cubicBezTo>
                    <a:pt x="215812" y="2152785"/>
                    <a:pt x="222483" y="2146656"/>
                    <a:pt x="222323" y="2139569"/>
                  </a:cubicBezTo>
                  <a:cubicBezTo>
                    <a:pt x="220455" y="2110206"/>
                    <a:pt x="217466" y="2080897"/>
                    <a:pt x="216292" y="2051429"/>
                  </a:cubicBezTo>
                  <a:cubicBezTo>
                    <a:pt x="209942" y="1936484"/>
                    <a:pt x="199323" y="1822072"/>
                    <a:pt x="199696" y="1706648"/>
                  </a:cubicBezTo>
                  <a:cubicBezTo>
                    <a:pt x="212290" y="1707927"/>
                    <a:pt x="224831" y="1709472"/>
                    <a:pt x="237318" y="1711657"/>
                  </a:cubicBezTo>
                  <a:cubicBezTo>
                    <a:pt x="248417" y="1720716"/>
                    <a:pt x="253007" y="1731428"/>
                    <a:pt x="256635" y="1741659"/>
                  </a:cubicBezTo>
                  <a:cubicBezTo>
                    <a:pt x="249058" y="1745496"/>
                    <a:pt x="256742" y="1778375"/>
                    <a:pt x="256422" y="1785836"/>
                  </a:cubicBezTo>
                  <a:cubicBezTo>
                    <a:pt x="263199" y="1860707"/>
                    <a:pt x="261972" y="1936111"/>
                    <a:pt x="264266" y="2011249"/>
                  </a:cubicBezTo>
                  <a:cubicBezTo>
                    <a:pt x="265227" y="2105037"/>
                    <a:pt x="265814" y="2198773"/>
                    <a:pt x="271791" y="2292402"/>
                  </a:cubicBezTo>
                  <a:cubicBezTo>
                    <a:pt x="273445" y="2334767"/>
                    <a:pt x="274939" y="2377185"/>
                    <a:pt x="280596" y="2419283"/>
                  </a:cubicBezTo>
                  <a:cubicBezTo>
                    <a:pt x="282036" y="2425305"/>
                    <a:pt x="281770" y="2432286"/>
                    <a:pt x="282303" y="2438947"/>
                  </a:cubicBezTo>
                  <a:cubicBezTo>
                    <a:pt x="279582" y="2436656"/>
                    <a:pt x="276807" y="2434417"/>
                    <a:pt x="274085" y="2432126"/>
                  </a:cubicBezTo>
                  <a:cubicBezTo>
                    <a:pt x="251993" y="2413262"/>
                    <a:pt x="231715" y="2392479"/>
                    <a:pt x="212450" y="2370790"/>
                  </a:cubicBezTo>
                  <a:close/>
                  <a:moveTo>
                    <a:pt x="449652" y="2551493"/>
                  </a:moveTo>
                  <a:cubicBezTo>
                    <a:pt x="427612" y="2539397"/>
                    <a:pt x="402105" y="2526501"/>
                    <a:pt x="380119" y="2513285"/>
                  </a:cubicBezTo>
                  <a:cubicBezTo>
                    <a:pt x="354237" y="2496339"/>
                    <a:pt x="329530" y="2477422"/>
                    <a:pt x="305410" y="2457918"/>
                  </a:cubicBezTo>
                  <a:cubicBezTo>
                    <a:pt x="309305" y="2455520"/>
                    <a:pt x="312134" y="2451417"/>
                    <a:pt x="311973" y="2446407"/>
                  </a:cubicBezTo>
                  <a:cubicBezTo>
                    <a:pt x="310479" y="2422694"/>
                    <a:pt x="306050" y="2399193"/>
                    <a:pt x="304236" y="2375533"/>
                  </a:cubicBezTo>
                  <a:cubicBezTo>
                    <a:pt x="300287" y="2318887"/>
                    <a:pt x="297939" y="2262134"/>
                    <a:pt x="294737" y="2205434"/>
                  </a:cubicBezTo>
                  <a:cubicBezTo>
                    <a:pt x="290041" y="2107009"/>
                    <a:pt x="290201" y="2007945"/>
                    <a:pt x="284171" y="1909520"/>
                  </a:cubicBezTo>
                  <a:cubicBezTo>
                    <a:pt x="280489" y="1863212"/>
                    <a:pt x="281449" y="1814239"/>
                    <a:pt x="269763" y="1768996"/>
                  </a:cubicBezTo>
                  <a:cubicBezTo>
                    <a:pt x="277074" y="1776883"/>
                    <a:pt x="289241" y="1782106"/>
                    <a:pt x="312614" y="1782265"/>
                  </a:cubicBezTo>
                  <a:cubicBezTo>
                    <a:pt x="357706" y="1780240"/>
                    <a:pt x="402318" y="1772300"/>
                    <a:pt x="447517" y="1771021"/>
                  </a:cubicBezTo>
                  <a:cubicBezTo>
                    <a:pt x="450986" y="1771394"/>
                    <a:pt x="455095" y="1771128"/>
                    <a:pt x="459310" y="1770808"/>
                  </a:cubicBezTo>
                  <a:cubicBezTo>
                    <a:pt x="454721" y="1789353"/>
                    <a:pt x="453814" y="1834062"/>
                    <a:pt x="452853" y="1839818"/>
                  </a:cubicBezTo>
                  <a:cubicBezTo>
                    <a:pt x="450025" y="1931688"/>
                    <a:pt x="455041" y="2023132"/>
                    <a:pt x="459044" y="2115003"/>
                  </a:cubicBezTo>
                  <a:cubicBezTo>
                    <a:pt x="463099" y="2184172"/>
                    <a:pt x="463046" y="2255952"/>
                    <a:pt x="461178" y="2325601"/>
                  </a:cubicBezTo>
                  <a:cubicBezTo>
                    <a:pt x="461232" y="2342814"/>
                    <a:pt x="460698" y="2360026"/>
                    <a:pt x="461285" y="2377238"/>
                  </a:cubicBezTo>
                  <a:cubicBezTo>
                    <a:pt x="461125" y="2384859"/>
                    <a:pt x="467368" y="2391520"/>
                    <a:pt x="475053" y="2391626"/>
                  </a:cubicBezTo>
                  <a:cubicBezTo>
                    <a:pt x="482470" y="2391786"/>
                    <a:pt x="489621" y="2385498"/>
                    <a:pt x="489408" y="2377824"/>
                  </a:cubicBezTo>
                  <a:cubicBezTo>
                    <a:pt x="487913" y="2332582"/>
                    <a:pt x="488927" y="2287286"/>
                    <a:pt x="489354" y="2242044"/>
                  </a:cubicBezTo>
                  <a:cubicBezTo>
                    <a:pt x="486206" y="2084628"/>
                    <a:pt x="466141" y="1927745"/>
                    <a:pt x="466621" y="1770329"/>
                  </a:cubicBezTo>
                  <a:cubicBezTo>
                    <a:pt x="475213" y="1769956"/>
                    <a:pt x="483431" y="1770648"/>
                    <a:pt x="487913" y="1777096"/>
                  </a:cubicBezTo>
                  <a:cubicBezTo>
                    <a:pt x="499653" y="1792657"/>
                    <a:pt x="512034" y="1807631"/>
                    <a:pt x="525108" y="1822126"/>
                  </a:cubicBezTo>
                  <a:cubicBezTo>
                    <a:pt x="526655" y="1823618"/>
                    <a:pt x="528150" y="1825270"/>
                    <a:pt x="529644" y="1826975"/>
                  </a:cubicBezTo>
                  <a:cubicBezTo>
                    <a:pt x="531298" y="1855485"/>
                    <a:pt x="536581" y="1883888"/>
                    <a:pt x="537915" y="1912451"/>
                  </a:cubicBezTo>
                  <a:cubicBezTo>
                    <a:pt x="543465" y="1971761"/>
                    <a:pt x="542771" y="2031392"/>
                    <a:pt x="544906" y="2090862"/>
                  </a:cubicBezTo>
                  <a:cubicBezTo>
                    <a:pt x="547841" y="2152678"/>
                    <a:pt x="552323" y="2211935"/>
                    <a:pt x="552590" y="2274497"/>
                  </a:cubicBezTo>
                  <a:cubicBezTo>
                    <a:pt x="553070" y="2363543"/>
                    <a:pt x="554031" y="2452642"/>
                    <a:pt x="553444" y="2541742"/>
                  </a:cubicBezTo>
                  <a:cubicBezTo>
                    <a:pt x="553604" y="2557782"/>
                    <a:pt x="553604" y="2573768"/>
                    <a:pt x="553978" y="2589808"/>
                  </a:cubicBezTo>
                  <a:cubicBezTo>
                    <a:pt x="518277" y="2579577"/>
                    <a:pt x="482310" y="2569452"/>
                    <a:pt x="449652" y="2551493"/>
                  </a:cubicBezTo>
                  <a:close/>
                  <a:moveTo>
                    <a:pt x="1324228" y="2547550"/>
                  </a:moveTo>
                  <a:cubicBezTo>
                    <a:pt x="1219209" y="2593485"/>
                    <a:pt x="1106665" y="2622315"/>
                    <a:pt x="992413" y="2632440"/>
                  </a:cubicBezTo>
                  <a:cubicBezTo>
                    <a:pt x="927950" y="2638728"/>
                    <a:pt x="863273" y="2633985"/>
                    <a:pt x="798810" y="2631001"/>
                  </a:cubicBezTo>
                  <a:cubicBezTo>
                    <a:pt x="726075" y="2625992"/>
                    <a:pt x="653394" y="2615174"/>
                    <a:pt x="582580" y="2597695"/>
                  </a:cubicBezTo>
                  <a:cubicBezTo>
                    <a:pt x="582580" y="2597535"/>
                    <a:pt x="582634" y="2597429"/>
                    <a:pt x="582634" y="2597269"/>
                  </a:cubicBezTo>
                  <a:cubicBezTo>
                    <a:pt x="582207" y="2581975"/>
                    <a:pt x="581993" y="2566734"/>
                    <a:pt x="581780" y="2551440"/>
                  </a:cubicBezTo>
                  <a:cubicBezTo>
                    <a:pt x="581833" y="2480193"/>
                    <a:pt x="580819" y="2408998"/>
                    <a:pt x="579806" y="2337698"/>
                  </a:cubicBezTo>
                  <a:cubicBezTo>
                    <a:pt x="580339" y="2246200"/>
                    <a:pt x="572548" y="2155129"/>
                    <a:pt x="566571" y="2063845"/>
                  </a:cubicBezTo>
                  <a:cubicBezTo>
                    <a:pt x="563530" y="1992491"/>
                    <a:pt x="560595" y="1919538"/>
                    <a:pt x="547787" y="1848770"/>
                  </a:cubicBezTo>
                  <a:cubicBezTo>
                    <a:pt x="553444" y="1854419"/>
                    <a:pt x="559901" y="1858788"/>
                    <a:pt x="568066" y="1859907"/>
                  </a:cubicBezTo>
                  <a:cubicBezTo>
                    <a:pt x="637278" y="1853300"/>
                    <a:pt x="703823" y="1829106"/>
                    <a:pt x="771541" y="1813333"/>
                  </a:cubicBezTo>
                  <a:cubicBezTo>
                    <a:pt x="764550" y="1891348"/>
                    <a:pt x="757293" y="1969843"/>
                    <a:pt x="756599" y="2048444"/>
                  </a:cubicBezTo>
                  <a:cubicBezTo>
                    <a:pt x="755158" y="2097364"/>
                    <a:pt x="753184" y="2146283"/>
                    <a:pt x="749235" y="2195043"/>
                  </a:cubicBezTo>
                  <a:cubicBezTo>
                    <a:pt x="748008" y="2211616"/>
                    <a:pt x="747261" y="2228135"/>
                    <a:pt x="746460" y="2244655"/>
                  </a:cubicBezTo>
                  <a:cubicBezTo>
                    <a:pt x="744699" y="2252435"/>
                    <a:pt x="750302" y="2260535"/>
                    <a:pt x="758520" y="2260642"/>
                  </a:cubicBezTo>
                  <a:cubicBezTo>
                    <a:pt x="779866" y="2260588"/>
                    <a:pt x="768820" y="2222540"/>
                    <a:pt x="771915" y="2207885"/>
                  </a:cubicBezTo>
                  <a:cubicBezTo>
                    <a:pt x="776931" y="2124808"/>
                    <a:pt x="776504" y="2041570"/>
                    <a:pt x="777678" y="1958386"/>
                  </a:cubicBezTo>
                  <a:cubicBezTo>
                    <a:pt x="778692" y="1918472"/>
                    <a:pt x="782054" y="1878719"/>
                    <a:pt x="783121" y="1838858"/>
                  </a:cubicBezTo>
                  <a:cubicBezTo>
                    <a:pt x="782534" y="1830119"/>
                    <a:pt x="784348" y="1819887"/>
                    <a:pt x="783334" y="1810668"/>
                  </a:cubicBezTo>
                  <a:cubicBezTo>
                    <a:pt x="784989" y="1810295"/>
                    <a:pt x="786590" y="1809922"/>
                    <a:pt x="788244" y="1809603"/>
                  </a:cubicBezTo>
                  <a:cubicBezTo>
                    <a:pt x="801958" y="1820420"/>
                    <a:pt x="811724" y="1835661"/>
                    <a:pt x="825652" y="1846372"/>
                  </a:cubicBezTo>
                  <a:cubicBezTo>
                    <a:pt x="845343" y="1861133"/>
                    <a:pt x="867275" y="1874349"/>
                    <a:pt x="889848" y="1883994"/>
                  </a:cubicBezTo>
                  <a:cubicBezTo>
                    <a:pt x="884032" y="1913197"/>
                    <a:pt x="879816" y="1954442"/>
                    <a:pt x="878375" y="1961210"/>
                  </a:cubicBezTo>
                  <a:cubicBezTo>
                    <a:pt x="870958" y="2048071"/>
                    <a:pt x="864981" y="2135039"/>
                    <a:pt x="851960" y="2221314"/>
                  </a:cubicBezTo>
                  <a:cubicBezTo>
                    <a:pt x="838886" y="2318354"/>
                    <a:pt x="828587" y="2415926"/>
                    <a:pt x="825011" y="2513818"/>
                  </a:cubicBezTo>
                  <a:cubicBezTo>
                    <a:pt x="824318" y="2532310"/>
                    <a:pt x="823304" y="2550801"/>
                    <a:pt x="821703" y="2569239"/>
                  </a:cubicBezTo>
                  <a:cubicBezTo>
                    <a:pt x="821970" y="2583307"/>
                    <a:pt x="810923" y="2607554"/>
                    <a:pt x="830881" y="2612030"/>
                  </a:cubicBezTo>
                  <a:cubicBezTo>
                    <a:pt x="838406" y="2613202"/>
                    <a:pt x="846357" y="2607873"/>
                    <a:pt x="847317" y="2600093"/>
                  </a:cubicBezTo>
                  <a:cubicBezTo>
                    <a:pt x="850893" y="2570624"/>
                    <a:pt x="852494" y="2540996"/>
                    <a:pt x="853401" y="2511314"/>
                  </a:cubicBezTo>
                  <a:cubicBezTo>
                    <a:pt x="853935" y="2473052"/>
                    <a:pt x="857030" y="2434844"/>
                    <a:pt x="859751" y="2396689"/>
                  </a:cubicBezTo>
                  <a:cubicBezTo>
                    <a:pt x="865835" y="2286807"/>
                    <a:pt x="884459" y="2177724"/>
                    <a:pt x="891022" y="2067788"/>
                  </a:cubicBezTo>
                  <a:cubicBezTo>
                    <a:pt x="892997" y="2028941"/>
                    <a:pt x="893157" y="1989986"/>
                    <a:pt x="896572" y="1951245"/>
                  </a:cubicBezTo>
                  <a:cubicBezTo>
                    <a:pt x="898547" y="1930036"/>
                    <a:pt x="900788" y="1907441"/>
                    <a:pt x="902922" y="1885699"/>
                  </a:cubicBezTo>
                  <a:cubicBezTo>
                    <a:pt x="914182" y="1884314"/>
                    <a:pt x="924641" y="1878026"/>
                    <a:pt x="934514" y="1872644"/>
                  </a:cubicBezTo>
                  <a:cubicBezTo>
                    <a:pt x="957033" y="1859055"/>
                    <a:pt x="978859" y="1844347"/>
                    <a:pt x="999617" y="1828201"/>
                  </a:cubicBezTo>
                  <a:cubicBezTo>
                    <a:pt x="1001378" y="1827028"/>
                    <a:pt x="1004206" y="1827295"/>
                    <a:pt x="1006234" y="1827188"/>
                  </a:cubicBezTo>
                  <a:cubicBezTo>
                    <a:pt x="1006341" y="1827188"/>
                    <a:pt x="1006448" y="1827188"/>
                    <a:pt x="1006554" y="1827241"/>
                  </a:cubicBezTo>
                  <a:cubicBezTo>
                    <a:pt x="990012" y="1855378"/>
                    <a:pt x="985209" y="2028354"/>
                    <a:pt x="984302" y="2041570"/>
                  </a:cubicBezTo>
                  <a:cubicBezTo>
                    <a:pt x="982808" y="2086280"/>
                    <a:pt x="980193" y="2130936"/>
                    <a:pt x="974910" y="2175326"/>
                  </a:cubicBezTo>
                  <a:cubicBezTo>
                    <a:pt x="973256" y="2189767"/>
                    <a:pt x="971441" y="2204155"/>
                    <a:pt x="970000" y="2218596"/>
                  </a:cubicBezTo>
                  <a:cubicBezTo>
                    <a:pt x="968933" y="2225631"/>
                    <a:pt x="974430" y="2232452"/>
                    <a:pt x="981634" y="2232505"/>
                  </a:cubicBezTo>
                  <a:cubicBezTo>
                    <a:pt x="988144" y="2232771"/>
                    <a:pt x="993801" y="2227176"/>
                    <a:pt x="993907" y="2220781"/>
                  </a:cubicBezTo>
                  <a:cubicBezTo>
                    <a:pt x="995348" y="2196055"/>
                    <a:pt x="997429" y="2171382"/>
                    <a:pt x="999190" y="2146656"/>
                  </a:cubicBezTo>
                  <a:cubicBezTo>
                    <a:pt x="1005754" y="2040664"/>
                    <a:pt x="1000044" y="1934086"/>
                    <a:pt x="1011998" y="1828414"/>
                  </a:cubicBezTo>
                  <a:cubicBezTo>
                    <a:pt x="1013705" y="1830172"/>
                    <a:pt x="1016480" y="1830119"/>
                    <a:pt x="1018775" y="1830598"/>
                  </a:cubicBezTo>
                  <a:cubicBezTo>
                    <a:pt x="1020109" y="1830812"/>
                    <a:pt x="1020803" y="1829746"/>
                    <a:pt x="1020803" y="1828733"/>
                  </a:cubicBezTo>
                  <a:cubicBezTo>
                    <a:pt x="1060398" y="1833903"/>
                    <a:pt x="1098713" y="1849143"/>
                    <a:pt x="1136442" y="1861559"/>
                  </a:cubicBezTo>
                  <a:cubicBezTo>
                    <a:pt x="1158694" y="1868860"/>
                    <a:pt x="1179453" y="1882076"/>
                    <a:pt x="1201919" y="1888471"/>
                  </a:cubicBezTo>
                  <a:cubicBezTo>
                    <a:pt x="1196529" y="1906269"/>
                    <a:pt x="1194341" y="1925613"/>
                    <a:pt x="1189592" y="1943252"/>
                  </a:cubicBezTo>
                  <a:cubicBezTo>
                    <a:pt x="1181801" y="1979861"/>
                    <a:pt x="1174010" y="2016471"/>
                    <a:pt x="1167179" y="2053347"/>
                  </a:cubicBezTo>
                  <a:cubicBezTo>
                    <a:pt x="1150690" y="2145377"/>
                    <a:pt x="1129664" y="2236502"/>
                    <a:pt x="1113762" y="2328639"/>
                  </a:cubicBezTo>
                  <a:cubicBezTo>
                    <a:pt x="1102823" y="2382141"/>
                    <a:pt x="1093911" y="2436069"/>
                    <a:pt x="1083718" y="2489731"/>
                  </a:cubicBezTo>
                  <a:cubicBezTo>
                    <a:pt x="1078382" y="2515523"/>
                    <a:pt x="1072619" y="2541209"/>
                    <a:pt x="1068616" y="2567267"/>
                  </a:cubicBezTo>
                  <a:cubicBezTo>
                    <a:pt x="1067549" y="2581176"/>
                    <a:pt x="1056450" y="2605315"/>
                    <a:pt x="1076408" y="2609952"/>
                  </a:cubicBezTo>
                  <a:cubicBezTo>
                    <a:pt x="1093110" y="2612136"/>
                    <a:pt x="1093751" y="2592793"/>
                    <a:pt x="1095672" y="2580909"/>
                  </a:cubicBezTo>
                  <a:cubicBezTo>
                    <a:pt x="1098393" y="2564016"/>
                    <a:pt x="1101115" y="2547124"/>
                    <a:pt x="1104477" y="2530391"/>
                  </a:cubicBezTo>
                  <a:cubicBezTo>
                    <a:pt x="1119579" y="2459410"/>
                    <a:pt x="1129718" y="2387523"/>
                    <a:pt x="1143325" y="2316275"/>
                  </a:cubicBezTo>
                  <a:cubicBezTo>
                    <a:pt x="1164564" y="2186996"/>
                    <a:pt x="1189165" y="2058356"/>
                    <a:pt x="1209176" y="1928864"/>
                  </a:cubicBezTo>
                  <a:cubicBezTo>
                    <a:pt x="1210937" y="1916021"/>
                    <a:pt x="1213018" y="1903178"/>
                    <a:pt x="1214939" y="1890389"/>
                  </a:cubicBezTo>
                  <a:cubicBezTo>
                    <a:pt x="1228120" y="1888524"/>
                    <a:pt x="1239380" y="1879731"/>
                    <a:pt x="1249733" y="1871844"/>
                  </a:cubicBezTo>
                  <a:cubicBezTo>
                    <a:pt x="1265955" y="1859268"/>
                    <a:pt x="1280097" y="1844400"/>
                    <a:pt x="1294398" y="1829799"/>
                  </a:cubicBezTo>
                  <a:cubicBezTo>
                    <a:pt x="1299147" y="1828574"/>
                    <a:pt x="1303897" y="1828201"/>
                    <a:pt x="1308646" y="1828414"/>
                  </a:cubicBezTo>
                  <a:cubicBezTo>
                    <a:pt x="1301549" y="1840830"/>
                    <a:pt x="1294451" y="1883088"/>
                    <a:pt x="1292103" y="1889643"/>
                  </a:cubicBezTo>
                  <a:cubicBezTo>
                    <a:pt x="1279189" y="1950233"/>
                    <a:pt x="1268250" y="2011409"/>
                    <a:pt x="1261152" y="2073011"/>
                  </a:cubicBezTo>
                  <a:cubicBezTo>
                    <a:pt x="1257417" y="2104558"/>
                    <a:pt x="1254429" y="2136158"/>
                    <a:pt x="1250373" y="2167652"/>
                  </a:cubicBezTo>
                  <a:cubicBezTo>
                    <a:pt x="1249199" y="2174740"/>
                    <a:pt x="1254909" y="2181614"/>
                    <a:pt x="1262113" y="2181667"/>
                  </a:cubicBezTo>
                  <a:cubicBezTo>
                    <a:pt x="1276948" y="2181561"/>
                    <a:pt x="1274600" y="2164348"/>
                    <a:pt x="1275507" y="2153957"/>
                  </a:cubicBezTo>
                  <a:cubicBezTo>
                    <a:pt x="1277588" y="2122143"/>
                    <a:pt x="1279936" y="2090330"/>
                    <a:pt x="1282765" y="2058569"/>
                  </a:cubicBezTo>
                  <a:cubicBezTo>
                    <a:pt x="1288795" y="1996541"/>
                    <a:pt x="1298774" y="1934086"/>
                    <a:pt x="1308753" y="1872430"/>
                  </a:cubicBezTo>
                  <a:cubicBezTo>
                    <a:pt x="1310941" y="1859002"/>
                    <a:pt x="1313449" y="1845626"/>
                    <a:pt x="1314783" y="1832144"/>
                  </a:cubicBezTo>
                  <a:cubicBezTo>
                    <a:pt x="1314783" y="1831185"/>
                    <a:pt x="1314836" y="1830066"/>
                    <a:pt x="1314836" y="1829000"/>
                  </a:cubicBezTo>
                  <a:cubicBezTo>
                    <a:pt x="1332286" y="1831611"/>
                    <a:pt x="1349576" y="1841096"/>
                    <a:pt x="1366119" y="1845679"/>
                  </a:cubicBezTo>
                  <a:cubicBezTo>
                    <a:pt x="1388958" y="1853086"/>
                    <a:pt x="1412171" y="1860014"/>
                    <a:pt x="1435545" y="1865343"/>
                  </a:cubicBezTo>
                  <a:cubicBezTo>
                    <a:pt x="1436292" y="1865343"/>
                    <a:pt x="1436986" y="1865183"/>
                    <a:pt x="1437733" y="1865130"/>
                  </a:cubicBezTo>
                  <a:cubicBezTo>
                    <a:pt x="1425406" y="1894386"/>
                    <a:pt x="1411905" y="1944531"/>
                    <a:pt x="1409236" y="1951671"/>
                  </a:cubicBezTo>
                  <a:cubicBezTo>
                    <a:pt x="1389278" y="2021054"/>
                    <a:pt x="1379033" y="2092621"/>
                    <a:pt x="1362597" y="2162856"/>
                  </a:cubicBezTo>
                  <a:cubicBezTo>
                    <a:pt x="1338636" y="2264745"/>
                    <a:pt x="1321507" y="2367966"/>
                    <a:pt x="1301015" y="2470494"/>
                  </a:cubicBezTo>
                  <a:cubicBezTo>
                    <a:pt x="1296586" y="2489359"/>
                    <a:pt x="1292263" y="2508596"/>
                    <a:pt x="1288048" y="2527673"/>
                  </a:cubicBezTo>
                  <a:cubicBezTo>
                    <a:pt x="1284899" y="2535880"/>
                    <a:pt x="1287781" y="2545845"/>
                    <a:pt x="1296799" y="2548509"/>
                  </a:cubicBezTo>
                  <a:cubicBezTo>
                    <a:pt x="1317291" y="2553199"/>
                    <a:pt x="1316651" y="2526767"/>
                    <a:pt x="1320226" y="2513339"/>
                  </a:cubicBezTo>
                  <a:cubicBezTo>
                    <a:pt x="1329671" y="2471347"/>
                    <a:pt x="1337996" y="2429195"/>
                    <a:pt x="1344186" y="2386617"/>
                  </a:cubicBezTo>
                  <a:cubicBezTo>
                    <a:pt x="1360302" y="2282916"/>
                    <a:pt x="1383782" y="2180548"/>
                    <a:pt x="1401872" y="2077274"/>
                  </a:cubicBezTo>
                  <a:cubicBezTo>
                    <a:pt x="1412652" y="2004001"/>
                    <a:pt x="1430742" y="1932327"/>
                    <a:pt x="1451447" y="1861293"/>
                  </a:cubicBezTo>
                  <a:cubicBezTo>
                    <a:pt x="1472632" y="1850689"/>
                    <a:pt x="1487574" y="1821752"/>
                    <a:pt x="1501502" y="1805073"/>
                  </a:cubicBezTo>
                  <a:cubicBezTo>
                    <a:pt x="1502943" y="1805339"/>
                    <a:pt x="1504437" y="1805606"/>
                    <a:pt x="1505878" y="1805926"/>
                  </a:cubicBezTo>
                  <a:cubicBezTo>
                    <a:pt x="1499741" y="1816690"/>
                    <a:pt x="1497553" y="1829906"/>
                    <a:pt x="1493711" y="1841629"/>
                  </a:cubicBezTo>
                  <a:cubicBezTo>
                    <a:pt x="1482185" y="1885380"/>
                    <a:pt x="1476154" y="1930302"/>
                    <a:pt x="1469324" y="1974905"/>
                  </a:cubicBezTo>
                  <a:cubicBezTo>
                    <a:pt x="1462493" y="2023558"/>
                    <a:pt x="1452248" y="2071465"/>
                    <a:pt x="1440187" y="2119052"/>
                  </a:cubicBezTo>
                  <a:cubicBezTo>
                    <a:pt x="1432556" y="2150866"/>
                    <a:pt x="1426206" y="2182893"/>
                    <a:pt x="1419055" y="2214813"/>
                  </a:cubicBezTo>
                  <a:cubicBezTo>
                    <a:pt x="1417668" y="2221847"/>
                    <a:pt x="1423164" y="2229201"/>
                    <a:pt x="1430208" y="2230160"/>
                  </a:cubicBezTo>
                  <a:cubicBezTo>
                    <a:pt x="1447925" y="2232185"/>
                    <a:pt x="1446484" y="2210497"/>
                    <a:pt x="1448886" y="2198507"/>
                  </a:cubicBezTo>
                  <a:cubicBezTo>
                    <a:pt x="1452087" y="2178896"/>
                    <a:pt x="1455609" y="2159392"/>
                    <a:pt x="1459558" y="2139889"/>
                  </a:cubicBezTo>
                  <a:cubicBezTo>
                    <a:pt x="1470178" y="2090010"/>
                    <a:pt x="1481544" y="2040185"/>
                    <a:pt x="1487467" y="1989453"/>
                  </a:cubicBezTo>
                  <a:cubicBezTo>
                    <a:pt x="1496112" y="1929290"/>
                    <a:pt x="1500435" y="1867475"/>
                    <a:pt x="1518792" y="1809336"/>
                  </a:cubicBezTo>
                  <a:cubicBezTo>
                    <a:pt x="1548249" y="1818236"/>
                    <a:pt x="1578933" y="1833423"/>
                    <a:pt x="1607109" y="1821859"/>
                  </a:cubicBezTo>
                  <a:cubicBezTo>
                    <a:pt x="1553585" y="2000857"/>
                    <a:pt x="1505344" y="2181401"/>
                    <a:pt x="1461106" y="2362903"/>
                  </a:cubicBezTo>
                  <a:cubicBezTo>
                    <a:pt x="1461266" y="2362317"/>
                    <a:pt x="1461373" y="2361678"/>
                    <a:pt x="1461533" y="2361092"/>
                  </a:cubicBezTo>
                  <a:cubicBezTo>
                    <a:pt x="1451714" y="2402817"/>
                    <a:pt x="1437999" y="2444809"/>
                    <a:pt x="1427807" y="2486747"/>
                  </a:cubicBezTo>
                  <a:cubicBezTo>
                    <a:pt x="1427113" y="2489891"/>
                    <a:pt x="1425939" y="2493568"/>
                    <a:pt x="1424712" y="2497405"/>
                  </a:cubicBezTo>
                  <a:cubicBezTo>
                    <a:pt x="1391947" y="2515630"/>
                    <a:pt x="1357634" y="2530924"/>
                    <a:pt x="1324228" y="2547550"/>
                  </a:cubicBezTo>
                  <a:close/>
                  <a:moveTo>
                    <a:pt x="1605615" y="2068268"/>
                  </a:moveTo>
                  <a:cubicBezTo>
                    <a:pt x="1584483" y="2134879"/>
                    <a:pt x="1563030" y="2201331"/>
                    <a:pt x="1538003" y="2266610"/>
                  </a:cubicBezTo>
                  <a:cubicBezTo>
                    <a:pt x="1517138" y="2322937"/>
                    <a:pt x="1501022" y="2380862"/>
                    <a:pt x="1484159" y="2438521"/>
                  </a:cubicBezTo>
                  <a:cubicBezTo>
                    <a:pt x="1482718" y="2448859"/>
                    <a:pt x="1472472" y="2463513"/>
                    <a:pt x="1471992" y="2475077"/>
                  </a:cubicBezTo>
                  <a:cubicBezTo>
                    <a:pt x="1470498" y="2474491"/>
                    <a:pt x="1468897" y="2474171"/>
                    <a:pt x="1467189" y="2474171"/>
                  </a:cubicBezTo>
                  <a:cubicBezTo>
                    <a:pt x="1464521" y="2474224"/>
                    <a:pt x="1462120" y="2475024"/>
                    <a:pt x="1459879" y="2476143"/>
                  </a:cubicBezTo>
                  <a:cubicBezTo>
                    <a:pt x="1467296" y="2448059"/>
                    <a:pt x="1474607" y="2419976"/>
                    <a:pt x="1482451" y="2391999"/>
                  </a:cubicBezTo>
                  <a:cubicBezTo>
                    <a:pt x="1505024" y="2291709"/>
                    <a:pt x="1531172" y="2190726"/>
                    <a:pt x="1553852" y="2090116"/>
                  </a:cubicBezTo>
                  <a:cubicBezTo>
                    <a:pt x="1575838" y="1998672"/>
                    <a:pt x="1602626" y="1907921"/>
                    <a:pt x="1619009" y="1815038"/>
                  </a:cubicBezTo>
                  <a:cubicBezTo>
                    <a:pt x="1619382" y="1814772"/>
                    <a:pt x="1619809" y="1814505"/>
                    <a:pt x="1620183" y="1814186"/>
                  </a:cubicBezTo>
                  <a:cubicBezTo>
                    <a:pt x="1632670" y="1806725"/>
                    <a:pt x="1644944" y="1798998"/>
                    <a:pt x="1657377" y="1791431"/>
                  </a:cubicBezTo>
                  <a:cubicBezTo>
                    <a:pt x="1665915" y="1785782"/>
                    <a:pt x="1681231" y="1780187"/>
                    <a:pt x="1682191" y="1769583"/>
                  </a:cubicBezTo>
                  <a:cubicBezTo>
                    <a:pt x="1688221" y="1767344"/>
                    <a:pt x="1694145" y="1764467"/>
                    <a:pt x="1699801" y="1762548"/>
                  </a:cubicBezTo>
                  <a:cubicBezTo>
                    <a:pt x="1677762" y="1866888"/>
                    <a:pt x="1640461" y="1967605"/>
                    <a:pt x="1605615" y="20682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9" name="Google Shape;2259;p23"/>
            <p:cNvSpPr/>
            <p:nvPr/>
          </p:nvSpPr>
          <p:spPr>
            <a:xfrm>
              <a:off x="1625265" y="5407562"/>
              <a:ext cx="405563" cy="394339"/>
            </a:xfrm>
            <a:custGeom>
              <a:rect b="b" l="l" r="r" t="t"/>
              <a:pathLst>
                <a:path extrusionOk="0" h="394339" w="405563">
                  <a:moveTo>
                    <a:pt x="384404" y="79199"/>
                  </a:moveTo>
                  <a:cubicBezTo>
                    <a:pt x="420745" y="149594"/>
                    <a:pt x="410392" y="239546"/>
                    <a:pt x="373465" y="307809"/>
                  </a:cubicBezTo>
                  <a:cubicBezTo>
                    <a:pt x="360177" y="330937"/>
                    <a:pt x="343581" y="353531"/>
                    <a:pt x="319941" y="367759"/>
                  </a:cubicBezTo>
                  <a:cubicBezTo>
                    <a:pt x="281412" y="387689"/>
                    <a:pt x="237174" y="397335"/>
                    <a:pt x="193416" y="394883"/>
                  </a:cubicBezTo>
                  <a:cubicBezTo>
                    <a:pt x="151579" y="391633"/>
                    <a:pt x="108728" y="381242"/>
                    <a:pt x="74468" y="355982"/>
                  </a:cubicBezTo>
                  <a:cubicBezTo>
                    <a:pt x="43304" y="330510"/>
                    <a:pt x="16729" y="297951"/>
                    <a:pt x="4562" y="258890"/>
                  </a:cubicBezTo>
                  <a:cubicBezTo>
                    <a:pt x="-9153" y="211995"/>
                    <a:pt x="10645" y="163715"/>
                    <a:pt x="29696" y="121191"/>
                  </a:cubicBezTo>
                  <a:cubicBezTo>
                    <a:pt x="43090" y="92841"/>
                    <a:pt x="58993" y="64491"/>
                    <a:pt x="84554" y="45360"/>
                  </a:cubicBezTo>
                  <a:cubicBezTo>
                    <a:pt x="127405" y="14399"/>
                    <a:pt x="181462" y="-468"/>
                    <a:pt x="234079" y="11"/>
                  </a:cubicBezTo>
                  <a:cubicBezTo>
                    <a:pt x="259587" y="704"/>
                    <a:pt x="283120" y="5873"/>
                    <a:pt x="307134" y="15625"/>
                  </a:cubicBezTo>
                  <a:cubicBezTo>
                    <a:pt x="312950" y="17597"/>
                    <a:pt x="318767" y="20794"/>
                    <a:pt x="324904" y="21913"/>
                  </a:cubicBezTo>
                  <a:cubicBezTo>
                    <a:pt x="315192" y="37367"/>
                    <a:pt x="305960" y="53194"/>
                    <a:pt x="297635" y="69394"/>
                  </a:cubicBezTo>
                  <a:cubicBezTo>
                    <a:pt x="291872" y="80531"/>
                    <a:pt x="286215" y="91722"/>
                    <a:pt x="281733" y="103392"/>
                  </a:cubicBezTo>
                  <a:cubicBezTo>
                    <a:pt x="275382" y="93907"/>
                    <a:pt x="270793" y="83142"/>
                    <a:pt x="268018" y="71632"/>
                  </a:cubicBezTo>
                  <a:cubicBezTo>
                    <a:pt x="265510" y="64331"/>
                    <a:pt x="259213" y="40245"/>
                    <a:pt x="248647" y="51595"/>
                  </a:cubicBezTo>
                  <a:cubicBezTo>
                    <a:pt x="244325" y="67049"/>
                    <a:pt x="249768" y="84101"/>
                    <a:pt x="253290" y="99395"/>
                  </a:cubicBezTo>
                  <a:cubicBezTo>
                    <a:pt x="260974" y="127212"/>
                    <a:pt x="283867" y="147249"/>
                    <a:pt x="308948" y="159825"/>
                  </a:cubicBezTo>
                  <a:cubicBezTo>
                    <a:pt x="325064" y="167339"/>
                    <a:pt x="336644" y="143412"/>
                    <a:pt x="320741" y="135366"/>
                  </a:cubicBezTo>
                  <a:cubicBezTo>
                    <a:pt x="309642" y="130889"/>
                    <a:pt x="300036" y="124281"/>
                    <a:pt x="292085" y="116235"/>
                  </a:cubicBezTo>
                  <a:cubicBezTo>
                    <a:pt x="303025" y="101793"/>
                    <a:pt x="316419" y="74456"/>
                    <a:pt x="320635" y="69767"/>
                  </a:cubicBezTo>
                  <a:cubicBezTo>
                    <a:pt x="327785" y="57777"/>
                    <a:pt x="335363" y="46106"/>
                    <a:pt x="343154" y="34543"/>
                  </a:cubicBezTo>
                  <a:cubicBezTo>
                    <a:pt x="343261" y="34596"/>
                    <a:pt x="343314" y="34649"/>
                    <a:pt x="343368" y="34702"/>
                  </a:cubicBezTo>
                  <a:cubicBezTo>
                    <a:pt x="359003" y="47439"/>
                    <a:pt x="373838" y="61720"/>
                    <a:pt x="384404" y="79199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0" name="Google Shape;2260;p23"/>
            <p:cNvSpPr/>
            <p:nvPr/>
          </p:nvSpPr>
          <p:spPr>
            <a:xfrm>
              <a:off x="1616699" y="5893069"/>
              <a:ext cx="53363" cy="138551"/>
            </a:xfrm>
            <a:custGeom>
              <a:rect b="b" l="l" r="r" t="t"/>
              <a:pathLst>
                <a:path extrusionOk="0" h="138551" w="53363">
                  <a:moveTo>
                    <a:pt x="41677" y="59811"/>
                  </a:moveTo>
                  <a:cubicBezTo>
                    <a:pt x="46587" y="85710"/>
                    <a:pt x="58540" y="112035"/>
                    <a:pt x="52830" y="138679"/>
                  </a:cubicBezTo>
                  <a:cubicBezTo>
                    <a:pt x="47867" y="137507"/>
                    <a:pt x="41250" y="136707"/>
                    <a:pt x="39222" y="131379"/>
                  </a:cubicBezTo>
                  <a:cubicBezTo>
                    <a:pt x="33139" y="116191"/>
                    <a:pt x="30097" y="100044"/>
                    <a:pt x="25561" y="84377"/>
                  </a:cubicBezTo>
                  <a:cubicBezTo>
                    <a:pt x="17183" y="57840"/>
                    <a:pt x="10779" y="30396"/>
                    <a:pt x="214" y="4657"/>
                  </a:cubicBezTo>
                  <a:cubicBezTo>
                    <a:pt x="160" y="4497"/>
                    <a:pt x="107" y="4391"/>
                    <a:pt x="0" y="4284"/>
                  </a:cubicBezTo>
                  <a:cubicBezTo>
                    <a:pt x="320" y="3431"/>
                    <a:pt x="640" y="2525"/>
                    <a:pt x="854" y="1620"/>
                  </a:cubicBezTo>
                  <a:cubicBezTo>
                    <a:pt x="9339" y="3538"/>
                    <a:pt x="20812" y="-2644"/>
                    <a:pt x="29670" y="1406"/>
                  </a:cubicBezTo>
                  <a:cubicBezTo>
                    <a:pt x="35594" y="20324"/>
                    <a:pt x="36607" y="40521"/>
                    <a:pt x="41677" y="59811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1" name="Google Shape;2261;p23"/>
            <p:cNvSpPr/>
            <p:nvPr/>
          </p:nvSpPr>
          <p:spPr>
            <a:xfrm>
              <a:off x="1272164" y="6120368"/>
              <a:ext cx="26681" cy="127893"/>
            </a:xfrm>
            <a:custGeom>
              <a:rect b="b" l="l" r="r" t="t"/>
              <a:pathLst>
                <a:path extrusionOk="0" h="127893" w="26681">
                  <a:moveTo>
                    <a:pt x="28515" y="7087"/>
                  </a:moveTo>
                  <a:cubicBezTo>
                    <a:pt x="26007" y="24726"/>
                    <a:pt x="22325" y="42205"/>
                    <a:pt x="19604" y="59790"/>
                  </a:cubicBezTo>
                  <a:cubicBezTo>
                    <a:pt x="15174" y="82758"/>
                    <a:pt x="14160" y="107537"/>
                    <a:pt x="2260" y="128160"/>
                  </a:cubicBezTo>
                  <a:cubicBezTo>
                    <a:pt x="713" y="127148"/>
                    <a:pt x="-141" y="125549"/>
                    <a:pt x="19" y="123737"/>
                  </a:cubicBezTo>
                  <a:cubicBezTo>
                    <a:pt x="19" y="113079"/>
                    <a:pt x="553" y="102422"/>
                    <a:pt x="1193" y="91817"/>
                  </a:cubicBezTo>
                  <a:cubicBezTo>
                    <a:pt x="2687" y="67571"/>
                    <a:pt x="6103" y="43484"/>
                    <a:pt x="7010" y="19184"/>
                  </a:cubicBezTo>
                  <a:cubicBezTo>
                    <a:pt x="7437" y="14921"/>
                    <a:pt x="7490" y="10551"/>
                    <a:pt x="7277" y="6608"/>
                  </a:cubicBezTo>
                  <a:cubicBezTo>
                    <a:pt x="7650" y="5276"/>
                    <a:pt x="8077" y="3890"/>
                    <a:pt x="8611" y="2558"/>
                  </a:cubicBezTo>
                  <a:cubicBezTo>
                    <a:pt x="8771" y="1759"/>
                    <a:pt x="9038" y="853"/>
                    <a:pt x="9464" y="0"/>
                  </a:cubicBezTo>
                  <a:cubicBezTo>
                    <a:pt x="11599" y="2238"/>
                    <a:pt x="14587" y="3730"/>
                    <a:pt x="18003" y="3783"/>
                  </a:cubicBezTo>
                  <a:cubicBezTo>
                    <a:pt x="21631" y="4103"/>
                    <a:pt x="25687" y="4796"/>
                    <a:pt x="28515" y="7087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2" name="Google Shape;2262;p23"/>
            <p:cNvSpPr/>
            <p:nvPr/>
          </p:nvSpPr>
          <p:spPr>
            <a:xfrm>
              <a:off x="1923860" y="6263130"/>
              <a:ext cx="133409" cy="106578"/>
            </a:xfrm>
            <a:custGeom>
              <a:rect b="b" l="l" r="r" t="t"/>
              <a:pathLst>
                <a:path extrusionOk="0" h="106578" w="133409">
                  <a:moveTo>
                    <a:pt x="135223" y="16413"/>
                  </a:moveTo>
                  <a:cubicBezTo>
                    <a:pt x="137838" y="22808"/>
                    <a:pt x="135063" y="29096"/>
                    <a:pt x="129460" y="32773"/>
                  </a:cubicBezTo>
                  <a:cubicBezTo>
                    <a:pt x="115319" y="43271"/>
                    <a:pt x="100644" y="53236"/>
                    <a:pt x="86609" y="63947"/>
                  </a:cubicBezTo>
                  <a:cubicBezTo>
                    <a:pt x="71614" y="75084"/>
                    <a:pt x="56459" y="85955"/>
                    <a:pt x="40610" y="95867"/>
                  </a:cubicBezTo>
                  <a:cubicBezTo>
                    <a:pt x="29617" y="101942"/>
                    <a:pt x="14248" y="112760"/>
                    <a:pt x="0" y="111374"/>
                  </a:cubicBezTo>
                  <a:cubicBezTo>
                    <a:pt x="1868" y="103274"/>
                    <a:pt x="11206" y="99278"/>
                    <a:pt x="16756" y="93682"/>
                  </a:cubicBezTo>
                  <a:cubicBezTo>
                    <a:pt x="33406" y="79614"/>
                    <a:pt x="49895" y="65332"/>
                    <a:pt x="66224" y="50944"/>
                  </a:cubicBezTo>
                  <a:cubicBezTo>
                    <a:pt x="86236" y="34052"/>
                    <a:pt x="105073" y="15401"/>
                    <a:pt x="126365" y="0"/>
                  </a:cubicBezTo>
                  <a:cubicBezTo>
                    <a:pt x="127539" y="4530"/>
                    <a:pt x="129460" y="9006"/>
                    <a:pt x="133036" y="11191"/>
                  </a:cubicBezTo>
                  <a:cubicBezTo>
                    <a:pt x="133569" y="13003"/>
                    <a:pt x="134316" y="14761"/>
                    <a:pt x="135223" y="16413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3" name="Google Shape;2263;p23"/>
            <p:cNvSpPr/>
            <p:nvPr/>
          </p:nvSpPr>
          <p:spPr>
            <a:xfrm>
              <a:off x="2098333" y="5715211"/>
              <a:ext cx="74709" cy="138551"/>
            </a:xfrm>
            <a:custGeom>
              <a:rect b="b" l="l" r="r" t="t"/>
              <a:pathLst>
                <a:path extrusionOk="0" h="138551" w="74709">
                  <a:moveTo>
                    <a:pt x="63636" y="1332"/>
                  </a:moveTo>
                  <a:cubicBezTo>
                    <a:pt x="67211" y="5276"/>
                    <a:pt x="73401" y="7887"/>
                    <a:pt x="77830" y="11670"/>
                  </a:cubicBezTo>
                  <a:cubicBezTo>
                    <a:pt x="72494" y="24779"/>
                    <a:pt x="66517" y="37569"/>
                    <a:pt x="60434" y="50358"/>
                  </a:cubicBezTo>
                  <a:cubicBezTo>
                    <a:pt x="59900" y="50038"/>
                    <a:pt x="59367" y="49719"/>
                    <a:pt x="58833" y="49399"/>
                  </a:cubicBezTo>
                  <a:cubicBezTo>
                    <a:pt x="58566" y="50198"/>
                    <a:pt x="58193" y="51051"/>
                    <a:pt x="57872" y="51850"/>
                  </a:cubicBezTo>
                  <a:cubicBezTo>
                    <a:pt x="57606" y="52650"/>
                    <a:pt x="56965" y="53183"/>
                    <a:pt x="56218" y="53502"/>
                  </a:cubicBezTo>
                  <a:cubicBezTo>
                    <a:pt x="55471" y="55954"/>
                    <a:pt x="54671" y="58352"/>
                    <a:pt x="53763" y="60696"/>
                  </a:cubicBezTo>
                  <a:cubicBezTo>
                    <a:pt x="51842" y="65652"/>
                    <a:pt x="49868" y="70555"/>
                    <a:pt x="47947" y="75457"/>
                  </a:cubicBezTo>
                  <a:cubicBezTo>
                    <a:pt x="47787" y="75884"/>
                    <a:pt x="47627" y="76363"/>
                    <a:pt x="47520" y="76790"/>
                  </a:cubicBezTo>
                  <a:cubicBezTo>
                    <a:pt x="47627" y="76896"/>
                    <a:pt x="47787" y="76949"/>
                    <a:pt x="47893" y="77003"/>
                  </a:cubicBezTo>
                  <a:lnTo>
                    <a:pt x="47893" y="77056"/>
                  </a:lnTo>
                  <a:cubicBezTo>
                    <a:pt x="47253" y="78282"/>
                    <a:pt x="46613" y="79561"/>
                    <a:pt x="45972" y="80840"/>
                  </a:cubicBezTo>
                  <a:cubicBezTo>
                    <a:pt x="45866" y="81053"/>
                    <a:pt x="45759" y="81266"/>
                    <a:pt x="45652" y="81479"/>
                  </a:cubicBezTo>
                  <a:cubicBezTo>
                    <a:pt x="45599" y="81639"/>
                    <a:pt x="45492" y="81746"/>
                    <a:pt x="45439" y="81852"/>
                  </a:cubicBezTo>
                  <a:cubicBezTo>
                    <a:pt x="35673" y="101836"/>
                    <a:pt x="28522" y="124323"/>
                    <a:pt x="12513" y="139990"/>
                  </a:cubicBezTo>
                  <a:cubicBezTo>
                    <a:pt x="8458" y="138179"/>
                    <a:pt x="-1681" y="137646"/>
                    <a:pt x="240" y="131518"/>
                  </a:cubicBezTo>
                  <a:cubicBezTo>
                    <a:pt x="5309" y="115318"/>
                    <a:pt x="13207" y="100130"/>
                    <a:pt x="19717" y="84463"/>
                  </a:cubicBezTo>
                  <a:cubicBezTo>
                    <a:pt x="20304" y="84037"/>
                    <a:pt x="20731" y="83397"/>
                    <a:pt x="20945" y="82545"/>
                  </a:cubicBezTo>
                  <a:cubicBezTo>
                    <a:pt x="34179" y="55474"/>
                    <a:pt x="45545" y="27710"/>
                    <a:pt x="57339" y="0"/>
                  </a:cubicBezTo>
                  <a:cubicBezTo>
                    <a:pt x="59153" y="586"/>
                    <a:pt x="61448" y="1172"/>
                    <a:pt x="63636" y="1332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4" name="Google Shape;2264;p23"/>
            <p:cNvSpPr/>
            <p:nvPr/>
          </p:nvSpPr>
          <p:spPr>
            <a:xfrm>
              <a:off x="968495" y="6528776"/>
              <a:ext cx="1584899" cy="420983"/>
            </a:xfrm>
            <a:custGeom>
              <a:rect b="b" l="l" r="r" t="t"/>
              <a:pathLst>
                <a:path extrusionOk="0" h="420983" w="1584899">
                  <a:moveTo>
                    <a:pt x="1516110" y="49452"/>
                  </a:moveTo>
                  <a:cubicBezTo>
                    <a:pt x="1557360" y="83131"/>
                    <a:pt x="1591993" y="127361"/>
                    <a:pt x="1589325" y="183421"/>
                  </a:cubicBezTo>
                  <a:cubicBezTo>
                    <a:pt x="1586390" y="224720"/>
                    <a:pt x="1582868" y="266978"/>
                    <a:pt x="1567339" y="305720"/>
                  </a:cubicBezTo>
                  <a:cubicBezTo>
                    <a:pt x="1562963" y="317656"/>
                    <a:pt x="1556293" y="333217"/>
                    <a:pt x="1551223" y="346006"/>
                  </a:cubicBezTo>
                  <a:cubicBezTo>
                    <a:pt x="1543272" y="350909"/>
                    <a:pt x="1535268" y="355705"/>
                    <a:pt x="1526943" y="360021"/>
                  </a:cubicBezTo>
                  <a:cubicBezTo>
                    <a:pt x="1523421" y="361567"/>
                    <a:pt x="1519472" y="362899"/>
                    <a:pt x="1515630" y="362259"/>
                  </a:cubicBezTo>
                  <a:cubicBezTo>
                    <a:pt x="1498927" y="358955"/>
                    <a:pt x="1478702" y="352188"/>
                    <a:pt x="1461572" y="346646"/>
                  </a:cubicBezTo>
                  <a:cubicBezTo>
                    <a:pt x="1447484" y="342915"/>
                    <a:pt x="1430301" y="335455"/>
                    <a:pt x="1417227" y="345473"/>
                  </a:cubicBezTo>
                  <a:cubicBezTo>
                    <a:pt x="1400311" y="362632"/>
                    <a:pt x="1390119" y="386612"/>
                    <a:pt x="1370054" y="400787"/>
                  </a:cubicBezTo>
                  <a:cubicBezTo>
                    <a:pt x="1344706" y="393753"/>
                    <a:pt x="1319305" y="387092"/>
                    <a:pt x="1294651" y="377980"/>
                  </a:cubicBezTo>
                  <a:cubicBezTo>
                    <a:pt x="1267382" y="368707"/>
                    <a:pt x="1231949" y="352454"/>
                    <a:pt x="1206494" y="373610"/>
                  </a:cubicBezTo>
                  <a:cubicBezTo>
                    <a:pt x="1187497" y="392741"/>
                    <a:pt x="1168926" y="414856"/>
                    <a:pt x="1143952" y="426153"/>
                  </a:cubicBezTo>
                  <a:cubicBezTo>
                    <a:pt x="1093684" y="404837"/>
                    <a:pt x="971588" y="351122"/>
                    <a:pt x="920999" y="365990"/>
                  </a:cubicBezTo>
                  <a:cubicBezTo>
                    <a:pt x="893090" y="384001"/>
                    <a:pt x="867315" y="407395"/>
                    <a:pt x="836257" y="420025"/>
                  </a:cubicBezTo>
                  <a:cubicBezTo>
                    <a:pt x="834496" y="418053"/>
                    <a:pt x="832735" y="418639"/>
                    <a:pt x="831028" y="421037"/>
                  </a:cubicBezTo>
                  <a:cubicBezTo>
                    <a:pt x="812190" y="410646"/>
                    <a:pt x="792553" y="401214"/>
                    <a:pt x="775796" y="387518"/>
                  </a:cubicBezTo>
                  <a:cubicBezTo>
                    <a:pt x="760428" y="375209"/>
                    <a:pt x="750342" y="356717"/>
                    <a:pt x="732625" y="347392"/>
                  </a:cubicBezTo>
                  <a:cubicBezTo>
                    <a:pt x="725848" y="344194"/>
                    <a:pt x="718324" y="344621"/>
                    <a:pt x="711280" y="346539"/>
                  </a:cubicBezTo>
                  <a:cubicBezTo>
                    <a:pt x="677554" y="354159"/>
                    <a:pt x="644308" y="363538"/>
                    <a:pt x="610956" y="372437"/>
                  </a:cubicBezTo>
                  <a:cubicBezTo>
                    <a:pt x="575736" y="381017"/>
                    <a:pt x="540409" y="390503"/>
                    <a:pt x="504496" y="395565"/>
                  </a:cubicBezTo>
                  <a:cubicBezTo>
                    <a:pt x="489394" y="379365"/>
                    <a:pt x="475359" y="362153"/>
                    <a:pt x="460738" y="345473"/>
                  </a:cubicBezTo>
                  <a:cubicBezTo>
                    <a:pt x="450438" y="333430"/>
                    <a:pt x="442541" y="318136"/>
                    <a:pt x="428453" y="310089"/>
                  </a:cubicBezTo>
                  <a:cubicBezTo>
                    <a:pt x="406947" y="302149"/>
                    <a:pt x="382506" y="307318"/>
                    <a:pt x="359987" y="307585"/>
                  </a:cubicBezTo>
                  <a:cubicBezTo>
                    <a:pt x="342804" y="308757"/>
                    <a:pt x="325621" y="309770"/>
                    <a:pt x="308491" y="311741"/>
                  </a:cubicBezTo>
                  <a:cubicBezTo>
                    <a:pt x="280475" y="313073"/>
                    <a:pt x="249204" y="324531"/>
                    <a:pt x="222576" y="312754"/>
                  </a:cubicBezTo>
                  <a:cubicBezTo>
                    <a:pt x="213504" y="290639"/>
                    <a:pt x="206620" y="261809"/>
                    <a:pt x="183407" y="250619"/>
                  </a:cubicBezTo>
                  <a:cubicBezTo>
                    <a:pt x="129509" y="241133"/>
                    <a:pt x="74331" y="242785"/>
                    <a:pt x="19954" y="236763"/>
                  </a:cubicBezTo>
                  <a:cubicBezTo>
                    <a:pt x="14671" y="236337"/>
                    <a:pt x="9281" y="235858"/>
                    <a:pt x="3945" y="235538"/>
                  </a:cubicBezTo>
                  <a:cubicBezTo>
                    <a:pt x="8214" y="232767"/>
                    <a:pt x="10882" y="227758"/>
                    <a:pt x="9335" y="221256"/>
                  </a:cubicBezTo>
                  <a:cubicBezTo>
                    <a:pt x="-5767" y="177453"/>
                    <a:pt x="-591" y="131517"/>
                    <a:pt x="11042" y="87501"/>
                  </a:cubicBezTo>
                  <a:cubicBezTo>
                    <a:pt x="19527" y="55687"/>
                    <a:pt x="44021" y="30908"/>
                    <a:pt x="70169" y="12203"/>
                  </a:cubicBezTo>
                  <a:cubicBezTo>
                    <a:pt x="75132" y="8260"/>
                    <a:pt x="79668" y="4103"/>
                    <a:pt x="84417" y="0"/>
                  </a:cubicBezTo>
                  <a:cubicBezTo>
                    <a:pt x="115955" y="47427"/>
                    <a:pt x="161581" y="87714"/>
                    <a:pt x="209235" y="114412"/>
                  </a:cubicBezTo>
                  <a:cubicBezTo>
                    <a:pt x="250592" y="137752"/>
                    <a:pt x="295844" y="153366"/>
                    <a:pt x="340349" y="169726"/>
                  </a:cubicBezTo>
                  <a:cubicBezTo>
                    <a:pt x="402785" y="191095"/>
                    <a:pt x="466447" y="210652"/>
                    <a:pt x="532138" y="218912"/>
                  </a:cubicBezTo>
                  <a:cubicBezTo>
                    <a:pt x="593186" y="225413"/>
                    <a:pt x="654127" y="232287"/>
                    <a:pt x="715069" y="239748"/>
                  </a:cubicBezTo>
                  <a:cubicBezTo>
                    <a:pt x="793300" y="246995"/>
                    <a:pt x="871904" y="249926"/>
                    <a:pt x="950349" y="253336"/>
                  </a:cubicBezTo>
                  <a:cubicBezTo>
                    <a:pt x="971854" y="252804"/>
                    <a:pt x="993573" y="253123"/>
                    <a:pt x="1015292" y="253443"/>
                  </a:cubicBezTo>
                  <a:cubicBezTo>
                    <a:pt x="1028793" y="253656"/>
                    <a:pt x="1042294" y="253816"/>
                    <a:pt x="1055849" y="253816"/>
                  </a:cubicBezTo>
                  <a:cubicBezTo>
                    <a:pt x="1102008" y="253816"/>
                    <a:pt x="1147901" y="251471"/>
                    <a:pt x="1192620" y="238948"/>
                  </a:cubicBezTo>
                  <a:cubicBezTo>
                    <a:pt x="1254735" y="223814"/>
                    <a:pt x="1313808" y="199088"/>
                    <a:pt x="1368933" y="166848"/>
                  </a:cubicBezTo>
                  <a:cubicBezTo>
                    <a:pt x="1411891" y="143294"/>
                    <a:pt x="1456983" y="121073"/>
                    <a:pt x="1489535" y="83291"/>
                  </a:cubicBezTo>
                  <a:cubicBezTo>
                    <a:pt x="1499407" y="73273"/>
                    <a:pt x="1508266" y="61815"/>
                    <a:pt x="1516110" y="4945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5" name="Google Shape;2265;p23"/>
            <p:cNvSpPr/>
            <p:nvPr/>
          </p:nvSpPr>
          <p:spPr>
            <a:xfrm>
              <a:off x="1881009" y="5904601"/>
              <a:ext cx="85381" cy="95920"/>
            </a:xfrm>
            <a:custGeom>
              <a:rect b="b" l="l" r="r" t="t"/>
              <a:pathLst>
                <a:path extrusionOk="0" h="95920" w="85381">
                  <a:moveTo>
                    <a:pt x="69960" y="0"/>
                  </a:moveTo>
                  <a:cubicBezTo>
                    <a:pt x="72628" y="8420"/>
                    <a:pt x="83567" y="7834"/>
                    <a:pt x="88690" y="13695"/>
                  </a:cubicBezTo>
                  <a:cubicBezTo>
                    <a:pt x="80045" y="27604"/>
                    <a:pt x="68199" y="39541"/>
                    <a:pt x="57846" y="52277"/>
                  </a:cubicBezTo>
                  <a:cubicBezTo>
                    <a:pt x="41730" y="68477"/>
                    <a:pt x="29190" y="92723"/>
                    <a:pt x="6991" y="100663"/>
                  </a:cubicBezTo>
                  <a:cubicBezTo>
                    <a:pt x="4536" y="100184"/>
                    <a:pt x="2241" y="99224"/>
                    <a:pt x="0" y="98159"/>
                  </a:cubicBezTo>
                  <a:cubicBezTo>
                    <a:pt x="15849" y="60377"/>
                    <a:pt x="49468" y="34478"/>
                    <a:pt x="69960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6" name="Google Shape;2266;p23"/>
            <p:cNvSpPr/>
            <p:nvPr/>
          </p:nvSpPr>
          <p:spPr>
            <a:xfrm>
              <a:off x="1428912" y="6222523"/>
              <a:ext cx="32018" cy="117236"/>
            </a:xfrm>
            <a:custGeom>
              <a:rect b="b" l="l" r="r" t="t"/>
              <a:pathLst>
                <a:path extrusionOk="0" h="117236" w="32018">
                  <a:moveTo>
                    <a:pt x="34580" y="122458"/>
                  </a:moveTo>
                  <a:cubicBezTo>
                    <a:pt x="32872" y="122032"/>
                    <a:pt x="31218" y="121606"/>
                    <a:pt x="29670" y="120806"/>
                  </a:cubicBezTo>
                  <a:cubicBezTo>
                    <a:pt x="14622" y="82172"/>
                    <a:pt x="9179" y="40340"/>
                    <a:pt x="0" y="0"/>
                  </a:cubicBezTo>
                  <a:cubicBezTo>
                    <a:pt x="3682" y="2132"/>
                    <a:pt x="8271" y="2238"/>
                    <a:pt x="12060" y="4316"/>
                  </a:cubicBezTo>
                  <a:cubicBezTo>
                    <a:pt x="20705" y="43431"/>
                    <a:pt x="33352" y="82065"/>
                    <a:pt x="34580" y="122458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7" name="Google Shape;2267;p23"/>
            <p:cNvSpPr/>
            <p:nvPr/>
          </p:nvSpPr>
          <p:spPr>
            <a:xfrm>
              <a:off x="2178405" y="6144242"/>
              <a:ext cx="64036" cy="149209"/>
            </a:xfrm>
            <a:custGeom>
              <a:rect b="b" l="l" r="r" t="t"/>
              <a:pathLst>
                <a:path extrusionOk="0" h="149209" w="64036">
                  <a:moveTo>
                    <a:pt x="59927" y="7834"/>
                  </a:moveTo>
                  <a:cubicBezTo>
                    <a:pt x="61475" y="8420"/>
                    <a:pt x="62969" y="9059"/>
                    <a:pt x="64357" y="9965"/>
                  </a:cubicBezTo>
                  <a:cubicBezTo>
                    <a:pt x="50749" y="51158"/>
                    <a:pt x="41464" y="93842"/>
                    <a:pt x="27109" y="134821"/>
                  </a:cubicBezTo>
                  <a:cubicBezTo>
                    <a:pt x="21772" y="149742"/>
                    <a:pt x="15902" y="153846"/>
                    <a:pt x="0" y="153100"/>
                  </a:cubicBezTo>
                  <a:cubicBezTo>
                    <a:pt x="3842" y="101676"/>
                    <a:pt x="22840" y="50891"/>
                    <a:pt x="33833" y="0"/>
                  </a:cubicBezTo>
                  <a:cubicBezTo>
                    <a:pt x="38475" y="4050"/>
                    <a:pt x="45946" y="4849"/>
                    <a:pt x="51603" y="6821"/>
                  </a:cubicBezTo>
                  <a:cubicBezTo>
                    <a:pt x="54698" y="7940"/>
                    <a:pt x="57526" y="8206"/>
                    <a:pt x="59927" y="783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8" name="Google Shape;2268;p23"/>
            <p:cNvSpPr/>
            <p:nvPr/>
          </p:nvSpPr>
          <p:spPr>
            <a:xfrm>
              <a:off x="926334" y="6773053"/>
              <a:ext cx="256145" cy="756705"/>
            </a:xfrm>
            <a:custGeom>
              <a:rect b="b" l="l" r="r" t="t"/>
              <a:pathLst>
                <a:path extrusionOk="0" h="756705" w="256145">
                  <a:moveTo>
                    <a:pt x="211854" y="695210"/>
                  </a:moveTo>
                  <a:cubicBezTo>
                    <a:pt x="211907" y="694250"/>
                    <a:pt x="211053" y="693344"/>
                    <a:pt x="210093" y="693344"/>
                  </a:cubicBezTo>
                  <a:cubicBezTo>
                    <a:pt x="209079" y="693344"/>
                    <a:pt x="208278" y="694091"/>
                    <a:pt x="208225" y="695103"/>
                  </a:cubicBezTo>
                  <a:cubicBezTo>
                    <a:pt x="208172" y="696062"/>
                    <a:pt x="209025" y="696968"/>
                    <a:pt x="209986" y="696968"/>
                  </a:cubicBezTo>
                  <a:cubicBezTo>
                    <a:pt x="211000" y="697021"/>
                    <a:pt x="211800" y="696222"/>
                    <a:pt x="211854" y="695210"/>
                  </a:cubicBezTo>
                  <a:close/>
                  <a:moveTo>
                    <a:pt x="257426" y="759263"/>
                  </a:moveTo>
                  <a:cubicBezTo>
                    <a:pt x="254705" y="756972"/>
                    <a:pt x="251930" y="754734"/>
                    <a:pt x="249208" y="752442"/>
                  </a:cubicBezTo>
                  <a:cubicBezTo>
                    <a:pt x="227116" y="733524"/>
                    <a:pt x="206784" y="712795"/>
                    <a:pt x="187520" y="691106"/>
                  </a:cubicBezTo>
                  <a:cubicBezTo>
                    <a:pt x="191522" y="688016"/>
                    <a:pt x="193977" y="682953"/>
                    <a:pt x="192376" y="676772"/>
                  </a:cubicBezTo>
                  <a:cubicBezTo>
                    <a:pt x="180849" y="640109"/>
                    <a:pt x="165747" y="604671"/>
                    <a:pt x="154168" y="568009"/>
                  </a:cubicBezTo>
                  <a:cubicBezTo>
                    <a:pt x="134850" y="507525"/>
                    <a:pt x="120388" y="445710"/>
                    <a:pt x="105126" y="384108"/>
                  </a:cubicBezTo>
                  <a:cubicBezTo>
                    <a:pt x="93386" y="341956"/>
                    <a:pt x="77964" y="300977"/>
                    <a:pt x="65370" y="259092"/>
                  </a:cubicBezTo>
                  <a:cubicBezTo>
                    <a:pt x="48721" y="208307"/>
                    <a:pt x="39542" y="155604"/>
                    <a:pt x="26682" y="103860"/>
                  </a:cubicBezTo>
                  <a:cubicBezTo>
                    <a:pt x="19478" y="69436"/>
                    <a:pt x="1868" y="38368"/>
                    <a:pt x="0" y="2398"/>
                  </a:cubicBezTo>
                  <a:cubicBezTo>
                    <a:pt x="2188" y="1652"/>
                    <a:pt x="6510" y="1066"/>
                    <a:pt x="10673" y="0"/>
                  </a:cubicBezTo>
                  <a:cubicBezTo>
                    <a:pt x="11366" y="3517"/>
                    <a:pt x="15209" y="5382"/>
                    <a:pt x="18410" y="6555"/>
                  </a:cubicBezTo>
                  <a:cubicBezTo>
                    <a:pt x="29724" y="10178"/>
                    <a:pt x="41410" y="12363"/>
                    <a:pt x="53043" y="14655"/>
                  </a:cubicBezTo>
                  <a:cubicBezTo>
                    <a:pt x="90078" y="21369"/>
                    <a:pt x="127859" y="22648"/>
                    <a:pt x="165427" y="26005"/>
                  </a:cubicBezTo>
                  <a:cubicBezTo>
                    <a:pt x="165054" y="27284"/>
                    <a:pt x="164787" y="28616"/>
                    <a:pt x="164467" y="29842"/>
                  </a:cubicBezTo>
                  <a:cubicBezTo>
                    <a:pt x="160625" y="50785"/>
                    <a:pt x="160998" y="72100"/>
                    <a:pt x="160731" y="93309"/>
                  </a:cubicBezTo>
                  <a:cubicBezTo>
                    <a:pt x="160198" y="160294"/>
                    <a:pt x="161478" y="227225"/>
                    <a:pt x="165160" y="294103"/>
                  </a:cubicBezTo>
                  <a:cubicBezTo>
                    <a:pt x="167028" y="332311"/>
                    <a:pt x="168042" y="371212"/>
                    <a:pt x="169216" y="409633"/>
                  </a:cubicBezTo>
                  <a:cubicBezTo>
                    <a:pt x="169856" y="426206"/>
                    <a:pt x="170497" y="442779"/>
                    <a:pt x="170924" y="459352"/>
                  </a:cubicBezTo>
                  <a:cubicBezTo>
                    <a:pt x="170817" y="466440"/>
                    <a:pt x="176687" y="472781"/>
                    <a:pt x="183891" y="472834"/>
                  </a:cubicBezTo>
                  <a:cubicBezTo>
                    <a:pt x="190882" y="473101"/>
                    <a:pt x="197552" y="466972"/>
                    <a:pt x="197392" y="459885"/>
                  </a:cubicBezTo>
                  <a:cubicBezTo>
                    <a:pt x="195524" y="430469"/>
                    <a:pt x="192483" y="401214"/>
                    <a:pt x="191362" y="371745"/>
                  </a:cubicBezTo>
                  <a:cubicBezTo>
                    <a:pt x="185012" y="256800"/>
                    <a:pt x="174339" y="142335"/>
                    <a:pt x="174713" y="26911"/>
                  </a:cubicBezTo>
                  <a:cubicBezTo>
                    <a:pt x="187306" y="28190"/>
                    <a:pt x="199847" y="29789"/>
                    <a:pt x="212334" y="31920"/>
                  </a:cubicBezTo>
                  <a:cubicBezTo>
                    <a:pt x="223434" y="40979"/>
                    <a:pt x="228023" y="51690"/>
                    <a:pt x="231652" y="61922"/>
                  </a:cubicBezTo>
                  <a:cubicBezTo>
                    <a:pt x="224074" y="65759"/>
                    <a:pt x="231758" y="98691"/>
                    <a:pt x="231438" y="106099"/>
                  </a:cubicBezTo>
                  <a:cubicBezTo>
                    <a:pt x="238215" y="181023"/>
                    <a:pt x="236988" y="256374"/>
                    <a:pt x="239283" y="331511"/>
                  </a:cubicBezTo>
                  <a:cubicBezTo>
                    <a:pt x="240243" y="425300"/>
                    <a:pt x="240830" y="519036"/>
                    <a:pt x="246807" y="612665"/>
                  </a:cubicBezTo>
                  <a:cubicBezTo>
                    <a:pt x="248461" y="655083"/>
                    <a:pt x="249955" y="697501"/>
                    <a:pt x="255612" y="739546"/>
                  </a:cubicBezTo>
                  <a:cubicBezTo>
                    <a:pt x="257106" y="745621"/>
                    <a:pt x="256893" y="752549"/>
                    <a:pt x="257426" y="759263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9" name="Google Shape;2269;p23"/>
            <p:cNvSpPr/>
            <p:nvPr/>
          </p:nvSpPr>
          <p:spPr>
            <a:xfrm>
              <a:off x="1171273" y="6862366"/>
              <a:ext cx="282827" cy="820652"/>
            </a:xfrm>
            <a:custGeom>
              <a:rect b="b" l="l" r="r" t="t"/>
              <a:pathLst>
                <a:path extrusionOk="0" h="820652" w="282827">
                  <a:moveTo>
                    <a:pt x="282721" y="505447"/>
                  </a:moveTo>
                  <a:cubicBezTo>
                    <a:pt x="283254" y="594546"/>
                    <a:pt x="284161" y="683593"/>
                    <a:pt x="283574" y="772692"/>
                  </a:cubicBezTo>
                  <a:cubicBezTo>
                    <a:pt x="283734" y="788732"/>
                    <a:pt x="283681" y="804719"/>
                    <a:pt x="284055" y="820759"/>
                  </a:cubicBezTo>
                  <a:cubicBezTo>
                    <a:pt x="248354" y="810474"/>
                    <a:pt x="212441" y="800349"/>
                    <a:pt x="179782" y="782390"/>
                  </a:cubicBezTo>
                  <a:cubicBezTo>
                    <a:pt x="157690" y="770294"/>
                    <a:pt x="132235" y="757398"/>
                    <a:pt x="110249" y="744182"/>
                  </a:cubicBezTo>
                  <a:cubicBezTo>
                    <a:pt x="84315" y="727236"/>
                    <a:pt x="59661" y="708319"/>
                    <a:pt x="35540" y="688815"/>
                  </a:cubicBezTo>
                  <a:cubicBezTo>
                    <a:pt x="39436" y="686417"/>
                    <a:pt x="42264" y="682260"/>
                    <a:pt x="42157" y="677304"/>
                  </a:cubicBezTo>
                  <a:cubicBezTo>
                    <a:pt x="40663" y="653644"/>
                    <a:pt x="36234" y="630144"/>
                    <a:pt x="34420" y="606430"/>
                  </a:cubicBezTo>
                  <a:cubicBezTo>
                    <a:pt x="30471" y="549784"/>
                    <a:pt x="28123" y="493031"/>
                    <a:pt x="24921" y="436331"/>
                  </a:cubicBezTo>
                  <a:cubicBezTo>
                    <a:pt x="20225" y="337906"/>
                    <a:pt x="20385" y="238842"/>
                    <a:pt x="14355" y="140417"/>
                  </a:cubicBezTo>
                  <a:cubicBezTo>
                    <a:pt x="10673" y="94215"/>
                    <a:pt x="11740" y="45242"/>
                    <a:pt x="0" y="0"/>
                  </a:cubicBezTo>
                  <a:cubicBezTo>
                    <a:pt x="7311" y="7834"/>
                    <a:pt x="19531" y="13003"/>
                    <a:pt x="42851" y="13162"/>
                  </a:cubicBezTo>
                  <a:cubicBezTo>
                    <a:pt x="87943" y="11137"/>
                    <a:pt x="132555" y="3197"/>
                    <a:pt x="177701" y="1918"/>
                  </a:cubicBezTo>
                  <a:cubicBezTo>
                    <a:pt x="181170" y="2291"/>
                    <a:pt x="185279" y="2025"/>
                    <a:pt x="189494" y="1705"/>
                  </a:cubicBezTo>
                  <a:cubicBezTo>
                    <a:pt x="184905" y="20250"/>
                    <a:pt x="184051" y="64959"/>
                    <a:pt x="183037" y="70715"/>
                  </a:cubicBezTo>
                  <a:cubicBezTo>
                    <a:pt x="180209" y="162585"/>
                    <a:pt x="185225" y="254029"/>
                    <a:pt x="189227" y="345900"/>
                  </a:cubicBezTo>
                  <a:cubicBezTo>
                    <a:pt x="193283" y="415069"/>
                    <a:pt x="193230" y="486849"/>
                    <a:pt x="191362" y="556498"/>
                  </a:cubicBezTo>
                  <a:cubicBezTo>
                    <a:pt x="191415" y="573711"/>
                    <a:pt x="190828" y="590923"/>
                    <a:pt x="191469" y="608135"/>
                  </a:cubicBezTo>
                  <a:cubicBezTo>
                    <a:pt x="191309" y="615756"/>
                    <a:pt x="197552" y="622417"/>
                    <a:pt x="205237" y="622523"/>
                  </a:cubicBezTo>
                  <a:cubicBezTo>
                    <a:pt x="212654" y="622683"/>
                    <a:pt x="219805" y="616395"/>
                    <a:pt x="219591" y="608721"/>
                  </a:cubicBezTo>
                  <a:cubicBezTo>
                    <a:pt x="218097" y="563479"/>
                    <a:pt x="219111" y="518183"/>
                    <a:pt x="219538" y="472941"/>
                  </a:cubicBezTo>
                  <a:cubicBezTo>
                    <a:pt x="216390" y="315525"/>
                    <a:pt x="196271" y="158695"/>
                    <a:pt x="196805" y="1226"/>
                  </a:cubicBezTo>
                  <a:cubicBezTo>
                    <a:pt x="205397" y="853"/>
                    <a:pt x="213615" y="1545"/>
                    <a:pt x="218151" y="7993"/>
                  </a:cubicBezTo>
                  <a:cubicBezTo>
                    <a:pt x="229891" y="23607"/>
                    <a:pt x="242271" y="38528"/>
                    <a:pt x="255292" y="53076"/>
                  </a:cubicBezTo>
                  <a:cubicBezTo>
                    <a:pt x="256839" y="54568"/>
                    <a:pt x="258280" y="56167"/>
                    <a:pt x="259721" y="57872"/>
                  </a:cubicBezTo>
                  <a:cubicBezTo>
                    <a:pt x="261322" y="86382"/>
                    <a:pt x="266765" y="114838"/>
                    <a:pt x="268046" y="143401"/>
                  </a:cubicBezTo>
                  <a:cubicBezTo>
                    <a:pt x="273595" y="202712"/>
                    <a:pt x="272902" y="262342"/>
                    <a:pt x="275036" y="321813"/>
                  </a:cubicBezTo>
                  <a:cubicBezTo>
                    <a:pt x="277971" y="383628"/>
                    <a:pt x="282454" y="442886"/>
                    <a:pt x="282721" y="505447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0" name="Google Shape;2270;p23"/>
            <p:cNvSpPr/>
            <p:nvPr/>
          </p:nvSpPr>
          <p:spPr>
            <a:xfrm>
              <a:off x="1449137" y="6898282"/>
              <a:ext cx="1056599" cy="825981"/>
            </a:xfrm>
            <a:custGeom>
              <a:rect b="b" l="l" r="r" t="t"/>
              <a:pathLst>
                <a:path extrusionOk="0" h="825981" w="1056599">
                  <a:moveTo>
                    <a:pt x="970845" y="4316"/>
                  </a:moveTo>
                  <a:cubicBezTo>
                    <a:pt x="1000301" y="13162"/>
                    <a:pt x="1030985" y="28403"/>
                    <a:pt x="1059108" y="16893"/>
                  </a:cubicBezTo>
                  <a:cubicBezTo>
                    <a:pt x="1005584" y="195837"/>
                    <a:pt x="957397" y="376381"/>
                    <a:pt x="913159" y="557884"/>
                  </a:cubicBezTo>
                  <a:cubicBezTo>
                    <a:pt x="903393" y="599023"/>
                    <a:pt x="889945" y="640375"/>
                    <a:pt x="879860" y="681727"/>
                  </a:cubicBezTo>
                  <a:cubicBezTo>
                    <a:pt x="879166" y="684871"/>
                    <a:pt x="877939" y="688602"/>
                    <a:pt x="876711" y="692492"/>
                  </a:cubicBezTo>
                  <a:cubicBezTo>
                    <a:pt x="844159" y="710663"/>
                    <a:pt x="809793" y="725904"/>
                    <a:pt x="776441" y="742584"/>
                  </a:cubicBezTo>
                  <a:cubicBezTo>
                    <a:pt x="671421" y="788519"/>
                    <a:pt x="558877" y="817348"/>
                    <a:pt x="444626" y="827473"/>
                  </a:cubicBezTo>
                  <a:cubicBezTo>
                    <a:pt x="380163" y="833761"/>
                    <a:pt x="315486" y="829019"/>
                    <a:pt x="251022" y="826034"/>
                  </a:cubicBezTo>
                  <a:cubicBezTo>
                    <a:pt x="178341" y="821078"/>
                    <a:pt x="105607" y="810314"/>
                    <a:pt x="34793" y="792835"/>
                  </a:cubicBezTo>
                  <a:cubicBezTo>
                    <a:pt x="34793" y="792675"/>
                    <a:pt x="34793" y="792516"/>
                    <a:pt x="34793" y="792302"/>
                  </a:cubicBezTo>
                  <a:cubicBezTo>
                    <a:pt x="34366" y="777008"/>
                    <a:pt x="34153" y="761768"/>
                    <a:pt x="33939" y="746474"/>
                  </a:cubicBezTo>
                  <a:cubicBezTo>
                    <a:pt x="33993" y="675226"/>
                    <a:pt x="32925" y="604032"/>
                    <a:pt x="31965" y="532731"/>
                  </a:cubicBezTo>
                  <a:cubicBezTo>
                    <a:pt x="32498" y="441234"/>
                    <a:pt x="24707" y="350163"/>
                    <a:pt x="18731" y="258878"/>
                  </a:cubicBezTo>
                  <a:cubicBezTo>
                    <a:pt x="15689" y="187578"/>
                    <a:pt x="12807" y="114625"/>
                    <a:pt x="0" y="43857"/>
                  </a:cubicBezTo>
                  <a:cubicBezTo>
                    <a:pt x="5657" y="49506"/>
                    <a:pt x="12060" y="53822"/>
                    <a:pt x="20225" y="54941"/>
                  </a:cubicBezTo>
                  <a:cubicBezTo>
                    <a:pt x="89384" y="48333"/>
                    <a:pt x="155982" y="24140"/>
                    <a:pt x="223700" y="8366"/>
                  </a:cubicBezTo>
                  <a:cubicBezTo>
                    <a:pt x="216710" y="86382"/>
                    <a:pt x="209506" y="164930"/>
                    <a:pt x="208759" y="243478"/>
                  </a:cubicBezTo>
                  <a:cubicBezTo>
                    <a:pt x="207318" y="292397"/>
                    <a:pt x="205343" y="341317"/>
                    <a:pt x="201448" y="390076"/>
                  </a:cubicBezTo>
                  <a:cubicBezTo>
                    <a:pt x="200220" y="406649"/>
                    <a:pt x="199473" y="423169"/>
                    <a:pt x="198619" y="439742"/>
                  </a:cubicBezTo>
                  <a:cubicBezTo>
                    <a:pt x="196858" y="447522"/>
                    <a:pt x="202462" y="455568"/>
                    <a:pt x="210680" y="455675"/>
                  </a:cubicBezTo>
                  <a:cubicBezTo>
                    <a:pt x="232025" y="455622"/>
                    <a:pt x="220979" y="417573"/>
                    <a:pt x="224074" y="402919"/>
                  </a:cubicBezTo>
                  <a:cubicBezTo>
                    <a:pt x="229090" y="319841"/>
                    <a:pt x="228610" y="236657"/>
                    <a:pt x="229837" y="153419"/>
                  </a:cubicBezTo>
                  <a:cubicBezTo>
                    <a:pt x="230851" y="113506"/>
                    <a:pt x="234213" y="73805"/>
                    <a:pt x="235280" y="33892"/>
                  </a:cubicBezTo>
                  <a:cubicBezTo>
                    <a:pt x="234693" y="25099"/>
                    <a:pt x="236508" y="14868"/>
                    <a:pt x="235547" y="5649"/>
                  </a:cubicBezTo>
                  <a:cubicBezTo>
                    <a:pt x="237201" y="5276"/>
                    <a:pt x="238802" y="4956"/>
                    <a:pt x="240457" y="4583"/>
                  </a:cubicBezTo>
                  <a:cubicBezTo>
                    <a:pt x="254171" y="15400"/>
                    <a:pt x="263937" y="30641"/>
                    <a:pt x="277864" y="41352"/>
                  </a:cubicBezTo>
                  <a:cubicBezTo>
                    <a:pt x="297556" y="56113"/>
                    <a:pt x="319435" y="69382"/>
                    <a:pt x="342008" y="79028"/>
                  </a:cubicBezTo>
                  <a:cubicBezTo>
                    <a:pt x="336191" y="108230"/>
                    <a:pt x="331975" y="149423"/>
                    <a:pt x="330481" y="156244"/>
                  </a:cubicBezTo>
                  <a:cubicBezTo>
                    <a:pt x="323063" y="243105"/>
                    <a:pt x="317087" y="330019"/>
                    <a:pt x="304066" y="416348"/>
                  </a:cubicBezTo>
                  <a:cubicBezTo>
                    <a:pt x="290992" y="513387"/>
                    <a:pt x="280746" y="610906"/>
                    <a:pt x="277117" y="708852"/>
                  </a:cubicBezTo>
                  <a:cubicBezTo>
                    <a:pt x="276424" y="727343"/>
                    <a:pt x="275410" y="745834"/>
                    <a:pt x="273809" y="764272"/>
                  </a:cubicBezTo>
                  <a:cubicBezTo>
                    <a:pt x="274076" y="778341"/>
                    <a:pt x="263029" y="802587"/>
                    <a:pt x="282934" y="807064"/>
                  </a:cubicBezTo>
                  <a:cubicBezTo>
                    <a:pt x="290458" y="808236"/>
                    <a:pt x="298409" y="802907"/>
                    <a:pt x="299370" y="795180"/>
                  </a:cubicBezTo>
                  <a:cubicBezTo>
                    <a:pt x="302945" y="765711"/>
                    <a:pt x="304546" y="736029"/>
                    <a:pt x="305453" y="706400"/>
                  </a:cubicBezTo>
                  <a:cubicBezTo>
                    <a:pt x="306040" y="668139"/>
                    <a:pt x="309082" y="629930"/>
                    <a:pt x="311804" y="591775"/>
                  </a:cubicBezTo>
                  <a:cubicBezTo>
                    <a:pt x="317887" y="481893"/>
                    <a:pt x="336511" y="372811"/>
                    <a:pt x="343075" y="262875"/>
                  </a:cubicBezTo>
                  <a:cubicBezTo>
                    <a:pt x="345049" y="224027"/>
                    <a:pt x="345209" y="185073"/>
                    <a:pt x="348625" y="146332"/>
                  </a:cubicBezTo>
                  <a:cubicBezTo>
                    <a:pt x="350599" y="125123"/>
                    <a:pt x="352840" y="102582"/>
                    <a:pt x="354975" y="80840"/>
                  </a:cubicBezTo>
                  <a:cubicBezTo>
                    <a:pt x="366235" y="79507"/>
                    <a:pt x="376694" y="73113"/>
                    <a:pt x="386566" y="67677"/>
                  </a:cubicBezTo>
                  <a:cubicBezTo>
                    <a:pt x="409086" y="54088"/>
                    <a:pt x="430911" y="39381"/>
                    <a:pt x="451670" y="23234"/>
                  </a:cubicBezTo>
                  <a:cubicBezTo>
                    <a:pt x="453431" y="22062"/>
                    <a:pt x="456206" y="22328"/>
                    <a:pt x="458287" y="22222"/>
                  </a:cubicBezTo>
                  <a:cubicBezTo>
                    <a:pt x="458394" y="22222"/>
                    <a:pt x="458500" y="22275"/>
                    <a:pt x="458607" y="22275"/>
                  </a:cubicBezTo>
                  <a:cubicBezTo>
                    <a:pt x="442011" y="50358"/>
                    <a:pt x="437262" y="223388"/>
                    <a:pt x="436301" y="236604"/>
                  </a:cubicBezTo>
                  <a:cubicBezTo>
                    <a:pt x="434807" y="281313"/>
                    <a:pt x="432139" y="325970"/>
                    <a:pt x="426909" y="370359"/>
                  </a:cubicBezTo>
                  <a:cubicBezTo>
                    <a:pt x="425255" y="384801"/>
                    <a:pt x="423440" y="399189"/>
                    <a:pt x="422000" y="413630"/>
                  </a:cubicBezTo>
                  <a:cubicBezTo>
                    <a:pt x="420932" y="420664"/>
                    <a:pt x="426429" y="427485"/>
                    <a:pt x="433633" y="427539"/>
                  </a:cubicBezTo>
                  <a:cubicBezTo>
                    <a:pt x="440143" y="427858"/>
                    <a:pt x="445800" y="422210"/>
                    <a:pt x="445907" y="415815"/>
                  </a:cubicBezTo>
                  <a:cubicBezTo>
                    <a:pt x="447347" y="391089"/>
                    <a:pt x="449429" y="366416"/>
                    <a:pt x="451190" y="341690"/>
                  </a:cubicBezTo>
                  <a:cubicBezTo>
                    <a:pt x="457753" y="235698"/>
                    <a:pt x="452043" y="129120"/>
                    <a:pt x="463997" y="23447"/>
                  </a:cubicBezTo>
                  <a:cubicBezTo>
                    <a:pt x="465704" y="25206"/>
                    <a:pt x="468479" y="25152"/>
                    <a:pt x="470774" y="25579"/>
                  </a:cubicBezTo>
                  <a:cubicBezTo>
                    <a:pt x="472108" y="25792"/>
                    <a:pt x="472855" y="24726"/>
                    <a:pt x="472855" y="23660"/>
                  </a:cubicBezTo>
                  <a:cubicBezTo>
                    <a:pt x="512451" y="28829"/>
                    <a:pt x="550713" y="44123"/>
                    <a:pt x="588441" y="56486"/>
                  </a:cubicBezTo>
                  <a:cubicBezTo>
                    <a:pt x="610693" y="63787"/>
                    <a:pt x="631452" y="77056"/>
                    <a:pt x="653865" y="83397"/>
                  </a:cubicBezTo>
                  <a:cubicBezTo>
                    <a:pt x="648475" y="101196"/>
                    <a:pt x="646287" y="120487"/>
                    <a:pt x="641538" y="138179"/>
                  </a:cubicBezTo>
                  <a:cubicBezTo>
                    <a:pt x="633693" y="174788"/>
                    <a:pt x="625902" y="211398"/>
                    <a:pt x="619125" y="248274"/>
                  </a:cubicBezTo>
                  <a:cubicBezTo>
                    <a:pt x="602636" y="340304"/>
                    <a:pt x="581610" y="431429"/>
                    <a:pt x="565708" y="523565"/>
                  </a:cubicBezTo>
                  <a:cubicBezTo>
                    <a:pt x="554768" y="577068"/>
                    <a:pt x="545857" y="630996"/>
                    <a:pt x="535664" y="684658"/>
                  </a:cubicBezTo>
                  <a:cubicBezTo>
                    <a:pt x="530328" y="710450"/>
                    <a:pt x="524511" y="736189"/>
                    <a:pt x="520562" y="762194"/>
                  </a:cubicBezTo>
                  <a:cubicBezTo>
                    <a:pt x="519495" y="776102"/>
                    <a:pt x="508395" y="800243"/>
                    <a:pt x="528353" y="804879"/>
                  </a:cubicBezTo>
                  <a:cubicBezTo>
                    <a:pt x="545056" y="807064"/>
                    <a:pt x="545643" y="787720"/>
                    <a:pt x="547618" y="775836"/>
                  </a:cubicBezTo>
                  <a:cubicBezTo>
                    <a:pt x="550286" y="758943"/>
                    <a:pt x="553061" y="742104"/>
                    <a:pt x="556423" y="725318"/>
                  </a:cubicBezTo>
                  <a:cubicBezTo>
                    <a:pt x="571525" y="654390"/>
                    <a:pt x="581664" y="582450"/>
                    <a:pt x="595271" y="511202"/>
                  </a:cubicBezTo>
                  <a:cubicBezTo>
                    <a:pt x="616510" y="381923"/>
                    <a:pt x="641111" y="253283"/>
                    <a:pt x="661122" y="123791"/>
                  </a:cubicBezTo>
                  <a:cubicBezTo>
                    <a:pt x="662883" y="111001"/>
                    <a:pt x="664964" y="98159"/>
                    <a:pt x="666885" y="85369"/>
                  </a:cubicBezTo>
                  <a:cubicBezTo>
                    <a:pt x="680066" y="83504"/>
                    <a:pt x="691326" y="74658"/>
                    <a:pt x="701678" y="66771"/>
                  </a:cubicBezTo>
                  <a:cubicBezTo>
                    <a:pt x="717901" y="54195"/>
                    <a:pt x="732042" y="39327"/>
                    <a:pt x="746344" y="24726"/>
                  </a:cubicBezTo>
                  <a:cubicBezTo>
                    <a:pt x="751093" y="23501"/>
                    <a:pt x="755842" y="23074"/>
                    <a:pt x="760645" y="23287"/>
                  </a:cubicBezTo>
                  <a:cubicBezTo>
                    <a:pt x="753548" y="35650"/>
                    <a:pt x="746504" y="78015"/>
                    <a:pt x="744103" y="84570"/>
                  </a:cubicBezTo>
                  <a:cubicBezTo>
                    <a:pt x="731135" y="145159"/>
                    <a:pt x="720196" y="206335"/>
                    <a:pt x="713152" y="267938"/>
                  </a:cubicBezTo>
                  <a:cubicBezTo>
                    <a:pt x="709416" y="299485"/>
                    <a:pt x="706428" y="331085"/>
                    <a:pt x="702372" y="362579"/>
                  </a:cubicBezTo>
                  <a:cubicBezTo>
                    <a:pt x="701145" y="369666"/>
                    <a:pt x="706908" y="376541"/>
                    <a:pt x="714112" y="376594"/>
                  </a:cubicBezTo>
                  <a:cubicBezTo>
                    <a:pt x="728947" y="376487"/>
                    <a:pt x="726599" y="359275"/>
                    <a:pt x="727506" y="348884"/>
                  </a:cubicBezTo>
                  <a:cubicBezTo>
                    <a:pt x="729588" y="317070"/>
                    <a:pt x="731936" y="285257"/>
                    <a:pt x="734764" y="253496"/>
                  </a:cubicBezTo>
                  <a:cubicBezTo>
                    <a:pt x="740794" y="191468"/>
                    <a:pt x="750773" y="129013"/>
                    <a:pt x="760752" y="67357"/>
                  </a:cubicBezTo>
                  <a:cubicBezTo>
                    <a:pt x="762940" y="53929"/>
                    <a:pt x="765448" y="40606"/>
                    <a:pt x="766782" y="27071"/>
                  </a:cubicBezTo>
                  <a:cubicBezTo>
                    <a:pt x="766729" y="26058"/>
                    <a:pt x="766889" y="24939"/>
                    <a:pt x="766835" y="23874"/>
                  </a:cubicBezTo>
                  <a:cubicBezTo>
                    <a:pt x="784285" y="26485"/>
                    <a:pt x="801575" y="36023"/>
                    <a:pt x="818118" y="40606"/>
                  </a:cubicBezTo>
                  <a:cubicBezTo>
                    <a:pt x="840958" y="48014"/>
                    <a:pt x="864171" y="54941"/>
                    <a:pt x="887544" y="60270"/>
                  </a:cubicBezTo>
                  <a:cubicBezTo>
                    <a:pt x="888291" y="60270"/>
                    <a:pt x="888985" y="60217"/>
                    <a:pt x="889678" y="60163"/>
                  </a:cubicBezTo>
                  <a:cubicBezTo>
                    <a:pt x="877351" y="89419"/>
                    <a:pt x="863850" y="139511"/>
                    <a:pt x="861182" y="146598"/>
                  </a:cubicBezTo>
                  <a:cubicBezTo>
                    <a:pt x="841224" y="215981"/>
                    <a:pt x="830978" y="287601"/>
                    <a:pt x="814542" y="357783"/>
                  </a:cubicBezTo>
                  <a:cubicBezTo>
                    <a:pt x="790582" y="459672"/>
                    <a:pt x="773453" y="562839"/>
                    <a:pt x="752961" y="665421"/>
                  </a:cubicBezTo>
                  <a:cubicBezTo>
                    <a:pt x="748532" y="684285"/>
                    <a:pt x="744209" y="703523"/>
                    <a:pt x="739993" y="722600"/>
                  </a:cubicBezTo>
                  <a:cubicBezTo>
                    <a:pt x="736845" y="730807"/>
                    <a:pt x="739780" y="740772"/>
                    <a:pt x="748799" y="743436"/>
                  </a:cubicBezTo>
                  <a:cubicBezTo>
                    <a:pt x="769290" y="748126"/>
                    <a:pt x="768650" y="721694"/>
                    <a:pt x="772225" y="708265"/>
                  </a:cubicBezTo>
                  <a:cubicBezTo>
                    <a:pt x="781670" y="666274"/>
                    <a:pt x="789995" y="624122"/>
                    <a:pt x="796185" y="581544"/>
                  </a:cubicBezTo>
                  <a:cubicBezTo>
                    <a:pt x="812301" y="477843"/>
                    <a:pt x="835781" y="375475"/>
                    <a:pt x="853871" y="272201"/>
                  </a:cubicBezTo>
                  <a:cubicBezTo>
                    <a:pt x="864598" y="198981"/>
                    <a:pt x="882688" y="127254"/>
                    <a:pt x="903393" y="56273"/>
                  </a:cubicBezTo>
                  <a:cubicBezTo>
                    <a:pt x="924578" y="45722"/>
                    <a:pt x="939573" y="16680"/>
                    <a:pt x="953501" y="0"/>
                  </a:cubicBezTo>
                  <a:cubicBezTo>
                    <a:pt x="954942" y="266"/>
                    <a:pt x="956383" y="533"/>
                    <a:pt x="957824" y="853"/>
                  </a:cubicBezTo>
                  <a:cubicBezTo>
                    <a:pt x="951687" y="11617"/>
                    <a:pt x="949499" y="24886"/>
                    <a:pt x="945710" y="36556"/>
                  </a:cubicBezTo>
                  <a:cubicBezTo>
                    <a:pt x="934184" y="80307"/>
                    <a:pt x="928154" y="125229"/>
                    <a:pt x="921323" y="169832"/>
                  </a:cubicBezTo>
                  <a:cubicBezTo>
                    <a:pt x="914493" y="218485"/>
                    <a:pt x="904247" y="266392"/>
                    <a:pt x="892187" y="313979"/>
                  </a:cubicBezTo>
                  <a:cubicBezTo>
                    <a:pt x="884556" y="345793"/>
                    <a:pt x="878205" y="377820"/>
                    <a:pt x="871055" y="409740"/>
                  </a:cubicBezTo>
                  <a:cubicBezTo>
                    <a:pt x="869667" y="416774"/>
                    <a:pt x="875164" y="424128"/>
                    <a:pt x="882208" y="425087"/>
                  </a:cubicBezTo>
                  <a:cubicBezTo>
                    <a:pt x="899871" y="427165"/>
                    <a:pt x="898484" y="405423"/>
                    <a:pt x="900885" y="393433"/>
                  </a:cubicBezTo>
                  <a:cubicBezTo>
                    <a:pt x="904033" y="373823"/>
                    <a:pt x="907609" y="354319"/>
                    <a:pt x="911558" y="334815"/>
                  </a:cubicBezTo>
                  <a:cubicBezTo>
                    <a:pt x="922177" y="284937"/>
                    <a:pt x="933543" y="235111"/>
                    <a:pt x="939467" y="184380"/>
                  </a:cubicBezTo>
                  <a:cubicBezTo>
                    <a:pt x="948218" y="124323"/>
                    <a:pt x="952488" y="62455"/>
                    <a:pt x="970845" y="4316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1" name="Google Shape;2271;p23"/>
            <p:cNvSpPr/>
            <p:nvPr/>
          </p:nvSpPr>
          <p:spPr>
            <a:xfrm>
              <a:off x="2361335" y="6855864"/>
              <a:ext cx="234799" cy="708745"/>
            </a:xfrm>
            <a:custGeom>
              <a:rect b="b" l="l" r="r" t="t"/>
              <a:pathLst>
                <a:path extrusionOk="0" h="708745" w="234799">
                  <a:moveTo>
                    <a:pt x="222313" y="6981"/>
                  </a:moveTo>
                  <a:cubicBezTo>
                    <a:pt x="228343" y="4796"/>
                    <a:pt x="234266" y="1918"/>
                    <a:pt x="239923" y="0"/>
                  </a:cubicBezTo>
                  <a:cubicBezTo>
                    <a:pt x="217884" y="104287"/>
                    <a:pt x="180583" y="205003"/>
                    <a:pt x="145736" y="305666"/>
                  </a:cubicBezTo>
                  <a:cubicBezTo>
                    <a:pt x="124604" y="372278"/>
                    <a:pt x="103152" y="438729"/>
                    <a:pt x="78124" y="504008"/>
                  </a:cubicBezTo>
                  <a:cubicBezTo>
                    <a:pt x="57259" y="560335"/>
                    <a:pt x="41143" y="618313"/>
                    <a:pt x="24281" y="675919"/>
                  </a:cubicBezTo>
                  <a:cubicBezTo>
                    <a:pt x="22840" y="686257"/>
                    <a:pt x="12594" y="700912"/>
                    <a:pt x="12114" y="712475"/>
                  </a:cubicBezTo>
                  <a:cubicBezTo>
                    <a:pt x="10619" y="711889"/>
                    <a:pt x="9018" y="711569"/>
                    <a:pt x="7311" y="711623"/>
                  </a:cubicBezTo>
                  <a:cubicBezTo>
                    <a:pt x="4696" y="711729"/>
                    <a:pt x="2295" y="712422"/>
                    <a:pt x="0" y="713541"/>
                  </a:cubicBezTo>
                  <a:cubicBezTo>
                    <a:pt x="7418" y="685458"/>
                    <a:pt x="14728" y="657428"/>
                    <a:pt x="22573" y="629451"/>
                  </a:cubicBezTo>
                  <a:cubicBezTo>
                    <a:pt x="45146" y="529161"/>
                    <a:pt x="71347" y="428125"/>
                    <a:pt x="94027" y="327568"/>
                  </a:cubicBezTo>
                  <a:cubicBezTo>
                    <a:pt x="116013" y="236071"/>
                    <a:pt x="142908" y="145373"/>
                    <a:pt x="159290" y="52436"/>
                  </a:cubicBezTo>
                  <a:cubicBezTo>
                    <a:pt x="159664" y="52170"/>
                    <a:pt x="159984" y="51904"/>
                    <a:pt x="160358" y="51637"/>
                  </a:cubicBezTo>
                  <a:cubicBezTo>
                    <a:pt x="172845" y="44177"/>
                    <a:pt x="185065" y="36450"/>
                    <a:pt x="197499" y="28883"/>
                  </a:cubicBezTo>
                  <a:cubicBezTo>
                    <a:pt x="206037" y="23181"/>
                    <a:pt x="221352" y="17585"/>
                    <a:pt x="222313" y="6981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2" name="Google Shape;2272;p23"/>
            <p:cNvSpPr/>
            <p:nvPr/>
          </p:nvSpPr>
          <p:spPr>
            <a:xfrm>
              <a:off x="2560542" y="6811208"/>
              <a:ext cx="42690" cy="37302"/>
            </a:xfrm>
            <a:custGeom>
              <a:rect b="b" l="l" r="r" t="t"/>
              <a:pathLst>
                <a:path extrusionOk="0" h="37302" w="42690">
                  <a:moveTo>
                    <a:pt x="40877" y="14281"/>
                  </a:moveTo>
                  <a:cubicBezTo>
                    <a:pt x="41570" y="14868"/>
                    <a:pt x="42211" y="15454"/>
                    <a:pt x="42851" y="16040"/>
                  </a:cubicBezTo>
                  <a:cubicBezTo>
                    <a:pt x="38475" y="18918"/>
                    <a:pt x="34313" y="22435"/>
                    <a:pt x="30097" y="24620"/>
                  </a:cubicBezTo>
                  <a:cubicBezTo>
                    <a:pt x="24067" y="28776"/>
                    <a:pt x="17183" y="32347"/>
                    <a:pt x="10619" y="36290"/>
                  </a:cubicBezTo>
                  <a:cubicBezTo>
                    <a:pt x="7204" y="36077"/>
                    <a:pt x="3629" y="37143"/>
                    <a:pt x="0" y="38794"/>
                  </a:cubicBezTo>
                  <a:cubicBezTo>
                    <a:pt x="4856" y="26058"/>
                    <a:pt x="9339" y="13162"/>
                    <a:pt x="12701" y="0"/>
                  </a:cubicBezTo>
                  <a:cubicBezTo>
                    <a:pt x="13608" y="853"/>
                    <a:pt x="14728" y="1492"/>
                    <a:pt x="15956" y="1918"/>
                  </a:cubicBezTo>
                  <a:cubicBezTo>
                    <a:pt x="20758" y="3517"/>
                    <a:pt x="25721" y="5062"/>
                    <a:pt x="30417" y="7087"/>
                  </a:cubicBezTo>
                  <a:cubicBezTo>
                    <a:pt x="31271" y="7514"/>
                    <a:pt x="32125" y="8047"/>
                    <a:pt x="32979" y="8579"/>
                  </a:cubicBezTo>
                  <a:cubicBezTo>
                    <a:pt x="35540" y="10604"/>
                    <a:pt x="38102" y="12629"/>
                    <a:pt x="40877" y="14281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3" name="Google Shape;2273;p23"/>
            <p:cNvSpPr/>
            <p:nvPr/>
          </p:nvSpPr>
          <p:spPr>
            <a:xfrm>
              <a:off x="928789" y="6743691"/>
              <a:ext cx="26681" cy="15986"/>
            </a:xfrm>
            <a:custGeom>
              <a:rect b="b" l="l" r="r" t="t"/>
              <a:pathLst>
                <a:path extrusionOk="0" h="15986" w="26681">
                  <a:moveTo>
                    <a:pt x="22466" y="13003"/>
                  </a:moveTo>
                  <a:cubicBezTo>
                    <a:pt x="23320" y="16253"/>
                    <a:pt x="24921" y="18651"/>
                    <a:pt x="26949" y="20250"/>
                  </a:cubicBezTo>
                  <a:cubicBezTo>
                    <a:pt x="23907" y="20356"/>
                    <a:pt x="20812" y="20516"/>
                    <a:pt x="17770" y="20889"/>
                  </a:cubicBezTo>
                  <a:cubicBezTo>
                    <a:pt x="17450" y="20143"/>
                    <a:pt x="16916" y="19344"/>
                    <a:pt x="16169" y="18438"/>
                  </a:cubicBezTo>
                  <a:cubicBezTo>
                    <a:pt x="11260" y="15934"/>
                    <a:pt x="5657" y="14655"/>
                    <a:pt x="0" y="13909"/>
                  </a:cubicBezTo>
                  <a:cubicBezTo>
                    <a:pt x="4056" y="10072"/>
                    <a:pt x="8378" y="6555"/>
                    <a:pt x="12914" y="3411"/>
                  </a:cubicBezTo>
                  <a:cubicBezTo>
                    <a:pt x="14942" y="2451"/>
                    <a:pt x="17130" y="1386"/>
                    <a:pt x="19104" y="0"/>
                  </a:cubicBezTo>
                  <a:cubicBezTo>
                    <a:pt x="20065" y="4423"/>
                    <a:pt x="21185" y="8739"/>
                    <a:pt x="22466" y="13003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4" name="Google Shape;2274;p23"/>
            <p:cNvSpPr/>
            <p:nvPr/>
          </p:nvSpPr>
          <p:spPr>
            <a:xfrm>
              <a:off x="1606240" y="6227159"/>
              <a:ext cx="128072" cy="63946"/>
            </a:xfrm>
            <a:custGeom>
              <a:rect b="b" l="l" r="r" t="t"/>
              <a:pathLst>
                <a:path extrusionOk="0" h="63946" w="128072">
                  <a:moveTo>
                    <a:pt x="132342" y="60909"/>
                  </a:moveTo>
                  <a:cubicBezTo>
                    <a:pt x="130154" y="63201"/>
                    <a:pt x="127913" y="65812"/>
                    <a:pt x="124871" y="66931"/>
                  </a:cubicBezTo>
                  <a:cubicBezTo>
                    <a:pt x="93973" y="60217"/>
                    <a:pt x="61742" y="50625"/>
                    <a:pt x="31324" y="39541"/>
                  </a:cubicBezTo>
                  <a:cubicBezTo>
                    <a:pt x="20385" y="34318"/>
                    <a:pt x="7684" y="29735"/>
                    <a:pt x="107" y="19877"/>
                  </a:cubicBezTo>
                  <a:cubicBezTo>
                    <a:pt x="-480" y="13269"/>
                    <a:pt x="1494" y="6555"/>
                    <a:pt x="2668" y="0"/>
                  </a:cubicBezTo>
                  <a:cubicBezTo>
                    <a:pt x="3362" y="373"/>
                    <a:pt x="4162" y="746"/>
                    <a:pt x="4963" y="1013"/>
                  </a:cubicBezTo>
                  <a:cubicBezTo>
                    <a:pt x="10086" y="10551"/>
                    <a:pt x="24387" y="13109"/>
                    <a:pt x="32979" y="19237"/>
                  </a:cubicBezTo>
                  <a:cubicBezTo>
                    <a:pt x="64356" y="38475"/>
                    <a:pt x="99470" y="46362"/>
                    <a:pt x="132342" y="60909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5" name="Google Shape;2275;p23"/>
            <p:cNvSpPr/>
            <p:nvPr/>
          </p:nvSpPr>
          <p:spPr>
            <a:xfrm>
              <a:off x="1471877" y="5733489"/>
              <a:ext cx="53363" cy="186511"/>
            </a:xfrm>
            <a:custGeom>
              <a:rect b="b" l="l" r="r" t="t"/>
              <a:pathLst>
                <a:path extrusionOk="0" h="186511" w="53363">
                  <a:moveTo>
                    <a:pt x="56238" y="10924"/>
                  </a:moveTo>
                  <a:cubicBezTo>
                    <a:pt x="54691" y="17585"/>
                    <a:pt x="53090" y="24247"/>
                    <a:pt x="51436" y="30908"/>
                  </a:cubicBezTo>
                  <a:cubicBezTo>
                    <a:pt x="51276" y="30961"/>
                    <a:pt x="51062" y="31014"/>
                    <a:pt x="50902" y="31068"/>
                  </a:cubicBezTo>
                  <a:cubicBezTo>
                    <a:pt x="51062" y="31281"/>
                    <a:pt x="51169" y="31441"/>
                    <a:pt x="51276" y="31707"/>
                  </a:cubicBezTo>
                  <a:cubicBezTo>
                    <a:pt x="51382" y="31920"/>
                    <a:pt x="51489" y="32133"/>
                    <a:pt x="51542" y="32346"/>
                  </a:cubicBezTo>
                  <a:cubicBezTo>
                    <a:pt x="51649" y="32560"/>
                    <a:pt x="51649" y="32773"/>
                    <a:pt x="51703" y="32986"/>
                  </a:cubicBezTo>
                  <a:cubicBezTo>
                    <a:pt x="51756" y="33199"/>
                    <a:pt x="51756" y="33412"/>
                    <a:pt x="51756" y="33679"/>
                  </a:cubicBezTo>
                  <a:cubicBezTo>
                    <a:pt x="51756" y="34425"/>
                    <a:pt x="51596" y="35224"/>
                    <a:pt x="51382" y="35917"/>
                  </a:cubicBezTo>
                  <a:cubicBezTo>
                    <a:pt x="51329" y="35970"/>
                    <a:pt x="51329" y="36023"/>
                    <a:pt x="51276" y="36077"/>
                  </a:cubicBezTo>
                  <a:cubicBezTo>
                    <a:pt x="51222" y="36183"/>
                    <a:pt x="51222" y="36290"/>
                    <a:pt x="51169" y="36396"/>
                  </a:cubicBezTo>
                  <a:cubicBezTo>
                    <a:pt x="51169" y="36450"/>
                    <a:pt x="51169" y="36450"/>
                    <a:pt x="51169" y="36450"/>
                  </a:cubicBezTo>
                  <a:cubicBezTo>
                    <a:pt x="51169" y="36503"/>
                    <a:pt x="51116" y="36556"/>
                    <a:pt x="51116" y="36610"/>
                  </a:cubicBezTo>
                  <a:lnTo>
                    <a:pt x="51116" y="36663"/>
                  </a:lnTo>
                  <a:cubicBezTo>
                    <a:pt x="50155" y="39754"/>
                    <a:pt x="49194" y="42844"/>
                    <a:pt x="48287" y="45935"/>
                  </a:cubicBezTo>
                  <a:cubicBezTo>
                    <a:pt x="47860" y="47587"/>
                    <a:pt x="47487" y="49292"/>
                    <a:pt x="47060" y="50944"/>
                  </a:cubicBezTo>
                  <a:cubicBezTo>
                    <a:pt x="46793" y="52117"/>
                    <a:pt x="46526" y="53289"/>
                    <a:pt x="46366" y="54408"/>
                  </a:cubicBezTo>
                  <a:cubicBezTo>
                    <a:pt x="46153" y="55581"/>
                    <a:pt x="45939" y="56753"/>
                    <a:pt x="45726" y="57925"/>
                  </a:cubicBezTo>
                  <a:cubicBezTo>
                    <a:pt x="45619" y="58565"/>
                    <a:pt x="45512" y="59204"/>
                    <a:pt x="45406" y="59844"/>
                  </a:cubicBezTo>
                  <a:cubicBezTo>
                    <a:pt x="45299" y="60483"/>
                    <a:pt x="45192" y="61123"/>
                    <a:pt x="45085" y="61815"/>
                  </a:cubicBezTo>
                  <a:cubicBezTo>
                    <a:pt x="44819" y="63307"/>
                    <a:pt x="44498" y="64746"/>
                    <a:pt x="44072" y="66185"/>
                  </a:cubicBezTo>
                  <a:cubicBezTo>
                    <a:pt x="43645" y="67730"/>
                    <a:pt x="42737" y="69009"/>
                    <a:pt x="41457" y="69809"/>
                  </a:cubicBezTo>
                  <a:cubicBezTo>
                    <a:pt x="30624" y="110628"/>
                    <a:pt x="18404" y="151234"/>
                    <a:pt x="4476" y="190882"/>
                  </a:cubicBezTo>
                  <a:cubicBezTo>
                    <a:pt x="-4169" y="185339"/>
                    <a:pt x="2448" y="171911"/>
                    <a:pt x="2021" y="163278"/>
                  </a:cubicBezTo>
                  <a:cubicBezTo>
                    <a:pt x="4369" y="143721"/>
                    <a:pt x="7944" y="122512"/>
                    <a:pt x="11893" y="101356"/>
                  </a:cubicBezTo>
                  <a:cubicBezTo>
                    <a:pt x="12961" y="95494"/>
                    <a:pt x="14028" y="89686"/>
                    <a:pt x="15148" y="83930"/>
                  </a:cubicBezTo>
                  <a:cubicBezTo>
                    <a:pt x="13494" y="82492"/>
                    <a:pt x="12534" y="80307"/>
                    <a:pt x="12747" y="78069"/>
                  </a:cubicBezTo>
                  <a:cubicBezTo>
                    <a:pt x="12907" y="76470"/>
                    <a:pt x="13174" y="74818"/>
                    <a:pt x="13548" y="73219"/>
                  </a:cubicBezTo>
                  <a:lnTo>
                    <a:pt x="13601" y="73219"/>
                  </a:lnTo>
                  <a:cubicBezTo>
                    <a:pt x="13921" y="71621"/>
                    <a:pt x="14295" y="70022"/>
                    <a:pt x="14668" y="68423"/>
                  </a:cubicBezTo>
                  <a:cubicBezTo>
                    <a:pt x="15309" y="65439"/>
                    <a:pt x="16056" y="62455"/>
                    <a:pt x="16909" y="59524"/>
                  </a:cubicBezTo>
                  <a:cubicBezTo>
                    <a:pt x="18884" y="53023"/>
                    <a:pt x="21285" y="46735"/>
                    <a:pt x="24380" y="40660"/>
                  </a:cubicBezTo>
                  <a:cubicBezTo>
                    <a:pt x="24487" y="40446"/>
                    <a:pt x="24647" y="40233"/>
                    <a:pt x="24754" y="40020"/>
                  </a:cubicBezTo>
                  <a:cubicBezTo>
                    <a:pt x="24914" y="39807"/>
                    <a:pt x="25127" y="39541"/>
                    <a:pt x="25341" y="39327"/>
                  </a:cubicBezTo>
                  <a:cubicBezTo>
                    <a:pt x="25341" y="39274"/>
                    <a:pt x="25394" y="39221"/>
                    <a:pt x="25394" y="39167"/>
                  </a:cubicBezTo>
                  <a:cubicBezTo>
                    <a:pt x="25234" y="39221"/>
                    <a:pt x="25074" y="39274"/>
                    <a:pt x="24967" y="39327"/>
                  </a:cubicBezTo>
                  <a:cubicBezTo>
                    <a:pt x="28223" y="26218"/>
                    <a:pt x="31745" y="13109"/>
                    <a:pt x="35747" y="0"/>
                  </a:cubicBezTo>
                  <a:cubicBezTo>
                    <a:pt x="38362" y="8793"/>
                    <a:pt x="49408" y="7514"/>
                    <a:pt x="56238" y="10924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6" name="Google Shape;2276;p23"/>
            <p:cNvSpPr/>
            <p:nvPr/>
          </p:nvSpPr>
          <p:spPr>
            <a:xfrm>
              <a:off x="2032615" y="5935668"/>
              <a:ext cx="122736" cy="53289"/>
            </a:xfrm>
            <a:custGeom>
              <a:rect b="b" l="l" r="r" t="t"/>
              <a:pathLst>
                <a:path extrusionOk="0" h="53289" w="122736">
                  <a:moveTo>
                    <a:pt x="125351" y="11404"/>
                  </a:moveTo>
                  <a:cubicBezTo>
                    <a:pt x="127272" y="13162"/>
                    <a:pt x="125885" y="16093"/>
                    <a:pt x="124604" y="17852"/>
                  </a:cubicBezTo>
                  <a:cubicBezTo>
                    <a:pt x="103739" y="27550"/>
                    <a:pt x="81113" y="32986"/>
                    <a:pt x="59234" y="40020"/>
                  </a:cubicBezTo>
                  <a:cubicBezTo>
                    <a:pt x="39916" y="45669"/>
                    <a:pt x="21185" y="52916"/>
                    <a:pt x="0" y="53929"/>
                  </a:cubicBezTo>
                  <a:cubicBezTo>
                    <a:pt x="3735" y="41992"/>
                    <a:pt x="20545" y="40553"/>
                    <a:pt x="30204" y="34585"/>
                  </a:cubicBezTo>
                  <a:cubicBezTo>
                    <a:pt x="42691" y="29149"/>
                    <a:pt x="56459" y="23394"/>
                    <a:pt x="70440" y="18065"/>
                  </a:cubicBezTo>
                  <a:cubicBezTo>
                    <a:pt x="85702" y="12736"/>
                    <a:pt x="100484" y="5808"/>
                    <a:pt x="116066" y="1705"/>
                  </a:cubicBezTo>
                  <a:cubicBezTo>
                    <a:pt x="117080" y="1332"/>
                    <a:pt x="117827" y="693"/>
                    <a:pt x="118414" y="0"/>
                  </a:cubicBezTo>
                  <a:cubicBezTo>
                    <a:pt x="118467" y="0"/>
                    <a:pt x="118521" y="53"/>
                    <a:pt x="118521" y="53"/>
                  </a:cubicBezTo>
                  <a:cubicBezTo>
                    <a:pt x="118147" y="4263"/>
                    <a:pt x="120869" y="6714"/>
                    <a:pt x="124070" y="8793"/>
                  </a:cubicBezTo>
                  <a:cubicBezTo>
                    <a:pt x="124391" y="9699"/>
                    <a:pt x="124818" y="10605"/>
                    <a:pt x="125351" y="11404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7" name="Google Shape;2277;p23"/>
            <p:cNvSpPr/>
            <p:nvPr/>
          </p:nvSpPr>
          <p:spPr>
            <a:xfrm>
              <a:off x="1039874" y="5730985"/>
              <a:ext cx="1451490" cy="1017821"/>
            </a:xfrm>
            <a:custGeom>
              <a:rect b="b" l="l" r="r" t="t"/>
              <a:pathLst>
                <a:path extrusionOk="0" h="1017821" w="1451490">
                  <a:moveTo>
                    <a:pt x="285513" y="395778"/>
                  </a:moveTo>
                  <a:cubicBezTo>
                    <a:pt x="287594" y="375155"/>
                    <a:pt x="256804" y="357623"/>
                    <a:pt x="240901" y="371319"/>
                  </a:cubicBezTo>
                  <a:cubicBezTo>
                    <a:pt x="240314" y="371958"/>
                    <a:pt x="239834" y="372597"/>
                    <a:pt x="239407" y="373343"/>
                  </a:cubicBezTo>
                  <a:cubicBezTo>
                    <a:pt x="230495" y="378566"/>
                    <a:pt x="226013" y="400574"/>
                    <a:pt x="227347" y="408408"/>
                  </a:cubicBezTo>
                  <a:cubicBezTo>
                    <a:pt x="227400" y="408461"/>
                    <a:pt x="227400" y="408514"/>
                    <a:pt x="227400" y="408514"/>
                  </a:cubicBezTo>
                  <a:cubicBezTo>
                    <a:pt x="222171" y="438250"/>
                    <a:pt x="216994" y="468038"/>
                    <a:pt x="212512" y="497987"/>
                  </a:cubicBezTo>
                  <a:cubicBezTo>
                    <a:pt x="208616" y="516265"/>
                    <a:pt x="209257" y="533371"/>
                    <a:pt x="229161" y="541204"/>
                  </a:cubicBezTo>
                  <a:cubicBezTo>
                    <a:pt x="274680" y="554740"/>
                    <a:pt x="276975" y="425460"/>
                    <a:pt x="285513" y="395778"/>
                  </a:cubicBezTo>
                  <a:close/>
                  <a:moveTo>
                    <a:pt x="429435" y="643626"/>
                  </a:moveTo>
                  <a:cubicBezTo>
                    <a:pt x="475968" y="641068"/>
                    <a:pt x="439254" y="547173"/>
                    <a:pt x="434611" y="519835"/>
                  </a:cubicBezTo>
                  <a:cubicBezTo>
                    <a:pt x="429808" y="505927"/>
                    <a:pt x="430235" y="489354"/>
                    <a:pt x="421537" y="477257"/>
                  </a:cubicBezTo>
                  <a:cubicBezTo>
                    <a:pt x="415080" y="471129"/>
                    <a:pt x="401472" y="465107"/>
                    <a:pt x="391920" y="468038"/>
                  </a:cubicBezTo>
                  <a:cubicBezTo>
                    <a:pt x="391173" y="467505"/>
                    <a:pt x="390319" y="467079"/>
                    <a:pt x="389466" y="466866"/>
                  </a:cubicBezTo>
                  <a:cubicBezTo>
                    <a:pt x="385783" y="465907"/>
                    <a:pt x="382848" y="466759"/>
                    <a:pt x="380874" y="468465"/>
                  </a:cubicBezTo>
                  <a:cubicBezTo>
                    <a:pt x="360276" y="455782"/>
                    <a:pt x="382208" y="567902"/>
                    <a:pt x="383115" y="576695"/>
                  </a:cubicBezTo>
                  <a:cubicBezTo>
                    <a:pt x="389359" y="608508"/>
                    <a:pt x="388345" y="641654"/>
                    <a:pt x="429435" y="643626"/>
                  </a:cubicBezTo>
                  <a:close/>
                  <a:moveTo>
                    <a:pt x="634245" y="329380"/>
                  </a:moveTo>
                  <a:cubicBezTo>
                    <a:pt x="663221" y="328794"/>
                    <a:pt x="661193" y="287122"/>
                    <a:pt x="658258" y="266552"/>
                  </a:cubicBezTo>
                  <a:cubicBezTo>
                    <a:pt x="651268" y="231541"/>
                    <a:pt x="641342" y="197170"/>
                    <a:pt x="633818" y="162265"/>
                  </a:cubicBezTo>
                  <a:cubicBezTo>
                    <a:pt x="630562" y="134235"/>
                    <a:pt x="595983" y="130985"/>
                    <a:pt x="575171" y="141589"/>
                  </a:cubicBezTo>
                  <a:cubicBezTo>
                    <a:pt x="572503" y="143028"/>
                    <a:pt x="570475" y="145426"/>
                    <a:pt x="569514" y="148144"/>
                  </a:cubicBezTo>
                  <a:cubicBezTo>
                    <a:pt x="567380" y="150169"/>
                    <a:pt x="566099" y="153419"/>
                    <a:pt x="565459" y="156350"/>
                  </a:cubicBezTo>
                  <a:cubicBezTo>
                    <a:pt x="564872" y="158535"/>
                    <a:pt x="564071" y="161253"/>
                    <a:pt x="563965" y="163811"/>
                  </a:cubicBezTo>
                  <a:cubicBezTo>
                    <a:pt x="561883" y="167381"/>
                    <a:pt x="562631" y="172444"/>
                    <a:pt x="563218" y="176334"/>
                  </a:cubicBezTo>
                  <a:cubicBezTo>
                    <a:pt x="567166" y="199195"/>
                    <a:pt x="573517" y="221576"/>
                    <a:pt x="578746" y="244171"/>
                  </a:cubicBezTo>
                  <a:cubicBezTo>
                    <a:pt x="589579" y="282059"/>
                    <a:pt x="582588" y="326502"/>
                    <a:pt x="634245" y="329380"/>
                  </a:cubicBezTo>
                  <a:close/>
                  <a:moveTo>
                    <a:pt x="682379" y="590337"/>
                  </a:moveTo>
                  <a:cubicBezTo>
                    <a:pt x="704364" y="597264"/>
                    <a:pt x="731099" y="574190"/>
                    <a:pt x="727898" y="551595"/>
                  </a:cubicBezTo>
                  <a:cubicBezTo>
                    <a:pt x="719039" y="522606"/>
                    <a:pt x="681578" y="522446"/>
                    <a:pt x="658098" y="511309"/>
                  </a:cubicBezTo>
                  <a:cubicBezTo>
                    <a:pt x="635045" y="502410"/>
                    <a:pt x="612419" y="489141"/>
                    <a:pt x="590326" y="477684"/>
                  </a:cubicBezTo>
                  <a:cubicBezTo>
                    <a:pt x="587872" y="476511"/>
                    <a:pt x="585203" y="476085"/>
                    <a:pt x="582642" y="476351"/>
                  </a:cubicBezTo>
                  <a:cubicBezTo>
                    <a:pt x="581041" y="474859"/>
                    <a:pt x="579013" y="473900"/>
                    <a:pt x="576825" y="473740"/>
                  </a:cubicBezTo>
                  <a:cubicBezTo>
                    <a:pt x="572023" y="473047"/>
                    <a:pt x="568447" y="474433"/>
                    <a:pt x="566099" y="476831"/>
                  </a:cubicBezTo>
                  <a:cubicBezTo>
                    <a:pt x="564925" y="477204"/>
                    <a:pt x="563644" y="478270"/>
                    <a:pt x="562470" y="480135"/>
                  </a:cubicBezTo>
                  <a:cubicBezTo>
                    <a:pt x="557348" y="488128"/>
                    <a:pt x="553825" y="496974"/>
                    <a:pt x="549770" y="505500"/>
                  </a:cubicBezTo>
                  <a:cubicBezTo>
                    <a:pt x="543526" y="514826"/>
                    <a:pt x="544220" y="527136"/>
                    <a:pt x="551744" y="535502"/>
                  </a:cubicBezTo>
                  <a:cubicBezTo>
                    <a:pt x="565886" y="551862"/>
                    <a:pt x="586911" y="560282"/>
                    <a:pt x="606869" y="567476"/>
                  </a:cubicBezTo>
                  <a:cubicBezTo>
                    <a:pt x="631630" y="576162"/>
                    <a:pt x="656711" y="584475"/>
                    <a:pt x="682379" y="590337"/>
                  </a:cubicBezTo>
                  <a:close/>
                  <a:moveTo>
                    <a:pt x="940125" y="215554"/>
                  </a:moveTo>
                  <a:cubicBezTo>
                    <a:pt x="948823" y="201699"/>
                    <a:pt x="962324" y="186032"/>
                    <a:pt x="949517" y="170152"/>
                  </a:cubicBezTo>
                  <a:cubicBezTo>
                    <a:pt x="942846" y="160827"/>
                    <a:pt x="925183" y="150968"/>
                    <a:pt x="915631" y="157736"/>
                  </a:cubicBezTo>
                  <a:cubicBezTo>
                    <a:pt x="915311" y="157842"/>
                    <a:pt x="915044" y="158002"/>
                    <a:pt x="914777" y="158162"/>
                  </a:cubicBezTo>
                  <a:cubicBezTo>
                    <a:pt x="911735" y="160667"/>
                    <a:pt x="908053" y="163118"/>
                    <a:pt x="905599" y="166209"/>
                  </a:cubicBezTo>
                  <a:cubicBezTo>
                    <a:pt x="900049" y="167488"/>
                    <a:pt x="895193" y="173456"/>
                    <a:pt x="890817" y="176653"/>
                  </a:cubicBezTo>
                  <a:cubicBezTo>
                    <a:pt x="874167" y="191414"/>
                    <a:pt x="858532" y="207241"/>
                    <a:pt x="844337" y="224347"/>
                  </a:cubicBezTo>
                  <a:cubicBezTo>
                    <a:pt x="821711" y="251578"/>
                    <a:pt x="790440" y="287974"/>
                    <a:pt x="843910" y="301936"/>
                  </a:cubicBezTo>
                  <a:cubicBezTo>
                    <a:pt x="882332" y="306306"/>
                    <a:pt x="919366" y="242945"/>
                    <a:pt x="940125" y="215554"/>
                  </a:cubicBezTo>
                  <a:close/>
                  <a:moveTo>
                    <a:pt x="1041836" y="573764"/>
                  </a:moveTo>
                  <a:cubicBezTo>
                    <a:pt x="1049520" y="564705"/>
                    <a:pt x="1049574" y="544082"/>
                    <a:pt x="1042583" y="532465"/>
                  </a:cubicBezTo>
                  <a:cubicBezTo>
                    <a:pt x="1042263" y="529800"/>
                    <a:pt x="1041302" y="527083"/>
                    <a:pt x="1039968" y="524791"/>
                  </a:cubicBezTo>
                  <a:cubicBezTo>
                    <a:pt x="1037407" y="519675"/>
                    <a:pt x="1035165" y="512641"/>
                    <a:pt x="1028548" y="512108"/>
                  </a:cubicBezTo>
                  <a:cubicBezTo>
                    <a:pt x="1024386" y="508751"/>
                    <a:pt x="1019637" y="509231"/>
                    <a:pt x="1015901" y="511735"/>
                  </a:cubicBezTo>
                  <a:cubicBezTo>
                    <a:pt x="1012646" y="512694"/>
                    <a:pt x="1009444" y="514560"/>
                    <a:pt x="1006616" y="515892"/>
                  </a:cubicBezTo>
                  <a:cubicBezTo>
                    <a:pt x="964459" y="541151"/>
                    <a:pt x="928385" y="575309"/>
                    <a:pt x="888682" y="604085"/>
                  </a:cubicBezTo>
                  <a:cubicBezTo>
                    <a:pt x="880731" y="610640"/>
                    <a:pt x="871339" y="615702"/>
                    <a:pt x="864348" y="623269"/>
                  </a:cubicBezTo>
                  <a:cubicBezTo>
                    <a:pt x="851915" y="637124"/>
                    <a:pt x="853569" y="663023"/>
                    <a:pt x="872887" y="669631"/>
                  </a:cubicBezTo>
                  <a:cubicBezTo>
                    <a:pt x="907466" y="679969"/>
                    <a:pt x="939058" y="652045"/>
                    <a:pt x="966540" y="634727"/>
                  </a:cubicBezTo>
                  <a:cubicBezTo>
                    <a:pt x="991781" y="614903"/>
                    <a:pt x="1020224" y="597584"/>
                    <a:pt x="1041836" y="573764"/>
                  </a:cubicBezTo>
                  <a:close/>
                  <a:moveTo>
                    <a:pt x="1139812" y="216833"/>
                  </a:moveTo>
                  <a:cubicBezTo>
                    <a:pt x="1139918" y="210119"/>
                    <a:pt x="1135009" y="202339"/>
                    <a:pt x="1128925" y="200474"/>
                  </a:cubicBezTo>
                  <a:lnTo>
                    <a:pt x="1128872" y="200420"/>
                  </a:lnTo>
                  <a:cubicBezTo>
                    <a:pt x="1127164" y="199195"/>
                    <a:pt x="1125243" y="198235"/>
                    <a:pt x="1123322" y="197543"/>
                  </a:cubicBezTo>
                  <a:cubicBezTo>
                    <a:pt x="1119907" y="196424"/>
                    <a:pt x="1114144" y="196211"/>
                    <a:pt x="1110301" y="197010"/>
                  </a:cubicBezTo>
                  <a:cubicBezTo>
                    <a:pt x="1109981" y="196743"/>
                    <a:pt x="1109661" y="196477"/>
                    <a:pt x="1109288" y="196317"/>
                  </a:cubicBezTo>
                  <a:cubicBezTo>
                    <a:pt x="1101603" y="193706"/>
                    <a:pt x="1093279" y="197756"/>
                    <a:pt x="1085594" y="199141"/>
                  </a:cubicBezTo>
                  <a:cubicBezTo>
                    <a:pt x="1054483" y="207508"/>
                    <a:pt x="1023479" y="216354"/>
                    <a:pt x="993222" y="227544"/>
                  </a:cubicBezTo>
                  <a:cubicBezTo>
                    <a:pt x="984470" y="230262"/>
                    <a:pt x="975238" y="234259"/>
                    <a:pt x="970435" y="242572"/>
                  </a:cubicBezTo>
                  <a:cubicBezTo>
                    <a:pt x="962751" y="254988"/>
                    <a:pt x="961097" y="275665"/>
                    <a:pt x="976519" y="282805"/>
                  </a:cubicBezTo>
                  <a:cubicBezTo>
                    <a:pt x="1011472" y="294209"/>
                    <a:pt x="1062007" y="265646"/>
                    <a:pt x="1095680" y="253869"/>
                  </a:cubicBezTo>
                  <a:cubicBezTo>
                    <a:pt x="1112863" y="245716"/>
                    <a:pt x="1139705" y="240281"/>
                    <a:pt x="1139812" y="216833"/>
                  </a:cubicBezTo>
                  <a:close/>
                  <a:moveTo>
                    <a:pt x="1224660" y="435319"/>
                  </a:moveTo>
                  <a:cubicBezTo>
                    <a:pt x="1226848" y="427485"/>
                    <a:pt x="1230156" y="419012"/>
                    <a:pt x="1225887" y="411179"/>
                  </a:cubicBezTo>
                  <a:cubicBezTo>
                    <a:pt x="1221244" y="402866"/>
                    <a:pt x="1208651" y="393593"/>
                    <a:pt x="1198191" y="393380"/>
                  </a:cubicBezTo>
                  <a:cubicBezTo>
                    <a:pt x="1191841" y="385707"/>
                    <a:pt x="1173217" y="386772"/>
                    <a:pt x="1166333" y="391995"/>
                  </a:cubicBezTo>
                  <a:cubicBezTo>
                    <a:pt x="1164306" y="393167"/>
                    <a:pt x="1162971" y="394926"/>
                    <a:pt x="1162331" y="396897"/>
                  </a:cubicBezTo>
                  <a:cubicBezTo>
                    <a:pt x="1160570" y="397910"/>
                    <a:pt x="1159236" y="399615"/>
                    <a:pt x="1158862" y="402066"/>
                  </a:cubicBezTo>
                  <a:cubicBezTo>
                    <a:pt x="1153259" y="422583"/>
                    <a:pt x="1145895" y="442673"/>
                    <a:pt x="1139865" y="463082"/>
                  </a:cubicBezTo>
                  <a:cubicBezTo>
                    <a:pt x="1130526" y="493297"/>
                    <a:pt x="1121081" y="523672"/>
                    <a:pt x="1114944" y="554793"/>
                  </a:cubicBezTo>
                  <a:cubicBezTo>
                    <a:pt x="1111422" y="568009"/>
                    <a:pt x="1110888" y="584262"/>
                    <a:pt x="1125777" y="590550"/>
                  </a:cubicBezTo>
                  <a:cubicBezTo>
                    <a:pt x="1142213" y="596358"/>
                    <a:pt x="1164199" y="592681"/>
                    <a:pt x="1176472" y="579839"/>
                  </a:cubicBezTo>
                  <a:cubicBezTo>
                    <a:pt x="1188533" y="565877"/>
                    <a:pt x="1192908" y="547332"/>
                    <a:pt x="1198405" y="530173"/>
                  </a:cubicBezTo>
                  <a:cubicBezTo>
                    <a:pt x="1207423" y="498626"/>
                    <a:pt x="1215161" y="466706"/>
                    <a:pt x="1224660" y="435319"/>
                  </a:cubicBezTo>
                  <a:close/>
                  <a:moveTo>
                    <a:pt x="1416342" y="620658"/>
                  </a:moveTo>
                  <a:cubicBezTo>
                    <a:pt x="1471467" y="676718"/>
                    <a:pt x="1458339" y="769974"/>
                    <a:pt x="1420451" y="832109"/>
                  </a:cubicBezTo>
                  <a:cubicBezTo>
                    <a:pt x="1387312" y="883960"/>
                    <a:pt x="1332935" y="913748"/>
                    <a:pt x="1279891" y="941459"/>
                  </a:cubicBezTo>
                  <a:cubicBezTo>
                    <a:pt x="1232824" y="968689"/>
                    <a:pt x="1182929" y="990485"/>
                    <a:pt x="1130366" y="1004446"/>
                  </a:cubicBezTo>
                  <a:cubicBezTo>
                    <a:pt x="1076576" y="1021978"/>
                    <a:pt x="1019156" y="1023737"/>
                    <a:pt x="962964" y="1022032"/>
                  </a:cubicBezTo>
                  <a:cubicBezTo>
                    <a:pt x="882119" y="1024376"/>
                    <a:pt x="801486" y="1018728"/>
                    <a:pt x="720854" y="1014465"/>
                  </a:cubicBezTo>
                  <a:cubicBezTo>
                    <a:pt x="663221" y="1012013"/>
                    <a:pt x="607082" y="1003913"/>
                    <a:pt x="549610" y="997092"/>
                  </a:cubicBezTo>
                  <a:cubicBezTo>
                    <a:pt x="510067" y="992563"/>
                    <a:pt x="470205" y="990165"/>
                    <a:pt x="431036" y="982917"/>
                  </a:cubicBezTo>
                  <a:cubicBezTo>
                    <a:pt x="356113" y="968210"/>
                    <a:pt x="283539" y="943537"/>
                    <a:pt x="212725" y="915347"/>
                  </a:cubicBezTo>
                  <a:cubicBezTo>
                    <a:pt x="119019" y="879217"/>
                    <a:pt x="27447" y="807117"/>
                    <a:pt x="3753" y="705441"/>
                  </a:cubicBezTo>
                  <a:cubicBezTo>
                    <a:pt x="-4038" y="664941"/>
                    <a:pt x="-1316" y="615756"/>
                    <a:pt x="27500" y="583835"/>
                  </a:cubicBezTo>
                  <a:cubicBezTo>
                    <a:pt x="42869" y="569341"/>
                    <a:pt x="58504" y="554846"/>
                    <a:pt x="76648" y="543869"/>
                  </a:cubicBezTo>
                  <a:cubicBezTo>
                    <a:pt x="89562" y="535609"/>
                    <a:pt x="107492" y="530493"/>
                    <a:pt x="120033" y="520688"/>
                  </a:cubicBezTo>
                  <a:cubicBezTo>
                    <a:pt x="164004" y="614956"/>
                    <a:pt x="238233" y="653218"/>
                    <a:pt x="337970" y="694091"/>
                  </a:cubicBezTo>
                  <a:cubicBezTo>
                    <a:pt x="370468" y="708052"/>
                    <a:pt x="402113" y="724146"/>
                    <a:pt x="435305" y="736509"/>
                  </a:cubicBezTo>
                  <a:cubicBezTo>
                    <a:pt x="469564" y="749245"/>
                    <a:pt x="505318" y="756972"/>
                    <a:pt x="540645" y="766084"/>
                  </a:cubicBezTo>
                  <a:cubicBezTo>
                    <a:pt x="595983" y="781645"/>
                    <a:pt x="654202" y="796992"/>
                    <a:pt x="712422" y="797205"/>
                  </a:cubicBezTo>
                  <a:cubicBezTo>
                    <a:pt x="747909" y="798431"/>
                    <a:pt x="783343" y="794381"/>
                    <a:pt x="818829" y="793368"/>
                  </a:cubicBezTo>
                  <a:cubicBezTo>
                    <a:pt x="884787" y="795766"/>
                    <a:pt x="950584" y="790491"/>
                    <a:pt x="1014834" y="775037"/>
                  </a:cubicBezTo>
                  <a:cubicBezTo>
                    <a:pt x="1071079" y="761501"/>
                    <a:pt x="1120494" y="730061"/>
                    <a:pt x="1169962" y="701338"/>
                  </a:cubicBezTo>
                  <a:cubicBezTo>
                    <a:pt x="1182396" y="691213"/>
                    <a:pt x="1217296" y="684285"/>
                    <a:pt x="1205075" y="662810"/>
                  </a:cubicBezTo>
                  <a:cubicBezTo>
                    <a:pt x="1196964" y="651086"/>
                    <a:pt x="1183943" y="659186"/>
                    <a:pt x="1174871" y="665048"/>
                  </a:cubicBezTo>
                  <a:cubicBezTo>
                    <a:pt x="1135969" y="687110"/>
                    <a:pt x="1098348" y="711516"/>
                    <a:pt x="1057471" y="729741"/>
                  </a:cubicBezTo>
                  <a:cubicBezTo>
                    <a:pt x="1001973" y="753508"/>
                    <a:pt x="941619" y="761128"/>
                    <a:pt x="881318" y="764699"/>
                  </a:cubicBezTo>
                  <a:cubicBezTo>
                    <a:pt x="847432" y="764912"/>
                    <a:pt x="814240" y="763473"/>
                    <a:pt x="780247" y="766351"/>
                  </a:cubicBezTo>
                  <a:cubicBezTo>
                    <a:pt x="701536" y="774504"/>
                    <a:pt x="623465" y="761554"/>
                    <a:pt x="548169" y="738640"/>
                  </a:cubicBezTo>
                  <a:cubicBezTo>
                    <a:pt x="513216" y="729581"/>
                    <a:pt x="477729" y="722387"/>
                    <a:pt x="443790" y="709651"/>
                  </a:cubicBezTo>
                  <a:cubicBezTo>
                    <a:pt x="389946" y="687696"/>
                    <a:pt x="336956" y="663609"/>
                    <a:pt x="283645" y="640215"/>
                  </a:cubicBezTo>
                  <a:cubicBezTo>
                    <a:pt x="236419" y="617994"/>
                    <a:pt x="189992" y="589431"/>
                    <a:pt x="161603" y="544348"/>
                  </a:cubicBezTo>
                  <a:cubicBezTo>
                    <a:pt x="151570" y="529427"/>
                    <a:pt x="141965" y="514133"/>
                    <a:pt x="133694" y="498146"/>
                  </a:cubicBezTo>
                  <a:cubicBezTo>
                    <a:pt x="133800" y="489034"/>
                    <a:pt x="128731" y="480455"/>
                    <a:pt x="127877" y="471289"/>
                  </a:cubicBezTo>
                  <a:cubicBezTo>
                    <a:pt x="121794" y="411339"/>
                    <a:pt x="137536" y="361567"/>
                    <a:pt x="192234" y="331032"/>
                  </a:cubicBezTo>
                  <a:cubicBezTo>
                    <a:pt x="222277" y="312594"/>
                    <a:pt x="254936" y="300497"/>
                    <a:pt x="290476" y="297833"/>
                  </a:cubicBezTo>
                  <a:cubicBezTo>
                    <a:pt x="297040" y="296874"/>
                    <a:pt x="303710" y="297300"/>
                    <a:pt x="310327" y="297726"/>
                  </a:cubicBezTo>
                  <a:cubicBezTo>
                    <a:pt x="318278" y="298153"/>
                    <a:pt x="326176" y="298685"/>
                    <a:pt x="333861" y="296927"/>
                  </a:cubicBezTo>
                  <a:cubicBezTo>
                    <a:pt x="340905" y="294742"/>
                    <a:pt x="346081" y="287548"/>
                    <a:pt x="345120" y="280034"/>
                  </a:cubicBezTo>
                  <a:cubicBezTo>
                    <a:pt x="344000" y="270122"/>
                    <a:pt x="334234" y="264634"/>
                    <a:pt x="328791" y="257120"/>
                  </a:cubicBezTo>
                  <a:cubicBezTo>
                    <a:pt x="270892" y="169672"/>
                    <a:pt x="346134" y="117183"/>
                    <a:pt x="424632" y="84037"/>
                  </a:cubicBezTo>
                  <a:cubicBezTo>
                    <a:pt x="422231" y="93789"/>
                    <a:pt x="419990" y="103594"/>
                    <a:pt x="417962" y="113453"/>
                  </a:cubicBezTo>
                  <a:cubicBezTo>
                    <a:pt x="413212" y="135141"/>
                    <a:pt x="408249" y="156830"/>
                    <a:pt x="405368" y="178785"/>
                  </a:cubicBezTo>
                  <a:cubicBezTo>
                    <a:pt x="400458" y="198715"/>
                    <a:pt x="414867" y="218539"/>
                    <a:pt x="435198" y="220564"/>
                  </a:cubicBezTo>
                  <a:cubicBezTo>
                    <a:pt x="435732" y="220617"/>
                    <a:pt x="436265" y="220617"/>
                    <a:pt x="436746" y="220617"/>
                  </a:cubicBezTo>
                  <a:cubicBezTo>
                    <a:pt x="457024" y="220617"/>
                    <a:pt x="462520" y="196903"/>
                    <a:pt x="467697" y="181076"/>
                  </a:cubicBezTo>
                  <a:cubicBezTo>
                    <a:pt x="474420" y="158802"/>
                    <a:pt x="480824" y="136367"/>
                    <a:pt x="486321" y="113772"/>
                  </a:cubicBezTo>
                  <a:cubicBezTo>
                    <a:pt x="490963" y="94748"/>
                    <a:pt x="495552" y="75671"/>
                    <a:pt x="499928" y="56593"/>
                  </a:cubicBezTo>
                  <a:cubicBezTo>
                    <a:pt x="501636" y="56007"/>
                    <a:pt x="503397" y="55474"/>
                    <a:pt x="505051" y="54888"/>
                  </a:cubicBezTo>
                  <a:cubicBezTo>
                    <a:pt x="526397" y="47321"/>
                    <a:pt x="549770" y="42685"/>
                    <a:pt x="568287" y="29043"/>
                  </a:cubicBezTo>
                  <a:cubicBezTo>
                    <a:pt x="577359" y="21316"/>
                    <a:pt x="585844" y="11297"/>
                    <a:pt x="590433" y="0"/>
                  </a:cubicBezTo>
                  <a:cubicBezTo>
                    <a:pt x="635258" y="65972"/>
                    <a:pt x="705805" y="98798"/>
                    <a:pt x="787505" y="100663"/>
                  </a:cubicBezTo>
                  <a:cubicBezTo>
                    <a:pt x="845618" y="100024"/>
                    <a:pt x="910295" y="86808"/>
                    <a:pt x="951918" y="43484"/>
                  </a:cubicBezTo>
                  <a:cubicBezTo>
                    <a:pt x="963925" y="30268"/>
                    <a:pt x="974331" y="15774"/>
                    <a:pt x="983189" y="373"/>
                  </a:cubicBezTo>
                  <a:cubicBezTo>
                    <a:pt x="984523" y="2238"/>
                    <a:pt x="986338" y="3730"/>
                    <a:pt x="988472" y="4743"/>
                  </a:cubicBezTo>
                  <a:cubicBezTo>
                    <a:pt x="1006296" y="14281"/>
                    <a:pt x="1025293" y="21209"/>
                    <a:pt x="1043704" y="29682"/>
                  </a:cubicBezTo>
                  <a:cubicBezTo>
                    <a:pt x="1052669" y="33519"/>
                    <a:pt x="1061634" y="37516"/>
                    <a:pt x="1070492" y="41725"/>
                  </a:cubicBezTo>
                  <a:cubicBezTo>
                    <a:pt x="1060994" y="60643"/>
                    <a:pt x="1051441" y="79561"/>
                    <a:pt x="1041089" y="98052"/>
                  </a:cubicBezTo>
                  <a:cubicBezTo>
                    <a:pt x="1022358" y="124164"/>
                    <a:pt x="1038207" y="145959"/>
                    <a:pt x="1066863" y="151554"/>
                  </a:cubicBezTo>
                  <a:cubicBezTo>
                    <a:pt x="1067931" y="151661"/>
                    <a:pt x="1068945" y="151714"/>
                    <a:pt x="1069959" y="151714"/>
                  </a:cubicBezTo>
                  <a:cubicBezTo>
                    <a:pt x="1101283" y="151714"/>
                    <a:pt x="1111689" y="111001"/>
                    <a:pt x="1123749" y="87714"/>
                  </a:cubicBezTo>
                  <a:cubicBezTo>
                    <a:pt x="1125350" y="84090"/>
                    <a:pt x="1127004" y="80467"/>
                    <a:pt x="1128552" y="76790"/>
                  </a:cubicBezTo>
                  <a:cubicBezTo>
                    <a:pt x="1135596" y="82385"/>
                    <a:pt x="1142213" y="88407"/>
                    <a:pt x="1148510" y="95014"/>
                  </a:cubicBezTo>
                  <a:cubicBezTo>
                    <a:pt x="1173591" y="121020"/>
                    <a:pt x="1208170" y="150702"/>
                    <a:pt x="1208704" y="189656"/>
                  </a:cubicBezTo>
                  <a:cubicBezTo>
                    <a:pt x="1205182" y="211718"/>
                    <a:pt x="1197551" y="232820"/>
                    <a:pt x="1189707" y="253656"/>
                  </a:cubicBezTo>
                  <a:cubicBezTo>
                    <a:pt x="1187412" y="259998"/>
                    <a:pt x="1184530" y="266978"/>
                    <a:pt x="1182556" y="274013"/>
                  </a:cubicBezTo>
                  <a:cubicBezTo>
                    <a:pt x="1143867" y="328048"/>
                    <a:pt x="1096480" y="375795"/>
                    <a:pt x="1035592" y="405157"/>
                  </a:cubicBezTo>
                  <a:cubicBezTo>
                    <a:pt x="972623" y="441767"/>
                    <a:pt x="899355" y="448481"/>
                    <a:pt x="827421" y="444591"/>
                  </a:cubicBezTo>
                  <a:cubicBezTo>
                    <a:pt x="767494" y="442673"/>
                    <a:pt x="707566" y="440594"/>
                    <a:pt x="649507" y="424235"/>
                  </a:cubicBezTo>
                  <a:cubicBezTo>
                    <a:pt x="626400" y="418160"/>
                    <a:pt x="605161" y="407768"/>
                    <a:pt x="582855" y="399242"/>
                  </a:cubicBezTo>
                  <a:cubicBezTo>
                    <a:pt x="542459" y="384161"/>
                    <a:pt x="501156" y="371159"/>
                    <a:pt x="461987" y="353094"/>
                  </a:cubicBezTo>
                  <a:cubicBezTo>
                    <a:pt x="450887" y="348191"/>
                    <a:pt x="439894" y="342969"/>
                    <a:pt x="429755" y="336361"/>
                  </a:cubicBezTo>
                  <a:cubicBezTo>
                    <a:pt x="413266" y="326556"/>
                    <a:pt x="398591" y="349790"/>
                    <a:pt x="413959" y="360554"/>
                  </a:cubicBezTo>
                  <a:cubicBezTo>
                    <a:pt x="449980" y="382989"/>
                    <a:pt x="490856" y="396151"/>
                    <a:pt x="530346" y="411232"/>
                  </a:cubicBezTo>
                  <a:cubicBezTo>
                    <a:pt x="570902" y="423488"/>
                    <a:pt x="608470" y="444111"/>
                    <a:pt x="649773" y="454023"/>
                  </a:cubicBezTo>
                  <a:cubicBezTo>
                    <a:pt x="717759" y="472355"/>
                    <a:pt x="788359" y="471768"/>
                    <a:pt x="858265" y="474113"/>
                  </a:cubicBezTo>
                  <a:cubicBezTo>
                    <a:pt x="911575" y="474806"/>
                    <a:pt x="966486" y="466813"/>
                    <a:pt x="1015848" y="446030"/>
                  </a:cubicBezTo>
                  <a:cubicBezTo>
                    <a:pt x="1072146" y="419065"/>
                    <a:pt x="1127111" y="384854"/>
                    <a:pt x="1165053" y="334283"/>
                  </a:cubicBezTo>
                  <a:cubicBezTo>
                    <a:pt x="1172043" y="325170"/>
                    <a:pt x="1179087" y="316004"/>
                    <a:pt x="1185758" y="306519"/>
                  </a:cubicBezTo>
                  <a:cubicBezTo>
                    <a:pt x="1190987" y="313660"/>
                    <a:pt x="1199952" y="315791"/>
                    <a:pt x="1208437" y="316644"/>
                  </a:cubicBezTo>
                  <a:cubicBezTo>
                    <a:pt x="1230636" y="320054"/>
                    <a:pt x="1252302" y="326076"/>
                    <a:pt x="1273221" y="334176"/>
                  </a:cubicBezTo>
                  <a:cubicBezTo>
                    <a:pt x="1387686" y="380111"/>
                    <a:pt x="1332668" y="464521"/>
                    <a:pt x="1297554" y="545680"/>
                  </a:cubicBezTo>
                  <a:cubicBezTo>
                    <a:pt x="1283840" y="593214"/>
                    <a:pt x="1318100" y="587619"/>
                    <a:pt x="1351879" y="594547"/>
                  </a:cubicBezTo>
                  <a:cubicBezTo>
                    <a:pt x="1374291" y="599609"/>
                    <a:pt x="1398572" y="604512"/>
                    <a:pt x="1416342" y="620658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8" name="Google Shape;2278;p23"/>
          <p:cNvGrpSpPr/>
          <p:nvPr/>
        </p:nvGrpSpPr>
        <p:grpSpPr>
          <a:xfrm rot="-591477">
            <a:off x="7612834" y="2623700"/>
            <a:ext cx="1428582" cy="1280231"/>
            <a:chOff x="15226516" y="5247868"/>
            <a:chExt cx="2857266" cy="2560553"/>
          </a:xfrm>
        </p:grpSpPr>
        <p:sp>
          <p:nvSpPr>
            <p:cNvPr id="2279" name="Google Shape;2279;p23"/>
            <p:cNvSpPr/>
            <p:nvPr/>
          </p:nvSpPr>
          <p:spPr>
            <a:xfrm>
              <a:off x="15226516" y="5247868"/>
              <a:ext cx="2857266" cy="2560553"/>
            </a:xfrm>
            <a:custGeom>
              <a:rect b="b" l="l" r="r" t="t"/>
              <a:pathLst>
                <a:path extrusionOk="0" h="2560553" w="2857266">
                  <a:moveTo>
                    <a:pt x="2830697" y="556225"/>
                  </a:moveTo>
                  <a:cubicBezTo>
                    <a:pt x="2807793" y="540415"/>
                    <a:pt x="2784488" y="526037"/>
                    <a:pt x="2761298" y="509940"/>
                  </a:cubicBezTo>
                  <a:cubicBezTo>
                    <a:pt x="2726598" y="487199"/>
                    <a:pt x="2685199" y="478148"/>
                    <a:pt x="2648725" y="458672"/>
                  </a:cubicBezTo>
                  <a:cubicBezTo>
                    <a:pt x="2622557" y="445841"/>
                    <a:pt x="2597878" y="430088"/>
                    <a:pt x="2571882" y="416913"/>
                  </a:cubicBezTo>
                  <a:cubicBezTo>
                    <a:pt x="2546459" y="404883"/>
                    <a:pt x="2520749" y="394286"/>
                    <a:pt x="2495726" y="381283"/>
                  </a:cubicBezTo>
                  <a:cubicBezTo>
                    <a:pt x="2495669" y="380423"/>
                    <a:pt x="2495039" y="379621"/>
                    <a:pt x="2493951" y="379621"/>
                  </a:cubicBezTo>
                  <a:cubicBezTo>
                    <a:pt x="2490688" y="379335"/>
                    <a:pt x="2487939" y="377101"/>
                    <a:pt x="2485019" y="375440"/>
                  </a:cubicBezTo>
                  <a:cubicBezTo>
                    <a:pt x="2484962" y="375153"/>
                    <a:pt x="2484962" y="374924"/>
                    <a:pt x="2484904" y="374638"/>
                  </a:cubicBezTo>
                  <a:cubicBezTo>
                    <a:pt x="2483015" y="367764"/>
                    <a:pt x="2475972" y="362895"/>
                    <a:pt x="2468872" y="364040"/>
                  </a:cubicBezTo>
                  <a:cubicBezTo>
                    <a:pt x="2455015" y="366446"/>
                    <a:pt x="2441330" y="369368"/>
                    <a:pt x="2427530" y="371945"/>
                  </a:cubicBezTo>
                  <a:cubicBezTo>
                    <a:pt x="2392143" y="379850"/>
                    <a:pt x="2356070" y="383688"/>
                    <a:pt x="2320282" y="389016"/>
                  </a:cubicBezTo>
                  <a:cubicBezTo>
                    <a:pt x="2253918" y="400415"/>
                    <a:pt x="2187153" y="409466"/>
                    <a:pt x="2120904" y="421782"/>
                  </a:cubicBezTo>
                  <a:cubicBezTo>
                    <a:pt x="2093304" y="426823"/>
                    <a:pt x="2065877" y="432723"/>
                    <a:pt x="2038449" y="438566"/>
                  </a:cubicBezTo>
                  <a:cubicBezTo>
                    <a:pt x="2041427" y="431806"/>
                    <a:pt x="2042057" y="422813"/>
                    <a:pt x="2042000" y="416168"/>
                  </a:cubicBezTo>
                  <a:cubicBezTo>
                    <a:pt x="2043030" y="390391"/>
                    <a:pt x="2042229" y="364613"/>
                    <a:pt x="2041198" y="338893"/>
                  </a:cubicBezTo>
                  <a:cubicBezTo>
                    <a:pt x="2039022" y="312887"/>
                    <a:pt x="2043603" y="262649"/>
                    <a:pt x="2012969" y="255890"/>
                  </a:cubicBezTo>
                  <a:cubicBezTo>
                    <a:pt x="2018981" y="239621"/>
                    <a:pt x="1988462" y="215734"/>
                    <a:pt x="1979815" y="203877"/>
                  </a:cubicBezTo>
                  <a:cubicBezTo>
                    <a:pt x="1957656" y="177813"/>
                    <a:pt x="1933836" y="152494"/>
                    <a:pt x="1909672" y="128091"/>
                  </a:cubicBezTo>
                  <a:cubicBezTo>
                    <a:pt x="1872510" y="90571"/>
                    <a:pt x="1836838" y="51504"/>
                    <a:pt x="1799848" y="13869"/>
                  </a:cubicBezTo>
                  <a:cubicBezTo>
                    <a:pt x="1797042" y="11635"/>
                    <a:pt x="1793835" y="8942"/>
                    <a:pt x="1790343" y="6823"/>
                  </a:cubicBezTo>
                  <a:cubicBezTo>
                    <a:pt x="1781238" y="-8242"/>
                    <a:pt x="1754784" y="6307"/>
                    <a:pt x="1739725" y="6537"/>
                  </a:cubicBezTo>
                  <a:cubicBezTo>
                    <a:pt x="1680175" y="14671"/>
                    <a:pt x="1620567" y="25497"/>
                    <a:pt x="1560330" y="26528"/>
                  </a:cubicBezTo>
                  <a:cubicBezTo>
                    <a:pt x="1485377" y="22690"/>
                    <a:pt x="1410882" y="32257"/>
                    <a:pt x="1336329" y="38271"/>
                  </a:cubicBezTo>
                  <a:cubicBezTo>
                    <a:pt x="1275806" y="42339"/>
                    <a:pt x="1213221" y="45661"/>
                    <a:pt x="1152239" y="48525"/>
                  </a:cubicBezTo>
                  <a:cubicBezTo>
                    <a:pt x="1114447" y="50301"/>
                    <a:pt x="1076713" y="52821"/>
                    <a:pt x="1038979" y="55514"/>
                  </a:cubicBezTo>
                  <a:cubicBezTo>
                    <a:pt x="1003764" y="59294"/>
                    <a:pt x="966259" y="58836"/>
                    <a:pt x="933277" y="72699"/>
                  </a:cubicBezTo>
                  <a:cubicBezTo>
                    <a:pt x="932590" y="73042"/>
                    <a:pt x="932018" y="73501"/>
                    <a:pt x="931502" y="73959"/>
                  </a:cubicBezTo>
                  <a:cubicBezTo>
                    <a:pt x="930930" y="73902"/>
                    <a:pt x="930300" y="73902"/>
                    <a:pt x="929670" y="73959"/>
                  </a:cubicBezTo>
                  <a:cubicBezTo>
                    <a:pt x="929613" y="73959"/>
                    <a:pt x="929613" y="74016"/>
                    <a:pt x="929555" y="74016"/>
                  </a:cubicBezTo>
                  <a:cubicBezTo>
                    <a:pt x="916786" y="60555"/>
                    <a:pt x="901040" y="78771"/>
                    <a:pt x="892451" y="88623"/>
                  </a:cubicBezTo>
                  <a:cubicBezTo>
                    <a:pt x="872238" y="110792"/>
                    <a:pt x="852884" y="132445"/>
                    <a:pt x="833359" y="155358"/>
                  </a:cubicBezTo>
                  <a:cubicBezTo>
                    <a:pt x="785948" y="214302"/>
                    <a:pt x="733440" y="268664"/>
                    <a:pt x="684598" y="326348"/>
                  </a:cubicBezTo>
                  <a:cubicBezTo>
                    <a:pt x="682021" y="330587"/>
                    <a:pt x="667935" y="345080"/>
                    <a:pt x="658945" y="356880"/>
                  </a:cubicBezTo>
                  <a:cubicBezTo>
                    <a:pt x="656998" y="357338"/>
                    <a:pt x="655166" y="358140"/>
                    <a:pt x="653735" y="359515"/>
                  </a:cubicBezTo>
                  <a:cubicBezTo>
                    <a:pt x="653219" y="360145"/>
                    <a:pt x="652990" y="360775"/>
                    <a:pt x="652819" y="361405"/>
                  </a:cubicBezTo>
                  <a:cubicBezTo>
                    <a:pt x="645088" y="363639"/>
                    <a:pt x="638217" y="374580"/>
                    <a:pt x="642855" y="380710"/>
                  </a:cubicBezTo>
                  <a:cubicBezTo>
                    <a:pt x="630201" y="446986"/>
                    <a:pt x="629972" y="514924"/>
                    <a:pt x="631060" y="582289"/>
                  </a:cubicBezTo>
                  <a:cubicBezTo>
                    <a:pt x="628311" y="705734"/>
                    <a:pt x="626937" y="829695"/>
                    <a:pt x="634495" y="952910"/>
                  </a:cubicBezTo>
                  <a:cubicBezTo>
                    <a:pt x="632377" y="954686"/>
                    <a:pt x="631461" y="958066"/>
                    <a:pt x="631632" y="960930"/>
                  </a:cubicBezTo>
                  <a:cubicBezTo>
                    <a:pt x="631346" y="962133"/>
                    <a:pt x="631232" y="963279"/>
                    <a:pt x="631289" y="964367"/>
                  </a:cubicBezTo>
                  <a:cubicBezTo>
                    <a:pt x="628769" y="962763"/>
                    <a:pt x="626135" y="961274"/>
                    <a:pt x="623501" y="959956"/>
                  </a:cubicBezTo>
                  <a:cubicBezTo>
                    <a:pt x="595788" y="945865"/>
                    <a:pt x="566757" y="934866"/>
                    <a:pt x="538127" y="922894"/>
                  </a:cubicBezTo>
                  <a:cubicBezTo>
                    <a:pt x="482642" y="895513"/>
                    <a:pt x="406830" y="879130"/>
                    <a:pt x="376024" y="948671"/>
                  </a:cubicBezTo>
                  <a:cubicBezTo>
                    <a:pt x="359018" y="986879"/>
                    <a:pt x="360106" y="1030357"/>
                    <a:pt x="360908" y="1071429"/>
                  </a:cubicBezTo>
                  <a:cubicBezTo>
                    <a:pt x="360908" y="1071486"/>
                    <a:pt x="360908" y="1071544"/>
                    <a:pt x="360908" y="1071544"/>
                  </a:cubicBezTo>
                  <a:cubicBezTo>
                    <a:pt x="289677" y="1131462"/>
                    <a:pt x="224171" y="1197738"/>
                    <a:pt x="155574" y="1260521"/>
                  </a:cubicBezTo>
                  <a:cubicBezTo>
                    <a:pt x="129349" y="1284580"/>
                    <a:pt x="104269" y="1309784"/>
                    <a:pt x="78674" y="1334416"/>
                  </a:cubicBezTo>
                  <a:cubicBezTo>
                    <a:pt x="56629" y="1357386"/>
                    <a:pt x="27770" y="1375946"/>
                    <a:pt x="9733" y="1402296"/>
                  </a:cubicBezTo>
                  <a:cubicBezTo>
                    <a:pt x="-1776" y="1405733"/>
                    <a:pt x="-3494" y="1422975"/>
                    <a:pt x="6813" y="1428876"/>
                  </a:cubicBezTo>
                  <a:cubicBezTo>
                    <a:pt x="5095" y="1454825"/>
                    <a:pt x="8015" y="1480889"/>
                    <a:pt x="9905" y="1506781"/>
                  </a:cubicBezTo>
                  <a:cubicBezTo>
                    <a:pt x="10993" y="1519326"/>
                    <a:pt x="12195" y="1531871"/>
                    <a:pt x="13455" y="1544473"/>
                  </a:cubicBezTo>
                  <a:cubicBezTo>
                    <a:pt x="14085" y="1552263"/>
                    <a:pt x="14371" y="1560856"/>
                    <a:pt x="20441" y="1566641"/>
                  </a:cubicBezTo>
                  <a:cubicBezTo>
                    <a:pt x="29431" y="1572484"/>
                    <a:pt x="39680" y="1575692"/>
                    <a:pt x="50330" y="1577869"/>
                  </a:cubicBezTo>
                  <a:cubicBezTo>
                    <a:pt x="49357" y="1591617"/>
                    <a:pt x="49300" y="1605537"/>
                    <a:pt x="49529" y="1619342"/>
                  </a:cubicBezTo>
                  <a:cubicBezTo>
                    <a:pt x="52735" y="1706297"/>
                    <a:pt x="66707" y="1792509"/>
                    <a:pt x="75697" y="1879006"/>
                  </a:cubicBezTo>
                  <a:cubicBezTo>
                    <a:pt x="93390" y="2028057"/>
                    <a:pt x="110453" y="2177508"/>
                    <a:pt x="136793" y="2325299"/>
                  </a:cubicBezTo>
                  <a:cubicBezTo>
                    <a:pt x="146642" y="2374218"/>
                    <a:pt x="157006" y="2424685"/>
                    <a:pt x="167999" y="2474235"/>
                  </a:cubicBezTo>
                  <a:cubicBezTo>
                    <a:pt x="173725" y="2497892"/>
                    <a:pt x="176188" y="2523613"/>
                    <a:pt x="183918" y="2546755"/>
                  </a:cubicBezTo>
                  <a:cubicBezTo>
                    <a:pt x="194511" y="2562737"/>
                    <a:pt x="216613" y="2561935"/>
                    <a:pt x="233676" y="2563539"/>
                  </a:cubicBezTo>
                  <a:cubicBezTo>
                    <a:pt x="313382" y="2566919"/>
                    <a:pt x="391542" y="2545094"/>
                    <a:pt x="471305" y="2546010"/>
                  </a:cubicBezTo>
                  <a:cubicBezTo>
                    <a:pt x="573342" y="2544406"/>
                    <a:pt x="675264" y="2545036"/>
                    <a:pt x="777244" y="2548932"/>
                  </a:cubicBezTo>
                  <a:cubicBezTo>
                    <a:pt x="892852" y="2549848"/>
                    <a:pt x="1008688" y="2550077"/>
                    <a:pt x="1123895" y="2560216"/>
                  </a:cubicBezTo>
                  <a:cubicBezTo>
                    <a:pt x="1150349" y="2566804"/>
                    <a:pt x="1163691" y="2556264"/>
                    <a:pt x="1170791" y="2539308"/>
                  </a:cubicBezTo>
                  <a:cubicBezTo>
                    <a:pt x="1170791" y="2539251"/>
                    <a:pt x="1170848" y="2539194"/>
                    <a:pt x="1170848" y="2539136"/>
                  </a:cubicBezTo>
                  <a:cubicBezTo>
                    <a:pt x="1173597" y="2537933"/>
                    <a:pt x="1176002" y="2535986"/>
                    <a:pt x="1177605" y="2533293"/>
                  </a:cubicBezTo>
                  <a:cubicBezTo>
                    <a:pt x="1190030" y="2512557"/>
                    <a:pt x="1202570" y="2495487"/>
                    <a:pt x="1215912" y="2474292"/>
                  </a:cubicBezTo>
                  <a:cubicBezTo>
                    <a:pt x="1221294" y="2466100"/>
                    <a:pt x="1226562" y="2457852"/>
                    <a:pt x="1231887" y="2449603"/>
                  </a:cubicBezTo>
                  <a:cubicBezTo>
                    <a:pt x="1232403" y="2449545"/>
                    <a:pt x="1232975" y="2449545"/>
                    <a:pt x="1233433" y="2449431"/>
                  </a:cubicBezTo>
                  <a:cubicBezTo>
                    <a:pt x="1233204" y="2448744"/>
                    <a:pt x="1233147" y="2447999"/>
                    <a:pt x="1233262" y="2447254"/>
                  </a:cubicBezTo>
                  <a:cubicBezTo>
                    <a:pt x="1233491" y="2445650"/>
                    <a:pt x="1233949" y="2444161"/>
                    <a:pt x="1234922" y="2442843"/>
                  </a:cubicBezTo>
                  <a:cubicBezTo>
                    <a:pt x="1235666" y="2441927"/>
                    <a:pt x="1236411" y="2441010"/>
                    <a:pt x="1237155" y="2440151"/>
                  </a:cubicBezTo>
                  <a:cubicBezTo>
                    <a:pt x="1238186" y="2438834"/>
                    <a:pt x="1239274" y="2437573"/>
                    <a:pt x="1240362" y="2436256"/>
                  </a:cubicBezTo>
                  <a:cubicBezTo>
                    <a:pt x="1240362" y="2436256"/>
                    <a:pt x="1240362" y="2436199"/>
                    <a:pt x="1240419" y="2436199"/>
                  </a:cubicBezTo>
                  <a:cubicBezTo>
                    <a:pt x="1240419" y="2436141"/>
                    <a:pt x="1240476" y="2436141"/>
                    <a:pt x="1240476" y="2436084"/>
                  </a:cubicBezTo>
                  <a:cubicBezTo>
                    <a:pt x="1241564" y="2434767"/>
                    <a:pt x="1242652" y="2433506"/>
                    <a:pt x="1243740" y="2432132"/>
                  </a:cubicBezTo>
                  <a:cubicBezTo>
                    <a:pt x="1244198" y="2431444"/>
                    <a:pt x="1244656" y="2430757"/>
                    <a:pt x="1245057" y="2430012"/>
                  </a:cubicBezTo>
                  <a:cubicBezTo>
                    <a:pt x="1245114" y="2429496"/>
                    <a:pt x="1245114" y="2428981"/>
                    <a:pt x="1245114" y="2428465"/>
                  </a:cubicBezTo>
                  <a:cubicBezTo>
                    <a:pt x="1250268" y="2420159"/>
                    <a:pt x="1255478" y="2411853"/>
                    <a:pt x="1260517" y="2403490"/>
                  </a:cubicBezTo>
                  <a:cubicBezTo>
                    <a:pt x="1262178" y="2400397"/>
                    <a:pt x="1263838" y="2397361"/>
                    <a:pt x="1265671" y="2394382"/>
                  </a:cubicBezTo>
                  <a:cubicBezTo>
                    <a:pt x="1266816" y="2392492"/>
                    <a:pt x="1268018" y="2390716"/>
                    <a:pt x="1269221" y="2388883"/>
                  </a:cubicBezTo>
                  <a:cubicBezTo>
                    <a:pt x="1284853" y="2362361"/>
                    <a:pt x="1299740" y="2335380"/>
                    <a:pt x="1313540" y="2307885"/>
                  </a:cubicBezTo>
                  <a:cubicBezTo>
                    <a:pt x="1319896" y="2294996"/>
                    <a:pt x="1326996" y="2282393"/>
                    <a:pt x="1334440" y="2270020"/>
                  </a:cubicBezTo>
                  <a:cubicBezTo>
                    <a:pt x="1334783" y="2269848"/>
                    <a:pt x="1335070" y="2269677"/>
                    <a:pt x="1335413" y="2269505"/>
                  </a:cubicBezTo>
                  <a:cubicBezTo>
                    <a:pt x="1336329" y="2267901"/>
                    <a:pt x="1337245" y="2266297"/>
                    <a:pt x="1338162" y="2264636"/>
                  </a:cubicBezTo>
                  <a:cubicBezTo>
                    <a:pt x="1339421" y="2262574"/>
                    <a:pt x="1340624" y="2260511"/>
                    <a:pt x="1341941" y="2258449"/>
                  </a:cubicBezTo>
                  <a:cubicBezTo>
                    <a:pt x="1342055" y="2258220"/>
                    <a:pt x="1342170" y="2258048"/>
                    <a:pt x="1342284" y="2257819"/>
                  </a:cubicBezTo>
                  <a:cubicBezTo>
                    <a:pt x="1342342" y="2257590"/>
                    <a:pt x="1342342" y="2257361"/>
                    <a:pt x="1342342" y="2257132"/>
                  </a:cubicBezTo>
                  <a:cubicBezTo>
                    <a:pt x="1356886" y="2233989"/>
                    <a:pt x="1372632" y="2211420"/>
                    <a:pt x="1387863" y="2189022"/>
                  </a:cubicBezTo>
                  <a:cubicBezTo>
                    <a:pt x="1406244" y="2166739"/>
                    <a:pt x="1404640" y="2137811"/>
                    <a:pt x="1406873" y="2110602"/>
                  </a:cubicBezTo>
                  <a:cubicBezTo>
                    <a:pt x="1408763" y="2085511"/>
                    <a:pt x="1411397" y="2060421"/>
                    <a:pt x="1414317" y="2035446"/>
                  </a:cubicBezTo>
                  <a:cubicBezTo>
                    <a:pt x="1424051" y="2054865"/>
                    <a:pt x="1446440" y="2082762"/>
                    <a:pt x="1450849" y="2086485"/>
                  </a:cubicBezTo>
                  <a:cubicBezTo>
                    <a:pt x="1472379" y="2109742"/>
                    <a:pt x="1491561" y="2136723"/>
                    <a:pt x="1512861" y="2160438"/>
                  </a:cubicBezTo>
                  <a:cubicBezTo>
                    <a:pt x="1534391" y="2182091"/>
                    <a:pt x="1552657" y="2207639"/>
                    <a:pt x="1572412" y="2231469"/>
                  </a:cubicBezTo>
                  <a:cubicBezTo>
                    <a:pt x="1596060" y="2255871"/>
                    <a:pt x="1618391" y="2282680"/>
                    <a:pt x="1645762" y="2302901"/>
                  </a:cubicBezTo>
                  <a:cubicBezTo>
                    <a:pt x="1647021" y="2303646"/>
                    <a:pt x="1648224" y="2304104"/>
                    <a:pt x="1649483" y="2304447"/>
                  </a:cubicBezTo>
                  <a:cubicBezTo>
                    <a:pt x="1655839" y="2310577"/>
                    <a:pt x="1666490" y="2315331"/>
                    <a:pt x="1672502" y="2319398"/>
                  </a:cubicBezTo>
                  <a:cubicBezTo>
                    <a:pt x="1676166" y="2321289"/>
                    <a:pt x="1680232" y="2320945"/>
                    <a:pt x="1683782" y="2319341"/>
                  </a:cubicBezTo>
                  <a:cubicBezTo>
                    <a:pt x="1689451" y="2324439"/>
                    <a:pt x="1699128" y="2324153"/>
                    <a:pt x="1704625" y="2318826"/>
                  </a:cubicBezTo>
                  <a:cubicBezTo>
                    <a:pt x="1712526" y="2318997"/>
                    <a:pt x="1720543" y="2319169"/>
                    <a:pt x="1728273" y="2319341"/>
                  </a:cubicBezTo>
                  <a:cubicBezTo>
                    <a:pt x="1817197" y="2324267"/>
                    <a:pt x="1904175" y="2305880"/>
                    <a:pt x="1991210" y="2290528"/>
                  </a:cubicBezTo>
                  <a:cubicBezTo>
                    <a:pt x="2043488" y="2281019"/>
                    <a:pt x="2096969" y="2281763"/>
                    <a:pt x="2149076" y="2271624"/>
                  </a:cubicBezTo>
                  <a:cubicBezTo>
                    <a:pt x="2179824" y="2265151"/>
                    <a:pt x="2211088" y="2261543"/>
                    <a:pt x="2242123" y="2256502"/>
                  </a:cubicBezTo>
                  <a:cubicBezTo>
                    <a:pt x="2271955" y="2251289"/>
                    <a:pt x="2301272" y="2243097"/>
                    <a:pt x="2331391" y="2239145"/>
                  </a:cubicBezTo>
                  <a:cubicBezTo>
                    <a:pt x="2392602" y="2234619"/>
                    <a:pt x="2452724" y="2221960"/>
                    <a:pt x="2512904" y="2210389"/>
                  </a:cubicBezTo>
                  <a:cubicBezTo>
                    <a:pt x="2561404" y="2197385"/>
                    <a:pt x="2612308" y="2190912"/>
                    <a:pt x="2659375" y="2173498"/>
                  </a:cubicBezTo>
                  <a:cubicBezTo>
                    <a:pt x="2669224" y="2168228"/>
                    <a:pt x="2668422" y="2153736"/>
                    <a:pt x="2659891" y="2148237"/>
                  </a:cubicBezTo>
                  <a:cubicBezTo>
                    <a:pt x="2660005" y="2148179"/>
                    <a:pt x="2660120" y="2148122"/>
                    <a:pt x="2660177" y="2148065"/>
                  </a:cubicBezTo>
                  <a:cubicBezTo>
                    <a:pt x="2671858" y="2138441"/>
                    <a:pt x="2666418" y="2120970"/>
                    <a:pt x="2668938" y="2107508"/>
                  </a:cubicBezTo>
                  <a:cubicBezTo>
                    <a:pt x="2671514" y="2069701"/>
                    <a:pt x="2675981" y="2030119"/>
                    <a:pt x="2679531" y="1990422"/>
                  </a:cubicBezTo>
                  <a:cubicBezTo>
                    <a:pt x="2687261" y="1889661"/>
                    <a:pt x="2698197" y="1789243"/>
                    <a:pt x="2708962" y="1688769"/>
                  </a:cubicBezTo>
                  <a:cubicBezTo>
                    <a:pt x="2715547" y="1589268"/>
                    <a:pt x="2736562" y="1491830"/>
                    <a:pt x="2749044" y="1393131"/>
                  </a:cubicBezTo>
                  <a:cubicBezTo>
                    <a:pt x="2761527" y="1261093"/>
                    <a:pt x="2782770" y="1130144"/>
                    <a:pt x="2800120" y="998680"/>
                  </a:cubicBezTo>
                  <a:cubicBezTo>
                    <a:pt x="2810198" y="932804"/>
                    <a:pt x="2817126" y="866470"/>
                    <a:pt x="2826059" y="800423"/>
                  </a:cubicBezTo>
                  <a:cubicBezTo>
                    <a:pt x="2832529" y="750243"/>
                    <a:pt x="2844954" y="701037"/>
                    <a:pt x="2849478" y="650628"/>
                  </a:cubicBezTo>
                  <a:cubicBezTo>
                    <a:pt x="2850623" y="635677"/>
                    <a:pt x="2851253" y="620554"/>
                    <a:pt x="2850394" y="605603"/>
                  </a:cubicBezTo>
                  <a:cubicBezTo>
                    <a:pt x="2852856" y="605259"/>
                    <a:pt x="2855204" y="604400"/>
                    <a:pt x="2857265" y="602796"/>
                  </a:cubicBezTo>
                  <a:cubicBezTo>
                    <a:pt x="2876046" y="583950"/>
                    <a:pt x="2843236" y="567223"/>
                    <a:pt x="2830697" y="5562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0" name="Google Shape;2280;p23"/>
            <p:cNvSpPr/>
            <p:nvPr/>
          </p:nvSpPr>
          <p:spPr>
            <a:xfrm>
              <a:off x="16005478" y="6271581"/>
              <a:ext cx="251943" cy="177577"/>
            </a:xfrm>
            <a:custGeom>
              <a:rect b="b" l="l" r="r" t="t"/>
              <a:pathLst>
                <a:path extrusionOk="0" h="177577" w="251943">
                  <a:moveTo>
                    <a:pt x="254520" y="19018"/>
                  </a:moveTo>
                  <a:cubicBezTo>
                    <a:pt x="250340" y="43191"/>
                    <a:pt x="245759" y="67250"/>
                    <a:pt x="242266" y="91481"/>
                  </a:cubicBezTo>
                  <a:cubicBezTo>
                    <a:pt x="237628" y="121727"/>
                    <a:pt x="236540" y="153977"/>
                    <a:pt x="220622" y="181244"/>
                  </a:cubicBezTo>
                  <a:cubicBezTo>
                    <a:pt x="174299" y="182103"/>
                    <a:pt x="127460" y="182504"/>
                    <a:pt x="82225" y="170073"/>
                  </a:cubicBezTo>
                  <a:cubicBezTo>
                    <a:pt x="53252" y="164059"/>
                    <a:pt x="27714" y="148707"/>
                    <a:pt x="0" y="139083"/>
                  </a:cubicBezTo>
                  <a:cubicBezTo>
                    <a:pt x="8016" y="120123"/>
                    <a:pt x="9677" y="94574"/>
                    <a:pt x="12597" y="77561"/>
                  </a:cubicBezTo>
                  <a:cubicBezTo>
                    <a:pt x="12883" y="75385"/>
                    <a:pt x="13113" y="73151"/>
                    <a:pt x="13399" y="70974"/>
                  </a:cubicBezTo>
                  <a:cubicBezTo>
                    <a:pt x="18380" y="75843"/>
                    <a:pt x="25710" y="78535"/>
                    <a:pt x="31722" y="81743"/>
                  </a:cubicBezTo>
                  <a:cubicBezTo>
                    <a:pt x="65906" y="97954"/>
                    <a:pt x="102266" y="106260"/>
                    <a:pt x="140172" y="106833"/>
                  </a:cubicBezTo>
                  <a:cubicBezTo>
                    <a:pt x="157465" y="106661"/>
                    <a:pt x="157465" y="80655"/>
                    <a:pt x="140172" y="80425"/>
                  </a:cubicBezTo>
                  <a:cubicBezTo>
                    <a:pt x="100720" y="82545"/>
                    <a:pt x="63100" y="70630"/>
                    <a:pt x="25824" y="59517"/>
                  </a:cubicBezTo>
                  <a:cubicBezTo>
                    <a:pt x="22732" y="58486"/>
                    <a:pt x="18094" y="58314"/>
                    <a:pt x="14659" y="59689"/>
                  </a:cubicBezTo>
                  <a:cubicBezTo>
                    <a:pt x="15976" y="47488"/>
                    <a:pt x="17006" y="35229"/>
                    <a:pt x="17464" y="23028"/>
                  </a:cubicBezTo>
                  <a:cubicBezTo>
                    <a:pt x="17751" y="15524"/>
                    <a:pt x="18209" y="7676"/>
                    <a:pt x="17922" y="0"/>
                  </a:cubicBezTo>
                  <a:cubicBezTo>
                    <a:pt x="43002" y="22512"/>
                    <a:pt x="134503" y="31563"/>
                    <a:pt x="153571" y="30761"/>
                  </a:cubicBezTo>
                  <a:cubicBezTo>
                    <a:pt x="186667" y="29959"/>
                    <a:pt x="224287" y="33740"/>
                    <a:pt x="254520" y="19018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1" name="Google Shape;2281;p23"/>
            <p:cNvSpPr/>
            <p:nvPr/>
          </p:nvSpPr>
          <p:spPr>
            <a:xfrm>
              <a:off x="16014639" y="6194432"/>
              <a:ext cx="251943" cy="74468"/>
            </a:xfrm>
            <a:custGeom>
              <a:rect b="b" l="l" r="r" t="t"/>
              <a:pathLst>
                <a:path extrusionOk="0" h="74468" w="251943">
                  <a:moveTo>
                    <a:pt x="253146" y="34359"/>
                  </a:moveTo>
                  <a:cubicBezTo>
                    <a:pt x="257898" y="39629"/>
                    <a:pt x="258185" y="44039"/>
                    <a:pt x="256352" y="48106"/>
                  </a:cubicBezTo>
                  <a:cubicBezTo>
                    <a:pt x="254692" y="49539"/>
                    <a:pt x="253318" y="51372"/>
                    <a:pt x="252459" y="53720"/>
                  </a:cubicBezTo>
                  <a:cubicBezTo>
                    <a:pt x="250168" y="56298"/>
                    <a:pt x="247362" y="58818"/>
                    <a:pt x="244786" y="61339"/>
                  </a:cubicBezTo>
                  <a:cubicBezTo>
                    <a:pt x="232131" y="73254"/>
                    <a:pt x="214152" y="76118"/>
                    <a:pt x="197432" y="77321"/>
                  </a:cubicBezTo>
                  <a:cubicBezTo>
                    <a:pt x="173039" y="78753"/>
                    <a:pt x="148532" y="78696"/>
                    <a:pt x="124139" y="77779"/>
                  </a:cubicBezTo>
                  <a:cubicBezTo>
                    <a:pt x="88581" y="73597"/>
                    <a:pt x="52679" y="68098"/>
                    <a:pt x="20442" y="51773"/>
                  </a:cubicBezTo>
                  <a:cubicBezTo>
                    <a:pt x="15059" y="49997"/>
                    <a:pt x="9104" y="52345"/>
                    <a:pt x="5554" y="56527"/>
                  </a:cubicBezTo>
                  <a:cubicBezTo>
                    <a:pt x="4352" y="52861"/>
                    <a:pt x="2691" y="49367"/>
                    <a:pt x="515" y="46044"/>
                  </a:cubicBezTo>
                  <a:cubicBezTo>
                    <a:pt x="344" y="45815"/>
                    <a:pt x="172" y="45586"/>
                    <a:pt x="0" y="45357"/>
                  </a:cubicBezTo>
                  <a:cubicBezTo>
                    <a:pt x="25137" y="38597"/>
                    <a:pt x="49186" y="26511"/>
                    <a:pt x="73922" y="18147"/>
                  </a:cubicBezTo>
                  <a:cubicBezTo>
                    <a:pt x="131526" y="1535"/>
                    <a:pt x="208483" y="-18972"/>
                    <a:pt x="253146" y="34359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2" name="Google Shape;2282;p23"/>
            <p:cNvSpPr/>
            <p:nvPr/>
          </p:nvSpPr>
          <p:spPr>
            <a:xfrm>
              <a:off x="15886109" y="6246834"/>
              <a:ext cx="103067" cy="154664"/>
            </a:xfrm>
            <a:custGeom>
              <a:rect b="b" l="l" r="r" t="t"/>
              <a:pathLst>
                <a:path extrusionOk="0" h="154664" w="103067">
                  <a:moveTo>
                    <a:pt x="107745" y="22627"/>
                  </a:moveTo>
                  <a:cubicBezTo>
                    <a:pt x="108547" y="46743"/>
                    <a:pt x="106028" y="70859"/>
                    <a:pt x="103222" y="94803"/>
                  </a:cubicBezTo>
                  <a:cubicBezTo>
                    <a:pt x="100187" y="116514"/>
                    <a:pt x="98813" y="139427"/>
                    <a:pt x="88621" y="159190"/>
                  </a:cubicBezTo>
                  <a:cubicBezTo>
                    <a:pt x="72072" y="158502"/>
                    <a:pt x="14412" y="154779"/>
                    <a:pt x="7712" y="139771"/>
                  </a:cubicBezTo>
                  <a:cubicBezTo>
                    <a:pt x="-2194" y="94059"/>
                    <a:pt x="-2537" y="45941"/>
                    <a:pt x="6567" y="0"/>
                  </a:cubicBezTo>
                  <a:cubicBezTo>
                    <a:pt x="28841" y="229"/>
                    <a:pt x="51115" y="-344"/>
                    <a:pt x="73332" y="1088"/>
                  </a:cubicBezTo>
                  <a:cubicBezTo>
                    <a:pt x="87762" y="1948"/>
                    <a:pt x="109120" y="3093"/>
                    <a:pt x="107745" y="22627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3" name="Google Shape;2283;p23"/>
            <p:cNvSpPr/>
            <p:nvPr/>
          </p:nvSpPr>
          <p:spPr>
            <a:xfrm>
              <a:off x="15616272" y="6235721"/>
              <a:ext cx="257669" cy="206219"/>
            </a:xfrm>
            <a:custGeom>
              <a:rect b="b" l="l" r="r" t="t"/>
              <a:pathLst>
                <a:path extrusionOk="0" h="206219" w="257669">
                  <a:moveTo>
                    <a:pt x="259627" y="12774"/>
                  </a:moveTo>
                  <a:cubicBezTo>
                    <a:pt x="251954" y="30761"/>
                    <a:pt x="248862" y="50638"/>
                    <a:pt x="247603" y="70286"/>
                  </a:cubicBezTo>
                  <a:cubicBezTo>
                    <a:pt x="234948" y="75327"/>
                    <a:pt x="222694" y="81399"/>
                    <a:pt x="209811" y="85925"/>
                  </a:cubicBezTo>
                  <a:cubicBezTo>
                    <a:pt x="195496" y="90679"/>
                    <a:pt x="180895" y="95033"/>
                    <a:pt x="166122" y="98240"/>
                  </a:cubicBezTo>
                  <a:cubicBezTo>
                    <a:pt x="153925" y="100704"/>
                    <a:pt x="133598" y="98527"/>
                    <a:pt x="135259" y="116628"/>
                  </a:cubicBezTo>
                  <a:cubicBezTo>
                    <a:pt x="136289" y="124304"/>
                    <a:pt x="143619" y="129574"/>
                    <a:pt x="151062" y="128601"/>
                  </a:cubicBezTo>
                  <a:cubicBezTo>
                    <a:pt x="184617" y="123502"/>
                    <a:pt x="217656" y="112504"/>
                    <a:pt x="246858" y="94918"/>
                  </a:cubicBezTo>
                  <a:cubicBezTo>
                    <a:pt x="246572" y="117373"/>
                    <a:pt x="246228" y="140344"/>
                    <a:pt x="252641" y="161767"/>
                  </a:cubicBezTo>
                  <a:cubicBezTo>
                    <a:pt x="189827" y="196366"/>
                    <a:pt x="75651" y="243224"/>
                    <a:pt x="24060" y="179525"/>
                  </a:cubicBezTo>
                  <a:cubicBezTo>
                    <a:pt x="-3596" y="136105"/>
                    <a:pt x="-218" y="80884"/>
                    <a:pt x="526" y="31334"/>
                  </a:cubicBezTo>
                  <a:cubicBezTo>
                    <a:pt x="870" y="21309"/>
                    <a:pt x="1901" y="10483"/>
                    <a:pt x="4019" y="0"/>
                  </a:cubicBezTo>
                  <a:cubicBezTo>
                    <a:pt x="13295" y="8707"/>
                    <a:pt x="25835" y="14378"/>
                    <a:pt x="36886" y="19934"/>
                  </a:cubicBezTo>
                  <a:cubicBezTo>
                    <a:pt x="68265" y="35115"/>
                    <a:pt x="102163" y="45483"/>
                    <a:pt x="137263" y="46056"/>
                  </a:cubicBezTo>
                  <a:cubicBezTo>
                    <a:pt x="163259" y="45941"/>
                    <a:pt x="238842" y="40442"/>
                    <a:pt x="259627" y="12774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23"/>
            <p:cNvSpPr/>
            <p:nvPr/>
          </p:nvSpPr>
          <p:spPr>
            <a:xfrm>
              <a:off x="15630655" y="6173264"/>
              <a:ext cx="240491" cy="80196"/>
            </a:xfrm>
            <a:custGeom>
              <a:rect b="b" l="l" r="r" t="t"/>
              <a:pathLst>
                <a:path extrusionOk="0" h="80196" w="240491">
                  <a:moveTo>
                    <a:pt x="240549" y="57818"/>
                  </a:moveTo>
                  <a:cubicBezTo>
                    <a:pt x="240205" y="58563"/>
                    <a:pt x="239804" y="59193"/>
                    <a:pt x="239289" y="59823"/>
                  </a:cubicBezTo>
                  <a:cubicBezTo>
                    <a:pt x="238029" y="61770"/>
                    <a:pt x="236025" y="62973"/>
                    <a:pt x="234021" y="64005"/>
                  </a:cubicBezTo>
                  <a:cubicBezTo>
                    <a:pt x="208197" y="75518"/>
                    <a:pt x="179624" y="78554"/>
                    <a:pt x="151796" y="81075"/>
                  </a:cubicBezTo>
                  <a:cubicBezTo>
                    <a:pt x="109653" y="84798"/>
                    <a:pt x="68025" y="73399"/>
                    <a:pt x="30749" y="54094"/>
                  </a:cubicBezTo>
                  <a:cubicBezTo>
                    <a:pt x="19812" y="48882"/>
                    <a:pt x="9906" y="42294"/>
                    <a:pt x="2119" y="33014"/>
                  </a:cubicBezTo>
                  <a:cubicBezTo>
                    <a:pt x="1431" y="32441"/>
                    <a:pt x="687" y="31926"/>
                    <a:pt x="0" y="31525"/>
                  </a:cubicBezTo>
                  <a:cubicBezTo>
                    <a:pt x="10307" y="11762"/>
                    <a:pt x="27485" y="-2043"/>
                    <a:pt x="55141" y="248"/>
                  </a:cubicBezTo>
                  <a:cubicBezTo>
                    <a:pt x="91100" y="2425"/>
                    <a:pt x="121505" y="18636"/>
                    <a:pt x="156377" y="28833"/>
                  </a:cubicBezTo>
                  <a:cubicBezTo>
                    <a:pt x="185178" y="36394"/>
                    <a:pt x="212606" y="48080"/>
                    <a:pt x="240549" y="57818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5" name="Google Shape;2285;p23"/>
            <p:cNvSpPr/>
            <p:nvPr/>
          </p:nvSpPr>
          <p:spPr>
            <a:xfrm>
              <a:off x="15714170" y="6418741"/>
              <a:ext cx="280573" cy="1346152"/>
            </a:xfrm>
            <a:custGeom>
              <a:rect b="b" l="l" r="r" t="t"/>
              <a:pathLst>
                <a:path extrusionOk="0" h="1346152" w="280573">
                  <a:moveTo>
                    <a:pt x="281860" y="1345236"/>
                  </a:moveTo>
                  <a:cubicBezTo>
                    <a:pt x="282089" y="1346210"/>
                    <a:pt x="282433" y="1347126"/>
                    <a:pt x="282833" y="1347985"/>
                  </a:cubicBezTo>
                  <a:cubicBezTo>
                    <a:pt x="233647" y="1346783"/>
                    <a:pt x="184404" y="1345694"/>
                    <a:pt x="135218" y="1345121"/>
                  </a:cubicBezTo>
                  <a:cubicBezTo>
                    <a:pt x="133385" y="1333092"/>
                    <a:pt x="131496" y="1321005"/>
                    <a:pt x="130351" y="1308919"/>
                  </a:cubicBezTo>
                  <a:cubicBezTo>
                    <a:pt x="125713" y="1255531"/>
                    <a:pt x="119128" y="1202200"/>
                    <a:pt x="108134" y="1149671"/>
                  </a:cubicBezTo>
                  <a:cubicBezTo>
                    <a:pt x="97025" y="1063976"/>
                    <a:pt x="88665" y="977708"/>
                    <a:pt x="79905" y="891726"/>
                  </a:cubicBezTo>
                  <a:cubicBezTo>
                    <a:pt x="66449" y="747143"/>
                    <a:pt x="54424" y="602332"/>
                    <a:pt x="35700" y="458265"/>
                  </a:cubicBezTo>
                  <a:cubicBezTo>
                    <a:pt x="35185" y="454484"/>
                    <a:pt x="34669" y="450703"/>
                    <a:pt x="34154" y="446980"/>
                  </a:cubicBezTo>
                  <a:cubicBezTo>
                    <a:pt x="31119" y="433576"/>
                    <a:pt x="28313" y="420171"/>
                    <a:pt x="25508" y="406653"/>
                  </a:cubicBezTo>
                  <a:cubicBezTo>
                    <a:pt x="24592" y="402471"/>
                    <a:pt x="23790" y="398289"/>
                    <a:pt x="22931" y="394108"/>
                  </a:cubicBezTo>
                  <a:cubicBezTo>
                    <a:pt x="21958" y="390613"/>
                    <a:pt x="21041" y="387119"/>
                    <a:pt x="20125" y="383625"/>
                  </a:cubicBezTo>
                  <a:cubicBezTo>
                    <a:pt x="18064" y="375834"/>
                    <a:pt x="16117" y="367987"/>
                    <a:pt x="14342" y="360139"/>
                  </a:cubicBezTo>
                  <a:cubicBezTo>
                    <a:pt x="10448" y="343240"/>
                    <a:pt x="7185" y="325368"/>
                    <a:pt x="8616" y="308011"/>
                  </a:cubicBezTo>
                  <a:cubicBezTo>
                    <a:pt x="8673" y="308011"/>
                    <a:pt x="8731" y="308011"/>
                    <a:pt x="8731" y="308069"/>
                  </a:cubicBezTo>
                  <a:cubicBezTo>
                    <a:pt x="8788" y="307610"/>
                    <a:pt x="8845" y="307152"/>
                    <a:pt x="8902" y="306694"/>
                  </a:cubicBezTo>
                  <a:cubicBezTo>
                    <a:pt x="3005" y="283322"/>
                    <a:pt x="-3294" y="259034"/>
                    <a:pt x="1974" y="236407"/>
                  </a:cubicBezTo>
                  <a:cubicBezTo>
                    <a:pt x="3692" y="236350"/>
                    <a:pt x="5410" y="236293"/>
                    <a:pt x="7127" y="236235"/>
                  </a:cubicBezTo>
                  <a:cubicBezTo>
                    <a:pt x="7127" y="236178"/>
                    <a:pt x="7127" y="236064"/>
                    <a:pt x="7127" y="236006"/>
                  </a:cubicBezTo>
                  <a:cubicBezTo>
                    <a:pt x="7070" y="230106"/>
                    <a:pt x="9819" y="225695"/>
                    <a:pt x="13197" y="221399"/>
                  </a:cubicBezTo>
                  <a:cubicBezTo>
                    <a:pt x="14686" y="218077"/>
                    <a:pt x="16804" y="214926"/>
                    <a:pt x="18980" y="211776"/>
                  </a:cubicBezTo>
                  <a:cubicBezTo>
                    <a:pt x="20183" y="210057"/>
                    <a:pt x="21385" y="208224"/>
                    <a:pt x="22702" y="206448"/>
                  </a:cubicBezTo>
                  <a:cubicBezTo>
                    <a:pt x="22301" y="206448"/>
                    <a:pt x="21958" y="206506"/>
                    <a:pt x="21614" y="206506"/>
                  </a:cubicBezTo>
                  <a:cubicBezTo>
                    <a:pt x="61925" y="149452"/>
                    <a:pt x="108535" y="96293"/>
                    <a:pt x="146498" y="37463"/>
                  </a:cubicBezTo>
                  <a:cubicBezTo>
                    <a:pt x="152968" y="26809"/>
                    <a:pt x="162359" y="16727"/>
                    <a:pt x="166940" y="4984"/>
                  </a:cubicBezTo>
                  <a:cubicBezTo>
                    <a:pt x="169402" y="3322"/>
                    <a:pt x="171807" y="1719"/>
                    <a:pt x="174212" y="0"/>
                  </a:cubicBezTo>
                  <a:cubicBezTo>
                    <a:pt x="196428" y="11915"/>
                    <a:pt x="230956" y="14206"/>
                    <a:pt x="250825" y="16440"/>
                  </a:cubicBezTo>
                  <a:cubicBezTo>
                    <a:pt x="255177" y="17242"/>
                    <a:pt x="259128" y="17357"/>
                    <a:pt x="262735" y="17013"/>
                  </a:cubicBezTo>
                  <a:cubicBezTo>
                    <a:pt x="238629" y="56195"/>
                    <a:pt x="218302" y="97668"/>
                    <a:pt x="195799" y="137766"/>
                  </a:cubicBezTo>
                  <a:cubicBezTo>
                    <a:pt x="184690" y="160164"/>
                    <a:pt x="167684" y="180900"/>
                    <a:pt x="156976" y="203756"/>
                  </a:cubicBezTo>
                  <a:cubicBezTo>
                    <a:pt x="156404" y="203756"/>
                    <a:pt x="155831" y="203813"/>
                    <a:pt x="155259" y="203813"/>
                  </a:cubicBezTo>
                  <a:cubicBezTo>
                    <a:pt x="154629" y="206276"/>
                    <a:pt x="153942" y="208740"/>
                    <a:pt x="153197" y="211145"/>
                  </a:cubicBezTo>
                  <a:cubicBezTo>
                    <a:pt x="150850" y="218764"/>
                    <a:pt x="147987" y="226268"/>
                    <a:pt x="145009" y="233715"/>
                  </a:cubicBezTo>
                  <a:cubicBezTo>
                    <a:pt x="145925" y="233715"/>
                    <a:pt x="146841" y="233658"/>
                    <a:pt x="147758" y="233658"/>
                  </a:cubicBezTo>
                  <a:cubicBezTo>
                    <a:pt x="147643" y="234460"/>
                    <a:pt x="147528" y="235204"/>
                    <a:pt x="147471" y="236006"/>
                  </a:cubicBezTo>
                  <a:cubicBezTo>
                    <a:pt x="147586" y="285499"/>
                    <a:pt x="158809" y="334476"/>
                    <a:pt x="163676" y="383625"/>
                  </a:cubicBezTo>
                  <a:cubicBezTo>
                    <a:pt x="163733" y="383739"/>
                    <a:pt x="163733" y="383854"/>
                    <a:pt x="163733" y="383969"/>
                  </a:cubicBezTo>
                  <a:cubicBezTo>
                    <a:pt x="163561" y="383969"/>
                    <a:pt x="163447" y="383969"/>
                    <a:pt x="163275" y="383969"/>
                  </a:cubicBezTo>
                  <a:cubicBezTo>
                    <a:pt x="164248" y="393993"/>
                    <a:pt x="166138" y="403903"/>
                    <a:pt x="167798" y="413870"/>
                  </a:cubicBezTo>
                  <a:cubicBezTo>
                    <a:pt x="168543" y="418281"/>
                    <a:pt x="169230" y="422635"/>
                    <a:pt x="169803" y="426988"/>
                  </a:cubicBezTo>
                  <a:cubicBezTo>
                    <a:pt x="169974" y="428477"/>
                    <a:pt x="169974" y="429910"/>
                    <a:pt x="169860" y="431399"/>
                  </a:cubicBezTo>
                  <a:cubicBezTo>
                    <a:pt x="174841" y="472127"/>
                    <a:pt x="179479" y="512913"/>
                    <a:pt x="186408" y="553355"/>
                  </a:cubicBezTo>
                  <a:cubicBezTo>
                    <a:pt x="197516" y="624844"/>
                    <a:pt x="204903" y="696849"/>
                    <a:pt x="214809" y="768510"/>
                  </a:cubicBezTo>
                  <a:cubicBezTo>
                    <a:pt x="227750" y="852888"/>
                    <a:pt x="239946" y="937438"/>
                    <a:pt x="250367" y="1022217"/>
                  </a:cubicBezTo>
                  <a:cubicBezTo>
                    <a:pt x="265369" y="1129221"/>
                    <a:pt x="269148" y="1237773"/>
                    <a:pt x="281860" y="1345236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6" name="Google Shape;2286;p23"/>
            <p:cNvSpPr/>
            <p:nvPr/>
          </p:nvSpPr>
          <p:spPr>
            <a:xfrm>
              <a:off x="16257938" y="6384887"/>
              <a:ext cx="337833" cy="1231586"/>
            </a:xfrm>
            <a:custGeom>
              <a:rect b="b" l="l" r="r" t="t"/>
              <a:pathLst>
                <a:path extrusionOk="0" h="1231586" w="337833">
                  <a:moveTo>
                    <a:pt x="338749" y="44394"/>
                  </a:moveTo>
                  <a:cubicBezTo>
                    <a:pt x="339035" y="48003"/>
                    <a:pt x="339150" y="51555"/>
                    <a:pt x="339093" y="55221"/>
                  </a:cubicBezTo>
                  <a:cubicBezTo>
                    <a:pt x="339093" y="56710"/>
                    <a:pt x="338692" y="58142"/>
                    <a:pt x="338005" y="59460"/>
                  </a:cubicBezTo>
                  <a:cubicBezTo>
                    <a:pt x="335314" y="110957"/>
                    <a:pt x="332279" y="162569"/>
                    <a:pt x="329931" y="214181"/>
                  </a:cubicBezTo>
                  <a:cubicBezTo>
                    <a:pt x="329473" y="214926"/>
                    <a:pt x="328958" y="215614"/>
                    <a:pt x="328500" y="216301"/>
                  </a:cubicBezTo>
                  <a:cubicBezTo>
                    <a:pt x="328500" y="216645"/>
                    <a:pt x="328500" y="216988"/>
                    <a:pt x="328442" y="217332"/>
                  </a:cubicBezTo>
                  <a:cubicBezTo>
                    <a:pt x="328328" y="219795"/>
                    <a:pt x="328271" y="222258"/>
                    <a:pt x="328213" y="224779"/>
                  </a:cubicBezTo>
                  <a:cubicBezTo>
                    <a:pt x="328042" y="228617"/>
                    <a:pt x="327698" y="232455"/>
                    <a:pt x="327469" y="236293"/>
                  </a:cubicBezTo>
                  <a:cubicBezTo>
                    <a:pt x="327469" y="236522"/>
                    <a:pt x="327412" y="236751"/>
                    <a:pt x="327412" y="236923"/>
                  </a:cubicBezTo>
                  <a:cubicBezTo>
                    <a:pt x="327469" y="238527"/>
                    <a:pt x="327469" y="240016"/>
                    <a:pt x="327469" y="241620"/>
                  </a:cubicBezTo>
                  <a:cubicBezTo>
                    <a:pt x="327526" y="246088"/>
                    <a:pt x="327641" y="250499"/>
                    <a:pt x="327641" y="254967"/>
                  </a:cubicBezTo>
                  <a:cubicBezTo>
                    <a:pt x="327755" y="259893"/>
                    <a:pt x="327813" y="264820"/>
                    <a:pt x="327813" y="269803"/>
                  </a:cubicBezTo>
                  <a:cubicBezTo>
                    <a:pt x="327813" y="269746"/>
                    <a:pt x="327870" y="269746"/>
                    <a:pt x="327870" y="269746"/>
                  </a:cubicBezTo>
                  <a:cubicBezTo>
                    <a:pt x="327927" y="275302"/>
                    <a:pt x="327984" y="280802"/>
                    <a:pt x="327927" y="286301"/>
                  </a:cubicBezTo>
                  <a:cubicBezTo>
                    <a:pt x="327870" y="291857"/>
                    <a:pt x="327813" y="297357"/>
                    <a:pt x="327755" y="302856"/>
                  </a:cubicBezTo>
                  <a:cubicBezTo>
                    <a:pt x="327698" y="308298"/>
                    <a:pt x="327698" y="313739"/>
                    <a:pt x="327412" y="319124"/>
                  </a:cubicBezTo>
                  <a:cubicBezTo>
                    <a:pt x="327355" y="320384"/>
                    <a:pt x="326954" y="321530"/>
                    <a:pt x="326381" y="322561"/>
                  </a:cubicBezTo>
                  <a:cubicBezTo>
                    <a:pt x="326381" y="323248"/>
                    <a:pt x="326381" y="323936"/>
                    <a:pt x="326324" y="324623"/>
                  </a:cubicBezTo>
                  <a:cubicBezTo>
                    <a:pt x="322545" y="446808"/>
                    <a:pt x="315330" y="568878"/>
                    <a:pt x="310520" y="691006"/>
                  </a:cubicBezTo>
                  <a:cubicBezTo>
                    <a:pt x="304393" y="787814"/>
                    <a:pt x="298667" y="885196"/>
                    <a:pt x="293113" y="982519"/>
                  </a:cubicBezTo>
                  <a:cubicBezTo>
                    <a:pt x="290823" y="1017405"/>
                    <a:pt x="287960" y="1052290"/>
                    <a:pt x="284639" y="1087118"/>
                  </a:cubicBezTo>
                  <a:cubicBezTo>
                    <a:pt x="283952" y="1094680"/>
                    <a:pt x="283093" y="1102241"/>
                    <a:pt x="282348" y="1109860"/>
                  </a:cubicBezTo>
                  <a:cubicBezTo>
                    <a:pt x="276680" y="1118968"/>
                    <a:pt x="271297" y="1128133"/>
                    <a:pt x="266373" y="1137241"/>
                  </a:cubicBezTo>
                  <a:cubicBezTo>
                    <a:pt x="250512" y="1169549"/>
                    <a:pt x="232933" y="1201054"/>
                    <a:pt x="214667" y="1232216"/>
                  </a:cubicBezTo>
                  <a:cubicBezTo>
                    <a:pt x="214896" y="1224197"/>
                    <a:pt x="215182" y="1216120"/>
                    <a:pt x="215870" y="1208100"/>
                  </a:cubicBezTo>
                  <a:cubicBezTo>
                    <a:pt x="223542" y="1124410"/>
                    <a:pt x="229669" y="1040547"/>
                    <a:pt x="234479" y="956570"/>
                  </a:cubicBezTo>
                  <a:cubicBezTo>
                    <a:pt x="240606" y="887430"/>
                    <a:pt x="246962" y="818346"/>
                    <a:pt x="250340" y="748976"/>
                  </a:cubicBezTo>
                  <a:cubicBezTo>
                    <a:pt x="259330" y="625760"/>
                    <a:pt x="266602" y="500196"/>
                    <a:pt x="275477" y="376293"/>
                  </a:cubicBezTo>
                  <a:cubicBezTo>
                    <a:pt x="275248" y="373142"/>
                    <a:pt x="275191" y="369934"/>
                    <a:pt x="275133" y="366726"/>
                  </a:cubicBezTo>
                  <a:cubicBezTo>
                    <a:pt x="275133" y="366669"/>
                    <a:pt x="275133" y="366612"/>
                    <a:pt x="275133" y="366554"/>
                  </a:cubicBezTo>
                  <a:cubicBezTo>
                    <a:pt x="275133" y="366211"/>
                    <a:pt x="275076" y="365924"/>
                    <a:pt x="275076" y="365638"/>
                  </a:cubicBezTo>
                  <a:cubicBezTo>
                    <a:pt x="275076" y="365581"/>
                    <a:pt x="275076" y="365581"/>
                    <a:pt x="275076" y="365581"/>
                  </a:cubicBezTo>
                  <a:cubicBezTo>
                    <a:pt x="275076" y="365466"/>
                    <a:pt x="275076" y="365352"/>
                    <a:pt x="275076" y="365237"/>
                  </a:cubicBezTo>
                  <a:cubicBezTo>
                    <a:pt x="275019" y="362029"/>
                    <a:pt x="275076" y="358821"/>
                    <a:pt x="275133" y="355613"/>
                  </a:cubicBezTo>
                  <a:cubicBezTo>
                    <a:pt x="275076" y="355442"/>
                    <a:pt x="275076" y="355327"/>
                    <a:pt x="275076" y="355212"/>
                  </a:cubicBezTo>
                  <a:lnTo>
                    <a:pt x="275019" y="355212"/>
                  </a:lnTo>
                  <a:cubicBezTo>
                    <a:pt x="275019" y="354983"/>
                    <a:pt x="274962" y="354697"/>
                    <a:pt x="274962" y="354468"/>
                  </a:cubicBezTo>
                  <a:cubicBezTo>
                    <a:pt x="274962" y="354410"/>
                    <a:pt x="274962" y="354410"/>
                    <a:pt x="274962" y="354410"/>
                  </a:cubicBezTo>
                  <a:cubicBezTo>
                    <a:pt x="274790" y="350916"/>
                    <a:pt x="274675" y="347479"/>
                    <a:pt x="274675" y="343985"/>
                  </a:cubicBezTo>
                  <a:cubicBezTo>
                    <a:pt x="274733" y="343985"/>
                    <a:pt x="274733" y="343928"/>
                    <a:pt x="274733" y="343928"/>
                  </a:cubicBezTo>
                  <a:cubicBezTo>
                    <a:pt x="274675" y="337798"/>
                    <a:pt x="274904" y="331612"/>
                    <a:pt x="275076" y="325425"/>
                  </a:cubicBezTo>
                  <a:cubicBezTo>
                    <a:pt x="275076" y="325368"/>
                    <a:pt x="275076" y="325368"/>
                    <a:pt x="275076" y="325311"/>
                  </a:cubicBezTo>
                  <a:cubicBezTo>
                    <a:pt x="275191" y="323420"/>
                    <a:pt x="275248" y="321530"/>
                    <a:pt x="275305" y="319640"/>
                  </a:cubicBezTo>
                  <a:cubicBezTo>
                    <a:pt x="275534" y="310245"/>
                    <a:pt x="275878" y="300794"/>
                    <a:pt x="276336" y="291399"/>
                  </a:cubicBezTo>
                  <a:cubicBezTo>
                    <a:pt x="276393" y="290540"/>
                    <a:pt x="276393" y="289738"/>
                    <a:pt x="276451" y="288879"/>
                  </a:cubicBezTo>
                  <a:cubicBezTo>
                    <a:pt x="277653" y="266424"/>
                    <a:pt x="278913" y="243969"/>
                    <a:pt x="280974" y="221628"/>
                  </a:cubicBezTo>
                  <a:cubicBezTo>
                    <a:pt x="283035" y="199918"/>
                    <a:pt x="285039" y="178265"/>
                    <a:pt x="287902" y="156612"/>
                  </a:cubicBezTo>
                  <a:cubicBezTo>
                    <a:pt x="289735" y="142635"/>
                    <a:pt x="291796" y="128715"/>
                    <a:pt x="294029" y="114853"/>
                  </a:cubicBezTo>
                  <a:cubicBezTo>
                    <a:pt x="294774" y="110213"/>
                    <a:pt x="295575" y="105630"/>
                    <a:pt x="296377" y="100990"/>
                  </a:cubicBezTo>
                  <a:cubicBezTo>
                    <a:pt x="296434" y="100704"/>
                    <a:pt x="296434" y="100360"/>
                    <a:pt x="296434" y="100074"/>
                  </a:cubicBezTo>
                  <a:lnTo>
                    <a:pt x="296434" y="100016"/>
                  </a:lnTo>
                  <a:lnTo>
                    <a:pt x="296434" y="99959"/>
                  </a:lnTo>
                  <a:cubicBezTo>
                    <a:pt x="296434" y="99902"/>
                    <a:pt x="296434" y="99902"/>
                    <a:pt x="296434" y="99844"/>
                  </a:cubicBezTo>
                  <a:cubicBezTo>
                    <a:pt x="296434" y="99787"/>
                    <a:pt x="296434" y="99787"/>
                    <a:pt x="296434" y="99730"/>
                  </a:cubicBezTo>
                  <a:lnTo>
                    <a:pt x="296434" y="99673"/>
                  </a:lnTo>
                  <a:cubicBezTo>
                    <a:pt x="296549" y="97553"/>
                    <a:pt x="296549" y="95491"/>
                    <a:pt x="296491" y="93429"/>
                  </a:cubicBezTo>
                  <a:cubicBezTo>
                    <a:pt x="296491" y="93429"/>
                    <a:pt x="296491" y="93371"/>
                    <a:pt x="296434" y="93371"/>
                  </a:cubicBezTo>
                  <a:cubicBezTo>
                    <a:pt x="296091" y="92799"/>
                    <a:pt x="295747" y="92283"/>
                    <a:pt x="295404" y="91768"/>
                  </a:cubicBezTo>
                  <a:cubicBezTo>
                    <a:pt x="294602" y="90565"/>
                    <a:pt x="293800" y="89362"/>
                    <a:pt x="293056" y="88101"/>
                  </a:cubicBezTo>
                  <a:cubicBezTo>
                    <a:pt x="291510" y="85696"/>
                    <a:pt x="289964" y="83347"/>
                    <a:pt x="288361" y="80998"/>
                  </a:cubicBezTo>
                  <a:cubicBezTo>
                    <a:pt x="287559" y="79795"/>
                    <a:pt x="286757" y="78650"/>
                    <a:pt x="285898" y="77504"/>
                  </a:cubicBezTo>
                  <a:cubicBezTo>
                    <a:pt x="285326" y="76817"/>
                    <a:pt x="284753" y="76129"/>
                    <a:pt x="284181" y="75499"/>
                  </a:cubicBezTo>
                  <a:cubicBezTo>
                    <a:pt x="284066" y="75327"/>
                    <a:pt x="283952" y="75213"/>
                    <a:pt x="283837" y="75098"/>
                  </a:cubicBezTo>
                  <a:cubicBezTo>
                    <a:pt x="283837" y="75098"/>
                    <a:pt x="283837" y="75155"/>
                    <a:pt x="283780" y="75155"/>
                  </a:cubicBezTo>
                  <a:cubicBezTo>
                    <a:pt x="283322" y="74640"/>
                    <a:pt x="282864" y="74067"/>
                    <a:pt x="282406" y="73552"/>
                  </a:cubicBezTo>
                  <a:cubicBezTo>
                    <a:pt x="282234" y="73380"/>
                    <a:pt x="282005" y="73208"/>
                    <a:pt x="281833" y="73036"/>
                  </a:cubicBezTo>
                  <a:cubicBezTo>
                    <a:pt x="251485" y="69255"/>
                    <a:pt x="220164" y="70286"/>
                    <a:pt x="189530" y="69885"/>
                  </a:cubicBezTo>
                  <a:cubicBezTo>
                    <a:pt x="126372" y="67651"/>
                    <a:pt x="63158" y="68511"/>
                    <a:pt x="0" y="70515"/>
                  </a:cubicBezTo>
                  <a:cubicBezTo>
                    <a:pt x="9448" y="48232"/>
                    <a:pt x="13399" y="24002"/>
                    <a:pt x="16663" y="0"/>
                  </a:cubicBezTo>
                  <a:cubicBezTo>
                    <a:pt x="119501" y="4239"/>
                    <a:pt x="222569" y="3838"/>
                    <a:pt x="325350" y="6817"/>
                  </a:cubicBezTo>
                  <a:cubicBezTo>
                    <a:pt x="324492" y="8249"/>
                    <a:pt x="323633" y="9681"/>
                    <a:pt x="322831" y="11113"/>
                  </a:cubicBezTo>
                  <a:cubicBezTo>
                    <a:pt x="327183" y="13061"/>
                    <a:pt x="330332" y="16727"/>
                    <a:pt x="332737" y="20679"/>
                  </a:cubicBezTo>
                  <a:cubicBezTo>
                    <a:pt x="335199" y="24689"/>
                    <a:pt x="336688" y="29615"/>
                    <a:pt x="337432" y="34255"/>
                  </a:cubicBezTo>
                  <a:cubicBezTo>
                    <a:pt x="337776" y="36318"/>
                    <a:pt x="338119" y="38322"/>
                    <a:pt x="338348" y="40385"/>
                  </a:cubicBezTo>
                  <a:cubicBezTo>
                    <a:pt x="338406" y="40728"/>
                    <a:pt x="338406" y="41015"/>
                    <a:pt x="338463" y="41301"/>
                  </a:cubicBezTo>
                  <a:cubicBezTo>
                    <a:pt x="338635" y="41015"/>
                    <a:pt x="338806" y="40786"/>
                    <a:pt x="338921" y="40499"/>
                  </a:cubicBezTo>
                  <a:cubicBezTo>
                    <a:pt x="338864" y="41874"/>
                    <a:pt x="338806" y="43191"/>
                    <a:pt x="338749" y="44394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7" name="Google Shape;2287;p23"/>
            <p:cNvSpPr/>
            <p:nvPr/>
          </p:nvSpPr>
          <p:spPr>
            <a:xfrm>
              <a:off x="15486705" y="6367473"/>
              <a:ext cx="120245" cy="74468"/>
            </a:xfrm>
            <a:custGeom>
              <a:rect b="b" l="l" r="r" t="t"/>
              <a:pathLst>
                <a:path extrusionOk="0" h="74468" w="120245">
                  <a:moveTo>
                    <a:pt x="125514" y="57684"/>
                  </a:moveTo>
                  <a:cubicBezTo>
                    <a:pt x="123166" y="58028"/>
                    <a:pt x="120933" y="58429"/>
                    <a:pt x="118929" y="58715"/>
                  </a:cubicBezTo>
                  <a:cubicBezTo>
                    <a:pt x="79190" y="64272"/>
                    <a:pt x="39223" y="70859"/>
                    <a:pt x="0" y="79509"/>
                  </a:cubicBezTo>
                  <a:cubicBezTo>
                    <a:pt x="27599" y="53732"/>
                    <a:pt x="55141" y="28813"/>
                    <a:pt x="83542" y="4353"/>
                  </a:cubicBezTo>
                  <a:cubicBezTo>
                    <a:pt x="89955" y="4411"/>
                    <a:pt x="98029" y="1833"/>
                    <a:pt x="104843" y="0"/>
                  </a:cubicBezTo>
                  <a:cubicBezTo>
                    <a:pt x="108622" y="21195"/>
                    <a:pt x="115207" y="41015"/>
                    <a:pt x="125514" y="57684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8" name="Google Shape;2288;p23"/>
            <p:cNvSpPr/>
            <p:nvPr/>
          </p:nvSpPr>
          <p:spPr>
            <a:xfrm>
              <a:off x="16099898" y="5959044"/>
              <a:ext cx="206135" cy="103109"/>
            </a:xfrm>
            <a:custGeom>
              <a:rect b="b" l="l" r="r" t="t"/>
              <a:pathLst>
                <a:path extrusionOk="0" h="103109" w="206135">
                  <a:moveTo>
                    <a:pt x="207510" y="0"/>
                  </a:moveTo>
                  <a:cubicBezTo>
                    <a:pt x="213064" y="52242"/>
                    <a:pt x="171035" y="102823"/>
                    <a:pt x="117612" y="103912"/>
                  </a:cubicBezTo>
                  <a:cubicBezTo>
                    <a:pt x="65391" y="108838"/>
                    <a:pt x="22389" y="89476"/>
                    <a:pt x="1775" y="39296"/>
                  </a:cubicBezTo>
                  <a:cubicBezTo>
                    <a:pt x="1145" y="37349"/>
                    <a:pt x="573" y="35401"/>
                    <a:pt x="0" y="33511"/>
                  </a:cubicBezTo>
                  <a:cubicBezTo>
                    <a:pt x="20556" y="29501"/>
                    <a:pt x="40998" y="24804"/>
                    <a:pt x="61554" y="21538"/>
                  </a:cubicBezTo>
                  <a:cubicBezTo>
                    <a:pt x="102323" y="14435"/>
                    <a:pt x="143493" y="10426"/>
                    <a:pt x="184319" y="3953"/>
                  </a:cubicBezTo>
                  <a:cubicBezTo>
                    <a:pt x="192050" y="2750"/>
                    <a:pt x="199837" y="1432"/>
                    <a:pt x="207510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9" name="Google Shape;2289;p23"/>
            <p:cNvSpPr/>
            <p:nvPr/>
          </p:nvSpPr>
          <p:spPr>
            <a:xfrm>
              <a:off x="17128458" y="5608873"/>
              <a:ext cx="108793" cy="97381"/>
            </a:xfrm>
            <a:custGeom>
              <a:rect b="b" l="l" r="r" t="t"/>
              <a:pathLst>
                <a:path extrusionOk="0" h="97381" w="108793">
                  <a:moveTo>
                    <a:pt x="110741" y="0"/>
                  </a:moveTo>
                  <a:cubicBezTo>
                    <a:pt x="110855" y="18101"/>
                    <a:pt x="110454" y="36203"/>
                    <a:pt x="110626" y="54018"/>
                  </a:cubicBezTo>
                  <a:cubicBezTo>
                    <a:pt x="110397" y="63183"/>
                    <a:pt x="106503" y="75786"/>
                    <a:pt x="112687" y="82660"/>
                  </a:cubicBezTo>
                  <a:cubicBezTo>
                    <a:pt x="81653" y="89132"/>
                    <a:pt x="50503" y="95147"/>
                    <a:pt x="19010" y="99272"/>
                  </a:cubicBezTo>
                  <a:cubicBezTo>
                    <a:pt x="12654" y="100131"/>
                    <a:pt x="6356" y="101047"/>
                    <a:pt x="0" y="102021"/>
                  </a:cubicBezTo>
                  <a:cubicBezTo>
                    <a:pt x="2004" y="99615"/>
                    <a:pt x="3207" y="96579"/>
                    <a:pt x="3149" y="93085"/>
                  </a:cubicBezTo>
                  <a:cubicBezTo>
                    <a:pt x="3207" y="88502"/>
                    <a:pt x="3436" y="83977"/>
                    <a:pt x="4294" y="79452"/>
                  </a:cubicBezTo>
                  <a:cubicBezTo>
                    <a:pt x="14659" y="30188"/>
                    <a:pt x="63272" y="2750"/>
                    <a:pt x="110741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0" name="Google Shape;2290;p23"/>
            <p:cNvSpPr/>
            <p:nvPr/>
          </p:nvSpPr>
          <p:spPr>
            <a:xfrm>
              <a:off x="16853611" y="5339443"/>
              <a:ext cx="114519" cy="57283"/>
            </a:xfrm>
            <a:custGeom>
              <a:rect b="b" l="l" r="r" t="t"/>
              <a:pathLst>
                <a:path extrusionOk="0" h="57283" w="114519">
                  <a:moveTo>
                    <a:pt x="117039" y="85"/>
                  </a:moveTo>
                  <a:cubicBezTo>
                    <a:pt x="117726" y="142"/>
                    <a:pt x="118471" y="199"/>
                    <a:pt x="119158" y="257"/>
                  </a:cubicBezTo>
                  <a:cubicBezTo>
                    <a:pt x="109996" y="19676"/>
                    <a:pt x="99861" y="38694"/>
                    <a:pt x="86405" y="55592"/>
                  </a:cubicBezTo>
                  <a:cubicBezTo>
                    <a:pt x="57546" y="56451"/>
                    <a:pt x="28744" y="57941"/>
                    <a:pt x="0" y="60003"/>
                  </a:cubicBezTo>
                  <a:cubicBezTo>
                    <a:pt x="4123" y="53072"/>
                    <a:pt x="6470" y="43391"/>
                    <a:pt x="11738" y="38178"/>
                  </a:cubicBezTo>
                  <a:cubicBezTo>
                    <a:pt x="31894" y="17785"/>
                    <a:pt x="60695" y="5813"/>
                    <a:pt x="89383" y="2376"/>
                  </a:cubicBezTo>
                  <a:cubicBezTo>
                    <a:pt x="98945" y="1116"/>
                    <a:pt x="107019" y="-373"/>
                    <a:pt x="117039" y="85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1" name="Google Shape;2291;p23"/>
            <p:cNvSpPr/>
            <p:nvPr/>
          </p:nvSpPr>
          <p:spPr>
            <a:xfrm>
              <a:off x="16471802" y="5306361"/>
              <a:ext cx="177505" cy="57283"/>
            </a:xfrm>
            <a:custGeom>
              <a:rect b="b" l="l" r="r" t="t"/>
              <a:pathLst>
                <a:path extrusionOk="0" h="57283" w="177505">
                  <a:moveTo>
                    <a:pt x="182430" y="0"/>
                  </a:moveTo>
                  <a:cubicBezTo>
                    <a:pt x="182315" y="974"/>
                    <a:pt x="182258" y="1948"/>
                    <a:pt x="182258" y="2921"/>
                  </a:cubicBezTo>
                  <a:cubicBezTo>
                    <a:pt x="154086" y="75843"/>
                    <a:pt x="44262" y="72578"/>
                    <a:pt x="2004" y="14435"/>
                  </a:cubicBezTo>
                  <a:cubicBezTo>
                    <a:pt x="1260" y="13462"/>
                    <a:pt x="630" y="12430"/>
                    <a:pt x="0" y="11399"/>
                  </a:cubicBezTo>
                  <a:cubicBezTo>
                    <a:pt x="60924" y="8879"/>
                    <a:pt x="121734" y="5499"/>
                    <a:pt x="182430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2" name="Google Shape;2292;p23"/>
            <p:cNvSpPr/>
            <p:nvPr/>
          </p:nvSpPr>
          <p:spPr>
            <a:xfrm>
              <a:off x="15226516" y="5247868"/>
              <a:ext cx="2857266" cy="2560553"/>
            </a:xfrm>
            <a:custGeom>
              <a:rect b="b" l="l" r="r" t="t"/>
              <a:pathLst>
                <a:path extrusionOk="0" h="2560553" w="2857266">
                  <a:moveTo>
                    <a:pt x="2830697" y="556225"/>
                  </a:moveTo>
                  <a:cubicBezTo>
                    <a:pt x="2807793" y="540415"/>
                    <a:pt x="2784488" y="526037"/>
                    <a:pt x="2761298" y="509940"/>
                  </a:cubicBezTo>
                  <a:cubicBezTo>
                    <a:pt x="2726598" y="487199"/>
                    <a:pt x="2685199" y="478148"/>
                    <a:pt x="2648725" y="458672"/>
                  </a:cubicBezTo>
                  <a:cubicBezTo>
                    <a:pt x="2622557" y="445841"/>
                    <a:pt x="2597878" y="430088"/>
                    <a:pt x="2571882" y="416913"/>
                  </a:cubicBezTo>
                  <a:cubicBezTo>
                    <a:pt x="2546459" y="404883"/>
                    <a:pt x="2520749" y="394286"/>
                    <a:pt x="2495726" y="381283"/>
                  </a:cubicBezTo>
                  <a:cubicBezTo>
                    <a:pt x="2495669" y="380423"/>
                    <a:pt x="2495039" y="379621"/>
                    <a:pt x="2493951" y="379621"/>
                  </a:cubicBezTo>
                  <a:cubicBezTo>
                    <a:pt x="2490688" y="379335"/>
                    <a:pt x="2487939" y="377101"/>
                    <a:pt x="2485019" y="375440"/>
                  </a:cubicBezTo>
                  <a:cubicBezTo>
                    <a:pt x="2484962" y="375153"/>
                    <a:pt x="2484962" y="374924"/>
                    <a:pt x="2484904" y="374638"/>
                  </a:cubicBezTo>
                  <a:cubicBezTo>
                    <a:pt x="2483015" y="367764"/>
                    <a:pt x="2475972" y="362895"/>
                    <a:pt x="2468872" y="364040"/>
                  </a:cubicBezTo>
                  <a:cubicBezTo>
                    <a:pt x="2455015" y="366446"/>
                    <a:pt x="2441330" y="369368"/>
                    <a:pt x="2427530" y="371945"/>
                  </a:cubicBezTo>
                  <a:cubicBezTo>
                    <a:pt x="2392143" y="379850"/>
                    <a:pt x="2356070" y="383688"/>
                    <a:pt x="2320282" y="389016"/>
                  </a:cubicBezTo>
                  <a:cubicBezTo>
                    <a:pt x="2253918" y="400415"/>
                    <a:pt x="2187153" y="409466"/>
                    <a:pt x="2120904" y="421782"/>
                  </a:cubicBezTo>
                  <a:cubicBezTo>
                    <a:pt x="2093304" y="426823"/>
                    <a:pt x="2065877" y="432723"/>
                    <a:pt x="2038449" y="438566"/>
                  </a:cubicBezTo>
                  <a:cubicBezTo>
                    <a:pt x="2041427" y="431806"/>
                    <a:pt x="2042057" y="422813"/>
                    <a:pt x="2042000" y="416168"/>
                  </a:cubicBezTo>
                  <a:cubicBezTo>
                    <a:pt x="2043030" y="390391"/>
                    <a:pt x="2042229" y="364613"/>
                    <a:pt x="2041198" y="338893"/>
                  </a:cubicBezTo>
                  <a:cubicBezTo>
                    <a:pt x="2039022" y="312887"/>
                    <a:pt x="2043603" y="262649"/>
                    <a:pt x="2012969" y="255890"/>
                  </a:cubicBezTo>
                  <a:cubicBezTo>
                    <a:pt x="2018981" y="239621"/>
                    <a:pt x="1988462" y="215734"/>
                    <a:pt x="1979815" y="203877"/>
                  </a:cubicBezTo>
                  <a:cubicBezTo>
                    <a:pt x="1957656" y="177813"/>
                    <a:pt x="1933836" y="152494"/>
                    <a:pt x="1909672" y="128091"/>
                  </a:cubicBezTo>
                  <a:cubicBezTo>
                    <a:pt x="1872510" y="90571"/>
                    <a:pt x="1836838" y="51504"/>
                    <a:pt x="1799848" y="13869"/>
                  </a:cubicBezTo>
                  <a:cubicBezTo>
                    <a:pt x="1797042" y="11635"/>
                    <a:pt x="1793835" y="8942"/>
                    <a:pt x="1790343" y="6823"/>
                  </a:cubicBezTo>
                  <a:cubicBezTo>
                    <a:pt x="1781238" y="-8242"/>
                    <a:pt x="1754784" y="6307"/>
                    <a:pt x="1739725" y="6537"/>
                  </a:cubicBezTo>
                  <a:cubicBezTo>
                    <a:pt x="1680175" y="14671"/>
                    <a:pt x="1620567" y="25497"/>
                    <a:pt x="1560330" y="26528"/>
                  </a:cubicBezTo>
                  <a:cubicBezTo>
                    <a:pt x="1485377" y="22690"/>
                    <a:pt x="1410882" y="32257"/>
                    <a:pt x="1336329" y="38271"/>
                  </a:cubicBezTo>
                  <a:cubicBezTo>
                    <a:pt x="1275806" y="42339"/>
                    <a:pt x="1213221" y="45661"/>
                    <a:pt x="1152239" y="48525"/>
                  </a:cubicBezTo>
                  <a:cubicBezTo>
                    <a:pt x="1114447" y="50301"/>
                    <a:pt x="1076713" y="52821"/>
                    <a:pt x="1038979" y="55514"/>
                  </a:cubicBezTo>
                  <a:cubicBezTo>
                    <a:pt x="1003764" y="59294"/>
                    <a:pt x="966259" y="58836"/>
                    <a:pt x="933277" y="72699"/>
                  </a:cubicBezTo>
                  <a:cubicBezTo>
                    <a:pt x="932590" y="73042"/>
                    <a:pt x="932018" y="73501"/>
                    <a:pt x="931502" y="73959"/>
                  </a:cubicBezTo>
                  <a:cubicBezTo>
                    <a:pt x="930930" y="73902"/>
                    <a:pt x="930300" y="73902"/>
                    <a:pt x="929670" y="73959"/>
                  </a:cubicBezTo>
                  <a:cubicBezTo>
                    <a:pt x="929613" y="73959"/>
                    <a:pt x="929613" y="74016"/>
                    <a:pt x="929555" y="74016"/>
                  </a:cubicBezTo>
                  <a:cubicBezTo>
                    <a:pt x="916786" y="60555"/>
                    <a:pt x="901040" y="78771"/>
                    <a:pt x="892451" y="88623"/>
                  </a:cubicBezTo>
                  <a:cubicBezTo>
                    <a:pt x="872238" y="110792"/>
                    <a:pt x="852884" y="132445"/>
                    <a:pt x="833359" y="155358"/>
                  </a:cubicBezTo>
                  <a:cubicBezTo>
                    <a:pt x="785948" y="214302"/>
                    <a:pt x="733440" y="268664"/>
                    <a:pt x="684598" y="326348"/>
                  </a:cubicBezTo>
                  <a:cubicBezTo>
                    <a:pt x="682021" y="330587"/>
                    <a:pt x="667935" y="345080"/>
                    <a:pt x="658945" y="356880"/>
                  </a:cubicBezTo>
                  <a:cubicBezTo>
                    <a:pt x="656998" y="357338"/>
                    <a:pt x="655166" y="358140"/>
                    <a:pt x="653735" y="359515"/>
                  </a:cubicBezTo>
                  <a:cubicBezTo>
                    <a:pt x="653219" y="360145"/>
                    <a:pt x="652990" y="360775"/>
                    <a:pt x="652819" y="361405"/>
                  </a:cubicBezTo>
                  <a:cubicBezTo>
                    <a:pt x="645088" y="363639"/>
                    <a:pt x="638217" y="374580"/>
                    <a:pt x="642855" y="380710"/>
                  </a:cubicBezTo>
                  <a:cubicBezTo>
                    <a:pt x="630201" y="446986"/>
                    <a:pt x="629972" y="514924"/>
                    <a:pt x="631060" y="582289"/>
                  </a:cubicBezTo>
                  <a:cubicBezTo>
                    <a:pt x="628311" y="705734"/>
                    <a:pt x="626937" y="829695"/>
                    <a:pt x="634495" y="952910"/>
                  </a:cubicBezTo>
                  <a:cubicBezTo>
                    <a:pt x="632377" y="954686"/>
                    <a:pt x="631461" y="958066"/>
                    <a:pt x="631632" y="960930"/>
                  </a:cubicBezTo>
                  <a:cubicBezTo>
                    <a:pt x="631346" y="962133"/>
                    <a:pt x="631232" y="963279"/>
                    <a:pt x="631289" y="964367"/>
                  </a:cubicBezTo>
                  <a:cubicBezTo>
                    <a:pt x="628769" y="962763"/>
                    <a:pt x="626135" y="961274"/>
                    <a:pt x="623501" y="959956"/>
                  </a:cubicBezTo>
                  <a:cubicBezTo>
                    <a:pt x="595788" y="945865"/>
                    <a:pt x="566757" y="934866"/>
                    <a:pt x="538127" y="922894"/>
                  </a:cubicBezTo>
                  <a:cubicBezTo>
                    <a:pt x="482642" y="895513"/>
                    <a:pt x="406830" y="879130"/>
                    <a:pt x="376024" y="948671"/>
                  </a:cubicBezTo>
                  <a:cubicBezTo>
                    <a:pt x="359018" y="986879"/>
                    <a:pt x="360106" y="1030357"/>
                    <a:pt x="360908" y="1071429"/>
                  </a:cubicBezTo>
                  <a:cubicBezTo>
                    <a:pt x="360908" y="1071486"/>
                    <a:pt x="360908" y="1071544"/>
                    <a:pt x="360908" y="1071544"/>
                  </a:cubicBezTo>
                  <a:cubicBezTo>
                    <a:pt x="289677" y="1131462"/>
                    <a:pt x="224171" y="1197738"/>
                    <a:pt x="155574" y="1260521"/>
                  </a:cubicBezTo>
                  <a:cubicBezTo>
                    <a:pt x="129349" y="1284580"/>
                    <a:pt x="104269" y="1309784"/>
                    <a:pt x="78674" y="1334416"/>
                  </a:cubicBezTo>
                  <a:cubicBezTo>
                    <a:pt x="56629" y="1357386"/>
                    <a:pt x="27770" y="1375946"/>
                    <a:pt x="9733" y="1402296"/>
                  </a:cubicBezTo>
                  <a:cubicBezTo>
                    <a:pt x="-1776" y="1405733"/>
                    <a:pt x="-3494" y="1422975"/>
                    <a:pt x="6813" y="1428876"/>
                  </a:cubicBezTo>
                  <a:cubicBezTo>
                    <a:pt x="5095" y="1454825"/>
                    <a:pt x="8015" y="1480889"/>
                    <a:pt x="9905" y="1506781"/>
                  </a:cubicBezTo>
                  <a:cubicBezTo>
                    <a:pt x="10993" y="1519326"/>
                    <a:pt x="12195" y="1531871"/>
                    <a:pt x="13455" y="1544473"/>
                  </a:cubicBezTo>
                  <a:cubicBezTo>
                    <a:pt x="14085" y="1552263"/>
                    <a:pt x="14371" y="1560856"/>
                    <a:pt x="20441" y="1566641"/>
                  </a:cubicBezTo>
                  <a:cubicBezTo>
                    <a:pt x="29431" y="1572484"/>
                    <a:pt x="39680" y="1575692"/>
                    <a:pt x="50330" y="1577869"/>
                  </a:cubicBezTo>
                  <a:cubicBezTo>
                    <a:pt x="49357" y="1591617"/>
                    <a:pt x="49300" y="1605537"/>
                    <a:pt x="49529" y="1619342"/>
                  </a:cubicBezTo>
                  <a:cubicBezTo>
                    <a:pt x="52735" y="1706297"/>
                    <a:pt x="66707" y="1792509"/>
                    <a:pt x="75697" y="1879006"/>
                  </a:cubicBezTo>
                  <a:cubicBezTo>
                    <a:pt x="93390" y="2028057"/>
                    <a:pt x="110453" y="2177508"/>
                    <a:pt x="136793" y="2325299"/>
                  </a:cubicBezTo>
                  <a:cubicBezTo>
                    <a:pt x="146642" y="2374218"/>
                    <a:pt x="157006" y="2424685"/>
                    <a:pt x="167999" y="2474235"/>
                  </a:cubicBezTo>
                  <a:cubicBezTo>
                    <a:pt x="173725" y="2497892"/>
                    <a:pt x="176188" y="2523613"/>
                    <a:pt x="183918" y="2546755"/>
                  </a:cubicBezTo>
                  <a:cubicBezTo>
                    <a:pt x="194511" y="2562737"/>
                    <a:pt x="216613" y="2561935"/>
                    <a:pt x="233676" y="2563539"/>
                  </a:cubicBezTo>
                  <a:cubicBezTo>
                    <a:pt x="313382" y="2566919"/>
                    <a:pt x="391542" y="2545094"/>
                    <a:pt x="471305" y="2546010"/>
                  </a:cubicBezTo>
                  <a:cubicBezTo>
                    <a:pt x="573342" y="2544406"/>
                    <a:pt x="675264" y="2545036"/>
                    <a:pt x="777244" y="2548932"/>
                  </a:cubicBezTo>
                  <a:cubicBezTo>
                    <a:pt x="892852" y="2549848"/>
                    <a:pt x="1008688" y="2550077"/>
                    <a:pt x="1123895" y="2560216"/>
                  </a:cubicBezTo>
                  <a:cubicBezTo>
                    <a:pt x="1150349" y="2566804"/>
                    <a:pt x="1163691" y="2556264"/>
                    <a:pt x="1170791" y="2539308"/>
                  </a:cubicBezTo>
                  <a:cubicBezTo>
                    <a:pt x="1170791" y="2539251"/>
                    <a:pt x="1170848" y="2539194"/>
                    <a:pt x="1170848" y="2539136"/>
                  </a:cubicBezTo>
                  <a:cubicBezTo>
                    <a:pt x="1173597" y="2537933"/>
                    <a:pt x="1176002" y="2535986"/>
                    <a:pt x="1177605" y="2533293"/>
                  </a:cubicBezTo>
                  <a:cubicBezTo>
                    <a:pt x="1190030" y="2512557"/>
                    <a:pt x="1202570" y="2495487"/>
                    <a:pt x="1215912" y="2474292"/>
                  </a:cubicBezTo>
                  <a:cubicBezTo>
                    <a:pt x="1221294" y="2466100"/>
                    <a:pt x="1226562" y="2457852"/>
                    <a:pt x="1231887" y="2449603"/>
                  </a:cubicBezTo>
                  <a:cubicBezTo>
                    <a:pt x="1232403" y="2449545"/>
                    <a:pt x="1232975" y="2449545"/>
                    <a:pt x="1233433" y="2449431"/>
                  </a:cubicBezTo>
                  <a:cubicBezTo>
                    <a:pt x="1233204" y="2448744"/>
                    <a:pt x="1233147" y="2447999"/>
                    <a:pt x="1233262" y="2447254"/>
                  </a:cubicBezTo>
                  <a:lnTo>
                    <a:pt x="1233262" y="2447254"/>
                  </a:lnTo>
                  <a:cubicBezTo>
                    <a:pt x="1233491" y="2445650"/>
                    <a:pt x="1233949" y="2444161"/>
                    <a:pt x="1234922" y="2442843"/>
                  </a:cubicBezTo>
                  <a:cubicBezTo>
                    <a:pt x="1235666" y="2441927"/>
                    <a:pt x="1236411" y="2441010"/>
                    <a:pt x="1237155" y="2440151"/>
                  </a:cubicBezTo>
                  <a:cubicBezTo>
                    <a:pt x="1238186" y="2438834"/>
                    <a:pt x="1239274" y="2437573"/>
                    <a:pt x="1240362" y="2436256"/>
                  </a:cubicBezTo>
                  <a:cubicBezTo>
                    <a:pt x="1240362" y="2436256"/>
                    <a:pt x="1240362" y="2436199"/>
                    <a:pt x="1240419" y="2436199"/>
                  </a:cubicBezTo>
                  <a:cubicBezTo>
                    <a:pt x="1240419" y="2436141"/>
                    <a:pt x="1240476" y="2436141"/>
                    <a:pt x="1240476" y="2436084"/>
                  </a:cubicBezTo>
                  <a:cubicBezTo>
                    <a:pt x="1241564" y="2434767"/>
                    <a:pt x="1242652" y="2433506"/>
                    <a:pt x="1243740" y="2432132"/>
                  </a:cubicBezTo>
                  <a:cubicBezTo>
                    <a:pt x="1244198" y="2431444"/>
                    <a:pt x="1244656" y="2430757"/>
                    <a:pt x="1245057" y="2430012"/>
                  </a:cubicBezTo>
                  <a:lnTo>
                    <a:pt x="1245057" y="2430012"/>
                  </a:lnTo>
                  <a:cubicBezTo>
                    <a:pt x="1245114" y="2429496"/>
                    <a:pt x="1245114" y="2428981"/>
                    <a:pt x="1245114" y="2428465"/>
                  </a:cubicBezTo>
                  <a:cubicBezTo>
                    <a:pt x="1250268" y="2420159"/>
                    <a:pt x="1255478" y="2411853"/>
                    <a:pt x="1260517" y="2403490"/>
                  </a:cubicBezTo>
                  <a:cubicBezTo>
                    <a:pt x="1262178" y="2400397"/>
                    <a:pt x="1263838" y="2397361"/>
                    <a:pt x="1265671" y="2394382"/>
                  </a:cubicBezTo>
                  <a:cubicBezTo>
                    <a:pt x="1266816" y="2392492"/>
                    <a:pt x="1268018" y="2390716"/>
                    <a:pt x="1269221" y="2388883"/>
                  </a:cubicBezTo>
                  <a:cubicBezTo>
                    <a:pt x="1284853" y="2362361"/>
                    <a:pt x="1299740" y="2335380"/>
                    <a:pt x="1313540" y="2307885"/>
                  </a:cubicBezTo>
                  <a:cubicBezTo>
                    <a:pt x="1319896" y="2294996"/>
                    <a:pt x="1326996" y="2282393"/>
                    <a:pt x="1334440" y="2270020"/>
                  </a:cubicBezTo>
                  <a:cubicBezTo>
                    <a:pt x="1334783" y="2269848"/>
                    <a:pt x="1335070" y="2269677"/>
                    <a:pt x="1335413" y="2269505"/>
                  </a:cubicBezTo>
                  <a:cubicBezTo>
                    <a:pt x="1336329" y="2267901"/>
                    <a:pt x="1337245" y="2266297"/>
                    <a:pt x="1338162" y="2264636"/>
                  </a:cubicBezTo>
                  <a:cubicBezTo>
                    <a:pt x="1339421" y="2262574"/>
                    <a:pt x="1340624" y="2260511"/>
                    <a:pt x="1341941" y="2258449"/>
                  </a:cubicBezTo>
                  <a:cubicBezTo>
                    <a:pt x="1342055" y="2258220"/>
                    <a:pt x="1342170" y="2258048"/>
                    <a:pt x="1342284" y="2257819"/>
                  </a:cubicBezTo>
                  <a:cubicBezTo>
                    <a:pt x="1342342" y="2257590"/>
                    <a:pt x="1342342" y="2257361"/>
                    <a:pt x="1342342" y="2257132"/>
                  </a:cubicBezTo>
                  <a:cubicBezTo>
                    <a:pt x="1356886" y="2233989"/>
                    <a:pt x="1372632" y="2211420"/>
                    <a:pt x="1387863" y="2189022"/>
                  </a:cubicBezTo>
                  <a:cubicBezTo>
                    <a:pt x="1406244" y="2166739"/>
                    <a:pt x="1404640" y="2137811"/>
                    <a:pt x="1406873" y="2110602"/>
                  </a:cubicBezTo>
                  <a:cubicBezTo>
                    <a:pt x="1408763" y="2085511"/>
                    <a:pt x="1411397" y="2060421"/>
                    <a:pt x="1414317" y="2035446"/>
                  </a:cubicBezTo>
                  <a:cubicBezTo>
                    <a:pt x="1424051" y="2054865"/>
                    <a:pt x="1446440" y="2082762"/>
                    <a:pt x="1450849" y="2086485"/>
                  </a:cubicBezTo>
                  <a:cubicBezTo>
                    <a:pt x="1472379" y="2109742"/>
                    <a:pt x="1491561" y="2136723"/>
                    <a:pt x="1512861" y="2160438"/>
                  </a:cubicBezTo>
                  <a:cubicBezTo>
                    <a:pt x="1534391" y="2182091"/>
                    <a:pt x="1552657" y="2207639"/>
                    <a:pt x="1572412" y="2231469"/>
                  </a:cubicBezTo>
                  <a:cubicBezTo>
                    <a:pt x="1596060" y="2255871"/>
                    <a:pt x="1618391" y="2282680"/>
                    <a:pt x="1645762" y="2302901"/>
                  </a:cubicBezTo>
                  <a:cubicBezTo>
                    <a:pt x="1647021" y="2303646"/>
                    <a:pt x="1648224" y="2304104"/>
                    <a:pt x="1649483" y="2304447"/>
                  </a:cubicBezTo>
                  <a:cubicBezTo>
                    <a:pt x="1655839" y="2310577"/>
                    <a:pt x="1666490" y="2315331"/>
                    <a:pt x="1672502" y="2319398"/>
                  </a:cubicBezTo>
                  <a:cubicBezTo>
                    <a:pt x="1676166" y="2321289"/>
                    <a:pt x="1680232" y="2320945"/>
                    <a:pt x="1683782" y="2319341"/>
                  </a:cubicBezTo>
                  <a:cubicBezTo>
                    <a:pt x="1689451" y="2324439"/>
                    <a:pt x="1699128" y="2324153"/>
                    <a:pt x="1704625" y="2318826"/>
                  </a:cubicBezTo>
                  <a:cubicBezTo>
                    <a:pt x="1712526" y="2318997"/>
                    <a:pt x="1720543" y="2319169"/>
                    <a:pt x="1728273" y="2319341"/>
                  </a:cubicBezTo>
                  <a:cubicBezTo>
                    <a:pt x="1817197" y="2324267"/>
                    <a:pt x="1904175" y="2305880"/>
                    <a:pt x="1991210" y="2290528"/>
                  </a:cubicBezTo>
                  <a:cubicBezTo>
                    <a:pt x="2043488" y="2281019"/>
                    <a:pt x="2096969" y="2281763"/>
                    <a:pt x="2149076" y="2271624"/>
                  </a:cubicBezTo>
                  <a:cubicBezTo>
                    <a:pt x="2179824" y="2265151"/>
                    <a:pt x="2211088" y="2261543"/>
                    <a:pt x="2242123" y="2256502"/>
                  </a:cubicBezTo>
                  <a:cubicBezTo>
                    <a:pt x="2271955" y="2251289"/>
                    <a:pt x="2301272" y="2243097"/>
                    <a:pt x="2331391" y="2239145"/>
                  </a:cubicBezTo>
                  <a:cubicBezTo>
                    <a:pt x="2392602" y="2234619"/>
                    <a:pt x="2452724" y="2221960"/>
                    <a:pt x="2512904" y="2210389"/>
                  </a:cubicBezTo>
                  <a:cubicBezTo>
                    <a:pt x="2561404" y="2197385"/>
                    <a:pt x="2612308" y="2190912"/>
                    <a:pt x="2659375" y="2173498"/>
                  </a:cubicBezTo>
                  <a:cubicBezTo>
                    <a:pt x="2669224" y="2168228"/>
                    <a:pt x="2668422" y="2153736"/>
                    <a:pt x="2659891" y="2148237"/>
                  </a:cubicBezTo>
                  <a:cubicBezTo>
                    <a:pt x="2660005" y="2148179"/>
                    <a:pt x="2660120" y="2148122"/>
                    <a:pt x="2660177" y="2148065"/>
                  </a:cubicBezTo>
                  <a:cubicBezTo>
                    <a:pt x="2671858" y="2138441"/>
                    <a:pt x="2666418" y="2120970"/>
                    <a:pt x="2668938" y="2107508"/>
                  </a:cubicBezTo>
                  <a:cubicBezTo>
                    <a:pt x="2671514" y="2069701"/>
                    <a:pt x="2675981" y="2030119"/>
                    <a:pt x="2679531" y="1990422"/>
                  </a:cubicBezTo>
                  <a:cubicBezTo>
                    <a:pt x="2687261" y="1889661"/>
                    <a:pt x="2698197" y="1789243"/>
                    <a:pt x="2708962" y="1688769"/>
                  </a:cubicBezTo>
                  <a:cubicBezTo>
                    <a:pt x="2715547" y="1589268"/>
                    <a:pt x="2736562" y="1491830"/>
                    <a:pt x="2749044" y="1393131"/>
                  </a:cubicBezTo>
                  <a:cubicBezTo>
                    <a:pt x="2761527" y="1261093"/>
                    <a:pt x="2782770" y="1130144"/>
                    <a:pt x="2800120" y="998680"/>
                  </a:cubicBezTo>
                  <a:cubicBezTo>
                    <a:pt x="2810198" y="932804"/>
                    <a:pt x="2817126" y="866470"/>
                    <a:pt x="2826059" y="800423"/>
                  </a:cubicBezTo>
                  <a:cubicBezTo>
                    <a:pt x="2832529" y="750243"/>
                    <a:pt x="2844954" y="701037"/>
                    <a:pt x="2849478" y="650628"/>
                  </a:cubicBezTo>
                  <a:cubicBezTo>
                    <a:pt x="2850623" y="635677"/>
                    <a:pt x="2851253" y="620554"/>
                    <a:pt x="2850394" y="605603"/>
                  </a:cubicBezTo>
                  <a:cubicBezTo>
                    <a:pt x="2852856" y="605259"/>
                    <a:pt x="2855204" y="604400"/>
                    <a:pt x="2857265" y="602796"/>
                  </a:cubicBezTo>
                  <a:cubicBezTo>
                    <a:pt x="2876046" y="583950"/>
                    <a:pt x="2843236" y="567223"/>
                    <a:pt x="2830697" y="556225"/>
                  </a:cubicBezTo>
                  <a:close/>
                  <a:moveTo>
                    <a:pt x="2145067" y="445783"/>
                  </a:moveTo>
                  <a:cubicBezTo>
                    <a:pt x="2233018" y="431062"/>
                    <a:pt x="2321370" y="418860"/>
                    <a:pt x="2409436" y="405112"/>
                  </a:cubicBezTo>
                  <a:cubicBezTo>
                    <a:pt x="2431137" y="400816"/>
                    <a:pt x="2453011" y="396978"/>
                    <a:pt x="2474712" y="392625"/>
                  </a:cubicBezTo>
                  <a:cubicBezTo>
                    <a:pt x="2476545" y="392166"/>
                    <a:pt x="2478262" y="391307"/>
                    <a:pt x="2479694" y="390219"/>
                  </a:cubicBezTo>
                  <a:cubicBezTo>
                    <a:pt x="2479923" y="390391"/>
                    <a:pt x="2480152" y="390620"/>
                    <a:pt x="2480381" y="390792"/>
                  </a:cubicBezTo>
                  <a:cubicBezTo>
                    <a:pt x="2511874" y="413762"/>
                    <a:pt x="2548635" y="427911"/>
                    <a:pt x="2581616" y="448418"/>
                  </a:cubicBezTo>
                  <a:cubicBezTo>
                    <a:pt x="2604921" y="462567"/>
                    <a:pt x="2628283" y="476773"/>
                    <a:pt x="2652733" y="488917"/>
                  </a:cubicBezTo>
                  <a:cubicBezTo>
                    <a:pt x="2682165" y="503983"/>
                    <a:pt x="2714745" y="512633"/>
                    <a:pt x="2742688" y="530562"/>
                  </a:cubicBezTo>
                  <a:cubicBezTo>
                    <a:pt x="2771833" y="552731"/>
                    <a:pt x="2804643" y="570660"/>
                    <a:pt x="2831556" y="595407"/>
                  </a:cubicBezTo>
                  <a:cubicBezTo>
                    <a:pt x="2830067" y="595120"/>
                    <a:pt x="2828464" y="595006"/>
                    <a:pt x="2826860" y="595235"/>
                  </a:cubicBezTo>
                  <a:cubicBezTo>
                    <a:pt x="2820733" y="595980"/>
                    <a:pt x="2814836" y="597698"/>
                    <a:pt x="2808823" y="598958"/>
                  </a:cubicBezTo>
                  <a:cubicBezTo>
                    <a:pt x="2716406" y="621356"/>
                    <a:pt x="2622042" y="633557"/>
                    <a:pt x="2527391" y="641462"/>
                  </a:cubicBezTo>
                  <a:cubicBezTo>
                    <a:pt x="2416479" y="656470"/>
                    <a:pt x="2305109" y="667240"/>
                    <a:pt x="2194025" y="680759"/>
                  </a:cubicBezTo>
                  <a:cubicBezTo>
                    <a:pt x="2127317" y="689924"/>
                    <a:pt x="2061525" y="704359"/>
                    <a:pt x="1995218" y="715988"/>
                  </a:cubicBezTo>
                  <a:cubicBezTo>
                    <a:pt x="1980560" y="718279"/>
                    <a:pt x="1965901" y="720628"/>
                    <a:pt x="1951300" y="723033"/>
                  </a:cubicBezTo>
                  <a:cubicBezTo>
                    <a:pt x="1887627" y="680128"/>
                    <a:pt x="1824183" y="636479"/>
                    <a:pt x="1757246" y="598615"/>
                  </a:cubicBezTo>
                  <a:cubicBezTo>
                    <a:pt x="1726040" y="579425"/>
                    <a:pt x="1694776" y="560407"/>
                    <a:pt x="1663913" y="540701"/>
                  </a:cubicBezTo>
                  <a:cubicBezTo>
                    <a:pt x="1662138" y="539670"/>
                    <a:pt x="1660363" y="538467"/>
                    <a:pt x="1658588" y="537207"/>
                  </a:cubicBezTo>
                  <a:cubicBezTo>
                    <a:pt x="1712469" y="527240"/>
                    <a:pt x="1766122" y="516127"/>
                    <a:pt x="1819545" y="504040"/>
                  </a:cubicBezTo>
                  <a:cubicBezTo>
                    <a:pt x="1871881" y="493271"/>
                    <a:pt x="1924903" y="486970"/>
                    <a:pt x="1977640" y="478664"/>
                  </a:cubicBezTo>
                  <a:cubicBezTo>
                    <a:pt x="2033640" y="468467"/>
                    <a:pt x="2089010" y="455235"/>
                    <a:pt x="2145067" y="445783"/>
                  </a:cubicBezTo>
                  <a:close/>
                  <a:moveTo>
                    <a:pt x="2229697" y="868475"/>
                  </a:moveTo>
                  <a:cubicBezTo>
                    <a:pt x="2248250" y="878385"/>
                    <a:pt x="2257125" y="906282"/>
                    <a:pt x="2240863" y="922149"/>
                  </a:cubicBezTo>
                  <a:cubicBezTo>
                    <a:pt x="2236339" y="927878"/>
                    <a:pt x="2228209" y="930284"/>
                    <a:pt x="2225403" y="937272"/>
                  </a:cubicBezTo>
                  <a:cubicBezTo>
                    <a:pt x="2222311" y="944433"/>
                    <a:pt x="2225288" y="953426"/>
                    <a:pt x="2232389" y="956978"/>
                  </a:cubicBezTo>
                  <a:cubicBezTo>
                    <a:pt x="2238458" y="960185"/>
                    <a:pt x="2246131" y="958811"/>
                    <a:pt x="2251342" y="963794"/>
                  </a:cubicBezTo>
                  <a:cubicBezTo>
                    <a:pt x="2266573" y="979891"/>
                    <a:pt x="2265027" y="1010423"/>
                    <a:pt x="2244986" y="1021994"/>
                  </a:cubicBezTo>
                  <a:cubicBezTo>
                    <a:pt x="2231186" y="1031045"/>
                    <a:pt x="2201182" y="1039007"/>
                    <a:pt x="2215726" y="1060774"/>
                  </a:cubicBezTo>
                  <a:cubicBezTo>
                    <a:pt x="2238573" y="1080193"/>
                    <a:pt x="2210057" y="1106716"/>
                    <a:pt x="2191505" y="1116683"/>
                  </a:cubicBezTo>
                  <a:cubicBezTo>
                    <a:pt x="2178221" y="1122812"/>
                    <a:pt x="2162875" y="1125791"/>
                    <a:pt x="2148388" y="1123900"/>
                  </a:cubicBezTo>
                  <a:cubicBezTo>
                    <a:pt x="2143006" y="1122583"/>
                    <a:pt x="2137566" y="1121094"/>
                    <a:pt x="2132184" y="1123328"/>
                  </a:cubicBezTo>
                  <a:cubicBezTo>
                    <a:pt x="2121075" y="1127509"/>
                    <a:pt x="2122049" y="1139940"/>
                    <a:pt x="2122736" y="1149678"/>
                  </a:cubicBezTo>
                  <a:cubicBezTo>
                    <a:pt x="2119415" y="1170873"/>
                    <a:pt x="2098572" y="1183647"/>
                    <a:pt x="2078760" y="1186683"/>
                  </a:cubicBezTo>
                  <a:cubicBezTo>
                    <a:pt x="2072462" y="1187313"/>
                    <a:pt x="2064903" y="1189948"/>
                    <a:pt x="2058605" y="1187313"/>
                  </a:cubicBezTo>
                  <a:cubicBezTo>
                    <a:pt x="2052249" y="1183418"/>
                    <a:pt x="2044290" y="1182444"/>
                    <a:pt x="2037419" y="1185480"/>
                  </a:cubicBezTo>
                  <a:cubicBezTo>
                    <a:pt x="2032151" y="1187714"/>
                    <a:pt x="2027284" y="1191208"/>
                    <a:pt x="2021558" y="1192239"/>
                  </a:cubicBezTo>
                  <a:cubicBezTo>
                    <a:pt x="2016633" y="1191495"/>
                    <a:pt x="2011365" y="1192010"/>
                    <a:pt x="2007300" y="1194187"/>
                  </a:cubicBezTo>
                  <a:cubicBezTo>
                    <a:pt x="2003864" y="1189833"/>
                    <a:pt x="1997738" y="1187542"/>
                    <a:pt x="1991840" y="1187943"/>
                  </a:cubicBezTo>
                  <a:cubicBezTo>
                    <a:pt x="1957140" y="1185709"/>
                    <a:pt x="1919979" y="1158156"/>
                    <a:pt x="1938187" y="1120521"/>
                  </a:cubicBezTo>
                  <a:cubicBezTo>
                    <a:pt x="1940936" y="1115079"/>
                    <a:pt x="1945173" y="1110038"/>
                    <a:pt x="1944944" y="1103622"/>
                  </a:cubicBezTo>
                  <a:cubicBezTo>
                    <a:pt x="1942196" y="1079220"/>
                    <a:pt x="1913623" y="1101388"/>
                    <a:pt x="1905320" y="1072116"/>
                  </a:cubicBezTo>
                  <a:cubicBezTo>
                    <a:pt x="1900167" y="1053213"/>
                    <a:pt x="1902457" y="1031274"/>
                    <a:pt x="1913108" y="1014662"/>
                  </a:cubicBezTo>
                  <a:cubicBezTo>
                    <a:pt x="1918719" y="1004580"/>
                    <a:pt x="1931087" y="995644"/>
                    <a:pt x="1928510" y="983041"/>
                  </a:cubicBezTo>
                  <a:cubicBezTo>
                    <a:pt x="1924560" y="972673"/>
                    <a:pt x="1910417" y="972215"/>
                    <a:pt x="1903373" y="964195"/>
                  </a:cubicBezTo>
                  <a:cubicBezTo>
                    <a:pt x="1872682" y="935611"/>
                    <a:pt x="1921239" y="908115"/>
                    <a:pt x="1945574" y="899007"/>
                  </a:cubicBezTo>
                  <a:cubicBezTo>
                    <a:pt x="1955824" y="895341"/>
                    <a:pt x="1965901" y="886118"/>
                    <a:pt x="1962065" y="874261"/>
                  </a:cubicBezTo>
                  <a:cubicBezTo>
                    <a:pt x="1944543" y="832387"/>
                    <a:pt x="1971684" y="822362"/>
                    <a:pt x="2004323" y="845104"/>
                  </a:cubicBezTo>
                  <a:cubicBezTo>
                    <a:pt x="2012854" y="851004"/>
                    <a:pt x="2021214" y="857706"/>
                    <a:pt x="2026654" y="866699"/>
                  </a:cubicBezTo>
                  <a:cubicBezTo>
                    <a:pt x="2027742" y="869048"/>
                    <a:pt x="2030261" y="870537"/>
                    <a:pt x="2032953" y="870251"/>
                  </a:cubicBezTo>
                  <a:cubicBezTo>
                    <a:pt x="2033525" y="870079"/>
                    <a:pt x="2033926" y="869735"/>
                    <a:pt x="2034384" y="869506"/>
                  </a:cubicBezTo>
                  <a:cubicBezTo>
                    <a:pt x="2034957" y="870194"/>
                    <a:pt x="2035644" y="870824"/>
                    <a:pt x="2036445" y="871397"/>
                  </a:cubicBezTo>
                  <a:cubicBezTo>
                    <a:pt x="2041713" y="873115"/>
                    <a:pt x="2041770" y="865554"/>
                    <a:pt x="2042515" y="862231"/>
                  </a:cubicBezTo>
                  <a:cubicBezTo>
                    <a:pt x="2044118" y="854842"/>
                    <a:pt x="2046752" y="847796"/>
                    <a:pt x="2050989" y="841208"/>
                  </a:cubicBezTo>
                  <a:cubicBezTo>
                    <a:pt x="2068282" y="814056"/>
                    <a:pt x="2121820" y="790169"/>
                    <a:pt x="2146098" y="819956"/>
                  </a:cubicBezTo>
                  <a:cubicBezTo>
                    <a:pt x="2155317" y="831356"/>
                    <a:pt x="2149133" y="847395"/>
                    <a:pt x="2156748" y="859138"/>
                  </a:cubicBezTo>
                  <a:cubicBezTo>
                    <a:pt x="2162589" y="866699"/>
                    <a:pt x="2172495" y="866298"/>
                    <a:pt x="2181084" y="865496"/>
                  </a:cubicBezTo>
                  <a:cubicBezTo>
                    <a:pt x="2197174" y="864179"/>
                    <a:pt x="2214638" y="859768"/>
                    <a:pt x="2229697" y="868475"/>
                  </a:cubicBezTo>
                  <a:close/>
                  <a:moveTo>
                    <a:pt x="2722991" y="1363745"/>
                  </a:moveTo>
                  <a:cubicBezTo>
                    <a:pt x="2715261" y="1357558"/>
                    <a:pt x="2707359" y="1351658"/>
                    <a:pt x="2699114" y="1346159"/>
                  </a:cubicBezTo>
                  <a:cubicBezTo>
                    <a:pt x="2635899" y="1300275"/>
                    <a:pt x="2572627" y="1254506"/>
                    <a:pt x="2504659" y="1215897"/>
                  </a:cubicBezTo>
                  <a:cubicBezTo>
                    <a:pt x="2475170" y="1196822"/>
                    <a:pt x="2445911" y="1177174"/>
                    <a:pt x="2414933" y="1160562"/>
                  </a:cubicBezTo>
                  <a:cubicBezTo>
                    <a:pt x="2375825" y="1138737"/>
                    <a:pt x="2336315" y="1117427"/>
                    <a:pt x="2298066" y="1094171"/>
                  </a:cubicBezTo>
                  <a:cubicBezTo>
                    <a:pt x="2282949" y="1085120"/>
                    <a:pt x="2269607" y="1074694"/>
                    <a:pt x="2254376" y="1065243"/>
                  </a:cubicBezTo>
                  <a:cubicBezTo>
                    <a:pt x="2253346" y="1064670"/>
                    <a:pt x="2252258" y="1064154"/>
                    <a:pt x="2251113" y="1063696"/>
                  </a:cubicBezTo>
                  <a:cubicBezTo>
                    <a:pt x="2250196" y="1060660"/>
                    <a:pt x="2249051" y="1057624"/>
                    <a:pt x="2247562" y="1054588"/>
                  </a:cubicBezTo>
                  <a:cubicBezTo>
                    <a:pt x="2264969" y="1045824"/>
                    <a:pt x="2281403" y="1032591"/>
                    <a:pt x="2287358" y="1013344"/>
                  </a:cubicBezTo>
                  <a:cubicBezTo>
                    <a:pt x="2289992" y="1004923"/>
                    <a:pt x="2291023" y="995644"/>
                    <a:pt x="2290450" y="986478"/>
                  </a:cubicBezTo>
                  <a:cubicBezTo>
                    <a:pt x="2321485" y="1006241"/>
                    <a:pt x="2355898" y="1022567"/>
                    <a:pt x="2387105" y="1041184"/>
                  </a:cubicBezTo>
                  <a:cubicBezTo>
                    <a:pt x="2456790" y="1081912"/>
                    <a:pt x="2524929" y="1124301"/>
                    <a:pt x="2591694" y="1169727"/>
                  </a:cubicBezTo>
                  <a:cubicBezTo>
                    <a:pt x="2639850" y="1201175"/>
                    <a:pt x="2686115" y="1236576"/>
                    <a:pt x="2735645" y="1266077"/>
                  </a:cubicBezTo>
                  <a:cubicBezTo>
                    <a:pt x="2731236" y="1298557"/>
                    <a:pt x="2726999" y="1331151"/>
                    <a:pt x="2722991" y="1363745"/>
                  </a:cubicBezTo>
                  <a:close/>
                  <a:moveTo>
                    <a:pt x="2041026" y="826830"/>
                  </a:moveTo>
                  <a:cubicBezTo>
                    <a:pt x="2037820" y="831699"/>
                    <a:pt x="2033811" y="840120"/>
                    <a:pt x="2031865" y="848483"/>
                  </a:cubicBezTo>
                  <a:cubicBezTo>
                    <a:pt x="2025337" y="838459"/>
                    <a:pt x="2015316" y="828320"/>
                    <a:pt x="2011079" y="825914"/>
                  </a:cubicBezTo>
                  <a:cubicBezTo>
                    <a:pt x="1974547" y="794465"/>
                    <a:pt x="1933492" y="811249"/>
                    <a:pt x="1932519" y="848999"/>
                  </a:cubicBezTo>
                  <a:cubicBezTo>
                    <a:pt x="1889059" y="822763"/>
                    <a:pt x="1842850" y="801053"/>
                    <a:pt x="1799790" y="774187"/>
                  </a:cubicBezTo>
                  <a:cubicBezTo>
                    <a:pt x="1799790" y="773729"/>
                    <a:pt x="1799848" y="773328"/>
                    <a:pt x="1799848" y="772870"/>
                  </a:cubicBezTo>
                  <a:cubicBezTo>
                    <a:pt x="1804600" y="772641"/>
                    <a:pt x="1808551" y="770464"/>
                    <a:pt x="1809525" y="765079"/>
                  </a:cubicBezTo>
                  <a:cubicBezTo>
                    <a:pt x="1840617" y="763704"/>
                    <a:pt x="1871537" y="756888"/>
                    <a:pt x="1902400" y="753050"/>
                  </a:cubicBezTo>
                  <a:cubicBezTo>
                    <a:pt x="1913394" y="751618"/>
                    <a:pt x="1924331" y="750071"/>
                    <a:pt x="1935324" y="748524"/>
                  </a:cubicBezTo>
                  <a:cubicBezTo>
                    <a:pt x="1954621" y="759866"/>
                    <a:pt x="1973689" y="771667"/>
                    <a:pt x="1992184" y="784269"/>
                  </a:cubicBezTo>
                  <a:cubicBezTo>
                    <a:pt x="2007014" y="793606"/>
                    <a:pt x="2022016" y="802657"/>
                    <a:pt x="2036445" y="812624"/>
                  </a:cubicBezTo>
                  <a:cubicBezTo>
                    <a:pt x="2039537" y="814801"/>
                    <a:pt x="2042916" y="817264"/>
                    <a:pt x="2046466" y="819441"/>
                  </a:cubicBezTo>
                  <a:cubicBezTo>
                    <a:pt x="2044462" y="821789"/>
                    <a:pt x="2042629" y="824253"/>
                    <a:pt x="2041026" y="826830"/>
                  </a:cubicBezTo>
                  <a:close/>
                  <a:moveTo>
                    <a:pt x="1398342" y="1131576"/>
                  </a:moveTo>
                  <a:cubicBezTo>
                    <a:pt x="1407274" y="1116225"/>
                    <a:pt x="1415749" y="1100644"/>
                    <a:pt x="1423021" y="1084375"/>
                  </a:cubicBezTo>
                  <a:cubicBezTo>
                    <a:pt x="1424681" y="1081110"/>
                    <a:pt x="1426685" y="1077157"/>
                    <a:pt x="1428632" y="1072976"/>
                  </a:cubicBezTo>
                  <a:cubicBezTo>
                    <a:pt x="1436591" y="1117141"/>
                    <a:pt x="1437736" y="1162509"/>
                    <a:pt x="1443520" y="1206961"/>
                  </a:cubicBezTo>
                  <a:cubicBezTo>
                    <a:pt x="1439569" y="1228098"/>
                    <a:pt x="1424452" y="1245226"/>
                    <a:pt x="1414718" y="1264015"/>
                  </a:cubicBezTo>
                  <a:cubicBezTo>
                    <a:pt x="1407790" y="1277075"/>
                    <a:pt x="1400403" y="1289792"/>
                    <a:pt x="1392730" y="1302452"/>
                  </a:cubicBezTo>
                  <a:cubicBezTo>
                    <a:pt x="1394677" y="1258516"/>
                    <a:pt x="1397311" y="1214580"/>
                    <a:pt x="1401147" y="1170758"/>
                  </a:cubicBezTo>
                  <a:cubicBezTo>
                    <a:pt x="1402636" y="1158442"/>
                    <a:pt x="1403610" y="1143205"/>
                    <a:pt x="1398342" y="1131576"/>
                  </a:cubicBezTo>
                  <a:close/>
                  <a:moveTo>
                    <a:pt x="1366963" y="1115652"/>
                  </a:moveTo>
                  <a:cubicBezTo>
                    <a:pt x="1352992" y="1116396"/>
                    <a:pt x="1336959" y="1115824"/>
                    <a:pt x="1320984" y="1115022"/>
                  </a:cubicBezTo>
                  <a:cubicBezTo>
                    <a:pt x="1249466" y="1112100"/>
                    <a:pt x="1177834" y="1116625"/>
                    <a:pt x="1106259" y="1116797"/>
                  </a:cubicBezTo>
                  <a:cubicBezTo>
                    <a:pt x="1087707" y="1117485"/>
                    <a:pt x="1069040" y="1117427"/>
                    <a:pt x="1050545" y="1118974"/>
                  </a:cubicBezTo>
                  <a:cubicBezTo>
                    <a:pt x="1053637" y="1096118"/>
                    <a:pt x="1058276" y="1073434"/>
                    <a:pt x="1062226" y="1050693"/>
                  </a:cubicBezTo>
                  <a:cubicBezTo>
                    <a:pt x="1122521" y="1054244"/>
                    <a:pt x="1183274" y="1054187"/>
                    <a:pt x="1243797" y="1054130"/>
                  </a:cubicBezTo>
                  <a:cubicBezTo>
                    <a:pt x="1255249" y="1054130"/>
                    <a:pt x="1266701" y="1054072"/>
                    <a:pt x="1278211" y="1054130"/>
                  </a:cubicBezTo>
                  <a:cubicBezTo>
                    <a:pt x="1296133" y="1052927"/>
                    <a:pt x="1314055" y="1054072"/>
                    <a:pt x="1331977" y="1055333"/>
                  </a:cubicBezTo>
                  <a:cubicBezTo>
                    <a:pt x="1356198" y="1056994"/>
                    <a:pt x="1380362" y="1058598"/>
                    <a:pt x="1404411" y="1054244"/>
                  </a:cubicBezTo>
                  <a:cubicBezTo>
                    <a:pt x="1395021" y="1075152"/>
                    <a:pt x="1384485" y="1095373"/>
                    <a:pt x="1373319" y="1115308"/>
                  </a:cubicBezTo>
                  <a:cubicBezTo>
                    <a:pt x="1371201" y="1115308"/>
                    <a:pt x="1369082" y="1115365"/>
                    <a:pt x="1366963" y="1115652"/>
                  </a:cubicBezTo>
                  <a:close/>
                  <a:moveTo>
                    <a:pt x="1327912" y="1236863"/>
                  </a:moveTo>
                  <a:lnTo>
                    <a:pt x="1327912" y="1236863"/>
                  </a:lnTo>
                  <a:lnTo>
                    <a:pt x="1327912" y="1236863"/>
                  </a:lnTo>
                  <a:cubicBezTo>
                    <a:pt x="1327912" y="1236920"/>
                    <a:pt x="1327912" y="1236920"/>
                    <a:pt x="1327912" y="1236863"/>
                  </a:cubicBezTo>
                  <a:close/>
                  <a:moveTo>
                    <a:pt x="1215912" y="2420045"/>
                  </a:moveTo>
                  <a:cubicBezTo>
                    <a:pt x="1204574" y="2437917"/>
                    <a:pt x="1192951" y="2455560"/>
                    <a:pt x="1181384" y="2473318"/>
                  </a:cubicBezTo>
                  <a:lnTo>
                    <a:pt x="1181384" y="2473261"/>
                  </a:lnTo>
                  <a:cubicBezTo>
                    <a:pt x="1184476" y="2424914"/>
                    <a:pt x="1185793" y="2376395"/>
                    <a:pt x="1186480" y="2327934"/>
                  </a:cubicBezTo>
                  <a:cubicBezTo>
                    <a:pt x="1185564" y="2203171"/>
                    <a:pt x="1195413" y="2078752"/>
                    <a:pt x="1195985" y="1954047"/>
                  </a:cubicBezTo>
                  <a:cubicBezTo>
                    <a:pt x="1199192" y="1830315"/>
                    <a:pt x="1217515" y="1707443"/>
                    <a:pt x="1222726" y="1583769"/>
                  </a:cubicBezTo>
                  <a:cubicBezTo>
                    <a:pt x="1223298" y="1577353"/>
                    <a:pt x="1220321" y="1571682"/>
                    <a:pt x="1215912" y="1568532"/>
                  </a:cubicBezTo>
                  <a:cubicBezTo>
                    <a:pt x="1222268" y="1568474"/>
                    <a:pt x="1228566" y="1568474"/>
                    <a:pt x="1234922" y="1568589"/>
                  </a:cubicBezTo>
                  <a:cubicBezTo>
                    <a:pt x="1249924" y="1568704"/>
                    <a:pt x="1256509" y="1557533"/>
                    <a:pt x="1259487" y="1543270"/>
                  </a:cubicBezTo>
                  <a:cubicBezTo>
                    <a:pt x="1264754" y="1541265"/>
                    <a:pt x="1269221" y="1536224"/>
                    <a:pt x="1271855" y="1531126"/>
                  </a:cubicBezTo>
                  <a:cubicBezTo>
                    <a:pt x="1273343" y="1528949"/>
                    <a:pt x="1274889" y="1526830"/>
                    <a:pt x="1276378" y="1524710"/>
                  </a:cubicBezTo>
                  <a:cubicBezTo>
                    <a:pt x="1266816" y="1674047"/>
                    <a:pt x="1255936" y="1824129"/>
                    <a:pt x="1246832" y="1973580"/>
                  </a:cubicBezTo>
                  <a:cubicBezTo>
                    <a:pt x="1236182" y="2080471"/>
                    <a:pt x="1231601" y="2185012"/>
                    <a:pt x="1222210" y="2292819"/>
                  </a:cubicBezTo>
                  <a:cubicBezTo>
                    <a:pt x="1217401" y="2335037"/>
                    <a:pt x="1216255" y="2377483"/>
                    <a:pt x="1215912" y="2420045"/>
                  </a:cubicBezTo>
                  <a:close/>
                  <a:moveTo>
                    <a:pt x="674291" y="1501510"/>
                  </a:moveTo>
                  <a:cubicBezTo>
                    <a:pt x="671027" y="1469146"/>
                    <a:pt x="662667" y="1436552"/>
                    <a:pt x="665015" y="1403957"/>
                  </a:cubicBezTo>
                  <a:cubicBezTo>
                    <a:pt x="758177" y="1402869"/>
                    <a:pt x="851396" y="1402468"/>
                    <a:pt x="944615" y="1401552"/>
                  </a:cubicBezTo>
                  <a:cubicBezTo>
                    <a:pt x="997236" y="1398916"/>
                    <a:pt x="1049916" y="1398745"/>
                    <a:pt x="1102595" y="1397885"/>
                  </a:cubicBezTo>
                  <a:cubicBezTo>
                    <a:pt x="1146341" y="1397026"/>
                    <a:pt x="1189916" y="1388205"/>
                    <a:pt x="1233720" y="1391584"/>
                  </a:cubicBezTo>
                  <a:cubicBezTo>
                    <a:pt x="1231315" y="1440619"/>
                    <a:pt x="1236525" y="1490283"/>
                    <a:pt x="1229883" y="1539031"/>
                  </a:cubicBezTo>
                  <a:cubicBezTo>
                    <a:pt x="1176460" y="1537255"/>
                    <a:pt x="1124067" y="1546421"/>
                    <a:pt x="1070701" y="1547280"/>
                  </a:cubicBezTo>
                  <a:cubicBezTo>
                    <a:pt x="940778" y="1548540"/>
                    <a:pt x="811027" y="1556388"/>
                    <a:pt x="681162" y="1554784"/>
                  </a:cubicBezTo>
                  <a:cubicBezTo>
                    <a:pt x="678815" y="1537026"/>
                    <a:pt x="676524" y="1519268"/>
                    <a:pt x="674291" y="1501510"/>
                  </a:cubicBezTo>
                  <a:close/>
                  <a:moveTo>
                    <a:pt x="1286914" y="1357959"/>
                  </a:moveTo>
                  <a:cubicBezTo>
                    <a:pt x="1280615" y="1394219"/>
                    <a:pt x="1280100" y="1431052"/>
                    <a:pt x="1279642" y="1467713"/>
                  </a:cubicBezTo>
                  <a:cubicBezTo>
                    <a:pt x="1275462" y="1473785"/>
                    <a:pt x="1271397" y="1479915"/>
                    <a:pt x="1267446" y="1486101"/>
                  </a:cubicBezTo>
                  <a:cubicBezTo>
                    <a:pt x="1266300" y="1488393"/>
                    <a:pt x="1264525" y="1491028"/>
                    <a:pt x="1262407" y="1493835"/>
                  </a:cubicBezTo>
                  <a:cubicBezTo>
                    <a:pt x="1262407" y="1493548"/>
                    <a:pt x="1262464" y="1493204"/>
                    <a:pt x="1262464" y="1492918"/>
                  </a:cubicBezTo>
                  <a:cubicBezTo>
                    <a:pt x="1262808" y="1460897"/>
                    <a:pt x="1262178" y="1428818"/>
                    <a:pt x="1263037" y="1396854"/>
                  </a:cubicBezTo>
                  <a:cubicBezTo>
                    <a:pt x="1265384" y="1381044"/>
                    <a:pt x="1259143" y="1371249"/>
                    <a:pt x="1248951" y="1365979"/>
                  </a:cubicBezTo>
                  <a:cubicBezTo>
                    <a:pt x="1249180" y="1365979"/>
                    <a:pt x="1249352" y="1366036"/>
                    <a:pt x="1249581" y="1366036"/>
                  </a:cubicBezTo>
                  <a:cubicBezTo>
                    <a:pt x="1254047" y="1366036"/>
                    <a:pt x="1258570" y="1364146"/>
                    <a:pt x="1261147" y="1360422"/>
                  </a:cubicBezTo>
                  <a:cubicBezTo>
                    <a:pt x="1268362" y="1349309"/>
                    <a:pt x="1275004" y="1337853"/>
                    <a:pt x="1282161" y="1326683"/>
                  </a:cubicBezTo>
                  <a:cubicBezTo>
                    <a:pt x="1287658" y="1317746"/>
                    <a:pt x="1292984" y="1308753"/>
                    <a:pt x="1298366" y="1299759"/>
                  </a:cubicBezTo>
                  <a:cubicBezTo>
                    <a:pt x="1294587" y="1318835"/>
                    <a:pt x="1290350" y="1337910"/>
                    <a:pt x="1286914" y="1357959"/>
                  </a:cubicBezTo>
                  <a:close/>
                  <a:moveTo>
                    <a:pt x="1277810" y="1276789"/>
                  </a:moveTo>
                  <a:cubicBezTo>
                    <a:pt x="1266988" y="1295234"/>
                    <a:pt x="1255650" y="1313336"/>
                    <a:pt x="1244313" y="1331494"/>
                  </a:cubicBezTo>
                  <a:cubicBezTo>
                    <a:pt x="1238071" y="1340602"/>
                    <a:pt x="1229654" y="1354465"/>
                    <a:pt x="1240247" y="1362828"/>
                  </a:cubicBezTo>
                  <a:cubicBezTo>
                    <a:pt x="1234750" y="1361453"/>
                    <a:pt x="1228624" y="1360995"/>
                    <a:pt x="1222382" y="1361282"/>
                  </a:cubicBezTo>
                  <a:cubicBezTo>
                    <a:pt x="1186137" y="1360594"/>
                    <a:pt x="1150120" y="1365750"/>
                    <a:pt x="1114047" y="1367869"/>
                  </a:cubicBezTo>
                  <a:cubicBezTo>
                    <a:pt x="1007715" y="1369301"/>
                    <a:pt x="901498" y="1374342"/>
                    <a:pt x="795224" y="1373139"/>
                  </a:cubicBezTo>
                  <a:cubicBezTo>
                    <a:pt x="755886" y="1373139"/>
                    <a:pt x="716606" y="1373483"/>
                    <a:pt x="677268" y="1373998"/>
                  </a:cubicBezTo>
                  <a:cubicBezTo>
                    <a:pt x="685800" y="1358131"/>
                    <a:pt x="695649" y="1342779"/>
                    <a:pt x="703837" y="1326854"/>
                  </a:cubicBezTo>
                  <a:cubicBezTo>
                    <a:pt x="716892" y="1301707"/>
                    <a:pt x="728860" y="1275930"/>
                    <a:pt x="741571" y="1250553"/>
                  </a:cubicBezTo>
                  <a:cubicBezTo>
                    <a:pt x="750676" y="1231936"/>
                    <a:pt x="758635" y="1212746"/>
                    <a:pt x="766479" y="1193614"/>
                  </a:cubicBezTo>
                  <a:cubicBezTo>
                    <a:pt x="768083" y="1188115"/>
                    <a:pt x="772263" y="1182157"/>
                    <a:pt x="771175" y="1176257"/>
                  </a:cubicBezTo>
                  <a:cubicBezTo>
                    <a:pt x="780909" y="1185881"/>
                    <a:pt x="796083" y="1191781"/>
                    <a:pt x="807191" y="1198598"/>
                  </a:cubicBezTo>
                  <a:cubicBezTo>
                    <a:pt x="861760" y="1227411"/>
                    <a:pt x="921768" y="1234342"/>
                    <a:pt x="983208" y="1234170"/>
                  </a:cubicBezTo>
                  <a:cubicBezTo>
                    <a:pt x="997580" y="1235316"/>
                    <a:pt x="1010292" y="1234399"/>
                    <a:pt x="1019625" y="1226437"/>
                  </a:cubicBezTo>
                  <a:cubicBezTo>
                    <a:pt x="1023576" y="1226724"/>
                    <a:pt x="1027470" y="1226895"/>
                    <a:pt x="1031192" y="1227411"/>
                  </a:cubicBezTo>
                  <a:cubicBezTo>
                    <a:pt x="1120803" y="1231249"/>
                    <a:pt x="1210014" y="1232796"/>
                    <a:pt x="1299626" y="1238524"/>
                  </a:cubicBezTo>
                  <a:cubicBezTo>
                    <a:pt x="1292125" y="1251126"/>
                    <a:pt x="1284795" y="1263843"/>
                    <a:pt x="1277810" y="1276789"/>
                  </a:cubicBezTo>
                  <a:close/>
                  <a:moveTo>
                    <a:pt x="390282" y="1019301"/>
                  </a:moveTo>
                  <a:cubicBezTo>
                    <a:pt x="390626" y="1009220"/>
                    <a:pt x="391656" y="998450"/>
                    <a:pt x="393775" y="987910"/>
                  </a:cubicBezTo>
                  <a:cubicBezTo>
                    <a:pt x="403051" y="996617"/>
                    <a:pt x="415534" y="1002346"/>
                    <a:pt x="426642" y="1007959"/>
                  </a:cubicBezTo>
                  <a:cubicBezTo>
                    <a:pt x="458021" y="1023197"/>
                    <a:pt x="491918" y="1033508"/>
                    <a:pt x="527019" y="1034081"/>
                  </a:cubicBezTo>
                  <a:cubicBezTo>
                    <a:pt x="553129" y="1033851"/>
                    <a:pt x="629170" y="1028352"/>
                    <a:pt x="649612" y="1000398"/>
                  </a:cubicBezTo>
                  <a:cubicBezTo>
                    <a:pt x="641825" y="1018499"/>
                    <a:pt x="638675" y="1038491"/>
                    <a:pt x="637416" y="1058197"/>
                  </a:cubicBezTo>
                  <a:lnTo>
                    <a:pt x="637416" y="1058197"/>
                  </a:lnTo>
                  <a:cubicBezTo>
                    <a:pt x="635812" y="1058827"/>
                    <a:pt x="634266" y="1059457"/>
                    <a:pt x="632663" y="1060144"/>
                  </a:cubicBezTo>
                  <a:cubicBezTo>
                    <a:pt x="621669" y="1064727"/>
                    <a:pt x="610847" y="1069882"/>
                    <a:pt x="599624" y="1073892"/>
                  </a:cubicBezTo>
                  <a:cubicBezTo>
                    <a:pt x="585309" y="1078647"/>
                    <a:pt x="570708" y="1083000"/>
                    <a:pt x="555935" y="1086208"/>
                  </a:cubicBezTo>
                  <a:cubicBezTo>
                    <a:pt x="543739" y="1088671"/>
                    <a:pt x="523411" y="1086495"/>
                    <a:pt x="525072" y="1104596"/>
                  </a:cubicBezTo>
                  <a:cubicBezTo>
                    <a:pt x="526102" y="1112272"/>
                    <a:pt x="533432" y="1117542"/>
                    <a:pt x="540876" y="1116568"/>
                  </a:cubicBezTo>
                  <a:cubicBezTo>
                    <a:pt x="542994" y="1116225"/>
                    <a:pt x="545113" y="1115881"/>
                    <a:pt x="547174" y="1115537"/>
                  </a:cubicBezTo>
                  <a:cubicBezTo>
                    <a:pt x="549235" y="1115193"/>
                    <a:pt x="551354" y="1114792"/>
                    <a:pt x="553415" y="1114391"/>
                  </a:cubicBezTo>
                  <a:cubicBezTo>
                    <a:pt x="555190" y="1114048"/>
                    <a:pt x="556966" y="1113647"/>
                    <a:pt x="558683" y="1113303"/>
                  </a:cubicBezTo>
                  <a:cubicBezTo>
                    <a:pt x="559141" y="1113189"/>
                    <a:pt x="559600" y="1113131"/>
                    <a:pt x="560000" y="1113017"/>
                  </a:cubicBezTo>
                  <a:cubicBezTo>
                    <a:pt x="561432" y="1112673"/>
                    <a:pt x="562863" y="1112329"/>
                    <a:pt x="564352" y="1111986"/>
                  </a:cubicBezTo>
                  <a:cubicBezTo>
                    <a:pt x="565211" y="1111814"/>
                    <a:pt x="566013" y="1111585"/>
                    <a:pt x="566814" y="1111413"/>
                  </a:cubicBezTo>
                  <a:cubicBezTo>
                    <a:pt x="567902" y="1111126"/>
                    <a:pt x="568990" y="1110840"/>
                    <a:pt x="570078" y="1110553"/>
                  </a:cubicBezTo>
                  <a:cubicBezTo>
                    <a:pt x="571338" y="1110210"/>
                    <a:pt x="572597" y="1109866"/>
                    <a:pt x="573914" y="1109522"/>
                  </a:cubicBezTo>
                  <a:cubicBezTo>
                    <a:pt x="574773" y="1109293"/>
                    <a:pt x="575575" y="1109064"/>
                    <a:pt x="576377" y="1108835"/>
                  </a:cubicBezTo>
                  <a:cubicBezTo>
                    <a:pt x="577694" y="1108491"/>
                    <a:pt x="579011" y="1108090"/>
                    <a:pt x="580328" y="1107689"/>
                  </a:cubicBezTo>
                  <a:cubicBezTo>
                    <a:pt x="581186" y="1107460"/>
                    <a:pt x="582045" y="1107174"/>
                    <a:pt x="582904" y="1106887"/>
                  </a:cubicBezTo>
                  <a:cubicBezTo>
                    <a:pt x="584450" y="1106429"/>
                    <a:pt x="585939" y="1105914"/>
                    <a:pt x="587485" y="1105398"/>
                  </a:cubicBezTo>
                  <a:cubicBezTo>
                    <a:pt x="588058" y="1105226"/>
                    <a:pt x="588630" y="1104997"/>
                    <a:pt x="589203" y="1104825"/>
                  </a:cubicBezTo>
                  <a:cubicBezTo>
                    <a:pt x="590234" y="1104481"/>
                    <a:pt x="591264" y="1104138"/>
                    <a:pt x="592295" y="1103737"/>
                  </a:cubicBezTo>
                  <a:cubicBezTo>
                    <a:pt x="593726" y="1103279"/>
                    <a:pt x="595101" y="1102763"/>
                    <a:pt x="596475" y="1102247"/>
                  </a:cubicBezTo>
                  <a:cubicBezTo>
                    <a:pt x="598479" y="1101503"/>
                    <a:pt x="600483" y="1100758"/>
                    <a:pt x="602430" y="1099956"/>
                  </a:cubicBezTo>
                  <a:cubicBezTo>
                    <a:pt x="604892" y="1098982"/>
                    <a:pt x="607354" y="1097951"/>
                    <a:pt x="609816" y="1096863"/>
                  </a:cubicBezTo>
                  <a:cubicBezTo>
                    <a:pt x="613252" y="1095373"/>
                    <a:pt x="616630" y="1093827"/>
                    <a:pt x="619951" y="1092166"/>
                  </a:cubicBezTo>
                  <a:cubicBezTo>
                    <a:pt x="621841" y="1091249"/>
                    <a:pt x="623788" y="1090275"/>
                    <a:pt x="625620" y="1089244"/>
                  </a:cubicBezTo>
                  <a:cubicBezTo>
                    <a:pt x="627510" y="1088270"/>
                    <a:pt x="629399" y="1087239"/>
                    <a:pt x="631232" y="1086208"/>
                  </a:cubicBezTo>
                  <a:cubicBezTo>
                    <a:pt x="633064" y="1085177"/>
                    <a:pt x="634953" y="1084146"/>
                    <a:pt x="636728" y="1083058"/>
                  </a:cubicBezTo>
                  <a:cubicBezTo>
                    <a:pt x="636728" y="1083000"/>
                    <a:pt x="636728" y="1083000"/>
                    <a:pt x="636728" y="1083000"/>
                  </a:cubicBezTo>
                  <a:lnTo>
                    <a:pt x="636728" y="1083000"/>
                  </a:lnTo>
                  <a:cubicBezTo>
                    <a:pt x="636442" y="1105455"/>
                    <a:pt x="636156" y="1128369"/>
                    <a:pt x="642569" y="1149850"/>
                  </a:cubicBezTo>
                  <a:cubicBezTo>
                    <a:pt x="579755" y="1184449"/>
                    <a:pt x="465522" y="1231363"/>
                    <a:pt x="413873" y="1167665"/>
                  </a:cubicBezTo>
                  <a:cubicBezTo>
                    <a:pt x="386102" y="1124015"/>
                    <a:pt x="389538" y="1068794"/>
                    <a:pt x="390282" y="1019301"/>
                  </a:cubicBezTo>
                  <a:close/>
                  <a:moveTo>
                    <a:pt x="659976" y="375726"/>
                  </a:moveTo>
                  <a:cubicBezTo>
                    <a:pt x="661178" y="373664"/>
                    <a:pt x="663068" y="371831"/>
                    <a:pt x="663297" y="369310"/>
                  </a:cubicBezTo>
                  <a:cubicBezTo>
                    <a:pt x="663641" y="369024"/>
                    <a:pt x="663927" y="368795"/>
                    <a:pt x="664271" y="368508"/>
                  </a:cubicBezTo>
                  <a:cubicBezTo>
                    <a:pt x="682136" y="370628"/>
                    <a:pt x="700287" y="369425"/>
                    <a:pt x="718496" y="368222"/>
                  </a:cubicBezTo>
                  <a:cubicBezTo>
                    <a:pt x="718782" y="368566"/>
                    <a:pt x="719068" y="368909"/>
                    <a:pt x="719412" y="369253"/>
                  </a:cubicBezTo>
                  <a:cubicBezTo>
                    <a:pt x="720557" y="368967"/>
                    <a:pt x="721702" y="368967"/>
                    <a:pt x="722905" y="368909"/>
                  </a:cubicBezTo>
                  <a:cubicBezTo>
                    <a:pt x="722962" y="368909"/>
                    <a:pt x="723019" y="368909"/>
                    <a:pt x="723076" y="368909"/>
                  </a:cubicBezTo>
                  <a:cubicBezTo>
                    <a:pt x="723706" y="368738"/>
                    <a:pt x="724393" y="368680"/>
                    <a:pt x="725080" y="368680"/>
                  </a:cubicBezTo>
                  <a:cubicBezTo>
                    <a:pt x="730291" y="368623"/>
                    <a:pt x="735559" y="368738"/>
                    <a:pt x="740827" y="368909"/>
                  </a:cubicBezTo>
                  <a:cubicBezTo>
                    <a:pt x="741743" y="368279"/>
                    <a:pt x="742717" y="367649"/>
                    <a:pt x="743633" y="367019"/>
                  </a:cubicBezTo>
                  <a:cubicBezTo>
                    <a:pt x="749359" y="366904"/>
                    <a:pt x="755027" y="366904"/>
                    <a:pt x="760753" y="367248"/>
                  </a:cubicBezTo>
                  <a:cubicBezTo>
                    <a:pt x="779592" y="368222"/>
                    <a:pt x="798316" y="367993"/>
                    <a:pt x="817040" y="367191"/>
                  </a:cubicBezTo>
                  <a:cubicBezTo>
                    <a:pt x="817612" y="374695"/>
                    <a:pt x="819731" y="382829"/>
                    <a:pt x="819788" y="389073"/>
                  </a:cubicBezTo>
                  <a:cubicBezTo>
                    <a:pt x="820762" y="399499"/>
                    <a:pt x="818815" y="409924"/>
                    <a:pt x="815665" y="419834"/>
                  </a:cubicBezTo>
                  <a:cubicBezTo>
                    <a:pt x="804443" y="450480"/>
                    <a:pt x="778275" y="478549"/>
                    <a:pt x="746038" y="486683"/>
                  </a:cubicBezTo>
                  <a:cubicBezTo>
                    <a:pt x="714487" y="492526"/>
                    <a:pt x="681391" y="492526"/>
                    <a:pt x="651502" y="480669"/>
                  </a:cubicBezTo>
                  <a:cubicBezTo>
                    <a:pt x="651444" y="468238"/>
                    <a:pt x="651731" y="455751"/>
                    <a:pt x="652589" y="443320"/>
                  </a:cubicBezTo>
                  <a:cubicBezTo>
                    <a:pt x="651788" y="438107"/>
                    <a:pt x="657113" y="403165"/>
                    <a:pt x="655338" y="384032"/>
                  </a:cubicBezTo>
                  <a:cubicBezTo>
                    <a:pt x="657514" y="382085"/>
                    <a:pt x="659174" y="378647"/>
                    <a:pt x="659976" y="375726"/>
                  </a:cubicBezTo>
                  <a:close/>
                  <a:moveTo>
                    <a:pt x="1038292" y="210751"/>
                  </a:moveTo>
                  <a:cubicBezTo>
                    <a:pt x="1043560" y="216594"/>
                    <a:pt x="1049114" y="222379"/>
                    <a:pt x="1057016" y="224384"/>
                  </a:cubicBezTo>
                  <a:cubicBezTo>
                    <a:pt x="1057531" y="224441"/>
                    <a:pt x="1057989" y="224499"/>
                    <a:pt x="1058505" y="224556"/>
                  </a:cubicBezTo>
                  <a:cubicBezTo>
                    <a:pt x="1057016" y="270898"/>
                    <a:pt x="1121891" y="296504"/>
                    <a:pt x="1161114" y="296847"/>
                  </a:cubicBezTo>
                  <a:cubicBezTo>
                    <a:pt x="1216313" y="298566"/>
                    <a:pt x="1280558" y="265399"/>
                    <a:pt x="1290750" y="207600"/>
                  </a:cubicBezTo>
                  <a:cubicBezTo>
                    <a:pt x="1323560" y="205538"/>
                    <a:pt x="1356370" y="202960"/>
                    <a:pt x="1389295" y="202731"/>
                  </a:cubicBezTo>
                  <a:cubicBezTo>
                    <a:pt x="1442203" y="197175"/>
                    <a:pt x="1495054" y="192191"/>
                    <a:pt x="1548133" y="188239"/>
                  </a:cubicBezTo>
                  <a:cubicBezTo>
                    <a:pt x="1589704" y="182739"/>
                    <a:pt x="1631561" y="180276"/>
                    <a:pt x="1673418" y="178443"/>
                  </a:cubicBezTo>
                  <a:cubicBezTo>
                    <a:pt x="1664772" y="193337"/>
                    <a:pt x="1661794" y="212183"/>
                    <a:pt x="1664256" y="228910"/>
                  </a:cubicBezTo>
                  <a:cubicBezTo>
                    <a:pt x="1668952" y="247928"/>
                    <a:pt x="1679774" y="266086"/>
                    <a:pt x="1694375" y="280006"/>
                  </a:cubicBezTo>
                  <a:cubicBezTo>
                    <a:pt x="1612493" y="288255"/>
                    <a:pt x="1530669" y="295702"/>
                    <a:pt x="1448330" y="299597"/>
                  </a:cubicBezTo>
                  <a:cubicBezTo>
                    <a:pt x="1355454" y="309049"/>
                    <a:pt x="1262121" y="308762"/>
                    <a:pt x="1169016" y="313918"/>
                  </a:cubicBezTo>
                  <a:cubicBezTo>
                    <a:pt x="1101907" y="320391"/>
                    <a:pt x="1034684" y="323828"/>
                    <a:pt x="967404" y="326864"/>
                  </a:cubicBezTo>
                  <a:cubicBezTo>
                    <a:pt x="924001" y="330816"/>
                    <a:pt x="881171" y="339122"/>
                    <a:pt x="837825" y="343132"/>
                  </a:cubicBezTo>
                  <a:cubicBezTo>
                    <a:pt x="837023" y="338034"/>
                    <a:pt x="832729" y="332477"/>
                    <a:pt x="830439" y="328410"/>
                  </a:cubicBezTo>
                  <a:cubicBezTo>
                    <a:pt x="827919" y="324687"/>
                    <a:pt x="825514" y="320276"/>
                    <a:pt x="821391" y="318042"/>
                  </a:cubicBezTo>
                  <a:cubicBezTo>
                    <a:pt x="820762" y="317756"/>
                    <a:pt x="820189" y="317641"/>
                    <a:pt x="819559" y="317526"/>
                  </a:cubicBezTo>
                  <a:cubicBezTo>
                    <a:pt x="853743" y="295415"/>
                    <a:pt x="888328" y="273762"/>
                    <a:pt x="922226" y="251135"/>
                  </a:cubicBezTo>
                  <a:cubicBezTo>
                    <a:pt x="953089" y="229253"/>
                    <a:pt x="984067" y="207027"/>
                    <a:pt x="1018022" y="190186"/>
                  </a:cubicBezTo>
                  <a:cubicBezTo>
                    <a:pt x="1024721" y="197232"/>
                    <a:pt x="1031478" y="204049"/>
                    <a:pt x="1038292" y="210751"/>
                  </a:cubicBezTo>
                  <a:close/>
                  <a:moveTo>
                    <a:pt x="1074881" y="226103"/>
                  </a:moveTo>
                  <a:cubicBezTo>
                    <a:pt x="1131740" y="229196"/>
                    <a:pt x="1188599" y="208918"/>
                    <a:pt x="1245802" y="209777"/>
                  </a:cubicBezTo>
                  <a:cubicBezTo>
                    <a:pt x="1250440" y="209662"/>
                    <a:pt x="1255078" y="209433"/>
                    <a:pt x="1259773" y="209261"/>
                  </a:cubicBezTo>
                  <a:cubicBezTo>
                    <a:pt x="1243740" y="260301"/>
                    <a:pt x="1173253" y="279720"/>
                    <a:pt x="1125613" y="263852"/>
                  </a:cubicBezTo>
                  <a:cubicBezTo>
                    <a:pt x="1105572" y="256978"/>
                    <a:pt x="1082496" y="246553"/>
                    <a:pt x="1074881" y="226103"/>
                  </a:cubicBezTo>
                  <a:close/>
                  <a:moveTo>
                    <a:pt x="1795954" y="54024"/>
                  </a:moveTo>
                  <a:cubicBezTo>
                    <a:pt x="1798130" y="50301"/>
                    <a:pt x="1800707" y="45947"/>
                    <a:pt x="1802367" y="41537"/>
                  </a:cubicBezTo>
                  <a:cubicBezTo>
                    <a:pt x="1818228" y="59982"/>
                    <a:pt x="1834089" y="78541"/>
                    <a:pt x="1850065" y="97044"/>
                  </a:cubicBezTo>
                  <a:cubicBezTo>
                    <a:pt x="1843652" y="95154"/>
                    <a:pt x="1836608" y="99335"/>
                    <a:pt x="1832085" y="104548"/>
                  </a:cubicBezTo>
                  <a:cubicBezTo>
                    <a:pt x="1823095" y="109589"/>
                    <a:pt x="1812388" y="108959"/>
                    <a:pt x="1802424" y="108730"/>
                  </a:cubicBezTo>
                  <a:cubicBezTo>
                    <a:pt x="1792461" y="108672"/>
                    <a:pt x="1783242" y="105293"/>
                    <a:pt x="1774138" y="101798"/>
                  </a:cubicBezTo>
                  <a:cubicBezTo>
                    <a:pt x="1777974" y="93951"/>
                    <a:pt x="1781696" y="86103"/>
                    <a:pt x="1785304" y="78140"/>
                  </a:cubicBezTo>
                  <a:cubicBezTo>
                    <a:pt x="1788854" y="70121"/>
                    <a:pt x="1792232" y="61987"/>
                    <a:pt x="1795954" y="54024"/>
                  </a:cubicBezTo>
                  <a:close/>
                  <a:moveTo>
                    <a:pt x="2005754" y="284589"/>
                  </a:moveTo>
                  <a:cubicBezTo>
                    <a:pt x="2009991" y="303779"/>
                    <a:pt x="2011652" y="323541"/>
                    <a:pt x="2012282" y="343418"/>
                  </a:cubicBezTo>
                  <a:cubicBezTo>
                    <a:pt x="1996764" y="341643"/>
                    <a:pt x="1978155" y="343877"/>
                    <a:pt x="1969566" y="345939"/>
                  </a:cubicBezTo>
                  <a:cubicBezTo>
                    <a:pt x="1932519" y="353042"/>
                    <a:pt x="1901026" y="378934"/>
                    <a:pt x="1885165" y="412960"/>
                  </a:cubicBezTo>
                  <a:cubicBezTo>
                    <a:pt x="1879611" y="426593"/>
                    <a:pt x="1869819" y="449908"/>
                    <a:pt x="1880470" y="464515"/>
                  </a:cubicBezTo>
                  <a:cubicBezTo>
                    <a:pt x="1881099" y="465145"/>
                    <a:pt x="1881787" y="465718"/>
                    <a:pt x="1882474" y="466176"/>
                  </a:cubicBezTo>
                  <a:cubicBezTo>
                    <a:pt x="1783071" y="483132"/>
                    <a:pt x="1685901" y="511029"/>
                    <a:pt x="1586326" y="527354"/>
                  </a:cubicBezTo>
                  <a:cubicBezTo>
                    <a:pt x="1542407" y="534286"/>
                    <a:pt x="1500207" y="548320"/>
                    <a:pt x="1457090" y="558688"/>
                  </a:cubicBezTo>
                  <a:cubicBezTo>
                    <a:pt x="1448902" y="559147"/>
                    <a:pt x="1445638" y="562698"/>
                    <a:pt x="1446497" y="565906"/>
                  </a:cubicBezTo>
                  <a:cubicBezTo>
                    <a:pt x="1444493" y="567223"/>
                    <a:pt x="1442661" y="569171"/>
                    <a:pt x="1441058" y="572035"/>
                  </a:cubicBezTo>
                  <a:lnTo>
                    <a:pt x="1441058" y="572035"/>
                  </a:lnTo>
                  <a:cubicBezTo>
                    <a:pt x="1429262" y="560750"/>
                    <a:pt x="1427830" y="640202"/>
                    <a:pt x="1426227" y="648050"/>
                  </a:cubicBezTo>
                  <a:cubicBezTo>
                    <a:pt x="1421990" y="696340"/>
                    <a:pt x="1416550" y="744515"/>
                    <a:pt x="1412657" y="792804"/>
                  </a:cubicBezTo>
                  <a:cubicBezTo>
                    <a:pt x="1392100" y="778312"/>
                    <a:pt x="1361123" y="774760"/>
                    <a:pt x="1336787" y="780947"/>
                  </a:cubicBezTo>
                  <a:cubicBezTo>
                    <a:pt x="1274260" y="795554"/>
                    <a:pt x="1226791" y="855014"/>
                    <a:pt x="1222668" y="918598"/>
                  </a:cubicBezTo>
                  <a:cubicBezTo>
                    <a:pt x="1220264" y="955717"/>
                    <a:pt x="1228223" y="1001830"/>
                    <a:pt x="1256681" y="1026977"/>
                  </a:cubicBezTo>
                  <a:cubicBezTo>
                    <a:pt x="1205204" y="1028524"/>
                    <a:pt x="1153670" y="1029956"/>
                    <a:pt x="1102194" y="1031503"/>
                  </a:cubicBezTo>
                  <a:cubicBezTo>
                    <a:pt x="1090112" y="1032706"/>
                    <a:pt x="1077286" y="1031732"/>
                    <a:pt x="1065032" y="1033049"/>
                  </a:cubicBezTo>
                  <a:cubicBezTo>
                    <a:pt x="1066006" y="1026405"/>
                    <a:pt x="1066865" y="1019760"/>
                    <a:pt x="1067609" y="1013058"/>
                  </a:cubicBezTo>
                  <a:cubicBezTo>
                    <a:pt x="1074938" y="1002174"/>
                    <a:pt x="1078545" y="989400"/>
                    <a:pt x="1072190" y="976511"/>
                  </a:cubicBezTo>
                  <a:cubicBezTo>
                    <a:pt x="1046194" y="924212"/>
                    <a:pt x="977596" y="910865"/>
                    <a:pt x="924917" y="923467"/>
                  </a:cubicBezTo>
                  <a:cubicBezTo>
                    <a:pt x="889531" y="930112"/>
                    <a:pt x="854316" y="939392"/>
                    <a:pt x="823567" y="958753"/>
                  </a:cubicBezTo>
                  <a:cubicBezTo>
                    <a:pt x="821277" y="960014"/>
                    <a:pt x="805416" y="969007"/>
                    <a:pt x="793334" y="977485"/>
                  </a:cubicBezTo>
                  <a:cubicBezTo>
                    <a:pt x="793449" y="971413"/>
                    <a:pt x="791731" y="964367"/>
                    <a:pt x="791044" y="959269"/>
                  </a:cubicBezTo>
                  <a:cubicBezTo>
                    <a:pt x="793220" y="946495"/>
                    <a:pt x="787665" y="928107"/>
                    <a:pt x="786234" y="917968"/>
                  </a:cubicBezTo>
                  <a:cubicBezTo>
                    <a:pt x="779134" y="876323"/>
                    <a:pt x="748500" y="841724"/>
                    <a:pt x="707788" y="830153"/>
                  </a:cubicBezTo>
                  <a:cubicBezTo>
                    <a:pt x="692042" y="825169"/>
                    <a:pt x="674921" y="818352"/>
                    <a:pt x="658258" y="820758"/>
                  </a:cubicBezTo>
                  <a:cubicBezTo>
                    <a:pt x="656598" y="776020"/>
                    <a:pt x="655338" y="731282"/>
                    <a:pt x="656311" y="686544"/>
                  </a:cubicBezTo>
                  <a:cubicBezTo>
                    <a:pt x="654823" y="641806"/>
                    <a:pt x="655395" y="597068"/>
                    <a:pt x="654021" y="552330"/>
                  </a:cubicBezTo>
                  <a:cubicBezTo>
                    <a:pt x="653162" y="534286"/>
                    <a:pt x="652131" y="516184"/>
                    <a:pt x="651673" y="498083"/>
                  </a:cubicBezTo>
                  <a:cubicBezTo>
                    <a:pt x="663870" y="506274"/>
                    <a:pt x="679788" y="509196"/>
                    <a:pt x="693874" y="512232"/>
                  </a:cubicBezTo>
                  <a:cubicBezTo>
                    <a:pt x="740712" y="520251"/>
                    <a:pt x="786864" y="509539"/>
                    <a:pt x="817899" y="471732"/>
                  </a:cubicBezTo>
                  <a:cubicBezTo>
                    <a:pt x="835821" y="451798"/>
                    <a:pt x="847674" y="425963"/>
                    <a:pt x="849277" y="399040"/>
                  </a:cubicBezTo>
                  <a:cubicBezTo>
                    <a:pt x="848533" y="391307"/>
                    <a:pt x="849392" y="376872"/>
                    <a:pt x="847101" y="365186"/>
                  </a:cubicBezTo>
                  <a:cubicBezTo>
                    <a:pt x="882889" y="362322"/>
                    <a:pt x="918619" y="357567"/>
                    <a:pt x="954292" y="353157"/>
                  </a:cubicBezTo>
                  <a:cubicBezTo>
                    <a:pt x="989163" y="349891"/>
                    <a:pt x="1024206" y="350923"/>
                    <a:pt x="1059192" y="348860"/>
                  </a:cubicBezTo>
                  <a:cubicBezTo>
                    <a:pt x="1106889" y="346569"/>
                    <a:pt x="1154472" y="341242"/>
                    <a:pt x="1202227" y="339294"/>
                  </a:cubicBezTo>
                  <a:cubicBezTo>
                    <a:pt x="1294930" y="338778"/>
                    <a:pt x="1385630" y="332535"/>
                    <a:pt x="1477532" y="326577"/>
                  </a:cubicBezTo>
                  <a:cubicBezTo>
                    <a:pt x="1463675" y="338492"/>
                    <a:pt x="1453082" y="356021"/>
                    <a:pt x="1448215" y="371086"/>
                  </a:cubicBezTo>
                  <a:cubicBezTo>
                    <a:pt x="1427773" y="430546"/>
                    <a:pt x="1468542" y="483246"/>
                    <a:pt x="1528665" y="490235"/>
                  </a:cubicBezTo>
                  <a:cubicBezTo>
                    <a:pt x="1592224" y="500775"/>
                    <a:pt x="1669524" y="460333"/>
                    <a:pt x="1670669" y="390104"/>
                  </a:cubicBezTo>
                  <a:cubicBezTo>
                    <a:pt x="1672216" y="363009"/>
                    <a:pt x="1661565" y="336086"/>
                    <a:pt x="1644387" y="315407"/>
                  </a:cubicBezTo>
                  <a:cubicBezTo>
                    <a:pt x="1644101" y="315006"/>
                    <a:pt x="1643757" y="314605"/>
                    <a:pt x="1643471" y="314204"/>
                  </a:cubicBezTo>
                  <a:cubicBezTo>
                    <a:pt x="1675937" y="310824"/>
                    <a:pt x="1708404" y="307216"/>
                    <a:pt x="1740984" y="304695"/>
                  </a:cubicBezTo>
                  <a:cubicBezTo>
                    <a:pt x="1741214" y="304752"/>
                    <a:pt x="1741443" y="304810"/>
                    <a:pt x="1741672" y="304867"/>
                  </a:cubicBezTo>
                  <a:cubicBezTo>
                    <a:pt x="1744878" y="305497"/>
                    <a:pt x="1747798" y="305039"/>
                    <a:pt x="1750318" y="304008"/>
                  </a:cubicBezTo>
                  <a:cubicBezTo>
                    <a:pt x="1758678" y="303435"/>
                    <a:pt x="1767038" y="302862"/>
                    <a:pt x="1775398" y="302518"/>
                  </a:cubicBezTo>
                  <a:cubicBezTo>
                    <a:pt x="1852698" y="302461"/>
                    <a:pt x="1928911" y="291463"/>
                    <a:pt x="2005754" y="284589"/>
                  </a:cubicBezTo>
                  <a:close/>
                  <a:moveTo>
                    <a:pt x="1799390" y="752420"/>
                  </a:moveTo>
                  <a:cubicBezTo>
                    <a:pt x="1778261" y="740734"/>
                    <a:pt x="1757017" y="731683"/>
                    <a:pt x="1736060" y="718393"/>
                  </a:cubicBezTo>
                  <a:cubicBezTo>
                    <a:pt x="1705025" y="699662"/>
                    <a:pt x="1677254" y="675832"/>
                    <a:pt x="1645590" y="657903"/>
                  </a:cubicBezTo>
                  <a:cubicBezTo>
                    <a:pt x="1608657" y="638598"/>
                    <a:pt x="1572870" y="617346"/>
                    <a:pt x="1535193" y="599474"/>
                  </a:cubicBezTo>
                  <a:cubicBezTo>
                    <a:pt x="1532730" y="598271"/>
                    <a:pt x="1530211" y="597984"/>
                    <a:pt x="1527749" y="598328"/>
                  </a:cubicBezTo>
                  <a:cubicBezTo>
                    <a:pt x="1514236" y="591912"/>
                    <a:pt x="1500264" y="586241"/>
                    <a:pt x="1487781" y="578222"/>
                  </a:cubicBezTo>
                  <a:cubicBezTo>
                    <a:pt x="1483373" y="576618"/>
                    <a:pt x="1478105" y="573410"/>
                    <a:pt x="1472665" y="570489"/>
                  </a:cubicBezTo>
                  <a:cubicBezTo>
                    <a:pt x="1498661" y="568083"/>
                    <a:pt x="1523855" y="560235"/>
                    <a:pt x="1549680" y="555595"/>
                  </a:cubicBezTo>
                  <a:cubicBezTo>
                    <a:pt x="1578309" y="551241"/>
                    <a:pt x="1606882" y="546487"/>
                    <a:pt x="1635397" y="541389"/>
                  </a:cubicBezTo>
                  <a:cubicBezTo>
                    <a:pt x="1653663" y="559089"/>
                    <a:pt x="1690252" y="582060"/>
                    <a:pt x="1696150" y="586700"/>
                  </a:cubicBezTo>
                  <a:cubicBezTo>
                    <a:pt x="1755242" y="627199"/>
                    <a:pt x="1815709" y="665750"/>
                    <a:pt x="1875144" y="705677"/>
                  </a:cubicBezTo>
                  <a:cubicBezTo>
                    <a:pt x="1886711" y="713353"/>
                    <a:pt x="1897705" y="721773"/>
                    <a:pt x="1908813" y="730136"/>
                  </a:cubicBezTo>
                  <a:cubicBezTo>
                    <a:pt x="1881844" y="734834"/>
                    <a:pt x="1854932" y="739760"/>
                    <a:pt x="1828077" y="745202"/>
                  </a:cubicBezTo>
                  <a:cubicBezTo>
                    <a:pt x="1818743" y="747722"/>
                    <a:pt x="1808150" y="748066"/>
                    <a:pt x="1799390" y="752420"/>
                  </a:cubicBezTo>
                  <a:close/>
                  <a:moveTo>
                    <a:pt x="1301229" y="1025774"/>
                  </a:moveTo>
                  <a:cubicBezTo>
                    <a:pt x="1300656" y="1022681"/>
                    <a:pt x="1299053" y="1019817"/>
                    <a:pt x="1296076" y="1017640"/>
                  </a:cubicBezTo>
                  <a:cubicBezTo>
                    <a:pt x="1279871" y="1009048"/>
                    <a:pt x="1265098" y="996846"/>
                    <a:pt x="1258914" y="978917"/>
                  </a:cubicBezTo>
                  <a:cubicBezTo>
                    <a:pt x="1234636" y="908058"/>
                    <a:pt x="1271626" y="824195"/>
                    <a:pt x="1347094" y="806667"/>
                  </a:cubicBezTo>
                  <a:cubicBezTo>
                    <a:pt x="1370571" y="802027"/>
                    <a:pt x="1396452" y="805006"/>
                    <a:pt x="1410595" y="822420"/>
                  </a:cubicBezTo>
                  <a:cubicBezTo>
                    <a:pt x="1409507" y="839776"/>
                    <a:pt x="1408591" y="857190"/>
                    <a:pt x="1408190" y="874604"/>
                  </a:cubicBezTo>
                  <a:cubicBezTo>
                    <a:pt x="1405785" y="906912"/>
                    <a:pt x="1404869" y="939621"/>
                    <a:pt x="1400976" y="973131"/>
                  </a:cubicBezTo>
                  <a:cubicBezTo>
                    <a:pt x="1401663" y="985046"/>
                    <a:pt x="1392730" y="1011396"/>
                    <a:pt x="1397426" y="1025488"/>
                  </a:cubicBezTo>
                  <a:cubicBezTo>
                    <a:pt x="1392043" y="1026347"/>
                    <a:pt x="1386718" y="1027207"/>
                    <a:pt x="1381336" y="1027550"/>
                  </a:cubicBezTo>
                  <a:cubicBezTo>
                    <a:pt x="1367650" y="1028639"/>
                    <a:pt x="1354080" y="1027722"/>
                    <a:pt x="1340509" y="1026748"/>
                  </a:cubicBezTo>
                  <a:cubicBezTo>
                    <a:pt x="1329344" y="1025946"/>
                    <a:pt x="1318178" y="1025202"/>
                    <a:pt x="1307012" y="1025545"/>
                  </a:cubicBezTo>
                  <a:cubicBezTo>
                    <a:pt x="1305065" y="1025660"/>
                    <a:pt x="1303176" y="1025717"/>
                    <a:pt x="1301229" y="1025774"/>
                  </a:cubicBezTo>
                  <a:close/>
                  <a:moveTo>
                    <a:pt x="793678" y="1003262"/>
                  </a:moveTo>
                  <a:cubicBezTo>
                    <a:pt x="792475" y="999596"/>
                    <a:pt x="790929" y="995987"/>
                    <a:pt x="788696" y="992608"/>
                  </a:cubicBezTo>
                  <a:cubicBezTo>
                    <a:pt x="788524" y="992378"/>
                    <a:pt x="788295" y="992149"/>
                    <a:pt x="788066" y="991920"/>
                  </a:cubicBezTo>
                  <a:cubicBezTo>
                    <a:pt x="813261" y="985161"/>
                    <a:pt x="837310" y="973074"/>
                    <a:pt x="862103" y="964711"/>
                  </a:cubicBezTo>
                  <a:cubicBezTo>
                    <a:pt x="919649" y="948041"/>
                    <a:pt x="996549" y="927534"/>
                    <a:pt x="1041212" y="980865"/>
                  </a:cubicBezTo>
                  <a:cubicBezTo>
                    <a:pt x="1045965" y="986192"/>
                    <a:pt x="1046251" y="990660"/>
                    <a:pt x="1044361" y="994784"/>
                  </a:cubicBezTo>
                  <a:cubicBezTo>
                    <a:pt x="1042758" y="996216"/>
                    <a:pt x="1041441" y="997992"/>
                    <a:pt x="1040582" y="1000284"/>
                  </a:cubicBezTo>
                  <a:cubicBezTo>
                    <a:pt x="1038292" y="1002861"/>
                    <a:pt x="1035486" y="1005382"/>
                    <a:pt x="1032852" y="1007902"/>
                  </a:cubicBezTo>
                  <a:cubicBezTo>
                    <a:pt x="1020198" y="1019817"/>
                    <a:pt x="1002275" y="1022681"/>
                    <a:pt x="985555" y="1023884"/>
                  </a:cubicBezTo>
                  <a:cubicBezTo>
                    <a:pt x="961163" y="1025316"/>
                    <a:pt x="936656" y="1025259"/>
                    <a:pt x="912263" y="1024342"/>
                  </a:cubicBezTo>
                  <a:cubicBezTo>
                    <a:pt x="876705" y="1020161"/>
                    <a:pt x="840803" y="1014662"/>
                    <a:pt x="808565" y="998336"/>
                  </a:cubicBezTo>
                  <a:cubicBezTo>
                    <a:pt x="803126" y="996560"/>
                    <a:pt x="797171" y="998966"/>
                    <a:pt x="793678" y="1003262"/>
                  </a:cubicBezTo>
                  <a:close/>
                  <a:moveTo>
                    <a:pt x="660663" y="961331"/>
                  </a:moveTo>
                  <a:cubicBezTo>
                    <a:pt x="660606" y="960300"/>
                    <a:pt x="660434" y="959212"/>
                    <a:pt x="660205" y="958123"/>
                  </a:cubicBezTo>
                  <a:cubicBezTo>
                    <a:pt x="661064" y="956863"/>
                    <a:pt x="661694" y="955374"/>
                    <a:pt x="662095" y="953712"/>
                  </a:cubicBezTo>
                  <a:cubicBezTo>
                    <a:pt x="664156" y="939678"/>
                    <a:pt x="661465" y="925300"/>
                    <a:pt x="661579" y="911151"/>
                  </a:cubicBezTo>
                  <a:cubicBezTo>
                    <a:pt x="660835" y="885889"/>
                    <a:pt x="659804" y="860570"/>
                    <a:pt x="658831" y="835251"/>
                  </a:cubicBezTo>
                  <a:cubicBezTo>
                    <a:pt x="661408" y="836798"/>
                    <a:pt x="664099" y="838001"/>
                    <a:pt x="666046" y="838573"/>
                  </a:cubicBezTo>
                  <a:cubicBezTo>
                    <a:pt x="708132" y="852436"/>
                    <a:pt x="750847" y="873745"/>
                    <a:pt x="757890" y="922321"/>
                  </a:cubicBezTo>
                  <a:cubicBezTo>
                    <a:pt x="759608" y="930799"/>
                    <a:pt x="761154" y="939392"/>
                    <a:pt x="762013" y="947984"/>
                  </a:cubicBezTo>
                  <a:cubicBezTo>
                    <a:pt x="761670" y="953942"/>
                    <a:pt x="761727" y="961045"/>
                    <a:pt x="764303" y="966257"/>
                  </a:cubicBezTo>
                  <a:cubicBezTo>
                    <a:pt x="764132" y="967231"/>
                    <a:pt x="764074" y="968205"/>
                    <a:pt x="764246" y="969179"/>
                  </a:cubicBezTo>
                  <a:cubicBezTo>
                    <a:pt x="764246" y="970783"/>
                    <a:pt x="764762" y="972215"/>
                    <a:pt x="765563" y="973532"/>
                  </a:cubicBezTo>
                  <a:cubicBezTo>
                    <a:pt x="765334" y="974220"/>
                    <a:pt x="765162" y="974907"/>
                    <a:pt x="765048" y="975652"/>
                  </a:cubicBezTo>
                  <a:cubicBezTo>
                    <a:pt x="741170" y="966716"/>
                    <a:pt x="710708" y="971241"/>
                    <a:pt x="686144" y="969408"/>
                  </a:cubicBezTo>
                  <a:cubicBezTo>
                    <a:pt x="678127" y="969580"/>
                    <a:pt x="670168" y="969007"/>
                    <a:pt x="662152" y="969752"/>
                  </a:cubicBezTo>
                  <a:cubicBezTo>
                    <a:pt x="662037" y="969752"/>
                    <a:pt x="661980" y="969809"/>
                    <a:pt x="661866" y="969809"/>
                  </a:cubicBezTo>
                  <a:cubicBezTo>
                    <a:pt x="662152" y="967059"/>
                    <a:pt x="661236" y="963851"/>
                    <a:pt x="660663" y="961331"/>
                  </a:cubicBezTo>
                  <a:close/>
                  <a:moveTo>
                    <a:pt x="1607512" y="317870"/>
                  </a:moveTo>
                  <a:cubicBezTo>
                    <a:pt x="1608543" y="322510"/>
                    <a:pt x="1611921" y="326577"/>
                    <a:pt x="1616273" y="329040"/>
                  </a:cubicBezTo>
                  <a:cubicBezTo>
                    <a:pt x="1623029" y="334998"/>
                    <a:pt x="1628011" y="342559"/>
                    <a:pt x="1632191" y="350464"/>
                  </a:cubicBezTo>
                  <a:cubicBezTo>
                    <a:pt x="1666432" y="415481"/>
                    <a:pt x="1601156" y="469842"/>
                    <a:pt x="1537598" y="462109"/>
                  </a:cubicBezTo>
                  <a:cubicBezTo>
                    <a:pt x="1456403" y="458271"/>
                    <a:pt x="1447356" y="362494"/>
                    <a:pt x="1510685" y="325088"/>
                  </a:cubicBezTo>
                  <a:cubicBezTo>
                    <a:pt x="1511144" y="324973"/>
                    <a:pt x="1511602" y="324744"/>
                    <a:pt x="1512060" y="324572"/>
                  </a:cubicBezTo>
                  <a:cubicBezTo>
                    <a:pt x="1527291" y="323598"/>
                    <a:pt x="1542522" y="322682"/>
                    <a:pt x="1557868" y="321823"/>
                  </a:cubicBezTo>
                  <a:cubicBezTo>
                    <a:pt x="1574416" y="320734"/>
                    <a:pt x="1590964" y="319360"/>
                    <a:pt x="1607512" y="317870"/>
                  </a:cubicBezTo>
                  <a:close/>
                  <a:moveTo>
                    <a:pt x="1865009" y="269638"/>
                  </a:moveTo>
                  <a:cubicBezTo>
                    <a:pt x="1863635" y="269695"/>
                    <a:pt x="1862261" y="269752"/>
                    <a:pt x="1860887" y="269810"/>
                  </a:cubicBezTo>
                  <a:cubicBezTo>
                    <a:pt x="1871022" y="258639"/>
                    <a:pt x="1877721" y="244433"/>
                    <a:pt x="1879954" y="229425"/>
                  </a:cubicBezTo>
                  <a:cubicBezTo>
                    <a:pt x="1897476" y="240710"/>
                    <a:pt x="1914940" y="251995"/>
                    <a:pt x="1932920" y="262363"/>
                  </a:cubicBezTo>
                  <a:cubicBezTo>
                    <a:pt x="1910187" y="265112"/>
                    <a:pt x="1887398" y="267977"/>
                    <a:pt x="1865009" y="269638"/>
                  </a:cubicBezTo>
                  <a:close/>
                  <a:moveTo>
                    <a:pt x="1854359" y="213329"/>
                  </a:moveTo>
                  <a:cubicBezTo>
                    <a:pt x="1856764" y="246667"/>
                    <a:pt x="1840960" y="262191"/>
                    <a:pt x="1827733" y="271356"/>
                  </a:cubicBezTo>
                  <a:cubicBezTo>
                    <a:pt x="1799848" y="272445"/>
                    <a:pt x="1771962" y="273361"/>
                    <a:pt x="1744134" y="275309"/>
                  </a:cubicBezTo>
                  <a:cubicBezTo>
                    <a:pt x="1740870" y="274507"/>
                    <a:pt x="1737606" y="273877"/>
                    <a:pt x="1734457" y="272674"/>
                  </a:cubicBezTo>
                  <a:cubicBezTo>
                    <a:pt x="1721516" y="267977"/>
                    <a:pt x="1711725" y="257494"/>
                    <a:pt x="1702621" y="247584"/>
                  </a:cubicBezTo>
                  <a:cubicBezTo>
                    <a:pt x="1684698" y="230342"/>
                    <a:pt x="1680690" y="200096"/>
                    <a:pt x="1691741" y="177641"/>
                  </a:cubicBezTo>
                  <a:cubicBezTo>
                    <a:pt x="1703136" y="177527"/>
                    <a:pt x="1714645" y="177698"/>
                    <a:pt x="1725410" y="174261"/>
                  </a:cubicBezTo>
                  <a:cubicBezTo>
                    <a:pt x="1733770" y="170424"/>
                    <a:pt x="1739610" y="162977"/>
                    <a:pt x="1744649" y="155358"/>
                  </a:cubicBezTo>
                  <a:cubicBezTo>
                    <a:pt x="1747627" y="156790"/>
                    <a:pt x="1750719" y="158165"/>
                    <a:pt x="1753524" y="159769"/>
                  </a:cubicBezTo>
                  <a:cubicBezTo>
                    <a:pt x="1777173" y="171455"/>
                    <a:pt x="1800878" y="182969"/>
                    <a:pt x="1823897" y="195857"/>
                  </a:cubicBezTo>
                  <a:cubicBezTo>
                    <a:pt x="1834318" y="201356"/>
                    <a:pt x="1844396" y="207257"/>
                    <a:pt x="1854359" y="213329"/>
                  </a:cubicBezTo>
                  <a:close/>
                  <a:moveTo>
                    <a:pt x="1713500" y="147167"/>
                  </a:moveTo>
                  <a:cubicBezTo>
                    <a:pt x="1684641" y="148026"/>
                    <a:pt x="1655782" y="149572"/>
                    <a:pt x="1627037" y="151577"/>
                  </a:cubicBezTo>
                  <a:cubicBezTo>
                    <a:pt x="1631217" y="144646"/>
                    <a:pt x="1633565" y="134908"/>
                    <a:pt x="1638833" y="129695"/>
                  </a:cubicBezTo>
                  <a:cubicBezTo>
                    <a:pt x="1658989" y="109302"/>
                    <a:pt x="1687790" y="97273"/>
                    <a:pt x="1716420" y="93893"/>
                  </a:cubicBezTo>
                  <a:cubicBezTo>
                    <a:pt x="1726040" y="92690"/>
                    <a:pt x="1734113" y="91258"/>
                    <a:pt x="1744191" y="91659"/>
                  </a:cubicBezTo>
                  <a:cubicBezTo>
                    <a:pt x="1744878" y="91659"/>
                    <a:pt x="1745565" y="91774"/>
                    <a:pt x="1746310" y="91831"/>
                  </a:cubicBezTo>
                  <a:cubicBezTo>
                    <a:pt x="1737091" y="111250"/>
                    <a:pt x="1726956" y="130211"/>
                    <a:pt x="1713500" y="147167"/>
                  </a:cubicBezTo>
                  <a:close/>
                  <a:moveTo>
                    <a:pt x="813661" y="330129"/>
                  </a:moveTo>
                  <a:cubicBezTo>
                    <a:pt x="815723" y="335055"/>
                    <a:pt x="818128" y="339810"/>
                    <a:pt x="820647" y="344507"/>
                  </a:cubicBezTo>
                  <a:cubicBezTo>
                    <a:pt x="805301" y="345251"/>
                    <a:pt x="789899" y="345882"/>
                    <a:pt x="774553" y="346512"/>
                  </a:cubicBezTo>
                  <a:cubicBezTo>
                    <a:pt x="784917" y="339810"/>
                    <a:pt x="795281" y="333165"/>
                    <a:pt x="805760" y="326634"/>
                  </a:cubicBezTo>
                  <a:cubicBezTo>
                    <a:pt x="808107" y="325088"/>
                    <a:pt x="810455" y="323598"/>
                    <a:pt x="812745" y="322109"/>
                  </a:cubicBezTo>
                  <a:cubicBezTo>
                    <a:pt x="812058" y="324630"/>
                    <a:pt x="812287" y="327666"/>
                    <a:pt x="813661" y="330129"/>
                  </a:cubicBezTo>
                  <a:close/>
                  <a:moveTo>
                    <a:pt x="667305" y="1138737"/>
                  </a:moveTo>
                  <a:cubicBezTo>
                    <a:pt x="657399" y="1093025"/>
                    <a:pt x="657056" y="1044964"/>
                    <a:pt x="666160" y="998966"/>
                  </a:cubicBezTo>
                  <a:cubicBezTo>
                    <a:pt x="688434" y="999195"/>
                    <a:pt x="710708" y="998622"/>
                    <a:pt x="732925" y="1000054"/>
                  </a:cubicBezTo>
                  <a:cubicBezTo>
                    <a:pt x="747297" y="1000856"/>
                    <a:pt x="768655" y="1002002"/>
                    <a:pt x="767281" y="1021536"/>
                  </a:cubicBezTo>
                  <a:cubicBezTo>
                    <a:pt x="768083" y="1045652"/>
                    <a:pt x="765563" y="1069768"/>
                    <a:pt x="762757" y="1093769"/>
                  </a:cubicBezTo>
                  <a:cubicBezTo>
                    <a:pt x="759723" y="1115480"/>
                    <a:pt x="758348" y="1138393"/>
                    <a:pt x="748156" y="1158156"/>
                  </a:cubicBezTo>
                  <a:cubicBezTo>
                    <a:pt x="731665" y="1157468"/>
                    <a:pt x="674005" y="1153802"/>
                    <a:pt x="667305" y="1138737"/>
                  </a:cubicBezTo>
                  <a:close/>
                  <a:moveTo>
                    <a:pt x="999584" y="1204956"/>
                  </a:moveTo>
                  <a:cubicBezTo>
                    <a:pt x="953261" y="1205815"/>
                    <a:pt x="906422" y="1206159"/>
                    <a:pt x="861187" y="1193786"/>
                  </a:cubicBezTo>
                  <a:cubicBezTo>
                    <a:pt x="832214" y="1187771"/>
                    <a:pt x="806618" y="1172476"/>
                    <a:pt x="778962" y="1162853"/>
                  </a:cubicBezTo>
                  <a:cubicBezTo>
                    <a:pt x="786978" y="1143892"/>
                    <a:pt x="788639" y="1118287"/>
                    <a:pt x="791559" y="1101331"/>
                  </a:cubicBezTo>
                  <a:cubicBezTo>
                    <a:pt x="791845" y="1099154"/>
                    <a:pt x="792074" y="1096920"/>
                    <a:pt x="792303" y="1094743"/>
                  </a:cubicBezTo>
                  <a:cubicBezTo>
                    <a:pt x="797342" y="1099555"/>
                    <a:pt x="804614" y="1102305"/>
                    <a:pt x="810627" y="1105513"/>
                  </a:cubicBezTo>
                  <a:cubicBezTo>
                    <a:pt x="844811" y="1121724"/>
                    <a:pt x="881171" y="1130030"/>
                    <a:pt x="919077" y="1130603"/>
                  </a:cubicBezTo>
                  <a:cubicBezTo>
                    <a:pt x="936369" y="1130431"/>
                    <a:pt x="936312" y="1104424"/>
                    <a:pt x="919077" y="1104195"/>
                  </a:cubicBezTo>
                  <a:cubicBezTo>
                    <a:pt x="879625" y="1106315"/>
                    <a:pt x="842005" y="1094400"/>
                    <a:pt x="804729" y="1083287"/>
                  </a:cubicBezTo>
                  <a:cubicBezTo>
                    <a:pt x="801580" y="1082256"/>
                    <a:pt x="796942" y="1082141"/>
                    <a:pt x="793563" y="1083459"/>
                  </a:cubicBezTo>
                  <a:cubicBezTo>
                    <a:pt x="794880" y="1071257"/>
                    <a:pt x="795911" y="1059056"/>
                    <a:pt x="796426" y="1046797"/>
                  </a:cubicBezTo>
                  <a:cubicBezTo>
                    <a:pt x="796655" y="1039236"/>
                    <a:pt x="797113" y="1031388"/>
                    <a:pt x="796827" y="1023655"/>
                  </a:cubicBezTo>
                  <a:cubicBezTo>
                    <a:pt x="821792" y="1046282"/>
                    <a:pt x="913465" y="1055333"/>
                    <a:pt x="932533" y="1054531"/>
                  </a:cubicBezTo>
                  <a:cubicBezTo>
                    <a:pt x="965572" y="1053843"/>
                    <a:pt x="1003134" y="1057509"/>
                    <a:pt x="1033367" y="1042788"/>
                  </a:cubicBezTo>
                  <a:cubicBezTo>
                    <a:pt x="1029130" y="1066961"/>
                    <a:pt x="1024607" y="1091077"/>
                    <a:pt x="1021114" y="1115308"/>
                  </a:cubicBezTo>
                  <a:cubicBezTo>
                    <a:pt x="1016533" y="1145439"/>
                    <a:pt x="1015502" y="1177689"/>
                    <a:pt x="999584" y="1204956"/>
                  </a:cubicBezTo>
                  <a:close/>
                  <a:moveTo>
                    <a:pt x="1458751" y="1783343"/>
                  </a:moveTo>
                  <a:cubicBezTo>
                    <a:pt x="1458694" y="1783286"/>
                    <a:pt x="1458694" y="1783229"/>
                    <a:pt x="1458636" y="1783171"/>
                  </a:cubicBezTo>
                  <a:cubicBezTo>
                    <a:pt x="1454170" y="1778302"/>
                    <a:pt x="1448730" y="1774522"/>
                    <a:pt x="1444035" y="1769939"/>
                  </a:cubicBezTo>
                  <a:cubicBezTo>
                    <a:pt x="1443176" y="1767877"/>
                    <a:pt x="1441401" y="1766445"/>
                    <a:pt x="1439397" y="1765528"/>
                  </a:cubicBezTo>
                  <a:cubicBezTo>
                    <a:pt x="1441687" y="1732018"/>
                    <a:pt x="1443691" y="1698507"/>
                    <a:pt x="1445524" y="1664996"/>
                  </a:cubicBezTo>
                  <a:cubicBezTo>
                    <a:pt x="1461213" y="1679088"/>
                    <a:pt x="1487667" y="1696731"/>
                    <a:pt x="1491446" y="1701257"/>
                  </a:cubicBezTo>
                  <a:cubicBezTo>
                    <a:pt x="1564510" y="1758081"/>
                    <a:pt x="1643299" y="1806829"/>
                    <a:pt x="1717794" y="1861878"/>
                  </a:cubicBezTo>
                  <a:cubicBezTo>
                    <a:pt x="1716191" y="1895962"/>
                    <a:pt x="1714359" y="1929988"/>
                    <a:pt x="1711553" y="1963957"/>
                  </a:cubicBezTo>
                  <a:cubicBezTo>
                    <a:pt x="1683381" y="1941158"/>
                    <a:pt x="1652862" y="1921396"/>
                    <a:pt x="1623716" y="1899972"/>
                  </a:cubicBezTo>
                  <a:cubicBezTo>
                    <a:pt x="1567258" y="1863196"/>
                    <a:pt x="1515266" y="1819833"/>
                    <a:pt x="1458751" y="1783343"/>
                  </a:cubicBezTo>
                  <a:close/>
                  <a:moveTo>
                    <a:pt x="1724608" y="1731445"/>
                  </a:moveTo>
                  <a:cubicBezTo>
                    <a:pt x="1722375" y="1763294"/>
                    <a:pt x="1720886" y="1795144"/>
                    <a:pt x="1719455" y="1826993"/>
                  </a:cubicBezTo>
                  <a:cubicBezTo>
                    <a:pt x="1631160" y="1764612"/>
                    <a:pt x="1537311" y="1710766"/>
                    <a:pt x="1446268" y="1652623"/>
                  </a:cubicBezTo>
                  <a:cubicBezTo>
                    <a:pt x="1448845" y="1603303"/>
                    <a:pt x="1451021" y="1553982"/>
                    <a:pt x="1452796" y="1504661"/>
                  </a:cubicBezTo>
                  <a:cubicBezTo>
                    <a:pt x="1453368" y="1435349"/>
                    <a:pt x="1450620" y="1366036"/>
                    <a:pt x="1450734" y="1296723"/>
                  </a:cubicBezTo>
                  <a:cubicBezTo>
                    <a:pt x="1449818" y="1292943"/>
                    <a:pt x="1451593" y="1272149"/>
                    <a:pt x="1450276" y="1258688"/>
                  </a:cubicBezTo>
                  <a:cubicBezTo>
                    <a:pt x="1460411" y="1241216"/>
                    <a:pt x="1471863" y="1223115"/>
                    <a:pt x="1469229" y="1202550"/>
                  </a:cubicBezTo>
                  <a:cubicBezTo>
                    <a:pt x="1460469" y="1176945"/>
                    <a:pt x="1455544" y="1079850"/>
                    <a:pt x="1436477" y="1048058"/>
                  </a:cubicBezTo>
                  <a:cubicBezTo>
                    <a:pt x="1437679" y="1037632"/>
                    <a:pt x="1434816" y="1028524"/>
                    <a:pt x="1423250" y="1024572"/>
                  </a:cubicBezTo>
                  <a:cubicBezTo>
                    <a:pt x="1425826" y="1017984"/>
                    <a:pt x="1426399" y="1009563"/>
                    <a:pt x="1427143" y="1003320"/>
                  </a:cubicBezTo>
                  <a:cubicBezTo>
                    <a:pt x="1432755" y="961388"/>
                    <a:pt x="1434244" y="919113"/>
                    <a:pt x="1436362" y="876953"/>
                  </a:cubicBezTo>
                  <a:cubicBezTo>
                    <a:pt x="1438137" y="813712"/>
                    <a:pt x="1440886" y="750529"/>
                    <a:pt x="1444779" y="687346"/>
                  </a:cubicBezTo>
                  <a:cubicBezTo>
                    <a:pt x="1445409" y="654179"/>
                    <a:pt x="1448444" y="620325"/>
                    <a:pt x="1444436" y="587273"/>
                  </a:cubicBezTo>
                  <a:cubicBezTo>
                    <a:pt x="1449933" y="592371"/>
                    <a:pt x="1459381" y="595292"/>
                    <a:pt x="1465794" y="598156"/>
                  </a:cubicBezTo>
                  <a:cubicBezTo>
                    <a:pt x="1482685" y="606577"/>
                    <a:pt x="1499921" y="614024"/>
                    <a:pt x="1517385" y="621070"/>
                  </a:cubicBezTo>
                  <a:cubicBezTo>
                    <a:pt x="1523512" y="629261"/>
                    <a:pt x="1535536" y="631037"/>
                    <a:pt x="1543839" y="636651"/>
                  </a:cubicBezTo>
                  <a:cubicBezTo>
                    <a:pt x="1583863" y="657960"/>
                    <a:pt x="1624174" y="676863"/>
                    <a:pt x="1662596" y="701667"/>
                  </a:cubicBezTo>
                  <a:cubicBezTo>
                    <a:pt x="1697410" y="726929"/>
                    <a:pt x="1734915" y="748639"/>
                    <a:pt x="1774768" y="764965"/>
                  </a:cubicBezTo>
                  <a:cubicBezTo>
                    <a:pt x="1774882" y="765537"/>
                    <a:pt x="1775111" y="766168"/>
                    <a:pt x="1775569" y="766683"/>
                  </a:cubicBezTo>
                  <a:cubicBezTo>
                    <a:pt x="1779177" y="769948"/>
                    <a:pt x="1782899" y="773099"/>
                    <a:pt x="1786678" y="776135"/>
                  </a:cubicBezTo>
                  <a:cubicBezTo>
                    <a:pt x="1785475" y="784842"/>
                    <a:pt x="1784788" y="794007"/>
                    <a:pt x="1783758" y="798876"/>
                  </a:cubicBezTo>
                  <a:cubicBezTo>
                    <a:pt x="1759308" y="980005"/>
                    <a:pt x="1765034" y="1163426"/>
                    <a:pt x="1752436" y="1345529"/>
                  </a:cubicBezTo>
                  <a:cubicBezTo>
                    <a:pt x="1743733" y="1472984"/>
                    <a:pt x="1733942" y="1603417"/>
                    <a:pt x="1724608" y="1731445"/>
                  </a:cubicBezTo>
                  <a:close/>
                  <a:moveTo>
                    <a:pt x="1921009" y="460276"/>
                  </a:moveTo>
                  <a:cubicBezTo>
                    <a:pt x="1914654" y="461135"/>
                    <a:pt x="1908298" y="462109"/>
                    <a:pt x="1901942" y="463083"/>
                  </a:cubicBezTo>
                  <a:cubicBezTo>
                    <a:pt x="1903946" y="460677"/>
                    <a:pt x="1905206" y="457641"/>
                    <a:pt x="1905149" y="454147"/>
                  </a:cubicBezTo>
                  <a:cubicBezTo>
                    <a:pt x="1905206" y="449564"/>
                    <a:pt x="1905378" y="445039"/>
                    <a:pt x="1906236" y="440513"/>
                  </a:cubicBezTo>
                  <a:cubicBezTo>
                    <a:pt x="1916600" y="391250"/>
                    <a:pt x="1965157" y="363868"/>
                    <a:pt x="2012625" y="361119"/>
                  </a:cubicBezTo>
                  <a:cubicBezTo>
                    <a:pt x="2012740" y="379163"/>
                    <a:pt x="2012339" y="397264"/>
                    <a:pt x="2012511" y="415022"/>
                  </a:cubicBezTo>
                  <a:cubicBezTo>
                    <a:pt x="2012339" y="424188"/>
                    <a:pt x="2008445" y="436790"/>
                    <a:pt x="2014629" y="443607"/>
                  </a:cubicBezTo>
                  <a:cubicBezTo>
                    <a:pt x="1983652" y="450137"/>
                    <a:pt x="1952502" y="456152"/>
                    <a:pt x="1921009" y="460276"/>
                  </a:cubicBezTo>
                  <a:close/>
                  <a:moveTo>
                    <a:pt x="1920895" y="176438"/>
                  </a:moveTo>
                  <a:cubicBezTo>
                    <a:pt x="1941337" y="200211"/>
                    <a:pt x="1963325" y="226045"/>
                    <a:pt x="1982736" y="251078"/>
                  </a:cubicBezTo>
                  <a:cubicBezTo>
                    <a:pt x="1983995" y="252854"/>
                    <a:pt x="1985141" y="254744"/>
                    <a:pt x="1986343" y="256577"/>
                  </a:cubicBezTo>
                  <a:cubicBezTo>
                    <a:pt x="1983423" y="256806"/>
                    <a:pt x="1980445" y="257093"/>
                    <a:pt x="1977468" y="257379"/>
                  </a:cubicBezTo>
                  <a:cubicBezTo>
                    <a:pt x="1976322" y="253885"/>
                    <a:pt x="1973689" y="250734"/>
                    <a:pt x="1969222" y="248844"/>
                  </a:cubicBezTo>
                  <a:cubicBezTo>
                    <a:pt x="1900682" y="213214"/>
                    <a:pt x="1836666" y="168075"/>
                    <a:pt x="1762743" y="143271"/>
                  </a:cubicBezTo>
                  <a:cubicBezTo>
                    <a:pt x="1760854" y="142698"/>
                    <a:pt x="1757418" y="141610"/>
                    <a:pt x="1753582" y="140579"/>
                  </a:cubicBezTo>
                  <a:cubicBezTo>
                    <a:pt x="1758220" y="132559"/>
                    <a:pt x="1762743" y="124425"/>
                    <a:pt x="1766981" y="116119"/>
                  </a:cubicBezTo>
                  <a:cubicBezTo>
                    <a:pt x="1780208" y="123681"/>
                    <a:pt x="1797099" y="130211"/>
                    <a:pt x="1801222" y="130325"/>
                  </a:cubicBezTo>
                  <a:cubicBezTo>
                    <a:pt x="1818686" y="134163"/>
                    <a:pt x="1839815" y="134221"/>
                    <a:pt x="1853557" y="121103"/>
                  </a:cubicBezTo>
                  <a:cubicBezTo>
                    <a:pt x="1857508" y="117551"/>
                    <a:pt x="1859627" y="112167"/>
                    <a:pt x="1858883" y="107240"/>
                  </a:cubicBezTo>
                  <a:cubicBezTo>
                    <a:pt x="1879210" y="130612"/>
                    <a:pt x="1899709" y="153811"/>
                    <a:pt x="1920895" y="176438"/>
                  </a:cubicBezTo>
                  <a:close/>
                  <a:moveTo>
                    <a:pt x="1427773" y="58492"/>
                  </a:moveTo>
                  <a:cubicBezTo>
                    <a:pt x="1427659" y="59466"/>
                    <a:pt x="1427601" y="60497"/>
                    <a:pt x="1427601" y="61471"/>
                  </a:cubicBezTo>
                  <a:cubicBezTo>
                    <a:pt x="1399430" y="134392"/>
                    <a:pt x="1289662" y="131127"/>
                    <a:pt x="1247347" y="72985"/>
                  </a:cubicBezTo>
                  <a:cubicBezTo>
                    <a:pt x="1246603" y="72011"/>
                    <a:pt x="1245973" y="70980"/>
                    <a:pt x="1245343" y="69949"/>
                  </a:cubicBezTo>
                  <a:cubicBezTo>
                    <a:pt x="1306211" y="67371"/>
                    <a:pt x="1367078" y="63934"/>
                    <a:pt x="1427773" y="58492"/>
                  </a:cubicBezTo>
                  <a:close/>
                  <a:moveTo>
                    <a:pt x="1229196" y="70579"/>
                  </a:moveTo>
                  <a:cubicBezTo>
                    <a:pt x="1229139" y="71725"/>
                    <a:pt x="1229196" y="72813"/>
                    <a:pt x="1229425" y="73787"/>
                  </a:cubicBezTo>
                  <a:cubicBezTo>
                    <a:pt x="1244484" y="118353"/>
                    <a:pt x="1295904" y="143443"/>
                    <a:pt x="1340967" y="143443"/>
                  </a:cubicBezTo>
                  <a:cubicBezTo>
                    <a:pt x="1385744" y="144703"/>
                    <a:pt x="1431209" y="122019"/>
                    <a:pt x="1451422" y="81005"/>
                  </a:cubicBezTo>
                  <a:cubicBezTo>
                    <a:pt x="1455029" y="74474"/>
                    <a:pt x="1458064" y="64221"/>
                    <a:pt x="1457319" y="55743"/>
                  </a:cubicBezTo>
                  <a:cubicBezTo>
                    <a:pt x="1497344" y="52592"/>
                    <a:pt x="1537483" y="55456"/>
                    <a:pt x="1577565" y="54769"/>
                  </a:cubicBezTo>
                  <a:cubicBezTo>
                    <a:pt x="1610833" y="53394"/>
                    <a:pt x="1643929" y="48926"/>
                    <a:pt x="1676911" y="44687"/>
                  </a:cubicBezTo>
                  <a:cubicBezTo>
                    <a:pt x="1707144" y="40505"/>
                    <a:pt x="1737549" y="37126"/>
                    <a:pt x="1767553" y="31168"/>
                  </a:cubicBezTo>
                  <a:cubicBezTo>
                    <a:pt x="1769786" y="30939"/>
                    <a:pt x="1772248" y="30596"/>
                    <a:pt x="1774653" y="30080"/>
                  </a:cubicBezTo>
                  <a:cubicBezTo>
                    <a:pt x="1769385" y="38558"/>
                    <a:pt x="1766007" y="50186"/>
                    <a:pt x="1761999" y="57175"/>
                  </a:cubicBezTo>
                  <a:cubicBezTo>
                    <a:pt x="1758392" y="64965"/>
                    <a:pt x="1754899" y="72813"/>
                    <a:pt x="1751291" y="80661"/>
                  </a:cubicBezTo>
                  <a:cubicBezTo>
                    <a:pt x="1712698" y="56430"/>
                    <a:pt x="1633851" y="83640"/>
                    <a:pt x="1610146" y="120072"/>
                  </a:cubicBezTo>
                  <a:cubicBezTo>
                    <a:pt x="1604477" y="128435"/>
                    <a:pt x="1598522" y="143959"/>
                    <a:pt x="1604019" y="153181"/>
                  </a:cubicBezTo>
                  <a:cubicBezTo>
                    <a:pt x="1573271" y="155644"/>
                    <a:pt x="1542636" y="158623"/>
                    <a:pt x="1511945" y="162003"/>
                  </a:cubicBezTo>
                  <a:cubicBezTo>
                    <a:pt x="1472436" y="163263"/>
                    <a:pt x="1432182" y="169392"/>
                    <a:pt x="1392788" y="173288"/>
                  </a:cubicBezTo>
                  <a:cubicBezTo>
                    <a:pt x="1330031" y="175579"/>
                    <a:pt x="1267331" y="179990"/>
                    <a:pt x="1204689" y="183942"/>
                  </a:cubicBezTo>
                  <a:cubicBezTo>
                    <a:pt x="1167814" y="187780"/>
                    <a:pt x="1131396" y="195685"/>
                    <a:pt x="1094464" y="198893"/>
                  </a:cubicBezTo>
                  <a:cubicBezTo>
                    <a:pt x="1083470" y="199122"/>
                    <a:pt x="1071732" y="201356"/>
                    <a:pt x="1061139" y="197748"/>
                  </a:cubicBezTo>
                  <a:cubicBezTo>
                    <a:pt x="1043502" y="183713"/>
                    <a:pt x="1026725" y="168304"/>
                    <a:pt x="1010177" y="152952"/>
                  </a:cubicBezTo>
                  <a:cubicBezTo>
                    <a:pt x="986414" y="130325"/>
                    <a:pt x="964885" y="105579"/>
                    <a:pt x="942324" y="81864"/>
                  </a:cubicBezTo>
                  <a:cubicBezTo>
                    <a:pt x="1037891" y="76537"/>
                    <a:pt x="1133629" y="74417"/>
                    <a:pt x="1229196" y="70579"/>
                  </a:cubicBezTo>
                  <a:close/>
                  <a:moveTo>
                    <a:pt x="731952" y="301659"/>
                  </a:moveTo>
                  <a:cubicBezTo>
                    <a:pt x="769858" y="261504"/>
                    <a:pt x="808393" y="221864"/>
                    <a:pt x="844525" y="180047"/>
                  </a:cubicBezTo>
                  <a:cubicBezTo>
                    <a:pt x="867772" y="154098"/>
                    <a:pt x="891191" y="128149"/>
                    <a:pt x="916157" y="103803"/>
                  </a:cubicBezTo>
                  <a:cubicBezTo>
                    <a:pt x="920966" y="99736"/>
                    <a:pt x="927666" y="94581"/>
                    <a:pt x="930872" y="88623"/>
                  </a:cubicBezTo>
                  <a:cubicBezTo>
                    <a:pt x="931445" y="89311"/>
                    <a:pt x="932018" y="89998"/>
                    <a:pt x="932476" y="90571"/>
                  </a:cubicBezTo>
                  <a:cubicBezTo>
                    <a:pt x="940206" y="100653"/>
                    <a:pt x="947993" y="110677"/>
                    <a:pt x="956009" y="120530"/>
                  </a:cubicBezTo>
                  <a:cubicBezTo>
                    <a:pt x="971126" y="139319"/>
                    <a:pt x="987101" y="157363"/>
                    <a:pt x="1003592" y="174949"/>
                  </a:cubicBezTo>
                  <a:cubicBezTo>
                    <a:pt x="1001817" y="175694"/>
                    <a:pt x="1000099" y="176496"/>
                    <a:pt x="998382" y="177126"/>
                  </a:cubicBezTo>
                  <a:cubicBezTo>
                    <a:pt x="944386" y="201986"/>
                    <a:pt x="896745" y="238361"/>
                    <a:pt x="845612" y="268378"/>
                  </a:cubicBezTo>
                  <a:cubicBezTo>
                    <a:pt x="803412" y="293811"/>
                    <a:pt x="761097" y="319360"/>
                    <a:pt x="720557" y="347371"/>
                  </a:cubicBezTo>
                  <a:cubicBezTo>
                    <a:pt x="719526" y="348058"/>
                    <a:pt x="718725" y="348975"/>
                    <a:pt x="718037" y="349891"/>
                  </a:cubicBezTo>
                  <a:cubicBezTo>
                    <a:pt x="705898" y="350865"/>
                    <a:pt x="693759" y="352183"/>
                    <a:pt x="681620" y="353787"/>
                  </a:cubicBezTo>
                  <a:cubicBezTo>
                    <a:pt x="699371" y="337404"/>
                    <a:pt x="715289" y="319073"/>
                    <a:pt x="731952" y="301659"/>
                  </a:cubicBezTo>
                  <a:close/>
                  <a:moveTo>
                    <a:pt x="459280" y="925701"/>
                  </a:moveTo>
                  <a:cubicBezTo>
                    <a:pt x="495239" y="927820"/>
                    <a:pt x="525644" y="944089"/>
                    <a:pt x="560458" y="954228"/>
                  </a:cubicBezTo>
                  <a:cubicBezTo>
                    <a:pt x="589260" y="961732"/>
                    <a:pt x="616688" y="973418"/>
                    <a:pt x="644630" y="983156"/>
                  </a:cubicBezTo>
                  <a:cubicBezTo>
                    <a:pt x="644287" y="983843"/>
                    <a:pt x="643943" y="984588"/>
                    <a:pt x="643485" y="985218"/>
                  </a:cubicBezTo>
                  <a:cubicBezTo>
                    <a:pt x="642225" y="987166"/>
                    <a:pt x="640221" y="988369"/>
                    <a:pt x="638217" y="989400"/>
                  </a:cubicBezTo>
                  <a:cubicBezTo>
                    <a:pt x="612393" y="1000914"/>
                    <a:pt x="583878" y="1003950"/>
                    <a:pt x="555992" y="1006470"/>
                  </a:cubicBezTo>
                  <a:cubicBezTo>
                    <a:pt x="513849" y="1010193"/>
                    <a:pt x="472164" y="998794"/>
                    <a:pt x="434888" y="979490"/>
                  </a:cubicBezTo>
                  <a:cubicBezTo>
                    <a:pt x="424008" y="974277"/>
                    <a:pt x="414102" y="967689"/>
                    <a:pt x="406258" y="958410"/>
                  </a:cubicBezTo>
                  <a:cubicBezTo>
                    <a:pt x="405571" y="957837"/>
                    <a:pt x="404883" y="957378"/>
                    <a:pt x="404139" y="956978"/>
                  </a:cubicBezTo>
                  <a:cubicBezTo>
                    <a:pt x="414446" y="937215"/>
                    <a:pt x="431567" y="923410"/>
                    <a:pt x="459280" y="925701"/>
                  </a:cubicBezTo>
                  <a:close/>
                  <a:moveTo>
                    <a:pt x="343730" y="1123900"/>
                  </a:moveTo>
                  <a:cubicBezTo>
                    <a:pt x="343730" y="1123900"/>
                    <a:pt x="343787" y="1123900"/>
                    <a:pt x="343730" y="1123900"/>
                  </a:cubicBezTo>
                  <a:cubicBezTo>
                    <a:pt x="350200" y="1123900"/>
                    <a:pt x="358217" y="1121380"/>
                    <a:pt x="365031" y="1119547"/>
                  </a:cubicBezTo>
                  <a:cubicBezTo>
                    <a:pt x="368810" y="1140799"/>
                    <a:pt x="375452" y="1160562"/>
                    <a:pt x="385701" y="1177288"/>
                  </a:cubicBezTo>
                  <a:cubicBezTo>
                    <a:pt x="383354" y="1177632"/>
                    <a:pt x="381121" y="1178033"/>
                    <a:pt x="379059" y="1178319"/>
                  </a:cubicBezTo>
                  <a:cubicBezTo>
                    <a:pt x="339206" y="1183876"/>
                    <a:pt x="299239" y="1190521"/>
                    <a:pt x="259959" y="1199228"/>
                  </a:cubicBezTo>
                  <a:cubicBezTo>
                    <a:pt x="260016" y="1199170"/>
                    <a:pt x="260073" y="1199113"/>
                    <a:pt x="260131" y="1199056"/>
                  </a:cubicBezTo>
                  <a:cubicBezTo>
                    <a:pt x="287730" y="1173278"/>
                    <a:pt x="315329" y="1148360"/>
                    <a:pt x="343730" y="1123900"/>
                  </a:cubicBezTo>
                  <a:close/>
                  <a:moveTo>
                    <a:pt x="60179" y="1380013"/>
                  </a:moveTo>
                  <a:cubicBezTo>
                    <a:pt x="124253" y="1324563"/>
                    <a:pt x="186494" y="1266936"/>
                    <a:pt x="248850" y="1209539"/>
                  </a:cubicBezTo>
                  <a:lnTo>
                    <a:pt x="248850" y="1209539"/>
                  </a:lnTo>
                  <a:cubicBezTo>
                    <a:pt x="256294" y="1212231"/>
                    <a:pt x="273644" y="1211830"/>
                    <a:pt x="277652" y="1211773"/>
                  </a:cubicBezTo>
                  <a:cubicBezTo>
                    <a:pt x="309145" y="1212174"/>
                    <a:pt x="339893" y="1207190"/>
                    <a:pt x="371444" y="1206503"/>
                  </a:cubicBezTo>
                  <a:cubicBezTo>
                    <a:pt x="380777" y="1204899"/>
                    <a:pt x="397382" y="1207419"/>
                    <a:pt x="406601" y="1202149"/>
                  </a:cubicBezTo>
                  <a:cubicBezTo>
                    <a:pt x="424524" y="1217730"/>
                    <a:pt x="448573" y="1227296"/>
                    <a:pt x="480295" y="1227812"/>
                  </a:cubicBezTo>
                  <a:cubicBezTo>
                    <a:pt x="523010" y="1229129"/>
                    <a:pt x="574430" y="1216355"/>
                    <a:pt x="618005" y="1195905"/>
                  </a:cubicBezTo>
                  <a:cubicBezTo>
                    <a:pt x="593440" y="1225120"/>
                    <a:pt x="571338" y="1256396"/>
                    <a:pt x="546029" y="1285038"/>
                  </a:cubicBezTo>
                  <a:cubicBezTo>
                    <a:pt x="528278" y="1306233"/>
                    <a:pt x="510986" y="1327828"/>
                    <a:pt x="494094" y="1349710"/>
                  </a:cubicBezTo>
                  <a:cubicBezTo>
                    <a:pt x="487051" y="1359048"/>
                    <a:pt x="480066" y="1368442"/>
                    <a:pt x="473423" y="1378065"/>
                  </a:cubicBezTo>
                  <a:lnTo>
                    <a:pt x="473366" y="1378065"/>
                  </a:lnTo>
                  <a:cubicBezTo>
                    <a:pt x="393718" y="1380185"/>
                    <a:pt x="314127" y="1382648"/>
                    <a:pt x="234535" y="1384997"/>
                  </a:cubicBezTo>
                  <a:cubicBezTo>
                    <a:pt x="194224" y="1386773"/>
                    <a:pt x="153914" y="1388205"/>
                    <a:pt x="113603" y="1388548"/>
                  </a:cubicBezTo>
                  <a:cubicBezTo>
                    <a:pt x="90699" y="1387460"/>
                    <a:pt x="68253" y="1390496"/>
                    <a:pt x="45979" y="1395766"/>
                  </a:cubicBezTo>
                  <a:cubicBezTo>
                    <a:pt x="44204" y="1396167"/>
                    <a:pt x="42371" y="1396511"/>
                    <a:pt x="40596" y="1396797"/>
                  </a:cubicBezTo>
                  <a:cubicBezTo>
                    <a:pt x="47009" y="1391069"/>
                    <a:pt x="53422" y="1385283"/>
                    <a:pt x="60179" y="1380013"/>
                  </a:cubicBezTo>
                  <a:close/>
                  <a:moveTo>
                    <a:pt x="39852" y="1545848"/>
                  </a:moveTo>
                  <a:cubicBezTo>
                    <a:pt x="33038" y="1507411"/>
                    <a:pt x="29488" y="1468344"/>
                    <a:pt x="22101" y="1430021"/>
                  </a:cubicBezTo>
                  <a:cubicBezTo>
                    <a:pt x="44032" y="1426871"/>
                    <a:pt x="65504" y="1421028"/>
                    <a:pt x="87549" y="1418393"/>
                  </a:cubicBezTo>
                  <a:cubicBezTo>
                    <a:pt x="109308" y="1418049"/>
                    <a:pt x="131010" y="1418106"/>
                    <a:pt x="152768" y="1417476"/>
                  </a:cubicBezTo>
                  <a:cubicBezTo>
                    <a:pt x="229783" y="1415070"/>
                    <a:pt x="306626" y="1411175"/>
                    <a:pt x="383697" y="1410660"/>
                  </a:cubicBezTo>
                  <a:cubicBezTo>
                    <a:pt x="408663" y="1409628"/>
                    <a:pt x="433685" y="1408769"/>
                    <a:pt x="458708" y="1408024"/>
                  </a:cubicBezTo>
                  <a:lnTo>
                    <a:pt x="458765" y="1408024"/>
                  </a:lnTo>
                  <a:cubicBezTo>
                    <a:pt x="457162" y="1418565"/>
                    <a:pt x="458536" y="1429678"/>
                    <a:pt x="459567" y="1440218"/>
                  </a:cubicBezTo>
                  <a:cubicBezTo>
                    <a:pt x="465579" y="1478597"/>
                    <a:pt x="475141" y="1516290"/>
                    <a:pt x="482356" y="1554497"/>
                  </a:cubicBezTo>
                  <a:cubicBezTo>
                    <a:pt x="439125" y="1554555"/>
                    <a:pt x="395951" y="1554784"/>
                    <a:pt x="352777" y="1555299"/>
                  </a:cubicBezTo>
                  <a:cubicBezTo>
                    <a:pt x="286298" y="1556789"/>
                    <a:pt x="219991" y="1561085"/>
                    <a:pt x="153513" y="1558908"/>
                  </a:cubicBezTo>
                  <a:cubicBezTo>
                    <a:pt x="115893" y="1557476"/>
                    <a:pt x="77014" y="1555586"/>
                    <a:pt x="39852" y="1545848"/>
                  </a:cubicBezTo>
                  <a:close/>
                  <a:moveTo>
                    <a:pt x="466839" y="2516567"/>
                  </a:moveTo>
                  <a:cubicBezTo>
                    <a:pt x="380834" y="2514676"/>
                    <a:pt x="295116" y="2544177"/>
                    <a:pt x="209513" y="2530716"/>
                  </a:cubicBezTo>
                  <a:cubicBezTo>
                    <a:pt x="195141" y="2460200"/>
                    <a:pt x="179451" y="2390601"/>
                    <a:pt x="165022" y="2318997"/>
                  </a:cubicBezTo>
                  <a:cubicBezTo>
                    <a:pt x="145325" y="2215487"/>
                    <a:pt x="133472" y="2107336"/>
                    <a:pt x="117668" y="2002680"/>
                  </a:cubicBezTo>
                  <a:cubicBezTo>
                    <a:pt x="102151" y="1862680"/>
                    <a:pt x="75926" y="1724227"/>
                    <a:pt x="68711" y="1583425"/>
                  </a:cubicBezTo>
                  <a:cubicBezTo>
                    <a:pt x="68654" y="1582623"/>
                    <a:pt x="68596" y="1581764"/>
                    <a:pt x="68596" y="1580848"/>
                  </a:cubicBezTo>
                  <a:cubicBezTo>
                    <a:pt x="75754" y="1581821"/>
                    <a:pt x="82911" y="1582623"/>
                    <a:pt x="89782" y="1583769"/>
                  </a:cubicBezTo>
                  <a:cubicBezTo>
                    <a:pt x="129750" y="1588180"/>
                    <a:pt x="169946" y="1588695"/>
                    <a:pt x="210143" y="1588695"/>
                  </a:cubicBezTo>
                  <a:cubicBezTo>
                    <a:pt x="302503" y="1584686"/>
                    <a:pt x="394920" y="1584113"/>
                    <a:pt x="487338" y="1584285"/>
                  </a:cubicBezTo>
                  <a:cubicBezTo>
                    <a:pt x="487967" y="1588695"/>
                    <a:pt x="488655" y="1593106"/>
                    <a:pt x="489170" y="1597517"/>
                  </a:cubicBezTo>
                  <a:cubicBezTo>
                    <a:pt x="501309" y="1680348"/>
                    <a:pt x="509154" y="1763695"/>
                    <a:pt x="517685" y="1846985"/>
                  </a:cubicBezTo>
                  <a:cubicBezTo>
                    <a:pt x="536409" y="2032983"/>
                    <a:pt x="548377" y="2220069"/>
                    <a:pt x="579869" y="2404407"/>
                  </a:cubicBezTo>
                  <a:cubicBezTo>
                    <a:pt x="583534" y="2430699"/>
                    <a:pt x="586283" y="2456992"/>
                    <a:pt x="588573" y="2483400"/>
                  </a:cubicBezTo>
                  <a:cubicBezTo>
                    <a:pt x="589546" y="2494226"/>
                    <a:pt x="591092" y="2504996"/>
                    <a:pt x="592867" y="2515765"/>
                  </a:cubicBezTo>
                  <a:cubicBezTo>
                    <a:pt x="592810" y="2515765"/>
                    <a:pt x="592810" y="2515765"/>
                    <a:pt x="592753" y="2515765"/>
                  </a:cubicBezTo>
                  <a:cubicBezTo>
                    <a:pt x="550839" y="2515421"/>
                    <a:pt x="508867" y="2515593"/>
                    <a:pt x="466839" y="2516567"/>
                  </a:cubicBezTo>
                  <a:close/>
                  <a:moveTo>
                    <a:pt x="622872" y="2515994"/>
                  </a:moveTo>
                  <a:cubicBezTo>
                    <a:pt x="620982" y="2503964"/>
                    <a:pt x="619150" y="2491935"/>
                    <a:pt x="618005" y="2479791"/>
                  </a:cubicBezTo>
                  <a:cubicBezTo>
                    <a:pt x="613367" y="2426403"/>
                    <a:pt x="606782" y="2373073"/>
                    <a:pt x="595788" y="2320544"/>
                  </a:cubicBezTo>
                  <a:cubicBezTo>
                    <a:pt x="584679" y="2234849"/>
                    <a:pt x="576319" y="2148580"/>
                    <a:pt x="567559" y="2062598"/>
                  </a:cubicBezTo>
                  <a:cubicBezTo>
                    <a:pt x="554103" y="1918016"/>
                    <a:pt x="542078" y="1773204"/>
                    <a:pt x="523354" y="1629137"/>
                  </a:cubicBezTo>
                  <a:cubicBezTo>
                    <a:pt x="522839" y="1625357"/>
                    <a:pt x="522381" y="1621576"/>
                    <a:pt x="521865" y="1617853"/>
                  </a:cubicBezTo>
                  <a:cubicBezTo>
                    <a:pt x="518830" y="1604448"/>
                    <a:pt x="516025" y="1590987"/>
                    <a:pt x="513219" y="1577525"/>
                  </a:cubicBezTo>
                  <a:cubicBezTo>
                    <a:pt x="512704" y="1575062"/>
                    <a:pt x="512188" y="1572656"/>
                    <a:pt x="511730" y="1570193"/>
                  </a:cubicBezTo>
                  <a:cubicBezTo>
                    <a:pt x="511387" y="1568474"/>
                    <a:pt x="510986" y="1566699"/>
                    <a:pt x="510700" y="1564980"/>
                  </a:cubicBezTo>
                  <a:cubicBezTo>
                    <a:pt x="510356" y="1563663"/>
                    <a:pt x="510012" y="1562402"/>
                    <a:pt x="509669" y="1561085"/>
                  </a:cubicBezTo>
                  <a:cubicBezTo>
                    <a:pt x="506978" y="1551118"/>
                    <a:pt x="504401" y="1541093"/>
                    <a:pt x="502111" y="1531011"/>
                  </a:cubicBezTo>
                  <a:cubicBezTo>
                    <a:pt x="498217" y="1514113"/>
                    <a:pt x="494953" y="1496240"/>
                    <a:pt x="496385" y="1478884"/>
                  </a:cubicBezTo>
                  <a:cubicBezTo>
                    <a:pt x="496442" y="1478884"/>
                    <a:pt x="496499" y="1478884"/>
                    <a:pt x="496499" y="1478941"/>
                  </a:cubicBezTo>
                  <a:cubicBezTo>
                    <a:pt x="496556" y="1478483"/>
                    <a:pt x="496614" y="1478024"/>
                    <a:pt x="496671" y="1477566"/>
                  </a:cubicBezTo>
                  <a:cubicBezTo>
                    <a:pt x="490773" y="1454195"/>
                    <a:pt x="484532" y="1429907"/>
                    <a:pt x="489800" y="1407280"/>
                  </a:cubicBezTo>
                  <a:cubicBezTo>
                    <a:pt x="491518" y="1407223"/>
                    <a:pt x="493178" y="1407223"/>
                    <a:pt x="494896" y="1407165"/>
                  </a:cubicBezTo>
                  <a:cubicBezTo>
                    <a:pt x="494896" y="1407108"/>
                    <a:pt x="494896" y="1406993"/>
                    <a:pt x="494896" y="1406936"/>
                  </a:cubicBezTo>
                  <a:cubicBezTo>
                    <a:pt x="494839" y="1401036"/>
                    <a:pt x="497587" y="1396625"/>
                    <a:pt x="500965" y="1392329"/>
                  </a:cubicBezTo>
                  <a:cubicBezTo>
                    <a:pt x="502454" y="1389007"/>
                    <a:pt x="504573" y="1385856"/>
                    <a:pt x="506749" y="1382705"/>
                  </a:cubicBezTo>
                  <a:cubicBezTo>
                    <a:pt x="507951" y="1380987"/>
                    <a:pt x="509154" y="1379154"/>
                    <a:pt x="510471" y="1377378"/>
                  </a:cubicBezTo>
                  <a:cubicBezTo>
                    <a:pt x="510127" y="1377378"/>
                    <a:pt x="509783" y="1377378"/>
                    <a:pt x="509440" y="1377378"/>
                  </a:cubicBezTo>
                  <a:cubicBezTo>
                    <a:pt x="549751" y="1320324"/>
                    <a:pt x="596303" y="1267165"/>
                    <a:pt x="634209" y="1208336"/>
                  </a:cubicBezTo>
                  <a:cubicBezTo>
                    <a:pt x="640679" y="1197681"/>
                    <a:pt x="650013" y="1187542"/>
                    <a:pt x="654594" y="1175742"/>
                  </a:cubicBezTo>
                  <a:cubicBezTo>
                    <a:pt x="657113" y="1174080"/>
                    <a:pt x="659518" y="1172419"/>
                    <a:pt x="661923" y="1170758"/>
                  </a:cubicBezTo>
                  <a:cubicBezTo>
                    <a:pt x="684140" y="1182673"/>
                    <a:pt x="718667" y="1185021"/>
                    <a:pt x="738536" y="1187256"/>
                  </a:cubicBezTo>
                  <a:cubicBezTo>
                    <a:pt x="742888" y="1188000"/>
                    <a:pt x="746839" y="1188172"/>
                    <a:pt x="750447" y="1187771"/>
                  </a:cubicBezTo>
                  <a:cubicBezTo>
                    <a:pt x="726340" y="1226953"/>
                    <a:pt x="705956" y="1268426"/>
                    <a:pt x="683453" y="1308581"/>
                  </a:cubicBezTo>
                  <a:cubicBezTo>
                    <a:pt x="672344" y="1330979"/>
                    <a:pt x="655338" y="1351715"/>
                    <a:pt x="644630" y="1374571"/>
                  </a:cubicBezTo>
                  <a:cubicBezTo>
                    <a:pt x="644058" y="1374571"/>
                    <a:pt x="643485" y="1374571"/>
                    <a:pt x="642913" y="1374571"/>
                  </a:cubicBezTo>
                  <a:cubicBezTo>
                    <a:pt x="642283" y="1377034"/>
                    <a:pt x="641596" y="1379498"/>
                    <a:pt x="640851" y="1381903"/>
                  </a:cubicBezTo>
                  <a:cubicBezTo>
                    <a:pt x="638504" y="1389522"/>
                    <a:pt x="635641" y="1397083"/>
                    <a:pt x="632663" y="1404473"/>
                  </a:cubicBezTo>
                  <a:cubicBezTo>
                    <a:pt x="633637" y="1404473"/>
                    <a:pt x="634553" y="1404473"/>
                    <a:pt x="635526" y="1404416"/>
                  </a:cubicBezTo>
                  <a:cubicBezTo>
                    <a:pt x="635412" y="1405218"/>
                    <a:pt x="635240" y="1405962"/>
                    <a:pt x="635182" y="1406764"/>
                  </a:cubicBezTo>
                  <a:cubicBezTo>
                    <a:pt x="635297" y="1456257"/>
                    <a:pt x="646520" y="1505234"/>
                    <a:pt x="651387" y="1554383"/>
                  </a:cubicBezTo>
                  <a:cubicBezTo>
                    <a:pt x="651387" y="1554497"/>
                    <a:pt x="651444" y="1554612"/>
                    <a:pt x="651444" y="1554726"/>
                  </a:cubicBezTo>
                  <a:cubicBezTo>
                    <a:pt x="651330" y="1554726"/>
                    <a:pt x="651158" y="1554726"/>
                    <a:pt x="651043" y="1554726"/>
                  </a:cubicBezTo>
                  <a:cubicBezTo>
                    <a:pt x="651960" y="1563777"/>
                    <a:pt x="653563" y="1572713"/>
                    <a:pt x="655052" y="1581650"/>
                  </a:cubicBezTo>
                  <a:cubicBezTo>
                    <a:pt x="655968" y="1587034"/>
                    <a:pt x="656884" y="1592419"/>
                    <a:pt x="657571" y="1597803"/>
                  </a:cubicBezTo>
                  <a:cubicBezTo>
                    <a:pt x="657743" y="1599293"/>
                    <a:pt x="657743" y="1600725"/>
                    <a:pt x="657571" y="1602214"/>
                  </a:cubicBezTo>
                  <a:cubicBezTo>
                    <a:pt x="662553" y="1642942"/>
                    <a:pt x="667191" y="1683671"/>
                    <a:pt x="674176" y="1724170"/>
                  </a:cubicBezTo>
                  <a:cubicBezTo>
                    <a:pt x="685285" y="1795659"/>
                    <a:pt x="692671" y="1867664"/>
                    <a:pt x="702577" y="1939325"/>
                  </a:cubicBezTo>
                  <a:cubicBezTo>
                    <a:pt x="715518" y="2023703"/>
                    <a:pt x="727714" y="2108253"/>
                    <a:pt x="738136" y="2193032"/>
                  </a:cubicBezTo>
                  <a:cubicBezTo>
                    <a:pt x="753138" y="2300209"/>
                    <a:pt x="756974" y="2408760"/>
                    <a:pt x="769629" y="2516223"/>
                  </a:cubicBezTo>
                  <a:cubicBezTo>
                    <a:pt x="769858" y="2517197"/>
                    <a:pt x="770201" y="2518113"/>
                    <a:pt x="770602" y="2518973"/>
                  </a:cubicBezTo>
                  <a:lnTo>
                    <a:pt x="770602" y="2518973"/>
                  </a:lnTo>
                  <a:cubicBezTo>
                    <a:pt x="721244" y="2517655"/>
                    <a:pt x="672058" y="2516567"/>
                    <a:pt x="622872" y="2515994"/>
                  </a:cubicBezTo>
                  <a:close/>
                  <a:moveTo>
                    <a:pt x="805301" y="2519660"/>
                  </a:moveTo>
                  <a:cubicBezTo>
                    <a:pt x="802209" y="2519545"/>
                    <a:pt x="799175" y="2519488"/>
                    <a:pt x="796083" y="2519431"/>
                  </a:cubicBezTo>
                  <a:cubicBezTo>
                    <a:pt x="796942" y="2517941"/>
                    <a:pt x="797514" y="2516166"/>
                    <a:pt x="797743" y="2514218"/>
                  </a:cubicBezTo>
                  <a:cubicBezTo>
                    <a:pt x="796426" y="2472287"/>
                    <a:pt x="790357" y="2430528"/>
                    <a:pt x="786577" y="2388711"/>
                  </a:cubicBezTo>
                  <a:cubicBezTo>
                    <a:pt x="780336" y="2290871"/>
                    <a:pt x="768712" y="2193719"/>
                    <a:pt x="755428" y="2096624"/>
                  </a:cubicBezTo>
                  <a:cubicBezTo>
                    <a:pt x="738823" y="1983891"/>
                    <a:pt x="723019" y="1871158"/>
                    <a:pt x="708933" y="1758139"/>
                  </a:cubicBezTo>
                  <a:cubicBezTo>
                    <a:pt x="700344" y="1701142"/>
                    <a:pt x="691526" y="1644088"/>
                    <a:pt x="685457" y="1586748"/>
                  </a:cubicBezTo>
                  <a:cubicBezTo>
                    <a:pt x="685342" y="1586003"/>
                    <a:pt x="685228" y="1585201"/>
                    <a:pt x="685170" y="1584456"/>
                  </a:cubicBezTo>
                  <a:cubicBezTo>
                    <a:pt x="752966" y="1584227"/>
                    <a:pt x="820762" y="1583368"/>
                    <a:pt x="888557" y="1580733"/>
                  </a:cubicBezTo>
                  <a:cubicBezTo>
                    <a:pt x="960075" y="1579358"/>
                    <a:pt x="1031592" y="1577812"/>
                    <a:pt x="1103053" y="1575921"/>
                  </a:cubicBezTo>
                  <a:cubicBezTo>
                    <a:pt x="1135233" y="1572599"/>
                    <a:pt x="1167413" y="1569792"/>
                    <a:pt x="1199765" y="1568818"/>
                  </a:cubicBezTo>
                  <a:cubicBezTo>
                    <a:pt x="1193924" y="1573630"/>
                    <a:pt x="1193351" y="1581707"/>
                    <a:pt x="1193065" y="1588924"/>
                  </a:cubicBezTo>
                  <a:cubicBezTo>
                    <a:pt x="1187339" y="1682067"/>
                    <a:pt x="1179037" y="1778016"/>
                    <a:pt x="1170047" y="1871674"/>
                  </a:cubicBezTo>
                  <a:cubicBezTo>
                    <a:pt x="1164149" y="1946829"/>
                    <a:pt x="1167527" y="2022271"/>
                    <a:pt x="1162947" y="2097541"/>
                  </a:cubicBezTo>
                  <a:cubicBezTo>
                    <a:pt x="1159110" y="2171379"/>
                    <a:pt x="1157221" y="2245274"/>
                    <a:pt x="1157106" y="2319226"/>
                  </a:cubicBezTo>
                  <a:cubicBezTo>
                    <a:pt x="1156533" y="2368948"/>
                    <a:pt x="1155102" y="2418670"/>
                    <a:pt x="1152239" y="2468334"/>
                  </a:cubicBezTo>
                  <a:cubicBezTo>
                    <a:pt x="1150063" y="2489644"/>
                    <a:pt x="1150407" y="2512271"/>
                    <a:pt x="1141589" y="2532090"/>
                  </a:cubicBezTo>
                  <a:cubicBezTo>
                    <a:pt x="1029760" y="2521722"/>
                    <a:pt x="917416" y="2520004"/>
                    <a:pt x="805301" y="2519660"/>
                  </a:cubicBezTo>
                  <a:close/>
                  <a:moveTo>
                    <a:pt x="1246202" y="2369177"/>
                  </a:moveTo>
                  <a:cubicBezTo>
                    <a:pt x="1246374" y="2361158"/>
                    <a:pt x="1246718" y="2353138"/>
                    <a:pt x="1247347" y="2345119"/>
                  </a:cubicBezTo>
                  <a:cubicBezTo>
                    <a:pt x="1255020" y="2261428"/>
                    <a:pt x="1261147" y="2177566"/>
                    <a:pt x="1265957" y="2093588"/>
                  </a:cubicBezTo>
                  <a:cubicBezTo>
                    <a:pt x="1272084" y="2024448"/>
                    <a:pt x="1278440" y="1955364"/>
                    <a:pt x="1281818" y="1885995"/>
                  </a:cubicBezTo>
                  <a:cubicBezTo>
                    <a:pt x="1290808" y="1762779"/>
                    <a:pt x="1298080" y="1637214"/>
                    <a:pt x="1306955" y="1513311"/>
                  </a:cubicBezTo>
                  <a:cubicBezTo>
                    <a:pt x="1306726" y="1510160"/>
                    <a:pt x="1306669" y="1506952"/>
                    <a:pt x="1306611" y="1503745"/>
                  </a:cubicBezTo>
                  <a:cubicBezTo>
                    <a:pt x="1306611" y="1503687"/>
                    <a:pt x="1306611" y="1503630"/>
                    <a:pt x="1306611" y="1503573"/>
                  </a:cubicBezTo>
                  <a:cubicBezTo>
                    <a:pt x="1306611" y="1503229"/>
                    <a:pt x="1306554" y="1502942"/>
                    <a:pt x="1306554" y="1502656"/>
                  </a:cubicBezTo>
                  <a:cubicBezTo>
                    <a:pt x="1306554" y="1502599"/>
                    <a:pt x="1306554" y="1502599"/>
                    <a:pt x="1306554" y="1502599"/>
                  </a:cubicBezTo>
                  <a:cubicBezTo>
                    <a:pt x="1306554" y="1502484"/>
                    <a:pt x="1306554" y="1502370"/>
                    <a:pt x="1306554" y="1502255"/>
                  </a:cubicBezTo>
                  <a:cubicBezTo>
                    <a:pt x="1306497" y="1499047"/>
                    <a:pt x="1306554" y="1495839"/>
                    <a:pt x="1306611" y="1492632"/>
                  </a:cubicBezTo>
                  <a:cubicBezTo>
                    <a:pt x="1306554" y="1492460"/>
                    <a:pt x="1306554" y="1492345"/>
                    <a:pt x="1306554" y="1492231"/>
                  </a:cubicBezTo>
                  <a:lnTo>
                    <a:pt x="1306497" y="1492231"/>
                  </a:lnTo>
                  <a:cubicBezTo>
                    <a:pt x="1306497" y="1492002"/>
                    <a:pt x="1306440" y="1491715"/>
                    <a:pt x="1306440" y="1491486"/>
                  </a:cubicBezTo>
                  <a:cubicBezTo>
                    <a:pt x="1306440" y="1491429"/>
                    <a:pt x="1306440" y="1491429"/>
                    <a:pt x="1306440" y="1491429"/>
                  </a:cubicBezTo>
                  <a:cubicBezTo>
                    <a:pt x="1306268" y="1487648"/>
                    <a:pt x="1306211" y="1483867"/>
                    <a:pt x="1306153" y="1480087"/>
                  </a:cubicBezTo>
                  <a:cubicBezTo>
                    <a:pt x="1306153" y="1476421"/>
                    <a:pt x="1306211" y="1472697"/>
                    <a:pt x="1306268" y="1469031"/>
                  </a:cubicBezTo>
                  <a:cubicBezTo>
                    <a:pt x="1306268" y="1468859"/>
                    <a:pt x="1306268" y="1468687"/>
                    <a:pt x="1306268" y="1468515"/>
                  </a:cubicBezTo>
                  <a:cubicBezTo>
                    <a:pt x="1306382" y="1464563"/>
                    <a:pt x="1306497" y="1460668"/>
                    <a:pt x="1306611" y="1456715"/>
                  </a:cubicBezTo>
                  <a:cubicBezTo>
                    <a:pt x="1306669" y="1453565"/>
                    <a:pt x="1306840" y="1450357"/>
                    <a:pt x="1306955" y="1447206"/>
                  </a:cubicBezTo>
                  <a:cubicBezTo>
                    <a:pt x="1307184" y="1440103"/>
                    <a:pt x="1307356" y="1433057"/>
                    <a:pt x="1307757" y="1426011"/>
                  </a:cubicBezTo>
                  <a:cubicBezTo>
                    <a:pt x="1308959" y="1403556"/>
                    <a:pt x="1310219" y="1381101"/>
                    <a:pt x="1312280" y="1358761"/>
                  </a:cubicBezTo>
                  <a:cubicBezTo>
                    <a:pt x="1314341" y="1337051"/>
                    <a:pt x="1316346" y="1315398"/>
                    <a:pt x="1319209" y="1293745"/>
                  </a:cubicBezTo>
                  <a:cubicBezTo>
                    <a:pt x="1321613" y="1275128"/>
                    <a:pt x="1324476" y="1256568"/>
                    <a:pt x="1327683" y="1238123"/>
                  </a:cubicBezTo>
                  <a:cubicBezTo>
                    <a:pt x="1327683" y="1237951"/>
                    <a:pt x="1327683" y="1237836"/>
                    <a:pt x="1327683" y="1237665"/>
                  </a:cubicBezTo>
                  <a:cubicBezTo>
                    <a:pt x="1327683" y="1237607"/>
                    <a:pt x="1327683" y="1237493"/>
                    <a:pt x="1327683" y="1237435"/>
                  </a:cubicBezTo>
                  <a:cubicBezTo>
                    <a:pt x="1327683" y="1237378"/>
                    <a:pt x="1327683" y="1237321"/>
                    <a:pt x="1327683" y="1237206"/>
                  </a:cubicBezTo>
                  <a:cubicBezTo>
                    <a:pt x="1327683" y="1237149"/>
                    <a:pt x="1327683" y="1237092"/>
                    <a:pt x="1327683" y="1237035"/>
                  </a:cubicBezTo>
                  <a:cubicBezTo>
                    <a:pt x="1327683" y="1236977"/>
                    <a:pt x="1327683" y="1236920"/>
                    <a:pt x="1327683" y="1236920"/>
                  </a:cubicBezTo>
                  <a:cubicBezTo>
                    <a:pt x="1327683" y="1236748"/>
                    <a:pt x="1327683" y="1236634"/>
                    <a:pt x="1327740" y="1236462"/>
                  </a:cubicBezTo>
                  <a:cubicBezTo>
                    <a:pt x="1327740" y="1236576"/>
                    <a:pt x="1327740" y="1236691"/>
                    <a:pt x="1327683" y="1236805"/>
                  </a:cubicBezTo>
                  <a:cubicBezTo>
                    <a:pt x="1327683" y="1236691"/>
                    <a:pt x="1327683" y="1236576"/>
                    <a:pt x="1327683" y="1236462"/>
                  </a:cubicBezTo>
                  <a:cubicBezTo>
                    <a:pt x="1327683" y="1236576"/>
                    <a:pt x="1327683" y="1236691"/>
                    <a:pt x="1327683" y="1236863"/>
                  </a:cubicBezTo>
                  <a:lnTo>
                    <a:pt x="1327683" y="1236920"/>
                  </a:lnTo>
                  <a:cubicBezTo>
                    <a:pt x="1327683" y="1236404"/>
                    <a:pt x="1327683" y="1235889"/>
                    <a:pt x="1327683" y="1235431"/>
                  </a:cubicBezTo>
                  <a:cubicBezTo>
                    <a:pt x="1327740" y="1233884"/>
                    <a:pt x="1327740" y="1232280"/>
                    <a:pt x="1327740" y="1230733"/>
                  </a:cubicBezTo>
                  <a:cubicBezTo>
                    <a:pt x="1327397" y="1230218"/>
                    <a:pt x="1326996" y="1229645"/>
                    <a:pt x="1326652" y="1229129"/>
                  </a:cubicBezTo>
                  <a:cubicBezTo>
                    <a:pt x="1323503" y="1224318"/>
                    <a:pt x="1320526" y="1219506"/>
                    <a:pt x="1317090" y="1214866"/>
                  </a:cubicBezTo>
                  <a:cubicBezTo>
                    <a:pt x="1316403" y="1214064"/>
                    <a:pt x="1315716" y="1213262"/>
                    <a:pt x="1315029" y="1212460"/>
                  </a:cubicBezTo>
                  <a:lnTo>
                    <a:pt x="1315029" y="1212517"/>
                  </a:lnTo>
                  <a:cubicBezTo>
                    <a:pt x="1314571" y="1212002"/>
                    <a:pt x="1314112" y="1211429"/>
                    <a:pt x="1313654" y="1210913"/>
                  </a:cubicBezTo>
                  <a:cubicBezTo>
                    <a:pt x="1313483" y="1210742"/>
                    <a:pt x="1313254" y="1210570"/>
                    <a:pt x="1313082" y="1210398"/>
                  </a:cubicBezTo>
                  <a:cubicBezTo>
                    <a:pt x="1282734" y="1206617"/>
                    <a:pt x="1251413" y="1207648"/>
                    <a:pt x="1220779" y="1207247"/>
                  </a:cubicBezTo>
                  <a:cubicBezTo>
                    <a:pt x="1157564" y="1205013"/>
                    <a:pt x="1094349" y="1205873"/>
                    <a:pt x="1031134" y="1207877"/>
                  </a:cubicBezTo>
                  <a:cubicBezTo>
                    <a:pt x="1040582" y="1185537"/>
                    <a:pt x="1044648" y="1161364"/>
                    <a:pt x="1047911" y="1137305"/>
                  </a:cubicBezTo>
                  <a:cubicBezTo>
                    <a:pt x="1150750" y="1141544"/>
                    <a:pt x="1253761" y="1141200"/>
                    <a:pt x="1356599" y="1144121"/>
                  </a:cubicBezTo>
                  <a:cubicBezTo>
                    <a:pt x="1355740" y="1145553"/>
                    <a:pt x="1354939" y="1146986"/>
                    <a:pt x="1354080" y="1148360"/>
                  </a:cubicBezTo>
                  <a:cubicBezTo>
                    <a:pt x="1358374" y="1150308"/>
                    <a:pt x="1361581" y="1153974"/>
                    <a:pt x="1363986" y="1157927"/>
                  </a:cubicBezTo>
                  <a:cubicBezTo>
                    <a:pt x="1366448" y="1161936"/>
                    <a:pt x="1367937" y="1166863"/>
                    <a:pt x="1368681" y="1171503"/>
                  </a:cubicBezTo>
                  <a:cubicBezTo>
                    <a:pt x="1369025" y="1173565"/>
                    <a:pt x="1369368" y="1175570"/>
                    <a:pt x="1369597" y="1177632"/>
                  </a:cubicBezTo>
                  <a:cubicBezTo>
                    <a:pt x="1369654" y="1177918"/>
                    <a:pt x="1369654" y="1178262"/>
                    <a:pt x="1369712" y="1178548"/>
                  </a:cubicBezTo>
                  <a:cubicBezTo>
                    <a:pt x="1369884" y="1178319"/>
                    <a:pt x="1369998" y="1178090"/>
                    <a:pt x="1370170" y="1177804"/>
                  </a:cubicBezTo>
                  <a:cubicBezTo>
                    <a:pt x="1370113" y="1179064"/>
                    <a:pt x="1370055" y="1180267"/>
                    <a:pt x="1369998" y="1181527"/>
                  </a:cubicBezTo>
                  <a:cubicBezTo>
                    <a:pt x="1370284" y="1185136"/>
                    <a:pt x="1370399" y="1188688"/>
                    <a:pt x="1370342" y="1192354"/>
                  </a:cubicBezTo>
                  <a:cubicBezTo>
                    <a:pt x="1370342" y="1193843"/>
                    <a:pt x="1369941" y="1195275"/>
                    <a:pt x="1369254" y="1196593"/>
                  </a:cubicBezTo>
                  <a:cubicBezTo>
                    <a:pt x="1366562" y="1248090"/>
                    <a:pt x="1363528" y="1299702"/>
                    <a:pt x="1361180" y="1351372"/>
                  </a:cubicBezTo>
                  <a:cubicBezTo>
                    <a:pt x="1360722" y="1352059"/>
                    <a:pt x="1360207" y="1352804"/>
                    <a:pt x="1359749" y="1353491"/>
                  </a:cubicBezTo>
                  <a:cubicBezTo>
                    <a:pt x="1359749" y="1353835"/>
                    <a:pt x="1359749" y="1354178"/>
                    <a:pt x="1359749" y="1354522"/>
                  </a:cubicBezTo>
                  <a:cubicBezTo>
                    <a:pt x="1359634" y="1356985"/>
                    <a:pt x="1359577" y="1359448"/>
                    <a:pt x="1359519" y="1361969"/>
                  </a:cubicBezTo>
                  <a:cubicBezTo>
                    <a:pt x="1359348" y="1365807"/>
                    <a:pt x="1359004" y="1369645"/>
                    <a:pt x="1358775" y="1373483"/>
                  </a:cubicBezTo>
                  <a:cubicBezTo>
                    <a:pt x="1358775" y="1373712"/>
                    <a:pt x="1358718" y="1373941"/>
                    <a:pt x="1358718" y="1374113"/>
                  </a:cubicBezTo>
                  <a:cubicBezTo>
                    <a:pt x="1358775" y="1375946"/>
                    <a:pt x="1358775" y="1377779"/>
                    <a:pt x="1358775" y="1379612"/>
                  </a:cubicBezTo>
                  <a:cubicBezTo>
                    <a:pt x="1358775" y="1379326"/>
                    <a:pt x="1358775" y="1379039"/>
                    <a:pt x="1358775" y="1378810"/>
                  </a:cubicBezTo>
                  <a:cubicBezTo>
                    <a:pt x="1358832" y="1383565"/>
                    <a:pt x="1358947" y="1388262"/>
                    <a:pt x="1358947" y="1393016"/>
                  </a:cubicBezTo>
                  <a:cubicBezTo>
                    <a:pt x="1358947" y="1392730"/>
                    <a:pt x="1358947" y="1392444"/>
                    <a:pt x="1358947" y="1392157"/>
                  </a:cubicBezTo>
                  <a:cubicBezTo>
                    <a:pt x="1359004" y="1397026"/>
                    <a:pt x="1359061" y="1401952"/>
                    <a:pt x="1359119" y="1406822"/>
                  </a:cubicBezTo>
                  <a:cubicBezTo>
                    <a:pt x="1359176" y="1412378"/>
                    <a:pt x="1359233" y="1417935"/>
                    <a:pt x="1359176" y="1423491"/>
                  </a:cubicBezTo>
                  <a:cubicBezTo>
                    <a:pt x="1359119" y="1429047"/>
                    <a:pt x="1359061" y="1434547"/>
                    <a:pt x="1359004" y="1440046"/>
                  </a:cubicBezTo>
                  <a:cubicBezTo>
                    <a:pt x="1358947" y="1445488"/>
                    <a:pt x="1358947" y="1450930"/>
                    <a:pt x="1358661" y="1456314"/>
                  </a:cubicBezTo>
                  <a:cubicBezTo>
                    <a:pt x="1358603" y="1457574"/>
                    <a:pt x="1358203" y="1458720"/>
                    <a:pt x="1357630" y="1459751"/>
                  </a:cubicBezTo>
                  <a:cubicBezTo>
                    <a:pt x="1357630" y="1460439"/>
                    <a:pt x="1357630" y="1461126"/>
                    <a:pt x="1357573" y="1461813"/>
                  </a:cubicBezTo>
                  <a:cubicBezTo>
                    <a:pt x="1353793" y="1583998"/>
                    <a:pt x="1346579" y="1706068"/>
                    <a:pt x="1341769" y="1828196"/>
                  </a:cubicBezTo>
                  <a:cubicBezTo>
                    <a:pt x="1335642" y="1925004"/>
                    <a:pt x="1329916" y="2022386"/>
                    <a:pt x="1324362" y="2119710"/>
                  </a:cubicBezTo>
                  <a:cubicBezTo>
                    <a:pt x="1322072" y="2154595"/>
                    <a:pt x="1319209" y="2189480"/>
                    <a:pt x="1315887" y="2224309"/>
                  </a:cubicBezTo>
                  <a:cubicBezTo>
                    <a:pt x="1315200" y="2231870"/>
                    <a:pt x="1314399" y="2239431"/>
                    <a:pt x="1313597" y="2247050"/>
                  </a:cubicBezTo>
                  <a:cubicBezTo>
                    <a:pt x="1307986" y="2256158"/>
                    <a:pt x="1302546" y="2265323"/>
                    <a:pt x="1297622" y="2274431"/>
                  </a:cubicBezTo>
                  <a:cubicBezTo>
                    <a:pt x="1281990" y="2306510"/>
                    <a:pt x="1264411" y="2338015"/>
                    <a:pt x="1246202" y="2369177"/>
                  </a:cubicBezTo>
                  <a:close/>
                  <a:moveTo>
                    <a:pt x="1397254" y="1925634"/>
                  </a:moveTo>
                  <a:cubicBezTo>
                    <a:pt x="1392673" y="1977934"/>
                    <a:pt x="1384542" y="2029718"/>
                    <a:pt x="1379789" y="2082017"/>
                  </a:cubicBezTo>
                  <a:cubicBezTo>
                    <a:pt x="1377213" y="2106019"/>
                    <a:pt x="1376526" y="2130192"/>
                    <a:pt x="1373491" y="2154137"/>
                  </a:cubicBezTo>
                  <a:cubicBezTo>
                    <a:pt x="1370456" y="2162786"/>
                    <a:pt x="1364673" y="2170233"/>
                    <a:pt x="1359863" y="2177967"/>
                  </a:cubicBezTo>
                  <a:cubicBezTo>
                    <a:pt x="1356141" y="2183408"/>
                    <a:pt x="1352305" y="2189022"/>
                    <a:pt x="1348468" y="2194636"/>
                  </a:cubicBezTo>
                  <a:cubicBezTo>
                    <a:pt x="1354366" y="2125839"/>
                    <a:pt x="1358203" y="2056984"/>
                    <a:pt x="1361524" y="1987672"/>
                  </a:cubicBezTo>
                  <a:cubicBezTo>
                    <a:pt x="1373090" y="1824988"/>
                    <a:pt x="1378816" y="1659955"/>
                    <a:pt x="1386432" y="1496584"/>
                  </a:cubicBezTo>
                  <a:cubicBezTo>
                    <a:pt x="1387806" y="1451044"/>
                    <a:pt x="1388951" y="1405504"/>
                    <a:pt x="1390497" y="1359964"/>
                  </a:cubicBezTo>
                  <a:cubicBezTo>
                    <a:pt x="1405843" y="1336535"/>
                    <a:pt x="1420788" y="1312763"/>
                    <a:pt x="1434358" y="1288188"/>
                  </a:cubicBezTo>
                  <a:cubicBezTo>
                    <a:pt x="1431781" y="1320668"/>
                    <a:pt x="1430922" y="1353319"/>
                    <a:pt x="1430064" y="1385856"/>
                  </a:cubicBezTo>
                  <a:cubicBezTo>
                    <a:pt x="1428117" y="1566355"/>
                    <a:pt x="1413630" y="1745479"/>
                    <a:pt x="1397254" y="1925634"/>
                  </a:cubicBezTo>
                  <a:close/>
                  <a:moveTo>
                    <a:pt x="1671872" y="2285200"/>
                  </a:moveTo>
                  <a:cubicBezTo>
                    <a:pt x="1669295" y="2283482"/>
                    <a:pt x="1666490" y="2281248"/>
                    <a:pt x="1663397" y="2280446"/>
                  </a:cubicBezTo>
                  <a:cubicBezTo>
                    <a:pt x="1663340" y="2280389"/>
                    <a:pt x="1663340" y="2280331"/>
                    <a:pt x="1663283" y="2280274"/>
                  </a:cubicBezTo>
                  <a:cubicBezTo>
                    <a:pt x="1638260" y="2258564"/>
                    <a:pt x="1614956" y="2234791"/>
                    <a:pt x="1592052" y="2210790"/>
                  </a:cubicBezTo>
                  <a:cubicBezTo>
                    <a:pt x="1538571" y="2144341"/>
                    <a:pt x="1476158" y="2085683"/>
                    <a:pt x="1421532" y="2020151"/>
                  </a:cubicBezTo>
                  <a:cubicBezTo>
                    <a:pt x="1421475" y="2019464"/>
                    <a:pt x="1421074" y="2018834"/>
                    <a:pt x="1420215" y="2018662"/>
                  </a:cubicBezTo>
                  <a:cubicBezTo>
                    <a:pt x="1420158" y="2018662"/>
                    <a:pt x="1420043" y="2018605"/>
                    <a:pt x="1419986" y="2018605"/>
                  </a:cubicBezTo>
                  <a:cubicBezTo>
                    <a:pt x="1419356" y="2017975"/>
                    <a:pt x="1418726" y="2017459"/>
                    <a:pt x="1417925" y="2017001"/>
                  </a:cubicBezTo>
                  <a:cubicBezTo>
                    <a:pt x="1417753" y="2016886"/>
                    <a:pt x="1417638" y="2016772"/>
                    <a:pt x="1417466" y="2016657"/>
                  </a:cubicBezTo>
                  <a:cubicBezTo>
                    <a:pt x="1417466" y="2016714"/>
                    <a:pt x="1417466" y="2016714"/>
                    <a:pt x="1417524" y="2016772"/>
                  </a:cubicBezTo>
                  <a:cubicBezTo>
                    <a:pt x="1417180" y="2016714"/>
                    <a:pt x="1416951" y="2016714"/>
                    <a:pt x="1416608" y="2016657"/>
                  </a:cubicBezTo>
                  <a:cubicBezTo>
                    <a:pt x="1417352" y="2010356"/>
                    <a:pt x="1418154" y="2004055"/>
                    <a:pt x="1418898" y="1997754"/>
                  </a:cubicBezTo>
                  <a:cubicBezTo>
                    <a:pt x="1426800" y="1926895"/>
                    <a:pt x="1433041" y="1855806"/>
                    <a:pt x="1438080" y="1784661"/>
                  </a:cubicBezTo>
                  <a:cubicBezTo>
                    <a:pt x="1440027" y="1787468"/>
                    <a:pt x="1443004" y="1789644"/>
                    <a:pt x="1446096" y="1791478"/>
                  </a:cubicBezTo>
                  <a:cubicBezTo>
                    <a:pt x="1464763" y="1811813"/>
                    <a:pt x="1488068" y="1827451"/>
                    <a:pt x="1509082" y="1845266"/>
                  </a:cubicBezTo>
                  <a:cubicBezTo>
                    <a:pt x="1572469" y="1898139"/>
                    <a:pt x="1640837" y="1944595"/>
                    <a:pt x="1706800" y="1994088"/>
                  </a:cubicBezTo>
                  <a:cubicBezTo>
                    <a:pt x="1707488" y="1994546"/>
                    <a:pt x="1708175" y="1994832"/>
                    <a:pt x="1708862" y="1995119"/>
                  </a:cubicBezTo>
                  <a:cubicBezTo>
                    <a:pt x="1699700" y="2093760"/>
                    <a:pt x="1685786" y="2192058"/>
                    <a:pt x="1680518" y="2290929"/>
                  </a:cubicBezTo>
                  <a:cubicBezTo>
                    <a:pt x="1677598" y="2289096"/>
                    <a:pt x="1674678" y="2287263"/>
                    <a:pt x="1671872" y="2285200"/>
                  </a:cubicBezTo>
                  <a:close/>
                  <a:moveTo>
                    <a:pt x="1917345" y="2279644"/>
                  </a:moveTo>
                  <a:cubicBezTo>
                    <a:pt x="1856249" y="2293850"/>
                    <a:pt x="1794752" y="2299063"/>
                    <a:pt x="1731880" y="2302614"/>
                  </a:cubicBezTo>
                  <a:cubicBezTo>
                    <a:pt x="1727586" y="2303302"/>
                    <a:pt x="1718023" y="2303531"/>
                    <a:pt x="1708919" y="2304849"/>
                  </a:cubicBezTo>
                  <a:cubicBezTo>
                    <a:pt x="1710351" y="2269562"/>
                    <a:pt x="1713099" y="2236395"/>
                    <a:pt x="1716935" y="2199906"/>
                  </a:cubicBezTo>
                  <a:cubicBezTo>
                    <a:pt x="1723291" y="2136379"/>
                    <a:pt x="1730449" y="2072966"/>
                    <a:pt x="1736346" y="2009382"/>
                  </a:cubicBezTo>
                  <a:cubicBezTo>
                    <a:pt x="1760567" y="2033728"/>
                    <a:pt x="1785475" y="2057328"/>
                    <a:pt x="1811586" y="2079611"/>
                  </a:cubicBezTo>
                  <a:cubicBezTo>
                    <a:pt x="1885279" y="2139759"/>
                    <a:pt x="1957255" y="2202656"/>
                    <a:pt x="2033754" y="2259137"/>
                  </a:cubicBezTo>
                  <a:cubicBezTo>
                    <a:pt x="2023218" y="2260454"/>
                    <a:pt x="2012740" y="2261829"/>
                    <a:pt x="2002318" y="2263547"/>
                  </a:cubicBezTo>
                  <a:cubicBezTo>
                    <a:pt x="1973860" y="2268302"/>
                    <a:pt x="1945460" y="2273687"/>
                    <a:pt x="1917345" y="2279644"/>
                  </a:cubicBezTo>
                  <a:close/>
                  <a:moveTo>
                    <a:pt x="2074580" y="2254497"/>
                  </a:moveTo>
                  <a:cubicBezTo>
                    <a:pt x="2043202" y="2229750"/>
                    <a:pt x="2010850" y="2205863"/>
                    <a:pt x="1979357" y="2181117"/>
                  </a:cubicBezTo>
                  <a:cubicBezTo>
                    <a:pt x="1923644" y="2137238"/>
                    <a:pt x="1866670" y="2094963"/>
                    <a:pt x="1810899" y="2051199"/>
                  </a:cubicBezTo>
                  <a:cubicBezTo>
                    <a:pt x="1786105" y="2032926"/>
                    <a:pt x="1764003" y="2009841"/>
                    <a:pt x="1737721" y="1993687"/>
                  </a:cubicBezTo>
                  <a:cubicBezTo>
                    <a:pt x="1741614" y="1950037"/>
                    <a:pt x="1744707" y="1906387"/>
                    <a:pt x="1746482" y="1862566"/>
                  </a:cubicBezTo>
                  <a:cubicBezTo>
                    <a:pt x="1889746" y="1998040"/>
                    <a:pt x="2049730" y="2114497"/>
                    <a:pt x="2206164" y="2234104"/>
                  </a:cubicBezTo>
                  <a:cubicBezTo>
                    <a:pt x="2195112" y="2236051"/>
                    <a:pt x="2184061" y="2237827"/>
                    <a:pt x="2172953" y="2239145"/>
                  </a:cubicBezTo>
                  <a:cubicBezTo>
                    <a:pt x="2140945" y="2247164"/>
                    <a:pt x="2107791" y="2250945"/>
                    <a:pt x="2074580" y="2254497"/>
                  </a:cubicBezTo>
                  <a:close/>
                  <a:moveTo>
                    <a:pt x="2684398" y="1640708"/>
                  </a:moveTo>
                  <a:cubicBezTo>
                    <a:pt x="2675236" y="1739522"/>
                    <a:pt x="2662181" y="1837934"/>
                    <a:pt x="2654737" y="1936862"/>
                  </a:cubicBezTo>
                  <a:cubicBezTo>
                    <a:pt x="2649584" y="2001764"/>
                    <a:pt x="2641739" y="2066379"/>
                    <a:pt x="2638075" y="2131338"/>
                  </a:cubicBezTo>
                  <a:cubicBezTo>
                    <a:pt x="2637330" y="2137066"/>
                    <a:pt x="2638762" y="2142909"/>
                    <a:pt x="2643113" y="2146862"/>
                  </a:cubicBezTo>
                  <a:cubicBezTo>
                    <a:pt x="2643514" y="2147263"/>
                    <a:pt x="2643972" y="2147664"/>
                    <a:pt x="2644430" y="2148007"/>
                  </a:cubicBezTo>
                  <a:cubicBezTo>
                    <a:pt x="2642999" y="2148637"/>
                    <a:pt x="2641510" y="2149325"/>
                    <a:pt x="2639907" y="2149955"/>
                  </a:cubicBezTo>
                  <a:cubicBezTo>
                    <a:pt x="2542508" y="2173269"/>
                    <a:pt x="2444765" y="2198932"/>
                    <a:pt x="2344904" y="2208670"/>
                  </a:cubicBezTo>
                  <a:cubicBezTo>
                    <a:pt x="2310949" y="2212737"/>
                    <a:pt x="2277509" y="2220127"/>
                    <a:pt x="2244012" y="2226943"/>
                  </a:cubicBezTo>
                  <a:cubicBezTo>
                    <a:pt x="2241378" y="2224251"/>
                    <a:pt x="2238401" y="2221845"/>
                    <a:pt x="2235767" y="2219783"/>
                  </a:cubicBezTo>
                  <a:cubicBezTo>
                    <a:pt x="2181427" y="2178482"/>
                    <a:pt x="2127374" y="2136723"/>
                    <a:pt x="2072004" y="2096739"/>
                  </a:cubicBezTo>
                  <a:cubicBezTo>
                    <a:pt x="1964756" y="2017230"/>
                    <a:pt x="1860085" y="1934170"/>
                    <a:pt x="1753524" y="1853801"/>
                  </a:cubicBezTo>
                  <a:cubicBezTo>
                    <a:pt x="1751349" y="1852541"/>
                    <a:pt x="1749230" y="1850995"/>
                    <a:pt x="1747054" y="1849391"/>
                  </a:cubicBezTo>
                  <a:cubicBezTo>
                    <a:pt x="1747226" y="1843777"/>
                    <a:pt x="1747512" y="1838163"/>
                    <a:pt x="1747684" y="1832549"/>
                  </a:cubicBezTo>
                  <a:cubicBezTo>
                    <a:pt x="1755929" y="1648957"/>
                    <a:pt x="1773737" y="1466224"/>
                    <a:pt x="1781811" y="1282116"/>
                  </a:cubicBezTo>
                  <a:cubicBezTo>
                    <a:pt x="1788224" y="1126364"/>
                    <a:pt x="1784158" y="971126"/>
                    <a:pt x="1797156" y="815603"/>
                  </a:cubicBezTo>
                  <a:cubicBezTo>
                    <a:pt x="1797557" y="805693"/>
                    <a:pt x="1798531" y="795668"/>
                    <a:pt x="1799275" y="785644"/>
                  </a:cubicBezTo>
                  <a:cubicBezTo>
                    <a:pt x="1820118" y="800881"/>
                    <a:pt x="1842564" y="814114"/>
                    <a:pt x="1863578" y="829007"/>
                  </a:cubicBezTo>
                  <a:cubicBezTo>
                    <a:pt x="1886768" y="844187"/>
                    <a:pt x="1910130" y="862747"/>
                    <a:pt x="1933893" y="878385"/>
                  </a:cubicBezTo>
                  <a:cubicBezTo>
                    <a:pt x="1881787" y="898320"/>
                    <a:pt x="1839071" y="953541"/>
                    <a:pt x="1904805" y="989801"/>
                  </a:cubicBezTo>
                  <a:cubicBezTo>
                    <a:pt x="1875946" y="1021536"/>
                    <a:pt x="1866899" y="1089932"/>
                    <a:pt x="1912478" y="1110783"/>
                  </a:cubicBezTo>
                  <a:cubicBezTo>
                    <a:pt x="1888028" y="1162796"/>
                    <a:pt x="1930400" y="1209023"/>
                    <a:pt x="1981762" y="1216069"/>
                  </a:cubicBezTo>
                  <a:cubicBezTo>
                    <a:pt x="1988233" y="1217787"/>
                    <a:pt x="1996707" y="1217845"/>
                    <a:pt x="2002776" y="1214751"/>
                  </a:cubicBezTo>
                  <a:cubicBezTo>
                    <a:pt x="2005067" y="1218017"/>
                    <a:pt x="2008617" y="1220422"/>
                    <a:pt x="2012797" y="1221110"/>
                  </a:cubicBezTo>
                  <a:cubicBezTo>
                    <a:pt x="2024535" y="1223458"/>
                    <a:pt x="2036274" y="1219792"/>
                    <a:pt x="2046466" y="1213949"/>
                  </a:cubicBezTo>
                  <a:cubicBezTo>
                    <a:pt x="2087521" y="1227697"/>
                    <a:pt x="2144838" y="1199056"/>
                    <a:pt x="2150621" y="1153917"/>
                  </a:cubicBezTo>
                  <a:cubicBezTo>
                    <a:pt x="2191620" y="1158098"/>
                    <a:pt x="2249452" y="1125275"/>
                    <a:pt x="2253174" y="1082657"/>
                  </a:cubicBezTo>
                  <a:cubicBezTo>
                    <a:pt x="2272585" y="1101159"/>
                    <a:pt x="2312266" y="1125963"/>
                    <a:pt x="2318851" y="1130545"/>
                  </a:cubicBezTo>
                  <a:cubicBezTo>
                    <a:pt x="2406115" y="1184678"/>
                    <a:pt x="2492692" y="1239841"/>
                    <a:pt x="2578581" y="1296093"/>
                  </a:cubicBezTo>
                  <a:cubicBezTo>
                    <a:pt x="2626393" y="1327656"/>
                    <a:pt x="2670312" y="1365177"/>
                    <a:pt x="2719555" y="1394506"/>
                  </a:cubicBezTo>
                  <a:cubicBezTo>
                    <a:pt x="2717551" y="1410831"/>
                    <a:pt x="2715547" y="1427214"/>
                    <a:pt x="2713658" y="1443540"/>
                  </a:cubicBezTo>
                  <a:cubicBezTo>
                    <a:pt x="2702835" y="1509072"/>
                    <a:pt x="2689608" y="1574317"/>
                    <a:pt x="2684398" y="1640708"/>
                  </a:cubicBezTo>
                  <a:close/>
                  <a:moveTo>
                    <a:pt x="2801494" y="798533"/>
                  </a:moveTo>
                  <a:cubicBezTo>
                    <a:pt x="2781224" y="943802"/>
                    <a:pt x="2759523" y="1088900"/>
                    <a:pt x="2739883" y="1234228"/>
                  </a:cubicBezTo>
                  <a:cubicBezTo>
                    <a:pt x="2707703" y="1213033"/>
                    <a:pt x="2675007" y="1192468"/>
                    <a:pt x="2643801" y="1169842"/>
                  </a:cubicBezTo>
                  <a:cubicBezTo>
                    <a:pt x="2539874" y="1098925"/>
                    <a:pt x="2431252" y="1035283"/>
                    <a:pt x="2318336" y="979776"/>
                  </a:cubicBezTo>
                  <a:cubicBezTo>
                    <a:pt x="2314442" y="978459"/>
                    <a:pt x="2298867" y="969064"/>
                    <a:pt x="2284953" y="962935"/>
                  </a:cubicBezTo>
                  <a:cubicBezTo>
                    <a:pt x="2280716" y="952910"/>
                    <a:pt x="2274074" y="944031"/>
                    <a:pt x="2264912" y="937902"/>
                  </a:cubicBezTo>
                  <a:cubicBezTo>
                    <a:pt x="2288274" y="910636"/>
                    <a:pt x="2277166" y="867673"/>
                    <a:pt x="2249166" y="848140"/>
                  </a:cubicBezTo>
                  <a:cubicBezTo>
                    <a:pt x="2230270" y="834163"/>
                    <a:pt x="2206908" y="834506"/>
                    <a:pt x="2184691" y="837600"/>
                  </a:cubicBezTo>
                  <a:cubicBezTo>
                    <a:pt x="2184920" y="837313"/>
                    <a:pt x="2185149" y="836969"/>
                    <a:pt x="2185149" y="836511"/>
                  </a:cubicBezTo>
                  <a:cubicBezTo>
                    <a:pt x="2185149" y="835480"/>
                    <a:pt x="2184290" y="834678"/>
                    <a:pt x="2183317" y="834678"/>
                  </a:cubicBezTo>
                  <a:cubicBezTo>
                    <a:pt x="2182343" y="834678"/>
                    <a:pt x="2181485" y="835537"/>
                    <a:pt x="2181485" y="836511"/>
                  </a:cubicBezTo>
                  <a:cubicBezTo>
                    <a:pt x="2181485" y="837141"/>
                    <a:pt x="2181828" y="837600"/>
                    <a:pt x="2182286" y="837943"/>
                  </a:cubicBezTo>
                  <a:cubicBezTo>
                    <a:pt x="2180568" y="838172"/>
                    <a:pt x="2178851" y="838459"/>
                    <a:pt x="2177133" y="838745"/>
                  </a:cubicBezTo>
                  <a:cubicBezTo>
                    <a:pt x="2170720" y="780603"/>
                    <a:pt x="2109853" y="775333"/>
                    <a:pt x="2068740" y="800308"/>
                  </a:cubicBezTo>
                  <a:cubicBezTo>
                    <a:pt x="2066278" y="797559"/>
                    <a:pt x="2063357" y="795210"/>
                    <a:pt x="2060609" y="793377"/>
                  </a:cubicBezTo>
                  <a:cubicBezTo>
                    <a:pt x="2034212" y="775734"/>
                    <a:pt x="2007644" y="758377"/>
                    <a:pt x="1980732" y="741536"/>
                  </a:cubicBezTo>
                  <a:cubicBezTo>
                    <a:pt x="2042916" y="731683"/>
                    <a:pt x="2104871" y="720456"/>
                    <a:pt x="2166998" y="710546"/>
                  </a:cubicBezTo>
                  <a:cubicBezTo>
                    <a:pt x="2234851" y="700292"/>
                    <a:pt x="2303334" y="695767"/>
                    <a:pt x="2371530" y="688721"/>
                  </a:cubicBezTo>
                  <a:cubicBezTo>
                    <a:pt x="2438467" y="681274"/>
                    <a:pt x="2505175" y="671593"/>
                    <a:pt x="2572283" y="665808"/>
                  </a:cubicBezTo>
                  <a:cubicBezTo>
                    <a:pt x="2649756" y="660767"/>
                    <a:pt x="2726598" y="646847"/>
                    <a:pt x="2802467" y="630636"/>
                  </a:cubicBezTo>
                  <a:cubicBezTo>
                    <a:pt x="2811572" y="627256"/>
                    <a:pt x="2823310" y="627428"/>
                    <a:pt x="2832414" y="623533"/>
                  </a:cubicBezTo>
                  <a:cubicBezTo>
                    <a:pt x="2826803" y="682534"/>
                    <a:pt x="2809911" y="739875"/>
                    <a:pt x="2801494" y="7985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3" name="Google Shape;2293;p23"/>
            <p:cNvSpPr/>
            <p:nvPr/>
          </p:nvSpPr>
          <p:spPr>
            <a:xfrm>
              <a:off x="15994602" y="5678510"/>
              <a:ext cx="492434" cy="412438"/>
            </a:xfrm>
            <a:custGeom>
              <a:rect b="b" l="l" r="r" t="t"/>
              <a:pathLst>
                <a:path extrusionOk="0" h="412438" w="492434">
                  <a:moveTo>
                    <a:pt x="401618" y="11991"/>
                  </a:moveTo>
                  <a:cubicBezTo>
                    <a:pt x="353978" y="20240"/>
                    <a:pt x="306910" y="32040"/>
                    <a:pt x="258755" y="38743"/>
                  </a:cubicBezTo>
                  <a:cubicBezTo>
                    <a:pt x="199319" y="48481"/>
                    <a:pt x="139998" y="58391"/>
                    <a:pt x="80276" y="66525"/>
                  </a:cubicBezTo>
                  <a:cubicBezTo>
                    <a:pt x="61437" y="69446"/>
                    <a:pt x="42656" y="73857"/>
                    <a:pt x="24562" y="80044"/>
                  </a:cubicBezTo>
                  <a:cubicBezTo>
                    <a:pt x="9044" y="83251"/>
                    <a:pt x="1200" y="92875"/>
                    <a:pt x="513" y="108628"/>
                  </a:cubicBezTo>
                  <a:cubicBezTo>
                    <a:pt x="742" y="120600"/>
                    <a:pt x="-2808" y="135837"/>
                    <a:pt x="6067" y="145404"/>
                  </a:cubicBezTo>
                  <a:cubicBezTo>
                    <a:pt x="9102" y="197589"/>
                    <a:pt x="6296" y="250003"/>
                    <a:pt x="11392" y="302130"/>
                  </a:cubicBezTo>
                  <a:cubicBezTo>
                    <a:pt x="10190" y="313472"/>
                    <a:pt x="21699" y="321778"/>
                    <a:pt x="32521" y="321549"/>
                  </a:cubicBezTo>
                  <a:cubicBezTo>
                    <a:pt x="51989" y="322237"/>
                    <a:pt x="71171" y="320117"/>
                    <a:pt x="90296" y="316852"/>
                  </a:cubicBezTo>
                  <a:cubicBezTo>
                    <a:pt x="90411" y="319716"/>
                    <a:pt x="90582" y="322237"/>
                    <a:pt x="90640" y="323898"/>
                  </a:cubicBezTo>
                  <a:cubicBezTo>
                    <a:pt x="101633" y="382613"/>
                    <a:pt x="158206" y="416410"/>
                    <a:pt x="215523" y="412858"/>
                  </a:cubicBezTo>
                  <a:cubicBezTo>
                    <a:pt x="282117" y="416639"/>
                    <a:pt x="345732" y="357809"/>
                    <a:pt x="342182" y="290215"/>
                  </a:cubicBezTo>
                  <a:cubicBezTo>
                    <a:pt x="342182" y="285060"/>
                    <a:pt x="341438" y="280019"/>
                    <a:pt x="339777" y="275264"/>
                  </a:cubicBezTo>
                  <a:cubicBezTo>
                    <a:pt x="382894" y="266271"/>
                    <a:pt x="425209" y="255845"/>
                    <a:pt x="469986" y="250461"/>
                  </a:cubicBezTo>
                  <a:cubicBezTo>
                    <a:pt x="499475" y="245477"/>
                    <a:pt x="494665" y="207212"/>
                    <a:pt x="496039" y="184643"/>
                  </a:cubicBezTo>
                  <a:cubicBezTo>
                    <a:pt x="495753" y="133718"/>
                    <a:pt x="493176" y="82850"/>
                    <a:pt x="488596" y="32155"/>
                  </a:cubicBezTo>
                  <a:cubicBezTo>
                    <a:pt x="489512" y="-21691"/>
                    <a:pt x="432824" y="7294"/>
                    <a:pt x="401618" y="11991"/>
                  </a:cubicBezTo>
                  <a:close/>
                  <a:moveTo>
                    <a:pt x="222853" y="384446"/>
                  </a:moveTo>
                  <a:cubicBezTo>
                    <a:pt x="170689" y="389372"/>
                    <a:pt x="127629" y="370011"/>
                    <a:pt x="107016" y="319831"/>
                  </a:cubicBezTo>
                  <a:cubicBezTo>
                    <a:pt x="106386" y="317883"/>
                    <a:pt x="105813" y="315935"/>
                    <a:pt x="105241" y="313988"/>
                  </a:cubicBezTo>
                  <a:cubicBezTo>
                    <a:pt x="125797" y="310035"/>
                    <a:pt x="146239" y="305338"/>
                    <a:pt x="166795" y="302073"/>
                  </a:cubicBezTo>
                  <a:cubicBezTo>
                    <a:pt x="207564" y="294970"/>
                    <a:pt x="248734" y="290960"/>
                    <a:pt x="289560" y="284487"/>
                  </a:cubicBezTo>
                  <a:cubicBezTo>
                    <a:pt x="297290" y="283284"/>
                    <a:pt x="304963" y="281967"/>
                    <a:pt x="312636" y="280534"/>
                  </a:cubicBezTo>
                  <a:cubicBezTo>
                    <a:pt x="318190" y="332777"/>
                    <a:pt x="276333" y="383415"/>
                    <a:pt x="222853" y="384446"/>
                  </a:cubicBezTo>
                  <a:close/>
                  <a:moveTo>
                    <a:pt x="463516" y="221533"/>
                  </a:moveTo>
                  <a:cubicBezTo>
                    <a:pt x="392685" y="230641"/>
                    <a:pt x="324031" y="251893"/>
                    <a:pt x="253086" y="260371"/>
                  </a:cubicBezTo>
                  <a:cubicBezTo>
                    <a:pt x="211801" y="266042"/>
                    <a:pt x="170345" y="271255"/>
                    <a:pt x="129576" y="279904"/>
                  </a:cubicBezTo>
                  <a:cubicBezTo>
                    <a:pt x="102378" y="285862"/>
                    <a:pt x="74664" y="291533"/>
                    <a:pt x="46607" y="293710"/>
                  </a:cubicBezTo>
                  <a:cubicBezTo>
                    <a:pt x="43114" y="293939"/>
                    <a:pt x="39678" y="294053"/>
                    <a:pt x="36186" y="293996"/>
                  </a:cubicBezTo>
                  <a:cubicBezTo>
                    <a:pt x="26222" y="245935"/>
                    <a:pt x="29429" y="196443"/>
                    <a:pt x="21527" y="147752"/>
                  </a:cubicBezTo>
                  <a:cubicBezTo>
                    <a:pt x="36300" y="140592"/>
                    <a:pt x="27310" y="122261"/>
                    <a:pt x="30288" y="109258"/>
                  </a:cubicBezTo>
                  <a:cubicBezTo>
                    <a:pt x="77012" y="92703"/>
                    <a:pt x="127171" y="91157"/>
                    <a:pt x="175671" y="82450"/>
                  </a:cubicBezTo>
                  <a:cubicBezTo>
                    <a:pt x="270493" y="67728"/>
                    <a:pt x="364742" y="49913"/>
                    <a:pt x="458591" y="30036"/>
                  </a:cubicBezTo>
                  <a:cubicBezTo>
                    <a:pt x="463401" y="93391"/>
                    <a:pt x="470788" y="158292"/>
                    <a:pt x="463516" y="2215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4" name="Google Shape;2294;p23"/>
            <p:cNvSpPr/>
            <p:nvPr/>
          </p:nvSpPr>
          <p:spPr>
            <a:xfrm>
              <a:off x="16075348" y="5787535"/>
              <a:ext cx="280573" cy="68739"/>
            </a:xfrm>
            <a:custGeom>
              <a:rect b="b" l="l" r="r" t="t"/>
              <a:pathLst>
                <a:path extrusionOk="0" h="68739" w="280573">
                  <a:moveTo>
                    <a:pt x="267906" y="233"/>
                  </a:moveTo>
                  <a:cubicBezTo>
                    <a:pt x="228110" y="7737"/>
                    <a:pt x="187742" y="11632"/>
                    <a:pt x="147947" y="19365"/>
                  </a:cubicBezTo>
                  <a:cubicBezTo>
                    <a:pt x="100478" y="28645"/>
                    <a:pt x="52437" y="35404"/>
                    <a:pt x="6629" y="51616"/>
                  </a:cubicBezTo>
                  <a:cubicBezTo>
                    <a:pt x="2278" y="52876"/>
                    <a:pt x="-585" y="57229"/>
                    <a:pt x="102" y="61697"/>
                  </a:cubicBezTo>
                  <a:cubicBezTo>
                    <a:pt x="2220" y="78653"/>
                    <a:pt x="40012" y="61984"/>
                    <a:pt x="51750" y="61239"/>
                  </a:cubicBezTo>
                  <a:cubicBezTo>
                    <a:pt x="76544" y="56255"/>
                    <a:pt x="101681" y="54021"/>
                    <a:pt x="126589" y="50069"/>
                  </a:cubicBezTo>
                  <a:cubicBezTo>
                    <a:pt x="162720" y="43825"/>
                    <a:pt x="199194" y="40044"/>
                    <a:pt x="235497" y="34946"/>
                  </a:cubicBezTo>
                  <a:cubicBezTo>
                    <a:pt x="249812" y="31395"/>
                    <a:pt x="270654" y="34030"/>
                    <a:pt x="281648" y="23490"/>
                  </a:cubicBezTo>
                  <a:cubicBezTo>
                    <a:pt x="289665" y="13866"/>
                    <a:pt x="280331" y="-2116"/>
                    <a:pt x="267906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5" name="Google Shape;2295;p23"/>
            <p:cNvSpPr/>
            <p:nvPr/>
          </p:nvSpPr>
          <p:spPr>
            <a:xfrm>
              <a:off x="16090455" y="5849876"/>
              <a:ext cx="217587" cy="57283"/>
            </a:xfrm>
            <a:custGeom>
              <a:rect b="b" l="l" r="r" t="t"/>
              <a:pathLst>
                <a:path extrusionOk="0" h="57283" w="217587">
                  <a:moveTo>
                    <a:pt x="184603" y="3366"/>
                  </a:moveTo>
                  <a:cubicBezTo>
                    <a:pt x="168112" y="7319"/>
                    <a:pt x="151564" y="11042"/>
                    <a:pt x="135016" y="14880"/>
                  </a:cubicBezTo>
                  <a:cubicBezTo>
                    <a:pt x="100030" y="21353"/>
                    <a:pt x="65159" y="28571"/>
                    <a:pt x="30631" y="37049"/>
                  </a:cubicBezTo>
                  <a:cubicBezTo>
                    <a:pt x="21699" y="40543"/>
                    <a:pt x="-9508" y="42548"/>
                    <a:pt x="2860" y="57728"/>
                  </a:cubicBezTo>
                  <a:cubicBezTo>
                    <a:pt x="16488" y="64373"/>
                    <a:pt x="33265" y="55494"/>
                    <a:pt x="47695" y="54692"/>
                  </a:cubicBezTo>
                  <a:cubicBezTo>
                    <a:pt x="101118" y="47131"/>
                    <a:pt x="154312" y="39856"/>
                    <a:pt x="207163" y="28800"/>
                  </a:cubicBezTo>
                  <a:cubicBezTo>
                    <a:pt x="215065" y="27540"/>
                    <a:pt x="220734" y="20265"/>
                    <a:pt x="219589" y="12245"/>
                  </a:cubicBezTo>
                  <a:cubicBezTo>
                    <a:pt x="216382" y="-5742"/>
                    <a:pt x="197086" y="617"/>
                    <a:pt x="184603" y="33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6" name="Google Shape;2296;p23"/>
            <p:cNvSpPr/>
            <p:nvPr/>
          </p:nvSpPr>
          <p:spPr>
            <a:xfrm>
              <a:off x="17119794" y="6054173"/>
              <a:ext cx="366462" cy="383796"/>
            </a:xfrm>
            <a:custGeom>
              <a:rect b="b" l="l" r="r" t="t"/>
              <a:pathLst>
                <a:path extrusionOk="0" h="383796" w="366462">
                  <a:moveTo>
                    <a:pt x="351651" y="215689"/>
                  </a:moveTo>
                  <a:cubicBezTo>
                    <a:pt x="371692" y="204118"/>
                    <a:pt x="373238" y="173586"/>
                    <a:pt x="358007" y="157489"/>
                  </a:cubicBezTo>
                  <a:cubicBezTo>
                    <a:pt x="352797" y="152448"/>
                    <a:pt x="345124" y="153823"/>
                    <a:pt x="339054" y="150673"/>
                  </a:cubicBezTo>
                  <a:cubicBezTo>
                    <a:pt x="332011" y="147064"/>
                    <a:pt x="328976" y="138128"/>
                    <a:pt x="332068" y="130967"/>
                  </a:cubicBezTo>
                  <a:cubicBezTo>
                    <a:pt x="334931" y="123921"/>
                    <a:pt x="343005" y="121515"/>
                    <a:pt x="347529" y="115787"/>
                  </a:cubicBezTo>
                  <a:cubicBezTo>
                    <a:pt x="363790" y="99977"/>
                    <a:pt x="354915" y="72080"/>
                    <a:pt x="336363" y="62170"/>
                  </a:cubicBezTo>
                  <a:cubicBezTo>
                    <a:pt x="321304" y="53463"/>
                    <a:pt x="303897" y="57874"/>
                    <a:pt x="287520" y="59306"/>
                  </a:cubicBezTo>
                  <a:cubicBezTo>
                    <a:pt x="278988" y="60108"/>
                    <a:pt x="269083" y="60452"/>
                    <a:pt x="263185" y="52948"/>
                  </a:cubicBezTo>
                  <a:cubicBezTo>
                    <a:pt x="255569" y="41205"/>
                    <a:pt x="261753" y="25165"/>
                    <a:pt x="252534" y="13766"/>
                  </a:cubicBezTo>
                  <a:cubicBezTo>
                    <a:pt x="228199" y="-16021"/>
                    <a:pt x="174661" y="7866"/>
                    <a:pt x="157426" y="35018"/>
                  </a:cubicBezTo>
                  <a:cubicBezTo>
                    <a:pt x="153189" y="41606"/>
                    <a:pt x="150555" y="48651"/>
                    <a:pt x="148951" y="56041"/>
                  </a:cubicBezTo>
                  <a:cubicBezTo>
                    <a:pt x="148264" y="59363"/>
                    <a:pt x="148150" y="66925"/>
                    <a:pt x="142882" y="65206"/>
                  </a:cubicBezTo>
                  <a:cubicBezTo>
                    <a:pt x="142138" y="64633"/>
                    <a:pt x="141508" y="64060"/>
                    <a:pt x="140935" y="63373"/>
                  </a:cubicBezTo>
                  <a:cubicBezTo>
                    <a:pt x="140477" y="63660"/>
                    <a:pt x="139962" y="63889"/>
                    <a:pt x="139389" y="64060"/>
                  </a:cubicBezTo>
                  <a:cubicBezTo>
                    <a:pt x="136755" y="64404"/>
                    <a:pt x="134178" y="62915"/>
                    <a:pt x="133148" y="60509"/>
                  </a:cubicBezTo>
                  <a:cubicBezTo>
                    <a:pt x="127708" y="51516"/>
                    <a:pt x="119348" y="44813"/>
                    <a:pt x="110816" y="38913"/>
                  </a:cubicBezTo>
                  <a:cubicBezTo>
                    <a:pt x="78178" y="16172"/>
                    <a:pt x="51094" y="26196"/>
                    <a:pt x="68559" y="68013"/>
                  </a:cubicBezTo>
                  <a:cubicBezTo>
                    <a:pt x="72395" y="79871"/>
                    <a:pt x="62317" y="89093"/>
                    <a:pt x="52068" y="92759"/>
                  </a:cubicBezTo>
                  <a:cubicBezTo>
                    <a:pt x="27675" y="101867"/>
                    <a:pt x="-20824" y="129306"/>
                    <a:pt x="9867" y="157948"/>
                  </a:cubicBezTo>
                  <a:cubicBezTo>
                    <a:pt x="16910" y="165967"/>
                    <a:pt x="31053" y="166425"/>
                    <a:pt x="35004" y="176794"/>
                  </a:cubicBezTo>
                  <a:cubicBezTo>
                    <a:pt x="37581" y="189396"/>
                    <a:pt x="25213" y="198389"/>
                    <a:pt x="19601" y="208414"/>
                  </a:cubicBezTo>
                  <a:cubicBezTo>
                    <a:pt x="9008" y="225026"/>
                    <a:pt x="6718" y="247023"/>
                    <a:pt x="11814" y="265869"/>
                  </a:cubicBezTo>
                  <a:cubicBezTo>
                    <a:pt x="20117" y="295141"/>
                    <a:pt x="48747" y="272972"/>
                    <a:pt x="51438" y="297375"/>
                  </a:cubicBezTo>
                  <a:cubicBezTo>
                    <a:pt x="51667" y="303790"/>
                    <a:pt x="47430" y="308888"/>
                    <a:pt x="44681" y="314273"/>
                  </a:cubicBezTo>
                  <a:cubicBezTo>
                    <a:pt x="26473" y="351965"/>
                    <a:pt x="63634" y="379518"/>
                    <a:pt x="98334" y="381752"/>
                  </a:cubicBezTo>
                  <a:cubicBezTo>
                    <a:pt x="104174" y="381352"/>
                    <a:pt x="110301" y="383586"/>
                    <a:pt x="113794" y="387939"/>
                  </a:cubicBezTo>
                  <a:cubicBezTo>
                    <a:pt x="117917" y="385762"/>
                    <a:pt x="123127" y="385361"/>
                    <a:pt x="128052" y="386049"/>
                  </a:cubicBezTo>
                  <a:cubicBezTo>
                    <a:pt x="133778" y="385018"/>
                    <a:pt x="138645" y="381581"/>
                    <a:pt x="143913" y="379347"/>
                  </a:cubicBezTo>
                  <a:cubicBezTo>
                    <a:pt x="150841" y="376311"/>
                    <a:pt x="158800" y="377227"/>
                    <a:pt x="165099" y="381122"/>
                  </a:cubicBezTo>
                  <a:cubicBezTo>
                    <a:pt x="171340" y="383757"/>
                    <a:pt x="178956" y="381180"/>
                    <a:pt x="185197" y="380492"/>
                  </a:cubicBezTo>
                  <a:cubicBezTo>
                    <a:pt x="205009" y="377456"/>
                    <a:pt x="225851" y="364625"/>
                    <a:pt x="229230" y="343430"/>
                  </a:cubicBezTo>
                  <a:cubicBezTo>
                    <a:pt x="228485" y="333692"/>
                    <a:pt x="227569" y="321319"/>
                    <a:pt x="238620" y="317137"/>
                  </a:cubicBezTo>
                  <a:cubicBezTo>
                    <a:pt x="244003" y="314846"/>
                    <a:pt x="249500" y="316335"/>
                    <a:pt x="254825" y="317710"/>
                  </a:cubicBezTo>
                  <a:cubicBezTo>
                    <a:pt x="269369" y="319600"/>
                    <a:pt x="284714" y="316622"/>
                    <a:pt x="297941" y="310492"/>
                  </a:cubicBezTo>
                  <a:cubicBezTo>
                    <a:pt x="316494" y="300525"/>
                    <a:pt x="345009" y="274003"/>
                    <a:pt x="322162" y="254584"/>
                  </a:cubicBezTo>
                  <a:cubicBezTo>
                    <a:pt x="307790" y="232702"/>
                    <a:pt x="337852" y="224682"/>
                    <a:pt x="351651" y="21568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7" name="Google Shape;2297;p23"/>
            <p:cNvSpPr/>
            <p:nvPr/>
          </p:nvSpPr>
          <p:spPr>
            <a:xfrm>
              <a:off x="16699238" y="5789257"/>
              <a:ext cx="435174" cy="206219"/>
            </a:xfrm>
            <a:custGeom>
              <a:rect b="b" l="l" r="r" t="t"/>
              <a:pathLst>
                <a:path extrusionOk="0" h="206219" w="435174">
                  <a:moveTo>
                    <a:pt x="355412" y="203756"/>
                  </a:moveTo>
                  <a:cubicBezTo>
                    <a:pt x="382209" y="198314"/>
                    <a:pt x="409121" y="193330"/>
                    <a:pt x="436091" y="188690"/>
                  </a:cubicBezTo>
                  <a:cubicBezTo>
                    <a:pt x="425040" y="180327"/>
                    <a:pt x="414046" y="171907"/>
                    <a:pt x="402479" y="164231"/>
                  </a:cubicBezTo>
                  <a:cubicBezTo>
                    <a:pt x="342986" y="124304"/>
                    <a:pt x="282520" y="85753"/>
                    <a:pt x="223428" y="45254"/>
                  </a:cubicBezTo>
                  <a:cubicBezTo>
                    <a:pt x="217587" y="40671"/>
                    <a:pt x="180941" y="17700"/>
                    <a:pt x="162675" y="0"/>
                  </a:cubicBezTo>
                  <a:cubicBezTo>
                    <a:pt x="134160" y="5041"/>
                    <a:pt x="105587" y="9795"/>
                    <a:pt x="76900" y="14149"/>
                  </a:cubicBezTo>
                  <a:cubicBezTo>
                    <a:pt x="51133" y="18789"/>
                    <a:pt x="25939" y="26637"/>
                    <a:pt x="0" y="29100"/>
                  </a:cubicBezTo>
                  <a:cubicBezTo>
                    <a:pt x="5440" y="32021"/>
                    <a:pt x="10650" y="35172"/>
                    <a:pt x="15002" y="36776"/>
                  </a:cubicBezTo>
                  <a:cubicBezTo>
                    <a:pt x="27542" y="44795"/>
                    <a:pt x="41513" y="50466"/>
                    <a:pt x="54969" y="56882"/>
                  </a:cubicBezTo>
                  <a:cubicBezTo>
                    <a:pt x="57374" y="56538"/>
                    <a:pt x="59894" y="56825"/>
                    <a:pt x="62413" y="58085"/>
                  </a:cubicBezTo>
                  <a:cubicBezTo>
                    <a:pt x="100090" y="75957"/>
                    <a:pt x="135877" y="97209"/>
                    <a:pt x="172810" y="116514"/>
                  </a:cubicBezTo>
                  <a:cubicBezTo>
                    <a:pt x="204532" y="134443"/>
                    <a:pt x="232246" y="158273"/>
                    <a:pt x="263281" y="177005"/>
                  </a:cubicBezTo>
                  <a:cubicBezTo>
                    <a:pt x="284295" y="190237"/>
                    <a:pt x="305481" y="199288"/>
                    <a:pt x="326610" y="210974"/>
                  </a:cubicBezTo>
                  <a:cubicBezTo>
                    <a:pt x="335485" y="206677"/>
                    <a:pt x="346079" y="206334"/>
                    <a:pt x="355412" y="203756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8" name="Google Shape;2298;p23"/>
            <p:cNvSpPr/>
            <p:nvPr/>
          </p:nvSpPr>
          <p:spPr>
            <a:xfrm>
              <a:off x="17474020" y="6234232"/>
              <a:ext cx="486708" cy="372340"/>
            </a:xfrm>
            <a:custGeom>
              <a:rect b="b" l="l" r="r" t="t"/>
              <a:pathLst>
                <a:path extrusionOk="0" h="372340" w="486708">
                  <a:moveTo>
                    <a:pt x="344132" y="183249"/>
                  </a:moveTo>
                  <a:cubicBezTo>
                    <a:pt x="277367" y="137766"/>
                    <a:pt x="209170" y="95434"/>
                    <a:pt x="139542" y="54705"/>
                  </a:cubicBezTo>
                  <a:cubicBezTo>
                    <a:pt x="108336" y="36088"/>
                    <a:pt x="73922" y="19763"/>
                    <a:pt x="42888" y="0"/>
                  </a:cubicBezTo>
                  <a:cubicBezTo>
                    <a:pt x="43517" y="9165"/>
                    <a:pt x="42430" y="18445"/>
                    <a:pt x="39795" y="26866"/>
                  </a:cubicBezTo>
                  <a:cubicBezTo>
                    <a:pt x="33841" y="46113"/>
                    <a:pt x="17407" y="59345"/>
                    <a:pt x="0" y="68110"/>
                  </a:cubicBezTo>
                  <a:cubicBezTo>
                    <a:pt x="1489" y="71146"/>
                    <a:pt x="2691" y="74182"/>
                    <a:pt x="3607" y="77218"/>
                  </a:cubicBezTo>
                  <a:cubicBezTo>
                    <a:pt x="4752" y="77676"/>
                    <a:pt x="5783" y="78249"/>
                    <a:pt x="6814" y="78822"/>
                  </a:cubicBezTo>
                  <a:cubicBezTo>
                    <a:pt x="22102" y="88273"/>
                    <a:pt x="35444" y="98699"/>
                    <a:pt x="50560" y="107750"/>
                  </a:cubicBezTo>
                  <a:cubicBezTo>
                    <a:pt x="88867" y="131006"/>
                    <a:pt x="128376" y="152316"/>
                    <a:pt x="167428" y="174141"/>
                  </a:cubicBezTo>
                  <a:cubicBezTo>
                    <a:pt x="198463" y="190753"/>
                    <a:pt x="227665" y="210401"/>
                    <a:pt x="257154" y="229476"/>
                  </a:cubicBezTo>
                  <a:cubicBezTo>
                    <a:pt x="325121" y="268085"/>
                    <a:pt x="388451" y="313911"/>
                    <a:pt x="451608" y="359738"/>
                  </a:cubicBezTo>
                  <a:cubicBezTo>
                    <a:pt x="459796" y="365237"/>
                    <a:pt x="467813" y="370908"/>
                    <a:pt x="475543" y="377095"/>
                  </a:cubicBezTo>
                  <a:cubicBezTo>
                    <a:pt x="479608" y="344558"/>
                    <a:pt x="483788" y="312021"/>
                    <a:pt x="488140" y="279484"/>
                  </a:cubicBezTo>
                  <a:cubicBezTo>
                    <a:pt x="438496" y="250041"/>
                    <a:pt x="392230" y="214697"/>
                    <a:pt x="344132" y="18324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9" name="Google Shape;2299;p23"/>
            <p:cNvSpPr/>
            <p:nvPr/>
          </p:nvSpPr>
          <p:spPr>
            <a:xfrm>
              <a:off x="17026306" y="5996335"/>
              <a:ext cx="246217" cy="97381"/>
            </a:xfrm>
            <a:custGeom>
              <a:rect b="b" l="l" r="r" t="t"/>
              <a:pathLst>
                <a:path extrusionOk="0" h="97381" w="246217">
                  <a:moveTo>
                    <a:pt x="135477" y="0"/>
                  </a:moveTo>
                  <a:cubicBezTo>
                    <a:pt x="124483" y="1604"/>
                    <a:pt x="113546" y="3093"/>
                    <a:pt x="102552" y="4583"/>
                  </a:cubicBezTo>
                  <a:cubicBezTo>
                    <a:pt x="71747" y="8421"/>
                    <a:pt x="40883" y="15295"/>
                    <a:pt x="9849" y="16669"/>
                  </a:cubicBezTo>
                  <a:cubicBezTo>
                    <a:pt x="8933" y="22169"/>
                    <a:pt x="4810" y="24345"/>
                    <a:pt x="57" y="24517"/>
                  </a:cubicBezTo>
                  <a:cubicBezTo>
                    <a:pt x="0" y="24975"/>
                    <a:pt x="0" y="25434"/>
                    <a:pt x="0" y="25892"/>
                  </a:cubicBezTo>
                  <a:cubicBezTo>
                    <a:pt x="43002" y="52815"/>
                    <a:pt x="89268" y="74354"/>
                    <a:pt x="132728" y="100589"/>
                  </a:cubicBezTo>
                  <a:cubicBezTo>
                    <a:pt x="133702" y="62782"/>
                    <a:pt x="174814" y="46113"/>
                    <a:pt x="211289" y="77504"/>
                  </a:cubicBezTo>
                  <a:cubicBezTo>
                    <a:pt x="215526" y="79910"/>
                    <a:pt x="225546" y="89992"/>
                    <a:pt x="232074" y="100016"/>
                  </a:cubicBezTo>
                  <a:cubicBezTo>
                    <a:pt x="234021" y="91653"/>
                    <a:pt x="238029" y="83290"/>
                    <a:pt x="241236" y="78421"/>
                  </a:cubicBezTo>
                  <a:cubicBezTo>
                    <a:pt x="242839" y="75843"/>
                    <a:pt x="244671" y="73322"/>
                    <a:pt x="246618" y="70916"/>
                  </a:cubicBezTo>
                  <a:cubicBezTo>
                    <a:pt x="243068" y="68797"/>
                    <a:pt x="239747" y="66334"/>
                    <a:pt x="236655" y="64157"/>
                  </a:cubicBezTo>
                  <a:cubicBezTo>
                    <a:pt x="222225" y="54190"/>
                    <a:pt x="207223" y="45082"/>
                    <a:pt x="192393" y="35802"/>
                  </a:cubicBezTo>
                  <a:cubicBezTo>
                    <a:pt x="173841" y="23142"/>
                    <a:pt x="154830" y="11399"/>
                    <a:pt x="135477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23"/>
            <p:cNvSpPr/>
            <p:nvPr/>
          </p:nvSpPr>
          <p:spPr>
            <a:xfrm>
              <a:off x="16964294" y="7110663"/>
              <a:ext cx="463804" cy="389524"/>
            </a:xfrm>
            <a:custGeom>
              <a:rect b="b" l="l" r="r" t="t"/>
              <a:pathLst>
                <a:path extrusionOk="0" h="389524" w="463804">
                  <a:moveTo>
                    <a:pt x="0" y="130892"/>
                  </a:moveTo>
                  <a:cubicBezTo>
                    <a:pt x="26225" y="146988"/>
                    <a:pt x="48327" y="170131"/>
                    <a:pt x="73064" y="188404"/>
                  </a:cubicBezTo>
                  <a:cubicBezTo>
                    <a:pt x="128835" y="232226"/>
                    <a:pt x="185808" y="274501"/>
                    <a:pt x="241522" y="318322"/>
                  </a:cubicBezTo>
                  <a:cubicBezTo>
                    <a:pt x="273072" y="343068"/>
                    <a:pt x="305367" y="366955"/>
                    <a:pt x="336802" y="391702"/>
                  </a:cubicBezTo>
                  <a:cubicBezTo>
                    <a:pt x="370013" y="388093"/>
                    <a:pt x="403167" y="384312"/>
                    <a:pt x="435175" y="376350"/>
                  </a:cubicBezTo>
                  <a:cubicBezTo>
                    <a:pt x="446341" y="374975"/>
                    <a:pt x="457449" y="373314"/>
                    <a:pt x="468443" y="371366"/>
                  </a:cubicBezTo>
                  <a:cubicBezTo>
                    <a:pt x="312009" y="251759"/>
                    <a:pt x="151968" y="135417"/>
                    <a:pt x="8761" y="0"/>
                  </a:cubicBezTo>
                  <a:cubicBezTo>
                    <a:pt x="7043" y="43707"/>
                    <a:pt x="3894" y="87300"/>
                    <a:pt x="0" y="13089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23"/>
            <p:cNvSpPr/>
            <p:nvPr/>
          </p:nvSpPr>
          <p:spPr>
            <a:xfrm>
              <a:off x="16665970" y="6912922"/>
              <a:ext cx="274847" cy="297872"/>
            </a:xfrm>
            <a:custGeom>
              <a:rect b="b" l="l" r="r" t="t"/>
              <a:pathLst>
                <a:path extrusionOk="0" h="297872" w="274847">
                  <a:moveTo>
                    <a:pt x="6127" y="0"/>
                  </a:moveTo>
                  <a:cubicBezTo>
                    <a:pt x="4352" y="33511"/>
                    <a:pt x="2290" y="67021"/>
                    <a:pt x="0" y="100475"/>
                  </a:cubicBezTo>
                  <a:cubicBezTo>
                    <a:pt x="2004" y="101391"/>
                    <a:pt x="3779" y="102880"/>
                    <a:pt x="4638" y="104943"/>
                  </a:cubicBezTo>
                  <a:cubicBezTo>
                    <a:pt x="9333" y="109525"/>
                    <a:pt x="14773" y="113306"/>
                    <a:pt x="19239" y="118175"/>
                  </a:cubicBezTo>
                  <a:cubicBezTo>
                    <a:pt x="19297" y="118232"/>
                    <a:pt x="19297" y="118232"/>
                    <a:pt x="19354" y="118290"/>
                  </a:cubicBezTo>
                  <a:cubicBezTo>
                    <a:pt x="75869" y="154779"/>
                    <a:pt x="127919" y="198200"/>
                    <a:pt x="184377" y="234918"/>
                  </a:cubicBezTo>
                  <a:cubicBezTo>
                    <a:pt x="213579" y="256399"/>
                    <a:pt x="244156" y="276162"/>
                    <a:pt x="272328" y="299018"/>
                  </a:cubicBezTo>
                  <a:cubicBezTo>
                    <a:pt x="275134" y="264992"/>
                    <a:pt x="276909" y="230908"/>
                    <a:pt x="278455" y="196825"/>
                  </a:cubicBezTo>
                  <a:cubicBezTo>
                    <a:pt x="203960" y="141776"/>
                    <a:pt x="125227" y="93028"/>
                    <a:pt x="52106" y="36203"/>
                  </a:cubicBezTo>
                  <a:cubicBezTo>
                    <a:pt x="48270" y="31678"/>
                    <a:pt x="21873" y="14092"/>
                    <a:pt x="6127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2" name="Google Shape;2302;p23"/>
            <p:cNvSpPr/>
            <p:nvPr/>
          </p:nvSpPr>
          <p:spPr>
            <a:xfrm>
              <a:off x="15908136" y="5336492"/>
              <a:ext cx="320655" cy="263502"/>
            </a:xfrm>
            <a:custGeom>
              <a:rect b="b" l="l" r="r" t="t"/>
              <a:pathLst>
                <a:path extrusionOk="0" h="263502" w="320655">
                  <a:moveTo>
                    <a:pt x="38879" y="258748"/>
                  </a:moveTo>
                  <a:cubicBezTo>
                    <a:pt x="79419" y="230679"/>
                    <a:pt x="121734" y="205188"/>
                    <a:pt x="163935" y="179754"/>
                  </a:cubicBezTo>
                  <a:cubicBezTo>
                    <a:pt x="215068" y="149738"/>
                    <a:pt x="262708" y="113420"/>
                    <a:pt x="316704" y="88502"/>
                  </a:cubicBezTo>
                  <a:cubicBezTo>
                    <a:pt x="318422" y="87872"/>
                    <a:pt x="320140" y="87128"/>
                    <a:pt x="321858" y="86383"/>
                  </a:cubicBezTo>
                  <a:cubicBezTo>
                    <a:pt x="305367" y="68797"/>
                    <a:pt x="289506" y="50696"/>
                    <a:pt x="274332" y="31907"/>
                  </a:cubicBezTo>
                  <a:cubicBezTo>
                    <a:pt x="266316" y="22054"/>
                    <a:pt x="258528" y="12087"/>
                    <a:pt x="250798" y="1948"/>
                  </a:cubicBezTo>
                  <a:cubicBezTo>
                    <a:pt x="250340" y="1375"/>
                    <a:pt x="249767" y="745"/>
                    <a:pt x="249195" y="0"/>
                  </a:cubicBezTo>
                  <a:cubicBezTo>
                    <a:pt x="246046" y="5900"/>
                    <a:pt x="239346" y="11113"/>
                    <a:pt x="234479" y="15180"/>
                  </a:cubicBezTo>
                  <a:cubicBezTo>
                    <a:pt x="209514" y="39525"/>
                    <a:pt x="186094" y="65417"/>
                    <a:pt x="162847" y="91367"/>
                  </a:cubicBezTo>
                  <a:cubicBezTo>
                    <a:pt x="126716" y="133240"/>
                    <a:pt x="88180" y="172823"/>
                    <a:pt x="50274" y="212978"/>
                  </a:cubicBezTo>
                  <a:cubicBezTo>
                    <a:pt x="33612" y="230393"/>
                    <a:pt x="17751" y="248723"/>
                    <a:pt x="0" y="265049"/>
                  </a:cubicBezTo>
                  <a:cubicBezTo>
                    <a:pt x="12082" y="263388"/>
                    <a:pt x="24164" y="262185"/>
                    <a:pt x="36245" y="261154"/>
                  </a:cubicBezTo>
                  <a:cubicBezTo>
                    <a:pt x="37047" y="260294"/>
                    <a:pt x="37906" y="259435"/>
                    <a:pt x="38879" y="258748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3" name="Google Shape;2303;p23"/>
            <p:cNvSpPr/>
            <p:nvPr/>
          </p:nvSpPr>
          <p:spPr>
            <a:xfrm>
              <a:off x="16168897" y="5278063"/>
              <a:ext cx="830267" cy="166120"/>
            </a:xfrm>
            <a:custGeom>
              <a:rect b="b" l="l" r="r" t="t"/>
              <a:pathLst>
                <a:path extrusionOk="0" h="166120" w="830267">
                  <a:moveTo>
                    <a:pt x="67910" y="122758"/>
                  </a:moveTo>
                  <a:cubicBezTo>
                    <a:pt x="84401" y="138167"/>
                    <a:pt x="101178" y="153519"/>
                    <a:pt x="118871" y="167553"/>
                  </a:cubicBezTo>
                  <a:cubicBezTo>
                    <a:pt x="129522" y="171219"/>
                    <a:pt x="141203" y="168985"/>
                    <a:pt x="152197" y="168756"/>
                  </a:cubicBezTo>
                  <a:cubicBezTo>
                    <a:pt x="189129" y="165491"/>
                    <a:pt x="225547" y="157586"/>
                    <a:pt x="262422" y="153805"/>
                  </a:cubicBezTo>
                  <a:cubicBezTo>
                    <a:pt x="325064" y="149795"/>
                    <a:pt x="387764" y="145442"/>
                    <a:pt x="450520" y="143150"/>
                  </a:cubicBezTo>
                  <a:cubicBezTo>
                    <a:pt x="489915" y="139255"/>
                    <a:pt x="530169" y="133126"/>
                    <a:pt x="569678" y="131866"/>
                  </a:cubicBezTo>
                  <a:cubicBezTo>
                    <a:pt x="600312" y="128486"/>
                    <a:pt x="630946" y="125507"/>
                    <a:pt x="661637" y="123044"/>
                  </a:cubicBezTo>
                  <a:cubicBezTo>
                    <a:pt x="656198" y="113821"/>
                    <a:pt x="662153" y="98298"/>
                    <a:pt x="667821" y="89992"/>
                  </a:cubicBezTo>
                  <a:cubicBezTo>
                    <a:pt x="691527" y="53560"/>
                    <a:pt x="770374" y="26350"/>
                    <a:pt x="808967" y="50581"/>
                  </a:cubicBezTo>
                  <a:cubicBezTo>
                    <a:pt x="812574" y="42733"/>
                    <a:pt x="816124" y="34885"/>
                    <a:pt x="819732" y="27095"/>
                  </a:cubicBezTo>
                  <a:cubicBezTo>
                    <a:pt x="823740" y="20106"/>
                    <a:pt x="827118" y="8478"/>
                    <a:pt x="832329" y="0"/>
                  </a:cubicBezTo>
                  <a:cubicBezTo>
                    <a:pt x="829924" y="516"/>
                    <a:pt x="827462" y="802"/>
                    <a:pt x="825229" y="1088"/>
                  </a:cubicBezTo>
                  <a:cubicBezTo>
                    <a:pt x="795225" y="6989"/>
                    <a:pt x="764820" y="10368"/>
                    <a:pt x="734586" y="14607"/>
                  </a:cubicBezTo>
                  <a:cubicBezTo>
                    <a:pt x="701605" y="18846"/>
                    <a:pt x="668509" y="23257"/>
                    <a:pt x="635241" y="24632"/>
                  </a:cubicBezTo>
                  <a:cubicBezTo>
                    <a:pt x="595216" y="25319"/>
                    <a:pt x="555077" y="22398"/>
                    <a:pt x="515052" y="25548"/>
                  </a:cubicBezTo>
                  <a:cubicBezTo>
                    <a:pt x="515797" y="34026"/>
                    <a:pt x="512705" y="44337"/>
                    <a:pt x="509097" y="50867"/>
                  </a:cubicBezTo>
                  <a:cubicBezTo>
                    <a:pt x="488885" y="91882"/>
                    <a:pt x="443420" y="114566"/>
                    <a:pt x="398643" y="113306"/>
                  </a:cubicBezTo>
                  <a:cubicBezTo>
                    <a:pt x="353580" y="113363"/>
                    <a:pt x="302160" y="88216"/>
                    <a:pt x="287101" y="43650"/>
                  </a:cubicBezTo>
                  <a:cubicBezTo>
                    <a:pt x="286815" y="42676"/>
                    <a:pt x="286757" y="41588"/>
                    <a:pt x="286815" y="40442"/>
                  </a:cubicBezTo>
                  <a:cubicBezTo>
                    <a:pt x="191191" y="44280"/>
                    <a:pt x="95509" y="46342"/>
                    <a:pt x="0" y="51727"/>
                  </a:cubicBezTo>
                  <a:cubicBezTo>
                    <a:pt x="22618" y="75385"/>
                    <a:pt x="44147" y="100188"/>
                    <a:pt x="67910" y="122758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4" name="Google Shape;2304;p23"/>
            <p:cNvSpPr/>
            <p:nvPr/>
          </p:nvSpPr>
          <p:spPr>
            <a:xfrm>
              <a:off x="16046131" y="5426312"/>
              <a:ext cx="870349" cy="160392"/>
            </a:xfrm>
            <a:custGeom>
              <a:rect b="b" l="l" r="r" t="t"/>
              <a:pathLst>
                <a:path extrusionOk="0" h="160392" w="870349">
                  <a:moveTo>
                    <a:pt x="728517" y="9795"/>
                  </a:moveTo>
                  <a:cubicBezTo>
                    <a:pt x="675494" y="13748"/>
                    <a:pt x="622586" y="18732"/>
                    <a:pt x="569678" y="24288"/>
                  </a:cubicBezTo>
                  <a:cubicBezTo>
                    <a:pt x="536754" y="24517"/>
                    <a:pt x="503944" y="27095"/>
                    <a:pt x="471077" y="29157"/>
                  </a:cubicBezTo>
                  <a:cubicBezTo>
                    <a:pt x="460827" y="86956"/>
                    <a:pt x="396639" y="120123"/>
                    <a:pt x="341440" y="118404"/>
                  </a:cubicBezTo>
                  <a:cubicBezTo>
                    <a:pt x="302217" y="118118"/>
                    <a:pt x="237399" y="92512"/>
                    <a:pt x="238831" y="46170"/>
                  </a:cubicBezTo>
                  <a:cubicBezTo>
                    <a:pt x="238315" y="46113"/>
                    <a:pt x="237857" y="46056"/>
                    <a:pt x="237342" y="45941"/>
                  </a:cubicBezTo>
                  <a:cubicBezTo>
                    <a:pt x="229440" y="43936"/>
                    <a:pt x="223886" y="38151"/>
                    <a:pt x="218618" y="32308"/>
                  </a:cubicBezTo>
                  <a:cubicBezTo>
                    <a:pt x="211804" y="25548"/>
                    <a:pt x="205047" y="18732"/>
                    <a:pt x="198348" y="11800"/>
                  </a:cubicBezTo>
                  <a:cubicBezTo>
                    <a:pt x="164393" y="28642"/>
                    <a:pt x="133473" y="50925"/>
                    <a:pt x="102610" y="72807"/>
                  </a:cubicBezTo>
                  <a:cubicBezTo>
                    <a:pt x="68712" y="95376"/>
                    <a:pt x="34184" y="116972"/>
                    <a:pt x="0" y="139083"/>
                  </a:cubicBezTo>
                  <a:cubicBezTo>
                    <a:pt x="573" y="139255"/>
                    <a:pt x="1088" y="139427"/>
                    <a:pt x="1718" y="139713"/>
                  </a:cubicBezTo>
                  <a:cubicBezTo>
                    <a:pt x="5841" y="141947"/>
                    <a:pt x="8188" y="146301"/>
                    <a:pt x="10765" y="150082"/>
                  </a:cubicBezTo>
                  <a:cubicBezTo>
                    <a:pt x="13055" y="154149"/>
                    <a:pt x="17350" y="159705"/>
                    <a:pt x="18151" y="164861"/>
                  </a:cubicBezTo>
                  <a:cubicBezTo>
                    <a:pt x="61497" y="160794"/>
                    <a:pt x="104385" y="152488"/>
                    <a:pt x="147730" y="148535"/>
                  </a:cubicBezTo>
                  <a:cubicBezTo>
                    <a:pt x="215068" y="145442"/>
                    <a:pt x="282234" y="142062"/>
                    <a:pt x="349342" y="135532"/>
                  </a:cubicBezTo>
                  <a:cubicBezTo>
                    <a:pt x="442447" y="130376"/>
                    <a:pt x="535723" y="130663"/>
                    <a:pt x="628656" y="121211"/>
                  </a:cubicBezTo>
                  <a:cubicBezTo>
                    <a:pt x="710938" y="117316"/>
                    <a:pt x="792762" y="109869"/>
                    <a:pt x="874644" y="101677"/>
                  </a:cubicBezTo>
                  <a:cubicBezTo>
                    <a:pt x="860043" y="87758"/>
                    <a:pt x="849278" y="69599"/>
                    <a:pt x="844583" y="50524"/>
                  </a:cubicBezTo>
                  <a:cubicBezTo>
                    <a:pt x="842120" y="33797"/>
                    <a:pt x="845041" y="14951"/>
                    <a:pt x="853687" y="0"/>
                  </a:cubicBezTo>
                  <a:cubicBezTo>
                    <a:pt x="811887" y="1833"/>
                    <a:pt x="770088" y="4296"/>
                    <a:pt x="728517" y="979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5" name="Google Shape;2305;p23"/>
            <p:cNvSpPr/>
            <p:nvPr/>
          </p:nvSpPr>
          <p:spPr>
            <a:xfrm>
              <a:off x="16980213" y="5355223"/>
              <a:ext cx="229039" cy="148936"/>
            </a:xfrm>
            <a:custGeom>
              <a:rect b="b" l="l" r="r" t="t"/>
              <a:pathLst>
                <a:path extrusionOk="0" h="148936" w="229039">
                  <a:moveTo>
                    <a:pt x="0" y="33224"/>
                  </a:moveTo>
                  <a:cubicBezTo>
                    <a:pt x="3836" y="34255"/>
                    <a:pt x="7215" y="35344"/>
                    <a:pt x="9104" y="35916"/>
                  </a:cubicBezTo>
                  <a:cubicBezTo>
                    <a:pt x="82970" y="60720"/>
                    <a:pt x="147043" y="105859"/>
                    <a:pt x="215583" y="141489"/>
                  </a:cubicBezTo>
                  <a:cubicBezTo>
                    <a:pt x="220050" y="143437"/>
                    <a:pt x="222684" y="146530"/>
                    <a:pt x="223829" y="150024"/>
                  </a:cubicBezTo>
                  <a:cubicBezTo>
                    <a:pt x="226806" y="149738"/>
                    <a:pt x="229784" y="149452"/>
                    <a:pt x="232704" y="149222"/>
                  </a:cubicBezTo>
                  <a:cubicBezTo>
                    <a:pt x="231444" y="147389"/>
                    <a:pt x="230356" y="145442"/>
                    <a:pt x="229097" y="143723"/>
                  </a:cubicBezTo>
                  <a:cubicBezTo>
                    <a:pt x="209686" y="118691"/>
                    <a:pt x="187641" y="92799"/>
                    <a:pt x="167256" y="69083"/>
                  </a:cubicBezTo>
                  <a:cubicBezTo>
                    <a:pt x="146070" y="46514"/>
                    <a:pt x="125571" y="23371"/>
                    <a:pt x="105358" y="0"/>
                  </a:cubicBezTo>
                  <a:cubicBezTo>
                    <a:pt x="106045" y="4926"/>
                    <a:pt x="103869" y="10254"/>
                    <a:pt x="99976" y="13748"/>
                  </a:cubicBezTo>
                  <a:cubicBezTo>
                    <a:pt x="86291" y="26866"/>
                    <a:pt x="65105" y="26751"/>
                    <a:pt x="47640" y="22971"/>
                  </a:cubicBezTo>
                  <a:cubicBezTo>
                    <a:pt x="43460" y="22856"/>
                    <a:pt x="26626" y="16383"/>
                    <a:pt x="13399" y="8764"/>
                  </a:cubicBezTo>
                  <a:cubicBezTo>
                    <a:pt x="9104" y="17013"/>
                    <a:pt x="4638" y="25147"/>
                    <a:pt x="0" y="3322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6" name="Google Shape;2306;p23"/>
            <p:cNvSpPr/>
            <p:nvPr/>
          </p:nvSpPr>
          <p:spPr>
            <a:xfrm>
              <a:off x="17087517" y="5477293"/>
              <a:ext cx="68711" cy="40098"/>
            </a:xfrm>
            <a:custGeom>
              <a:rect b="b" l="l" r="r" t="t"/>
              <a:pathLst>
                <a:path extrusionOk="0" h="40098" w="68711">
                  <a:moveTo>
                    <a:pt x="4008" y="40213"/>
                  </a:moveTo>
                  <a:cubicBezTo>
                    <a:pt x="26339" y="38494"/>
                    <a:pt x="49129" y="35687"/>
                    <a:pt x="71804" y="32938"/>
                  </a:cubicBezTo>
                  <a:cubicBezTo>
                    <a:pt x="53824" y="22627"/>
                    <a:pt x="36474" y="11227"/>
                    <a:pt x="19010" y="0"/>
                  </a:cubicBezTo>
                  <a:cubicBezTo>
                    <a:pt x="16834" y="15008"/>
                    <a:pt x="10078" y="29272"/>
                    <a:pt x="0" y="40442"/>
                  </a:cubicBezTo>
                  <a:cubicBezTo>
                    <a:pt x="1317" y="40385"/>
                    <a:pt x="2691" y="40327"/>
                    <a:pt x="4008" y="40213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23"/>
            <p:cNvSpPr/>
            <p:nvPr/>
          </p:nvSpPr>
          <p:spPr>
            <a:xfrm>
              <a:off x="15878189" y="5532514"/>
              <a:ext cx="1357058" cy="744680"/>
            </a:xfrm>
            <a:custGeom>
              <a:rect b="b" l="l" r="r" t="t"/>
              <a:pathLst>
                <a:path extrusionOk="0" h="744680" w="1357058">
                  <a:moveTo>
                    <a:pt x="794824" y="281260"/>
                  </a:moveTo>
                  <a:cubicBezTo>
                    <a:pt x="794022" y="278109"/>
                    <a:pt x="797343" y="274615"/>
                    <a:pt x="805474" y="274100"/>
                  </a:cubicBezTo>
                  <a:cubicBezTo>
                    <a:pt x="848591" y="263731"/>
                    <a:pt x="890791" y="249640"/>
                    <a:pt x="934710" y="242766"/>
                  </a:cubicBezTo>
                  <a:cubicBezTo>
                    <a:pt x="1034285" y="226440"/>
                    <a:pt x="1131455" y="198486"/>
                    <a:pt x="1230858" y="181587"/>
                  </a:cubicBezTo>
                  <a:cubicBezTo>
                    <a:pt x="1230170" y="181129"/>
                    <a:pt x="1229483" y="180556"/>
                    <a:pt x="1228854" y="179926"/>
                  </a:cubicBezTo>
                  <a:cubicBezTo>
                    <a:pt x="1218203" y="165319"/>
                    <a:pt x="1228052" y="142005"/>
                    <a:pt x="1233549" y="128371"/>
                  </a:cubicBezTo>
                  <a:cubicBezTo>
                    <a:pt x="1249353" y="94288"/>
                    <a:pt x="1280903" y="68453"/>
                    <a:pt x="1317950" y="61350"/>
                  </a:cubicBezTo>
                  <a:cubicBezTo>
                    <a:pt x="1326596" y="59288"/>
                    <a:pt x="1345205" y="57054"/>
                    <a:pt x="1360723" y="58830"/>
                  </a:cubicBezTo>
                  <a:cubicBezTo>
                    <a:pt x="1360093" y="38952"/>
                    <a:pt x="1358375" y="19247"/>
                    <a:pt x="1354138" y="0"/>
                  </a:cubicBezTo>
                  <a:cubicBezTo>
                    <a:pt x="1277295" y="6874"/>
                    <a:pt x="1201083" y="17872"/>
                    <a:pt x="1123724" y="17930"/>
                  </a:cubicBezTo>
                  <a:cubicBezTo>
                    <a:pt x="1115365" y="18331"/>
                    <a:pt x="1107005" y="18846"/>
                    <a:pt x="1098645" y="19419"/>
                  </a:cubicBezTo>
                  <a:cubicBezTo>
                    <a:pt x="1096125" y="20507"/>
                    <a:pt x="1093205" y="20908"/>
                    <a:pt x="1089941" y="20278"/>
                  </a:cubicBezTo>
                  <a:cubicBezTo>
                    <a:pt x="1089655" y="20221"/>
                    <a:pt x="1089369" y="20164"/>
                    <a:pt x="1089139" y="20106"/>
                  </a:cubicBezTo>
                  <a:cubicBezTo>
                    <a:pt x="1056616" y="22627"/>
                    <a:pt x="1024207" y="26293"/>
                    <a:pt x="991798" y="29673"/>
                  </a:cubicBezTo>
                  <a:cubicBezTo>
                    <a:pt x="992141" y="30074"/>
                    <a:pt x="992428" y="30475"/>
                    <a:pt x="992714" y="30876"/>
                  </a:cubicBezTo>
                  <a:cubicBezTo>
                    <a:pt x="1009949" y="51555"/>
                    <a:pt x="1020599" y="78478"/>
                    <a:pt x="1018996" y="105573"/>
                  </a:cubicBezTo>
                  <a:cubicBezTo>
                    <a:pt x="1017851" y="175802"/>
                    <a:pt x="940550" y="216244"/>
                    <a:pt x="876992" y="205704"/>
                  </a:cubicBezTo>
                  <a:cubicBezTo>
                    <a:pt x="816869" y="198715"/>
                    <a:pt x="776100" y="146015"/>
                    <a:pt x="796542" y="86555"/>
                  </a:cubicBezTo>
                  <a:cubicBezTo>
                    <a:pt x="801409" y="71489"/>
                    <a:pt x="812002" y="53961"/>
                    <a:pt x="825859" y="42046"/>
                  </a:cubicBezTo>
                  <a:cubicBezTo>
                    <a:pt x="733899" y="48003"/>
                    <a:pt x="643257" y="54247"/>
                    <a:pt x="550553" y="54763"/>
                  </a:cubicBezTo>
                  <a:cubicBezTo>
                    <a:pt x="502799" y="56710"/>
                    <a:pt x="455216" y="62095"/>
                    <a:pt x="407518" y="64329"/>
                  </a:cubicBezTo>
                  <a:cubicBezTo>
                    <a:pt x="372590" y="66334"/>
                    <a:pt x="337490" y="65303"/>
                    <a:pt x="302618" y="68625"/>
                  </a:cubicBezTo>
                  <a:cubicBezTo>
                    <a:pt x="266945" y="73036"/>
                    <a:pt x="231272" y="77848"/>
                    <a:pt x="195485" y="80712"/>
                  </a:cubicBezTo>
                  <a:cubicBezTo>
                    <a:pt x="197776" y="92398"/>
                    <a:pt x="196859" y="106776"/>
                    <a:pt x="197604" y="114509"/>
                  </a:cubicBezTo>
                  <a:cubicBezTo>
                    <a:pt x="196058" y="141432"/>
                    <a:pt x="184205" y="167267"/>
                    <a:pt x="166225" y="187201"/>
                  </a:cubicBezTo>
                  <a:cubicBezTo>
                    <a:pt x="135133" y="225008"/>
                    <a:pt x="89039" y="235720"/>
                    <a:pt x="42201" y="227700"/>
                  </a:cubicBezTo>
                  <a:cubicBezTo>
                    <a:pt x="28115" y="224722"/>
                    <a:pt x="12254" y="221857"/>
                    <a:pt x="0" y="213666"/>
                  </a:cubicBezTo>
                  <a:cubicBezTo>
                    <a:pt x="458" y="231710"/>
                    <a:pt x="1489" y="249754"/>
                    <a:pt x="2348" y="267798"/>
                  </a:cubicBezTo>
                  <a:cubicBezTo>
                    <a:pt x="3779" y="312536"/>
                    <a:pt x="3207" y="357275"/>
                    <a:pt x="4638" y="402013"/>
                  </a:cubicBezTo>
                  <a:cubicBezTo>
                    <a:pt x="3665" y="446693"/>
                    <a:pt x="4924" y="491374"/>
                    <a:pt x="6528" y="536055"/>
                  </a:cubicBezTo>
                  <a:cubicBezTo>
                    <a:pt x="23190" y="533649"/>
                    <a:pt x="40368" y="540580"/>
                    <a:pt x="56115" y="545564"/>
                  </a:cubicBezTo>
                  <a:cubicBezTo>
                    <a:pt x="96826" y="557078"/>
                    <a:pt x="127460" y="591734"/>
                    <a:pt x="134561" y="633379"/>
                  </a:cubicBezTo>
                  <a:cubicBezTo>
                    <a:pt x="136049" y="643575"/>
                    <a:pt x="141661" y="662078"/>
                    <a:pt x="139370" y="674852"/>
                  </a:cubicBezTo>
                  <a:cubicBezTo>
                    <a:pt x="140058" y="679950"/>
                    <a:pt x="141775" y="686881"/>
                    <a:pt x="141661" y="692896"/>
                  </a:cubicBezTo>
                  <a:cubicBezTo>
                    <a:pt x="153743" y="684418"/>
                    <a:pt x="169604" y="675425"/>
                    <a:pt x="171894" y="674165"/>
                  </a:cubicBezTo>
                  <a:cubicBezTo>
                    <a:pt x="202643" y="654803"/>
                    <a:pt x="237857" y="645523"/>
                    <a:pt x="273244" y="638878"/>
                  </a:cubicBezTo>
                  <a:cubicBezTo>
                    <a:pt x="325980" y="626276"/>
                    <a:pt x="394520" y="639680"/>
                    <a:pt x="420516" y="691922"/>
                  </a:cubicBezTo>
                  <a:cubicBezTo>
                    <a:pt x="426815" y="704754"/>
                    <a:pt x="423265" y="717471"/>
                    <a:pt x="416050" y="728297"/>
                  </a:cubicBezTo>
                  <a:cubicBezTo>
                    <a:pt x="415306" y="734999"/>
                    <a:pt x="414447" y="741644"/>
                    <a:pt x="413416" y="748346"/>
                  </a:cubicBezTo>
                  <a:cubicBezTo>
                    <a:pt x="425670" y="746971"/>
                    <a:pt x="438496" y="748002"/>
                    <a:pt x="450578" y="746857"/>
                  </a:cubicBezTo>
                  <a:cubicBezTo>
                    <a:pt x="502054" y="745310"/>
                    <a:pt x="553474" y="743935"/>
                    <a:pt x="604950" y="742389"/>
                  </a:cubicBezTo>
                  <a:cubicBezTo>
                    <a:pt x="576492" y="717299"/>
                    <a:pt x="568647" y="671071"/>
                    <a:pt x="571052" y="633952"/>
                  </a:cubicBezTo>
                  <a:cubicBezTo>
                    <a:pt x="575175" y="570368"/>
                    <a:pt x="622644" y="510908"/>
                    <a:pt x="685171" y="496301"/>
                  </a:cubicBezTo>
                  <a:cubicBezTo>
                    <a:pt x="709507" y="490114"/>
                    <a:pt x="740484" y="493608"/>
                    <a:pt x="761041" y="508101"/>
                  </a:cubicBezTo>
                  <a:cubicBezTo>
                    <a:pt x="764877" y="459811"/>
                    <a:pt x="770317" y="411636"/>
                    <a:pt x="774611" y="363347"/>
                  </a:cubicBezTo>
                  <a:cubicBezTo>
                    <a:pt x="776214" y="355499"/>
                    <a:pt x="777589" y="275990"/>
                    <a:pt x="789441" y="287332"/>
                  </a:cubicBezTo>
                  <a:cubicBezTo>
                    <a:pt x="790987" y="284582"/>
                    <a:pt x="792762" y="282577"/>
                    <a:pt x="794824" y="281260"/>
                  </a:cubicBezTo>
                  <a:close/>
                  <a:moveTo>
                    <a:pt x="586341" y="396399"/>
                  </a:moveTo>
                  <a:cubicBezTo>
                    <a:pt x="541564" y="401784"/>
                    <a:pt x="499306" y="412266"/>
                    <a:pt x="456189" y="421202"/>
                  </a:cubicBezTo>
                  <a:cubicBezTo>
                    <a:pt x="457907" y="425957"/>
                    <a:pt x="458594" y="430998"/>
                    <a:pt x="458594" y="436211"/>
                  </a:cubicBezTo>
                  <a:cubicBezTo>
                    <a:pt x="462201" y="503747"/>
                    <a:pt x="398529" y="562577"/>
                    <a:pt x="331935" y="558854"/>
                  </a:cubicBezTo>
                  <a:cubicBezTo>
                    <a:pt x="274618" y="562405"/>
                    <a:pt x="218045" y="528608"/>
                    <a:pt x="207052" y="469893"/>
                  </a:cubicBezTo>
                  <a:cubicBezTo>
                    <a:pt x="206937" y="468232"/>
                    <a:pt x="206765" y="465711"/>
                    <a:pt x="206651" y="462847"/>
                  </a:cubicBezTo>
                  <a:cubicBezTo>
                    <a:pt x="187526" y="466055"/>
                    <a:pt x="168344" y="468175"/>
                    <a:pt x="148876" y="467487"/>
                  </a:cubicBezTo>
                  <a:cubicBezTo>
                    <a:pt x="138111" y="467716"/>
                    <a:pt x="126602" y="459410"/>
                    <a:pt x="127747" y="448068"/>
                  </a:cubicBezTo>
                  <a:cubicBezTo>
                    <a:pt x="122708" y="395941"/>
                    <a:pt x="125514" y="343584"/>
                    <a:pt x="122479" y="291342"/>
                  </a:cubicBezTo>
                  <a:cubicBezTo>
                    <a:pt x="113604" y="281833"/>
                    <a:pt x="117154" y="266595"/>
                    <a:pt x="116925" y="254623"/>
                  </a:cubicBezTo>
                  <a:cubicBezTo>
                    <a:pt x="117612" y="238870"/>
                    <a:pt x="125456" y="229247"/>
                    <a:pt x="140974" y="226039"/>
                  </a:cubicBezTo>
                  <a:cubicBezTo>
                    <a:pt x="159068" y="219852"/>
                    <a:pt x="177792" y="215442"/>
                    <a:pt x="196688" y="212520"/>
                  </a:cubicBezTo>
                  <a:cubicBezTo>
                    <a:pt x="256410" y="204443"/>
                    <a:pt x="315731" y="194476"/>
                    <a:pt x="375167" y="184738"/>
                  </a:cubicBezTo>
                  <a:cubicBezTo>
                    <a:pt x="423322" y="178036"/>
                    <a:pt x="470390" y="166293"/>
                    <a:pt x="518030" y="157987"/>
                  </a:cubicBezTo>
                  <a:cubicBezTo>
                    <a:pt x="549236" y="153290"/>
                    <a:pt x="605924" y="124304"/>
                    <a:pt x="604950" y="178093"/>
                  </a:cubicBezTo>
                  <a:cubicBezTo>
                    <a:pt x="609531" y="228789"/>
                    <a:pt x="612165" y="279656"/>
                    <a:pt x="612394" y="330581"/>
                  </a:cubicBezTo>
                  <a:cubicBezTo>
                    <a:pt x="611020" y="353150"/>
                    <a:pt x="615887" y="391415"/>
                    <a:pt x="586341" y="39639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23"/>
            <p:cNvSpPr/>
            <p:nvPr/>
          </p:nvSpPr>
          <p:spPr>
            <a:xfrm>
              <a:off x="15911630" y="6816629"/>
              <a:ext cx="509612" cy="962355"/>
            </a:xfrm>
            <a:custGeom>
              <a:rect b="b" l="l" r="r" t="t"/>
              <a:pathLst>
                <a:path extrusionOk="0" h="962355" w="509612">
                  <a:moveTo>
                    <a:pt x="514537" y="0"/>
                  </a:moveTo>
                  <a:cubicBezTo>
                    <a:pt x="508696" y="4812"/>
                    <a:pt x="508124" y="12889"/>
                    <a:pt x="507838" y="20106"/>
                  </a:cubicBezTo>
                  <a:cubicBezTo>
                    <a:pt x="502112" y="113249"/>
                    <a:pt x="493809" y="209198"/>
                    <a:pt x="484819" y="302856"/>
                  </a:cubicBezTo>
                  <a:cubicBezTo>
                    <a:pt x="478921" y="378011"/>
                    <a:pt x="482300" y="453453"/>
                    <a:pt x="477719" y="528723"/>
                  </a:cubicBezTo>
                  <a:cubicBezTo>
                    <a:pt x="473882" y="602561"/>
                    <a:pt x="471993" y="676456"/>
                    <a:pt x="471878" y="750408"/>
                  </a:cubicBezTo>
                  <a:cubicBezTo>
                    <a:pt x="471306" y="800130"/>
                    <a:pt x="469874" y="849852"/>
                    <a:pt x="467011" y="899516"/>
                  </a:cubicBezTo>
                  <a:cubicBezTo>
                    <a:pt x="464835" y="920826"/>
                    <a:pt x="465179" y="943452"/>
                    <a:pt x="456361" y="963272"/>
                  </a:cubicBezTo>
                  <a:cubicBezTo>
                    <a:pt x="344647" y="952961"/>
                    <a:pt x="232303" y="951243"/>
                    <a:pt x="120188" y="950899"/>
                  </a:cubicBezTo>
                  <a:cubicBezTo>
                    <a:pt x="117096" y="950784"/>
                    <a:pt x="114062" y="950727"/>
                    <a:pt x="110970" y="950670"/>
                  </a:cubicBezTo>
                  <a:cubicBezTo>
                    <a:pt x="111828" y="949123"/>
                    <a:pt x="112401" y="947405"/>
                    <a:pt x="112573" y="945457"/>
                  </a:cubicBezTo>
                  <a:cubicBezTo>
                    <a:pt x="111256" y="903526"/>
                    <a:pt x="105186" y="861767"/>
                    <a:pt x="101407" y="819950"/>
                  </a:cubicBezTo>
                  <a:cubicBezTo>
                    <a:pt x="95166" y="722111"/>
                    <a:pt x="83542" y="624958"/>
                    <a:pt x="70258" y="527864"/>
                  </a:cubicBezTo>
                  <a:cubicBezTo>
                    <a:pt x="53652" y="415131"/>
                    <a:pt x="37849" y="302397"/>
                    <a:pt x="23763" y="189378"/>
                  </a:cubicBezTo>
                  <a:cubicBezTo>
                    <a:pt x="15174" y="132381"/>
                    <a:pt x="6356" y="75327"/>
                    <a:pt x="286" y="17987"/>
                  </a:cubicBezTo>
                  <a:cubicBezTo>
                    <a:pt x="172" y="17242"/>
                    <a:pt x="57" y="16498"/>
                    <a:pt x="0" y="15753"/>
                  </a:cubicBezTo>
                  <a:cubicBezTo>
                    <a:pt x="67796" y="15524"/>
                    <a:pt x="135591" y="14607"/>
                    <a:pt x="203330" y="11972"/>
                  </a:cubicBezTo>
                  <a:cubicBezTo>
                    <a:pt x="274847" y="10597"/>
                    <a:pt x="346365" y="9051"/>
                    <a:pt x="417825" y="7160"/>
                  </a:cubicBezTo>
                  <a:cubicBezTo>
                    <a:pt x="450062" y="3781"/>
                    <a:pt x="482242" y="974"/>
                    <a:pt x="514537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9" name="Google Shape;2309;p23"/>
            <p:cNvSpPr/>
            <p:nvPr/>
          </p:nvSpPr>
          <p:spPr>
            <a:xfrm>
              <a:off x="15295113" y="6828716"/>
              <a:ext cx="521064" cy="950899"/>
            </a:xfrm>
            <a:custGeom>
              <a:rect b="b" l="l" r="r" t="t"/>
              <a:pathLst>
                <a:path extrusionOk="0" h="950899" w="521064">
                  <a:moveTo>
                    <a:pt x="520034" y="902495"/>
                  </a:moveTo>
                  <a:cubicBezTo>
                    <a:pt x="521007" y="913321"/>
                    <a:pt x="522439" y="924148"/>
                    <a:pt x="524214" y="934860"/>
                  </a:cubicBezTo>
                  <a:cubicBezTo>
                    <a:pt x="482242" y="934573"/>
                    <a:pt x="440271" y="934745"/>
                    <a:pt x="398242" y="935719"/>
                  </a:cubicBezTo>
                  <a:cubicBezTo>
                    <a:pt x="312238" y="933829"/>
                    <a:pt x="226520" y="963330"/>
                    <a:pt x="140916" y="949868"/>
                  </a:cubicBezTo>
                  <a:cubicBezTo>
                    <a:pt x="126544" y="879353"/>
                    <a:pt x="110855" y="809754"/>
                    <a:pt x="96426" y="738150"/>
                  </a:cubicBezTo>
                  <a:cubicBezTo>
                    <a:pt x="76728" y="634639"/>
                    <a:pt x="64875" y="526489"/>
                    <a:pt x="49072" y="421833"/>
                  </a:cubicBezTo>
                  <a:cubicBezTo>
                    <a:pt x="33554" y="281833"/>
                    <a:pt x="7329" y="143380"/>
                    <a:pt x="115" y="2578"/>
                  </a:cubicBezTo>
                  <a:cubicBezTo>
                    <a:pt x="57" y="1776"/>
                    <a:pt x="0" y="917"/>
                    <a:pt x="0" y="0"/>
                  </a:cubicBezTo>
                  <a:cubicBezTo>
                    <a:pt x="7157" y="974"/>
                    <a:pt x="14315" y="1776"/>
                    <a:pt x="21186" y="2921"/>
                  </a:cubicBezTo>
                  <a:cubicBezTo>
                    <a:pt x="61154" y="7332"/>
                    <a:pt x="101350" y="7848"/>
                    <a:pt x="141546" y="7848"/>
                  </a:cubicBezTo>
                  <a:cubicBezTo>
                    <a:pt x="233906" y="3838"/>
                    <a:pt x="326324" y="3265"/>
                    <a:pt x="418799" y="3437"/>
                  </a:cubicBezTo>
                  <a:cubicBezTo>
                    <a:pt x="419486" y="7848"/>
                    <a:pt x="420058" y="12259"/>
                    <a:pt x="420574" y="16669"/>
                  </a:cubicBezTo>
                  <a:cubicBezTo>
                    <a:pt x="432713" y="99501"/>
                    <a:pt x="440557" y="182848"/>
                    <a:pt x="449089" y="266137"/>
                  </a:cubicBezTo>
                  <a:cubicBezTo>
                    <a:pt x="467813" y="452136"/>
                    <a:pt x="479780" y="639222"/>
                    <a:pt x="511273" y="823559"/>
                  </a:cubicBezTo>
                  <a:cubicBezTo>
                    <a:pt x="514995" y="849737"/>
                    <a:pt x="517801" y="876087"/>
                    <a:pt x="520034" y="90249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0" name="Google Shape;2310;p23"/>
            <p:cNvSpPr/>
            <p:nvPr/>
          </p:nvSpPr>
          <p:spPr>
            <a:xfrm>
              <a:off x="15248675" y="6655950"/>
              <a:ext cx="458078" cy="148936"/>
            </a:xfrm>
            <a:custGeom>
              <a:rect b="b" l="l" r="r" t="t"/>
              <a:pathLst>
                <a:path extrusionOk="0" h="148936" w="458078">
                  <a:moveTo>
                    <a:pt x="437465" y="32136"/>
                  </a:moveTo>
                  <a:cubicBezTo>
                    <a:pt x="443477" y="70515"/>
                    <a:pt x="453097" y="108208"/>
                    <a:pt x="460255" y="146415"/>
                  </a:cubicBezTo>
                  <a:cubicBezTo>
                    <a:pt x="417023" y="146473"/>
                    <a:pt x="373850" y="146702"/>
                    <a:pt x="330676" y="147218"/>
                  </a:cubicBezTo>
                  <a:cubicBezTo>
                    <a:pt x="264197" y="148707"/>
                    <a:pt x="197890" y="153003"/>
                    <a:pt x="131411" y="150826"/>
                  </a:cubicBezTo>
                  <a:cubicBezTo>
                    <a:pt x="93734" y="149452"/>
                    <a:pt x="54855" y="147561"/>
                    <a:pt x="17751" y="137823"/>
                  </a:cubicBezTo>
                  <a:cubicBezTo>
                    <a:pt x="10937" y="99386"/>
                    <a:pt x="7387" y="60319"/>
                    <a:pt x="0" y="21997"/>
                  </a:cubicBezTo>
                  <a:cubicBezTo>
                    <a:pt x="21931" y="18846"/>
                    <a:pt x="43403" y="13003"/>
                    <a:pt x="65448" y="10368"/>
                  </a:cubicBezTo>
                  <a:cubicBezTo>
                    <a:pt x="87207" y="10025"/>
                    <a:pt x="108908" y="10082"/>
                    <a:pt x="130667" y="9452"/>
                  </a:cubicBezTo>
                  <a:cubicBezTo>
                    <a:pt x="207681" y="7046"/>
                    <a:pt x="284524" y="3151"/>
                    <a:pt x="361596" y="2635"/>
                  </a:cubicBezTo>
                  <a:cubicBezTo>
                    <a:pt x="386561" y="1604"/>
                    <a:pt x="411584" y="745"/>
                    <a:pt x="436606" y="0"/>
                  </a:cubicBezTo>
                  <a:cubicBezTo>
                    <a:pt x="434946" y="10483"/>
                    <a:pt x="436377" y="21596"/>
                    <a:pt x="437465" y="3213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1" name="Google Shape;2311;p23"/>
            <p:cNvSpPr/>
            <p:nvPr/>
          </p:nvSpPr>
          <p:spPr>
            <a:xfrm>
              <a:off x="15890994" y="6638685"/>
              <a:ext cx="566872" cy="160392"/>
            </a:xfrm>
            <a:custGeom>
              <a:rect b="b" l="l" r="r" t="t"/>
              <a:pathLst>
                <a:path extrusionOk="0" h="160392" w="566872">
                  <a:moveTo>
                    <a:pt x="569186" y="768"/>
                  </a:moveTo>
                  <a:cubicBezTo>
                    <a:pt x="566781" y="49802"/>
                    <a:pt x="571991" y="99467"/>
                    <a:pt x="565349" y="148214"/>
                  </a:cubicBezTo>
                  <a:cubicBezTo>
                    <a:pt x="511926" y="146439"/>
                    <a:pt x="459533" y="155604"/>
                    <a:pt x="406167" y="156463"/>
                  </a:cubicBezTo>
                  <a:cubicBezTo>
                    <a:pt x="276244" y="157723"/>
                    <a:pt x="146494" y="165629"/>
                    <a:pt x="16628" y="163967"/>
                  </a:cubicBezTo>
                  <a:cubicBezTo>
                    <a:pt x="14281" y="146210"/>
                    <a:pt x="11990" y="128452"/>
                    <a:pt x="9757" y="110694"/>
                  </a:cubicBezTo>
                  <a:cubicBezTo>
                    <a:pt x="6493" y="78329"/>
                    <a:pt x="-1981" y="45735"/>
                    <a:pt x="424" y="13141"/>
                  </a:cubicBezTo>
                  <a:cubicBezTo>
                    <a:pt x="93643" y="12053"/>
                    <a:pt x="186862" y="11709"/>
                    <a:pt x="280081" y="10735"/>
                  </a:cubicBezTo>
                  <a:cubicBezTo>
                    <a:pt x="332702" y="8100"/>
                    <a:pt x="385382" y="7928"/>
                    <a:pt x="438061" y="7069"/>
                  </a:cubicBezTo>
                  <a:cubicBezTo>
                    <a:pt x="481807" y="6210"/>
                    <a:pt x="525439" y="-2612"/>
                    <a:pt x="569186" y="76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2" name="Google Shape;2312;p23"/>
            <p:cNvSpPr/>
            <p:nvPr/>
          </p:nvSpPr>
          <p:spPr>
            <a:xfrm>
              <a:off x="15267113" y="6443888"/>
              <a:ext cx="572598" cy="200490"/>
            </a:xfrm>
            <a:custGeom>
              <a:rect b="b" l="l" r="r" t="t"/>
              <a:pathLst>
                <a:path extrusionOk="0" h="200490" w="572598">
                  <a:moveTo>
                    <a:pt x="577236" y="0"/>
                  </a:moveTo>
                  <a:cubicBezTo>
                    <a:pt x="552729" y="29157"/>
                    <a:pt x="530684" y="60376"/>
                    <a:pt x="505433" y="89018"/>
                  </a:cubicBezTo>
                  <a:cubicBezTo>
                    <a:pt x="487682" y="110213"/>
                    <a:pt x="470390" y="131808"/>
                    <a:pt x="453498" y="153691"/>
                  </a:cubicBezTo>
                  <a:cubicBezTo>
                    <a:pt x="446455" y="163028"/>
                    <a:pt x="439355" y="172422"/>
                    <a:pt x="432770" y="182046"/>
                  </a:cubicBezTo>
                  <a:cubicBezTo>
                    <a:pt x="353121" y="184165"/>
                    <a:pt x="273530" y="186628"/>
                    <a:pt x="193939" y="188977"/>
                  </a:cubicBezTo>
                  <a:cubicBezTo>
                    <a:pt x="153628" y="190753"/>
                    <a:pt x="113317" y="192185"/>
                    <a:pt x="73006" y="192528"/>
                  </a:cubicBezTo>
                  <a:cubicBezTo>
                    <a:pt x="50102" y="191440"/>
                    <a:pt x="27657" y="194476"/>
                    <a:pt x="5382" y="199746"/>
                  </a:cubicBezTo>
                  <a:cubicBezTo>
                    <a:pt x="3607" y="200147"/>
                    <a:pt x="1775" y="200491"/>
                    <a:pt x="0" y="200777"/>
                  </a:cubicBezTo>
                  <a:cubicBezTo>
                    <a:pt x="6413" y="195049"/>
                    <a:pt x="12826" y="189263"/>
                    <a:pt x="19583" y="183993"/>
                  </a:cubicBezTo>
                  <a:cubicBezTo>
                    <a:pt x="83657" y="128543"/>
                    <a:pt x="145898" y="70916"/>
                    <a:pt x="208254" y="13519"/>
                  </a:cubicBezTo>
                  <a:cubicBezTo>
                    <a:pt x="215698" y="16211"/>
                    <a:pt x="233048" y="15753"/>
                    <a:pt x="237056" y="15753"/>
                  </a:cubicBezTo>
                  <a:cubicBezTo>
                    <a:pt x="268606" y="16211"/>
                    <a:pt x="299297" y="11170"/>
                    <a:pt x="330847" y="10483"/>
                  </a:cubicBezTo>
                  <a:cubicBezTo>
                    <a:pt x="340181" y="8879"/>
                    <a:pt x="356786" y="11457"/>
                    <a:pt x="366005" y="6129"/>
                  </a:cubicBezTo>
                  <a:cubicBezTo>
                    <a:pt x="383927" y="21768"/>
                    <a:pt x="408034" y="31277"/>
                    <a:pt x="439698" y="31792"/>
                  </a:cubicBezTo>
                  <a:cubicBezTo>
                    <a:pt x="482357" y="33110"/>
                    <a:pt x="533719" y="20450"/>
                    <a:pt x="577236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3" name="Google Shape;2313;p23"/>
            <p:cNvSpPr/>
            <p:nvPr/>
          </p:nvSpPr>
          <p:spPr>
            <a:xfrm>
              <a:off x="15903898" y="6424297"/>
              <a:ext cx="618406" cy="194762"/>
            </a:xfrm>
            <a:custGeom>
              <a:rect b="b" l="l" r="r" t="t"/>
              <a:pathLst>
                <a:path extrusionOk="0" h="194762" w="618406">
                  <a:moveTo>
                    <a:pt x="622243" y="62038"/>
                  </a:moveTo>
                  <a:cubicBezTo>
                    <a:pt x="614742" y="74697"/>
                    <a:pt x="607470" y="87471"/>
                    <a:pt x="600484" y="100360"/>
                  </a:cubicBezTo>
                  <a:cubicBezTo>
                    <a:pt x="589662" y="118805"/>
                    <a:pt x="578324" y="136907"/>
                    <a:pt x="566987" y="155065"/>
                  </a:cubicBezTo>
                  <a:cubicBezTo>
                    <a:pt x="560746" y="164116"/>
                    <a:pt x="552271" y="177978"/>
                    <a:pt x="562864" y="186342"/>
                  </a:cubicBezTo>
                  <a:cubicBezTo>
                    <a:pt x="557367" y="184967"/>
                    <a:pt x="551298" y="184566"/>
                    <a:pt x="545114" y="184853"/>
                  </a:cubicBezTo>
                  <a:cubicBezTo>
                    <a:pt x="508868" y="184165"/>
                    <a:pt x="472852" y="189321"/>
                    <a:pt x="436778" y="191440"/>
                  </a:cubicBezTo>
                  <a:cubicBezTo>
                    <a:pt x="330447" y="192872"/>
                    <a:pt x="224230" y="197913"/>
                    <a:pt x="117955" y="196710"/>
                  </a:cubicBezTo>
                  <a:cubicBezTo>
                    <a:pt x="78618" y="196710"/>
                    <a:pt x="39337" y="196997"/>
                    <a:pt x="0" y="197512"/>
                  </a:cubicBezTo>
                  <a:cubicBezTo>
                    <a:pt x="8474" y="181645"/>
                    <a:pt x="18380" y="166293"/>
                    <a:pt x="26511" y="150368"/>
                  </a:cubicBezTo>
                  <a:cubicBezTo>
                    <a:pt x="39567" y="125221"/>
                    <a:pt x="51534" y="99443"/>
                    <a:pt x="64246" y="74067"/>
                  </a:cubicBezTo>
                  <a:cubicBezTo>
                    <a:pt x="73350" y="55450"/>
                    <a:pt x="81309" y="36260"/>
                    <a:pt x="89154" y="17128"/>
                  </a:cubicBezTo>
                  <a:cubicBezTo>
                    <a:pt x="90757" y="11686"/>
                    <a:pt x="94880" y="5786"/>
                    <a:pt x="93963" y="0"/>
                  </a:cubicBezTo>
                  <a:cubicBezTo>
                    <a:pt x="103640" y="9509"/>
                    <a:pt x="118814" y="15352"/>
                    <a:pt x="129923" y="22111"/>
                  </a:cubicBezTo>
                  <a:cubicBezTo>
                    <a:pt x="184491" y="50925"/>
                    <a:pt x="244557" y="57856"/>
                    <a:pt x="305939" y="57684"/>
                  </a:cubicBezTo>
                  <a:cubicBezTo>
                    <a:pt x="320312" y="58830"/>
                    <a:pt x="333080" y="57913"/>
                    <a:pt x="342357" y="49951"/>
                  </a:cubicBezTo>
                  <a:cubicBezTo>
                    <a:pt x="346308" y="50237"/>
                    <a:pt x="350201" y="50409"/>
                    <a:pt x="353923" y="50925"/>
                  </a:cubicBezTo>
                  <a:cubicBezTo>
                    <a:pt x="443420" y="54763"/>
                    <a:pt x="532631" y="56309"/>
                    <a:pt x="622243" y="6203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23"/>
            <p:cNvSpPr/>
            <p:nvPr/>
          </p:nvSpPr>
          <p:spPr>
            <a:xfrm>
              <a:off x="16277005" y="6298561"/>
              <a:ext cx="349285" cy="63011"/>
            </a:xfrm>
            <a:custGeom>
              <a:rect b="b" l="l" r="r" t="t"/>
              <a:pathLst>
                <a:path extrusionOk="0" h="63011" w="349285">
                  <a:moveTo>
                    <a:pt x="353923" y="3494"/>
                  </a:moveTo>
                  <a:cubicBezTo>
                    <a:pt x="344590" y="24345"/>
                    <a:pt x="334054" y="44623"/>
                    <a:pt x="322945" y="64558"/>
                  </a:cubicBezTo>
                  <a:cubicBezTo>
                    <a:pt x="320770" y="64501"/>
                    <a:pt x="318594" y="64730"/>
                    <a:pt x="316475" y="64959"/>
                  </a:cubicBezTo>
                  <a:cubicBezTo>
                    <a:pt x="302504" y="65704"/>
                    <a:pt x="286471" y="65131"/>
                    <a:pt x="270495" y="64329"/>
                  </a:cubicBezTo>
                  <a:cubicBezTo>
                    <a:pt x="198978" y="61407"/>
                    <a:pt x="127346" y="65933"/>
                    <a:pt x="55771" y="66105"/>
                  </a:cubicBezTo>
                  <a:cubicBezTo>
                    <a:pt x="37162" y="66792"/>
                    <a:pt x="18495" y="66620"/>
                    <a:pt x="0" y="68167"/>
                  </a:cubicBezTo>
                  <a:cubicBezTo>
                    <a:pt x="3035" y="45368"/>
                    <a:pt x="7787" y="22684"/>
                    <a:pt x="11738" y="0"/>
                  </a:cubicBezTo>
                  <a:cubicBezTo>
                    <a:pt x="72033" y="3552"/>
                    <a:pt x="132786" y="3494"/>
                    <a:pt x="193309" y="3380"/>
                  </a:cubicBezTo>
                  <a:cubicBezTo>
                    <a:pt x="204761" y="3380"/>
                    <a:pt x="216213" y="3322"/>
                    <a:pt x="227722" y="3380"/>
                  </a:cubicBezTo>
                  <a:cubicBezTo>
                    <a:pt x="245645" y="2177"/>
                    <a:pt x="263567" y="3322"/>
                    <a:pt x="281489" y="4583"/>
                  </a:cubicBezTo>
                  <a:cubicBezTo>
                    <a:pt x="305710" y="6244"/>
                    <a:pt x="329874" y="7848"/>
                    <a:pt x="353923" y="3494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23"/>
            <p:cNvSpPr/>
            <p:nvPr/>
          </p:nvSpPr>
          <p:spPr>
            <a:xfrm>
              <a:off x="16619189" y="6320844"/>
              <a:ext cx="45807" cy="229132"/>
            </a:xfrm>
            <a:custGeom>
              <a:rect b="b" l="l" r="r" t="t"/>
              <a:pathLst>
                <a:path extrusionOk="0" h="229132" w="45807">
                  <a:moveTo>
                    <a:pt x="35959" y="0"/>
                  </a:moveTo>
                  <a:cubicBezTo>
                    <a:pt x="43976" y="44165"/>
                    <a:pt x="45006" y="89591"/>
                    <a:pt x="50789" y="133985"/>
                  </a:cubicBezTo>
                  <a:cubicBezTo>
                    <a:pt x="46839" y="155123"/>
                    <a:pt x="31722" y="172250"/>
                    <a:pt x="21988" y="191039"/>
                  </a:cubicBezTo>
                  <a:cubicBezTo>
                    <a:pt x="15002" y="204100"/>
                    <a:pt x="7673" y="216931"/>
                    <a:pt x="0" y="229591"/>
                  </a:cubicBezTo>
                  <a:cubicBezTo>
                    <a:pt x="1947" y="185597"/>
                    <a:pt x="4581" y="141661"/>
                    <a:pt x="8474" y="97782"/>
                  </a:cubicBezTo>
                  <a:cubicBezTo>
                    <a:pt x="9906" y="85466"/>
                    <a:pt x="10937" y="70229"/>
                    <a:pt x="5669" y="58543"/>
                  </a:cubicBezTo>
                  <a:cubicBezTo>
                    <a:pt x="14601" y="43249"/>
                    <a:pt x="23076" y="27610"/>
                    <a:pt x="30348" y="11399"/>
                  </a:cubicBezTo>
                  <a:cubicBezTo>
                    <a:pt x="32066" y="8134"/>
                    <a:pt x="34070" y="4182"/>
                    <a:pt x="35959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23"/>
            <p:cNvSpPr/>
            <p:nvPr/>
          </p:nvSpPr>
          <p:spPr>
            <a:xfrm>
              <a:off x="16475753" y="6547914"/>
              <a:ext cx="45807" cy="189034"/>
            </a:xfrm>
            <a:custGeom>
              <a:rect b="b" l="l" r="r" t="t"/>
              <a:pathLst>
                <a:path extrusionOk="0" h="189034" w="45807">
                  <a:moveTo>
                    <a:pt x="32924" y="26694"/>
                  </a:moveTo>
                  <a:cubicBezTo>
                    <a:pt x="38364" y="17815"/>
                    <a:pt x="43747" y="8936"/>
                    <a:pt x="49072" y="0"/>
                  </a:cubicBezTo>
                  <a:cubicBezTo>
                    <a:pt x="45293" y="18961"/>
                    <a:pt x="41055" y="37921"/>
                    <a:pt x="37677" y="57913"/>
                  </a:cubicBezTo>
                  <a:cubicBezTo>
                    <a:pt x="31378" y="94173"/>
                    <a:pt x="30863" y="131006"/>
                    <a:pt x="30405" y="167725"/>
                  </a:cubicBezTo>
                  <a:cubicBezTo>
                    <a:pt x="26225" y="173797"/>
                    <a:pt x="22160" y="179926"/>
                    <a:pt x="18266" y="186113"/>
                  </a:cubicBezTo>
                  <a:cubicBezTo>
                    <a:pt x="17121" y="188461"/>
                    <a:pt x="15346" y="191096"/>
                    <a:pt x="13227" y="193903"/>
                  </a:cubicBezTo>
                  <a:cubicBezTo>
                    <a:pt x="13284" y="193560"/>
                    <a:pt x="13284" y="193273"/>
                    <a:pt x="13342" y="192929"/>
                  </a:cubicBezTo>
                  <a:cubicBezTo>
                    <a:pt x="13685" y="160908"/>
                    <a:pt x="13055" y="128830"/>
                    <a:pt x="13914" y="96866"/>
                  </a:cubicBezTo>
                  <a:cubicBezTo>
                    <a:pt x="16262" y="81113"/>
                    <a:pt x="10078" y="71317"/>
                    <a:pt x="0" y="66047"/>
                  </a:cubicBezTo>
                  <a:cubicBezTo>
                    <a:pt x="172" y="66047"/>
                    <a:pt x="286" y="66047"/>
                    <a:pt x="458" y="66047"/>
                  </a:cubicBezTo>
                  <a:cubicBezTo>
                    <a:pt x="4924" y="66047"/>
                    <a:pt x="9448" y="64157"/>
                    <a:pt x="12025" y="60434"/>
                  </a:cubicBezTo>
                  <a:cubicBezTo>
                    <a:pt x="19182" y="49263"/>
                    <a:pt x="25767" y="37807"/>
                    <a:pt x="32924" y="26694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23"/>
            <p:cNvSpPr/>
            <p:nvPr/>
          </p:nvSpPr>
          <p:spPr>
            <a:xfrm>
              <a:off x="16574984" y="6536057"/>
              <a:ext cx="80163" cy="905072"/>
            </a:xfrm>
            <a:custGeom>
              <a:rect b="b" l="l" r="r" t="t"/>
              <a:pathLst>
                <a:path extrusionOk="0" h="905072" w="80163">
                  <a:moveTo>
                    <a:pt x="85833" y="0"/>
                  </a:moveTo>
                  <a:cubicBezTo>
                    <a:pt x="83256" y="32479"/>
                    <a:pt x="82397" y="65074"/>
                    <a:pt x="81538" y="97553"/>
                  </a:cubicBezTo>
                  <a:cubicBezTo>
                    <a:pt x="79591" y="278167"/>
                    <a:pt x="65162" y="457291"/>
                    <a:pt x="48728" y="637389"/>
                  </a:cubicBezTo>
                  <a:cubicBezTo>
                    <a:pt x="44147" y="689688"/>
                    <a:pt x="36016" y="741472"/>
                    <a:pt x="31264" y="793772"/>
                  </a:cubicBezTo>
                  <a:cubicBezTo>
                    <a:pt x="28687" y="817773"/>
                    <a:pt x="28000" y="841947"/>
                    <a:pt x="24965" y="865891"/>
                  </a:cubicBezTo>
                  <a:cubicBezTo>
                    <a:pt x="21931" y="874541"/>
                    <a:pt x="16147" y="881988"/>
                    <a:pt x="11337" y="889721"/>
                  </a:cubicBezTo>
                  <a:cubicBezTo>
                    <a:pt x="7616" y="895163"/>
                    <a:pt x="3836" y="900662"/>
                    <a:pt x="0" y="906276"/>
                  </a:cubicBezTo>
                  <a:cubicBezTo>
                    <a:pt x="5898" y="837479"/>
                    <a:pt x="9677" y="768682"/>
                    <a:pt x="12998" y="699369"/>
                  </a:cubicBezTo>
                  <a:cubicBezTo>
                    <a:pt x="24564" y="536685"/>
                    <a:pt x="30290" y="371653"/>
                    <a:pt x="37906" y="208281"/>
                  </a:cubicBezTo>
                  <a:cubicBezTo>
                    <a:pt x="39280" y="162741"/>
                    <a:pt x="40368" y="117201"/>
                    <a:pt x="41971" y="71661"/>
                  </a:cubicBezTo>
                  <a:cubicBezTo>
                    <a:pt x="57374" y="48290"/>
                    <a:pt x="72319" y="24517"/>
                    <a:pt x="85833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23"/>
            <p:cNvSpPr/>
            <p:nvPr/>
          </p:nvSpPr>
          <p:spPr>
            <a:xfrm>
              <a:off x="16407844" y="6772349"/>
              <a:ext cx="91615" cy="945170"/>
            </a:xfrm>
            <a:custGeom>
              <a:rect b="b" l="l" r="r" t="t"/>
              <a:pathLst>
                <a:path extrusionOk="0" h="945170" w="91615">
                  <a:moveTo>
                    <a:pt x="90585" y="6588"/>
                  </a:moveTo>
                  <a:cubicBezTo>
                    <a:pt x="92074" y="4354"/>
                    <a:pt x="93620" y="2177"/>
                    <a:pt x="95166" y="0"/>
                  </a:cubicBezTo>
                  <a:cubicBezTo>
                    <a:pt x="85603" y="149337"/>
                    <a:pt x="74667" y="299533"/>
                    <a:pt x="65563" y="448985"/>
                  </a:cubicBezTo>
                  <a:cubicBezTo>
                    <a:pt x="54912" y="555875"/>
                    <a:pt x="50331" y="660417"/>
                    <a:pt x="40941" y="768224"/>
                  </a:cubicBezTo>
                  <a:cubicBezTo>
                    <a:pt x="36016" y="810556"/>
                    <a:pt x="34871" y="853060"/>
                    <a:pt x="34528" y="895621"/>
                  </a:cubicBezTo>
                  <a:cubicBezTo>
                    <a:pt x="23247" y="913493"/>
                    <a:pt x="11567" y="931022"/>
                    <a:pt x="0" y="948722"/>
                  </a:cubicBezTo>
                  <a:cubicBezTo>
                    <a:pt x="3092" y="900375"/>
                    <a:pt x="4409" y="851857"/>
                    <a:pt x="5096" y="803395"/>
                  </a:cubicBezTo>
                  <a:cubicBezTo>
                    <a:pt x="4180" y="678633"/>
                    <a:pt x="14029" y="554214"/>
                    <a:pt x="14601" y="429509"/>
                  </a:cubicBezTo>
                  <a:cubicBezTo>
                    <a:pt x="17808" y="305777"/>
                    <a:pt x="36131" y="182905"/>
                    <a:pt x="41342" y="59231"/>
                  </a:cubicBezTo>
                  <a:cubicBezTo>
                    <a:pt x="41914" y="52815"/>
                    <a:pt x="38937" y="47087"/>
                    <a:pt x="34470" y="43936"/>
                  </a:cubicBezTo>
                  <a:cubicBezTo>
                    <a:pt x="40769" y="43879"/>
                    <a:pt x="47125" y="43879"/>
                    <a:pt x="53481" y="44051"/>
                  </a:cubicBezTo>
                  <a:cubicBezTo>
                    <a:pt x="68483" y="44165"/>
                    <a:pt x="75125" y="33052"/>
                    <a:pt x="78102" y="18789"/>
                  </a:cubicBezTo>
                  <a:cubicBezTo>
                    <a:pt x="83428" y="16784"/>
                    <a:pt x="87894" y="11743"/>
                    <a:pt x="90585" y="658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23"/>
            <p:cNvSpPr/>
            <p:nvPr/>
          </p:nvSpPr>
          <p:spPr>
            <a:xfrm>
              <a:off x="16912119" y="5403341"/>
              <a:ext cx="166053" cy="114566"/>
            </a:xfrm>
            <a:custGeom>
              <a:rect b="b" l="l" r="r" t="t"/>
              <a:pathLst>
                <a:path extrusionOk="0" h="114566" w="166053">
                  <a:moveTo>
                    <a:pt x="168757" y="57799"/>
                  </a:moveTo>
                  <a:cubicBezTo>
                    <a:pt x="171220" y="91195"/>
                    <a:pt x="155416" y="106661"/>
                    <a:pt x="142189" y="115941"/>
                  </a:cubicBezTo>
                  <a:lnTo>
                    <a:pt x="142132" y="115941"/>
                  </a:lnTo>
                  <a:cubicBezTo>
                    <a:pt x="114246" y="117029"/>
                    <a:pt x="86303" y="117774"/>
                    <a:pt x="58418" y="119779"/>
                  </a:cubicBezTo>
                  <a:cubicBezTo>
                    <a:pt x="55211" y="119034"/>
                    <a:pt x="51947" y="118404"/>
                    <a:pt x="48855" y="117258"/>
                  </a:cubicBezTo>
                  <a:cubicBezTo>
                    <a:pt x="35915" y="112561"/>
                    <a:pt x="26123" y="102136"/>
                    <a:pt x="17019" y="92168"/>
                  </a:cubicBezTo>
                  <a:cubicBezTo>
                    <a:pt x="-846" y="74926"/>
                    <a:pt x="-4912" y="44681"/>
                    <a:pt x="6082" y="22226"/>
                  </a:cubicBezTo>
                  <a:cubicBezTo>
                    <a:pt x="17477" y="22054"/>
                    <a:pt x="28986" y="22283"/>
                    <a:pt x="39808" y="18846"/>
                  </a:cubicBezTo>
                  <a:cubicBezTo>
                    <a:pt x="48111" y="15008"/>
                    <a:pt x="54009" y="7561"/>
                    <a:pt x="59048" y="0"/>
                  </a:cubicBezTo>
                  <a:cubicBezTo>
                    <a:pt x="62025" y="1432"/>
                    <a:pt x="65060" y="2750"/>
                    <a:pt x="67923" y="4354"/>
                  </a:cubicBezTo>
                  <a:cubicBezTo>
                    <a:pt x="91571" y="16039"/>
                    <a:pt x="115277" y="27553"/>
                    <a:pt x="138295" y="40442"/>
                  </a:cubicBezTo>
                  <a:cubicBezTo>
                    <a:pt x="148716" y="45884"/>
                    <a:pt x="158794" y="51727"/>
                    <a:pt x="168757" y="57799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23"/>
            <p:cNvSpPr/>
            <p:nvPr/>
          </p:nvSpPr>
          <p:spPr>
            <a:xfrm>
              <a:off x="17000711" y="5289290"/>
              <a:ext cx="74437" cy="63011"/>
            </a:xfrm>
            <a:custGeom>
              <a:rect b="b" l="l" r="r" t="t"/>
              <a:pathLst>
                <a:path extrusionOk="0" h="63011" w="74437">
                  <a:moveTo>
                    <a:pt x="75755" y="55507"/>
                  </a:moveTo>
                  <a:cubicBezTo>
                    <a:pt x="69399" y="53674"/>
                    <a:pt x="62413" y="57913"/>
                    <a:pt x="57890" y="63126"/>
                  </a:cubicBezTo>
                  <a:cubicBezTo>
                    <a:pt x="48900" y="68167"/>
                    <a:pt x="38192" y="67537"/>
                    <a:pt x="28229" y="67308"/>
                  </a:cubicBezTo>
                  <a:cubicBezTo>
                    <a:pt x="18323" y="67193"/>
                    <a:pt x="9104" y="63871"/>
                    <a:pt x="0" y="60376"/>
                  </a:cubicBezTo>
                  <a:cubicBezTo>
                    <a:pt x="3836" y="52529"/>
                    <a:pt x="7501" y="44624"/>
                    <a:pt x="11108" y="36718"/>
                  </a:cubicBezTo>
                  <a:cubicBezTo>
                    <a:pt x="14716" y="28642"/>
                    <a:pt x="18037" y="20507"/>
                    <a:pt x="21759" y="12545"/>
                  </a:cubicBezTo>
                  <a:cubicBezTo>
                    <a:pt x="23935" y="8764"/>
                    <a:pt x="26511" y="4411"/>
                    <a:pt x="28172" y="0"/>
                  </a:cubicBezTo>
                  <a:cubicBezTo>
                    <a:pt x="44033" y="18445"/>
                    <a:pt x="59836" y="37005"/>
                    <a:pt x="75755" y="5550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23"/>
            <p:cNvSpPr/>
            <p:nvPr/>
          </p:nvSpPr>
          <p:spPr>
            <a:xfrm>
              <a:off x="15885405" y="6083234"/>
              <a:ext cx="103067" cy="137479"/>
            </a:xfrm>
            <a:custGeom>
              <a:rect b="b" l="l" r="r" t="t"/>
              <a:pathLst>
                <a:path extrusionOk="0" h="137479" w="103067">
                  <a:moveTo>
                    <a:pt x="106675" y="138224"/>
                  </a:moveTo>
                  <a:cubicBezTo>
                    <a:pt x="106446" y="138854"/>
                    <a:pt x="106332" y="139542"/>
                    <a:pt x="106217" y="140229"/>
                  </a:cubicBezTo>
                  <a:cubicBezTo>
                    <a:pt x="82340" y="131293"/>
                    <a:pt x="51877" y="135933"/>
                    <a:pt x="27313" y="134100"/>
                  </a:cubicBezTo>
                  <a:cubicBezTo>
                    <a:pt x="19297" y="134271"/>
                    <a:pt x="11337" y="133699"/>
                    <a:pt x="3321" y="134443"/>
                  </a:cubicBezTo>
                  <a:cubicBezTo>
                    <a:pt x="3207" y="134443"/>
                    <a:pt x="3149" y="134501"/>
                    <a:pt x="3092" y="134501"/>
                  </a:cubicBezTo>
                  <a:cubicBezTo>
                    <a:pt x="3378" y="131808"/>
                    <a:pt x="2348" y="128543"/>
                    <a:pt x="1832" y="126023"/>
                  </a:cubicBezTo>
                  <a:cubicBezTo>
                    <a:pt x="1775" y="124992"/>
                    <a:pt x="1603" y="123903"/>
                    <a:pt x="1374" y="122872"/>
                  </a:cubicBezTo>
                  <a:cubicBezTo>
                    <a:pt x="2233" y="121612"/>
                    <a:pt x="2863" y="120180"/>
                    <a:pt x="3264" y="118461"/>
                  </a:cubicBezTo>
                  <a:cubicBezTo>
                    <a:pt x="5325" y="104427"/>
                    <a:pt x="2634" y="90049"/>
                    <a:pt x="2748" y="75900"/>
                  </a:cubicBezTo>
                  <a:cubicBezTo>
                    <a:pt x="2004" y="50581"/>
                    <a:pt x="973" y="25319"/>
                    <a:pt x="0" y="0"/>
                  </a:cubicBezTo>
                  <a:cubicBezTo>
                    <a:pt x="2577" y="1547"/>
                    <a:pt x="5325" y="2692"/>
                    <a:pt x="7272" y="3322"/>
                  </a:cubicBezTo>
                  <a:cubicBezTo>
                    <a:pt x="49358" y="17185"/>
                    <a:pt x="92131" y="38551"/>
                    <a:pt x="99174" y="87070"/>
                  </a:cubicBezTo>
                  <a:cubicBezTo>
                    <a:pt x="100892" y="95548"/>
                    <a:pt x="102438" y="104141"/>
                    <a:pt x="103297" y="112733"/>
                  </a:cubicBezTo>
                  <a:cubicBezTo>
                    <a:pt x="102953" y="118690"/>
                    <a:pt x="102896" y="125851"/>
                    <a:pt x="105530" y="131064"/>
                  </a:cubicBezTo>
                  <a:cubicBezTo>
                    <a:pt x="105358" y="131980"/>
                    <a:pt x="105358" y="132954"/>
                    <a:pt x="105530" y="133928"/>
                  </a:cubicBezTo>
                  <a:cubicBezTo>
                    <a:pt x="105415" y="135417"/>
                    <a:pt x="105873" y="136964"/>
                    <a:pt x="106675" y="138224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2" name="Google Shape;2322;p23"/>
            <p:cNvSpPr/>
            <p:nvPr/>
          </p:nvSpPr>
          <p:spPr>
            <a:xfrm>
              <a:off x="16973684" y="6033512"/>
              <a:ext cx="967691" cy="1437805"/>
            </a:xfrm>
            <a:custGeom>
              <a:rect b="b" l="l" r="r" t="t"/>
              <a:pathLst>
                <a:path extrusionOk="0" h="1437805" w="967691">
                  <a:moveTo>
                    <a:pt x="972043" y="608747"/>
                  </a:moveTo>
                  <a:cubicBezTo>
                    <a:pt x="970039" y="625073"/>
                    <a:pt x="968092" y="641456"/>
                    <a:pt x="966203" y="657782"/>
                  </a:cubicBezTo>
                  <a:cubicBezTo>
                    <a:pt x="955667" y="723428"/>
                    <a:pt x="942440" y="788674"/>
                    <a:pt x="937229" y="855065"/>
                  </a:cubicBezTo>
                  <a:cubicBezTo>
                    <a:pt x="928067" y="953878"/>
                    <a:pt x="915070" y="1052290"/>
                    <a:pt x="907568" y="1151218"/>
                  </a:cubicBezTo>
                  <a:cubicBezTo>
                    <a:pt x="902472" y="1216120"/>
                    <a:pt x="894570" y="1280735"/>
                    <a:pt x="890906" y="1345694"/>
                  </a:cubicBezTo>
                  <a:cubicBezTo>
                    <a:pt x="890161" y="1351422"/>
                    <a:pt x="891593" y="1357265"/>
                    <a:pt x="895945" y="1361218"/>
                  </a:cubicBezTo>
                  <a:cubicBezTo>
                    <a:pt x="896346" y="1361676"/>
                    <a:pt x="896746" y="1362020"/>
                    <a:pt x="897204" y="1362364"/>
                  </a:cubicBezTo>
                  <a:cubicBezTo>
                    <a:pt x="895773" y="1362994"/>
                    <a:pt x="894341" y="1363681"/>
                    <a:pt x="892738" y="1364254"/>
                  </a:cubicBezTo>
                  <a:cubicBezTo>
                    <a:pt x="795339" y="1387568"/>
                    <a:pt x="697597" y="1413231"/>
                    <a:pt x="597735" y="1422969"/>
                  </a:cubicBezTo>
                  <a:cubicBezTo>
                    <a:pt x="563723" y="1427093"/>
                    <a:pt x="530341" y="1434426"/>
                    <a:pt x="496844" y="1441242"/>
                  </a:cubicBezTo>
                  <a:cubicBezTo>
                    <a:pt x="494210" y="1438550"/>
                    <a:pt x="491232" y="1436144"/>
                    <a:pt x="488598" y="1434082"/>
                  </a:cubicBezTo>
                  <a:cubicBezTo>
                    <a:pt x="434259" y="1392724"/>
                    <a:pt x="380148" y="1350964"/>
                    <a:pt x="324835" y="1311038"/>
                  </a:cubicBezTo>
                  <a:cubicBezTo>
                    <a:pt x="217587" y="1231529"/>
                    <a:pt x="112974" y="1148411"/>
                    <a:pt x="6356" y="1068100"/>
                  </a:cubicBezTo>
                  <a:cubicBezTo>
                    <a:pt x="4237" y="1066840"/>
                    <a:pt x="2119" y="1065351"/>
                    <a:pt x="0" y="1063804"/>
                  </a:cubicBezTo>
                  <a:cubicBezTo>
                    <a:pt x="229" y="1058133"/>
                    <a:pt x="401" y="1052519"/>
                    <a:pt x="515" y="1046848"/>
                  </a:cubicBezTo>
                  <a:cubicBezTo>
                    <a:pt x="8761" y="863256"/>
                    <a:pt x="26568" y="680523"/>
                    <a:pt x="34642" y="496415"/>
                  </a:cubicBezTo>
                  <a:cubicBezTo>
                    <a:pt x="41055" y="340663"/>
                    <a:pt x="36990" y="185425"/>
                    <a:pt x="49988" y="29902"/>
                  </a:cubicBezTo>
                  <a:cubicBezTo>
                    <a:pt x="50389" y="19992"/>
                    <a:pt x="51362" y="9967"/>
                    <a:pt x="52106" y="0"/>
                  </a:cubicBezTo>
                  <a:cubicBezTo>
                    <a:pt x="72949" y="15237"/>
                    <a:pt x="95338" y="28412"/>
                    <a:pt x="116409" y="43306"/>
                  </a:cubicBezTo>
                  <a:cubicBezTo>
                    <a:pt x="139600" y="58486"/>
                    <a:pt x="162961" y="77103"/>
                    <a:pt x="186724" y="92684"/>
                  </a:cubicBezTo>
                  <a:cubicBezTo>
                    <a:pt x="134561" y="112619"/>
                    <a:pt x="91902" y="167839"/>
                    <a:pt x="157636" y="204100"/>
                  </a:cubicBezTo>
                  <a:cubicBezTo>
                    <a:pt x="128777" y="235834"/>
                    <a:pt x="119730" y="304173"/>
                    <a:pt x="165309" y="325024"/>
                  </a:cubicBezTo>
                  <a:cubicBezTo>
                    <a:pt x="140802" y="377037"/>
                    <a:pt x="183231" y="423265"/>
                    <a:pt x="234594" y="430310"/>
                  </a:cubicBezTo>
                  <a:cubicBezTo>
                    <a:pt x="241007" y="432029"/>
                    <a:pt x="249538" y="432086"/>
                    <a:pt x="255551" y="429050"/>
                  </a:cubicBezTo>
                  <a:cubicBezTo>
                    <a:pt x="257784" y="432315"/>
                    <a:pt x="261391" y="434664"/>
                    <a:pt x="265571" y="435351"/>
                  </a:cubicBezTo>
                  <a:cubicBezTo>
                    <a:pt x="277309" y="437700"/>
                    <a:pt x="289048" y="434034"/>
                    <a:pt x="299240" y="428191"/>
                  </a:cubicBezTo>
                  <a:cubicBezTo>
                    <a:pt x="340295" y="441939"/>
                    <a:pt x="397612" y="413297"/>
                    <a:pt x="403338" y="368158"/>
                  </a:cubicBezTo>
                  <a:cubicBezTo>
                    <a:pt x="444336" y="372340"/>
                    <a:pt x="502169" y="339517"/>
                    <a:pt x="505948" y="296898"/>
                  </a:cubicBezTo>
                  <a:cubicBezTo>
                    <a:pt x="525359" y="315401"/>
                    <a:pt x="565040" y="340204"/>
                    <a:pt x="571568" y="344787"/>
                  </a:cubicBezTo>
                  <a:cubicBezTo>
                    <a:pt x="658832" y="398919"/>
                    <a:pt x="745409" y="454083"/>
                    <a:pt x="831298" y="510335"/>
                  </a:cubicBezTo>
                  <a:cubicBezTo>
                    <a:pt x="878939" y="541898"/>
                    <a:pt x="922800" y="579476"/>
                    <a:pt x="972043" y="608747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3" name="Google Shape;2323;p23"/>
            <p:cNvSpPr/>
            <p:nvPr/>
          </p:nvSpPr>
          <p:spPr>
            <a:xfrm>
              <a:off x="16649766" y="5835255"/>
              <a:ext cx="360736" cy="1237314"/>
            </a:xfrm>
            <a:custGeom>
              <a:rect b="b" l="l" r="r" t="t"/>
              <a:pathLst>
                <a:path extrusionOk="0" h="1237314" w="360736">
                  <a:moveTo>
                    <a:pt x="363486" y="188805"/>
                  </a:moveTo>
                  <a:cubicBezTo>
                    <a:pt x="362283" y="197512"/>
                    <a:pt x="361596" y="206677"/>
                    <a:pt x="360623" y="211546"/>
                  </a:cubicBezTo>
                  <a:cubicBezTo>
                    <a:pt x="336172" y="392676"/>
                    <a:pt x="341898" y="576096"/>
                    <a:pt x="329301" y="758199"/>
                  </a:cubicBezTo>
                  <a:cubicBezTo>
                    <a:pt x="320483" y="885539"/>
                    <a:pt x="310692" y="1015973"/>
                    <a:pt x="301359" y="1144000"/>
                  </a:cubicBezTo>
                  <a:cubicBezTo>
                    <a:pt x="299125" y="1175793"/>
                    <a:pt x="297637" y="1207585"/>
                    <a:pt x="296205" y="1239434"/>
                  </a:cubicBezTo>
                  <a:cubicBezTo>
                    <a:pt x="207910" y="1177110"/>
                    <a:pt x="114004" y="1123436"/>
                    <a:pt x="23018" y="1065294"/>
                  </a:cubicBezTo>
                  <a:cubicBezTo>
                    <a:pt x="25595" y="1015973"/>
                    <a:pt x="27714" y="966652"/>
                    <a:pt x="29489" y="917331"/>
                  </a:cubicBezTo>
                  <a:cubicBezTo>
                    <a:pt x="30061" y="848019"/>
                    <a:pt x="27313" y="778706"/>
                    <a:pt x="27428" y="709394"/>
                  </a:cubicBezTo>
                  <a:cubicBezTo>
                    <a:pt x="26511" y="705613"/>
                    <a:pt x="28286" y="684819"/>
                    <a:pt x="26969" y="671358"/>
                  </a:cubicBezTo>
                  <a:cubicBezTo>
                    <a:pt x="37104" y="653886"/>
                    <a:pt x="48556" y="635785"/>
                    <a:pt x="45922" y="615220"/>
                  </a:cubicBezTo>
                  <a:cubicBezTo>
                    <a:pt x="37162" y="589615"/>
                    <a:pt x="32237" y="492635"/>
                    <a:pt x="13227" y="460785"/>
                  </a:cubicBezTo>
                  <a:cubicBezTo>
                    <a:pt x="14487" y="450302"/>
                    <a:pt x="11681" y="441080"/>
                    <a:pt x="0" y="437127"/>
                  </a:cubicBezTo>
                  <a:cubicBezTo>
                    <a:pt x="2577" y="430597"/>
                    <a:pt x="3092" y="422176"/>
                    <a:pt x="3836" y="415990"/>
                  </a:cubicBezTo>
                  <a:cubicBezTo>
                    <a:pt x="9391" y="374059"/>
                    <a:pt x="10937" y="331784"/>
                    <a:pt x="13055" y="289623"/>
                  </a:cubicBezTo>
                  <a:cubicBezTo>
                    <a:pt x="14830" y="226383"/>
                    <a:pt x="17579" y="163200"/>
                    <a:pt x="21472" y="100016"/>
                  </a:cubicBezTo>
                  <a:cubicBezTo>
                    <a:pt x="22102" y="66907"/>
                    <a:pt x="25137" y="33052"/>
                    <a:pt x="21129" y="0"/>
                  </a:cubicBezTo>
                  <a:cubicBezTo>
                    <a:pt x="26626" y="5098"/>
                    <a:pt x="36074" y="8020"/>
                    <a:pt x="42487" y="10826"/>
                  </a:cubicBezTo>
                  <a:cubicBezTo>
                    <a:pt x="59378" y="19247"/>
                    <a:pt x="76556" y="26694"/>
                    <a:pt x="93963" y="33682"/>
                  </a:cubicBezTo>
                  <a:cubicBezTo>
                    <a:pt x="100033" y="41931"/>
                    <a:pt x="112172" y="43592"/>
                    <a:pt x="120532" y="49321"/>
                  </a:cubicBezTo>
                  <a:cubicBezTo>
                    <a:pt x="160557" y="70630"/>
                    <a:pt x="200810" y="89533"/>
                    <a:pt x="239289" y="114337"/>
                  </a:cubicBezTo>
                  <a:cubicBezTo>
                    <a:pt x="274103" y="139599"/>
                    <a:pt x="311551" y="161366"/>
                    <a:pt x="351404" y="177692"/>
                  </a:cubicBezTo>
                  <a:cubicBezTo>
                    <a:pt x="351518" y="178265"/>
                    <a:pt x="351804" y="178838"/>
                    <a:pt x="352262" y="179353"/>
                  </a:cubicBezTo>
                  <a:cubicBezTo>
                    <a:pt x="355985" y="182618"/>
                    <a:pt x="359706" y="185769"/>
                    <a:pt x="363486" y="188805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23"/>
            <p:cNvSpPr/>
            <p:nvPr/>
          </p:nvSpPr>
          <p:spPr>
            <a:xfrm>
              <a:off x="16885105" y="5638144"/>
              <a:ext cx="1168100" cy="332241"/>
            </a:xfrm>
            <a:custGeom>
              <a:rect b="b" l="l" r="r" t="t"/>
              <a:pathLst>
                <a:path extrusionOk="0" h="332241" w="1168100">
                  <a:moveTo>
                    <a:pt x="1173140" y="205131"/>
                  </a:moveTo>
                  <a:cubicBezTo>
                    <a:pt x="1171594" y="204787"/>
                    <a:pt x="1169933" y="204672"/>
                    <a:pt x="1168273" y="204959"/>
                  </a:cubicBezTo>
                  <a:cubicBezTo>
                    <a:pt x="1162203" y="205704"/>
                    <a:pt x="1156248" y="207422"/>
                    <a:pt x="1150236" y="208682"/>
                  </a:cubicBezTo>
                  <a:cubicBezTo>
                    <a:pt x="1057818" y="231080"/>
                    <a:pt x="963454" y="243281"/>
                    <a:pt x="868804" y="251186"/>
                  </a:cubicBezTo>
                  <a:cubicBezTo>
                    <a:pt x="757949" y="266194"/>
                    <a:pt x="646521" y="276964"/>
                    <a:pt x="535437" y="290483"/>
                  </a:cubicBezTo>
                  <a:cubicBezTo>
                    <a:pt x="468729" y="299648"/>
                    <a:pt x="402937" y="314083"/>
                    <a:pt x="336631" y="325712"/>
                  </a:cubicBezTo>
                  <a:cubicBezTo>
                    <a:pt x="321972" y="328003"/>
                    <a:pt x="307371" y="330352"/>
                    <a:pt x="292712" y="332815"/>
                  </a:cubicBezTo>
                  <a:cubicBezTo>
                    <a:pt x="229039" y="289910"/>
                    <a:pt x="165653" y="246260"/>
                    <a:pt x="98659" y="208396"/>
                  </a:cubicBezTo>
                  <a:cubicBezTo>
                    <a:pt x="67452" y="189206"/>
                    <a:pt x="36245" y="170188"/>
                    <a:pt x="5325" y="150483"/>
                  </a:cubicBezTo>
                  <a:cubicBezTo>
                    <a:pt x="3550" y="149452"/>
                    <a:pt x="1718" y="148249"/>
                    <a:pt x="0" y="146988"/>
                  </a:cubicBezTo>
                  <a:cubicBezTo>
                    <a:pt x="53882" y="137078"/>
                    <a:pt x="107534" y="125851"/>
                    <a:pt x="160957" y="113821"/>
                  </a:cubicBezTo>
                  <a:cubicBezTo>
                    <a:pt x="213293" y="103052"/>
                    <a:pt x="266373" y="96751"/>
                    <a:pt x="319052" y="88445"/>
                  </a:cubicBezTo>
                  <a:cubicBezTo>
                    <a:pt x="374995" y="78249"/>
                    <a:pt x="430422" y="65016"/>
                    <a:pt x="486480" y="55565"/>
                  </a:cubicBezTo>
                  <a:cubicBezTo>
                    <a:pt x="574431" y="40843"/>
                    <a:pt x="662783" y="28642"/>
                    <a:pt x="750848" y="14894"/>
                  </a:cubicBezTo>
                  <a:cubicBezTo>
                    <a:pt x="772607" y="10597"/>
                    <a:pt x="794423" y="6759"/>
                    <a:pt x="816125" y="2406"/>
                  </a:cubicBezTo>
                  <a:cubicBezTo>
                    <a:pt x="817957" y="1948"/>
                    <a:pt x="819675" y="1146"/>
                    <a:pt x="821106" y="0"/>
                  </a:cubicBezTo>
                  <a:cubicBezTo>
                    <a:pt x="821335" y="229"/>
                    <a:pt x="821564" y="401"/>
                    <a:pt x="821793" y="573"/>
                  </a:cubicBezTo>
                  <a:cubicBezTo>
                    <a:pt x="853286" y="23486"/>
                    <a:pt x="890047" y="37692"/>
                    <a:pt x="923029" y="58200"/>
                  </a:cubicBezTo>
                  <a:cubicBezTo>
                    <a:pt x="946333" y="72349"/>
                    <a:pt x="969695" y="86555"/>
                    <a:pt x="994145" y="98699"/>
                  </a:cubicBezTo>
                  <a:cubicBezTo>
                    <a:pt x="1023577" y="113764"/>
                    <a:pt x="1056215" y="122414"/>
                    <a:pt x="1084101" y="140344"/>
                  </a:cubicBezTo>
                  <a:cubicBezTo>
                    <a:pt x="1113303" y="162455"/>
                    <a:pt x="1146170" y="180327"/>
                    <a:pt x="1173140" y="205131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23"/>
            <p:cNvSpPr/>
            <p:nvPr/>
          </p:nvSpPr>
          <p:spPr>
            <a:xfrm>
              <a:off x="17207305" y="5871458"/>
              <a:ext cx="847445" cy="607200"/>
            </a:xfrm>
            <a:custGeom>
              <a:rect b="b" l="l" r="r" t="t"/>
              <a:pathLst>
                <a:path extrusionOk="0" h="607200" w="847445">
                  <a:moveTo>
                    <a:pt x="821622" y="7046"/>
                  </a:moveTo>
                  <a:cubicBezTo>
                    <a:pt x="830726" y="3666"/>
                    <a:pt x="842464" y="3953"/>
                    <a:pt x="851568" y="0"/>
                  </a:cubicBezTo>
                  <a:cubicBezTo>
                    <a:pt x="846071" y="58944"/>
                    <a:pt x="829123" y="116285"/>
                    <a:pt x="820648" y="174885"/>
                  </a:cubicBezTo>
                  <a:cubicBezTo>
                    <a:pt x="800378" y="320155"/>
                    <a:pt x="778677" y="465196"/>
                    <a:pt x="758979" y="610523"/>
                  </a:cubicBezTo>
                  <a:cubicBezTo>
                    <a:pt x="726856" y="589328"/>
                    <a:pt x="694104" y="568878"/>
                    <a:pt x="662954" y="546194"/>
                  </a:cubicBezTo>
                  <a:cubicBezTo>
                    <a:pt x="559028" y="475278"/>
                    <a:pt x="450349" y="411636"/>
                    <a:pt x="337490" y="356186"/>
                  </a:cubicBezTo>
                  <a:cubicBezTo>
                    <a:pt x="333596" y="354869"/>
                    <a:pt x="318021" y="345474"/>
                    <a:pt x="304164" y="339345"/>
                  </a:cubicBezTo>
                  <a:cubicBezTo>
                    <a:pt x="299927" y="329320"/>
                    <a:pt x="293285" y="320442"/>
                    <a:pt x="284123" y="314312"/>
                  </a:cubicBezTo>
                  <a:cubicBezTo>
                    <a:pt x="307428" y="286988"/>
                    <a:pt x="296377" y="244141"/>
                    <a:pt x="268377" y="224550"/>
                  </a:cubicBezTo>
                  <a:cubicBezTo>
                    <a:pt x="249538" y="210573"/>
                    <a:pt x="226234" y="210859"/>
                    <a:pt x="204017" y="213952"/>
                  </a:cubicBezTo>
                  <a:cubicBezTo>
                    <a:pt x="204246" y="213609"/>
                    <a:pt x="204360" y="213265"/>
                    <a:pt x="204360" y="212921"/>
                  </a:cubicBezTo>
                  <a:cubicBezTo>
                    <a:pt x="204360" y="211890"/>
                    <a:pt x="203502" y="211088"/>
                    <a:pt x="202528" y="211088"/>
                  </a:cubicBezTo>
                  <a:cubicBezTo>
                    <a:pt x="201497" y="211088"/>
                    <a:pt x="200696" y="211947"/>
                    <a:pt x="200696" y="212921"/>
                  </a:cubicBezTo>
                  <a:cubicBezTo>
                    <a:pt x="200696" y="213494"/>
                    <a:pt x="200982" y="214010"/>
                    <a:pt x="201383" y="214353"/>
                  </a:cubicBezTo>
                  <a:cubicBezTo>
                    <a:pt x="199722" y="214640"/>
                    <a:pt x="198062" y="214869"/>
                    <a:pt x="196344" y="215155"/>
                  </a:cubicBezTo>
                  <a:cubicBezTo>
                    <a:pt x="189988" y="157013"/>
                    <a:pt x="129064" y="151743"/>
                    <a:pt x="87951" y="176718"/>
                  </a:cubicBezTo>
                  <a:cubicBezTo>
                    <a:pt x="85489" y="173969"/>
                    <a:pt x="82569" y="171620"/>
                    <a:pt x="79820" y="169787"/>
                  </a:cubicBezTo>
                  <a:cubicBezTo>
                    <a:pt x="53481" y="152144"/>
                    <a:pt x="26912" y="134730"/>
                    <a:pt x="0" y="118003"/>
                  </a:cubicBezTo>
                  <a:cubicBezTo>
                    <a:pt x="62184" y="108150"/>
                    <a:pt x="124082" y="96923"/>
                    <a:pt x="186209" y="87013"/>
                  </a:cubicBezTo>
                  <a:cubicBezTo>
                    <a:pt x="254062" y="76759"/>
                    <a:pt x="322545" y="72234"/>
                    <a:pt x="390741" y="65188"/>
                  </a:cubicBezTo>
                  <a:cubicBezTo>
                    <a:pt x="457678" y="57741"/>
                    <a:pt x="524386" y="48061"/>
                    <a:pt x="591494" y="42275"/>
                  </a:cubicBezTo>
                  <a:cubicBezTo>
                    <a:pt x="668910" y="37177"/>
                    <a:pt x="745752" y="23257"/>
                    <a:pt x="821622" y="7046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6" name="Google Shape;2326;p23"/>
            <p:cNvSpPr/>
            <p:nvPr/>
          </p:nvSpPr>
          <p:spPr>
            <a:xfrm>
              <a:off x="16643066" y="7032644"/>
              <a:ext cx="292025" cy="504091"/>
            </a:xfrm>
            <a:custGeom>
              <a:rect b="b" l="l" r="r" t="t"/>
              <a:pathLst>
                <a:path extrusionOk="0" h="504091" w="292025">
                  <a:moveTo>
                    <a:pt x="290250" y="209312"/>
                  </a:moveTo>
                  <a:cubicBezTo>
                    <a:pt x="290937" y="209771"/>
                    <a:pt x="291624" y="210114"/>
                    <a:pt x="292369" y="210401"/>
                  </a:cubicBezTo>
                  <a:cubicBezTo>
                    <a:pt x="283207" y="308985"/>
                    <a:pt x="269121" y="407225"/>
                    <a:pt x="263853" y="506096"/>
                  </a:cubicBezTo>
                  <a:cubicBezTo>
                    <a:pt x="260990" y="504206"/>
                    <a:pt x="258070" y="502430"/>
                    <a:pt x="255322" y="500425"/>
                  </a:cubicBezTo>
                  <a:cubicBezTo>
                    <a:pt x="252745" y="498706"/>
                    <a:pt x="249882" y="496415"/>
                    <a:pt x="246790" y="495613"/>
                  </a:cubicBezTo>
                  <a:cubicBezTo>
                    <a:pt x="246790" y="495556"/>
                    <a:pt x="246733" y="495499"/>
                    <a:pt x="246675" y="495499"/>
                  </a:cubicBezTo>
                  <a:cubicBezTo>
                    <a:pt x="221653" y="473788"/>
                    <a:pt x="198348" y="450016"/>
                    <a:pt x="175444" y="426014"/>
                  </a:cubicBezTo>
                  <a:cubicBezTo>
                    <a:pt x="121963" y="359566"/>
                    <a:pt x="59550" y="300851"/>
                    <a:pt x="4924" y="235376"/>
                  </a:cubicBezTo>
                  <a:cubicBezTo>
                    <a:pt x="4867" y="234689"/>
                    <a:pt x="4466" y="234059"/>
                    <a:pt x="3607" y="233887"/>
                  </a:cubicBezTo>
                  <a:cubicBezTo>
                    <a:pt x="3493" y="233830"/>
                    <a:pt x="3436" y="233830"/>
                    <a:pt x="3378" y="233830"/>
                  </a:cubicBezTo>
                  <a:cubicBezTo>
                    <a:pt x="2691" y="233199"/>
                    <a:pt x="2119" y="232684"/>
                    <a:pt x="1317" y="232226"/>
                  </a:cubicBezTo>
                  <a:cubicBezTo>
                    <a:pt x="1145" y="232111"/>
                    <a:pt x="1031" y="231996"/>
                    <a:pt x="859" y="231882"/>
                  </a:cubicBezTo>
                  <a:cubicBezTo>
                    <a:pt x="916" y="231939"/>
                    <a:pt x="916" y="231996"/>
                    <a:pt x="916" y="231996"/>
                  </a:cubicBezTo>
                  <a:cubicBezTo>
                    <a:pt x="573" y="231939"/>
                    <a:pt x="286" y="231882"/>
                    <a:pt x="0" y="231825"/>
                  </a:cubicBezTo>
                  <a:cubicBezTo>
                    <a:pt x="802" y="225581"/>
                    <a:pt x="1546" y="219280"/>
                    <a:pt x="2290" y="212978"/>
                  </a:cubicBezTo>
                  <a:cubicBezTo>
                    <a:pt x="10192" y="142119"/>
                    <a:pt x="16491" y="71146"/>
                    <a:pt x="21530" y="0"/>
                  </a:cubicBezTo>
                  <a:cubicBezTo>
                    <a:pt x="23419" y="2750"/>
                    <a:pt x="26397" y="4869"/>
                    <a:pt x="29432" y="6645"/>
                  </a:cubicBezTo>
                  <a:cubicBezTo>
                    <a:pt x="48098" y="27038"/>
                    <a:pt x="71460" y="42619"/>
                    <a:pt x="92475" y="60434"/>
                  </a:cubicBezTo>
                  <a:cubicBezTo>
                    <a:pt x="155919" y="113363"/>
                    <a:pt x="224287" y="159877"/>
                    <a:pt x="290250" y="209312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23"/>
            <p:cNvSpPr/>
            <p:nvPr/>
          </p:nvSpPr>
          <p:spPr>
            <a:xfrm>
              <a:off x="16935434" y="7257251"/>
              <a:ext cx="320655" cy="292143"/>
            </a:xfrm>
            <a:custGeom>
              <a:rect b="b" l="l" r="r" t="t"/>
              <a:pathLst>
                <a:path extrusionOk="0" h="292143" w="320655">
                  <a:moveTo>
                    <a:pt x="324721" y="249754"/>
                  </a:moveTo>
                  <a:cubicBezTo>
                    <a:pt x="314242" y="251072"/>
                    <a:pt x="303763" y="252504"/>
                    <a:pt x="293399" y="254222"/>
                  </a:cubicBezTo>
                  <a:cubicBezTo>
                    <a:pt x="264884" y="258920"/>
                    <a:pt x="236540" y="264304"/>
                    <a:pt x="208426" y="270204"/>
                  </a:cubicBezTo>
                  <a:cubicBezTo>
                    <a:pt x="147329" y="284468"/>
                    <a:pt x="85775" y="289623"/>
                    <a:pt x="22961" y="293175"/>
                  </a:cubicBezTo>
                  <a:cubicBezTo>
                    <a:pt x="18667" y="293862"/>
                    <a:pt x="9104" y="294091"/>
                    <a:pt x="0" y="295409"/>
                  </a:cubicBezTo>
                  <a:cubicBezTo>
                    <a:pt x="1431" y="260122"/>
                    <a:pt x="4237" y="227013"/>
                    <a:pt x="8016" y="190466"/>
                  </a:cubicBezTo>
                  <a:cubicBezTo>
                    <a:pt x="14372" y="126997"/>
                    <a:pt x="21587" y="63527"/>
                    <a:pt x="27427" y="0"/>
                  </a:cubicBezTo>
                  <a:cubicBezTo>
                    <a:pt x="51591" y="24345"/>
                    <a:pt x="76556" y="47889"/>
                    <a:pt x="102667" y="70172"/>
                  </a:cubicBezTo>
                  <a:cubicBezTo>
                    <a:pt x="176303" y="130434"/>
                    <a:pt x="248221" y="193273"/>
                    <a:pt x="324721" y="249754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8" name="Google Shape;2328;p23"/>
            <p:cNvSpPr/>
            <p:nvPr/>
          </p:nvSpPr>
          <p:spPr>
            <a:xfrm>
              <a:off x="16016070" y="5708545"/>
              <a:ext cx="440900" cy="263502"/>
            </a:xfrm>
            <a:custGeom>
              <a:rect b="b" l="l" r="r" t="t"/>
              <a:pathLst>
                <a:path extrusionOk="0" h="263502" w="440900">
                  <a:moveTo>
                    <a:pt x="281604" y="170073"/>
                  </a:moveTo>
                  <a:cubicBezTo>
                    <a:pt x="289506" y="168813"/>
                    <a:pt x="295175" y="161538"/>
                    <a:pt x="294029" y="153519"/>
                  </a:cubicBezTo>
                  <a:cubicBezTo>
                    <a:pt x="290765" y="135532"/>
                    <a:pt x="271469" y="141890"/>
                    <a:pt x="258986" y="144697"/>
                  </a:cubicBezTo>
                  <a:cubicBezTo>
                    <a:pt x="242495" y="148650"/>
                    <a:pt x="225947" y="152373"/>
                    <a:pt x="209457" y="156211"/>
                  </a:cubicBezTo>
                  <a:cubicBezTo>
                    <a:pt x="174471" y="162684"/>
                    <a:pt x="139600" y="169902"/>
                    <a:pt x="105015" y="178380"/>
                  </a:cubicBezTo>
                  <a:cubicBezTo>
                    <a:pt x="96139" y="181874"/>
                    <a:pt x="64875" y="183879"/>
                    <a:pt x="77244" y="199059"/>
                  </a:cubicBezTo>
                  <a:cubicBezTo>
                    <a:pt x="90871" y="205704"/>
                    <a:pt x="107649" y="196825"/>
                    <a:pt x="122078" y="196023"/>
                  </a:cubicBezTo>
                  <a:cubicBezTo>
                    <a:pt x="175559" y="188461"/>
                    <a:pt x="228696" y="181186"/>
                    <a:pt x="281604" y="170073"/>
                  </a:cubicBezTo>
                  <a:close/>
                  <a:moveTo>
                    <a:pt x="340982" y="102537"/>
                  </a:moveTo>
                  <a:cubicBezTo>
                    <a:pt x="348941" y="92856"/>
                    <a:pt x="339608" y="76874"/>
                    <a:pt x="327183" y="79222"/>
                  </a:cubicBezTo>
                  <a:cubicBezTo>
                    <a:pt x="287387" y="86727"/>
                    <a:pt x="247019" y="90622"/>
                    <a:pt x="207223" y="98355"/>
                  </a:cubicBezTo>
                  <a:cubicBezTo>
                    <a:pt x="159698" y="107635"/>
                    <a:pt x="111714" y="114394"/>
                    <a:pt x="65906" y="130605"/>
                  </a:cubicBezTo>
                  <a:cubicBezTo>
                    <a:pt x="61554" y="131866"/>
                    <a:pt x="58691" y="136219"/>
                    <a:pt x="59378" y="140687"/>
                  </a:cubicBezTo>
                  <a:cubicBezTo>
                    <a:pt x="61497" y="157643"/>
                    <a:pt x="99289" y="140974"/>
                    <a:pt x="111027" y="140229"/>
                  </a:cubicBezTo>
                  <a:cubicBezTo>
                    <a:pt x="135820" y="135245"/>
                    <a:pt x="160957" y="133011"/>
                    <a:pt x="185865" y="129059"/>
                  </a:cubicBezTo>
                  <a:cubicBezTo>
                    <a:pt x="221996" y="122815"/>
                    <a:pt x="258414" y="119034"/>
                    <a:pt x="294774" y="113936"/>
                  </a:cubicBezTo>
                  <a:cubicBezTo>
                    <a:pt x="309146" y="110499"/>
                    <a:pt x="329989" y="113077"/>
                    <a:pt x="340982" y="102537"/>
                  </a:cubicBezTo>
                  <a:close/>
                  <a:moveTo>
                    <a:pt x="437007" y="0"/>
                  </a:moveTo>
                  <a:cubicBezTo>
                    <a:pt x="441932" y="63355"/>
                    <a:pt x="449318" y="128257"/>
                    <a:pt x="441989" y="191497"/>
                  </a:cubicBezTo>
                  <a:cubicBezTo>
                    <a:pt x="371158" y="200605"/>
                    <a:pt x="302561" y="221857"/>
                    <a:pt x="231559" y="230278"/>
                  </a:cubicBezTo>
                  <a:cubicBezTo>
                    <a:pt x="190274" y="235949"/>
                    <a:pt x="148818" y="241162"/>
                    <a:pt x="108049" y="249811"/>
                  </a:cubicBezTo>
                  <a:cubicBezTo>
                    <a:pt x="80851" y="255769"/>
                    <a:pt x="53137" y="261440"/>
                    <a:pt x="25080" y="263617"/>
                  </a:cubicBezTo>
                  <a:cubicBezTo>
                    <a:pt x="21587" y="263846"/>
                    <a:pt x="18151" y="263960"/>
                    <a:pt x="14659" y="263903"/>
                  </a:cubicBezTo>
                  <a:cubicBezTo>
                    <a:pt x="4695" y="215843"/>
                    <a:pt x="7845" y="166407"/>
                    <a:pt x="0" y="117717"/>
                  </a:cubicBezTo>
                  <a:cubicBezTo>
                    <a:pt x="14773" y="110499"/>
                    <a:pt x="5783" y="92226"/>
                    <a:pt x="8704" y="79165"/>
                  </a:cubicBezTo>
                  <a:cubicBezTo>
                    <a:pt x="55428" y="62668"/>
                    <a:pt x="105587" y="61064"/>
                    <a:pt x="154086" y="52357"/>
                  </a:cubicBezTo>
                  <a:cubicBezTo>
                    <a:pt x="248966" y="37692"/>
                    <a:pt x="343158" y="19877"/>
                    <a:pt x="437007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9" name="Google Shape;2329;p23"/>
            <p:cNvSpPr/>
            <p:nvPr/>
          </p:nvSpPr>
          <p:spPr>
            <a:xfrm>
              <a:off x="16478027" y="6052464"/>
              <a:ext cx="154601" cy="217675"/>
            </a:xfrm>
            <a:custGeom>
              <a:rect b="b" l="l" r="r" t="t"/>
              <a:pathLst>
                <a:path extrusionOk="0" h="217675" w="154601">
                  <a:moveTo>
                    <a:pt x="159084" y="17652"/>
                  </a:moveTo>
                  <a:cubicBezTo>
                    <a:pt x="157939" y="35066"/>
                    <a:pt x="157137" y="52480"/>
                    <a:pt x="156679" y="69952"/>
                  </a:cubicBezTo>
                  <a:cubicBezTo>
                    <a:pt x="154274" y="102259"/>
                    <a:pt x="153358" y="134968"/>
                    <a:pt x="149464" y="168479"/>
                  </a:cubicBezTo>
                  <a:cubicBezTo>
                    <a:pt x="150151" y="180336"/>
                    <a:pt x="141219" y="206744"/>
                    <a:pt x="145857" y="220835"/>
                  </a:cubicBezTo>
                  <a:cubicBezTo>
                    <a:pt x="140532" y="221695"/>
                    <a:pt x="135149" y="222554"/>
                    <a:pt x="129824" y="222898"/>
                  </a:cubicBezTo>
                  <a:cubicBezTo>
                    <a:pt x="116139" y="223986"/>
                    <a:pt x="102569" y="223069"/>
                    <a:pt x="88998" y="222096"/>
                  </a:cubicBezTo>
                  <a:cubicBezTo>
                    <a:pt x="77832" y="221294"/>
                    <a:pt x="66667" y="220549"/>
                    <a:pt x="55501" y="220893"/>
                  </a:cubicBezTo>
                  <a:cubicBezTo>
                    <a:pt x="53554" y="220950"/>
                    <a:pt x="51607" y="221007"/>
                    <a:pt x="49718" y="221064"/>
                  </a:cubicBezTo>
                  <a:cubicBezTo>
                    <a:pt x="49145" y="218028"/>
                    <a:pt x="47542" y="215107"/>
                    <a:pt x="44564" y="212930"/>
                  </a:cubicBezTo>
                  <a:cubicBezTo>
                    <a:pt x="28360" y="204338"/>
                    <a:pt x="13587" y="192137"/>
                    <a:pt x="7403" y="174207"/>
                  </a:cubicBezTo>
                  <a:cubicBezTo>
                    <a:pt x="-16875" y="103348"/>
                    <a:pt x="20114" y="19485"/>
                    <a:pt x="95640" y="1899"/>
                  </a:cubicBezTo>
                  <a:cubicBezTo>
                    <a:pt x="119002" y="-2626"/>
                    <a:pt x="144941" y="295"/>
                    <a:pt x="159084" y="1765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0" name="Google Shape;2330;p23"/>
            <p:cNvSpPr/>
            <p:nvPr/>
          </p:nvSpPr>
          <p:spPr>
            <a:xfrm>
              <a:off x="16695617" y="5565739"/>
              <a:ext cx="171779" cy="143207"/>
            </a:xfrm>
            <a:custGeom>
              <a:rect b="b" l="l" r="r" t="t"/>
              <a:pathLst>
                <a:path extrusionOk="0" h="143207" w="171779">
                  <a:moveTo>
                    <a:pt x="163089" y="32537"/>
                  </a:moveTo>
                  <a:cubicBezTo>
                    <a:pt x="197388" y="97610"/>
                    <a:pt x="132055" y="151972"/>
                    <a:pt x="68496" y="144182"/>
                  </a:cubicBezTo>
                  <a:cubicBezTo>
                    <a:pt x="-12756" y="140286"/>
                    <a:pt x="-21688" y="44566"/>
                    <a:pt x="41527" y="7160"/>
                  </a:cubicBezTo>
                  <a:cubicBezTo>
                    <a:pt x="42042" y="6989"/>
                    <a:pt x="42557" y="6817"/>
                    <a:pt x="43015" y="6645"/>
                  </a:cubicBezTo>
                  <a:cubicBezTo>
                    <a:pt x="58189" y="5671"/>
                    <a:pt x="73421" y="4755"/>
                    <a:pt x="88709" y="3895"/>
                  </a:cubicBezTo>
                  <a:cubicBezTo>
                    <a:pt x="105257" y="2921"/>
                    <a:pt x="121805" y="1604"/>
                    <a:pt x="138296" y="0"/>
                  </a:cubicBezTo>
                  <a:cubicBezTo>
                    <a:pt x="139327" y="4640"/>
                    <a:pt x="142762" y="8707"/>
                    <a:pt x="147114" y="11113"/>
                  </a:cubicBezTo>
                  <a:cubicBezTo>
                    <a:pt x="153928" y="17070"/>
                    <a:pt x="158852" y="24689"/>
                    <a:pt x="163089" y="3253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1" name="Google Shape;2331;p23"/>
            <p:cNvSpPr/>
            <p:nvPr/>
          </p:nvSpPr>
          <p:spPr>
            <a:xfrm>
              <a:off x="16301397" y="5457130"/>
              <a:ext cx="183231" cy="57283"/>
            </a:xfrm>
            <a:custGeom>
              <a:rect b="b" l="l" r="r" t="t"/>
              <a:pathLst>
                <a:path extrusionOk="0" h="57283" w="183231">
                  <a:moveTo>
                    <a:pt x="170921" y="516"/>
                  </a:moveTo>
                  <a:cubicBezTo>
                    <a:pt x="175559" y="344"/>
                    <a:pt x="180197" y="172"/>
                    <a:pt x="184835" y="0"/>
                  </a:cubicBezTo>
                  <a:cubicBezTo>
                    <a:pt x="168802" y="51039"/>
                    <a:pt x="98315" y="70458"/>
                    <a:pt x="50732" y="54591"/>
                  </a:cubicBezTo>
                  <a:cubicBezTo>
                    <a:pt x="30749" y="47717"/>
                    <a:pt x="7616" y="37349"/>
                    <a:pt x="0" y="16899"/>
                  </a:cubicBezTo>
                  <a:cubicBezTo>
                    <a:pt x="56859" y="19992"/>
                    <a:pt x="113775" y="-286"/>
                    <a:pt x="170921" y="51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2" name="Google Shape;2332;p23"/>
            <p:cNvSpPr/>
            <p:nvPr/>
          </p:nvSpPr>
          <p:spPr>
            <a:xfrm>
              <a:off x="15877895" y="5614834"/>
              <a:ext cx="166053" cy="120294"/>
            </a:xfrm>
            <a:custGeom>
              <a:rect b="b" l="l" r="r" t="t"/>
              <a:pathLst>
                <a:path extrusionOk="0" h="120294" w="166053">
                  <a:moveTo>
                    <a:pt x="168351" y="22165"/>
                  </a:moveTo>
                  <a:cubicBezTo>
                    <a:pt x="169267" y="32590"/>
                    <a:pt x="167378" y="43016"/>
                    <a:pt x="164171" y="52926"/>
                  </a:cubicBezTo>
                  <a:cubicBezTo>
                    <a:pt x="152948" y="83630"/>
                    <a:pt x="126780" y="111641"/>
                    <a:pt x="94600" y="119775"/>
                  </a:cubicBezTo>
                  <a:cubicBezTo>
                    <a:pt x="63050" y="125618"/>
                    <a:pt x="29954" y="125618"/>
                    <a:pt x="7" y="113761"/>
                  </a:cubicBezTo>
                  <a:cubicBezTo>
                    <a:pt x="-50" y="101330"/>
                    <a:pt x="236" y="88842"/>
                    <a:pt x="1095" y="76412"/>
                  </a:cubicBezTo>
                  <a:cubicBezTo>
                    <a:pt x="293" y="71199"/>
                    <a:pt x="5676" y="36257"/>
                    <a:pt x="3843" y="17124"/>
                  </a:cubicBezTo>
                  <a:cubicBezTo>
                    <a:pt x="6077" y="15119"/>
                    <a:pt x="7737" y="11682"/>
                    <a:pt x="8539" y="8761"/>
                  </a:cubicBezTo>
                  <a:cubicBezTo>
                    <a:pt x="9741" y="6698"/>
                    <a:pt x="11631" y="4865"/>
                    <a:pt x="11860" y="2402"/>
                  </a:cubicBezTo>
                  <a:cubicBezTo>
                    <a:pt x="12032" y="2288"/>
                    <a:pt x="12203" y="2116"/>
                    <a:pt x="12318" y="2001"/>
                  </a:cubicBezTo>
                  <a:cubicBezTo>
                    <a:pt x="12490" y="1944"/>
                    <a:pt x="12604" y="1829"/>
                    <a:pt x="12719" y="1715"/>
                  </a:cubicBezTo>
                  <a:cubicBezTo>
                    <a:pt x="30641" y="3834"/>
                    <a:pt x="48792" y="2517"/>
                    <a:pt x="67001" y="1314"/>
                  </a:cubicBezTo>
                  <a:cubicBezTo>
                    <a:pt x="67287" y="1658"/>
                    <a:pt x="67631" y="2001"/>
                    <a:pt x="67974" y="2345"/>
                  </a:cubicBezTo>
                  <a:cubicBezTo>
                    <a:pt x="69120" y="2059"/>
                    <a:pt x="70322" y="2059"/>
                    <a:pt x="71525" y="2001"/>
                  </a:cubicBezTo>
                  <a:cubicBezTo>
                    <a:pt x="71582" y="2001"/>
                    <a:pt x="71639" y="2001"/>
                    <a:pt x="71696" y="2001"/>
                  </a:cubicBezTo>
                  <a:cubicBezTo>
                    <a:pt x="72326" y="1829"/>
                    <a:pt x="73013" y="1772"/>
                    <a:pt x="73700" y="1772"/>
                  </a:cubicBezTo>
                  <a:cubicBezTo>
                    <a:pt x="78911" y="1658"/>
                    <a:pt x="84179" y="1887"/>
                    <a:pt x="89447" y="2001"/>
                  </a:cubicBezTo>
                  <a:cubicBezTo>
                    <a:pt x="90420" y="1314"/>
                    <a:pt x="91394" y="684"/>
                    <a:pt x="92310" y="54"/>
                  </a:cubicBezTo>
                  <a:cubicBezTo>
                    <a:pt x="98036" y="-61"/>
                    <a:pt x="103705" y="-4"/>
                    <a:pt x="109373" y="340"/>
                  </a:cubicBezTo>
                  <a:cubicBezTo>
                    <a:pt x="128155" y="1314"/>
                    <a:pt x="146936" y="1199"/>
                    <a:pt x="165660" y="283"/>
                  </a:cubicBezTo>
                  <a:cubicBezTo>
                    <a:pt x="166175" y="7787"/>
                    <a:pt x="168294" y="15921"/>
                    <a:pt x="168351" y="2216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3" name="Google Shape;2333;p23"/>
            <p:cNvSpPr/>
            <p:nvPr/>
          </p:nvSpPr>
          <p:spPr>
            <a:xfrm>
              <a:off x="16001069" y="5569977"/>
              <a:ext cx="45807" cy="22913"/>
            </a:xfrm>
            <a:custGeom>
              <a:rect b="b" l="l" r="r" t="t"/>
              <a:pathLst>
                <a:path extrusionOk="0" h="22913" w="45807">
                  <a:moveTo>
                    <a:pt x="39108" y="8020"/>
                  </a:moveTo>
                  <a:cubicBezTo>
                    <a:pt x="41170" y="12946"/>
                    <a:pt x="43517" y="17758"/>
                    <a:pt x="46037" y="22455"/>
                  </a:cubicBezTo>
                  <a:cubicBezTo>
                    <a:pt x="30691" y="23200"/>
                    <a:pt x="15346" y="23772"/>
                    <a:pt x="0" y="24403"/>
                  </a:cubicBezTo>
                  <a:cubicBezTo>
                    <a:pt x="10364" y="17700"/>
                    <a:pt x="20728" y="11113"/>
                    <a:pt x="31207" y="4525"/>
                  </a:cubicBezTo>
                  <a:cubicBezTo>
                    <a:pt x="33497" y="3036"/>
                    <a:pt x="35845" y="1547"/>
                    <a:pt x="38135" y="0"/>
                  </a:cubicBezTo>
                  <a:cubicBezTo>
                    <a:pt x="37448" y="2520"/>
                    <a:pt x="37734" y="5556"/>
                    <a:pt x="39108" y="802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337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p24"/>
          <p:cNvSpPr txBox="1"/>
          <p:nvPr/>
        </p:nvSpPr>
        <p:spPr>
          <a:xfrm>
            <a:off x="2045872" y="3942951"/>
            <a:ext cx="505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Elaborate on the featured statistic.</a:t>
            </a:r>
            <a:endParaRPr sz="700"/>
          </a:p>
        </p:txBody>
      </p:sp>
      <p:grpSp>
        <p:nvGrpSpPr>
          <p:cNvPr id="2339" name="Google Shape;2339;p24"/>
          <p:cNvGrpSpPr/>
          <p:nvPr/>
        </p:nvGrpSpPr>
        <p:grpSpPr>
          <a:xfrm>
            <a:off x="1448172" y="2432640"/>
            <a:ext cx="6249201" cy="1284193"/>
            <a:chOff x="0" y="0"/>
            <a:chExt cx="16664535" cy="3424516"/>
          </a:xfrm>
        </p:grpSpPr>
        <p:sp>
          <p:nvSpPr>
            <p:cNvPr id="2340" name="Google Shape;2340;p24"/>
            <p:cNvSpPr/>
            <p:nvPr/>
          </p:nvSpPr>
          <p:spPr>
            <a:xfrm>
              <a:off x="0" y="0"/>
              <a:ext cx="16664535" cy="3424516"/>
            </a:xfrm>
            <a:custGeom>
              <a:rect b="b" l="l" r="r" t="t"/>
              <a:pathLst>
                <a:path extrusionOk="0" h="733301" w="3568423">
                  <a:moveTo>
                    <a:pt x="3443963" y="733301"/>
                  </a:moveTo>
                  <a:lnTo>
                    <a:pt x="124460" y="733301"/>
                  </a:lnTo>
                  <a:cubicBezTo>
                    <a:pt x="55880" y="733301"/>
                    <a:pt x="0" y="677421"/>
                    <a:pt x="0" y="6088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43963" y="0"/>
                  </a:lnTo>
                  <a:cubicBezTo>
                    <a:pt x="3512543" y="0"/>
                    <a:pt x="3568423" y="55880"/>
                    <a:pt x="3568423" y="124460"/>
                  </a:cubicBezTo>
                  <a:lnTo>
                    <a:pt x="3568423" y="608841"/>
                  </a:lnTo>
                  <a:cubicBezTo>
                    <a:pt x="3568423" y="677421"/>
                    <a:pt x="3512543" y="733301"/>
                    <a:pt x="3443963" y="7333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24"/>
            <p:cNvSpPr txBox="1"/>
            <p:nvPr/>
          </p:nvSpPr>
          <p:spPr>
            <a:xfrm>
              <a:off x="1438594" y="488123"/>
              <a:ext cx="14124300" cy="2462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0">
                  <a:solidFill>
                    <a:srgbClr val="000000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123,456,789</a:t>
              </a:r>
              <a:endParaRPr sz="700"/>
            </a:p>
          </p:txBody>
        </p:sp>
      </p:grpSp>
      <p:grpSp>
        <p:nvGrpSpPr>
          <p:cNvPr id="2342" name="Google Shape;2342;p24"/>
          <p:cNvGrpSpPr/>
          <p:nvPr/>
        </p:nvGrpSpPr>
        <p:grpSpPr>
          <a:xfrm>
            <a:off x="3681605" y="731799"/>
            <a:ext cx="1640104" cy="1469788"/>
            <a:chOff x="7363209" y="1463598"/>
            <a:chExt cx="3280208" cy="2939575"/>
          </a:xfrm>
        </p:grpSpPr>
        <p:sp>
          <p:nvSpPr>
            <p:cNvPr id="2343" name="Google Shape;2343;p24"/>
            <p:cNvSpPr/>
            <p:nvPr/>
          </p:nvSpPr>
          <p:spPr>
            <a:xfrm>
              <a:off x="7363209" y="1463598"/>
              <a:ext cx="3280208" cy="2939575"/>
            </a:xfrm>
            <a:custGeom>
              <a:rect b="b" l="l" r="r" t="t"/>
              <a:pathLst>
                <a:path extrusionOk="0" h="2939575" w="3280208">
                  <a:moveTo>
                    <a:pt x="3249706" y="638559"/>
                  </a:moveTo>
                  <a:cubicBezTo>
                    <a:pt x="3223412" y="620409"/>
                    <a:pt x="3196658" y="603903"/>
                    <a:pt x="3170034" y="585424"/>
                  </a:cubicBezTo>
                  <a:cubicBezTo>
                    <a:pt x="3130199" y="559316"/>
                    <a:pt x="3082672" y="548925"/>
                    <a:pt x="3040798" y="526566"/>
                  </a:cubicBezTo>
                  <a:cubicBezTo>
                    <a:pt x="3010757" y="511835"/>
                    <a:pt x="2982425" y="493751"/>
                    <a:pt x="2952581" y="478625"/>
                  </a:cubicBezTo>
                  <a:cubicBezTo>
                    <a:pt x="2923394" y="464815"/>
                    <a:pt x="2893879" y="452649"/>
                    <a:pt x="2865153" y="437721"/>
                  </a:cubicBezTo>
                  <a:cubicBezTo>
                    <a:pt x="2865087" y="436735"/>
                    <a:pt x="2864364" y="435814"/>
                    <a:pt x="2863115" y="435814"/>
                  </a:cubicBezTo>
                  <a:cubicBezTo>
                    <a:pt x="2859368" y="435485"/>
                    <a:pt x="2856213" y="432921"/>
                    <a:pt x="2852860" y="431014"/>
                  </a:cubicBezTo>
                  <a:cubicBezTo>
                    <a:pt x="2852794" y="430685"/>
                    <a:pt x="2852794" y="430422"/>
                    <a:pt x="2852729" y="430093"/>
                  </a:cubicBezTo>
                  <a:cubicBezTo>
                    <a:pt x="2850559" y="422201"/>
                    <a:pt x="2842474" y="416612"/>
                    <a:pt x="2834323" y="417927"/>
                  </a:cubicBezTo>
                  <a:cubicBezTo>
                    <a:pt x="2818415" y="420689"/>
                    <a:pt x="2802704" y="424043"/>
                    <a:pt x="2786862" y="427002"/>
                  </a:cubicBezTo>
                  <a:cubicBezTo>
                    <a:pt x="2746237" y="436077"/>
                    <a:pt x="2704823" y="440483"/>
                    <a:pt x="2663739" y="446599"/>
                  </a:cubicBezTo>
                  <a:cubicBezTo>
                    <a:pt x="2587551" y="459686"/>
                    <a:pt x="2510903" y="470076"/>
                    <a:pt x="2434847" y="484215"/>
                  </a:cubicBezTo>
                  <a:cubicBezTo>
                    <a:pt x="2403162" y="490002"/>
                    <a:pt x="2371675" y="496776"/>
                    <a:pt x="2340188" y="503484"/>
                  </a:cubicBezTo>
                  <a:cubicBezTo>
                    <a:pt x="2343606" y="495724"/>
                    <a:pt x="2344329" y="485399"/>
                    <a:pt x="2344263" y="477771"/>
                  </a:cubicBezTo>
                  <a:cubicBezTo>
                    <a:pt x="2345447" y="448178"/>
                    <a:pt x="2344526" y="418584"/>
                    <a:pt x="2343343" y="389057"/>
                  </a:cubicBezTo>
                  <a:cubicBezTo>
                    <a:pt x="2340845" y="359201"/>
                    <a:pt x="2346104" y="301528"/>
                    <a:pt x="2310935" y="293768"/>
                  </a:cubicBezTo>
                  <a:cubicBezTo>
                    <a:pt x="2317838" y="275091"/>
                    <a:pt x="2282801" y="247668"/>
                    <a:pt x="2272875" y="234055"/>
                  </a:cubicBezTo>
                  <a:cubicBezTo>
                    <a:pt x="2247435" y="204134"/>
                    <a:pt x="2220089" y="175067"/>
                    <a:pt x="2192348" y="147052"/>
                  </a:cubicBezTo>
                  <a:cubicBezTo>
                    <a:pt x="2149686" y="103978"/>
                    <a:pt x="2108733" y="59128"/>
                    <a:pt x="2066267" y="15922"/>
                  </a:cubicBezTo>
                  <a:cubicBezTo>
                    <a:pt x="2063046" y="13357"/>
                    <a:pt x="2059365" y="10266"/>
                    <a:pt x="2055355" y="7833"/>
                  </a:cubicBezTo>
                  <a:cubicBezTo>
                    <a:pt x="2044903" y="-9463"/>
                    <a:pt x="2014533" y="7241"/>
                    <a:pt x="1997245" y="7504"/>
                  </a:cubicBezTo>
                  <a:cubicBezTo>
                    <a:pt x="1928880" y="16842"/>
                    <a:pt x="1860449" y="29272"/>
                    <a:pt x="1791295" y="30455"/>
                  </a:cubicBezTo>
                  <a:cubicBezTo>
                    <a:pt x="1705247" y="26049"/>
                    <a:pt x="1619725" y="37031"/>
                    <a:pt x="1534137" y="43937"/>
                  </a:cubicBezTo>
                  <a:cubicBezTo>
                    <a:pt x="1464655" y="48606"/>
                    <a:pt x="1392806" y="52420"/>
                    <a:pt x="1322797" y="55708"/>
                  </a:cubicBezTo>
                  <a:cubicBezTo>
                    <a:pt x="1279412" y="57747"/>
                    <a:pt x="1236092" y="60640"/>
                    <a:pt x="1192772" y="63731"/>
                  </a:cubicBezTo>
                  <a:cubicBezTo>
                    <a:pt x="1152345" y="68071"/>
                    <a:pt x="1109288" y="67545"/>
                    <a:pt x="1071424" y="83460"/>
                  </a:cubicBezTo>
                  <a:cubicBezTo>
                    <a:pt x="1070635" y="83854"/>
                    <a:pt x="1069978" y="84380"/>
                    <a:pt x="1069386" y="84906"/>
                  </a:cubicBezTo>
                  <a:cubicBezTo>
                    <a:pt x="1068729" y="84841"/>
                    <a:pt x="1068006" y="84841"/>
                    <a:pt x="1067283" y="84906"/>
                  </a:cubicBezTo>
                  <a:cubicBezTo>
                    <a:pt x="1067217" y="84906"/>
                    <a:pt x="1067217" y="84972"/>
                    <a:pt x="1067151" y="84972"/>
                  </a:cubicBezTo>
                  <a:cubicBezTo>
                    <a:pt x="1052492" y="69518"/>
                    <a:pt x="1034415" y="90430"/>
                    <a:pt x="1024555" y="101742"/>
                  </a:cubicBezTo>
                  <a:cubicBezTo>
                    <a:pt x="1001350" y="127192"/>
                    <a:pt x="979131" y="152050"/>
                    <a:pt x="956715" y="178355"/>
                  </a:cubicBezTo>
                  <a:cubicBezTo>
                    <a:pt x="902286" y="246024"/>
                    <a:pt x="842007" y="308433"/>
                    <a:pt x="785934" y="374655"/>
                  </a:cubicBezTo>
                  <a:cubicBezTo>
                    <a:pt x="782976" y="379522"/>
                    <a:pt x="766805" y="396160"/>
                    <a:pt x="756485" y="409707"/>
                  </a:cubicBezTo>
                  <a:cubicBezTo>
                    <a:pt x="754250" y="410233"/>
                    <a:pt x="752146" y="411153"/>
                    <a:pt x="750503" y="412732"/>
                  </a:cubicBezTo>
                  <a:cubicBezTo>
                    <a:pt x="749911" y="413455"/>
                    <a:pt x="749648" y="414178"/>
                    <a:pt x="749451" y="414902"/>
                  </a:cubicBezTo>
                  <a:cubicBezTo>
                    <a:pt x="740577" y="417467"/>
                    <a:pt x="732688" y="430027"/>
                    <a:pt x="738013" y="437064"/>
                  </a:cubicBezTo>
                  <a:cubicBezTo>
                    <a:pt x="723485" y="513151"/>
                    <a:pt x="723222" y="591145"/>
                    <a:pt x="724471" y="668481"/>
                  </a:cubicBezTo>
                  <a:cubicBezTo>
                    <a:pt x="721316" y="810199"/>
                    <a:pt x="719738" y="952509"/>
                    <a:pt x="728416" y="1093964"/>
                  </a:cubicBezTo>
                  <a:cubicBezTo>
                    <a:pt x="725983" y="1096002"/>
                    <a:pt x="724932" y="1099882"/>
                    <a:pt x="725129" y="1103170"/>
                  </a:cubicBezTo>
                  <a:cubicBezTo>
                    <a:pt x="724800" y="1104551"/>
                    <a:pt x="724669" y="1105866"/>
                    <a:pt x="724734" y="1107116"/>
                  </a:cubicBezTo>
                  <a:cubicBezTo>
                    <a:pt x="721842" y="1105275"/>
                    <a:pt x="718818" y="1103565"/>
                    <a:pt x="715794" y="1102052"/>
                  </a:cubicBezTo>
                  <a:cubicBezTo>
                    <a:pt x="683978" y="1085875"/>
                    <a:pt x="650650" y="1073248"/>
                    <a:pt x="617783" y="1059504"/>
                  </a:cubicBezTo>
                  <a:cubicBezTo>
                    <a:pt x="554085" y="1028070"/>
                    <a:pt x="467051" y="1009262"/>
                    <a:pt x="431685" y="1089097"/>
                  </a:cubicBezTo>
                  <a:cubicBezTo>
                    <a:pt x="412161" y="1132961"/>
                    <a:pt x="413410" y="1182874"/>
                    <a:pt x="414331" y="1230026"/>
                  </a:cubicBezTo>
                  <a:cubicBezTo>
                    <a:pt x="414331" y="1230092"/>
                    <a:pt x="414331" y="1230157"/>
                    <a:pt x="414331" y="1230157"/>
                  </a:cubicBezTo>
                  <a:cubicBezTo>
                    <a:pt x="332556" y="1298945"/>
                    <a:pt x="257354" y="1375032"/>
                    <a:pt x="178603" y="1447107"/>
                  </a:cubicBezTo>
                  <a:cubicBezTo>
                    <a:pt x="148496" y="1474727"/>
                    <a:pt x="119704" y="1503663"/>
                    <a:pt x="90320" y="1531941"/>
                  </a:cubicBezTo>
                  <a:cubicBezTo>
                    <a:pt x="65011" y="1558311"/>
                    <a:pt x="31881" y="1579618"/>
                    <a:pt x="11174" y="1609869"/>
                  </a:cubicBezTo>
                  <a:cubicBezTo>
                    <a:pt x="-2039" y="1613815"/>
                    <a:pt x="-4011" y="1633609"/>
                    <a:pt x="7821" y="1640383"/>
                  </a:cubicBezTo>
                  <a:cubicBezTo>
                    <a:pt x="5849" y="1670173"/>
                    <a:pt x="9202" y="1700095"/>
                    <a:pt x="11371" y="1729819"/>
                  </a:cubicBezTo>
                  <a:cubicBezTo>
                    <a:pt x="12620" y="1744221"/>
                    <a:pt x="14001" y="1758623"/>
                    <a:pt x="15447" y="1773091"/>
                  </a:cubicBezTo>
                  <a:cubicBezTo>
                    <a:pt x="16170" y="1782035"/>
                    <a:pt x="16499" y="1791899"/>
                    <a:pt x="23467" y="1798541"/>
                  </a:cubicBezTo>
                  <a:cubicBezTo>
                    <a:pt x="33787" y="1805249"/>
                    <a:pt x="45554" y="1808931"/>
                    <a:pt x="57781" y="1811430"/>
                  </a:cubicBezTo>
                  <a:cubicBezTo>
                    <a:pt x="56663" y="1827213"/>
                    <a:pt x="56597" y="1843194"/>
                    <a:pt x="56860" y="1859042"/>
                  </a:cubicBezTo>
                  <a:cubicBezTo>
                    <a:pt x="60541" y="1958870"/>
                    <a:pt x="76581" y="2057842"/>
                    <a:pt x="86901" y="2157143"/>
                  </a:cubicBezTo>
                  <a:cubicBezTo>
                    <a:pt x="107214" y="2328257"/>
                    <a:pt x="126803" y="2499830"/>
                    <a:pt x="157041" y="2669497"/>
                  </a:cubicBezTo>
                  <a:cubicBezTo>
                    <a:pt x="168348" y="2725658"/>
                    <a:pt x="180246" y="2783595"/>
                    <a:pt x="192867" y="2840479"/>
                  </a:cubicBezTo>
                  <a:cubicBezTo>
                    <a:pt x="199441" y="2867639"/>
                    <a:pt x="202267" y="2897167"/>
                    <a:pt x="211142" y="2923734"/>
                  </a:cubicBezTo>
                  <a:cubicBezTo>
                    <a:pt x="223303" y="2942082"/>
                    <a:pt x="248677" y="2941162"/>
                    <a:pt x="268266" y="2943003"/>
                  </a:cubicBezTo>
                  <a:cubicBezTo>
                    <a:pt x="359770" y="2946883"/>
                    <a:pt x="449499" y="2921827"/>
                    <a:pt x="541069" y="2922880"/>
                  </a:cubicBezTo>
                  <a:cubicBezTo>
                    <a:pt x="658210" y="2921038"/>
                    <a:pt x="775219" y="2921762"/>
                    <a:pt x="892295" y="2926233"/>
                  </a:cubicBezTo>
                  <a:cubicBezTo>
                    <a:pt x="1025015" y="2927286"/>
                    <a:pt x="1157998" y="2927549"/>
                    <a:pt x="1290258" y="2939189"/>
                  </a:cubicBezTo>
                  <a:cubicBezTo>
                    <a:pt x="1320628" y="2946751"/>
                    <a:pt x="1335944" y="2934651"/>
                    <a:pt x="1344096" y="2915185"/>
                  </a:cubicBezTo>
                  <a:cubicBezTo>
                    <a:pt x="1344096" y="2915120"/>
                    <a:pt x="1344161" y="2915054"/>
                    <a:pt x="1344161" y="2914988"/>
                  </a:cubicBezTo>
                  <a:cubicBezTo>
                    <a:pt x="1347317" y="2913607"/>
                    <a:pt x="1350078" y="2911371"/>
                    <a:pt x="1351918" y="2908280"/>
                  </a:cubicBezTo>
                  <a:cubicBezTo>
                    <a:pt x="1366183" y="2884474"/>
                    <a:pt x="1380579" y="2864877"/>
                    <a:pt x="1395895" y="2840545"/>
                  </a:cubicBezTo>
                  <a:cubicBezTo>
                    <a:pt x="1402074" y="2831141"/>
                    <a:pt x="1408122" y="2821671"/>
                    <a:pt x="1414236" y="2812202"/>
                  </a:cubicBezTo>
                  <a:cubicBezTo>
                    <a:pt x="1414827" y="2812136"/>
                    <a:pt x="1415485" y="2812136"/>
                    <a:pt x="1416010" y="2812004"/>
                  </a:cubicBezTo>
                  <a:cubicBezTo>
                    <a:pt x="1415747" y="2811215"/>
                    <a:pt x="1415682" y="2810360"/>
                    <a:pt x="1415813" y="2809505"/>
                  </a:cubicBezTo>
                  <a:cubicBezTo>
                    <a:pt x="1416076" y="2807664"/>
                    <a:pt x="1416602" y="2805954"/>
                    <a:pt x="1417720" y="2804442"/>
                  </a:cubicBezTo>
                  <a:cubicBezTo>
                    <a:pt x="1418574" y="2803389"/>
                    <a:pt x="1419429" y="2802337"/>
                    <a:pt x="1420283" y="2801351"/>
                  </a:cubicBezTo>
                  <a:cubicBezTo>
                    <a:pt x="1421467" y="2799838"/>
                    <a:pt x="1422715" y="2798391"/>
                    <a:pt x="1423964" y="2796879"/>
                  </a:cubicBezTo>
                  <a:cubicBezTo>
                    <a:pt x="1423964" y="2796879"/>
                    <a:pt x="1423964" y="2796813"/>
                    <a:pt x="1424030" y="2796813"/>
                  </a:cubicBezTo>
                  <a:cubicBezTo>
                    <a:pt x="1424030" y="2796747"/>
                    <a:pt x="1424096" y="2796747"/>
                    <a:pt x="1424096" y="2796682"/>
                  </a:cubicBezTo>
                  <a:cubicBezTo>
                    <a:pt x="1425345" y="2795169"/>
                    <a:pt x="1426594" y="2793722"/>
                    <a:pt x="1427843" y="2792144"/>
                  </a:cubicBezTo>
                  <a:cubicBezTo>
                    <a:pt x="1428369" y="2791355"/>
                    <a:pt x="1428895" y="2790566"/>
                    <a:pt x="1429355" y="2789711"/>
                  </a:cubicBezTo>
                  <a:cubicBezTo>
                    <a:pt x="1429420" y="2789119"/>
                    <a:pt x="1429420" y="2788527"/>
                    <a:pt x="1429420" y="2787935"/>
                  </a:cubicBezTo>
                  <a:cubicBezTo>
                    <a:pt x="1435337" y="2778400"/>
                    <a:pt x="1441319" y="2768864"/>
                    <a:pt x="1447103" y="2759263"/>
                  </a:cubicBezTo>
                  <a:cubicBezTo>
                    <a:pt x="1449010" y="2755712"/>
                    <a:pt x="1450916" y="2752226"/>
                    <a:pt x="1453020" y="2748807"/>
                  </a:cubicBezTo>
                  <a:cubicBezTo>
                    <a:pt x="1454334" y="2746636"/>
                    <a:pt x="1455715" y="2744598"/>
                    <a:pt x="1457095" y="2742493"/>
                  </a:cubicBezTo>
                  <a:cubicBezTo>
                    <a:pt x="1475041" y="2712046"/>
                    <a:pt x="1492132" y="2681071"/>
                    <a:pt x="1507975" y="2649506"/>
                  </a:cubicBezTo>
                  <a:cubicBezTo>
                    <a:pt x="1515271" y="2634709"/>
                    <a:pt x="1523422" y="2620241"/>
                    <a:pt x="1531968" y="2606037"/>
                  </a:cubicBezTo>
                  <a:cubicBezTo>
                    <a:pt x="1532362" y="2605839"/>
                    <a:pt x="1532691" y="2605642"/>
                    <a:pt x="1533086" y="2605445"/>
                  </a:cubicBezTo>
                  <a:cubicBezTo>
                    <a:pt x="1534137" y="2603603"/>
                    <a:pt x="1535189" y="2601762"/>
                    <a:pt x="1536241" y="2599855"/>
                  </a:cubicBezTo>
                  <a:cubicBezTo>
                    <a:pt x="1537687" y="2597488"/>
                    <a:pt x="1539068" y="2595120"/>
                    <a:pt x="1540579" y="2592753"/>
                  </a:cubicBezTo>
                  <a:cubicBezTo>
                    <a:pt x="1540711" y="2592490"/>
                    <a:pt x="1540842" y="2592292"/>
                    <a:pt x="1540974" y="2592029"/>
                  </a:cubicBezTo>
                  <a:cubicBezTo>
                    <a:pt x="1541040" y="2591766"/>
                    <a:pt x="1541040" y="2591503"/>
                    <a:pt x="1541040" y="2591240"/>
                  </a:cubicBezTo>
                  <a:cubicBezTo>
                    <a:pt x="1557736" y="2564672"/>
                    <a:pt x="1575814" y="2538762"/>
                    <a:pt x="1593299" y="2513049"/>
                  </a:cubicBezTo>
                  <a:cubicBezTo>
                    <a:pt x="1614401" y="2487467"/>
                    <a:pt x="1612560" y="2454257"/>
                    <a:pt x="1615124" y="2423020"/>
                  </a:cubicBezTo>
                  <a:cubicBezTo>
                    <a:pt x="1617293" y="2394216"/>
                    <a:pt x="1620317" y="2365412"/>
                    <a:pt x="1623669" y="2336740"/>
                  </a:cubicBezTo>
                  <a:cubicBezTo>
                    <a:pt x="1634844" y="2359033"/>
                    <a:pt x="1660547" y="2391060"/>
                    <a:pt x="1665609" y="2395334"/>
                  </a:cubicBezTo>
                  <a:cubicBezTo>
                    <a:pt x="1690325" y="2422034"/>
                    <a:pt x="1712347" y="2453008"/>
                    <a:pt x="1736800" y="2480233"/>
                  </a:cubicBezTo>
                  <a:cubicBezTo>
                    <a:pt x="1761517" y="2505092"/>
                    <a:pt x="1782487" y="2534422"/>
                    <a:pt x="1805165" y="2561779"/>
                  </a:cubicBezTo>
                  <a:cubicBezTo>
                    <a:pt x="1832314" y="2589793"/>
                    <a:pt x="1857951" y="2620570"/>
                    <a:pt x="1889373" y="2643784"/>
                  </a:cubicBezTo>
                  <a:cubicBezTo>
                    <a:pt x="1890819" y="2644639"/>
                    <a:pt x="1892199" y="2645165"/>
                    <a:pt x="1893646" y="2645560"/>
                  </a:cubicBezTo>
                  <a:cubicBezTo>
                    <a:pt x="1900942" y="2652596"/>
                    <a:pt x="1913169" y="2658055"/>
                    <a:pt x="1920071" y="2662724"/>
                  </a:cubicBezTo>
                  <a:cubicBezTo>
                    <a:pt x="1924278" y="2664894"/>
                    <a:pt x="1928946" y="2664499"/>
                    <a:pt x="1933021" y="2662658"/>
                  </a:cubicBezTo>
                  <a:cubicBezTo>
                    <a:pt x="1939529" y="2668511"/>
                    <a:pt x="1950638" y="2668182"/>
                    <a:pt x="1956949" y="2662066"/>
                  </a:cubicBezTo>
                  <a:cubicBezTo>
                    <a:pt x="1966020" y="2662264"/>
                    <a:pt x="1975224" y="2662461"/>
                    <a:pt x="1984098" y="2662658"/>
                  </a:cubicBezTo>
                  <a:cubicBezTo>
                    <a:pt x="2086185" y="2668314"/>
                    <a:pt x="2186038" y="2647204"/>
                    <a:pt x="2285956" y="2629580"/>
                  </a:cubicBezTo>
                  <a:cubicBezTo>
                    <a:pt x="2345973" y="2618663"/>
                    <a:pt x="2407370" y="2619518"/>
                    <a:pt x="2467189" y="2607878"/>
                  </a:cubicBezTo>
                  <a:cubicBezTo>
                    <a:pt x="2502489" y="2600447"/>
                    <a:pt x="2538381" y="2596304"/>
                    <a:pt x="2574010" y="2590517"/>
                  </a:cubicBezTo>
                  <a:cubicBezTo>
                    <a:pt x="2608258" y="2584532"/>
                    <a:pt x="2641914" y="2575128"/>
                    <a:pt x="2676491" y="2570591"/>
                  </a:cubicBezTo>
                  <a:cubicBezTo>
                    <a:pt x="2746763" y="2565396"/>
                    <a:pt x="2815785" y="2550862"/>
                    <a:pt x="2884873" y="2537578"/>
                  </a:cubicBezTo>
                  <a:cubicBezTo>
                    <a:pt x="2940551" y="2522650"/>
                    <a:pt x="2998990" y="2515219"/>
                    <a:pt x="3053025" y="2495227"/>
                  </a:cubicBezTo>
                  <a:cubicBezTo>
                    <a:pt x="3064332" y="2489177"/>
                    <a:pt x="3063411" y="2472539"/>
                    <a:pt x="3053617" y="2466226"/>
                  </a:cubicBezTo>
                  <a:cubicBezTo>
                    <a:pt x="3053748" y="2466160"/>
                    <a:pt x="3053880" y="2466094"/>
                    <a:pt x="3053945" y="2466029"/>
                  </a:cubicBezTo>
                  <a:cubicBezTo>
                    <a:pt x="3067355" y="2454981"/>
                    <a:pt x="3061111" y="2434923"/>
                    <a:pt x="3064003" y="2419469"/>
                  </a:cubicBezTo>
                  <a:cubicBezTo>
                    <a:pt x="3066961" y="2376066"/>
                    <a:pt x="3072088" y="2330624"/>
                    <a:pt x="3076164" y="2285051"/>
                  </a:cubicBezTo>
                  <a:cubicBezTo>
                    <a:pt x="3085038" y="2169375"/>
                    <a:pt x="3097594" y="2054093"/>
                    <a:pt x="3109952" y="1938746"/>
                  </a:cubicBezTo>
                  <a:cubicBezTo>
                    <a:pt x="3117512" y="1824517"/>
                    <a:pt x="3141637" y="1712656"/>
                    <a:pt x="3155967" y="1599347"/>
                  </a:cubicBezTo>
                  <a:cubicBezTo>
                    <a:pt x="3170297" y="1447765"/>
                    <a:pt x="3194685" y="1297432"/>
                    <a:pt x="3214603" y="1146508"/>
                  </a:cubicBezTo>
                  <a:cubicBezTo>
                    <a:pt x="3226173" y="1070881"/>
                    <a:pt x="3234127" y="994728"/>
                    <a:pt x="3244381" y="918904"/>
                  </a:cubicBezTo>
                  <a:cubicBezTo>
                    <a:pt x="3251810" y="861296"/>
                    <a:pt x="3266074" y="804807"/>
                    <a:pt x="3271268" y="746936"/>
                  </a:cubicBezTo>
                  <a:cubicBezTo>
                    <a:pt x="3272582" y="729772"/>
                    <a:pt x="3273305" y="712411"/>
                    <a:pt x="3272319" y="695247"/>
                  </a:cubicBezTo>
                  <a:cubicBezTo>
                    <a:pt x="3275146" y="694852"/>
                    <a:pt x="3277841" y="693866"/>
                    <a:pt x="3280207" y="692024"/>
                  </a:cubicBezTo>
                  <a:cubicBezTo>
                    <a:pt x="3301769" y="670388"/>
                    <a:pt x="3264102" y="651186"/>
                    <a:pt x="3249706" y="6385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4" name="Google Shape;2344;p24"/>
            <p:cNvSpPr/>
            <p:nvPr/>
          </p:nvSpPr>
          <p:spPr>
            <a:xfrm>
              <a:off x="8257476" y="2638844"/>
              <a:ext cx="289236" cy="203863"/>
            </a:xfrm>
            <a:custGeom>
              <a:rect b="b" l="l" r="r" t="t"/>
              <a:pathLst>
                <a:path extrusionOk="0" h="203863" w="289236">
                  <a:moveTo>
                    <a:pt x="292195" y="21833"/>
                  </a:moveTo>
                  <a:cubicBezTo>
                    <a:pt x="287396" y="49585"/>
                    <a:pt x="282137" y="77205"/>
                    <a:pt x="278128" y="105022"/>
                  </a:cubicBezTo>
                  <a:cubicBezTo>
                    <a:pt x="272803" y="139745"/>
                    <a:pt x="271554" y="176769"/>
                    <a:pt x="253280" y="208072"/>
                  </a:cubicBezTo>
                  <a:cubicBezTo>
                    <a:pt x="200099" y="209058"/>
                    <a:pt x="146328" y="209519"/>
                    <a:pt x="94396" y="195248"/>
                  </a:cubicBezTo>
                  <a:cubicBezTo>
                    <a:pt x="61134" y="188343"/>
                    <a:pt x="31816" y="170719"/>
                    <a:pt x="0" y="159671"/>
                  </a:cubicBezTo>
                  <a:cubicBezTo>
                    <a:pt x="9203" y="137904"/>
                    <a:pt x="11109" y="108574"/>
                    <a:pt x="14462" y="89042"/>
                  </a:cubicBezTo>
                  <a:cubicBezTo>
                    <a:pt x="14791" y="86543"/>
                    <a:pt x="15054" y="83979"/>
                    <a:pt x="15382" y="81480"/>
                  </a:cubicBezTo>
                  <a:cubicBezTo>
                    <a:pt x="21101" y="87069"/>
                    <a:pt x="29515" y="90160"/>
                    <a:pt x="36418" y="93843"/>
                  </a:cubicBezTo>
                  <a:cubicBezTo>
                    <a:pt x="75662" y="112454"/>
                    <a:pt x="117404" y="121989"/>
                    <a:pt x="160921" y="122647"/>
                  </a:cubicBezTo>
                  <a:cubicBezTo>
                    <a:pt x="180773" y="122450"/>
                    <a:pt x="180773" y="92593"/>
                    <a:pt x="160921" y="92330"/>
                  </a:cubicBezTo>
                  <a:cubicBezTo>
                    <a:pt x="115629" y="94764"/>
                    <a:pt x="72441" y="81085"/>
                    <a:pt x="29647" y="68327"/>
                  </a:cubicBezTo>
                  <a:cubicBezTo>
                    <a:pt x="26097" y="67143"/>
                    <a:pt x="20772" y="66946"/>
                    <a:pt x="16828" y="68524"/>
                  </a:cubicBezTo>
                  <a:cubicBezTo>
                    <a:pt x="18340" y="54517"/>
                    <a:pt x="19523" y="40444"/>
                    <a:pt x="20049" y="26436"/>
                  </a:cubicBezTo>
                  <a:cubicBezTo>
                    <a:pt x="20378" y="17822"/>
                    <a:pt x="20904" y="8812"/>
                    <a:pt x="20575" y="0"/>
                  </a:cubicBezTo>
                  <a:cubicBezTo>
                    <a:pt x="49368" y="25845"/>
                    <a:pt x="154413" y="36235"/>
                    <a:pt x="176303" y="35314"/>
                  </a:cubicBezTo>
                  <a:cubicBezTo>
                    <a:pt x="214298" y="34394"/>
                    <a:pt x="257487" y="38734"/>
                    <a:pt x="292195" y="21833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5" name="Google Shape;2345;p24"/>
            <p:cNvSpPr/>
            <p:nvPr/>
          </p:nvSpPr>
          <p:spPr>
            <a:xfrm>
              <a:off x="8267993" y="2550275"/>
              <a:ext cx="289236" cy="85491"/>
            </a:xfrm>
            <a:custGeom>
              <a:rect b="b" l="l" r="r" t="t"/>
              <a:pathLst>
                <a:path extrusionOk="0" h="85491" w="289236">
                  <a:moveTo>
                    <a:pt x="290617" y="39444"/>
                  </a:moveTo>
                  <a:cubicBezTo>
                    <a:pt x="296073" y="45494"/>
                    <a:pt x="296402" y="50558"/>
                    <a:pt x="294299" y="55227"/>
                  </a:cubicBezTo>
                  <a:cubicBezTo>
                    <a:pt x="292392" y="56871"/>
                    <a:pt x="290815" y="58976"/>
                    <a:pt x="289828" y="61672"/>
                  </a:cubicBezTo>
                  <a:cubicBezTo>
                    <a:pt x="287199" y="64631"/>
                    <a:pt x="283978" y="67525"/>
                    <a:pt x="281020" y="70418"/>
                  </a:cubicBezTo>
                  <a:cubicBezTo>
                    <a:pt x="266492" y="84097"/>
                    <a:pt x="245851" y="87385"/>
                    <a:pt x="226656" y="88766"/>
                  </a:cubicBezTo>
                  <a:cubicBezTo>
                    <a:pt x="198653" y="90410"/>
                    <a:pt x="170518" y="90344"/>
                    <a:pt x="142515" y="89292"/>
                  </a:cubicBezTo>
                  <a:cubicBezTo>
                    <a:pt x="101693" y="84492"/>
                    <a:pt x="60477" y="78178"/>
                    <a:pt x="23468" y="59436"/>
                  </a:cubicBezTo>
                  <a:cubicBezTo>
                    <a:pt x="17289" y="57398"/>
                    <a:pt x="10452" y="60094"/>
                    <a:pt x="6376" y="64894"/>
                  </a:cubicBezTo>
                  <a:cubicBezTo>
                    <a:pt x="4996" y="60686"/>
                    <a:pt x="3090" y="56674"/>
                    <a:pt x="592" y="52860"/>
                  </a:cubicBezTo>
                  <a:cubicBezTo>
                    <a:pt x="394" y="52597"/>
                    <a:pt x="197" y="52334"/>
                    <a:pt x="0" y="52071"/>
                  </a:cubicBezTo>
                  <a:cubicBezTo>
                    <a:pt x="28858" y="44311"/>
                    <a:pt x="56467" y="30435"/>
                    <a:pt x="84865" y="20834"/>
                  </a:cubicBezTo>
                  <a:cubicBezTo>
                    <a:pt x="150995" y="1763"/>
                    <a:pt x="239343" y="-21780"/>
                    <a:pt x="290617" y="39444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6" name="Google Shape;2346;p24"/>
            <p:cNvSpPr/>
            <p:nvPr/>
          </p:nvSpPr>
          <p:spPr>
            <a:xfrm>
              <a:off x="8120437" y="2610434"/>
              <a:ext cx="118324" cy="177558"/>
            </a:xfrm>
            <a:custGeom>
              <a:rect b="b" l="l" r="r" t="t"/>
              <a:pathLst>
                <a:path extrusionOk="0" h="177558" w="118324">
                  <a:moveTo>
                    <a:pt x="123694" y="25976"/>
                  </a:moveTo>
                  <a:cubicBezTo>
                    <a:pt x="124614" y="53662"/>
                    <a:pt x="121722" y="81348"/>
                    <a:pt x="118501" y="108837"/>
                  </a:cubicBezTo>
                  <a:cubicBezTo>
                    <a:pt x="115017" y="133761"/>
                    <a:pt x="113439" y="160065"/>
                    <a:pt x="101738" y="182753"/>
                  </a:cubicBezTo>
                  <a:cubicBezTo>
                    <a:pt x="82741" y="181964"/>
                    <a:pt x="16545" y="177690"/>
                    <a:pt x="8854" y="160460"/>
                  </a:cubicBezTo>
                  <a:cubicBezTo>
                    <a:pt x="-2518" y="107982"/>
                    <a:pt x="-2913" y="52741"/>
                    <a:pt x="7539" y="0"/>
                  </a:cubicBezTo>
                  <a:cubicBezTo>
                    <a:pt x="33110" y="263"/>
                    <a:pt x="58682" y="-395"/>
                    <a:pt x="84187" y="1250"/>
                  </a:cubicBezTo>
                  <a:cubicBezTo>
                    <a:pt x="100752" y="2236"/>
                    <a:pt x="125272" y="3551"/>
                    <a:pt x="123694" y="25976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24"/>
            <p:cNvSpPr/>
            <p:nvPr/>
          </p:nvSpPr>
          <p:spPr>
            <a:xfrm>
              <a:off x="7810658" y="2597676"/>
              <a:ext cx="295810" cy="236744"/>
            </a:xfrm>
            <a:custGeom>
              <a:rect b="b" l="l" r="r" t="t"/>
              <a:pathLst>
                <a:path extrusionOk="0" h="236744" w="295810">
                  <a:moveTo>
                    <a:pt x="298058" y="14665"/>
                  </a:moveTo>
                  <a:cubicBezTo>
                    <a:pt x="289249" y="35314"/>
                    <a:pt x="285700" y="58134"/>
                    <a:pt x="284254" y="80690"/>
                  </a:cubicBezTo>
                  <a:cubicBezTo>
                    <a:pt x="269726" y="86477"/>
                    <a:pt x="255658" y="93448"/>
                    <a:pt x="240868" y="98643"/>
                  </a:cubicBezTo>
                  <a:cubicBezTo>
                    <a:pt x="224434" y="104102"/>
                    <a:pt x="207672" y="109100"/>
                    <a:pt x="190712" y="112782"/>
                  </a:cubicBezTo>
                  <a:cubicBezTo>
                    <a:pt x="176710" y="115610"/>
                    <a:pt x="153374" y="113111"/>
                    <a:pt x="155280" y="133892"/>
                  </a:cubicBezTo>
                  <a:cubicBezTo>
                    <a:pt x="156463" y="142704"/>
                    <a:pt x="164878" y="148754"/>
                    <a:pt x="173423" y="147636"/>
                  </a:cubicBezTo>
                  <a:cubicBezTo>
                    <a:pt x="211944" y="141784"/>
                    <a:pt x="249874" y="129157"/>
                    <a:pt x="283399" y="108968"/>
                  </a:cubicBezTo>
                  <a:cubicBezTo>
                    <a:pt x="283070" y="134747"/>
                    <a:pt x="282676" y="161118"/>
                    <a:pt x="290038" y="185713"/>
                  </a:cubicBezTo>
                  <a:cubicBezTo>
                    <a:pt x="217926" y="225433"/>
                    <a:pt x="86849" y="279227"/>
                    <a:pt x="27622" y="206099"/>
                  </a:cubicBezTo>
                  <a:cubicBezTo>
                    <a:pt x="-4129" y="156251"/>
                    <a:pt x="-250" y="92856"/>
                    <a:pt x="604" y="35972"/>
                  </a:cubicBezTo>
                  <a:cubicBezTo>
                    <a:pt x="999" y="24464"/>
                    <a:pt x="2182" y="12035"/>
                    <a:pt x="4614" y="0"/>
                  </a:cubicBezTo>
                  <a:cubicBezTo>
                    <a:pt x="15263" y="9996"/>
                    <a:pt x="29659" y="16506"/>
                    <a:pt x="42346" y="22885"/>
                  </a:cubicBezTo>
                  <a:cubicBezTo>
                    <a:pt x="78369" y="40312"/>
                    <a:pt x="117285" y="52215"/>
                    <a:pt x="157581" y="52873"/>
                  </a:cubicBezTo>
                  <a:cubicBezTo>
                    <a:pt x="187425" y="52741"/>
                    <a:pt x="274196" y="46428"/>
                    <a:pt x="298058" y="14665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8" name="Google Shape;2348;p24"/>
            <p:cNvSpPr/>
            <p:nvPr/>
          </p:nvSpPr>
          <p:spPr>
            <a:xfrm>
              <a:off x="7827170" y="2525973"/>
              <a:ext cx="276089" cy="92067"/>
            </a:xfrm>
            <a:custGeom>
              <a:rect b="b" l="l" r="r" t="t"/>
              <a:pathLst>
                <a:path extrusionOk="0" h="92067" w="276089">
                  <a:moveTo>
                    <a:pt x="276155" y="66376"/>
                  </a:moveTo>
                  <a:cubicBezTo>
                    <a:pt x="275761" y="67231"/>
                    <a:pt x="275301" y="67955"/>
                    <a:pt x="274709" y="68678"/>
                  </a:cubicBezTo>
                  <a:cubicBezTo>
                    <a:pt x="273263" y="70914"/>
                    <a:pt x="270962" y="72295"/>
                    <a:pt x="268662" y="73479"/>
                  </a:cubicBezTo>
                  <a:cubicBezTo>
                    <a:pt x="239015" y="86697"/>
                    <a:pt x="206213" y="90182"/>
                    <a:pt x="174265" y="93076"/>
                  </a:cubicBezTo>
                  <a:cubicBezTo>
                    <a:pt x="125884" y="97350"/>
                    <a:pt x="78094" y="84264"/>
                    <a:pt x="35300" y="62102"/>
                  </a:cubicBezTo>
                  <a:cubicBezTo>
                    <a:pt x="22745" y="56117"/>
                    <a:pt x="11372" y="48555"/>
                    <a:pt x="2432" y="37901"/>
                  </a:cubicBezTo>
                  <a:cubicBezTo>
                    <a:pt x="1643" y="37244"/>
                    <a:pt x="789" y="36652"/>
                    <a:pt x="0" y="36191"/>
                  </a:cubicBezTo>
                  <a:cubicBezTo>
                    <a:pt x="11832" y="13503"/>
                    <a:pt x="31553" y="-2345"/>
                    <a:pt x="63303" y="285"/>
                  </a:cubicBezTo>
                  <a:cubicBezTo>
                    <a:pt x="104585" y="2784"/>
                    <a:pt x="139491" y="21395"/>
                    <a:pt x="179524" y="33101"/>
                  </a:cubicBezTo>
                  <a:cubicBezTo>
                    <a:pt x="212589" y="41781"/>
                    <a:pt x="244076" y="55197"/>
                    <a:pt x="276155" y="66376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9" name="Google Shape;2349;p24"/>
            <p:cNvSpPr/>
            <p:nvPr/>
          </p:nvSpPr>
          <p:spPr>
            <a:xfrm>
              <a:off x="7923047" y="2807787"/>
              <a:ext cx="322104" cy="1545414"/>
            </a:xfrm>
            <a:custGeom>
              <a:rect b="b" l="l" r="r" t="t"/>
              <a:pathLst>
                <a:path extrusionOk="0" h="1545414" w="322104">
                  <a:moveTo>
                    <a:pt x="323582" y="1544362"/>
                  </a:moveTo>
                  <a:cubicBezTo>
                    <a:pt x="323845" y="1545480"/>
                    <a:pt x="324239" y="1546533"/>
                    <a:pt x="324699" y="1547519"/>
                  </a:cubicBezTo>
                  <a:cubicBezTo>
                    <a:pt x="268233" y="1546138"/>
                    <a:pt x="211700" y="1544889"/>
                    <a:pt x="155233" y="1544231"/>
                  </a:cubicBezTo>
                  <a:cubicBezTo>
                    <a:pt x="153129" y="1530421"/>
                    <a:pt x="150960" y="1516545"/>
                    <a:pt x="149645" y="1502669"/>
                  </a:cubicBezTo>
                  <a:cubicBezTo>
                    <a:pt x="144321" y="1441379"/>
                    <a:pt x="136761" y="1380154"/>
                    <a:pt x="124140" y="1319850"/>
                  </a:cubicBezTo>
                  <a:cubicBezTo>
                    <a:pt x="111387" y="1221469"/>
                    <a:pt x="101790" y="1122431"/>
                    <a:pt x="91732" y="1023722"/>
                  </a:cubicBezTo>
                  <a:cubicBezTo>
                    <a:pt x="76284" y="857738"/>
                    <a:pt x="62480" y="691491"/>
                    <a:pt x="40984" y="526099"/>
                  </a:cubicBezTo>
                  <a:cubicBezTo>
                    <a:pt x="40393" y="521758"/>
                    <a:pt x="39801" y="517418"/>
                    <a:pt x="39210" y="513144"/>
                  </a:cubicBezTo>
                  <a:cubicBezTo>
                    <a:pt x="35726" y="497755"/>
                    <a:pt x="32505" y="482367"/>
                    <a:pt x="29284" y="466847"/>
                  </a:cubicBezTo>
                  <a:cubicBezTo>
                    <a:pt x="28232" y="462046"/>
                    <a:pt x="27311" y="457246"/>
                    <a:pt x="26325" y="452445"/>
                  </a:cubicBezTo>
                  <a:cubicBezTo>
                    <a:pt x="25208" y="448433"/>
                    <a:pt x="24156" y="444422"/>
                    <a:pt x="23104" y="440410"/>
                  </a:cubicBezTo>
                  <a:cubicBezTo>
                    <a:pt x="20738" y="431467"/>
                    <a:pt x="18503" y="422457"/>
                    <a:pt x="16465" y="413448"/>
                  </a:cubicBezTo>
                  <a:cubicBezTo>
                    <a:pt x="11995" y="394048"/>
                    <a:pt x="8248" y="373530"/>
                    <a:pt x="9891" y="353604"/>
                  </a:cubicBezTo>
                  <a:cubicBezTo>
                    <a:pt x="9957" y="353604"/>
                    <a:pt x="10023" y="353604"/>
                    <a:pt x="10023" y="353670"/>
                  </a:cubicBezTo>
                  <a:cubicBezTo>
                    <a:pt x="10089" y="353144"/>
                    <a:pt x="10154" y="352618"/>
                    <a:pt x="10220" y="352091"/>
                  </a:cubicBezTo>
                  <a:cubicBezTo>
                    <a:pt x="3449" y="325261"/>
                    <a:pt x="-3782" y="297377"/>
                    <a:pt x="2266" y="271401"/>
                  </a:cubicBezTo>
                  <a:cubicBezTo>
                    <a:pt x="4238" y="271335"/>
                    <a:pt x="6210" y="271270"/>
                    <a:pt x="8182" y="271204"/>
                  </a:cubicBezTo>
                  <a:cubicBezTo>
                    <a:pt x="8182" y="271138"/>
                    <a:pt x="8182" y="271007"/>
                    <a:pt x="8182" y="270941"/>
                  </a:cubicBezTo>
                  <a:cubicBezTo>
                    <a:pt x="8117" y="264167"/>
                    <a:pt x="11272" y="259104"/>
                    <a:pt x="15150" y="254171"/>
                  </a:cubicBezTo>
                  <a:cubicBezTo>
                    <a:pt x="16859" y="250357"/>
                    <a:pt x="19292" y="246740"/>
                    <a:pt x="21790" y="243123"/>
                  </a:cubicBezTo>
                  <a:cubicBezTo>
                    <a:pt x="23170" y="241150"/>
                    <a:pt x="24551" y="239046"/>
                    <a:pt x="26062" y="237007"/>
                  </a:cubicBezTo>
                  <a:cubicBezTo>
                    <a:pt x="25602" y="237007"/>
                    <a:pt x="25208" y="237073"/>
                    <a:pt x="24814" y="237073"/>
                  </a:cubicBezTo>
                  <a:cubicBezTo>
                    <a:pt x="71091" y="171574"/>
                    <a:pt x="124600" y="110546"/>
                    <a:pt x="168183" y="43009"/>
                  </a:cubicBezTo>
                  <a:cubicBezTo>
                    <a:pt x="175611" y="30777"/>
                    <a:pt x="186392" y="19203"/>
                    <a:pt x="191651" y="5721"/>
                  </a:cubicBezTo>
                  <a:cubicBezTo>
                    <a:pt x="194477" y="3814"/>
                    <a:pt x="197238" y="1973"/>
                    <a:pt x="199999" y="0"/>
                  </a:cubicBezTo>
                  <a:cubicBezTo>
                    <a:pt x="225504" y="13679"/>
                    <a:pt x="265143" y="16309"/>
                    <a:pt x="287953" y="18874"/>
                  </a:cubicBezTo>
                  <a:cubicBezTo>
                    <a:pt x="292949" y="19794"/>
                    <a:pt x="297485" y="19926"/>
                    <a:pt x="301626" y="19531"/>
                  </a:cubicBezTo>
                  <a:cubicBezTo>
                    <a:pt x="273952" y="64513"/>
                    <a:pt x="250615" y="112125"/>
                    <a:pt x="224781" y="158158"/>
                  </a:cubicBezTo>
                  <a:cubicBezTo>
                    <a:pt x="212029" y="183872"/>
                    <a:pt x="192505" y="207677"/>
                    <a:pt x="180213" y="233917"/>
                  </a:cubicBezTo>
                  <a:cubicBezTo>
                    <a:pt x="179555" y="233917"/>
                    <a:pt x="178898" y="233982"/>
                    <a:pt x="178240" y="233982"/>
                  </a:cubicBezTo>
                  <a:cubicBezTo>
                    <a:pt x="177517" y="236810"/>
                    <a:pt x="176729" y="239638"/>
                    <a:pt x="175874" y="242400"/>
                  </a:cubicBezTo>
                  <a:cubicBezTo>
                    <a:pt x="173179" y="251146"/>
                    <a:pt x="169892" y="259761"/>
                    <a:pt x="166474" y="268310"/>
                  </a:cubicBezTo>
                  <a:cubicBezTo>
                    <a:pt x="167526" y="268310"/>
                    <a:pt x="168577" y="268244"/>
                    <a:pt x="169629" y="268244"/>
                  </a:cubicBezTo>
                  <a:cubicBezTo>
                    <a:pt x="169498" y="269165"/>
                    <a:pt x="169366" y="270020"/>
                    <a:pt x="169300" y="270941"/>
                  </a:cubicBezTo>
                  <a:cubicBezTo>
                    <a:pt x="169432" y="327759"/>
                    <a:pt x="182316" y="383986"/>
                    <a:pt x="187904" y="440410"/>
                  </a:cubicBezTo>
                  <a:cubicBezTo>
                    <a:pt x="187969" y="440542"/>
                    <a:pt x="187969" y="440673"/>
                    <a:pt x="187969" y="440805"/>
                  </a:cubicBezTo>
                  <a:cubicBezTo>
                    <a:pt x="187772" y="440805"/>
                    <a:pt x="187641" y="440805"/>
                    <a:pt x="187443" y="440805"/>
                  </a:cubicBezTo>
                  <a:cubicBezTo>
                    <a:pt x="188561" y="452313"/>
                    <a:pt x="190730" y="463690"/>
                    <a:pt x="192637" y="475133"/>
                  </a:cubicBezTo>
                  <a:cubicBezTo>
                    <a:pt x="193491" y="480197"/>
                    <a:pt x="194280" y="485195"/>
                    <a:pt x="194937" y="490192"/>
                  </a:cubicBezTo>
                  <a:cubicBezTo>
                    <a:pt x="195135" y="491902"/>
                    <a:pt x="195135" y="493546"/>
                    <a:pt x="195003" y="495256"/>
                  </a:cubicBezTo>
                  <a:cubicBezTo>
                    <a:pt x="200722" y="542013"/>
                    <a:pt x="206047" y="588836"/>
                    <a:pt x="214001" y="635264"/>
                  </a:cubicBezTo>
                  <a:cubicBezTo>
                    <a:pt x="226753" y="717335"/>
                    <a:pt x="235233" y="799999"/>
                    <a:pt x="246606" y="882267"/>
                  </a:cubicBezTo>
                  <a:cubicBezTo>
                    <a:pt x="261462" y="979135"/>
                    <a:pt x="275463" y="1076201"/>
                    <a:pt x="287427" y="1173529"/>
                  </a:cubicBezTo>
                  <a:cubicBezTo>
                    <a:pt x="304650" y="1296373"/>
                    <a:pt x="308989" y="1420992"/>
                    <a:pt x="323582" y="1544362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0" name="Google Shape;2350;p24"/>
            <p:cNvSpPr/>
            <p:nvPr/>
          </p:nvSpPr>
          <p:spPr>
            <a:xfrm>
              <a:off x="8547304" y="2768922"/>
              <a:ext cx="387840" cy="1413889"/>
            </a:xfrm>
            <a:custGeom>
              <a:rect b="b" l="l" r="r" t="t"/>
              <a:pathLst>
                <a:path extrusionOk="0" h="1413889" w="387840">
                  <a:moveTo>
                    <a:pt x="388892" y="50966"/>
                  </a:moveTo>
                  <a:cubicBezTo>
                    <a:pt x="389221" y="55109"/>
                    <a:pt x="389352" y="59186"/>
                    <a:pt x="389286" y="63395"/>
                  </a:cubicBezTo>
                  <a:cubicBezTo>
                    <a:pt x="389286" y="65105"/>
                    <a:pt x="388826" y="66749"/>
                    <a:pt x="388037" y="68261"/>
                  </a:cubicBezTo>
                  <a:cubicBezTo>
                    <a:pt x="384948" y="127382"/>
                    <a:pt x="381464" y="186634"/>
                    <a:pt x="378769" y="245885"/>
                  </a:cubicBezTo>
                  <a:cubicBezTo>
                    <a:pt x="378243" y="246740"/>
                    <a:pt x="377651" y="247529"/>
                    <a:pt x="377125" y="248319"/>
                  </a:cubicBezTo>
                  <a:cubicBezTo>
                    <a:pt x="377125" y="248713"/>
                    <a:pt x="377125" y="249108"/>
                    <a:pt x="377060" y="249502"/>
                  </a:cubicBezTo>
                  <a:cubicBezTo>
                    <a:pt x="376928" y="252330"/>
                    <a:pt x="376862" y="255158"/>
                    <a:pt x="376797" y="258051"/>
                  </a:cubicBezTo>
                  <a:cubicBezTo>
                    <a:pt x="376599" y="262457"/>
                    <a:pt x="376205" y="266864"/>
                    <a:pt x="375942" y="271270"/>
                  </a:cubicBezTo>
                  <a:cubicBezTo>
                    <a:pt x="375942" y="271533"/>
                    <a:pt x="375876" y="271796"/>
                    <a:pt x="375876" y="271993"/>
                  </a:cubicBezTo>
                  <a:cubicBezTo>
                    <a:pt x="375942" y="273834"/>
                    <a:pt x="375942" y="275544"/>
                    <a:pt x="375942" y="277386"/>
                  </a:cubicBezTo>
                  <a:cubicBezTo>
                    <a:pt x="376008" y="282515"/>
                    <a:pt x="376139" y="287579"/>
                    <a:pt x="376139" y="292708"/>
                  </a:cubicBezTo>
                  <a:cubicBezTo>
                    <a:pt x="376271" y="298364"/>
                    <a:pt x="376337" y="304019"/>
                    <a:pt x="376337" y="309741"/>
                  </a:cubicBezTo>
                  <a:cubicBezTo>
                    <a:pt x="376337" y="309675"/>
                    <a:pt x="376402" y="309675"/>
                    <a:pt x="376402" y="309675"/>
                  </a:cubicBezTo>
                  <a:cubicBezTo>
                    <a:pt x="376468" y="316054"/>
                    <a:pt x="376534" y="322367"/>
                    <a:pt x="376468" y="328680"/>
                  </a:cubicBezTo>
                  <a:cubicBezTo>
                    <a:pt x="376402" y="335059"/>
                    <a:pt x="376337" y="341372"/>
                    <a:pt x="376271" y="347685"/>
                  </a:cubicBezTo>
                  <a:cubicBezTo>
                    <a:pt x="376205" y="353933"/>
                    <a:pt x="376205" y="360180"/>
                    <a:pt x="375876" y="366362"/>
                  </a:cubicBezTo>
                  <a:cubicBezTo>
                    <a:pt x="375811" y="367809"/>
                    <a:pt x="375350" y="369124"/>
                    <a:pt x="374693" y="370308"/>
                  </a:cubicBezTo>
                  <a:cubicBezTo>
                    <a:pt x="374693" y="371097"/>
                    <a:pt x="374693" y="371886"/>
                    <a:pt x="374627" y="372675"/>
                  </a:cubicBezTo>
                  <a:cubicBezTo>
                    <a:pt x="370289" y="512946"/>
                    <a:pt x="362006" y="653086"/>
                    <a:pt x="356484" y="793291"/>
                  </a:cubicBezTo>
                  <a:cubicBezTo>
                    <a:pt x="349451" y="904429"/>
                    <a:pt x="342877" y="1016225"/>
                    <a:pt x="336501" y="1127955"/>
                  </a:cubicBezTo>
                  <a:cubicBezTo>
                    <a:pt x="333871" y="1168005"/>
                    <a:pt x="330585" y="1208054"/>
                    <a:pt x="326772" y="1248037"/>
                  </a:cubicBezTo>
                  <a:cubicBezTo>
                    <a:pt x="325983" y="1256718"/>
                    <a:pt x="324997" y="1265399"/>
                    <a:pt x="324142" y="1274145"/>
                  </a:cubicBezTo>
                  <a:cubicBezTo>
                    <a:pt x="317635" y="1284601"/>
                    <a:pt x="311455" y="1295123"/>
                    <a:pt x="305802" y="1305580"/>
                  </a:cubicBezTo>
                  <a:cubicBezTo>
                    <a:pt x="287593" y="1342669"/>
                    <a:pt x="267413" y="1378839"/>
                    <a:pt x="246443" y="1414613"/>
                  </a:cubicBezTo>
                  <a:cubicBezTo>
                    <a:pt x="246706" y="1405407"/>
                    <a:pt x="247035" y="1396134"/>
                    <a:pt x="247823" y="1386927"/>
                  </a:cubicBezTo>
                  <a:cubicBezTo>
                    <a:pt x="256632" y="1290849"/>
                    <a:pt x="263666" y="1194573"/>
                    <a:pt x="269187" y="1098165"/>
                  </a:cubicBezTo>
                  <a:cubicBezTo>
                    <a:pt x="276221" y="1018790"/>
                    <a:pt x="283518" y="939481"/>
                    <a:pt x="287396" y="859842"/>
                  </a:cubicBezTo>
                  <a:cubicBezTo>
                    <a:pt x="297717" y="718388"/>
                    <a:pt x="306065" y="574237"/>
                    <a:pt x="316254" y="431993"/>
                  </a:cubicBezTo>
                  <a:cubicBezTo>
                    <a:pt x="315991" y="428376"/>
                    <a:pt x="315925" y="424693"/>
                    <a:pt x="315860" y="421010"/>
                  </a:cubicBezTo>
                  <a:cubicBezTo>
                    <a:pt x="315860" y="420945"/>
                    <a:pt x="315860" y="420879"/>
                    <a:pt x="315860" y="420813"/>
                  </a:cubicBezTo>
                  <a:cubicBezTo>
                    <a:pt x="315860" y="420419"/>
                    <a:pt x="315794" y="420090"/>
                    <a:pt x="315794" y="419761"/>
                  </a:cubicBezTo>
                  <a:cubicBezTo>
                    <a:pt x="315794" y="419695"/>
                    <a:pt x="315794" y="419695"/>
                    <a:pt x="315794" y="419695"/>
                  </a:cubicBezTo>
                  <a:cubicBezTo>
                    <a:pt x="315794" y="419564"/>
                    <a:pt x="315794" y="419432"/>
                    <a:pt x="315794" y="419301"/>
                  </a:cubicBezTo>
                  <a:cubicBezTo>
                    <a:pt x="315728" y="415618"/>
                    <a:pt x="315794" y="411935"/>
                    <a:pt x="315860" y="408253"/>
                  </a:cubicBezTo>
                  <a:cubicBezTo>
                    <a:pt x="315794" y="408055"/>
                    <a:pt x="315794" y="407924"/>
                    <a:pt x="315794" y="407792"/>
                  </a:cubicBezTo>
                  <a:lnTo>
                    <a:pt x="315728" y="407792"/>
                  </a:lnTo>
                  <a:cubicBezTo>
                    <a:pt x="315728" y="407529"/>
                    <a:pt x="315662" y="407200"/>
                    <a:pt x="315662" y="406937"/>
                  </a:cubicBezTo>
                  <a:cubicBezTo>
                    <a:pt x="315662" y="406872"/>
                    <a:pt x="315662" y="406872"/>
                    <a:pt x="315662" y="406872"/>
                  </a:cubicBezTo>
                  <a:cubicBezTo>
                    <a:pt x="315465" y="402860"/>
                    <a:pt x="315334" y="398914"/>
                    <a:pt x="315334" y="394903"/>
                  </a:cubicBezTo>
                  <a:cubicBezTo>
                    <a:pt x="315400" y="394903"/>
                    <a:pt x="315400" y="394837"/>
                    <a:pt x="315400" y="394837"/>
                  </a:cubicBezTo>
                  <a:cubicBezTo>
                    <a:pt x="315334" y="387801"/>
                    <a:pt x="315597" y="380698"/>
                    <a:pt x="315794" y="373596"/>
                  </a:cubicBezTo>
                  <a:cubicBezTo>
                    <a:pt x="315794" y="373530"/>
                    <a:pt x="315794" y="373530"/>
                    <a:pt x="315794" y="373464"/>
                  </a:cubicBezTo>
                  <a:cubicBezTo>
                    <a:pt x="315925" y="371294"/>
                    <a:pt x="315991" y="369124"/>
                    <a:pt x="316057" y="366954"/>
                  </a:cubicBezTo>
                  <a:cubicBezTo>
                    <a:pt x="316320" y="356169"/>
                    <a:pt x="316714" y="345318"/>
                    <a:pt x="317240" y="334533"/>
                  </a:cubicBezTo>
                  <a:cubicBezTo>
                    <a:pt x="317306" y="333547"/>
                    <a:pt x="317306" y="332626"/>
                    <a:pt x="317372" y="331639"/>
                  </a:cubicBezTo>
                  <a:cubicBezTo>
                    <a:pt x="318752" y="305861"/>
                    <a:pt x="320198" y="280082"/>
                    <a:pt x="322565" y="254434"/>
                  </a:cubicBezTo>
                  <a:cubicBezTo>
                    <a:pt x="324931" y="229511"/>
                    <a:pt x="327232" y="204652"/>
                    <a:pt x="330519" y="179794"/>
                  </a:cubicBezTo>
                  <a:cubicBezTo>
                    <a:pt x="332622" y="163748"/>
                    <a:pt x="334989" y="147768"/>
                    <a:pt x="337552" y="131853"/>
                  </a:cubicBezTo>
                  <a:cubicBezTo>
                    <a:pt x="338407" y="126527"/>
                    <a:pt x="339327" y="121266"/>
                    <a:pt x="340248" y="115939"/>
                  </a:cubicBezTo>
                  <a:cubicBezTo>
                    <a:pt x="340313" y="115610"/>
                    <a:pt x="340313" y="115216"/>
                    <a:pt x="340313" y="114887"/>
                  </a:cubicBezTo>
                  <a:lnTo>
                    <a:pt x="340313" y="114821"/>
                  </a:lnTo>
                  <a:lnTo>
                    <a:pt x="340313" y="114755"/>
                  </a:lnTo>
                  <a:cubicBezTo>
                    <a:pt x="340313" y="114690"/>
                    <a:pt x="340313" y="114690"/>
                    <a:pt x="340313" y="114624"/>
                  </a:cubicBezTo>
                  <a:cubicBezTo>
                    <a:pt x="340313" y="114558"/>
                    <a:pt x="340313" y="114558"/>
                    <a:pt x="340313" y="114492"/>
                  </a:cubicBezTo>
                  <a:lnTo>
                    <a:pt x="340313" y="114427"/>
                  </a:lnTo>
                  <a:cubicBezTo>
                    <a:pt x="340445" y="111993"/>
                    <a:pt x="340445" y="109626"/>
                    <a:pt x="340379" y="107258"/>
                  </a:cubicBezTo>
                  <a:cubicBezTo>
                    <a:pt x="340379" y="107258"/>
                    <a:pt x="340379" y="107193"/>
                    <a:pt x="340313" y="107193"/>
                  </a:cubicBezTo>
                  <a:cubicBezTo>
                    <a:pt x="339919" y="106535"/>
                    <a:pt x="339525" y="105943"/>
                    <a:pt x="339130" y="105351"/>
                  </a:cubicBezTo>
                  <a:cubicBezTo>
                    <a:pt x="338210" y="103970"/>
                    <a:pt x="337290" y="102589"/>
                    <a:pt x="336435" y="101142"/>
                  </a:cubicBezTo>
                  <a:cubicBezTo>
                    <a:pt x="334660" y="98380"/>
                    <a:pt x="332885" y="95684"/>
                    <a:pt x="331045" y="92988"/>
                  </a:cubicBezTo>
                  <a:cubicBezTo>
                    <a:pt x="330124" y="91607"/>
                    <a:pt x="329204" y="90292"/>
                    <a:pt x="328218" y="88976"/>
                  </a:cubicBezTo>
                  <a:cubicBezTo>
                    <a:pt x="327561" y="88187"/>
                    <a:pt x="326903" y="87398"/>
                    <a:pt x="326246" y="86675"/>
                  </a:cubicBezTo>
                  <a:cubicBezTo>
                    <a:pt x="326115" y="86478"/>
                    <a:pt x="325983" y="86346"/>
                    <a:pt x="325852" y="86214"/>
                  </a:cubicBezTo>
                  <a:cubicBezTo>
                    <a:pt x="325852" y="86214"/>
                    <a:pt x="325852" y="86280"/>
                    <a:pt x="325786" y="86280"/>
                  </a:cubicBezTo>
                  <a:cubicBezTo>
                    <a:pt x="325260" y="85688"/>
                    <a:pt x="324734" y="85031"/>
                    <a:pt x="324208" y="84439"/>
                  </a:cubicBezTo>
                  <a:cubicBezTo>
                    <a:pt x="324011" y="84242"/>
                    <a:pt x="323748" y="84044"/>
                    <a:pt x="323551" y="83847"/>
                  </a:cubicBezTo>
                  <a:cubicBezTo>
                    <a:pt x="288711" y="79507"/>
                    <a:pt x="252754" y="80690"/>
                    <a:pt x="217585" y="80230"/>
                  </a:cubicBezTo>
                  <a:cubicBezTo>
                    <a:pt x="145079" y="77665"/>
                    <a:pt x="72506" y="78652"/>
                    <a:pt x="0" y="80953"/>
                  </a:cubicBezTo>
                  <a:cubicBezTo>
                    <a:pt x="10846" y="55372"/>
                    <a:pt x="15382" y="27554"/>
                    <a:pt x="19129" y="0"/>
                  </a:cubicBezTo>
                  <a:cubicBezTo>
                    <a:pt x="137190" y="4866"/>
                    <a:pt x="255514" y="4406"/>
                    <a:pt x="373510" y="7826"/>
                  </a:cubicBezTo>
                  <a:cubicBezTo>
                    <a:pt x="372524" y="9470"/>
                    <a:pt x="371538" y="11114"/>
                    <a:pt x="370617" y="12758"/>
                  </a:cubicBezTo>
                  <a:cubicBezTo>
                    <a:pt x="375613" y="14994"/>
                    <a:pt x="379229" y="19203"/>
                    <a:pt x="381990" y="23740"/>
                  </a:cubicBezTo>
                  <a:cubicBezTo>
                    <a:pt x="384816" y="28344"/>
                    <a:pt x="386525" y="33999"/>
                    <a:pt x="387380" y="39326"/>
                  </a:cubicBezTo>
                  <a:cubicBezTo>
                    <a:pt x="387774" y="41693"/>
                    <a:pt x="388169" y="43995"/>
                    <a:pt x="388432" y="46362"/>
                  </a:cubicBezTo>
                  <a:cubicBezTo>
                    <a:pt x="388498" y="46757"/>
                    <a:pt x="388498" y="47086"/>
                    <a:pt x="388563" y="47415"/>
                  </a:cubicBezTo>
                  <a:cubicBezTo>
                    <a:pt x="388761" y="47086"/>
                    <a:pt x="388958" y="46823"/>
                    <a:pt x="389089" y="46494"/>
                  </a:cubicBezTo>
                  <a:cubicBezTo>
                    <a:pt x="389023" y="48072"/>
                    <a:pt x="388958" y="49585"/>
                    <a:pt x="388892" y="50966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1" name="Google Shape;2351;p24"/>
            <p:cNvSpPr/>
            <p:nvPr/>
          </p:nvSpPr>
          <p:spPr>
            <a:xfrm>
              <a:off x="7661911" y="2748930"/>
              <a:ext cx="138044" cy="85491"/>
            </a:xfrm>
            <a:custGeom>
              <a:rect b="b" l="l" r="r" t="t"/>
              <a:pathLst>
                <a:path extrusionOk="0" h="85491" w="138044">
                  <a:moveTo>
                    <a:pt x="144093" y="66223"/>
                  </a:moveTo>
                  <a:cubicBezTo>
                    <a:pt x="141397" y="66617"/>
                    <a:pt x="138834" y="67078"/>
                    <a:pt x="136533" y="67406"/>
                  </a:cubicBezTo>
                  <a:cubicBezTo>
                    <a:pt x="90912" y="73785"/>
                    <a:pt x="45029" y="81348"/>
                    <a:pt x="0" y="91278"/>
                  </a:cubicBezTo>
                  <a:cubicBezTo>
                    <a:pt x="31685" y="61685"/>
                    <a:pt x="63303" y="33078"/>
                    <a:pt x="95908" y="4998"/>
                  </a:cubicBezTo>
                  <a:cubicBezTo>
                    <a:pt x="103271" y="5064"/>
                    <a:pt x="112539" y="2104"/>
                    <a:pt x="120362" y="0"/>
                  </a:cubicBezTo>
                  <a:cubicBezTo>
                    <a:pt x="124701" y="24332"/>
                    <a:pt x="132260" y="47086"/>
                    <a:pt x="144093" y="66223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2" name="Google Shape;2352;p24"/>
            <p:cNvSpPr/>
            <p:nvPr/>
          </p:nvSpPr>
          <p:spPr>
            <a:xfrm>
              <a:off x="8365874" y="2280044"/>
              <a:ext cx="236648" cy="118372"/>
            </a:xfrm>
            <a:custGeom>
              <a:rect b="b" l="l" r="r" t="t"/>
              <a:pathLst>
                <a:path extrusionOk="0" h="118372" w="236648">
                  <a:moveTo>
                    <a:pt x="238226" y="0"/>
                  </a:moveTo>
                  <a:cubicBezTo>
                    <a:pt x="244602" y="59975"/>
                    <a:pt x="196352" y="118043"/>
                    <a:pt x="135021" y="119293"/>
                  </a:cubicBezTo>
                  <a:cubicBezTo>
                    <a:pt x="75070" y="124948"/>
                    <a:pt x="25703" y="102721"/>
                    <a:pt x="2038" y="45113"/>
                  </a:cubicBezTo>
                  <a:cubicBezTo>
                    <a:pt x="1315" y="42877"/>
                    <a:pt x="657" y="40641"/>
                    <a:pt x="0" y="38471"/>
                  </a:cubicBezTo>
                  <a:cubicBezTo>
                    <a:pt x="23599" y="33868"/>
                    <a:pt x="47067" y="28475"/>
                    <a:pt x="70666" y="24727"/>
                  </a:cubicBezTo>
                  <a:cubicBezTo>
                    <a:pt x="117470" y="16572"/>
                    <a:pt x="164734" y="11969"/>
                    <a:pt x="211603" y="4538"/>
                  </a:cubicBezTo>
                  <a:cubicBezTo>
                    <a:pt x="220477" y="3157"/>
                    <a:pt x="229417" y="1644"/>
                    <a:pt x="238226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3" name="Google Shape;2353;p24"/>
            <p:cNvSpPr/>
            <p:nvPr/>
          </p:nvSpPr>
          <p:spPr>
            <a:xfrm>
              <a:off x="9546683" y="1878039"/>
              <a:ext cx="124897" cy="111795"/>
            </a:xfrm>
            <a:custGeom>
              <a:rect b="b" l="l" r="r" t="t"/>
              <a:pathLst>
                <a:path extrusionOk="0" h="111795" w="124897">
                  <a:moveTo>
                    <a:pt x="127133" y="0"/>
                  </a:moveTo>
                  <a:cubicBezTo>
                    <a:pt x="127264" y="20781"/>
                    <a:pt x="126804" y="41562"/>
                    <a:pt x="127001" y="62014"/>
                  </a:cubicBezTo>
                  <a:cubicBezTo>
                    <a:pt x="126738" y="72536"/>
                    <a:pt x="122268" y="87004"/>
                    <a:pt x="129368" y="94895"/>
                  </a:cubicBezTo>
                  <a:cubicBezTo>
                    <a:pt x="93739" y="102326"/>
                    <a:pt x="57979" y="109231"/>
                    <a:pt x="21824" y="113966"/>
                  </a:cubicBezTo>
                  <a:cubicBezTo>
                    <a:pt x="14528" y="114953"/>
                    <a:pt x="7297" y="116005"/>
                    <a:pt x="0" y="117123"/>
                  </a:cubicBezTo>
                  <a:cubicBezTo>
                    <a:pt x="2301" y="114361"/>
                    <a:pt x="3681" y="110875"/>
                    <a:pt x="3615" y="106864"/>
                  </a:cubicBezTo>
                  <a:cubicBezTo>
                    <a:pt x="3681" y="101603"/>
                    <a:pt x="3944" y="96408"/>
                    <a:pt x="4930" y="91212"/>
                  </a:cubicBezTo>
                  <a:cubicBezTo>
                    <a:pt x="16828" y="34657"/>
                    <a:pt x="72638" y="3157"/>
                    <a:pt x="127133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4" name="Google Shape;2354;p24"/>
            <p:cNvSpPr/>
            <p:nvPr/>
          </p:nvSpPr>
          <p:spPr>
            <a:xfrm>
              <a:off x="9231152" y="1568728"/>
              <a:ext cx="131471" cy="65762"/>
            </a:xfrm>
            <a:custGeom>
              <a:rect b="b" l="l" r="r" t="t"/>
              <a:pathLst>
                <a:path extrusionOk="0" h="65762" w="131471">
                  <a:moveTo>
                    <a:pt x="134364" y="97"/>
                  </a:moveTo>
                  <a:cubicBezTo>
                    <a:pt x="135152" y="163"/>
                    <a:pt x="136007" y="229"/>
                    <a:pt x="136796" y="295"/>
                  </a:cubicBezTo>
                  <a:cubicBezTo>
                    <a:pt x="126278" y="22588"/>
                    <a:pt x="114643" y="44421"/>
                    <a:pt x="99195" y="63821"/>
                  </a:cubicBezTo>
                  <a:cubicBezTo>
                    <a:pt x="66064" y="64808"/>
                    <a:pt x="32999" y="66517"/>
                    <a:pt x="0" y="68885"/>
                  </a:cubicBezTo>
                  <a:cubicBezTo>
                    <a:pt x="4733" y="60928"/>
                    <a:pt x="7428" y="49814"/>
                    <a:pt x="13476" y="43829"/>
                  </a:cubicBezTo>
                  <a:cubicBezTo>
                    <a:pt x="36615" y="20418"/>
                    <a:pt x="69680" y="6674"/>
                    <a:pt x="102613" y="2728"/>
                  </a:cubicBezTo>
                  <a:cubicBezTo>
                    <a:pt x="113591" y="1281"/>
                    <a:pt x="122860" y="-429"/>
                    <a:pt x="134364" y="97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5" name="Google Shape;2355;p24"/>
            <p:cNvSpPr/>
            <p:nvPr/>
          </p:nvSpPr>
          <p:spPr>
            <a:xfrm>
              <a:off x="8792827" y="1530749"/>
              <a:ext cx="203780" cy="65762"/>
            </a:xfrm>
            <a:custGeom>
              <a:rect b="b" l="l" r="r" t="t"/>
              <a:pathLst>
                <a:path extrusionOk="0" h="65762" w="203780">
                  <a:moveTo>
                    <a:pt x="209434" y="0"/>
                  </a:moveTo>
                  <a:cubicBezTo>
                    <a:pt x="209302" y="1118"/>
                    <a:pt x="209237" y="2236"/>
                    <a:pt x="209237" y="3354"/>
                  </a:cubicBezTo>
                  <a:cubicBezTo>
                    <a:pt x="176895" y="87069"/>
                    <a:pt x="50814" y="83321"/>
                    <a:pt x="2301" y="16572"/>
                  </a:cubicBezTo>
                  <a:cubicBezTo>
                    <a:pt x="1446" y="15454"/>
                    <a:pt x="723" y="14270"/>
                    <a:pt x="0" y="13087"/>
                  </a:cubicBezTo>
                  <a:cubicBezTo>
                    <a:pt x="69943" y="10193"/>
                    <a:pt x="139754" y="6313"/>
                    <a:pt x="209434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6" name="Google Shape;2356;p24"/>
            <p:cNvSpPr/>
            <p:nvPr/>
          </p:nvSpPr>
          <p:spPr>
            <a:xfrm>
              <a:off x="7363209" y="1463598"/>
              <a:ext cx="3280208" cy="2939575"/>
            </a:xfrm>
            <a:custGeom>
              <a:rect b="b" l="l" r="r" t="t"/>
              <a:pathLst>
                <a:path extrusionOk="0" h="2939575" w="3280208">
                  <a:moveTo>
                    <a:pt x="3249706" y="638559"/>
                  </a:moveTo>
                  <a:cubicBezTo>
                    <a:pt x="3223412" y="620409"/>
                    <a:pt x="3196658" y="603903"/>
                    <a:pt x="3170034" y="585424"/>
                  </a:cubicBezTo>
                  <a:cubicBezTo>
                    <a:pt x="3130199" y="559316"/>
                    <a:pt x="3082672" y="548925"/>
                    <a:pt x="3040798" y="526566"/>
                  </a:cubicBezTo>
                  <a:cubicBezTo>
                    <a:pt x="3010757" y="511835"/>
                    <a:pt x="2982425" y="493751"/>
                    <a:pt x="2952581" y="478625"/>
                  </a:cubicBezTo>
                  <a:cubicBezTo>
                    <a:pt x="2923394" y="464815"/>
                    <a:pt x="2893879" y="452649"/>
                    <a:pt x="2865153" y="437721"/>
                  </a:cubicBezTo>
                  <a:cubicBezTo>
                    <a:pt x="2865087" y="436735"/>
                    <a:pt x="2864364" y="435814"/>
                    <a:pt x="2863115" y="435814"/>
                  </a:cubicBezTo>
                  <a:cubicBezTo>
                    <a:pt x="2859368" y="435485"/>
                    <a:pt x="2856213" y="432921"/>
                    <a:pt x="2852860" y="431014"/>
                  </a:cubicBezTo>
                  <a:cubicBezTo>
                    <a:pt x="2852794" y="430685"/>
                    <a:pt x="2852794" y="430422"/>
                    <a:pt x="2852729" y="430093"/>
                  </a:cubicBezTo>
                  <a:cubicBezTo>
                    <a:pt x="2850559" y="422201"/>
                    <a:pt x="2842474" y="416612"/>
                    <a:pt x="2834323" y="417927"/>
                  </a:cubicBezTo>
                  <a:cubicBezTo>
                    <a:pt x="2818415" y="420689"/>
                    <a:pt x="2802704" y="424043"/>
                    <a:pt x="2786862" y="427002"/>
                  </a:cubicBezTo>
                  <a:cubicBezTo>
                    <a:pt x="2746237" y="436077"/>
                    <a:pt x="2704823" y="440483"/>
                    <a:pt x="2663739" y="446599"/>
                  </a:cubicBezTo>
                  <a:cubicBezTo>
                    <a:pt x="2587551" y="459686"/>
                    <a:pt x="2510903" y="470076"/>
                    <a:pt x="2434847" y="484215"/>
                  </a:cubicBezTo>
                  <a:cubicBezTo>
                    <a:pt x="2403162" y="490002"/>
                    <a:pt x="2371675" y="496776"/>
                    <a:pt x="2340188" y="503484"/>
                  </a:cubicBezTo>
                  <a:cubicBezTo>
                    <a:pt x="2343606" y="495724"/>
                    <a:pt x="2344329" y="485399"/>
                    <a:pt x="2344263" y="477771"/>
                  </a:cubicBezTo>
                  <a:cubicBezTo>
                    <a:pt x="2345447" y="448178"/>
                    <a:pt x="2344526" y="418584"/>
                    <a:pt x="2343343" y="389057"/>
                  </a:cubicBezTo>
                  <a:cubicBezTo>
                    <a:pt x="2340845" y="359201"/>
                    <a:pt x="2346104" y="301528"/>
                    <a:pt x="2310935" y="293768"/>
                  </a:cubicBezTo>
                  <a:cubicBezTo>
                    <a:pt x="2317838" y="275091"/>
                    <a:pt x="2282801" y="247668"/>
                    <a:pt x="2272875" y="234055"/>
                  </a:cubicBezTo>
                  <a:cubicBezTo>
                    <a:pt x="2247435" y="204134"/>
                    <a:pt x="2220089" y="175067"/>
                    <a:pt x="2192348" y="147052"/>
                  </a:cubicBezTo>
                  <a:cubicBezTo>
                    <a:pt x="2149686" y="103978"/>
                    <a:pt x="2108733" y="59128"/>
                    <a:pt x="2066267" y="15922"/>
                  </a:cubicBezTo>
                  <a:cubicBezTo>
                    <a:pt x="2063046" y="13357"/>
                    <a:pt x="2059365" y="10266"/>
                    <a:pt x="2055355" y="7833"/>
                  </a:cubicBezTo>
                  <a:cubicBezTo>
                    <a:pt x="2044903" y="-9463"/>
                    <a:pt x="2014533" y="7241"/>
                    <a:pt x="1997245" y="7504"/>
                  </a:cubicBezTo>
                  <a:cubicBezTo>
                    <a:pt x="1928880" y="16842"/>
                    <a:pt x="1860449" y="29272"/>
                    <a:pt x="1791295" y="30455"/>
                  </a:cubicBezTo>
                  <a:cubicBezTo>
                    <a:pt x="1705247" y="26049"/>
                    <a:pt x="1619725" y="37031"/>
                    <a:pt x="1534137" y="43937"/>
                  </a:cubicBezTo>
                  <a:cubicBezTo>
                    <a:pt x="1464655" y="48606"/>
                    <a:pt x="1392806" y="52420"/>
                    <a:pt x="1322797" y="55708"/>
                  </a:cubicBezTo>
                  <a:cubicBezTo>
                    <a:pt x="1279412" y="57747"/>
                    <a:pt x="1236092" y="60640"/>
                    <a:pt x="1192772" y="63731"/>
                  </a:cubicBezTo>
                  <a:cubicBezTo>
                    <a:pt x="1152345" y="68071"/>
                    <a:pt x="1109288" y="67545"/>
                    <a:pt x="1071424" y="83460"/>
                  </a:cubicBezTo>
                  <a:cubicBezTo>
                    <a:pt x="1070635" y="83854"/>
                    <a:pt x="1069978" y="84380"/>
                    <a:pt x="1069386" y="84906"/>
                  </a:cubicBezTo>
                  <a:cubicBezTo>
                    <a:pt x="1068729" y="84841"/>
                    <a:pt x="1068006" y="84841"/>
                    <a:pt x="1067283" y="84906"/>
                  </a:cubicBezTo>
                  <a:cubicBezTo>
                    <a:pt x="1067217" y="84906"/>
                    <a:pt x="1067217" y="84972"/>
                    <a:pt x="1067151" y="84972"/>
                  </a:cubicBezTo>
                  <a:cubicBezTo>
                    <a:pt x="1052492" y="69518"/>
                    <a:pt x="1034415" y="90430"/>
                    <a:pt x="1024555" y="101742"/>
                  </a:cubicBezTo>
                  <a:cubicBezTo>
                    <a:pt x="1001350" y="127192"/>
                    <a:pt x="979131" y="152050"/>
                    <a:pt x="956715" y="178355"/>
                  </a:cubicBezTo>
                  <a:cubicBezTo>
                    <a:pt x="902286" y="246024"/>
                    <a:pt x="842007" y="308433"/>
                    <a:pt x="785934" y="374655"/>
                  </a:cubicBezTo>
                  <a:cubicBezTo>
                    <a:pt x="782976" y="379522"/>
                    <a:pt x="766805" y="396160"/>
                    <a:pt x="756485" y="409707"/>
                  </a:cubicBezTo>
                  <a:cubicBezTo>
                    <a:pt x="754250" y="410233"/>
                    <a:pt x="752146" y="411153"/>
                    <a:pt x="750503" y="412732"/>
                  </a:cubicBezTo>
                  <a:cubicBezTo>
                    <a:pt x="749911" y="413455"/>
                    <a:pt x="749648" y="414178"/>
                    <a:pt x="749451" y="414902"/>
                  </a:cubicBezTo>
                  <a:cubicBezTo>
                    <a:pt x="740577" y="417467"/>
                    <a:pt x="732688" y="430027"/>
                    <a:pt x="738013" y="437064"/>
                  </a:cubicBezTo>
                  <a:cubicBezTo>
                    <a:pt x="723485" y="513151"/>
                    <a:pt x="723222" y="591145"/>
                    <a:pt x="724471" y="668481"/>
                  </a:cubicBezTo>
                  <a:cubicBezTo>
                    <a:pt x="721316" y="810199"/>
                    <a:pt x="719738" y="952509"/>
                    <a:pt x="728416" y="1093964"/>
                  </a:cubicBezTo>
                  <a:cubicBezTo>
                    <a:pt x="725983" y="1096002"/>
                    <a:pt x="724932" y="1099882"/>
                    <a:pt x="725129" y="1103170"/>
                  </a:cubicBezTo>
                  <a:cubicBezTo>
                    <a:pt x="724800" y="1104551"/>
                    <a:pt x="724669" y="1105866"/>
                    <a:pt x="724734" y="1107116"/>
                  </a:cubicBezTo>
                  <a:cubicBezTo>
                    <a:pt x="721842" y="1105275"/>
                    <a:pt x="718818" y="1103565"/>
                    <a:pt x="715794" y="1102052"/>
                  </a:cubicBezTo>
                  <a:cubicBezTo>
                    <a:pt x="683978" y="1085875"/>
                    <a:pt x="650650" y="1073248"/>
                    <a:pt x="617783" y="1059504"/>
                  </a:cubicBezTo>
                  <a:cubicBezTo>
                    <a:pt x="554085" y="1028070"/>
                    <a:pt x="467051" y="1009262"/>
                    <a:pt x="431685" y="1089097"/>
                  </a:cubicBezTo>
                  <a:cubicBezTo>
                    <a:pt x="412161" y="1132961"/>
                    <a:pt x="413410" y="1182874"/>
                    <a:pt x="414331" y="1230026"/>
                  </a:cubicBezTo>
                  <a:cubicBezTo>
                    <a:pt x="414331" y="1230092"/>
                    <a:pt x="414331" y="1230157"/>
                    <a:pt x="414331" y="1230157"/>
                  </a:cubicBezTo>
                  <a:cubicBezTo>
                    <a:pt x="332556" y="1298945"/>
                    <a:pt x="257354" y="1375032"/>
                    <a:pt x="178603" y="1447107"/>
                  </a:cubicBezTo>
                  <a:cubicBezTo>
                    <a:pt x="148496" y="1474727"/>
                    <a:pt x="119704" y="1503663"/>
                    <a:pt x="90320" y="1531941"/>
                  </a:cubicBezTo>
                  <a:cubicBezTo>
                    <a:pt x="65011" y="1558311"/>
                    <a:pt x="31881" y="1579618"/>
                    <a:pt x="11174" y="1609869"/>
                  </a:cubicBezTo>
                  <a:cubicBezTo>
                    <a:pt x="-2039" y="1613815"/>
                    <a:pt x="-4011" y="1633609"/>
                    <a:pt x="7821" y="1640383"/>
                  </a:cubicBezTo>
                  <a:cubicBezTo>
                    <a:pt x="5849" y="1670173"/>
                    <a:pt x="9202" y="1700095"/>
                    <a:pt x="11371" y="1729819"/>
                  </a:cubicBezTo>
                  <a:cubicBezTo>
                    <a:pt x="12620" y="1744221"/>
                    <a:pt x="14001" y="1758623"/>
                    <a:pt x="15447" y="1773091"/>
                  </a:cubicBezTo>
                  <a:cubicBezTo>
                    <a:pt x="16170" y="1782035"/>
                    <a:pt x="16499" y="1791899"/>
                    <a:pt x="23467" y="1798541"/>
                  </a:cubicBezTo>
                  <a:cubicBezTo>
                    <a:pt x="33787" y="1805249"/>
                    <a:pt x="45554" y="1808931"/>
                    <a:pt x="57781" y="1811430"/>
                  </a:cubicBezTo>
                  <a:cubicBezTo>
                    <a:pt x="56663" y="1827213"/>
                    <a:pt x="56597" y="1843194"/>
                    <a:pt x="56860" y="1859042"/>
                  </a:cubicBezTo>
                  <a:cubicBezTo>
                    <a:pt x="60541" y="1958870"/>
                    <a:pt x="76581" y="2057842"/>
                    <a:pt x="86901" y="2157143"/>
                  </a:cubicBezTo>
                  <a:cubicBezTo>
                    <a:pt x="107214" y="2328257"/>
                    <a:pt x="126803" y="2499830"/>
                    <a:pt x="157041" y="2669497"/>
                  </a:cubicBezTo>
                  <a:cubicBezTo>
                    <a:pt x="168348" y="2725658"/>
                    <a:pt x="180246" y="2783595"/>
                    <a:pt x="192867" y="2840479"/>
                  </a:cubicBezTo>
                  <a:cubicBezTo>
                    <a:pt x="199441" y="2867639"/>
                    <a:pt x="202267" y="2897167"/>
                    <a:pt x="211142" y="2923734"/>
                  </a:cubicBezTo>
                  <a:cubicBezTo>
                    <a:pt x="223303" y="2942082"/>
                    <a:pt x="248677" y="2941162"/>
                    <a:pt x="268266" y="2943003"/>
                  </a:cubicBezTo>
                  <a:cubicBezTo>
                    <a:pt x="359770" y="2946883"/>
                    <a:pt x="449499" y="2921827"/>
                    <a:pt x="541069" y="2922880"/>
                  </a:cubicBezTo>
                  <a:cubicBezTo>
                    <a:pt x="658210" y="2921038"/>
                    <a:pt x="775219" y="2921762"/>
                    <a:pt x="892295" y="2926233"/>
                  </a:cubicBezTo>
                  <a:cubicBezTo>
                    <a:pt x="1025015" y="2927286"/>
                    <a:pt x="1157998" y="2927549"/>
                    <a:pt x="1290258" y="2939189"/>
                  </a:cubicBezTo>
                  <a:cubicBezTo>
                    <a:pt x="1320628" y="2946751"/>
                    <a:pt x="1335944" y="2934651"/>
                    <a:pt x="1344096" y="2915185"/>
                  </a:cubicBezTo>
                  <a:cubicBezTo>
                    <a:pt x="1344096" y="2915120"/>
                    <a:pt x="1344161" y="2915054"/>
                    <a:pt x="1344161" y="2914988"/>
                  </a:cubicBezTo>
                  <a:cubicBezTo>
                    <a:pt x="1347317" y="2913607"/>
                    <a:pt x="1350078" y="2911371"/>
                    <a:pt x="1351918" y="2908280"/>
                  </a:cubicBezTo>
                  <a:cubicBezTo>
                    <a:pt x="1366183" y="2884474"/>
                    <a:pt x="1380579" y="2864877"/>
                    <a:pt x="1395895" y="2840545"/>
                  </a:cubicBezTo>
                  <a:cubicBezTo>
                    <a:pt x="1402074" y="2831141"/>
                    <a:pt x="1408122" y="2821671"/>
                    <a:pt x="1414236" y="2812202"/>
                  </a:cubicBezTo>
                  <a:cubicBezTo>
                    <a:pt x="1414827" y="2812136"/>
                    <a:pt x="1415485" y="2812136"/>
                    <a:pt x="1416010" y="2812004"/>
                  </a:cubicBezTo>
                  <a:cubicBezTo>
                    <a:pt x="1415747" y="2811215"/>
                    <a:pt x="1415682" y="2810360"/>
                    <a:pt x="1415813" y="2809505"/>
                  </a:cubicBezTo>
                  <a:lnTo>
                    <a:pt x="1415813" y="2809505"/>
                  </a:lnTo>
                  <a:cubicBezTo>
                    <a:pt x="1416076" y="2807664"/>
                    <a:pt x="1416602" y="2805954"/>
                    <a:pt x="1417720" y="2804442"/>
                  </a:cubicBezTo>
                  <a:cubicBezTo>
                    <a:pt x="1418574" y="2803389"/>
                    <a:pt x="1419429" y="2802337"/>
                    <a:pt x="1420283" y="2801351"/>
                  </a:cubicBezTo>
                  <a:cubicBezTo>
                    <a:pt x="1421467" y="2799838"/>
                    <a:pt x="1422715" y="2798391"/>
                    <a:pt x="1423964" y="2796879"/>
                  </a:cubicBezTo>
                  <a:cubicBezTo>
                    <a:pt x="1423964" y="2796879"/>
                    <a:pt x="1423964" y="2796813"/>
                    <a:pt x="1424030" y="2796813"/>
                  </a:cubicBezTo>
                  <a:cubicBezTo>
                    <a:pt x="1424030" y="2796747"/>
                    <a:pt x="1424096" y="2796747"/>
                    <a:pt x="1424096" y="2796682"/>
                  </a:cubicBezTo>
                  <a:cubicBezTo>
                    <a:pt x="1425345" y="2795169"/>
                    <a:pt x="1426594" y="2793722"/>
                    <a:pt x="1427843" y="2792144"/>
                  </a:cubicBezTo>
                  <a:cubicBezTo>
                    <a:pt x="1428369" y="2791355"/>
                    <a:pt x="1428895" y="2790566"/>
                    <a:pt x="1429355" y="2789711"/>
                  </a:cubicBezTo>
                  <a:lnTo>
                    <a:pt x="1429355" y="2789711"/>
                  </a:lnTo>
                  <a:cubicBezTo>
                    <a:pt x="1429420" y="2789119"/>
                    <a:pt x="1429420" y="2788527"/>
                    <a:pt x="1429420" y="2787935"/>
                  </a:cubicBezTo>
                  <a:cubicBezTo>
                    <a:pt x="1435337" y="2778400"/>
                    <a:pt x="1441319" y="2768864"/>
                    <a:pt x="1447103" y="2759263"/>
                  </a:cubicBezTo>
                  <a:cubicBezTo>
                    <a:pt x="1449010" y="2755712"/>
                    <a:pt x="1450916" y="2752226"/>
                    <a:pt x="1453020" y="2748807"/>
                  </a:cubicBezTo>
                  <a:cubicBezTo>
                    <a:pt x="1454334" y="2746636"/>
                    <a:pt x="1455715" y="2744598"/>
                    <a:pt x="1457095" y="2742493"/>
                  </a:cubicBezTo>
                  <a:cubicBezTo>
                    <a:pt x="1475041" y="2712046"/>
                    <a:pt x="1492132" y="2681071"/>
                    <a:pt x="1507975" y="2649506"/>
                  </a:cubicBezTo>
                  <a:cubicBezTo>
                    <a:pt x="1515271" y="2634709"/>
                    <a:pt x="1523422" y="2620241"/>
                    <a:pt x="1531968" y="2606037"/>
                  </a:cubicBezTo>
                  <a:cubicBezTo>
                    <a:pt x="1532362" y="2605839"/>
                    <a:pt x="1532691" y="2605642"/>
                    <a:pt x="1533086" y="2605445"/>
                  </a:cubicBezTo>
                  <a:cubicBezTo>
                    <a:pt x="1534137" y="2603603"/>
                    <a:pt x="1535189" y="2601762"/>
                    <a:pt x="1536241" y="2599855"/>
                  </a:cubicBezTo>
                  <a:cubicBezTo>
                    <a:pt x="1537687" y="2597488"/>
                    <a:pt x="1539068" y="2595120"/>
                    <a:pt x="1540579" y="2592753"/>
                  </a:cubicBezTo>
                  <a:cubicBezTo>
                    <a:pt x="1540711" y="2592490"/>
                    <a:pt x="1540842" y="2592292"/>
                    <a:pt x="1540974" y="2592029"/>
                  </a:cubicBezTo>
                  <a:cubicBezTo>
                    <a:pt x="1541040" y="2591766"/>
                    <a:pt x="1541040" y="2591503"/>
                    <a:pt x="1541040" y="2591240"/>
                  </a:cubicBezTo>
                  <a:cubicBezTo>
                    <a:pt x="1557736" y="2564672"/>
                    <a:pt x="1575814" y="2538762"/>
                    <a:pt x="1593299" y="2513049"/>
                  </a:cubicBezTo>
                  <a:cubicBezTo>
                    <a:pt x="1614401" y="2487467"/>
                    <a:pt x="1612560" y="2454257"/>
                    <a:pt x="1615124" y="2423020"/>
                  </a:cubicBezTo>
                  <a:cubicBezTo>
                    <a:pt x="1617293" y="2394216"/>
                    <a:pt x="1620317" y="2365412"/>
                    <a:pt x="1623669" y="2336740"/>
                  </a:cubicBezTo>
                  <a:cubicBezTo>
                    <a:pt x="1634844" y="2359033"/>
                    <a:pt x="1660547" y="2391060"/>
                    <a:pt x="1665609" y="2395334"/>
                  </a:cubicBezTo>
                  <a:cubicBezTo>
                    <a:pt x="1690325" y="2422034"/>
                    <a:pt x="1712347" y="2453008"/>
                    <a:pt x="1736800" y="2480233"/>
                  </a:cubicBezTo>
                  <a:cubicBezTo>
                    <a:pt x="1761517" y="2505092"/>
                    <a:pt x="1782487" y="2534422"/>
                    <a:pt x="1805165" y="2561779"/>
                  </a:cubicBezTo>
                  <a:cubicBezTo>
                    <a:pt x="1832314" y="2589793"/>
                    <a:pt x="1857951" y="2620570"/>
                    <a:pt x="1889373" y="2643784"/>
                  </a:cubicBezTo>
                  <a:cubicBezTo>
                    <a:pt x="1890819" y="2644639"/>
                    <a:pt x="1892199" y="2645165"/>
                    <a:pt x="1893646" y="2645560"/>
                  </a:cubicBezTo>
                  <a:cubicBezTo>
                    <a:pt x="1900942" y="2652596"/>
                    <a:pt x="1913169" y="2658055"/>
                    <a:pt x="1920071" y="2662724"/>
                  </a:cubicBezTo>
                  <a:cubicBezTo>
                    <a:pt x="1924278" y="2664894"/>
                    <a:pt x="1928946" y="2664499"/>
                    <a:pt x="1933021" y="2662658"/>
                  </a:cubicBezTo>
                  <a:cubicBezTo>
                    <a:pt x="1939529" y="2668511"/>
                    <a:pt x="1950638" y="2668182"/>
                    <a:pt x="1956949" y="2662066"/>
                  </a:cubicBezTo>
                  <a:cubicBezTo>
                    <a:pt x="1966020" y="2662264"/>
                    <a:pt x="1975224" y="2662461"/>
                    <a:pt x="1984098" y="2662658"/>
                  </a:cubicBezTo>
                  <a:cubicBezTo>
                    <a:pt x="2086185" y="2668314"/>
                    <a:pt x="2186038" y="2647204"/>
                    <a:pt x="2285956" y="2629580"/>
                  </a:cubicBezTo>
                  <a:cubicBezTo>
                    <a:pt x="2345973" y="2618663"/>
                    <a:pt x="2407370" y="2619518"/>
                    <a:pt x="2467189" y="2607878"/>
                  </a:cubicBezTo>
                  <a:cubicBezTo>
                    <a:pt x="2502489" y="2600447"/>
                    <a:pt x="2538381" y="2596304"/>
                    <a:pt x="2574010" y="2590517"/>
                  </a:cubicBezTo>
                  <a:cubicBezTo>
                    <a:pt x="2608258" y="2584532"/>
                    <a:pt x="2641914" y="2575128"/>
                    <a:pt x="2676491" y="2570591"/>
                  </a:cubicBezTo>
                  <a:cubicBezTo>
                    <a:pt x="2746763" y="2565396"/>
                    <a:pt x="2815785" y="2550862"/>
                    <a:pt x="2884873" y="2537578"/>
                  </a:cubicBezTo>
                  <a:cubicBezTo>
                    <a:pt x="2940551" y="2522650"/>
                    <a:pt x="2998990" y="2515219"/>
                    <a:pt x="3053025" y="2495227"/>
                  </a:cubicBezTo>
                  <a:cubicBezTo>
                    <a:pt x="3064332" y="2489177"/>
                    <a:pt x="3063411" y="2472539"/>
                    <a:pt x="3053617" y="2466226"/>
                  </a:cubicBezTo>
                  <a:cubicBezTo>
                    <a:pt x="3053748" y="2466160"/>
                    <a:pt x="3053880" y="2466094"/>
                    <a:pt x="3053945" y="2466029"/>
                  </a:cubicBezTo>
                  <a:cubicBezTo>
                    <a:pt x="3067355" y="2454981"/>
                    <a:pt x="3061111" y="2434923"/>
                    <a:pt x="3064003" y="2419469"/>
                  </a:cubicBezTo>
                  <a:cubicBezTo>
                    <a:pt x="3066961" y="2376066"/>
                    <a:pt x="3072088" y="2330624"/>
                    <a:pt x="3076164" y="2285051"/>
                  </a:cubicBezTo>
                  <a:cubicBezTo>
                    <a:pt x="3085038" y="2169375"/>
                    <a:pt x="3097594" y="2054093"/>
                    <a:pt x="3109952" y="1938746"/>
                  </a:cubicBezTo>
                  <a:cubicBezTo>
                    <a:pt x="3117512" y="1824517"/>
                    <a:pt x="3141637" y="1712656"/>
                    <a:pt x="3155967" y="1599347"/>
                  </a:cubicBezTo>
                  <a:cubicBezTo>
                    <a:pt x="3170297" y="1447765"/>
                    <a:pt x="3194685" y="1297432"/>
                    <a:pt x="3214603" y="1146508"/>
                  </a:cubicBezTo>
                  <a:cubicBezTo>
                    <a:pt x="3226173" y="1070881"/>
                    <a:pt x="3234127" y="994728"/>
                    <a:pt x="3244381" y="918904"/>
                  </a:cubicBezTo>
                  <a:cubicBezTo>
                    <a:pt x="3251810" y="861296"/>
                    <a:pt x="3266074" y="804807"/>
                    <a:pt x="3271268" y="746936"/>
                  </a:cubicBezTo>
                  <a:cubicBezTo>
                    <a:pt x="3272582" y="729772"/>
                    <a:pt x="3273305" y="712411"/>
                    <a:pt x="3272319" y="695247"/>
                  </a:cubicBezTo>
                  <a:cubicBezTo>
                    <a:pt x="3275146" y="694852"/>
                    <a:pt x="3277841" y="693866"/>
                    <a:pt x="3280207" y="692024"/>
                  </a:cubicBezTo>
                  <a:cubicBezTo>
                    <a:pt x="3301769" y="670388"/>
                    <a:pt x="3264102" y="651186"/>
                    <a:pt x="3249706" y="638559"/>
                  </a:cubicBezTo>
                  <a:close/>
                  <a:moveTo>
                    <a:pt x="2462588" y="511770"/>
                  </a:moveTo>
                  <a:cubicBezTo>
                    <a:pt x="2563558" y="494869"/>
                    <a:pt x="2664988" y="480861"/>
                    <a:pt x="2766089" y="465078"/>
                  </a:cubicBezTo>
                  <a:cubicBezTo>
                    <a:pt x="2791003" y="460146"/>
                    <a:pt x="2816114" y="455740"/>
                    <a:pt x="2841028" y="450742"/>
                  </a:cubicBezTo>
                  <a:cubicBezTo>
                    <a:pt x="2843131" y="450216"/>
                    <a:pt x="2845103" y="449230"/>
                    <a:pt x="2846747" y="447980"/>
                  </a:cubicBezTo>
                  <a:cubicBezTo>
                    <a:pt x="2847010" y="448178"/>
                    <a:pt x="2847273" y="448441"/>
                    <a:pt x="2847535" y="448638"/>
                  </a:cubicBezTo>
                  <a:cubicBezTo>
                    <a:pt x="2883690" y="475009"/>
                    <a:pt x="2925892" y="491252"/>
                    <a:pt x="2963756" y="514795"/>
                  </a:cubicBezTo>
                  <a:cubicBezTo>
                    <a:pt x="2990510" y="531038"/>
                    <a:pt x="3017331" y="547347"/>
                    <a:pt x="3045400" y="561289"/>
                  </a:cubicBezTo>
                  <a:cubicBezTo>
                    <a:pt x="3079188" y="578584"/>
                    <a:pt x="3116591" y="588514"/>
                    <a:pt x="3148670" y="609098"/>
                  </a:cubicBezTo>
                  <a:cubicBezTo>
                    <a:pt x="3182130" y="634548"/>
                    <a:pt x="3219796" y="655132"/>
                    <a:pt x="3250692" y="683541"/>
                  </a:cubicBezTo>
                  <a:cubicBezTo>
                    <a:pt x="3248983" y="683212"/>
                    <a:pt x="3247142" y="683081"/>
                    <a:pt x="3245302" y="683344"/>
                  </a:cubicBezTo>
                  <a:cubicBezTo>
                    <a:pt x="3238268" y="684198"/>
                    <a:pt x="3231497" y="686171"/>
                    <a:pt x="3224595" y="687618"/>
                  </a:cubicBezTo>
                  <a:cubicBezTo>
                    <a:pt x="3118498" y="713331"/>
                    <a:pt x="3010166" y="727339"/>
                    <a:pt x="2901505" y="736414"/>
                  </a:cubicBezTo>
                  <a:cubicBezTo>
                    <a:pt x="2774174" y="753643"/>
                    <a:pt x="2646319" y="766007"/>
                    <a:pt x="2518792" y="781527"/>
                  </a:cubicBezTo>
                  <a:cubicBezTo>
                    <a:pt x="2442209" y="792049"/>
                    <a:pt x="2366679" y="808621"/>
                    <a:pt x="2290558" y="821971"/>
                  </a:cubicBezTo>
                  <a:cubicBezTo>
                    <a:pt x="2273729" y="824601"/>
                    <a:pt x="2256901" y="827297"/>
                    <a:pt x="2240138" y="830059"/>
                  </a:cubicBezTo>
                  <a:cubicBezTo>
                    <a:pt x="2167040" y="780803"/>
                    <a:pt x="2094205" y="730692"/>
                    <a:pt x="2017360" y="687224"/>
                  </a:cubicBezTo>
                  <a:cubicBezTo>
                    <a:pt x="1981534" y="665193"/>
                    <a:pt x="1945643" y="643360"/>
                    <a:pt x="1910211" y="620738"/>
                  </a:cubicBezTo>
                  <a:cubicBezTo>
                    <a:pt x="1908173" y="619554"/>
                    <a:pt x="1906135" y="618173"/>
                    <a:pt x="1904098" y="616726"/>
                  </a:cubicBezTo>
                  <a:cubicBezTo>
                    <a:pt x="1965955" y="605284"/>
                    <a:pt x="2027549" y="592526"/>
                    <a:pt x="2088880" y="578650"/>
                  </a:cubicBezTo>
                  <a:cubicBezTo>
                    <a:pt x="2148963" y="566287"/>
                    <a:pt x="2209834" y="559053"/>
                    <a:pt x="2270377" y="549517"/>
                  </a:cubicBezTo>
                  <a:cubicBezTo>
                    <a:pt x="2334666" y="537812"/>
                    <a:pt x="2398232" y="522620"/>
                    <a:pt x="2462588" y="511770"/>
                  </a:cubicBezTo>
                  <a:close/>
                  <a:moveTo>
                    <a:pt x="2559745" y="997030"/>
                  </a:moveTo>
                  <a:cubicBezTo>
                    <a:pt x="2581043" y="1008407"/>
                    <a:pt x="2591232" y="1040433"/>
                    <a:pt x="2572563" y="1058649"/>
                  </a:cubicBezTo>
                  <a:cubicBezTo>
                    <a:pt x="2567370" y="1065225"/>
                    <a:pt x="2558036" y="1067987"/>
                    <a:pt x="2554815" y="1076010"/>
                  </a:cubicBezTo>
                  <a:cubicBezTo>
                    <a:pt x="2551265" y="1084231"/>
                    <a:pt x="2554683" y="1094555"/>
                    <a:pt x="2562834" y="1098633"/>
                  </a:cubicBezTo>
                  <a:cubicBezTo>
                    <a:pt x="2569802" y="1102315"/>
                    <a:pt x="2578611" y="1100737"/>
                    <a:pt x="2584593" y="1106458"/>
                  </a:cubicBezTo>
                  <a:cubicBezTo>
                    <a:pt x="2602079" y="1124938"/>
                    <a:pt x="2600304" y="1159989"/>
                    <a:pt x="2577296" y="1173273"/>
                  </a:cubicBezTo>
                  <a:cubicBezTo>
                    <a:pt x="2561454" y="1183663"/>
                    <a:pt x="2527009" y="1192804"/>
                    <a:pt x="2543705" y="1217794"/>
                  </a:cubicBezTo>
                  <a:cubicBezTo>
                    <a:pt x="2569934" y="1240087"/>
                    <a:pt x="2537198" y="1270535"/>
                    <a:pt x="2515899" y="1281978"/>
                  </a:cubicBezTo>
                  <a:cubicBezTo>
                    <a:pt x="2500649" y="1289015"/>
                    <a:pt x="2483031" y="1292434"/>
                    <a:pt x="2466400" y="1290264"/>
                  </a:cubicBezTo>
                  <a:cubicBezTo>
                    <a:pt x="2460221" y="1288752"/>
                    <a:pt x="2453976" y="1287042"/>
                    <a:pt x="2447797" y="1289606"/>
                  </a:cubicBezTo>
                  <a:cubicBezTo>
                    <a:pt x="2435044" y="1294407"/>
                    <a:pt x="2436162" y="1308678"/>
                    <a:pt x="2436951" y="1319857"/>
                  </a:cubicBezTo>
                  <a:cubicBezTo>
                    <a:pt x="2433138" y="1344189"/>
                    <a:pt x="2409210" y="1358854"/>
                    <a:pt x="2386466" y="1362340"/>
                  </a:cubicBezTo>
                  <a:cubicBezTo>
                    <a:pt x="2379235" y="1363063"/>
                    <a:pt x="2370558" y="1366088"/>
                    <a:pt x="2363327" y="1363063"/>
                  </a:cubicBezTo>
                  <a:cubicBezTo>
                    <a:pt x="2356030" y="1358591"/>
                    <a:pt x="2346893" y="1357473"/>
                    <a:pt x="2339005" y="1360959"/>
                  </a:cubicBezTo>
                  <a:cubicBezTo>
                    <a:pt x="2332957" y="1363523"/>
                    <a:pt x="2327369" y="1367535"/>
                    <a:pt x="2320796" y="1368718"/>
                  </a:cubicBezTo>
                  <a:cubicBezTo>
                    <a:pt x="2315143" y="1367864"/>
                    <a:pt x="2309095" y="1368455"/>
                    <a:pt x="2304428" y="1370954"/>
                  </a:cubicBezTo>
                  <a:cubicBezTo>
                    <a:pt x="2300483" y="1365956"/>
                    <a:pt x="2293450" y="1363326"/>
                    <a:pt x="2286679" y="1363786"/>
                  </a:cubicBezTo>
                  <a:cubicBezTo>
                    <a:pt x="2246843" y="1361222"/>
                    <a:pt x="2204181" y="1329590"/>
                    <a:pt x="2225085" y="1286384"/>
                  </a:cubicBezTo>
                  <a:cubicBezTo>
                    <a:pt x="2228240" y="1280137"/>
                    <a:pt x="2233104" y="1274350"/>
                    <a:pt x="2232842" y="1266984"/>
                  </a:cubicBezTo>
                  <a:cubicBezTo>
                    <a:pt x="2229686" y="1238969"/>
                    <a:pt x="2196884" y="1264419"/>
                    <a:pt x="2187352" y="1230815"/>
                  </a:cubicBezTo>
                  <a:cubicBezTo>
                    <a:pt x="2181436" y="1209113"/>
                    <a:pt x="2184066" y="1183926"/>
                    <a:pt x="2196292" y="1164855"/>
                  </a:cubicBezTo>
                  <a:cubicBezTo>
                    <a:pt x="2202735" y="1153281"/>
                    <a:pt x="2216934" y="1143022"/>
                    <a:pt x="2213975" y="1128555"/>
                  </a:cubicBezTo>
                  <a:cubicBezTo>
                    <a:pt x="2209440" y="1116652"/>
                    <a:pt x="2193203" y="1116125"/>
                    <a:pt x="2185117" y="1106919"/>
                  </a:cubicBezTo>
                  <a:cubicBezTo>
                    <a:pt x="2149883" y="1074103"/>
                    <a:pt x="2205627" y="1042537"/>
                    <a:pt x="2233565" y="1032081"/>
                  </a:cubicBezTo>
                  <a:cubicBezTo>
                    <a:pt x="2245331" y="1027872"/>
                    <a:pt x="2256901" y="1017285"/>
                    <a:pt x="2252497" y="1003672"/>
                  </a:cubicBezTo>
                  <a:cubicBezTo>
                    <a:pt x="2232381" y="955600"/>
                    <a:pt x="2263540" y="944091"/>
                    <a:pt x="2301009" y="970199"/>
                  </a:cubicBezTo>
                  <a:cubicBezTo>
                    <a:pt x="2310804" y="976972"/>
                    <a:pt x="2320401" y="984667"/>
                    <a:pt x="2326646" y="994991"/>
                  </a:cubicBezTo>
                  <a:cubicBezTo>
                    <a:pt x="2327895" y="997687"/>
                    <a:pt x="2330788" y="999397"/>
                    <a:pt x="2333877" y="999069"/>
                  </a:cubicBezTo>
                  <a:cubicBezTo>
                    <a:pt x="2334535" y="998871"/>
                    <a:pt x="2334995" y="998477"/>
                    <a:pt x="2335521" y="998214"/>
                  </a:cubicBezTo>
                  <a:cubicBezTo>
                    <a:pt x="2336178" y="999003"/>
                    <a:pt x="2336967" y="999726"/>
                    <a:pt x="2337887" y="1000384"/>
                  </a:cubicBezTo>
                  <a:cubicBezTo>
                    <a:pt x="2343935" y="1002357"/>
                    <a:pt x="2344000" y="993676"/>
                    <a:pt x="2344855" y="989862"/>
                  </a:cubicBezTo>
                  <a:cubicBezTo>
                    <a:pt x="2346696" y="981378"/>
                    <a:pt x="2349720" y="973290"/>
                    <a:pt x="2354584" y="965727"/>
                  </a:cubicBezTo>
                  <a:cubicBezTo>
                    <a:pt x="2374436" y="934556"/>
                    <a:pt x="2435899" y="907133"/>
                    <a:pt x="2463771" y="941329"/>
                  </a:cubicBezTo>
                  <a:cubicBezTo>
                    <a:pt x="2474354" y="954416"/>
                    <a:pt x="2467255" y="972829"/>
                    <a:pt x="2475998" y="986311"/>
                  </a:cubicBezTo>
                  <a:cubicBezTo>
                    <a:pt x="2482703" y="994991"/>
                    <a:pt x="2494075" y="994531"/>
                    <a:pt x="2503935" y="993610"/>
                  </a:cubicBezTo>
                  <a:cubicBezTo>
                    <a:pt x="2522407" y="992098"/>
                    <a:pt x="2542456" y="987034"/>
                    <a:pt x="2559745" y="997030"/>
                  </a:cubicBezTo>
                  <a:close/>
                  <a:moveTo>
                    <a:pt x="3126057" y="1565611"/>
                  </a:moveTo>
                  <a:cubicBezTo>
                    <a:pt x="3117183" y="1558509"/>
                    <a:pt x="3108112" y="1551735"/>
                    <a:pt x="3098646" y="1545422"/>
                  </a:cubicBezTo>
                  <a:cubicBezTo>
                    <a:pt x="3026073" y="1492746"/>
                    <a:pt x="2953436" y="1440202"/>
                    <a:pt x="2875408" y="1395878"/>
                  </a:cubicBezTo>
                  <a:cubicBezTo>
                    <a:pt x="2841553" y="1373980"/>
                    <a:pt x="2807963" y="1351423"/>
                    <a:pt x="2772400" y="1332352"/>
                  </a:cubicBezTo>
                  <a:cubicBezTo>
                    <a:pt x="2727502" y="1307297"/>
                    <a:pt x="2682145" y="1282833"/>
                    <a:pt x="2638233" y="1256133"/>
                  </a:cubicBezTo>
                  <a:cubicBezTo>
                    <a:pt x="2620879" y="1245743"/>
                    <a:pt x="2605563" y="1233774"/>
                    <a:pt x="2588077" y="1222923"/>
                  </a:cubicBezTo>
                  <a:cubicBezTo>
                    <a:pt x="2586894" y="1222266"/>
                    <a:pt x="2585645" y="1221674"/>
                    <a:pt x="2584330" y="1221148"/>
                  </a:cubicBezTo>
                  <a:cubicBezTo>
                    <a:pt x="2583278" y="1217662"/>
                    <a:pt x="2581964" y="1214177"/>
                    <a:pt x="2580254" y="1210692"/>
                  </a:cubicBezTo>
                  <a:cubicBezTo>
                    <a:pt x="2600238" y="1200630"/>
                    <a:pt x="2619104" y="1185439"/>
                    <a:pt x="2625941" y="1163343"/>
                  </a:cubicBezTo>
                  <a:cubicBezTo>
                    <a:pt x="2628964" y="1153676"/>
                    <a:pt x="2630148" y="1143022"/>
                    <a:pt x="2629490" y="1132500"/>
                  </a:cubicBezTo>
                  <a:cubicBezTo>
                    <a:pt x="2665119" y="1155188"/>
                    <a:pt x="2704626" y="1173931"/>
                    <a:pt x="2740452" y="1195303"/>
                  </a:cubicBezTo>
                  <a:cubicBezTo>
                    <a:pt x="2820452" y="1242060"/>
                    <a:pt x="2898678" y="1290724"/>
                    <a:pt x="2975326" y="1342874"/>
                  </a:cubicBezTo>
                  <a:cubicBezTo>
                    <a:pt x="3030609" y="1378977"/>
                    <a:pt x="3083724" y="1419619"/>
                    <a:pt x="3140585" y="1453486"/>
                  </a:cubicBezTo>
                  <a:cubicBezTo>
                    <a:pt x="3135523" y="1490773"/>
                    <a:pt x="3130659" y="1528192"/>
                    <a:pt x="3126057" y="1565611"/>
                  </a:cubicBezTo>
                  <a:close/>
                  <a:moveTo>
                    <a:pt x="2343146" y="949221"/>
                  </a:moveTo>
                  <a:cubicBezTo>
                    <a:pt x="2339465" y="954810"/>
                    <a:pt x="2334863" y="964477"/>
                    <a:pt x="2332628" y="974079"/>
                  </a:cubicBezTo>
                  <a:cubicBezTo>
                    <a:pt x="2325134" y="962570"/>
                    <a:pt x="2313631" y="950930"/>
                    <a:pt x="2308766" y="948168"/>
                  </a:cubicBezTo>
                  <a:cubicBezTo>
                    <a:pt x="2266827" y="912065"/>
                    <a:pt x="2219694" y="931333"/>
                    <a:pt x="2218577" y="974671"/>
                  </a:cubicBezTo>
                  <a:cubicBezTo>
                    <a:pt x="2168684" y="944551"/>
                    <a:pt x="2115635" y="919628"/>
                    <a:pt x="2066202" y="888785"/>
                  </a:cubicBezTo>
                  <a:cubicBezTo>
                    <a:pt x="2066202" y="888259"/>
                    <a:pt x="2066267" y="887799"/>
                    <a:pt x="2066267" y="887273"/>
                  </a:cubicBezTo>
                  <a:cubicBezTo>
                    <a:pt x="2071723" y="887009"/>
                    <a:pt x="2076259" y="884511"/>
                    <a:pt x="2077377" y="878329"/>
                  </a:cubicBezTo>
                  <a:cubicBezTo>
                    <a:pt x="2113071" y="876751"/>
                    <a:pt x="2148568" y="868925"/>
                    <a:pt x="2184000" y="864519"/>
                  </a:cubicBezTo>
                  <a:cubicBezTo>
                    <a:pt x="2196621" y="862875"/>
                    <a:pt x="2209177" y="861099"/>
                    <a:pt x="2221798" y="859324"/>
                  </a:cubicBezTo>
                  <a:cubicBezTo>
                    <a:pt x="2243951" y="872344"/>
                    <a:pt x="2265841" y="885892"/>
                    <a:pt x="2287074" y="900359"/>
                  </a:cubicBezTo>
                  <a:cubicBezTo>
                    <a:pt x="2304099" y="911078"/>
                    <a:pt x="2321322" y="921469"/>
                    <a:pt x="2337887" y="932912"/>
                  </a:cubicBezTo>
                  <a:cubicBezTo>
                    <a:pt x="2341437" y="935411"/>
                    <a:pt x="2345315" y="938238"/>
                    <a:pt x="2349391" y="940737"/>
                  </a:cubicBezTo>
                  <a:cubicBezTo>
                    <a:pt x="2347090" y="943434"/>
                    <a:pt x="2344987" y="946261"/>
                    <a:pt x="2343146" y="949221"/>
                  </a:cubicBezTo>
                  <a:close/>
                  <a:moveTo>
                    <a:pt x="1605329" y="1299076"/>
                  </a:moveTo>
                  <a:cubicBezTo>
                    <a:pt x="1615584" y="1281452"/>
                    <a:pt x="1625313" y="1263565"/>
                    <a:pt x="1633661" y="1244888"/>
                  </a:cubicBezTo>
                  <a:cubicBezTo>
                    <a:pt x="1635567" y="1241140"/>
                    <a:pt x="1637868" y="1236602"/>
                    <a:pt x="1640103" y="1231801"/>
                  </a:cubicBezTo>
                  <a:cubicBezTo>
                    <a:pt x="1649240" y="1282504"/>
                    <a:pt x="1650555" y="1334588"/>
                    <a:pt x="1657195" y="1385619"/>
                  </a:cubicBezTo>
                  <a:cubicBezTo>
                    <a:pt x="1652659" y="1409886"/>
                    <a:pt x="1635305" y="1429549"/>
                    <a:pt x="1624129" y="1451119"/>
                  </a:cubicBezTo>
                  <a:cubicBezTo>
                    <a:pt x="1616175" y="1466112"/>
                    <a:pt x="1607696" y="1480712"/>
                    <a:pt x="1598887" y="1495245"/>
                  </a:cubicBezTo>
                  <a:cubicBezTo>
                    <a:pt x="1601122" y="1444806"/>
                    <a:pt x="1604146" y="1394366"/>
                    <a:pt x="1608550" y="1344058"/>
                  </a:cubicBezTo>
                  <a:cubicBezTo>
                    <a:pt x="1610259" y="1329919"/>
                    <a:pt x="1611377" y="1312426"/>
                    <a:pt x="1605329" y="1299076"/>
                  </a:cubicBezTo>
                  <a:close/>
                  <a:moveTo>
                    <a:pt x="1569306" y="1280794"/>
                  </a:moveTo>
                  <a:cubicBezTo>
                    <a:pt x="1553266" y="1281649"/>
                    <a:pt x="1534860" y="1280992"/>
                    <a:pt x="1516520" y="1280071"/>
                  </a:cubicBezTo>
                  <a:cubicBezTo>
                    <a:pt x="1434416" y="1276717"/>
                    <a:pt x="1352181" y="1281912"/>
                    <a:pt x="1270012" y="1282110"/>
                  </a:cubicBezTo>
                  <a:cubicBezTo>
                    <a:pt x="1248713" y="1282899"/>
                    <a:pt x="1227283" y="1282833"/>
                    <a:pt x="1206051" y="1284609"/>
                  </a:cubicBezTo>
                  <a:cubicBezTo>
                    <a:pt x="1209600" y="1258369"/>
                    <a:pt x="1214925" y="1232328"/>
                    <a:pt x="1219461" y="1206220"/>
                  </a:cubicBezTo>
                  <a:cubicBezTo>
                    <a:pt x="1288680" y="1210297"/>
                    <a:pt x="1358426" y="1210231"/>
                    <a:pt x="1427909" y="1210166"/>
                  </a:cubicBezTo>
                  <a:cubicBezTo>
                    <a:pt x="1441056" y="1210166"/>
                    <a:pt x="1454203" y="1210100"/>
                    <a:pt x="1467416" y="1210166"/>
                  </a:cubicBezTo>
                  <a:cubicBezTo>
                    <a:pt x="1487991" y="1208785"/>
                    <a:pt x="1508566" y="1210100"/>
                    <a:pt x="1529141" y="1211547"/>
                  </a:cubicBezTo>
                  <a:cubicBezTo>
                    <a:pt x="1556948" y="1213454"/>
                    <a:pt x="1584688" y="1215295"/>
                    <a:pt x="1612297" y="1210297"/>
                  </a:cubicBezTo>
                  <a:cubicBezTo>
                    <a:pt x="1601516" y="1234300"/>
                    <a:pt x="1589421" y="1257514"/>
                    <a:pt x="1576603" y="1280400"/>
                  </a:cubicBezTo>
                  <a:cubicBezTo>
                    <a:pt x="1574170" y="1280400"/>
                    <a:pt x="1571738" y="1280465"/>
                    <a:pt x="1569306" y="1280794"/>
                  </a:cubicBezTo>
                  <a:close/>
                  <a:moveTo>
                    <a:pt x="1524474" y="1419947"/>
                  </a:moveTo>
                  <a:lnTo>
                    <a:pt x="1524474" y="1419947"/>
                  </a:lnTo>
                  <a:lnTo>
                    <a:pt x="1524474" y="1419947"/>
                  </a:lnTo>
                  <a:cubicBezTo>
                    <a:pt x="1524474" y="1420013"/>
                    <a:pt x="1524474" y="1420013"/>
                    <a:pt x="1524474" y="1419947"/>
                  </a:cubicBezTo>
                  <a:close/>
                  <a:moveTo>
                    <a:pt x="1395895" y="2778268"/>
                  </a:moveTo>
                  <a:cubicBezTo>
                    <a:pt x="1382880" y="2798786"/>
                    <a:pt x="1369535" y="2819041"/>
                    <a:pt x="1356257" y="2839427"/>
                  </a:cubicBezTo>
                  <a:lnTo>
                    <a:pt x="1356257" y="2839361"/>
                  </a:lnTo>
                  <a:cubicBezTo>
                    <a:pt x="1359806" y="2783858"/>
                    <a:pt x="1361318" y="2728157"/>
                    <a:pt x="1362107" y="2672522"/>
                  </a:cubicBezTo>
                  <a:cubicBezTo>
                    <a:pt x="1361055" y="2529292"/>
                    <a:pt x="1372362" y="2386456"/>
                    <a:pt x="1373019" y="2243292"/>
                  </a:cubicBezTo>
                  <a:cubicBezTo>
                    <a:pt x="1376700" y="2101245"/>
                    <a:pt x="1397736" y="1960185"/>
                    <a:pt x="1403718" y="1818204"/>
                  </a:cubicBezTo>
                  <a:cubicBezTo>
                    <a:pt x="1404375" y="1810839"/>
                    <a:pt x="1400957" y="1804328"/>
                    <a:pt x="1395895" y="1800711"/>
                  </a:cubicBezTo>
                  <a:cubicBezTo>
                    <a:pt x="1403192" y="1800645"/>
                    <a:pt x="1410423" y="1800645"/>
                    <a:pt x="1417720" y="1800777"/>
                  </a:cubicBezTo>
                  <a:cubicBezTo>
                    <a:pt x="1434942" y="1800908"/>
                    <a:pt x="1442502" y="1788085"/>
                    <a:pt x="1445920" y="1771710"/>
                  </a:cubicBezTo>
                  <a:cubicBezTo>
                    <a:pt x="1451968" y="1769408"/>
                    <a:pt x="1457095" y="1763621"/>
                    <a:pt x="1460119" y="1757768"/>
                  </a:cubicBezTo>
                  <a:cubicBezTo>
                    <a:pt x="1461828" y="1755269"/>
                    <a:pt x="1463603" y="1752836"/>
                    <a:pt x="1465312" y="1750403"/>
                  </a:cubicBezTo>
                  <a:cubicBezTo>
                    <a:pt x="1454334" y="1921845"/>
                    <a:pt x="1441844" y="2094143"/>
                    <a:pt x="1431393" y="2265717"/>
                  </a:cubicBezTo>
                  <a:cubicBezTo>
                    <a:pt x="1419166" y="2388429"/>
                    <a:pt x="1413907" y="2508445"/>
                    <a:pt x="1403126" y="2632210"/>
                  </a:cubicBezTo>
                  <a:cubicBezTo>
                    <a:pt x="1397604" y="2680677"/>
                    <a:pt x="1396290" y="2729407"/>
                    <a:pt x="1395895" y="2778268"/>
                  </a:cubicBezTo>
                  <a:close/>
                  <a:moveTo>
                    <a:pt x="774102" y="1723769"/>
                  </a:moveTo>
                  <a:cubicBezTo>
                    <a:pt x="770355" y="1686614"/>
                    <a:pt x="760758" y="1649195"/>
                    <a:pt x="763453" y="1611776"/>
                  </a:cubicBezTo>
                  <a:cubicBezTo>
                    <a:pt x="870405" y="1610527"/>
                    <a:pt x="977422" y="1610066"/>
                    <a:pt x="1084440" y="1609014"/>
                  </a:cubicBezTo>
                  <a:cubicBezTo>
                    <a:pt x="1144851" y="1605989"/>
                    <a:pt x="1205328" y="1605792"/>
                    <a:pt x="1265804" y="1604805"/>
                  </a:cubicBezTo>
                  <a:cubicBezTo>
                    <a:pt x="1316026" y="1603819"/>
                    <a:pt x="1366051" y="1593691"/>
                    <a:pt x="1416339" y="1597571"/>
                  </a:cubicBezTo>
                  <a:cubicBezTo>
                    <a:pt x="1413578" y="1653864"/>
                    <a:pt x="1419560" y="1710880"/>
                    <a:pt x="1411935" y="1766844"/>
                  </a:cubicBezTo>
                  <a:cubicBezTo>
                    <a:pt x="1350603" y="1764805"/>
                    <a:pt x="1290455" y="1775327"/>
                    <a:pt x="1229190" y="1776313"/>
                  </a:cubicBezTo>
                  <a:cubicBezTo>
                    <a:pt x="1080036" y="1777760"/>
                    <a:pt x="931079" y="1786770"/>
                    <a:pt x="781990" y="1784928"/>
                  </a:cubicBezTo>
                  <a:cubicBezTo>
                    <a:pt x="779295" y="1764542"/>
                    <a:pt x="776666" y="1744156"/>
                    <a:pt x="774102" y="1723769"/>
                  </a:cubicBezTo>
                  <a:close/>
                  <a:moveTo>
                    <a:pt x="1477407" y="1558969"/>
                  </a:moveTo>
                  <a:cubicBezTo>
                    <a:pt x="1470177" y="1600597"/>
                    <a:pt x="1469585" y="1642882"/>
                    <a:pt x="1469059" y="1684969"/>
                  </a:cubicBezTo>
                  <a:cubicBezTo>
                    <a:pt x="1464260" y="1691940"/>
                    <a:pt x="1459593" y="1698977"/>
                    <a:pt x="1455057" y="1706079"/>
                  </a:cubicBezTo>
                  <a:cubicBezTo>
                    <a:pt x="1453743" y="1708710"/>
                    <a:pt x="1451705" y="1711735"/>
                    <a:pt x="1449273" y="1714957"/>
                  </a:cubicBezTo>
                  <a:cubicBezTo>
                    <a:pt x="1449273" y="1714628"/>
                    <a:pt x="1449338" y="1714234"/>
                    <a:pt x="1449338" y="1713905"/>
                  </a:cubicBezTo>
                  <a:cubicBezTo>
                    <a:pt x="1449733" y="1677144"/>
                    <a:pt x="1449010" y="1640317"/>
                    <a:pt x="1449996" y="1603622"/>
                  </a:cubicBezTo>
                  <a:cubicBezTo>
                    <a:pt x="1452691" y="1585471"/>
                    <a:pt x="1445526" y="1574226"/>
                    <a:pt x="1433825" y="1568176"/>
                  </a:cubicBezTo>
                  <a:cubicBezTo>
                    <a:pt x="1434088" y="1568176"/>
                    <a:pt x="1434285" y="1568241"/>
                    <a:pt x="1434548" y="1568241"/>
                  </a:cubicBezTo>
                  <a:cubicBezTo>
                    <a:pt x="1439675" y="1568241"/>
                    <a:pt x="1444868" y="1566071"/>
                    <a:pt x="1447826" y="1561797"/>
                  </a:cubicBezTo>
                  <a:cubicBezTo>
                    <a:pt x="1456109" y="1549039"/>
                    <a:pt x="1463734" y="1535886"/>
                    <a:pt x="1471951" y="1523063"/>
                  </a:cubicBezTo>
                  <a:cubicBezTo>
                    <a:pt x="1478262" y="1512804"/>
                    <a:pt x="1484375" y="1502479"/>
                    <a:pt x="1490555" y="1492154"/>
                  </a:cubicBezTo>
                  <a:cubicBezTo>
                    <a:pt x="1486216" y="1514053"/>
                    <a:pt x="1481352" y="1535952"/>
                    <a:pt x="1477407" y="1558969"/>
                  </a:cubicBezTo>
                  <a:close/>
                  <a:moveTo>
                    <a:pt x="1466956" y="1465784"/>
                  </a:moveTo>
                  <a:cubicBezTo>
                    <a:pt x="1454532" y="1486959"/>
                    <a:pt x="1441516" y="1507740"/>
                    <a:pt x="1428500" y="1528587"/>
                  </a:cubicBezTo>
                  <a:cubicBezTo>
                    <a:pt x="1421335" y="1539043"/>
                    <a:pt x="1411672" y="1554957"/>
                    <a:pt x="1423833" y="1564559"/>
                  </a:cubicBezTo>
                  <a:cubicBezTo>
                    <a:pt x="1417522" y="1562980"/>
                    <a:pt x="1410489" y="1562454"/>
                    <a:pt x="1403323" y="1562783"/>
                  </a:cubicBezTo>
                  <a:cubicBezTo>
                    <a:pt x="1361713" y="1561994"/>
                    <a:pt x="1320365" y="1567913"/>
                    <a:pt x="1278952" y="1570346"/>
                  </a:cubicBezTo>
                  <a:cubicBezTo>
                    <a:pt x="1156881" y="1571990"/>
                    <a:pt x="1034941" y="1577777"/>
                    <a:pt x="912936" y="1576396"/>
                  </a:cubicBezTo>
                  <a:cubicBezTo>
                    <a:pt x="867775" y="1576396"/>
                    <a:pt x="822680" y="1576790"/>
                    <a:pt x="777520" y="1577382"/>
                  </a:cubicBezTo>
                  <a:cubicBezTo>
                    <a:pt x="787315" y="1559166"/>
                    <a:pt x="798621" y="1541542"/>
                    <a:pt x="808021" y="1523260"/>
                  </a:cubicBezTo>
                  <a:cubicBezTo>
                    <a:pt x="823009" y="1494390"/>
                    <a:pt x="836748" y="1464797"/>
                    <a:pt x="851341" y="1435665"/>
                  </a:cubicBezTo>
                  <a:cubicBezTo>
                    <a:pt x="861793" y="1414292"/>
                    <a:pt x="870930" y="1392261"/>
                    <a:pt x="879936" y="1370297"/>
                  </a:cubicBezTo>
                  <a:cubicBezTo>
                    <a:pt x="881777" y="1363984"/>
                    <a:pt x="886575" y="1357144"/>
                    <a:pt x="885327" y="1350371"/>
                  </a:cubicBezTo>
                  <a:cubicBezTo>
                    <a:pt x="896502" y="1361419"/>
                    <a:pt x="913922" y="1368192"/>
                    <a:pt x="926674" y="1376018"/>
                  </a:cubicBezTo>
                  <a:cubicBezTo>
                    <a:pt x="989320" y="1409097"/>
                    <a:pt x="1058211" y="1417054"/>
                    <a:pt x="1128746" y="1416857"/>
                  </a:cubicBezTo>
                  <a:cubicBezTo>
                    <a:pt x="1145245" y="1418172"/>
                    <a:pt x="1159839" y="1417120"/>
                    <a:pt x="1170554" y="1407979"/>
                  </a:cubicBezTo>
                  <a:cubicBezTo>
                    <a:pt x="1175089" y="1408307"/>
                    <a:pt x="1179559" y="1408505"/>
                    <a:pt x="1183832" y="1409097"/>
                  </a:cubicBezTo>
                  <a:cubicBezTo>
                    <a:pt x="1286708" y="1413503"/>
                    <a:pt x="1389125" y="1415278"/>
                    <a:pt x="1492001" y="1421854"/>
                  </a:cubicBezTo>
                  <a:cubicBezTo>
                    <a:pt x="1483389" y="1436322"/>
                    <a:pt x="1474975" y="1450921"/>
                    <a:pt x="1466956" y="1465784"/>
                  </a:cubicBezTo>
                  <a:close/>
                  <a:moveTo>
                    <a:pt x="448053" y="1170182"/>
                  </a:moveTo>
                  <a:cubicBezTo>
                    <a:pt x="448447" y="1158608"/>
                    <a:pt x="449631" y="1146245"/>
                    <a:pt x="452063" y="1134144"/>
                  </a:cubicBezTo>
                  <a:cubicBezTo>
                    <a:pt x="462712" y="1144140"/>
                    <a:pt x="477042" y="1150716"/>
                    <a:pt x="489795" y="1157161"/>
                  </a:cubicBezTo>
                  <a:cubicBezTo>
                    <a:pt x="525818" y="1174654"/>
                    <a:pt x="564734" y="1186491"/>
                    <a:pt x="605030" y="1187149"/>
                  </a:cubicBezTo>
                  <a:cubicBezTo>
                    <a:pt x="635005" y="1186886"/>
                    <a:pt x="722302" y="1180572"/>
                    <a:pt x="745770" y="1148481"/>
                  </a:cubicBezTo>
                  <a:cubicBezTo>
                    <a:pt x="736830" y="1169261"/>
                    <a:pt x="733214" y="1192212"/>
                    <a:pt x="731768" y="1214835"/>
                  </a:cubicBezTo>
                  <a:lnTo>
                    <a:pt x="731768" y="1214835"/>
                  </a:lnTo>
                  <a:cubicBezTo>
                    <a:pt x="729928" y="1215558"/>
                    <a:pt x="728153" y="1216281"/>
                    <a:pt x="726312" y="1217071"/>
                  </a:cubicBezTo>
                  <a:cubicBezTo>
                    <a:pt x="713691" y="1222332"/>
                    <a:pt x="701267" y="1228250"/>
                    <a:pt x="688383" y="1232854"/>
                  </a:cubicBezTo>
                  <a:cubicBezTo>
                    <a:pt x="671949" y="1238312"/>
                    <a:pt x="655186" y="1243310"/>
                    <a:pt x="638226" y="1246992"/>
                  </a:cubicBezTo>
                  <a:cubicBezTo>
                    <a:pt x="624225" y="1249820"/>
                    <a:pt x="600888" y="1247321"/>
                    <a:pt x="602795" y="1268102"/>
                  </a:cubicBezTo>
                  <a:cubicBezTo>
                    <a:pt x="603978" y="1276914"/>
                    <a:pt x="612392" y="1282964"/>
                    <a:pt x="620938" y="1281847"/>
                  </a:cubicBezTo>
                  <a:cubicBezTo>
                    <a:pt x="623370" y="1281452"/>
                    <a:pt x="625802" y="1281057"/>
                    <a:pt x="628169" y="1280663"/>
                  </a:cubicBezTo>
                  <a:cubicBezTo>
                    <a:pt x="630535" y="1280268"/>
                    <a:pt x="632967" y="1279808"/>
                    <a:pt x="635334" y="1279348"/>
                  </a:cubicBezTo>
                  <a:cubicBezTo>
                    <a:pt x="637372" y="1278953"/>
                    <a:pt x="639410" y="1278493"/>
                    <a:pt x="641382" y="1278098"/>
                  </a:cubicBezTo>
                  <a:cubicBezTo>
                    <a:pt x="641907" y="1277967"/>
                    <a:pt x="642433" y="1277901"/>
                    <a:pt x="642894" y="1277769"/>
                  </a:cubicBezTo>
                  <a:cubicBezTo>
                    <a:pt x="644537" y="1277375"/>
                    <a:pt x="646180" y="1276980"/>
                    <a:pt x="647889" y="1276586"/>
                  </a:cubicBezTo>
                  <a:cubicBezTo>
                    <a:pt x="648875" y="1276388"/>
                    <a:pt x="649796" y="1276125"/>
                    <a:pt x="650716" y="1275928"/>
                  </a:cubicBezTo>
                  <a:cubicBezTo>
                    <a:pt x="651965" y="1275599"/>
                    <a:pt x="653214" y="1275270"/>
                    <a:pt x="654463" y="1274941"/>
                  </a:cubicBezTo>
                  <a:cubicBezTo>
                    <a:pt x="655909" y="1274547"/>
                    <a:pt x="657355" y="1274152"/>
                    <a:pt x="658867" y="1273758"/>
                  </a:cubicBezTo>
                  <a:cubicBezTo>
                    <a:pt x="659853" y="1273495"/>
                    <a:pt x="660774" y="1273232"/>
                    <a:pt x="661694" y="1272969"/>
                  </a:cubicBezTo>
                  <a:cubicBezTo>
                    <a:pt x="663206" y="1272574"/>
                    <a:pt x="664718" y="1272114"/>
                    <a:pt x="666230" y="1271653"/>
                  </a:cubicBezTo>
                  <a:cubicBezTo>
                    <a:pt x="667216" y="1271390"/>
                    <a:pt x="668202" y="1271062"/>
                    <a:pt x="669188" y="1270733"/>
                  </a:cubicBezTo>
                  <a:cubicBezTo>
                    <a:pt x="670963" y="1270207"/>
                    <a:pt x="672672" y="1269615"/>
                    <a:pt x="674447" y="1269023"/>
                  </a:cubicBezTo>
                  <a:cubicBezTo>
                    <a:pt x="675104" y="1268826"/>
                    <a:pt x="675761" y="1268563"/>
                    <a:pt x="676419" y="1268365"/>
                  </a:cubicBezTo>
                  <a:cubicBezTo>
                    <a:pt x="677602" y="1267971"/>
                    <a:pt x="678785" y="1267576"/>
                    <a:pt x="679968" y="1267116"/>
                  </a:cubicBezTo>
                  <a:cubicBezTo>
                    <a:pt x="681612" y="1266590"/>
                    <a:pt x="683189" y="1265998"/>
                    <a:pt x="684767" y="1265406"/>
                  </a:cubicBezTo>
                  <a:cubicBezTo>
                    <a:pt x="687068" y="1264551"/>
                    <a:pt x="689369" y="1263696"/>
                    <a:pt x="691604" y="1262775"/>
                  </a:cubicBezTo>
                  <a:cubicBezTo>
                    <a:pt x="694430" y="1261657"/>
                    <a:pt x="697257" y="1260474"/>
                    <a:pt x="700084" y="1259224"/>
                  </a:cubicBezTo>
                  <a:cubicBezTo>
                    <a:pt x="704028" y="1257514"/>
                    <a:pt x="707906" y="1255739"/>
                    <a:pt x="711719" y="1253832"/>
                  </a:cubicBezTo>
                  <a:cubicBezTo>
                    <a:pt x="713888" y="1252780"/>
                    <a:pt x="716123" y="1251662"/>
                    <a:pt x="718227" y="1250478"/>
                  </a:cubicBezTo>
                  <a:cubicBezTo>
                    <a:pt x="720396" y="1249360"/>
                    <a:pt x="722565" y="1248176"/>
                    <a:pt x="724669" y="1246992"/>
                  </a:cubicBezTo>
                  <a:cubicBezTo>
                    <a:pt x="726772" y="1245809"/>
                    <a:pt x="728941" y="1244625"/>
                    <a:pt x="730979" y="1243376"/>
                  </a:cubicBezTo>
                  <a:cubicBezTo>
                    <a:pt x="730979" y="1243310"/>
                    <a:pt x="730979" y="1243310"/>
                    <a:pt x="730979" y="1243310"/>
                  </a:cubicBezTo>
                  <a:lnTo>
                    <a:pt x="730979" y="1243310"/>
                  </a:lnTo>
                  <a:cubicBezTo>
                    <a:pt x="730651" y="1269089"/>
                    <a:pt x="730322" y="1295394"/>
                    <a:pt x="737684" y="1320054"/>
                  </a:cubicBezTo>
                  <a:cubicBezTo>
                    <a:pt x="665572" y="1359775"/>
                    <a:pt x="534430" y="1413634"/>
                    <a:pt x="475136" y="1340507"/>
                  </a:cubicBezTo>
                  <a:cubicBezTo>
                    <a:pt x="443254" y="1290396"/>
                    <a:pt x="447198" y="1227001"/>
                    <a:pt x="448053" y="1170182"/>
                  </a:cubicBezTo>
                  <a:close/>
                  <a:moveTo>
                    <a:pt x="757668" y="431342"/>
                  </a:moveTo>
                  <a:cubicBezTo>
                    <a:pt x="759048" y="428975"/>
                    <a:pt x="761218" y="426871"/>
                    <a:pt x="761481" y="423977"/>
                  </a:cubicBezTo>
                  <a:cubicBezTo>
                    <a:pt x="761875" y="423648"/>
                    <a:pt x="762204" y="423385"/>
                    <a:pt x="762598" y="423056"/>
                  </a:cubicBezTo>
                  <a:cubicBezTo>
                    <a:pt x="783108" y="425490"/>
                    <a:pt x="803946" y="424109"/>
                    <a:pt x="824850" y="422727"/>
                  </a:cubicBezTo>
                  <a:cubicBezTo>
                    <a:pt x="825178" y="423122"/>
                    <a:pt x="825507" y="423517"/>
                    <a:pt x="825902" y="423911"/>
                  </a:cubicBezTo>
                  <a:cubicBezTo>
                    <a:pt x="827216" y="423582"/>
                    <a:pt x="828531" y="423582"/>
                    <a:pt x="829911" y="423517"/>
                  </a:cubicBezTo>
                  <a:cubicBezTo>
                    <a:pt x="829977" y="423517"/>
                    <a:pt x="830043" y="423517"/>
                    <a:pt x="830109" y="423517"/>
                  </a:cubicBezTo>
                  <a:cubicBezTo>
                    <a:pt x="830832" y="423319"/>
                    <a:pt x="831621" y="423254"/>
                    <a:pt x="832409" y="423254"/>
                  </a:cubicBezTo>
                  <a:cubicBezTo>
                    <a:pt x="838391" y="423188"/>
                    <a:pt x="844439" y="423319"/>
                    <a:pt x="850487" y="423517"/>
                  </a:cubicBezTo>
                  <a:cubicBezTo>
                    <a:pt x="851538" y="422793"/>
                    <a:pt x="852656" y="422070"/>
                    <a:pt x="853708" y="421346"/>
                  </a:cubicBezTo>
                  <a:cubicBezTo>
                    <a:pt x="860281" y="421215"/>
                    <a:pt x="866789" y="421215"/>
                    <a:pt x="873363" y="421610"/>
                  </a:cubicBezTo>
                  <a:cubicBezTo>
                    <a:pt x="894990" y="422727"/>
                    <a:pt x="916485" y="422464"/>
                    <a:pt x="937981" y="421544"/>
                  </a:cubicBezTo>
                  <a:cubicBezTo>
                    <a:pt x="938638" y="430159"/>
                    <a:pt x="941070" y="439497"/>
                    <a:pt x="941136" y="446665"/>
                  </a:cubicBezTo>
                  <a:cubicBezTo>
                    <a:pt x="942254" y="458634"/>
                    <a:pt x="940019" y="470602"/>
                    <a:pt x="936403" y="481979"/>
                  </a:cubicBezTo>
                  <a:cubicBezTo>
                    <a:pt x="923519" y="517162"/>
                    <a:pt x="893478" y="549386"/>
                    <a:pt x="856469" y="558724"/>
                  </a:cubicBezTo>
                  <a:cubicBezTo>
                    <a:pt x="820248" y="565432"/>
                    <a:pt x="782253" y="565432"/>
                    <a:pt x="747939" y="551819"/>
                  </a:cubicBezTo>
                  <a:cubicBezTo>
                    <a:pt x="747873" y="537549"/>
                    <a:pt x="748202" y="523212"/>
                    <a:pt x="749188" y="508942"/>
                  </a:cubicBezTo>
                  <a:cubicBezTo>
                    <a:pt x="748268" y="502958"/>
                    <a:pt x="754381" y="462843"/>
                    <a:pt x="752343" y="440878"/>
                  </a:cubicBezTo>
                  <a:cubicBezTo>
                    <a:pt x="754841" y="438642"/>
                    <a:pt x="756748" y="434696"/>
                    <a:pt x="757668" y="431342"/>
                  </a:cubicBezTo>
                  <a:close/>
                  <a:moveTo>
                    <a:pt x="1191983" y="241947"/>
                  </a:moveTo>
                  <a:cubicBezTo>
                    <a:pt x="1198031" y="248655"/>
                    <a:pt x="1204407" y="255297"/>
                    <a:pt x="1213479" y="257598"/>
                  </a:cubicBezTo>
                  <a:cubicBezTo>
                    <a:pt x="1214071" y="257664"/>
                    <a:pt x="1214596" y="257730"/>
                    <a:pt x="1215188" y="257796"/>
                  </a:cubicBezTo>
                  <a:cubicBezTo>
                    <a:pt x="1213479" y="310997"/>
                    <a:pt x="1287957" y="340393"/>
                    <a:pt x="1332986" y="340788"/>
                  </a:cubicBezTo>
                  <a:cubicBezTo>
                    <a:pt x="1396355" y="342761"/>
                    <a:pt x="1470111" y="304684"/>
                    <a:pt x="1481812" y="238330"/>
                  </a:cubicBezTo>
                  <a:cubicBezTo>
                    <a:pt x="1519478" y="235962"/>
                    <a:pt x="1557145" y="233003"/>
                    <a:pt x="1594943" y="232740"/>
                  </a:cubicBezTo>
                  <a:cubicBezTo>
                    <a:pt x="1655683" y="226361"/>
                    <a:pt x="1716357" y="220640"/>
                    <a:pt x="1777293" y="216102"/>
                  </a:cubicBezTo>
                  <a:cubicBezTo>
                    <a:pt x="1825018" y="209789"/>
                    <a:pt x="1873070" y="206961"/>
                    <a:pt x="1921123" y="204857"/>
                  </a:cubicBezTo>
                  <a:cubicBezTo>
                    <a:pt x="1911197" y="221955"/>
                    <a:pt x="1907779" y="243591"/>
                    <a:pt x="1910605" y="262794"/>
                  </a:cubicBezTo>
                  <a:cubicBezTo>
                    <a:pt x="1915996" y="284627"/>
                    <a:pt x="1928420" y="305473"/>
                    <a:pt x="1945182" y="321454"/>
                  </a:cubicBezTo>
                  <a:cubicBezTo>
                    <a:pt x="1851180" y="330923"/>
                    <a:pt x="1757244" y="339472"/>
                    <a:pt x="1662716" y="343944"/>
                  </a:cubicBezTo>
                  <a:cubicBezTo>
                    <a:pt x="1556093" y="354795"/>
                    <a:pt x="1448944" y="354466"/>
                    <a:pt x="1342058" y="360385"/>
                  </a:cubicBezTo>
                  <a:cubicBezTo>
                    <a:pt x="1265016" y="367816"/>
                    <a:pt x="1187842" y="371762"/>
                    <a:pt x="1110603" y="375247"/>
                  </a:cubicBezTo>
                  <a:cubicBezTo>
                    <a:pt x="1060775" y="379785"/>
                    <a:pt x="1011605" y="389320"/>
                    <a:pt x="961843" y="393924"/>
                  </a:cubicBezTo>
                  <a:cubicBezTo>
                    <a:pt x="960922" y="388071"/>
                    <a:pt x="955992" y="381692"/>
                    <a:pt x="953363" y="377023"/>
                  </a:cubicBezTo>
                  <a:cubicBezTo>
                    <a:pt x="950471" y="372748"/>
                    <a:pt x="947710" y="367684"/>
                    <a:pt x="942977" y="365120"/>
                  </a:cubicBezTo>
                  <a:cubicBezTo>
                    <a:pt x="942254" y="364791"/>
                    <a:pt x="941596" y="364659"/>
                    <a:pt x="940873" y="364528"/>
                  </a:cubicBezTo>
                  <a:cubicBezTo>
                    <a:pt x="980117" y="339144"/>
                    <a:pt x="1019822" y="314285"/>
                    <a:pt x="1058737" y="288309"/>
                  </a:cubicBezTo>
                  <a:cubicBezTo>
                    <a:pt x="1094169" y="263188"/>
                    <a:pt x="1129732" y="237672"/>
                    <a:pt x="1168713" y="218338"/>
                  </a:cubicBezTo>
                  <a:cubicBezTo>
                    <a:pt x="1176404" y="226427"/>
                    <a:pt x="1184161" y="234253"/>
                    <a:pt x="1191983" y="241947"/>
                  </a:cubicBezTo>
                  <a:close/>
                  <a:moveTo>
                    <a:pt x="1233988" y="259571"/>
                  </a:moveTo>
                  <a:cubicBezTo>
                    <a:pt x="1299264" y="263122"/>
                    <a:pt x="1364539" y="239842"/>
                    <a:pt x="1430209" y="240829"/>
                  </a:cubicBezTo>
                  <a:cubicBezTo>
                    <a:pt x="1435534" y="240697"/>
                    <a:pt x="1440858" y="240434"/>
                    <a:pt x="1446249" y="240237"/>
                  </a:cubicBezTo>
                  <a:cubicBezTo>
                    <a:pt x="1427843" y="298831"/>
                    <a:pt x="1346922" y="321125"/>
                    <a:pt x="1292230" y="302909"/>
                  </a:cubicBezTo>
                  <a:cubicBezTo>
                    <a:pt x="1269223" y="295017"/>
                    <a:pt x="1242731" y="283048"/>
                    <a:pt x="1233988" y="259571"/>
                  </a:cubicBezTo>
                  <a:close/>
                  <a:moveTo>
                    <a:pt x="2061797" y="62021"/>
                  </a:moveTo>
                  <a:cubicBezTo>
                    <a:pt x="2064295" y="57747"/>
                    <a:pt x="2067253" y="52749"/>
                    <a:pt x="2069160" y="47685"/>
                  </a:cubicBezTo>
                  <a:cubicBezTo>
                    <a:pt x="2087369" y="68860"/>
                    <a:pt x="2105577" y="90167"/>
                    <a:pt x="2123918" y="111409"/>
                  </a:cubicBezTo>
                  <a:cubicBezTo>
                    <a:pt x="2116555" y="109238"/>
                    <a:pt x="2108470" y="114039"/>
                    <a:pt x="2103277" y="120024"/>
                  </a:cubicBezTo>
                  <a:cubicBezTo>
                    <a:pt x="2092956" y="125811"/>
                    <a:pt x="2080663" y="125087"/>
                    <a:pt x="2069225" y="124824"/>
                  </a:cubicBezTo>
                  <a:cubicBezTo>
                    <a:pt x="2057788" y="124758"/>
                    <a:pt x="2047204" y="120878"/>
                    <a:pt x="2036752" y="116867"/>
                  </a:cubicBezTo>
                  <a:cubicBezTo>
                    <a:pt x="2041156" y="107857"/>
                    <a:pt x="2045429" y="98848"/>
                    <a:pt x="2049571" y="89707"/>
                  </a:cubicBezTo>
                  <a:cubicBezTo>
                    <a:pt x="2053646" y="80500"/>
                    <a:pt x="2057525" y="71162"/>
                    <a:pt x="2061797" y="62021"/>
                  </a:cubicBezTo>
                  <a:close/>
                  <a:moveTo>
                    <a:pt x="2302653" y="326714"/>
                  </a:moveTo>
                  <a:cubicBezTo>
                    <a:pt x="2307517" y="348745"/>
                    <a:pt x="2309424" y="371433"/>
                    <a:pt x="2310147" y="394252"/>
                  </a:cubicBezTo>
                  <a:cubicBezTo>
                    <a:pt x="2292332" y="392214"/>
                    <a:pt x="2270968" y="394779"/>
                    <a:pt x="2261108" y="397146"/>
                  </a:cubicBezTo>
                  <a:cubicBezTo>
                    <a:pt x="2218577" y="405300"/>
                    <a:pt x="2182422" y="435025"/>
                    <a:pt x="2164214" y="474088"/>
                  </a:cubicBezTo>
                  <a:cubicBezTo>
                    <a:pt x="2157837" y="489739"/>
                    <a:pt x="2146596" y="516505"/>
                    <a:pt x="2158823" y="533274"/>
                  </a:cubicBezTo>
                  <a:cubicBezTo>
                    <a:pt x="2159546" y="533997"/>
                    <a:pt x="2160335" y="534655"/>
                    <a:pt x="2161124" y="535181"/>
                  </a:cubicBezTo>
                  <a:cubicBezTo>
                    <a:pt x="2047007" y="554647"/>
                    <a:pt x="1935453" y="586673"/>
                    <a:pt x="1821139" y="605415"/>
                  </a:cubicBezTo>
                  <a:cubicBezTo>
                    <a:pt x="1770720" y="613372"/>
                    <a:pt x="1722273" y="629484"/>
                    <a:pt x="1672774" y="641387"/>
                  </a:cubicBezTo>
                  <a:cubicBezTo>
                    <a:pt x="1663374" y="641913"/>
                    <a:pt x="1659627" y="645991"/>
                    <a:pt x="1660613" y="649673"/>
                  </a:cubicBezTo>
                  <a:cubicBezTo>
                    <a:pt x="1658312" y="651186"/>
                    <a:pt x="1656208" y="653422"/>
                    <a:pt x="1654368" y="656710"/>
                  </a:cubicBezTo>
                  <a:lnTo>
                    <a:pt x="1654368" y="656710"/>
                  </a:lnTo>
                  <a:cubicBezTo>
                    <a:pt x="1640826" y="643755"/>
                    <a:pt x="1639183" y="734967"/>
                    <a:pt x="1637342" y="743976"/>
                  </a:cubicBezTo>
                  <a:cubicBezTo>
                    <a:pt x="1632478" y="799414"/>
                    <a:pt x="1626233" y="854720"/>
                    <a:pt x="1621763" y="910158"/>
                  </a:cubicBezTo>
                  <a:cubicBezTo>
                    <a:pt x="1598164" y="893520"/>
                    <a:pt x="1562601" y="889443"/>
                    <a:pt x="1534663" y="896545"/>
                  </a:cubicBezTo>
                  <a:cubicBezTo>
                    <a:pt x="1462880" y="913314"/>
                    <a:pt x="1408385" y="981576"/>
                    <a:pt x="1403652" y="1054572"/>
                  </a:cubicBezTo>
                  <a:cubicBezTo>
                    <a:pt x="1400891" y="1097186"/>
                    <a:pt x="1410028" y="1150125"/>
                    <a:pt x="1442699" y="1178994"/>
                  </a:cubicBezTo>
                  <a:cubicBezTo>
                    <a:pt x="1383603" y="1180770"/>
                    <a:pt x="1324441" y="1182414"/>
                    <a:pt x="1265344" y="1184189"/>
                  </a:cubicBezTo>
                  <a:cubicBezTo>
                    <a:pt x="1251474" y="1185570"/>
                    <a:pt x="1236749" y="1184453"/>
                    <a:pt x="1222682" y="1185965"/>
                  </a:cubicBezTo>
                  <a:cubicBezTo>
                    <a:pt x="1223799" y="1178337"/>
                    <a:pt x="1224785" y="1170708"/>
                    <a:pt x="1225640" y="1163014"/>
                  </a:cubicBezTo>
                  <a:cubicBezTo>
                    <a:pt x="1234054" y="1150519"/>
                    <a:pt x="1238196" y="1135854"/>
                    <a:pt x="1230899" y="1121058"/>
                  </a:cubicBezTo>
                  <a:cubicBezTo>
                    <a:pt x="1201055" y="1061017"/>
                    <a:pt x="1122304" y="1045694"/>
                    <a:pt x="1061827" y="1060162"/>
                  </a:cubicBezTo>
                  <a:cubicBezTo>
                    <a:pt x="1021202" y="1067790"/>
                    <a:pt x="980775" y="1078444"/>
                    <a:pt x="945475" y="1100671"/>
                  </a:cubicBezTo>
                  <a:cubicBezTo>
                    <a:pt x="942845" y="1102118"/>
                    <a:pt x="924636" y="1112443"/>
                    <a:pt x="910766" y="1122176"/>
                  </a:cubicBezTo>
                  <a:cubicBezTo>
                    <a:pt x="910898" y="1115205"/>
                    <a:pt x="908926" y="1107116"/>
                    <a:pt x="908137" y="1101263"/>
                  </a:cubicBezTo>
                  <a:cubicBezTo>
                    <a:pt x="910635" y="1086598"/>
                    <a:pt x="904258" y="1065488"/>
                    <a:pt x="902615" y="1053849"/>
                  </a:cubicBezTo>
                  <a:cubicBezTo>
                    <a:pt x="894464" y="1006039"/>
                    <a:pt x="859295" y="966319"/>
                    <a:pt x="812557" y="953035"/>
                  </a:cubicBezTo>
                  <a:cubicBezTo>
                    <a:pt x="794480" y="947314"/>
                    <a:pt x="774825" y="939488"/>
                    <a:pt x="755696" y="942250"/>
                  </a:cubicBezTo>
                  <a:cubicBezTo>
                    <a:pt x="753790" y="890890"/>
                    <a:pt x="752343" y="839529"/>
                    <a:pt x="753461" y="788169"/>
                  </a:cubicBezTo>
                  <a:cubicBezTo>
                    <a:pt x="751752" y="736808"/>
                    <a:pt x="752409" y="685448"/>
                    <a:pt x="750831" y="634088"/>
                  </a:cubicBezTo>
                  <a:cubicBezTo>
                    <a:pt x="749845" y="613372"/>
                    <a:pt x="748662" y="592592"/>
                    <a:pt x="748136" y="571811"/>
                  </a:cubicBezTo>
                  <a:cubicBezTo>
                    <a:pt x="762138" y="581215"/>
                    <a:pt x="780412" y="584569"/>
                    <a:pt x="796583" y="588054"/>
                  </a:cubicBezTo>
                  <a:cubicBezTo>
                    <a:pt x="850355" y="597261"/>
                    <a:pt x="903338" y="584963"/>
                    <a:pt x="938967" y="541560"/>
                  </a:cubicBezTo>
                  <a:cubicBezTo>
                    <a:pt x="959542" y="518675"/>
                    <a:pt x="973149" y="489016"/>
                    <a:pt x="974990" y="458108"/>
                  </a:cubicBezTo>
                  <a:cubicBezTo>
                    <a:pt x="974135" y="449230"/>
                    <a:pt x="975121" y="432658"/>
                    <a:pt x="972492" y="419242"/>
                  </a:cubicBezTo>
                  <a:cubicBezTo>
                    <a:pt x="1013577" y="415954"/>
                    <a:pt x="1054596" y="410496"/>
                    <a:pt x="1095549" y="405432"/>
                  </a:cubicBezTo>
                  <a:cubicBezTo>
                    <a:pt x="1135582" y="401684"/>
                    <a:pt x="1175812" y="402867"/>
                    <a:pt x="1215977" y="400500"/>
                  </a:cubicBezTo>
                  <a:cubicBezTo>
                    <a:pt x="1270735" y="397869"/>
                    <a:pt x="1325361" y="391753"/>
                    <a:pt x="1380185" y="389518"/>
                  </a:cubicBezTo>
                  <a:cubicBezTo>
                    <a:pt x="1486610" y="388926"/>
                    <a:pt x="1590736" y="381758"/>
                    <a:pt x="1696241" y="374918"/>
                  </a:cubicBezTo>
                  <a:cubicBezTo>
                    <a:pt x="1680333" y="388597"/>
                    <a:pt x="1668172" y="408720"/>
                    <a:pt x="1662585" y="426016"/>
                  </a:cubicBezTo>
                  <a:cubicBezTo>
                    <a:pt x="1639117" y="494277"/>
                    <a:pt x="1685921" y="554778"/>
                    <a:pt x="1754943" y="562801"/>
                  </a:cubicBezTo>
                  <a:cubicBezTo>
                    <a:pt x="1827910" y="574902"/>
                    <a:pt x="1916653" y="528473"/>
                    <a:pt x="1917968" y="447849"/>
                  </a:cubicBezTo>
                  <a:cubicBezTo>
                    <a:pt x="1919743" y="416743"/>
                    <a:pt x="1907516" y="385835"/>
                    <a:pt x="1887795" y="362095"/>
                  </a:cubicBezTo>
                  <a:cubicBezTo>
                    <a:pt x="1887466" y="361634"/>
                    <a:pt x="1887072" y="361174"/>
                    <a:pt x="1886743" y="360714"/>
                  </a:cubicBezTo>
                  <a:cubicBezTo>
                    <a:pt x="1924015" y="356834"/>
                    <a:pt x="1961287" y="352691"/>
                    <a:pt x="1998691" y="349797"/>
                  </a:cubicBezTo>
                  <a:cubicBezTo>
                    <a:pt x="1998954" y="349863"/>
                    <a:pt x="1999217" y="349929"/>
                    <a:pt x="1999480" y="349994"/>
                  </a:cubicBezTo>
                  <a:cubicBezTo>
                    <a:pt x="2003161" y="350718"/>
                    <a:pt x="2006514" y="350192"/>
                    <a:pt x="2009406" y="349008"/>
                  </a:cubicBezTo>
                  <a:cubicBezTo>
                    <a:pt x="2019004" y="348350"/>
                    <a:pt x="2028601" y="347693"/>
                    <a:pt x="2038198" y="347298"/>
                  </a:cubicBezTo>
                  <a:cubicBezTo>
                    <a:pt x="2126941" y="347232"/>
                    <a:pt x="2214436" y="334606"/>
                    <a:pt x="2302653" y="326714"/>
                  </a:cubicBezTo>
                  <a:close/>
                  <a:moveTo>
                    <a:pt x="2065741" y="863795"/>
                  </a:moveTo>
                  <a:cubicBezTo>
                    <a:pt x="2041485" y="850380"/>
                    <a:pt x="2017097" y="839989"/>
                    <a:pt x="1993038" y="824733"/>
                  </a:cubicBezTo>
                  <a:cubicBezTo>
                    <a:pt x="1957409" y="803228"/>
                    <a:pt x="1925527" y="775871"/>
                    <a:pt x="1889176" y="755288"/>
                  </a:cubicBezTo>
                  <a:cubicBezTo>
                    <a:pt x="1846776" y="733126"/>
                    <a:pt x="1805691" y="708728"/>
                    <a:pt x="1762437" y="688210"/>
                  </a:cubicBezTo>
                  <a:cubicBezTo>
                    <a:pt x="1759611" y="686829"/>
                    <a:pt x="1756718" y="686500"/>
                    <a:pt x="1753892" y="686895"/>
                  </a:cubicBezTo>
                  <a:cubicBezTo>
                    <a:pt x="1738378" y="679529"/>
                    <a:pt x="1722339" y="673019"/>
                    <a:pt x="1708008" y="663812"/>
                  </a:cubicBezTo>
                  <a:cubicBezTo>
                    <a:pt x="1702946" y="661971"/>
                    <a:pt x="1696899" y="658288"/>
                    <a:pt x="1690654" y="654934"/>
                  </a:cubicBezTo>
                  <a:cubicBezTo>
                    <a:pt x="1720498" y="652172"/>
                    <a:pt x="1749422" y="643163"/>
                    <a:pt x="1779068" y="637836"/>
                  </a:cubicBezTo>
                  <a:cubicBezTo>
                    <a:pt x="1811936" y="632838"/>
                    <a:pt x="1844738" y="627380"/>
                    <a:pt x="1877475" y="621527"/>
                  </a:cubicBezTo>
                  <a:cubicBezTo>
                    <a:pt x="1898444" y="641848"/>
                    <a:pt x="1940449" y="668218"/>
                    <a:pt x="1947220" y="673545"/>
                  </a:cubicBezTo>
                  <a:cubicBezTo>
                    <a:pt x="2015059" y="720039"/>
                    <a:pt x="2084476" y="764297"/>
                    <a:pt x="2152710" y="810133"/>
                  </a:cubicBezTo>
                  <a:cubicBezTo>
                    <a:pt x="2165988" y="818945"/>
                    <a:pt x="2178610" y="828613"/>
                    <a:pt x="2191362" y="838214"/>
                  </a:cubicBezTo>
                  <a:cubicBezTo>
                    <a:pt x="2160401" y="843606"/>
                    <a:pt x="2129505" y="849262"/>
                    <a:pt x="2098675" y="855509"/>
                  </a:cubicBezTo>
                  <a:cubicBezTo>
                    <a:pt x="2087960" y="858403"/>
                    <a:pt x="2075799" y="858797"/>
                    <a:pt x="2065741" y="863795"/>
                  </a:cubicBezTo>
                  <a:close/>
                  <a:moveTo>
                    <a:pt x="1493841" y="1177613"/>
                  </a:moveTo>
                  <a:cubicBezTo>
                    <a:pt x="1493184" y="1174062"/>
                    <a:pt x="1491343" y="1170774"/>
                    <a:pt x="1487925" y="1168275"/>
                  </a:cubicBezTo>
                  <a:cubicBezTo>
                    <a:pt x="1469322" y="1158411"/>
                    <a:pt x="1452362" y="1144403"/>
                    <a:pt x="1445263" y="1123820"/>
                  </a:cubicBezTo>
                  <a:cubicBezTo>
                    <a:pt x="1417391" y="1042472"/>
                    <a:pt x="1459856" y="946196"/>
                    <a:pt x="1546496" y="926072"/>
                  </a:cubicBezTo>
                  <a:cubicBezTo>
                    <a:pt x="1573447" y="920746"/>
                    <a:pt x="1603160" y="924165"/>
                    <a:pt x="1619397" y="944157"/>
                  </a:cubicBezTo>
                  <a:cubicBezTo>
                    <a:pt x="1618148" y="964083"/>
                    <a:pt x="1617096" y="984075"/>
                    <a:pt x="1616636" y="1004066"/>
                  </a:cubicBezTo>
                  <a:cubicBezTo>
                    <a:pt x="1613875" y="1041156"/>
                    <a:pt x="1612823" y="1078707"/>
                    <a:pt x="1608353" y="1117178"/>
                  </a:cubicBezTo>
                  <a:cubicBezTo>
                    <a:pt x="1609142" y="1130856"/>
                    <a:pt x="1598887" y="1161107"/>
                    <a:pt x="1604277" y="1177284"/>
                  </a:cubicBezTo>
                  <a:cubicBezTo>
                    <a:pt x="1598098" y="1178271"/>
                    <a:pt x="1591985" y="1179257"/>
                    <a:pt x="1585806" y="1179652"/>
                  </a:cubicBezTo>
                  <a:cubicBezTo>
                    <a:pt x="1570095" y="1180901"/>
                    <a:pt x="1554515" y="1179849"/>
                    <a:pt x="1538936" y="1178731"/>
                  </a:cubicBezTo>
                  <a:cubicBezTo>
                    <a:pt x="1526118" y="1177810"/>
                    <a:pt x="1513299" y="1176956"/>
                    <a:pt x="1500481" y="1177350"/>
                  </a:cubicBezTo>
                  <a:cubicBezTo>
                    <a:pt x="1498246" y="1177482"/>
                    <a:pt x="1496076" y="1177547"/>
                    <a:pt x="1493841" y="1177613"/>
                  </a:cubicBezTo>
                  <a:close/>
                  <a:moveTo>
                    <a:pt x="911161" y="1151769"/>
                  </a:moveTo>
                  <a:cubicBezTo>
                    <a:pt x="909780" y="1147560"/>
                    <a:pt x="908005" y="1143417"/>
                    <a:pt x="905442" y="1139537"/>
                  </a:cubicBezTo>
                  <a:cubicBezTo>
                    <a:pt x="905244" y="1139274"/>
                    <a:pt x="904981" y="1139011"/>
                    <a:pt x="904719" y="1138748"/>
                  </a:cubicBezTo>
                  <a:cubicBezTo>
                    <a:pt x="933642" y="1130988"/>
                    <a:pt x="961251" y="1117112"/>
                    <a:pt x="989715" y="1107511"/>
                  </a:cubicBezTo>
                  <a:cubicBezTo>
                    <a:pt x="1055779" y="1088374"/>
                    <a:pt x="1144062" y="1064831"/>
                    <a:pt x="1195336" y="1126056"/>
                  </a:cubicBezTo>
                  <a:cubicBezTo>
                    <a:pt x="1200792" y="1132171"/>
                    <a:pt x="1201121" y="1137301"/>
                    <a:pt x="1198951" y="1142036"/>
                  </a:cubicBezTo>
                  <a:cubicBezTo>
                    <a:pt x="1197111" y="1143680"/>
                    <a:pt x="1195599" y="1145719"/>
                    <a:pt x="1194613" y="1148349"/>
                  </a:cubicBezTo>
                  <a:cubicBezTo>
                    <a:pt x="1191983" y="1151308"/>
                    <a:pt x="1188762" y="1154202"/>
                    <a:pt x="1185738" y="1157095"/>
                  </a:cubicBezTo>
                  <a:cubicBezTo>
                    <a:pt x="1171211" y="1170774"/>
                    <a:pt x="1150636" y="1174062"/>
                    <a:pt x="1131441" y="1175443"/>
                  </a:cubicBezTo>
                  <a:cubicBezTo>
                    <a:pt x="1103437" y="1177087"/>
                    <a:pt x="1075303" y="1177021"/>
                    <a:pt x="1047299" y="1175969"/>
                  </a:cubicBezTo>
                  <a:cubicBezTo>
                    <a:pt x="1006477" y="1171169"/>
                    <a:pt x="965261" y="1164855"/>
                    <a:pt x="928252" y="1146113"/>
                  </a:cubicBezTo>
                  <a:cubicBezTo>
                    <a:pt x="922007" y="1144074"/>
                    <a:pt x="915171" y="1146836"/>
                    <a:pt x="911161" y="1151769"/>
                  </a:cubicBezTo>
                  <a:close/>
                  <a:moveTo>
                    <a:pt x="758457" y="1103631"/>
                  </a:moveTo>
                  <a:cubicBezTo>
                    <a:pt x="758391" y="1102447"/>
                    <a:pt x="758194" y="1101197"/>
                    <a:pt x="757931" y="1099948"/>
                  </a:cubicBezTo>
                  <a:cubicBezTo>
                    <a:pt x="758917" y="1098501"/>
                    <a:pt x="759640" y="1096791"/>
                    <a:pt x="760100" y="1094884"/>
                  </a:cubicBezTo>
                  <a:cubicBezTo>
                    <a:pt x="762467" y="1078772"/>
                    <a:pt x="759377" y="1062266"/>
                    <a:pt x="759509" y="1046023"/>
                  </a:cubicBezTo>
                  <a:cubicBezTo>
                    <a:pt x="758654" y="1017022"/>
                    <a:pt x="757471" y="987955"/>
                    <a:pt x="756353" y="958888"/>
                  </a:cubicBezTo>
                  <a:cubicBezTo>
                    <a:pt x="759311" y="960663"/>
                    <a:pt x="762401" y="962044"/>
                    <a:pt x="764636" y="962702"/>
                  </a:cubicBezTo>
                  <a:cubicBezTo>
                    <a:pt x="812952" y="978616"/>
                    <a:pt x="861990" y="1003080"/>
                    <a:pt x="870076" y="1058846"/>
                  </a:cubicBezTo>
                  <a:cubicBezTo>
                    <a:pt x="872048" y="1068579"/>
                    <a:pt x="873823" y="1078444"/>
                    <a:pt x="874809" y="1088308"/>
                  </a:cubicBezTo>
                  <a:cubicBezTo>
                    <a:pt x="874414" y="1095147"/>
                    <a:pt x="874480" y="1103302"/>
                    <a:pt x="877438" y="1109286"/>
                  </a:cubicBezTo>
                  <a:cubicBezTo>
                    <a:pt x="877241" y="1110404"/>
                    <a:pt x="877175" y="1111522"/>
                    <a:pt x="877373" y="1112640"/>
                  </a:cubicBezTo>
                  <a:cubicBezTo>
                    <a:pt x="877373" y="1114481"/>
                    <a:pt x="877964" y="1116125"/>
                    <a:pt x="878884" y="1117638"/>
                  </a:cubicBezTo>
                  <a:cubicBezTo>
                    <a:pt x="878622" y="1118427"/>
                    <a:pt x="878424" y="1119216"/>
                    <a:pt x="878293" y="1120071"/>
                  </a:cubicBezTo>
                  <a:cubicBezTo>
                    <a:pt x="850881" y="1109812"/>
                    <a:pt x="815910" y="1115007"/>
                    <a:pt x="787709" y="1112903"/>
                  </a:cubicBezTo>
                  <a:cubicBezTo>
                    <a:pt x="778506" y="1113100"/>
                    <a:pt x="769369" y="1112443"/>
                    <a:pt x="760166" y="1113298"/>
                  </a:cubicBezTo>
                  <a:cubicBezTo>
                    <a:pt x="760034" y="1113298"/>
                    <a:pt x="759969" y="1113363"/>
                    <a:pt x="759837" y="1113363"/>
                  </a:cubicBezTo>
                  <a:cubicBezTo>
                    <a:pt x="760166" y="1110207"/>
                    <a:pt x="759114" y="1106524"/>
                    <a:pt x="758457" y="1103631"/>
                  </a:cubicBezTo>
                  <a:close/>
                  <a:moveTo>
                    <a:pt x="1845461" y="364922"/>
                  </a:moveTo>
                  <a:cubicBezTo>
                    <a:pt x="1846645" y="370249"/>
                    <a:pt x="1850523" y="374918"/>
                    <a:pt x="1855519" y="377746"/>
                  </a:cubicBezTo>
                  <a:cubicBezTo>
                    <a:pt x="1863276" y="384585"/>
                    <a:pt x="1868995" y="393266"/>
                    <a:pt x="1873793" y="402341"/>
                  </a:cubicBezTo>
                  <a:cubicBezTo>
                    <a:pt x="1913103" y="476981"/>
                    <a:pt x="1838165" y="539390"/>
                    <a:pt x="1765198" y="530512"/>
                  </a:cubicBezTo>
                  <a:cubicBezTo>
                    <a:pt x="1671985" y="526106"/>
                    <a:pt x="1661599" y="416151"/>
                    <a:pt x="1734302" y="373208"/>
                  </a:cubicBezTo>
                  <a:cubicBezTo>
                    <a:pt x="1734828" y="373077"/>
                    <a:pt x="1735354" y="372814"/>
                    <a:pt x="1735880" y="372617"/>
                  </a:cubicBezTo>
                  <a:cubicBezTo>
                    <a:pt x="1753366" y="371499"/>
                    <a:pt x="1770851" y="370446"/>
                    <a:pt x="1788469" y="369460"/>
                  </a:cubicBezTo>
                  <a:cubicBezTo>
                    <a:pt x="1807466" y="368211"/>
                    <a:pt x="1826464" y="366632"/>
                    <a:pt x="1845461" y="364922"/>
                  </a:cubicBezTo>
                  <a:close/>
                  <a:moveTo>
                    <a:pt x="2141075" y="309551"/>
                  </a:moveTo>
                  <a:cubicBezTo>
                    <a:pt x="2139497" y="309616"/>
                    <a:pt x="2137919" y="309682"/>
                    <a:pt x="2136342" y="309748"/>
                  </a:cubicBezTo>
                  <a:cubicBezTo>
                    <a:pt x="2147977" y="296924"/>
                    <a:pt x="2155668" y="280615"/>
                    <a:pt x="2158232" y="263385"/>
                  </a:cubicBezTo>
                  <a:cubicBezTo>
                    <a:pt x="2178347" y="276341"/>
                    <a:pt x="2198396" y="289296"/>
                    <a:pt x="2219037" y="301199"/>
                  </a:cubicBezTo>
                  <a:cubicBezTo>
                    <a:pt x="2192940" y="304355"/>
                    <a:pt x="2166777" y="307643"/>
                    <a:pt x="2141075" y="309551"/>
                  </a:cubicBezTo>
                  <a:close/>
                  <a:moveTo>
                    <a:pt x="2128848" y="244906"/>
                  </a:moveTo>
                  <a:cubicBezTo>
                    <a:pt x="2131609" y="283180"/>
                    <a:pt x="2113466" y="301001"/>
                    <a:pt x="2098281" y="311523"/>
                  </a:cubicBezTo>
                  <a:cubicBezTo>
                    <a:pt x="2066267" y="312773"/>
                    <a:pt x="2034254" y="313825"/>
                    <a:pt x="2002307" y="316061"/>
                  </a:cubicBezTo>
                  <a:cubicBezTo>
                    <a:pt x="1998560" y="315140"/>
                    <a:pt x="1994813" y="314417"/>
                    <a:pt x="1991197" y="313036"/>
                  </a:cubicBezTo>
                  <a:cubicBezTo>
                    <a:pt x="1976341" y="307643"/>
                    <a:pt x="1965100" y="295609"/>
                    <a:pt x="1954648" y="284232"/>
                  </a:cubicBezTo>
                  <a:cubicBezTo>
                    <a:pt x="1934073" y="264438"/>
                    <a:pt x="1929471" y="229715"/>
                    <a:pt x="1942159" y="203936"/>
                  </a:cubicBezTo>
                  <a:cubicBezTo>
                    <a:pt x="1955240" y="203805"/>
                    <a:pt x="1968453" y="204002"/>
                    <a:pt x="1980811" y="200056"/>
                  </a:cubicBezTo>
                  <a:cubicBezTo>
                    <a:pt x="1990408" y="195650"/>
                    <a:pt x="1997113" y="187101"/>
                    <a:pt x="2002898" y="178355"/>
                  </a:cubicBezTo>
                  <a:cubicBezTo>
                    <a:pt x="2006316" y="179999"/>
                    <a:pt x="2009866" y="181577"/>
                    <a:pt x="2013087" y="183418"/>
                  </a:cubicBezTo>
                  <a:cubicBezTo>
                    <a:pt x="2040236" y="196834"/>
                    <a:pt x="2067451" y="210052"/>
                    <a:pt x="2093876" y="224849"/>
                  </a:cubicBezTo>
                  <a:cubicBezTo>
                    <a:pt x="2105840" y="231162"/>
                    <a:pt x="2117410" y="237935"/>
                    <a:pt x="2128848" y="244906"/>
                  </a:cubicBezTo>
                  <a:close/>
                  <a:moveTo>
                    <a:pt x="1967138" y="168951"/>
                  </a:moveTo>
                  <a:cubicBezTo>
                    <a:pt x="1934007" y="169937"/>
                    <a:pt x="1900877" y="171713"/>
                    <a:pt x="1867877" y="174014"/>
                  </a:cubicBezTo>
                  <a:cubicBezTo>
                    <a:pt x="1872676" y="166057"/>
                    <a:pt x="1875371" y="154878"/>
                    <a:pt x="1881419" y="148893"/>
                  </a:cubicBezTo>
                  <a:cubicBezTo>
                    <a:pt x="1904558" y="125482"/>
                    <a:pt x="1937623" y="111672"/>
                    <a:pt x="1970491" y="107792"/>
                  </a:cubicBezTo>
                  <a:cubicBezTo>
                    <a:pt x="1981534" y="106411"/>
                    <a:pt x="1990803" y="104767"/>
                    <a:pt x="2002372" y="105227"/>
                  </a:cubicBezTo>
                  <a:cubicBezTo>
                    <a:pt x="2003161" y="105227"/>
                    <a:pt x="2003950" y="105359"/>
                    <a:pt x="2004805" y="105424"/>
                  </a:cubicBezTo>
                  <a:cubicBezTo>
                    <a:pt x="1994221" y="127718"/>
                    <a:pt x="1982586" y="149485"/>
                    <a:pt x="1967138" y="168951"/>
                  </a:cubicBezTo>
                  <a:close/>
                  <a:moveTo>
                    <a:pt x="934102" y="378996"/>
                  </a:moveTo>
                  <a:cubicBezTo>
                    <a:pt x="936469" y="384651"/>
                    <a:pt x="939230" y="390109"/>
                    <a:pt x="942122" y="395502"/>
                  </a:cubicBezTo>
                  <a:cubicBezTo>
                    <a:pt x="924505" y="396357"/>
                    <a:pt x="906822" y="397080"/>
                    <a:pt x="889205" y="397804"/>
                  </a:cubicBezTo>
                  <a:cubicBezTo>
                    <a:pt x="901103" y="390109"/>
                    <a:pt x="913001" y="382481"/>
                    <a:pt x="925031" y="374984"/>
                  </a:cubicBezTo>
                  <a:cubicBezTo>
                    <a:pt x="927726" y="373208"/>
                    <a:pt x="930421" y="371499"/>
                    <a:pt x="933051" y="369789"/>
                  </a:cubicBezTo>
                  <a:cubicBezTo>
                    <a:pt x="932262" y="372682"/>
                    <a:pt x="932525" y="376168"/>
                    <a:pt x="934102" y="378996"/>
                  </a:cubicBezTo>
                  <a:close/>
                  <a:moveTo>
                    <a:pt x="766082" y="1307297"/>
                  </a:moveTo>
                  <a:cubicBezTo>
                    <a:pt x="754710" y="1254818"/>
                    <a:pt x="754315" y="1199644"/>
                    <a:pt x="764767" y="1146836"/>
                  </a:cubicBezTo>
                  <a:cubicBezTo>
                    <a:pt x="790339" y="1147099"/>
                    <a:pt x="815910" y="1146442"/>
                    <a:pt x="841415" y="1148086"/>
                  </a:cubicBezTo>
                  <a:cubicBezTo>
                    <a:pt x="857915" y="1149007"/>
                    <a:pt x="882434" y="1150322"/>
                    <a:pt x="880857" y="1172747"/>
                  </a:cubicBezTo>
                  <a:cubicBezTo>
                    <a:pt x="881777" y="1200433"/>
                    <a:pt x="878884" y="1228119"/>
                    <a:pt x="875663" y="1255673"/>
                  </a:cubicBezTo>
                  <a:cubicBezTo>
                    <a:pt x="872179" y="1280597"/>
                    <a:pt x="870602" y="1306902"/>
                    <a:pt x="858901" y="1329590"/>
                  </a:cubicBezTo>
                  <a:cubicBezTo>
                    <a:pt x="839969" y="1328801"/>
                    <a:pt x="773773" y="1324592"/>
                    <a:pt x="766082" y="1307297"/>
                  </a:cubicBezTo>
                  <a:close/>
                  <a:moveTo>
                    <a:pt x="1147546" y="1383318"/>
                  </a:moveTo>
                  <a:cubicBezTo>
                    <a:pt x="1094366" y="1384304"/>
                    <a:pt x="1040594" y="1384699"/>
                    <a:pt x="988663" y="1370494"/>
                  </a:cubicBezTo>
                  <a:cubicBezTo>
                    <a:pt x="955401" y="1363589"/>
                    <a:pt x="926017" y="1346031"/>
                    <a:pt x="894267" y="1334982"/>
                  </a:cubicBezTo>
                  <a:cubicBezTo>
                    <a:pt x="903470" y="1313215"/>
                    <a:pt x="905376" y="1283819"/>
                    <a:pt x="908728" y="1264354"/>
                  </a:cubicBezTo>
                  <a:cubicBezTo>
                    <a:pt x="909057" y="1261855"/>
                    <a:pt x="909320" y="1259290"/>
                    <a:pt x="909583" y="1256791"/>
                  </a:cubicBezTo>
                  <a:cubicBezTo>
                    <a:pt x="915368" y="1262315"/>
                    <a:pt x="923716" y="1265472"/>
                    <a:pt x="930618" y="1269154"/>
                  </a:cubicBezTo>
                  <a:cubicBezTo>
                    <a:pt x="969863" y="1287765"/>
                    <a:pt x="1011605" y="1297301"/>
                    <a:pt x="1055122" y="1297958"/>
                  </a:cubicBezTo>
                  <a:cubicBezTo>
                    <a:pt x="1074974" y="1297761"/>
                    <a:pt x="1074908" y="1267905"/>
                    <a:pt x="1055122" y="1267642"/>
                  </a:cubicBezTo>
                  <a:cubicBezTo>
                    <a:pt x="1009830" y="1270075"/>
                    <a:pt x="966642" y="1256396"/>
                    <a:pt x="923848" y="1243639"/>
                  </a:cubicBezTo>
                  <a:cubicBezTo>
                    <a:pt x="920232" y="1242455"/>
                    <a:pt x="914908" y="1242323"/>
                    <a:pt x="911029" y="1243836"/>
                  </a:cubicBezTo>
                  <a:cubicBezTo>
                    <a:pt x="912541" y="1229829"/>
                    <a:pt x="913724" y="1215821"/>
                    <a:pt x="914316" y="1201748"/>
                  </a:cubicBezTo>
                  <a:cubicBezTo>
                    <a:pt x="914579" y="1193067"/>
                    <a:pt x="915105" y="1184058"/>
                    <a:pt x="914776" y="1175180"/>
                  </a:cubicBezTo>
                  <a:cubicBezTo>
                    <a:pt x="943437" y="1201156"/>
                    <a:pt x="1048680" y="1211547"/>
                    <a:pt x="1070570" y="1210626"/>
                  </a:cubicBezTo>
                  <a:cubicBezTo>
                    <a:pt x="1108499" y="1209837"/>
                    <a:pt x="1151622" y="1214046"/>
                    <a:pt x="1186330" y="1197145"/>
                  </a:cubicBezTo>
                  <a:cubicBezTo>
                    <a:pt x="1181466" y="1224896"/>
                    <a:pt x="1176273" y="1252582"/>
                    <a:pt x="1172263" y="1280400"/>
                  </a:cubicBezTo>
                  <a:cubicBezTo>
                    <a:pt x="1167004" y="1314991"/>
                    <a:pt x="1165821" y="1352015"/>
                    <a:pt x="1147546" y="1383318"/>
                  </a:cubicBezTo>
                  <a:close/>
                  <a:moveTo>
                    <a:pt x="1674680" y="2047320"/>
                  </a:moveTo>
                  <a:cubicBezTo>
                    <a:pt x="1674614" y="2047254"/>
                    <a:pt x="1674614" y="2047188"/>
                    <a:pt x="1674549" y="2047123"/>
                  </a:cubicBezTo>
                  <a:cubicBezTo>
                    <a:pt x="1669421" y="2041533"/>
                    <a:pt x="1663176" y="2037192"/>
                    <a:pt x="1657786" y="2031932"/>
                  </a:cubicBezTo>
                  <a:cubicBezTo>
                    <a:pt x="1656800" y="2029564"/>
                    <a:pt x="1654762" y="2027920"/>
                    <a:pt x="1652462" y="2026868"/>
                  </a:cubicBezTo>
                  <a:cubicBezTo>
                    <a:pt x="1655091" y="1988397"/>
                    <a:pt x="1657392" y="1949926"/>
                    <a:pt x="1659495" y="1911455"/>
                  </a:cubicBezTo>
                  <a:cubicBezTo>
                    <a:pt x="1677507" y="1927632"/>
                    <a:pt x="1707877" y="1947887"/>
                    <a:pt x="1712215" y="1953083"/>
                  </a:cubicBezTo>
                  <a:cubicBezTo>
                    <a:pt x="1796094" y="2018319"/>
                    <a:pt x="1886546" y="2074283"/>
                    <a:pt x="1972068" y="2137480"/>
                  </a:cubicBezTo>
                  <a:cubicBezTo>
                    <a:pt x="1970228" y="2176609"/>
                    <a:pt x="1968124" y="2215672"/>
                    <a:pt x="1964903" y="2254669"/>
                  </a:cubicBezTo>
                  <a:cubicBezTo>
                    <a:pt x="1932561" y="2228495"/>
                    <a:pt x="1897524" y="2205807"/>
                    <a:pt x="1864065" y="2181212"/>
                  </a:cubicBezTo>
                  <a:cubicBezTo>
                    <a:pt x="1799249" y="2138993"/>
                    <a:pt x="1739561" y="2089210"/>
                    <a:pt x="1674680" y="2047320"/>
                  </a:cubicBezTo>
                  <a:close/>
                  <a:moveTo>
                    <a:pt x="1979891" y="1987739"/>
                  </a:moveTo>
                  <a:cubicBezTo>
                    <a:pt x="1977327" y="2024303"/>
                    <a:pt x="1975618" y="2060867"/>
                    <a:pt x="1973975" y="2097431"/>
                  </a:cubicBezTo>
                  <a:cubicBezTo>
                    <a:pt x="1872610" y="2025816"/>
                    <a:pt x="1764870" y="1963999"/>
                    <a:pt x="1660350" y="1897250"/>
                  </a:cubicBezTo>
                  <a:cubicBezTo>
                    <a:pt x="1663308" y="1840629"/>
                    <a:pt x="1665806" y="1784008"/>
                    <a:pt x="1667844" y="1727386"/>
                  </a:cubicBezTo>
                  <a:cubicBezTo>
                    <a:pt x="1668501" y="1647814"/>
                    <a:pt x="1665346" y="1568241"/>
                    <a:pt x="1665477" y="1488669"/>
                  </a:cubicBezTo>
                  <a:cubicBezTo>
                    <a:pt x="1664425" y="1484329"/>
                    <a:pt x="1666463" y="1460457"/>
                    <a:pt x="1664951" y="1445003"/>
                  </a:cubicBezTo>
                  <a:cubicBezTo>
                    <a:pt x="1676587" y="1424945"/>
                    <a:pt x="1689734" y="1404164"/>
                    <a:pt x="1686710" y="1380556"/>
                  </a:cubicBezTo>
                  <a:cubicBezTo>
                    <a:pt x="1676652" y="1351160"/>
                    <a:pt x="1670999" y="1239693"/>
                    <a:pt x="1649109" y="1203195"/>
                  </a:cubicBezTo>
                  <a:cubicBezTo>
                    <a:pt x="1650489" y="1191226"/>
                    <a:pt x="1647203" y="1180770"/>
                    <a:pt x="1633924" y="1176232"/>
                  </a:cubicBezTo>
                  <a:cubicBezTo>
                    <a:pt x="1636882" y="1168670"/>
                    <a:pt x="1637540" y="1159002"/>
                    <a:pt x="1638394" y="1151834"/>
                  </a:cubicBezTo>
                  <a:cubicBezTo>
                    <a:pt x="1644836" y="1103696"/>
                    <a:pt x="1646545" y="1055164"/>
                    <a:pt x="1648978" y="1006763"/>
                  </a:cubicBezTo>
                  <a:cubicBezTo>
                    <a:pt x="1651015" y="934161"/>
                    <a:pt x="1654171" y="861625"/>
                    <a:pt x="1658641" y="789089"/>
                  </a:cubicBezTo>
                  <a:cubicBezTo>
                    <a:pt x="1659364" y="751013"/>
                    <a:pt x="1662848" y="712147"/>
                    <a:pt x="1658246" y="674203"/>
                  </a:cubicBezTo>
                  <a:cubicBezTo>
                    <a:pt x="1664557" y="680055"/>
                    <a:pt x="1675403" y="683409"/>
                    <a:pt x="1682766" y="686697"/>
                  </a:cubicBezTo>
                  <a:cubicBezTo>
                    <a:pt x="1702158" y="696365"/>
                    <a:pt x="1721944" y="704914"/>
                    <a:pt x="1741993" y="713002"/>
                  </a:cubicBezTo>
                  <a:cubicBezTo>
                    <a:pt x="1749027" y="722406"/>
                    <a:pt x="1762832" y="724445"/>
                    <a:pt x="1772363" y="730890"/>
                  </a:cubicBezTo>
                  <a:cubicBezTo>
                    <a:pt x="1818312" y="755353"/>
                    <a:pt x="1864590" y="777055"/>
                    <a:pt x="1908699" y="805530"/>
                  </a:cubicBezTo>
                  <a:cubicBezTo>
                    <a:pt x="1948666" y="834531"/>
                    <a:pt x="1991723" y="859455"/>
                    <a:pt x="2037475" y="878197"/>
                  </a:cubicBezTo>
                  <a:cubicBezTo>
                    <a:pt x="2037607" y="878855"/>
                    <a:pt x="2037870" y="879578"/>
                    <a:pt x="2038395" y="880170"/>
                  </a:cubicBezTo>
                  <a:cubicBezTo>
                    <a:pt x="2042537" y="883919"/>
                    <a:pt x="2046810" y="887536"/>
                    <a:pt x="2051148" y="891021"/>
                  </a:cubicBezTo>
                  <a:cubicBezTo>
                    <a:pt x="2049768" y="901017"/>
                    <a:pt x="2048979" y="911539"/>
                    <a:pt x="2047796" y="917129"/>
                  </a:cubicBezTo>
                  <a:cubicBezTo>
                    <a:pt x="2019727" y="1125069"/>
                    <a:pt x="2026300" y="1335640"/>
                    <a:pt x="2011838" y="1544699"/>
                  </a:cubicBezTo>
                  <a:cubicBezTo>
                    <a:pt x="2001846" y="1691020"/>
                    <a:pt x="1990606" y="1840760"/>
                    <a:pt x="1979891" y="1987739"/>
                  </a:cubicBezTo>
                  <a:close/>
                  <a:moveTo>
                    <a:pt x="2205364" y="528408"/>
                  </a:moveTo>
                  <a:cubicBezTo>
                    <a:pt x="2198067" y="529394"/>
                    <a:pt x="2190771" y="530512"/>
                    <a:pt x="2183474" y="531630"/>
                  </a:cubicBezTo>
                  <a:cubicBezTo>
                    <a:pt x="2185775" y="528868"/>
                    <a:pt x="2187221" y="525382"/>
                    <a:pt x="2187155" y="521371"/>
                  </a:cubicBezTo>
                  <a:cubicBezTo>
                    <a:pt x="2187221" y="516110"/>
                    <a:pt x="2187418" y="510915"/>
                    <a:pt x="2188404" y="505720"/>
                  </a:cubicBezTo>
                  <a:cubicBezTo>
                    <a:pt x="2200302" y="449164"/>
                    <a:pt x="2256046" y="417730"/>
                    <a:pt x="2310541" y="414573"/>
                  </a:cubicBezTo>
                  <a:cubicBezTo>
                    <a:pt x="2310673" y="435288"/>
                    <a:pt x="2310212" y="456069"/>
                    <a:pt x="2310410" y="476455"/>
                  </a:cubicBezTo>
                  <a:cubicBezTo>
                    <a:pt x="2310212" y="486977"/>
                    <a:pt x="2305742" y="501445"/>
                    <a:pt x="2312842" y="509271"/>
                  </a:cubicBezTo>
                  <a:cubicBezTo>
                    <a:pt x="2277279" y="516768"/>
                    <a:pt x="2241519" y="523673"/>
                    <a:pt x="2205364" y="528408"/>
                  </a:cubicBezTo>
                  <a:close/>
                  <a:moveTo>
                    <a:pt x="2205233" y="202555"/>
                  </a:moveTo>
                  <a:cubicBezTo>
                    <a:pt x="2228700" y="229847"/>
                    <a:pt x="2253943" y="259505"/>
                    <a:pt x="2276227" y="288244"/>
                  </a:cubicBezTo>
                  <a:cubicBezTo>
                    <a:pt x="2277673" y="290282"/>
                    <a:pt x="2278988" y="292452"/>
                    <a:pt x="2280368" y="294557"/>
                  </a:cubicBezTo>
                  <a:cubicBezTo>
                    <a:pt x="2277016" y="294820"/>
                    <a:pt x="2273598" y="295149"/>
                    <a:pt x="2270179" y="295477"/>
                  </a:cubicBezTo>
                  <a:cubicBezTo>
                    <a:pt x="2268865" y="291466"/>
                    <a:pt x="2265841" y="287849"/>
                    <a:pt x="2260713" y="285679"/>
                  </a:cubicBezTo>
                  <a:cubicBezTo>
                    <a:pt x="2182028" y="244775"/>
                    <a:pt x="2108536" y="192954"/>
                    <a:pt x="2023671" y="164479"/>
                  </a:cubicBezTo>
                  <a:cubicBezTo>
                    <a:pt x="2021501" y="163821"/>
                    <a:pt x="2017557" y="162572"/>
                    <a:pt x="2013153" y="161388"/>
                  </a:cubicBezTo>
                  <a:cubicBezTo>
                    <a:pt x="2018478" y="152181"/>
                    <a:pt x="2023671" y="142843"/>
                    <a:pt x="2028535" y="133308"/>
                  </a:cubicBezTo>
                  <a:cubicBezTo>
                    <a:pt x="2043720" y="141988"/>
                    <a:pt x="2063112" y="149485"/>
                    <a:pt x="2067845" y="149617"/>
                  </a:cubicBezTo>
                  <a:cubicBezTo>
                    <a:pt x="2087894" y="154023"/>
                    <a:pt x="2112151" y="154088"/>
                    <a:pt x="2127927" y="139029"/>
                  </a:cubicBezTo>
                  <a:cubicBezTo>
                    <a:pt x="2132463" y="134952"/>
                    <a:pt x="2134895" y="128770"/>
                    <a:pt x="2134041" y="123114"/>
                  </a:cubicBezTo>
                  <a:cubicBezTo>
                    <a:pt x="2157377" y="149945"/>
                    <a:pt x="2180910" y="176579"/>
                    <a:pt x="2205233" y="202555"/>
                  </a:cubicBezTo>
                  <a:close/>
                  <a:moveTo>
                    <a:pt x="1639117" y="67151"/>
                  </a:moveTo>
                  <a:cubicBezTo>
                    <a:pt x="1638986" y="68269"/>
                    <a:pt x="1638920" y="69452"/>
                    <a:pt x="1638920" y="70570"/>
                  </a:cubicBezTo>
                  <a:cubicBezTo>
                    <a:pt x="1606578" y="154286"/>
                    <a:pt x="1480563" y="150537"/>
                    <a:pt x="1431984" y="83788"/>
                  </a:cubicBezTo>
                  <a:cubicBezTo>
                    <a:pt x="1431130" y="82671"/>
                    <a:pt x="1430407" y="81487"/>
                    <a:pt x="1429683" y="80303"/>
                  </a:cubicBezTo>
                  <a:cubicBezTo>
                    <a:pt x="1499560" y="77344"/>
                    <a:pt x="1569437" y="73398"/>
                    <a:pt x="1639117" y="67151"/>
                  </a:cubicBezTo>
                  <a:close/>
                  <a:moveTo>
                    <a:pt x="1411146" y="81026"/>
                  </a:moveTo>
                  <a:cubicBezTo>
                    <a:pt x="1411080" y="82342"/>
                    <a:pt x="1411146" y="83591"/>
                    <a:pt x="1411409" y="84709"/>
                  </a:cubicBezTo>
                  <a:cubicBezTo>
                    <a:pt x="1428697" y="135872"/>
                    <a:pt x="1487728" y="164676"/>
                    <a:pt x="1539462" y="164676"/>
                  </a:cubicBezTo>
                  <a:cubicBezTo>
                    <a:pt x="1590867" y="166123"/>
                    <a:pt x="1643061" y="140081"/>
                    <a:pt x="1666266" y="92995"/>
                  </a:cubicBezTo>
                  <a:cubicBezTo>
                    <a:pt x="1670407" y="85498"/>
                    <a:pt x="1673891" y="73727"/>
                    <a:pt x="1673037" y="63994"/>
                  </a:cubicBezTo>
                  <a:cubicBezTo>
                    <a:pt x="1718986" y="60377"/>
                    <a:pt x="1765067" y="63665"/>
                    <a:pt x="1811082" y="62876"/>
                  </a:cubicBezTo>
                  <a:cubicBezTo>
                    <a:pt x="1849274" y="61298"/>
                    <a:pt x="1887269" y="56168"/>
                    <a:pt x="1925133" y="51302"/>
                  </a:cubicBezTo>
                  <a:cubicBezTo>
                    <a:pt x="1959841" y="46501"/>
                    <a:pt x="1994747" y="42621"/>
                    <a:pt x="2029192" y="35782"/>
                  </a:cubicBezTo>
                  <a:cubicBezTo>
                    <a:pt x="2031756" y="35519"/>
                    <a:pt x="2034583" y="35124"/>
                    <a:pt x="2037344" y="34532"/>
                  </a:cubicBezTo>
                  <a:cubicBezTo>
                    <a:pt x="2031296" y="44265"/>
                    <a:pt x="2027418" y="57615"/>
                    <a:pt x="2022816" y="65638"/>
                  </a:cubicBezTo>
                  <a:cubicBezTo>
                    <a:pt x="2018675" y="74582"/>
                    <a:pt x="2014665" y="83591"/>
                    <a:pt x="2010524" y="92601"/>
                  </a:cubicBezTo>
                  <a:cubicBezTo>
                    <a:pt x="1966218" y="64783"/>
                    <a:pt x="1875700" y="96020"/>
                    <a:pt x="1848485" y="137845"/>
                  </a:cubicBezTo>
                  <a:cubicBezTo>
                    <a:pt x="1841977" y="147446"/>
                    <a:pt x="1835141" y="165268"/>
                    <a:pt x="1841452" y="175856"/>
                  </a:cubicBezTo>
                  <a:cubicBezTo>
                    <a:pt x="1806151" y="178684"/>
                    <a:pt x="1770983" y="182103"/>
                    <a:pt x="1735748" y="185983"/>
                  </a:cubicBezTo>
                  <a:cubicBezTo>
                    <a:pt x="1690391" y="187430"/>
                    <a:pt x="1644179" y="194466"/>
                    <a:pt x="1598953" y="198938"/>
                  </a:cubicBezTo>
                  <a:cubicBezTo>
                    <a:pt x="1526906" y="201569"/>
                    <a:pt x="1454926" y="206632"/>
                    <a:pt x="1383011" y="211170"/>
                  </a:cubicBezTo>
                  <a:cubicBezTo>
                    <a:pt x="1340677" y="215576"/>
                    <a:pt x="1298869" y="224651"/>
                    <a:pt x="1256470" y="228334"/>
                  </a:cubicBezTo>
                  <a:cubicBezTo>
                    <a:pt x="1243849" y="228597"/>
                    <a:pt x="1230373" y="231162"/>
                    <a:pt x="1218212" y="227019"/>
                  </a:cubicBezTo>
                  <a:cubicBezTo>
                    <a:pt x="1197965" y="210907"/>
                    <a:pt x="1178705" y="193217"/>
                    <a:pt x="1159707" y="175593"/>
                  </a:cubicBezTo>
                  <a:cubicBezTo>
                    <a:pt x="1132427" y="149617"/>
                    <a:pt x="1107710" y="121207"/>
                    <a:pt x="1081810" y="93982"/>
                  </a:cubicBezTo>
                  <a:cubicBezTo>
                    <a:pt x="1191523" y="87866"/>
                    <a:pt x="1301433" y="85433"/>
                    <a:pt x="1411146" y="81026"/>
                  </a:cubicBezTo>
                  <a:close/>
                  <a:moveTo>
                    <a:pt x="840298" y="346312"/>
                  </a:moveTo>
                  <a:cubicBezTo>
                    <a:pt x="883815" y="300212"/>
                    <a:pt x="928055" y="254705"/>
                    <a:pt x="969534" y="206698"/>
                  </a:cubicBezTo>
                  <a:cubicBezTo>
                    <a:pt x="996223" y="176908"/>
                    <a:pt x="1023108" y="147118"/>
                    <a:pt x="1051769" y="119169"/>
                  </a:cubicBezTo>
                  <a:cubicBezTo>
                    <a:pt x="1057291" y="114499"/>
                    <a:pt x="1064982" y="108581"/>
                    <a:pt x="1068663" y="101742"/>
                  </a:cubicBezTo>
                  <a:cubicBezTo>
                    <a:pt x="1069321" y="102531"/>
                    <a:pt x="1069978" y="103320"/>
                    <a:pt x="1070504" y="103978"/>
                  </a:cubicBezTo>
                  <a:cubicBezTo>
                    <a:pt x="1079378" y="115552"/>
                    <a:pt x="1088318" y="127060"/>
                    <a:pt x="1097521" y="138371"/>
                  </a:cubicBezTo>
                  <a:cubicBezTo>
                    <a:pt x="1114875" y="159941"/>
                    <a:pt x="1133216" y="180656"/>
                    <a:pt x="1152148" y="200845"/>
                  </a:cubicBezTo>
                  <a:cubicBezTo>
                    <a:pt x="1150110" y="201700"/>
                    <a:pt x="1148138" y="202621"/>
                    <a:pt x="1146166" y="203344"/>
                  </a:cubicBezTo>
                  <a:cubicBezTo>
                    <a:pt x="1084177" y="231885"/>
                    <a:pt x="1029485" y="273644"/>
                    <a:pt x="970783" y="308104"/>
                  </a:cubicBezTo>
                  <a:cubicBezTo>
                    <a:pt x="922336" y="337302"/>
                    <a:pt x="873757" y="366632"/>
                    <a:pt x="827216" y="398790"/>
                  </a:cubicBezTo>
                  <a:cubicBezTo>
                    <a:pt x="826033" y="399579"/>
                    <a:pt x="825113" y="400631"/>
                    <a:pt x="824324" y="401684"/>
                  </a:cubicBezTo>
                  <a:cubicBezTo>
                    <a:pt x="810388" y="402802"/>
                    <a:pt x="796452" y="404314"/>
                    <a:pt x="782516" y="406155"/>
                  </a:cubicBezTo>
                  <a:cubicBezTo>
                    <a:pt x="802894" y="387347"/>
                    <a:pt x="821169" y="366303"/>
                    <a:pt x="840298" y="346312"/>
                  </a:cubicBezTo>
                  <a:close/>
                  <a:moveTo>
                    <a:pt x="527265" y="1062726"/>
                  </a:moveTo>
                  <a:cubicBezTo>
                    <a:pt x="568546" y="1065160"/>
                    <a:pt x="603452" y="1083836"/>
                    <a:pt x="643419" y="1095476"/>
                  </a:cubicBezTo>
                  <a:cubicBezTo>
                    <a:pt x="676484" y="1104091"/>
                    <a:pt x="707972" y="1117506"/>
                    <a:pt x="740051" y="1128686"/>
                  </a:cubicBezTo>
                  <a:cubicBezTo>
                    <a:pt x="739656" y="1129475"/>
                    <a:pt x="739262" y="1130330"/>
                    <a:pt x="738736" y="1131053"/>
                  </a:cubicBezTo>
                  <a:cubicBezTo>
                    <a:pt x="737290" y="1133289"/>
                    <a:pt x="734989" y="1134670"/>
                    <a:pt x="732688" y="1135854"/>
                  </a:cubicBezTo>
                  <a:cubicBezTo>
                    <a:pt x="703042" y="1149072"/>
                    <a:pt x="670305" y="1152558"/>
                    <a:pt x="638292" y="1155451"/>
                  </a:cubicBezTo>
                  <a:cubicBezTo>
                    <a:pt x="589911" y="1159726"/>
                    <a:pt x="542055" y="1146639"/>
                    <a:pt x="499261" y="1124477"/>
                  </a:cubicBezTo>
                  <a:cubicBezTo>
                    <a:pt x="486771" y="1118493"/>
                    <a:pt x="475399" y="1110930"/>
                    <a:pt x="466393" y="1100277"/>
                  </a:cubicBezTo>
                  <a:cubicBezTo>
                    <a:pt x="465604" y="1099619"/>
                    <a:pt x="464816" y="1099093"/>
                    <a:pt x="463961" y="1098633"/>
                  </a:cubicBezTo>
                  <a:cubicBezTo>
                    <a:pt x="475793" y="1075945"/>
                    <a:pt x="495448" y="1060096"/>
                    <a:pt x="527265" y="1062726"/>
                  </a:cubicBezTo>
                  <a:close/>
                  <a:moveTo>
                    <a:pt x="394610" y="1290264"/>
                  </a:moveTo>
                  <a:cubicBezTo>
                    <a:pt x="394610" y="1290264"/>
                    <a:pt x="394676" y="1290264"/>
                    <a:pt x="394610" y="1290264"/>
                  </a:cubicBezTo>
                  <a:cubicBezTo>
                    <a:pt x="402038" y="1290264"/>
                    <a:pt x="411241" y="1287371"/>
                    <a:pt x="419064" y="1285266"/>
                  </a:cubicBezTo>
                  <a:cubicBezTo>
                    <a:pt x="423402" y="1309664"/>
                    <a:pt x="431028" y="1332352"/>
                    <a:pt x="442794" y="1351555"/>
                  </a:cubicBezTo>
                  <a:cubicBezTo>
                    <a:pt x="440099" y="1351949"/>
                    <a:pt x="437535" y="1352409"/>
                    <a:pt x="435169" y="1352738"/>
                  </a:cubicBezTo>
                  <a:cubicBezTo>
                    <a:pt x="389417" y="1359117"/>
                    <a:pt x="343533" y="1366746"/>
                    <a:pt x="298439" y="1376742"/>
                  </a:cubicBezTo>
                  <a:cubicBezTo>
                    <a:pt x="298504" y="1376676"/>
                    <a:pt x="298570" y="1376610"/>
                    <a:pt x="298636" y="1376544"/>
                  </a:cubicBezTo>
                  <a:cubicBezTo>
                    <a:pt x="330321" y="1346951"/>
                    <a:pt x="362005" y="1318345"/>
                    <a:pt x="394610" y="1290264"/>
                  </a:cubicBezTo>
                  <a:close/>
                  <a:moveTo>
                    <a:pt x="69087" y="1584287"/>
                  </a:moveTo>
                  <a:cubicBezTo>
                    <a:pt x="142645" y="1520630"/>
                    <a:pt x="214100" y="1454473"/>
                    <a:pt x="285686" y="1388579"/>
                  </a:cubicBezTo>
                  <a:lnTo>
                    <a:pt x="285686" y="1388579"/>
                  </a:lnTo>
                  <a:cubicBezTo>
                    <a:pt x="294232" y="1391670"/>
                    <a:pt x="314150" y="1391209"/>
                    <a:pt x="318751" y="1391143"/>
                  </a:cubicBezTo>
                  <a:cubicBezTo>
                    <a:pt x="354906" y="1391604"/>
                    <a:pt x="390206" y="1385882"/>
                    <a:pt x="426426" y="1385093"/>
                  </a:cubicBezTo>
                  <a:cubicBezTo>
                    <a:pt x="437141" y="1383252"/>
                    <a:pt x="456204" y="1386146"/>
                    <a:pt x="466788" y="1380095"/>
                  </a:cubicBezTo>
                  <a:cubicBezTo>
                    <a:pt x="487363" y="1397983"/>
                    <a:pt x="514972" y="1408965"/>
                    <a:pt x="551389" y="1409557"/>
                  </a:cubicBezTo>
                  <a:cubicBezTo>
                    <a:pt x="600428" y="1411069"/>
                    <a:pt x="659459" y="1396404"/>
                    <a:pt x="709484" y="1372927"/>
                  </a:cubicBezTo>
                  <a:cubicBezTo>
                    <a:pt x="681283" y="1406466"/>
                    <a:pt x="655909" y="1442372"/>
                    <a:pt x="626854" y="1475254"/>
                  </a:cubicBezTo>
                  <a:cubicBezTo>
                    <a:pt x="606476" y="1499586"/>
                    <a:pt x="586624" y="1524378"/>
                    <a:pt x="567232" y="1549499"/>
                  </a:cubicBezTo>
                  <a:cubicBezTo>
                    <a:pt x="559146" y="1560218"/>
                    <a:pt x="551127" y="1571003"/>
                    <a:pt x="543501" y="1582051"/>
                  </a:cubicBezTo>
                  <a:lnTo>
                    <a:pt x="543435" y="1582051"/>
                  </a:lnTo>
                  <a:cubicBezTo>
                    <a:pt x="451997" y="1584485"/>
                    <a:pt x="360625" y="1587312"/>
                    <a:pt x="269252" y="1590009"/>
                  </a:cubicBezTo>
                  <a:cubicBezTo>
                    <a:pt x="222974" y="1592047"/>
                    <a:pt x="176696" y="1593691"/>
                    <a:pt x="130418" y="1594086"/>
                  </a:cubicBezTo>
                  <a:cubicBezTo>
                    <a:pt x="104124" y="1592837"/>
                    <a:pt x="78356" y="1596322"/>
                    <a:pt x="52785" y="1602372"/>
                  </a:cubicBezTo>
                  <a:cubicBezTo>
                    <a:pt x="50747" y="1602832"/>
                    <a:pt x="48643" y="1603227"/>
                    <a:pt x="46605" y="1603556"/>
                  </a:cubicBezTo>
                  <a:cubicBezTo>
                    <a:pt x="53968" y="1596980"/>
                    <a:pt x="61330" y="1590338"/>
                    <a:pt x="69087" y="1584287"/>
                  </a:cubicBezTo>
                  <a:close/>
                  <a:moveTo>
                    <a:pt x="45751" y="1774669"/>
                  </a:moveTo>
                  <a:cubicBezTo>
                    <a:pt x="37928" y="1730543"/>
                    <a:pt x="33853" y="1685693"/>
                    <a:pt x="25373" y="1641698"/>
                  </a:cubicBezTo>
                  <a:cubicBezTo>
                    <a:pt x="50550" y="1638081"/>
                    <a:pt x="75200" y="1631373"/>
                    <a:pt x="100509" y="1628348"/>
                  </a:cubicBezTo>
                  <a:cubicBezTo>
                    <a:pt x="125488" y="1627954"/>
                    <a:pt x="150402" y="1628019"/>
                    <a:pt x="175382" y="1627296"/>
                  </a:cubicBezTo>
                  <a:cubicBezTo>
                    <a:pt x="263796" y="1624534"/>
                    <a:pt x="352013" y="1620062"/>
                    <a:pt x="440493" y="1619470"/>
                  </a:cubicBezTo>
                  <a:cubicBezTo>
                    <a:pt x="469154" y="1618287"/>
                    <a:pt x="497881" y="1617300"/>
                    <a:pt x="526607" y="1616445"/>
                  </a:cubicBezTo>
                  <a:lnTo>
                    <a:pt x="526673" y="1616445"/>
                  </a:lnTo>
                  <a:cubicBezTo>
                    <a:pt x="524832" y="1628545"/>
                    <a:pt x="526410" y="1641303"/>
                    <a:pt x="527593" y="1653404"/>
                  </a:cubicBezTo>
                  <a:cubicBezTo>
                    <a:pt x="534495" y="1697464"/>
                    <a:pt x="545473" y="1740736"/>
                    <a:pt x="553756" y="1784599"/>
                  </a:cubicBezTo>
                  <a:cubicBezTo>
                    <a:pt x="504126" y="1784665"/>
                    <a:pt x="454561" y="1784928"/>
                    <a:pt x="404996" y="1785520"/>
                  </a:cubicBezTo>
                  <a:cubicBezTo>
                    <a:pt x="328677" y="1787230"/>
                    <a:pt x="252555" y="1792162"/>
                    <a:pt x="176236" y="1789663"/>
                  </a:cubicBezTo>
                  <a:cubicBezTo>
                    <a:pt x="133048" y="1788019"/>
                    <a:pt x="88413" y="1785849"/>
                    <a:pt x="45751" y="1774669"/>
                  </a:cubicBezTo>
                  <a:close/>
                  <a:moveTo>
                    <a:pt x="535942" y="2889078"/>
                  </a:moveTo>
                  <a:cubicBezTo>
                    <a:pt x="437207" y="2886908"/>
                    <a:pt x="338800" y="2920775"/>
                    <a:pt x="240526" y="2905321"/>
                  </a:cubicBezTo>
                  <a:cubicBezTo>
                    <a:pt x="224026" y="2824368"/>
                    <a:pt x="206014" y="2744466"/>
                    <a:pt x="189449" y="2662264"/>
                  </a:cubicBezTo>
                  <a:cubicBezTo>
                    <a:pt x="166836" y="2543431"/>
                    <a:pt x="153229" y="2419272"/>
                    <a:pt x="135086" y="2299124"/>
                  </a:cubicBezTo>
                  <a:cubicBezTo>
                    <a:pt x="117271" y="2138401"/>
                    <a:pt x="87164" y="1979453"/>
                    <a:pt x="78882" y="1817809"/>
                  </a:cubicBezTo>
                  <a:cubicBezTo>
                    <a:pt x="78816" y="1816889"/>
                    <a:pt x="78750" y="1815902"/>
                    <a:pt x="78750" y="1814850"/>
                  </a:cubicBezTo>
                  <a:cubicBezTo>
                    <a:pt x="86967" y="1815968"/>
                    <a:pt x="95184" y="1816889"/>
                    <a:pt x="103072" y="1818204"/>
                  </a:cubicBezTo>
                  <a:cubicBezTo>
                    <a:pt x="148956" y="1823268"/>
                    <a:pt x="195102" y="1823859"/>
                    <a:pt x="241249" y="1823859"/>
                  </a:cubicBezTo>
                  <a:cubicBezTo>
                    <a:pt x="347280" y="1819256"/>
                    <a:pt x="453378" y="1818599"/>
                    <a:pt x="559475" y="1818796"/>
                  </a:cubicBezTo>
                  <a:cubicBezTo>
                    <a:pt x="560198" y="1823859"/>
                    <a:pt x="560987" y="1828923"/>
                    <a:pt x="561579" y="1833987"/>
                  </a:cubicBezTo>
                  <a:cubicBezTo>
                    <a:pt x="575515" y="1929079"/>
                    <a:pt x="584520" y="2024763"/>
                    <a:pt x="594315" y="2120382"/>
                  </a:cubicBezTo>
                  <a:cubicBezTo>
                    <a:pt x="615810" y="2333912"/>
                    <a:pt x="629549" y="2548692"/>
                    <a:pt x="665704" y="2760315"/>
                  </a:cubicBezTo>
                  <a:cubicBezTo>
                    <a:pt x="669911" y="2790500"/>
                    <a:pt x="673066" y="2820685"/>
                    <a:pt x="675696" y="2851001"/>
                  </a:cubicBezTo>
                  <a:cubicBezTo>
                    <a:pt x="676813" y="2863430"/>
                    <a:pt x="678588" y="2875794"/>
                    <a:pt x="680626" y="2888157"/>
                  </a:cubicBezTo>
                  <a:cubicBezTo>
                    <a:pt x="680560" y="2888157"/>
                    <a:pt x="680560" y="2888157"/>
                    <a:pt x="680494" y="2888157"/>
                  </a:cubicBezTo>
                  <a:cubicBezTo>
                    <a:pt x="632376" y="2887762"/>
                    <a:pt x="584192" y="2887960"/>
                    <a:pt x="535942" y="2889078"/>
                  </a:cubicBezTo>
                  <a:close/>
                  <a:moveTo>
                    <a:pt x="715071" y="2888420"/>
                  </a:moveTo>
                  <a:cubicBezTo>
                    <a:pt x="712902" y="2874610"/>
                    <a:pt x="710798" y="2860800"/>
                    <a:pt x="709484" y="2846858"/>
                  </a:cubicBezTo>
                  <a:cubicBezTo>
                    <a:pt x="704159" y="2785568"/>
                    <a:pt x="696600" y="2724343"/>
                    <a:pt x="683978" y="2664039"/>
                  </a:cubicBezTo>
                  <a:cubicBezTo>
                    <a:pt x="671226" y="2565659"/>
                    <a:pt x="661628" y="2466621"/>
                    <a:pt x="651571" y="2367911"/>
                  </a:cubicBezTo>
                  <a:cubicBezTo>
                    <a:pt x="636123" y="2201927"/>
                    <a:pt x="622318" y="2035680"/>
                    <a:pt x="600823" y="1870288"/>
                  </a:cubicBezTo>
                  <a:cubicBezTo>
                    <a:pt x="600231" y="1865948"/>
                    <a:pt x="599705" y="1861607"/>
                    <a:pt x="599114" y="1857333"/>
                  </a:cubicBezTo>
                  <a:cubicBezTo>
                    <a:pt x="595630" y="1841944"/>
                    <a:pt x="592409" y="1826490"/>
                    <a:pt x="589187" y="1811036"/>
                  </a:cubicBezTo>
                  <a:cubicBezTo>
                    <a:pt x="588596" y="1808208"/>
                    <a:pt x="588004" y="1805446"/>
                    <a:pt x="587478" y="1802618"/>
                  </a:cubicBezTo>
                  <a:cubicBezTo>
                    <a:pt x="587084" y="1800645"/>
                    <a:pt x="586624" y="1798607"/>
                    <a:pt x="586295" y="1796634"/>
                  </a:cubicBezTo>
                  <a:cubicBezTo>
                    <a:pt x="585901" y="1795121"/>
                    <a:pt x="585506" y="1793675"/>
                    <a:pt x="585112" y="1792162"/>
                  </a:cubicBezTo>
                  <a:cubicBezTo>
                    <a:pt x="582022" y="1780719"/>
                    <a:pt x="579064" y="1769211"/>
                    <a:pt x="576435" y="1757637"/>
                  </a:cubicBezTo>
                  <a:cubicBezTo>
                    <a:pt x="571965" y="1738237"/>
                    <a:pt x="568218" y="1717719"/>
                    <a:pt x="569861" y="1697793"/>
                  </a:cubicBezTo>
                  <a:cubicBezTo>
                    <a:pt x="569927" y="1697793"/>
                    <a:pt x="569993" y="1697793"/>
                    <a:pt x="569993" y="1697859"/>
                  </a:cubicBezTo>
                  <a:cubicBezTo>
                    <a:pt x="570058" y="1697333"/>
                    <a:pt x="570124" y="1696807"/>
                    <a:pt x="570190" y="1696281"/>
                  </a:cubicBezTo>
                  <a:cubicBezTo>
                    <a:pt x="563419" y="1669450"/>
                    <a:pt x="556254" y="1641566"/>
                    <a:pt x="562302" y="1615590"/>
                  </a:cubicBezTo>
                  <a:cubicBezTo>
                    <a:pt x="564274" y="1615524"/>
                    <a:pt x="566180" y="1615524"/>
                    <a:pt x="568152" y="1615459"/>
                  </a:cubicBezTo>
                  <a:cubicBezTo>
                    <a:pt x="568152" y="1615393"/>
                    <a:pt x="568152" y="1615261"/>
                    <a:pt x="568152" y="1615196"/>
                  </a:cubicBezTo>
                  <a:cubicBezTo>
                    <a:pt x="568086" y="1608422"/>
                    <a:pt x="571242" y="1603359"/>
                    <a:pt x="575120" y="1598426"/>
                  </a:cubicBezTo>
                  <a:cubicBezTo>
                    <a:pt x="576829" y="1594612"/>
                    <a:pt x="579261" y="1590995"/>
                    <a:pt x="581759" y="1587378"/>
                  </a:cubicBezTo>
                  <a:cubicBezTo>
                    <a:pt x="583140" y="1585405"/>
                    <a:pt x="584520" y="1583301"/>
                    <a:pt x="586032" y="1581262"/>
                  </a:cubicBezTo>
                  <a:cubicBezTo>
                    <a:pt x="585638" y="1581262"/>
                    <a:pt x="585243" y="1581262"/>
                    <a:pt x="584849" y="1581262"/>
                  </a:cubicBezTo>
                  <a:cubicBezTo>
                    <a:pt x="631127" y="1515763"/>
                    <a:pt x="684570" y="1454736"/>
                    <a:pt x="728087" y="1387198"/>
                  </a:cubicBezTo>
                  <a:cubicBezTo>
                    <a:pt x="735515" y="1374966"/>
                    <a:pt x="746230" y="1363326"/>
                    <a:pt x="751489" y="1349779"/>
                  </a:cubicBezTo>
                  <a:cubicBezTo>
                    <a:pt x="754381" y="1347872"/>
                    <a:pt x="757142" y="1345965"/>
                    <a:pt x="759903" y="1344058"/>
                  </a:cubicBezTo>
                  <a:cubicBezTo>
                    <a:pt x="785408" y="1357736"/>
                    <a:pt x="825047" y="1360432"/>
                    <a:pt x="847857" y="1362997"/>
                  </a:cubicBezTo>
                  <a:cubicBezTo>
                    <a:pt x="852853" y="1363852"/>
                    <a:pt x="857389" y="1364049"/>
                    <a:pt x="861530" y="1363589"/>
                  </a:cubicBezTo>
                  <a:cubicBezTo>
                    <a:pt x="833856" y="1408570"/>
                    <a:pt x="810454" y="1456182"/>
                    <a:pt x="784620" y="1502282"/>
                  </a:cubicBezTo>
                  <a:cubicBezTo>
                    <a:pt x="771867" y="1527995"/>
                    <a:pt x="752343" y="1551801"/>
                    <a:pt x="740051" y="1578040"/>
                  </a:cubicBezTo>
                  <a:cubicBezTo>
                    <a:pt x="739393" y="1578040"/>
                    <a:pt x="738736" y="1578040"/>
                    <a:pt x="738079" y="1578040"/>
                  </a:cubicBezTo>
                  <a:cubicBezTo>
                    <a:pt x="737356" y="1580868"/>
                    <a:pt x="736567" y="1583696"/>
                    <a:pt x="735712" y="1586458"/>
                  </a:cubicBezTo>
                  <a:cubicBezTo>
                    <a:pt x="733017" y="1595204"/>
                    <a:pt x="729730" y="1603885"/>
                    <a:pt x="726312" y="1612368"/>
                  </a:cubicBezTo>
                  <a:cubicBezTo>
                    <a:pt x="727430" y="1612368"/>
                    <a:pt x="728481" y="1612368"/>
                    <a:pt x="729599" y="1612302"/>
                  </a:cubicBezTo>
                  <a:cubicBezTo>
                    <a:pt x="729467" y="1613223"/>
                    <a:pt x="729270" y="1614078"/>
                    <a:pt x="729204" y="1614998"/>
                  </a:cubicBezTo>
                  <a:cubicBezTo>
                    <a:pt x="729336" y="1671817"/>
                    <a:pt x="742220" y="1728044"/>
                    <a:pt x="747808" y="1784468"/>
                  </a:cubicBezTo>
                  <a:cubicBezTo>
                    <a:pt x="747808" y="1784599"/>
                    <a:pt x="747873" y="1784731"/>
                    <a:pt x="747873" y="1784862"/>
                  </a:cubicBezTo>
                  <a:cubicBezTo>
                    <a:pt x="747742" y="1784862"/>
                    <a:pt x="747545" y="1784862"/>
                    <a:pt x="747413" y="1784862"/>
                  </a:cubicBezTo>
                  <a:cubicBezTo>
                    <a:pt x="748465" y="1795253"/>
                    <a:pt x="750306" y="1805512"/>
                    <a:pt x="752015" y="1815771"/>
                  </a:cubicBezTo>
                  <a:cubicBezTo>
                    <a:pt x="753066" y="1821953"/>
                    <a:pt x="754118" y="1828134"/>
                    <a:pt x="754907" y="1834316"/>
                  </a:cubicBezTo>
                  <a:cubicBezTo>
                    <a:pt x="755104" y="1836026"/>
                    <a:pt x="755104" y="1837670"/>
                    <a:pt x="754907" y="1839379"/>
                  </a:cubicBezTo>
                  <a:cubicBezTo>
                    <a:pt x="760626" y="1886136"/>
                    <a:pt x="765951" y="1932894"/>
                    <a:pt x="773970" y="1979388"/>
                  </a:cubicBezTo>
                  <a:cubicBezTo>
                    <a:pt x="786723" y="2061459"/>
                    <a:pt x="795203" y="2144122"/>
                    <a:pt x="806575" y="2226391"/>
                  </a:cubicBezTo>
                  <a:cubicBezTo>
                    <a:pt x="821432" y="2323259"/>
                    <a:pt x="835433" y="2420324"/>
                    <a:pt x="847397" y="2517652"/>
                  </a:cubicBezTo>
                  <a:cubicBezTo>
                    <a:pt x="864620" y="2640693"/>
                    <a:pt x="869024" y="2765313"/>
                    <a:pt x="883552" y="2888683"/>
                  </a:cubicBezTo>
                  <a:cubicBezTo>
                    <a:pt x="883815" y="2889801"/>
                    <a:pt x="884209" y="2890853"/>
                    <a:pt x="884669" y="2891840"/>
                  </a:cubicBezTo>
                  <a:lnTo>
                    <a:pt x="884669" y="2891840"/>
                  </a:lnTo>
                  <a:cubicBezTo>
                    <a:pt x="828005" y="2890327"/>
                    <a:pt x="771538" y="2889078"/>
                    <a:pt x="715071" y="2888420"/>
                  </a:cubicBezTo>
                  <a:close/>
                  <a:moveTo>
                    <a:pt x="924505" y="2892629"/>
                  </a:moveTo>
                  <a:cubicBezTo>
                    <a:pt x="920955" y="2892497"/>
                    <a:pt x="917471" y="2892432"/>
                    <a:pt x="913922" y="2892366"/>
                  </a:cubicBezTo>
                  <a:cubicBezTo>
                    <a:pt x="914908" y="2890656"/>
                    <a:pt x="915565" y="2888617"/>
                    <a:pt x="915828" y="2886381"/>
                  </a:cubicBezTo>
                  <a:cubicBezTo>
                    <a:pt x="914316" y="2838243"/>
                    <a:pt x="907348" y="2790303"/>
                    <a:pt x="903009" y="2742296"/>
                  </a:cubicBezTo>
                  <a:cubicBezTo>
                    <a:pt x="895844" y="2629974"/>
                    <a:pt x="882500" y="2518441"/>
                    <a:pt x="867249" y="2406974"/>
                  </a:cubicBezTo>
                  <a:cubicBezTo>
                    <a:pt x="848186" y="2277554"/>
                    <a:pt x="830043" y="2148134"/>
                    <a:pt x="813872" y="2018385"/>
                  </a:cubicBezTo>
                  <a:cubicBezTo>
                    <a:pt x="804012" y="1952951"/>
                    <a:pt x="793888" y="1887452"/>
                    <a:pt x="786920" y="1821624"/>
                  </a:cubicBezTo>
                  <a:cubicBezTo>
                    <a:pt x="786789" y="1820769"/>
                    <a:pt x="786657" y="1819848"/>
                    <a:pt x="786592" y="1818993"/>
                  </a:cubicBezTo>
                  <a:cubicBezTo>
                    <a:pt x="864423" y="1818730"/>
                    <a:pt x="942254" y="1817744"/>
                    <a:pt x="1020085" y="1814719"/>
                  </a:cubicBezTo>
                  <a:cubicBezTo>
                    <a:pt x="1102188" y="1813140"/>
                    <a:pt x="1184292" y="1811365"/>
                    <a:pt x="1266330" y="1809195"/>
                  </a:cubicBezTo>
                  <a:cubicBezTo>
                    <a:pt x="1303274" y="1805380"/>
                    <a:pt x="1340217" y="1802158"/>
                    <a:pt x="1377358" y="1801040"/>
                  </a:cubicBezTo>
                  <a:cubicBezTo>
                    <a:pt x="1370653" y="1806564"/>
                    <a:pt x="1369995" y="1815836"/>
                    <a:pt x="1369667" y="1824123"/>
                  </a:cubicBezTo>
                  <a:cubicBezTo>
                    <a:pt x="1363093" y="1931052"/>
                    <a:pt x="1353562" y="2041204"/>
                    <a:pt x="1343241" y="2148726"/>
                  </a:cubicBezTo>
                  <a:cubicBezTo>
                    <a:pt x="1336470" y="2235006"/>
                    <a:pt x="1340349" y="2321615"/>
                    <a:pt x="1335090" y="2408026"/>
                  </a:cubicBezTo>
                  <a:cubicBezTo>
                    <a:pt x="1330685" y="2492794"/>
                    <a:pt x="1328516" y="2577627"/>
                    <a:pt x="1328385" y="2662526"/>
                  </a:cubicBezTo>
                  <a:cubicBezTo>
                    <a:pt x="1327727" y="2719608"/>
                    <a:pt x="1326084" y="2776690"/>
                    <a:pt x="1322797" y="2833706"/>
                  </a:cubicBezTo>
                  <a:cubicBezTo>
                    <a:pt x="1320299" y="2858169"/>
                    <a:pt x="1320694" y="2884146"/>
                    <a:pt x="1310570" y="2906899"/>
                  </a:cubicBezTo>
                  <a:cubicBezTo>
                    <a:pt x="1182189" y="2894996"/>
                    <a:pt x="1053215" y="2893023"/>
                    <a:pt x="924505" y="2892629"/>
                  </a:cubicBezTo>
                  <a:close/>
                  <a:moveTo>
                    <a:pt x="1430669" y="2719871"/>
                  </a:moveTo>
                  <a:cubicBezTo>
                    <a:pt x="1430867" y="2710664"/>
                    <a:pt x="1431261" y="2701458"/>
                    <a:pt x="1431984" y="2692251"/>
                  </a:cubicBezTo>
                  <a:cubicBezTo>
                    <a:pt x="1440793" y="2596172"/>
                    <a:pt x="1447826" y="2499896"/>
                    <a:pt x="1453348" y="2403489"/>
                  </a:cubicBezTo>
                  <a:cubicBezTo>
                    <a:pt x="1460382" y="2324114"/>
                    <a:pt x="1467679" y="2244804"/>
                    <a:pt x="1471557" y="2165166"/>
                  </a:cubicBezTo>
                  <a:cubicBezTo>
                    <a:pt x="1481877" y="2023711"/>
                    <a:pt x="1490226" y="1879560"/>
                    <a:pt x="1500415" y="1737316"/>
                  </a:cubicBezTo>
                  <a:cubicBezTo>
                    <a:pt x="1500152" y="1733699"/>
                    <a:pt x="1500086" y="1730017"/>
                    <a:pt x="1500021" y="1726334"/>
                  </a:cubicBezTo>
                  <a:cubicBezTo>
                    <a:pt x="1500021" y="1726268"/>
                    <a:pt x="1500021" y="1726203"/>
                    <a:pt x="1500021" y="1726137"/>
                  </a:cubicBezTo>
                  <a:cubicBezTo>
                    <a:pt x="1500021" y="1725742"/>
                    <a:pt x="1499955" y="1725413"/>
                    <a:pt x="1499955" y="1725085"/>
                  </a:cubicBezTo>
                  <a:cubicBezTo>
                    <a:pt x="1499955" y="1725019"/>
                    <a:pt x="1499955" y="1725019"/>
                    <a:pt x="1499955" y="1725019"/>
                  </a:cubicBezTo>
                  <a:cubicBezTo>
                    <a:pt x="1499955" y="1724887"/>
                    <a:pt x="1499955" y="1724756"/>
                    <a:pt x="1499955" y="1724624"/>
                  </a:cubicBezTo>
                  <a:cubicBezTo>
                    <a:pt x="1499889" y="1720941"/>
                    <a:pt x="1499955" y="1717259"/>
                    <a:pt x="1500021" y="1713576"/>
                  </a:cubicBezTo>
                  <a:cubicBezTo>
                    <a:pt x="1499955" y="1713379"/>
                    <a:pt x="1499955" y="1713247"/>
                    <a:pt x="1499955" y="1713116"/>
                  </a:cubicBezTo>
                  <a:lnTo>
                    <a:pt x="1499889" y="1713116"/>
                  </a:lnTo>
                  <a:cubicBezTo>
                    <a:pt x="1499889" y="1712853"/>
                    <a:pt x="1499823" y="1712524"/>
                    <a:pt x="1499823" y="1712261"/>
                  </a:cubicBezTo>
                  <a:cubicBezTo>
                    <a:pt x="1499823" y="1712195"/>
                    <a:pt x="1499823" y="1712195"/>
                    <a:pt x="1499823" y="1712195"/>
                  </a:cubicBezTo>
                  <a:cubicBezTo>
                    <a:pt x="1499626" y="1707855"/>
                    <a:pt x="1499560" y="1703515"/>
                    <a:pt x="1499495" y="1699174"/>
                  </a:cubicBezTo>
                  <a:cubicBezTo>
                    <a:pt x="1499495" y="1694965"/>
                    <a:pt x="1499560" y="1690691"/>
                    <a:pt x="1499626" y="1686482"/>
                  </a:cubicBezTo>
                  <a:cubicBezTo>
                    <a:pt x="1499626" y="1686285"/>
                    <a:pt x="1499626" y="1686088"/>
                    <a:pt x="1499626" y="1685890"/>
                  </a:cubicBezTo>
                  <a:cubicBezTo>
                    <a:pt x="1499758" y="1681353"/>
                    <a:pt x="1499889" y="1676881"/>
                    <a:pt x="1500021" y="1672343"/>
                  </a:cubicBezTo>
                  <a:cubicBezTo>
                    <a:pt x="1500086" y="1668726"/>
                    <a:pt x="1500283" y="1665044"/>
                    <a:pt x="1500415" y="1661427"/>
                  </a:cubicBezTo>
                  <a:cubicBezTo>
                    <a:pt x="1500678" y="1653272"/>
                    <a:pt x="1500875" y="1645183"/>
                    <a:pt x="1501335" y="1637095"/>
                  </a:cubicBezTo>
                  <a:cubicBezTo>
                    <a:pt x="1502716" y="1611316"/>
                    <a:pt x="1504162" y="1585537"/>
                    <a:pt x="1506528" y="1559890"/>
                  </a:cubicBezTo>
                  <a:cubicBezTo>
                    <a:pt x="1508895" y="1534966"/>
                    <a:pt x="1511196" y="1510107"/>
                    <a:pt x="1514482" y="1485249"/>
                  </a:cubicBezTo>
                  <a:cubicBezTo>
                    <a:pt x="1517243" y="1463877"/>
                    <a:pt x="1520530" y="1442570"/>
                    <a:pt x="1524211" y="1421394"/>
                  </a:cubicBezTo>
                  <a:cubicBezTo>
                    <a:pt x="1524211" y="1421197"/>
                    <a:pt x="1524211" y="1421065"/>
                    <a:pt x="1524211" y="1420868"/>
                  </a:cubicBezTo>
                  <a:cubicBezTo>
                    <a:pt x="1524211" y="1420802"/>
                    <a:pt x="1524211" y="1420671"/>
                    <a:pt x="1524211" y="1420605"/>
                  </a:cubicBezTo>
                  <a:cubicBezTo>
                    <a:pt x="1524211" y="1420539"/>
                    <a:pt x="1524211" y="1420474"/>
                    <a:pt x="1524211" y="1420342"/>
                  </a:cubicBezTo>
                  <a:cubicBezTo>
                    <a:pt x="1524211" y="1420276"/>
                    <a:pt x="1524211" y="1420210"/>
                    <a:pt x="1524211" y="1420145"/>
                  </a:cubicBezTo>
                  <a:cubicBezTo>
                    <a:pt x="1524211" y="1420079"/>
                    <a:pt x="1524211" y="1420013"/>
                    <a:pt x="1524211" y="1420013"/>
                  </a:cubicBezTo>
                  <a:cubicBezTo>
                    <a:pt x="1524211" y="1419816"/>
                    <a:pt x="1524211" y="1419684"/>
                    <a:pt x="1524277" y="1419487"/>
                  </a:cubicBezTo>
                  <a:cubicBezTo>
                    <a:pt x="1524277" y="1419619"/>
                    <a:pt x="1524277" y="1419750"/>
                    <a:pt x="1524211" y="1419882"/>
                  </a:cubicBezTo>
                  <a:cubicBezTo>
                    <a:pt x="1524211" y="1419750"/>
                    <a:pt x="1524211" y="1419619"/>
                    <a:pt x="1524211" y="1419487"/>
                  </a:cubicBezTo>
                  <a:cubicBezTo>
                    <a:pt x="1524211" y="1419619"/>
                    <a:pt x="1524211" y="1419750"/>
                    <a:pt x="1524211" y="1419947"/>
                  </a:cubicBezTo>
                  <a:lnTo>
                    <a:pt x="1524211" y="1420013"/>
                  </a:lnTo>
                  <a:cubicBezTo>
                    <a:pt x="1524211" y="1419421"/>
                    <a:pt x="1524211" y="1418829"/>
                    <a:pt x="1524211" y="1418303"/>
                  </a:cubicBezTo>
                  <a:cubicBezTo>
                    <a:pt x="1524277" y="1416528"/>
                    <a:pt x="1524277" y="1414686"/>
                    <a:pt x="1524277" y="1412911"/>
                  </a:cubicBezTo>
                  <a:cubicBezTo>
                    <a:pt x="1523883" y="1412319"/>
                    <a:pt x="1523422" y="1411661"/>
                    <a:pt x="1523028" y="1411069"/>
                  </a:cubicBezTo>
                  <a:cubicBezTo>
                    <a:pt x="1519413" y="1405545"/>
                    <a:pt x="1515994" y="1400021"/>
                    <a:pt x="1512050" y="1394695"/>
                  </a:cubicBezTo>
                  <a:cubicBezTo>
                    <a:pt x="1511261" y="1393774"/>
                    <a:pt x="1510473" y="1392853"/>
                    <a:pt x="1509684" y="1391933"/>
                  </a:cubicBezTo>
                  <a:lnTo>
                    <a:pt x="1509684" y="1391998"/>
                  </a:lnTo>
                  <a:cubicBezTo>
                    <a:pt x="1509158" y="1391407"/>
                    <a:pt x="1508632" y="1390749"/>
                    <a:pt x="1508106" y="1390157"/>
                  </a:cubicBezTo>
                  <a:cubicBezTo>
                    <a:pt x="1507909" y="1389960"/>
                    <a:pt x="1507646" y="1389763"/>
                    <a:pt x="1507449" y="1389565"/>
                  </a:cubicBezTo>
                  <a:cubicBezTo>
                    <a:pt x="1472609" y="1385225"/>
                    <a:pt x="1436651" y="1386409"/>
                    <a:pt x="1401483" y="1385948"/>
                  </a:cubicBezTo>
                  <a:cubicBezTo>
                    <a:pt x="1328911" y="1383384"/>
                    <a:pt x="1256339" y="1384370"/>
                    <a:pt x="1183766" y="1386672"/>
                  </a:cubicBezTo>
                  <a:cubicBezTo>
                    <a:pt x="1194613" y="1361024"/>
                    <a:pt x="1199280" y="1333273"/>
                    <a:pt x="1203027" y="1305652"/>
                  </a:cubicBezTo>
                  <a:cubicBezTo>
                    <a:pt x="1321088" y="1310519"/>
                    <a:pt x="1439347" y="1310124"/>
                    <a:pt x="1557408" y="1313478"/>
                  </a:cubicBezTo>
                  <a:cubicBezTo>
                    <a:pt x="1556422" y="1315122"/>
                    <a:pt x="1555501" y="1316766"/>
                    <a:pt x="1554515" y="1318345"/>
                  </a:cubicBezTo>
                  <a:cubicBezTo>
                    <a:pt x="1559446" y="1320581"/>
                    <a:pt x="1563127" y="1324789"/>
                    <a:pt x="1565888" y="1329327"/>
                  </a:cubicBezTo>
                  <a:cubicBezTo>
                    <a:pt x="1568714" y="1333930"/>
                    <a:pt x="1570423" y="1339586"/>
                    <a:pt x="1571278" y="1344913"/>
                  </a:cubicBezTo>
                  <a:cubicBezTo>
                    <a:pt x="1571672" y="1347280"/>
                    <a:pt x="1572067" y="1349582"/>
                    <a:pt x="1572330" y="1351949"/>
                  </a:cubicBezTo>
                  <a:cubicBezTo>
                    <a:pt x="1572395" y="1352278"/>
                    <a:pt x="1572395" y="1352672"/>
                    <a:pt x="1572461" y="1353001"/>
                  </a:cubicBezTo>
                  <a:cubicBezTo>
                    <a:pt x="1572658" y="1352738"/>
                    <a:pt x="1572790" y="1352475"/>
                    <a:pt x="1572987" y="1352146"/>
                  </a:cubicBezTo>
                  <a:cubicBezTo>
                    <a:pt x="1572921" y="1353593"/>
                    <a:pt x="1572856" y="1354974"/>
                    <a:pt x="1572790" y="1356421"/>
                  </a:cubicBezTo>
                  <a:cubicBezTo>
                    <a:pt x="1573119" y="1360564"/>
                    <a:pt x="1573250" y="1364641"/>
                    <a:pt x="1573184" y="1368850"/>
                  </a:cubicBezTo>
                  <a:cubicBezTo>
                    <a:pt x="1573184" y="1370560"/>
                    <a:pt x="1572724" y="1372204"/>
                    <a:pt x="1571935" y="1373717"/>
                  </a:cubicBezTo>
                  <a:cubicBezTo>
                    <a:pt x="1568846" y="1432837"/>
                    <a:pt x="1565362" y="1492089"/>
                    <a:pt x="1562667" y="1551406"/>
                  </a:cubicBezTo>
                  <a:cubicBezTo>
                    <a:pt x="1562141" y="1552195"/>
                    <a:pt x="1561549" y="1553050"/>
                    <a:pt x="1561023" y="1553839"/>
                  </a:cubicBezTo>
                  <a:cubicBezTo>
                    <a:pt x="1561023" y="1554234"/>
                    <a:pt x="1561023" y="1554629"/>
                    <a:pt x="1561023" y="1555023"/>
                  </a:cubicBezTo>
                  <a:cubicBezTo>
                    <a:pt x="1560892" y="1557851"/>
                    <a:pt x="1560826" y="1560679"/>
                    <a:pt x="1560760" y="1563572"/>
                  </a:cubicBezTo>
                  <a:cubicBezTo>
                    <a:pt x="1560563" y="1567978"/>
                    <a:pt x="1560169" y="1572384"/>
                    <a:pt x="1559906" y="1576790"/>
                  </a:cubicBezTo>
                  <a:cubicBezTo>
                    <a:pt x="1559906" y="1577054"/>
                    <a:pt x="1559840" y="1577317"/>
                    <a:pt x="1559840" y="1577514"/>
                  </a:cubicBezTo>
                  <a:cubicBezTo>
                    <a:pt x="1559906" y="1579618"/>
                    <a:pt x="1559906" y="1581723"/>
                    <a:pt x="1559906" y="1583827"/>
                  </a:cubicBezTo>
                  <a:cubicBezTo>
                    <a:pt x="1559906" y="1583498"/>
                    <a:pt x="1559906" y="1583169"/>
                    <a:pt x="1559906" y="1582906"/>
                  </a:cubicBezTo>
                  <a:cubicBezTo>
                    <a:pt x="1559971" y="1588365"/>
                    <a:pt x="1560103" y="1593757"/>
                    <a:pt x="1560103" y="1599215"/>
                  </a:cubicBezTo>
                  <a:cubicBezTo>
                    <a:pt x="1560103" y="1598887"/>
                    <a:pt x="1560103" y="1598558"/>
                    <a:pt x="1560103" y="1598229"/>
                  </a:cubicBezTo>
                  <a:cubicBezTo>
                    <a:pt x="1560169" y="1603819"/>
                    <a:pt x="1560234" y="1609474"/>
                    <a:pt x="1560300" y="1615064"/>
                  </a:cubicBezTo>
                  <a:cubicBezTo>
                    <a:pt x="1560366" y="1621443"/>
                    <a:pt x="1560432" y="1627822"/>
                    <a:pt x="1560366" y="1634201"/>
                  </a:cubicBezTo>
                  <a:cubicBezTo>
                    <a:pt x="1560300" y="1640580"/>
                    <a:pt x="1560234" y="1646893"/>
                    <a:pt x="1560169" y="1653206"/>
                  </a:cubicBezTo>
                  <a:cubicBezTo>
                    <a:pt x="1560103" y="1659454"/>
                    <a:pt x="1560103" y="1665701"/>
                    <a:pt x="1559774" y="1671883"/>
                  </a:cubicBezTo>
                  <a:cubicBezTo>
                    <a:pt x="1559709" y="1673330"/>
                    <a:pt x="1559248" y="1674645"/>
                    <a:pt x="1558591" y="1675829"/>
                  </a:cubicBezTo>
                  <a:cubicBezTo>
                    <a:pt x="1558591" y="1676618"/>
                    <a:pt x="1558591" y="1677407"/>
                    <a:pt x="1558525" y="1678196"/>
                  </a:cubicBezTo>
                  <a:cubicBezTo>
                    <a:pt x="1554187" y="1818467"/>
                    <a:pt x="1545904" y="1958607"/>
                    <a:pt x="1540382" y="2098812"/>
                  </a:cubicBezTo>
                  <a:cubicBezTo>
                    <a:pt x="1533348" y="2209950"/>
                    <a:pt x="1526775" y="2321746"/>
                    <a:pt x="1520399" y="2433476"/>
                  </a:cubicBezTo>
                  <a:cubicBezTo>
                    <a:pt x="1517769" y="2473526"/>
                    <a:pt x="1514482" y="2513575"/>
                    <a:pt x="1510670" y="2553558"/>
                  </a:cubicBezTo>
                  <a:cubicBezTo>
                    <a:pt x="1509881" y="2562239"/>
                    <a:pt x="1508961" y="2570920"/>
                    <a:pt x="1508040" y="2579666"/>
                  </a:cubicBezTo>
                  <a:cubicBezTo>
                    <a:pt x="1501598" y="2590122"/>
                    <a:pt x="1495353" y="2600644"/>
                    <a:pt x="1489700" y="2611100"/>
                  </a:cubicBezTo>
                  <a:cubicBezTo>
                    <a:pt x="1471754" y="2647927"/>
                    <a:pt x="1451573" y="2684097"/>
                    <a:pt x="1430669" y="2719871"/>
                  </a:cubicBezTo>
                  <a:close/>
                  <a:moveTo>
                    <a:pt x="1604080" y="2210674"/>
                  </a:moveTo>
                  <a:cubicBezTo>
                    <a:pt x="1598821" y="2270715"/>
                    <a:pt x="1589487" y="2330164"/>
                    <a:pt x="1584031" y="2390205"/>
                  </a:cubicBezTo>
                  <a:cubicBezTo>
                    <a:pt x="1581073" y="2417759"/>
                    <a:pt x="1580284" y="2445511"/>
                    <a:pt x="1576800" y="2473000"/>
                  </a:cubicBezTo>
                  <a:cubicBezTo>
                    <a:pt x="1573316" y="2482930"/>
                    <a:pt x="1566677" y="2491479"/>
                    <a:pt x="1561155" y="2500357"/>
                  </a:cubicBezTo>
                  <a:cubicBezTo>
                    <a:pt x="1556882" y="2506604"/>
                    <a:pt x="1552478" y="2513049"/>
                    <a:pt x="1548073" y="2519493"/>
                  </a:cubicBezTo>
                  <a:cubicBezTo>
                    <a:pt x="1554844" y="2440513"/>
                    <a:pt x="1559248" y="2361467"/>
                    <a:pt x="1563061" y="2281894"/>
                  </a:cubicBezTo>
                  <a:cubicBezTo>
                    <a:pt x="1576340" y="2095129"/>
                    <a:pt x="1582913" y="1905668"/>
                    <a:pt x="1591656" y="1718114"/>
                  </a:cubicBezTo>
                  <a:cubicBezTo>
                    <a:pt x="1593234" y="1665833"/>
                    <a:pt x="1594548" y="1613552"/>
                    <a:pt x="1596323" y="1561271"/>
                  </a:cubicBezTo>
                  <a:cubicBezTo>
                    <a:pt x="1613940" y="1534374"/>
                    <a:pt x="1631097" y="1507082"/>
                    <a:pt x="1646677" y="1478870"/>
                  </a:cubicBezTo>
                  <a:cubicBezTo>
                    <a:pt x="1643719" y="1516158"/>
                    <a:pt x="1642733" y="1553642"/>
                    <a:pt x="1641747" y="1590995"/>
                  </a:cubicBezTo>
                  <a:cubicBezTo>
                    <a:pt x="1639512" y="1798212"/>
                    <a:pt x="1622880" y="2003851"/>
                    <a:pt x="1604080" y="2210674"/>
                  </a:cubicBezTo>
                  <a:close/>
                  <a:moveTo>
                    <a:pt x="1919348" y="2623464"/>
                  </a:moveTo>
                  <a:cubicBezTo>
                    <a:pt x="1916390" y="2621491"/>
                    <a:pt x="1913169" y="2618926"/>
                    <a:pt x="1909619" y="2618005"/>
                  </a:cubicBezTo>
                  <a:cubicBezTo>
                    <a:pt x="1909554" y="2617940"/>
                    <a:pt x="1909554" y="2617874"/>
                    <a:pt x="1909488" y="2617808"/>
                  </a:cubicBezTo>
                  <a:cubicBezTo>
                    <a:pt x="1880761" y="2592884"/>
                    <a:pt x="1854007" y="2565593"/>
                    <a:pt x="1827713" y="2538038"/>
                  </a:cubicBezTo>
                  <a:cubicBezTo>
                    <a:pt x="1766316" y="2461754"/>
                    <a:pt x="1694664" y="2394413"/>
                    <a:pt x="1631952" y="2319181"/>
                  </a:cubicBezTo>
                  <a:cubicBezTo>
                    <a:pt x="1631886" y="2318392"/>
                    <a:pt x="1631426" y="2317669"/>
                    <a:pt x="1630440" y="2317472"/>
                  </a:cubicBezTo>
                  <a:cubicBezTo>
                    <a:pt x="1630374" y="2317472"/>
                    <a:pt x="1630243" y="2317406"/>
                    <a:pt x="1630177" y="2317406"/>
                  </a:cubicBezTo>
                  <a:cubicBezTo>
                    <a:pt x="1629454" y="2316682"/>
                    <a:pt x="1628731" y="2316091"/>
                    <a:pt x="1627811" y="2315565"/>
                  </a:cubicBezTo>
                  <a:cubicBezTo>
                    <a:pt x="1627613" y="2315433"/>
                    <a:pt x="1627482" y="2315301"/>
                    <a:pt x="1627285" y="2315170"/>
                  </a:cubicBezTo>
                  <a:cubicBezTo>
                    <a:pt x="1627285" y="2315236"/>
                    <a:pt x="1627285" y="2315236"/>
                    <a:pt x="1627350" y="2315301"/>
                  </a:cubicBezTo>
                  <a:cubicBezTo>
                    <a:pt x="1626956" y="2315236"/>
                    <a:pt x="1626693" y="2315236"/>
                    <a:pt x="1626299" y="2315170"/>
                  </a:cubicBezTo>
                  <a:cubicBezTo>
                    <a:pt x="1627153" y="2307936"/>
                    <a:pt x="1628074" y="2300702"/>
                    <a:pt x="1628928" y="2293468"/>
                  </a:cubicBezTo>
                  <a:cubicBezTo>
                    <a:pt x="1638000" y="2212120"/>
                    <a:pt x="1645165" y="2130509"/>
                    <a:pt x="1650950" y="2048833"/>
                  </a:cubicBezTo>
                  <a:cubicBezTo>
                    <a:pt x="1653185" y="2052055"/>
                    <a:pt x="1656603" y="2054554"/>
                    <a:pt x="1660153" y="2056658"/>
                  </a:cubicBezTo>
                  <a:cubicBezTo>
                    <a:pt x="1681582" y="2080004"/>
                    <a:pt x="1708337" y="2097957"/>
                    <a:pt x="1732462" y="2118409"/>
                  </a:cubicBezTo>
                  <a:cubicBezTo>
                    <a:pt x="1805231" y="2179108"/>
                    <a:pt x="1883719" y="2232441"/>
                    <a:pt x="1959447" y="2289260"/>
                  </a:cubicBezTo>
                  <a:cubicBezTo>
                    <a:pt x="1960236" y="2289786"/>
                    <a:pt x="1961025" y="2290115"/>
                    <a:pt x="1961813" y="2290443"/>
                  </a:cubicBezTo>
                  <a:cubicBezTo>
                    <a:pt x="1951296" y="2403686"/>
                    <a:pt x="1935322" y="2516534"/>
                    <a:pt x="1929274" y="2630040"/>
                  </a:cubicBezTo>
                  <a:cubicBezTo>
                    <a:pt x="1925922" y="2627936"/>
                    <a:pt x="1922569" y="2625831"/>
                    <a:pt x="1919348" y="2623464"/>
                  </a:cubicBezTo>
                  <a:close/>
                  <a:moveTo>
                    <a:pt x="2201157" y="2617085"/>
                  </a:moveTo>
                  <a:cubicBezTo>
                    <a:pt x="2131017" y="2633394"/>
                    <a:pt x="2060417" y="2639378"/>
                    <a:pt x="1988239" y="2643455"/>
                  </a:cubicBezTo>
                  <a:cubicBezTo>
                    <a:pt x="1983309" y="2644244"/>
                    <a:pt x="1972331" y="2644508"/>
                    <a:pt x="1961879" y="2646020"/>
                  </a:cubicBezTo>
                  <a:cubicBezTo>
                    <a:pt x="1963523" y="2605511"/>
                    <a:pt x="1966678" y="2567434"/>
                    <a:pt x="1971082" y="2525544"/>
                  </a:cubicBezTo>
                  <a:cubicBezTo>
                    <a:pt x="1978379" y="2452613"/>
                    <a:pt x="1986596" y="2379814"/>
                    <a:pt x="1993366" y="2306818"/>
                  </a:cubicBezTo>
                  <a:cubicBezTo>
                    <a:pt x="2021173" y="2334767"/>
                    <a:pt x="2049768" y="2361861"/>
                    <a:pt x="2079743" y="2387443"/>
                  </a:cubicBezTo>
                  <a:cubicBezTo>
                    <a:pt x="2164345" y="2456493"/>
                    <a:pt x="2246975" y="2528700"/>
                    <a:pt x="2334797" y="2593542"/>
                  </a:cubicBezTo>
                  <a:cubicBezTo>
                    <a:pt x="2322702" y="2595054"/>
                    <a:pt x="2310673" y="2596633"/>
                    <a:pt x="2298709" y="2598606"/>
                  </a:cubicBezTo>
                  <a:cubicBezTo>
                    <a:pt x="2266038" y="2604064"/>
                    <a:pt x="2233433" y="2610245"/>
                    <a:pt x="2201157" y="2617085"/>
                  </a:cubicBezTo>
                  <a:close/>
                  <a:moveTo>
                    <a:pt x="2381667" y="2588215"/>
                  </a:moveTo>
                  <a:cubicBezTo>
                    <a:pt x="2345644" y="2559806"/>
                    <a:pt x="2308503" y="2532383"/>
                    <a:pt x="2272349" y="2503974"/>
                  </a:cubicBezTo>
                  <a:cubicBezTo>
                    <a:pt x="2208388" y="2453600"/>
                    <a:pt x="2142981" y="2405067"/>
                    <a:pt x="2078954" y="2354825"/>
                  </a:cubicBezTo>
                  <a:cubicBezTo>
                    <a:pt x="2050491" y="2333846"/>
                    <a:pt x="2025117" y="2307344"/>
                    <a:pt x="1994944" y="2288799"/>
                  </a:cubicBezTo>
                  <a:cubicBezTo>
                    <a:pt x="1999414" y="2238688"/>
                    <a:pt x="2002964" y="2188578"/>
                    <a:pt x="2005002" y="2138269"/>
                  </a:cubicBezTo>
                  <a:cubicBezTo>
                    <a:pt x="2169472" y="2293797"/>
                    <a:pt x="2353138" y="2427492"/>
                    <a:pt x="2532728" y="2564804"/>
                  </a:cubicBezTo>
                  <a:cubicBezTo>
                    <a:pt x="2520040" y="2567040"/>
                    <a:pt x="2507354" y="2569078"/>
                    <a:pt x="2494601" y="2570591"/>
                  </a:cubicBezTo>
                  <a:cubicBezTo>
                    <a:pt x="2457855" y="2579797"/>
                    <a:pt x="2419794" y="2584138"/>
                    <a:pt x="2381667" y="2588215"/>
                  </a:cubicBezTo>
                  <a:close/>
                  <a:moveTo>
                    <a:pt x="3081752" y="1883572"/>
                  </a:moveTo>
                  <a:cubicBezTo>
                    <a:pt x="3071234" y="1997012"/>
                    <a:pt x="3056246" y="2109991"/>
                    <a:pt x="3047701" y="2223563"/>
                  </a:cubicBezTo>
                  <a:cubicBezTo>
                    <a:pt x="3041784" y="2298072"/>
                    <a:pt x="3032778" y="2372252"/>
                    <a:pt x="3028571" y="2446826"/>
                  </a:cubicBezTo>
                  <a:cubicBezTo>
                    <a:pt x="3027717" y="2453402"/>
                    <a:pt x="3029360" y="2460110"/>
                    <a:pt x="3034356" y="2464648"/>
                  </a:cubicBezTo>
                  <a:cubicBezTo>
                    <a:pt x="3034816" y="2465108"/>
                    <a:pt x="3035342" y="2465568"/>
                    <a:pt x="3035868" y="2465963"/>
                  </a:cubicBezTo>
                  <a:cubicBezTo>
                    <a:pt x="3034225" y="2466686"/>
                    <a:pt x="3032516" y="2467476"/>
                    <a:pt x="3030675" y="2468199"/>
                  </a:cubicBezTo>
                  <a:cubicBezTo>
                    <a:pt x="2918859" y="2494964"/>
                    <a:pt x="2806648" y="2524426"/>
                    <a:pt x="2692005" y="2535605"/>
                  </a:cubicBezTo>
                  <a:cubicBezTo>
                    <a:pt x="2653024" y="2540274"/>
                    <a:pt x="2614634" y="2548758"/>
                    <a:pt x="2576179" y="2556583"/>
                  </a:cubicBezTo>
                  <a:cubicBezTo>
                    <a:pt x="2573155" y="2553493"/>
                    <a:pt x="2569737" y="2550730"/>
                    <a:pt x="2566713" y="2548363"/>
                  </a:cubicBezTo>
                  <a:cubicBezTo>
                    <a:pt x="2504330" y="2500949"/>
                    <a:pt x="2442275" y="2453008"/>
                    <a:pt x="2378709" y="2407106"/>
                  </a:cubicBezTo>
                  <a:cubicBezTo>
                    <a:pt x="2255586" y="2315828"/>
                    <a:pt x="2135421" y="2220472"/>
                    <a:pt x="2013087" y="2128208"/>
                  </a:cubicBezTo>
                  <a:cubicBezTo>
                    <a:pt x="2010589" y="2126761"/>
                    <a:pt x="2008157" y="2124985"/>
                    <a:pt x="2005659" y="2123144"/>
                  </a:cubicBezTo>
                  <a:cubicBezTo>
                    <a:pt x="2005856" y="2116699"/>
                    <a:pt x="2006185" y="2110255"/>
                    <a:pt x="2006382" y="2103810"/>
                  </a:cubicBezTo>
                  <a:cubicBezTo>
                    <a:pt x="2015848" y="1893042"/>
                    <a:pt x="2036292" y="1683260"/>
                    <a:pt x="2045561" y="1471900"/>
                  </a:cubicBezTo>
                  <a:cubicBezTo>
                    <a:pt x="2052923" y="1293092"/>
                    <a:pt x="2048256" y="1114876"/>
                    <a:pt x="2063178" y="936331"/>
                  </a:cubicBezTo>
                  <a:cubicBezTo>
                    <a:pt x="2063638" y="924954"/>
                    <a:pt x="2064755" y="913446"/>
                    <a:pt x="2065610" y="901938"/>
                  </a:cubicBezTo>
                  <a:cubicBezTo>
                    <a:pt x="2089538" y="919430"/>
                    <a:pt x="2115306" y="934621"/>
                    <a:pt x="2139431" y="951720"/>
                  </a:cubicBezTo>
                  <a:cubicBezTo>
                    <a:pt x="2166054" y="969147"/>
                    <a:pt x="2192874" y="990454"/>
                    <a:pt x="2220154" y="1008407"/>
                  </a:cubicBezTo>
                  <a:cubicBezTo>
                    <a:pt x="2160335" y="1031292"/>
                    <a:pt x="2111296" y="1094687"/>
                    <a:pt x="2186761" y="1136314"/>
                  </a:cubicBezTo>
                  <a:cubicBezTo>
                    <a:pt x="2153630" y="1172747"/>
                    <a:pt x="2143244" y="1251267"/>
                    <a:pt x="2195569" y="1275204"/>
                  </a:cubicBezTo>
                  <a:cubicBezTo>
                    <a:pt x="2167500" y="1334917"/>
                    <a:pt x="2216145" y="1387987"/>
                    <a:pt x="2275110" y="1396076"/>
                  </a:cubicBezTo>
                  <a:cubicBezTo>
                    <a:pt x="2282538" y="1398049"/>
                    <a:pt x="2292266" y="1398114"/>
                    <a:pt x="2299234" y="1394563"/>
                  </a:cubicBezTo>
                  <a:cubicBezTo>
                    <a:pt x="2301864" y="1398312"/>
                    <a:pt x="2305940" y="1401074"/>
                    <a:pt x="2310738" y="1401863"/>
                  </a:cubicBezTo>
                  <a:cubicBezTo>
                    <a:pt x="2324214" y="1404559"/>
                    <a:pt x="2337690" y="1400350"/>
                    <a:pt x="2349391" y="1393642"/>
                  </a:cubicBezTo>
                  <a:cubicBezTo>
                    <a:pt x="2396523" y="1409425"/>
                    <a:pt x="2462325" y="1376544"/>
                    <a:pt x="2468964" y="1324723"/>
                  </a:cubicBezTo>
                  <a:cubicBezTo>
                    <a:pt x="2516031" y="1329524"/>
                    <a:pt x="2582424" y="1291842"/>
                    <a:pt x="2586696" y="1242915"/>
                  </a:cubicBezTo>
                  <a:cubicBezTo>
                    <a:pt x="2608981" y="1264156"/>
                    <a:pt x="2654536" y="1292632"/>
                    <a:pt x="2662095" y="1297893"/>
                  </a:cubicBezTo>
                  <a:cubicBezTo>
                    <a:pt x="2762276" y="1360038"/>
                    <a:pt x="2861669" y="1423367"/>
                    <a:pt x="2960272" y="1487946"/>
                  </a:cubicBezTo>
                  <a:cubicBezTo>
                    <a:pt x="3015161" y="1524181"/>
                    <a:pt x="3065581" y="1567255"/>
                    <a:pt x="3122113" y="1600925"/>
                  </a:cubicBezTo>
                  <a:cubicBezTo>
                    <a:pt x="3119813" y="1619668"/>
                    <a:pt x="3117512" y="1638476"/>
                    <a:pt x="3115343" y="1657218"/>
                  </a:cubicBezTo>
                  <a:cubicBezTo>
                    <a:pt x="3102918" y="1732450"/>
                    <a:pt x="3087734" y="1807353"/>
                    <a:pt x="3081752" y="1883572"/>
                  </a:cubicBezTo>
                  <a:close/>
                  <a:moveTo>
                    <a:pt x="3216181" y="916734"/>
                  </a:moveTo>
                  <a:cubicBezTo>
                    <a:pt x="3192911" y="1083507"/>
                    <a:pt x="3167997" y="1250083"/>
                    <a:pt x="3145449" y="1416922"/>
                  </a:cubicBezTo>
                  <a:cubicBezTo>
                    <a:pt x="3108506" y="1392590"/>
                    <a:pt x="3070971" y="1368982"/>
                    <a:pt x="3035145" y="1343006"/>
                  </a:cubicBezTo>
                  <a:cubicBezTo>
                    <a:pt x="2915835" y="1261592"/>
                    <a:pt x="2791134" y="1188530"/>
                    <a:pt x="2661504" y="1124806"/>
                  </a:cubicBezTo>
                  <a:cubicBezTo>
                    <a:pt x="2657034" y="1123294"/>
                    <a:pt x="2639154" y="1112509"/>
                    <a:pt x="2623180" y="1105472"/>
                  </a:cubicBezTo>
                  <a:cubicBezTo>
                    <a:pt x="2618315" y="1093964"/>
                    <a:pt x="2610690" y="1083770"/>
                    <a:pt x="2600172" y="1076734"/>
                  </a:cubicBezTo>
                  <a:cubicBezTo>
                    <a:pt x="2626992" y="1045431"/>
                    <a:pt x="2614240" y="996109"/>
                    <a:pt x="2582095" y="973684"/>
                  </a:cubicBezTo>
                  <a:cubicBezTo>
                    <a:pt x="2560402" y="957638"/>
                    <a:pt x="2533582" y="958033"/>
                    <a:pt x="2508077" y="961584"/>
                  </a:cubicBezTo>
                  <a:cubicBezTo>
                    <a:pt x="2508340" y="961255"/>
                    <a:pt x="2508603" y="960861"/>
                    <a:pt x="2508603" y="960335"/>
                  </a:cubicBezTo>
                  <a:cubicBezTo>
                    <a:pt x="2508603" y="959151"/>
                    <a:pt x="2507617" y="958230"/>
                    <a:pt x="2506499" y="958230"/>
                  </a:cubicBezTo>
                  <a:cubicBezTo>
                    <a:pt x="2505382" y="958230"/>
                    <a:pt x="2504396" y="959217"/>
                    <a:pt x="2504396" y="960335"/>
                  </a:cubicBezTo>
                  <a:cubicBezTo>
                    <a:pt x="2504396" y="961058"/>
                    <a:pt x="2504790" y="961584"/>
                    <a:pt x="2505316" y="961979"/>
                  </a:cubicBezTo>
                  <a:cubicBezTo>
                    <a:pt x="2503344" y="962242"/>
                    <a:pt x="2501372" y="962570"/>
                    <a:pt x="2499400" y="962899"/>
                  </a:cubicBezTo>
                  <a:cubicBezTo>
                    <a:pt x="2492037" y="896150"/>
                    <a:pt x="2422160" y="890100"/>
                    <a:pt x="2374962" y="918773"/>
                  </a:cubicBezTo>
                  <a:cubicBezTo>
                    <a:pt x="2372135" y="915616"/>
                    <a:pt x="2368783" y="912920"/>
                    <a:pt x="2365627" y="910815"/>
                  </a:cubicBezTo>
                  <a:cubicBezTo>
                    <a:pt x="2335323" y="890561"/>
                    <a:pt x="2304822" y="870635"/>
                    <a:pt x="2273926" y="851301"/>
                  </a:cubicBezTo>
                  <a:cubicBezTo>
                    <a:pt x="2345315" y="839989"/>
                    <a:pt x="2416441" y="827100"/>
                    <a:pt x="2487764" y="815723"/>
                  </a:cubicBezTo>
                  <a:cubicBezTo>
                    <a:pt x="2565661" y="803952"/>
                    <a:pt x="2644281" y="798756"/>
                    <a:pt x="2722572" y="790668"/>
                  </a:cubicBezTo>
                  <a:cubicBezTo>
                    <a:pt x="2799417" y="782119"/>
                    <a:pt x="2875999" y="771005"/>
                    <a:pt x="2953041" y="764363"/>
                  </a:cubicBezTo>
                  <a:cubicBezTo>
                    <a:pt x="3041982" y="758576"/>
                    <a:pt x="3130199" y="742595"/>
                    <a:pt x="3217298" y="723985"/>
                  </a:cubicBezTo>
                  <a:cubicBezTo>
                    <a:pt x="3227750" y="720105"/>
                    <a:pt x="3241226" y="720302"/>
                    <a:pt x="3251678" y="715830"/>
                  </a:cubicBezTo>
                  <a:cubicBezTo>
                    <a:pt x="3245236" y="783565"/>
                    <a:pt x="3225844" y="849393"/>
                    <a:pt x="3216181" y="9167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7" name="Google Shape;2357;p24"/>
            <p:cNvSpPr/>
            <p:nvPr/>
          </p:nvSpPr>
          <p:spPr>
            <a:xfrm>
              <a:off x="8244989" y="1957984"/>
              <a:ext cx="565326" cy="473488"/>
            </a:xfrm>
            <a:custGeom>
              <a:rect b="b" l="l" r="r" t="t"/>
              <a:pathLst>
                <a:path extrusionOk="0" h="473488" w="565326">
                  <a:moveTo>
                    <a:pt x="461067" y="13766"/>
                  </a:moveTo>
                  <a:cubicBezTo>
                    <a:pt x="406375" y="23236"/>
                    <a:pt x="352340" y="36783"/>
                    <a:pt x="297056" y="44477"/>
                  </a:cubicBezTo>
                  <a:cubicBezTo>
                    <a:pt x="228823" y="55657"/>
                    <a:pt x="160720" y="67034"/>
                    <a:pt x="92158" y="76372"/>
                  </a:cubicBezTo>
                  <a:cubicBezTo>
                    <a:pt x="70531" y="79726"/>
                    <a:pt x="48970" y="84790"/>
                    <a:pt x="28197" y="91892"/>
                  </a:cubicBezTo>
                  <a:cubicBezTo>
                    <a:pt x="10383" y="95575"/>
                    <a:pt x="1377" y="106623"/>
                    <a:pt x="588" y="124707"/>
                  </a:cubicBezTo>
                  <a:cubicBezTo>
                    <a:pt x="851" y="138452"/>
                    <a:pt x="-3224" y="155944"/>
                    <a:pt x="6965" y="166927"/>
                  </a:cubicBezTo>
                  <a:cubicBezTo>
                    <a:pt x="10449" y="226836"/>
                    <a:pt x="7228" y="287009"/>
                    <a:pt x="13078" y="346853"/>
                  </a:cubicBezTo>
                  <a:cubicBezTo>
                    <a:pt x="11698" y="359873"/>
                    <a:pt x="24911" y="369409"/>
                    <a:pt x="37335" y="369146"/>
                  </a:cubicBezTo>
                  <a:cubicBezTo>
                    <a:pt x="59685" y="369935"/>
                    <a:pt x="81706" y="367502"/>
                    <a:pt x="103662" y="363753"/>
                  </a:cubicBezTo>
                  <a:cubicBezTo>
                    <a:pt x="103793" y="367042"/>
                    <a:pt x="103991" y="369935"/>
                    <a:pt x="104056" y="371842"/>
                  </a:cubicBezTo>
                  <a:cubicBezTo>
                    <a:pt x="116678" y="439249"/>
                    <a:pt x="181624" y="478048"/>
                    <a:pt x="247426" y="473971"/>
                  </a:cubicBezTo>
                  <a:cubicBezTo>
                    <a:pt x="323876" y="478311"/>
                    <a:pt x="396909" y="410774"/>
                    <a:pt x="392833" y="333174"/>
                  </a:cubicBezTo>
                  <a:cubicBezTo>
                    <a:pt x="392833" y="327255"/>
                    <a:pt x="391979" y="321468"/>
                    <a:pt x="390072" y="316010"/>
                  </a:cubicBezTo>
                  <a:cubicBezTo>
                    <a:pt x="439571" y="305685"/>
                    <a:pt x="488150" y="293717"/>
                    <a:pt x="539555" y="287535"/>
                  </a:cubicBezTo>
                  <a:cubicBezTo>
                    <a:pt x="573409" y="281814"/>
                    <a:pt x="567887" y="237884"/>
                    <a:pt x="569465" y="211974"/>
                  </a:cubicBezTo>
                  <a:cubicBezTo>
                    <a:pt x="569136" y="153511"/>
                    <a:pt x="566178" y="95114"/>
                    <a:pt x="560919" y="36915"/>
                  </a:cubicBezTo>
                  <a:cubicBezTo>
                    <a:pt x="561971" y="-24902"/>
                    <a:pt x="496893" y="8374"/>
                    <a:pt x="461067" y="13766"/>
                  </a:cubicBezTo>
                  <a:close/>
                  <a:moveTo>
                    <a:pt x="255840" y="441353"/>
                  </a:moveTo>
                  <a:cubicBezTo>
                    <a:pt x="195955" y="447009"/>
                    <a:pt x="146522" y="424781"/>
                    <a:pt x="122857" y="367173"/>
                  </a:cubicBezTo>
                  <a:cubicBezTo>
                    <a:pt x="122134" y="364937"/>
                    <a:pt x="121476" y="362701"/>
                    <a:pt x="120819" y="360465"/>
                  </a:cubicBezTo>
                  <a:cubicBezTo>
                    <a:pt x="144418" y="355928"/>
                    <a:pt x="167886" y="350535"/>
                    <a:pt x="191485" y="346787"/>
                  </a:cubicBezTo>
                  <a:cubicBezTo>
                    <a:pt x="238289" y="338632"/>
                    <a:pt x="285553" y="334029"/>
                    <a:pt x="332422" y="326598"/>
                  </a:cubicBezTo>
                  <a:cubicBezTo>
                    <a:pt x="341296" y="325217"/>
                    <a:pt x="350105" y="323704"/>
                    <a:pt x="358914" y="322060"/>
                  </a:cubicBezTo>
                  <a:cubicBezTo>
                    <a:pt x="365290" y="382035"/>
                    <a:pt x="317237" y="440169"/>
                    <a:pt x="255840" y="441353"/>
                  </a:cubicBezTo>
                  <a:close/>
                  <a:moveTo>
                    <a:pt x="532127" y="254325"/>
                  </a:moveTo>
                  <a:cubicBezTo>
                    <a:pt x="450812" y="264781"/>
                    <a:pt x="371995" y="289179"/>
                    <a:pt x="290548" y="298912"/>
                  </a:cubicBezTo>
                  <a:cubicBezTo>
                    <a:pt x="243153" y="305422"/>
                    <a:pt x="195560" y="311407"/>
                    <a:pt x="148757" y="321337"/>
                  </a:cubicBezTo>
                  <a:cubicBezTo>
                    <a:pt x="117532" y="328176"/>
                    <a:pt x="85716" y="334686"/>
                    <a:pt x="53506" y="337185"/>
                  </a:cubicBezTo>
                  <a:cubicBezTo>
                    <a:pt x="49496" y="337449"/>
                    <a:pt x="45552" y="337580"/>
                    <a:pt x="41542" y="337514"/>
                  </a:cubicBezTo>
                  <a:cubicBezTo>
                    <a:pt x="30104" y="282340"/>
                    <a:pt x="33785" y="225521"/>
                    <a:pt x="24713" y="169623"/>
                  </a:cubicBezTo>
                  <a:cubicBezTo>
                    <a:pt x="41673" y="161403"/>
                    <a:pt x="31353" y="140359"/>
                    <a:pt x="34771" y="125431"/>
                  </a:cubicBezTo>
                  <a:cubicBezTo>
                    <a:pt x="88411" y="106425"/>
                    <a:pt x="145996" y="104650"/>
                    <a:pt x="201674" y="94654"/>
                  </a:cubicBezTo>
                  <a:cubicBezTo>
                    <a:pt x="310532" y="77753"/>
                    <a:pt x="418733" y="57301"/>
                    <a:pt x="526474" y="34481"/>
                  </a:cubicBezTo>
                  <a:cubicBezTo>
                    <a:pt x="531995" y="107215"/>
                    <a:pt x="540475" y="181723"/>
                    <a:pt x="532127" y="2543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8" name="Google Shape;2358;p24"/>
            <p:cNvSpPr/>
            <p:nvPr/>
          </p:nvSpPr>
          <p:spPr>
            <a:xfrm>
              <a:off x="8337688" y="2083148"/>
              <a:ext cx="322104" cy="78914"/>
            </a:xfrm>
            <a:custGeom>
              <a:rect b="b" l="l" r="r" t="t"/>
              <a:pathLst>
                <a:path extrusionOk="0" h="78914" w="322104">
                  <a:moveTo>
                    <a:pt x="307562" y="267"/>
                  </a:moveTo>
                  <a:cubicBezTo>
                    <a:pt x="261876" y="8882"/>
                    <a:pt x="215532" y="13354"/>
                    <a:pt x="169846" y="22232"/>
                  </a:cubicBezTo>
                  <a:cubicBezTo>
                    <a:pt x="115351" y="32885"/>
                    <a:pt x="60199" y="40645"/>
                    <a:pt x="7611" y="59256"/>
                  </a:cubicBezTo>
                  <a:cubicBezTo>
                    <a:pt x="2615" y="60703"/>
                    <a:pt x="-672" y="65701"/>
                    <a:pt x="117" y="70830"/>
                  </a:cubicBezTo>
                  <a:cubicBezTo>
                    <a:pt x="2549" y="90296"/>
                    <a:pt x="45934" y="71159"/>
                    <a:pt x="59410" y="70304"/>
                  </a:cubicBezTo>
                  <a:cubicBezTo>
                    <a:pt x="87874" y="64583"/>
                    <a:pt x="116732" y="62018"/>
                    <a:pt x="145327" y="57480"/>
                  </a:cubicBezTo>
                  <a:cubicBezTo>
                    <a:pt x="186806" y="50312"/>
                    <a:pt x="228680" y="45972"/>
                    <a:pt x="270356" y="40119"/>
                  </a:cubicBezTo>
                  <a:cubicBezTo>
                    <a:pt x="286790" y="36042"/>
                    <a:pt x="310718" y="39067"/>
                    <a:pt x="323339" y="26967"/>
                  </a:cubicBezTo>
                  <a:cubicBezTo>
                    <a:pt x="332542" y="15919"/>
                    <a:pt x="321827" y="-2429"/>
                    <a:pt x="307562" y="2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9" name="Google Shape;2359;p24"/>
            <p:cNvSpPr/>
            <p:nvPr/>
          </p:nvSpPr>
          <p:spPr>
            <a:xfrm>
              <a:off x="8355031" y="2154717"/>
              <a:ext cx="249795" cy="65762"/>
            </a:xfrm>
            <a:custGeom>
              <a:rect b="b" l="l" r="r" t="t"/>
              <a:pathLst>
                <a:path extrusionOk="0" h="65762" w="249795">
                  <a:moveTo>
                    <a:pt x="211928" y="3865"/>
                  </a:moveTo>
                  <a:cubicBezTo>
                    <a:pt x="192997" y="8402"/>
                    <a:pt x="173999" y="12677"/>
                    <a:pt x="155001" y="17083"/>
                  </a:cubicBezTo>
                  <a:cubicBezTo>
                    <a:pt x="114837" y="24514"/>
                    <a:pt x="74804" y="32800"/>
                    <a:pt x="35165" y="42533"/>
                  </a:cubicBezTo>
                  <a:cubicBezTo>
                    <a:pt x="24911" y="46544"/>
                    <a:pt x="-10915" y="48846"/>
                    <a:pt x="3284" y="66273"/>
                  </a:cubicBezTo>
                  <a:cubicBezTo>
                    <a:pt x="18929" y="73901"/>
                    <a:pt x="38189" y="63708"/>
                    <a:pt x="54755" y="62788"/>
                  </a:cubicBezTo>
                  <a:cubicBezTo>
                    <a:pt x="116086" y="54107"/>
                    <a:pt x="177154" y="45755"/>
                    <a:pt x="237828" y="33063"/>
                  </a:cubicBezTo>
                  <a:cubicBezTo>
                    <a:pt x="246900" y="31616"/>
                    <a:pt x="253408" y="23264"/>
                    <a:pt x="252093" y="14058"/>
                  </a:cubicBezTo>
                  <a:cubicBezTo>
                    <a:pt x="248412" y="-6592"/>
                    <a:pt x="226259" y="708"/>
                    <a:pt x="211928" y="38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0" name="Google Shape;2360;p24"/>
            <p:cNvSpPr/>
            <p:nvPr/>
          </p:nvSpPr>
          <p:spPr>
            <a:xfrm>
              <a:off x="9536736" y="2389255"/>
              <a:ext cx="420708" cy="440607"/>
            </a:xfrm>
            <a:custGeom>
              <a:rect b="b" l="l" r="r" t="t"/>
              <a:pathLst>
                <a:path extrusionOk="0" h="440607" w="420708">
                  <a:moveTo>
                    <a:pt x="403704" y="247616"/>
                  </a:moveTo>
                  <a:cubicBezTo>
                    <a:pt x="426711" y="234332"/>
                    <a:pt x="428486" y="199281"/>
                    <a:pt x="411001" y="180801"/>
                  </a:cubicBezTo>
                  <a:cubicBezTo>
                    <a:pt x="405019" y="175014"/>
                    <a:pt x="396210" y="176593"/>
                    <a:pt x="389242" y="172976"/>
                  </a:cubicBezTo>
                  <a:cubicBezTo>
                    <a:pt x="381157" y="168833"/>
                    <a:pt x="377673" y="158574"/>
                    <a:pt x="381222" y="150353"/>
                  </a:cubicBezTo>
                  <a:cubicBezTo>
                    <a:pt x="384509" y="142265"/>
                    <a:pt x="393778" y="139503"/>
                    <a:pt x="398971" y="132926"/>
                  </a:cubicBezTo>
                  <a:cubicBezTo>
                    <a:pt x="417640" y="114776"/>
                    <a:pt x="407451" y="82750"/>
                    <a:pt x="386153" y="71373"/>
                  </a:cubicBezTo>
                  <a:cubicBezTo>
                    <a:pt x="368864" y="61377"/>
                    <a:pt x="348880" y="66441"/>
                    <a:pt x="330080" y="68085"/>
                  </a:cubicBezTo>
                  <a:cubicBezTo>
                    <a:pt x="320285" y="69005"/>
                    <a:pt x="308913" y="69400"/>
                    <a:pt x="302142" y="60785"/>
                  </a:cubicBezTo>
                  <a:cubicBezTo>
                    <a:pt x="293399" y="47304"/>
                    <a:pt x="300499" y="28890"/>
                    <a:pt x="289916" y="15804"/>
                  </a:cubicBezTo>
                  <a:cubicBezTo>
                    <a:pt x="261978" y="-18393"/>
                    <a:pt x="200515" y="9030"/>
                    <a:pt x="180729" y="40201"/>
                  </a:cubicBezTo>
                  <a:cubicBezTo>
                    <a:pt x="175864" y="47764"/>
                    <a:pt x="172840" y="55853"/>
                    <a:pt x="171000" y="64336"/>
                  </a:cubicBezTo>
                  <a:cubicBezTo>
                    <a:pt x="170211" y="68150"/>
                    <a:pt x="170079" y="76831"/>
                    <a:pt x="164032" y="74858"/>
                  </a:cubicBezTo>
                  <a:cubicBezTo>
                    <a:pt x="163177" y="74201"/>
                    <a:pt x="162454" y="73543"/>
                    <a:pt x="161797" y="72754"/>
                  </a:cubicBezTo>
                  <a:cubicBezTo>
                    <a:pt x="161271" y="73083"/>
                    <a:pt x="160679" y="73346"/>
                    <a:pt x="160022" y="73543"/>
                  </a:cubicBezTo>
                  <a:cubicBezTo>
                    <a:pt x="156998" y="73938"/>
                    <a:pt x="154040" y="72228"/>
                    <a:pt x="152857" y="69466"/>
                  </a:cubicBezTo>
                  <a:cubicBezTo>
                    <a:pt x="146612" y="59141"/>
                    <a:pt x="137014" y="51447"/>
                    <a:pt x="127220" y="44673"/>
                  </a:cubicBezTo>
                  <a:cubicBezTo>
                    <a:pt x="89750" y="18566"/>
                    <a:pt x="58658" y="30074"/>
                    <a:pt x="78707" y="78081"/>
                  </a:cubicBezTo>
                  <a:cubicBezTo>
                    <a:pt x="83111" y="91693"/>
                    <a:pt x="71542" y="102281"/>
                    <a:pt x="59775" y="106490"/>
                  </a:cubicBezTo>
                  <a:cubicBezTo>
                    <a:pt x="31772" y="116946"/>
                    <a:pt x="-23906" y="148446"/>
                    <a:pt x="11328" y="181327"/>
                  </a:cubicBezTo>
                  <a:cubicBezTo>
                    <a:pt x="19413" y="190534"/>
                    <a:pt x="35650" y="191060"/>
                    <a:pt x="40186" y="202963"/>
                  </a:cubicBezTo>
                  <a:cubicBezTo>
                    <a:pt x="43144" y="217431"/>
                    <a:pt x="28945" y="227756"/>
                    <a:pt x="22503" y="239264"/>
                  </a:cubicBezTo>
                  <a:cubicBezTo>
                    <a:pt x="10342" y="258335"/>
                    <a:pt x="7712" y="283588"/>
                    <a:pt x="13563" y="305224"/>
                  </a:cubicBezTo>
                  <a:cubicBezTo>
                    <a:pt x="23095" y="338828"/>
                    <a:pt x="55962" y="313378"/>
                    <a:pt x="59052" y="341393"/>
                  </a:cubicBezTo>
                  <a:cubicBezTo>
                    <a:pt x="59315" y="348758"/>
                    <a:pt x="54450" y="354611"/>
                    <a:pt x="51295" y="360793"/>
                  </a:cubicBezTo>
                  <a:cubicBezTo>
                    <a:pt x="30391" y="404064"/>
                    <a:pt x="73054" y="435696"/>
                    <a:pt x="112889" y="438261"/>
                  </a:cubicBezTo>
                  <a:cubicBezTo>
                    <a:pt x="119594" y="437801"/>
                    <a:pt x="126628" y="440365"/>
                    <a:pt x="130638" y="445363"/>
                  </a:cubicBezTo>
                  <a:cubicBezTo>
                    <a:pt x="135371" y="442864"/>
                    <a:pt x="141353" y="442404"/>
                    <a:pt x="147006" y="443193"/>
                  </a:cubicBezTo>
                  <a:cubicBezTo>
                    <a:pt x="153580" y="442009"/>
                    <a:pt x="159167" y="438064"/>
                    <a:pt x="165215" y="435499"/>
                  </a:cubicBezTo>
                  <a:cubicBezTo>
                    <a:pt x="173169" y="432013"/>
                    <a:pt x="182306" y="433066"/>
                    <a:pt x="189537" y="437537"/>
                  </a:cubicBezTo>
                  <a:cubicBezTo>
                    <a:pt x="196702" y="440563"/>
                    <a:pt x="205445" y="437603"/>
                    <a:pt x="212610" y="436814"/>
                  </a:cubicBezTo>
                  <a:cubicBezTo>
                    <a:pt x="235355" y="433329"/>
                    <a:pt x="259283" y="418598"/>
                    <a:pt x="263161" y="394266"/>
                  </a:cubicBezTo>
                  <a:cubicBezTo>
                    <a:pt x="262306" y="383086"/>
                    <a:pt x="261255" y="368882"/>
                    <a:pt x="273942" y="364081"/>
                  </a:cubicBezTo>
                  <a:cubicBezTo>
                    <a:pt x="280121" y="361450"/>
                    <a:pt x="286432" y="363160"/>
                    <a:pt x="292545" y="364739"/>
                  </a:cubicBezTo>
                  <a:cubicBezTo>
                    <a:pt x="309242" y="366909"/>
                    <a:pt x="326859" y="363489"/>
                    <a:pt x="342044" y="356452"/>
                  </a:cubicBezTo>
                  <a:cubicBezTo>
                    <a:pt x="363342" y="345010"/>
                    <a:pt x="396079" y="314562"/>
                    <a:pt x="369850" y="292268"/>
                  </a:cubicBezTo>
                  <a:cubicBezTo>
                    <a:pt x="353350" y="267147"/>
                    <a:pt x="387862" y="257941"/>
                    <a:pt x="403704" y="247616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1" name="Google Shape;2361;p24"/>
            <p:cNvSpPr/>
            <p:nvPr/>
          </p:nvSpPr>
          <p:spPr>
            <a:xfrm>
              <a:off x="9053929" y="2085125"/>
              <a:ext cx="499590" cy="236744"/>
            </a:xfrm>
            <a:custGeom>
              <a:rect b="b" l="l" r="r" t="t"/>
              <a:pathLst>
                <a:path extrusionOk="0" h="236744" w="499590">
                  <a:moveTo>
                    <a:pt x="408021" y="233917"/>
                  </a:moveTo>
                  <a:cubicBezTo>
                    <a:pt x="438785" y="227669"/>
                    <a:pt x="469681" y="221948"/>
                    <a:pt x="500642" y="216621"/>
                  </a:cubicBezTo>
                  <a:cubicBezTo>
                    <a:pt x="487956" y="207020"/>
                    <a:pt x="475334" y="197353"/>
                    <a:pt x="462056" y="188541"/>
                  </a:cubicBezTo>
                  <a:cubicBezTo>
                    <a:pt x="393756" y="142704"/>
                    <a:pt x="324340" y="98446"/>
                    <a:pt x="256500" y="51952"/>
                  </a:cubicBezTo>
                  <a:cubicBezTo>
                    <a:pt x="249795" y="46691"/>
                    <a:pt x="207724" y="20321"/>
                    <a:pt x="186755" y="0"/>
                  </a:cubicBezTo>
                  <a:cubicBezTo>
                    <a:pt x="154019" y="5787"/>
                    <a:pt x="121217" y="11245"/>
                    <a:pt x="88283" y="16243"/>
                  </a:cubicBezTo>
                  <a:cubicBezTo>
                    <a:pt x="58702" y="21570"/>
                    <a:pt x="29778" y="30579"/>
                    <a:pt x="0" y="33407"/>
                  </a:cubicBezTo>
                  <a:cubicBezTo>
                    <a:pt x="6245" y="36761"/>
                    <a:pt x="12227" y="40378"/>
                    <a:pt x="17223" y="42219"/>
                  </a:cubicBezTo>
                  <a:cubicBezTo>
                    <a:pt x="31619" y="51426"/>
                    <a:pt x="47658" y="57937"/>
                    <a:pt x="63106" y="65302"/>
                  </a:cubicBezTo>
                  <a:cubicBezTo>
                    <a:pt x="65867" y="64907"/>
                    <a:pt x="68759" y="65236"/>
                    <a:pt x="71652" y="66683"/>
                  </a:cubicBezTo>
                  <a:cubicBezTo>
                    <a:pt x="114906" y="87201"/>
                    <a:pt x="155991" y="111599"/>
                    <a:pt x="198390" y="133761"/>
                  </a:cubicBezTo>
                  <a:cubicBezTo>
                    <a:pt x="234808" y="154344"/>
                    <a:pt x="266624" y="181701"/>
                    <a:pt x="302252" y="203206"/>
                  </a:cubicBezTo>
                  <a:cubicBezTo>
                    <a:pt x="326377" y="218397"/>
                    <a:pt x="350699" y="228787"/>
                    <a:pt x="374956" y="242203"/>
                  </a:cubicBezTo>
                  <a:cubicBezTo>
                    <a:pt x="385145" y="237270"/>
                    <a:pt x="397306" y="236876"/>
                    <a:pt x="408021" y="233917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2" name="Google Shape;2362;p24"/>
            <p:cNvSpPr/>
            <p:nvPr/>
          </p:nvSpPr>
          <p:spPr>
            <a:xfrm>
              <a:off x="9943398" y="2595967"/>
              <a:ext cx="558752" cy="427455"/>
            </a:xfrm>
            <a:custGeom>
              <a:rect b="b" l="l" r="r" t="t"/>
              <a:pathLst>
                <a:path extrusionOk="0" h="427455" w="558752">
                  <a:moveTo>
                    <a:pt x="395071" y="210374"/>
                  </a:moveTo>
                  <a:cubicBezTo>
                    <a:pt x="318423" y="158158"/>
                    <a:pt x="240132" y="109560"/>
                    <a:pt x="160198" y="62803"/>
                  </a:cubicBezTo>
                  <a:cubicBezTo>
                    <a:pt x="124372" y="41430"/>
                    <a:pt x="84865" y="22688"/>
                    <a:pt x="49236" y="0"/>
                  </a:cubicBezTo>
                  <a:cubicBezTo>
                    <a:pt x="49959" y="10522"/>
                    <a:pt x="48710" y="21175"/>
                    <a:pt x="45686" y="30843"/>
                  </a:cubicBezTo>
                  <a:cubicBezTo>
                    <a:pt x="38850" y="52939"/>
                    <a:pt x="19983" y="68130"/>
                    <a:pt x="0" y="78192"/>
                  </a:cubicBezTo>
                  <a:cubicBezTo>
                    <a:pt x="1709" y="81677"/>
                    <a:pt x="3090" y="85162"/>
                    <a:pt x="4141" y="88648"/>
                  </a:cubicBezTo>
                  <a:cubicBezTo>
                    <a:pt x="5456" y="89174"/>
                    <a:pt x="6639" y="89831"/>
                    <a:pt x="7823" y="90489"/>
                  </a:cubicBezTo>
                  <a:cubicBezTo>
                    <a:pt x="25374" y="101340"/>
                    <a:pt x="40690" y="113309"/>
                    <a:pt x="58044" y="123699"/>
                  </a:cubicBezTo>
                  <a:cubicBezTo>
                    <a:pt x="102022" y="150399"/>
                    <a:pt x="147379" y="174862"/>
                    <a:pt x="192211" y="199918"/>
                  </a:cubicBezTo>
                  <a:cubicBezTo>
                    <a:pt x="227840" y="218989"/>
                    <a:pt x="261365" y="241545"/>
                    <a:pt x="295219" y="263444"/>
                  </a:cubicBezTo>
                  <a:cubicBezTo>
                    <a:pt x="373247" y="307768"/>
                    <a:pt x="445951" y="360378"/>
                    <a:pt x="518457" y="412987"/>
                  </a:cubicBezTo>
                  <a:cubicBezTo>
                    <a:pt x="527857" y="419301"/>
                    <a:pt x="537060" y="425811"/>
                    <a:pt x="545934" y="432913"/>
                  </a:cubicBezTo>
                  <a:cubicBezTo>
                    <a:pt x="550602" y="395560"/>
                    <a:pt x="555400" y="358207"/>
                    <a:pt x="560396" y="320854"/>
                  </a:cubicBezTo>
                  <a:cubicBezTo>
                    <a:pt x="503403" y="287053"/>
                    <a:pt x="450289" y="246477"/>
                    <a:pt x="395071" y="21037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3" name="Google Shape;2363;p24"/>
            <p:cNvSpPr/>
            <p:nvPr/>
          </p:nvSpPr>
          <p:spPr>
            <a:xfrm>
              <a:off x="9429411" y="2322856"/>
              <a:ext cx="282663" cy="111795"/>
            </a:xfrm>
            <a:custGeom>
              <a:rect b="b" l="l" r="r" t="t"/>
              <a:pathLst>
                <a:path extrusionOk="0" h="111795" w="282663">
                  <a:moveTo>
                    <a:pt x="155531" y="0"/>
                  </a:moveTo>
                  <a:cubicBezTo>
                    <a:pt x="142909" y="1841"/>
                    <a:pt x="130354" y="3551"/>
                    <a:pt x="117733" y="5261"/>
                  </a:cubicBezTo>
                  <a:cubicBezTo>
                    <a:pt x="82367" y="9667"/>
                    <a:pt x="46935" y="17559"/>
                    <a:pt x="11307" y="19137"/>
                  </a:cubicBezTo>
                  <a:cubicBezTo>
                    <a:pt x="10255" y="25450"/>
                    <a:pt x="5522" y="27949"/>
                    <a:pt x="66" y="28146"/>
                  </a:cubicBezTo>
                  <a:cubicBezTo>
                    <a:pt x="0" y="28672"/>
                    <a:pt x="0" y="29198"/>
                    <a:pt x="0" y="29725"/>
                  </a:cubicBezTo>
                  <a:cubicBezTo>
                    <a:pt x="49367" y="60633"/>
                    <a:pt x="102482" y="85360"/>
                    <a:pt x="152375" y="115479"/>
                  </a:cubicBezTo>
                  <a:cubicBezTo>
                    <a:pt x="153493" y="72076"/>
                    <a:pt x="200691" y="52939"/>
                    <a:pt x="242564" y="88976"/>
                  </a:cubicBezTo>
                  <a:cubicBezTo>
                    <a:pt x="247429" y="91739"/>
                    <a:pt x="258933" y="103313"/>
                    <a:pt x="266427" y="114821"/>
                  </a:cubicBezTo>
                  <a:cubicBezTo>
                    <a:pt x="268662" y="105220"/>
                    <a:pt x="273263" y="95618"/>
                    <a:pt x="276944" y="90029"/>
                  </a:cubicBezTo>
                  <a:cubicBezTo>
                    <a:pt x="278785" y="87069"/>
                    <a:pt x="280888" y="84176"/>
                    <a:pt x="283123" y="81414"/>
                  </a:cubicBezTo>
                  <a:cubicBezTo>
                    <a:pt x="279048" y="78981"/>
                    <a:pt x="275235" y="76153"/>
                    <a:pt x="271685" y="73654"/>
                  </a:cubicBezTo>
                  <a:cubicBezTo>
                    <a:pt x="255120" y="62211"/>
                    <a:pt x="237897" y="51755"/>
                    <a:pt x="220872" y="41101"/>
                  </a:cubicBezTo>
                  <a:cubicBezTo>
                    <a:pt x="199573" y="26568"/>
                    <a:pt x="177749" y="13087"/>
                    <a:pt x="155531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4" name="Google Shape;2364;p24"/>
            <p:cNvSpPr/>
            <p:nvPr/>
          </p:nvSpPr>
          <p:spPr>
            <a:xfrm>
              <a:off x="9358219" y="3602130"/>
              <a:ext cx="532458" cy="447183"/>
            </a:xfrm>
            <a:custGeom>
              <a:rect b="b" l="l" r="r" t="t"/>
              <a:pathLst>
                <a:path extrusionOk="0" h="447183" w="532458">
                  <a:moveTo>
                    <a:pt x="0" y="150267"/>
                  </a:moveTo>
                  <a:cubicBezTo>
                    <a:pt x="30107" y="168746"/>
                    <a:pt x="55481" y="195314"/>
                    <a:pt x="83879" y="216292"/>
                  </a:cubicBezTo>
                  <a:cubicBezTo>
                    <a:pt x="147905" y="266601"/>
                    <a:pt x="213312" y="315133"/>
                    <a:pt x="277273" y="365441"/>
                  </a:cubicBezTo>
                  <a:cubicBezTo>
                    <a:pt x="313493" y="393851"/>
                    <a:pt x="350568" y="421273"/>
                    <a:pt x="386657" y="449683"/>
                  </a:cubicBezTo>
                  <a:cubicBezTo>
                    <a:pt x="424784" y="445540"/>
                    <a:pt x="462845" y="441199"/>
                    <a:pt x="499591" y="432059"/>
                  </a:cubicBezTo>
                  <a:cubicBezTo>
                    <a:pt x="512409" y="430480"/>
                    <a:pt x="525162" y="428573"/>
                    <a:pt x="537783" y="426337"/>
                  </a:cubicBezTo>
                  <a:cubicBezTo>
                    <a:pt x="358194" y="289025"/>
                    <a:pt x="174462" y="155462"/>
                    <a:pt x="10058" y="0"/>
                  </a:cubicBezTo>
                  <a:cubicBezTo>
                    <a:pt x="8086" y="50177"/>
                    <a:pt x="4470" y="100222"/>
                    <a:pt x="0" y="150267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5" name="Google Shape;2365;p24"/>
            <p:cNvSpPr/>
            <p:nvPr/>
          </p:nvSpPr>
          <p:spPr>
            <a:xfrm>
              <a:off x="9015736" y="3375119"/>
              <a:ext cx="315531" cy="341964"/>
            </a:xfrm>
            <a:custGeom>
              <a:rect b="b" l="l" r="r" t="t"/>
              <a:pathLst>
                <a:path extrusionOk="0" h="341964" w="315531">
                  <a:moveTo>
                    <a:pt x="7034" y="0"/>
                  </a:moveTo>
                  <a:cubicBezTo>
                    <a:pt x="4996" y="38471"/>
                    <a:pt x="2629" y="76942"/>
                    <a:pt x="0" y="115347"/>
                  </a:cubicBezTo>
                  <a:cubicBezTo>
                    <a:pt x="2301" y="116399"/>
                    <a:pt x="4339" y="118109"/>
                    <a:pt x="5325" y="120477"/>
                  </a:cubicBezTo>
                  <a:cubicBezTo>
                    <a:pt x="10715" y="125738"/>
                    <a:pt x="16960" y="130078"/>
                    <a:pt x="22087" y="135668"/>
                  </a:cubicBezTo>
                  <a:cubicBezTo>
                    <a:pt x="22153" y="135733"/>
                    <a:pt x="22153" y="135733"/>
                    <a:pt x="22219" y="135799"/>
                  </a:cubicBezTo>
                  <a:cubicBezTo>
                    <a:pt x="87100" y="177690"/>
                    <a:pt x="146854" y="227538"/>
                    <a:pt x="211669" y="269691"/>
                  </a:cubicBezTo>
                  <a:cubicBezTo>
                    <a:pt x="245194" y="294352"/>
                    <a:pt x="280297" y="317040"/>
                    <a:pt x="312639" y="343279"/>
                  </a:cubicBezTo>
                  <a:cubicBezTo>
                    <a:pt x="315860" y="304217"/>
                    <a:pt x="317898" y="265088"/>
                    <a:pt x="319672" y="225959"/>
                  </a:cubicBezTo>
                  <a:cubicBezTo>
                    <a:pt x="234150" y="162762"/>
                    <a:pt x="143764" y="106798"/>
                    <a:pt x="59819" y="41562"/>
                  </a:cubicBezTo>
                  <a:cubicBezTo>
                    <a:pt x="55415" y="36367"/>
                    <a:pt x="25111" y="16177"/>
                    <a:pt x="7034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6" name="Google Shape;2366;p24"/>
            <p:cNvSpPr/>
            <p:nvPr/>
          </p:nvSpPr>
          <p:spPr>
            <a:xfrm>
              <a:off x="8145725" y="1565340"/>
              <a:ext cx="368119" cy="302506"/>
            </a:xfrm>
            <a:custGeom>
              <a:rect b="b" l="l" r="r" t="t"/>
              <a:pathLst>
                <a:path extrusionOk="0" h="302506" w="368119">
                  <a:moveTo>
                    <a:pt x="44635" y="297048"/>
                  </a:moveTo>
                  <a:cubicBezTo>
                    <a:pt x="91175" y="264825"/>
                    <a:pt x="139754" y="235561"/>
                    <a:pt x="188201" y="206362"/>
                  </a:cubicBezTo>
                  <a:cubicBezTo>
                    <a:pt x="246903" y="171903"/>
                    <a:pt x="301595" y="130209"/>
                    <a:pt x="363584" y="101603"/>
                  </a:cubicBezTo>
                  <a:cubicBezTo>
                    <a:pt x="365556" y="100879"/>
                    <a:pt x="367528" y="100024"/>
                    <a:pt x="369500" y="99170"/>
                  </a:cubicBezTo>
                  <a:cubicBezTo>
                    <a:pt x="350568" y="78981"/>
                    <a:pt x="332359" y="58200"/>
                    <a:pt x="314939" y="36630"/>
                  </a:cubicBezTo>
                  <a:cubicBezTo>
                    <a:pt x="305736" y="25318"/>
                    <a:pt x="296796" y="13876"/>
                    <a:pt x="287922" y="2236"/>
                  </a:cubicBezTo>
                  <a:cubicBezTo>
                    <a:pt x="287396" y="1578"/>
                    <a:pt x="286739" y="855"/>
                    <a:pt x="286081" y="0"/>
                  </a:cubicBezTo>
                  <a:cubicBezTo>
                    <a:pt x="282466" y="6774"/>
                    <a:pt x="274775" y="12758"/>
                    <a:pt x="269187" y="17427"/>
                  </a:cubicBezTo>
                  <a:cubicBezTo>
                    <a:pt x="240527" y="45376"/>
                    <a:pt x="213641" y="75101"/>
                    <a:pt x="186952" y="104891"/>
                  </a:cubicBezTo>
                  <a:cubicBezTo>
                    <a:pt x="145473" y="152963"/>
                    <a:pt x="101233" y="198405"/>
                    <a:pt x="57716" y="244504"/>
                  </a:cubicBezTo>
                  <a:cubicBezTo>
                    <a:pt x="38587" y="264496"/>
                    <a:pt x="20378" y="285540"/>
                    <a:pt x="0" y="304282"/>
                  </a:cubicBezTo>
                  <a:cubicBezTo>
                    <a:pt x="13870" y="302375"/>
                    <a:pt x="27740" y="300994"/>
                    <a:pt x="41611" y="299810"/>
                  </a:cubicBezTo>
                  <a:cubicBezTo>
                    <a:pt x="42531" y="298824"/>
                    <a:pt x="43517" y="297838"/>
                    <a:pt x="44635" y="297048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7" name="Google Shape;2367;p24"/>
            <p:cNvSpPr/>
            <p:nvPr/>
          </p:nvSpPr>
          <p:spPr>
            <a:xfrm>
              <a:off x="8445085" y="1498262"/>
              <a:ext cx="953166" cy="190710"/>
            </a:xfrm>
            <a:custGeom>
              <a:rect b="b" l="l" r="r" t="t"/>
              <a:pathLst>
                <a:path extrusionOk="0" h="190710" w="953166">
                  <a:moveTo>
                    <a:pt x="77962" y="140929"/>
                  </a:moveTo>
                  <a:cubicBezTo>
                    <a:pt x="96894" y="158619"/>
                    <a:pt x="116155" y="176243"/>
                    <a:pt x="136467" y="192355"/>
                  </a:cubicBezTo>
                  <a:cubicBezTo>
                    <a:pt x="148694" y="196564"/>
                    <a:pt x="162104" y="193999"/>
                    <a:pt x="174725" y="193736"/>
                  </a:cubicBezTo>
                  <a:cubicBezTo>
                    <a:pt x="217125" y="189987"/>
                    <a:pt x="258933" y="180912"/>
                    <a:pt x="301266" y="176572"/>
                  </a:cubicBezTo>
                  <a:cubicBezTo>
                    <a:pt x="373181" y="171968"/>
                    <a:pt x="445162" y="166971"/>
                    <a:pt x="517208" y="164340"/>
                  </a:cubicBezTo>
                  <a:cubicBezTo>
                    <a:pt x="562434" y="159868"/>
                    <a:pt x="608646" y="152832"/>
                    <a:pt x="654004" y="151385"/>
                  </a:cubicBezTo>
                  <a:cubicBezTo>
                    <a:pt x="689173" y="147505"/>
                    <a:pt x="724341" y="144085"/>
                    <a:pt x="759575" y="141257"/>
                  </a:cubicBezTo>
                  <a:cubicBezTo>
                    <a:pt x="753330" y="130670"/>
                    <a:pt x="760167" y="112848"/>
                    <a:pt x="766675" y="103313"/>
                  </a:cubicBezTo>
                  <a:cubicBezTo>
                    <a:pt x="793889" y="61488"/>
                    <a:pt x="884407" y="30251"/>
                    <a:pt x="928713" y="58068"/>
                  </a:cubicBezTo>
                  <a:cubicBezTo>
                    <a:pt x="932854" y="49059"/>
                    <a:pt x="936930" y="40049"/>
                    <a:pt x="941071" y="31106"/>
                  </a:cubicBezTo>
                  <a:cubicBezTo>
                    <a:pt x="945673" y="23083"/>
                    <a:pt x="949551" y="9733"/>
                    <a:pt x="955533" y="0"/>
                  </a:cubicBezTo>
                  <a:cubicBezTo>
                    <a:pt x="952772" y="592"/>
                    <a:pt x="949946" y="921"/>
                    <a:pt x="947382" y="1249"/>
                  </a:cubicBezTo>
                  <a:cubicBezTo>
                    <a:pt x="912937" y="8023"/>
                    <a:pt x="878031" y="11903"/>
                    <a:pt x="843323" y="16769"/>
                  </a:cubicBezTo>
                  <a:cubicBezTo>
                    <a:pt x="805459" y="21636"/>
                    <a:pt x="767464" y="26699"/>
                    <a:pt x="729271" y="28278"/>
                  </a:cubicBezTo>
                  <a:cubicBezTo>
                    <a:pt x="683322" y="29067"/>
                    <a:pt x="637241" y="25713"/>
                    <a:pt x="591292" y="29330"/>
                  </a:cubicBezTo>
                  <a:cubicBezTo>
                    <a:pt x="592147" y="39063"/>
                    <a:pt x="588597" y="50900"/>
                    <a:pt x="584456" y="58397"/>
                  </a:cubicBezTo>
                  <a:cubicBezTo>
                    <a:pt x="561251" y="105483"/>
                    <a:pt x="509057" y="131525"/>
                    <a:pt x="457652" y="130078"/>
                  </a:cubicBezTo>
                  <a:cubicBezTo>
                    <a:pt x="405918" y="130144"/>
                    <a:pt x="346887" y="101274"/>
                    <a:pt x="329599" y="50111"/>
                  </a:cubicBezTo>
                  <a:cubicBezTo>
                    <a:pt x="329270" y="48993"/>
                    <a:pt x="329204" y="47743"/>
                    <a:pt x="329270" y="46428"/>
                  </a:cubicBezTo>
                  <a:cubicBezTo>
                    <a:pt x="219491" y="50834"/>
                    <a:pt x="109647" y="53202"/>
                    <a:pt x="0" y="59383"/>
                  </a:cubicBezTo>
                  <a:cubicBezTo>
                    <a:pt x="25966" y="86543"/>
                    <a:pt x="50682" y="115018"/>
                    <a:pt x="77962" y="14092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8" name="Google Shape;2368;p24"/>
            <p:cNvSpPr/>
            <p:nvPr/>
          </p:nvSpPr>
          <p:spPr>
            <a:xfrm>
              <a:off x="8304148" y="1668455"/>
              <a:ext cx="999181" cy="184134"/>
            </a:xfrm>
            <a:custGeom>
              <a:rect b="b" l="l" r="r" t="t"/>
              <a:pathLst>
                <a:path extrusionOk="0" h="184134" w="999181">
                  <a:moveTo>
                    <a:pt x="836355" y="11245"/>
                  </a:moveTo>
                  <a:cubicBezTo>
                    <a:pt x="775483" y="15783"/>
                    <a:pt x="714744" y="21504"/>
                    <a:pt x="654004" y="27883"/>
                  </a:cubicBezTo>
                  <a:cubicBezTo>
                    <a:pt x="616206" y="28146"/>
                    <a:pt x="578539" y="31106"/>
                    <a:pt x="540807" y="33473"/>
                  </a:cubicBezTo>
                  <a:cubicBezTo>
                    <a:pt x="529040" y="99827"/>
                    <a:pt x="455351" y="137904"/>
                    <a:pt x="391982" y="135931"/>
                  </a:cubicBezTo>
                  <a:cubicBezTo>
                    <a:pt x="346953" y="135602"/>
                    <a:pt x="272540" y="106206"/>
                    <a:pt x="274183" y="53004"/>
                  </a:cubicBezTo>
                  <a:cubicBezTo>
                    <a:pt x="273592" y="52939"/>
                    <a:pt x="273066" y="52873"/>
                    <a:pt x="272474" y="52741"/>
                  </a:cubicBezTo>
                  <a:cubicBezTo>
                    <a:pt x="263403" y="50440"/>
                    <a:pt x="257026" y="43798"/>
                    <a:pt x="250979" y="37090"/>
                  </a:cubicBezTo>
                  <a:cubicBezTo>
                    <a:pt x="243156" y="29330"/>
                    <a:pt x="235399" y="21504"/>
                    <a:pt x="227708" y="13547"/>
                  </a:cubicBezTo>
                  <a:cubicBezTo>
                    <a:pt x="188727" y="32881"/>
                    <a:pt x="153230" y="58463"/>
                    <a:pt x="117798" y="83584"/>
                  </a:cubicBezTo>
                  <a:cubicBezTo>
                    <a:pt x="78883" y="109494"/>
                    <a:pt x="39244" y="134287"/>
                    <a:pt x="0" y="159671"/>
                  </a:cubicBezTo>
                  <a:cubicBezTo>
                    <a:pt x="657" y="159868"/>
                    <a:pt x="1249" y="160065"/>
                    <a:pt x="1972" y="160394"/>
                  </a:cubicBezTo>
                  <a:cubicBezTo>
                    <a:pt x="6705" y="162959"/>
                    <a:pt x="9400" y="167957"/>
                    <a:pt x="12358" y="172297"/>
                  </a:cubicBezTo>
                  <a:cubicBezTo>
                    <a:pt x="14988" y="176966"/>
                    <a:pt x="19918" y="183345"/>
                    <a:pt x="20838" y="189264"/>
                  </a:cubicBezTo>
                  <a:cubicBezTo>
                    <a:pt x="70600" y="184595"/>
                    <a:pt x="119836" y="175059"/>
                    <a:pt x="169598" y="170522"/>
                  </a:cubicBezTo>
                  <a:cubicBezTo>
                    <a:pt x="246903" y="166971"/>
                    <a:pt x="324011" y="163091"/>
                    <a:pt x="401053" y="155594"/>
                  </a:cubicBezTo>
                  <a:cubicBezTo>
                    <a:pt x="507939" y="149675"/>
                    <a:pt x="615023" y="150004"/>
                    <a:pt x="721712" y="139153"/>
                  </a:cubicBezTo>
                  <a:cubicBezTo>
                    <a:pt x="816174" y="134681"/>
                    <a:pt x="910110" y="126132"/>
                    <a:pt x="1004112" y="116728"/>
                  </a:cubicBezTo>
                  <a:cubicBezTo>
                    <a:pt x="987349" y="100748"/>
                    <a:pt x="974991" y="79901"/>
                    <a:pt x="969601" y="58002"/>
                  </a:cubicBezTo>
                  <a:cubicBezTo>
                    <a:pt x="966774" y="38800"/>
                    <a:pt x="970127" y="17164"/>
                    <a:pt x="980053" y="0"/>
                  </a:cubicBezTo>
                  <a:cubicBezTo>
                    <a:pt x="932066" y="2104"/>
                    <a:pt x="884079" y="4932"/>
                    <a:pt x="836355" y="1124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9" name="Google Shape;2369;p24"/>
            <p:cNvSpPr/>
            <p:nvPr/>
          </p:nvSpPr>
          <p:spPr>
            <a:xfrm>
              <a:off x="9376493" y="1586844"/>
              <a:ext cx="262942" cy="170982"/>
            </a:xfrm>
            <a:custGeom>
              <a:rect b="b" l="l" r="r" t="t"/>
              <a:pathLst>
                <a:path extrusionOk="0" h="170982" w="262942">
                  <a:moveTo>
                    <a:pt x="0" y="38142"/>
                  </a:moveTo>
                  <a:cubicBezTo>
                    <a:pt x="4404" y="39326"/>
                    <a:pt x="8283" y="40575"/>
                    <a:pt x="10452" y="41233"/>
                  </a:cubicBezTo>
                  <a:cubicBezTo>
                    <a:pt x="95251" y="69708"/>
                    <a:pt x="168809" y="121529"/>
                    <a:pt x="247495" y="162433"/>
                  </a:cubicBezTo>
                  <a:cubicBezTo>
                    <a:pt x="252622" y="164669"/>
                    <a:pt x="255646" y="168220"/>
                    <a:pt x="256961" y="172232"/>
                  </a:cubicBezTo>
                  <a:cubicBezTo>
                    <a:pt x="260379" y="171903"/>
                    <a:pt x="263797" y="171574"/>
                    <a:pt x="267150" y="171311"/>
                  </a:cubicBezTo>
                  <a:cubicBezTo>
                    <a:pt x="265704" y="169206"/>
                    <a:pt x="264455" y="166971"/>
                    <a:pt x="263008" y="164998"/>
                  </a:cubicBezTo>
                  <a:cubicBezTo>
                    <a:pt x="240724" y="136260"/>
                    <a:pt x="215416" y="106535"/>
                    <a:pt x="192014" y="79309"/>
                  </a:cubicBezTo>
                  <a:cubicBezTo>
                    <a:pt x="167692" y="53399"/>
                    <a:pt x="144158" y="26831"/>
                    <a:pt x="120954" y="0"/>
                  </a:cubicBezTo>
                  <a:cubicBezTo>
                    <a:pt x="121743" y="5656"/>
                    <a:pt x="119245" y="11771"/>
                    <a:pt x="114775" y="15783"/>
                  </a:cubicBezTo>
                  <a:cubicBezTo>
                    <a:pt x="99064" y="30843"/>
                    <a:pt x="74742" y="30711"/>
                    <a:pt x="54692" y="26371"/>
                  </a:cubicBezTo>
                  <a:cubicBezTo>
                    <a:pt x="49893" y="26239"/>
                    <a:pt x="30567" y="18808"/>
                    <a:pt x="15382" y="10062"/>
                  </a:cubicBezTo>
                  <a:cubicBezTo>
                    <a:pt x="10452" y="19531"/>
                    <a:pt x="5325" y="28870"/>
                    <a:pt x="0" y="3814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0" name="Google Shape;2370;p24"/>
            <p:cNvSpPr/>
            <p:nvPr/>
          </p:nvSpPr>
          <p:spPr>
            <a:xfrm>
              <a:off x="9499682" y="1726983"/>
              <a:ext cx="78882" cy="46033"/>
            </a:xfrm>
            <a:custGeom>
              <a:rect b="b" l="l" r="r" t="t"/>
              <a:pathLst>
                <a:path extrusionOk="0" h="46033" w="78882">
                  <a:moveTo>
                    <a:pt x="4601" y="46165"/>
                  </a:moveTo>
                  <a:cubicBezTo>
                    <a:pt x="30238" y="44192"/>
                    <a:pt x="56401" y="40970"/>
                    <a:pt x="82432" y="37813"/>
                  </a:cubicBezTo>
                  <a:cubicBezTo>
                    <a:pt x="61791" y="25976"/>
                    <a:pt x="41874" y="12889"/>
                    <a:pt x="21824" y="0"/>
                  </a:cubicBezTo>
                  <a:cubicBezTo>
                    <a:pt x="19326" y="17230"/>
                    <a:pt x="11569" y="33605"/>
                    <a:pt x="0" y="46428"/>
                  </a:cubicBezTo>
                  <a:cubicBezTo>
                    <a:pt x="1512" y="46362"/>
                    <a:pt x="3090" y="46297"/>
                    <a:pt x="4601" y="4616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1" name="Google Shape;2371;p24"/>
            <p:cNvSpPr/>
            <p:nvPr/>
          </p:nvSpPr>
          <p:spPr>
            <a:xfrm>
              <a:off x="8111345" y="1790378"/>
              <a:ext cx="1557934" cy="854910"/>
            </a:xfrm>
            <a:custGeom>
              <a:rect b="b" l="l" r="r" t="t"/>
              <a:pathLst>
                <a:path extrusionOk="0" h="854910" w="1557934">
                  <a:moveTo>
                    <a:pt x="912476" y="322893"/>
                  </a:moveTo>
                  <a:cubicBezTo>
                    <a:pt x="911556" y="319276"/>
                    <a:pt x="915369" y="315265"/>
                    <a:pt x="924703" y="314673"/>
                  </a:cubicBezTo>
                  <a:cubicBezTo>
                    <a:pt x="974202" y="302770"/>
                    <a:pt x="1022649" y="286592"/>
                    <a:pt x="1073069" y="278701"/>
                  </a:cubicBezTo>
                  <a:cubicBezTo>
                    <a:pt x="1187383" y="259958"/>
                    <a:pt x="1298936" y="227866"/>
                    <a:pt x="1413053" y="208467"/>
                  </a:cubicBezTo>
                  <a:cubicBezTo>
                    <a:pt x="1412265" y="207940"/>
                    <a:pt x="1411476" y="207283"/>
                    <a:pt x="1410753" y="206559"/>
                  </a:cubicBezTo>
                  <a:cubicBezTo>
                    <a:pt x="1398526" y="189790"/>
                    <a:pt x="1409832" y="163025"/>
                    <a:pt x="1416143" y="147373"/>
                  </a:cubicBezTo>
                  <a:cubicBezTo>
                    <a:pt x="1434286" y="108245"/>
                    <a:pt x="1470506" y="78586"/>
                    <a:pt x="1513037" y="70431"/>
                  </a:cubicBezTo>
                  <a:cubicBezTo>
                    <a:pt x="1522963" y="68064"/>
                    <a:pt x="1544327" y="65499"/>
                    <a:pt x="1562142" y="67538"/>
                  </a:cubicBezTo>
                  <a:cubicBezTo>
                    <a:pt x="1561419" y="44718"/>
                    <a:pt x="1559447" y="22096"/>
                    <a:pt x="1554582" y="0"/>
                  </a:cubicBezTo>
                  <a:cubicBezTo>
                    <a:pt x="1466365" y="7891"/>
                    <a:pt x="1378871" y="20518"/>
                    <a:pt x="1290062" y="20584"/>
                  </a:cubicBezTo>
                  <a:cubicBezTo>
                    <a:pt x="1280465" y="21044"/>
                    <a:pt x="1270867" y="21636"/>
                    <a:pt x="1261270" y="22293"/>
                  </a:cubicBezTo>
                  <a:cubicBezTo>
                    <a:pt x="1258377" y="23543"/>
                    <a:pt x="1255025" y="24003"/>
                    <a:pt x="1251278" y="23280"/>
                  </a:cubicBezTo>
                  <a:cubicBezTo>
                    <a:pt x="1250949" y="23214"/>
                    <a:pt x="1250621" y="23148"/>
                    <a:pt x="1250358" y="23083"/>
                  </a:cubicBezTo>
                  <a:cubicBezTo>
                    <a:pt x="1213020" y="25976"/>
                    <a:pt x="1175813" y="30185"/>
                    <a:pt x="1138607" y="34065"/>
                  </a:cubicBezTo>
                  <a:cubicBezTo>
                    <a:pt x="1139001" y="34525"/>
                    <a:pt x="1139330" y="34986"/>
                    <a:pt x="1139659" y="35446"/>
                  </a:cubicBezTo>
                  <a:cubicBezTo>
                    <a:pt x="1159445" y="59186"/>
                    <a:pt x="1171672" y="90094"/>
                    <a:pt x="1169831" y="121200"/>
                  </a:cubicBezTo>
                  <a:cubicBezTo>
                    <a:pt x="1168517" y="201825"/>
                    <a:pt x="1079774" y="248253"/>
                    <a:pt x="1006807" y="236152"/>
                  </a:cubicBezTo>
                  <a:cubicBezTo>
                    <a:pt x="937785" y="228130"/>
                    <a:pt x="890981" y="167628"/>
                    <a:pt x="914449" y="99367"/>
                  </a:cubicBezTo>
                  <a:cubicBezTo>
                    <a:pt x="920036" y="82071"/>
                    <a:pt x="932197" y="61948"/>
                    <a:pt x="948105" y="48270"/>
                  </a:cubicBezTo>
                  <a:cubicBezTo>
                    <a:pt x="842534" y="55109"/>
                    <a:pt x="738474" y="62277"/>
                    <a:pt x="632048" y="62869"/>
                  </a:cubicBezTo>
                  <a:cubicBezTo>
                    <a:pt x="577225" y="65105"/>
                    <a:pt x="522598" y="71286"/>
                    <a:pt x="467841" y="73851"/>
                  </a:cubicBezTo>
                  <a:cubicBezTo>
                    <a:pt x="427742" y="76153"/>
                    <a:pt x="387446" y="74969"/>
                    <a:pt x="347413" y="78783"/>
                  </a:cubicBezTo>
                  <a:cubicBezTo>
                    <a:pt x="306460" y="83847"/>
                    <a:pt x="265506" y="89371"/>
                    <a:pt x="224421" y="92659"/>
                  </a:cubicBezTo>
                  <a:cubicBezTo>
                    <a:pt x="227051" y="106075"/>
                    <a:pt x="225999" y="122581"/>
                    <a:pt x="226854" y="131459"/>
                  </a:cubicBezTo>
                  <a:cubicBezTo>
                    <a:pt x="225079" y="162367"/>
                    <a:pt x="211472" y="192026"/>
                    <a:pt x="190831" y="214911"/>
                  </a:cubicBezTo>
                  <a:cubicBezTo>
                    <a:pt x="155136" y="258314"/>
                    <a:pt x="102219" y="270612"/>
                    <a:pt x="48447" y="261405"/>
                  </a:cubicBezTo>
                  <a:cubicBezTo>
                    <a:pt x="32276" y="257986"/>
                    <a:pt x="14067" y="254698"/>
                    <a:pt x="0" y="245293"/>
                  </a:cubicBezTo>
                  <a:cubicBezTo>
                    <a:pt x="526" y="266009"/>
                    <a:pt x="1709" y="286724"/>
                    <a:pt x="2695" y="307439"/>
                  </a:cubicBezTo>
                  <a:cubicBezTo>
                    <a:pt x="4339" y="358799"/>
                    <a:pt x="3681" y="410160"/>
                    <a:pt x="5325" y="461520"/>
                  </a:cubicBezTo>
                  <a:cubicBezTo>
                    <a:pt x="4207" y="512815"/>
                    <a:pt x="5653" y="564109"/>
                    <a:pt x="7494" y="615404"/>
                  </a:cubicBezTo>
                  <a:cubicBezTo>
                    <a:pt x="26623" y="612642"/>
                    <a:pt x="46344" y="620599"/>
                    <a:pt x="64421" y="626320"/>
                  </a:cubicBezTo>
                  <a:cubicBezTo>
                    <a:pt x="111159" y="639539"/>
                    <a:pt x="146328" y="679325"/>
                    <a:pt x="154479" y="727134"/>
                  </a:cubicBezTo>
                  <a:cubicBezTo>
                    <a:pt x="156188" y="738840"/>
                    <a:pt x="162630" y="760081"/>
                    <a:pt x="160001" y="774746"/>
                  </a:cubicBezTo>
                  <a:cubicBezTo>
                    <a:pt x="160789" y="780599"/>
                    <a:pt x="162762" y="788556"/>
                    <a:pt x="162630" y="795461"/>
                  </a:cubicBezTo>
                  <a:cubicBezTo>
                    <a:pt x="176500" y="785728"/>
                    <a:pt x="194709" y="775404"/>
                    <a:pt x="197338" y="773957"/>
                  </a:cubicBezTo>
                  <a:cubicBezTo>
                    <a:pt x="232638" y="751729"/>
                    <a:pt x="273066" y="741076"/>
                    <a:pt x="313690" y="733447"/>
                  </a:cubicBezTo>
                  <a:cubicBezTo>
                    <a:pt x="374233" y="718979"/>
                    <a:pt x="452919" y="734368"/>
                    <a:pt x="482763" y="794343"/>
                  </a:cubicBezTo>
                  <a:cubicBezTo>
                    <a:pt x="489994" y="809074"/>
                    <a:pt x="485918" y="823673"/>
                    <a:pt x="477635" y="836102"/>
                  </a:cubicBezTo>
                  <a:cubicBezTo>
                    <a:pt x="476781" y="843796"/>
                    <a:pt x="475795" y="851425"/>
                    <a:pt x="474611" y="859119"/>
                  </a:cubicBezTo>
                  <a:cubicBezTo>
                    <a:pt x="488679" y="857541"/>
                    <a:pt x="503404" y="858724"/>
                    <a:pt x="517274" y="857409"/>
                  </a:cubicBezTo>
                  <a:cubicBezTo>
                    <a:pt x="576370" y="855634"/>
                    <a:pt x="635401" y="854055"/>
                    <a:pt x="694497" y="852280"/>
                  </a:cubicBezTo>
                  <a:cubicBezTo>
                    <a:pt x="661827" y="823476"/>
                    <a:pt x="652821" y="770406"/>
                    <a:pt x="655582" y="727792"/>
                  </a:cubicBezTo>
                  <a:cubicBezTo>
                    <a:pt x="660315" y="654795"/>
                    <a:pt x="714809" y="586534"/>
                    <a:pt x="786593" y="569765"/>
                  </a:cubicBezTo>
                  <a:cubicBezTo>
                    <a:pt x="814530" y="562662"/>
                    <a:pt x="850093" y="566674"/>
                    <a:pt x="873692" y="583312"/>
                  </a:cubicBezTo>
                  <a:cubicBezTo>
                    <a:pt x="878097" y="527874"/>
                    <a:pt x="884342" y="472568"/>
                    <a:pt x="889272" y="417130"/>
                  </a:cubicBezTo>
                  <a:cubicBezTo>
                    <a:pt x="891112" y="408121"/>
                    <a:pt x="892690" y="316843"/>
                    <a:pt x="906297" y="329864"/>
                  </a:cubicBezTo>
                  <a:cubicBezTo>
                    <a:pt x="908072" y="326707"/>
                    <a:pt x="910110" y="324406"/>
                    <a:pt x="912476" y="322893"/>
                  </a:cubicBezTo>
                  <a:close/>
                  <a:moveTo>
                    <a:pt x="673133" y="455075"/>
                  </a:moveTo>
                  <a:cubicBezTo>
                    <a:pt x="621728" y="461257"/>
                    <a:pt x="573215" y="473291"/>
                    <a:pt x="523716" y="483550"/>
                  </a:cubicBezTo>
                  <a:cubicBezTo>
                    <a:pt x="525688" y="489009"/>
                    <a:pt x="526477" y="494796"/>
                    <a:pt x="526477" y="500780"/>
                  </a:cubicBezTo>
                  <a:cubicBezTo>
                    <a:pt x="530618" y="578314"/>
                    <a:pt x="457520" y="645852"/>
                    <a:pt x="381070" y="641577"/>
                  </a:cubicBezTo>
                  <a:cubicBezTo>
                    <a:pt x="315268" y="645655"/>
                    <a:pt x="250321" y="606855"/>
                    <a:pt x="237700" y="539448"/>
                  </a:cubicBezTo>
                  <a:cubicBezTo>
                    <a:pt x="237569" y="537541"/>
                    <a:pt x="237371" y="534648"/>
                    <a:pt x="237240" y="531360"/>
                  </a:cubicBezTo>
                  <a:cubicBezTo>
                    <a:pt x="215284" y="535042"/>
                    <a:pt x="193263" y="537476"/>
                    <a:pt x="170913" y="536686"/>
                  </a:cubicBezTo>
                  <a:cubicBezTo>
                    <a:pt x="158554" y="536949"/>
                    <a:pt x="145342" y="527414"/>
                    <a:pt x="146656" y="514393"/>
                  </a:cubicBezTo>
                  <a:cubicBezTo>
                    <a:pt x="140872" y="454549"/>
                    <a:pt x="144093" y="394442"/>
                    <a:pt x="140609" y="334467"/>
                  </a:cubicBezTo>
                  <a:cubicBezTo>
                    <a:pt x="130419" y="323551"/>
                    <a:pt x="134495" y="306058"/>
                    <a:pt x="134232" y="292314"/>
                  </a:cubicBezTo>
                  <a:cubicBezTo>
                    <a:pt x="135021" y="274229"/>
                    <a:pt x="144027" y="263181"/>
                    <a:pt x="161841" y="259498"/>
                  </a:cubicBezTo>
                  <a:cubicBezTo>
                    <a:pt x="182614" y="252396"/>
                    <a:pt x="204109" y="247332"/>
                    <a:pt x="225802" y="243978"/>
                  </a:cubicBezTo>
                  <a:cubicBezTo>
                    <a:pt x="294364" y="234706"/>
                    <a:pt x="362466" y="223263"/>
                    <a:pt x="430700" y="212083"/>
                  </a:cubicBezTo>
                  <a:cubicBezTo>
                    <a:pt x="485984" y="204389"/>
                    <a:pt x="540018" y="190908"/>
                    <a:pt x="594710" y="181373"/>
                  </a:cubicBezTo>
                  <a:cubicBezTo>
                    <a:pt x="630536" y="175980"/>
                    <a:pt x="695615" y="142704"/>
                    <a:pt x="694497" y="204455"/>
                  </a:cubicBezTo>
                  <a:cubicBezTo>
                    <a:pt x="699756" y="262655"/>
                    <a:pt x="702780" y="321052"/>
                    <a:pt x="703043" y="379514"/>
                  </a:cubicBezTo>
                  <a:cubicBezTo>
                    <a:pt x="701465" y="405425"/>
                    <a:pt x="707053" y="449354"/>
                    <a:pt x="673133" y="45507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2" name="Google Shape;2372;p24"/>
            <p:cNvSpPr/>
            <p:nvPr/>
          </p:nvSpPr>
          <p:spPr>
            <a:xfrm>
              <a:off x="8149735" y="3264572"/>
              <a:ext cx="585047" cy="1104807"/>
            </a:xfrm>
            <a:custGeom>
              <a:rect b="b" l="l" r="r" t="t"/>
              <a:pathLst>
                <a:path extrusionOk="0" h="1104807" w="585047">
                  <a:moveTo>
                    <a:pt x="590700" y="0"/>
                  </a:moveTo>
                  <a:cubicBezTo>
                    <a:pt x="583995" y="5524"/>
                    <a:pt x="583338" y="14797"/>
                    <a:pt x="583009" y="23082"/>
                  </a:cubicBezTo>
                  <a:cubicBezTo>
                    <a:pt x="576436" y="130012"/>
                    <a:pt x="566904" y="240164"/>
                    <a:pt x="556584" y="347685"/>
                  </a:cubicBezTo>
                  <a:cubicBezTo>
                    <a:pt x="549813" y="433966"/>
                    <a:pt x="553691" y="520575"/>
                    <a:pt x="548432" y="606986"/>
                  </a:cubicBezTo>
                  <a:cubicBezTo>
                    <a:pt x="544028" y="691754"/>
                    <a:pt x="541859" y="776587"/>
                    <a:pt x="541727" y="861486"/>
                  </a:cubicBezTo>
                  <a:cubicBezTo>
                    <a:pt x="541070" y="918568"/>
                    <a:pt x="539427" y="975650"/>
                    <a:pt x="536140" y="1032666"/>
                  </a:cubicBezTo>
                  <a:cubicBezTo>
                    <a:pt x="533642" y="1057129"/>
                    <a:pt x="534036" y="1083105"/>
                    <a:pt x="523913" y="1105859"/>
                  </a:cubicBezTo>
                  <a:cubicBezTo>
                    <a:pt x="395663" y="1094022"/>
                    <a:pt x="266690" y="1092049"/>
                    <a:pt x="137979" y="1091655"/>
                  </a:cubicBezTo>
                  <a:cubicBezTo>
                    <a:pt x="134429" y="1091523"/>
                    <a:pt x="130945" y="1091457"/>
                    <a:pt x="127396" y="1091391"/>
                  </a:cubicBezTo>
                  <a:cubicBezTo>
                    <a:pt x="128382" y="1089616"/>
                    <a:pt x="129039" y="1087643"/>
                    <a:pt x="129236" y="1085407"/>
                  </a:cubicBezTo>
                  <a:cubicBezTo>
                    <a:pt x="127724" y="1037269"/>
                    <a:pt x="120756" y="989328"/>
                    <a:pt x="116418" y="941322"/>
                  </a:cubicBezTo>
                  <a:cubicBezTo>
                    <a:pt x="109253" y="829000"/>
                    <a:pt x="95908" y="717467"/>
                    <a:pt x="80658" y="606000"/>
                  </a:cubicBezTo>
                  <a:cubicBezTo>
                    <a:pt x="61594" y="476580"/>
                    <a:pt x="43451" y="347159"/>
                    <a:pt x="27280" y="217410"/>
                  </a:cubicBezTo>
                  <a:cubicBezTo>
                    <a:pt x="17420" y="151977"/>
                    <a:pt x="7297" y="86477"/>
                    <a:pt x="329" y="20649"/>
                  </a:cubicBezTo>
                  <a:cubicBezTo>
                    <a:pt x="197" y="19794"/>
                    <a:pt x="66" y="18940"/>
                    <a:pt x="0" y="18085"/>
                  </a:cubicBezTo>
                  <a:cubicBezTo>
                    <a:pt x="77831" y="17822"/>
                    <a:pt x="155662" y="16769"/>
                    <a:pt x="233427" y="13744"/>
                  </a:cubicBezTo>
                  <a:cubicBezTo>
                    <a:pt x="315531" y="12166"/>
                    <a:pt x="397635" y="10390"/>
                    <a:pt x="479673" y="8220"/>
                  </a:cubicBezTo>
                  <a:cubicBezTo>
                    <a:pt x="516682" y="4340"/>
                    <a:pt x="553626" y="1118"/>
                    <a:pt x="590700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24"/>
            <p:cNvSpPr/>
            <p:nvPr/>
          </p:nvSpPr>
          <p:spPr>
            <a:xfrm>
              <a:off x="7441959" y="3278448"/>
              <a:ext cx="598194" cy="1091654"/>
            </a:xfrm>
            <a:custGeom>
              <a:rect b="b" l="l" r="r" t="t"/>
              <a:pathLst>
                <a:path extrusionOk="0" h="1091654" w="598194">
                  <a:moveTo>
                    <a:pt x="597011" y="1036086"/>
                  </a:moveTo>
                  <a:cubicBezTo>
                    <a:pt x="598129" y="1048515"/>
                    <a:pt x="599772" y="1060944"/>
                    <a:pt x="601810" y="1073241"/>
                  </a:cubicBezTo>
                  <a:cubicBezTo>
                    <a:pt x="553626" y="1072912"/>
                    <a:pt x="505441" y="1073110"/>
                    <a:pt x="457191" y="1074228"/>
                  </a:cubicBezTo>
                  <a:cubicBezTo>
                    <a:pt x="358456" y="1072058"/>
                    <a:pt x="260050" y="1105925"/>
                    <a:pt x="161775" y="1090471"/>
                  </a:cubicBezTo>
                  <a:cubicBezTo>
                    <a:pt x="145276" y="1009517"/>
                    <a:pt x="127264" y="929616"/>
                    <a:pt x="110699" y="847413"/>
                  </a:cubicBezTo>
                  <a:cubicBezTo>
                    <a:pt x="88086" y="728581"/>
                    <a:pt x="74478" y="604422"/>
                    <a:pt x="56335" y="484274"/>
                  </a:cubicBezTo>
                  <a:cubicBezTo>
                    <a:pt x="38521" y="323551"/>
                    <a:pt x="8414" y="164603"/>
                    <a:pt x="131" y="2959"/>
                  </a:cubicBezTo>
                  <a:cubicBezTo>
                    <a:pt x="66" y="2039"/>
                    <a:pt x="0" y="1052"/>
                    <a:pt x="0" y="0"/>
                  </a:cubicBezTo>
                  <a:cubicBezTo>
                    <a:pt x="8217" y="1118"/>
                    <a:pt x="16434" y="2039"/>
                    <a:pt x="24322" y="3354"/>
                  </a:cubicBezTo>
                  <a:cubicBezTo>
                    <a:pt x="70206" y="8418"/>
                    <a:pt x="116352" y="9009"/>
                    <a:pt x="162499" y="9009"/>
                  </a:cubicBezTo>
                  <a:cubicBezTo>
                    <a:pt x="268530" y="4406"/>
                    <a:pt x="374627" y="3749"/>
                    <a:pt x="480791" y="3946"/>
                  </a:cubicBezTo>
                  <a:cubicBezTo>
                    <a:pt x="481579" y="9009"/>
                    <a:pt x="482237" y="14073"/>
                    <a:pt x="482828" y="19137"/>
                  </a:cubicBezTo>
                  <a:cubicBezTo>
                    <a:pt x="496764" y="114229"/>
                    <a:pt x="505770" y="209913"/>
                    <a:pt x="515565" y="305532"/>
                  </a:cubicBezTo>
                  <a:cubicBezTo>
                    <a:pt x="537060" y="519062"/>
                    <a:pt x="550799" y="733842"/>
                    <a:pt x="586954" y="945465"/>
                  </a:cubicBezTo>
                  <a:cubicBezTo>
                    <a:pt x="591226" y="975518"/>
                    <a:pt x="594447" y="1005769"/>
                    <a:pt x="597011" y="103608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24"/>
            <p:cNvSpPr/>
            <p:nvPr/>
          </p:nvSpPr>
          <p:spPr>
            <a:xfrm>
              <a:off x="7388648" y="3080109"/>
              <a:ext cx="525885" cy="170982"/>
            </a:xfrm>
            <a:custGeom>
              <a:rect b="b" l="l" r="r" t="t"/>
              <a:pathLst>
                <a:path extrusionOk="0" h="170982" w="525885">
                  <a:moveTo>
                    <a:pt x="502220" y="36893"/>
                  </a:moveTo>
                  <a:cubicBezTo>
                    <a:pt x="509123" y="80953"/>
                    <a:pt x="520166" y="124225"/>
                    <a:pt x="528383" y="168088"/>
                  </a:cubicBezTo>
                  <a:cubicBezTo>
                    <a:pt x="478753" y="168154"/>
                    <a:pt x="429188" y="168417"/>
                    <a:pt x="379623" y="169009"/>
                  </a:cubicBezTo>
                  <a:cubicBezTo>
                    <a:pt x="303304" y="170719"/>
                    <a:pt x="227182" y="175651"/>
                    <a:pt x="150863" y="173152"/>
                  </a:cubicBezTo>
                  <a:cubicBezTo>
                    <a:pt x="107609" y="171574"/>
                    <a:pt x="62975" y="169404"/>
                    <a:pt x="20378" y="158224"/>
                  </a:cubicBezTo>
                  <a:cubicBezTo>
                    <a:pt x="12556" y="114098"/>
                    <a:pt x="8480" y="69248"/>
                    <a:pt x="0" y="25253"/>
                  </a:cubicBezTo>
                  <a:cubicBezTo>
                    <a:pt x="25177" y="21636"/>
                    <a:pt x="49828" y="14928"/>
                    <a:pt x="75136" y="11903"/>
                  </a:cubicBezTo>
                  <a:cubicBezTo>
                    <a:pt x="100115" y="11508"/>
                    <a:pt x="125029" y="11574"/>
                    <a:pt x="150009" y="10851"/>
                  </a:cubicBezTo>
                  <a:cubicBezTo>
                    <a:pt x="238423" y="8089"/>
                    <a:pt x="326640" y="3617"/>
                    <a:pt x="415121" y="3025"/>
                  </a:cubicBezTo>
                  <a:cubicBezTo>
                    <a:pt x="443781" y="1841"/>
                    <a:pt x="472508" y="855"/>
                    <a:pt x="501234" y="0"/>
                  </a:cubicBezTo>
                  <a:cubicBezTo>
                    <a:pt x="499328" y="12035"/>
                    <a:pt x="500971" y="24792"/>
                    <a:pt x="502220" y="3689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5" name="Google Shape;2375;p24"/>
            <p:cNvSpPr/>
            <p:nvPr/>
          </p:nvSpPr>
          <p:spPr>
            <a:xfrm>
              <a:off x="8126044" y="3060288"/>
              <a:ext cx="650782" cy="184134"/>
            </a:xfrm>
            <a:custGeom>
              <a:rect b="b" l="l" r="r" t="t"/>
              <a:pathLst>
                <a:path extrusionOk="0" h="184134" w="650782">
                  <a:moveTo>
                    <a:pt x="653438" y="881"/>
                  </a:moveTo>
                  <a:cubicBezTo>
                    <a:pt x="650678" y="57174"/>
                    <a:pt x="656660" y="114190"/>
                    <a:pt x="649034" y="170154"/>
                  </a:cubicBezTo>
                  <a:cubicBezTo>
                    <a:pt x="587703" y="168115"/>
                    <a:pt x="527555" y="178637"/>
                    <a:pt x="466289" y="179623"/>
                  </a:cubicBezTo>
                  <a:cubicBezTo>
                    <a:pt x="317135" y="181070"/>
                    <a:pt x="168178" y="190145"/>
                    <a:pt x="19090" y="188238"/>
                  </a:cubicBezTo>
                  <a:cubicBezTo>
                    <a:pt x="16394" y="167852"/>
                    <a:pt x="13765" y="147466"/>
                    <a:pt x="11201" y="127079"/>
                  </a:cubicBezTo>
                  <a:cubicBezTo>
                    <a:pt x="7454" y="89924"/>
                    <a:pt x="-2275" y="52505"/>
                    <a:pt x="486" y="15086"/>
                  </a:cubicBezTo>
                  <a:cubicBezTo>
                    <a:pt x="107504" y="13837"/>
                    <a:pt x="214522" y="13442"/>
                    <a:pt x="321539" y="12324"/>
                  </a:cubicBezTo>
                  <a:cubicBezTo>
                    <a:pt x="381950" y="9299"/>
                    <a:pt x="442427" y="9102"/>
                    <a:pt x="502904" y="8115"/>
                  </a:cubicBezTo>
                  <a:cubicBezTo>
                    <a:pt x="553126" y="7129"/>
                    <a:pt x="603216" y="-2999"/>
                    <a:pt x="653438" y="88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6" name="Google Shape;2376;p24"/>
            <p:cNvSpPr/>
            <p:nvPr/>
          </p:nvSpPr>
          <p:spPr>
            <a:xfrm>
              <a:off x="7409815" y="2836657"/>
              <a:ext cx="657356" cy="230168"/>
            </a:xfrm>
            <a:custGeom>
              <a:rect b="b" l="l" r="r" t="t"/>
              <a:pathLst>
                <a:path extrusionOk="0" h="230168" w="657356">
                  <a:moveTo>
                    <a:pt x="662681" y="0"/>
                  </a:moveTo>
                  <a:cubicBezTo>
                    <a:pt x="634546" y="33473"/>
                    <a:pt x="609238" y="69314"/>
                    <a:pt x="580249" y="102195"/>
                  </a:cubicBezTo>
                  <a:cubicBezTo>
                    <a:pt x="559870" y="126527"/>
                    <a:pt x="540018" y="151319"/>
                    <a:pt x="520626" y="176440"/>
                  </a:cubicBezTo>
                  <a:cubicBezTo>
                    <a:pt x="512541" y="187160"/>
                    <a:pt x="504390" y="197945"/>
                    <a:pt x="496830" y="208993"/>
                  </a:cubicBezTo>
                  <a:cubicBezTo>
                    <a:pt x="405392" y="211426"/>
                    <a:pt x="314019" y="214254"/>
                    <a:pt x="222647" y="216950"/>
                  </a:cubicBezTo>
                  <a:cubicBezTo>
                    <a:pt x="176369" y="218989"/>
                    <a:pt x="130091" y="220633"/>
                    <a:pt x="83813" y="221027"/>
                  </a:cubicBezTo>
                  <a:cubicBezTo>
                    <a:pt x="57519" y="219778"/>
                    <a:pt x="31750" y="223263"/>
                    <a:pt x="6179" y="229313"/>
                  </a:cubicBezTo>
                  <a:cubicBezTo>
                    <a:pt x="4141" y="229774"/>
                    <a:pt x="2038" y="230168"/>
                    <a:pt x="0" y="230497"/>
                  </a:cubicBezTo>
                  <a:cubicBezTo>
                    <a:pt x="7362" y="223921"/>
                    <a:pt x="14725" y="217279"/>
                    <a:pt x="22482" y="211229"/>
                  </a:cubicBezTo>
                  <a:cubicBezTo>
                    <a:pt x="96040" y="147571"/>
                    <a:pt x="167494" y="81414"/>
                    <a:pt x="239081" y="15520"/>
                  </a:cubicBezTo>
                  <a:cubicBezTo>
                    <a:pt x="247626" y="18611"/>
                    <a:pt x="267544" y="18085"/>
                    <a:pt x="272146" y="18085"/>
                  </a:cubicBezTo>
                  <a:cubicBezTo>
                    <a:pt x="308366" y="18611"/>
                    <a:pt x="343600" y="12824"/>
                    <a:pt x="379821" y="12035"/>
                  </a:cubicBezTo>
                  <a:cubicBezTo>
                    <a:pt x="390535" y="10193"/>
                    <a:pt x="409599" y="13152"/>
                    <a:pt x="420182" y="7037"/>
                  </a:cubicBezTo>
                  <a:cubicBezTo>
                    <a:pt x="440757" y="24990"/>
                    <a:pt x="468432" y="35906"/>
                    <a:pt x="504784" y="36498"/>
                  </a:cubicBezTo>
                  <a:cubicBezTo>
                    <a:pt x="553757" y="38011"/>
                    <a:pt x="612722" y="23477"/>
                    <a:pt x="662681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24"/>
            <p:cNvSpPr/>
            <p:nvPr/>
          </p:nvSpPr>
          <p:spPr>
            <a:xfrm>
              <a:off x="8140861" y="2814166"/>
              <a:ext cx="709944" cy="223591"/>
            </a:xfrm>
            <a:custGeom>
              <a:rect b="b" l="l" r="r" t="t"/>
              <a:pathLst>
                <a:path extrusionOk="0" h="223591" w="709944">
                  <a:moveTo>
                    <a:pt x="714349" y="71221"/>
                  </a:moveTo>
                  <a:cubicBezTo>
                    <a:pt x="705738" y="85754"/>
                    <a:pt x="697389" y="100419"/>
                    <a:pt x="689370" y="115216"/>
                  </a:cubicBezTo>
                  <a:cubicBezTo>
                    <a:pt x="676946" y="136391"/>
                    <a:pt x="663930" y="157172"/>
                    <a:pt x="650914" y="178019"/>
                  </a:cubicBezTo>
                  <a:cubicBezTo>
                    <a:pt x="643749" y="188409"/>
                    <a:pt x="634020" y="204323"/>
                    <a:pt x="646181" y="213925"/>
                  </a:cubicBezTo>
                  <a:cubicBezTo>
                    <a:pt x="639871" y="212346"/>
                    <a:pt x="632903" y="211886"/>
                    <a:pt x="625803" y="212215"/>
                  </a:cubicBezTo>
                  <a:cubicBezTo>
                    <a:pt x="584193" y="211426"/>
                    <a:pt x="542845" y="217345"/>
                    <a:pt x="501431" y="219778"/>
                  </a:cubicBezTo>
                  <a:cubicBezTo>
                    <a:pt x="379360" y="221422"/>
                    <a:pt x="257421" y="227209"/>
                    <a:pt x="135415" y="225828"/>
                  </a:cubicBezTo>
                  <a:cubicBezTo>
                    <a:pt x="90255" y="225828"/>
                    <a:pt x="45160" y="226157"/>
                    <a:pt x="0" y="226748"/>
                  </a:cubicBezTo>
                  <a:cubicBezTo>
                    <a:pt x="9729" y="208532"/>
                    <a:pt x="21101" y="190908"/>
                    <a:pt x="30436" y="172626"/>
                  </a:cubicBezTo>
                  <a:cubicBezTo>
                    <a:pt x="45423" y="143756"/>
                    <a:pt x="59162" y="114163"/>
                    <a:pt x="73755" y="85031"/>
                  </a:cubicBezTo>
                  <a:cubicBezTo>
                    <a:pt x="84207" y="63658"/>
                    <a:pt x="93345" y="41628"/>
                    <a:pt x="102350" y="19663"/>
                  </a:cubicBezTo>
                  <a:cubicBezTo>
                    <a:pt x="104191" y="13415"/>
                    <a:pt x="108924" y="6642"/>
                    <a:pt x="107872" y="0"/>
                  </a:cubicBezTo>
                  <a:cubicBezTo>
                    <a:pt x="118981" y="10917"/>
                    <a:pt x="136401" y="17624"/>
                    <a:pt x="149154" y="25384"/>
                  </a:cubicBezTo>
                  <a:cubicBezTo>
                    <a:pt x="211800" y="58463"/>
                    <a:pt x="280757" y="66420"/>
                    <a:pt x="351225" y="66223"/>
                  </a:cubicBezTo>
                  <a:cubicBezTo>
                    <a:pt x="367725" y="67538"/>
                    <a:pt x="382384" y="66486"/>
                    <a:pt x="393033" y="57345"/>
                  </a:cubicBezTo>
                  <a:cubicBezTo>
                    <a:pt x="397569" y="57674"/>
                    <a:pt x="402039" y="57871"/>
                    <a:pt x="406312" y="58463"/>
                  </a:cubicBezTo>
                  <a:cubicBezTo>
                    <a:pt x="509057" y="62869"/>
                    <a:pt x="611473" y="64644"/>
                    <a:pt x="714349" y="7122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8" name="Google Shape;2378;p24"/>
            <p:cNvSpPr/>
            <p:nvPr/>
          </p:nvSpPr>
          <p:spPr>
            <a:xfrm>
              <a:off x="8569194" y="2669818"/>
              <a:ext cx="400987" cy="72338"/>
            </a:xfrm>
            <a:custGeom>
              <a:rect b="b" l="l" r="r" t="t"/>
              <a:pathLst>
                <a:path extrusionOk="0" h="72338" w="400987">
                  <a:moveTo>
                    <a:pt x="406312" y="4012"/>
                  </a:moveTo>
                  <a:cubicBezTo>
                    <a:pt x="395597" y="27949"/>
                    <a:pt x="383502" y="51229"/>
                    <a:pt x="370749" y="74114"/>
                  </a:cubicBezTo>
                  <a:cubicBezTo>
                    <a:pt x="368251" y="74048"/>
                    <a:pt x="365753" y="74311"/>
                    <a:pt x="363321" y="74574"/>
                  </a:cubicBezTo>
                  <a:cubicBezTo>
                    <a:pt x="347281" y="75429"/>
                    <a:pt x="328875" y="74772"/>
                    <a:pt x="310535" y="73851"/>
                  </a:cubicBezTo>
                  <a:cubicBezTo>
                    <a:pt x="228431" y="70497"/>
                    <a:pt x="146196" y="75692"/>
                    <a:pt x="64026" y="75890"/>
                  </a:cubicBezTo>
                  <a:cubicBezTo>
                    <a:pt x="42662" y="76679"/>
                    <a:pt x="21233" y="76482"/>
                    <a:pt x="0" y="78257"/>
                  </a:cubicBezTo>
                  <a:cubicBezTo>
                    <a:pt x="3484" y="52084"/>
                    <a:pt x="8940" y="26042"/>
                    <a:pt x="13476" y="0"/>
                  </a:cubicBezTo>
                  <a:cubicBezTo>
                    <a:pt x="82695" y="4077"/>
                    <a:pt x="152441" y="4012"/>
                    <a:pt x="221923" y="3880"/>
                  </a:cubicBezTo>
                  <a:cubicBezTo>
                    <a:pt x="235071" y="3880"/>
                    <a:pt x="248218" y="3814"/>
                    <a:pt x="261431" y="3880"/>
                  </a:cubicBezTo>
                  <a:cubicBezTo>
                    <a:pt x="282006" y="2499"/>
                    <a:pt x="302581" y="3814"/>
                    <a:pt x="323156" y="5261"/>
                  </a:cubicBezTo>
                  <a:cubicBezTo>
                    <a:pt x="350963" y="7168"/>
                    <a:pt x="378703" y="9009"/>
                    <a:pt x="406312" y="401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9" name="Google Shape;2379;p24"/>
            <p:cNvSpPr/>
            <p:nvPr/>
          </p:nvSpPr>
          <p:spPr>
            <a:xfrm>
              <a:off x="8962030" y="2695399"/>
              <a:ext cx="52588" cy="263049"/>
            </a:xfrm>
            <a:custGeom>
              <a:rect b="b" l="l" r="r" t="t"/>
              <a:pathLst>
                <a:path extrusionOk="0" h="263049" w="52588">
                  <a:moveTo>
                    <a:pt x="41282" y="0"/>
                  </a:moveTo>
                  <a:cubicBezTo>
                    <a:pt x="50485" y="50703"/>
                    <a:pt x="51668" y="102852"/>
                    <a:pt x="58307" y="153818"/>
                  </a:cubicBezTo>
                  <a:cubicBezTo>
                    <a:pt x="53772" y="178084"/>
                    <a:pt x="36418" y="197747"/>
                    <a:pt x="25242" y="219317"/>
                  </a:cubicBezTo>
                  <a:cubicBezTo>
                    <a:pt x="17223" y="234311"/>
                    <a:pt x="8809" y="249042"/>
                    <a:pt x="0" y="263575"/>
                  </a:cubicBezTo>
                  <a:cubicBezTo>
                    <a:pt x="2235" y="213070"/>
                    <a:pt x="5259" y="162630"/>
                    <a:pt x="9729" y="112256"/>
                  </a:cubicBezTo>
                  <a:cubicBezTo>
                    <a:pt x="11372" y="98117"/>
                    <a:pt x="12556" y="80625"/>
                    <a:pt x="6508" y="67209"/>
                  </a:cubicBezTo>
                  <a:cubicBezTo>
                    <a:pt x="16763" y="49651"/>
                    <a:pt x="26491" y="31697"/>
                    <a:pt x="34840" y="13087"/>
                  </a:cubicBezTo>
                  <a:cubicBezTo>
                    <a:pt x="36812" y="9338"/>
                    <a:pt x="39113" y="4801"/>
                    <a:pt x="41282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0" name="Google Shape;2380;p24"/>
            <p:cNvSpPr/>
            <p:nvPr/>
          </p:nvSpPr>
          <p:spPr>
            <a:xfrm>
              <a:off x="8797362" y="2956081"/>
              <a:ext cx="52588" cy="217015"/>
            </a:xfrm>
            <a:custGeom>
              <a:rect b="b" l="l" r="r" t="t"/>
              <a:pathLst>
                <a:path extrusionOk="0" h="217015" w="52588">
                  <a:moveTo>
                    <a:pt x="37798" y="30645"/>
                  </a:moveTo>
                  <a:cubicBezTo>
                    <a:pt x="44043" y="20452"/>
                    <a:pt x="50222" y="10259"/>
                    <a:pt x="56335" y="0"/>
                  </a:cubicBezTo>
                  <a:cubicBezTo>
                    <a:pt x="51997" y="21767"/>
                    <a:pt x="47132" y="43535"/>
                    <a:pt x="43254" y="66486"/>
                  </a:cubicBezTo>
                  <a:cubicBezTo>
                    <a:pt x="36023" y="108113"/>
                    <a:pt x="35432" y="150398"/>
                    <a:pt x="34906" y="192552"/>
                  </a:cubicBezTo>
                  <a:cubicBezTo>
                    <a:pt x="30107" y="199523"/>
                    <a:pt x="25440" y="206559"/>
                    <a:pt x="20970" y="213662"/>
                  </a:cubicBezTo>
                  <a:cubicBezTo>
                    <a:pt x="19655" y="216358"/>
                    <a:pt x="17617" y="219383"/>
                    <a:pt x="15185" y="222606"/>
                  </a:cubicBezTo>
                  <a:cubicBezTo>
                    <a:pt x="15251" y="222211"/>
                    <a:pt x="15251" y="221882"/>
                    <a:pt x="15316" y="221487"/>
                  </a:cubicBezTo>
                  <a:cubicBezTo>
                    <a:pt x="15711" y="184726"/>
                    <a:pt x="14988" y="147899"/>
                    <a:pt x="15974" y="111204"/>
                  </a:cubicBezTo>
                  <a:cubicBezTo>
                    <a:pt x="18669" y="93119"/>
                    <a:pt x="11569" y="81874"/>
                    <a:pt x="0" y="75824"/>
                  </a:cubicBezTo>
                  <a:cubicBezTo>
                    <a:pt x="197" y="75824"/>
                    <a:pt x="329" y="75824"/>
                    <a:pt x="526" y="75824"/>
                  </a:cubicBezTo>
                  <a:cubicBezTo>
                    <a:pt x="5653" y="75824"/>
                    <a:pt x="10846" y="73654"/>
                    <a:pt x="13805" y="69379"/>
                  </a:cubicBezTo>
                  <a:cubicBezTo>
                    <a:pt x="22021" y="56556"/>
                    <a:pt x="29581" y="43403"/>
                    <a:pt x="37798" y="3064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1" name="Google Shape;2381;p24"/>
            <p:cNvSpPr/>
            <p:nvPr/>
          </p:nvSpPr>
          <p:spPr>
            <a:xfrm>
              <a:off x="8911282" y="2942468"/>
              <a:ext cx="92029" cy="1039044"/>
            </a:xfrm>
            <a:custGeom>
              <a:rect b="b" l="l" r="r" t="t"/>
              <a:pathLst>
                <a:path extrusionOk="0" h="1039044" w="92029">
                  <a:moveTo>
                    <a:pt x="98538" y="0"/>
                  </a:moveTo>
                  <a:cubicBezTo>
                    <a:pt x="95580" y="37287"/>
                    <a:pt x="94594" y="74706"/>
                    <a:pt x="93608" y="111993"/>
                  </a:cubicBezTo>
                  <a:cubicBezTo>
                    <a:pt x="91373" y="319342"/>
                    <a:pt x="74807" y="524981"/>
                    <a:pt x="55941" y="731738"/>
                  </a:cubicBezTo>
                  <a:cubicBezTo>
                    <a:pt x="50682" y="791778"/>
                    <a:pt x="41348" y="851228"/>
                    <a:pt x="35892" y="911269"/>
                  </a:cubicBezTo>
                  <a:cubicBezTo>
                    <a:pt x="32934" y="938823"/>
                    <a:pt x="32145" y="966575"/>
                    <a:pt x="28661" y="994063"/>
                  </a:cubicBezTo>
                  <a:cubicBezTo>
                    <a:pt x="25177" y="1003993"/>
                    <a:pt x="18537" y="1012543"/>
                    <a:pt x="13016" y="1021420"/>
                  </a:cubicBezTo>
                  <a:cubicBezTo>
                    <a:pt x="8743" y="1027668"/>
                    <a:pt x="4404" y="1033981"/>
                    <a:pt x="0" y="1040426"/>
                  </a:cubicBezTo>
                  <a:cubicBezTo>
                    <a:pt x="6771" y="961445"/>
                    <a:pt x="11109" y="882465"/>
                    <a:pt x="14922" y="802892"/>
                  </a:cubicBezTo>
                  <a:cubicBezTo>
                    <a:pt x="28201" y="616127"/>
                    <a:pt x="34774" y="426666"/>
                    <a:pt x="43517" y="239112"/>
                  </a:cubicBezTo>
                  <a:cubicBezTo>
                    <a:pt x="45095" y="186831"/>
                    <a:pt x="46344" y="134550"/>
                    <a:pt x="48184" y="82269"/>
                  </a:cubicBezTo>
                  <a:cubicBezTo>
                    <a:pt x="65867" y="55438"/>
                    <a:pt x="83024" y="28146"/>
                    <a:pt x="98538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2" name="Google Shape;2382;p24"/>
            <p:cNvSpPr/>
            <p:nvPr/>
          </p:nvSpPr>
          <p:spPr>
            <a:xfrm>
              <a:off x="8719400" y="3213738"/>
              <a:ext cx="105177" cy="1085078"/>
            </a:xfrm>
            <a:custGeom>
              <a:rect b="b" l="l" r="r" t="t"/>
              <a:pathLst>
                <a:path extrusionOk="0" h="1085078" w="105177">
                  <a:moveTo>
                    <a:pt x="103994" y="7563"/>
                  </a:moveTo>
                  <a:cubicBezTo>
                    <a:pt x="105703" y="4998"/>
                    <a:pt x="107478" y="2499"/>
                    <a:pt x="109253" y="0"/>
                  </a:cubicBezTo>
                  <a:cubicBezTo>
                    <a:pt x="98275" y="171442"/>
                    <a:pt x="85719" y="343871"/>
                    <a:pt x="75267" y="515445"/>
                  </a:cubicBezTo>
                  <a:cubicBezTo>
                    <a:pt x="63040" y="638158"/>
                    <a:pt x="57782" y="758174"/>
                    <a:pt x="47001" y="881939"/>
                  </a:cubicBezTo>
                  <a:cubicBezTo>
                    <a:pt x="41348" y="930537"/>
                    <a:pt x="40033" y="979333"/>
                    <a:pt x="39639" y="1028194"/>
                  </a:cubicBezTo>
                  <a:cubicBezTo>
                    <a:pt x="26689" y="1048712"/>
                    <a:pt x="13279" y="1068835"/>
                    <a:pt x="0" y="1089156"/>
                  </a:cubicBezTo>
                  <a:cubicBezTo>
                    <a:pt x="3550" y="1033652"/>
                    <a:pt x="5062" y="977951"/>
                    <a:pt x="5850" y="922317"/>
                  </a:cubicBezTo>
                  <a:cubicBezTo>
                    <a:pt x="4799" y="779086"/>
                    <a:pt x="16105" y="636250"/>
                    <a:pt x="16763" y="493086"/>
                  </a:cubicBezTo>
                  <a:cubicBezTo>
                    <a:pt x="20444" y="351039"/>
                    <a:pt x="41479" y="209979"/>
                    <a:pt x="47461" y="67998"/>
                  </a:cubicBezTo>
                  <a:cubicBezTo>
                    <a:pt x="48119" y="60633"/>
                    <a:pt x="44700" y="54057"/>
                    <a:pt x="39573" y="50440"/>
                  </a:cubicBezTo>
                  <a:cubicBezTo>
                    <a:pt x="46804" y="50374"/>
                    <a:pt x="54100" y="50374"/>
                    <a:pt x="61397" y="50571"/>
                  </a:cubicBezTo>
                  <a:cubicBezTo>
                    <a:pt x="78620" y="50703"/>
                    <a:pt x="86245" y="37945"/>
                    <a:pt x="89663" y="21570"/>
                  </a:cubicBezTo>
                  <a:cubicBezTo>
                    <a:pt x="95777" y="19268"/>
                    <a:pt x="100904" y="13481"/>
                    <a:pt x="103994" y="756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3" name="Google Shape;2383;p24"/>
            <p:cNvSpPr/>
            <p:nvPr/>
          </p:nvSpPr>
          <p:spPr>
            <a:xfrm>
              <a:off x="9298319" y="1642084"/>
              <a:ext cx="190633" cy="131524"/>
            </a:xfrm>
            <a:custGeom>
              <a:rect b="b" l="l" r="r" t="t"/>
              <a:pathLst>
                <a:path extrusionOk="0" h="131524" w="190633">
                  <a:moveTo>
                    <a:pt x="193737" y="66354"/>
                  </a:moveTo>
                  <a:cubicBezTo>
                    <a:pt x="196564" y="104694"/>
                    <a:pt x="178421" y="122449"/>
                    <a:pt x="163236" y="133103"/>
                  </a:cubicBezTo>
                  <a:lnTo>
                    <a:pt x="163170" y="133103"/>
                  </a:lnTo>
                  <a:cubicBezTo>
                    <a:pt x="131157" y="134352"/>
                    <a:pt x="99078" y="135207"/>
                    <a:pt x="67065" y="137509"/>
                  </a:cubicBezTo>
                  <a:cubicBezTo>
                    <a:pt x="63384" y="136654"/>
                    <a:pt x="59637" y="135931"/>
                    <a:pt x="56087" y="134615"/>
                  </a:cubicBezTo>
                  <a:cubicBezTo>
                    <a:pt x="41231" y="129223"/>
                    <a:pt x="29990" y="117254"/>
                    <a:pt x="19538" y="105812"/>
                  </a:cubicBezTo>
                  <a:cubicBezTo>
                    <a:pt x="-971" y="86017"/>
                    <a:pt x="-5639" y="51295"/>
                    <a:pt x="6983" y="25516"/>
                  </a:cubicBezTo>
                  <a:cubicBezTo>
                    <a:pt x="20064" y="25318"/>
                    <a:pt x="33277" y="25582"/>
                    <a:pt x="45701" y="21636"/>
                  </a:cubicBezTo>
                  <a:cubicBezTo>
                    <a:pt x="55232" y="17230"/>
                    <a:pt x="62003" y="8681"/>
                    <a:pt x="67788" y="0"/>
                  </a:cubicBezTo>
                  <a:cubicBezTo>
                    <a:pt x="71206" y="1644"/>
                    <a:pt x="74690" y="3157"/>
                    <a:pt x="77977" y="4998"/>
                  </a:cubicBezTo>
                  <a:cubicBezTo>
                    <a:pt x="105126" y="18413"/>
                    <a:pt x="132340" y="31632"/>
                    <a:pt x="158766" y="46428"/>
                  </a:cubicBezTo>
                  <a:cubicBezTo>
                    <a:pt x="170730" y="52676"/>
                    <a:pt x="182299" y="59383"/>
                    <a:pt x="193737" y="66354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4" name="Google Shape;2384;p24"/>
            <p:cNvSpPr/>
            <p:nvPr/>
          </p:nvSpPr>
          <p:spPr>
            <a:xfrm>
              <a:off x="9400027" y="1511151"/>
              <a:ext cx="85456" cy="72338"/>
            </a:xfrm>
            <a:custGeom>
              <a:rect b="b" l="l" r="r" t="t"/>
              <a:pathLst>
                <a:path extrusionOk="0" h="72338" w="85456">
                  <a:moveTo>
                    <a:pt x="86968" y="63724"/>
                  </a:moveTo>
                  <a:cubicBezTo>
                    <a:pt x="79672" y="61619"/>
                    <a:pt x="71652" y="66486"/>
                    <a:pt x="66459" y="72470"/>
                  </a:cubicBezTo>
                  <a:cubicBezTo>
                    <a:pt x="56138" y="78257"/>
                    <a:pt x="43846" y="77534"/>
                    <a:pt x="32408" y="77271"/>
                  </a:cubicBezTo>
                  <a:cubicBezTo>
                    <a:pt x="21035" y="77139"/>
                    <a:pt x="10452" y="73325"/>
                    <a:pt x="0" y="69313"/>
                  </a:cubicBezTo>
                  <a:cubicBezTo>
                    <a:pt x="4404" y="60304"/>
                    <a:pt x="8611" y="51229"/>
                    <a:pt x="12753" y="42154"/>
                  </a:cubicBezTo>
                  <a:cubicBezTo>
                    <a:pt x="16894" y="32881"/>
                    <a:pt x="20707" y="23543"/>
                    <a:pt x="24979" y="14402"/>
                  </a:cubicBezTo>
                  <a:cubicBezTo>
                    <a:pt x="27477" y="10062"/>
                    <a:pt x="30436" y="5064"/>
                    <a:pt x="32342" y="0"/>
                  </a:cubicBezTo>
                  <a:cubicBezTo>
                    <a:pt x="50551" y="21175"/>
                    <a:pt x="68694" y="42482"/>
                    <a:pt x="86968" y="63724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5" name="Google Shape;2385;p24"/>
            <p:cNvSpPr/>
            <p:nvPr/>
          </p:nvSpPr>
          <p:spPr>
            <a:xfrm>
              <a:off x="8119628" y="2422617"/>
              <a:ext cx="118324" cy="157829"/>
            </a:xfrm>
            <a:custGeom>
              <a:rect b="b" l="l" r="r" t="t"/>
              <a:pathLst>
                <a:path extrusionOk="0" h="157829" w="118324">
                  <a:moveTo>
                    <a:pt x="122465" y="158684"/>
                  </a:moveTo>
                  <a:cubicBezTo>
                    <a:pt x="122203" y="159408"/>
                    <a:pt x="122071" y="160197"/>
                    <a:pt x="121940" y="160986"/>
                  </a:cubicBezTo>
                  <a:cubicBezTo>
                    <a:pt x="94528" y="150727"/>
                    <a:pt x="59556" y="156054"/>
                    <a:pt x="31356" y="153950"/>
                  </a:cubicBezTo>
                  <a:cubicBezTo>
                    <a:pt x="22153" y="154147"/>
                    <a:pt x="13016" y="153489"/>
                    <a:pt x="3813" y="154344"/>
                  </a:cubicBezTo>
                  <a:cubicBezTo>
                    <a:pt x="3681" y="154344"/>
                    <a:pt x="3615" y="154410"/>
                    <a:pt x="3550" y="154410"/>
                  </a:cubicBezTo>
                  <a:cubicBezTo>
                    <a:pt x="3878" y="151319"/>
                    <a:pt x="2695" y="147571"/>
                    <a:pt x="2104" y="144677"/>
                  </a:cubicBezTo>
                  <a:cubicBezTo>
                    <a:pt x="2038" y="143493"/>
                    <a:pt x="1841" y="142244"/>
                    <a:pt x="1578" y="141060"/>
                  </a:cubicBezTo>
                  <a:cubicBezTo>
                    <a:pt x="2564" y="139613"/>
                    <a:pt x="3287" y="137969"/>
                    <a:pt x="3747" y="135996"/>
                  </a:cubicBezTo>
                  <a:cubicBezTo>
                    <a:pt x="6113" y="119885"/>
                    <a:pt x="3024" y="103378"/>
                    <a:pt x="3155" y="87135"/>
                  </a:cubicBezTo>
                  <a:cubicBezTo>
                    <a:pt x="2301" y="58068"/>
                    <a:pt x="1117" y="29067"/>
                    <a:pt x="0" y="0"/>
                  </a:cubicBezTo>
                  <a:cubicBezTo>
                    <a:pt x="2958" y="1776"/>
                    <a:pt x="6113" y="3091"/>
                    <a:pt x="8348" y="3814"/>
                  </a:cubicBezTo>
                  <a:cubicBezTo>
                    <a:pt x="56664" y="19729"/>
                    <a:pt x="105769" y="44258"/>
                    <a:pt x="113854" y="99959"/>
                  </a:cubicBezTo>
                  <a:cubicBezTo>
                    <a:pt x="115826" y="109692"/>
                    <a:pt x="117601" y="119556"/>
                    <a:pt x="118587" y="129420"/>
                  </a:cubicBezTo>
                  <a:cubicBezTo>
                    <a:pt x="118193" y="136259"/>
                    <a:pt x="118127" y="144480"/>
                    <a:pt x="121151" y="150464"/>
                  </a:cubicBezTo>
                  <a:cubicBezTo>
                    <a:pt x="120954" y="151516"/>
                    <a:pt x="120954" y="152634"/>
                    <a:pt x="121151" y="153752"/>
                  </a:cubicBezTo>
                  <a:cubicBezTo>
                    <a:pt x="121019" y="155462"/>
                    <a:pt x="121545" y="157238"/>
                    <a:pt x="122465" y="158684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6" name="Google Shape;2386;p24"/>
            <p:cNvSpPr/>
            <p:nvPr/>
          </p:nvSpPr>
          <p:spPr>
            <a:xfrm>
              <a:off x="9369000" y="2365535"/>
              <a:ext cx="1110932" cy="1650634"/>
            </a:xfrm>
            <a:custGeom>
              <a:rect b="b" l="l" r="r" t="t"/>
              <a:pathLst>
                <a:path extrusionOk="0" h="1650634" w="1110932">
                  <a:moveTo>
                    <a:pt x="1115928" y="698856"/>
                  </a:moveTo>
                  <a:cubicBezTo>
                    <a:pt x="1113628" y="717598"/>
                    <a:pt x="1111393" y="736406"/>
                    <a:pt x="1109223" y="755149"/>
                  </a:cubicBezTo>
                  <a:cubicBezTo>
                    <a:pt x="1097128" y="830512"/>
                    <a:pt x="1081943" y="905416"/>
                    <a:pt x="1075961" y="981634"/>
                  </a:cubicBezTo>
                  <a:cubicBezTo>
                    <a:pt x="1065443" y="1095074"/>
                    <a:pt x="1050521" y="1208054"/>
                    <a:pt x="1041910" y="1321625"/>
                  </a:cubicBezTo>
                  <a:cubicBezTo>
                    <a:pt x="1036059" y="1396134"/>
                    <a:pt x="1026988" y="1470314"/>
                    <a:pt x="1022781" y="1544889"/>
                  </a:cubicBezTo>
                  <a:cubicBezTo>
                    <a:pt x="1021926" y="1551465"/>
                    <a:pt x="1023570" y="1558172"/>
                    <a:pt x="1028566" y="1562710"/>
                  </a:cubicBezTo>
                  <a:cubicBezTo>
                    <a:pt x="1029026" y="1563236"/>
                    <a:pt x="1029486" y="1563631"/>
                    <a:pt x="1030012" y="1564025"/>
                  </a:cubicBezTo>
                  <a:cubicBezTo>
                    <a:pt x="1028368" y="1564749"/>
                    <a:pt x="1026725" y="1565538"/>
                    <a:pt x="1024884" y="1566195"/>
                  </a:cubicBezTo>
                  <a:cubicBezTo>
                    <a:pt x="913068" y="1592961"/>
                    <a:pt x="800857" y="1622422"/>
                    <a:pt x="686214" y="1633602"/>
                  </a:cubicBezTo>
                  <a:cubicBezTo>
                    <a:pt x="647167" y="1638337"/>
                    <a:pt x="608843" y="1646754"/>
                    <a:pt x="570388" y="1654580"/>
                  </a:cubicBezTo>
                  <a:cubicBezTo>
                    <a:pt x="567364" y="1651489"/>
                    <a:pt x="563946" y="1648727"/>
                    <a:pt x="560922" y="1646360"/>
                  </a:cubicBezTo>
                  <a:cubicBezTo>
                    <a:pt x="498539" y="1598879"/>
                    <a:pt x="436419" y="1550939"/>
                    <a:pt x="372918" y="1505102"/>
                  </a:cubicBezTo>
                  <a:cubicBezTo>
                    <a:pt x="249795" y="1413824"/>
                    <a:pt x="129696" y="1318403"/>
                    <a:pt x="7297" y="1226204"/>
                  </a:cubicBezTo>
                  <a:cubicBezTo>
                    <a:pt x="4864" y="1224758"/>
                    <a:pt x="2432" y="1223048"/>
                    <a:pt x="0" y="1221272"/>
                  </a:cubicBezTo>
                  <a:cubicBezTo>
                    <a:pt x="263" y="1214762"/>
                    <a:pt x="460" y="1208317"/>
                    <a:pt x="592" y="1201807"/>
                  </a:cubicBezTo>
                  <a:cubicBezTo>
                    <a:pt x="10058" y="991038"/>
                    <a:pt x="30501" y="781256"/>
                    <a:pt x="39770" y="569896"/>
                  </a:cubicBezTo>
                  <a:cubicBezTo>
                    <a:pt x="47132" y="391089"/>
                    <a:pt x="42465" y="212873"/>
                    <a:pt x="57387" y="34328"/>
                  </a:cubicBezTo>
                  <a:cubicBezTo>
                    <a:pt x="57847" y="22951"/>
                    <a:pt x="58965" y="11443"/>
                    <a:pt x="59819" y="0"/>
                  </a:cubicBezTo>
                  <a:cubicBezTo>
                    <a:pt x="83747" y="17493"/>
                    <a:pt x="109450" y="32618"/>
                    <a:pt x="133640" y="49716"/>
                  </a:cubicBezTo>
                  <a:cubicBezTo>
                    <a:pt x="160264" y="67143"/>
                    <a:pt x="187084" y="88516"/>
                    <a:pt x="214364" y="106403"/>
                  </a:cubicBezTo>
                  <a:cubicBezTo>
                    <a:pt x="154479" y="129289"/>
                    <a:pt x="105506" y="192684"/>
                    <a:pt x="180970" y="234311"/>
                  </a:cubicBezTo>
                  <a:cubicBezTo>
                    <a:pt x="147839" y="270743"/>
                    <a:pt x="137453" y="349198"/>
                    <a:pt x="189779" y="373135"/>
                  </a:cubicBezTo>
                  <a:cubicBezTo>
                    <a:pt x="161644" y="432848"/>
                    <a:pt x="210354" y="485918"/>
                    <a:pt x="269319" y="494007"/>
                  </a:cubicBezTo>
                  <a:cubicBezTo>
                    <a:pt x="276681" y="495979"/>
                    <a:pt x="286476" y="496045"/>
                    <a:pt x="293378" y="492560"/>
                  </a:cubicBezTo>
                  <a:cubicBezTo>
                    <a:pt x="295942" y="496308"/>
                    <a:pt x="300083" y="499005"/>
                    <a:pt x="304882" y="499794"/>
                  </a:cubicBezTo>
                  <a:cubicBezTo>
                    <a:pt x="318358" y="502490"/>
                    <a:pt x="331833" y="498281"/>
                    <a:pt x="343535" y="491573"/>
                  </a:cubicBezTo>
                  <a:cubicBezTo>
                    <a:pt x="390667" y="507356"/>
                    <a:pt x="456468" y="474475"/>
                    <a:pt x="463042" y="422654"/>
                  </a:cubicBezTo>
                  <a:cubicBezTo>
                    <a:pt x="510109" y="427455"/>
                    <a:pt x="576501" y="389773"/>
                    <a:pt x="580840" y="340846"/>
                  </a:cubicBezTo>
                  <a:cubicBezTo>
                    <a:pt x="603125" y="362087"/>
                    <a:pt x="648679" y="390562"/>
                    <a:pt x="656173" y="395823"/>
                  </a:cubicBezTo>
                  <a:cubicBezTo>
                    <a:pt x="756354" y="457969"/>
                    <a:pt x="855747" y="521298"/>
                    <a:pt x="954350" y="585877"/>
                  </a:cubicBezTo>
                  <a:cubicBezTo>
                    <a:pt x="1009042" y="622112"/>
                    <a:pt x="1059396" y="665252"/>
                    <a:pt x="1115928" y="698856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7" name="Google Shape;2387;p24"/>
            <p:cNvSpPr/>
            <p:nvPr/>
          </p:nvSpPr>
          <p:spPr>
            <a:xfrm>
              <a:off x="8997133" y="2137932"/>
              <a:ext cx="414134" cy="1420466"/>
            </a:xfrm>
            <a:custGeom>
              <a:rect b="b" l="l" r="r" t="t"/>
              <a:pathLst>
                <a:path extrusionOk="0" h="1420466" w="414134">
                  <a:moveTo>
                    <a:pt x="417290" y="216753"/>
                  </a:moveTo>
                  <a:cubicBezTo>
                    <a:pt x="415909" y="226748"/>
                    <a:pt x="415121" y="237270"/>
                    <a:pt x="414003" y="242860"/>
                  </a:cubicBezTo>
                  <a:cubicBezTo>
                    <a:pt x="385934" y="450801"/>
                    <a:pt x="392507" y="661372"/>
                    <a:pt x="378046" y="870430"/>
                  </a:cubicBezTo>
                  <a:cubicBezTo>
                    <a:pt x="367922" y="1016620"/>
                    <a:pt x="356682" y="1166361"/>
                    <a:pt x="345967" y="1313339"/>
                  </a:cubicBezTo>
                  <a:cubicBezTo>
                    <a:pt x="343403" y="1349838"/>
                    <a:pt x="341694" y="1386336"/>
                    <a:pt x="340051" y="1422899"/>
                  </a:cubicBezTo>
                  <a:cubicBezTo>
                    <a:pt x="238686" y="1351350"/>
                    <a:pt x="130880" y="1289731"/>
                    <a:pt x="26426" y="1222982"/>
                  </a:cubicBezTo>
                  <a:cubicBezTo>
                    <a:pt x="29384" y="1166361"/>
                    <a:pt x="31816" y="1109739"/>
                    <a:pt x="33854" y="1053118"/>
                  </a:cubicBezTo>
                  <a:cubicBezTo>
                    <a:pt x="34511" y="973545"/>
                    <a:pt x="31356" y="893973"/>
                    <a:pt x="31487" y="814401"/>
                  </a:cubicBezTo>
                  <a:cubicBezTo>
                    <a:pt x="30436" y="810060"/>
                    <a:pt x="32473" y="786189"/>
                    <a:pt x="30962" y="770734"/>
                  </a:cubicBezTo>
                  <a:cubicBezTo>
                    <a:pt x="42597" y="750677"/>
                    <a:pt x="55744" y="729896"/>
                    <a:pt x="52720" y="706287"/>
                  </a:cubicBezTo>
                  <a:cubicBezTo>
                    <a:pt x="42662" y="676892"/>
                    <a:pt x="37009" y="565556"/>
                    <a:pt x="15185" y="528992"/>
                  </a:cubicBezTo>
                  <a:cubicBezTo>
                    <a:pt x="16631" y="516958"/>
                    <a:pt x="13410" y="506370"/>
                    <a:pt x="0" y="501832"/>
                  </a:cubicBezTo>
                  <a:cubicBezTo>
                    <a:pt x="2958" y="494335"/>
                    <a:pt x="3550" y="484668"/>
                    <a:pt x="4404" y="477566"/>
                  </a:cubicBezTo>
                  <a:cubicBezTo>
                    <a:pt x="10781" y="429428"/>
                    <a:pt x="12556" y="380895"/>
                    <a:pt x="14988" y="332494"/>
                  </a:cubicBezTo>
                  <a:cubicBezTo>
                    <a:pt x="17026" y="259893"/>
                    <a:pt x="20181" y="187357"/>
                    <a:pt x="24651" y="114821"/>
                  </a:cubicBezTo>
                  <a:cubicBezTo>
                    <a:pt x="25374" y="76810"/>
                    <a:pt x="28858" y="37945"/>
                    <a:pt x="24256" y="0"/>
                  </a:cubicBezTo>
                  <a:cubicBezTo>
                    <a:pt x="30567" y="5853"/>
                    <a:pt x="41413" y="9207"/>
                    <a:pt x="48776" y="12429"/>
                  </a:cubicBezTo>
                  <a:cubicBezTo>
                    <a:pt x="68168" y="22096"/>
                    <a:pt x="87889" y="30645"/>
                    <a:pt x="107872" y="38668"/>
                  </a:cubicBezTo>
                  <a:cubicBezTo>
                    <a:pt x="114840" y="48138"/>
                    <a:pt x="128776" y="50045"/>
                    <a:pt x="138373" y="56621"/>
                  </a:cubicBezTo>
                  <a:cubicBezTo>
                    <a:pt x="184323" y="81085"/>
                    <a:pt x="230535" y="102787"/>
                    <a:pt x="274709" y="131262"/>
                  </a:cubicBezTo>
                  <a:cubicBezTo>
                    <a:pt x="314676" y="160263"/>
                    <a:pt x="357668" y="185252"/>
                    <a:pt x="403420" y="203995"/>
                  </a:cubicBezTo>
                  <a:cubicBezTo>
                    <a:pt x="403551" y="204652"/>
                    <a:pt x="403880" y="205310"/>
                    <a:pt x="404406" y="205902"/>
                  </a:cubicBezTo>
                  <a:cubicBezTo>
                    <a:pt x="408679" y="209650"/>
                    <a:pt x="412951" y="213267"/>
                    <a:pt x="417290" y="216753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8" name="Google Shape;2388;p24"/>
            <p:cNvSpPr/>
            <p:nvPr/>
          </p:nvSpPr>
          <p:spPr>
            <a:xfrm>
              <a:off x="9267307" y="1911644"/>
              <a:ext cx="1341007" cy="381421"/>
            </a:xfrm>
            <a:custGeom>
              <a:rect b="b" l="l" r="r" t="t"/>
              <a:pathLst>
                <a:path extrusionOk="0" h="381421" w="1341007">
                  <a:moveTo>
                    <a:pt x="1346792" y="235495"/>
                  </a:moveTo>
                  <a:cubicBezTo>
                    <a:pt x="1345017" y="235100"/>
                    <a:pt x="1343111" y="234969"/>
                    <a:pt x="1341204" y="235298"/>
                  </a:cubicBezTo>
                  <a:cubicBezTo>
                    <a:pt x="1334236" y="236152"/>
                    <a:pt x="1327400" y="238125"/>
                    <a:pt x="1320498" y="239572"/>
                  </a:cubicBezTo>
                  <a:cubicBezTo>
                    <a:pt x="1214400" y="265285"/>
                    <a:pt x="1106068" y="279293"/>
                    <a:pt x="997407" y="288368"/>
                  </a:cubicBezTo>
                  <a:cubicBezTo>
                    <a:pt x="870143" y="305597"/>
                    <a:pt x="742221" y="317961"/>
                    <a:pt x="614694" y="333481"/>
                  </a:cubicBezTo>
                  <a:cubicBezTo>
                    <a:pt x="538112" y="344003"/>
                    <a:pt x="462582" y="360575"/>
                    <a:pt x="386460" y="373925"/>
                  </a:cubicBezTo>
                  <a:cubicBezTo>
                    <a:pt x="369632" y="376555"/>
                    <a:pt x="352869" y="379251"/>
                    <a:pt x="336041" y="382079"/>
                  </a:cubicBezTo>
                  <a:cubicBezTo>
                    <a:pt x="262943" y="332823"/>
                    <a:pt x="190173" y="282712"/>
                    <a:pt x="113263" y="239243"/>
                  </a:cubicBezTo>
                  <a:cubicBezTo>
                    <a:pt x="77437" y="217213"/>
                    <a:pt x="41611" y="195380"/>
                    <a:pt x="6113" y="172758"/>
                  </a:cubicBezTo>
                  <a:cubicBezTo>
                    <a:pt x="4076" y="171574"/>
                    <a:pt x="1972" y="170193"/>
                    <a:pt x="0" y="168746"/>
                  </a:cubicBezTo>
                  <a:cubicBezTo>
                    <a:pt x="61857" y="157369"/>
                    <a:pt x="123452" y="144480"/>
                    <a:pt x="184783" y="130670"/>
                  </a:cubicBezTo>
                  <a:cubicBezTo>
                    <a:pt x="244865" y="118306"/>
                    <a:pt x="305802" y="111073"/>
                    <a:pt x="366279" y="101537"/>
                  </a:cubicBezTo>
                  <a:cubicBezTo>
                    <a:pt x="430503" y="89831"/>
                    <a:pt x="494135" y="74640"/>
                    <a:pt x="558490" y="63789"/>
                  </a:cubicBezTo>
                  <a:cubicBezTo>
                    <a:pt x="659460" y="46889"/>
                    <a:pt x="760890" y="32881"/>
                    <a:pt x="861992" y="17098"/>
                  </a:cubicBezTo>
                  <a:cubicBezTo>
                    <a:pt x="886971" y="12166"/>
                    <a:pt x="912016" y="7760"/>
                    <a:pt x="936930" y="2762"/>
                  </a:cubicBezTo>
                  <a:cubicBezTo>
                    <a:pt x="939034" y="2236"/>
                    <a:pt x="941006" y="1315"/>
                    <a:pt x="942649" y="0"/>
                  </a:cubicBezTo>
                  <a:cubicBezTo>
                    <a:pt x="942912" y="263"/>
                    <a:pt x="943175" y="460"/>
                    <a:pt x="943438" y="658"/>
                  </a:cubicBezTo>
                  <a:cubicBezTo>
                    <a:pt x="979592" y="26963"/>
                    <a:pt x="1021795" y="43272"/>
                    <a:pt x="1059658" y="66814"/>
                  </a:cubicBezTo>
                  <a:cubicBezTo>
                    <a:pt x="1086413" y="83058"/>
                    <a:pt x="1113233" y="99367"/>
                    <a:pt x="1141302" y="113308"/>
                  </a:cubicBezTo>
                  <a:cubicBezTo>
                    <a:pt x="1175090" y="130604"/>
                    <a:pt x="1212560" y="140534"/>
                    <a:pt x="1244573" y="161118"/>
                  </a:cubicBezTo>
                  <a:cubicBezTo>
                    <a:pt x="1278098" y="186502"/>
                    <a:pt x="1315830" y="207020"/>
                    <a:pt x="1346792" y="235495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9" name="Google Shape;2389;p24"/>
            <p:cNvSpPr/>
            <p:nvPr/>
          </p:nvSpPr>
          <p:spPr>
            <a:xfrm>
              <a:off x="9637201" y="2179494"/>
              <a:ext cx="972887" cy="697080"/>
            </a:xfrm>
            <a:custGeom>
              <a:rect b="b" l="l" r="r" t="t"/>
              <a:pathLst>
                <a:path extrusionOk="0" h="697080" w="972887">
                  <a:moveTo>
                    <a:pt x="943241" y="8089"/>
                  </a:moveTo>
                  <a:cubicBezTo>
                    <a:pt x="953693" y="4209"/>
                    <a:pt x="967169" y="4538"/>
                    <a:pt x="977620" y="0"/>
                  </a:cubicBezTo>
                  <a:cubicBezTo>
                    <a:pt x="971310" y="67669"/>
                    <a:pt x="951852" y="133497"/>
                    <a:pt x="942123" y="200772"/>
                  </a:cubicBezTo>
                  <a:cubicBezTo>
                    <a:pt x="918853" y="367546"/>
                    <a:pt x="893939" y="534056"/>
                    <a:pt x="871326" y="700895"/>
                  </a:cubicBezTo>
                  <a:cubicBezTo>
                    <a:pt x="834448" y="676563"/>
                    <a:pt x="796847" y="653086"/>
                    <a:pt x="761087" y="627044"/>
                  </a:cubicBezTo>
                  <a:cubicBezTo>
                    <a:pt x="641777" y="545630"/>
                    <a:pt x="517011" y="472568"/>
                    <a:pt x="387446" y="408910"/>
                  </a:cubicBezTo>
                  <a:cubicBezTo>
                    <a:pt x="382976" y="407398"/>
                    <a:pt x="365096" y="396613"/>
                    <a:pt x="349188" y="389576"/>
                  </a:cubicBezTo>
                  <a:cubicBezTo>
                    <a:pt x="344323" y="378068"/>
                    <a:pt x="336698" y="367874"/>
                    <a:pt x="326180" y="360838"/>
                  </a:cubicBezTo>
                  <a:cubicBezTo>
                    <a:pt x="352935" y="329469"/>
                    <a:pt x="340248" y="280279"/>
                    <a:pt x="308103" y="257788"/>
                  </a:cubicBezTo>
                  <a:cubicBezTo>
                    <a:pt x="286476" y="241742"/>
                    <a:pt x="259722" y="242071"/>
                    <a:pt x="234216" y="245622"/>
                  </a:cubicBezTo>
                  <a:cubicBezTo>
                    <a:pt x="234479" y="245228"/>
                    <a:pt x="234611" y="244833"/>
                    <a:pt x="234611" y="244439"/>
                  </a:cubicBezTo>
                  <a:cubicBezTo>
                    <a:pt x="234611" y="243255"/>
                    <a:pt x="233625" y="242334"/>
                    <a:pt x="232507" y="242334"/>
                  </a:cubicBezTo>
                  <a:cubicBezTo>
                    <a:pt x="231324" y="242334"/>
                    <a:pt x="230404" y="243321"/>
                    <a:pt x="230404" y="244439"/>
                  </a:cubicBezTo>
                  <a:cubicBezTo>
                    <a:pt x="230404" y="245096"/>
                    <a:pt x="230732" y="245688"/>
                    <a:pt x="231192" y="246083"/>
                  </a:cubicBezTo>
                  <a:cubicBezTo>
                    <a:pt x="229286" y="246411"/>
                    <a:pt x="227380" y="246674"/>
                    <a:pt x="225408" y="247003"/>
                  </a:cubicBezTo>
                  <a:cubicBezTo>
                    <a:pt x="218111" y="180255"/>
                    <a:pt x="148168" y="174204"/>
                    <a:pt x="100970" y="202877"/>
                  </a:cubicBezTo>
                  <a:cubicBezTo>
                    <a:pt x="98143" y="199720"/>
                    <a:pt x="94791" y="197024"/>
                    <a:pt x="91636" y="194920"/>
                  </a:cubicBezTo>
                  <a:cubicBezTo>
                    <a:pt x="61397" y="174665"/>
                    <a:pt x="30896" y="154673"/>
                    <a:pt x="0" y="135470"/>
                  </a:cubicBezTo>
                  <a:cubicBezTo>
                    <a:pt x="71389" y="124159"/>
                    <a:pt x="142449" y="111270"/>
                    <a:pt x="213772" y="99893"/>
                  </a:cubicBezTo>
                  <a:cubicBezTo>
                    <a:pt x="291669" y="88122"/>
                    <a:pt x="370289" y="82926"/>
                    <a:pt x="448580" y="74838"/>
                  </a:cubicBezTo>
                  <a:cubicBezTo>
                    <a:pt x="525425" y="66288"/>
                    <a:pt x="602007" y="55175"/>
                    <a:pt x="679049" y="48533"/>
                  </a:cubicBezTo>
                  <a:cubicBezTo>
                    <a:pt x="767924" y="42680"/>
                    <a:pt x="856141" y="26700"/>
                    <a:pt x="943241" y="8089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0" name="Google Shape;2390;p24"/>
            <p:cNvSpPr/>
            <p:nvPr/>
          </p:nvSpPr>
          <p:spPr>
            <a:xfrm>
              <a:off x="8989442" y="3512562"/>
              <a:ext cx="335251" cy="578708"/>
            </a:xfrm>
            <a:custGeom>
              <a:rect b="b" l="l" r="r" t="t"/>
              <a:pathLst>
                <a:path extrusionOk="0" h="578708" w="335251">
                  <a:moveTo>
                    <a:pt x="333214" y="240296"/>
                  </a:moveTo>
                  <a:cubicBezTo>
                    <a:pt x="334003" y="240822"/>
                    <a:pt x="334792" y="241216"/>
                    <a:pt x="335646" y="241545"/>
                  </a:cubicBezTo>
                  <a:cubicBezTo>
                    <a:pt x="325129" y="354722"/>
                    <a:pt x="308958" y="467504"/>
                    <a:pt x="302910" y="581010"/>
                  </a:cubicBezTo>
                  <a:cubicBezTo>
                    <a:pt x="299623" y="578840"/>
                    <a:pt x="296270" y="576801"/>
                    <a:pt x="293115" y="574500"/>
                  </a:cubicBezTo>
                  <a:cubicBezTo>
                    <a:pt x="290157" y="572527"/>
                    <a:pt x="286870" y="569896"/>
                    <a:pt x="283321" y="568976"/>
                  </a:cubicBezTo>
                  <a:cubicBezTo>
                    <a:pt x="283321" y="568910"/>
                    <a:pt x="283255" y="568844"/>
                    <a:pt x="283189" y="568844"/>
                  </a:cubicBezTo>
                  <a:cubicBezTo>
                    <a:pt x="254463" y="543920"/>
                    <a:pt x="227708" y="516629"/>
                    <a:pt x="201414" y="489074"/>
                  </a:cubicBezTo>
                  <a:cubicBezTo>
                    <a:pt x="140017" y="412790"/>
                    <a:pt x="68365" y="345384"/>
                    <a:pt x="5653" y="270217"/>
                  </a:cubicBezTo>
                  <a:cubicBezTo>
                    <a:pt x="5588" y="269428"/>
                    <a:pt x="5127" y="268705"/>
                    <a:pt x="4141" y="268508"/>
                  </a:cubicBezTo>
                  <a:cubicBezTo>
                    <a:pt x="4010" y="268442"/>
                    <a:pt x="3944" y="268442"/>
                    <a:pt x="3878" y="268442"/>
                  </a:cubicBezTo>
                  <a:cubicBezTo>
                    <a:pt x="3090" y="267718"/>
                    <a:pt x="2432" y="267127"/>
                    <a:pt x="1512" y="266601"/>
                  </a:cubicBezTo>
                  <a:cubicBezTo>
                    <a:pt x="1315" y="266469"/>
                    <a:pt x="1183" y="266337"/>
                    <a:pt x="986" y="266206"/>
                  </a:cubicBezTo>
                  <a:cubicBezTo>
                    <a:pt x="1052" y="266272"/>
                    <a:pt x="1052" y="266337"/>
                    <a:pt x="1052" y="266337"/>
                  </a:cubicBezTo>
                  <a:cubicBezTo>
                    <a:pt x="657" y="266272"/>
                    <a:pt x="329" y="266206"/>
                    <a:pt x="0" y="266140"/>
                  </a:cubicBezTo>
                  <a:cubicBezTo>
                    <a:pt x="920" y="258972"/>
                    <a:pt x="1775" y="251738"/>
                    <a:pt x="2629" y="244504"/>
                  </a:cubicBezTo>
                  <a:cubicBezTo>
                    <a:pt x="11701" y="163156"/>
                    <a:pt x="18932" y="81677"/>
                    <a:pt x="24717" y="0"/>
                  </a:cubicBezTo>
                  <a:cubicBezTo>
                    <a:pt x="26886" y="3157"/>
                    <a:pt x="30304" y="5590"/>
                    <a:pt x="33788" y="7628"/>
                  </a:cubicBezTo>
                  <a:cubicBezTo>
                    <a:pt x="55218" y="31040"/>
                    <a:pt x="82038" y="48927"/>
                    <a:pt x="106163" y="69379"/>
                  </a:cubicBezTo>
                  <a:cubicBezTo>
                    <a:pt x="178998" y="130144"/>
                    <a:pt x="257486" y="183543"/>
                    <a:pt x="333214" y="240296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1" name="Google Shape;2391;p24"/>
            <p:cNvSpPr/>
            <p:nvPr/>
          </p:nvSpPr>
          <p:spPr>
            <a:xfrm>
              <a:off x="9325088" y="3770416"/>
              <a:ext cx="368119" cy="335387"/>
            </a:xfrm>
            <a:custGeom>
              <a:rect b="b" l="l" r="r" t="t"/>
              <a:pathLst>
                <a:path extrusionOk="0" h="335387" w="368119">
                  <a:moveTo>
                    <a:pt x="372787" y="286724"/>
                  </a:moveTo>
                  <a:cubicBezTo>
                    <a:pt x="360757" y="288236"/>
                    <a:pt x="348728" y="289880"/>
                    <a:pt x="336829" y="291853"/>
                  </a:cubicBezTo>
                  <a:cubicBezTo>
                    <a:pt x="304093" y="297246"/>
                    <a:pt x="271554" y="303427"/>
                    <a:pt x="239278" y="310201"/>
                  </a:cubicBezTo>
                  <a:cubicBezTo>
                    <a:pt x="169138" y="326576"/>
                    <a:pt x="98472" y="332494"/>
                    <a:pt x="26360" y="336572"/>
                  </a:cubicBezTo>
                  <a:cubicBezTo>
                    <a:pt x="21430" y="337361"/>
                    <a:pt x="10452" y="337624"/>
                    <a:pt x="0" y="339136"/>
                  </a:cubicBezTo>
                  <a:cubicBezTo>
                    <a:pt x="1643" y="298627"/>
                    <a:pt x="4864" y="260616"/>
                    <a:pt x="9203" y="218660"/>
                  </a:cubicBezTo>
                  <a:cubicBezTo>
                    <a:pt x="16500" y="145795"/>
                    <a:pt x="24782" y="72930"/>
                    <a:pt x="31487" y="0"/>
                  </a:cubicBezTo>
                  <a:cubicBezTo>
                    <a:pt x="59228" y="27949"/>
                    <a:pt x="87889" y="54977"/>
                    <a:pt x="117864" y="80559"/>
                  </a:cubicBezTo>
                  <a:cubicBezTo>
                    <a:pt x="202400" y="149741"/>
                    <a:pt x="284964" y="221882"/>
                    <a:pt x="372787" y="286724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2" name="Google Shape;2392;p24"/>
            <p:cNvSpPr/>
            <p:nvPr/>
          </p:nvSpPr>
          <p:spPr>
            <a:xfrm>
              <a:off x="8269637" y="1992466"/>
              <a:ext cx="506164" cy="302506"/>
            </a:xfrm>
            <a:custGeom>
              <a:rect b="b" l="l" r="r" t="t"/>
              <a:pathLst>
                <a:path extrusionOk="0" h="302506" w="506164">
                  <a:moveTo>
                    <a:pt x="323288" y="195248"/>
                  </a:moveTo>
                  <a:cubicBezTo>
                    <a:pt x="332359" y="193802"/>
                    <a:pt x="338867" y="185450"/>
                    <a:pt x="337553" y="176243"/>
                  </a:cubicBezTo>
                  <a:cubicBezTo>
                    <a:pt x="333806" y="155594"/>
                    <a:pt x="311653" y="162893"/>
                    <a:pt x="297322" y="166116"/>
                  </a:cubicBezTo>
                  <a:cubicBezTo>
                    <a:pt x="278390" y="170653"/>
                    <a:pt x="259393" y="174928"/>
                    <a:pt x="240461" y="179334"/>
                  </a:cubicBezTo>
                  <a:cubicBezTo>
                    <a:pt x="200297" y="186765"/>
                    <a:pt x="160264" y="195051"/>
                    <a:pt x="120559" y="204784"/>
                  </a:cubicBezTo>
                  <a:cubicBezTo>
                    <a:pt x="110370" y="208795"/>
                    <a:pt x="74478" y="211097"/>
                    <a:pt x="88677" y="228524"/>
                  </a:cubicBezTo>
                  <a:cubicBezTo>
                    <a:pt x="104322" y="236152"/>
                    <a:pt x="123583" y="225959"/>
                    <a:pt x="140148" y="225039"/>
                  </a:cubicBezTo>
                  <a:cubicBezTo>
                    <a:pt x="201546" y="216358"/>
                    <a:pt x="262548" y="208006"/>
                    <a:pt x="323288" y="195248"/>
                  </a:cubicBezTo>
                  <a:close/>
                  <a:moveTo>
                    <a:pt x="391456" y="117715"/>
                  </a:moveTo>
                  <a:cubicBezTo>
                    <a:pt x="400593" y="106601"/>
                    <a:pt x="389878" y="88253"/>
                    <a:pt x="375613" y="90949"/>
                  </a:cubicBezTo>
                  <a:cubicBezTo>
                    <a:pt x="329927" y="99564"/>
                    <a:pt x="283584" y="104036"/>
                    <a:pt x="237897" y="112914"/>
                  </a:cubicBezTo>
                  <a:cubicBezTo>
                    <a:pt x="183337" y="123567"/>
                    <a:pt x="128250" y="131327"/>
                    <a:pt x="75662" y="149938"/>
                  </a:cubicBezTo>
                  <a:cubicBezTo>
                    <a:pt x="70666" y="151385"/>
                    <a:pt x="67379" y="156383"/>
                    <a:pt x="68168" y="161512"/>
                  </a:cubicBezTo>
                  <a:cubicBezTo>
                    <a:pt x="70600" y="180978"/>
                    <a:pt x="113986" y="161841"/>
                    <a:pt x="127461" y="160986"/>
                  </a:cubicBezTo>
                  <a:cubicBezTo>
                    <a:pt x="155925" y="155265"/>
                    <a:pt x="184783" y="152700"/>
                    <a:pt x="213378" y="148163"/>
                  </a:cubicBezTo>
                  <a:cubicBezTo>
                    <a:pt x="254857" y="140994"/>
                    <a:pt x="296665" y="136654"/>
                    <a:pt x="338407" y="130801"/>
                  </a:cubicBezTo>
                  <a:cubicBezTo>
                    <a:pt x="354907" y="126855"/>
                    <a:pt x="378835" y="129815"/>
                    <a:pt x="391456" y="117715"/>
                  </a:cubicBezTo>
                  <a:close/>
                  <a:moveTo>
                    <a:pt x="501694" y="0"/>
                  </a:moveTo>
                  <a:cubicBezTo>
                    <a:pt x="507348" y="72733"/>
                    <a:pt x="515828" y="147242"/>
                    <a:pt x="507413" y="219843"/>
                  </a:cubicBezTo>
                  <a:cubicBezTo>
                    <a:pt x="426098" y="230300"/>
                    <a:pt x="347347" y="254697"/>
                    <a:pt x="265835" y="264365"/>
                  </a:cubicBezTo>
                  <a:cubicBezTo>
                    <a:pt x="218440" y="270875"/>
                    <a:pt x="170847" y="276859"/>
                    <a:pt x="124043" y="286789"/>
                  </a:cubicBezTo>
                  <a:cubicBezTo>
                    <a:pt x="92819" y="293629"/>
                    <a:pt x="61003" y="300139"/>
                    <a:pt x="28792" y="302638"/>
                  </a:cubicBezTo>
                  <a:cubicBezTo>
                    <a:pt x="24782" y="302901"/>
                    <a:pt x="20838" y="303033"/>
                    <a:pt x="16828" y="302967"/>
                  </a:cubicBezTo>
                  <a:cubicBezTo>
                    <a:pt x="5390" y="247792"/>
                    <a:pt x="9006" y="191040"/>
                    <a:pt x="0" y="135142"/>
                  </a:cubicBezTo>
                  <a:cubicBezTo>
                    <a:pt x="16960" y="126855"/>
                    <a:pt x="6639" y="105877"/>
                    <a:pt x="9992" y="90884"/>
                  </a:cubicBezTo>
                  <a:cubicBezTo>
                    <a:pt x="63632" y="71944"/>
                    <a:pt x="121217" y="70103"/>
                    <a:pt x="176895" y="60107"/>
                  </a:cubicBezTo>
                  <a:cubicBezTo>
                    <a:pt x="285819" y="43272"/>
                    <a:pt x="393954" y="22819"/>
                    <a:pt x="501694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3" name="Google Shape;2393;p24"/>
            <p:cNvSpPr/>
            <p:nvPr/>
          </p:nvSpPr>
          <p:spPr>
            <a:xfrm>
              <a:off x="8799973" y="2387292"/>
              <a:ext cx="177486" cy="249896"/>
            </a:xfrm>
            <a:custGeom>
              <a:rect b="b" l="l" r="r" t="t"/>
              <a:pathLst>
                <a:path extrusionOk="0" h="249896" w="177486">
                  <a:moveTo>
                    <a:pt x="182632" y="20265"/>
                  </a:moveTo>
                  <a:cubicBezTo>
                    <a:pt x="181317" y="40257"/>
                    <a:pt x="180397" y="60249"/>
                    <a:pt x="179871" y="80306"/>
                  </a:cubicBezTo>
                  <a:cubicBezTo>
                    <a:pt x="177110" y="117396"/>
                    <a:pt x="176059" y="154946"/>
                    <a:pt x="171589" y="193417"/>
                  </a:cubicBezTo>
                  <a:cubicBezTo>
                    <a:pt x="172377" y="207030"/>
                    <a:pt x="162123" y="237347"/>
                    <a:pt x="167447" y="253524"/>
                  </a:cubicBezTo>
                  <a:cubicBezTo>
                    <a:pt x="161334" y="254511"/>
                    <a:pt x="155155" y="255497"/>
                    <a:pt x="149041" y="255892"/>
                  </a:cubicBezTo>
                  <a:cubicBezTo>
                    <a:pt x="133331" y="257141"/>
                    <a:pt x="117751" y="256089"/>
                    <a:pt x="102172" y="254971"/>
                  </a:cubicBezTo>
                  <a:cubicBezTo>
                    <a:pt x="89353" y="254050"/>
                    <a:pt x="76535" y="253195"/>
                    <a:pt x="63716" y="253590"/>
                  </a:cubicBezTo>
                  <a:cubicBezTo>
                    <a:pt x="61481" y="253656"/>
                    <a:pt x="59246" y="253721"/>
                    <a:pt x="57077" y="253787"/>
                  </a:cubicBezTo>
                  <a:cubicBezTo>
                    <a:pt x="56420" y="250302"/>
                    <a:pt x="54579" y="246948"/>
                    <a:pt x="51161" y="244449"/>
                  </a:cubicBezTo>
                  <a:cubicBezTo>
                    <a:pt x="32558" y="234585"/>
                    <a:pt x="15598" y="220577"/>
                    <a:pt x="8499" y="199994"/>
                  </a:cubicBezTo>
                  <a:cubicBezTo>
                    <a:pt x="-19373" y="118646"/>
                    <a:pt x="23092" y="22370"/>
                    <a:pt x="109797" y="2181"/>
                  </a:cubicBezTo>
                  <a:cubicBezTo>
                    <a:pt x="136617" y="-3015"/>
                    <a:pt x="166396" y="339"/>
                    <a:pt x="182632" y="2026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4" name="Google Shape;2394;p24"/>
            <p:cNvSpPr/>
            <p:nvPr/>
          </p:nvSpPr>
          <p:spPr>
            <a:xfrm>
              <a:off x="9049772" y="1828520"/>
              <a:ext cx="197206" cy="164405"/>
            </a:xfrm>
            <a:custGeom>
              <a:rect b="b" l="l" r="r" t="t"/>
              <a:pathLst>
                <a:path extrusionOk="0" h="164405" w="197206">
                  <a:moveTo>
                    <a:pt x="187230" y="37353"/>
                  </a:moveTo>
                  <a:cubicBezTo>
                    <a:pt x="226606" y="112059"/>
                    <a:pt x="151602" y="174467"/>
                    <a:pt x="78635" y="165524"/>
                  </a:cubicBezTo>
                  <a:cubicBezTo>
                    <a:pt x="-14644" y="161052"/>
                    <a:pt x="-24898" y="51163"/>
                    <a:pt x="47674" y="8220"/>
                  </a:cubicBezTo>
                  <a:cubicBezTo>
                    <a:pt x="48265" y="8023"/>
                    <a:pt x="48857" y="7826"/>
                    <a:pt x="49383" y="7628"/>
                  </a:cubicBezTo>
                  <a:cubicBezTo>
                    <a:pt x="66803" y="6510"/>
                    <a:pt x="84289" y="5458"/>
                    <a:pt x="101840" y="4472"/>
                  </a:cubicBezTo>
                  <a:cubicBezTo>
                    <a:pt x="120838" y="3354"/>
                    <a:pt x="139835" y="1841"/>
                    <a:pt x="158767" y="0"/>
                  </a:cubicBezTo>
                  <a:cubicBezTo>
                    <a:pt x="159950" y="5327"/>
                    <a:pt x="163894" y="9996"/>
                    <a:pt x="168890" y="12758"/>
                  </a:cubicBezTo>
                  <a:cubicBezTo>
                    <a:pt x="176713" y="19597"/>
                    <a:pt x="182366" y="28344"/>
                    <a:pt x="187230" y="373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5" name="Google Shape;2395;p24"/>
            <p:cNvSpPr/>
            <p:nvPr/>
          </p:nvSpPr>
          <p:spPr>
            <a:xfrm>
              <a:off x="8597197" y="1703835"/>
              <a:ext cx="210354" cy="65762"/>
            </a:xfrm>
            <a:custGeom>
              <a:rect b="b" l="l" r="r" t="t"/>
              <a:pathLst>
                <a:path extrusionOk="0" h="65762" w="210354">
                  <a:moveTo>
                    <a:pt x="196221" y="592"/>
                  </a:moveTo>
                  <a:cubicBezTo>
                    <a:pt x="201546" y="395"/>
                    <a:pt x="206870" y="197"/>
                    <a:pt x="212195" y="0"/>
                  </a:cubicBezTo>
                  <a:cubicBezTo>
                    <a:pt x="193789" y="58594"/>
                    <a:pt x="112868" y="80888"/>
                    <a:pt x="58242" y="62671"/>
                  </a:cubicBezTo>
                  <a:cubicBezTo>
                    <a:pt x="35300" y="54780"/>
                    <a:pt x="8743" y="42877"/>
                    <a:pt x="0" y="19400"/>
                  </a:cubicBezTo>
                  <a:cubicBezTo>
                    <a:pt x="65275" y="22951"/>
                    <a:pt x="130617" y="-329"/>
                    <a:pt x="196221" y="59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6" name="Google Shape;2396;p24"/>
            <p:cNvSpPr/>
            <p:nvPr/>
          </p:nvSpPr>
          <p:spPr>
            <a:xfrm>
              <a:off x="8111009" y="1884883"/>
              <a:ext cx="190633" cy="138100"/>
            </a:xfrm>
            <a:custGeom>
              <a:rect b="b" l="l" r="r" t="t"/>
              <a:pathLst>
                <a:path extrusionOk="0" h="138100" w="190633">
                  <a:moveTo>
                    <a:pt x="193271" y="25446"/>
                  </a:moveTo>
                  <a:cubicBezTo>
                    <a:pt x="194323" y="37415"/>
                    <a:pt x="192153" y="49383"/>
                    <a:pt x="188472" y="60760"/>
                  </a:cubicBezTo>
                  <a:cubicBezTo>
                    <a:pt x="175588" y="96009"/>
                    <a:pt x="145547" y="128167"/>
                    <a:pt x="108603" y="137505"/>
                  </a:cubicBezTo>
                  <a:cubicBezTo>
                    <a:pt x="72383" y="144213"/>
                    <a:pt x="34388" y="144213"/>
                    <a:pt x="8" y="130600"/>
                  </a:cubicBezTo>
                  <a:cubicBezTo>
                    <a:pt x="-58" y="116329"/>
                    <a:pt x="271" y="101993"/>
                    <a:pt x="1257" y="87723"/>
                  </a:cubicBezTo>
                  <a:cubicBezTo>
                    <a:pt x="337" y="81738"/>
                    <a:pt x="6516" y="41623"/>
                    <a:pt x="4412" y="19659"/>
                  </a:cubicBezTo>
                  <a:cubicBezTo>
                    <a:pt x="6976" y="17357"/>
                    <a:pt x="8882" y="13411"/>
                    <a:pt x="9803" y="10057"/>
                  </a:cubicBezTo>
                  <a:cubicBezTo>
                    <a:pt x="11183" y="7690"/>
                    <a:pt x="13352" y="5586"/>
                    <a:pt x="13615" y="2758"/>
                  </a:cubicBezTo>
                  <a:cubicBezTo>
                    <a:pt x="13813" y="2626"/>
                    <a:pt x="14010" y="2429"/>
                    <a:pt x="14141" y="2297"/>
                  </a:cubicBezTo>
                  <a:cubicBezTo>
                    <a:pt x="14338" y="2232"/>
                    <a:pt x="14470" y="2100"/>
                    <a:pt x="14601" y="1969"/>
                  </a:cubicBezTo>
                  <a:cubicBezTo>
                    <a:pt x="35177" y="4402"/>
                    <a:pt x="56015" y="2889"/>
                    <a:pt x="76919" y="1508"/>
                  </a:cubicBezTo>
                  <a:cubicBezTo>
                    <a:pt x="77247" y="1903"/>
                    <a:pt x="77642" y="2297"/>
                    <a:pt x="78036" y="2692"/>
                  </a:cubicBezTo>
                  <a:cubicBezTo>
                    <a:pt x="79351" y="2363"/>
                    <a:pt x="80731" y="2363"/>
                    <a:pt x="82112" y="2297"/>
                  </a:cubicBezTo>
                  <a:cubicBezTo>
                    <a:pt x="82178" y="2297"/>
                    <a:pt x="82243" y="2297"/>
                    <a:pt x="82309" y="2297"/>
                  </a:cubicBezTo>
                  <a:cubicBezTo>
                    <a:pt x="83032" y="2100"/>
                    <a:pt x="83821" y="2034"/>
                    <a:pt x="84610" y="2034"/>
                  </a:cubicBezTo>
                  <a:cubicBezTo>
                    <a:pt x="90592" y="1903"/>
                    <a:pt x="96639" y="2166"/>
                    <a:pt x="102687" y="2297"/>
                  </a:cubicBezTo>
                  <a:cubicBezTo>
                    <a:pt x="103805" y="1508"/>
                    <a:pt x="104922" y="785"/>
                    <a:pt x="105974" y="62"/>
                  </a:cubicBezTo>
                  <a:cubicBezTo>
                    <a:pt x="112548" y="-70"/>
                    <a:pt x="119055" y="-4"/>
                    <a:pt x="125563" y="390"/>
                  </a:cubicBezTo>
                  <a:cubicBezTo>
                    <a:pt x="147124" y="1508"/>
                    <a:pt x="168686" y="1377"/>
                    <a:pt x="190181" y="325"/>
                  </a:cubicBezTo>
                  <a:cubicBezTo>
                    <a:pt x="190773" y="8939"/>
                    <a:pt x="193205" y="18278"/>
                    <a:pt x="193271" y="2544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7" name="Google Shape;2397;p24"/>
            <p:cNvSpPr/>
            <p:nvPr/>
          </p:nvSpPr>
          <p:spPr>
            <a:xfrm>
              <a:off x="8252414" y="1833387"/>
              <a:ext cx="52588" cy="26304"/>
            </a:xfrm>
            <a:custGeom>
              <a:rect b="b" l="l" r="r" t="t"/>
              <a:pathLst>
                <a:path extrusionOk="0" h="26304" w="52588">
                  <a:moveTo>
                    <a:pt x="44897" y="9207"/>
                  </a:moveTo>
                  <a:cubicBezTo>
                    <a:pt x="47264" y="14862"/>
                    <a:pt x="49959" y="20386"/>
                    <a:pt x="52851" y="25779"/>
                  </a:cubicBezTo>
                  <a:cubicBezTo>
                    <a:pt x="35234" y="26634"/>
                    <a:pt x="17617" y="27291"/>
                    <a:pt x="0" y="28015"/>
                  </a:cubicBezTo>
                  <a:cubicBezTo>
                    <a:pt x="11898" y="20321"/>
                    <a:pt x="23796" y="12758"/>
                    <a:pt x="35826" y="5195"/>
                  </a:cubicBezTo>
                  <a:cubicBezTo>
                    <a:pt x="38455" y="3485"/>
                    <a:pt x="41150" y="1776"/>
                    <a:pt x="43780" y="0"/>
                  </a:cubicBezTo>
                  <a:cubicBezTo>
                    <a:pt x="42991" y="2894"/>
                    <a:pt x="43320" y="6379"/>
                    <a:pt x="44897" y="920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8" name="Google Shape;2398;p24"/>
          <p:cNvGrpSpPr/>
          <p:nvPr/>
        </p:nvGrpSpPr>
        <p:grpSpPr>
          <a:xfrm rot="-3622130">
            <a:off x="5064830" y="-119192"/>
            <a:ext cx="773548" cy="1075397"/>
            <a:chOff x="10129224" y="-242275"/>
            <a:chExt cx="1547142" cy="2150484"/>
          </a:xfrm>
        </p:grpSpPr>
        <p:sp>
          <p:nvSpPr>
            <p:cNvPr id="2399" name="Google Shape;2399;p24"/>
            <p:cNvSpPr/>
            <p:nvPr/>
          </p:nvSpPr>
          <p:spPr>
            <a:xfrm>
              <a:off x="10129224" y="-242275"/>
              <a:ext cx="1547142" cy="2150484"/>
            </a:xfrm>
            <a:custGeom>
              <a:rect b="b" l="l" r="r" t="t"/>
              <a:pathLst>
                <a:path extrusionOk="0" h="2150484" w="1547142">
                  <a:moveTo>
                    <a:pt x="1540579" y="707269"/>
                  </a:moveTo>
                  <a:cubicBezTo>
                    <a:pt x="1524935" y="613105"/>
                    <a:pt x="1489252" y="521440"/>
                    <a:pt x="1430081" y="445979"/>
                  </a:cubicBezTo>
                  <a:cubicBezTo>
                    <a:pt x="1416678" y="429257"/>
                    <a:pt x="1400259" y="415294"/>
                    <a:pt x="1383236" y="402366"/>
                  </a:cubicBezTo>
                  <a:cubicBezTo>
                    <a:pt x="1369359" y="391074"/>
                    <a:pt x="1354448" y="381464"/>
                    <a:pt x="1338632" y="373362"/>
                  </a:cubicBezTo>
                  <a:cubicBezTo>
                    <a:pt x="1334667" y="333714"/>
                    <a:pt x="1325703" y="294626"/>
                    <a:pt x="1311611" y="257219"/>
                  </a:cubicBezTo>
                  <a:cubicBezTo>
                    <a:pt x="1305146" y="238084"/>
                    <a:pt x="1298079" y="218906"/>
                    <a:pt x="1286917" y="201927"/>
                  </a:cubicBezTo>
                  <a:cubicBezTo>
                    <a:pt x="1269894" y="177147"/>
                    <a:pt x="1251018" y="153142"/>
                    <a:pt x="1228522" y="133059"/>
                  </a:cubicBezTo>
                  <a:cubicBezTo>
                    <a:pt x="1204561" y="114485"/>
                    <a:pt x="1179996" y="96471"/>
                    <a:pt x="1154612" y="79879"/>
                  </a:cubicBezTo>
                  <a:cubicBezTo>
                    <a:pt x="1120179" y="61089"/>
                    <a:pt x="1084625" y="43420"/>
                    <a:pt x="1047433" y="30793"/>
                  </a:cubicBezTo>
                  <a:cubicBezTo>
                    <a:pt x="1009724" y="19243"/>
                    <a:pt x="970981" y="11443"/>
                    <a:pt x="932324" y="3944"/>
                  </a:cubicBezTo>
                  <a:cubicBezTo>
                    <a:pt x="903105" y="-107"/>
                    <a:pt x="873584" y="-581"/>
                    <a:pt x="844150" y="497"/>
                  </a:cubicBezTo>
                  <a:cubicBezTo>
                    <a:pt x="813422" y="712"/>
                    <a:pt x="782609" y="669"/>
                    <a:pt x="752226" y="5711"/>
                  </a:cubicBezTo>
                  <a:cubicBezTo>
                    <a:pt x="723438" y="8900"/>
                    <a:pt x="694348" y="9978"/>
                    <a:pt x="665603" y="13899"/>
                  </a:cubicBezTo>
                  <a:cubicBezTo>
                    <a:pt x="606562" y="23854"/>
                    <a:pt x="547736" y="37818"/>
                    <a:pt x="493952" y="64839"/>
                  </a:cubicBezTo>
                  <a:cubicBezTo>
                    <a:pt x="476283" y="73372"/>
                    <a:pt x="459174" y="82939"/>
                    <a:pt x="441979" y="92334"/>
                  </a:cubicBezTo>
                  <a:cubicBezTo>
                    <a:pt x="422241" y="102763"/>
                    <a:pt x="403192" y="114571"/>
                    <a:pt x="389402" y="132542"/>
                  </a:cubicBezTo>
                  <a:cubicBezTo>
                    <a:pt x="389531" y="132370"/>
                    <a:pt x="389660" y="132241"/>
                    <a:pt x="389790" y="132111"/>
                  </a:cubicBezTo>
                  <a:cubicBezTo>
                    <a:pt x="389790" y="132111"/>
                    <a:pt x="389833" y="132068"/>
                    <a:pt x="389919" y="132068"/>
                  </a:cubicBezTo>
                  <a:cubicBezTo>
                    <a:pt x="388367" y="133490"/>
                    <a:pt x="387893" y="135818"/>
                    <a:pt x="389014" y="137714"/>
                  </a:cubicBezTo>
                  <a:cubicBezTo>
                    <a:pt x="390996" y="140860"/>
                    <a:pt x="393970" y="140170"/>
                    <a:pt x="396556" y="138533"/>
                  </a:cubicBezTo>
                  <a:cubicBezTo>
                    <a:pt x="397159" y="142972"/>
                    <a:pt x="398495" y="147841"/>
                    <a:pt x="398366" y="150125"/>
                  </a:cubicBezTo>
                  <a:cubicBezTo>
                    <a:pt x="400908" y="169045"/>
                    <a:pt x="403925" y="187877"/>
                    <a:pt x="406942" y="206710"/>
                  </a:cubicBezTo>
                  <a:cubicBezTo>
                    <a:pt x="408407" y="216321"/>
                    <a:pt x="410433" y="225845"/>
                    <a:pt x="412070" y="235412"/>
                  </a:cubicBezTo>
                  <a:cubicBezTo>
                    <a:pt x="413492" y="244505"/>
                    <a:pt x="424611" y="244031"/>
                    <a:pt x="430860" y="240282"/>
                  </a:cubicBezTo>
                  <a:cubicBezTo>
                    <a:pt x="446461" y="232094"/>
                    <a:pt x="460553" y="221363"/>
                    <a:pt x="476024" y="212916"/>
                  </a:cubicBezTo>
                  <a:cubicBezTo>
                    <a:pt x="503046" y="200677"/>
                    <a:pt x="531230" y="191067"/>
                    <a:pt x="558941" y="180422"/>
                  </a:cubicBezTo>
                  <a:cubicBezTo>
                    <a:pt x="611130" y="161287"/>
                    <a:pt x="664957" y="143618"/>
                    <a:pt x="720421" y="136723"/>
                  </a:cubicBezTo>
                  <a:cubicBezTo>
                    <a:pt x="777480" y="131723"/>
                    <a:pt x="835358" y="128793"/>
                    <a:pt x="892417" y="136507"/>
                  </a:cubicBezTo>
                  <a:cubicBezTo>
                    <a:pt x="965465" y="146462"/>
                    <a:pt x="1010370" y="168355"/>
                    <a:pt x="1066869" y="215847"/>
                  </a:cubicBezTo>
                  <a:cubicBezTo>
                    <a:pt x="1089538" y="238386"/>
                    <a:pt x="1108715" y="264674"/>
                    <a:pt x="1123411" y="293204"/>
                  </a:cubicBezTo>
                  <a:cubicBezTo>
                    <a:pt x="1121946" y="292988"/>
                    <a:pt x="1120524" y="292773"/>
                    <a:pt x="1119058" y="292471"/>
                  </a:cubicBezTo>
                  <a:cubicBezTo>
                    <a:pt x="1091477" y="285964"/>
                    <a:pt x="1061741" y="288248"/>
                    <a:pt x="1033599" y="290359"/>
                  </a:cubicBezTo>
                  <a:cubicBezTo>
                    <a:pt x="994511" y="295100"/>
                    <a:pt x="955552" y="301435"/>
                    <a:pt x="918662" y="315700"/>
                  </a:cubicBezTo>
                  <a:cubicBezTo>
                    <a:pt x="900002" y="322811"/>
                    <a:pt x="883539" y="334188"/>
                    <a:pt x="866516" y="344402"/>
                  </a:cubicBezTo>
                  <a:cubicBezTo>
                    <a:pt x="857639" y="349228"/>
                    <a:pt x="848933" y="354400"/>
                    <a:pt x="840659" y="360261"/>
                  </a:cubicBezTo>
                  <a:cubicBezTo>
                    <a:pt x="801657" y="389911"/>
                    <a:pt x="767697" y="427792"/>
                    <a:pt x="747485" y="472741"/>
                  </a:cubicBezTo>
                  <a:cubicBezTo>
                    <a:pt x="734298" y="499848"/>
                    <a:pt x="725722" y="528938"/>
                    <a:pt x="718482" y="558157"/>
                  </a:cubicBezTo>
                  <a:cubicBezTo>
                    <a:pt x="712233" y="587721"/>
                    <a:pt x="713095" y="618750"/>
                    <a:pt x="717232" y="648572"/>
                  </a:cubicBezTo>
                  <a:cubicBezTo>
                    <a:pt x="727446" y="687057"/>
                    <a:pt x="742573" y="725929"/>
                    <a:pt x="768646" y="756528"/>
                  </a:cubicBezTo>
                  <a:cubicBezTo>
                    <a:pt x="807001" y="795185"/>
                    <a:pt x="876902" y="815483"/>
                    <a:pt x="929393" y="826558"/>
                  </a:cubicBezTo>
                  <a:cubicBezTo>
                    <a:pt x="954346" y="830222"/>
                    <a:pt x="979643" y="826084"/>
                    <a:pt x="1004552" y="823886"/>
                  </a:cubicBezTo>
                  <a:cubicBezTo>
                    <a:pt x="1030108" y="820870"/>
                    <a:pt x="1054027" y="810053"/>
                    <a:pt x="1077902" y="801003"/>
                  </a:cubicBezTo>
                  <a:cubicBezTo>
                    <a:pt x="1121730" y="781049"/>
                    <a:pt x="1164481" y="756614"/>
                    <a:pt x="1197536" y="721017"/>
                  </a:cubicBezTo>
                  <a:cubicBezTo>
                    <a:pt x="1222445" y="696150"/>
                    <a:pt x="1242269" y="667104"/>
                    <a:pt x="1263128" y="638919"/>
                  </a:cubicBezTo>
                  <a:cubicBezTo>
                    <a:pt x="1281961" y="615561"/>
                    <a:pt x="1301699" y="592203"/>
                    <a:pt x="1312257" y="563717"/>
                  </a:cubicBezTo>
                  <a:cubicBezTo>
                    <a:pt x="1316437" y="553287"/>
                    <a:pt x="1319842" y="542643"/>
                    <a:pt x="1322816" y="531826"/>
                  </a:cubicBezTo>
                  <a:cubicBezTo>
                    <a:pt x="1322902" y="531998"/>
                    <a:pt x="1322945" y="532127"/>
                    <a:pt x="1323031" y="532257"/>
                  </a:cubicBezTo>
                  <a:cubicBezTo>
                    <a:pt x="1330487" y="548461"/>
                    <a:pt x="1337727" y="566216"/>
                    <a:pt x="1341390" y="583886"/>
                  </a:cubicBezTo>
                  <a:cubicBezTo>
                    <a:pt x="1344838" y="602503"/>
                    <a:pt x="1346001" y="621465"/>
                    <a:pt x="1347467" y="640298"/>
                  </a:cubicBezTo>
                  <a:cubicBezTo>
                    <a:pt x="1355094" y="722740"/>
                    <a:pt x="1354534" y="806433"/>
                    <a:pt x="1341950" y="888358"/>
                  </a:cubicBezTo>
                  <a:cubicBezTo>
                    <a:pt x="1325919" y="966835"/>
                    <a:pt x="1291657" y="1040228"/>
                    <a:pt x="1245458" y="1105820"/>
                  </a:cubicBezTo>
                  <a:cubicBezTo>
                    <a:pt x="1232616" y="1126721"/>
                    <a:pt x="1219601" y="1147709"/>
                    <a:pt x="1204259" y="1166800"/>
                  </a:cubicBezTo>
                  <a:cubicBezTo>
                    <a:pt x="1199044" y="1146330"/>
                    <a:pt x="1189822" y="1126851"/>
                    <a:pt x="1179091" y="1108707"/>
                  </a:cubicBezTo>
                  <a:cubicBezTo>
                    <a:pt x="1157370" y="1066559"/>
                    <a:pt x="1122764" y="1033419"/>
                    <a:pt x="1086478" y="1003639"/>
                  </a:cubicBezTo>
                  <a:cubicBezTo>
                    <a:pt x="1073161" y="993727"/>
                    <a:pt x="1058422" y="986013"/>
                    <a:pt x="1043985" y="977954"/>
                  </a:cubicBezTo>
                  <a:cubicBezTo>
                    <a:pt x="1023472" y="966275"/>
                    <a:pt x="1002829" y="954682"/>
                    <a:pt x="980074" y="948003"/>
                  </a:cubicBezTo>
                  <a:cubicBezTo>
                    <a:pt x="948054" y="938134"/>
                    <a:pt x="915947" y="927661"/>
                    <a:pt x="882634" y="923050"/>
                  </a:cubicBezTo>
                  <a:cubicBezTo>
                    <a:pt x="849450" y="919387"/>
                    <a:pt x="815275" y="919689"/>
                    <a:pt x="782393" y="925937"/>
                  </a:cubicBezTo>
                  <a:cubicBezTo>
                    <a:pt x="726239" y="937918"/>
                    <a:pt x="678748" y="956536"/>
                    <a:pt x="640047" y="1001010"/>
                  </a:cubicBezTo>
                  <a:cubicBezTo>
                    <a:pt x="584281" y="1062422"/>
                    <a:pt x="618629" y="1153872"/>
                    <a:pt x="657458" y="1215154"/>
                  </a:cubicBezTo>
                  <a:cubicBezTo>
                    <a:pt x="674438" y="1244373"/>
                    <a:pt x="698098" y="1268808"/>
                    <a:pt x="720421" y="1293976"/>
                  </a:cubicBezTo>
                  <a:cubicBezTo>
                    <a:pt x="742142" y="1320351"/>
                    <a:pt x="769982" y="1339917"/>
                    <a:pt x="798942" y="1357500"/>
                  </a:cubicBezTo>
                  <a:cubicBezTo>
                    <a:pt x="826265" y="1377151"/>
                    <a:pt x="857423" y="1389822"/>
                    <a:pt x="889960" y="1397880"/>
                  </a:cubicBezTo>
                  <a:cubicBezTo>
                    <a:pt x="915387" y="1404690"/>
                    <a:pt x="941202" y="1411283"/>
                    <a:pt x="967576" y="1412274"/>
                  </a:cubicBezTo>
                  <a:cubicBezTo>
                    <a:pt x="1004035" y="1412102"/>
                    <a:pt x="1040753" y="1409689"/>
                    <a:pt x="1076738" y="1403569"/>
                  </a:cubicBezTo>
                  <a:cubicBezTo>
                    <a:pt x="1069412" y="1411111"/>
                    <a:pt x="1063508" y="1420333"/>
                    <a:pt x="1056224" y="1427875"/>
                  </a:cubicBezTo>
                  <a:cubicBezTo>
                    <a:pt x="1039245" y="1447829"/>
                    <a:pt x="1017610" y="1463171"/>
                    <a:pt x="994942" y="1476358"/>
                  </a:cubicBezTo>
                  <a:cubicBezTo>
                    <a:pt x="966973" y="1493640"/>
                    <a:pt x="936504" y="1506267"/>
                    <a:pt x="905001" y="1515532"/>
                  </a:cubicBezTo>
                  <a:cubicBezTo>
                    <a:pt x="879618" y="1523290"/>
                    <a:pt x="854493" y="1532253"/>
                    <a:pt x="828420" y="1537597"/>
                  </a:cubicBezTo>
                  <a:cubicBezTo>
                    <a:pt x="813465" y="1540226"/>
                    <a:pt x="798468" y="1542381"/>
                    <a:pt x="783427" y="1544363"/>
                  </a:cubicBezTo>
                  <a:cubicBezTo>
                    <a:pt x="784031" y="1539881"/>
                    <a:pt x="784462" y="1535356"/>
                    <a:pt x="784505" y="1530874"/>
                  </a:cubicBezTo>
                  <a:cubicBezTo>
                    <a:pt x="784893" y="1505362"/>
                    <a:pt x="782867" y="1479892"/>
                    <a:pt x="778428" y="1454810"/>
                  </a:cubicBezTo>
                  <a:cubicBezTo>
                    <a:pt x="774593" y="1427013"/>
                    <a:pt x="768947" y="1399518"/>
                    <a:pt x="756018" y="1374350"/>
                  </a:cubicBezTo>
                  <a:cubicBezTo>
                    <a:pt x="741711" y="1344571"/>
                    <a:pt x="721843" y="1317334"/>
                    <a:pt x="699347" y="1293201"/>
                  </a:cubicBezTo>
                  <a:cubicBezTo>
                    <a:pt x="683186" y="1276393"/>
                    <a:pt x="663449" y="1263766"/>
                    <a:pt x="644098" y="1251010"/>
                  </a:cubicBezTo>
                  <a:cubicBezTo>
                    <a:pt x="612768" y="1231186"/>
                    <a:pt x="578937" y="1211017"/>
                    <a:pt x="541229" y="1207785"/>
                  </a:cubicBezTo>
                  <a:cubicBezTo>
                    <a:pt x="512570" y="1206362"/>
                    <a:pt x="483394" y="1205587"/>
                    <a:pt x="454994" y="1210198"/>
                  </a:cubicBezTo>
                  <a:cubicBezTo>
                    <a:pt x="417931" y="1218472"/>
                    <a:pt x="381429" y="1236529"/>
                    <a:pt x="358847" y="1267990"/>
                  </a:cubicBezTo>
                  <a:cubicBezTo>
                    <a:pt x="303986" y="1337115"/>
                    <a:pt x="314932" y="1436925"/>
                    <a:pt x="353201" y="1511395"/>
                  </a:cubicBezTo>
                  <a:cubicBezTo>
                    <a:pt x="374146" y="1553801"/>
                    <a:pt x="406683" y="1589011"/>
                    <a:pt x="437798" y="1624134"/>
                  </a:cubicBezTo>
                  <a:cubicBezTo>
                    <a:pt x="482704" y="1673005"/>
                    <a:pt x="544418" y="1705197"/>
                    <a:pt x="607251" y="1724677"/>
                  </a:cubicBezTo>
                  <a:cubicBezTo>
                    <a:pt x="629446" y="1731658"/>
                    <a:pt x="651683" y="1738898"/>
                    <a:pt x="674653" y="1742389"/>
                  </a:cubicBezTo>
                  <a:cubicBezTo>
                    <a:pt x="674524" y="1742432"/>
                    <a:pt x="674395" y="1742432"/>
                    <a:pt x="674309" y="1742518"/>
                  </a:cubicBezTo>
                  <a:cubicBezTo>
                    <a:pt x="671464" y="1744113"/>
                    <a:pt x="669697" y="1746914"/>
                    <a:pt x="668060" y="1749629"/>
                  </a:cubicBezTo>
                  <a:cubicBezTo>
                    <a:pt x="658492" y="1769539"/>
                    <a:pt x="649313" y="1789924"/>
                    <a:pt x="634057" y="1806300"/>
                  </a:cubicBezTo>
                  <a:cubicBezTo>
                    <a:pt x="572990" y="1871763"/>
                    <a:pt x="496581" y="1922530"/>
                    <a:pt x="414613" y="1958041"/>
                  </a:cubicBezTo>
                  <a:cubicBezTo>
                    <a:pt x="356089" y="1983209"/>
                    <a:pt x="297435" y="2008894"/>
                    <a:pt x="234429" y="2020745"/>
                  </a:cubicBezTo>
                  <a:cubicBezTo>
                    <a:pt x="194393" y="2029451"/>
                    <a:pt x="153366" y="2029364"/>
                    <a:pt x="112640" y="2030183"/>
                  </a:cubicBezTo>
                  <a:cubicBezTo>
                    <a:pt x="79327" y="2031821"/>
                    <a:pt x="46014" y="2028287"/>
                    <a:pt x="12916" y="2025270"/>
                  </a:cubicBezTo>
                  <a:cubicBezTo>
                    <a:pt x="-9839" y="2030140"/>
                    <a:pt x="4254" y="2078235"/>
                    <a:pt x="4943" y="2094999"/>
                  </a:cubicBezTo>
                  <a:cubicBezTo>
                    <a:pt x="11537" y="2138957"/>
                    <a:pt x="5460" y="2152015"/>
                    <a:pt x="56658" y="2154558"/>
                  </a:cubicBezTo>
                  <a:cubicBezTo>
                    <a:pt x="123759" y="2156411"/>
                    <a:pt x="190730" y="2144732"/>
                    <a:pt x="256408" y="2131846"/>
                  </a:cubicBezTo>
                  <a:cubicBezTo>
                    <a:pt x="278516" y="2126546"/>
                    <a:pt x="300710" y="2123227"/>
                    <a:pt x="323163" y="2118659"/>
                  </a:cubicBezTo>
                  <a:cubicBezTo>
                    <a:pt x="354279" y="2111936"/>
                    <a:pt x="384575" y="2101938"/>
                    <a:pt x="415475" y="2094568"/>
                  </a:cubicBezTo>
                  <a:cubicBezTo>
                    <a:pt x="463096" y="2080045"/>
                    <a:pt x="510630" y="2062634"/>
                    <a:pt x="553209" y="2036518"/>
                  </a:cubicBezTo>
                  <a:cubicBezTo>
                    <a:pt x="582514" y="2021219"/>
                    <a:pt x="605959" y="1997775"/>
                    <a:pt x="633497" y="1979847"/>
                  </a:cubicBezTo>
                  <a:cubicBezTo>
                    <a:pt x="688099" y="1944035"/>
                    <a:pt x="728782" y="1891458"/>
                    <a:pt x="758475" y="1833882"/>
                  </a:cubicBezTo>
                  <a:cubicBezTo>
                    <a:pt x="772610" y="1806602"/>
                    <a:pt x="784332" y="1777426"/>
                    <a:pt x="789116" y="1746957"/>
                  </a:cubicBezTo>
                  <a:cubicBezTo>
                    <a:pt x="789461" y="1744328"/>
                    <a:pt x="788685" y="1741829"/>
                    <a:pt x="787220" y="1739803"/>
                  </a:cubicBezTo>
                  <a:cubicBezTo>
                    <a:pt x="810104" y="1735666"/>
                    <a:pt x="832729" y="1729762"/>
                    <a:pt x="855053" y="1722737"/>
                  </a:cubicBezTo>
                  <a:cubicBezTo>
                    <a:pt x="890995" y="1712610"/>
                    <a:pt x="925902" y="1699896"/>
                    <a:pt x="958828" y="1682098"/>
                  </a:cubicBezTo>
                  <a:cubicBezTo>
                    <a:pt x="975937" y="1674254"/>
                    <a:pt x="992399" y="1665032"/>
                    <a:pt x="1007311" y="1653482"/>
                  </a:cubicBezTo>
                  <a:cubicBezTo>
                    <a:pt x="1022136" y="1641889"/>
                    <a:pt x="1037435" y="1630943"/>
                    <a:pt x="1052475" y="1619652"/>
                  </a:cubicBezTo>
                  <a:cubicBezTo>
                    <a:pt x="1075014" y="1602198"/>
                    <a:pt x="1092727" y="1579616"/>
                    <a:pt x="1111904" y="1558714"/>
                  </a:cubicBezTo>
                  <a:cubicBezTo>
                    <a:pt x="1130565" y="1538201"/>
                    <a:pt x="1143364" y="1513507"/>
                    <a:pt x="1157155" y="1489675"/>
                  </a:cubicBezTo>
                  <a:cubicBezTo>
                    <a:pt x="1177324" y="1458430"/>
                    <a:pt x="1193873" y="1425203"/>
                    <a:pt x="1204517" y="1389520"/>
                  </a:cubicBezTo>
                  <a:cubicBezTo>
                    <a:pt x="1207103" y="1382064"/>
                    <a:pt x="1210680" y="1372799"/>
                    <a:pt x="1213309" y="1364740"/>
                  </a:cubicBezTo>
                  <a:cubicBezTo>
                    <a:pt x="1213912" y="1362757"/>
                    <a:pt x="1214860" y="1360516"/>
                    <a:pt x="1214904" y="1358318"/>
                  </a:cubicBezTo>
                  <a:cubicBezTo>
                    <a:pt x="1267739" y="1336426"/>
                    <a:pt x="1315877" y="1303544"/>
                    <a:pt x="1358758" y="1265964"/>
                  </a:cubicBezTo>
                  <a:cubicBezTo>
                    <a:pt x="1386253" y="1238857"/>
                    <a:pt x="1408964" y="1207224"/>
                    <a:pt x="1432150" y="1176497"/>
                  </a:cubicBezTo>
                  <a:cubicBezTo>
                    <a:pt x="1456413" y="1139176"/>
                    <a:pt x="1475375" y="1098450"/>
                    <a:pt x="1493303" y="1057811"/>
                  </a:cubicBezTo>
                  <a:cubicBezTo>
                    <a:pt x="1511058" y="1016180"/>
                    <a:pt x="1522134" y="972136"/>
                    <a:pt x="1533339" y="928394"/>
                  </a:cubicBezTo>
                  <a:cubicBezTo>
                    <a:pt x="1540450" y="900813"/>
                    <a:pt x="1547216" y="872973"/>
                    <a:pt x="1549629" y="844529"/>
                  </a:cubicBezTo>
                  <a:cubicBezTo>
                    <a:pt x="1552172" y="798718"/>
                    <a:pt x="1547949" y="752606"/>
                    <a:pt x="1540579" y="707269"/>
                  </a:cubicBezTo>
                  <a:close/>
                  <a:moveTo>
                    <a:pt x="1091520" y="633575"/>
                  </a:moveTo>
                  <a:cubicBezTo>
                    <a:pt x="1077471" y="649262"/>
                    <a:pt x="1061827" y="663182"/>
                    <a:pt x="1044373" y="675421"/>
                  </a:cubicBezTo>
                  <a:cubicBezTo>
                    <a:pt x="1004035" y="700460"/>
                    <a:pt x="958009" y="720499"/>
                    <a:pt x="909698" y="719767"/>
                  </a:cubicBezTo>
                  <a:cubicBezTo>
                    <a:pt x="891038" y="719163"/>
                    <a:pt x="873455" y="711492"/>
                    <a:pt x="857897" y="701710"/>
                  </a:cubicBezTo>
                  <a:cubicBezTo>
                    <a:pt x="836435" y="690203"/>
                    <a:pt x="820361" y="671327"/>
                    <a:pt x="812259" y="648357"/>
                  </a:cubicBezTo>
                  <a:cubicBezTo>
                    <a:pt x="808078" y="636290"/>
                    <a:pt x="807604" y="623361"/>
                    <a:pt x="807346" y="610734"/>
                  </a:cubicBezTo>
                  <a:cubicBezTo>
                    <a:pt x="807216" y="594358"/>
                    <a:pt x="808380" y="578326"/>
                    <a:pt x="814284" y="562768"/>
                  </a:cubicBezTo>
                  <a:cubicBezTo>
                    <a:pt x="823894" y="537428"/>
                    <a:pt x="836263" y="512260"/>
                    <a:pt x="857725" y="494720"/>
                  </a:cubicBezTo>
                  <a:cubicBezTo>
                    <a:pt x="913879" y="443910"/>
                    <a:pt x="958957" y="427577"/>
                    <a:pt x="1034375" y="423827"/>
                  </a:cubicBezTo>
                  <a:cubicBezTo>
                    <a:pt x="1075100" y="420940"/>
                    <a:pt x="1119360" y="416458"/>
                    <a:pt x="1157241" y="435291"/>
                  </a:cubicBezTo>
                  <a:cubicBezTo>
                    <a:pt x="1159870" y="486359"/>
                    <a:pt x="1156595" y="540229"/>
                    <a:pt x="1130565" y="585523"/>
                  </a:cubicBezTo>
                  <a:cubicBezTo>
                    <a:pt x="1120351" y="603623"/>
                    <a:pt x="1104880" y="617845"/>
                    <a:pt x="1091520" y="633575"/>
                  </a:cubicBezTo>
                  <a:close/>
                  <a:moveTo>
                    <a:pt x="694779" y="1552552"/>
                  </a:moveTo>
                  <a:cubicBezTo>
                    <a:pt x="681376" y="1552853"/>
                    <a:pt x="667887" y="1553069"/>
                    <a:pt x="654485" y="1552465"/>
                  </a:cubicBezTo>
                  <a:cubicBezTo>
                    <a:pt x="610785" y="1551043"/>
                    <a:pt x="569930" y="1543286"/>
                    <a:pt x="534075" y="1516696"/>
                  </a:cubicBezTo>
                  <a:cubicBezTo>
                    <a:pt x="521404" y="1507430"/>
                    <a:pt x="511191" y="1495406"/>
                    <a:pt x="501882" y="1482866"/>
                  </a:cubicBezTo>
                  <a:cubicBezTo>
                    <a:pt x="488436" y="1465843"/>
                    <a:pt x="476714" y="1446406"/>
                    <a:pt x="476024" y="1424169"/>
                  </a:cubicBezTo>
                  <a:cubicBezTo>
                    <a:pt x="472835" y="1397320"/>
                    <a:pt x="483394" y="1369523"/>
                    <a:pt x="503692" y="1351380"/>
                  </a:cubicBezTo>
                  <a:cubicBezTo>
                    <a:pt x="535454" y="1323756"/>
                    <a:pt x="582730" y="1337589"/>
                    <a:pt x="612509" y="1361637"/>
                  </a:cubicBezTo>
                  <a:cubicBezTo>
                    <a:pt x="661552" y="1401630"/>
                    <a:pt x="689349" y="1491011"/>
                    <a:pt x="694779" y="1552552"/>
                  </a:cubicBezTo>
                  <a:close/>
                  <a:moveTo>
                    <a:pt x="828635" y="1091900"/>
                  </a:moveTo>
                  <a:cubicBezTo>
                    <a:pt x="856130" y="1078842"/>
                    <a:pt x="888021" y="1085608"/>
                    <a:pt x="916378" y="1092546"/>
                  </a:cubicBezTo>
                  <a:cubicBezTo>
                    <a:pt x="949174" y="1101726"/>
                    <a:pt x="981496" y="1114741"/>
                    <a:pt x="1009207" y="1135039"/>
                  </a:cubicBezTo>
                  <a:cubicBezTo>
                    <a:pt x="1019895" y="1144994"/>
                    <a:pt x="1029419" y="1156113"/>
                    <a:pt x="1039417" y="1166757"/>
                  </a:cubicBezTo>
                  <a:cubicBezTo>
                    <a:pt x="1058465" y="1190589"/>
                    <a:pt x="1077514" y="1218429"/>
                    <a:pt x="1078807" y="1249889"/>
                  </a:cubicBezTo>
                  <a:cubicBezTo>
                    <a:pt x="1068593" y="1252820"/>
                    <a:pt x="1058250" y="1255406"/>
                    <a:pt x="1047864" y="1257560"/>
                  </a:cubicBezTo>
                  <a:cubicBezTo>
                    <a:pt x="1039202" y="1259112"/>
                    <a:pt x="1030453" y="1260017"/>
                    <a:pt x="1021662" y="1260706"/>
                  </a:cubicBezTo>
                  <a:cubicBezTo>
                    <a:pt x="975333" y="1264887"/>
                    <a:pt x="927282" y="1255276"/>
                    <a:pt x="888495" y="1228858"/>
                  </a:cubicBezTo>
                  <a:cubicBezTo>
                    <a:pt x="861129" y="1213559"/>
                    <a:pt x="834194" y="1193347"/>
                    <a:pt x="823981" y="1162275"/>
                  </a:cubicBezTo>
                  <a:cubicBezTo>
                    <a:pt x="815965" y="1139607"/>
                    <a:pt x="812129" y="1112026"/>
                    <a:pt x="828635" y="10919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0" name="Google Shape;2400;p24"/>
            <p:cNvSpPr/>
            <p:nvPr/>
          </p:nvSpPr>
          <p:spPr>
            <a:xfrm>
              <a:off x="11482249" y="152764"/>
              <a:ext cx="4200" cy="4200"/>
            </a:xfrm>
            <a:custGeom>
              <a:rect b="b" l="l" r="r" t="t"/>
              <a:pathLst>
                <a:path extrusionOk="0" h="120000" w="120000">
                  <a:moveTo>
                    <a:pt x="27592" y="0"/>
                  </a:moveTo>
                  <a:cubicBezTo>
                    <a:pt x="12000" y="0"/>
                    <a:pt x="0" y="12000"/>
                    <a:pt x="0" y="27592"/>
                  </a:cubicBezTo>
                  <a:cubicBezTo>
                    <a:pt x="0" y="43183"/>
                    <a:pt x="12000" y="55183"/>
                    <a:pt x="27592" y="55183"/>
                  </a:cubicBezTo>
                  <a:cubicBezTo>
                    <a:pt x="43183" y="55183"/>
                    <a:pt x="55183" y="43183"/>
                    <a:pt x="55183" y="27592"/>
                  </a:cubicBezTo>
                  <a:cubicBezTo>
                    <a:pt x="55183" y="12000"/>
                    <a:pt x="43183" y="0"/>
                    <a:pt x="27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1" name="Google Shape;2401;p24"/>
            <p:cNvSpPr/>
            <p:nvPr/>
          </p:nvSpPr>
          <p:spPr>
            <a:xfrm>
              <a:off x="10129224" y="-242275"/>
              <a:ext cx="1547142" cy="2150484"/>
            </a:xfrm>
            <a:custGeom>
              <a:rect b="b" l="l" r="r" t="t"/>
              <a:pathLst>
                <a:path extrusionOk="0" h="2150484" w="1547142">
                  <a:moveTo>
                    <a:pt x="1540579" y="707269"/>
                  </a:moveTo>
                  <a:cubicBezTo>
                    <a:pt x="1524935" y="613105"/>
                    <a:pt x="1489252" y="521440"/>
                    <a:pt x="1430081" y="445979"/>
                  </a:cubicBezTo>
                  <a:cubicBezTo>
                    <a:pt x="1416678" y="429257"/>
                    <a:pt x="1400259" y="415294"/>
                    <a:pt x="1383236" y="402366"/>
                  </a:cubicBezTo>
                  <a:cubicBezTo>
                    <a:pt x="1369359" y="391074"/>
                    <a:pt x="1354448" y="381464"/>
                    <a:pt x="1338632" y="373362"/>
                  </a:cubicBezTo>
                  <a:cubicBezTo>
                    <a:pt x="1334667" y="333714"/>
                    <a:pt x="1325703" y="294626"/>
                    <a:pt x="1311611" y="257219"/>
                  </a:cubicBezTo>
                  <a:cubicBezTo>
                    <a:pt x="1305146" y="238084"/>
                    <a:pt x="1298079" y="218906"/>
                    <a:pt x="1286917" y="201927"/>
                  </a:cubicBezTo>
                  <a:cubicBezTo>
                    <a:pt x="1269894" y="177147"/>
                    <a:pt x="1251018" y="153142"/>
                    <a:pt x="1228522" y="133059"/>
                  </a:cubicBezTo>
                  <a:cubicBezTo>
                    <a:pt x="1204561" y="114485"/>
                    <a:pt x="1179996" y="96471"/>
                    <a:pt x="1154612" y="79879"/>
                  </a:cubicBezTo>
                  <a:cubicBezTo>
                    <a:pt x="1120179" y="61089"/>
                    <a:pt x="1084625" y="43420"/>
                    <a:pt x="1047433" y="30793"/>
                  </a:cubicBezTo>
                  <a:cubicBezTo>
                    <a:pt x="1009724" y="19243"/>
                    <a:pt x="970981" y="11443"/>
                    <a:pt x="932324" y="3944"/>
                  </a:cubicBezTo>
                  <a:cubicBezTo>
                    <a:pt x="903105" y="-107"/>
                    <a:pt x="873584" y="-581"/>
                    <a:pt x="844150" y="497"/>
                  </a:cubicBezTo>
                  <a:cubicBezTo>
                    <a:pt x="813422" y="712"/>
                    <a:pt x="782609" y="669"/>
                    <a:pt x="752226" y="5711"/>
                  </a:cubicBezTo>
                  <a:cubicBezTo>
                    <a:pt x="723438" y="8900"/>
                    <a:pt x="694348" y="9978"/>
                    <a:pt x="665603" y="13899"/>
                  </a:cubicBezTo>
                  <a:cubicBezTo>
                    <a:pt x="606562" y="23854"/>
                    <a:pt x="547736" y="37818"/>
                    <a:pt x="493952" y="64839"/>
                  </a:cubicBezTo>
                  <a:cubicBezTo>
                    <a:pt x="476283" y="73372"/>
                    <a:pt x="459174" y="82939"/>
                    <a:pt x="441979" y="92334"/>
                  </a:cubicBezTo>
                  <a:cubicBezTo>
                    <a:pt x="422241" y="102763"/>
                    <a:pt x="403192" y="114571"/>
                    <a:pt x="389402" y="132542"/>
                  </a:cubicBezTo>
                  <a:cubicBezTo>
                    <a:pt x="389531" y="132370"/>
                    <a:pt x="389660" y="132241"/>
                    <a:pt x="389790" y="132111"/>
                  </a:cubicBezTo>
                  <a:cubicBezTo>
                    <a:pt x="389790" y="132111"/>
                    <a:pt x="389833" y="132068"/>
                    <a:pt x="389919" y="132068"/>
                  </a:cubicBezTo>
                  <a:cubicBezTo>
                    <a:pt x="388367" y="133490"/>
                    <a:pt x="387893" y="135818"/>
                    <a:pt x="389014" y="137714"/>
                  </a:cubicBezTo>
                  <a:cubicBezTo>
                    <a:pt x="390996" y="140860"/>
                    <a:pt x="393970" y="140170"/>
                    <a:pt x="396556" y="138533"/>
                  </a:cubicBezTo>
                  <a:cubicBezTo>
                    <a:pt x="397159" y="142972"/>
                    <a:pt x="398495" y="147841"/>
                    <a:pt x="398366" y="150125"/>
                  </a:cubicBezTo>
                  <a:cubicBezTo>
                    <a:pt x="400908" y="169045"/>
                    <a:pt x="403925" y="187877"/>
                    <a:pt x="406942" y="206710"/>
                  </a:cubicBezTo>
                  <a:cubicBezTo>
                    <a:pt x="408407" y="216321"/>
                    <a:pt x="410433" y="225845"/>
                    <a:pt x="412070" y="235412"/>
                  </a:cubicBezTo>
                  <a:cubicBezTo>
                    <a:pt x="413492" y="244505"/>
                    <a:pt x="424611" y="244031"/>
                    <a:pt x="430860" y="240282"/>
                  </a:cubicBezTo>
                  <a:cubicBezTo>
                    <a:pt x="446461" y="232094"/>
                    <a:pt x="460553" y="221363"/>
                    <a:pt x="476024" y="212916"/>
                  </a:cubicBezTo>
                  <a:cubicBezTo>
                    <a:pt x="503046" y="200677"/>
                    <a:pt x="531230" y="191067"/>
                    <a:pt x="558941" y="180422"/>
                  </a:cubicBezTo>
                  <a:cubicBezTo>
                    <a:pt x="611130" y="161287"/>
                    <a:pt x="664957" y="143618"/>
                    <a:pt x="720421" y="136723"/>
                  </a:cubicBezTo>
                  <a:cubicBezTo>
                    <a:pt x="777480" y="131723"/>
                    <a:pt x="835358" y="128793"/>
                    <a:pt x="892417" y="136507"/>
                  </a:cubicBezTo>
                  <a:cubicBezTo>
                    <a:pt x="965465" y="146462"/>
                    <a:pt x="1010370" y="168355"/>
                    <a:pt x="1066869" y="215847"/>
                  </a:cubicBezTo>
                  <a:cubicBezTo>
                    <a:pt x="1089538" y="238386"/>
                    <a:pt x="1108715" y="264674"/>
                    <a:pt x="1123411" y="293204"/>
                  </a:cubicBezTo>
                  <a:cubicBezTo>
                    <a:pt x="1121946" y="292988"/>
                    <a:pt x="1120524" y="292773"/>
                    <a:pt x="1119058" y="292471"/>
                  </a:cubicBezTo>
                  <a:cubicBezTo>
                    <a:pt x="1091477" y="285964"/>
                    <a:pt x="1061741" y="288248"/>
                    <a:pt x="1033599" y="290359"/>
                  </a:cubicBezTo>
                  <a:cubicBezTo>
                    <a:pt x="994511" y="295100"/>
                    <a:pt x="955552" y="301435"/>
                    <a:pt x="918662" y="315700"/>
                  </a:cubicBezTo>
                  <a:cubicBezTo>
                    <a:pt x="900002" y="322811"/>
                    <a:pt x="883539" y="334188"/>
                    <a:pt x="866516" y="344402"/>
                  </a:cubicBezTo>
                  <a:cubicBezTo>
                    <a:pt x="857639" y="349228"/>
                    <a:pt x="848933" y="354400"/>
                    <a:pt x="840659" y="360261"/>
                  </a:cubicBezTo>
                  <a:cubicBezTo>
                    <a:pt x="801657" y="389911"/>
                    <a:pt x="767697" y="427792"/>
                    <a:pt x="747485" y="472741"/>
                  </a:cubicBezTo>
                  <a:cubicBezTo>
                    <a:pt x="734298" y="499848"/>
                    <a:pt x="725722" y="528938"/>
                    <a:pt x="718482" y="558157"/>
                  </a:cubicBezTo>
                  <a:cubicBezTo>
                    <a:pt x="712233" y="587721"/>
                    <a:pt x="713095" y="618750"/>
                    <a:pt x="717232" y="648572"/>
                  </a:cubicBezTo>
                  <a:cubicBezTo>
                    <a:pt x="727446" y="687057"/>
                    <a:pt x="742573" y="725929"/>
                    <a:pt x="768646" y="756528"/>
                  </a:cubicBezTo>
                  <a:cubicBezTo>
                    <a:pt x="807001" y="795185"/>
                    <a:pt x="876902" y="815483"/>
                    <a:pt x="929393" y="826558"/>
                  </a:cubicBezTo>
                  <a:cubicBezTo>
                    <a:pt x="954346" y="830222"/>
                    <a:pt x="979643" y="826084"/>
                    <a:pt x="1004552" y="823886"/>
                  </a:cubicBezTo>
                  <a:cubicBezTo>
                    <a:pt x="1030108" y="820870"/>
                    <a:pt x="1054027" y="810053"/>
                    <a:pt x="1077902" y="801003"/>
                  </a:cubicBezTo>
                  <a:cubicBezTo>
                    <a:pt x="1121730" y="781049"/>
                    <a:pt x="1164481" y="756614"/>
                    <a:pt x="1197536" y="721017"/>
                  </a:cubicBezTo>
                  <a:cubicBezTo>
                    <a:pt x="1222445" y="696150"/>
                    <a:pt x="1242269" y="667104"/>
                    <a:pt x="1263128" y="638919"/>
                  </a:cubicBezTo>
                  <a:cubicBezTo>
                    <a:pt x="1281961" y="615561"/>
                    <a:pt x="1301699" y="592203"/>
                    <a:pt x="1312257" y="563717"/>
                  </a:cubicBezTo>
                  <a:cubicBezTo>
                    <a:pt x="1316437" y="553287"/>
                    <a:pt x="1319842" y="542643"/>
                    <a:pt x="1322816" y="531826"/>
                  </a:cubicBezTo>
                  <a:cubicBezTo>
                    <a:pt x="1322902" y="531998"/>
                    <a:pt x="1322945" y="532127"/>
                    <a:pt x="1323031" y="532257"/>
                  </a:cubicBezTo>
                  <a:cubicBezTo>
                    <a:pt x="1330487" y="548461"/>
                    <a:pt x="1337727" y="566216"/>
                    <a:pt x="1341390" y="583886"/>
                  </a:cubicBezTo>
                  <a:cubicBezTo>
                    <a:pt x="1344838" y="602503"/>
                    <a:pt x="1346001" y="621465"/>
                    <a:pt x="1347467" y="640298"/>
                  </a:cubicBezTo>
                  <a:cubicBezTo>
                    <a:pt x="1355094" y="722740"/>
                    <a:pt x="1354534" y="806433"/>
                    <a:pt x="1341950" y="888358"/>
                  </a:cubicBezTo>
                  <a:cubicBezTo>
                    <a:pt x="1325919" y="966835"/>
                    <a:pt x="1291657" y="1040228"/>
                    <a:pt x="1245458" y="1105820"/>
                  </a:cubicBezTo>
                  <a:cubicBezTo>
                    <a:pt x="1232616" y="1126721"/>
                    <a:pt x="1219601" y="1147709"/>
                    <a:pt x="1204259" y="1166800"/>
                  </a:cubicBezTo>
                  <a:cubicBezTo>
                    <a:pt x="1199044" y="1146330"/>
                    <a:pt x="1189822" y="1126851"/>
                    <a:pt x="1179091" y="1108707"/>
                  </a:cubicBezTo>
                  <a:cubicBezTo>
                    <a:pt x="1157370" y="1066559"/>
                    <a:pt x="1122764" y="1033419"/>
                    <a:pt x="1086478" y="1003639"/>
                  </a:cubicBezTo>
                  <a:cubicBezTo>
                    <a:pt x="1073161" y="993727"/>
                    <a:pt x="1058422" y="986013"/>
                    <a:pt x="1043985" y="977954"/>
                  </a:cubicBezTo>
                  <a:cubicBezTo>
                    <a:pt x="1023472" y="966275"/>
                    <a:pt x="1002829" y="954682"/>
                    <a:pt x="980074" y="948003"/>
                  </a:cubicBezTo>
                  <a:cubicBezTo>
                    <a:pt x="948054" y="938134"/>
                    <a:pt x="915947" y="927661"/>
                    <a:pt x="882634" y="923050"/>
                  </a:cubicBezTo>
                  <a:cubicBezTo>
                    <a:pt x="849450" y="919387"/>
                    <a:pt x="815275" y="919689"/>
                    <a:pt x="782393" y="925937"/>
                  </a:cubicBezTo>
                  <a:cubicBezTo>
                    <a:pt x="726239" y="937918"/>
                    <a:pt x="678748" y="956536"/>
                    <a:pt x="640047" y="1001010"/>
                  </a:cubicBezTo>
                  <a:cubicBezTo>
                    <a:pt x="584281" y="1062422"/>
                    <a:pt x="618629" y="1153872"/>
                    <a:pt x="657458" y="1215154"/>
                  </a:cubicBezTo>
                  <a:cubicBezTo>
                    <a:pt x="674438" y="1244373"/>
                    <a:pt x="698098" y="1268808"/>
                    <a:pt x="720421" y="1293976"/>
                  </a:cubicBezTo>
                  <a:cubicBezTo>
                    <a:pt x="742142" y="1320351"/>
                    <a:pt x="769982" y="1339917"/>
                    <a:pt x="798942" y="1357500"/>
                  </a:cubicBezTo>
                  <a:cubicBezTo>
                    <a:pt x="826265" y="1377151"/>
                    <a:pt x="857423" y="1389822"/>
                    <a:pt x="889960" y="1397880"/>
                  </a:cubicBezTo>
                  <a:cubicBezTo>
                    <a:pt x="915387" y="1404690"/>
                    <a:pt x="941202" y="1411283"/>
                    <a:pt x="967576" y="1412274"/>
                  </a:cubicBezTo>
                  <a:cubicBezTo>
                    <a:pt x="1004035" y="1412102"/>
                    <a:pt x="1040753" y="1409689"/>
                    <a:pt x="1076738" y="1403569"/>
                  </a:cubicBezTo>
                  <a:cubicBezTo>
                    <a:pt x="1069412" y="1411111"/>
                    <a:pt x="1063508" y="1420333"/>
                    <a:pt x="1056224" y="1427875"/>
                  </a:cubicBezTo>
                  <a:cubicBezTo>
                    <a:pt x="1039245" y="1447829"/>
                    <a:pt x="1017610" y="1463171"/>
                    <a:pt x="994942" y="1476358"/>
                  </a:cubicBezTo>
                  <a:cubicBezTo>
                    <a:pt x="966973" y="1493640"/>
                    <a:pt x="936504" y="1506267"/>
                    <a:pt x="905001" y="1515532"/>
                  </a:cubicBezTo>
                  <a:cubicBezTo>
                    <a:pt x="879618" y="1523290"/>
                    <a:pt x="854493" y="1532253"/>
                    <a:pt x="828420" y="1537597"/>
                  </a:cubicBezTo>
                  <a:cubicBezTo>
                    <a:pt x="813465" y="1540226"/>
                    <a:pt x="798468" y="1542381"/>
                    <a:pt x="783427" y="1544363"/>
                  </a:cubicBezTo>
                  <a:cubicBezTo>
                    <a:pt x="784031" y="1539881"/>
                    <a:pt x="784462" y="1535356"/>
                    <a:pt x="784505" y="1530874"/>
                  </a:cubicBezTo>
                  <a:cubicBezTo>
                    <a:pt x="784893" y="1505362"/>
                    <a:pt x="782867" y="1479892"/>
                    <a:pt x="778428" y="1454810"/>
                  </a:cubicBezTo>
                  <a:cubicBezTo>
                    <a:pt x="774593" y="1427013"/>
                    <a:pt x="768947" y="1399518"/>
                    <a:pt x="756018" y="1374350"/>
                  </a:cubicBezTo>
                  <a:cubicBezTo>
                    <a:pt x="741711" y="1344571"/>
                    <a:pt x="721843" y="1317334"/>
                    <a:pt x="699347" y="1293201"/>
                  </a:cubicBezTo>
                  <a:cubicBezTo>
                    <a:pt x="683186" y="1276393"/>
                    <a:pt x="663449" y="1263766"/>
                    <a:pt x="644098" y="1251010"/>
                  </a:cubicBezTo>
                  <a:cubicBezTo>
                    <a:pt x="612768" y="1231186"/>
                    <a:pt x="578937" y="1211017"/>
                    <a:pt x="541229" y="1207785"/>
                  </a:cubicBezTo>
                  <a:cubicBezTo>
                    <a:pt x="512570" y="1206362"/>
                    <a:pt x="483394" y="1205587"/>
                    <a:pt x="454994" y="1210198"/>
                  </a:cubicBezTo>
                  <a:cubicBezTo>
                    <a:pt x="417931" y="1218472"/>
                    <a:pt x="381429" y="1236529"/>
                    <a:pt x="358847" y="1267990"/>
                  </a:cubicBezTo>
                  <a:cubicBezTo>
                    <a:pt x="303986" y="1337115"/>
                    <a:pt x="314932" y="1436925"/>
                    <a:pt x="353201" y="1511395"/>
                  </a:cubicBezTo>
                  <a:cubicBezTo>
                    <a:pt x="374146" y="1553801"/>
                    <a:pt x="406683" y="1589011"/>
                    <a:pt x="437798" y="1624134"/>
                  </a:cubicBezTo>
                  <a:cubicBezTo>
                    <a:pt x="482704" y="1673005"/>
                    <a:pt x="544418" y="1705197"/>
                    <a:pt x="607251" y="1724677"/>
                  </a:cubicBezTo>
                  <a:cubicBezTo>
                    <a:pt x="629446" y="1731658"/>
                    <a:pt x="651683" y="1738898"/>
                    <a:pt x="674653" y="1742389"/>
                  </a:cubicBezTo>
                  <a:cubicBezTo>
                    <a:pt x="674524" y="1742432"/>
                    <a:pt x="674395" y="1742432"/>
                    <a:pt x="674309" y="1742518"/>
                  </a:cubicBezTo>
                  <a:cubicBezTo>
                    <a:pt x="671464" y="1744113"/>
                    <a:pt x="669697" y="1746914"/>
                    <a:pt x="668060" y="1749629"/>
                  </a:cubicBezTo>
                  <a:cubicBezTo>
                    <a:pt x="658492" y="1769539"/>
                    <a:pt x="649313" y="1789924"/>
                    <a:pt x="634057" y="1806300"/>
                  </a:cubicBezTo>
                  <a:cubicBezTo>
                    <a:pt x="572990" y="1871763"/>
                    <a:pt x="496581" y="1922530"/>
                    <a:pt x="414613" y="1958041"/>
                  </a:cubicBezTo>
                  <a:cubicBezTo>
                    <a:pt x="356089" y="1983209"/>
                    <a:pt x="297435" y="2008894"/>
                    <a:pt x="234429" y="2020745"/>
                  </a:cubicBezTo>
                  <a:cubicBezTo>
                    <a:pt x="194393" y="2029451"/>
                    <a:pt x="153366" y="2029364"/>
                    <a:pt x="112640" y="2030183"/>
                  </a:cubicBezTo>
                  <a:cubicBezTo>
                    <a:pt x="79327" y="2031821"/>
                    <a:pt x="46014" y="2028287"/>
                    <a:pt x="12916" y="2025270"/>
                  </a:cubicBezTo>
                  <a:cubicBezTo>
                    <a:pt x="-9839" y="2030140"/>
                    <a:pt x="4254" y="2078235"/>
                    <a:pt x="4943" y="2094999"/>
                  </a:cubicBezTo>
                  <a:cubicBezTo>
                    <a:pt x="11537" y="2138957"/>
                    <a:pt x="5460" y="2152015"/>
                    <a:pt x="56658" y="2154558"/>
                  </a:cubicBezTo>
                  <a:cubicBezTo>
                    <a:pt x="123759" y="2156411"/>
                    <a:pt x="190730" y="2144732"/>
                    <a:pt x="256408" y="2131846"/>
                  </a:cubicBezTo>
                  <a:cubicBezTo>
                    <a:pt x="278516" y="2126546"/>
                    <a:pt x="300710" y="2123227"/>
                    <a:pt x="323163" y="2118659"/>
                  </a:cubicBezTo>
                  <a:cubicBezTo>
                    <a:pt x="354279" y="2111936"/>
                    <a:pt x="384575" y="2101938"/>
                    <a:pt x="415475" y="2094568"/>
                  </a:cubicBezTo>
                  <a:cubicBezTo>
                    <a:pt x="463096" y="2080045"/>
                    <a:pt x="510630" y="2062634"/>
                    <a:pt x="553209" y="2036518"/>
                  </a:cubicBezTo>
                  <a:cubicBezTo>
                    <a:pt x="582514" y="2021219"/>
                    <a:pt x="605959" y="1997775"/>
                    <a:pt x="633497" y="1979847"/>
                  </a:cubicBezTo>
                  <a:cubicBezTo>
                    <a:pt x="688099" y="1944035"/>
                    <a:pt x="728782" y="1891458"/>
                    <a:pt x="758475" y="1833882"/>
                  </a:cubicBezTo>
                  <a:cubicBezTo>
                    <a:pt x="772610" y="1806602"/>
                    <a:pt x="784332" y="1777426"/>
                    <a:pt x="789116" y="1746957"/>
                  </a:cubicBezTo>
                  <a:cubicBezTo>
                    <a:pt x="789461" y="1744328"/>
                    <a:pt x="788685" y="1741829"/>
                    <a:pt x="787220" y="1739803"/>
                  </a:cubicBezTo>
                  <a:cubicBezTo>
                    <a:pt x="810104" y="1735666"/>
                    <a:pt x="832729" y="1729762"/>
                    <a:pt x="855053" y="1722737"/>
                  </a:cubicBezTo>
                  <a:cubicBezTo>
                    <a:pt x="890995" y="1712610"/>
                    <a:pt x="925902" y="1699896"/>
                    <a:pt x="958828" y="1682098"/>
                  </a:cubicBezTo>
                  <a:cubicBezTo>
                    <a:pt x="975937" y="1674254"/>
                    <a:pt x="992399" y="1665032"/>
                    <a:pt x="1007311" y="1653482"/>
                  </a:cubicBezTo>
                  <a:cubicBezTo>
                    <a:pt x="1022136" y="1641889"/>
                    <a:pt x="1037435" y="1630943"/>
                    <a:pt x="1052475" y="1619652"/>
                  </a:cubicBezTo>
                  <a:cubicBezTo>
                    <a:pt x="1075014" y="1602198"/>
                    <a:pt x="1092727" y="1579616"/>
                    <a:pt x="1111904" y="1558714"/>
                  </a:cubicBezTo>
                  <a:cubicBezTo>
                    <a:pt x="1130565" y="1538201"/>
                    <a:pt x="1143364" y="1513507"/>
                    <a:pt x="1157155" y="1489675"/>
                  </a:cubicBezTo>
                  <a:cubicBezTo>
                    <a:pt x="1177324" y="1458430"/>
                    <a:pt x="1193873" y="1425203"/>
                    <a:pt x="1204517" y="1389520"/>
                  </a:cubicBezTo>
                  <a:cubicBezTo>
                    <a:pt x="1207103" y="1382064"/>
                    <a:pt x="1210680" y="1372799"/>
                    <a:pt x="1213309" y="1364740"/>
                  </a:cubicBezTo>
                  <a:cubicBezTo>
                    <a:pt x="1213912" y="1362757"/>
                    <a:pt x="1214860" y="1360516"/>
                    <a:pt x="1214904" y="1358318"/>
                  </a:cubicBezTo>
                  <a:cubicBezTo>
                    <a:pt x="1267739" y="1336426"/>
                    <a:pt x="1315877" y="1303544"/>
                    <a:pt x="1358758" y="1265964"/>
                  </a:cubicBezTo>
                  <a:cubicBezTo>
                    <a:pt x="1386253" y="1238857"/>
                    <a:pt x="1408964" y="1207224"/>
                    <a:pt x="1432150" y="1176497"/>
                  </a:cubicBezTo>
                  <a:cubicBezTo>
                    <a:pt x="1456413" y="1139176"/>
                    <a:pt x="1475375" y="1098450"/>
                    <a:pt x="1493303" y="1057811"/>
                  </a:cubicBezTo>
                  <a:cubicBezTo>
                    <a:pt x="1511058" y="1016180"/>
                    <a:pt x="1522134" y="972136"/>
                    <a:pt x="1533339" y="928394"/>
                  </a:cubicBezTo>
                  <a:cubicBezTo>
                    <a:pt x="1540450" y="900813"/>
                    <a:pt x="1547216" y="872973"/>
                    <a:pt x="1549629" y="844529"/>
                  </a:cubicBezTo>
                  <a:cubicBezTo>
                    <a:pt x="1552172" y="798718"/>
                    <a:pt x="1547949" y="752606"/>
                    <a:pt x="1540579" y="707269"/>
                  </a:cubicBezTo>
                  <a:close/>
                  <a:moveTo>
                    <a:pt x="1324712" y="442574"/>
                  </a:moveTo>
                  <a:cubicBezTo>
                    <a:pt x="1322816" y="466277"/>
                    <a:pt x="1316739" y="489075"/>
                    <a:pt x="1311395" y="512303"/>
                  </a:cubicBezTo>
                  <a:cubicBezTo>
                    <a:pt x="1306525" y="533377"/>
                    <a:pt x="1299975" y="554149"/>
                    <a:pt x="1290451" y="573629"/>
                  </a:cubicBezTo>
                  <a:cubicBezTo>
                    <a:pt x="1281400" y="591470"/>
                    <a:pt x="1268386" y="606856"/>
                    <a:pt x="1255974" y="622413"/>
                  </a:cubicBezTo>
                  <a:cubicBezTo>
                    <a:pt x="1217231" y="674258"/>
                    <a:pt x="1179349" y="730325"/>
                    <a:pt x="1120136" y="761053"/>
                  </a:cubicBezTo>
                  <a:cubicBezTo>
                    <a:pt x="1087814" y="781006"/>
                    <a:pt x="1051958" y="795960"/>
                    <a:pt x="1015240" y="806045"/>
                  </a:cubicBezTo>
                  <a:cubicBezTo>
                    <a:pt x="992701" y="809923"/>
                    <a:pt x="969645" y="811561"/>
                    <a:pt x="946804" y="812164"/>
                  </a:cubicBezTo>
                  <a:cubicBezTo>
                    <a:pt x="915085" y="810527"/>
                    <a:pt x="884875" y="798632"/>
                    <a:pt x="854880" y="788936"/>
                  </a:cubicBezTo>
                  <a:cubicBezTo>
                    <a:pt x="827644" y="778550"/>
                    <a:pt x="798942" y="765664"/>
                    <a:pt x="778471" y="743728"/>
                  </a:cubicBezTo>
                  <a:cubicBezTo>
                    <a:pt x="757096" y="717440"/>
                    <a:pt x="744900" y="685290"/>
                    <a:pt x="734686" y="653356"/>
                  </a:cubicBezTo>
                  <a:cubicBezTo>
                    <a:pt x="727575" y="619569"/>
                    <a:pt x="727877" y="583153"/>
                    <a:pt x="736884" y="549710"/>
                  </a:cubicBezTo>
                  <a:cubicBezTo>
                    <a:pt x="753648" y="484075"/>
                    <a:pt x="781617" y="430852"/>
                    <a:pt x="833548" y="386291"/>
                  </a:cubicBezTo>
                  <a:cubicBezTo>
                    <a:pt x="848028" y="372931"/>
                    <a:pt x="865180" y="363407"/>
                    <a:pt x="882074" y="353581"/>
                  </a:cubicBezTo>
                  <a:cubicBezTo>
                    <a:pt x="894529" y="345738"/>
                    <a:pt x="906940" y="337765"/>
                    <a:pt x="920559" y="332076"/>
                  </a:cubicBezTo>
                  <a:cubicBezTo>
                    <a:pt x="960078" y="316217"/>
                    <a:pt x="1002355" y="309709"/>
                    <a:pt x="1044459" y="305314"/>
                  </a:cubicBezTo>
                  <a:cubicBezTo>
                    <a:pt x="1061741" y="304409"/>
                    <a:pt x="1079065" y="304236"/>
                    <a:pt x="1096347" y="304538"/>
                  </a:cubicBezTo>
                  <a:cubicBezTo>
                    <a:pt x="1107638" y="305658"/>
                    <a:pt x="1118024" y="309365"/>
                    <a:pt x="1129703" y="309839"/>
                  </a:cubicBezTo>
                  <a:cubicBezTo>
                    <a:pt x="1130263" y="309882"/>
                    <a:pt x="1130824" y="309925"/>
                    <a:pt x="1131298" y="309882"/>
                  </a:cubicBezTo>
                  <a:cubicBezTo>
                    <a:pt x="1146295" y="343798"/>
                    <a:pt x="1155130" y="380387"/>
                    <a:pt x="1156379" y="417449"/>
                  </a:cubicBezTo>
                  <a:cubicBezTo>
                    <a:pt x="1115568" y="400728"/>
                    <a:pt x="1070489" y="405296"/>
                    <a:pt x="1027609" y="408485"/>
                  </a:cubicBezTo>
                  <a:cubicBezTo>
                    <a:pt x="955035" y="412321"/>
                    <a:pt x="905863" y="430378"/>
                    <a:pt x="851562" y="479076"/>
                  </a:cubicBezTo>
                  <a:cubicBezTo>
                    <a:pt x="822128" y="502262"/>
                    <a:pt x="804415" y="537083"/>
                    <a:pt x="794719" y="572681"/>
                  </a:cubicBezTo>
                  <a:cubicBezTo>
                    <a:pt x="789763" y="600908"/>
                    <a:pt x="788771" y="631851"/>
                    <a:pt x="799244" y="658959"/>
                  </a:cubicBezTo>
                  <a:cubicBezTo>
                    <a:pt x="807561" y="678136"/>
                    <a:pt x="819757" y="696323"/>
                    <a:pt x="837728" y="707571"/>
                  </a:cubicBezTo>
                  <a:cubicBezTo>
                    <a:pt x="858328" y="722094"/>
                    <a:pt x="881815" y="734419"/>
                    <a:pt x="907457" y="735583"/>
                  </a:cubicBezTo>
                  <a:cubicBezTo>
                    <a:pt x="973136" y="737695"/>
                    <a:pt x="1050407" y="700158"/>
                    <a:pt x="1095140" y="652925"/>
                  </a:cubicBezTo>
                  <a:cubicBezTo>
                    <a:pt x="1117119" y="628576"/>
                    <a:pt x="1141468" y="605175"/>
                    <a:pt x="1153966" y="574189"/>
                  </a:cubicBezTo>
                  <a:cubicBezTo>
                    <a:pt x="1175298" y="525103"/>
                    <a:pt x="1175385" y="470586"/>
                    <a:pt x="1172282" y="418053"/>
                  </a:cubicBezTo>
                  <a:cubicBezTo>
                    <a:pt x="1170170" y="360175"/>
                    <a:pt x="1151940" y="302512"/>
                    <a:pt x="1118670" y="254892"/>
                  </a:cubicBezTo>
                  <a:cubicBezTo>
                    <a:pt x="1104492" y="234421"/>
                    <a:pt x="1090443" y="213433"/>
                    <a:pt x="1070403" y="198177"/>
                  </a:cubicBezTo>
                  <a:cubicBezTo>
                    <a:pt x="1044416" y="178353"/>
                    <a:pt x="1018041" y="157710"/>
                    <a:pt x="987616" y="145212"/>
                  </a:cubicBezTo>
                  <a:cubicBezTo>
                    <a:pt x="910690" y="113235"/>
                    <a:pt x="825618" y="113192"/>
                    <a:pt x="743779" y="118795"/>
                  </a:cubicBezTo>
                  <a:cubicBezTo>
                    <a:pt x="678101" y="122501"/>
                    <a:pt x="614836" y="143187"/>
                    <a:pt x="553425" y="165640"/>
                  </a:cubicBezTo>
                  <a:cubicBezTo>
                    <a:pt x="526705" y="175811"/>
                    <a:pt x="499727" y="185507"/>
                    <a:pt x="473439" y="196755"/>
                  </a:cubicBezTo>
                  <a:cubicBezTo>
                    <a:pt x="456114" y="204986"/>
                    <a:pt x="441074" y="217183"/>
                    <a:pt x="424309" y="226405"/>
                  </a:cubicBezTo>
                  <a:cubicBezTo>
                    <a:pt x="417673" y="200763"/>
                    <a:pt x="412975" y="174604"/>
                    <a:pt x="407545" y="148315"/>
                  </a:cubicBezTo>
                  <a:cubicBezTo>
                    <a:pt x="406425" y="143101"/>
                    <a:pt x="405778" y="137628"/>
                    <a:pt x="403322" y="132844"/>
                  </a:cubicBezTo>
                  <a:cubicBezTo>
                    <a:pt x="408019" y="128879"/>
                    <a:pt x="412760" y="124957"/>
                    <a:pt x="417888" y="121467"/>
                  </a:cubicBezTo>
                  <a:cubicBezTo>
                    <a:pt x="469086" y="91213"/>
                    <a:pt x="522999" y="64106"/>
                    <a:pt x="580317" y="47687"/>
                  </a:cubicBezTo>
                  <a:cubicBezTo>
                    <a:pt x="611173" y="40791"/>
                    <a:pt x="640565" y="33077"/>
                    <a:pt x="672197" y="28811"/>
                  </a:cubicBezTo>
                  <a:cubicBezTo>
                    <a:pt x="701244" y="25104"/>
                    <a:pt x="730635" y="24285"/>
                    <a:pt x="759682" y="20708"/>
                  </a:cubicBezTo>
                  <a:cubicBezTo>
                    <a:pt x="787608" y="16140"/>
                    <a:pt x="815922" y="16787"/>
                    <a:pt x="844106" y="16356"/>
                  </a:cubicBezTo>
                  <a:cubicBezTo>
                    <a:pt x="876816" y="15278"/>
                    <a:pt x="909311" y="15580"/>
                    <a:pt x="941805" y="21700"/>
                  </a:cubicBezTo>
                  <a:cubicBezTo>
                    <a:pt x="978910" y="30103"/>
                    <a:pt x="1016576" y="36740"/>
                    <a:pt x="1052604" y="49281"/>
                  </a:cubicBezTo>
                  <a:cubicBezTo>
                    <a:pt x="1083116" y="61176"/>
                    <a:pt x="1112680" y="75440"/>
                    <a:pt x="1141640" y="90782"/>
                  </a:cubicBezTo>
                  <a:cubicBezTo>
                    <a:pt x="1168834" y="107676"/>
                    <a:pt x="1194864" y="127198"/>
                    <a:pt x="1220118" y="146850"/>
                  </a:cubicBezTo>
                  <a:cubicBezTo>
                    <a:pt x="1241795" y="167364"/>
                    <a:pt x="1260887" y="190894"/>
                    <a:pt x="1276919" y="216062"/>
                  </a:cubicBezTo>
                  <a:cubicBezTo>
                    <a:pt x="1284719" y="229508"/>
                    <a:pt x="1290235" y="244031"/>
                    <a:pt x="1295320" y="258727"/>
                  </a:cubicBezTo>
                  <a:cubicBezTo>
                    <a:pt x="1308378" y="293979"/>
                    <a:pt x="1317946" y="330525"/>
                    <a:pt x="1322212" y="367889"/>
                  </a:cubicBezTo>
                  <a:cubicBezTo>
                    <a:pt x="1321868" y="368406"/>
                    <a:pt x="1321954" y="369096"/>
                    <a:pt x="1322428" y="369871"/>
                  </a:cubicBezTo>
                  <a:cubicBezTo>
                    <a:pt x="1323074" y="375862"/>
                    <a:pt x="1323591" y="381852"/>
                    <a:pt x="1323979" y="387842"/>
                  </a:cubicBezTo>
                  <a:cubicBezTo>
                    <a:pt x="1325014" y="406029"/>
                    <a:pt x="1325272" y="424301"/>
                    <a:pt x="1324712" y="442574"/>
                  </a:cubicBezTo>
                  <a:close/>
                  <a:moveTo>
                    <a:pt x="1157241" y="435291"/>
                  </a:moveTo>
                  <a:cubicBezTo>
                    <a:pt x="1159870" y="486359"/>
                    <a:pt x="1156595" y="540229"/>
                    <a:pt x="1130565" y="585523"/>
                  </a:cubicBezTo>
                  <a:cubicBezTo>
                    <a:pt x="1120351" y="603623"/>
                    <a:pt x="1104880" y="617845"/>
                    <a:pt x="1091520" y="633575"/>
                  </a:cubicBezTo>
                  <a:cubicBezTo>
                    <a:pt x="1077471" y="649262"/>
                    <a:pt x="1061827" y="663182"/>
                    <a:pt x="1044373" y="675421"/>
                  </a:cubicBezTo>
                  <a:cubicBezTo>
                    <a:pt x="1004035" y="700460"/>
                    <a:pt x="958009" y="720499"/>
                    <a:pt x="909698" y="719767"/>
                  </a:cubicBezTo>
                  <a:cubicBezTo>
                    <a:pt x="891038" y="719163"/>
                    <a:pt x="873455" y="711492"/>
                    <a:pt x="857897" y="701710"/>
                  </a:cubicBezTo>
                  <a:cubicBezTo>
                    <a:pt x="836435" y="690203"/>
                    <a:pt x="820361" y="671327"/>
                    <a:pt x="812259" y="648357"/>
                  </a:cubicBezTo>
                  <a:cubicBezTo>
                    <a:pt x="808078" y="636290"/>
                    <a:pt x="807604" y="623361"/>
                    <a:pt x="807346" y="610734"/>
                  </a:cubicBezTo>
                  <a:cubicBezTo>
                    <a:pt x="807216" y="594358"/>
                    <a:pt x="808380" y="578326"/>
                    <a:pt x="814284" y="562768"/>
                  </a:cubicBezTo>
                  <a:cubicBezTo>
                    <a:pt x="823894" y="537428"/>
                    <a:pt x="836263" y="512260"/>
                    <a:pt x="857725" y="494720"/>
                  </a:cubicBezTo>
                  <a:cubicBezTo>
                    <a:pt x="913879" y="443910"/>
                    <a:pt x="958957" y="427577"/>
                    <a:pt x="1034375" y="423827"/>
                  </a:cubicBezTo>
                  <a:cubicBezTo>
                    <a:pt x="1075100" y="420940"/>
                    <a:pt x="1119360" y="416458"/>
                    <a:pt x="1157241" y="435291"/>
                  </a:cubicBezTo>
                  <a:close/>
                  <a:moveTo>
                    <a:pt x="768646" y="1751870"/>
                  </a:moveTo>
                  <a:cubicBezTo>
                    <a:pt x="761147" y="1785183"/>
                    <a:pt x="746882" y="1816686"/>
                    <a:pt x="729515" y="1845991"/>
                  </a:cubicBezTo>
                  <a:cubicBezTo>
                    <a:pt x="710768" y="1876762"/>
                    <a:pt x="690470" y="1907705"/>
                    <a:pt x="662673" y="1931925"/>
                  </a:cubicBezTo>
                  <a:cubicBezTo>
                    <a:pt x="639013" y="1954205"/>
                    <a:pt x="610785" y="1970625"/>
                    <a:pt x="585402" y="1990794"/>
                  </a:cubicBezTo>
                  <a:cubicBezTo>
                    <a:pt x="552003" y="2018418"/>
                    <a:pt x="512484" y="2038802"/>
                    <a:pt x="472017" y="2054058"/>
                  </a:cubicBezTo>
                  <a:cubicBezTo>
                    <a:pt x="421250" y="2074874"/>
                    <a:pt x="367595" y="2087501"/>
                    <a:pt x="314415" y="2100559"/>
                  </a:cubicBezTo>
                  <a:cubicBezTo>
                    <a:pt x="257528" y="2110859"/>
                    <a:pt x="199349" y="2124693"/>
                    <a:pt x="141471" y="2130812"/>
                  </a:cubicBezTo>
                  <a:cubicBezTo>
                    <a:pt x="118458" y="2133096"/>
                    <a:pt x="96910" y="2135337"/>
                    <a:pt x="73466" y="2135553"/>
                  </a:cubicBezTo>
                  <a:cubicBezTo>
                    <a:pt x="59029" y="2134777"/>
                    <a:pt x="43385" y="2136070"/>
                    <a:pt x="30025" y="2129778"/>
                  </a:cubicBezTo>
                  <a:cubicBezTo>
                    <a:pt x="25802" y="2101809"/>
                    <a:pt x="20242" y="2073667"/>
                    <a:pt x="19984" y="2045310"/>
                  </a:cubicBezTo>
                  <a:cubicBezTo>
                    <a:pt x="54116" y="2049749"/>
                    <a:pt x="88679" y="2050783"/>
                    <a:pt x="123069" y="2049490"/>
                  </a:cubicBezTo>
                  <a:cubicBezTo>
                    <a:pt x="156253" y="2048628"/>
                    <a:pt x="189609" y="2048801"/>
                    <a:pt x="222362" y="2042767"/>
                  </a:cubicBezTo>
                  <a:cubicBezTo>
                    <a:pt x="289031" y="2032036"/>
                    <a:pt x="351607" y="2006610"/>
                    <a:pt x="413018" y="1979459"/>
                  </a:cubicBezTo>
                  <a:cubicBezTo>
                    <a:pt x="478696" y="1952697"/>
                    <a:pt x="539246" y="1914600"/>
                    <a:pt x="593849" y="1869522"/>
                  </a:cubicBezTo>
                  <a:cubicBezTo>
                    <a:pt x="631514" y="1837372"/>
                    <a:pt x="669137" y="1800827"/>
                    <a:pt x="680902" y="1750965"/>
                  </a:cubicBezTo>
                  <a:cubicBezTo>
                    <a:pt x="682626" y="1751568"/>
                    <a:pt x="683230" y="1748983"/>
                    <a:pt x="681635" y="1748595"/>
                  </a:cubicBezTo>
                  <a:cubicBezTo>
                    <a:pt x="681678" y="1748638"/>
                    <a:pt x="681678" y="1748595"/>
                    <a:pt x="681678" y="1748595"/>
                  </a:cubicBezTo>
                  <a:cubicBezTo>
                    <a:pt x="681635" y="1748595"/>
                    <a:pt x="681635" y="1748552"/>
                    <a:pt x="681592" y="1748509"/>
                  </a:cubicBezTo>
                  <a:lnTo>
                    <a:pt x="681592" y="1748509"/>
                  </a:lnTo>
                  <a:cubicBezTo>
                    <a:pt x="682325" y="1746699"/>
                    <a:pt x="682023" y="1744630"/>
                    <a:pt x="680816" y="1743294"/>
                  </a:cubicBezTo>
                  <a:cubicBezTo>
                    <a:pt x="683833" y="1743682"/>
                    <a:pt x="686893" y="1743983"/>
                    <a:pt x="689952" y="1744199"/>
                  </a:cubicBezTo>
                  <a:cubicBezTo>
                    <a:pt x="717060" y="1747173"/>
                    <a:pt x="743952" y="1746181"/>
                    <a:pt x="770499" y="1742518"/>
                  </a:cubicBezTo>
                  <a:cubicBezTo>
                    <a:pt x="769378" y="1745406"/>
                    <a:pt x="768904" y="1748810"/>
                    <a:pt x="768646" y="1751870"/>
                  </a:cubicBezTo>
                  <a:close/>
                  <a:moveTo>
                    <a:pt x="1117852" y="1526091"/>
                  </a:moveTo>
                  <a:cubicBezTo>
                    <a:pt x="1106604" y="1542898"/>
                    <a:pt x="1092296" y="1557292"/>
                    <a:pt x="1078850" y="1572333"/>
                  </a:cubicBezTo>
                  <a:cubicBezTo>
                    <a:pt x="1061224" y="1593536"/>
                    <a:pt x="1039805" y="1610688"/>
                    <a:pt x="1017136" y="1626289"/>
                  </a:cubicBezTo>
                  <a:cubicBezTo>
                    <a:pt x="1000458" y="1638873"/>
                    <a:pt x="984168" y="1652275"/>
                    <a:pt x="965249" y="1661498"/>
                  </a:cubicBezTo>
                  <a:cubicBezTo>
                    <a:pt x="933789" y="1677314"/>
                    <a:pt x="902286" y="1693130"/>
                    <a:pt x="868068" y="1702224"/>
                  </a:cubicBezTo>
                  <a:cubicBezTo>
                    <a:pt x="830014" y="1713773"/>
                    <a:pt x="792995" y="1725452"/>
                    <a:pt x="752916" y="1728986"/>
                  </a:cubicBezTo>
                  <a:cubicBezTo>
                    <a:pt x="722533" y="1730925"/>
                    <a:pt x="691806" y="1730279"/>
                    <a:pt x="661897" y="1724202"/>
                  </a:cubicBezTo>
                  <a:cubicBezTo>
                    <a:pt x="639315" y="1718859"/>
                    <a:pt x="617336" y="1711101"/>
                    <a:pt x="595098" y="1704335"/>
                  </a:cubicBezTo>
                  <a:cubicBezTo>
                    <a:pt x="532782" y="1682356"/>
                    <a:pt x="474344" y="1646759"/>
                    <a:pt x="432584" y="1594915"/>
                  </a:cubicBezTo>
                  <a:cubicBezTo>
                    <a:pt x="376861" y="1533115"/>
                    <a:pt x="336739" y="1467351"/>
                    <a:pt x="337040" y="1381332"/>
                  </a:cubicBezTo>
                  <a:cubicBezTo>
                    <a:pt x="335963" y="1330048"/>
                    <a:pt x="360441" y="1275617"/>
                    <a:pt x="404054" y="1247260"/>
                  </a:cubicBezTo>
                  <a:cubicBezTo>
                    <a:pt x="447926" y="1220756"/>
                    <a:pt x="486928" y="1221704"/>
                    <a:pt x="536186" y="1223428"/>
                  </a:cubicBezTo>
                  <a:cubicBezTo>
                    <a:pt x="569499" y="1225282"/>
                    <a:pt x="599365" y="1242606"/>
                    <a:pt x="627420" y="1259284"/>
                  </a:cubicBezTo>
                  <a:cubicBezTo>
                    <a:pt x="650865" y="1274713"/>
                    <a:pt x="675300" y="1289667"/>
                    <a:pt x="694090" y="1310999"/>
                  </a:cubicBezTo>
                  <a:cubicBezTo>
                    <a:pt x="718913" y="1339830"/>
                    <a:pt x="740375" y="1372023"/>
                    <a:pt x="752700" y="1408267"/>
                  </a:cubicBezTo>
                  <a:cubicBezTo>
                    <a:pt x="762095" y="1443735"/>
                    <a:pt x="767611" y="1480711"/>
                    <a:pt x="768473" y="1517385"/>
                  </a:cubicBezTo>
                  <a:cubicBezTo>
                    <a:pt x="768861" y="1527211"/>
                    <a:pt x="768559" y="1536994"/>
                    <a:pt x="766965" y="1546648"/>
                  </a:cubicBezTo>
                  <a:cubicBezTo>
                    <a:pt x="748218" y="1548845"/>
                    <a:pt x="729428" y="1550698"/>
                    <a:pt x="710639" y="1552164"/>
                  </a:cubicBezTo>
                  <a:cubicBezTo>
                    <a:pt x="704821" y="1484072"/>
                    <a:pt x="673188" y="1383788"/>
                    <a:pt x="614793" y="1343795"/>
                  </a:cubicBezTo>
                  <a:cubicBezTo>
                    <a:pt x="578506" y="1317248"/>
                    <a:pt x="522180" y="1308586"/>
                    <a:pt x="488652" y="1343967"/>
                  </a:cubicBezTo>
                  <a:cubicBezTo>
                    <a:pt x="466500" y="1365990"/>
                    <a:pt x="456459" y="1397924"/>
                    <a:pt x="460510" y="1428737"/>
                  </a:cubicBezTo>
                  <a:cubicBezTo>
                    <a:pt x="462018" y="1449466"/>
                    <a:pt x="471241" y="1468644"/>
                    <a:pt x="483696" y="1485020"/>
                  </a:cubicBezTo>
                  <a:cubicBezTo>
                    <a:pt x="497357" y="1504284"/>
                    <a:pt x="512742" y="1522902"/>
                    <a:pt x="533127" y="1535313"/>
                  </a:cubicBezTo>
                  <a:cubicBezTo>
                    <a:pt x="570361" y="1560266"/>
                    <a:pt x="611949" y="1566903"/>
                    <a:pt x="655907" y="1568411"/>
                  </a:cubicBezTo>
                  <a:cubicBezTo>
                    <a:pt x="696244" y="1569962"/>
                    <a:pt x="736453" y="1566429"/>
                    <a:pt x="776403" y="1561042"/>
                  </a:cubicBezTo>
                  <a:cubicBezTo>
                    <a:pt x="810750" y="1557292"/>
                    <a:pt x="844882" y="1551604"/>
                    <a:pt x="877635" y="1540355"/>
                  </a:cubicBezTo>
                  <a:cubicBezTo>
                    <a:pt x="923274" y="1526522"/>
                    <a:pt x="969128" y="1511869"/>
                    <a:pt x="1009078" y="1485063"/>
                  </a:cubicBezTo>
                  <a:cubicBezTo>
                    <a:pt x="1040193" y="1466187"/>
                    <a:pt x="1068593" y="1440459"/>
                    <a:pt x="1085271" y="1407663"/>
                  </a:cubicBezTo>
                  <a:cubicBezTo>
                    <a:pt x="1085831" y="1406457"/>
                    <a:pt x="1086693" y="1404000"/>
                    <a:pt x="1086952" y="1401802"/>
                  </a:cubicBezTo>
                  <a:cubicBezTo>
                    <a:pt x="1089193" y="1401371"/>
                    <a:pt x="1091477" y="1400983"/>
                    <a:pt x="1093718" y="1400509"/>
                  </a:cubicBezTo>
                  <a:cubicBezTo>
                    <a:pt x="1130263" y="1391589"/>
                    <a:pt x="1165214" y="1377281"/>
                    <a:pt x="1200423" y="1364266"/>
                  </a:cubicBezTo>
                  <a:cubicBezTo>
                    <a:pt x="1190167" y="1389218"/>
                    <a:pt x="1181677" y="1414903"/>
                    <a:pt x="1169653" y="1439080"/>
                  </a:cubicBezTo>
                  <a:cubicBezTo>
                    <a:pt x="1152889" y="1468256"/>
                    <a:pt x="1135478" y="1497303"/>
                    <a:pt x="1117852" y="1526091"/>
                  </a:cubicBezTo>
                  <a:close/>
                  <a:moveTo>
                    <a:pt x="694779" y="1552552"/>
                  </a:moveTo>
                  <a:cubicBezTo>
                    <a:pt x="681376" y="1552853"/>
                    <a:pt x="667887" y="1553069"/>
                    <a:pt x="654485" y="1552465"/>
                  </a:cubicBezTo>
                  <a:cubicBezTo>
                    <a:pt x="610785" y="1551043"/>
                    <a:pt x="569930" y="1543286"/>
                    <a:pt x="534075" y="1516696"/>
                  </a:cubicBezTo>
                  <a:cubicBezTo>
                    <a:pt x="521404" y="1507430"/>
                    <a:pt x="511191" y="1495406"/>
                    <a:pt x="501882" y="1482866"/>
                  </a:cubicBezTo>
                  <a:cubicBezTo>
                    <a:pt x="488436" y="1465843"/>
                    <a:pt x="476714" y="1446406"/>
                    <a:pt x="476024" y="1424169"/>
                  </a:cubicBezTo>
                  <a:cubicBezTo>
                    <a:pt x="472835" y="1397320"/>
                    <a:pt x="483394" y="1369523"/>
                    <a:pt x="503692" y="1351380"/>
                  </a:cubicBezTo>
                  <a:cubicBezTo>
                    <a:pt x="535454" y="1323756"/>
                    <a:pt x="582730" y="1337589"/>
                    <a:pt x="612509" y="1361637"/>
                  </a:cubicBezTo>
                  <a:cubicBezTo>
                    <a:pt x="661552" y="1401630"/>
                    <a:pt x="689349" y="1491011"/>
                    <a:pt x="694779" y="1552552"/>
                  </a:cubicBezTo>
                  <a:close/>
                  <a:moveTo>
                    <a:pt x="1534158" y="845046"/>
                  </a:moveTo>
                  <a:cubicBezTo>
                    <a:pt x="1528900" y="892409"/>
                    <a:pt x="1514463" y="938565"/>
                    <a:pt x="1502267" y="984548"/>
                  </a:cubicBezTo>
                  <a:cubicBezTo>
                    <a:pt x="1491450" y="1023593"/>
                    <a:pt x="1476108" y="1061172"/>
                    <a:pt x="1457878" y="1097330"/>
                  </a:cubicBezTo>
                  <a:cubicBezTo>
                    <a:pt x="1445122" y="1121938"/>
                    <a:pt x="1432796" y="1149476"/>
                    <a:pt x="1415946" y="1172187"/>
                  </a:cubicBezTo>
                  <a:cubicBezTo>
                    <a:pt x="1396122" y="1197916"/>
                    <a:pt x="1376858" y="1224247"/>
                    <a:pt x="1354620" y="1247993"/>
                  </a:cubicBezTo>
                  <a:cubicBezTo>
                    <a:pt x="1318334" y="1282901"/>
                    <a:pt x="1275626" y="1310741"/>
                    <a:pt x="1231108" y="1333969"/>
                  </a:cubicBezTo>
                  <a:cubicBezTo>
                    <a:pt x="1185771" y="1354009"/>
                    <a:pt x="1138969" y="1371463"/>
                    <a:pt x="1090960" y="1384736"/>
                  </a:cubicBezTo>
                  <a:cubicBezTo>
                    <a:pt x="1048683" y="1393097"/>
                    <a:pt x="1005328" y="1397019"/>
                    <a:pt x="962232" y="1396071"/>
                  </a:cubicBezTo>
                  <a:cubicBezTo>
                    <a:pt x="940296" y="1394562"/>
                    <a:pt x="918749" y="1389046"/>
                    <a:pt x="897416" y="1383400"/>
                  </a:cubicBezTo>
                  <a:cubicBezTo>
                    <a:pt x="874403" y="1377022"/>
                    <a:pt x="850959" y="1370730"/>
                    <a:pt x="830273" y="1358405"/>
                  </a:cubicBezTo>
                  <a:cubicBezTo>
                    <a:pt x="806484" y="1343364"/>
                    <a:pt x="781833" y="1329143"/>
                    <a:pt x="759940" y="1311301"/>
                  </a:cubicBezTo>
                  <a:cubicBezTo>
                    <a:pt x="741323" y="1295226"/>
                    <a:pt x="725463" y="1275316"/>
                    <a:pt x="708872" y="1257129"/>
                  </a:cubicBezTo>
                  <a:cubicBezTo>
                    <a:pt x="673404" y="1217481"/>
                    <a:pt x="644788" y="1169084"/>
                    <a:pt x="630868" y="1117413"/>
                  </a:cubicBezTo>
                  <a:cubicBezTo>
                    <a:pt x="620439" y="1066344"/>
                    <a:pt x="629015" y="1026911"/>
                    <a:pt x="670301" y="993210"/>
                  </a:cubicBezTo>
                  <a:cubicBezTo>
                    <a:pt x="695167" y="971059"/>
                    <a:pt x="725765" y="956062"/>
                    <a:pt x="758130" y="948606"/>
                  </a:cubicBezTo>
                  <a:cubicBezTo>
                    <a:pt x="789332" y="938435"/>
                    <a:pt x="822041" y="935763"/>
                    <a:pt x="854708" y="936841"/>
                  </a:cubicBezTo>
                  <a:cubicBezTo>
                    <a:pt x="897244" y="937487"/>
                    <a:pt x="937926" y="951795"/>
                    <a:pt x="978221" y="964077"/>
                  </a:cubicBezTo>
                  <a:cubicBezTo>
                    <a:pt x="999898" y="970714"/>
                    <a:pt x="1019334" y="982393"/>
                    <a:pt x="1039029" y="993383"/>
                  </a:cubicBezTo>
                  <a:cubicBezTo>
                    <a:pt x="1052173" y="1000752"/>
                    <a:pt x="1065533" y="1007777"/>
                    <a:pt x="1077600" y="1016827"/>
                  </a:cubicBezTo>
                  <a:cubicBezTo>
                    <a:pt x="1100829" y="1036478"/>
                    <a:pt x="1123713" y="1056777"/>
                    <a:pt x="1142675" y="1080781"/>
                  </a:cubicBezTo>
                  <a:cubicBezTo>
                    <a:pt x="1160861" y="1106854"/>
                    <a:pt x="1177798" y="1134565"/>
                    <a:pt x="1187279" y="1165077"/>
                  </a:cubicBezTo>
                  <a:cubicBezTo>
                    <a:pt x="1188658" y="1168826"/>
                    <a:pt x="1189391" y="1172834"/>
                    <a:pt x="1191330" y="1176368"/>
                  </a:cubicBezTo>
                  <a:cubicBezTo>
                    <a:pt x="1191976" y="1177574"/>
                    <a:pt x="1192882" y="1178479"/>
                    <a:pt x="1193873" y="1179083"/>
                  </a:cubicBezTo>
                  <a:cubicBezTo>
                    <a:pt x="1186503" y="1187271"/>
                    <a:pt x="1178617" y="1194942"/>
                    <a:pt x="1169955" y="1201967"/>
                  </a:cubicBezTo>
                  <a:cubicBezTo>
                    <a:pt x="1147415" y="1219679"/>
                    <a:pt x="1121213" y="1234590"/>
                    <a:pt x="1094494" y="1245149"/>
                  </a:cubicBezTo>
                  <a:cubicBezTo>
                    <a:pt x="1091434" y="1209767"/>
                    <a:pt x="1070058" y="1177919"/>
                    <a:pt x="1047217" y="1151760"/>
                  </a:cubicBezTo>
                  <a:cubicBezTo>
                    <a:pt x="1036271" y="1140426"/>
                    <a:pt x="1026488" y="1127712"/>
                    <a:pt x="1013732" y="1118361"/>
                  </a:cubicBezTo>
                  <a:cubicBezTo>
                    <a:pt x="993606" y="1105432"/>
                    <a:pt x="972058" y="1094442"/>
                    <a:pt x="949476" y="1086470"/>
                  </a:cubicBezTo>
                  <a:cubicBezTo>
                    <a:pt x="915042" y="1073713"/>
                    <a:pt x="844451" y="1055053"/>
                    <a:pt x="815017" y="1083496"/>
                  </a:cubicBezTo>
                  <a:cubicBezTo>
                    <a:pt x="790237" y="1116982"/>
                    <a:pt x="802088" y="1164904"/>
                    <a:pt x="824369" y="1196666"/>
                  </a:cubicBezTo>
                  <a:cubicBezTo>
                    <a:pt x="838763" y="1217007"/>
                    <a:pt x="859750" y="1230539"/>
                    <a:pt x="880910" y="1242822"/>
                  </a:cubicBezTo>
                  <a:cubicBezTo>
                    <a:pt x="914439" y="1265102"/>
                    <a:pt x="954992" y="1277169"/>
                    <a:pt x="995201" y="1277428"/>
                  </a:cubicBezTo>
                  <a:cubicBezTo>
                    <a:pt x="1071524" y="1279022"/>
                    <a:pt x="1148234" y="1248898"/>
                    <a:pt x="1201673" y="1194166"/>
                  </a:cubicBezTo>
                  <a:cubicBezTo>
                    <a:pt x="1220678" y="1174213"/>
                    <a:pt x="1236064" y="1151329"/>
                    <a:pt x="1250285" y="1127842"/>
                  </a:cubicBezTo>
                  <a:cubicBezTo>
                    <a:pt x="1267696" y="1100433"/>
                    <a:pt x="1286529" y="1073843"/>
                    <a:pt x="1301828" y="1045141"/>
                  </a:cubicBezTo>
                  <a:cubicBezTo>
                    <a:pt x="1328547" y="994546"/>
                    <a:pt x="1348242" y="940073"/>
                    <a:pt x="1358801" y="883833"/>
                  </a:cubicBezTo>
                  <a:cubicBezTo>
                    <a:pt x="1369187" y="805959"/>
                    <a:pt x="1371040" y="726447"/>
                    <a:pt x="1362981" y="648185"/>
                  </a:cubicBezTo>
                  <a:cubicBezTo>
                    <a:pt x="1359663" y="616250"/>
                    <a:pt x="1359232" y="583067"/>
                    <a:pt x="1345656" y="553374"/>
                  </a:cubicBezTo>
                  <a:cubicBezTo>
                    <a:pt x="1340226" y="541307"/>
                    <a:pt x="1335055" y="528637"/>
                    <a:pt x="1326306" y="518595"/>
                  </a:cubicBezTo>
                  <a:cubicBezTo>
                    <a:pt x="1328461" y="509890"/>
                    <a:pt x="1330444" y="501098"/>
                    <a:pt x="1332426" y="492350"/>
                  </a:cubicBezTo>
                  <a:cubicBezTo>
                    <a:pt x="1336779" y="472827"/>
                    <a:pt x="1341002" y="453133"/>
                    <a:pt x="1340959" y="433050"/>
                  </a:cubicBezTo>
                  <a:cubicBezTo>
                    <a:pt x="1341390" y="416199"/>
                    <a:pt x="1340959" y="399349"/>
                    <a:pt x="1339580" y="382585"/>
                  </a:cubicBezTo>
                  <a:cubicBezTo>
                    <a:pt x="1341218" y="383619"/>
                    <a:pt x="1342510" y="384481"/>
                    <a:pt x="1343286" y="385084"/>
                  </a:cubicBezTo>
                  <a:cubicBezTo>
                    <a:pt x="1374789" y="408313"/>
                    <a:pt x="1406336" y="433308"/>
                    <a:pt x="1428745" y="465846"/>
                  </a:cubicBezTo>
                  <a:cubicBezTo>
                    <a:pt x="1505284" y="575611"/>
                    <a:pt x="1539286" y="712053"/>
                    <a:pt x="1534158" y="845046"/>
                  </a:cubicBezTo>
                  <a:close/>
                  <a:moveTo>
                    <a:pt x="1078807" y="1249889"/>
                  </a:moveTo>
                  <a:cubicBezTo>
                    <a:pt x="1068593" y="1252820"/>
                    <a:pt x="1058250" y="1255406"/>
                    <a:pt x="1047864" y="1257560"/>
                  </a:cubicBezTo>
                  <a:cubicBezTo>
                    <a:pt x="1039202" y="1259112"/>
                    <a:pt x="1030453" y="1260017"/>
                    <a:pt x="1021662" y="1260706"/>
                  </a:cubicBezTo>
                  <a:cubicBezTo>
                    <a:pt x="975333" y="1264887"/>
                    <a:pt x="927282" y="1255276"/>
                    <a:pt x="888495" y="1228858"/>
                  </a:cubicBezTo>
                  <a:cubicBezTo>
                    <a:pt x="861129" y="1213559"/>
                    <a:pt x="834194" y="1193347"/>
                    <a:pt x="823981" y="1162275"/>
                  </a:cubicBezTo>
                  <a:cubicBezTo>
                    <a:pt x="815965" y="1139607"/>
                    <a:pt x="812129" y="1112026"/>
                    <a:pt x="828635" y="1091900"/>
                  </a:cubicBezTo>
                  <a:cubicBezTo>
                    <a:pt x="856130" y="1078842"/>
                    <a:pt x="888021" y="1085608"/>
                    <a:pt x="916378" y="1092546"/>
                  </a:cubicBezTo>
                  <a:cubicBezTo>
                    <a:pt x="949174" y="1101726"/>
                    <a:pt x="981496" y="1114741"/>
                    <a:pt x="1009207" y="1135039"/>
                  </a:cubicBezTo>
                  <a:cubicBezTo>
                    <a:pt x="1019895" y="1144994"/>
                    <a:pt x="1029419" y="1156113"/>
                    <a:pt x="1039417" y="1166757"/>
                  </a:cubicBezTo>
                  <a:cubicBezTo>
                    <a:pt x="1058465" y="1190589"/>
                    <a:pt x="1077514" y="1218429"/>
                    <a:pt x="1078807" y="12498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2" name="Google Shape;2402;p24"/>
            <p:cNvSpPr/>
            <p:nvPr/>
          </p:nvSpPr>
          <p:spPr>
            <a:xfrm>
              <a:off x="10532675" y="-226490"/>
              <a:ext cx="917942" cy="792964"/>
            </a:xfrm>
            <a:custGeom>
              <a:rect b="b" l="l" r="r" t="t"/>
              <a:pathLst>
                <a:path extrusionOk="0" h="792964" w="917942">
                  <a:moveTo>
                    <a:pt x="920571" y="371970"/>
                  </a:moveTo>
                  <a:cubicBezTo>
                    <a:pt x="921563" y="390243"/>
                    <a:pt x="921821" y="408472"/>
                    <a:pt x="921261" y="426745"/>
                  </a:cubicBezTo>
                  <a:cubicBezTo>
                    <a:pt x="919365" y="450448"/>
                    <a:pt x="913288" y="473246"/>
                    <a:pt x="907944" y="496474"/>
                  </a:cubicBezTo>
                  <a:cubicBezTo>
                    <a:pt x="903074" y="517548"/>
                    <a:pt x="896524" y="538320"/>
                    <a:pt x="887000" y="557800"/>
                  </a:cubicBezTo>
                  <a:cubicBezTo>
                    <a:pt x="877949" y="575641"/>
                    <a:pt x="864935" y="591027"/>
                    <a:pt x="852523" y="606584"/>
                  </a:cubicBezTo>
                  <a:cubicBezTo>
                    <a:pt x="813780" y="658429"/>
                    <a:pt x="775898" y="714496"/>
                    <a:pt x="716728" y="745224"/>
                  </a:cubicBezTo>
                  <a:cubicBezTo>
                    <a:pt x="684406" y="765177"/>
                    <a:pt x="648550" y="780131"/>
                    <a:pt x="611832" y="790216"/>
                  </a:cubicBezTo>
                  <a:cubicBezTo>
                    <a:pt x="589293" y="794094"/>
                    <a:pt x="566237" y="795775"/>
                    <a:pt x="543353" y="796335"/>
                  </a:cubicBezTo>
                  <a:cubicBezTo>
                    <a:pt x="511634" y="794655"/>
                    <a:pt x="481424" y="782803"/>
                    <a:pt x="451429" y="773107"/>
                  </a:cubicBezTo>
                  <a:cubicBezTo>
                    <a:pt x="424193" y="762721"/>
                    <a:pt x="395491" y="749878"/>
                    <a:pt x="375064" y="727899"/>
                  </a:cubicBezTo>
                  <a:cubicBezTo>
                    <a:pt x="353688" y="701611"/>
                    <a:pt x="341492" y="669418"/>
                    <a:pt x="331278" y="637484"/>
                  </a:cubicBezTo>
                  <a:cubicBezTo>
                    <a:pt x="324167" y="603697"/>
                    <a:pt x="324469" y="567281"/>
                    <a:pt x="333476" y="533838"/>
                  </a:cubicBezTo>
                  <a:cubicBezTo>
                    <a:pt x="350240" y="468203"/>
                    <a:pt x="378210" y="414980"/>
                    <a:pt x="430140" y="370419"/>
                  </a:cubicBezTo>
                  <a:cubicBezTo>
                    <a:pt x="444620" y="357059"/>
                    <a:pt x="461772" y="347535"/>
                    <a:pt x="478666" y="337709"/>
                  </a:cubicBezTo>
                  <a:cubicBezTo>
                    <a:pt x="491121" y="329909"/>
                    <a:pt x="503576" y="321936"/>
                    <a:pt x="517151" y="316204"/>
                  </a:cubicBezTo>
                  <a:cubicBezTo>
                    <a:pt x="556670" y="300345"/>
                    <a:pt x="598947" y="293794"/>
                    <a:pt x="641051" y="289442"/>
                  </a:cubicBezTo>
                  <a:cubicBezTo>
                    <a:pt x="658333" y="288537"/>
                    <a:pt x="675657" y="288364"/>
                    <a:pt x="692939" y="288666"/>
                  </a:cubicBezTo>
                  <a:cubicBezTo>
                    <a:pt x="704230" y="289786"/>
                    <a:pt x="714659" y="293493"/>
                    <a:pt x="726295" y="293967"/>
                  </a:cubicBezTo>
                  <a:cubicBezTo>
                    <a:pt x="726855" y="294010"/>
                    <a:pt x="727416" y="294053"/>
                    <a:pt x="727890" y="293967"/>
                  </a:cubicBezTo>
                  <a:cubicBezTo>
                    <a:pt x="742887" y="327883"/>
                    <a:pt x="751722" y="364472"/>
                    <a:pt x="753014" y="401534"/>
                  </a:cubicBezTo>
                  <a:cubicBezTo>
                    <a:pt x="712246" y="384813"/>
                    <a:pt x="667124" y="389381"/>
                    <a:pt x="624244" y="392570"/>
                  </a:cubicBezTo>
                  <a:cubicBezTo>
                    <a:pt x="551670" y="396406"/>
                    <a:pt x="502498" y="414463"/>
                    <a:pt x="448154" y="463161"/>
                  </a:cubicBezTo>
                  <a:cubicBezTo>
                    <a:pt x="418720" y="486347"/>
                    <a:pt x="401007" y="521168"/>
                    <a:pt x="391311" y="556765"/>
                  </a:cubicBezTo>
                  <a:cubicBezTo>
                    <a:pt x="386355" y="584993"/>
                    <a:pt x="385363" y="615936"/>
                    <a:pt x="395879" y="643043"/>
                  </a:cubicBezTo>
                  <a:cubicBezTo>
                    <a:pt x="404196" y="662221"/>
                    <a:pt x="416392" y="680407"/>
                    <a:pt x="434363" y="691656"/>
                  </a:cubicBezTo>
                  <a:cubicBezTo>
                    <a:pt x="454963" y="706222"/>
                    <a:pt x="478451" y="718504"/>
                    <a:pt x="504093" y="719668"/>
                  </a:cubicBezTo>
                  <a:cubicBezTo>
                    <a:pt x="569771" y="721779"/>
                    <a:pt x="647042" y="684243"/>
                    <a:pt x="691775" y="637053"/>
                  </a:cubicBezTo>
                  <a:cubicBezTo>
                    <a:pt x="713754" y="612704"/>
                    <a:pt x="738103" y="589303"/>
                    <a:pt x="750601" y="558360"/>
                  </a:cubicBezTo>
                  <a:cubicBezTo>
                    <a:pt x="771934" y="509231"/>
                    <a:pt x="772020" y="454714"/>
                    <a:pt x="768917" y="402224"/>
                  </a:cubicBezTo>
                  <a:cubicBezTo>
                    <a:pt x="766805" y="344346"/>
                    <a:pt x="748576" y="286684"/>
                    <a:pt x="715306" y="239063"/>
                  </a:cubicBezTo>
                  <a:cubicBezTo>
                    <a:pt x="701127" y="218592"/>
                    <a:pt x="687078" y="197604"/>
                    <a:pt x="667081" y="182348"/>
                  </a:cubicBezTo>
                  <a:cubicBezTo>
                    <a:pt x="641094" y="162524"/>
                    <a:pt x="614720" y="141881"/>
                    <a:pt x="584294" y="129384"/>
                  </a:cubicBezTo>
                  <a:cubicBezTo>
                    <a:pt x="507368" y="97406"/>
                    <a:pt x="422297" y="97406"/>
                    <a:pt x="340458" y="102966"/>
                  </a:cubicBezTo>
                  <a:cubicBezTo>
                    <a:pt x="274779" y="106672"/>
                    <a:pt x="211515" y="127358"/>
                    <a:pt x="150103" y="149768"/>
                  </a:cubicBezTo>
                  <a:cubicBezTo>
                    <a:pt x="123384" y="159939"/>
                    <a:pt x="96449" y="169635"/>
                    <a:pt x="70160" y="180883"/>
                  </a:cubicBezTo>
                  <a:cubicBezTo>
                    <a:pt x="52879" y="189158"/>
                    <a:pt x="37795" y="201311"/>
                    <a:pt x="21031" y="210533"/>
                  </a:cubicBezTo>
                  <a:cubicBezTo>
                    <a:pt x="14394" y="184891"/>
                    <a:pt x="9653" y="158732"/>
                    <a:pt x="4223" y="132443"/>
                  </a:cubicBezTo>
                  <a:cubicBezTo>
                    <a:pt x="3103" y="127229"/>
                    <a:pt x="2456" y="121756"/>
                    <a:pt x="0" y="116972"/>
                  </a:cubicBezTo>
                  <a:cubicBezTo>
                    <a:pt x="4697" y="113007"/>
                    <a:pt x="9438" y="109042"/>
                    <a:pt x="14566" y="105595"/>
                  </a:cubicBezTo>
                  <a:cubicBezTo>
                    <a:pt x="65764" y="75341"/>
                    <a:pt x="119677" y="48234"/>
                    <a:pt x="176995" y="31814"/>
                  </a:cubicBezTo>
                  <a:cubicBezTo>
                    <a:pt x="207851" y="24876"/>
                    <a:pt x="237243" y="17205"/>
                    <a:pt x="268875" y="12938"/>
                  </a:cubicBezTo>
                  <a:cubicBezTo>
                    <a:pt x="297922" y="9232"/>
                    <a:pt x="327313" y="8413"/>
                    <a:pt x="356360" y="4836"/>
                  </a:cubicBezTo>
                  <a:cubicBezTo>
                    <a:pt x="384329" y="268"/>
                    <a:pt x="412600" y="915"/>
                    <a:pt x="440785" y="484"/>
                  </a:cubicBezTo>
                  <a:cubicBezTo>
                    <a:pt x="473495" y="-594"/>
                    <a:pt x="505989" y="-292"/>
                    <a:pt x="538483" y="5828"/>
                  </a:cubicBezTo>
                  <a:cubicBezTo>
                    <a:pt x="575589" y="14231"/>
                    <a:pt x="613255" y="20868"/>
                    <a:pt x="649283" y="33409"/>
                  </a:cubicBezTo>
                  <a:cubicBezTo>
                    <a:pt x="679795" y="45303"/>
                    <a:pt x="709358" y="59568"/>
                    <a:pt x="738319" y="74910"/>
                  </a:cubicBezTo>
                  <a:cubicBezTo>
                    <a:pt x="765512" y="91804"/>
                    <a:pt x="791542" y="111326"/>
                    <a:pt x="816796" y="130978"/>
                  </a:cubicBezTo>
                  <a:cubicBezTo>
                    <a:pt x="838474" y="151492"/>
                    <a:pt x="857565" y="175022"/>
                    <a:pt x="873597" y="200190"/>
                  </a:cubicBezTo>
                  <a:cubicBezTo>
                    <a:pt x="881397" y="213636"/>
                    <a:pt x="886913" y="228159"/>
                    <a:pt x="891956" y="242855"/>
                  </a:cubicBezTo>
                  <a:cubicBezTo>
                    <a:pt x="905014" y="278107"/>
                    <a:pt x="914581" y="314653"/>
                    <a:pt x="918848" y="352017"/>
                  </a:cubicBezTo>
                  <a:cubicBezTo>
                    <a:pt x="918503" y="352534"/>
                    <a:pt x="918589" y="353224"/>
                    <a:pt x="919063" y="354042"/>
                  </a:cubicBezTo>
                  <a:cubicBezTo>
                    <a:pt x="919709" y="359990"/>
                    <a:pt x="920183" y="365980"/>
                    <a:pt x="920571" y="37197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3" name="Google Shape;2403;p24"/>
            <p:cNvSpPr/>
            <p:nvPr/>
          </p:nvSpPr>
          <p:spPr>
            <a:xfrm>
              <a:off x="10756047" y="140309"/>
              <a:ext cx="905013" cy="1012753"/>
            </a:xfrm>
            <a:custGeom>
              <a:rect b="b" l="l" r="r" t="t"/>
              <a:pathLst>
                <a:path extrusionOk="0" h="1012753" w="905013">
                  <a:moveTo>
                    <a:pt x="728185" y="13446"/>
                  </a:moveTo>
                  <a:cubicBezTo>
                    <a:pt x="728185" y="12886"/>
                    <a:pt x="727754" y="12455"/>
                    <a:pt x="727193" y="12455"/>
                  </a:cubicBezTo>
                  <a:cubicBezTo>
                    <a:pt x="726676" y="12455"/>
                    <a:pt x="726202" y="12886"/>
                    <a:pt x="726202" y="13446"/>
                  </a:cubicBezTo>
                  <a:cubicBezTo>
                    <a:pt x="726202" y="13963"/>
                    <a:pt x="726633" y="14437"/>
                    <a:pt x="727193" y="14437"/>
                  </a:cubicBezTo>
                  <a:cubicBezTo>
                    <a:pt x="727754" y="14437"/>
                    <a:pt x="728185" y="13963"/>
                    <a:pt x="728185" y="13446"/>
                  </a:cubicBezTo>
                  <a:close/>
                  <a:moveTo>
                    <a:pt x="801792" y="83304"/>
                  </a:moveTo>
                  <a:cubicBezTo>
                    <a:pt x="878460" y="193026"/>
                    <a:pt x="912463" y="329468"/>
                    <a:pt x="907334" y="462462"/>
                  </a:cubicBezTo>
                  <a:cubicBezTo>
                    <a:pt x="902077" y="509824"/>
                    <a:pt x="887639" y="555937"/>
                    <a:pt x="875443" y="601963"/>
                  </a:cubicBezTo>
                  <a:cubicBezTo>
                    <a:pt x="864626" y="641008"/>
                    <a:pt x="849284" y="678631"/>
                    <a:pt x="831055" y="714788"/>
                  </a:cubicBezTo>
                  <a:cubicBezTo>
                    <a:pt x="818298" y="739396"/>
                    <a:pt x="805973" y="766934"/>
                    <a:pt x="789122" y="789646"/>
                  </a:cubicBezTo>
                  <a:cubicBezTo>
                    <a:pt x="769298" y="815374"/>
                    <a:pt x="750034" y="841706"/>
                    <a:pt x="727797" y="865452"/>
                  </a:cubicBezTo>
                  <a:cubicBezTo>
                    <a:pt x="691553" y="900359"/>
                    <a:pt x="648802" y="928199"/>
                    <a:pt x="604284" y="951428"/>
                  </a:cubicBezTo>
                  <a:cubicBezTo>
                    <a:pt x="558947" y="971467"/>
                    <a:pt x="512145" y="988921"/>
                    <a:pt x="464136" y="1002195"/>
                  </a:cubicBezTo>
                  <a:cubicBezTo>
                    <a:pt x="421859" y="1010555"/>
                    <a:pt x="378505" y="1014477"/>
                    <a:pt x="335366" y="1013529"/>
                  </a:cubicBezTo>
                  <a:cubicBezTo>
                    <a:pt x="313473" y="1012021"/>
                    <a:pt x="291882" y="1006504"/>
                    <a:pt x="270549" y="1000902"/>
                  </a:cubicBezTo>
                  <a:cubicBezTo>
                    <a:pt x="247536" y="994524"/>
                    <a:pt x="224049" y="988189"/>
                    <a:pt x="203406" y="975906"/>
                  </a:cubicBezTo>
                  <a:cubicBezTo>
                    <a:pt x="179617" y="960823"/>
                    <a:pt x="154966" y="946601"/>
                    <a:pt x="133117" y="928802"/>
                  </a:cubicBezTo>
                  <a:cubicBezTo>
                    <a:pt x="114499" y="912685"/>
                    <a:pt x="98640" y="892817"/>
                    <a:pt x="82048" y="874588"/>
                  </a:cubicBezTo>
                  <a:cubicBezTo>
                    <a:pt x="46580" y="834940"/>
                    <a:pt x="17964" y="786543"/>
                    <a:pt x="4044" y="734871"/>
                  </a:cubicBezTo>
                  <a:cubicBezTo>
                    <a:pt x="-6385" y="683802"/>
                    <a:pt x="2191" y="644413"/>
                    <a:pt x="43477" y="610669"/>
                  </a:cubicBezTo>
                  <a:cubicBezTo>
                    <a:pt x="68344" y="588517"/>
                    <a:pt x="98942" y="573520"/>
                    <a:pt x="131307" y="566064"/>
                  </a:cubicBezTo>
                  <a:cubicBezTo>
                    <a:pt x="162508" y="555894"/>
                    <a:pt x="195218" y="553222"/>
                    <a:pt x="227885" y="554299"/>
                  </a:cubicBezTo>
                  <a:cubicBezTo>
                    <a:pt x="270463" y="554989"/>
                    <a:pt x="311103" y="569253"/>
                    <a:pt x="351397" y="581579"/>
                  </a:cubicBezTo>
                  <a:cubicBezTo>
                    <a:pt x="373075" y="588216"/>
                    <a:pt x="392554" y="599895"/>
                    <a:pt x="412206" y="610884"/>
                  </a:cubicBezTo>
                  <a:cubicBezTo>
                    <a:pt x="425350" y="618210"/>
                    <a:pt x="438710" y="625278"/>
                    <a:pt x="450776" y="634328"/>
                  </a:cubicBezTo>
                  <a:cubicBezTo>
                    <a:pt x="474005" y="653980"/>
                    <a:pt x="496889" y="674278"/>
                    <a:pt x="515851" y="698283"/>
                  </a:cubicBezTo>
                  <a:cubicBezTo>
                    <a:pt x="534038" y="724356"/>
                    <a:pt x="550974" y="752066"/>
                    <a:pt x="560455" y="782578"/>
                  </a:cubicBezTo>
                  <a:cubicBezTo>
                    <a:pt x="561835" y="786327"/>
                    <a:pt x="562567" y="790335"/>
                    <a:pt x="564506" y="793869"/>
                  </a:cubicBezTo>
                  <a:cubicBezTo>
                    <a:pt x="565153" y="795076"/>
                    <a:pt x="566015" y="795981"/>
                    <a:pt x="567049" y="796584"/>
                  </a:cubicBezTo>
                  <a:cubicBezTo>
                    <a:pt x="559680" y="804729"/>
                    <a:pt x="551793" y="812444"/>
                    <a:pt x="543131" y="819468"/>
                  </a:cubicBezTo>
                  <a:cubicBezTo>
                    <a:pt x="520549" y="837181"/>
                    <a:pt x="494389" y="852092"/>
                    <a:pt x="467627" y="862650"/>
                  </a:cubicBezTo>
                  <a:cubicBezTo>
                    <a:pt x="464567" y="827269"/>
                    <a:pt x="443192" y="795421"/>
                    <a:pt x="420394" y="769261"/>
                  </a:cubicBezTo>
                  <a:cubicBezTo>
                    <a:pt x="409447" y="757927"/>
                    <a:pt x="399665" y="745214"/>
                    <a:pt x="386865" y="735862"/>
                  </a:cubicBezTo>
                  <a:cubicBezTo>
                    <a:pt x="366739" y="722933"/>
                    <a:pt x="345191" y="711944"/>
                    <a:pt x="322609" y="703971"/>
                  </a:cubicBezTo>
                  <a:cubicBezTo>
                    <a:pt x="288176" y="691215"/>
                    <a:pt x="217585" y="672554"/>
                    <a:pt x="188150" y="700954"/>
                  </a:cubicBezTo>
                  <a:cubicBezTo>
                    <a:pt x="163370" y="734440"/>
                    <a:pt x="175221" y="782363"/>
                    <a:pt x="197459" y="814124"/>
                  </a:cubicBezTo>
                  <a:cubicBezTo>
                    <a:pt x="211853" y="834466"/>
                    <a:pt x="232841" y="847998"/>
                    <a:pt x="254001" y="860280"/>
                  </a:cubicBezTo>
                  <a:cubicBezTo>
                    <a:pt x="287529" y="882561"/>
                    <a:pt x="328039" y="894627"/>
                    <a:pt x="368291" y="894886"/>
                  </a:cubicBezTo>
                  <a:cubicBezTo>
                    <a:pt x="444614" y="896480"/>
                    <a:pt x="521281" y="866357"/>
                    <a:pt x="574763" y="811625"/>
                  </a:cubicBezTo>
                  <a:cubicBezTo>
                    <a:pt x="593769" y="791671"/>
                    <a:pt x="609197" y="768787"/>
                    <a:pt x="623375" y="745300"/>
                  </a:cubicBezTo>
                  <a:cubicBezTo>
                    <a:pt x="640743" y="717848"/>
                    <a:pt x="659619" y="691301"/>
                    <a:pt x="674875" y="662599"/>
                  </a:cubicBezTo>
                  <a:cubicBezTo>
                    <a:pt x="701594" y="612048"/>
                    <a:pt x="721289" y="557531"/>
                    <a:pt x="731891" y="501291"/>
                  </a:cubicBezTo>
                  <a:cubicBezTo>
                    <a:pt x="742277" y="423417"/>
                    <a:pt x="744087" y="343862"/>
                    <a:pt x="736071" y="265643"/>
                  </a:cubicBezTo>
                  <a:cubicBezTo>
                    <a:pt x="732710" y="233752"/>
                    <a:pt x="732322" y="200525"/>
                    <a:pt x="718747" y="170832"/>
                  </a:cubicBezTo>
                  <a:cubicBezTo>
                    <a:pt x="713317" y="158765"/>
                    <a:pt x="708145" y="146095"/>
                    <a:pt x="699397" y="136054"/>
                  </a:cubicBezTo>
                  <a:cubicBezTo>
                    <a:pt x="701551" y="127348"/>
                    <a:pt x="703534" y="118557"/>
                    <a:pt x="705516" y="109808"/>
                  </a:cubicBezTo>
                  <a:cubicBezTo>
                    <a:pt x="709869" y="90286"/>
                    <a:pt x="714092" y="70591"/>
                    <a:pt x="714006" y="50465"/>
                  </a:cubicBezTo>
                  <a:cubicBezTo>
                    <a:pt x="714437" y="33615"/>
                    <a:pt x="714006" y="16764"/>
                    <a:pt x="712627" y="0"/>
                  </a:cubicBezTo>
                  <a:cubicBezTo>
                    <a:pt x="714265" y="1034"/>
                    <a:pt x="715558" y="1896"/>
                    <a:pt x="716333" y="2500"/>
                  </a:cubicBezTo>
                  <a:cubicBezTo>
                    <a:pt x="747880" y="25771"/>
                    <a:pt x="779383" y="50767"/>
                    <a:pt x="801792" y="83304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4" name="Google Shape;2404;p24"/>
            <p:cNvSpPr/>
            <p:nvPr/>
          </p:nvSpPr>
          <p:spPr>
            <a:xfrm>
              <a:off x="10466402" y="980325"/>
              <a:ext cx="861917" cy="504221"/>
            </a:xfrm>
            <a:custGeom>
              <a:rect b="b" l="l" r="r" t="t"/>
              <a:pathLst>
                <a:path extrusionOk="0" h="504221" w="861917">
                  <a:moveTo>
                    <a:pt x="863202" y="141536"/>
                  </a:moveTo>
                  <a:cubicBezTo>
                    <a:pt x="852945" y="166489"/>
                    <a:pt x="844455" y="192174"/>
                    <a:pt x="832474" y="216351"/>
                  </a:cubicBezTo>
                  <a:cubicBezTo>
                    <a:pt x="815753" y="245656"/>
                    <a:pt x="798342" y="274659"/>
                    <a:pt x="780716" y="303447"/>
                  </a:cubicBezTo>
                  <a:cubicBezTo>
                    <a:pt x="769425" y="320255"/>
                    <a:pt x="755160" y="334649"/>
                    <a:pt x="741714" y="349689"/>
                  </a:cubicBezTo>
                  <a:cubicBezTo>
                    <a:pt x="724088" y="370893"/>
                    <a:pt x="702670" y="388045"/>
                    <a:pt x="680044" y="403645"/>
                  </a:cubicBezTo>
                  <a:cubicBezTo>
                    <a:pt x="663366" y="416229"/>
                    <a:pt x="647076" y="429632"/>
                    <a:pt x="628157" y="438855"/>
                  </a:cubicBezTo>
                  <a:cubicBezTo>
                    <a:pt x="596697" y="454671"/>
                    <a:pt x="565194" y="470487"/>
                    <a:pt x="530976" y="479580"/>
                  </a:cubicBezTo>
                  <a:cubicBezTo>
                    <a:pt x="492922" y="491130"/>
                    <a:pt x="455902" y="502809"/>
                    <a:pt x="415823" y="506300"/>
                  </a:cubicBezTo>
                  <a:cubicBezTo>
                    <a:pt x="385441" y="508239"/>
                    <a:pt x="354713" y="507593"/>
                    <a:pt x="324805" y="501516"/>
                  </a:cubicBezTo>
                  <a:cubicBezTo>
                    <a:pt x="302223" y="496129"/>
                    <a:pt x="280244" y="488415"/>
                    <a:pt x="258049" y="481606"/>
                  </a:cubicBezTo>
                  <a:cubicBezTo>
                    <a:pt x="195733" y="459627"/>
                    <a:pt x="137295" y="424030"/>
                    <a:pt x="95535" y="372185"/>
                  </a:cubicBezTo>
                  <a:cubicBezTo>
                    <a:pt x="39855" y="310343"/>
                    <a:pt x="-311" y="244622"/>
                    <a:pt x="34" y="158602"/>
                  </a:cubicBezTo>
                  <a:cubicBezTo>
                    <a:pt x="-1043" y="107361"/>
                    <a:pt x="23435" y="52888"/>
                    <a:pt x="67048" y="24574"/>
                  </a:cubicBezTo>
                  <a:cubicBezTo>
                    <a:pt x="110920" y="-1930"/>
                    <a:pt x="149922" y="-982"/>
                    <a:pt x="199180" y="742"/>
                  </a:cubicBezTo>
                  <a:cubicBezTo>
                    <a:pt x="232450" y="2595"/>
                    <a:pt x="262359" y="19920"/>
                    <a:pt x="290414" y="36555"/>
                  </a:cubicBezTo>
                  <a:cubicBezTo>
                    <a:pt x="313858" y="51983"/>
                    <a:pt x="338294" y="66937"/>
                    <a:pt x="357084" y="88270"/>
                  </a:cubicBezTo>
                  <a:cubicBezTo>
                    <a:pt x="381907" y="117101"/>
                    <a:pt x="403369" y="149293"/>
                    <a:pt x="415651" y="185494"/>
                  </a:cubicBezTo>
                  <a:cubicBezTo>
                    <a:pt x="425046" y="220962"/>
                    <a:pt x="430562" y="257938"/>
                    <a:pt x="431424" y="294613"/>
                  </a:cubicBezTo>
                  <a:cubicBezTo>
                    <a:pt x="431812" y="304439"/>
                    <a:pt x="431596" y="314221"/>
                    <a:pt x="429959" y="323918"/>
                  </a:cubicBezTo>
                  <a:cubicBezTo>
                    <a:pt x="411169" y="326116"/>
                    <a:pt x="392336" y="327969"/>
                    <a:pt x="373546" y="329434"/>
                  </a:cubicBezTo>
                  <a:cubicBezTo>
                    <a:pt x="367728" y="261343"/>
                    <a:pt x="336096" y="161059"/>
                    <a:pt x="277701" y="121066"/>
                  </a:cubicBezTo>
                  <a:cubicBezTo>
                    <a:pt x="241414" y="94519"/>
                    <a:pt x="185088" y="85856"/>
                    <a:pt x="151516" y="121238"/>
                  </a:cubicBezTo>
                  <a:cubicBezTo>
                    <a:pt x="129365" y="143260"/>
                    <a:pt x="119324" y="175194"/>
                    <a:pt x="123375" y="206008"/>
                  </a:cubicBezTo>
                  <a:cubicBezTo>
                    <a:pt x="124883" y="226737"/>
                    <a:pt x="134105" y="245914"/>
                    <a:pt x="146560" y="262291"/>
                  </a:cubicBezTo>
                  <a:cubicBezTo>
                    <a:pt x="160222" y="281555"/>
                    <a:pt x="175564" y="300172"/>
                    <a:pt x="195991" y="312584"/>
                  </a:cubicBezTo>
                  <a:cubicBezTo>
                    <a:pt x="233226" y="337536"/>
                    <a:pt x="274814" y="344173"/>
                    <a:pt x="318814" y="345681"/>
                  </a:cubicBezTo>
                  <a:cubicBezTo>
                    <a:pt x="359152" y="347233"/>
                    <a:pt x="399361" y="343699"/>
                    <a:pt x="439311" y="338355"/>
                  </a:cubicBezTo>
                  <a:cubicBezTo>
                    <a:pt x="473615" y="334606"/>
                    <a:pt x="507790" y="328917"/>
                    <a:pt x="540543" y="317669"/>
                  </a:cubicBezTo>
                  <a:cubicBezTo>
                    <a:pt x="586181" y="303835"/>
                    <a:pt x="632035" y="289183"/>
                    <a:pt x="671985" y="262377"/>
                  </a:cubicBezTo>
                  <a:cubicBezTo>
                    <a:pt x="703101" y="243501"/>
                    <a:pt x="731501" y="217773"/>
                    <a:pt x="748179" y="184977"/>
                  </a:cubicBezTo>
                  <a:cubicBezTo>
                    <a:pt x="748739" y="183770"/>
                    <a:pt x="749601" y="181357"/>
                    <a:pt x="749860" y="179159"/>
                  </a:cubicBezTo>
                  <a:cubicBezTo>
                    <a:pt x="752101" y="178728"/>
                    <a:pt x="754342" y="178297"/>
                    <a:pt x="756582" y="177823"/>
                  </a:cubicBezTo>
                  <a:cubicBezTo>
                    <a:pt x="792998" y="168859"/>
                    <a:pt x="827949" y="154551"/>
                    <a:pt x="863202" y="141536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5" name="Google Shape;2405;p24"/>
            <p:cNvSpPr/>
            <p:nvPr/>
          </p:nvSpPr>
          <p:spPr>
            <a:xfrm>
              <a:off x="10149207" y="1500286"/>
              <a:ext cx="749868" cy="392172"/>
            </a:xfrm>
            <a:custGeom>
              <a:rect b="b" l="l" r="r" t="t"/>
              <a:pathLst>
                <a:path extrusionOk="0" h="392172" w="749868">
                  <a:moveTo>
                    <a:pt x="750472" y="0"/>
                  </a:moveTo>
                  <a:cubicBezTo>
                    <a:pt x="749394" y="2887"/>
                    <a:pt x="748963" y="6292"/>
                    <a:pt x="748662" y="9309"/>
                  </a:cubicBezTo>
                  <a:cubicBezTo>
                    <a:pt x="741163" y="42622"/>
                    <a:pt x="726898" y="74125"/>
                    <a:pt x="709531" y="103430"/>
                  </a:cubicBezTo>
                  <a:cubicBezTo>
                    <a:pt x="690784" y="134201"/>
                    <a:pt x="670486" y="165143"/>
                    <a:pt x="642689" y="189320"/>
                  </a:cubicBezTo>
                  <a:cubicBezTo>
                    <a:pt x="619029" y="211601"/>
                    <a:pt x="590802" y="228063"/>
                    <a:pt x="565418" y="248189"/>
                  </a:cubicBezTo>
                  <a:cubicBezTo>
                    <a:pt x="532019" y="275814"/>
                    <a:pt x="492500" y="296198"/>
                    <a:pt x="452033" y="311454"/>
                  </a:cubicBezTo>
                  <a:cubicBezTo>
                    <a:pt x="401266" y="332269"/>
                    <a:pt x="347611" y="344896"/>
                    <a:pt x="294431" y="357954"/>
                  </a:cubicBezTo>
                  <a:cubicBezTo>
                    <a:pt x="237545" y="368254"/>
                    <a:pt x="179365" y="382088"/>
                    <a:pt x="121487" y="388208"/>
                  </a:cubicBezTo>
                  <a:cubicBezTo>
                    <a:pt x="98474" y="390492"/>
                    <a:pt x="76926" y="392690"/>
                    <a:pt x="53482" y="392948"/>
                  </a:cubicBezTo>
                  <a:cubicBezTo>
                    <a:pt x="39045" y="392173"/>
                    <a:pt x="23401" y="393465"/>
                    <a:pt x="10041" y="387173"/>
                  </a:cubicBezTo>
                  <a:cubicBezTo>
                    <a:pt x="5818" y="359204"/>
                    <a:pt x="259" y="331019"/>
                    <a:pt x="0" y="302705"/>
                  </a:cubicBezTo>
                  <a:cubicBezTo>
                    <a:pt x="34132" y="307144"/>
                    <a:pt x="68695" y="308179"/>
                    <a:pt x="103128" y="306886"/>
                  </a:cubicBezTo>
                  <a:cubicBezTo>
                    <a:pt x="136269" y="306024"/>
                    <a:pt x="169669" y="306196"/>
                    <a:pt x="202421" y="300163"/>
                  </a:cubicBezTo>
                  <a:cubicBezTo>
                    <a:pt x="269091" y="289432"/>
                    <a:pt x="331666" y="264005"/>
                    <a:pt x="393078" y="236855"/>
                  </a:cubicBezTo>
                  <a:cubicBezTo>
                    <a:pt x="458756" y="210092"/>
                    <a:pt x="519305" y="171996"/>
                    <a:pt x="573908" y="126917"/>
                  </a:cubicBezTo>
                  <a:cubicBezTo>
                    <a:pt x="611574" y="94768"/>
                    <a:pt x="649197" y="58222"/>
                    <a:pt x="660962" y="8361"/>
                  </a:cubicBezTo>
                  <a:cubicBezTo>
                    <a:pt x="662729" y="9007"/>
                    <a:pt x="663289" y="6378"/>
                    <a:pt x="661737" y="5990"/>
                  </a:cubicBezTo>
                  <a:lnTo>
                    <a:pt x="661737" y="5990"/>
                  </a:lnTo>
                  <a:lnTo>
                    <a:pt x="661694" y="5947"/>
                  </a:lnTo>
                  <a:lnTo>
                    <a:pt x="661694" y="5947"/>
                  </a:lnTo>
                  <a:cubicBezTo>
                    <a:pt x="662427" y="4137"/>
                    <a:pt x="662125" y="2112"/>
                    <a:pt x="660962" y="776"/>
                  </a:cubicBezTo>
                  <a:cubicBezTo>
                    <a:pt x="663978" y="1120"/>
                    <a:pt x="667038" y="1465"/>
                    <a:pt x="670098" y="1638"/>
                  </a:cubicBezTo>
                  <a:cubicBezTo>
                    <a:pt x="697033" y="4611"/>
                    <a:pt x="723925" y="3663"/>
                    <a:pt x="750472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6" name="Google Shape;2406;p24"/>
          <p:cNvGrpSpPr/>
          <p:nvPr/>
        </p:nvGrpSpPr>
        <p:grpSpPr>
          <a:xfrm rot="432873">
            <a:off x="7118115" y="1995029"/>
            <a:ext cx="828175" cy="831976"/>
            <a:chOff x="14234394" y="3989664"/>
            <a:chExt cx="1656155" cy="1663755"/>
          </a:xfrm>
        </p:grpSpPr>
        <p:sp>
          <p:nvSpPr>
            <p:cNvPr id="2407" name="Google Shape;2407;p24"/>
            <p:cNvSpPr/>
            <p:nvPr/>
          </p:nvSpPr>
          <p:spPr>
            <a:xfrm>
              <a:off x="14234394" y="4013322"/>
              <a:ext cx="1423073" cy="1605491"/>
            </a:xfrm>
            <a:custGeom>
              <a:rect b="b" l="l" r="r" t="t"/>
              <a:pathLst>
                <a:path extrusionOk="0" h="1605491" w="1423073">
                  <a:moveTo>
                    <a:pt x="1389267" y="797464"/>
                  </a:moveTo>
                  <a:cubicBezTo>
                    <a:pt x="1399132" y="792867"/>
                    <a:pt x="1410263" y="789969"/>
                    <a:pt x="1418895" y="783207"/>
                  </a:cubicBezTo>
                  <a:cubicBezTo>
                    <a:pt x="1427627" y="774680"/>
                    <a:pt x="1422561" y="760957"/>
                    <a:pt x="1412863" y="755694"/>
                  </a:cubicBezTo>
                  <a:cubicBezTo>
                    <a:pt x="1382535" y="737707"/>
                    <a:pt x="1344509" y="740139"/>
                    <a:pt x="1313614" y="722885"/>
                  </a:cubicBezTo>
                  <a:cubicBezTo>
                    <a:pt x="1211000" y="669591"/>
                    <a:pt x="1129348" y="585918"/>
                    <a:pt x="1048596" y="504645"/>
                  </a:cubicBezTo>
                  <a:cubicBezTo>
                    <a:pt x="1015335" y="475299"/>
                    <a:pt x="990173" y="439092"/>
                    <a:pt x="964611" y="403219"/>
                  </a:cubicBezTo>
                  <a:cubicBezTo>
                    <a:pt x="922219" y="350158"/>
                    <a:pt x="882926" y="294398"/>
                    <a:pt x="852732" y="233410"/>
                  </a:cubicBezTo>
                  <a:cubicBezTo>
                    <a:pt x="817372" y="159364"/>
                    <a:pt x="786944" y="81654"/>
                    <a:pt x="752683" y="6909"/>
                  </a:cubicBezTo>
                  <a:cubicBezTo>
                    <a:pt x="749151" y="314"/>
                    <a:pt x="739819" y="-1985"/>
                    <a:pt x="733520" y="1879"/>
                  </a:cubicBezTo>
                  <a:cubicBezTo>
                    <a:pt x="724089" y="7208"/>
                    <a:pt x="726188" y="18467"/>
                    <a:pt x="730587" y="26461"/>
                  </a:cubicBezTo>
                  <a:cubicBezTo>
                    <a:pt x="717323" y="86451"/>
                    <a:pt x="697760" y="146973"/>
                    <a:pt x="668965" y="201533"/>
                  </a:cubicBezTo>
                  <a:cubicBezTo>
                    <a:pt x="650702" y="233510"/>
                    <a:pt x="628873" y="263254"/>
                    <a:pt x="605210" y="291434"/>
                  </a:cubicBezTo>
                  <a:cubicBezTo>
                    <a:pt x="565151" y="339699"/>
                    <a:pt x="524525" y="387663"/>
                    <a:pt x="478067" y="429932"/>
                  </a:cubicBezTo>
                  <a:cubicBezTo>
                    <a:pt x="430209" y="473601"/>
                    <a:pt x="384317" y="518668"/>
                    <a:pt x="332660" y="558472"/>
                  </a:cubicBezTo>
                  <a:cubicBezTo>
                    <a:pt x="266206" y="611666"/>
                    <a:pt x="194019" y="656900"/>
                    <a:pt x="120266" y="699235"/>
                  </a:cubicBezTo>
                  <a:cubicBezTo>
                    <a:pt x="95637" y="713159"/>
                    <a:pt x="70375" y="726016"/>
                    <a:pt x="44479" y="737474"/>
                  </a:cubicBezTo>
                  <a:cubicBezTo>
                    <a:pt x="33781" y="742137"/>
                    <a:pt x="23050" y="746701"/>
                    <a:pt x="12152" y="750864"/>
                  </a:cubicBezTo>
                  <a:cubicBezTo>
                    <a:pt x="7186" y="752263"/>
                    <a:pt x="2987" y="755594"/>
                    <a:pt x="1121" y="760457"/>
                  </a:cubicBezTo>
                  <a:cubicBezTo>
                    <a:pt x="-2245" y="767885"/>
                    <a:pt x="2320" y="777178"/>
                    <a:pt x="10152" y="779177"/>
                  </a:cubicBezTo>
                  <a:cubicBezTo>
                    <a:pt x="45079" y="784706"/>
                    <a:pt x="81139" y="778478"/>
                    <a:pt x="115966" y="786072"/>
                  </a:cubicBezTo>
                  <a:cubicBezTo>
                    <a:pt x="156259" y="794732"/>
                    <a:pt x="194552" y="810754"/>
                    <a:pt x="231379" y="829007"/>
                  </a:cubicBezTo>
                  <a:cubicBezTo>
                    <a:pt x="299566" y="863515"/>
                    <a:pt x="364788" y="904252"/>
                    <a:pt x="419344" y="958213"/>
                  </a:cubicBezTo>
                  <a:cubicBezTo>
                    <a:pt x="463903" y="998683"/>
                    <a:pt x="507861" y="1040452"/>
                    <a:pt x="539956" y="1091848"/>
                  </a:cubicBezTo>
                  <a:cubicBezTo>
                    <a:pt x="589780" y="1166160"/>
                    <a:pt x="647203" y="1235410"/>
                    <a:pt x="686729" y="1316217"/>
                  </a:cubicBezTo>
                  <a:cubicBezTo>
                    <a:pt x="714824" y="1369645"/>
                    <a:pt x="743652" y="1421807"/>
                    <a:pt x="766614" y="1478099"/>
                  </a:cubicBezTo>
                  <a:cubicBezTo>
                    <a:pt x="779478" y="1509609"/>
                    <a:pt x="790177" y="1541952"/>
                    <a:pt x="802274" y="1573696"/>
                  </a:cubicBezTo>
                  <a:cubicBezTo>
                    <a:pt x="806307" y="1582789"/>
                    <a:pt x="807973" y="1593481"/>
                    <a:pt x="814705" y="1601076"/>
                  </a:cubicBezTo>
                  <a:cubicBezTo>
                    <a:pt x="820204" y="1606905"/>
                    <a:pt x="829736" y="1607371"/>
                    <a:pt x="836002" y="1602541"/>
                  </a:cubicBezTo>
                  <a:cubicBezTo>
                    <a:pt x="847033" y="1591616"/>
                    <a:pt x="845566" y="1574095"/>
                    <a:pt x="849966" y="1559939"/>
                  </a:cubicBezTo>
                  <a:cubicBezTo>
                    <a:pt x="861064" y="1511175"/>
                    <a:pt x="871562" y="1462144"/>
                    <a:pt x="886726" y="1414445"/>
                  </a:cubicBezTo>
                  <a:cubicBezTo>
                    <a:pt x="899423" y="1372210"/>
                    <a:pt x="912721" y="1330174"/>
                    <a:pt x="928085" y="1288871"/>
                  </a:cubicBezTo>
                  <a:cubicBezTo>
                    <a:pt x="952147" y="1225517"/>
                    <a:pt x="970677" y="1159832"/>
                    <a:pt x="1000438" y="1098777"/>
                  </a:cubicBezTo>
                  <a:cubicBezTo>
                    <a:pt x="1057161" y="983028"/>
                    <a:pt x="1191670" y="897390"/>
                    <a:pt x="1302016" y="835935"/>
                  </a:cubicBezTo>
                  <a:cubicBezTo>
                    <a:pt x="1330278" y="822012"/>
                    <a:pt x="1360172" y="809788"/>
                    <a:pt x="1389267" y="7974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8" name="Google Shape;2408;p24"/>
            <p:cNvSpPr/>
            <p:nvPr/>
          </p:nvSpPr>
          <p:spPr>
            <a:xfrm>
              <a:off x="15510619" y="3989664"/>
              <a:ext cx="379930" cy="466325"/>
            </a:xfrm>
            <a:custGeom>
              <a:rect b="b" l="l" r="r" t="t"/>
              <a:pathLst>
                <a:path extrusionOk="0" h="466325" w="379930">
                  <a:moveTo>
                    <a:pt x="314638" y="129328"/>
                  </a:moveTo>
                  <a:cubicBezTo>
                    <a:pt x="278078" y="103647"/>
                    <a:pt x="245117" y="70771"/>
                    <a:pt x="224921" y="30600"/>
                  </a:cubicBezTo>
                  <a:cubicBezTo>
                    <a:pt x="222888" y="26370"/>
                    <a:pt x="219655" y="17110"/>
                    <a:pt x="213790" y="15312"/>
                  </a:cubicBezTo>
                  <a:cubicBezTo>
                    <a:pt x="214556" y="11215"/>
                    <a:pt x="215689" y="6751"/>
                    <a:pt x="214056" y="2687"/>
                  </a:cubicBezTo>
                  <a:cubicBezTo>
                    <a:pt x="213190" y="56"/>
                    <a:pt x="209390" y="-1143"/>
                    <a:pt x="207624" y="1422"/>
                  </a:cubicBezTo>
                  <a:cubicBezTo>
                    <a:pt x="200092" y="13646"/>
                    <a:pt x="193793" y="27170"/>
                    <a:pt x="186495" y="39760"/>
                  </a:cubicBezTo>
                  <a:cubicBezTo>
                    <a:pt x="171097" y="68239"/>
                    <a:pt x="151068" y="93721"/>
                    <a:pt x="129672" y="118236"/>
                  </a:cubicBezTo>
                  <a:cubicBezTo>
                    <a:pt x="97178" y="157408"/>
                    <a:pt x="55552" y="187286"/>
                    <a:pt x="9260" y="208071"/>
                  </a:cubicBezTo>
                  <a:cubicBezTo>
                    <a:pt x="3261" y="211002"/>
                    <a:pt x="-671" y="217330"/>
                    <a:pt x="95" y="224092"/>
                  </a:cubicBezTo>
                  <a:cubicBezTo>
                    <a:pt x="828" y="234251"/>
                    <a:pt x="11260" y="238681"/>
                    <a:pt x="19225" y="242579"/>
                  </a:cubicBezTo>
                  <a:cubicBezTo>
                    <a:pt x="30756" y="248175"/>
                    <a:pt x="40521" y="252738"/>
                    <a:pt x="52319" y="258700"/>
                  </a:cubicBezTo>
                  <a:cubicBezTo>
                    <a:pt x="52252" y="258667"/>
                    <a:pt x="52119" y="258600"/>
                    <a:pt x="51986" y="258534"/>
                  </a:cubicBezTo>
                  <a:cubicBezTo>
                    <a:pt x="51553" y="258334"/>
                    <a:pt x="51153" y="258134"/>
                    <a:pt x="50719" y="257901"/>
                  </a:cubicBezTo>
                  <a:cubicBezTo>
                    <a:pt x="51319" y="258167"/>
                    <a:pt x="51886" y="258467"/>
                    <a:pt x="52452" y="258767"/>
                  </a:cubicBezTo>
                  <a:cubicBezTo>
                    <a:pt x="52952" y="259033"/>
                    <a:pt x="53485" y="259266"/>
                    <a:pt x="53985" y="259533"/>
                  </a:cubicBezTo>
                  <a:cubicBezTo>
                    <a:pt x="53052" y="259100"/>
                    <a:pt x="52886" y="259033"/>
                    <a:pt x="52719" y="258933"/>
                  </a:cubicBezTo>
                  <a:cubicBezTo>
                    <a:pt x="52619" y="258867"/>
                    <a:pt x="52486" y="258833"/>
                    <a:pt x="52386" y="258767"/>
                  </a:cubicBezTo>
                  <a:cubicBezTo>
                    <a:pt x="124039" y="295873"/>
                    <a:pt x="186561" y="362557"/>
                    <a:pt x="211790" y="439967"/>
                  </a:cubicBezTo>
                  <a:cubicBezTo>
                    <a:pt x="215889" y="449660"/>
                    <a:pt x="216856" y="466282"/>
                    <a:pt x="230220" y="468180"/>
                  </a:cubicBezTo>
                  <a:cubicBezTo>
                    <a:pt x="243717" y="470445"/>
                    <a:pt x="248916" y="455390"/>
                    <a:pt x="250916" y="444664"/>
                  </a:cubicBezTo>
                  <a:cubicBezTo>
                    <a:pt x="254615" y="429742"/>
                    <a:pt x="257915" y="414786"/>
                    <a:pt x="261747" y="399930"/>
                  </a:cubicBezTo>
                  <a:cubicBezTo>
                    <a:pt x="271446" y="362191"/>
                    <a:pt x="282077" y="324419"/>
                    <a:pt x="302507" y="290710"/>
                  </a:cubicBezTo>
                  <a:cubicBezTo>
                    <a:pt x="323370" y="252571"/>
                    <a:pt x="358496" y="224292"/>
                    <a:pt x="379959" y="186919"/>
                  </a:cubicBezTo>
                  <a:cubicBezTo>
                    <a:pt x="388258" y="156875"/>
                    <a:pt x="333134" y="144584"/>
                    <a:pt x="314638" y="1293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9" name="Google Shape;2409;p24"/>
            <p:cNvSpPr/>
            <p:nvPr/>
          </p:nvSpPr>
          <p:spPr>
            <a:xfrm>
              <a:off x="15747470" y="5214157"/>
              <a:ext cx="3300" cy="33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1188" y="1189"/>
                    <a:pt x="1188" y="3603"/>
                    <a:pt x="2412" y="4791"/>
                  </a:cubicBezTo>
                  <a:cubicBezTo>
                    <a:pt x="2412" y="4791"/>
                    <a:pt x="2412" y="4791"/>
                    <a:pt x="2412" y="4791"/>
                  </a:cubicBezTo>
                  <a:cubicBezTo>
                    <a:pt x="1188" y="3603"/>
                    <a:pt x="0" y="11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0" name="Google Shape;2410;p24"/>
            <p:cNvSpPr/>
            <p:nvPr/>
          </p:nvSpPr>
          <p:spPr>
            <a:xfrm>
              <a:off x="15483047" y="5180432"/>
              <a:ext cx="403259" cy="472987"/>
            </a:xfrm>
            <a:custGeom>
              <a:rect b="b" l="l" r="r" t="t"/>
              <a:pathLst>
                <a:path extrusionOk="0" h="472987" w="403259">
                  <a:moveTo>
                    <a:pt x="389968" y="193108"/>
                  </a:moveTo>
                  <a:cubicBezTo>
                    <a:pt x="370405" y="174688"/>
                    <a:pt x="348075" y="159466"/>
                    <a:pt x="330045" y="139414"/>
                  </a:cubicBezTo>
                  <a:cubicBezTo>
                    <a:pt x="301684" y="108537"/>
                    <a:pt x="283020" y="71131"/>
                    <a:pt x="264491" y="33858"/>
                  </a:cubicBezTo>
                  <a:cubicBezTo>
                    <a:pt x="264524" y="33958"/>
                    <a:pt x="264557" y="34024"/>
                    <a:pt x="264591" y="34091"/>
                  </a:cubicBezTo>
                  <a:cubicBezTo>
                    <a:pt x="260558" y="26663"/>
                    <a:pt x="257892" y="18702"/>
                    <a:pt x="256325" y="10408"/>
                  </a:cubicBezTo>
                  <a:cubicBezTo>
                    <a:pt x="255559" y="6944"/>
                    <a:pt x="252859" y="3780"/>
                    <a:pt x="249827" y="1981"/>
                  </a:cubicBezTo>
                  <a:cubicBezTo>
                    <a:pt x="237429" y="-5114"/>
                    <a:pt x="224564" y="8177"/>
                    <a:pt x="229730" y="20801"/>
                  </a:cubicBezTo>
                  <a:cubicBezTo>
                    <a:pt x="172807" y="99910"/>
                    <a:pt x="114251" y="144344"/>
                    <a:pt x="20535" y="172923"/>
                  </a:cubicBezTo>
                  <a:cubicBezTo>
                    <a:pt x="-40920" y="192142"/>
                    <a:pt x="53362" y="242805"/>
                    <a:pt x="71992" y="260792"/>
                  </a:cubicBezTo>
                  <a:cubicBezTo>
                    <a:pt x="94722" y="279312"/>
                    <a:pt x="112552" y="303228"/>
                    <a:pt x="123683" y="330341"/>
                  </a:cubicBezTo>
                  <a:cubicBezTo>
                    <a:pt x="134914" y="356655"/>
                    <a:pt x="142146" y="383369"/>
                    <a:pt x="145279" y="412881"/>
                  </a:cubicBezTo>
                  <a:cubicBezTo>
                    <a:pt x="146712" y="426237"/>
                    <a:pt x="147712" y="439628"/>
                    <a:pt x="149078" y="453018"/>
                  </a:cubicBezTo>
                  <a:cubicBezTo>
                    <a:pt x="149512" y="460746"/>
                    <a:pt x="151345" y="469073"/>
                    <a:pt x="158743" y="473037"/>
                  </a:cubicBezTo>
                  <a:cubicBezTo>
                    <a:pt x="181739" y="482396"/>
                    <a:pt x="192770" y="448888"/>
                    <a:pt x="203868" y="434531"/>
                  </a:cubicBezTo>
                  <a:cubicBezTo>
                    <a:pt x="227164" y="396426"/>
                    <a:pt x="252859" y="359853"/>
                    <a:pt x="282254" y="325744"/>
                  </a:cubicBezTo>
                  <a:cubicBezTo>
                    <a:pt x="310982" y="288705"/>
                    <a:pt x="353641" y="266954"/>
                    <a:pt x="389434" y="237742"/>
                  </a:cubicBezTo>
                  <a:cubicBezTo>
                    <a:pt x="409331" y="224885"/>
                    <a:pt x="406531" y="207398"/>
                    <a:pt x="389968" y="1931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1" name="Google Shape;2411;p24"/>
            <p:cNvSpPr/>
            <p:nvPr/>
          </p:nvSpPr>
          <p:spPr>
            <a:xfrm>
              <a:off x="14234394" y="4013322"/>
              <a:ext cx="1423073" cy="1605491"/>
            </a:xfrm>
            <a:custGeom>
              <a:rect b="b" l="l" r="r" t="t"/>
              <a:pathLst>
                <a:path extrusionOk="0" h="1605491" w="1423073">
                  <a:moveTo>
                    <a:pt x="814705" y="1601076"/>
                  </a:moveTo>
                  <a:cubicBezTo>
                    <a:pt x="807973" y="1593481"/>
                    <a:pt x="806307" y="1582789"/>
                    <a:pt x="802274" y="1573696"/>
                  </a:cubicBezTo>
                  <a:cubicBezTo>
                    <a:pt x="790177" y="1541952"/>
                    <a:pt x="779478" y="1509609"/>
                    <a:pt x="766614" y="1478099"/>
                  </a:cubicBezTo>
                  <a:cubicBezTo>
                    <a:pt x="743652" y="1421807"/>
                    <a:pt x="714824" y="1369645"/>
                    <a:pt x="686729" y="1316217"/>
                  </a:cubicBezTo>
                  <a:cubicBezTo>
                    <a:pt x="647203" y="1235410"/>
                    <a:pt x="589780" y="1166160"/>
                    <a:pt x="539956" y="1091848"/>
                  </a:cubicBezTo>
                  <a:cubicBezTo>
                    <a:pt x="507861" y="1040452"/>
                    <a:pt x="463903" y="998683"/>
                    <a:pt x="419344" y="958213"/>
                  </a:cubicBezTo>
                  <a:cubicBezTo>
                    <a:pt x="364788" y="904252"/>
                    <a:pt x="299566" y="863515"/>
                    <a:pt x="231379" y="829007"/>
                  </a:cubicBezTo>
                  <a:cubicBezTo>
                    <a:pt x="194552" y="810754"/>
                    <a:pt x="156259" y="794732"/>
                    <a:pt x="115966" y="786072"/>
                  </a:cubicBezTo>
                  <a:cubicBezTo>
                    <a:pt x="81139" y="778478"/>
                    <a:pt x="45079" y="784706"/>
                    <a:pt x="10152" y="779177"/>
                  </a:cubicBezTo>
                  <a:cubicBezTo>
                    <a:pt x="2320" y="777178"/>
                    <a:pt x="-2245" y="767885"/>
                    <a:pt x="1121" y="760457"/>
                  </a:cubicBezTo>
                  <a:cubicBezTo>
                    <a:pt x="2987" y="755594"/>
                    <a:pt x="7186" y="752263"/>
                    <a:pt x="12152" y="750864"/>
                  </a:cubicBezTo>
                  <a:cubicBezTo>
                    <a:pt x="23050" y="746701"/>
                    <a:pt x="33781" y="742137"/>
                    <a:pt x="44479" y="737474"/>
                  </a:cubicBezTo>
                  <a:cubicBezTo>
                    <a:pt x="70375" y="726016"/>
                    <a:pt x="95637" y="713159"/>
                    <a:pt x="120266" y="699235"/>
                  </a:cubicBezTo>
                  <a:cubicBezTo>
                    <a:pt x="194019" y="656900"/>
                    <a:pt x="266206" y="611666"/>
                    <a:pt x="332660" y="558472"/>
                  </a:cubicBezTo>
                  <a:cubicBezTo>
                    <a:pt x="384317" y="518668"/>
                    <a:pt x="430209" y="473601"/>
                    <a:pt x="478067" y="429932"/>
                  </a:cubicBezTo>
                  <a:cubicBezTo>
                    <a:pt x="524525" y="387663"/>
                    <a:pt x="565151" y="339699"/>
                    <a:pt x="605210" y="291434"/>
                  </a:cubicBezTo>
                  <a:cubicBezTo>
                    <a:pt x="628873" y="263254"/>
                    <a:pt x="650702" y="233510"/>
                    <a:pt x="668965" y="201533"/>
                  </a:cubicBezTo>
                  <a:cubicBezTo>
                    <a:pt x="697760" y="146973"/>
                    <a:pt x="717323" y="86451"/>
                    <a:pt x="730587" y="26461"/>
                  </a:cubicBezTo>
                  <a:cubicBezTo>
                    <a:pt x="726188" y="18467"/>
                    <a:pt x="724089" y="7208"/>
                    <a:pt x="733520" y="1879"/>
                  </a:cubicBezTo>
                  <a:cubicBezTo>
                    <a:pt x="739819" y="-1985"/>
                    <a:pt x="749151" y="314"/>
                    <a:pt x="752683" y="6909"/>
                  </a:cubicBezTo>
                  <a:cubicBezTo>
                    <a:pt x="786944" y="81654"/>
                    <a:pt x="817372" y="159364"/>
                    <a:pt x="852732" y="233410"/>
                  </a:cubicBezTo>
                  <a:cubicBezTo>
                    <a:pt x="882926" y="294398"/>
                    <a:pt x="922219" y="350158"/>
                    <a:pt x="964611" y="403219"/>
                  </a:cubicBezTo>
                  <a:cubicBezTo>
                    <a:pt x="990173" y="439092"/>
                    <a:pt x="1015335" y="475299"/>
                    <a:pt x="1048596" y="504645"/>
                  </a:cubicBezTo>
                  <a:cubicBezTo>
                    <a:pt x="1129348" y="585918"/>
                    <a:pt x="1211000" y="669591"/>
                    <a:pt x="1313614" y="722885"/>
                  </a:cubicBezTo>
                  <a:cubicBezTo>
                    <a:pt x="1344509" y="740139"/>
                    <a:pt x="1382535" y="737707"/>
                    <a:pt x="1412863" y="755694"/>
                  </a:cubicBezTo>
                  <a:cubicBezTo>
                    <a:pt x="1422561" y="760957"/>
                    <a:pt x="1427627" y="774680"/>
                    <a:pt x="1418895" y="783207"/>
                  </a:cubicBezTo>
                  <a:cubicBezTo>
                    <a:pt x="1410263" y="789969"/>
                    <a:pt x="1399132" y="792867"/>
                    <a:pt x="1389267" y="797464"/>
                  </a:cubicBezTo>
                  <a:cubicBezTo>
                    <a:pt x="1360172" y="809788"/>
                    <a:pt x="1330278" y="822012"/>
                    <a:pt x="1302016" y="835935"/>
                  </a:cubicBezTo>
                  <a:cubicBezTo>
                    <a:pt x="1191670" y="897390"/>
                    <a:pt x="1057161" y="983028"/>
                    <a:pt x="1000438" y="1098777"/>
                  </a:cubicBezTo>
                  <a:cubicBezTo>
                    <a:pt x="970677" y="1159832"/>
                    <a:pt x="952147" y="1225517"/>
                    <a:pt x="928085" y="1288871"/>
                  </a:cubicBezTo>
                  <a:cubicBezTo>
                    <a:pt x="912721" y="1330174"/>
                    <a:pt x="899423" y="1372210"/>
                    <a:pt x="886726" y="1414445"/>
                  </a:cubicBezTo>
                  <a:cubicBezTo>
                    <a:pt x="871562" y="1462144"/>
                    <a:pt x="861064" y="1511175"/>
                    <a:pt x="849966" y="1559939"/>
                  </a:cubicBezTo>
                  <a:cubicBezTo>
                    <a:pt x="845566" y="1574095"/>
                    <a:pt x="847033" y="1591616"/>
                    <a:pt x="836002" y="1602541"/>
                  </a:cubicBezTo>
                  <a:cubicBezTo>
                    <a:pt x="829736" y="1607371"/>
                    <a:pt x="820204" y="1606905"/>
                    <a:pt x="814705" y="1601076"/>
                  </a:cubicBezTo>
                  <a:close/>
                  <a:moveTo>
                    <a:pt x="603344" y="1134051"/>
                  </a:moveTo>
                  <a:cubicBezTo>
                    <a:pt x="657301" y="1202667"/>
                    <a:pt x="700293" y="1278545"/>
                    <a:pt x="739752" y="1356221"/>
                  </a:cubicBezTo>
                  <a:cubicBezTo>
                    <a:pt x="773313" y="1418043"/>
                    <a:pt x="800441" y="1482929"/>
                    <a:pt x="823304" y="1549413"/>
                  </a:cubicBezTo>
                  <a:cubicBezTo>
                    <a:pt x="845333" y="1443791"/>
                    <a:pt x="877927" y="1340899"/>
                    <a:pt x="915754" y="1239940"/>
                  </a:cubicBezTo>
                  <a:cubicBezTo>
                    <a:pt x="932817" y="1192575"/>
                    <a:pt x="947914" y="1144376"/>
                    <a:pt x="969111" y="1098643"/>
                  </a:cubicBezTo>
                  <a:cubicBezTo>
                    <a:pt x="988974" y="1052211"/>
                    <a:pt x="1019368" y="1011740"/>
                    <a:pt x="1056228" y="977399"/>
                  </a:cubicBezTo>
                  <a:cubicBezTo>
                    <a:pt x="1080424" y="953183"/>
                    <a:pt x="1105252" y="929400"/>
                    <a:pt x="1133281" y="909582"/>
                  </a:cubicBezTo>
                  <a:cubicBezTo>
                    <a:pt x="1208800" y="853789"/>
                    <a:pt x="1289885" y="805391"/>
                    <a:pt x="1377736" y="771649"/>
                  </a:cubicBezTo>
                  <a:cubicBezTo>
                    <a:pt x="1355540" y="765853"/>
                    <a:pt x="1332544" y="762556"/>
                    <a:pt x="1311481" y="753029"/>
                  </a:cubicBezTo>
                  <a:cubicBezTo>
                    <a:pt x="1274155" y="735376"/>
                    <a:pt x="1238595" y="713059"/>
                    <a:pt x="1205967" y="687777"/>
                  </a:cubicBezTo>
                  <a:cubicBezTo>
                    <a:pt x="1152077" y="644076"/>
                    <a:pt x="1099353" y="599009"/>
                    <a:pt x="1052262" y="547913"/>
                  </a:cubicBezTo>
                  <a:cubicBezTo>
                    <a:pt x="1014969" y="512805"/>
                    <a:pt x="979342" y="476232"/>
                    <a:pt x="951380" y="433030"/>
                  </a:cubicBezTo>
                  <a:cubicBezTo>
                    <a:pt x="921419" y="392260"/>
                    <a:pt x="888592" y="353622"/>
                    <a:pt x="863230" y="309654"/>
                  </a:cubicBezTo>
                  <a:cubicBezTo>
                    <a:pt x="812139" y="229246"/>
                    <a:pt x="782045" y="138079"/>
                    <a:pt x="741619" y="52309"/>
                  </a:cubicBezTo>
                  <a:cubicBezTo>
                    <a:pt x="710591" y="209694"/>
                    <a:pt x="653368" y="274679"/>
                    <a:pt x="551087" y="391527"/>
                  </a:cubicBezTo>
                  <a:cubicBezTo>
                    <a:pt x="491231" y="454515"/>
                    <a:pt x="426843" y="513505"/>
                    <a:pt x="360422" y="569530"/>
                  </a:cubicBezTo>
                  <a:cubicBezTo>
                    <a:pt x="271671" y="640945"/>
                    <a:pt x="175156" y="703133"/>
                    <a:pt x="73274" y="754095"/>
                  </a:cubicBezTo>
                  <a:cubicBezTo>
                    <a:pt x="156159" y="754928"/>
                    <a:pt x="231545" y="796398"/>
                    <a:pt x="302232" y="835636"/>
                  </a:cubicBezTo>
                  <a:cubicBezTo>
                    <a:pt x="378618" y="877505"/>
                    <a:pt x="441574" y="938594"/>
                    <a:pt x="502996" y="999449"/>
                  </a:cubicBezTo>
                  <a:cubicBezTo>
                    <a:pt x="542755" y="1039420"/>
                    <a:pt x="570050" y="1089084"/>
                    <a:pt x="603344" y="1134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2" name="Google Shape;2412;p24"/>
            <p:cNvSpPr/>
            <p:nvPr/>
          </p:nvSpPr>
          <p:spPr>
            <a:xfrm>
              <a:off x="15510619" y="3989664"/>
              <a:ext cx="379930" cy="466325"/>
            </a:xfrm>
            <a:custGeom>
              <a:rect b="b" l="l" r="r" t="t"/>
              <a:pathLst>
                <a:path extrusionOk="0" h="466325" w="379930">
                  <a:moveTo>
                    <a:pt x="230220" y="468180"/>
                  </a:moveTo>
                  <a:cubicBezTo>
                    <a:pt x="216856" y="466282"/>
                    <a:pt x="215889" y="449660"/>
                    <a:pt x="211790" y="439967"/>
                  </a:cubicBezTo>
                  <a:cubicBezTo>
                    <a:pt x="186561" y="362557"/>
                    <a:pt x="124039" y="295873"/>
                    <a:pt x="52386" y="258767"/>
                  </a:cubicBezTo>
                  <a:cubicBezTo>
                    <a:pt x="52486" y="258833"/>
                    <a:pt x="52619" y="258867"/>
                    <a:pt x="52719" y="258933"/>
                  </a:cubicBezTo>
                  <a:cubicBezTo>
                    <a:pt x="52886" y="259033"/>
                    <a:pt x="53052" y="259100"/>
                    <a:pt x="53985" y="259533"/>
                  </a:cubicBezTo>
                  <a:cubicBezTo>
                    <a:pt x="53485" y="259266"/>
                    <a:pt x="52952" y="259033"/>
                    <a:pt x="52452" y="258767"/>
                  </a:cubicBezTo>
                  <a:cubicBezTo>
                    <a:pt x="51886" y="258467"/>
                    <a:pt x="51319" y="258167"/>
                    <a:pt x="50719" y="257901"/>
                  </a:cubicBezTo>
                  <a:cubicBezTo>
                    <a:pt x="51153" y="258134"/>
                    <a:pt x="51553" y="258334"/>
                    <a:pt x="51986" y="258534"/>
                  </a:cubicBezTo>
                  <a:cubicBezTo>
                    <a:pt x="52119" y="258600"/>
                    <a:pt x="52252" y="258667"/>
                    <a:pt x="52319" y="258700"/>
                  </a:cubicBezTo>
                  <a:cubicBezTo>
                    <a:pt x="40521" y="252738"/>
                    <a:pt x="30756" y="248175"/>
                    <a:pt x="19225" y="242579"/>
                  </a:cubicBezTo>
                  <a:cubicBezTo>
                    <a:pt x="11260" y="238681"/>
                    <a:pt x="828" y="234251"/>
                    <a:pt x="95" y="224092"/>
                  </a:cubicBezTo>
                  <a:cubicBezTo>
                    <a:pt x="-671" y="217330"/>
                    <a:pt x="3261" y="211002"/>
                    <a:pt x="9260" y="208071"/>
                  </a:cubicBezTo>
                  <a:cubicBezTo>
                    <a:pt x="55552" y="187286"/>
                    <a:pt x="97178" y="157408"/>
                    <a:pt x="129672" y="118236"/>
                  </a:cubicBezTo>
                  <a:cubicBezTo>
                    <a:pt x="151068" y="93721"/>
                    <a:pt x="171097" y="68239"/>
                    <a:pt x="186495" y="39760"/>
                  </a:cubicBezTo>
                  <a:cubicBezTo>
                    <a:pt x="193793" y="27170"/>
                    <a:pt x="200092" y="13646"/>
                    <a:pt x="207624" y="1422"/>
                  </a:cubicBezTo>
                  <a:cubicBezTo>
                    <a:pt x="209390" y="-1143"/>
                    <a:pt x="213190" y="56"/>
                    <a:pt x="214056" y="2687"/>
                  </a:cubicBezTo>
                  <a:cubicBezTo>
                    <a:pt x="215689" y="6751"/>
                    <a:pt x="214556" y="11215"/>
                    <a:pt x="213790" y="15312"/>
                  </a:cubicBezTo>
                  <a:cubicBezTo>
                    <a:pt x="219655" y="17110"/>
                    <a:pt x="222888" y="26370"/>
                    <a:pt x="224921" y="30600"/>
                  </a:cubicBezTo>
                  <a:cubicBezTo>
                    <a:pt x="245117" y="70771"/>
                    <a:pt x="278078" y="103647"/>
                    <a:pt x="314638" y="129328"/>
                  </a:cubicBezTo>
                  <a:cubicBezTo>
                    <a:pt x="333134" y="144584"/>
                    <a:pt x="388258" y="156875"/>
                    <a:pt x="379959" y="186919"/>
                  </a:cubicBezTo>
                  <a:cubicBezTo>
                    <a:pt x="358496" y="224292"/>
                    <a:pt x="323370" y="252571"/>
                    <a:pt x="302507" y="290710"/>
                  </a:cubicBezTo>
                  <a:cubicBezTo>
                    <a:pt x="282077" y="324419"/>
                    <a:pt x="271446" y="362191"/>
                    <a:pt x="261747" y="399930"/>
                  </a:cubicBezTo>
                  <a:cubicBezTo>
                    <a:pt x="257915" y="414786"/>
                    <a:pt x="254615" y="429742"/>
                    <a:pt x="250916" y="444664"/>
                  </a:cubicBezTo>
                  <a:cubicBezTo>
                    <a:pt x="248916" y="455390"/>
                    <a:pt x="243717" y="470445"/>
                    <a:pt x="230220" y="468180"/>
                  </a:cubicBezTo>
                  <a:close/>
                  <a:moveTo>
                    <a:pt x="49886" y="226957"/>
                  </a:moveTo>
                  <a:cubicBezTo>
                    <a:pt x="127372" y="262198"/>
                    <a:pt x="198092" y="330248"/>
                    <a:pt x="230287" y="409623"/>
                  </a:cubicBezTo>
                  <a:cubicBezTo>
                    <a:pt x="254182" y="301302"/>
                    <a:pt x="280577" y="264396"/>
                    <a:pt x="350365" y="181956"/>
                  </a:cubicBezTo>
                  <a:cubicBezTo>
                    <a:pt x="328235" y="168233"/>
                    <a:pt x="303740" y="158407"/>
                    <a:pt x="283543" y="141619"/>
                  </a:cubicBezTo>
                  <a:cubicBezTo>
                    <a:pt x="250883" y="115905"/>
                    <a:pt x="221255" y="84494"/>
                    <a:pt x="201825" y="47521"/>
                  </a:cubicBezTo>
                  <a:cubicBezTo>
                    <a:pt x="186828" y="82796"/>
                    <a:pt x="162799" y="112940"/>
                    <a:pt x="138303" y="141986"/>
                  </a:cubicBezTo>
                  <a:cubicBezTo>
                    <a:pt x="110842" y="175028"/>
                    <a:pt x="76948" y="201975"/>
                    <a:pt x="38855" y="221794"/>
                  </a:cubicBezTo>
                  <a:cubicBezTo>
                    <a:pt x="42554" y="223526"/>
                    <a:pt x="46220" y="225225"/>
                    <a:pt x="49886" y="2269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3" name="Google Shape;2413;p24"/>
            <p:cNvSpPr/>
            <p:nvPr/>
          </p:nvSpPr>
          <p:spPr>
            <a:xfrm>
              <a:off x="15483047" y="5180432"/>
              <a:ext cx="403259" cy="472987"/>
            </a:xfrm>
            <a:custGeom>
              <a:rect b="b" l="l" r="r" t="t"/>
              <a:pathLst>
                <a:path extrusionOk="0" h="472987" w="403259">
                  <a:moveTo>
                    <a:pt x="158743" y="473037"/>
                  </a:moveTo>
                  <a:cubicBezTo>
                    <a:pt x="151345" y="469073"/>
                    <a:pt x="149512" y="460746"/>
                    <a:pt x="149078" y="453018"/>
                  </a:cubicBezTo>
                  <a:cubicBezTo>
                    <a:pt x="147712" y="439628"/>
                    <a:pt x="146712" y="426237"/>
                    <a:pt x="145279" y="412881"/>
                  </a:cubicBezTo>
                  <a:cubicBezTo>
                    <a:pt x="142146" y="383369"/>
                    <a:pt x="134914" y="356655"/>
                    <a:pt x="123683" y="330341"/>
                  </a:cubicBezTo>
                  <a:cubicBezTo>
                    <a:pt x="112552" y="303228"/>
                    <a:pt x="94722" y="279312"/>
                    <a:pt x="71992" y="260792"/>
                  </a:cubicBezTo>
                  <a:cubicBezTo>
                    <a:pt x="53362" y="242805"/>
                    <a:pt x="-40920" y="192142"/>
                    <a:pt x="20535" y="172923"/>
                  </a:cubicBezTo>
                  <a:cubicBezTo>
                    <a:pt x="114251" y="144344"/>
                    <a:pt x="172807" y="99910"/>
                    <a:pt x="229730" y="20801"/>
                  </a:cubicBezTo>
                  <a:cubicBezTo>
                    <a:pt x="224564" y="8177"/>
                    <a:pt x="237429" y="-5114"/>
                    <a:pt x="249827" y="1981"/>
                  </a:cubicBezTo>
                  <a:cubicBezTo>
                    <a:pt x="252859" y="3780"/>
                    <a:pt x="255559" y="6944"/>
                    <a:pt x="256325" y="10408"/>
                  </a:cubicBezTo>
                  <a:cubicBezTo>
                    <a:pt x="257892" y="18702"/>
                    <a:pt x="260558" y="26663"/>
                    <a:pt x="264591" y="34091"/>
                  </a:cubicBezTo>
                  <a:cubicBezTo>
                    <a:pt x="264557" y="34024"/>
                    <a:pt x="264524" y="33958"/>
                    <a:pt x="264491" y="33858"/>
                  </a:cubicBezTo>
                  <a:cubicBezTo>
                    <a:pt x="264457" y="33825"/>
                    <a:pt x="264424" y="33758"/>
                    <a:pt x="264424" y="33725"/>
                  </a:cubicBezTo>
                  <a:cubicBezTo>
                    <a:pt x="282987" y="71031"/>
                    <a:pt x="301650" y="108503"/>
                    <a:pt x="330045" y="139414"/>
                  </a:cubicBezTo>
                  <a:cubicBezTo>
                    <a:pt x="348075" y="159466"/>
                    <a:pt x="370405" y="174688"/>
                    <a:pt x="389968" y="193108"/>
                  </a:cubicBezTo>
                  <a:cubicBezTo>
                    <a:pt x="406531" y="207398"/>
                    <a:pt x="409331" y="224885"/>
                    <a:pt x="389434" y="237742"/>
                  </a:cubicBezTo>
                  <a:cubicBezTo>
                    <a:pt x="353641" y="266954"/>
                    <a:pt x="310982" y="288705"/>
                    <a:pt x="282254" y="325744"/>
                  </a:cubicBezTo>
                  <a:cubicBezTo>
                    <a:pt x="252859" y="359853"/>
                    <a:pt x="227164" y="396426"/>
                    <a:pt x="203868" y="434531"/>
                  </a:cubicBezTo>
                  <a:cubicBezTo>
                    <a:pt x="192770" y="448888"/>
                    <a:pt x="181739" y="482396"/>
                    <a:pt x="158743" y="473037"/>
                  </a:cubicBezTo>
                  <a:close/>
                  <a:moveTo>
                    <a:pt x="174040" y="419276"/>
                  </a:moveTo>
                  <a:cubicBezTo>
                    <a:pt x="174307" y="422174"/>
                    <a:pt x="174574" y="425072"/>
                    <a:pt x="174807" y="427970"/>
                  </a:cubicBezTo>
                  <a:cubicBezTo>
                    <a:pt x="207534" y="374675"/>
                    <a:pt x="243228" y="322314"/>
                    <a:pt x="288186" y="278512"/>
                  </a:cubicBezTo>
                  <a:cubicBezTo>
                    <a:pt x="313882" y="254430"/>
                    <a:pt x="345576" y="238208"/>
                    <a:pt x="372304" y="215358"/>
                  </a:cubicBezTo>
                  <a:cubicBezTo>
                    <a:pt x="349808" y="193874"/>
                    <a:pt x="323280" y="176520"/>
                    <a:pt x="303683" y="152071"/>
                  </a:cubicBezTo>
                  <a:cubicBezTo>
                    <a:pt x="274222" y="118796"/>
                    <a:pt x="255092" y="78126"/>
                    <a:pt x="235496" y="38621"/>
                  </a:cubicBezTo>
                  <a:cubicBezTo>
                    <a:pt x="188838" y="117763"/>
                    <a:pt x="117251" y="165928"/>
                    <a:pt x="31600" y="195307"/>
                  </a:cubicBezTo>
                  <a:cubicBezTo>
                    <a:pt x="57862" y="218656"/>
                    <a:pt x="89656" y="235577"/>
                    <a:pt x="113018" y="262258"/>
                  </a:cubicBezTo>
                  <a:cubicBezTo>
                    <a:pt x="151278" y="305026"/>
                    <a:pt x="168808" y="363284"/>
                    <a:pt x="174040" y="4192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4" name="Google Shape;2414;p24"/>
            <p:cNvSpPr/>
            <p:nvPr/>
          </p:nvSpPr>
          <p:spPr>
            <a:xfrm>
              <a:off x="14307734" y="4065631"/>
              <a:ext cx="1303095" cy="1495572"/>
            </a:xfrm>
            <a:custGeom>
              <a:rect b="b" l="l" r="r" t="t"/>
              <a:pathLst>
                <a:path extrusionOk="0" h="1495572" w="1303095">
                  <a:moveTo>
                    <a:pt x="1238174" y="700721"/>
                  </a:moveTo>
                  <a:cubicBezTo>
                    <a:pt x="1259237" y="710247"/>
                    <a:pt x="1282232" y="713545"/>
                    <a:pt x="1304428" y="719340"/>
                  </a:cubicBezTo>
                  <a:cubicBezTo>
                    <a:pt x="1216611" y="753082"/>
                    <a:pt x="1135526" y="801447"/>
                    <a:pt x="1059973" y="857273"/>
                  </a:cubicBezTo>
                  <a:cubicBezTo>
                    <a:pt x="1031978" y="877058"/>
                    <a:pt x="1007116" y="900841"/>
                    <a:pt x="982920" y="925090"/>
                  </a:cubicBezTo>
                  <a:cubicBezTo>
                    <a:pt x="946061" y="959398"/>
                    <a:pt x="915666" y="999868"/>
                    <a:pt x="895803" y="1046334"/>
                  </a:cubicBezTo>
                  <a:cubicBezTo>
                    <a:pt x="874607" y="1092034"/>
                    <a:pt x="859510" y="1140266"/>
                    <a:pt x="842446" y="1187631"/>
                  </a:cubicBezTo>
                  <a:cubicBezTo>
                    <a:pt x="804620" y="1288591"/>
                    <a:pt x="772026" y="1391482"/>
                    <a:pt x="749996" y="1497105"/>
                  </a:cubicBezTo>
                  <a:cubicBezTo>
                    <a:pt x="727100" y="1430620"/>
                    <a:pt x="699972" y="1365767"/>
                    <a:pt x="666412" y="1303946"/>
                  </a:cubicBezTo>
                  <a:cubicBezTo>
                    <a:pt x="626985" y="1226269"/>
                    <a:pt x="583993" y="1150392"/>
                    <a:pt x="530003" y="1081775"/>
                  </a:cubicBezTo>
                  <a:cubicBezTo>
                    <a:pt x="496709" y="1036775"/>
                    <a:pt x="469414" y="987144"/>
                    <a:pt x="429721" y="947140"/>
                  </a:cubicBezTo>
                  <a:cubicBezTo>
                    <a:pt x="368299" y="886318"/>
                    <a:pt x="305344" y="825230"/>
                    <a:pt x="228958" y="783327"/>
                  </a:cubicBezTo>
                  <a:cubicBezTo>
                    <a:pt x="158304" y="744056"/>
                    <a:pt x="82885" y="702586"/>
                    <a:pt x="0" y="701787"/>
                  </a:cubicBezTo>
                  <a:cubicBezTo>
                    <a:pt x="101881" y="650857"/>
                    <a:pt x="198430" y="588669"/>
                    <a:pt x="287148" y="517222"/>
                  </a:cubicBezTo>
                  <a:cubicBezTo>
                    <a:pt x="353602" y="461196"/>
                    <a:pt x="417957" y="402172"/>
                    <a:pt x="477813" y="339218"/>
                  </a:cubicBezTo>
                  <a:cubicBezTo>
                    <a:pt x="580094" y="222371"/>
                    <a:pt x="637317" y="157385"/>
                    <a:pt x="668378" y="0"/>
                  </a:cubicBezTo>
                  <a:cubicBezTo>
                    <a:pt x="708804" y="85804"/>
                    <a:pt x="738865" y="176937"/>
                    <a:pt x="789956" y="257378"/>
                  </a:cubicBezTo>
                  <a:cubicBezTo>
                    <a:pt x="815318" y="301346"/>
                    <a:pt x="848145" y="339985"/>
                    <a:pt x="878106" y="380755"/>
                  </a:cubicBezTo>
                  <a:cubicBezTo>
                    <a:pt x="906068" y="423923"/>
                    <a:pt x="941695" y="460496"/>
                    <a:pt x="978988" y="495637"/>
                  </a:cubicBezTo>
                  <a:cubicBezTo>
                    <a:pt x="1026079" y="546733"/>
                    <a:pt x="1078803" y="591800"/>
                    <a:pt x="1132693" y="635502"/>
                  </a:cubicBezTo>
                  <a:cubicBezTo>
                    <a:pt x="1165321" y="660750"/>
                    <a:pt x="1200847" y="683067"/>
                    <a:pt x="1238174" y="700721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5" name="Google Shape;2415;p24"/>
            <p:cNvSpPr/>
            <p:nvPr/>
          </p:nvSpPr>
          <p:spPr>
            <a:xfrm>
              <a:off x="15549506" y="4037185"/>
              <a:ext cx="309943" cy="359736"/>
            </a:xfrm>
            <a:custGeom>
              <a:rect b="b" l="l" r="r" t="t"/>
              <a:pathLst>
                <a:path extrusionOk="0" h="359736" w="309943">
                  <a:moveTo>
                    <a:pt x="244655" y="94098"/>
                  </a:moveTo>
                  <a:cubicBezTo>
                    <a:pt x="264852" y="110886"/>
                    <a:pt x="289347" y="120678"/>
                    <a:pt x="311477" y="134435"/>
                  </a:cubicBezTo>
                  <a:cubicBezTo>
                    <a:pt x="241689" y="216875"/>
                    <a:pt x="215294" y="253781"/>
                    <a:pt x="191432" y="362068"/>
                  </a:cubicBezTo>
                  <a:cubicBezTo>
                    <a:pt x="159238" y="282726"/>
                    <a:pt x="88517" y="214676"/>
                    <a:pt x="10998" y="179435"/>
                  </a:cubicBezTo>
                  <a:cubicBezTo>
                    <a:pt x="7365" y="177703"/>
                    <a:pt x="3666" y="176005"/>
                    <a:pt x="0" y="174272"/>
                  </a:cubicBezTo>
                  <a:cubicBezTo>
                    <a:pt x="38093" y="154454"/>
                    <a:pt x="71987" y="127540"/>
                    <a:pt x="99449" y="94464"/>
                  </a:cubicBezTo>
                  <a:cubicBezTo>
                    <a:pt x="123944" y="65385"/>
                    <a:pt x="148006" y="35241"/>
                    <a:pt x="162970" y="0"/>
                  </a:cubicBezTo>
                  <a:cubicBezTo>
                    <a:pt x="182367" y="37006"/>
                    <a:pt x="212028" y="68383"/>
                    <a:pt x="244655" y="94098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6" name="Google Shape;2416;p24"/>
            <p:cNvSpPr/>
            <p:nvPr/>
          </p:nvSpPr>
          <p:spPr>
            <a:xfrm>
              <a:off x="15514647" y="5219053"/>
              <a:ext cx="339937" cy="386383"/>
            </a:xfrm>
            <a:custGeom>
              <a:rect b="b" l="l" r="r" t="t"/>
              <a:pathLst>
                <a:path extrusionOk="0" h="386383" w="339937">
                  <a:moveTo>
                    <a:pt x="272084" y="113417"/>
                  </a:moveTo>
                  <a:cubicBezTo>
                    <a:pt x="291713" y="137833"/>
                    <a:pt x="318209" y="155220"/>
                    <a:pt x="340704" y="176671"/>
                  </a:cubicBezTo>
                  <a:cubicBezTo>
                    <a:pt x="313976" y="199554"/>
                    <a:pt x="282282" y="215775"/>
                    <a:pt x="256587" y="239858"/>
                  </a:cubicBezTo>
                  <a:cubicBezTo>
                    <a:pt x="211628" y="283659"/>
                    <a:pt x="175935" y="336021"/>
                    <a:pt x="143207" y="389348"/>
                  </a:cubicBezTo>
                  <a:cubicBezTo>
                    <a:pt x="142974" y="386451"/>
                    <a:pt x="142707" y="383553"/>
                    <a:pt x="142441" y="380655"/>
                  </a:cubicBezTo>
                  <a:cubicBezTo>
                    <a:pt x="137208" y="324662"/>
                    <a:pt x="119712" y="266405"/>
                    <a:pt x="81418" y="223603"/>
                  </a:cubicBezTo>
                  <a:cubicBezTo>
                    <a:pt x="58056" y="196923"/>
                    <a:pt x="26262" y="180002"/>
                    <a:pt x="0" y="156652"/>
                  </a:cubicBezTo>
                  <a:cubicBezTo>
                    <a:pt x="85618" y="127274"/>
                    <a:pt x="157205" y="79109"/>
                    <a:pt x="203896" y="0"/>
                  </a:cubicBezTo>
                  <a:cubicBezTo>
                    <a:pt x="223492" y="39471"/>
                    <a:pt x="242622" y="80141"/>
                    <a:pt x="272084" y="113417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7" name="Google Shape;2417;p24"/>
          <p:cNvGrpSpPr/>
          <p:nvPr/>
        </p:nvGrpSpPr>
        <p:grpSpPr>
          <a:xfrm rot="3639696">
            <a:off x="8359636" y="3890999"/>
            <a:ext cx="891241" cy="834363"/>
            <a:chOff x="16716048" y="7779921"/>
            <a:chExt cx="1782362" cy="1668614"/>
          </a:xfrm>
        </p:grpSpPr>
        <p:sp>
          <p:nvSpPr>
            <p:cNvPr id="2418" name="Google Shape;2418;p24"/>
            <p:cNvSpPr/>
            <p:nvPr/>
          </p:nvSpPr>
          <p:spPr>
            <a:xfrm>
              <a:off x="16716048" y="7779921"/>
              <a:ext cx="1782362" cy="1668614"/>
            </a:xfrm>
            <a:custGeom>
              <a:rect b="b" l="l" r="r" t="t"/>
              <a:pathLst>
                <a:path extrusionOk="0" h="1668614" w="1782362">
                  <a:moveTo>
                    <a:pt x="1762369" y="781217"/>
                  </a:moveTo>
                  <a:cubicBezTo>
                    <a:pt x="1743084" y="741677"/>
                    <a:pt x="1709005" y="710479"/>
                    <a:pt x="1671112" y="688944"/>
                  </a:cubicBezTo>
                  <a:cubicBezTo>
                    <a:pt x="1638673" y="671260"/>
                    <a:pt x="1601279" y="663594"/>
                    <a:pt x="1564562" y="662703"/>
                  </a:cubicBezTo>
                  <a:cubicBezTo>
                    <a:pt x="1501502" y="661704"/>
                    <a:pt x="1439369" y="677856"/>
                    <a:pt x="1383296" y="706343"/>
                  </a:cubicBezTo>
                  <a:cubicBezTo>
                    <a:pt x="1317206" y="740607"/>
                    <a:pt x="1255928" y="786815"/>
                    <a:pt x="1211690" y="847213"/>
                  </a:cubicBezTo>
                  <a:cubicBezTo>
                    <a:pt x="1196576" y="867821"/>
                    <a:pt x="1180927" y="888144"/>
                    <a:pt x="1167987" y="910214"/>
                  </a:cubicBezTo>
                  <a:cubicBezTo>
                    <a:pt x="1149593" y="942695"/>
                    <a:pt x="1134906" y="977350"/>
                    <a:pt x="1123784" y="1012969"/>
                  </a:cubicBezTo>
                  <a:cubicBezTo>
                    <a:pt x="1116619" y="1036857"/>
                    <a:pt x="1112092" y="1061423"/>
                    <a:pt x="1109062" y="1086167"/>
                  </a:cubicBezTo>
                  <a:cubicBezTo>
                    <a:pt x="1107493" y="1098004"/>
                    <a:pt x="1105925" y="1109841"/>
                    <a:pt x="1103928" y="1121607"/>
                  </a:cubicBezTo>
                  <a:cubicBezTo>
                    <a:pt x="1103679" y="1123746"/>
                    <a:pt x="1102182" y="1125280"/>
                    <a:pt x="1100863" y="1126884"/>
                  </a:cubicBezTo>
                  <a:cubicBezTo>
                    <a:pt x="1098439" y="1129772"/>
                    <a:pt x="1098760" y="1134086"/>
                    <a:pt x="1100970" y="1136974"/>
                  </a:cubicBezTo>
                  <a:cubicBezTo>
                    <a:pt x="1100043" y="1139755"/>
                    <a:pt x="1099081" y="1142536"/>
                    <a:pt x="1098189" y="1145317"/>
                  </a:cubicBezTo>
                  <a:cubicBezTo>
                    <a:pt x="1095444" y="1154516"/>
                    <a:pt x="1092379" y="1163679"/>
                    <a:pt x="1089634" y="1172914"/>
                  </a:cubicBezTo>
                  <a:cubicBezTo>
                    <a:pt x="1088850" y="1175802"/>
                    <a:pt x="1089777" y="1178796"/>
                    <a:pt x="1091773" y="1180793"/>
                  </a:cubicBezTo>
                  <a:cubicBezTo>
                    <a:pt x="1085998" y="1179010"/>
                    <a:pt x="1080259" y="1177121"/>
                    <a:pt x="1074591" y="1175088"/>
                  </a:cubicBezTo>
                  <a:cubicBezTo>
                    <a:pt x="1045467" y="1165070"/>
                    <a:pt x="1018482" y="1150237"/>
                    <a:pt x="991141" y="1136332"/>
                  </a:cubicBezTo>
                  <a:cubicBezTo>
                    <a:pt x="964512" y="1122142"/>
                    <a:pt x="940700" y="1103031"/>
                    <a:pt x="914998" y="1087415"/>
                  </a:cubicBezTo>
                  <a:cubicBezTo>
                    <a:pt x="884769" y="1067092"/>
                    <a:pt x="857642" y="1042491"/>
                    <a:pt x="827912" y="1021526"/>
                  </a:cubicBezTo>
                  <a:cubicBezTo>
                    <a:pt x="814259" y="1012220"/>
                    <a:pt x="800000" y="1003841"/>
                    <a:pt x="786312" y="994607"/>
                  </a:cubicBezTo>
                  <a:cubicBezTo>
                    <a:pt x="785278" y="993894"/>
                    <a:pt x="784244" y="993217"/>
                    <a:pt x="783175" y="992575"/>
                  </a:cubicBezTo>
                  <a:cubicBezTo>
                    <a:pt x="799537" y="990863"/>
                    <a:pt x="815827" y="988688"/>
                    <a:pt x="831940" y="985729"/>
                  </a:cubicBezTo>
                  <a:cubicBezTo>
                    <a:pt x="857784" y="979418"/>
                    <a:pt x="883593" y="972181"/>
                    <a:pt x="907940" y="961306"/>
                  </a:cubicBezTo>
                  <a:cubicBezTo>
                    <a:pt x="932929" y="950360"/>
                    <a:pt x="955814" y="935386"/>
                    <a:pt x="978735" y="920660"/>
                  </a:cubicBezTo>
                  <a:cubicBezTo>
                    <a:pt x="1012244" y="899553"/>
                    <a:pt x="1045324" y="877412"/>
                    <a:pt x="1074163" y="850136"/>
                  </a:cubicBezTo>
                  <a:cubicBezTo>
                    <a:pt x="1112056" y="812200"/>
                    <a:pt x="1144994" y="768096"/>
                    <a:pt x="1167452" y="719214"/>
                  </a:cubicBezTo>
                  <a:cubicBezTo>
                    <a:pt x="1180285" y="689194"/>
                    <a:pt x="1187521" y="657176"/>
                    <a:pt x="1193260" y="625123"/>
                  </a:cubicBezTo>
                  <a:cubicBezTo>
                    <a:pt x="1199534" y="593034"/>
                    <a:pt x="1202422" y="560161"/>
                    <a:pt x="1200675" y="527466"/>
                  </a:cubicBezTo>
                  <a:cubicBezTo>
                    <a:pt x="1197217" y="487926"/>
                    <a:pt x="1188769" y="448671"/>
                    <a:pt x="1176649" y="410877"/>
                  </a:cubicBezTo>
                  <a:cubicBezTo>
                    <a:pt x="1167630" y="385848"/>
                    <a:pt x="1154120" y="362744"/>
                    <a:pt x="1142000" y="339177"/>
                  </a:cubicBezTo>
                  <a:cubicBezTo>
                    <a:pt x="1129381" y="315752"/>
                    <a:pt x="1117082" y="291828"/>
                    <a:pt x="1100150" y="271184"/>
                  </a:cubicBezTo>
                  <a:cubicBezTo>
                    <a:pt x="1065073" y="231608"/>
                    <a:pt x="1017805" y="201480"/>
                    <a:pt x="965546" y="191212"/>
                  </a:cubicBezTo>
                  <a:cubicBezTo>
                    <a:pt x="894679" y="177449"/>
                    <a:pt x="873433" y="180801"/>
                    <a:pt x="806203" y="202835"/>
                  </a:cubicBezTo>
                  <a:cubicBezTo>
                    <a:pt x="772302" y="208326"/>
                    <a:pt x="742537" y="225725"/>
                    <a:pt x="712308" y="241056"/>
                  </a:cubicBezTo>
                  <a:cubicBezTo>
                    <a:pt x="682721" y="255782"/>
                    <a:pt x="654702" y="274536"/>
                    <a:pt x="631246" y="297925"/>
                  </a:cubicBezTo>
                  <a:cubicBezTo>
                    <a:pt x="617201" y="313007"/>
                    <a:pt x="605117" y="329764"/>
                    <a:pt x="592604" y="346094"/>
                  </a:cubicBezTo>
                  <a:cubicBezTo>
                    <a:pt x="569006" y="374046"/>
                    <a:pt x="556030" y="407704"/>
                    <a:pt x="542413" y="441255"/>
                  </a:cubicBezTo>
                  <a:cubicBezTo>
                    <a:pt x="534820" y="459688"/>
                    <a:pt x="525374" y="477408"/>
                    <a:pt x="519955" y="496661"/>
                  </a:cubicBezTo>
                  <a:cubicBezTo>
                    <a:pt x="514680" y="515843"/>
                    <a:pt x="512006" y="535631"/>
                    <a:pt x="509546" y="555348"/>
                  </a:cubicBezTo>
                  <a:cubicBezTo>
                    <a:pt x="505875" y="586581"/>
                    <a:pt x="501098" y="617814"/>
                    <a:pt x="501490" y="649368"/>
                  </a:cubicBezTo>
                  <a:cubicBezTo>
                    <a:pt x="502453" y="678996"/>
                    <a:pt x="509119" y="708269"/>
                    <a:pt x="516105" y="737041"/>
                  </a:cubicBezTo>
                  <a:cubicBezTo>
                    <a:pt x="515179" y="735972"/>
                    <a:pt x="514216" y="734867"/>
                    <a:pt x="513325" y="733797"/>
                  </a:cubicBezTo>
                  <a:cubicBezTo>
                    <a:pt x="467126" y="670047"/>
                    <a:pt x="437682" y="595780"/>
                    <a:pt x="417291" y="519979"/>
                  </a:cubicBezTo>
                  <a:cubicBezTo>
                    <a:pt x="400359" y="462255"/>
                    <a:pt x="394477" y="402142"/>
                    <a:pt x="381323" y="343598"/>
                  </a:cubicBezTo>
                  <a:cubicBezTo>
                    <a:pt x="374301" y="312151"/>
                    <a:pt x="364070" y="281560"/>
                    <a:pt x="352520" y="251503"/>
                  </a:cubicBezTo>
                  <a:cubicBezTo>
                    <a:pt x="332807" y="198664"/>
                    <a:pt x="301652" y="151101"/>
                    <a:pt x="267359" y="106676"/>
                  </a:cubicBezTo>
                  <a:cubicBezTo>
                    <a:pt x="228824" y="56617"/>
                    <a:pt x="188721" y="23637"/>
                    <a:pt x="125305" y="11658"/>
                  </a:cubicBezTo>
                  <a:cubicBezTo>
                    <a:pt x="95825" y="6238"/>
                    <a:pt x="63778" y="-6740"/>
                    <a:pt x="34333" y="4348"/>
                  </a:cubicBezTo>
                  <a:cubicBezTo>
                    <a:pt x="33157" y="4919"/>
                    <a:pt x="32265" y="5668"/>
                    <a:pt x="31588" y="6666"/>
                  </a:cubicBezTo>
                  <a:cubicBezTo>
                    <a:pt x="31160" y="6737"/>
                    <a:pt x="30733" y="6880"/>
                    <a:pt x="30341" y="7165"/>
                  </a:cubicBezTo>
                  <a:cubicBezTo>
                    <a:pt x="28986" y="7914"/>
                    <a:pt x="28023" y="9162"/>
                    <a:pt x="27346" y="10517"/>
                  </a:cubicBezTo>
                  <a:cubicBezTo>
                    <a:pt x="21500" y="26704"/>
                    <a:pt x="19112" y="43996"/>
                    <a:pt x="14335" y="60539"/>
                  </a:cubicBezTo>
                  <a:cubicBezTo>
                    <a:pt x="9380" y="79543"/>
                    <a:pt x="5494" y="98796"/>
                    <a:pt x="1359" y="118014"/>
                  </a:cubicBezTo>
                  <a:cubicBezTo>
                    <a:pt x="112" y="123112"/>
                    <a:pt x="-1314" y="129245"/>
                    <a:pt x="2286" y="133702"/>
                  </a:cubicBezTo>
                  <a:cubicBezTo>
                    <a:pt x="9808" y="141189"/>
                    <a:pt x="21250" y="136590"/>
                    <a:pt x="30590" y="136768"/>
                  </a:cubicBezTo>
                  <a:cubicBezTo>
                    <a:pt x="46881" y="136126"/>
                    <a:pt x="63279" y="136269"/>
                    <a:pt x="79427" y="138622"/>
                  </a:cubicBezTo>
                  <a:cubicBezTo>
                    <a:pt x="121277" y="142508"/>
                    <a:pt x="151185" y="176558"/>
                    <a:pt x="175247" y="207969"/>
                  </a:cubicBezTo>
                  <a:cubicBezTo>
                    <a:pt x="188080" y="226189"/>
                    <a:pt x="201768" y="244194"/>
                    <a:pt x="209967" y="265087"/>
                  </a:cubicBezTo>
                  <a:cubicBezTo>
                    <a:pt x="227898" y="312115"/>
                    <a:pt x="231819" y="362601"/>
                    <a:pt x="235918" y="412517"/>
                  </a:cubicBezTo>
                  <a:cubicBezTo>
                    <a:pt x="243725" y="512919"/>
                    <a:pt x="251389" y="615211"/>
                    <a:pt x="285789" y="710622"/>
                  </a:cubicBezTo>
                  <a:cubicBezTo>
                    <a:pt x="296768" y="741783"/>
                    <a:pt x="311490" y="771519"/>
                    <a:pt x="329350" y="799329"/>
                  </a:cubicBezTo>
                  <a:cubicBezTo>
                    <a:pt x="346532" y="827211"/>
                    <a:pt x="365282" y="854700"/>
                    <a:pt x="389451" y="877055"/>
                  </a:cubicBezTo>
                  <a:cubicBezTo>
                    <a:pt x="432085" y="913779"/>
                    <a:pt x="482954" y="940270"/>
                    <a:pt x="534713" y="961734"/>
                  </a:cubicBezTo>
                  <a:cubicBezTo>
                    <a:pt x="559203" y="972395"/>
                    <a:pt x="584120" y="982841"/>
                    <a:pt x="610286" y="988296"/>
                  </a:cubicBezTo>
                  <a:cubicBezTo>
                    <a:pt x="609929" y="989651"/>
                    <a:pt x="610036" y="991149"/>
                    <a:pt x="610749" y="992361"/>
                  </a:cubicBezTo>
                  <a:cubicBezTo>
                    <a:pt x="622156" y="1014894"/>
                    <a:pt x="635524" y="1036358"/>
                    <a:pt x="649711" y="1057216"/>
                  </a:cubicBezTo>
                  <a:cubicBezTo>
                    <a:pt x="692524" y="1118933"/>
                    <a:pt x="745852" y="1174304"/>
                    <a:pt x="807165" y="1217838"/>
                  </a:cubicBezTo>
                  <a:cubicBezTo>
                    <a:pt x="857642" y="1255453"/>
                    <a:pt x="912039" y="1287470"/>
                    <a:pt x="970857" y="1310182"/>
                  </a:cubicBezTo>
                  <a:cubicBezTo>
                    <a:pt x="999946" y="1321413"/>
                    <a:pt x="1029069" y="1332894"/>
                    <a:pt x="1058942" y="1341914"/>
                  </a:cubicBezTo>
                  <a:cubicBezTo>
                    <a:pt x="1057765" y="1346478"/>
                    <a:pt x="1056482" y="1351006"/>
                    <a:pt x="1055199" y="1355534"/>
                  </a:cubicBezTo>
                  <a:cubicBezTo>
                    <a:pt x="1042152" y="1409835"/>
                    <a:pt x="1004508" y="1459323"/>
                    <a:pt x="951715" y="1480431"/>
                  </a:cubicBezTo>
                  <a:cubicBezTo>
                    <a:pt x="931075" y="1486064"/>
                    <a:pt x="908867" y="1486171"/>
                    <a:pt x="887764" y="1482891"/>
                  </a:cubicBezTo>
                  <a:cubicBezTo>
                    <a:pt x="848516" y="1474512"/>
                    <a:pt x="807629" y="1459751"/>
                    <a:pt x="776580" y="1432832"/>
                  </a:cubicBezTo>
                  <a:cubicBezTo>
                    <a:pt x="728920" y="1393256"/>
                    <a:pt x="686250" y="1347904"/>
                    <a:pt x="640800" y="1305832"/>
                  </a:cubicBezTo>
                  <a:cubicBezTo>
                    <a:pt x="599520" y="1267254"/>
                    <a:pt x="550755" y="1236235"/>
                    <a:pt x="496357" y="1220048"/>
                  </a:cubicBezTo>
                  <a:cubicBezTo>
                    <a:pt x="455184" y="1206963"/>
                    <a:pt x="410269" y="1199832"/>
                    <a:pt x="367278" y="1206999"/>
                  </a:cubicBezTo>
                  <a:cubicBezTo>
                    <a:pt x="328530" y="1214665"/>
                    <a:pt x="294237" y="1235594"/>
                    <a:pt x="261976" y="1257450"/>
                  </a:cubicBezTo>
                  <a:cubicBezTo>
                    <a:pt x="234100" y="1275134"/>
                    <a:pt x="204941" y="1291392"/>
                    <a:pt x="180487" y="1313854"/>
                  </a:cubicBezTo>
                  <a:cubicBezTo>
                    <a:pt x="168117" y="1325228"/>
                    <a:pt x="156140" y="1337315"/>
                    <a:pt x="147299" y="1351719"/>
                  </a:cubicBezTo>
                  <a:cubicBezTo>
                    <a:pt x="141346" y="1359171"/>
                    <a:pt x="140597" y="1369154"/>
                    <a:pt x="145374" y="1377354"/>
                  </a:cubicBezTo>
                  <a:cubicBezTo>
                    <a:pt x="164089" y="1407839"/>
                    <a:pt x="190896" y="1432690"/>
                    <a:pt x="214138" y="1459680"/>
                  </a:cubicBezTo>
                  <a:cubicBezTo>
                    <a:pt x="225153" y="1472159"/>
                    <a:pt x="235597" y="1485101"/>
                    <a:pt x="245365" y="1498543"/>
                  </a:cubicBezTo>
                  <a:cubicBezTo>
                    <a:pt x="247824" y="1501823"/>
                    <a:pt x="250177" y="1505246"/>
                    <a:pt x="252708" y="1508490"/>
                  </a:cubicBezTo>
                  <a:cubicBezTo>
                    <a:pt x="257128" y="1515193"/>
                    <a:pt x="267216" y="1514587"/>
                    <a:pt x="271138" y="1507742"/>
                  </a:cubicBezTo>
                  <a:cubicBezTo>
                    <a:pt x="275558" y="1499898"/>
                    <a:pt x="275807" y="1490343"/>
                    <a:pt x="278018" y="1481679"/>
                  </a:cubicBezTo>
                  <a:cubicBezTo>
                    <a:pt x="282794" y="1460821"/>
                    <a:pt x="289460" y="1437646"/>
                    <a:pt x="299085" y="1417679"/>
                  </a:cubicBezTo>
                  <a:cubicBezTo>
                    <a:pt x="310777" y="1395538"/>
                    <a:pt x="328351" y="1376107"/>
                    <a:pt x="349954" y="1363271"/>
                  </a:cubicBezTo>
                  <a:cubicBezTo>
                    <a:pt x="368419" y="1355106"/>
                    <a:pt x="389380" y="1354785"/>
                    <a:pt x="409235" y="1355641"/>
                  </a:cubicBezTo>
                  <a:cubicBezTo>
                    <a:pt x="436683" y="1356212"/>
                    <a:pt x="458500" y="1374894"/>
                    <a:pt x="476145" y="1394148"/>
                  </a:cubicBezTo>
                  <a:cubicBezTo>
                    <a:pt x="491687" y="1411119"/>
                    <a:pt x="505910" y="1427770"/>
                    <a:pt x="520847" y="1446274"/>
                  </a:cubicBezTo>
                  <a:cubicBezTo>
                    <a:pt x="550184" y="1484246"/>
                    <a:pt x="575244" y="1525747"/>
                    <a:pt x="611284" y="1558085"/>
                  </a:cubicBezTo>
                  <a:cubicBezTo>
                    <a:pt x="643366" y="1590032"/>
                    <a:pt x="679726" y="1617485"/>
                    <a:pt x="720329" y="1637666"/>
                  </a:cubicBezTo>
                  <a:cubicBezTo>
                    <a:pt x="758685" y="1659557"/>
                    <a:pt x="802032" y="1670432"/>
                    <a:pt x="846092" y="1670967"/>
                  </a:cubicBezTo>
                  <a:cubicBezTo>
                    <a:pt x="911219" y="1671466"/>
                    <a:pt x="979021" y="1645367"/>
                    <a:pt x="1034202" y="1611995"/>
                  </a:cubicBezTo>
                  <a:cubicBezTo>
                    <a:pt x="1061437" y="1593561"/>
                    <a:pt x="1083146" y="1568496"/>
                    <a:pt x="1105675" y="1544858"/>
                  </a:cubicBezTo>
                  <a:cubicBezTo>
                    <a:pt x="1135369" y="1514623"/>
                    <a:pt x="1162354" y="1481001"/>
                    <a:pt x="1177077" y="1440783"/>
                  </a:cubicBezTo>
                  <a:cubicBezTo>
                    <a:pt x="1185418" y="1419890"/>
                    <a:pt x="1192262" y="1398319"/>
                    <a:pt x="1196576" y="1376214"/>
                  </a:cubicBezTo>
                  <a:cubicBezTo>
                    <a:pt x="1197075" y="1373040"/>
                    <a:pt x="1198287" y="1368940"/>
                    <a:pt x="1198821" y="1365089"/>
                  </a:cubicBezTo>
                  <a:cubicBezTo>
                    <a:pt x="1209230" y="1365910"/>
                    <a:pt x="1219675" y="1366658"/>
                    <a:pt x="1230084" y="1367264"/>
                  </a:cubicBezTo>
                  <a:cubicBezTo>
                    <a:pt x="1319701" y="1372862"/>
                    <a:pt x="1402973" y="1348011"/>
                    <a:pt x="1481183" y="1305690"/>
                  </a:cubicBezTo>
                  <a:cubicBezTo>
                    <a:pt x="1515405" y="1290715"/>
                    <a:pt x="1547523" y="1271854"/>
                    <a:pt x="1575862" y="1247395"/>
                  </a:cubicBezTo>
                  <a:cubicBezTo>
                    <a:pt x="1614575" y="1215520"/>
                    <a:pt x="1654999" y="1184786"/>
                    <a:pt x="1685371" y="1144390"/>
                  </a:cubicBezTo>
                  <a:cubicBezTo>
                    <a:pt x="1730001" y="1086203"/>
                    <a:pt x="1760872" y="1016855"/>
                    <a:pt x="1774524" y="944834"/>
                  </a:cubicBezTo>
                  <a:cubicBezTo>
                    <a:pt x="1786110" y="890568"/>
                    <a:pt x="1787001" y="832167"/>
                    <a:pt x="1762369" y="781217"/>
                  </a:cubicBezTo>
                  <a:close/>
                  <a:moveTo>
                    <a:pt x="1026396" y="619169"/>
                  </a:moveTo>
                  <a:cubicBezTo>
                    <a:pt x="1022724" y="650830"/>
                    <a:pt x="1016557" y="682740"/>
                    <a:pt x="1004045" y="712191"/>
                  </a:cubicBezTo>
                  <a:cubicBezTo>
                    <a:pt x="988966" y="745064"/>
                    <a:pt x="959272" y="768274"/>
                    <a:pt x="928972" y="786565"/>
                  </a:cubicBezTo>
                  <a:cubicBezTo>
                    <a:pt x="891578" y="809776"/>
                    <a:pt x="849372" y="824501"/>
                    <a:pt x="805704" y="829885"/>
                  </a:cubicBezTo>
                  <a:cubicBezTo>
                    <a:pt x="772195" y="834912"/>
                    <a:pt x="737974" y="838905"/>
                    <a:pt x="704073" y="834342"/>
                  </a:cubicBezTo>
                  <a:cubicBezTo>
                    <a:pt x="681794" y="807102"/>
                    <a:pt x="662936" y="776475"/>
                    <a:pt x="649177" y="744065"/>
                  </a:cubicBezTo>
                  <a:cubicBezTo>
                    <a:pt x="643081" y="727629"/>
                    <a:pt x="638554" y="710622"/>
                    <a:pt x="634240" y="693615"/>
                  </a:cubicBezTo>
                  <a:cubicBezTo>
                    <a:pt x="619482" y="634571"/>
                    <a:pt x="625507" y="571428"/>
                    <a:pt x="643188" y="513668"/>
                  </a:cubicBezTo>
                  <a:cubicBezTo>
                    <a:pt x="651708" y="488247"/>
                    <a:pt x="668925" y="467496"/>
                    <a:pt x="685786" y="447173"/>
                  </a:cubicBezTo>
                  <a:cubicBezTo>
                    <a:pt x="713948" y="411412"/>
                    <a:pt x="754158" y="385420"/>
                    <a:pt x="797006" y="370338"/>
                  </a:cubicBezTo>
                  <a:cubicBezTo>
                    <a:pt x="836325" y="356612"/>
                    <a:pt x="880919" y="361068"/>
                    <a:pt x="916602" y="382710"/>
                  </a:cubicBezTo>
                  <a:cubicBezTo>
                    <a:pt x="938525" y="394583"/>
                    <a:pt x="960912" y="407205"/>
                    <a:pt x="976418" y="427278"/>
                  </a:cubicBezTo>
                  <a:cubicBezTo>
                    <a:pt x="1006647" y="461328"/>
                    <a:pt x="1018126" y="507072"/>
                    <a:pt x="1023152" y="551355"/>
                  </a:cubicBezTo>
                  <a:cubicBezTo>
                    <a:pt x="1025148" y="573282"/>
                    <a:pt x="1028178" y="596528"/>
                    <a:pt x="1026396" y="619169"/>
                  </a:cubicBezTo>
                  <a:close/>
                  <a:moveTo>
                    <a:pt x="1599390" y="800185"/>
                  </a:moveTo>
                  <a:cubicBezTo>
                    <a:pt x="1650650" y="815730"/>
                    <a:pt x="1642630" y="879444"/>
                    <a:pt x="1628763" y="919591"/>
                  </a:cubicBezTo>
                  <a:cubicBezTo>
                    <a:pt x="1616429" y="955494"/>
                    <a:pt x="1593436" y="984160"/>
                    <a:pt x="1571264" y="1015001"/>
                  </a:cubicBezTo>
                  <a:cubicBezTo>
                    <a:pt x="1540714" y="1061316"/>
                    <a:pt x="1497724" y="1095366"/>
                    <a:pt x="1454483" y="1129095"/>
                  </a:cubicBezTo>
                  <a:cubicBezTo>
                    <a:pt x="1404114" y="1172272"/>
                    <a:pt x="1312465" y="1200795"/>
                    <a:pt x="1246624" y="1203184"/>
                  </a:cubicBezTo>
                  <a:cubicBezTo>
                    <a:pt x="1244949" y="1203148"/>
                    <a:pt x="1243309" y="1203148"/>
                    <a:pt x="1241669" y="1203113"/>
                  </a:cubicBezTo>
                  <a:cubicBezTo>
                    <a:pt x="1261846" y="1153910"/>
                    <a:pt x="1274607" y="1101890"/>
                    <a:pt x="1298028" y="1054078"/>
                  </a:cubicBezTo>
                  <a:cubicBezTo>
                    <a:pt x="1308615" y="1033827"/>
                    <a:pt x="1321092" y="1014645"/>
                    <a:pt x="1332891" y="995035"/>
                  </a:cubicBezTo>
                  <a:cubicBezTo>
                    <a:pt x="1352497" y="963445"/>
                    <a:pt x="1370677" y="931000"/>
                    <a:pt x="1390532" y="899589"/>
                  </a:cubicBezTo>
                  <a:cubicBezTo>
                    <a:pt x="1411885" y="868463"/>
                    <a:pt x="1437515" y="840296"/>
                    <a:pt x="1466675" y="816336"/>
                  </a:cubicBezTo>
                  <a:cubicBezTo>
                    <a:pt x="1504603" y="782037"/>
                    <a:pt x="1553797" y="783927"/>
                    <a:pt x="1599390" y="8001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9" name="Google Shape;2419;p24"/>
            <p:cNvSpPr/>
            <p:nvPr/>
          </p:nvSpPr>
          <p:spPr>
            <a:xfrm>
              <a:off x="16716048" y="7779921"/>
              <a:ext cx="1782362" cy="1668614"/>
            </a:xfrm>
            <a:custGeom>
              <a:rect b="b" l="l" r="r" t="t"/>
              <a:pathLst>
                <a:path extrusionOk="0" h="1668614" w="1782362">
                  <a:moveTo>
                    <a:pt x="1762369" y="781217"/>
                  </a:moveTo>
                  <a:cubicBezTo>
                    <a:pt x="1743084" y="741677"/>
                    <a:pt x="1709005" y="710479"/>
                    <a:pt x="1671112" y="688944"/>
                  </a:cubicBezTo>
                  <a:cubicBezTo>
                    <a:pt x="1638673" y="671260"/>
                    <a:pt x="1601279" y="663594"/>
                    <a:pt x="1564562" y="662703"/>
                  </a:cubicBezTo>
                  <a:cubicBezTo>
                    <a:pt x="1501502" y="661704"/>
                    <a:pt x="1439369" y="677856"/>
                    <a:pt x="1383296" y="706343"/>
                  </a:cubicBezTo>
                  <a:cubicBezTo>
                    <a:pt x="1317206" y="740607"/>
                    <a:pt x="1255928" y="786815"/>
                    <a:pt x="1211690" y="847213"/>
                  </a:cubicBezTo>
                  <a:cubicBezTo>
                    <a:pt x="1196576" y="867821"/>
                    <a:pt x="1180927" y="888144"/>
                    <a:pt x="1167987" y="910214"/>
                  </a:cubicBezTo>
                  <a:cubicBezTo>
                    <a:pt x="1149593" y="942695"/>
                    <a:pt x="1134906" y="977350"/>
                    <a:pt x="1123784" y="1012969"/>
                  </a:cubicBezTo>
                  <a:cubicBezTo>
                    <a:pt x="1116619" y="1036857"/>
                    <a:pt x="1112092" y="1061423"/>
                    <a:pt x="1109062" y="1086167"/>
                  </a:cubicBezTo>
                  <a:cubicBezTo>
                    <a:pt x="1107493" y="1098004"/>
                    <a:pt x="1105925" y="1109841"/>
                    <a:pt x="1103928" y="1121607"/>
                  </a:cubicBezTo>
                  <a:cubicBezTo>
                    <a:pt x="1103679" y="1123746"/>
                    <a:pt x="1102182" y="1125280"/>
                    <a:pt x="1100863" y="1126884"/>
                  </a:cubicBezTo>
                  <a:cubicBezTo>
                    <a:pt x="1098439" y="1129772"/>
                    <a:pt x="1098760" y="1134086"/>
                    <a:pt x="1100970" y="1136974"/>
                  </a:cubicBezTo>
                  <a:cubicBezTo>
                    <a:pt x="1100043" y="1139755"/>
                    <a:pt x="1099081" y="1142536"/>
                    <a:pt x="1098189" y="1145317"/>
                  </a:cubicBezTo>
                  <a:cubicBezTo>
                    <a:pt x="1095444" y="1154516"/>
                    <a:pt x="1092379" y="1163679"/>
                    <a:pt x="1089634" y="1172914"/>
                  </a:cubicBezTo>
                  <a:cubicBezTo>
                    <a:pt x="1088850" y="1175802"/>
                    <a:pt x="1089777" y="1178796"/>
                    <a:pt x="1091773" y="1180793"/>
                  </a:cubicBezTo>
                  <a:cubicBezTo>
                    <a:pt x="1085998" y="1179010"/>
                    <a:pt x="1080259" y="1177121"/>
                    <a:pt x="1074591" y="1175088"/>
                  </a:cubicBezTo>
                  <a:cubicBezTo>
                    <a:pt x="1045467" y="1165070"/>
                    <a:pt x="1018482" y="1150237"/>
                    <a:pt x="991141" y="1136332"/>
                  </a:cubicBezTo>
                  <a:cubicBezTo>
                    <a:pt x="964512" y="1122142"/>
                    <a:pt x="940700" y="1103031"/>
                    <a:pt x="914998" y="1087415"/>
                  </a:cubicBezTo>
                  <a:cubicBezTo>
                    <a:pt x="884769" y="1067092"/>
                    <a:pt x="857642" y="1042491"/>
                    <a:pt x="827912" y="1021526"/>
                  </a:cubicBezTo>
                  <a:cubicBezTo>
                    <a:pt x="814259" y="1012220"/>
                    <a:pt x="800000" y="1003841"/>
                    <a:pt x="786312" y="994607"/>
                  </a:cubicBezTo>
                  <a:cubicBezTo>
                    <a:pt x="785278" y="993894"/>
                    <a:pt x="784244" y="993217"/>
                    <a:pt x="783175" y="992575"/>
                  </a:cubicBezTo>
                  <a:cubicBezTo>
                    <a:pt x="799537" y="990863"/>
                    <a:pt x="815827" y="988688"/>
                    <a:pt x="831940" y="985729"/>
                  </a:cubicBezTo>
                  <a:cubicBezTo>
                    <a:pt x="857784" y="979418"/>
                    <a:pt x="883593" y="972181"/>
                    <a:pt x="907940" y="961306"/>
                  </a:cubicBezTo>
                  <a:cubicBezTo>
                    <a:pt x="932929" y="950360"/>
                    <a:pt x="955814" y="935386"/>
                    <a:pt x="978735" y="920660"/>
                  </a:cubicBezTo>
                  <a:cubicBezTo>
                    <a:pt x="1012244" y="899553"/>
                    <a:pt x="1045324" y="877412"/>
                    <a:pt x="1074163" y="850136"/>
                  </a:cubicBezTo>
                  <a:cubicBezTo>
                    <a:pt x="1112056" y="812200"/>
                    <a:pt x="1144994" y="768096"/>
                    <a:pt x="1167452" y="719214"/>
                  </a:cubicBezTo>
                  <a:cubicBezTo>
                    <a:pt x="1180285" y="689194"/>
                    <a:pt x="1187521" y="657176"/>
                    <a:pt x="1193260" y="625123"/>
                  </a:cubicBezTo>
                  <a:cubicBezTo>
                    <a:pt x="1199534" y="593034"/>
                    <a:pt x="1202422" y="560161"/>
                    <a:pt x="1200675" y="527466"/>
                  </a:cubicBezTo>
                  <a:cubicBezTo>
                    <a:pt x="1197217" y="487926"/>
                    <a:pt x="1188769" y="448671"/>
                    <a:pt x="1176649" y="410877"/>
                  </a:cubicBezTo>
                  <a:cubicBezTo>
                    <a:pt x="1167630" y="385848"/>
                    <a:pt x="1154120" y="362744"/>
                    <a:pt x="1142000" y="339177"/>
                  </a:cubicBezTo>
                  <a:cubicBezTo>
                    <a:pt x="1129381" y="315752"/>
                    <a:pt x="1117082" y="291828"/>
                    <a:pt x="1100150" y="271184"/>
                  </a:cubicBezTo>
                  <a:cubicBezTo>
                    <a:pt x="1065073" y="231608"/>
                    <a:pt x="1017805" y="201480"/>
                    <a:pt x="965546" y="191212"/>
                  </a:cubicBezTo>
                  <a:cubicBezTo>
                    <a:pt x="894679" y="177449"/>
                    <a:pt x="873433" y="180801"/>
                    <a:pt x="806203" y="202835"/>
                  </a:cubicBezTo>
                  <a:cubicBezTo>
                    <a:pt x="772302" y="208326"/>
                    <a:pt x="742537" y="225725"/>
                    <a:pt x="712308" y="241056"/>
                  </a:cubicBezTo>
                  <a:cubicBezTo>
                    <a:pt x="682721" y="255782"/>
                    <a:pt x="654702" y="274536"/>
                    <a:pt x="631246" y="297925"/>
                  </a:cubicBezTo>
                  <a:cubicBezTo>
                    <a:pt x="617201" y="313007"/>
                    <a:pt x="605117" y="329764"/>
                    <a:pt x="592604" y="346094"/>
                  </a:cubicBezTo>
                  <a:cubicBezTo>
                    <a:pt x="569006" y="374046"/>
                    <a:pt x="556030" y="407704"/>
                    <a:pt x="542413" y="441255"/>
                  </a:cubicBezTo>
                  <a:cubicBezTo>
                    <a:pt x="534820" y="459688"/>
                    <a:pt x="525374" y="477408"/>
                    <a:pt x="519955" y="496661"/>
                  </a:cubicBezTo>
                  <a:cubicBezTo>
                    <a:pt x="514680" y="515843"/>
                    <a:pt x="512006" y="535631"/>
                    <a:pt x="509546" y="555348"/>
                  </a:cubicBezTo>
                  <a:cubicBezTo>
                    <a:pt x="505875" y="586581"/>
                    <a:pt x="501098" y="617814"/>
                    <a:pt x="501490" y="649368"/>
                  </a:cubicBezTo>
                  <a:cubicBezTo>
                    <a:pt x="502453" y="678996"/>
                    <a:pt x="509119" y="708269"/>
                    <a:pt x="516105" y="737041"/>
                  </a:cubicBezTo>
                  <a:cubicBezTo>
                    <a:pt x="515179" y="735972"/>
                    <a:pt x="514216" y="734867"/>
                    <a:pt x="513325" y="733797"/>
                  </a:cubicBezTo>
                  <a:cubicBezTo>
                    <a:pt x="467126" y="670047"/>
                    <a:pt x="437682" y="595780"/>
                    <a:pt x="417291" y="519979"/>
                  </a:cubicBezTo>
                  <a:cubicBezTo>
                    <a:pt x="400359" y="462255"/>
                    <a:pt x="394477" y="402142"/>
                    <a:pt x="381323" y="343598"/>
                  </a:cubicBezTo>
                  <a:cubicBezTo>
                    <a:pt x="374301" y="312151"/>
                    <a:pt x="364070" y="281560"/>
                    <a:pt x="352520" y="251503"/>
                  </a:cubicBezTo>
                  <a:cubicBezTo>
                    <a:pt x="332807" y="198664"/>
                    <a:pt x="301652" y="151101"/>
                    <a:pt x="267359" y="106676"/>
                  </a:cubicBezTo>
                  <a:cubicBezTo>
                    <a:pt x="228824" y="56617"/>
                    <a:pt x="188721" y="23637"/>
                    <a:pt x="125305" y="11658"/>
                  </a:cubicBezTo>
                  <a:cubicBezTo>
                    <a:pt x="95825" y="6238"/>
                    <a:pt x="63778" y="-6740"/>
                    <a:pt x="34333" y="4348"/>
                  </a:cubicBezTo>
                  <a:cubicBezTo>
                    <a:pt x="33157" y="4919"/>
                    <a:pt x="32265" y="5668"/>
                    <a:pt x="31588" y="6666"/>
                  </a:cubicBezTo>
                  <a:cubicBezTo>
                    <a:pt x="31160" y="6737"/>
                    <a:pt x="30733" y="6880"/>
                    <a:pt x="30341" y="7165"/>
                  </a:cubicBezTo>
                  <a:cubicBezTo>
                    <a:pt x="28986" y="7914"/>
                    <a:pt x="28023" y="9162"/>
                    <a:pt x="27346" y="10517"/>
                  </a:cubicBezTo>
                  <a:cubicBezTo>
                    <a:pt x="21500" y="26704"/>
                    <a:pt x="19112" y="43996"/>
                    <a:pt x="14335" y="60539"/>
                  </a:cubicBezTo>
                  <a:cubicBezTo>
                    <a:pt x="9380" y="79543"/>
                    <a:pt x="5494" y="98796"/>
                    <a:pt x="1359" y="118014"/>
                  </a:cubicBezTo>
                  <a:cubicBezTo>
                    <a:pt x="112" y="123112"/>
                    <a:pt x="-1314" y="129245"/>
                    <a:pt x="2286" y="133702"/>
                  </a:cubicBezTo>
                  <a:cubicBezTo>
                    <a:pt x="9808" y="141189"/>
                    <a:pt x="21250" y="136590"/>
                    <a:pt x="30590" y="136768"/>
                  </a:cubicBezTo>
                  <a:cubicBezTo>
                    <a:pt x="46881" y="136126"/>
                    <a:pt x="63279" y="136269"/>
                    <a:pt x="79427" y="138622"/>
                  </a:cubicBezTo>
                  <a:cubicBezTo>
                    <a:pt x="121277" y="142508"/>
                    <a:pt x="151185" y="176558"/>
                    <a:pt x="175247" y="207969"/>
                  </a:cubicBezTo>
                  <a:cubicBezTo>
                    <a:pt x="188080" y="226189"/>
                    <a:pt x="201768" y="244194"/>
                    <a:pt x="209967" y="265087"/>
                  </a:cubicBezTo>
                  <a:cubicBezTo>
                    <a:pt x="227898" y="312115"/>
                    <a:pt x="231819" y="362601"/>
                    <a:pt x="235918" y="412517"/>
                  </a:cubicBezTo>
                  <a:cubicBezTo>
                    <a:pt x="243725" y="512919"/>
                    <a:pt x="251389" y="615211"/>
                    <a:pt x="285789" y="710622"/>
                  </a:cubicBezTo>
                  <a:cubicBezTo>
                    <a:pt x="296768" y="741783"/>
                    <a:pt x="311490" y="771519"/>
                    <a:pt x="329350" y="799329"/>
                  </a:cubicBezTo>
                  <a:cubicBezTo>
                    <a:pt x="346532" y="827211"/>
                    <a:pt x="365282" y="854700"/>
                    <a:pt x="389451" y="877055"/>
                  </a:cubicBezTo>
                  <a:cubicBezTo>
                    <a:pt x="432085" y="913779"/>
                    <a:pt x="482954" y="940270"/>
                    <a:pt x="534713" y="961734"/>
                  </a:cubicBezTo>
                  <a:cubicBezTo>
                    <a:pt x="559203" y="972395"/>
                    <a:pt x="584120" y="982841"/>
                    <a:pt x="610286" y="988296"/>
                  </a:cubicBezTo>
                  <a:cubicBezTo>
                    <a:pt x="609929" y="989651"/>
                    <a:pt x="610036" y="991149"/>
                    <a:pt x="610749" y="992361"/>
                  </a:cubicBezTo>
                  <a:cubicBezTo>
                    <a:pt x="622156" y="1014894"/>
                    <a:pt x="635524" y="1036358"/>
                    <a:pt x="649711" y="1057216"/>
                  </a:cubicBezTo>
                  <a:cubicBezTo>
                    <a:pt x="692524" y="1118933"/>
                    <a:pt x="745852" y="1174304"/>
                    <a:pt x="807165" y="1217838"/>
                  </a:cubicBezTo>
                  <a:cubicBezTo>
                    <a:pt x="857642" y="1255453"/>
                    <a:pt x="912039" y="1287470"/>
                    <a:pt x="970857" y="1310182"/>
                  </a:cubicBezTo>
                  <a:cubicBezTo>
                    <a:pt x="999946" y="1321413"/>
                    <a:pt x="1029069" y="1332894"/>
                    <a:pt x="1058942" y="1341914"/>
                  </a:cubicBezTo>
                  <a:cubicBezTo>
                    <a:pt x="1057765" y="1346478"/>
                    <a:pt x="1056482" y="1351006"/>
                    <a:pt x="1055199" y="1355534"/>
                  </a:cubicBezTo>
                  <a:cubicBezTo>
                    <a:pt x="1042152" y="1409835"/>
                    <a:pt x="1004508" y="1459323"/>
                    <a:pt x="951715" y="1480431"/>
                  </a:cubicBezTo>
                  <a:cubicBezTo>
                    <a:pt x="931075" y="1486064"/>
                    <a:pt x="908867" y="1486171"/>
                    <a:pt x="887764" y="1482891"/>
                  </a:cubicBezTo>
                  <a:cubicBezTo>
                    <a:pt x="848516" y="1474512"/>
                    <a:pt x="807629" y="1459751"/>
                    <a:pt x="776580" y="1432832"/>
                  </a:cubicBezTo>
                  <a:cubicBezTo>
                    <a:pt x="728920" y="1393256"/>
                    <a:pt x="686250" y="1347904"/>
                    <a:pt x="640800" y="1305832"/>
                  </a:cubicBezTo>
                  <a:cubicBezTo>
                    <a:pt x="599520" y="1267254"/>
                    <a:pt x="550755" y="1236235"/>
                    <a:pt x="496357" y="1220048"/>
                  </a:cubicBezTo>
                  <a:cubicBezTo>
                    <a:pt x="455184" y="1206963"/>
                    <a:pt x="410269" y="1199832"/>
                    <a:pt x="367278" y="1206999"/>
                  </a:cubicBezTo>
                  <a:cubicBezTo>
                    <a:pt x="328530" y="1214665"/>
                    <a:pt x="294237" y="1235594"/>
                    <a:pt x="261976" y="1257450"/>
                  </a:cubicBezTo>
                  <a:cubicBezTo>
                    <a:pt x="234100" y="1275134"/>
                    <a:pt x="204941" y="1291392"/>
                    <a:pt x="180487" y="1313854"/>
                  </a:cubicBezTo>
                  <a:cubicBezTo>
                    <a:pt x="168117" y="1325228"/>
                    <a:pt x="156140" y="1337315"/>
                    <a:pt x="147299" y="1351719"/>
                  </a:cubicBezTo>
                  <a:cubicBezTo>
                    <a:pt x="141346" y="1359171"/>
                    <a:pt x="140597" y="1369154"/>
                    <a:pt x="145374" y="1377354"/>
                  </a:cubicBezTo>
                  <a:cubicBezTo>
                    <a:pt x="164089" y="1407839"/>
                    <a:pt x="190896" y="1432690"/>
                    <a:pt x="214138" y="1459680"/>
                  </a:cubicBezTo>
                  <a:cubicBezTo>
                    <a:pt x="225153" y="1472159"/>
                    <a:pt x="235597" y="1485101"/>
                    <a:pt x="245365" y="1498543"/>
                  </a:cubicBezTo>
                  <a:cubicBezTo>
                    <a:pt x="247824" y="1501823"/>
                    <a:pt x="250177" y="1505246"/>
                    <a:pt x="252708" y="1508490"/>
                  </a:cubicBezTo>
                  <a:cubicBezTo>
                    <a:pt x="257128" y="1515193"/>
                    <a:pt x="267216" y="1514587"/>
                    <a:pt x="271138" y="1507742"/>
                  </a:cubicBezTo>
                  <a:cubicBezTo>
                    <a:pt x="275558" y="1499898"/>
                    <a:pt x="275807" y="1490343"/>
                    <a:pt x="278018" y="1481679"/>
                  </a:cubicBezTo>
                  <a:cubicBezTo>
                    <a:pt x="282794" y="1460821"/>
                    <a:pt x="289460" y="1437646"/>
                    <a:pt x="299085" y="1417679"/>
                  </a:cubicBezTo>
                  <a:cubicBezTo>
                    <a:pt x="310777" y="1395538"/>
                    <a:pt x="328351" y="1376107"/>
                    <a:pt x="349954" y="1363271"/>
                  </a:cubicBezTo>
                  <a:cubicBezTo>
                    <a:pt x="368419" y="1355106"/>
                    <a:pt x="389380" y="1354785"/>
                    <a:pt x="409235" y="1355641"/>
                  </a:cubicBezTo>
                  <a:cubicBezTo>
                    <a:pt x="436683" y="1356212"/>
                    <a:pt x="458500" y="1374894"/>
                    <a:pt x="476145" y="1394148"/>
                  </a:cubicBezTo>
                  <a:cubicBezTo>
                    <a:pt x="491687" y="1411119"/>
                    <a:pt x="505910" y="1427770"/>
                    <a:pt x="520847" y="1446274"/>
                  </a:cubicBezTo>
                  <a:cubicBezTo>
                    <a:pt x="550184" y="1484246"/>
                    <a:pt x="575244" y="1525747"/>
                    <a:pt x="611284" y="1558085"/>
                  </a:cubicBezTo>
                  <a:cubicBezTo>
                    <a:pt x="643366" y="1590032"/>
                    <a:pt x="679726" y="1617485"/>
                    <a:pt x="720329" y="1637666"/>
                  </a:cubicBezTo>
                  <a:cubicBezTo>
                    <a:pt x="758685" y="1659557"/>
                    <a:pt x="802032" y="1670432"/>
                    <a:pt x="846092" y="1670967"/>
                  </a:cubicBezTo>
                  <a:cubicBezTo>
                    <a:pt x="911219" y="1671466"/>
                    <a:pt x="979021" y="1645367"/>
                    <a:pt x="1034202" y="1611995"/>
                  </a:cubicBezTo>
                  <a:cubicBezTo>
                    <a:pt x="1061437" y="1593561"/>
                    <a:pt x="1083146" y="1568496"/>
                    <a:pt x="1105675" y="1544858"/>
                  </a:cubicBezTo>
                  <a:cubicBezTo>
                    <a:pt x="1135369" y="1514623"/>
                    <a:pt x="1162354" y="1481001"/>
                    <a:pt x="1177077" y="1440783"/>
                  </a:cubicBezTo>
                  <a:cubicBezTo>
                    <a:pt x="1185418" y="1419890"/>
                    <a:pt x="1192262" y="1398319"/>
                    <a:pt x="1196576" y="1376214"/>
                  </a:cubicBezTo>
                  <a:cubicBezTo>
                    <a:pt x="1197075" y="1373040"/>
                    <a:pt x="1198287" y="1368940"/>
                    <a:pt x="1198821" y="1365089"/>
                  </a:cubicBezTo>
                  <a:cubicBezTo>
                    <a:pt x="1209230" y="1365910"/>
                    <a:pt x="1219675" y="1366658"/>
                    <a:pt x="1230084" y="1367264"/>
                  </a:cubicBezTo>
                  <a:cubicBezTo>
                    <a:pt x="1319701" y="1372862"/>
                    <a:pt x="1402973" y="1348011"/>
                    <a:pt x="1481183" y="1305690"/>
                  </a:cubicBezTo>
                  <a:cubicBezTo>
                    <a:pt x="1515405" y="1290715"/>
                    <a:pt x="1547523" y="1271854"/>
                    <a:pt x="1575862" y="1247395"/>
                  </a:cubicBezTo>
                  <a:cubicBezTo>
                    <a:pt x="1614575" y="1215520"/>
                    <a:pt x="1654999" y="1184786"/>
                    <a:pt x="1685371" y="1144390"/>
                  </a:cubicBezTo>
                  <a:cubicBezTo>
                    <a:pt x="1730001" y="1086203"/>
                    <a:pt x="1760872" y="1016855"/>
                    <a:pt x="1774524" y="944834"/>
                  </a:cubicBezTo>
                  <a:cubicBezTo>
                    <a:pt x="1786110" y="890568"/>
                    <a:pt x="1787001" y="832167"/>
                    <a:pt x="1762369" y="781217"/>
                  </a:cubicBezTo>
                  <a:close/>
                  <a:moveTo>
                    <a:pt x="396366" y="860654"/>
                  </a:moveTo>
                  <a:cubicBezTo>
                    <a:pt x="342111" y="802966"/>
                    <a:pt x="304931" y="729732"/>
                    <a:pt x="285361" y="653219"/>
                  </a:cubicBezTo>
                  <a:cubicBezTo>
                    <a:pt x="269640" y="588399"/>
                    <a:pt x="261263" y="523865"/>
                    <a:pt x="256237" y="457085"/>
                  </a:cubicBezTo>
                  <a:cubicBezTo>
                    <a:pt x="249856" y="390126"/>
                    <a:pt x="249642" y="320708"/>
                    <a:pt x="224796" y="257279"/>
                  </a:cubicBezTo>
                  <a:cubicBezTo>
                    <a:pt x="203408" y="211570"/>
                    <a:pt x="166656" y="162546"/>
                    <a:pt x="123808" y="135449"/>
                  </a:cubicBezTo>
                  <a:cubicBezTo>
                    <a:pt x="91511" y="117372"/>
                    <a:pt x="51658" y="118905"/>
                    <a:pt x="15832" y="121579"/>
                  </a:cubicBezTo>
                  <a:cubicBezTo>
                    <a:pt x="20787" y="84249"/>
                    <a:pt x="31125" y="47954"/>
                    <a:pt x="36258" y="10695"/>
                  </a:cubicBezTo>
                  <a:cubicBezTo>
                    <a:pt x="36258" y="10695"/>
                    <a:pt x="36258" y="10695"/>
                    <a:pt x="36222" y="10731"/>
                  </a:cubicBezTo>
                  <a:cubicBezTo>
                    <a:pt x="36258" y="10552"/>
                    <a:pt x="36222" y="10374"/>
                    <a:pt x="36222" y="10196"/>
                  </a:cubicBezTo>
                  <a:cubicBezTo>
                    <a:pt x="59072" y="5810"/>
                    <a:pt x="81387" y="12478"/>
                    <a:pt x="103916" y="17933"/>
                  </a:cubicBezTo>
                  <a:cubicBezTo>
                    <a:pt x="137924" y="26454"/>
                    <a:pt x="173143" y="35296"/>
                    <a:pt x="201020" y="57687"/>
                  </a:cubicBezTo>
                  <a:cubicBezTo>
                    <a:pt x="236845" y="86424"/>
                    <a:pt x="263794" y="124467"/>
                    <a:pt x="289033" y="162510"/>
                  </a:cubicBezTo>
                  <a:cubicBezTo>
                    <a:pt x="312168" y="196560"/>
                    <a:pt x="330134" y="233819"/>
                    <a:pt x="343644" y="272646"/>
                  </a:cubicBezTo>
                  <a:cubicBezTo>
                    <a:pt x="367563" y="334898"/>
                    <a:pt x="375228" y="401286"/>
                    <a:pt x="387562" y="466355"/>
                  </a:cubicBezTo>
                  <a:cubicBezTo>
                    <a:pt x="397899" y="515237"/>
                    <a:pt x="411303" y="563655"/>
                    <a:pt x="428948" y="610434"/>
                  </a:cubicBezTo>
                  <a:cubicBezTo>
                    <a:pt x="448198" y="657283"/>
                    <a:pt x="470263" y="703883"/>
                    <a:pt x="500670" y="744564"/>
                  </a:cubicBezTo>
                  <a:cubicBezTo>
                    <a:pt x="507942" y="753086"/>
                    <a:pt x="515571" y="761429"/>
                    <a:pt x="523556" y="769451"/>
                  </a:cubicBezTo>
                  <a:cubicBezTo>
                    <a:pt x="524803" y="773480"/>
                    <a:pt x="526907" y="776867"/>
                    <a:pt x="531327" y="777010"/>
                  </a:cubicBezTo>
                  <a:cubicBezTo>
                    <a:pt x="554391" y="798830"/>
                    <a:pt x="580377" y="817584"/>
                    <a:pt x="609680" y="829600"/>
                  </a:cubicBezTo>
                  <a:cubicBezTo>
                    <a:pt x="671563" y="851883"/>
                    <a:pt x="738152" y="858693"/>
                    <a:pt x="802994" y="847106"/>
                  </a:cubicBezTo>
                  <a:cubicBezTo>
                    <a:pt x="852865" y="841401"/>
                    <a:pt x="901096" y="824537"/>
                    <a:pt x="943302" y="797226"/>
                  </a:cubicBezTo>
                  <a:cubicBezTo>
                    <a:pt x="974565" y="777723"/>
                    <a:pt x="1004294" y="752515"/>
                    <a:pt x="1019480" y="718180"/>
                  </a:cubicBezTo>
                  <a:cubicBezTo>
                    <a:pt x="1032812" y="686377"/>
                    <a:pt x="1039763" y="651935"/>
                    <a:pt x="1043114" y="617671"/>
                  </a:cubicBezTo>
                  <a:cubicBezTo>
                    <a:pt x="1044612" y="590004"/>
                    <a:pt x="1041118" y="562300"/>
                    <a:pt x="1037803" y="534847"/>
                  </a:cubicBezTo>
                  <a:cubicBezTo>
                    <a:pt x="1031101" y="486678"/>
                    <a:pt x="1013777" y="439044"/>
                    <a:pt x="978343" y="404566"/>
                  </a:cubicBezTo>
                  <a:cubicBezTo>
                    <a:pt x="955957" y="383281"/>
                    <a:pt x="927689" y="368770"/>
                    <a:pt x="899741" y="356077"/>
                  </a:cubicBezTo>
                  <a:cubicBezTo>
                    <a:pt x="865698" y="342386"/>
                    <a:pt x="826486" y="342706"/>
                    <a:pt x="791873" y="354365"/>
                  </a:cubicBezTo>
                  <a:cubicBezTo>
                    <a:pt x="740434" y="371872"/>
                    <a:pt x="694841" y="404959"/>
                    <a:pt x="662794" y="448849"/>
                  </a:cubicBezTo>
                  <a:cubicBezTo>
                    <a:pt x="647002" y="467425"/>
                    <a:pt x="633670" y="488247"/>
                    <a:pt x="626149" y="511565"/>
                  </a:cubicBezTo>
                  <a:cubicBezTo>
                    <a:pt x="609430" y="568825"/>
                    <a:pt x="603085" y="630935"/>
                    <a:pt x="616096" y="689621"/>
                  </a:cubicBezTo>
                  <a:cubicBezTo>
                    <a:pt x="621764" y="712690"/>
                    <a:pt x="627361" y="736079"/>
                    <a:pt x="636843" y="757935"/>
                  </a:cubicBezTo>
                  <a:cubicBezTo>
                    <a:pt x="648428" y="783606"/>
                    <a:pt x="663649" y="807423"/>
                    <a:pt x="679584" y="830562"/>
                  </a:cubicBezTo>
                  <a:cubicBezTo>
                    <a:pt x="654025" y="825963"/>
                    <a:pt x="628359" y="820258"/>
                    <a:pt x="604689" y="809277"/>
                  </a:cubicBezTo>
                  <a:cubicBezTo>
                    <a:pt x="580377" y="796940"/>
                    <a:pt x="558419" y="780219"/>
                    <a:pt x="538813" y="761179"/>
                  </a:cubicBezTo>
                  <a:cubicBezTo>
                    <a:pt x="537173" y="753335"/>
                    <a:pt x="535248" y="745777"/>
                    <a:pt x="533359" y="737683"/>
                  </a:cubicBezTo>
                  <a:cubicBezTo>
                    <a:pt x="528083" y="717325"/>
                    <a:pt x="523663" y="696324"/>
                    <a:pt x="520597" y="675360"/>
                  </a:cubicBezTo>
                  <a:cubicBezTo>
                    <a:pt x="515785" y="647300"/>
                    <a:pt x="518601" y="618598"/>
                    <a:pt x="522023" y="590503"/>
                  </a:cubicBezTo>
                  <a:cubicBezTo>
                    <a:pt x="525802" y="560803"/>
                    <a:pt x="528083" y="530960"/>
                    <a:pt x="535676" y="501795"/>
                  </a:cubicBezTo>
                  <a:cubicBezTo>
                    <a:pt x="540987" y="482720"/>
                    <a:pt x="550149" y="466034"/>
                    <a:pt x="557777" y="447351"/>
                  </a:cubicBezTo>
                  <a:cubicBezTo>
                    <a:pt x="570539" y="416439"/>
                    <a:pt x="582231" y="384529"/>
                    <a:pt x="603940" y="358501"/>
                  </a:cubicBezTo>
                  <a:cubicBezTo>
                    <a:pt x="624544" y="330798"/>
                    <a:pt x="645398" y="302667"/>
                    <a:pt x="674415" y="283093"/>
                  </a:cubicBezTo>
                  <a:cubicBezTo>
                    <a:pt x="706961" y="260310"/>
                    <a:pt x="744212" y="242447"/>
                    <a:pt x="780572" y="226581"/>
                  </a:cubicBezTo>
                  <a:cubicBezTo>
                    <a:pt x="789449" y="223372"/>
                    <a:pt x="800392" y="221090"/>
                    <a:pt x="809803" y="219022"/>
                  </a:cubicBezTo>
                  <a:cubicBezTo>
                    <a:pt x="827520" y="214672"/>
                    <a:pt x="844452" y="207755"/>
                    <a:pt x="862169" y="203477"/>
                  </a:cubicBezTo>
                  <a:cubicBezTo>
                    <a:pt x="907477" y="193173"/>
                    <a:pt x="976846" y="205937"/>
                    <a:pt x="1017983" y="227151"/>
                  </a:cubicBezTo>
                  <a:cubicBezTo>
                    <a:pt x="1042936" y="240949"/>
                    <a:pt x="1066392" y="258705"/>
                    <a:pt x="1085570" y="279848"/>
                  </a:cubicBezTo>
                  <a:cubicBezTo>
                    <a:pt x="1112698" y="313648"/>
                    <a:pt x="1130165" y="353866"/>
                    <a:pt x="1150413" y="391981"/>
                  </a:cubicBezTo>
                  <a:cubicBezTo>
                    <a:pt x="1169341" y="431450"/>
                    <a:pt x="1176827" y="475447"/>
                    <a:pt x="1183065" y="518446"/>
                  </a:cubicBezTo>
                  <a:cubicBezTo>
                    <a:pt x="1187806" y="577489"/>
                    <a:pt x="1176720" y="637067"/>
                    <a:pt x="1159289" y="693329"/>
                  </a:cubicBezTo>
                  <a:cubicBezTo>
                    <a:pt x="1138435" y="752266"/>
                    <a:pt x="1091095" y="814946"/>
                    <a:pt x="1043150" y="854878"/>
                  </a:cubicBezTo>
                  <a:cubicBezTo>
                    <a:pt x="1021797" y="872955"/>
                    <a:pt x="998270" y="888144"/>
                    <a:pt x="974707" y="903190"/>
                  </a:cubicBezTo>
                  <a:cubicBezTo>
                    <a:pt x="952321" y="917380"/>
                    <a:pt x="930291" y="932426"/>
                    <a:pt x="906193" y="943550"/>
                  </a:cubicBezTo>
                  <a:cubicBezTo>
                    <a:pt x="883450" y="954389"/>
                    <a:pt x="860030" y="961056"/>
                    <a:pt x="834970" y="967724"/>
                  </a:cubicBezTo>
                  <a:cubicBezTo>
                    <a:pt x="807771" y="974498"/>
                    <a:pt x="779646" y="975461"/>
                    <a:pt x="751841" y="978242"/>
                  </a:cubicBezTo>
                  <a:cubicBezTo>
                    <a:pt x="723715" y="981486"/>
                    <a:pt x="695447" y="981165"/>
                    <a:pt x="667321" y="978064"/>
                  </a:cubicBezTo>
                  <a:cubicBezTo>
                    <a:pt x="632387" y="975853"/>
                    <a:pt x="597310" y="971004"/>
                    <a:pt x="565192" y="956386"/>
                  </a:cubicBezTo>
                  <a:cubicBezTo>
                    <a:pt x="505696" y="932105"/>
                    <a:pt x="444633" y="904509"/>
                    <a:pt x="396366" y="860654"/>
                  </a:cubicBezTo>
                  <a:close/>
                  <a:moveTo>
                    <a:pt x="704073" y="834342"/>
                  </a:moveTo>
                  <a:cubicBezTo>
                    <a:pt x="681794" y="807102"/>
                    <a:pt x="662936" y="776475"/>
                    <a:pt x="649177" y="744065"/>
                  </a:cubicBezTo>
                  <a:cubicBezTo>
                    <a:pt x="643081" y="727629"/>
                    <a:pt x="638554" y="710622"/>
                    <a:pt x="634240" y="693615"/>
                  </a:cubicBezTo>
                  <a:cubicBezTo>
                    <a:pt x="619482" y="634571"/>
                    <a:pt x="625507" y="571428"/>
                    <a:pt x="643188" y="513668"/>
                  </a:cubicBezTo>
                  <a:cubicBezTo>
                    <a:pt x="651708" y="488247"/>
                    <a:pt x="668925" y="467496"/>
                    <a:pt x="685786" y="447173"/>
                  </a:cubicBezTo>
                  <a:cubicBezTo>
                    <a:pt x="713948" y="411412"/>
                    <a:pt x="754158" y="385420"/>
                    <a:pt x="797006" y="370338"/>
                  </a:cubicBezTo>
                  <a:cubicBezTo>
                    <a:pt x="836325" y="356612"/>
                    <a:pt x="880919" y="361068"/>
                    <a:pt x="916602" y="382710"/>
                  </a:cubicBezTo>
                  <a:cubicBezTo>
                    <a:pt x="938525" y="394583"/>
                    <a:pt x="960912" y="407205"/>
                    <a:pt x="976418" y="427278"/>
                  </a:cubicBezTo>
                  <a:cubicBezTo>
                    <a:pt x="1006647" y="461328"/>
                    <a:pt x="1018126" y="507072"/>
                    <a:pt x="1023152" y="551355"/>
                  </a:cubicBezTo>
                  <a:cubicBezTo>
                    <a:pt x="1025148" y="573282"/>
                    <a:pt x="1028178" y="596528"/>
                    <a:pt x="1026396" y="619169"/>
                  </a:cubicBezTo>
                  <a:cubicBezTo>
                    <a:pt x="1022724" y="650830"/>
                    <a:pt x="1016557" y="682740"/>
                    <a:pt x="1004045" y="712191"/>
                  </a:cubicBezTo>
                  <a:cubicBezTo>
                    <a:pt x="988966" y="745064"/>
                    <a:pt x="959272" y="768274"/>
                    <a:pt x="928972" y="786565"/>
                  </a:cubicBezTo>
                  <a:cubicBezTo>
                    <a:pt x="891578" y="809776"/>
                    <a:pt x="849372" y="824501"/>
                    <a:pt x="805704" y="829885"/>
                  </a:cubicBezTo>
                  <a:cubicBezTo>
                    <a:pt x="772195" y="834912"/>
                    <a:pt x="737974" y="838905"/>
                    <a:pt x="704073" y="834342"/>
                  </a:cubicBezTo>
                  <a:close/>
                  <a:moveTo>
                    <a:pt x="1139362" y="1478505"/>
                  </a:moveTo>
                  <a:cubicBezTo>
                    <a:pt x="1122501" y="1503891"/>
                    <a:pt x="1100934" y="1525533"/>
                    <a:pt x="1080116" y="1547603"/>
                  </a:cubicBezTo>
                  <a:cubicBezTo>
                    <a:pt x="1062578" y="1566072"/>
                    <a:pt x="1044897" y="1584683"/>
                    <a:pt x="1023651" y="1598945"/>
                  </a:cubicBezTo>
                  <a:cubicBezTo>
                    <a:pt x="982550" y="1623725"/>
                    <a:pt x="936493" y="1641766"/>
                    <a:pt x="889225" y="1650715"/>
                  </a:cubicBezTo>
                  <a:cubicBezTo>
                    <a:pt x="849372" y="1657988"/>
                    <a:pt x="807415" y="1653995"/>
                    <a:pt x="768488" y="1641267"/>
                  </a:cubicBezTo>
                  <a:cubicBezTo>
                    <a:pt x="722681" y="1622940"/>
                    <a:pt x="679477" y="1597875"/>
                    <a:pt x="642725" y="1564610"/>
                  </a:cubicBezTo>
                  <a:cubicBezTo>
                    <a:pt x="614563" y="1539117"/>
                    <a:pt x="586509" y="1510487"/>
                    <a:pt x="565192" y="1478577"/>
                  </a:cubicBezTo>
                  <a:cubicBezTo>
                    <a:pt x="536353" y="1437253"/>
                    <a:pt x="504948" y="1396786"/>
                    <a:pt x="467625" y="1362772"/>
                  </a:cubicBezTo>
                  <a:cubicBezTo>
                    <a:pt x="437860" y="1335283"/>
                    <a:pt x="394263" y="1334534"/>
                    <a:pt x="356762" y="1343020"/>
                  </a:cubicBezTo>
                  <a:cubicBezTo>
                    <a:pt x="335160" y="1348510"/>
                    <a:pt x="318049" y="1364876"/>
                    <a:pt x="303684" y="1381170"/>
                  </a:cubicBezTo>
                  <a:cubicBezTo>
                    <a:pt x="277661" y="1411297"/>
                    <a:pt x="267323" y="1451230"/>
                    <a:pt x="259481" y="1489451"/>
                  </a:cubicBezTo>
                  <a:cubicBezTo>
                    <a:pt x="229894" y="1445882"/>
                    <a:pt x="186939" y="1412331"/>
                    <a:pt x="159384" y="1367550"/>
                  </a:cubicBezTo>
                  <a:lnTo>
                    <a:pt x="159027" y="1366409"/>
                  </a:lnTo>
                  <a:cubicBezTo>
                    <a:pt x="158991" y="1365874"/>
                    <a:pt x="158849" y="1365268"/>
                    <a:pt x="159027" y="1364733"/>
                  </a:cubicBezTo>
                  <a:cubicBezTo>
                    <a:pt x="162770" y="1358208"/>
                    <a:pt x="167119" y="1352040"/>
                    <a:pt x="171967" y="1346264"/>
                  </a:cubicBezTo>
                  <a:cubicBezTo>
                    <a:pt x="186832" y="1328936"/>
                    <a:pt x="206153" y="1313248"/>
                    <a:pt x="225367" y="1300306"/>
                  </a:cubicBezTo>
                  <a:cubicBezTo>
                    <a:pt x="322434" y="1239587"/>
                    <a:pt x="360256" y="1198834"/>
                    <a:pt x="481884" y="1233026"/>
                  </a:cubicBezTo>
                  <a:cubicBezTo>
                    <a:pt x="530329" y="1246397"/>
                    <a:pt x="574389" y="1270499"/>
                    <a:pt x="612745" y="1303229"/>
                  </a:cubicBezTo>
                  <a:cubicBezTo>
                    <a:pt x="669923" y="1352717"/>
                    <a:pt x="719687" y="1410727"/>
                    <a:pt x="780073" y="1456435"/>
                  </a:cubicBezTo>
                  <a:cubicBezTo>
                    <a:pt x="803066" y="1473728"/>
                    <a:pt x="830015" y="1484495"/>
                    <a:pt x="857535" y="1492232"/>
                  </a:cubicBezTo>
                  <a:cubicBezTo>
                    <a:pt x="884092" y="1501181"/>
                    <a:pt x="912360" y="1503677"/>
                    <a:pt x="940094" y="1499862"/>
                  </a:cubicBezTo>
                  <a:cubicBezTo>
                    <a:pt x="992923" y="1490556"/>
                    <a:pt x="1039264" y="1441140"/>
                    <a:pt x="1058799" y="1392828"/>
                  </a:cubicBezTo>
                  <a:cubicBezTo>
                    <a:pt x="1064289" y="1377461"/>
                    <a:pt x="1068745" y="1361631"/>
                    <a:pt x="1071846" y="1345587"/>
                  </a:cubicBezTo>
                  <a:cubicBezTo>
                    <a:pt x="1074199" y="1346228"/>
                    <a:pt x="1076551" y="1346906"/>
                    <a:pt x="1078940" y="1347512"/>
                  </a:cubicBezTo>
                  <a:cubicBezTo>
                    <a:pt x="1112805" y="1355605"/>
                    <a:pt x="1147347" y="1360419"/>
                    <a:pt x="1181996" y="1363628"/>
                  </a:cubicBezTo>
                  <a:cubicBezTo>
                    <a:pt x="1174581" y="1403881"/>
                    <a:pt x="1161285" y="1443778"/>
                    <a:pt x="1139362" y="1478505"/>
                  </a:cubicBezTo>
                  <a:close/>
                  <a:moveTo>
                    <a:pt x="1761085" y="924725"/>
                  </a:moveTo>
                  <a:cubicBezTo>
                    <a:pt x="1755631" y="962233"/>
                    <a:pt x="1745151" y="999278"/>
                    <a:pt x="1729573" y="1034076"/>
                  </a:cubicBezTo>
                  <a:cubicBezTo>
                    <a:pt x="1699237" y="1112123"/>
                    <a:pt x="1646266" y="1172093"/>
                    <a:pt x="1580211" y="1222188"/>
                  </a:cubicBezTo>
                  <a:cubicBezTo>
                    <a:pt x="1559964" y="1238731"/>
                    <a:pt x="1539966" y="1255988"/>
                    <a:pt x="1517223" y="1269109"/>
                  </a:cubicBezTo>
                  <a:cubicBezTo>
                    <a:pt x="1494159" y="1282158"/>
                    <a:pt x="1469919" y="1292141"/>
                    <a:pt x="1446035" y="1304513"/>
                  </a:cubicBezTo>
                  <a:cubicBezTo>
                    <a:pt x="1350893" y="1353823"/>
                    <a:pt x="1257889" y="1358244"/>
                    <a:pt x="1153443" y="1344054"/>
                  </a:cubicBezTo>
                  <a:cubicBezTo>
                    <a:pt x="1126137" y="1341486"/>
                    <a:pt x="1099508" y="1336103"/>
                    <a:pt x="1073308" y="1328936"/>
                  </a:cubicBezTo>
                  <a:cubicBezTo>
                    <a:pt x="1072167" y="1327011"/>
                    <a:pt x="1070028" y="1325656"/>
                    <a:pt x="1067782" y="1325656"/>
                  </a:cubicBezTo>
                  <a:cubicBezTo>
                    <a:pt x="1066642" y="1325656"/>
                    <a:pt x="1065643" y="1325977"/>
                    <a:pt x="1064752" y="1326476"/>
                  </a:cubicBezTo>
                  <a:cubicBezTo>
                    <a:pt x="1034416" y="1317669"/>
                    <a:pt x="1004615" y="1306545"/>
                    <a:pt x="975099" y="1294601"/>
                  </a:cubicBezTo>
                  <a:cubicBezTo>
                    <a:pt x="924516" y="1274599"/>
                    <a:pt x="876356" y="1248928"/>
                    <a:pt x="832403" y="1216768"/>
                  </a:cubicBezTo>
                  <a:cubicBezTo>
                    <a:pt x="782889" y="1184465"/>
                    <a:pt x="739542" y="1143998"/>
                    <a:pt x="700259" y="1099930"/>
                  </a:cubicBezTo>
                  <a:cubicBezTo>
                    <a:pt x="669959" y="1066379"/>
                    <a:pt x="646111" y="1028300"/>
                    <a:pt x="621621" y="990329"/>
                  </a:cubicBezTo>
                  <a:cubicBezTo>
                    <a:pt x="624152" y="990721"/>
                    <a:pt x="626719" y="991042"/>
                    <a:pt x="629285" y="991327"/>
                  </a:cubicBezTo>
                  <a:cubicBezTo>
                    <a:pt x="656484" y="994072"/>
                    <a:pt x="683719" y="997103"/>
                    <a:pt x="711060" y="997531"/>
                  </a:cubicBezTo>
                  <a:cubicBezTo>
                    <a:pt x="732342" y="996568"/>
                    <a:pt x="753730" y="995356"/>
                    <a:pt x="775011" y="993359"/>
                  </a:cubicBezTo>
                  <a:cubicBezTo>
                    <a:pt x="774833" y="994037"/>
                    <a:pt x="774869" y="994785"/>
                    <a:pt x="775190" y="995534"/>
                  </a:cubicBezTo>
                  <a:lnTo>
                    <a:pt x="775154" y="995534"/>
                  </a:lnTo>
                  <a:cubicBezTo>
                    <a:pt x="778540" y="1002772"/>
                    <a:pt x="785706" y="1007407"/>
                    <a:pt x="791694" y="1012399"/>
                  </a:cubicBezTo>
                  <a:cubicBezTo>
                    <a:pt x="804171" y="1021740"/>
                    <a:pt x="817182" y="1030333"/>
                    <a:pt x="829373" y="1040102"/>
                  </a:cubicBezTo>
                  <a:cubicBezTo>
                    <a:pt x="856751" y="1062279"/>
                    <a:pt x="883272" y="1085632"/>
                    <a:pt x="912717" y="1105028"/>
                  </a:cubicBezTo>
                  <a:cubicBezTo>
                    <a:pt x="942553" y="1124388"/>
                    <a:pt x="970750" y="1146244"/>
                    <a:pt x="1003261" y="1161148"/>
                  </a:cubicBezTo>
                  <a:cubicBezTo>
                    <a:pt x="1070277" y="1198014"/>
                    <a:pt x="1145885" y="1216697"/>
                    <a:pt x="1222135" y="1219300"/>
                  </a:cubicBezTo>
                  <a:cubicBezTo>
                    <a:pt x="1222919" y="1220227"/>
                    <a:pt x="1223953" y="1221011"/>
                    <a:pt x="1225165" y="1221546"/>
                  </a:cubicBezTo>
                  <a:cubicBezTo>
                    <a:pt x="1228230" y="1222865"/>
                    <a:pt x="1231938" y="1222081"/>
                    <a:pt x="1234290" y="1219727"/>
                  </a:cubicBezTo>
                  <a:cubicBezTo>
                    <a:pt x="1301735" y="1221938"/>
                    <a:pt x="1402973" y="1190990"/>
                    <a:pt x="1456088" y="1149025"/>
                  </a:cubicBezTo>
                  <a:cubicBezTo>
                    <a:pt x="1485568" y="1125280"/>
                    <a:pt x="1516189" y="1102675"/>
                    <a:pt x="1543067" y="1075899"/>
                  </a:cubicBezTo>
                  <a:cubicBezTo>
                    <a:pt x="1562495" y="1056146"/>
                    <a:pt x="1578465" y="1033399"/>
                    <a:pt x="1594720" y="1011079"/>
                  </a:cubicBezTo>
                  <a:cubicBezTo>
                    <a:pt x="1611046" y="988332"/>
                    <a:pt x="1627800" y="965442"/>
                    <a:pt x="1638780" y="939521"/>
                  </a:cubicBezTo>
                  <a:cubicBezTo>
                    <a:pt x="1659847" y="890319"/>
                    <a:pt x="1671575" y="810525"/>
                    <a:pt x="1609977" y="786529"/>
                  </a:cubicBezTo>
                  <a:cubicBezTo>
                    <a:pt x="1555472" y="765565"/>
                    <a:pt x="1498151" y="764388"/>
                    <a:pt x="1453022" y="805890"/>
                  </a:cubicBezTo>
                  <a:cubicBezTo>
                    <a:pt x="1424148" y="830063"/>
                    <a:pt x="1398624" y="858194"/>
                    <a:pt x="1377272" y="889249"/>
                  </a:cubicBezTo>
                  <a:cubicBezTo>
                    <a:pt x="1357202" y="920411"/>
                    <a:pt x="1339272" y="952927"/>
                    <a:pt x="1319701" y="984410"/>
                  </a:cubicBezTo>
                  <a:cubicBezTo>
                    <a:pt x="1305193" y="1008548"/>
                    <a:pt x="1289401" y="1032044"/>
                    <a:pt x="1277673" y="1057715"/>
                  </a:cubicBezTo>
                  <a:cubicBezTo>
                    <a:pt x="1256534" y="1105028"/>
                    <a:pt x="1243666" y="1154552"/>
                    <a:pt x="1223810" y="1202720"/>
                  </a:cubicBezTo>
                  <a:cubicBezTo>
                    <a:pt x="1181675" y="1201116"/>
                    <a:pt x="1139683" y="1194877"/>
                    <a:pt x="1099187" y="1183075"/>
                  </a:cubicBezTo>
                  <a:cubicBezTo>
                    <a:pt x="1106673" y="1181435"/>
                    <a:pt x="1106994" y="1169063"/>
                    <a:pt x="1109133" y="1162538"/>
                  </a:cubicBezTo>
                  <a:cubicBezTo>
                    <a:pt x="1109810" y="1160292"/>
                    <a:pt x="1112947" y="1148419"/>
                    <a:pt x="1115835" y="1134835"/>
                  </a:cubicBezTo>
                  <a:cubicBezTo>
                    <a:pt x="1117082" y="1133230"/>
                    <a:pt x="1118080" y="1131483"/>
                    <a:pt x="1118758" y="1129843"/>
                  </a:cubicBezTo>
                  <a:cubicBezTo>
                    <a:pt x="1126493" y="1095330"/>
                    <a:pt x="1127206" y="1059319"/>
                    <a:pt x="1137544" y="1025234"/>
                  </a:cubicBezTo>
                  <a:cubicBezTo>
                    <a:pt x="1153942" y="967617"/>
                    <a:pt x="1181176" y="913351"/>
                    <a:pt x="1218249" y="866288"/>
                  </a:cubicBezTo>
                  <a:cubicBezTo>
                    <a:pt x="1300238" y="750626"/>
                    <a:pt x="1464679" y="656356"/>
                    <a:pt x="1609014" y="684523"/>
                  </a:cubicBezTo>
                  <a:cubicBezTo>
                    <a:pt x="1669258" y="696396"/>
                    <a:pt x="1724476" y="738503"/>
                    <a:pt x="1750070" y="794623"/>
                  </a:cubicBezTo>
                  <a:cubicBezTo>
                    <a:pt x="1767573" y="835590"/>
                    <a:pt x="1769213" y="881263"/>
                    <a:pt x="1761085" y="924725"/>
                  </a:cubicBezTo>
                  <a:close/>
                  <a:moveTo>
                    <a:pt x="1241669" y="1203113"/>
                  </a:moveTo>
                  <a:cubicBezTo>
                    <a:pt x="1261846" y="1153910"/>
                    <a:pt x="1274607" y="1101890"/>
                    <a:pt x="1298028" y="1054078"/>
                  </a:cubicBezTo>
                  <a:cubicBezTo>
                    <a:pt x="1308615" y="1033827"/>
                    <a:pt x="1321092" y="1014645"/>
                    <a:pt x="1332891" y="995035"/>
                  </a:cubicBezTo>
                  <a:cubicBezTo>
                    <a:pt x="1352497" y="963445"/>
                    <a:pt x="1370677" y="931000"/>
                    <a:pt x="1390532" y="899589"/>
                  </a:cubicBezTo>
                  <a:cubicBezTo>
                    <a:pt x="1411885" y="868463"/>
                    <a:pt x="1437515" y="840296"/>
                    <a:pt x="1466675" y="816336"/>
                  </a:cubicBezTo>
                  <a:cubicBezTo>
                    <a:pt x="1504603" y="782037"/>
                    <a:pt x="1553797" y="783927"/>
                    <a:pt x="1599390" y="800185"/>
                  </a:cubicBezTo>
                  <a:cubicBezTo>
                    <a:pt x="1650650" y="815730"/>
                    <a:pt x="1642630" y="879444"/>
                    <a:pt x="1628763" y="919591"/>
                  </a:cubicBezTo>
                  <a:cubicBezTo>
                    <a:pt x="1616429" y="955494"/>
                    <a:pt x="1593436" y="984160"/>
                    <a:pt x="1571264" y="1015001"/>
                  </a:cubicBezTo>
                  <a:cubicBezTo>
                    <a:pt x="1540714" y="1061316"/>
                    <a:pt x="1497724" y="1095366"/>
                    <a:pt x="1454483" y="1129095"/>
                  </a:cubicBezTo>
                  <a:cubicBezTo>
                    <a:pt x="1404114" y="1172272"/>
                    <a:pt x="1312465" y="1200795"/>
                    <a:pt x="1246624" y="1203184"/>
                  </a:cubicBezTo>
                  <a:cubicBezTo>
                    <a:pt x="1244949" y="1203148"/>
                    <a:pt x="1243309" y="1203148"/>
                    <a:pt x="1241669" y="12031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0" name="Google Shape;2420;p24"/>
            <p:cNvSpPr/>
            <p:nvPr/>
          </p:nvSpPr>
          <p:spPr>
            <a:xfrm>
              <a:off x="16731916" y="7788629"/>
              <a:ext cx="1165664" cy="969793"/>
            </a:xfrm>
            <a:custGeom>
              <a:rect b="b" l="l" r="r" t="t"/>
              <a:pathLst>
                <a:path extrusionOk="0" h="969793" w="1165664">
                  <a:moveTo>
                    <a:pt x="1167305" y="509809"/>
                  </a:moveTo>
                  <a:cubicBezTo>
                    <a:pt x="1172046" y="568853"/>
                    <a:pt x="1160959" y="628431"/>
                    <a:pt x="1143492" y="684693"/>
                  </a:cubicBezTo>
                  <a:cubicBezTo>
                    <a:pt x="1122639" y="743629"/>
                    <a:pt x="1075299" y="806309"/>
                    <a:pt x="1027318" y="846242"/>
                  </a:cubicBezTo>
                  <a:cubicBezTo>
                    <a:pt x="1005965" y="864319"/>
                    <a:pt x="982438" y="879507"/>
                    <a:pt x="958875" y="894553"/>
                  </a:cubicBezTo>
                  <a:cubicBezTo>
                    <a:pt x="936489" y="908744"/>
                    <a:pt x="914459" y="923790"/>
                    <a:pt x="890361" y="934950"/>
                  </a:cubicBezTo>
                  <a:cubicBezTo>
                    <a:pt x="867618" y="945788"/>
                    <a:pt x="844198" y="952456"/>
                    <a:pt x="819138" y="959123"/>
                  </a:cubicBezTo>
                  <a:cubicBezTo>
                    <a:pt x="791939" y="965862"/>
                    <a:pt x="763778" y="966824"/>
                    <a:pt x="736044" y="969641"/>
                  </a:cubicBezTo>
                  <a:cubicBezTo>
                    <a:pt x="707919" y="972886"/>
                    <a:pt x="679650" y="972565"/>
                    <a:pt x="651489" y="969463"/>
                  </a:cubicBezTo>
                  <a:cubicBezTo>
                    <a:pt x="616555" y="967252"/>
                    <a:pt x="581478" y="962403"/>
                    <a:pt x="549360" y="947785"/>
                  </a:cubicBezTo>
                  <a:cubicBezTo>
                    <a:pt x="489793" y="923398"/>
                    <a:pt x="428729" y="895837"/>
                    <a:pt x="380463" y="851982"/>
                  </a:cubicBezTo>
                  <a:cubicBezTo>
                    <a:pt x="326208" y="794294"/>
                    <a:pt x="289028" y="721060"/>
                    <a:pt x="269493" y="644546"/>
                  </a:cubicBezTo>
                  <a:cubicBezTo>
                    <a:pt x="253773" y="579727"/>
                    <a:pt x="245396" y="515193"/>
                    <a:pt x="240369" y="448377"/>
                  </a:cubicBezTo>
                  <a:cubicBezTo>
                    <a:pt x="233988" y="381419"/>
                    <a:pt x="233775" y="312000"/>
                    <a:pt x="208928" y="248571"/>
                  </a:cubicBezTo>
                  <a:cubicBezTo>
                    <a:pt x="187540" y="202863"/>
                    <a:pt x="150788" y="153838"/>
                    <a:pt x="107976" y="126741"/>
                  </a:cubicBezTo>
                  <a:cubicBezTo>
                    <a:pt x="75679" y="108664"/>
                    <a:pt x="35825" y="110198"/>
                    <a:pt x="0" y="112872"/>
                  </a:cubicBezTo>
                  <a:cubicBezTo>
                    <a:pt x="4919" y="75542"/>
                    <a:pt x="15293" y="39246"/>
                    <a:pt x="20390" y="1987"/>
                  </a:cubicBezTo>
                  <a:cubicBezTo>
                    <a:pt x="20390" y="1987"/>
                    <a:pt x="20390" y="1987"/>
                    <a:pt x="20355" y="1987"/>
                  </a:cubicBezTo>
                  <a:cubicBezTo>
                    <a:pt x="20390" y="1809"/>
                    <a:pt x="20390" y="1595"/>
                    <a:pt x="20390" y="1417"/>
                  </a:cubicBezTo>
                  <a:cubicBezTo>
                    <a:pt x="43240" y="-2969"/>
                    <a:pt x="65555" y="3734"/>
                    <a:pt x="88084" y="9189"/>
                  </a:cubicBezTo>
                  <a:cubicBezTo>
                    <a:pt x="122092" y="17711"/>
                    <a:pt x="157311" y="26553"/>
                    <a:pt x="185187" y="48944"/>
                  </a:cubicBezTo>
                  <a:cubicBezTo>
                    <a:pt x="221013" y="77681"/>
                    <a:pt x="247962" y="115724"/>
                    <a:pt x="273200" y="153767"/>
                  </a:cubicBezTo>
                  <a:cubicBezTo>
                    <a:pt x="296336" y="187817"/>
                    <a:pt x="314302" y="225111"/>
                    <a:pt x="327812" y="263938"/>
                  </a:cubicBezTo>
                  <a:cubicBezTo>
                    <a:pt x="351731" y="326155"/>
                    <a:pt x="359360" y="392578"/>
                    <a:pt x="371729" y="457647"/>
                  </a:cubicBezTo>
                  <a:cubicBezTo>
                    <a:pt x="382067" y="506529"/>
                    <a:pt x="395470" y="554983"/>
                    <a:pt x="413080" y="601726"/>
                  </a:cubicBezTo>
                  <a:cubicBezTo>
                    <a:pt x="432294" y="648575"/>
                    <a:pt x="454395" y="695175"/>
                    <a:pt x="484802" y="735857"/>
                  </a:cubicBezTo>
                  <a:cubicBezTo>
                    <a:pt x="492075" y="744378"/>
                    <a:pt x="499703" y="752721"/>
                    <a:pt x="507688" y="760743"/>
                  </a:cubicBezTo>
                  <a:cubicBezTo>
                    <a:pt x="508900" y="764772"/>
                    <a:pt x="511039" y="768159"/>
                    <a:pt x="515459" y="768302"/>
                  </a:cubicBezTo>
                  <a:cubicBezTo>
                    <a:pt x="538523" y="790122"/>
                    <a:pt x="564510" y="808876"/>
                    <a:pt x="593847" y="820892"/>
                  </a:cubicBezTo>
                  <a:cubicBezTo>
                    <a:pt x="655731" y="843176"/>
                    <a:pt x="722320" y="849986"/>
                    <a:pt x="787162" y="838398"/>
                  </a:cubicBezTo>
                  <a:cubicBezTo>
                    <a:pt x="837033" y="832693"/>
                    <a:pt x="885228" y="815829"/>
                    <a:pt x="927434" y="788518"/>
                  </a:cubicBezTo>
                  <a:cubicBezTo>
                    <a:pt x="958697" y="769051"/>
                    <a:pt x="988427" y="743808"/>
                    <a:pt x="1003612" y="709473"/>
                  </a:cubicBezTo>
                  <a:cubicBezTo>
                    <a:pt x="1016945" y="677669"/>
                    <a:pt x="1023896" y="643227"/>
                    <a:pt x="1027247" y="608964"/>
                  </a:cubicBezTo>
                  <a:cubicBezTo>
                    <a:pt x="1028744" y="581260"/>
                    <a:pt x="1025286" y="553557"/>
                    <a:pt x="1021935" y="526139"/>
                  </a:cubicBezTo>
                  <a:cubicBezTo>
                    <a:pt x="1015233" y="477970"/>
                    <a:pt x="997909" y="430336"/>
                    <a:pt x="962476" y="395859"/>
                  </a:cubicBezTo>
                  <a:cubicBezTo>
                    <a:pt x="940089" y="374573"/>
                    <a:pt x="911821" y="360062"/>
                    <a:pt x="883873" y="347369"/>
                  </a:cubicBezTo>
                  <a:cubicBezTo>
                    <a:pt x="849830" y="333678"/>
                    <a:pt x="810618" y="333999"/>
                    <a:pt x="776005" y="345658"/>
                  </a:cubicBezTo>
                  <a:cubicBezTo>
                    <a:pt x="724566" y="363164"/>
                    <a:pt x="678973" y="396251"/>
                    <a:pt x="646926" y="440141"/>
                  </a:cubicBezTo>
                  <a:cubicBezTo>
                    <a:pt x="631134" y="458681"/>
                    <a:pt x="617802" y="479539"/>
                    <a:pt x="610281" y="502857"/>
                  </a:cubicBezTo>
                  <a:cubicBezTo>
                    <a:pt x="593562" y="560117"/>
                    <a:pt x="587217" y="622227"/>
                    <a:pt x="600228" y="680914"/>
                  </a:cubicBezTo>
                  <a:cubicBezTo>
                    <a:pt x="605896" y="703982"/>
                    <a:pt x="611493" y="727407"/>
                    <a:pt x="620975" y="749227"/>
                  </a:cubicBezTo>
                  <a:cubicBezTo>
                    <a:pt x="632525" y="774898"/>
                    <a:pt x="647782" y="798679"/>
                    <a:pt x="663716" y="821855"/>
                  </a:cubicBezTo>
                  <a:cubicBezTo>
                    <a:pt x="638121" y="817255"/>
                    <a:pt x="612491" y="811550"/>
                    <a:pt x="588821" y="800569"/>
                  </a:cubicBezTo>
                  <a:cubicBezTo>
                    <a:pt x="564510" y="788268"/>
                    <a:pt x="542587" y="771547"/>
                    <a:pt x="522981" y="752507"/>
                  </a:cubicBezTo>
                  <a:cubicBezTo>
                    <a:pt x="521341" y="744663"/>
                    <a:pt x="519380" y="737105"/>
                    <a:pt x="517527" y="729011"/>
                  </a:cubicBezTo>
                  <a:cubicBezTo>
                    <a:pt x="512251" y="708653"/>
                    <a:pt x="507831" y="687652"/>
                    <a:pt x="504765" y="666688"/>
                  </a:cubicBezTo>
                  <a:cubicBezTo>
                    <a:pt x="499953" y="638592"/>
                    <a:pt x="502804" y="609926"/>
                    <a:pt x="506191" y="581866"/>
                  </a:cubicBezTo>
                  <a:cubicBezTo>
                    <a:pt x="509969" y="552166"/>
                    <a:pt x="512251" y="522324"/>
                    <a:pt x="519844" y="493159"/>
                  </a:cubicBezTo>
                  <a:cubicBezTo>
                    <a:pt x="525155" y="474084"/>
                    <a:pt x="534316" y="457398"/>
                    <a:pt x="541945" y="438715"/>
                  </a:cubicBezTo>
                  <a:cubicBezTo>
                    <a:pt x="554707" y="407803"/>
                    <a:pt x="566363" y="375928"/>
                    <a:pt x="588108" y="349865"/>
                  </a:cubicBezTo>
                  <a:cubicBezTo>
                    <a:pt x="608712" y="322162"/>
                    <a:pt x="629566" y="294030"/>
                    <a:pt x="658583" y="274456"/>
                  </a:cubicBezTo>
                  <a:cubicBezTo>
                    <a:pt x="691129" y="251673"/>
                    <a:pt x="728380" y="233810"/>
                    <a:pt x="764740" y="217944"/>
                  </a:cubicBezTo>
                  <a:cubicBezTo>
                    <a:pt x="773616" y="214736"/>
                    <a:pt x="784560" y="212454"/>
                    <a:pt x="793971" y="210386"/>
                  </a:cubicBezTo>
                  <a:cubicBezTo>
                    <a:pt x="811652" y="206036"/>
                    <a:pt x="828620" y="199119"/>
                    <a:pt x="846337" y="194840"/>
                  </a:cubicBezTo>
                  <a:cubicBezTo>
                    <a:pt x="891680" y="184536"/>
                    <a:pt x="961014" y="197301"/>
                    <a:pt x="1002151" y="218515"/>
                  </a:cubicBezTo>
                  <a:cubicBezTo>
                    <a:pt x="1027104" y="232313"/>
                    <a:pt x="1050560" y="250069"/>
                    <a:pt x="1069738" y="271212"/>
                  </a:cubicBezTo>
                  <a:cubicBezTo>
                    <a:pt x="1096866" y="305012"/>
                    <a:pt x="1114333" y="345265"/>
                    <a:pt x="1134580" y="383344"/>
                  </a:cubicBezTo>
                  <a:cubicBezTo>
                    <a:pt x="1153545" y="422778"/>
                    <a:pt x="1161031" y="466775"/>
                    <a:pt x="1167305" y="509809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1" name="Google Shape;2421;p24"/>
            <p:cNvSpPr/>
            <p:nvPr/>
          </p:nvSpPr>
          <p:spPr>
            <a:xfrm>
              <a:off x="17337705" y="8459454"/>
              <a:ext cx="1140711" cy="670298"/>
            </a:xfrm>
            <a:custGeom>
              <a:rect b="b" l="l" r="r" t="t"/>
              <a:pathLst>
                <a:path extrusionOk="0" h="670298" w="1140711">
                  <a:moveTo>
                    <a:pt x="1128485" y="114983"/>
                  </a:moveTo>
                  <a:cubicBezTo>
                    <a:pt x="1145916" y="156057"/>
                    <a:pt x="1147520" y="201730"/>
                    <a:pt x="1139428" y="245192"/>
                  </a:cubicBezTo>
                  <a:cubicBezTo>
                    <a:pt x="1133974" y="282700"/>
                    <a:pt x="1123458" y="319745"/>
                    <a:pt x="1107916" y="354543"/>
                  </a:cubicBezTo>
                  <a:cubicBezTo>
                    <a:pt x="1077580" y="432590"/>
                    <a:pt x="1024609" y="492561"/>
                    <a:pt x="958554" y="542655"/>
                  </a:cubicBezTo>
                  <a:cubicBezTo>
                    <a:pt x="938307" y="559198"/>
                    <a:pt x="918309" y="576455"/>
                    <a:pt x="895566" y="589576"/>
                  </a:cubicBezTo>
                  <a:cubicBezTo>
                    <a:pt x="872502" y="602625"/>
                    <a:pt x="848262" y="612608"/>
                    <a:pt x="824378" y="624980"/>
                  </a:cubicBezTo>
                  <a:cubicBezTo>
                    <a:pt x="729236" y="674326"/>
                    <a:pt x="636232" y="678711"/>
                    <a:pt x="531786" y="664521"/>
                  </a:cubicBezTo>
                  <a:cubicBezTo>
                    <a:pt x="504480" y="661954"/>
                    <a:pt x="477851" y="656606"/>
                    <a:pt x="451686" y="649403"/>
                  </a:cubicBezTo>
                  <a:cubicBezTo>
                    <a:pt x="450581" y="647478"/>
                    <a:pt x="448407" y="646123"/>
                    <a:pt x="446125" y="646123"/>
                  </a:cubicBezTo>
                  <a:cubicBezTo>
                    <a:pt x="444985" y="646123"/>
                    <a:pt x="443951" y="646408"/>
                    <a:pt x="443024" y="646943"/>
                  </a:cubicBezTo>
                  <a:lnTo>
                    <a:pt x="443024" y="646943"/>
                  </a:lnTo>
                  <a:cubicBezTo>
                    <a:pt x="412688" y="638137"/>
                    <a:pt x="382958" y="626977"/>
                    <a:pt x="353442" y="615068"/>
                  </a:cubicBezTo>
                  <a:cubicBezTo>
                    <a:pt x="302859" y="595066"/>
                    <a:pt x="254700" y="569395"/>
                    <a:pt x="210746" y="537235"/>
                  </a:cubicBezTo>
                  <a:cubicBezTo>
                    <a:pt x="161232" y="504933"/>
                    <a:pt x="117885" y="464465"/>
                    <a:pt x="78638" y="420432"/>
                  </a:cubicBezTo>
                  <a:cubicBezTo>
                    <a:pt x="48338" y="386882"/>
                    <a:pt x="24525" y="348803"/>
                    <a:pt x="0" y="310831"/>
                  </a:cubicBezTo>
                  <a:cubicBezTo>
                    <a:pt x="2531" y="311224"/>
                    <a:pt x="5098" y="311545"/>
                    <a:pt x="7664" y="311794"/>
                  </a:cubicBezTo>
                  <a:cubicBezTo>
                    <a:pt x="34863" y="314504"/>
                    <a:pt x="62097" y="317570"/>
                    <a:pt x="89439" y="317998"/>
                  </a:cubicBezTo>
                  <a:cubicBezTo>
                    <a:pt x="110720" y="317035"/>
                    <a:pt x="132109" y="315859"/>
                    <a:pt x="153390" y="313826"/>
                  </a:cubicBezTo>
                  <a:cubicBezTo>
                    <a:pt x="153212" y="314504"/>
                    <a:pt x="153248" y="315253"/>
                    <a:pt x="153568" y="316001"/>
                  </a:cubicBezTo>
                  <a:cubicBezTo>
                    <a:pt x="153568" y="316001"/>
                    <a:pt x="153568" y="316001"/>
                    <a:pt x="153533" y="316001"/>
                  </a:cubicBezTo>
                  <a:cubicBezTo>
                    <a:pt x="156919" y="323275"/>
                    <a:pt x="164084" y="327874"/>
                    <a:pt x="170073" y="332866"/>
                  </a:cubicBezTo>
                  <a:cubicBezTo>
                    <a:pt x="182550" y="342207"/>
                    <a:pt x="195561" y="350800"/>
                    <a:pt x="207752" y="360569"/>
                  </a:cubicBezTo>
                  <a:cubicBezTo>
                    <a:pt x="235129" y="382746"/>
                    <a:pt x="261651" y="406099"/>
                    <a:pt x="291095" y="425495"/>
                  </a:cubicBezTo>
                  <a:cubicBezTo>
                    <a:pt x="320932" y="444855"/>
                    <a:pt x="349129" y="466711"/>
                    <a:pt x="381639" y="481615"/>
                  </a:cubicBezTo>
                  <a:cubicBezTo>
                    <a:pt x="448656" y="518481"/>
                    <a:pt x="524264" y="537200"/>
                    <a:pt x="600478" y="539767"/>
                  </a:cubicBezTo>
                  <a:cubicBezTo>
                    <a:pt x="601262" y="540730"/>
                    <a:pt x="602296" y="541478"/>
                    <a:pt x="603543" y="542013"/>
                  </a:cubicBezTo>
                  <a:cubicBezTo>
                    <a:pt x="606609" y="543332"/>
                    <a:pt x="610316" y="542548"/>
                    <a:pt x="612669" y="540195"/>
                  </a:cubicBezTo>
                  <a:cubicBezTo>
                    <a:pt x="680149" y="542405"/>
                    <a:pt x="781352" y="511457"/>
                    <a:pt x="834466" y="469492"/>
                  </a:cubicBezTo>
                  <a:cubicBezTo>
                    <a:pt x="863947" y="445747"/>
                    <a:pt x="894568" y="423142"/>
                    <a:pt x="921446" y="396366"/>
                  </a:cubicBezTo>
                  <a:cubicBezTo>
                    <a:pt x="940873" y="376613"/>
                    <a:pt x="956843" y="353866"/>
                    <a:pt x="973098" y="331547"/>
                  </a:cubicBezTo>
                  <a:cubicBezTo>
                    <a:pt x="989425" y="308799"/>
                    <a:pt x="1006179" y="285909"/>
                    <a:pt x="1017158" y="259989"/>
                  </a:cubicBezTo>
                  <a:cubicBezTo>
                    <a:pt x="1038226" y="210786"/>
                    <a:pt x="1049954" y="130992"/>
                    <a:pt x="988355" y="106997"/>
                  </a:cubicBezTo>
                  <a:cubicBezTo>
                    <a:pt x="933851" y="86032"/>
                    <a:pt x="876530" y="84891"/>
                    <a:pt x="831401" y="126357"/>
                  </a:cubicBezTo>
                  <a:cubicBezTo>
                    <a:pt x="802526" y="150566"/>
                    <a:pt x="776967" y="178662"/>
                    <a:pt x="755650" y="209716"/>
                  </a:cubicBezTo>
                  <a:cubicBezTo>
                    <a:pt x="735581" y="240878"/>
                    <a:pt x="717650" y="273395"/>
                    <a:pt x="698080" y="304877"/>
                  </a:cubicBezTo>
                  <a:cubicBezTo>
                    <a:pt x="683571" y="329015"/>
                    <a:pt x="667780" y="352511"/>
                    <a:pt x="656052" y="378182"/>
                  </a:cubicBezTo>
                  <a:cubicBezTo>
                    <a:pt x="634913" y="425495"/>
                    <a:pt x="622044" y="475055"/>
                    <a:pt x="602189" y="523223"/>
                  </a:cubicBezTo>
                  <a:cubicBezTo>
                    <a:pt x="559983" y="521619"/>
                    <a:pt x="517954" y="515451"/>
                    <a:pt x="477388" y="503614"/>
                  </a:cubicBezTo>
                  <a:cubicBezTo>
                    <a:pt x="485088" y="502152"/>
                    <a:pt x="485337" y="489601"/>
                    <a:pt x="487476" y="483041"/>
                  </a:cubicBezTo>
                  <a:cubicBezTo>
                    <a:pt x="488153" y="480759"/>
                    <a:pt x="491290" y="468958"/>
                    <a:pt x="494178" y="455338"/>
                  </a:cubicBezTo>
                  <a:cubicBezTo>
                    <a:pt x="495425" y="453733"/>
                    <a:pt x="496423" y="451986"/>
                    <a:pt x="497101" y="450346"/>
                  </a:cubicBezTo>
                  <a:cubicBezTo>
                    <a:pt x="504836" y="415833"/>
                    <a:pt x="505549" y="379822"/>
                    <a:pt x="515887" y="345737"/>
                  </a:cubicBezTo>
                  <a:cubicBezTo>
                    <a:pt x="532285" y="288120"/>
                    <a:pt x="559519" y="233854"/>
                    <a:pt x="596592" y="186791"/>
                  </a:cubicBezTo>
                  <a:cubicBezTo>
                    <a:pt x="678581" y="71129"/>
                    <a:pt x="843022" y="-23141"/>
                    <a:pt x="987357" y="5026"/>
                  </a:cubicBezTo>
                  <a:cubicBezTo>
                    <a:pt x="1047708" y="16792"/>
                    <a:pt x="1102926" y="58899"/>
                    <a:pt x="1128485" y="11498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2" name="Google Shape;2422;p24"/>
            <p:cNvSpPr/>
            <p:nvPr/>
          </p:nvSpPr>
          <p:spPr>
            <a:xfrm>
              <a:off x="16874942" y="9000496"/>
              <a:ext cx="1023075" cy="431415"/>
            </a:xfrm>
            <a:custGeom>
              <a:rect b="b" l="l" r="r" t="t"/>
              <a:pathLst>
                <a:path extrusionOk="0" h="431415" w="1023075">
                  <a:moveTo>
                    <a:pt x="1023138" y="143088"/>
                  </a:moveTo>
                  <a:cubicBezTo>
                    <a:pt x="1015723" y="183306"/>
                    <a:pt x="1002391" y="223239"/>
                    <a:pt x="980468" y="257930"/>
                  </a:cubicBezTo>
                  <a:cubicBezTo>
                    <a:pt x="963607" y="283316"/>
                    <a:pt x="942040" y="304958"/>
                    <a:pt x="921222" y="327028"/>
                  </a:cubicBezTo>
                  <a:cubicBezTo>
                    <a:pt x="903684" y="345497"/>
                    <a:pt x="886038" y="364108"/>
                    <a:pt x="864757" y="378370"/>
                  </a:cubicBezTo>
                  <a:cubicBezTo>
                    <a:pt x="823656" y="403150"/>
                    <a:pt x="777635" y="421191"/>
                    <a:pt x="730331" y="430140"/>
                  </a:cubicBezTo>
                  <a:cubicBezTo>
                    <a:pt x="690478" y="437413"/>
                    <a:pt x="648521" y="433420"/>
                    <a:pt x="609558" y="420692"/>
                  </a:cubicBezTo>
                  <a:cubicBezTo>
                    <a:pt x="563752" y="402365"/>
                    <a:pt x="520547" y="377300"/>
                    <a:pt x="483795" y="344035"/>
                  </a:cubicBezTo>
                  <a:cubicBezTo>
                    <a:pt x="455634" y="318542"/>
                    <a:pt x="427615" y="289912"/>
                    <a:pt x="406262" y="258002"/>
                  </a:cubicBezTo>
                  <a:cubicBezTo>
                    <a:pt x="377424" y="216678"/>
                    <a:pt x="346018" y="176211"/>
                    <a:pt x="308696" y="142197"/>
                  </a:cubicBezTo>
                  <a:cubicBezTo>
                    <a:pt x="278930" y="114708"/>
                    <a:pt x="235334" y="113959"/>
                    <a:pt x="197833" y="122444"/>
                  </a:cubicBezTo>
                  <a:cubicBezTo>
                    <a:pt x="176231" y="127935"/>
                    <a:pt x="159120" y="144301"/>
                    <a:pt x="144754" y="160594"/>
                  </a:cubicBezTo>
                  <a:cubicBezTo>
                    <a:pt x="118732" y="190722"/>
                    <a:pt x="108394" y="230655"/>
                    <a:pt x="100551" y="268876"/>
                  </a:cubicBezTo>
                  <a:cubicBezTo>
                    <a:pt x="70964" y="225307"/>
                    <a:pt x="28009" y="191756"/>
                    <a:pt x="454" y="146975"/>
                  </a:cubicBezTo>
                  <a:lnTo>
                    <a:pt x="98" y="145834"/>
                  </a:lnTo>
                  <a:cubicBezTo>
                    <a:pt x="26" y="145299"/>
                    <a:pt x="-81" y="144693"/>
                    <a:pt x="98" y="144158"/>
                  </a:cubicBezTo>
                  <a:cubicBezTo>
                    <a:pt x="3841" y="137633"/>
                    <a:pt x="8189" y="131465"/>
                    <a:pt x="13037" y="125689"/>
                  </a:cubicBezTo>
                  <a:cubicBezTo>
                    <a:pt x="27902" y="108361"/>
                    <a:pt x="47223" y="92673"/>
                    <a:pt x="66437" y="79731"/>
                  </a:cubicBezTo>
                  <a:cubicBezTo>
                    <a:pt x="163505" y="19012"/>
                    <a:pt x="201326" y="-21741"/>
                    <a:pt x="322955" y="12451"/>
                  </a:cubicBezTo>
                  <a:cubicBezTo>
                    <a:pt x="371399" y="25822"/>
                    <a:pt x="415459" y="49924"/>
                    <a:pt x="453816" y="82654"/>
                  </a:cubicBezTo>
                  <a:cubicBezTo>
                    <a:pt x="510958" y="132107"/>
                    <a:pt x="560757" y="190152"/>
                    <a:pt x="621144" y="235860"/>
                  </a:cubicBezTo>
                  <a:cubicBezTo>
                    <a:pt x="644136" y="253153"/>
                    <a:pt x="671086" y="263920"/>
                    <a:pt x="698605" y="271657"/>
                  </a:cubicBezTo>
                  <a:cubicBezTo>
                    <a:pt x="725162" y="280606"/>
                    <a:pt x="753431" y="283102"/>
                    <a:pt x="781164" y="279287"/>
                  </a:cubicBezTo>
                  <a:cubicBezTo>
                    <a:pt x="833993" y="269981"/>
                    <a:pt x="880335" y="220529"/>
                    <a:pt x="899870" y="172253"/>
                  </a:cubicBezTo>
                  <a:cubicBezTo>
                    <a:pt x="905324" y="156886"/>
                    <a:pt x="909815" y="141092"/>
                    <a:pt x="912916" y="125047"/>
                  </a:cubicBezTo>
                  <a:cubicBezTo>
                    <a:pt x="915269" y="125689"/>
                    <a:pt x="917658" y="126331"/>
                    <a:pt x="920010" y="126937"/>
                  </a:cubicBezTo>
                  <a:cubicBezTo>
                    <a:pt x="953911" y="135030"/>
                    <a:pt x="988453" y="139879"/>
                    <a:pt x="1023138" y="14308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3" name="Google Shape;2423;p24"/>
          <p:cNvGrpSpPr/>
          <p:nvPr/>
        </p:nvGrpSpPr>
        <p:grpSpPr>
          <a:xfrm rot="537786">
            <a:off x="1034472" y="3233855"/>
            <a:ext cx="828087" cy="831861"/>
            <a:chOff x="2068174" y="6467424"/>
            <a:chExt cx="1656156" cy="1663755"/>
          </a:xfrm>
        </p:grpSpPr>
        <p:sp>
          <p:nvSpPr>
            <p:cNvPr id="2424" name="Google Shape;2424;p24"/>
            <p:cNvSpPr/>
            <p:nvPr/>
          </p:nvSpPr>
          <p:spPr>
            <a:xfrm>
              <a:off x="2068174" y="6491082"/>
              <a:ext cx="1423073" cy="1605491"/>
            </a:xfrm>
            <a:custGeom>
              <a:rect b="b" l="l" r="r" t="t"/>
              <a:pathLst>
                <a:path extrusionOk="0" h="1605491" w="1423073">
                  <a:moveTo>
                    <a:pt x="1389267" y="797464"/>
                  </a:moveTo>
                  <a:cubicBezTo>
                    <a:pt x="1399132" y="792867"/>
                    <a:pt x="1410263" y="789969"/>
                    <a:pt x="1418895" y="783207"/>
                  </a:cubicBezTo>
                  <a:cubicBezTo>
                    <a:pt x="1427627" y="774680"/>
                    <a:pt x="1422561" y="760957"/>
                    <a:pt x="1412863" y="755694"/>
                  </a:cubicBezTo>
                  <a:cubicBezTo>
                    <a:pt x="1382535" y="737707"/>
                    <a:pt x="1344509" y="740139"/>
                    <a:pt x="1313614" y="722885"/>
                  </a:cubicBezTo>
                  <a:cubicBezTo>
                    <a:pt x="1211000" y="669591"/>
                    <a:pt x="1129348" y="585918"/>
                    <a:pt x="1048596" y="504645"/>
                  </a:cubicBezTo>
                  <a:cubicBezTo>
                    <a:pt x="1015335" y="475299"/>
                    <a:pt x="990173" y="439092"/>
                    <a:pt x="964611" y="403219"/>
                  </a:cubicBezTo>
                  <a:cubicBezTo>
                    <a:pt x="922219" y="350158"/>
                    <a:pt x="882926" y="294398"/>
                    <a:pt x="852732" y="233410"/>
                  </a:cubicBezTo>
                  <a:cubicBezTo>
                    <a:pt x="817372" y="159364"/>
                    <a:pt x="786944" y="81654"/>
                    <a:pt x="752683" y="6909"/>
                  </a:cubicBezTo>
                  <a:cubicBezTo>
                    <a:pt x="749151" y="314"/>
                    <a:pt x="739819" y="-1985"/>
                    <a:pt x="733520" y="1879"/>
                  </a:cubicBezTo>
                  <a:cubicBezTo>
                    <a:pt x="724089" y="7208"/>
                    <a:pt x="726188" y="18467"/>
                    <a:pt x="730587" y="26461"/>
                  </a:cubicBezTo>
                  <a:cubicBezTo>
                    <a:pt x="717323" y="86451"/>
                    <a:pt x="697760" y="146973"/>
                    <a:pt x="668965" y="201533"/>
                  </a:cubicBezTo>
                  <a:cubicBezTo>
                    <a:pt x="650702" y="233510"/>
                    <a:pt x="628873" y="263254"/>
                    <a:pt x="605210" y="291434"/>
                  </a:cubicBezTo>
                  <a:cubicBezTo>
                    <a:pt x="565151" y="339699"/>
                    <a:pt x="524525" y="387663"/>
                    <a:pt x="478067" y="429932"/>
                  </a:cubicBezTo>
                  <a:cubicBezTo>
                    <a:pt x="430209" y="473601"/>
                    <a:pt x="384317" y="518668"/>
                    <a:pt x="332660" y="558472"/>
                  </a:cubicBezTo>
                  <a:cubicBezTo>
                    <a:pt x="266206" y="611666"/>
                    <a:pt x="194019" y="656900"/>
                    <a:pt x="120266" y="699235"/>
                  </a:cubicBezTo>
                  <a:cubicBezTo>
                    <a:pt x="95637" y="713159"/>
                    <a:pt x="70375" y="726016"/>
                    <a:pt x="44479" y="737474"/>
                  </a:cubicBezTo>
                  <a:cubicBezTo>
                    <a:pt x="33781" y="742137"/>
                    <a:pt x="23050" y="746701"/>
                    <a:pt x="12152" y="750864"/>
                  </a:cubicBezTo>
                  <a:cubicBezTo>
                    <a:pt x="7186" y="752263"/>
                    <a:pt x="2987" y="755594"/>
                    <a:pt x="1121" y="760457"/>
                  </a:cubicBezTo>
                  <a:cubicBezTo>
                    <a:pt x="-2245" y="767885"/>
                    <a:pt x="2320" y="777178"/>
                    <a:pt x="10152" y="779177"/>
                  </a:cubicBezTo>
                  <a:cubicBezTo>
                    <a:pt x="45079" y="784706"/>
                    <a:pt x="81139" y="778478"/>
                    <a:pt x="115966" y="786072"/>
                  </a:cubicBezTo>
                  <a:cubicBezTo>
                    <a:pt x="156259" y="794732"/>
                    <a:pt x="194552" y="810754"/>
                    <a:pt x="231379" y="829007"/>
                  </a:cubicBezTo>
                  <a:cubicBezTo>
                    <a:pt x="299566" y="863515"/>
                    <a:pt x="364788" y="904252"/>
                    <a:pt x="419344" y="958213"/>
                  </a:cubicBezTo>
                  <a:cubicBezTo>
                    <a:pt x="463903" y="998683"/>
                    <a:pt x="507861" y="1040452"/>
                    <a:pt x="539956" y="1091848"/>
                  </a:cubicBezTo>
                  <a:cubicBezTo>
                    <a:pt x="589780" y="1166160"/>
                    <a:pt x="647203" y="1235410"/>
                    <a:pt x="686729" y="1316217"/>
                  </a:cubicBezTo>
                  <a:cubicBezTo>
                    <a:pt x="714824" y="1369645"/>
                    <a:pt x="743652" y="1421807"/>
                    <a:pt x="766614" y="1478099"/>
                  </a:cubicBezTo>
                  <a:cubicBezTo>
                    <a:pt x="779478" y="1509609"/>
                    <a:pt x="790177" y="1541952"/>
                    <a:pt x="802274" y="1573696"/>
                  </a:cubicBezTo>
                  <a:cubicBezTo>
                    <a:pt x="806307" y="1582789"/>
                    <a:pt x="807973" y="1593481"/>
                    <a:pt x="814705" y="1601076"/>
                  </a:cubicBezTo>
                  <a:cubicBezTo>
                    <a:pt x="820204" y="1606905"/>
                    <a:pt x="829736" y="1607371"/>
                    <a:pt x="836002" y="1602541"/>
                  </a:cubicBezTo>
                  <a:cubicBezTo>
                    <a:pt x="847033" y="1591616"/>
                    <a:pt x="845566" y="1574095"/>
                    <a:pt x="849966" y="1559939"/>
                  </a:cubicBezTo>
                  <a:cubicBezTo>
                    <a:pt x="861064" y="1511175"/>
                    <a:pt x="871562" y="1462144"/>
                    <a:pt x="886726" y="1414445"/>
                  </a:cubicBezTo>
                  <a:cubicBezTo>
                    <a:pt x="899423" y="1372210"/>
                    <a:pt x="912721" y="1330174"/>
                    <a:pt x="928085" y="1288871"/>
                  </a:cubicBezTo>
                  <a:cubicBezTo>
                    <a:pt x="952147" y="1225517"/>
                    <a:pt x="970677" y="1159832"/>
                    <a:pt x="1000438" y="1098777"/>
                  </a:cubicBezTo>
                  <a:cubicBezTo>
                    <a:pt x="1057161" y="983028"/>
                    <a:pt x="1191670" y="897390"/>
                    <a:pt x="1302016" y="835935"/>
                  </a:cubicBezTo>
                  <a:cubicBezTo>
                    <a:pt x="1330278" y="822012"/>
                    <a:pt x="1360172" y="809788"/>
                    <a:pt x="1389267" y="7974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5" name="Google Shape;2425;p24"/>
            <p:cNvSpPr/>
            <p:nvPr/>
          </p:nvSpPr>
          <p:spPr>
            <a:xfrm>
              <a:off x="3344400" y="6467424"/>
              <a:ext cx="379930" cy="466325"/>
            </a:xfrm>
            <a:custGeom>
              <a:rect b="b" l="l" r="r" t="t"/>
              <a:pathLst>
                <a:path extrusionOk="0" h="466325" w="379930">
                  <a:moveTo>
                    <a:pt x="314638" y="129328"/>
                  </a:moveTo>
                  <a:cubicBezTo>
                    <a:pt x="278078" y="103647"/>
                    <a:pt x="245117" y="70771"/>
                    <a:pt x="224921" y="30600"/>
                  </a:cubicBezTo>
                  <a:cubicBezTo>
                    <a:pt x="222888" y="26370"/>
                    <a:pt x="219655" y="17110"/>
                    <a:pt x="213790" y="15312"/>
                  </a:cubicBezTo>
                  <a:cubicBezTo>
                    <a:pt x="214556" y="11215"/>
                    <a:pt x="215689" y="6751"/>
                    <a:pt x="214056" y="2687"/>
                  </a:cubicBezTo>
                  <a:cubicBezTo>
                    <a:pt x="213190" y="56"/>
                    <a:pt x="209390" y="-1143"/>
                    <a:pt x="207624" y="1422"/>
                  </a:cubicBezTo>
                  <a:cubicBezTo>
                    <a:pt x="200092" y="13646"/>
                    <a:pt x="193793" y="27170"/>
                    <a:pt x="186495" y="39760"/>
                  </a:cubicBezTo>
                  <a:cubicBezTo>
                    <a:pt x="171097" y="68239"/>
                    <a:pt x="151068" y="93721"/>
                    <a:pt x="129672" y="118236"/>
                  </a:cubicBezTo>
                  <a:cubicBezTo>
                    <a:pt x="97178" y="157408"/>
                    <a:pt x="55552" y="187286"/>
                    <a:pt x="9260" y="208071"/>
                  </a:cubicBezTo>
                  <a:cubicBezTo>
                    <a:pt x="3261" y="211002"/>
                    <a:pt x="-671" y="217330"/>
                    <a:pt x="95" y="224092"/>
                  </a:cubicBezTo>
                  <a:cubicBezTo>
                    <a:pt x="828" y="234251"/>
                    <a:pt x="11260" y="238681"/>
                    <a:pt x="19225" y="242579"/>
                  </a:cubicBezTo>
                  <a:cubicBezTo>
                    <a:pt x="30756" y="248175"/>
                    <a:pt x="40521" y="252738"/>
                    <a:pt x="52319" y="258700"/>
                  </a:cubicBezTo>
                  <a:cubicBezTo>
                    <a:pt x="52252" y="258667"/>
                    <a:pt x="52119" y="258600"/>
                    <a:pt x="51986" y="258534"/>
                  </a:cubicBezTo>
                  <a:cubicBezTo>
                    <a:pt x="51553" y="258334"/>
                    <a:pt x="51153" y="258134"/>
                    <a:pt x="50719" y="257901"/>
                  </a:cubicBezTo>
                  <a:cubicBezTo>
                    <a:pt x="51319" y="258167"/>
                    <a:pt x="51886" y="258467"/>
                    <a:pt x="52452" y="258767"/>
                  </a:cubicBezTo>
                  <a:cubicBezTo>
                    <a:pt x="52952" y="259033"/>
                    <a:pt x="53485" y="259266"/>
                    <a:pt x="53985" y="259533"/>
                  </a:cubicBezTo>
                  <a:cubicBezTo>
                    <a:pt x="53052" y="259100"/>
                    <a:pt x="52886" y="259033"/>
                    <a:pt x="52719" y="258933"/>
                  </a:cubicBezTo>
                  <a:cubicBezTo>
                    <a:pt x="52619" y="258867"/>
                    <a:pt x="52486" y="258833"/>
                    <a:pt x="52386" y="258767"/>
                  </a:cubicBezTo>
                  <a:cubicBezTo>
                    <a:pt x="124039" y="295873"/>
                    <a:pt x="186561" y="362557"/>
                    <a:pt x="211790" y="439967"/>
                  </a:cubicBezTo>
                  <a:cubicBezTo>
                    <a:pt x="215889" y="449660"/>
                    <a:pt x="216856" y="466282"/>
                    <a:pt x="230220" y="468180"/>
                  </a:cubicBezTo>
                  <a:cubicBezTo>
                    <a:pt x="243717" y="470445"/>
                    <a:pt x="248916" y="455390"/>
                    <a:pt x="250916" y="444664"/>
                  </a:cubicBezTo>
                  <a:cubicBezTo>
                    <a:pt x="254615" y="429742"/>
                    <a:pt x="257915" y="414786"/>
                    <a:pt x="261747" y="399930"/>
                  </a:cubicBezTo>
                  <a:cubicBezTo>
                    <a:pt x="271446" y="362191"/>
                    <a:pt x="282077" y="324419"/>
                    <a:pt x="302507" y="290710"/>
                  </a:cubicBezTo>
                  <a:cubicBezTo>
                    <a:pt x="323370" y="252571"/>
                    <a:pt x="358496" y="224292"/>
                    <a:pt x="379959" y="186919"/>
                  </a:cubicBezTo>
                  <a:cubicBezTo>
                    <a:pt x="388258" y="156875"/>
                    <a:pt x="333134" y="144584"/>
                    <a:pt x="314638" y="1293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6" name="Google Shape;2426;p24"/>
            <p:cNvSpPr/>
            <p:nvPr/>
          </p:nvSpPr>
          <p:spPr>
            <a:xfrm>
              <a:off x="3581252" y="7691917"/>
              <a:ext cx="3300" cy="33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1188" y="1189"/>
                    <a:pt x="1188" y="3603"/>
                    <a:pt x="2412" y="4791"/>
                  </a:cubicBezTo>
                  <a:cubicBezTo>
                    <a:pt x="2412" y="4791"/>
                    <a:pt x="2412" y="4791"/>
                    <a:pt x="2412" y="4791"/>
                  </a:cubicBezTo>
                  <a:cubicBezTo>
                    <a:pt x="1188" y="3603"/>
                    <a:pt x="0" y="11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7" name="Google Shape;2427;p24"/>
            <p:cNvSpPr/>
            <p:nvPr/>
          </p:nvSpPr>
          <p:spPr>
            <a:xfrm>
              <a:off x="3316828" y="7658192"/>
              <a:ext cx="403259" cy="472987"/>
            </a:xfrm>
            <a:custGeom>
              <a:rect b="b" l="l" r="r" t="t"/>
              <a:pathLst>
                <a:path extrusionOk="0" h="472987" w="403259">
                  <a:moveTo>
                    <a:pt x="389968" y="193108"/>
                  </a:moveTo>
                  <a:cubicBezTo>
                    <a:pt x="370405" y="174688"/>
                    <a:pt x="348075" y="159466"/>
                    <a:pt x="330045" y="139414"/>
                  </a:cubicBezTo>
                  <a:cubicBezTo>
                    <a:pt x="301684" y="108537"/>
                    <a:pt x="283020" y="71131"/>
                    <a:pt x="264491" y="33858"/>
                  </a:cubicBezTo>
                  <a:cubicBezTo>
                    <a:pt x="264524" y="33958"/>
                    <a:pt x="264557" y="34024"/>
                    <a:pt x="264591" y="34091"/>
                  </a:cubicBezTo>
                  <a:cubicBezTo>
                    <a:pt x="260558" y="26663"/>
                    <a:pt x="257892" y="18702"/>
                    <a:pt x="256325" y="10408"/>
                  </a:cubicBezTo>
                  <a:cubicBezTo>
                    <a:pt x="255559" y="6944"/>
                    <a:pt x="252859" y="3780"/>
                    <a:pt x="249827" y="1981"/>
                  </a:cubicBezTo>
                  <a:cubicBezTo>
                    <a:pt x="237429" y="-5114"/>
                    <a:pt x="224564" y="8177"/>
                    <a:pt x="229730" y="20801"/>
                  </a:cubicBezTo>
                  <a:cubicBezTo>
                    <a:pt x="172807" y="99910"/>
                    <a:pt x="114251" y="144344"/>
                    <a:pt x="20535" y="172923"/>
                  </a:cubicBezTo>
                  <a:cubicBezTo>
                    <a:pt x="-40920" y="192142"/>
                    <a:pt x="53362" y="242805"/>
                    <a:pt x="71992" y="260792"/>
                  </a:cubicBezTo>
                  <a:cubicBezTo>
                    <a:pt x="94722" y="279312"/>
                    <a:pt x="112552" y="303228"/>
                    <a:pt x="123683" y="330341"/>
                  </a:cubicBezTo>
                  <a:cubicBezTo>
                    <a:pt x="134914" y="356655"/>
                    <a:pt x="142146" y="383369"/>
                    <a:pt x="145279" y="412881"/>
                  </a:cubicBezTo>
                  <a:cubicBezTo>
                    <a:pt x="146712" y="426237"/>
                    <a:pt x="147712" y="439628"/>
                    <a:pt x="149078" y="453018"/>
                  </a:cubicBezTo>
                  <a:cubicBezTo>
                    <a:pt x="149512" y="460746"/>
                    <a:pt x="151345" y="469073"/>
                    <a:pt x="158743" y="473037"/>
                  </a:cubicBezTo>
                  <a:cubicBezTo>
                    <a:pt x="181739" y="482396"/>
                    <a:pt x="192770" y="448888"/>
                    <a:pt x="203868" y="434531"/>
                  </a:cubicBezTo>
                  <a:cubicBezTo>
                    <a:pt x="227164" y="396426"/>
                    <a:pt x="252859" y="359853"/>
                    <a:pt x="282254" y="325744"/>
                  </a:cubicBezTo>
                  <a:cubicBezTo>
                    <a:pt x="310982" y="288705"/>
                    <a:pt x="353641" y="266954"/>
                    <a:pt x="389434" y="237742"/>
                  </a:cubicBezTo>
                  <a:cubicBezTo>
                    <a:pt x="409331" y="224885"/>
                    <a:pt x="406531" y="207398"/>
                    <a:pt x="389968" y="1931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8" name="Google Shape;2428;p24"/>
            <p:cNvSpPr/>
            <p:nvPr/>
          </p:nvSpPr>
          <p:spPr>
            <a:xfrm>
              <a:off x="2068174" y="6491082"/>
              <a:ext cx="1423073" cy="1605491"/>
            </a:xfrm>
            <a:custGeom>
              <a:rect b="b" l="l" r="r" t="t"/>
              <a:pathLst>
                <a:path extrusionOk="0" h="1605491" w="1423073">
                  <a:moveTo>
                    <a:pt x="814705" y="1601076"/>
                  </a:moveTo>
                  <a:cubicBezTo>
                    <a:pt x="807973" y="1593481"/>
                    <a:pt x="806307" y="1582789"/>
                    <a:pt x="802274" y="1573696"/>
                  </a:cubicBezTo>
                  <a:cubicBezTo>
                    <a:pt x="790177" y="1541952"/>
                    <a:pt x="779478" y="1509609"/>
                    <a:pt x="766614" y="1478099"/>
                  </a:cubicBezTo>
                  <a:cubicBezTo>
                    <a:pt x="743652" y="1421807"/>
                    <a:pt x="714824" y="1369645"/>
                    <a:pt x="686729" y="1316217"/>
                  </a:cubicBezTo>
                  <a:cubicBezTo>
                    <a:pt x="647203" y="1235410"/>
                    <a:pt x="589780" y="1166160"/>
                    <a:pt x="539956" y="1091848"/>
                  </a:cubicBezTo>
                  <a:cubicBezTo>
                    <a:pt x="507861" y="1040452"/>
                    <a:pt x="463903" y="998683"/>
                    <a:pt x="419344" y="958213"/>
                  </a:cubicBezTo>
                  <a:cubicBezTo>
                    <a:pt x="364788" y="904252"/>
                    <a:pt x="299566" y="863515"/>
                    <a:pt x="231379" y="829007"/>
                  </a:cubicBezTo>
                  <a:cubicBezTo>
                    <a:pt x="194552" y="810754"/>
                    <a:pt x="156259" y="794732"/>
                    <a:pt x="115966" y="786072"/>
                  </a:cubicBezTo>
                  <a:cubicBezTo>
                    <a:pt x="81139" y="778478"/>
                    <a:pt x="45079" y="784706"/>
                    <a:pt x="10152" y="779177"/>
                  </a:cubicBezTo>
                  <a:cubicBezTo>
                    <a:pt x="2320" y="777178"/>
                    <a:pt x="-2245" y="767885"/>
                    <a:pt x="1121" y="760457"/>
                  </a:cubicBezTo>
                  <a:cubicBezTo>
                    <a:pt x="2987" y="755594"/>
                    <a:pt x="7186" y="752263"/>
                    <a:pt x="12152" y="750864"/>
                  </a:cubicBezTo>
                  <a:cubicBezTo>
                    <a:pt x="23050" y="746701"/>
                    <a:pt x="33781" y="742137"/>
                    <a:pt x="44479" y="737474"/>
                  </a:cubicBezTo>
                  <a:cubicBezTo>
                    <a:pt x="70375" y="726016"/>
                    <a:pt x="95637" y="713159"/>
                    <a:pt x="120266" y="699235"/>
                  </a:cubicBezTo>
                  <a:cubicBezTo>
                    <a:pt x="194019" y="656900"/>
                    <a:pt x="266206" y="611666"/>
                    <a:pt x="332660" y="558472"/>
                  </a:cubicBezTo>
                  <a:cubicBezTo>
                    <a:pt x="384317" y="518668"/>
                    <a:pt x="430209" y="473601"/>
                    <a:pt x="478067" y="429932"/>
                  </a:cubicBezTo>
                  <a:cubicBezTo>
                    <a:pt x="524525" y="387663"/>
                    <a:pt x="565151" y="339699"/>
                    <a:pt x="605210" y="291434"/>
                  </a:cubicBezTo>
                  <a:cubicBezTo>
                    <a:pt x="628873" y="263254"/>
                    <a:pt x="650702" y="233510"/>
                    <a:pt x="668965" y="201533"/>
                  </a:cubicBezTo>
                  <a:cubicBezTo>
                    <a:pt x="697760" y="146973"/>
                    <a:pt x="717323" y="86451"/>
                    <a:pt x="730587" y="26461"/>
                  </a:cubicBezTo>
                  <a:cubicBezTo>
                    <a:pt x="726188" y="18467"/>
                    <a:pt x="724089" y="7208"/>
                    <a:pt x="733520" y="1879"/>
                  </a:cubicBezTo>
                  <a:cubicBezTo>
                    <a:pt x="739819" y="-1985"/>
                    <a:pt x="749151" y="314"/>
                    <a:pt x="752683" y="6909"/>
                  </a:cubicBezTo>
                  <a:cubicBezTo>
                    <a:pt x="786944" y="81654"/>
                    <a:pt x="817372" y="159364"/>
                    <a:pt x="852732" y="233410"/>
                  </a:cubicBezTo>
                  <a:cubicBezTo>
                    <a:pt x="882926" y="294398"/>
                    <a:pt x="922219" y="350158"/>
                    <a:pt x="964611" y="403219"/>
                  </a:cubicBezTo>
                  <a:cubicBezTo>
                    <a:pt x="990173" y="439092"/>
                    <a:pt x="1015335" y="475299"/>
                    <a:pt x="1048596" y="504645"/>
                  </a:cubicBezTo>
                  <a:cubicBezTo>
                    <a:pt x="1129348" y="585918"/>
                    <a:pt x="1211000" y="669591"/>
                    <a:pt x="1313614" y="722885"/>
                  </a:cubicBezTo>
                  <a:cubicBezTo>
                    <a:pt x="1344509" y="740139"/>
                    <a:pt x="1382535" y="737707"/>
                    <a:pt x="1412863" y="755694"/>
                  </a:cubicBezTo>
                  <a:cubicBezTo>
                    <a:pt x="1422561" y="760957"/>
                    <a:pt x="1427627" y="774680"/>
                    <a:pt x="1418895" y="783207"/>
                  </a:cubicBezTo>
                  <a:cubicBezTo>
                    <a:pt x="1410263" y="789969"/>
                    <a:pt x="1399132" y="792867"/>
                    <a:pt x="1389267" y="797464"/>
                  </a:cubicBezTo>
                  <a:cubicBezTo>
                    <a:pt x="1360172" y="809788"/>
                    <a:pt x="1330278" y="822012"/>
                    <a:pt x="1302016" y="835935"/>
                  </a:cubicBezTo>
                  <a:cubicBezTo>
                    <a:pt x="1191670" y="897390"/>
                    <a:pt x="1057161" y="983028"/>
                    <a:pt x="1000438" y="1098777"/>
                  </a:cubicBezTo>
                  <a:cubicBezTo>
                    <a:pt x="970677" y="1159832"/>
                    <a:pt x="952147" y="1225517"/>
                    <a:pt x="928085" y="1288871"/>
                  </a:cubicBezTo>
                  <a:cubicBezTo>
                    <a:pt x="912721" y="1330174"/>
                    <a:pt x="899423" y="1372210"/>
                    <a:pt x="886726" y="1414445"/>
                  </a:cubicBezTo>
                  <a:cubicBezTo>
                    <a:pt x="871562" y="1462144"/>
                    <a:pt x="861064" y="1511175"/>
                    <a:pt x="849966" y="1559939"/>
                  </a:cubicBezTo>
                  <a:cubicBezTo>
                    <a:pt x="845566" y="1574095"/>
                    <a:pt x="847033" y="1591616"/>
                    <a:pt x="836002" y="1602541"/>
                  </a:cubicBezTo>
                  <a:cubicBezTo>
                    <a:pt x="829736" y="1607371"/>
                    <a:pt x="820204" y="1606905"/>
                    <a:pt x="814705" y="1601076"/>
                  </a:cubicBezTo>
                  <a:close/>
                  <a:moveTo>
                    <a:pt x="603344" y="1134051"/>
                  </a:moveTo>
                  <a:cubicBezTo>
                    <a:pt x="657301" y="1202667"/>
                    <a:pt x="700293" y="1278545"/>
                    <a:pt x="739752" y="1356221"/>
                  </a:cubicBezTo>
                  <a:cubicBezTo>
                    <a:pt x="773313" y="1418043"/>
                    <a:pt x="800441" y="1482929"/>
                    <a:pt x="823304" y="1549413"/>
                  </a:cubicBezTo>
                  <a:cubicBezTo>
                    <a:pt x="845333" y="1443791"/>
                    <a:pt x="877927" y="1340899"/>
                    <a:pt x="915754" y="1239940"/>
                  </a:cubicBezTo>
                  <a:cubicBezTo>
                    <a:pt x="932817" y="1192575"/>
                    <a:pt x="947914" y="1144376"/>
                    <a:pt x="969111" y="1098643"/>
                  </a:cubicBezTo>
                  <a:cubicBezTo>
                    <a:pt x="988974" y="1052211"/>
                    <a:pt x="1019368" y="1011740"/>
                    <a:pt x="1056228" y="977399"/>
                  </a:cubicBezTo>
                  <a:cubicBezTo>
                    <a:pt x="1080424" y="953183"/>
                    <a:pt x="1105252" y="929400"/>
                    <a:pt x="1133281" y="909582"/>
                  </a:cubicBezTo>
                  <a:cubicBezTo>
                    <a:pt x="1208800" y="853789"/>
                    <a:pt x="1289885" y="805391"/>
                    <a:pt x="1377736" y="771649"/>
                  </a:cubicBezTo>
                  <a:cubicBezTo>
                    <a:pt x="1355540" y="765853"/>
                    <a:pt x="1332544" y="762556"/>
                    <a:pt x="1311481" y="753029"/>
                  </a:cubicBezTo>
                  <a:cubicBezTo>
                    <a:pt x="1274155" y="735376"/>
                    <a:pt x="1238595" y="713059"/>
                    <a:pt x="1205967" y="687777"/>
                  </a:cubicBezTo>
                  <a:cubicBezTo>
                    <a:pt x="1152077" y="644076"/>
                    <a:pt x="1099353" y="599009"/>
                    <a:pt x="1052262" y="547913"/>
                  </a:cubicBezTo>
                  <a:cubicBezTo>
                    <a:pt x="1014969" y="512805"/>
                    <a:pt x="979342" y="476232"/>
                    <a:pt x="951380" y="433030"/>
                  </a:cubicBezTo>
                  <a:cubicBezTo>
                    <a:pt x="921419" y="392260"/>
                    <a:pt x="888592" y="353622"/>
                    <a:pt x="863230" y="309654"/>
                  </a:cubicBezTo>
                  <a:cubicBezTo>
                    <a:pt x="812139" y="229246"/>
                    <a:pt x="782045" y="138079"/>
                    <a:pt x="741619" y="52309"/>
                  </a:cubicBezTo>
                  <a:cubicBezTo>
                    <a:pt x="710591" y="209694"/>
                    <a:pt x="653368" y="274679"/>
                    <a:pt x="551087" y="391527"/>
                  </a:cubicBezTo>
                  <a:cubicBezTo>
                    <a:pt x="491231" y="454515"/>
                    <a:pt x="426843" y="513505"/>
                    <a:pt x="360422" y="569530"/>
                  </a:cubicBezTo>
                  <a:cubicBezTo>
                    <a:pt x="271671" y="640945"/>
                    <a:pt x="175156" y="703133"/>
                    <a:pt x="73274" y="754095"/>
                  </a:cubicBezTo>
                  <a:cubicBezTo>
                    <a:pt x="156159" y="754928"/>
                    <a:pt x="231545" y="796398"/>
                    <a:pt x="302232" y="835636"/>
                  </a:cubicBezTo>
                  <a:cubicBezTo>
                    <a:pt x="378618" y="877505"/>
                    <a:pt x="441574" y="938594"/>
                    <a:pt x="502996" y="999449"/>
                  </a:cubicBezTo>
                  <a:cubicBezTo>
                    <a:pt x="542755" y="1039420"/>
                    <a:pt x="570050" y="1089084"/>
                    <a:pt x="603344" y="1134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9" name="Google Shape;2429;p24"/>
            <p:cNvSpPr/>
            <p:nvPr/>
          </p:nvSpPr>
          <p:spPr>
            <a:xfrm>
              <a:off x="3344400" y="6467424"/>
              <a:ext cx="379930" cy="466325"/>
            </a:xfrm>
            <a:custGeom>
              <a:rect b="b" l="l" r="r" t="t"/>
              <a:pathLst>
                <a:path extrusionOk="0" h="466325" w="379930">
                  <a:moveTo>
                    <a:pt x="230220" y="468180"/>
                  </a:moveTo>
                  <a:cubicBezTo>
                    <a:pt x="216856" y="466282"/>
                    <a:pt x="215889" y="449660"/>
                    <a:pt x="211790" y="439967"/>
                  </a:cubicBezTo>
                  <a:cubicBezTo>
                    <a:pt x="186561" y="362557"/>
                    <a:pt x="124039" y="295873"/>
                    <a:pt x="52386" y="258767"/>
                  </a:cubicBezTo>
                  <a:cubicBezTo>
                    <a:pt x="52486" y="258833"/>
                    <a:pt x="52619" y="258867"/>
                    <a:pt x="52719" y="258933"/>
                  </a:cubicBezTo>
                  <a:cubicBezTo>
                    <a:pt x="52886" y="259033"/>
                    <a:pt x="53052" y="259100"/>
                    <a:pt x="53985" y="259533"/>
                  </a:cubicBezTo>
                  <a:cubicBezTo>
                    <a:pt x="53485" y="259266"/>
                    <a:pt x="52952" y="259033"/>
                    <a:pt x="52452" y="258767"/>
                  </a:cubicBezTo>
                  <a:cubicBezTo>
                    <a:pt x="51886" y="258467"/>
                    <a:pt x="51319" y="258167"/>
                    <a:pt x="50719" y="257901"/>
                  </a:cubicBezTo>
                  <a:cubicBezTo>
                    <a:pt x="51153" y="258134"/>
                    <a:pt x="51553" y="258334"/>
                    <a:pt x="51986" y="258534"/>
                  </a:cubicBezTo>
                  <a:cubicBezTo>
                    <a:pt x="52119" y="258600"/>
                    <a:pt x="52252" y="258667"/>
                    <a:pt x="52319" y="258700"/>
                  </a:cubicBezTo>
                  <a:cubicBezTo>
                    <a:pt x="40521" y="252738"/>
                    <a:pt x="30756" y="248175"/>
                    <a:pt x="19225" y="242579"/>
                  </a:cubicBezTo>
                  <a:cubicBezTo>
                    <a:pt x="11260" y="238681"/>
                    <a:pt x="828" y="234251"/>
                    <a:pt x="95" y="224092"/>
                  </a:cubicBezTo>
                  <a:cubicBezTo>
                    <a:pt x="-671" y="217330"/>
                    <a:pt x="3261" y="211002"/>
                    <a:pt x="9260" y="208071"/>
                  </a:cubicBezTo>
                  <a:cubicBezTo>
                    <a:pt x="55552" y="187286"/>
                    <a:pt x="97178" y="157408"/>
                    <a:pt x="129672" y="118236"/>
                  </a:cubicBezTo>
                  <a:cubicBezTo>
                    <a:pt x="151068" y="93721"/>
                    <a:pt x="171097" y="68239"/>
                    <a:pt x="186495" y="39760"/>
                  </a:cubicBezTo>
                  <a:cubicBezTo>
                    <a:pt x="193793" y="27170"/>
                    <a:pt x="200092" y="13646"/>
                    <a:pt x="207624" y="1422"/>
                  </a:cubicBezTo>
                  <a:cubicBezTo>
                    <a:pt x="209390" y="-1143"/>
                    <a:pt x="213190" y="56"/>
                    <a:pt x="214056" y="2687"/>
                  </a:cubicBezTo>
                  <a:cubicBezTo>
                    <a:pt x="215689" y="6751"/>
                    <a:pt x="214556" y="11215"/>
                    <a:pt x="213790" y="15312"/>
                  </a:cubicBezTo>
                  <a:cubicBezTo>
                    <a:pt x="219655" y="17110"/>
                    <a:pt x="222888" y="26370"/>
                    <a:pt x="224921" y="30600"/>
                  </a:cubicBezTo>
                  <a:cubicBezTo>
                    <a:pt x="245117" y="70771"/>
                    <a:pt x="278078" y="103647"/>
                    <a:pt x="314638" y="129328"/>
                  </a:cubicBezTo>
                  <a:cubicBezTo>
                    <a:pt x="333134" y="144584"/>
                    <a:pt x="388258" y="156875"/>
                    <a:pt x="379959" y="186919"/>
                  </a:cubicBezTo>
                  <a:cubicBezTo>
                    <a:pt x="358496" y="224292"/>
                    <a:pt x="323370" y="252571"/>
                    <a:pt x="302507" y="290710"/>
                  </a:cubicBezTo>
                  <a:cubicBezTo>
                    <a:pt x="282077" y="324419"/>
                    <a:pt x="271446" y="362191"/>
                    <a:pt x="261747" y="399930"/>
                  </a:cubicBezTo>
                  <a:cubicBezTo>
                    <a:pt x="257915" y="414786"/>
                    <a:pt x="254615" y="429742"/>
                    <a:pt x="250916" y="444664"/>
                  </a:cubicBezTo>
                  <a:cubicBezTo>
                    <a:pt x="248916" y="455390"/>
                    <a:pt x="243717" y="470445"/>
                    <a:pt x="230220" y="468180"/>
                  </a:cubicBezTo>
                  <a:close/>
                  <a:moveTo>
                    <a:pt x="49886" y="226957"/>
                  </a:moveTo>
                  <a:cubicBezTo>
                    <a:pt x="127372" y="262198"/>
                    <a:pt x="198092" y="330248"/>
                    <a:pt x="230287" y="409623"/>
                  </a:cubicBezTo>
                  <a:cubicBezTo>
                    <a:pt x="254182" y="301302"/>
                    <a:pt x="280577" y="264396"/>
                    <a:pt x="350365" y="181956"/>
                  </a:cubicBezTo>
                  <a:cubicBezTo>
                    <a:pt x="328235" y="168233"/>
                    <a:pt x="303740" y="158407"/>
                    <a:pt x="283543" y="141619"/>
                  </a:cubicBezTo>
                  <a:cubicBezTo>
                    <a:pt x="250883" y="115905"/>
                    <a:pt x="221255" y="84494"/>
                    <a:pt x="201825" y="47521"/>
                  </a:cubicBezTo>
                  <a:cubicBezTo>
                    <a:pt x="186828" y="82796"/>
                    <a:pt x="162799" y="112940"/>
                    <a:pt x="138303" y="141986"/>
                  </a:cubicBezTo>
                  <a:cubicBezTo>
                    <a:pt x="110842" y="175028"/>
                    <a:pt x="76948" y="201975"/>
                    <a:pt x="38855" y="221794"/>
                  </a:cubicBezTo>
                  <a:cubicBezTo>
                    <a:pt x="42554" y="223526"/>
                    <a:pt x="46220" y="225225"/>
                    <a:pt x="49886" y="2269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0" name="Google Shape;2430;p24"/>
            <p:cNvSpPr/>
            <p:nvPr/>
          </p:nvSpPr>
          <p:spPr>
            <a:xfrm>
              <a:off x="3316828" y="7658192"/>
              <a:ext cx="403259" cy="472987"/>
            </a:xfrm>
            <a:custGeom>
              <a:rect b="b" l="l" r="r" t="t"/>
              <a:pathLst>
                <a:path extrusionOk="0" h="472987" w="403259">
                  <a:moveTo>
                    <a:pt x="158743" y="473037"/>
                  </a:moveTo>
                  <a:cubicBezTo>
                    <a:pt x="151345" y="469073"/>
                    <a:pt x="149512" y="460746"/>
                    <a:pt x="149078" y="453018"/>
                  </a:cubicBezTo>
                  <a:cubicBezTo>
                    <a:pt x="147712" y="439628"/>
                    <a:pt x="146712" y="426237"/>
                    <a:pt x="145279" y="412881"/>
                  </a:cubicBezTo>
                  <a:cubicBezTo>
                    <a:pt x="142146" y="383369"/>
                    <a:pt x="134914" y="356655"/>
                    <a:pt x="123683" y="330341"/>
                  </a:cubicBezTo>
                  <a:cubicBezTo>
                    <a:pt x="112552" y="303228"/>
                    <a:pt x="94722" y="279312"/>
                    <a:pt x="71992" y="260792"/>
                  </a:cubicBezTo>
                  <a:cubicBezTo>
                    <a:pt x="53362" y="242805"/>
                    <a:pt x="-40920" y="192142"/>
                    <a:pt x="20535" y="172923"/>
                  </a:cubicBezTo>
                  <a:cubicBezTo>
                    <a:pt x="114251" y="144344"/>
                    <a:pt x="172807" y="99910"/>
                    <a:pt x="229730" y="20801"/>
                  </a:cubicBezTo>
                  <a:cubicBezTo>
                    <a:pt x="224564" y="8177"/>
                    <a:pt x="237429" y="-5114"/>
                    <a:pt x="249827" y="1981"/>
                  </a:cubicBezTo>
                  <a:cubicBezTo>
                    <a:pt x="252859" y="3780"/>
                    <a:pt x="255559" y="6944"/>
                    <a:pt x="256325" y="10408"/>
                  </a:cubicBezTo>
                  <a:cubicBezTo>
                    <a:pt x="257892" y="18702"/>
                    <a:pt x="260558" y="26663"/>
                    <a:pt x="264591" y="34091"/>
                  </a:cubicBezTo>
                  <a:cubicBezTo>
                    <a:pt x="264557" y="34024"/>
                    <a:pt x="264524" y="33958"/>
                    <a:pt x="264491" y="33858"/>
                  </a:cubicBezTo>
                  <a:cubicBezTo>
                    <a:pt x="264457" y="33825"/>
                    <a:pt x="264424" y="33758"/>
                    <a:pt x="264424" y="33725"/>
                  </a:cubicBezTo>
                  <a:cubicBezTo>
                    <a:pt x="282987" y="71031"/>
                    <a:pt x="301650" y="108503"/>
                    <a:pt x="330045" y="139414"/>
                  </a:cubicBezTo>
                  <a:cubicBezTo>
                    <a:pt x="348075" y="159466"/>
                    <a:pt x="370405" y="174688"/>
                    <a:pt x="389968" y="193108"/>
                  </a:cubicBezTo>
                  <a:cubicBezTo>
                    <a:pt x="406531" y="207398"/>
                    <a:pt x="409331" y="224885"/>
                    <a:pt x="389434" y="237742"/>
                  </a:cubicBezTo>
                  <a:cubicBezTo>
                    <a:pt x="353641" y="266954"/>
                    <a:pt x="310982" y="288705"/>
                    <a:pt x="282254" y="325744"/>
                  </a:cubicBezTo>
                  <a:cubicBezTo>
                    <a:pt x="252859" y="359853"/>
                    <a:pt x="227164" y="396426"/>
                    <a:pt x="203868" y="434531"/>
                  </a:cubicBezTo>
                  <a:cubicBezTo>
                    <a:pt x="192770" y="448888"/>
                    <a:pt x="181739" y="482396"/>
                    <a:pt x="158743" y="473037"/>
                  </a:cubicBezTo>
                  <a:close/>
                  <a:moveTo>
                    <a:pt x="174040" y="419276"/>
                  </a:moveTo>
                  <a:cubicBezTo>
                    <a:pt x="174307" y="422174"/>
                    <a:pt x="174574" y="425072"/>
                    <a:pt x="174807" y="427970"/>
                  </a:cubicBezTo>
                  <a:cubicBezTo>
                    <a:pt x="207534" y="374675"/>
                    <a:pt x="243228" y="322314"/>
                    <a:pt x="288186" y="278512"/>
                  </a:cubicBezTo>
                  <a:cubicBezTo>
                    <a:pt x="313882" y="254430"/>
                    <a:pt x="345576" y="238208"/>
                    <a:pt x="372304" y="215358"/>
                  </a:cubicBezTo>
                  <a:cubicBezTo>
                    <a:pt x="349808" y="193874"/>
                    <a:pt x="323280" y="176520"/>
                    <a:pt x="303683" y="152071"/>
                  </a:cubicBezTo>
                  <a:cubicBezTo>
                    <a:pt x="274222" y="118796"/>
                    <a:pt x="255092" y="78126"/>
                    <a:pt x="235496" y="38621"/>
                  </a:cubicBezTo>
                  <a:cubicBezTo>
                    <a:pt x="188838" y="117763"/>
                    <a:pt x="117251" y="165928"/>
                    <a:pt x="31600" y="195307"/>
                  </a:cubicBezTo>
                  <a:cubicBezTo>
                    <a:pt x="57862" y="218656"/>
                    <a:pt x="89656" y="235577"/>
                    <a:pt x="113018" y="262258"/>
                  </a:cubicBezTo>
                  <a:cubicBezTo>
                    <a:pt x="151278" y="305026"/>
                    <a:pt x="168808" y="363284"/>
                    <a:pt x="174040" y="4192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1" name="Google Shape;2431;p24"/>
            <p:cNvSpPr/>
            <p:nvPr/>
          </p:nvSpPr>
          <p:spPr>
            <a:xfrm>
              <a:off x="2141515" y="6543391"/>
              <a:ext cx="1303095" cy="1495572"/>
            </a:xfrm>
            <a:custGeom>
              <a:rect b="b" l="l" r="r" t="t"/>
              <a:pathLst>
                <a:path extrusionOk="0" h="1495572" w="1303095">
                  <a:moveTo>
                    <a:pt x="1238174" y="700721"/>
                  </a:moveTo>
                  <a:cubicBezTo>
                    <a:pt x="1259237" y="710247"/>
                    <a:pt x="1282232" y="713545"/>
                    <a:pt x="1304428" y="719340"/>
                  </a:cubicBezTo>
                  <a:cubicBezTo>
                    <a:pt x="1216611" y="753082"/>
                    <a:pt x="1135526" y="801447"/>
                    <a:pt x="1059973" y="857273"/>
                  </a:cubicBezTo>
                  <a:cubicBezTo>
                    <a:pt x="1031978" y="877058"/>
                    <a:pt x="1007116" y="900841"/>
                    <a:pt x="982920" y="925090"/>
                  </a:cubicBezTo>
                  <a:cubicBezTo>
                    <a:pt x="946061" y="959398"/>
                    <a:pt x="915666" y="999868"/>
                    <a:pt x="895803" y="1046334"/>
                  </a:cubicBezTo>
                  <a:cubicBezTo>
                    <a:pt x="874607" y="1092034"/>
                    <a:pt x="859510" y="1140266"/>
                    <a:pt x="842446" y="1187631"/>
                  </a:cubicBezTo>
                  <a:cubicBezTo>
                    <a:pt x="804620" y="1288591"/>
                    <a:pt x="772026" y="1391482"/>
                    <a:pt x="749996" y="1497105"/>
                  </a:cubicBezTo>
                  <a:cubicBezTo>
                    <a:pt x="727100" y="1430620"/>
                    <a:pt x="699972" y="1365767"/>
                    <a:pt x="666412" y="1303946"/>
                  </a:cubicBezTo>
                  <a:cubicBezTo>
                    <a:pt x="626985" y="1226269"/>
                    <a:pt x="583993" y="1150392"/>
                    <a:pt x="530003" y="1081775"/>
                  </a:cubicBezTo>
                  <a:cubicBezTo>
                    <a:pt x="496709" y="1036775"/>
                    <a:pt x="469414" y="987144"/>
                    <a:pt x="429721" y="947140"/>
                  </a:cubicBezTo>
                  <a:cubicBezTo>
                    <a:pt x="368299" y="886318"/>
                    <a:pt x="305344" y="825230"/>
                    <a:pt x="228958" y="783327"/>
                  </a:cubicBezTo>
                  <a:cubicBezTo>
                    <a:pt x="158304" y="744056"/>
                    <a:pt x="82885" y="702586"/>
                    <a:pt x="0" y="701787"/>
                  </a:cubicBezTo>
                  <a:cubicBezTo>
                    <a:pt x="101881" y="650857"/>
                    <a:pt x="198430" y="588669"/>
                    <a:pt x="287148" y="517222"/>
                  </a:cubicBezTo>
                  <a:cubicBezTo>
                    <a:pt x="353602" y="461196"/>
                    <a:pt x="417957" y="402172"/>
                    <a:pt x="477813" y="339218"/>
                  </a:cubicBezTo>
                  <a:cubicBezTo>
                    <a:pt x="580094" y="222371"/>
                    <a:pt x="637317" y="157385"/>
                    <a:pt x="668378" y="0"/>
                  </a:cubicBezTo>
                  <a:cubicBezTo>
                    <a:pt x="708804" y="85804"/>
                    <a:pt x="738865" y="176937"/>
                    <a:pt x="789956" y="257378"/>
                  </a:cubicBezTo>
                  <a:cubicBezTo>
                    <a:pt x="815318" y="301346"/>
                    <a:pt x="848145" y="339985"/>
                    <a:pt x="878106" y="380755"/>
                  </a:cubicBezTo>
                  <a:cubicBezTo>
                    <a:pt x="906068" y="423923"/>
                    <a:pt x="941695" y="460496"/>
                    <a:pt x="978988" y="495637"/>
                  </a:cubicBezTo>
                  <a:cubicBezTo>
                    <a:pt x="1026079" y="546733"/>
                    <a:pt x="1078803" y="591800"/>
                    <a:pt x="1132693" y="635502"/>
                  </a:cubicBezTo>
                  <a:cubicBezTo>
                    <a:pt x="1165321" y="660750"/>
                    <a:pt x="1200847" y="683067"/>
                    <a:pt x="1238174" y="700721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2" name="Google Shape;2432;p24"/>
            <p:cNvSpPr/>
            <p:nvPr/>
          </p:nvSpPr>
          <p:spPr>
            <a:xfrm>
              <a:off x="3383288" y="6514945"/>
              <a:ext cx="309943" cy="359736"/>
            </a:xfrm>
            <a:custGeom>
              <a:rect b="b" l="l" r="r" t="t"/>
              <a:pathLst>
                <a:path extrusionOk="0" h="359736" w="309943">
                  <a:moveTo>
                    <a:pt x="244655" y="94098"/>
                  </a:moveTo>
                  <a:cubicBezTo>
                    <a:pt x="264852" y="110886"/>
                    <a:pt x="289347" y="120678"/>
                    <a:pt x="311477" y="134435"/>
                  </a:cubicBezTo>
                  <a:cubicBezTo>
                    <a:pt x="241689" y="216875"/>
                    <a:pt x="215294" y="253781"/>
                    <a:pt x="191432" y="362068"/>
                  </a:cubicBezTo>
                  <a:cubicBezTo>
                    <a:pt x="159238" y="282726"/>
                    <a:pt x="88517" y="214676"/>
                    <a:pt x="10998" y="179435"/>
                  </a:cubicBezTo>
                  <a:cubicBezTo>
                    <a:pt x="7365" y="177703"/>
                    <a:pt x="3666" y="176005"/>
                    <a:pt x="0" y="174272"/>
                  </a:cubicBezTo>
                  <a:cubicBezTo>
                    <a:pt x="38093" y="154454"/>
                    <a:pt x="71987" y="127540"/>
                    <a:pt x="99449" y="94464"/>
                  </a:cubicBezTo>
                  <a:cubicBezTo>
                    <a:pt x="123944" y="65385"/>
                    <a:pt x="148006" y="35241"/>
                    <a:pt x="162970" y="0"/>
                  </a:cubicBezTo>
                  <a:cubicBezTo>
                    <a:pt x="182367" y="37006"/>
                    <a:pt x="212028" y="68383"/>
                    <a:pt x="244655" y="94098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3" name="Google Shape;2433;p24"/>
            <p:cNvSpPr/>
            <p:nvPr/>
          </p:nvSpPr>
          <p:spPr>
            <a:xfrm>
              <a:off x="3348428" y="7696813"/>
              <a:ext cx="339937" cy="386383"/>
            </a:xfrm>
            <a:custGeom>
              <a:rect b="b" l="l" r="r" t="t"/>
              <a:pathLst>
                <a:path extrusionOk="0" h="386383" w="339937">
                  <a:moveTo>
                    <a:pt x="272084" y="113417"/>
                  </a:moveTo>
                  <a:cubicBezTo>
                    <a:pt x="291713" y="137833"/>
                    <a:pt x="318209" y="155220"/>
                    <a:pt x="340704" y="176671"/>
                  </a:cubicBezTo>
                  <a:cubicBezTo>
                    <a:pt x="313976" y="199554"/>
                    <a:pt x="282282" y="215775"/>
                    <a:pt x="256587" y="239858"/>
                  </a:cubicBezTo>
                  <a:cubicBezTo>
                    <a:pt x="211628" y="283659"/>
                    <a:pt x="175935" y="336021"/>
                    <a:pt x="143207" y="389348"/>
                  </a:cubicBezTo>
                  <a:cubicBezTo>
                    <a:pt x="142974" y="386451"/>
                    <a:pt x="142707" y="383553"/>
                    <a:pt x="142441" y="380655"/>
                  </a:cubicBezTo>
                  <a:cubicBezTo>
                    <a:pt x="137208" y="324662"/>
                    <a:pt x="119712" y="266405"/>
                    <a:pt x="81418" y="223603"/>
                  </a:cubicBezTo>
                  <a:cubicBezTo>
                    <a:pt x="58056" y="196923"/>
                    <a:pt x="26262" y="180002"/>
                    <a:pt x="0" y="156652"/>
                  </a:cubicBezTo>
                  <a:cubicBezTo>
                    <a:pt x="85618" y="127274"/>
                    <a:pt x="157205" y="79109"/>
                    <a:pt x="203896" y="0"/>
                  </a:cubicBezTo>
                  <a:cubicBezTo>
                    <a:pt x="223492" y="39471"/>
                    <a:pt x="242622" y="80141"/>
                    <a:pt x="272084" y="113417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4" name="Google Shape;2434;p24"/>
          <p:cNvGrpSpPr/>
          <p:nvPr/>
        </p:nvGrpSpPr>
        <p:grpSpPr>
          <a:xfrm>
            <a:off x="236692" y="1051078"/>
            <a:ext cx="889584" cy="832812"/>
            <a:chOff x="473384" y="2102156"/>
            <a:chExt cx="1779169" cy="1665624"/>
          </a:xfrm>
        </p:grpSpPr>
        <p:sp>
          <p:nvSpPr>
            <p:cNvPr id="2435" name="Google Shape;2435;p24"/>
            <p:cNvSpPr/>
            <p:nvPr/>
          </p:nvSpPr>
          <p:spPr>
            <a:xfrm>
              <a:off x="473384" y="2102156"/>
              <a:ext cx="1779169" cy="1665624"/>
            </a:xfrm>
            <a:custGeom>
              <a:rect b="b" l="l" r="r" t="t"/>
              <a:pathLst>
                <a:path extrusionOk="0" h="1665624" w="1779169">
                  <a:moveTo>
                    <a:pt x="1759212" y="779817"/>
                  </a:moveTo>
                  <a:cubicBezTo>
                    <a:pt x="1739961" y="740348"/>
                    <a:pt x="1705943" y="709206"/>
                    <a:pt x="1668118" y="687710"/>
                  </a:cubicBezTo>
                  <a:cubicBezTo>
                    <a:pt x="1635737" y="670057"/>
                    <a:pt x="1598410" y="662405"/>
                    <a:pt x="1561759" y="661515"/>
                  </a:cubicBezTo>
                  <a:cubicBezTo>
                    <a:pt x="1498812" y="660519"/>
                    <a:pt x="1436790" y="676641"/>
                    <a:pt x="1380818" y="705078"/>
                  </a:cubicBezTo>
                  <a:cubicBezTo>
                    <a:pt x="1314846" y="739280"/>
                    <a:pt x="1253678" y="785405"/>
                    <a:pt x="1209519" y="845695"/>
                  </a:cubicBezTo>
                  <a:cubicBezTo>
                    <a:pt x="1194432" y="866266"/>
                    <a:pt x="1178811" y="886553"/>
                    <a:pt x="1165894" y="908583"/>
                  </a:cubicBezTo>
                  <a:cubicBezTo>
                    <a:pt x="1147533" y="941006"/>
                    <a:pt x="1132873" y="975599"/>
                    <a:pt x="1121771" y="1011154"/>
                  </a:cubicBezTo>
                  <a:cubicBezTo>
                    <a:pt x="1114619" y="1035000"/>
                    <a:pt x="1110099" y="1059521"/>
                    <a:pt x="1107075" y="1084221"/>
                  </a:cubicBezTo>
                  <a:cubicBezTo>
                    <a:pt x="1105509" y="1096037"/>
                    <a:pt x="1103944" y="1107853"/>
                    <a:pt x="1101951" y="1119598"/>
                  </a:cubicBezTo>
                  <a:cubicBezTo>
                    <a:pt x="1101702" y="1121733"/>
                    <a:pt x="1100207" y="1123263"/>
                    <a:pt x="1098891" y="1124865"/>
                  </a:cubicBezTo>
                  <a:cubicBezTo>
                    <a:pt x="1096471" y="1127748"/>
                    <a:pt x="1096791" y="1132054"/>
                    <a:pt x="1098997" y="1134937"/>
                  </a:cubicBezTo>
                  <a:cubicBezTo>
                    <a:pt x="1098072" y="1137713"/>
                    <a:pt x="1097112" y="1140489"/>
                    <a:pt x="1096222" y="1143265"/>
                  </a:cubicBezTo>
                  <a:cubicBezTo>
                    <a:pt x="1093482" y="1152447"/>
                    <a:pt x="1090422" y="1161594"/>
                    <a:pt x="1087682" y="1170812"/>
                  </a:cubicBezTo>
                  <a:cubicBezTo>
                    <a:pt x="1086899" y="1173695"/>
                    <a:pt x="1087824" y="1176684"/>
                    <a:pt x="1089817" y="1178678"/>
                  </a:cubicBezTo>
                  <a:cubicBezTo>
                    <a:pt x="1084052" y="1176898"/>
                    <a:pt x="1078324" y="1175012"/>
                    <a:pt x="1072666" y="1172983"/>
                  </a:cubicBezTo>
                  <a:cubicBezTo>
                    <a:pt x="1043594" y="1162982"/>
                    <a:pt x="1016657" y="1148177"/>
                    <a:pt x="989365" y="1134296"/>
                  </a:cubicBezTo>
                  <a:cubicBezTo>
                    <a:pt x="962784" y="1120132"/>
                    <a:pt x="939015" y="1101055"/>
                    <a:pt x="913359" y="1085467"/>
                  </a:cubicBezTo>
                  <a:cubicBezTo>
                    <a:pt x="883184" y="1065180"/>
                    <a:pt x="856105" y="1040623"/>
                    <a:pt x="826429" y="1019696"/>
                  </a:cubicBezTo>
                  <a:cubicBezTo>
                    <a:pt x="812800" y="1010407"/>
                    <a:pt x="798567" y="1002043"/>
                    <a:pt x="784903" y="992825"/>
                  </a:cubicBezTo>
                  <a:cubicBezTo>
                    <a:pt x="783871" y="992113"/>
                    <a:pt x="782839" y="991437"/>
                    <a:pt x="781772" y="990796"/>
                  </a:cubicBezTo>
                  <a:cubicBezTo>
                    <a:pt x="798104" y="989088"/>
                    <a:pt x="814366" y="986917"/>
                    <a:pt x="830450" y="983963"/>
                  </a:cubicBezTo>
                  <a:cubicBezTo>
                    <a:pt x="856248" y="977664"/>
                    <a:pt x="882010" y="970439"/>
                    <a:pt x="906313" y="959584"/>
                  </a:cubicBezTo>
                  <a:cubicBezTo>
                    <a:pt x="931257" y="948658"/>
                    <a:pt x="954102" y="933710"/>
                    <a:pt x="976982" y="919011"/>
                  </a:cubicBezTo>
                  <a:cubicBezTo>
                    <a:pt x="1010430" y="897941"/>
                    <a:pt x="1043452" y="875840"/>
                    <a:pt x="1072239" y="848613"/>
                  </a:cubicBezTo>
                  <a:cubicBezTo>
                    <a:pt x="1110064" y="810745"/>
                    <a:pt x="1142943" y="766720"/>
                    <a:pt x="1165360" y="717926"/>
                  </a:cubicBezTo>
                  <a:cubicBezTo>
                    <a:pt x="1178171" y="687959"/>
                    <a:pt x="1185394" y="655999"/>
                    <a:pt x="1191123" y="624003"/>
                  </a:cubicBezTo>
                  <a:cubicBezTo>
                    <a:pt x="1197386" y="591972"/>
                    <a:pt x="1200268" y="559158"/>
                    <a:pt x="1198524" y="526521"/>
                  </a:cubicBezTo>
                  <a:cubicBezTo>
                    <a:pt x="1195073" y="487052"/>
                    <a:pt x="1186639" y="447867"/>
                    <a:pt x="1174541" y="410141"/>
                  </a:cubicBezTo>
                  <a:cubicBezTo>
                    <a:pt x="1165538" y="385157"/>
                    <a:pt x="1152052" y="362094"/>
                    <a:pt x="1139954" y="338569"/>
                  </a:cubicBezTo>
                  <a:cubicBezTo>
                    <a:pt x="1127357" y="315186"/>
                    <a:pt x="1115081" y="291305"/>
                    <a:pt x="1098179" y="270698"/>
                  </a:cubicBezTo>
                  <a:cubicBezTo>
                    <a:pt x="1063165" y="231193"/>
                    <a:pt x="1015981" y="201119"/>
                    <a:pt x="963816" y="190869"/>
                  </a:cubicBezTo>
                  <a:cubicBezTo>
                    <a:pt x="893076" y="177131"/>
                    <a:pt x="871869" y="180477"/>
                    <a:pt x="804758" y="202472"/>
                  </a:cubicBezTo>
                  <a:cubicBezTo>
                    <a:pt x="770919" y="207953"/>
                    <a:pt x="741207" y="225321"/>
                    <a:pt x="711032" y="240625"/>
                  </a:cubicBezTo>
                  <a:cubicBezTo>
                    <a:pt x="681498" y="255323"/>
                    <a:pt x="653529" y="274044"/>
                    <a:pt x="630115" y="297391"/>
                  </a:cubicBezTo>
                  <a:cubicBezTo>
                    <a:pt x="616095" y="312446"/>
                    <a:pt x="604033" y="329173"/>
                    <a:pt x="591543" y="345474"/>
                  </a:cubicBezTo>
                  <a:cubicBezTo>
                    <a:pt x="567987" y="373376"/>
                    <a:pt x="555034" y="406974"/>
                    <a:pt x="541441" y="440464"/>
                  </a:cubicBezTo>
                  <a:cubicBezTo>
                    <a:pt x="533862" y="458864"/>
                    <a:pt x="524433" y="476552"/>
                    <a:pt x="519024" y="495771"/>
                  </a:cubicBezTo>
                  <a:cubicBezTo>
                    <a:pt x="513758" y="514919"/>
                    <a:pt x="511089" y="534671"/>
                    <a:pt x="508634" y="554353"/>
                  </a:cubicBezTo>
                  <a:cubicBezTo>
                    <a:pt x="504968" y="585530"/>
                    <a:pt x="500200" y="616707"/>
                    <a:pt x="500592" y="648204"/>
                  </a:cubicBezTo>
                  <a:cubicBezTo>
                    <a:pt x="501552" y="677780"/>
                    <a:pt x="508207" y="707000"/>
                    <a:pt x="515181" y="735721"/>
                  </a:cubicBezTo>
                  <a:cubicBezTo>
                    <a:pt x="514256" y="734653"/>
                    <a:pt x="513295" y="733550"/>
                    <a:pt x="512405" y="732482"/>
                  </a:cubicBezTo>
                  <a:cubicBezTo>
                    <a:pt x="466289" y="668847"/>
                    <a:pt x="436897" y="594712"/>
                    <a:pt x="416544" y="519047"/>
                  </a:cubicBezTo>
                  <a:cubicBezTo>
                    <a:pt x="399642" y="461427"/>
                    <a:pt x="393770" y="401421"/>
                    <a:pt x="380640" y="342982"/>
                  </a:cubicBezTo>
                  <a:cubicBezTo>
                    <a:pt x="373630" y="311592"/>
                    <a:pt x="363418" y="281055"/>
                    <a:pt x="351889" y="251053"/>
                  </a:cubicBezTo>
                  <a:cubicBezTo>
                    <a:pt x="332211" y="198308"/>
                    <a:pt x="301111" y="150830"/>
                    <a:pt x="266880" y="106485"/>
                  </a:cubicBezTo>
                  <a:cubicBezTo>
                    <a:pt x="228414" y="56516"/>
                    <a:pt x="188383" y="23595"/>
                    <a:pt x="125080" y="11637"/>
                  </a:cubicBezTo>
                  <a:cubicBezTo>
                    <a:pt x="95653" y="6227"/>
                    <a:pt x="63663" y="-6728"/>
                    <a:pt x="34272" y="4341"/>
                  </a:cubicBezTo>
                  <a:cubicBezTo>
                    <a:pt x="33097" y="4910"/>
                    <a:pt x="32208" y="5658"/>
                    <a:pt x="31532" y="6654"/>
                  </a:cubicBezTo>
                  <a:cubicBezTo>
                    <a:pt x="31105" y="6725"/>
                    <a:pt x="30678" y="6868"/>
                    <a:pt x="30286" y="7152"/>
                  </a:cubicBezTo>
                  <a:cubicBezTo>
                    <a:pt x="28934" y="7900"/>
                    <a:pt x="27973" y="9145"/>
                    <a:pt x="27297" y="10498"/>
                  </a:cubicBezTo>
                  <a:cubicBezTo>
                    <a:pt x="21462" y="26656"/>
                    <a:pt x="19077" y="43917"/>
                    <a:pt x="14309" y="60431"/>
                  </a:cubicBezTo>
                  <a:cubicBezTo>
                    <a:pt x="9363" y="79401"/>
                    <a:pt x="5485" y="98619"/>
                    <a:pt x="1357" y="117802"/>
                  </a:cubicBezTo>
                  <a:cubicBezTo>
                    <a:pt x="111" y="122892"/>
                    <a:pt x="-1312" y="129013"/>
                    <a:pt x="2282" y="133462"/>
                  </a:cubicBezTo>
                  <a:cubicBezTo>
                    <a:pt x="9790" y="140936"/>
                    <a:pt x="21212" y="136345"/>
                    <a:pt x="30535" y="136523"/>
                  </a:cubicBezTo>
                  <a:cubicBezTo>
                    <a:pt x="46797" y="135882"/>
                    <a:pt x="63165" y="136025"/>
                    <a:pt x="79284" y="138374"/>
                  </a:cubicBezTo>
                  <a:cubicBezTo>
                    <a:pt x="121059" y="142253"/>
                    <a:pt x="150914" y="176242"/>
                    <a:pt x="174933" y="207597"/>
                  </a:cubicBezTo>
                  <a:cubicBezTo>
                    <a:pt x="187743" y="225783"/>
                    <a:pt x="201407" y="243756"/>
                    <a:pt x="209591" y="264612"/>
                  </a:cubicBezTo>
                  <a:cubicBezTo>
                    <a:pt x="227489" y="311556"/>
                    <a:pt x="231403" y="361952"/>
                    <a:pt x="235496" y="411778"/>
                  </a:cubicBezTo>
                  <a:cubicBezTo>
                    <a:pt x="243288" y="512000"/>
                    <a:pt x="250939" y="614109"/>
                    <a:pt x="285277" y="709349"/>
                  </a:cubicBezTo>
                  <a:cubicBezTo>
                    <a:pt x="296236" y="740454"/>
                    <a:pt x="310932" y="770137"/>
                    <a:pt x="328760" y="797897"/>
                  </a:cubicBezTo>
                  <a:cubicBezTo>
                    <a:pt x="345911" y="825729"/>
                    <a:pt x="364628" y="853169"/>
                    <a:pt x="388753" y="875484"/>
                  </a:cubicBezTo>
                  <a:cubicBezTo>
                    <a:pt x="431311" y="912142"/>
                    <a:pt x="482088" y="938586"/>
                    <a:pt x="533755" y="960011"/>
                  </a:cubicBezTo>
                  <a:cubicBezTo>
                    <a:pt x="558201" y="970652"/>
                    <a:pt x="583074" y="981080"/>
                    <a:pt x="609192" y="986526"/>
                  </a:cubicBezTo>
                  <a:cubicBezTo>
                    <a:pt x="608836" y="987878"/>
                    <a:pt x="608943" y="989373"/>
                    <a:pt x="609655" y="990583"/>
                  </a:cubicBezTo>
                  <a:cubicBezTo>
                    <a:pt x="621041" y="1013076"/>
                    <a:pt x="634385" y="1034501"/>
                    <a:pt x="648547" y="1055322"/>
                  </a:cubicBezTo>
                  <a:cubicBezTo>
                    <a:pt x="691283" y="1116928"/>
                    <a:pt x="744516" y="1172200"/>
                    <a:pt x="805719" y="1215656"/>
                  </a:cubicBezTo>
                  <a:cubicBezTo>
                    <a:pt x="856105" y="1253204"/>
                    <a:pt x="910406" y="1285164"/>
                    <a:pt x="969118" y="1307835"/>
                  </a:cubicBezTo>
                  <a:cubicBezTo>
                    <a:pt x="998154" y="1319046"/>
                    <a:pt x="1027226" y="1330506"/>
                    <a:pt x="1057045" y="1339510"/>
                  </a:cubicBezTo>
                  <a:cubicBezTo>
                    <a:pt x="1055870" y="1344066"/>
                    <a:pt x="1054589" y="1348586"/>
                    <a:pt x="1053308" y="1353105"/>
                  </a:cubicBezTo>
                  <a:cubicBezTo>
                    <a:pt x="1040285" y="1407310"/>
                    <a:pt x="1002709" y="1456709"/>
                    <a:pt x="950010" y="1477778"/>
                  </a:cubicBezTo>
                  <a:cubicBezTo>
                    <a:pt x="929407" y="1483401"/>
                    <a:pt x="907239" y="1483508"/>
                    <a:pt x="886173" y="1480234"/>
                  </a:cubicBezTo>
                  <a:cubicBezTo>
                    <a:pt x="846996" y="1471870"/>
                    <a:pt x="806182" y="1457136"/>
                    <a:pt x="775189" y="1430265"/>
                  </a:cubicBezTo>
                  <a:cubicBezTo>
                    <a:pt x="727614" y="1390760"/>
                    <a:pt x="685020" y="1345489"/>
                    <a:pt x="639652" y="1303493"/>
                  </a:cubicBezTo>
                  <a:cubicBezTo>
                    <a:pt x="598446" y="1264984"/>
                    <a:pt x="549768" y="1234020"/>
                    <a:pt x="495468" y="1217862"/>
                  </a:cubicBezTo>
                  <a:cubicBezTo>
                    <a:pt x="454369" y="1204801"/>
                    <a:pt x="409534" y="1197683"/>
                    <a:pt x="366620" y="1204836"/>
                  </a:cubicBezTo>
                  <a:cubicBezTo>
                    <a:pt x="327941" y="1212488"/>
                    <a:pt x="293710" y="1233380"/>
                    <a:pt x="261507" y="1255197"/>
                  </a:cubicBezTo>
                  <a:cubicBezTo>
                    <a:pt x="233681" y="1272849"/>
                    <a:pt x="204574" y="1289079"/>
                    <a:pt x="180163" y="1311500"/>
                  </a:cubicBezTo>
                  <a:cubicBezTo>
                    <a:pt x="167816" y="1322854"/>
                    <a:pt x="155860" y="1334919"/>
                    <a:pt x="147035" y="1349297"/>
                  </a:cubicBezTo>
                  <a:cubicBezTo>
                    <a:pt x="141093" y="1356736"/>
                    <a:pt x="140346" y="1366701"/>
                    <a:pt x="145114" y="1374887"/>
                  </a:cubicBezTo>
                  <a:cubicBezTo>
                    <a:pt x="163795" y="1405316"/>
                    <a:pt x="190554" y="1430123"/>
                    <a:pt x="213754" y="1457065"/>
                  </a:cubicBezTo>
                  <a:cubicBezTo>
                    <a:pt x="224749" y="1469521"/>
                    <a:pt x="235175" y="1482441"/>
                    <a:pt x="244925" y="1495858"/>
                  </a:cubicBezTo>
                  <a:cubicBezTo>
                    <a:pt x="247380" y="1499132"/>
                    <a:pt x="249729" y="1502549"/>
                    <a:pt x="252255" y="1505788"/>
                  </a:cubicBezTo>
                  <a:cubicBezTo>
                    <a:pt x="256668" y="1512479"/>
                    <a:pt x="266738" y="1511874"/>
                    <a:pt x="270652" y="1505040"/>
                  </a:cubicBezTo>
                  <a:cubicBezTo>
                    <a:pt x="275064" y="1497210"/>
                    <a:pt x="275313" y="1487672"/>
                    <a:pt x="277520" y="1479024"/>
                  </a:cubicBezTo>
                  <a:cubicBezTo>
                    <a:pt x="282288" y="1458204"/>
                    <a:pt x="288942" y="1435070"/>
                    <a:pt x="298549" y="1415139"/>
                  </a:cubicBezTo>
                  <a:cubicBezTo>
                    <a:pt x="310221" y="1393038"/>
                    <a:pt x="327763" y="1373641"/>
                    <a:pt x="349327" y="1360829"/>
                  </a:cubicBezTo>
                  <a:cubicBezTo>
                    <a:pt x="367759" y="1352678"/>
                    <a:pt x="388682" y="1352358"/>
                    <a:pt x="408502" y="1353212"/>
                  </a:cubicBezTo>
                  <a:cubicBezTo>
                    <a:pt x="435901" y="1353782"/>
                    <a:pt x="457678" y="1372431"/>
                    <a:pt x="475292" y="1391650"/>
                  </a:cubicBezTo>
                  <a:cubicBezTo>
                    <a:pt x="490806" y="1408591"/>
                    <a:pt x="505004" y="1425211"/>
                    <a:pt x="519914" y="1443683"/>
                  </a:cubicBezTo>
                  <a:cubicBezTo>
                    <a:pt x="549199" y="1481586"/>
                    <a:pt x="574214" y="1523013"/>
                    <a:pt x="610189" y="1555294"/>
                  </a:cubicBezTo>
                  <a:cubicBezTo>
                    <a:pt x="642214" y="1587183"/>
                    <a:pt x="678509" y="1614587"/>
                    <a:pt x="719038" y="1634731"/>
                  </a:cubicBezTo>
                  <a:cubicBezTo>
                    <a:pt x="757326" y="1656584"/>
                    <a:pt x="800595" y="1667439"/>
                    <a:pt x="844576" y="1667973"/>
                  </a:cubicBezTo>
                  <a:cubicBezTo>
                    <a:pt x="909587" y="1668471"/>
                    <a:pt x="977267" y="1642419"/>
                    <a:pt x="1032350" y="1609106"/>
                  </a:cubicBezTo>
                  <a:cubicBezTo>
                    <a:pt x="1059536" y="1590706"/>
                    <a:pt x="1081206" y="1565686"/>
                    <a:pt x="1103695" y="1542090"/>
                  </a:cubicBezTo>
                  <a:cubicBezTo>
                    <a:pt x="1133335" y="1511909"/>
                    <a:pt x="1160272" y="1478348"/>
                    <a:pt x="1174968" y="1438202"/>
                  </a:cubicBezTo>
                  <a:cubicBezTo>
                    <a:pt x="1183295" y="1417346"/>
                    <a:pt x="1190126" y="1395814"/>
                    <a:pt x="1194432" y="1373748"/>
                  </a:cubicBezTo>
                  <a:cubicBezTo>
                    <a:pt x="1194930" y="1370580"/>
                    <a:pt x="1196140" y="1366487"/>
                    <a:pt x="1196674" y="1362644"/>
                  </a:cubicBezTo>
                  <a:cubicBezTo>
                    <a:pt x="1207064" y="1363462"/>
                    <a:pt x="1217490" y="1364210"/>
                    <a:pt x="1227881" y="1364815"/>
                  </a:cubicBezTo>
                  <a:cubicBezTo>
                    <a:pt x="1317337" y="1370402"/>
                    <a:pt x="1400460" y="1345596"/>
                    <a:pt x="1478530" y="1303350"/>
                  </a:cubicBezTo>
                  <a:cubicBezTo>
                    <a:pt x="1512690" y="1288402"/>
                    <a:pt x="1544750" y="1269575"/>
                    <a:pt x="1573039" y="1245160"/>
                  </a:cubicBezTo>
                  <a:cubicBezTo>
                    <a:pt x="1611683" y="1213343"/>
                    <a:pt x="1652034" y="1182664"/>
                    <a:pt x="1682351" y="1142340"/>
                  </a:cubicBezTo>
                  <a:cubicBezTo>
                    <a:pt x="1726902" y="1084257"/>
                    <a:pt x="1757717" y="1015033"/>
                    <a:pt x="1771345" y="943141"/>
                  </a:cubicBezTo>
                  <a:cubicBezTo>
                    <a:pt x="1782910" y="888973"/>
                    <a:pt x="1783800" y="830676"/>
                    <a:pt x="1759212" y="779817"/>
                  </a:cubicBezTo>
                  <a:close/>
                  <a:moveTo>
                    <a:pt x="1024557" y="618059"/>
                  </a:moveTo>
                  <a:cubicBezTo>
                    <a:pt x="1020892" y="649664"/>
                    <a:pt x="1014736" y="681517"/>
                    <a:pt x="1002246" y="710914"/>
                  </a:cubicBezTo>
                  <a:cubicBezTo>
                    <a:pt x="987194" y="743729"/>
                    <a:pt x="957554" y="766898"/>
                    <a:pt x="927308" y="785156"/>
                  </a:cubicBezTo>
                  <a:cubicBezTo>
                    <a:pt x="889981" y="808325"/>
                    <a:pt x="847850" y="823024"/>
                    <a:pt x="804260" y="828398"/>
                  </a:cubicBezTo>
                  <a:cubicBezTo>
                    <a:pt x="770812" y="833416"/>
                    <a:pt x="736652" y="837402"/>
                    <a:pt x="702812" y="832847"/>
                  </a:cubicBezTo>
                  <a:cubicBezTo>
                    <a:pt x="680572" y="805656"/>
                    <a:pt x="661749" y="775084"/>
                    <a:pt x="648014" y="742732"/>
                  </a:cubicBezTo>
                  <a:cubicBezTo>
                    <a:pt x="641929" y="726325"/>
                    <a:pt x="637410" y="709349"/>
                    <a:pt x="633104" y="692372"/>
                  </a:cubicBezTo>
                  <a:cubicBezTo>
                    <a:pt x="618373" y="633434"/>
                    <a:pt x="624386" y="570404"/>
                    <a:pt x="642036" y="512748"/>
                  </a:cubicBezTo>
                  <a:cubicBezTo>
                    <a:pt x="650540" y="487372"/>
                    <a:pt x="667727" y="466658"/>
                    <a:pt x="684558" y="446372"/>
                  </a:cubicBezTo>
                  <a:cubicBezTo>
                    <a:pt x="712669" y="410675"/>
                    <a:pt x="752807" y="384730"/>
                    <a:pt x="795578" y="369675"/>
                  </a:cubicBezTo>
                  <a:cubicBezTo>
                    <a:pt x="834826" y="355973"/>
                    <a:pt x="879341" y="360421"/>
                    <a:pt x="914960" y="382025"/>
                  </a:cubicBezTo>
                  <a:cubicBezTo>
                    <a:pt x="936844" y="393876"/>
                    <a:pt x="959190" y="406475"/>
                    <a:pt x="974669" y="426513"/>
                  </a:cubicBezTo>
                  <a:cubicBezTo>
                    <a:pt x="1004844" y="460501"/>
                    <a:pt x="1016302" y="506164"/>
                    <a:pt x="1021319" y="550367"/>
                  </a:cubicBezTo>
                  <a:cubicBezTo>
                    <a:pt x="1023312" y="572255"/>
                    <a:pt x="1026336" y="595460"/>
                    <a:pt x="1024557" y="618059"/>
                  </a:cubicBezTo>
                  <a:close/>
                  <a:moveTo>
                    <a:pt x="1596524" y="798751"/>
                  </a:moveTo>
                  <a:cubicBezTo>
                    <a:pt x="1647693" y="814269"/>
                    <a:pt x="1639687" y="877868"/>
                    <a:pt x="1625845" y="917943"/>
                  </a:cubicBezTo>
                  <a:cubicBezTo>
                    <a:pt x="1613533" y="953783"/>
                    <a:pt x="1590582" y="982397"/>
                    <a:pt x="1568449" y="1013183"/>
                  </a:cubicBezTo>
                  <a:cubicBezTo>
                    <a:pt x="1537954" y="1059415"/>
                    <a:pt x="1495040" y="1093403"/>
                    <a:pt x="1451878" y="1127072"/>
                  </a:cubicBezTo>
                  <a:cubicBezTo>
                    <a:pt x="1401599" y="1170171"/>
                    <a:pt x="1310114" y="1198644"/>
                    <a:pt x="1244391" y="1201028"/>
                  </a:cubicBezTo>
                  <a:cubicBezTo>
                    <a:pt x="1242719" y="1200993"/>
                    <a:pt x="1241082" y="1200993"/>
                    <a:pt x="1239445" y="1200957"/>
                  </a:cubicBezTo>
                  <a:cubicBezTo>
                    <a:pt x="1259585" y="1151843"/>
                    <a:pt x="1272324" y="1099916"/>
                    <a:pt x="1295702" y="1052190"/>
                  </a:cubicBezTo>
                  <a:cubicBezTo>
                    <a:pt x="1306271" y="1031974"/>
                    <a:pt x="1318725" y="1012827"/>
                    <a:pt x="1330503" y="993252"/>
                  </a:cubicBezTo>
                  <a:cubicBezTo>
                    <a:pt x="1350074" y="961719"/>
                    <a:pt x="1368221" y="929332"/>
                    <a:pt x="1388041" y="897977"/>
                  </a:cubicBezTo>
                  <a:cubicBezTo>
                    <a:pt x="1409356" y="866907"/>
                    <a:pt x="1434940" y="838790"/>
                    <a:pt x="1464047" y="814874"/>
                  </a:cubicBezTo>
                  <a:cubicBezTo>
                    <a:pt x="1501908" y="780636"/>
                    <a:pt x="1551013" y="782522"/>
                    <a:pt x="1596524" y="7987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6" name="Google Shape;2436;p24"/>
            <p:cNvSpPr/>
            <p:nvPr/>
          </p:nvSpPr>
          <p:spPr>
            <a:xfrm>
              <a:off x="473384" y="2102156"/>
              <a:ext cx="1779169" cy="1665624"/>
            </a:xfrm>
            <a:custGeom>
              <a:rect b="b" l="l" r="r" t="t"/>
              <a:pathLst>
                <a:path extrusionOk="0" h="1665624" w="1779169">
                  <a:moveTo>
                    <a:pt x="1759212" y="779817"/>
                  </a:moveTo>
                  <a:cubicBezTo>
                    <a:pt x="1739961" y="740348"/>
                    <a:pt x="1705943" y="709206"/>
                    <a:pt x="1668118" y="687710"/>
                  </a:cubicBezTo>
                  <a:cubicBezTo>
                    <a:pt x="1635737" y="670057"/>
                    <a:pt x="1598410" y="662405"/>
                    <a:pt x="1561759" y="661515"/>
                  </a:cubicBezTo>
                  <a:cubicBezTo>
                    <a:pt x="1498812" y="660519"/>
                    <a:pt x="1436790" y="676641"/>
                    <a:pt x="1380818" y="705078"/>
                  </a:cubicBezTo>
                  <a:cubicBezTo>
                    <a:pt x="1314846" y="739280"/>
                    <a:pt x="1253678" y="785405"/>
                    <a:pt x="1209519" y="845695"/>
                  </a:cubicBezTo>
                  <a:cubicBezTo>
                    <a:pt x="1194432" y="866266"/>
                    <a:pt x="1178811" y="886553"/>
                    <a:pt x="1165894" y="908583"/>
                  </a:cubicBezTo>
                  <a:cubicBezTo>
                    <a:pt x="1147533" y="941006"/>
                    <a:pt x="1132873" y="975599"/>
                    <a:pt x="1121771" y="1011154"/>
                  </a:cubicBezTo>
                  <a:cubicBezTo>
                    <a:pt x="1114619" y="1035000"/>
                    <a:pt x="1110099" y="1059521"/>
                    <a:pt x="1107075" y="1084221"/>
                  </a:cubicBezTo>
                  <a:cubicBezTo>
                    <a:pt x="1105509" y="1096037"/>
                    <a:pt x="1103944" y="1107853"/>
                    <a:pt x="1101951" y="1119598"/>
                  </a:cubicBezTo>
                  <a:cubicBezTo>
                    <a:pt x="1101702" y="1121733"/>
                    <a:pt x="1100207" y="1123263"/>
                    <a:pt x="1098891" y="1124865"/>
                  </a:cubicBezTo>
                  <a:cubicBezTo>
                    <a:pt x="1096471" y="1127748"/>
                    <a:pt x="1096791" y="1132054"/>
                    <a:pt x="1098997" y="1134937"/>
                  </a:cubicBezTo>
                  <a:cubicBezTo>
                    <a:pt x="1098072" y="1137713"/>
                    <a:pt x="1097112" y="1140489"/>
                    <a:pt x="1096222" y="1143265"/>
                  </a:cubicBezTo>
                  <a:cubicBezTo>
                    <a:pt x="1093482" y="1152447"/>
                    <a:pt x="1090422" y="1161594"/>
                    <a:pt x="1087682" y="1170812"/>
                  </a:cubicBezTo>
                  <a:cubicBezTo>
                    <a:pt x="1086899" y="1173695"/>
                    <a:pt x="1087824" y="1176684"/>
                    <a:pt x="1089817" y="1178678"/>
                  </a:cubicBezTo>
                  <a:cubicBezTo>
                    <a:pt x="1084052" y="1176898"/>
                    <a:pt x="1078324" y="1175012"/>
                    <a:pt x="1072666" y="1172983"/>
                  </a:cubicBezTo>
                  <a:cubicBezTo>
                    <a:pt x="1043594" y="1162982"/>
                    <a:pt x="1016657" y="1148177"/>
                    <a:pt x="989365" y="1134296"/>
                  </a:cubicBezTo>
                  <a:cubicBezTo>
                    <a:pt x="962784" y="1120132"/>
                    <a:pt x="939015" y="1101055"/>
                    <a:pt x="913359" y="1085467"/>
                  </a:cubicBezTo>
                  <a:cubicBezTo>
                    <a:pt x="883184" y="1065180"/>
                    <a:pt x="856105" y="1040623"/>
                    <a:pt x="826429" y="1019696"/>
                  </a:cubicBezTo>
                  <a:cubicBezTo>
                    <a:pt x="812800" y="1010407"/>
                    <a:pt x="798567" y="1002043"/>
                    <a:pt x="784903" y="992825"/>
                  </a:cubicBezTo>
                  <a:cubicBezTo>
                    <a:pt x="783871" y="992113"/>
                    <a:pt x="782839" y="991437"/>
                    <a:pt x="781772" y="990796"/>
                  </a:cubicBezTo>
                  <a:cubicBezTo>
                    <a:pt x="798104" y="989088"/>
                    <a:pt x="814366" y="986917"/>
                    <a:pt x="830450" y="983963"/>
                  </a:cubicBezTo>
                  <a:cubicBezTo>
                    <a:pt x="856248" y="977664"/>
                    <a:pt x="882010" y="970439"/>
                    <a:pt x="906313" y="959584"/>
                  </a:cubicBezTo>
                  <a:cubicBezTo>
                    <a:pt x="931257" y="948658"/>
                    <a:pt x="954102" y="933710"/>
                    <a:pt x="976982" y="919011"/>
                  </a:cubicBezTo>
                  <a:cubicBezTo>
                    <a:pt x="1010430" y="897941"/>
                    <a:pt x="1043452" y="875840"/>
                    <a:pt x="1072239" y="848613"/>
                  </a:cubicBezTo>
                  <a:cubicBezTo>
                    <a:pt x="1110064" y="810745"/>
                    <a:pt x="1142943" y="766720"/>
                    <a:pt x="1165360" y="717926"/>
                  </a:cubicBezTo>
                  <a:cubicBezTo>
                    <a:pt x="1178171" y="687959"/>
                    <a:pt x="1185394" y="655999"/>
                    <a:pt x="1191123" y="624003"/>
                  </a:cubicBezTo>
                  <a:cubicBezTo>
                    <a:pt x="1197386" y="591972"/>
                    <a:pt x="1200268" y="559158"/>
                    <a:pt x="1198524" y="526521"/>
                  </a:cubicBezTo>
                  <a:cubicBezTo>
                    <a:pt x="1195073" y="487052"/>
                    <a:pt x="1186639" y="447867"/>
                    <a:pt x="1174541" y="410141"/>
                  </a:cubicBezTo>
                  <a:cubicBezTo>
                    <a:pt x="1165538" y="385157"/>
                    <a:pt x="1152052" y="362094"/>
                    <a:pt x="1139954" y="338569"/>
                  </a:cubicBezTo>
                  <a:cubicBezTo>
                    <a:pt x="1127357" y="315186"/>
                    <a:pt x="1115081" y="291305"/>
                    <a:pt x="1098179" y="270698"/>
                  </a:cubicBezTo>
                  <a:cubicBezTo>
                    <a:pt x="1063165" y="231193"/>
                    <a:pt x="1015981" y="201119"/>
                    <a:pt x="963816" y="190869"/>
                  </a:cubicBezTo>
                  <a:cubicBezTo>
                    <a:pt x="893076" y="177131"/>
                    <a:pt x="871869" y="180477"/>
                    <a:pt x="804758" y="202472"/>
                  </a:cubicBezTo>
                  <a:cubicBezTo>
                    <a:pt x="770919" y="207953"/>
                    <a:pt x="741207" y="225321"/>
                    <a:pt x="711032" y="240625"/>
                  </a:cubicBezTo>
                  <a:cubicBezTo>
                    <a:pt x="681498" y="255323"/>
                    <a:pt x="653529" y="274044"/>
                    <a:pt x="630115" y="297391"/>
                  </a:cubicBezTo>
                  <a:cubicBezTo>
                    <a:pt x="616095" y="312446"/>
                    <a:pt x="604033" y="329173"/>
                    <a:pt x="591543" y="345474"/>
                  </a:cubicBezTo>
                  <a:cubicBezTo>
                    <a:pt x="567987" y="373376"/>
                    <a:pt x="555034" y="406974"/>
                    <a:pt x="541441" y="440464"/>
                  </a:cubicBezTo>
                  <a:cubicBezTo>
                    <a:pt x="533862" y="458864"/>
                    <a:pt x="524433" y="476552"/>
                    <a:pt x="519024" y="495771"/>
                  </a:cubicBezTo>
                  <a:cubicBezTo>
                    <a:pt x="513758" y="514919"/>
                    <a:pt x="511089" y="534671"/>
                    <a:pt x="508634" y="554353"/>
                  </a:cubicBezTo>
                  <a:cubicBezTo>
                    <a:pt x="504968" y="585530"/>
                    <a:pt x="500200" y="616707"/>
                    <a:pt x="500592" y="648204"/>
                  </a:cubicBezTo>
                  <a:cubicBezTo>
                    <a:pt x="501552" y="677780"/>
                    <a:pt x="508207" y="707000"/>
                    <a:pt x="515181" y="735721"/>
                  </a:cubicBezTo>
                  <a:cubicBezTo>
                    <a:pt x="514256" y="734653"/>
                    <a:pt x="513295" y="733550"/>
                    <a:pt x="512405" y="732482"/>
                  </a:cubicBezTo>
                  <a:cubicBezTo>
                    <a:pt x="466289" y="668847"/>
                    <a:pt x="436897" y="594712"/>
                    <a:pt x="416544" y="519047"/>
                  </a:cubicBezTo>
                  <a:cubicBezTo>
                    <a:pt x="399642" y="461427"/>
                    <a:pt x="393770" y="401421"/>
                    <a:pt x="380640" y="342982"/>
                  </a:cubicBezTo>
                  <a:cubicBezTo>
                    <a:pt x="373630" y="311592"/>
                    <a:pt x="363418" y="281055"/>
                    <a:pt x="351889" y="251053"/>
                  </a:cubicBezTo>
                  <a:cubicBezTo>
                    <a:pt x="332211" y="198308"/>
                    <a:pt x="301111" y="150830"/>
                    <a:pt x="266880" y="106485"/>
                  </a:cubicBezTo>
                  <a:cubicBezTo>
                    <a:pt x="228414" y="56516"/>
                    <a:pt x="188383" y="23595"/>
                    <a:pt x="125080" y="11637"/>
                  </a:cubicBezTo>
                  <a:cubicBezTo>
                    <a:pt x="95653" y="6227"/>
                    <a:pt x="63663" y="-6728"/>
                    <a:pt x="34272" y="4341"/>
                  </a:cubicBezTo>
                  <a:cubicBezTo>
                    <a:pt x="33097" y="4910"/>
                    <a:pt x="32208" y="5658"/>
                    <a:pt x="31532" y="6654"/>
                  </a:cubicBezTo>
                  <a:cubicBezTo>
                    <a:pt x="31105" y="6725"/>
                    <a:pt x="30678" y="6868"/>
                    <a:pt x="30286" y="7152"/>
                  </a:cubicBezTo>
                  <a:cubicBezTo>
                    <a:pt x="28934" y="7900"/>
                    <a:pt x="27973" y="9145"/>
                    <a:pt x="27297" y="10498"/>
                  </a:cubicBezTo>
                  <a:cubicBezTo>
                    <a:pt x="21462" y="26656"/>
                    <a:pt x="19077" y="43917"/>
                    <a:pt x="14309" y="60431"/>
                  </a:cubicBezTo>
                  <a:cubicBezTo>
                    <a:pt x="9363" y="79401"/>
                    <a:pt x="5485" y="98619"/>
                    <a:pt x="1357" y="117802"/>
                  </a:cubicBezTo>
                  <a:cubicBezTo>
                    <a:pt x="111" y="122892"/>
                    <a:pt x="-1312" y="129013"/>
                    <a:pt x="2282" y="133462"/>
                  </a:cubicBezTo>
                  <a:cubicBezTo>
                    <a:pt x="9790" y="140936"/>
                    <a:pt x="21212" y="136345"/>
                    <a:pt x="30535" y="136523"/>
                  </a:cubicBezTo>
                  <a:cubicBezTo>
                    <a:pt x="46797" y="135882"/>
                    <a:pt x="63165" y="136025"/>
                    <a:pt x="79284" y="138374"/>
                  </a:cubicBezTo>
                  <a:cubicBezTo>
                    <a:pt x="121059" y="142253"/>
                    <a:pt x="150914" y="176242"/>
                    <a:pt x="174933" y="207597"/>
                  </a:cubicBezTo>
                  <a:cubicBezTo>
                    <a:pt x="187743" y="225783"/>
                    <a:pt x="201407" y="243756"/>
                    <a:pt x="209591" y="264612"/>
                  </a:cubicBezTo>
                  <a:cubicBezTo>
                    <a:pt x="227489" y="311556"/>
                    <a:pt x="231403" y="361952"/>
                    <a:pt x="235496" y="411778"/>
                  </a:cubicBezTo>
                  <a:cubicBezTo>
                    <a:pt x="243288" y="512000"/>
                    <a:pt x="250939" y="614109"/>
                    <a:pt x="285277" y="709349"/>
                  </a:cubicBezTo>
                  <a:cubicBezTo>
                    <a:pt x="296236" y="740454"/>
                    <a:pt x="310932" y="770137"/>
                    <a:pt x="328760" y="797897"/>
                  </a:cubicBezTo>
                  <a:cubicBezTo>
                    <a:pt x="345911" y="825729"/>
                    <a:pt x="364628" y="853169"/>
                    <a:pt x="388753" y="875484"/>
                  </a:cubicBezTo>
                  <a:cubicBezTo>
                    <a:pt x="431311" y="912142"/>
                    <a:pt x="482088" y="938586"/>
                    <a:pt x="533755" y="960011"/>
                  </a:cubicBezTo>
                  <a:cubicBezTo>
                    <a:pt x="558201" y="970652"/>
                    <a:pt x="583074" y="981080"/>
                    <a:pt x="609192" y="986526"/>
                  </a:cubicBezTo>
                  <a:cubicBezTo>
                    <a:pt x="608836" y="987878"/>
                    <a:pt x="608943" y="989373"/>
                    <a:pt x="609655" y="990583"/>
                  </a:cubicBezTo>
                  <a:cubicBezTo>
                    <a:pt x="621041" y="1013076"/>
                    <a:pt x="634385" y="1034501"/>
                    <a:pt x="648547" y="1055322"/>
                  </a:cubicBezTo>
                  <a:cubicBezTo>
                    <a:pt x="691283" y="1116928"/>
                    <a:pt x="744516" y="1172200"/>
                    <a:pt x="805719" y="1215656"/>
                  </a:cubicBezTo>
                  <a:cubicBezTo>
                    <a:pt x="856105" y="1253204"/>
                    <a:pt x="910406" y="1285164"/>
                    <a:pt x="969118" y="1307835"/>
                  </a:cubicBezTo>
                  <a:cubicBezTo>
                    <a:pt x="998154" y="1319046"/>
                    <a:pt x="1027226" y="1330506"/>
                    <a:pt x="1057045" y="1339510"/>
                  </a:cubicBezTo>
                  <a:cubicBezTo>
                    <a:pt x="1055870" y="1344066"/>
                    <a:pt x="1054589" y="1348586"/>
                    <a:pt x="1053308" y="1353105"/>
                  </a:cubicBezTo>
                  <a:cubicBezTo>
                    <a:pt x="1040285" y="1407310"/>
                    <a:pt x="1002709" y="1456709"/>
                    <a:pt x="950010" y="1477778"/>
                  </a:cubicBezTo>
                  <a:cubicBezTo>
                    <a:pt x="929407" y="1483401"/>
                    <a:pt x="907239" y="1483508"/>
                    <a:pt x="886173" y="1480234"/>
                  </a:cubicBezTo>
                  <a:cubicBezTo>
                    <a:pt x="846996" y="1471870"/>
                    <a:pt x="806182" y="1457136"/>
                    <a:pt x="775189" y="1430265"/>
                  </a:cubicBezTo>
                  <a:cubicBezTo>
                    <a:pt x="727614" y="1390760"/>
                    <a:pt x="685020" y="1345489"/>
                    <a:pt x="639652" y="1303493"/>
                  </a:cubicBezTo>
                  <a:cubicBezTo>
                    <a:pt x="598446" y="1264984"/>
                    <a:pt x="549768" y="1234020"/>
                    <a:pt x="495468" y="1217862"/>
                  </a:cubicBezTo>
                  <a:cubicBezTo>
                    <a:pt x="454369" y="1204801"/>
                    <a:pt x="409534" y="1197683"/>
                    <a:pt x="366620" y="1204836"/>
                  </a:cubicBezTo>
                  <a:cubicBezTo>
                    <a:pt x="327941" y="1212488"/>
                    <a:pt x="293710" y="1233380"/>
                    <a:pt x="261507" y="1255197"/>
                  </a:cubicBezTo>
                  <a:cubicBezTo>
                    <a:pt x="233681" y="1272849"/>
                    <a:pt x="204574" y="1289079"/>
                    <a:pt x="180163" y="1311500"/>
                  </a:cubicBezTo>
                  <a:cubicBezTo>
                    <a:pt x="167816" y="1322854"/>
                    <a:pt x="155860" y="1334919"/>
                    <a:pt x="147035" y="1349297"/>
                  </a:cubicBezTo>
                  <a:cubicBezTo>
                    <a:pt x="141093" y="1356736"/>
                    <a:pt x="140346" y="1366701"/>
                    <a:pt x="145114" y="1374887"/>
                  </a:cubicBezTo>
                  <a:cubicBezTo>
                    <a:pt x="163795" y="1405316"/>
                    <a:pt x="190554" y="1430123"/>
                    <a:pt x="213754" y="1457065"/>
                  </a:cubicBezTo>
                  <a:cubicBezTo>
                    <a:pt x="224749" y="1469521"/>
                    <a:pt x="235175" y="1482441"/>
                    <a:pt x="244925" y="1495858"/>
                  </a:cubicBezTo>
                  <a:cubicBezTo>
                    <a:pt x="247380" y="1499132"/>
                    <a:pt x="249729" y="1502549"/>
                    <a:pt x="252255" y="1505788"/>
                  </a:cubicBezTo>
                  <a:cubicBezTo>
                    <a:pt x="256668" y="1512479"/>
                    <a:pt x="266738" y="1511874"/>
                    <a:pt x="270652" y="1505040"/>
                  </a:cubicBezTo>
                  <a:cubicBezTo>
                    <a:pt x="275064" y="1497210"/>
                    <a:pt x="275313" y="1487672"/>
                    <a:pt x="277520" y="1479024"/>
                  </a:cubicBezTo>
                  <a:cubicBezTo>
                    <a:pt x="282288" y="1458204"/>
                    <a:pt x="288942" y="1435070"/>
                    <a:pt x="298549" y="1415139"/>
                  </a:cubicBezTo>
                  <a:cubicBezTo>
                    <a:pt x="310221" y="1393038"/>
                    <a:pt x="327763" y="1373641"/>
                    <a:pt x="349327" y="1360829"/>
                  </a:cubicBezTo>
                  <a:cubicBezTo>
                    <a:pt x="367759" y="1352678"/>
                    <a:pt x="388682" y="1352358"/>
                    <a:pt x="408502" y="1353212"/>
                  </a:cubicBezTo>
                  <a:cubicBezTo>
                    <a:pt x="435901" y="1353782"/>
                    <a:pt x="457678" y="1372431"/>
                    <a:pt x="475292" y="1391650"/>
                  </a:cubicBezTo>
                  <a:cubicBezTo>
                    <a:pt x="490806" y="1408591"/>
                    <a:pt x="505004" y="1425211"/>
                    <a:pt x="519914" y="1443683"/>
                  </a:cubicBezTo>
                  <a:cubicBezTo>
                    <a:pt x="549199" y="1481586"/>
                    <a:pt x="574214" y="1523013"/>
                    <a:pt x="610189" y="1555294"/>
                  </a:cubicBezTo>
                  <a:cubicBezTo>
                    <a:pt x="642214" y="1587183"/>
                    <a:pt x="678509" y="1614587"/>
                    <a:pt x="719038" y="1634731"/>
                  </a:cubicBezTo>
                  <a:cubicBezTo>
                    <a:pt x="757326" y="1656584"/>
                    <a:pt x="800595" y="1667439"/>
                    <a:pt x="844576" y="1667973"/>
                  </a:cubicBezTo>
                  <a:cubicBezTo>
                    <a:pt x="909587" y="1668471"/>
                    <a:pt x="977267" y="1642419"/>
                    <a:pt x="1032350" y="1609106"/>
                  </a:cubicBezTo>
                  <a:cubicBezTo>
                    <a:pt x="1059536" y="1590706"/>
                    <a:pt x="1081206" y="1565686"/>
                    <a:pt x="1103695" y="1542090"/>
                  </a:cubicBezTo>
                  <a:cubicBezTo>
                    <a:pt x="1133335" y="1511909"/>
                    <a:pt x="1160272" y="1478348"/>
                    <a:pt x="1174968" y="1438202"/>
                  </a:cubicBezTo>
                  <a:cubicBezTo>
                    <a:pt x="1183295" y="1417346"/>
                    <a:pt x="1190126" y="1395814"/>
                    <a:pt x="1194432" y="1373748"/>
                  </a:cubicBezTo>
                  <a:cubicBezTo>
                    <a:pt x="1194930" y="1370580"/>
                    <a:pt x="1196140" y="1366487"/>
                    <a:pt x="1196674" y="1362644"/>
                  </a:cubicBezTo>
                  <a:cubicBezTo>
                    <a:pt x="1207064" y="1363462"/>
                    <a:pt x="1217490" y="1364210"/>
                    <a:pt x="1227881" y="1364815"/>
                  </a:cubicBezTo>
                  <a:cubicBezTo>
                    <a:pt x="1317337" y="1370402"/>
                    <a:pt x="1400460" y="1345596"/>
                    <a:pt x="1478530" y="1303350"/>
                  </a:cubicBezTo>
                  <a:cubicBezTo>
                    <a:pt x="1512690" y="1288402"/>
                    <a:pt x="1544750" y="1269575"/>
                    <a:pt x="1573039" y="1245160"/>
                  </a:cubicBezTo>
                  <a:cubicBezTo>
                    <a:pt x="1611683" y="1213343"/>
                    <a:pt x="1652034" y="1182664"/>
                    <a:pt x="1682351" y="1142340"/>
                  </a:cubicBezTo>
                  <a:cubicBezTo>
                    <a:pt x="1726902" y="1084257"/>
                    <a:pt x="1757717" y="1015033"/>
                    <a:pt x="1771345" y="943141"/>
                  </a:cubicBezTo>
                  <a:cubicBezTo>
                    <a:pt x="1782910" y="888973"/>
                    <a:pt x="1783800" y="830676"/>
                    <a:pt x="1759212" y="779817"/>
                  </a:cubicBezTo>
                  <a:close/>
                  <a:moveTo>
                    <a:pt x="395656" y="859112"/>
                  </a:moveTo>
                  <a:cubicBezTo>
                    <a:pt x="341498" y="801527"/>
                    <a:pt x="304385" y="728425"/>
                    <a:pt x="284850" y="652048"/>
                  </a:cubicBezTo>
                  <a:cubicBezTo>
                    <a:pt x="269157" y="587345"/>
                    <a:pt x="260795" y="522927"/>
                    <a:pt x="255778" y="456266"/>
                  </a:cubicBezTo>
                  <a:cubicBezTo>
                    <a:pt x="249409" y="389427"/>
                    <a:pt x="249195" y="320133"/>
                    <a:pt x="224394" y="256818"/>
                  </a:cubicBezTo>
                  <a:cubicBezTo>
                    <a:pt x="203044" y="211191"/>
                    <a:pt x="166357" y="162255"/>
                    <a:pt x="123586" y="135206"/>
                  </a:cubicBezTo>
                  <a:cubicBezTo>
                    <a:pt x="91347" y="117162"/>
                    <a:pt x="51565" y="118692"/>
                    <a:pt x="15804" y="121362"/>
                  </a:cubicBezTo>
                  <a:cubicBezTo>
                    <a:pt x="20750" y="84099"/>
                    <a:pt x="31069" y="47868"/>
                    <a:pt x="36193" y="10676"/>
                  </a:cubicBezTo>
                  <a:cubicBezTo>
                    <a:pt x="36193" y="10676"/>
                    <a:pt x="36193" y="10676"/>
                    <a:pt x="36157" y="10711"/>
                  </a:cubicBezTo>
                  <a:cubicBezTo>
                    <a:pt x="36193" y="10533"/>
                    <a:pt x="36157" y="10355"/>
                    <a:pt x="36157" y="10177"/>
                  </a:cubicBezTo>
                  <a:cubicBezTo>
                    <a:pt x="58966" y="5800"/>
                    <a:pt x="81242" y="12455"/>
                    <a:pt x="103730" y="17901"/>
                  </a:cubicBezTo>
                  <a:cubicBezTo>
                    <a:pt x="137677" y="26407"/>
                    <a:pt x="172833" y="35233"/>
                    <a:pt x="200659" y="57584"/>
                  </a:cubicBezTo>
                  <a:cubicBezTo>
                    <a:pt x="236421" y="86270"/>
                    <a:pt x="263322" y="124244"/>
                    <a:pt x="288515" y="162219"/>
                  </a:cubicBezTo>
                  <a:cubicBezTo>
                    <a:pt x="311608" y="196208"/>
                    <a:pt x="329542" y="233400"/>
                    <a:pt x="343029" y="272158"/>
                  </a:cubicBezTo>
                  <a:cubicBezTo>
                    <a:pt x="366905" y="334298"/>
                    <a:pt x="374555" y="400567"/>
                    <a:pt x="386867" y="465520"/>
                  </a:cubicBezTo>
                  <a:cubicBezTo>
                    <a:pt x="397186" y="514314"/>
                    <a:pt x="410566" y="562645"/>
                    <a:pt x="428180" y="609340"/>
                  </a:cubicBezTo>
                  <a:cubicBezTo>
                    <a:pt x="447395" y="656105"/>
                    <a:pt x="469421" y="702622"/>
                    <a:pt x="499773" y="743230"/>
                  </a:cubicBezTo>
                  <a:cubicBezTo>
                    <a:pt x="507032" y="751737"/>
                    <a:pt x="514647" y="760065"/>
                    <a:pt x="522618" y="768072"/>
                  </a:cubicBezTo>
                  <a:cubicBezTo>
                    <a:pt x="523863" y="772094"/>
                    <a:pt x="525963" y="775475"/>
                    <a:pt x="530375" y="775618"/>
                  </a:cubicBezTo>
                  <a:cubicBezTo>
                    <a:pt x="553397" y="797399"/>
                    <a:pt x="579338" y="816119"/>
                    <a:pt x="608587" y="828113"/>
                  </a:cubicBezTo>
                  <a:cubicBezTo>
                    <a:pt x="670360" y="850357"/>
                    <a:pt x="736830" y="857155"/>
                    <a:pt x="801556" y="845588"/>
                  </a:cubicBezTo>
                  <a:cubicBezTo>
                    <a:pt x="851337" y="839894"/>
                    <a:pt x="899481" y="823059"/>
                    <a:pt x="941612" y="795797"/>
                  </a:cubicBezTo>
                  <a:cubicBezTo>
                    <a:pt x="972819" y="776329"/>
                    <a:pt x="1002495" y="751167"/>
                    <a:pt x="1017654" y="716894"/>
                  </a:cubicBezTo>
                  <a:cubicBezTo>
                    <a:pt x="1030962" y="685147"/>
                    <a:pt x="1037901" y="650767"/>
                    <a:pt x="1041246" y="616565"/>
                  </a:cubicBezTo>
                  <a:cubicBezTo>
                    <a:pt x="1042740" y="588947"/>
                    <a:pt x="1039253" y="561293"/>
                    <a:pt x="1035944" y="533888"/>
                  </a:cubicBezTo>
                  <a:cubicBezTo>
                    <a:pt x="1029254" y="485806"/>
                    <a:pt x="1011961" y="438257"/>
                    <a:pt x="976591" y="403842"/>
                  </a:cubicBezTo>
                  <a:cubicBezTo>
                    <a:pt x="954244" y="382594"/>
                    <a:pt x="926027" y="368109"/>
                    <a:pt x="898129" y="355439"/>
                  </a:cubicBezTo>
                  <a:cubicBezTo>
                    <a:pt x="864147" y="341772"/>
                    <a:pt x="825005" y="342092"/>
                    <a:pt x="790454" y="353730"/>
                  </a:cubicBezTo>
                  <a:cubicBezTo>
                    <a:pt x="739107" y="371205"/>
                    <a:pt x="693596" y="404233"/>
                    <a:pt x="661607" y="448045"/>
                  </a:cubicBezTo>
                  <a:cubicBezTo>
                    <a:pt x="645843" y="466587"/>
                    <a:pt x="632535" y="487372"/>
                    <a:pt x="625027" y="510648"/>
                  </a:cubicBezTo>
                  <a:cubicBezTo>
                    <a:pt x="608338" y="567806"/>
                    <a:pt x="602004" y="629804"/>
                    <a:pt x="614992" y="688386"/>
                  </a:cubicBezTo>
                  <a:cubicBezTo>
                    <a:pt x="620650" y="711413"/>
                    <a:pt x="626237" y="734760"/>
                    <a:pt x="635702" y="756577"/>
                  </a:cubicBezTo>
                  <a:cubicBezTo>
                    <a:pt x="647266" y="782202"/>
                    <a:pt x="662461" y="805976"/>
                    <a:pt x="678366" y="829074"/>
                  </a:cubicBezTo>
                  <a:cubicBezTo>
                    <a:pt x="652853" y="824483"/>
                    <a:pt x="627233" y="818789"/>
                    <a:pt x="603606" y="807827"/>
                  </a:cubicBezTo>
                  <a:cubicBezTo>
                    <a:pt x="579338" y="795513"/>
                    <a:pt x="557418" y="778821"/>
                    <a:pt x="537848" y="759816"/>
                  </a:cubicBezTo>
                  <a:cubicBezTo>
                    <a:pt x="536211" y="751986"/>
                    <a:pt x="534289" y="744441"/>
                    <a:pt x="532403" y="736362"/>
                  </a:cubicBezTo>
                  <a:cubicBezTo>
                    <a:pt x="527137" y="716040"/>
                    <a:pt x="522725" y="695077"/>
                    <a:pt x="519664" y="674150"/>
                  </a:cubicBezTo>
                  <a:cubicBezTo>
                    <a:pt x="514861" y="646140"/>
                    <a:pt x="517672" y="617490"/>
                    <a:pt x="521088" y="589445"/>
                  </a:cubicBezTo>
                  <a:cubicBezTo>
                    <a:pt x="524860" y="559798"/>
                    <a:pt x="527137" y="530009"/>
                    <a:pt x="534716" y="500896"/>
                  </a:cubicBezTo>
                  <a:cubicBezTo>
                    <a:pt x="540018" y="481855"/>
                    <a:pt x="549163" y="465199"/>
                    <a:pt x="556778" y="446550"/>
                  </a:cubicBezTo>
                  <a:cubicBezTo>
                    <a:pt x="569517" y="415693"/>
                    <a:pt x="581188" y="383840"/>
                    <a:pt x="602858" y="357859"/>
                  </a:cubicBezTo>
                  <a:cubicBezTo>
                    <a:pt x="623426" y="330205"/>
                    <a:pt x="644242" y="302125"/>
                    <a:pt x="673207" y="282585"/>
                  </a:cubicBezTo>
                  <a:cubicBezTo>
                    <a:pt x="705694" y="259843"/>
                    <a:pt x="742879" y="242013"/>
                    <a:pt x="779174" y="226175"/>
                  </a:cubicBezTo>
                  <a:cubicBezTo>
                    <a:pt x="788034" y="222972"/>
                    <a:pt x="798958" y="220694"/>
                    <a:pt x="808352" y="218630"/>
                  </a:cubicBezTo>
                  <a:cubicBezTo>
                    <a:pt x="826037" y="214288"/>
                    <a:pt x="842939" y="207383"/>
                    <a:pt x="860624" y="203112"/>
                  </a:cubicBezTo>
                  <a:cubicBezTo>
                    <a:pt x="905851" y="192827"/>
                    <a:pt x="975096" y="205568"/>
                    <a:pt x="1016159" y="226744"/>
                  </a:cubicBezTo>
                  <a:cubicBezTo>
                    <a:pt x="1041068" y="240518"/>
                    <a:pt x="1064482" y="258242"/>
                    <a:pt x="1083625" y="279347"/>
                  </a:cubicBezTo>
                  <a:cubicBezTo>
                    <a:pt x="1110704" y="313086"/>
                    <a:pt x="1128140" y="353232"/>
                    <a:pt x="1148352" y="391278"/>
                  </a:cubicBezTo>
                  <a:cubicBezTo>
                    <a:pt x="1167246" y="430677"/>
                    <a:pt x="1174719" y="474595"/>
                    <a:pt x="1180946" y="517517"/>
                  </a:cubicBezTo>
                  <a:cubicBezTo>
                    <a:pt x="1185679" y="576454"/>
                    <a:pt x="1174612" y="635926"/>
                    <a:pt x="1157212" y="692087"/>
                  </a:cubicBezTo>
                  <a:cubicBezTo>
                    <a:pt x="1136396" y="750918"/>
                    <a:pt x="1089141" y="813486"/>
                    <a:pt x="1041281" y="853347"/>
                  </a:cubicBezTo>
                  <a:cubicBezTo>
                    <a:pt x="1019967" y="871391"/>
                    <a:pt x="996482" y="886553"/>
                    <a:pt x="972961" y="901572"/>
                  </a:cubicBezTo>
                  <a:cubicBezTo>
                    <a:pt x="950615" y="915736"/>
                    <a:pt x="928624" y="930756"/>
                    <a:pt x="904570" y="941860"/>
                  </a:cubicBezTo>
                  <a:cubicBezTo>
                    <a:pt x="881868" y="952679"/>
                    <a:pt x="858489" y="959335"/>
                    <a:pt x="833474" y="965990"/>
                  </a:cubicBezTo>
                  <a:cubicBezTo>
                    <a:pt x="806324" y="972752"/>
                    <a:pt x="778249" y="973713"/>
                    <a:pt x="750494" y="976489"/>
                  </a:cubicBezTo>
                  <a:cubicBezTo>
                    <a:pt x="722419" y="979728"/>
                    <a:pt x="694201" y="979408"/>
                    <a:pt x="666126" y="976311"/>
                  </a:cubicBezTo>
                  <a:cubicBezTo>
                    <a:pt x="631254" y="974105"/>
                    <a:pt x="596240" y="969264"/>
                    <a:pt x="564179" y="954672"/>
                  </a:cubicBezTo>
                  <a:cubicBezTo>
                    <a:pt x="504791" y="930435"/>
                    <a:pt x="443836" y="902888"/>
                    <a:pt x="395656" y="859112"/>
                  </a:cubicBezTo>
                  <a:close/>
                  <a:moveTo>
                    <a:pt x="702812" y="832847"/>
                  </a:moveTo>
                  <a:cubicBezTo>
                    <a:pt x="680572" y="805656"/>
                    <a:pt x="661749" y="775084"/>
                    <a:pt x="648014" y="742732"/>
                  </a:cubicBezTo>
                  <a:cubicBezTo>
                    <a:pt x="641929" y="726325"/>
                    <a:pt x="637410" y="709349"/>
                    <a:pt x="633104" y="692372"/>
                  </a:cubicBezTo>
                  <a:cubicBezTo>
                    <a:pt x="618373" y="633434"/>
                    <a:pt x="624386" y="570404"/>
                    <a:pt x="642036" y="512748"/>
                  </a:cubicBezTo>
                  <a:cubicBezTo>
                    <a:pt x="650540" y="487372"/>
                    <a:pt x="667727" y="466658"/>
                    <a:pt x="684558" y="446372"/>
                  </a:cubicBezTo>
                  <a:cubicBezTo>
                    <a:pt x="712669" y="410675"/>
                    <a:pt x="752807" y="384730"/>
                    <a:pt x="795578" y="369675"/>
                  </a:cubicBezTo>
                  <a:cubicBezTo>
                    <a:pt x="834826" y="355973"/>
                    <a:pt x="879341" y="360421"/>
                    <a:pt x="914960" y="382025"/>
                  </a:cubicBezTo>
                  <a:cubicBezTo>
                    <a:pt x="936844" y="393876"/>
                    <a:pt x="959190" y="406475"/>
                    <a:pt x="974669" y="426513"/>
                  </a:cubicBezTo>
                  <a:cubicBezTo>
                    <a:pt x="1004844" y="460501"/>
                    <a:pt x="1016302" y="506164"/>
                    <a:pt x="1021319" y="550367"/>
                  </a:cubicBezTo>
                  <a:cubicBezTo>
                    <a:pt x="1023312" y="572255"/>
                    <a:pt x="1026336" y="595460"/>
                    <a:pt x="1024557" y="618059"/>
                  </a:cubicBezTo>
                  <a:cubicBezTo>
                    <a:pt x="1020892" y="649664"/>
                    <a:pt x="1014736" y="681517"/>
                    <a:pt x="1002246" y="710914"/>
                  </a:cubicBezTo>
                  <a:cubicBezTo>
                    <a:pt x="987194" y="743729"/>
                    <a:pt x="957554" y="766898"/>
                    <a:pt x="927308" y="785156"/>
                  </a:cubicBezTo>
                  <a:cubicBezTo>
                    <a:pt x="889981" y="808325"/>
                    <a:pt x="847850" y="823024"/>
                    <a:pt x="804260" y="828398"/>
                  </a:cubicBezTo>
                  <a:cubicBezTo>
                    <a:pt x="770812" y="833416"/>
                    <a:pt x="736652" y="837402"/>
                    <a:pt x="702812" y="832847"/>
                  </a:cubicBezTo>
                  <a:close/>
                  <a:moveTo>
                    <a:pt x="1137321" y="1475856"/>
                  </a:moveTo>
                  <a:cubicBezTo>
                    <a:pt x="1120490" y="1501197"/>
                    <a:pt x="1098962" y="1522800"/>
                    <a:pt x="1078181" y="1544830"/>
                  </a:cubicBezTo>
                  <a:cubicBezTo>
                    <a:pt x="1060674" y="1563266"/>
                    <a:pt x="1043025" y="1581844"/>
                    <a:pt x="1021817" y="1596080"/>
                  </a:cubicBezTo>
                  <a:cubicBezTo>
                    <a:pt x="980789" y="1620816"/>
                    <a:pt x="934816" y="1638824"/>
                    <a:pt x="887632" y="1647757"/>
                  </a:cubicBezTo>
                  <a:cubicBezTo>
                    <a:pt x="847850" y="1655018"/>
                    <a:pt x="805968" y="1651032"/>
                    <a:pt x="767111" y="1638326"/>
                  </a:cubicBezTo>
                  <a:cubicBezTo>
                    <a:pt x="721387" y="1620033"/>
                    <a:pt x="678260" y="1595013"/>
                    <a:pt x="641573" y="1561807"/>
                  </a:cubicBezTo>
                  <a:cubicBezTo>
                    <a:pt x="613462" y="1536360"/>
                    <a:pt x="585458" y="1507781"/>
                    <a:pt x="564179" y="1475928"/>
                  </a:cubicBezTo>
                  <a:cubicBezTo>
                    <a:pt x="535392" y="1434678"/>
                    <a:pt x="504043" y="1394283"/>
                    <a:pt x="466787" y="1360330"/>
                  </a:cubicBezTo>
                  <a:cubicBezTo>
                    <a:pt x="437075" y="1332890"/>
                    <a:pt x="393557" y="1332143"/>
                    <a:pt x="356123" y="1340613"/>
                  </a:cubicBezTo>
                  <a:cubicBezTo>
                    <a:pt x="334560" y="1346094"/>
                    <a:pt x="317480" y="1362430"/>
                    <a:pt x="303140" y="1378695"/>
                  </a:cubicBezTo>
                  <a:cubicBezTo>
                    <a:pt x="277164" y="1408769"/>
                    <a:pt x="266844" y="1448630"/>
                    <a:pt x="259016" y="1486783"/>
                  </a:cubicBezTo>
                  <a:cubicBezTo>
                    <a:pt x="229482" y="1443291"/>
                    <a:pt x="186604" y="1409801"/>
                    <a:pt x="159098" y="1365099"/>
                  </a:cubicBezTo>
                  <a:lnTo>
                    <a:pt x="158742" y="1363960"/>
                  </a:lnTo>
                  <a:cubicBezTo>
                    <a:pt x="158707" y="1363427"/>
                    <a:pt x="158564" y="1362822"/>
                    <a:pt x="158742" y="1362288"/>
                  </a:cubicBezTo>
                  <a:cubicBezTo>
                    <a:pt x="162478" y="1355775"/>
                    <a:pt x="166820" y="1349618"/>
                    <a:pt x="171659" y="1343852"/>
                  </a:cubicBezTo>
                  <a:cubicBezTo>
                    <a:pt x="186497" y="1326555"/>
                    <a:pt x="205783" y="1310895"/>
                    <a:pt x="224963" y="1297976"/>
                  </a:cubicBezTo>
                  <a:cubicBezTo>
                    <a:pt x="321856" y="1237366"/>
                    <a:pt x="359610" y="1196686"/>
                    <a:pt x="481021" y="1230817"/>
                  </a:cubicBezTo>
                  <a:cubicBezTo>
                    <a:pt x="529379" y="1244164"/>
                    <a:pt x="573360" y="1268223"/>
                    <a:pt x="611647" y="1300895"/>
                  </a:cubicBezTo>
                  <a:cubicBezTo>
                    <a:pt x="668723" y="1350294"/>
                    <a:pt x="718398" y="1408199"/>
                    <a:pt x="778676" y="1453826"/>
                  </a:cubicBezTo>
                  <a:cubicBezTo>
                    <a:pt x="801627" y="1471087"/>
                    <a:pt x="828528" y="1481835"/>
                    <a:pt x="855999" y="1489559"/>
                  </a:cubicBezTo>
                  <a:cubicBezTo>
                    <a:pt x="882508" y="1498492"/>
                    <a:pt x="910726" y="1500983"/>
                    <a:pt x="938410" y="1497175"/>
                  </a:cubicBezTo>
                  <a:cubicBezTo>
                    <a:pt x="991144" y="1487886"/>
                    <a:pt x="1037403" y="1438558"/>
                    <a:pt x="1056902" y="1390333"/>
                  </a:cubicBezTo>
                  <a:cubicBezTo>
                    <a:pt x="1062382" y="1374993"/>
                    <a:pt x="1066830" y="1359191"/>
                    <a:pt x="1069926" y="1343176"/>
                  </a:cubicBezTo>
                  <a:cubicBezTo>
                    <a:pt x="1072274" y="1343816"/>
                    <a:pt x="1074623" y="1344493"/>
                    <a:pt x="1077007" y="1345098"/>
                  </a:cubicBezTo>
                  <a:cubicBezTo>
                    <a:pt x="1110811" y="1353177"/>
                    <a:pt x="1145291" y="1357981"/>
                    <a:pt x="1179878" y="1361184"/>
                  </a:cubicBezTo>
                  <a:cubicBezTo>
                    <a:pt x="1172477" y="1401366"/>
                    <a:pt x="1159205" y="1441191"/>
                    <a:pt x="1137321" y="1475856"/>
                  </a:cubicBezTo>
                  <a:close/>
                  <a:moveTo>
                    <a:pt x="1757931" y="923068"/>
                  </a:moveTo>
                  <a:cubicBezTo>
                    <a:pt x="1752486" y="960509"/>
                    <a:pt x="1742025" y="997487"/>
                    <a:pt x="1726475" y="1032224"/>
                  </a:cubicBezTo>
                  <a:cubicBezTo>
                    <a:pt x="1696193" y="1110131"/>
                    <a:pt x="1643316" y="1169993"/>
                    <a:pt x="1577380" y="1219998"/>
                  </a:cubicBezTo>
                  <a:cubicBezTo>
                    <a:pt x="1557169" y="1236512"/>
                    <a:pt x="1537207" y="1253737"/>
                    <a:pt x="1514505" y="1266835"/>
                  </a:cubicBezTo>
                  <a:cubicBezTo>
                    <a:pt x="1491482" y="1279861"/>
                    <a:pt x="1467285" y="1289826"/>
                    <a:pt x="1443445" y="1302176"/>
                  </a:cubicBezTo>
                  <a:cubicBezTo>
                    <a:pt x="1348473" y="1351397"/>
                    <a:pt x="1255635" y="1355810"/>
                    <a:pt x="1151376" y="1341645"/>
                  </a:cubicBezTo>
                  <a:cubicBezTo>
                    <a:pt x="1124119" y="1339083"/>
                    <a:pt x="1097539" y="1333709"/>
                    <a:pt x="1071385" y="1326555"/>
                  </a:cubicBezTo>
                  <a:cubicBezTo>
                    <a:pt x="1070246" y="1324633"/>
                    <a:pt x="1068111" y="1323281"/>
                    <a:pt x="1065869" y="1323281"/>
                  </a:cubicBezTo>
                  <a:cubicBezTo>
                    <a:pt x="1064731" y="1323281"/>
                    <a:pt x="1063734" y="1323601"/>
                    <a:pt x="1062845" y="1324099"/>
                  </a:cubicBezTo>
                  <a:cubicBezTo>
                    <a:pt x="1032563" y="1315309"/>
                    <a:pt x="1002816" y="1304204"/>
                    <a:pt x="973353" y="1292282"/>
                  </a:cubicBezTo>
                  <a:cubicBezTo>
                    <a:pt x="922860" y="1272316"/>
                    <a:pt x="874787" y="1246691"/>
                    <a:pt x="830912" y="1214588"/>
                  </a:cubicBezTo>
                  <a:cubicBezTo>
                    <a:pt x="781487" y="1182343"/>
                    <a:pt x="738218" y="1141948"/>
                    <a:pt x="699005" y="1097959"/>
                  </a:cubicBezTo>
                  <a:cubicBezTo>
                    <a:pt x="668759" y="1064468"/>
                    <a:pt x="644954" y="1026458"/>
                    <a:pt x="620508" y="988554"/>
                  </a:cubicBezTo>
                  <a:cubicBezTo>
                    <a:pt x="623034" y="988946"/>
                    <a:pt x="625596" y="989266"/>
                    <a:pt x="628158" y="989551"/>
                  </a:cubicBezTo>
                  <a:cubicBezTo>
                    <a:pt x="655308" y="992291"/>
                    <a:pt x="682494" y="995316"/>
                    <a:pt x="709786" y="995743"/>
                  </a:cubicBezTo>
                  <a:cubicBezTo>
                    <a:pt x="731030" y="994783"/>
                    <a:pt x="752380" y="993573"/>
                    <a:pt x="773623" y="991579"/>
                  </a:cubicBezTo>
                  <a:cubicBezTo>
                    <a:pt x="773445" y="992256"/>
                    <a:pt x="773481" y="993003"/>
                    <a:pt x="773801" y="993750"/>
                  </a:cubicBezTo>
                  <a:lnTo>
                    <a:pt x="773765" y="993750"/>
                  </a:lnTo>
                  <a:cubicBezTo>
                    <a:pt x="777146" y="1000975"/>
                    <a:pt x="784298" y="1005602"/>
                    <a:pt x="790276" y="1010585"/>
                  </a:cubicBezTo>
                  <a:cubicBezTo>
                    <a:pt x="802730" y="1019909"/>
                    <a:pt x="815718" y="1028487"/>
                    <a:pt x="827888" y="1038238"/>
                  </a:cubicBezTo>
                  <a:cubicBezTo>
                    <a:pt x="855216" y="1060375"/>
                    <a:pt x="881690" y="1083687"/>
                    <a:pt x="911082" y="1103048"/>
                  </a:cubicBezTo>
                  <a:cubicBezTo>
                    <a:pt x="940865" y="1122374"/>
                    <a:pt x="969011" y="1144191"/>
                    <a:pt x="1001463" y="1159067"/>
                  </a:cubicBezTo>
                  <a:cubicBezTo>
                    <a:pt x="1068360" y="1195868"/>
                    <a:pt x="1143833" y="1214517"/>
                    <a:pt x="1219945" y="1217115"/>
                  </a:cubicBezTo>
                  <a:cubicBezTo>
                    <a:pt x="1220728" y="1218040"/>
                    <a:pt x="1221760" y="1218823"/>
                    <a:pt x="1222970" y="1219357"/>
                  </a:cubicBezTo>
                  <a:cubicBezTo>
                    <a:pt x="1226030" y="1220674"/>
                    <a:pt x="1229731" y="1219891"/>
                    <a:pt x="1232079" y="1217542"/>
                  </a:cubicBezTo>
                  <a:cubicBezTo>
                    <a:pt x="1299403" y="1219749"/>
                    <a:pt x="1400460" y="1188856"/>
                    <a:pt x="1453479" y="1146967"/>
                  </a:cubicBezTo>
                  <a:cubicBezTo>
                    <a:pt x="1482907" y="1123263"/>
                    <a:pt x="1513473" y="1100699"/>
                    <a:pt x="1540303" y="1073971"/>
                  </a:cubicBezTo>
                  <a:cubicBezTo>
                    <a:pt x="1559696" y="1054254"/>
                    <a:pt x="1575637" y="1031547"/>
                    <a:pt x="1591863" y="1009268"/>
                  </a:cubicBezTo>
                  <a:cubicBezTo>
                    <a:pt x="1608160" y="986561"/>
                    <a:pt x="1624884" y="963712"/>
                    <a:pt x="1635844" y="937838"/>
                  </a:cubicBezTo>
                  <a:cubicBezTo>
                    <a:pt x="1656874" y="888724"/>
                    <a:pt x="1668581" y="809072"/>
                    <a:pt x="1607093" y="785120"/>
                  </a:cubicBezTo>
                  <a:cubicBezTo>
                    <a:pt x="1552686" y="764193"/>
                    <a:pt x="1495467" y="763019"/>
                    <a:pt x="1450419" y="804446"/>
                  </a:cubicBezTo>
                  <a:cubicBezTo>
                    <a:pt x="1421596" y="828576"/>
                    <a:pt x="1396119" y="856657"/>
                    <a:pt x="1374804" y="887656"/>
                  </a:cubicBezTo>
                  <a:cubicBezTo>
                    <a:pt x="1354771" y="918762"/>
                    <a:pt x="1336872" y="951220"/>
                    <a:pt x="1317337" y="982646"/>
                  </a:cubicBezTo>
                  <a:cubicBezTo>
                    <a:pt x="1302855" y="1006741"/>
                    <a:pt x="1287091" y="1030195"/>
                    <a:pt x="1275384" y="1055820"/>
                  </a:cubicBezTo>
                  <a:cubicBezTo>
                    <a:pt x="1254283" y="1103048"/>
                    <a:pt x="1241438" y="1152483"/>
                    <a:pt x="1221618" y="1200566"/>
                  </a:cubicBezTo>
                  <a:cubicBezTo>
                    <a:pt x="1179558" y="1198964"/>
                    <a:pt x="1137641" y="1192736"/>
                    <a:pt x="1097218" y="1180955"/>
                  </a:cubicBezTo>
                  <a:cubicBezTo>
                    <a:pt x="1104691" y="1179318"/>
                    <a:pt x="1105011" y="1166968"/>
                    <a:pt x="1107146" y="1160455"/>
                  </a:cubicBezTo>
                  <a:cubicBezTo>
                    <a:pt x="1107822" y="1158213"/>
                    <a:pt x="1110953" y="1146362"/>
                    <a:pt x="1113836" y="1132802"/>
                  </a:cubicBezTo>
                  <a:cubicBezTo>
                    <a:pt x="1115081" y="1131200"/>
                    <a:pt x="1116077" y="1129456"/>
                    <a:pt x="1116754" y="1127819"/>
                  </a:cubicBezTo>
                  <a:cubicBezTo>
                    <a:pt x="1124475" y="1093368"/>
                    <a:pt x="1125187" y="1057421"/>
                    <a:pt x="1135506" y="1023397"/>
                  </a:cubicBezTo>
                  <a:cubicBezTo>
                    <a:pt x="1151874" y="965883"/>
                    <a:pt x="1179060" y="911715"/>
                    <a:pt x="1216067" y="864736"/>
                  </a:cubicBezTo>
                  <a:cubicBezTo>
                    <a:pt x="1297909" y="749281"/>
                    <a:pt x="1462055" y="655180"/>
                    <a:pt x="1606132" y="683296"/>
                  </a:cubicBezTo>
                  <a:cubicBezTo>
                    <a:pt x="1666268" y="695148"/>
                    <a:pt x="1721386" y="737180"/>
                    <a:pt x="1746935" y="793199"/>
                  </a:cubicBezTo>
                  <a:cubicBezTo>
                    <a:pt x="1764407" y="834092"/>
                    <a:pt x="1766044" y="879684"/>
                    <a:pt x="1757931" y="923068"/>
                  </a:cubicBezTo>
                  <a:close/>
                  <a:moveTo>
                    <a:pt x="1239445" y="1200957"/>
                  </a:moveTo>
                  <a:cubicBezTo>
                    <a:pt x="1259585" y="1151843"/>
                    <a:pt x="1272324" y="1099916"/>
                    <a:pt x="1295702" y="1052190"/>
                  </a:cubicBezTo>
                  <a:cubicBezTo>
                    <a:pt x="1306271" y="1031974"/>
                    <a:pt x="1318725" y="1012827"/>
                    <a:pt x="1330503" y="993252"/>
                  </a:cubicBezTo>
                  <a:cubicBezTo>
                    <a:pt x="1350074" y="961719"/>
                    <a:pt x="1368221" y="929332"/>
                    <a:pt x="1388041" y="897977"/>
                  </a:cubicBezTo>
                  <a:cubicBezTo>
                    <a:pt x="1409356" y="866907"/>
                    <a:pt x="1434940" y="838790"/>
                    <a:pt x="1464047" y="814874"/>
                  </a:cubicBezTo>
                  <a:cubicBezTo>
                    <a:pt x="1501908" y="780636"/>
                    <a:pt x="1551013" y="782522"/>
                    <a:pt x="1596524" y="798751"/>
                  </a:cubicBezTo>
                  <a:cubicBezTo>
                    <a:pt x="1647693" y="814269"/>
                    <a:pt x="1639687" y="877868"/>
                    <a:pt x="1625845" y="917943"/>
                  </a:cubicBezTo>
                  <a:cubicBezTo>
                    <a:pt x="1613533" y="953783"/>
                    <a:pt x="1590582" y="982397"/>
                    <a:pt x="1568449" y="1013183"/>
                  </a:cubicBezTo>
                  <a:cubicBezTo>
                    <a:pt x="1537954" y="1059415"/>
                    <a:pt x="1495040" y="1093403"/>
                    <a:pt x="1451878" y="1127072"/>
                  </a:cubicBezTo>
                  <a:cubicBezTo>
                    <a:pt x="1401599" y="1170171"/>
                    <a:pt x="1310114" y="1198644"/>
                    <a:pt x="1244391" y="1201028"/>
                  </a:cubicBezTo>
                  <a:cubicBezTo>
                    <a:pt x="1242719" y="1200993"/>
                    <a:pt x="1241082" y="1200993"/>
                    <a:pt x="1239445" y="12009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7" name="Google Shape;2437;p24"/>
            <p:cNvSpPr/>
            <p:nvPr/>
          </p:nvSpPr>
          <p:spPr>
            <a:xfrm>
              <a:off x="489224" y="2110848"/>
              <a:ext cx="1163576" cy="968055"/>
            </a:xfrm>
            <a:custGeom>
              <a:rect b="b" l="l" r="r" t="t"/>
              <a:pathLst>
                <a:path extrusionOk="0" h="968055" w="1163576">
                  <a:moveTo>
                    <a:pt x="1165213" y="508896"/>
                  </a:moveTo>
                  <a:cubicBezTo>
                    <a:pt x="1169946" y="567833"/>
                    <a:pt x="1158880" y="627305"/>
                    <a:pt x="1141444" y="683466"/>
                  </a:cubicBezTo>
                  <a:cubicBezTo>
                    <a:pt x="1120627" y="742297"/>
                    <a:pt x="1073373" y="804865"/>
                    <a:pt x="1025478" y="844726"/>
                  </a:cubicBezTo>
                  <a:cubicBezTo>
                    <a:pt x="1004163" y="862770"/>
                    <a:pt x="980678" y="877932"/>
                    <a:pt x="957157" y="892951"/>
                  </a:cubicBezTo>
                  <a:cubicBezTo>
                    <a:pt x="934811" y="907116"/>
                    <a:pt x="912821" y="922135"/>
                    <a:pt x="888766" y="933274"/>
                  </a:cubicBezTo>
                  <a:cubicBezTo>
                    <a:pt x="866064" y="944094"/>
                    <a:pt x="842686" y="950749"/>
                    <a:pt x="817671" y="957405"/>
                  </a:cubicBezTo>
                  <a:cubicBezTo>
                    <a:pt x="790520" y="964131"/>
                    <a:pt x="762410" y="965092"/>
                    <a:pt x="734726" y="967904"/>
                  </a:cubicBezTo>
                  <a:cubicBezTo>
                    <a:pt x="706650" y="971142"/>
                    <a:pt x="678433" y="970822"/>
                    <a:pt x="650322" y="967726"/>
                  </a:cubicBezTo>
                  <a:cubicBezTo>
                    <a:pt x="615450" y="965519"/>
                    <a:pt x="580436" y="960679"/>
                    <a:pt x="548375" y="946087"/>
                  </a:cubicBezTo>
                  <a:cubicBezTo>
                    <a:pt x="488916" y="921743"/>
                    <a:pt x="427961" y="894232"/>
                    <a:pt x="379781" y="850456"/>
                  </a:cubicBezTo>
                  <a:cubicBezTo>
                    <a:pt x="325624" y="792871"/>
                    <a:pt x="288510" y="719768"/>
                    <a:pt x="269010" y="643392"/>
                  </a:cubicBezTo>
                  <a:cubicBezTo>
                    <a:pt x="253318" y="578688"/>
                    <a:pt x="244956" y="514270"/>
                    <a:pt x="239939" y="447574"/>
                  </a:cubicBezTo>
                  <a:cubicBezTo>
                    <a:pt x="233569" y="380735"/>
                    <a:pt x="233356" y="311441"/>
                    <a:pt x="208554" y="248126"/>
                  </a:cubicBezTo>
                  <a:cubicBezTo>
                    <a:pt x="187204" y="202499"/>
                    <a:pt x="150518" y="153563"/>
                    <a:pt x="107782" y="126514"/>
                  </a:cubicBezTo>
                  <a:cubicBezTo>
                    <a:pt x="75544" y="108470"/>
                    <a:pt x="35761" y="110000"/>
                    <a:pt x="0" y="112669"/>
                  </a:cubicBezTo>
                  <a:cubicBezTo>
                    <a:pt x="4911" y="75406"/>
                    <a:pt x="15265" y="39175"/>
                    <a:pt x="20354" y="1984"/>
                  </a:cubicBezTo>
                  <a:cubicBezTo>
                    <a:pt x="20354" y="1984"/>
                    <a:pt x="20354" y="1984"/>
                    <a:pt x="20318" y="1984"/>
                  </a:cubicBezTo>
                  <a:cubicBezTo>
                    <a:pt x="20354" y="1806"/>
                    <a:pt x="20354" y="1592"/>
                    <a:pt x="20354" y="1414"/>
                  </a:cubicBezTo>
                  <a:cubicBezTo>
                    <a:pt x="43163" y="-2963"/>
                    <a:pt x="65438" y="3728"/>
                    <a:pt x="87927" y="9173"/>
                  </a:cubicBezTo>
                  <a:cubicBezTo>
                    <a:pt x="121873" y="17679"/>
                    <a:pt x="157029" y="26505"/>
                    <a:pt x="184856" y="48856"/>
                  </a:cubicBezTo>
                  <a:cubicBezTo>
                    <a:pt x="220617" y="77542"/>
                    <a:pt x="247518" y="115517"/>
                    <a:pt x="272711" y="153491"/>
                  </a:cubicBezTo>
                  <a:cubicBezTo>
                    <a:pt x="295805" y="187480"/>
                    <a:pt x="313739" y="224708"/>
                    <a:pt x="327225" y="263465"/>
                  </a:cubicBezTo>
                  <a:cubicBezTo>
                    <a:pt x="351101" y="325570"/>
                    <a:pt x="358716" y="391875"/>
                    <a:pt x="371064" y="456827"/>
                  </a:cubicBezTo>
                  <a:cubicBezTo>
                    <a:pt x="381383" y="505622"/>
                    <a:pt x="394762" y="553989"/>
                    <a:pt x="412340" y="600648"/>
                  </a:cubicBezTo>
                  <a:cubicBezTo>
                    <a:pt x="431520" y="647413"/>
                    <a:pt x="453581" y="693930"/>
                    <a:pt x="483934" y="734538"/>
                  </a:cubicBezTo>
                  <a:cubicBezTo>
                    <a:pt x="491193" y="743044"/>
                    <a:pt x="498808" y="751372"/>
                    <a:pt x="506778" y="759380"/>
                  </a:cubicBezTo>
                  <a:cubicBezTo>
                    <a:pt x="507988" y="763402"/>
                    <a:pt x="510123" y="766783"/>
                    <a:pt x="514536" y="766925"/>
                  </a:cubicBezTo>
                  <a:cubicBezTo>
                    <a:pt x="537558" y="788707"/>
                    <a:pt x="563498" y="807427"/>
                    <a:pt x="592784" y="819421"/>
                  </a:cubicBezTo>
                  <a:cubicBezTo>
                    <a:pt x="654556" y="841665"/>
                    <a:pt x="721026" y="848463"/>
                    <a:pt x="785752" y="836896"/>
                  </a:cubicBezTo>
                  <a:cubicBezTo>
                    <a:pt x="835533" y="831202"/>
                    <a:pt x="883642" y="814367"/>
                    <a:pt x="925773" y="787105"/>
                  </a:cubicBezTo>
                  <a:cubicBezTo>
                    <a:pt x="956980" y="767673"/>
                    <a:pt x="986656" y="742475"/>
                    <a:pt x="1001814" y="708201"/>
                  </a:cubicBezTo>
                  <a:cubicBezTo>
                    <a:pt x="1015123" y="676455"/>
                    <a:pt x="1022061" y="642075"/>
                    <a:pt x="1025406" y="607873"/>
                  </a:cubicBezTo>
                  <a:cubicBezTo>
                    <a:pt x="1026901" y="580219"/>
                    <a:pt x="1023449" y="552565"/>
                    <a:pt x="1020104" y="525196"/>
                  </a:cubicBezTo>
                  <a:cubicBezTo>
                    <a:pt x="1013415" y="477114"/>
                    <a:pt x="996121" y="429565"/>
                    <a:pt x="960751" y="395149"/>
                  </a:cubicBezTo>
                  <a:cubicBezTo>
                    <a:pt x="938405" y="373902"/>
                    <a:pt x="910187" y="359417"/>
                    <a:pt x="882290" y="346747"/>
                  </a:cubicBezTo>
                  <a:cubicBezTo>
                    <a:pt x="848308" y="333080"/>
                    <a:pt x="809166" y="333400"/>
                    <a:pt x="774615" y="345038"/>
                  </a:cubicBezTo>
                  <a:cubicBezTo>
                    <a:pt x="723268" y="362513"/>
                    <a:pt x="677757" y="395541"/>
                    <a:pt x="645767" y="439353"/>
                  </a:cubicBezTo>
                  <a:cubicBezTo>
                    <a:pt x="630004" y="457859"/>
                    <a:pt x="616696" y="478680"/>
                    <a:pt x="609187" y="501956"/>
                  </a:cubicBezTo>
                  <a:cubicBezTo>
                    <a:pt x="592499" y="559114"/>
                    <a:pt x="586165" y="621112"/>
                    <a:pt x="599153" y="679694"/>
                  </a:cubicBezTo>
                  <a:cubicBezTo>
                    <a:pt x="604811" y="702721"/>
                    <a:pt x="610397" y="726103"/>
                    <a:pt x="619862" y="747885"/>
                  </a:cubicBezTo>
                  <a:cubicBezTo>
                    <a:pt x="631392" y="773510"/>
                    <a:pt x="646621" y="797248"/>
                    <a:pt x="662527" y="820382"/>
                  </a:cubicBezTo>
                  <a:cubicBezTo>
                    <a:pt x="636978" y="815791"/>
                    <a:pt x="611394" y="810096"/>
                    <a:pt x="587766" y="799135"/>
                  </a:cubicBezTo>
                  <a:cubicBezTo>
                    <a:pt x="563498" y="786856"/>
                    <a:pt x="541615" y="770164"/>
                    <a:pt x="522044" y="751159"/>
                  </a:cubicBezTo>
                  <a:cubicBezTo>
                    <a:pt x="520407" y="743329"/>
                    <a:pt x="518450" y="735784"/>
                    <a:pt x="516600" y="727705"/>
                  </a:cubicBezTo>
                  <a:cubicBezTo>
                    <a:pt x="511333" y="707383"/>
                    <a:pt x="506921" y="686420"/>
                    <a:pt x="503861" y="665493"/>
                  </a:cubicBezTo>
                  <a:cubicBezTo>
                    <a:pt x="499057" y="637448"/>
                    <a:pt x="501904" y="608833"/>
                    <a:pt x="505284" y="580824"/>
                  </a:cubicBezTo>
                  <a:cubicBezTo>
                    <a:pt x="509056" y="551177"/>
                    <a:pt x="511333" y="521388"/>
                    <a:pt x="518912" y="492275"/>
                  </a:cubicBezTo>
                  <a:cubicBezTo>
                    <a:pt x="524214" y="473234"/>
                    <a:pt x="533359" y="456578"/>
                    <a:pt x="540974" y="437929"/>
                  </a:cubicBezTo>
                  <a:cubicBezTo>
                    <a:pt x="553713" y="407072"/>
                    <a:pt x="565349" y="375254"/>
                    <a:pt x="587055" y="349238"/>
                  </a:cubicBezTo>
                  <a:cubicBezTo>
                    <a:pt x="607622" y="321584"/>
                    <a:pt x="628438" y="293504"/>
                    <a:pt x="657403" y="273964"/>
                  </a:cubicBezTo>
                  <a:cubicBezTo>
                    <a:pt x="689891" y="251222"/>
                    <a:pt x="727075" y="233392"/>
                    <a:pt x="763370" y="217554"/>
                  </a:cubicBezTo>
                  <a:cubicBezTo>
                    <a:pt x="772231" y="214351"/>
                    <a:pt x="783155" y="212073"/>
                    <a:pt x="792549" y="210009"/>
                  </a:cubicBezTo>
                  <a:cubicBezTo>
                    <a:pt x="810198" y="205667"/>
                    <a:pt x="827136" y="198762"/>
                    <a:pt x="844821" y="194491"/>
                  </a:cubicBezTo>
                  <a:cubicBezTo>
                    <a:pt x="890083" y="184206"/>
                    <a:pt x="959292" y="196947"/>
                    <a:pt x="1000356" y="218123"/>
                  </a:cubicBezTo>
                  <a:cubicBezTo>
                    <a:pt x="1025264" y="231897"/>
                    <a:pt x="1048678" y="249621"/>
                    <a:pt x="1067822" y="270726"/>
                  </a:cubicBezTo>
                  <a:cubicBezTo>
                    <a:pt x="1094901" y="304465"/>
                    <a:pt x="1112336" y="344647"/>
                    <a:pt x="1132548" y="382657"/>
                  </a:cubicBezTo>
                  <a:cubicBezTo>
                    <a:pt x="1151478" y="422020"/>
                    <a:pt x="1158951" y="465938"/>
                    <a:pt x="1165213" y="50889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8" name="Google Shape;2438;p24"/>
            <p:cNvSpPr/>
            <p:nvPr/>
          </p:nvSpPr>
          <p:spPr>
            <a:xfrm>
              <a:off x="1093928" y="2780472"/>
              <a:ext cx="1138668" cy="669097"/>
            </a:xfrm>
            <a:custGeom>
              <a:rect b="b" l="l" r="r" t="t"/>
              <a:pathLst>
                <a:path extrusionOk="0" h="669097" w="1138668">
                  <a:moveTo>
                    <a:pt x="1126463" y="114777"/>
                  </a:moveTo>
                  <a:cubicBezTo>
                    <a:pt x="1143863" y="155777"/>
                    <a:pt x="1145465" y="201368"/>
                    <a:pt x="1137387" y="244753"/>
                  </a:cubicBezTo>
                  <a:cubicBezTo>
                    <a:pt x="1131943" y="282194"/>
                    <a:pt x="1121446" y="319172"/>
                    <a:pt x="1105932" y="353908"/>
                  </a:cubicBezTo>
                  <a:cubicBezTo>
                    <a:pt x="1075650" y="431815"/>
                    <a:pt x="1022773" y="491678"/>
                    <a:pt x="956837" y="541683"/>
                  </a:cubicBezTo>
                  <a:cubicBezTo>
                    <a:pt x="936626" y="558196"/>
                    <a:pt x="916663" y="575422"/>
                    <a:pt x="893961" y="588519"/>
                  </a:cubicBezTo>
                  <a:cubicBezTo>
                    <a:pt x="870939" y="601545"/>
                    <a:pt x="846742" y="611511"/>
                    <a:pt x="822901" y="623861"/>
                  </a:cubicBezTo>
                  <a:cubicBezTo>
                    <a:pt x="727929" y="673117"/>
                    <a:pt x="635092" y="677495"/>
                    <a:pt x="530833" y="663330"/>
                  </a:cubicBezTo>
                  <a:cubicBezTo>
                    <a:pt x="503576" y="660768"/>
                    <a:pt x="476995" y="655429"/>
                    <a:pt x="450877" y="648240"/>
                  </a:cubicBezTo>
                  <a:cubicBezTo>
                    <a:pt x="449774" y="646318"/>
                    <a:pt x="447603" y="644966"/>
                    <a:pt x="445326" y="644966"/>
                  </a:cubicBezTo>
                  <a:cubicBezTo>
                    <a:pt x="444187" y="644966"/>
                    <a:pt x="443155" y="645250"/>
                    <a:pt x="442230" y="645784"/>
                  </a:cubicBezTo>
                  <a:lnTo>
                    <a:pt x="442230" y="645784"/>
                  </a:lnTo>
                  <a:cubicBezTo>
                    <a:pt x="411949" y="636993"/>
                    <a:pt x="382272" y="625854"/>
                    <a:pt x="352809" y="613966"/>
                  </a:cubicBezTo>
                  <a:cubicBezTo>
                    <a:pt x="302316" y="594000"/>
                    <a:pt x="254243" y="568375"/>
                    <a:pt x="210369" y="536273"/>
                  </a:cubicBezTo>
                  <a:cubicBezTo>
                    <a:pt x="160944" y="504028"/>
                    <a:pt x="117674" y="463633"/>
                    <a:pt x="78497" y="419679"/>
                  </a:cubicBezTo>
                  <a:cubicBezTo>
                    <a:pt x="48251" y="386189"/>
                    <a:pt x="24481" y="348178"/>
                    <a:pt x="0" y="310275"/>
                  </a:cubicBezTo>
                  <a:cubicBezTo>
                    <a:pt x="2526" y="310666"/>
                    <a:pt x="5088" y="310986"/>
                    <a:pt x="7650" y="311236"/>
                  </a:cubicBezTo>
                  <a:cubicBezTo>
                    <a:pt x="34801" y="313940"/>
                    <a:pt x="61986" y="317001"/>
                    <a:pt x="89279" y="317428"/>
                  </a:cubicBezTo>
                  <a:cubicBezTo>
                    <a:pt x="110522" y="316467"/>
                    <a:pt x="131872" y="315293"/>
                    <a:pt x="153115" y="313264"/>
                  </a:cubicBezTo>
                  <a:cubicBezTo>
                    <a:pt x="152937" y="313940"/>
                    <a:pt x="152973" y="314688"/>
                    <a:pt x="153293" y="315435"/>
                  </a:cubicBezTo>
                  <a:cubicBezTo>
                    <a:pt x="153293" y="315435"/>
                    <a:pt x="153293" y="315435"/>
                    <a:pt x="153258" y="315435"/>
                  </a:cubicBezTo>
                  <a:cubicBezTo>
                    <a:pt x="156638" y="322696"/>
                    <a:pt x="163790" y="327287"/>
                    <a:pt x="169768" y="332269"/>
                  </a:cubicBezTo>
                  <a:cubicBezTo>
                    <a:pt x="182223" y="341594"/>
                    <a:pt x="195210" y="350171"/>
                    <a:pt x="207380" y="359923"/>
                  </a:cubicBezTo>
                  <a:cubicBezTo>
                    <a:pt x="234708" y="382060"/>
                    <a:pt x="261182" y="405372"/>
                    <a:pt x="290574" y="424733"/>
                  </a:cubicBezTo>
                  <a:cubicBezTo>
                    <a:pt x="320357" y="444058"/>
                    <a:pt x="348504" y="465875"/>
                    <a:pt x="380956" y="480752"/>
                  </a:cubicBezTo>
                  <a:cubicBezTo>
                    <a:pt x="447852" y="517552"/>
                    <a:pt x="523325" y="536237"/>
                    <a:pt x="599402" y="538800"/>
                  </a:cubicBezTo>
                  <a:cubicBezTo>
                    <a:pt x="600185" y="539761"/>
                    <a:pt x="601217" y="540508"/>
                    <a:pt x="602462" y="541042"/>
                  </a:cubicBezTo>
                  <a:cubicBezTo>
                    <a:pt x="605522" y="542359"/>
                    <a:pt x="609223" y="541576"/>
                    <a:pt x="611572" y="539227"/>
                  </a:cubicBezTo>
                  <a:cubicBezTo>
                    <a:pt x="678931" y="541433"/>
                    <a:pt x="779952" y="510541"/>
                    <a:pt x="832971" y="468651"/>
                  </a:cubicBezTo>
                  <a:cubicBezTo>
                    <a:pt x="862399" y="444948"/>
                    <a:pt x="892965" y="422384"/>
                    <a:pt x="919795" y="395656"/>
                  </a:cubicBezTo>
                  <a:cubicBezTo>
                    <a:pt x="939188" y="375939"/>
                    <a:pt x="955129" y="353232"/>
                    <a:pt x="971355" y="330952"/>
                  </a:cubicBezTo>
                  <a:cubicBezTo>
                    <a:pt x="987652" y="308246"/>
                    <a:pt x="1004376" y="285397"/>
                    <a:pt x="1015336" y="259523"/>
                  </a:cubicBezTo>
                  <a:cubicBezTo>
                    <a:pt x="1036366" y="210408"/>
                    <a:pt x="1048073" y="130757"/>
                    <a:pt x="986585" y="106805"/>
                  </a:cubicBezTo>
                  <a:cubicBezTo>
                    <a:pt x="932178" y="85878"/>
                    <a:pt x="874960" y="84739"/>
                    <a:pt x="829911" y="126130"/>
                  </a:cubicBezTo>
                  <a:cubicBezTo>
                    <a:pt x="801089" y="150296"/>
                    <a:pt x="775575" y="178341"/>
                    <a:pt x="754297" y="209341"/>
                  </a:cubicBezTo>
                  <a:cubicBezTo>
                    <a:pt x="734263" y="240446"/>
                    <a:pt x="716365" y="272905"/>
                    <a:pt x="696829" y="304331"/>
                  </a:cubicBezTo>
                  <a:cubicBezTo>
                    <a:pt x="682347" y="328426"/>
                    <a:pt x="666583" y="351880"/>
                    <a:pt x="654877" y="377505"/>
                  </a:cubicBezTo>
                  <a:cubicBezTo>
                    <a:pt x="633776" y="424733"/>
                    <a:pt x="620930" y="474203"/>
                    <a:pt x="601110" y="522286"/>
                  </a:cubicBezTo>
                  <a:cubicBezTo>
                    <a:pt x="558979" y="520684"/>
                    <a:pt x="517027" y="514527"/>
                    <a:pt x="476533" y="502711"/>
                  </a:cubicBezTo>
                  <a:cubicBezTo>
                    <a:pt x="484219" y="501252"/>
                    <a:pt x="484468" y="488724"/>
                    <a:pt x="486603" y="482176"/>
                  </a:cubicBezTo>
                  <a:cubicBezTo>
                    <a:pt x="487279" y="479898"/>
                    <a:pt x="490410" y="468117"/>
                    <a:pt x="493292" y="454522"/>
                  </a:cubicBezTo>
                  <a:cubicBezTo>
                    <a:pt x="494538" y="452920"/>
                    <a:pt x="495534" y="451176"/>
                    <a:pt x="496210" y="449539"/>
                  </a:cubicBezTo>
                  <a:cubicBezTo>
                    <a:pt x="503932" y="415088"/>
                    <a:pt x="504643" y="379142"/>
                    <a:pt x="514963" y="345117"/>
                  </a:cubicBezTo>
                  <a:cubicBezTo>
                    <a:pt x="531331" y="287604"/>
                    <a:pt x="558517" y="233435"/>
                    <a:pt x="595523" y="186456"/>
                  </a:cubicBezTo>
                  <a:cubicBezTo>
                    <a:pt x="677365" y="71001"/>
                    <a:pt x="841511" y="-23100"/>
                    <a:pt x="985588" y="5017"/>
                  </a:cubicBezTo>
                  <a:cubicBezTo>
                    <a:pt x="1045831" y="16762"/>
                    <a:pt x="1100950" y="58794"/>
                    <a:pt x="1126463" y="11477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9" name="Google Shape;2439;p24"/>
            <p:cNvSpPr/>
            <p:nvPr/>
          </p:nvSpPr>
          <p:spPr>
            <a:xfrm>
              <a:off x="631994" y="3320544"/>
              <a:ext cx="1021243" cy="430642"/>
            </a:xfrm>
            <a:custGeom>
              <a:rect b="b" l="l" r="r" t="t"/>
              <a:pathLst>
                <a:path extrusionOk="0" h="430642" w="1021243">
                  <a:moveTo>
                    <a:pt x="1021305" y="142832"/>
                  </a:moveTo>
                  <a:cubicBezTo>
                    <a:pt x="1013904" y="182978"/>
                    <a:pt x="1000595" y="222839"/>
                    <a:pt x="978711" y="257468"/>
                  </a:cubicBezTo>
                  <a:cubicBezTo>
                    <a:pt x="961881" y="282808"/>
                    <a:pt x="940353" y="304412"/>
                    <a:pt x="919572" y="326442"/>
                  </a:cubicBezTo>
                  <a:cubicBezTo>
                    <a:pt x="902065" y="344878"/>
                    <a:pt x="884451" y="363456"/>
                    <a:pt x="863208" y="377692"/>
                  </a:cubicBezTo>
                  <a:cubicBezTo>
                    <a:pt x="822180" y="402427"/>
                    <a:pt x="776242" y="420436"/>
                    <a:pt x="729023" y="429369"/>
                  </a:cubicBezTo>
                  <a:cubicBezTo>
                    <a:pt x="689241" y="436630"/>
                    <a:pt x="647359" y="432644"/>
                    <a:pt x="608466" y="419938"/>
                  </a:cubicBezTo>
                  <a:cubicBezTo>
                    <a:pt x="562742" y="401644"/>
                    <a:pt x="519615" y="376624"/>
                    <a:pt x="482928" y="343419"/>
                  </a:cubicBezTo>
                  <a:cubicBezTo>
                    <a:pt x="454817" y="317972"/>
                    <a:pt x="426849" y="289393"/>
                    <a:pt x="405534" y="257539"/>
                  </a:cubicBezTo>
                  <a:cubicBezTo>
                    <a:pt x="376747" y="216290"/>
                    <a:pt x="345398" y="175895"/>
                    <a:pt x="308143" y="141942"/>
                  </a:cubicBezTo>
                  <a:cubicBezTo>
                    <a:pt x="278431" y="114502"/>
                    <a:pt x="234912" y="113755"/>
                    <a:pt x="197478" y="122225"/>
                  </a:cubicBezTo>
                  <a:cubicBezTo>
                    <a:pt x="175915" y="127706"/>
                    <a:pt x="158835" y="144042"/>
                    <a:pt x="144495" y="160307"/>
                  </a:cubicBezTo>
                  <a:cubicBezTo>
                    <a:pt x="118519" y="190380"/>
                    <a:pt x="108200" y="230242"/>
                    <a:pt x="100371" y="268394"/>
                  </a:cubicBezTo>
                  <a:cubicBezTo>
                    <a:pt x="70837" y="224903"/>
                    <a:pt x="27959" y="191413"/>
                    <a:pt x="453" y="146711"/>
                  </a:cubicBezTo>
                  <a:lnTo>
                    <a:pt x="97" y="145572"/>
                  </a:lnTo>
                  <a:cubicBezTo>
                    <a:pt x="26" y="145038"/>
                    <a:pt x="-81" y="144434"/>
                    <a:pt x="97" y="143900"/>
                  </a:cubicBezTo>
                  <a:cubicBezTo>
                    <a:pt x="3834" y="137387"/>
                    <a:pt x="8175" y="131229"/>
                    <a:pt x="13014" y="125464"/>
                  </a:cubicBezTo>
                  <a:cubicBezTo>
                    <a:pt x="27852" y="108167"/>
                    <a:pt x="47139" y="92507"/>
                    <a:pt x="66318" y="79588"/>
                  </a:cubicBezTo>
                  <a:cubicBezTo>
                    <a:pt x="163212" y="18978"/>
                    <a:pt x="200966" y="-21702"/>
                    <a:pt x="322376" y="12429"/>
                  </a:cubicBezTo>
                  <a:cubicBezTo>
                    <a:pt x="370734" y="25775"/>
                    <a:pt x="414715" y="49834"/>
                    <a:pt x="453003" y="82506"/>
                  </a:cubicBezTo>
                  <a:cubicBezTo>
                    <a:pt x="510043" y="131870"/>
                    <a:pt x="559753" y="189811"/>
                    <a:pt x="620031" y="235438"/>
                  </a:cubicBezTo>
                  <a:cubicBezTo>
                    <a:pt x="642982" y="252699"/>
                    <a:pt x="669883" y="263447"/>
                    <a:pt x="697354" y="271170"/>
                  </a:cubicBezTo>
                  <a:cubicBezTo>
                    <a:pt x="723863" y="280104"/>
                    <a:pt x="752081" y="282595"/>
                    <a:pt x="779765" y="278787"/>
                  </a:cubicBezTo>
                  <a:cubicBezTo>
                    <a:pt x="832499" y="269498"/>
                    <a:pt x="878758" y="220134"/>
                    <a:pt x="898258" y="171945"/>
                  </a:cubicBezTo>
                  <a:cubicBezTo>
                    <a:pt x="903702" y="156605"/>
                    <a:pt x="908185" y="140839"/>
                    <a:pt x="911281" y="124823"/>
                  </a:cubicBezTo>
                  <a:cubicBezTo>
                    <a:pt x="913629" y="125464"/>
                    <a:pt x="916014" y="126104"/>
                    <a:pt x="918362" y="126710"/>
                  </a:cubicBezTo>
                  <a:cubicBezTo>
                    <a:pt x="952202" y="134788"/>
                    <a:pt x="986682" y="139629"/>
                    <a:pt x="1021305" y="14283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443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4" name="Google Shape;2444;p25"/>
          <p:cNvGrpSpPr/>
          <p:nvPr/>
        </p:nvGrpSpPr>
        <p:grpSpPr>
          <a:xfrm>
            <a:off x="514350" y="514350"/>
            <a:ext cx="2859209" cy="1292640"/>
            <a:chOff x="0" y="0"/>
            <a:chExt cx="7624558" cy="3447041"/>
          </a:xfrm>
        </p:grpSpPr>
        <p:sp>
          <p:nvSpPr>
            <p:cNvPr id="2445" name="Google Shape;2445;p25"/>
            <p:cNvSpPr/>
            <p:nvPr/>
          </p:nvSpPr>
          <p:spPr>
            <a:xfrm>
              <a:off x="0" y="0"/>
              <a:ext cx="7624558" cy="3447041"/>
            </a:xfrm>
            <a:custGeom>
              <a:rect b="b" l="l" r="r" t="t"/>
              <a:pathLst>
                <a:path extrusionOk="0" h="1870850" w="4138159">
                  <a:moveTo>
                    <a:pt x="4013699" y="1870850"/>
                  </a:moveTo>
                  <a:lnTo>
                    <a:pt x="124460" y="1870850"/>
                  </a:lnTo>
                  <a:cubicBezTo>
                    <a:pt x="55880" y="1870850"/>
                    <a:pt x="0" y="1814970"/>
                    <a:pt x="0" y="17463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13700" y="0"/>
                  </a:lnTo>
                  <a:cubicBezTo>
                    <a:pt x="4082280" y="0"/>
                    <a:pt x="4138159" y="55880"/>
                    <a:pt x="4138159" y="124460"/>
                  </a:cubicBezTo>
                  <a:lnTo>
                    <a:pt x="4138159" y="1746390"/>
                  </a:lnTo>
                  <a:cubicBezTo>
                    <a:pt x="4138159" y="1814970"/>
                    <a:pt x="4082280" y="1870850"/>
                    <a:pt x="4013700" y="18708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446" name="Google Shape;2446;p25"/>
            <p:cNvSpPr txBox="1"/>
            <p:nvPr/>
          </p:nvSpPr>
          <p:spPr>
            <a:xfrm>
              <a:off x="545184" y="403082"/>
              <a:ext cx="6530100" cy="1477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2 out 5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2447" name="Google Shape;2447;p25"/>
            <p:cNvSpPr txBox="1"/>
            <p:nvPr/>
          </p:nvSpPr>
          <p:spPr>
            <a:xfrm>
              <a:off x="545184" y="2468777"/>
              <a:ext cx="6530100" cy="49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Elaborate on the featured statistic.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2448" name="Google Shape;2448;p25"/>
          <p:cNvGrpSpPr/>
          <p:nvPr/>
        </p:nvGrpSpPr>
        <p:grpSpPr>
          <a:xfrm>
            <a:off x="3131137" y="1905029"/>
            <a:ext cx="2883311" cy="1292640"/>
            <a:chOff x="0" y="0"/>
            <a:chExt cx="7688828" cy="3447041"/>
          </a:xfrm>
        </p:grpSpPr>
        <p:sp>
          <p:nvSpPr>
            <p:cNvPr id="2449" name="Google Shape;2449;p25"/>
            <p:cNvSpPr/>
            <p:nvPr/>
          </p:nvSpPr>
          <p:spPr>
            <a:xfrm>
              <a:off x="0" y="0"/>
              <a:ext cx="7688828" cy="3447041"/>
            </a:xfrm>
            <a:custGeom>
              <a:rect b="b" l="l" r="r" t="t"/>
              <a:pathLst>
                <a:path extrusionOk="0" h="1870850" w="4173041">
                  <a:moveTo>
                    <a:pt x="4048581" y="1870850"/>
                  </a:moveTo>
                  <a:lnTo>
                    <a:pt x="124460" y="1870850"/>
                  </a:lnTo>
                  <a:cubicBezTo>
                    <a:pt x="55880" y="1870850"/>
                    <a:pt x="0" y="1814970"/>
                    <a:pt x="0" y="17463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48581" y="0"/>
                  </a:lnTo>
                  <a:cubicBezTo>
                    <a:pt x="4117161" y="0"/>
                    <a:pt x="4173041" y="55880"/>
                    <a:pt x="4173041" y="124460"/>
                  </a:cubicBezTo>
                  <a:lnTo>
                    <a:pt x="4173041" y="1746390"/>
                  </a:lnTo>
                  <a:cubicBezTo>
                    <a:pt x="4173041" y="1814970"/>
                    <a:pt x="4117161" y="1870850"/>
                    <a:pt x="4048581" y="18708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450" name="Google Shape;2450;p25"/>
            <p:cNvSpPr txBox="1"/>
            <p:nvPr/>
          </p:nvSpPr>
          <p:spPr>
            <a:xfrm>
              <a:off x="549780" y="403082"/>
              <a:ext cx="6585000" cy="1477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95%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2451" name="Google Shape;2451;p25"/>
            <p:cNvSpPr txBox="1"/>
            <p:nvPr/>
          </p:nvSpPr>
          <p:spPr>
            <a:xfrm>
              <a:off x="549780" y="2468777"/>
              <a:ext cx="6585000" cy="49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Elaborate on the featured statistic.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2452" name="Google Shape;2452;p25"/>
          <p:cNvGrpSpPr/>
          <p:nvPr/>
        </p:nvGrpSpPr>
        <p:grpSpPr>
          <a:xfrm>
            <a:off x="5731864" y="3288634"/>
            <a:ext cx="2899378" cy="1292640"/>
            <a:chOff x="0" y="0"/>
            <a:chExt cx="7731675" cy="3447041"/>
          </a:xfrm>
        </p:grpSpPr>
        <p:sp>
          <p:nvSpPr>
            <p:cNvPr id="2453" name="Google Shape;2453;p25"/>
            <p:cNvSpPr/>
            <p:nvPr/>
          </p:nvSpPr>
          <p:spPr>
            <a:xfrm>
              <a:off x="0" y="0"/>
              <a:ext cx="7731675" cy="3447041"/>
            </a:xfrm>
            <a:custGeom>
              <a:rect b="b" l="l" r="r" t="t"/>
              <a:pathLst>
                <a:path extrusionOk="0" h="1870850" w="4196296">
                  <a:moveTo>
                    <a:pt x="4071836" y="1870850"/>
                  </a:moveTo>
                  <a:lnTo>
                    <a:pt x="124460" y="1870850"/>
                  </a:lnTo>
                  <a:cubicBezTo>
                    <a:pt x="55880" y="1870850"/>
                    <a:pt x="0" y="1814970"/>
                    <a:pt x="0" y="17463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71836" y="0"/>
                  </a:lnTo>
                  <a:cubicBezTo>
                    <a:pt x="4140416" y="0"/>
                    <a:pt x="4196296" y="55880"/>
                    <a:pt x="4196296" y="124460"/>
                  </a:cubicBezTo>
                  <a:lnTo>
                    <a:pt x="4196296" y="1746390"/>
                  </a:lnTo>
                  <a:cubicBezTo>
                    <a:pt x="4196296" y="1814970"/>
                    <a:pt x="4140416" y="1870850"/>
                    <a:pt x="4071836" y="18708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454" name="Google Shape;2454;p25"/>
            <p:cNvSpPr txBox="1"/>
            <p:nvPr/>
          </p:nvSpPr>
          <p:spPr>
            <a:xfrm>
              <a:off x="552843" y="403082"/>
              <a:ext cx="6621600" cy="1477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123 million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2455" name="Google Shape;2455;p25"/>
            <p:cNvSpPr txBox="1"/>
            <p:nvPr/>
          </p:nvSpPr>
          <p:spPr>
            <a:xfrm>
              <a:off x="552843" y="2468777"/>
              <a:ext cx="6621600" cy="49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Elaborate on the featured statistic.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2456" name="Google Shape;2456;p25"/>
          <p:cNvGrpSpPr/>
          <p:nvPr/>
        </p:nvGrpSpPr>
        <p:grpSpPr>
          <a:xfrm flipH="1" rot="-563557">
            <a:off x="1384889" y="3604272"/>
            <a:ext cx="1860311" cy="1707765"/>
            <a:chOff x="2769081" y="7208081"/>
            <a:chExt cx="3720597" cy="3415507"/>
          </a:xfrm>
        </p:grpSpPr>
        <p:sp>
          <p:nvSpPr>
            <p:cNvPr id="2457" name="Google Shape;2457;p25"/>
            <p:cNvSpPr/>
            <p:nvPr/>
          </p:nvSpPr>
          <p:spPr>
            <a:xfrm>
              <a:off x="2769081" y="7208081"/>
              <a:ext cx="3720597" cy="3415507"/>
            </a:xfrm>
            <a:custGeom>
              <a:rect b="b" l="l" r="r" t="t"/>
              <a:pathLst>
                <a:path extrusionOk="0" h="3415507" w="3720597">
                  <a:moveTo>
                    <a:pt x="3542701" y="946251"/>
                  </a:moveTo>
                  <a:cubicBezTo>
                    <a:pt x="3580874" y="833517"/>
                    <a:pt x="3615178" y="719518"/>
                    <a:pt x="3653872" y="606858"/>
                  </a:cubicBezTo>
                  <a:cubicBezTo>
                    <a:pt x="3669424" y="561169"/>
                    <a:pt x="3687581" y="513843"/>
                    <a:pt x="3706035" y="468452"/>
                  </a:cubicBezTo>
                  <a:cubicBezTo>
                    <a:pt x="3711095" y="453495"/>
                    <a:pt x="3720173" y="439134"/>
                    <a:pt x="3720769" y="423209"/>
                  </a:cubicBezTo>
                  <a:cubicBezTo>
                    <a:pt x="3719578" y="398281"/>
                    <a:pt x="3690781" y="394561"/>
                    <a:pt x="3670838" y="395826"/>
                  </a:cubicBezTo>
                  <a:cubicBezTo>
                    <a:pt x="3638916" y="396644"/>
                    <a:pt x="3607142" y="399770"/>
                    <a:pt x="3575442" y="403118"/>
                  </a:cubicBezTo>
                  <a:cubicBezTo>
                    <a:pt x="3513829" y="409518"/>
                    <a:pt x="3451770" y="409071"/>
                    <a:pt x="3389859" y="411899"/>
                  </a:cubicBezTo>
                  <a:cubicBezTo>
                    <a:pt x="3309792" y="415843"/>
                    <a:pt x="3229650" y="415247"/>
                    <a:pt x="3149583" y="419414"/>
                  </a:cubicBezTo>
                  <a:cubicBezTo>
                    <a:pt x="2990267" y="433106"/>
                    <a:pt x="2830951" y="447914"/>
                    <a:pt x="2671486" y="460862"/>
                  </a:cubicBezTo>
                  <a:cubicBezTo>
                    <a:pt x="2576090" y="470387"/>
                    <a:pt x="2480247" y="473512"/>
                    <a:pt x="2384405" y="475075"/>
                  </a:cubicBezTo>
                  <a:cubicBezTo>
                    <a:pt x="2387009" y="469791"/>
                    <a:pt x="2389539" y="464508"/>
                    <a:pt x="2392069" y="459448"/>
                  </a:cubicBezTo>
                  <a:cubicBezTo>
                    <a:pt x="2424141" y="396049"/>
                    <a:pt x="2442595" y="325953"/>
                    <a:pt x="2450929" y="255559"/>
                  </a:cubicBezTo>
                  <a:cubicBezTo>
                    <a:pt x="2467002" y="143272"/>
                    <a:pt x="2395715" y="82180"/>
                    <a:pt x="2291539" y="64693"/>
                  </a:cubicBezTo>
                  <a:cubicBezTo>
                    <a:pt x="2254630" y="-24676"/>
                    <a:pt x="2129097" y="-24527"/>
                    <a:pt x="2132892" y="84412"/>
                  </a:cubicBezTo>
                  <a:cubicBezTo>
                    <a:pt x="2054388" y="104801"/>
                    <a:pt x="1984068" y="156964"/>
                    <a:pt x="1943961" y="227655"/>
                  </a:cubicBezTo>
                  <a:cubicBezTo>
                    <a:pt x="1922679" y="270665"/>
                    <a:pt x="1914940" y="319033"/>
                    <a:pt x="1903480" y="365168"/>
                  </a:cubicBezTo>
                  <a:cubicBezTo>
                    <a:pt x="1841793" y="364722"/>
                    <a:pt x="1779808" y="361968"/>
                    <a:pt x="1718418" y="369782"/>
                  </a:cubicBezTo>
                  <a:cubicBezTo>
                    <a:pt x="1697880" y="373353"/>
                    <a:pt x="1669976" y="373353"/>
                    <a:pt x="1661270" y="396272"/>
                  </a:cubicBezTo>
                  <a:cubicBezTo>
                    <a:pt x="1651596" y="422317"/>
                    <a:pt x="1674515" y="443970"/>
                    <a:pt x="1697062" y="452379"/>
                  </a:cubicBezTo>
                  <a:cubicBezTo>
                    <a:pt x="1744313" y="470908"/>
                    <a:pt x="1794913" y="479018"/>
                    <a:pt x="1844621" y="488394"/>
                  </a:cubicBezTo>
                  <a:cubicBezTo>
                    <a:pt x="1849234" y="489436"/>
                    <a:pt x="1853922" y="490478"/>
                    <a:pt x="1858610" y="491445"/>
                  </a:cubicBezTo>
                  <a:cubicBezTo>
                    <a:pt x="1747513" y="492636"/>
                    <a:pt x="1636416" y="493603"/>
                    <a:pt x="1525245" y="494050"/>
                  </a:cubicBezTo>
                  <a:cubicBezTo>
                    <a:pt x="1408046" y="497845"/>
                    <a:pt x="1290698" y="500747"/>
                    <a:pt x="1173425" y="500821"/>
                  </a:cubicBezTo>
                  <a:cubicBezTo>
                    <a:pt x="1099311" y="498291"/>
                    <a:pt x="1025419" y="493008"/>
                    <a:pt x="951156" y="491148"/>
                  </a:cubicBezTo>
                  <a:cubicBezTo>
                    <a:pt x="917448" y="488766"/>
                    <a:pt x="882474" y="484599"/>
                    <a:pt x="848468" y="488990"/>
                  </a:cubicBezTo>
                  <a:cubicBezTo>
                    <a:pt x="800695" y="486534"/>
                    <a:pt x="752253" y="488766"/>
                    <a:pt x="704778" y="493306"/>
                  </a:cubicBezTo>
                  <a:cubicBezTo>
                    <a:pt x="691607" y="495538"/>
                    <a:pt x="678362" y="497398"/>
                    <a:pt x="665042" y="499035"/>
                  </a:cubicBezTo>
                  <a:cubicBezTo>
                    <a:pt x="654625" y="499333"/>
                    <a:pt x="644133" y="499928"/>
                    <a:pt x="633715" y="500747"/>
                  </a:cubicBezTo>
                  <a:cubicBezTo>
                    <a:pt x="624116" y="501863"/>
                    <a:pt x="613921" y="501491"/>
                    <a:pt x="604620" y="504467"/>
                  </a:cubicBezTo>
                  <a:cubicBezTo>
                    <a:pt x="604322" y="503798"/>
                    <a:pt x="604025" y="503128"/>
                    <a:pt x="603504" y="502607"/>
                  </a:cubicBezTo>
                  <a:cubicBezTo>
                    <a:pt x="599188" y="498366"/>
                    <a:pt x="593458" y="502384"/>
                    <a:pt x="590854" y="506551"/>
                  </a:cubicBezTo>
                  <a:cubicBezTo>
                    <a:pt x="552680" y="582302"/>
                    <a:pt x="529241" y="664304"/>
                    <a:pt x="496574" y="742437"/>
                  </a:cubicBezTo>
                  <a:cubicBezTo>
                    <a:pt x="457359" y="834856"/>
                    <a:pt x="429826" y="930029"/>
                    <a:pt x="395746" y="1024160"/>
                  </a:cubicBezTo>
                  <a:cubicBezTo>
                    <a:pt x="312107" y="981150"/>
                    <a:pt x="276017" y="900860"/>
                    <a:pt x="271106" y="807696"/>
                  </a:cubicBezTo>
                  <a:cubicBezTo>
                    <a:pt x="267236" y="715723"/>
                    <a:pt x="265004" y="623154"/>
                    <a:pt x="283904" y="532521"/>
                  </a:cubicBezTo>
                  <a:cubicBezTo>
                    <a:pt x="338523" y="493975"/>
                    <a:pt x="404898" y="465475"/>
                    <a:pt x="440988" y="406467"/>
                  </a:cubicBezTo>
                  <a:cubicBezTo>
                    <a:pt x="466065" y="372684"/>
                    <a:pt x="470381" y="319256"/>
                    <a:pt x="417251" y="314791"/>
                  </a:cubicBezTo>
                  <a:cubicBezTo>
                    <a:pt x="378110" y="313824"/>
                    <a:pt x="340681" y="331088"/>
                    <a:pt x="304963" y="345449"/>
                  </a:cubicBezTo>
                  <a:cubicBezTo>
                    <a:pt x="303475" y="289342"/>
                    <a:pt x="340383" y="124966"/>
                    <a:pt x="302507" y="90439"/>
                  </a:cubicBezTo>
                  <a:cubicBezTo>
                    <a:pt x="266939" y="66404"/>
                    <a:pt x="228095" y="109935"/>
                    <a:pt x="214552" y="140667"/>
                  </a:cubicBezTo>
                  <a:cubicBezTo>
                    <a:pt x="203019" y="65511"/>
                    <a:pt x="146466" y="53159"/>
                    <a:pt x="119975" y="128464"/>
                  </a:cubicBezTo>
                  <a:cubicBezTo>
                    <a:pt x="112683" y="104726"/>
                    <a:pt x="81950" y="80915"/>
                    <a:pt x="63571" y="108075"/>
                  </a:cubicBezTo>
                  <a:cubicBezTo>
                    <a:pt x="53227" y="121618"/>
                    <a:pt x="48539" y="138286"/>
                    <a:pt x="46307" y="154880"/>
                  </a:cubicBezTo>
                  <a:cubicBezTo>
                    <a:pt x="38345" y="198113"/>
                    <a:pt x="37824" y="242165"/>
                    <a:pt x="37303" y="285919"/>
                  </a:cubicBezTo>
                  <a:cubicBezTo>
                    <a:pt x="39238" y="469419"/>
                    <a:pt x="51814" y="653887"/>
                    <a:pt x="87680" y="834112"/>
                  </a:cubicBezTo>
                  <a:cubicBezTo>
                    <a:pt x="109036" y="924002"/>
                    <a:pt x="138057" y="1013073"/>
                    <a:pt x="187615" y="1091578"/>
                  </a:cubicBezTo>
                  <a:cubicBezTo>
                    <a:pt x="218050" y="1144038"/>
                    <a:pt x="251535" y="1196722"/>
                    <a:pt x="302061" y="1231993"/>
                  </a:cubicBezTo>
                  <a:cubicBezTo>
                    <a:pt x="303921" y="1233258"/>
                    <a:pt x="305930" y="1234002"/>
                    <a:pt x="307865" y="1234374"/>
                  </a:cubicBezTo>
                  <a:cubicBezTo>
                    <a:pt x="292983" y="1269720"/>
                    <a:pt x="278919" y="1305363"/>
                    <a:pt x="266715" y="1341825"/>
                  </a:cubicBezTo>
                  <a:cubicBezTo>
                    <a:pt x="194982" y="1565730"/>
                    <a:pt x="108664" y="1782418"/>
                    <a:pt x="32541" y="2005133"/>
                  </a:cubicBezTo>
                  <a:cubicBezTo>
                    <a:pt x="22495" y="2034005"/>
                    <a:pt x="12078" y="2062877"/>
                    <a:pt x="2776" y="2091972"/>
                  </a:cubicBezTo>
                  <a:cubicBezTo>
                    <a:pt x="-944" y="2102687"/>
                    <a:pt x="-1837" y="2115114"/>
                    <a:pt x="5901" y="2124341"/>
                  </a:cubicBezTo>
                  <a:cubicBezTo>
                    <a:pt x="29639" y="2145399"/>
                    <a:pt x="66547" y="2137660"/>
                    <a:pt x="96089" y="2140711"/>
                  </a:cubicBezTo>
                  <a:cubicBezTo>
                    <a:pt x="128532" y="2141381"/>
                    <a:pt x="160976" y="2141307"/>
                    <a:pt x="193419" y="2141456"/>
                  </a:cubicBezTo>
                  <a:cubicBezTo>
                    <a:pt x="525520" y="2137140"/>
                    <a:pt x="857620" y="2141158"/>
                    <a:pt x="1189647" y="2137512"/>
                  </a:cubicBezTo>
                  <a:cubicBezTo>
                    <a:pt x="1144851" y="2187442"/>
                    <a:pt x="1125578" y="2259919"/>
                    <a:pt x="1126843" y="2326072"/>
                  </a:cubicBezTo>
                  <a:cubicBezTo>
                    <a:pt x="1130340" y="2370644"/>
                    <a:pt x="1147678" y="2413357"/>
                    <a:pt x="1165686" y="2453837"/>
                  </a:cubicBezTo>
                  <a:cubicBezTo>
                    <a:pt x="1142693" y="2460236"/>
                    <a:pt x="1119923" y="2468645"/>
                    <a:pt x="1102585" y="2485164"/>
                  </a:cubicBezTo>
                  <a:cubicBezTo>
                    <a:pt x="1068132" y="2517682"/>
                    <a:pt x="1094325" y="2562255"/>
                    <a:pt x="1129968" y="2580040"/>
                  </a:cubicBezTo>
                  <a:cubicBezTo>
                    <a:pt x="1098343" y="2604000"/>
                    <a:pt x="1073936" y="2651847"/>
                    <a:pt x="1109877" y="2683249"/>
                  </a:cubicBezTo>
                  <a:cubicBezTo>
                    <a:pt x="1076020" y="2707879"/>
                    <a:pt x="1056226" y="2762870"/>
                    <a:pt x="1094548" y="2792560"/>
                  </a:cubicBezTo>
                  <a:cubicBezTo>
                    <a:pt x="1098194" y="2795164"/>
                    <a:pt x="1101989" y="2797546"/>
                    <a:pt x="1105784" y="2799778"/>
                  </a:cubicBezTo>
                  <a:cubicBezTo>
                    <a:pt x="991711" y="2813321"/>
                    <a:pt x="830014" y="2863921"/>
                    <a:pt x="782539" y="2949123"/>
                  </a:cubicBezTo>
                  <a:cubicBezTo>
                    <a:pt x="754560" y="2991389"/>
                    <a:pt x="739975" y="3048314"/>
                    <a:pt x="763713" y="3095640"/>
                  </a:cubicBezTo>
                  <a:cubicBezTo>
                    <a:pt x="768698" y="3105165"/>
                    <a:pt x="775767" y="3113201"/>
                    <a:pt x="784474" y="3119973"/>
                  </a:cubicBezTo>
                  <a:cubicBezTo>
                    <a:pt x="781348" y="3121610"/>
                    <a:pt x="778967" y="3126223"/>
                    <a:pt x="778669" y="3130241"/>
                  </a:cubicBezTo>
                  <a:cubicBezTo>
                    <a:pt x="768549" y="3218568"/>
                    <a:pt x="795859" y="3248408"/>
                    <a:pt x="882772" y="3258081"/>
                  </a:cubicBezTo>
                  <a:cubicBezTo>
                    <a:pt x="970950" y="3265001"/>
                    <a:pt x="1059351" y="3272963"/>
                    <a:pt x="1148050" y="3273931"/>
                  </a:cubicBezTo>
                  <a:cubicBezTo>
                    <a:pt x="1193144" y="3275047"/>
                    <a:pt x="1237940" y="3272219"/>
                    <a:pt x="1282662" y="3266713"/>
                  </a:cubicBezTo>
                  <a:cubicBezTo>
                    <a:pt x="1310864" y="3264555"/>
                    <a:pt x="1345391" y="3265522"/>
                    <a:pt x="1369798" y="3247663"/>
                  </a:cubicBezTo>
                  <a:cubicBezTo>
                    <a:pt x="1409608" y="3216485"/>
                    <a:pt x="1409906" y="3159932"/>
                    <a:pt x="1411320" y="3113573"/>
                  </a:cubicBezTo>
                  <a:cubicBezTo>
                    <a:pt x="1410948" y="3101890"/>
                    <a:pt x="1402688" y="3095789"/>
                    <a:pt x="1393982" y="3095193"/>
                  </a:cubicBezTo>
                  <a:cubicBezTo>
                    <a:pt x="1409906" y="3070265"/>
                    <a:pt x="1417868" y="3036408"/>
                    <a:pt x="1417049" y="2991761"/>
                  </a:cubicBezTo>
                  <a:cubicBezTo>
                    <a:pt x="1417719" y="2962889"/>
                    <a:pt x="1410725" y="2934687"/>
                    <a:pt x="1407153" y="2906187"/>
                  </a:cubicBezTo>
                  <a:cubicBezTo>
                    <a:pt x="1402465" y="2878208"/>
                    <a:pt x="1400530" y="2849113"/>
                    <a:pt x="1391005" y="2822399"/>
                  </a:cubicBezTo>
                  <a:cubicBezTo>
                    <a:pt x="1390782" y="2821953"/>
                    <a:pt x="1390484" y="2821506"/>
                    <a:pt x="1390261" y="2821134"/>
                  </a:cubicBezTo>
                  <a:cubicBezTo>
                    <a:pt x="1395619" y="2816818"/>
                    <a:pt x="1400232" y="2811461"/>
                    <a:pt x="1403730" y="2804689"/>
                  </a:cubicBezTo>
                  <a:cubicBezTo>
                    <a:pt x="1427467" y="2763390"/>
                    <a:pt x="1397554" y="2720306"/>
                    <a:pt x="1362506" y="2697462"/>
                  </a:cubicBezTo>
                  <a:cubicBezTo>
                    <a:pt x="1401497" y="2656312"/>
                    <a:pt x="1429030" y="2598940"/>
                    <a:pt x="1365854" y="2564711"/>
                  </a:cubicBezTo>
                  <a:cubicBezTo>
                    <a:pt x="1396512" y="2527728"/>
                    <a:pt x="1393387" y="2483006"/>
                    <a:pt x="1357594" y="2450860"/>
                  </a:cubicBezTo>
                  <a:cubicBezTo>
                    <a:pt x="1353799" y="2440219"/>
                    <a:pt x="1339735" y="2435011"/>
                    <a:pt x="1321207" y="2433225"/>
                  </a:cubicBezTo>
                  <a:cubicBezTo>
                    <a:pt x="1323960" y="2429727"/>
                    <a:pt x="1325448" y="2425337"/>
                    <a:pt x="1324704" y="2420426"/>
                  </a:cubicBezTo>
                  <a:cubicBezTo>
                    <a:pt x="1323067" y="2407999"/>
                    <a:pt x="1321132" y="2395647"/>
                    <a:pt x="1319793" y="2383220"/>
                  </a:cubicBezTo>
                  <a:cubicBezTo>
                    <a:pt x="1312352" y="2302409"/>
                    <a:pt x="1305134" y="2208724"/>
                    <a:pt x="1357222" y="2140042"/>
                  </a:cubicBezTo>
                  <a:cubicBezTo>
                    <a:pt x="1358413" y="2138554"/>
                    <a:pt x="1359678" y="2136842"/>
                    <a:pt x="1360868" y="2135056"/>
                  </a:cubicBezTo>
                  <a:cubicBezTo>
                    <a:pt x="1376569" y="2134759"/>
                    <a:pt x="1392270" y="2134535"/>
                    <a:pt x="1407897" y="2134163"/>
                  </a:cubicBezTo>
                  <a:cubicBezTo>
                    <a:pt x="1642294" y="2124490"/>
                    <a:pt x="1876766" y="2114444"/>
                    <a:pt x="2111313" y="2107524"/>
                  </a:cubicBezTo>
                  <a:cubicBezTo>
                    <a:pt x="2131702" y="2203887"/>
                    <a:pt x="2164443" y="2297944"/>
                    <a:pt x="2188478" y="2393712"/>
                  </a:cubicBezTo>
                  <a:cubicBezTo>
                    <a:pt x="2215043" y="2486429"/>
                    <a:pt x="2240715" y="2580040"/>
                    <a:pt x="2275466" y="2669929"/>
                  </a:cubicBezTo>
                  <a:cubicBezTo>
                    <a:pt x="2271299" y="2674543"/>
                    <a:pt x="2267355" y="2679231"/>
                    <a:pt x="2264155" y="2683695"/>
                  </a:cubicBezTo>
                  <a:cubicBezTo>
                    <a:pt x="2251356" y="2689648"/>
                    <a:pt x="2244138" y="2704233"/>
                    <a:pt x="2238334" y="2716437"/>
                  </a:cubicBezTo>
                  <a:cubicBezTo>
                    <a:pt x="2214820" y="2762349"/>
                    <a:pt x="2250538" y="2814512"/>
                    <a:pt x="2297268" y="2825301"/>
                  </a:cubicBezTo>
                  <a:cubicBezTo>
                    <a:pt x="2254481" y="2886617"/>
                    <a:pt x="2297938" y="2936770"/>
                    <a:pt x="2363346" y="2945402"/>
                  </a:cubicBezTo>
                  <a:cubicBezTo>
                    <a:pt x="2349431" y="2985733"/>
                    <a:pt x="2372722" y="3016168"/>
                    <a:pt x="2408812" y="3026288"/>
                  </a:cubicBezTo>
                  <a:cubicBezTo>
                    <a:pt x="2404273" y="3030380"/>
                    <a:pt x="2399882" y="3034473"/>
                    <a:pt x="2395567" y="3038194"/>
                  </a:cubicBezTo>
                  <a:cubicBezTo>
                    <a:pt x="2342957" y="3095193"/>
                    <a:pt x="2278517" y="3176972"/>
                    <a:pt x="2289381" y="3258900"/>
                  </a:cubicBezTo>
                  <a:cubicBezTo>
                    <a:pt x="2292208" y="3284795"/>
                    <a:pt x="2305975" y="3308086"/>
                    <a:pt x="2327033" y="3321629"/>
                  </a:cubicBezTo>
                  <a:cubicBezTo>
                    <a:pt x="2326810" y="3323861"/>
                    <a:pt x="2326736" y="3326317"/>
                    <a:pt x="2326810" y="3328847"/>
                  </a:cubicBezTo>
                  <a:cubicBezTo>
                    <a:pt x="2323164" y="3330707"/>
                    <a:pt x="2320336" y="3333981"/>
                    <a:pt x="2319741" y="3338520"/>
                  </a:cubicBezTo>
                  <a:cubicBezTo>
                    <a:pt x="2318550" y="3349905"/>
                    <a:pt x="2327256" y="3358835"/>
                    <a:pt x="2333581" y="3367318"/>
                  </a:cubicBezTo>
                  <a:cubicBezTo>
                    <a:pt x="2354491" y="3395520"/>
                    <a:pt x="2385223" y="3416951"/>
                    <a:pt x="2421090" y="3418662"/>
                  </a:cubicBezTo>
                  <a:cubicBezTo>
                    <a:pt x="2495353" y="3428559"/>
                    <a:pt x="2561356" y="3385772"/>
                    <a:pt x="2619249" y="3344622"/>
                  </a:cubicBezTo>
                  <a:cubicBezTo>
                    <a:pt x="2717026" y="3277651"/>
                    <a:pt x="2793894" y="3168638"/>
                    <a:pt x="2746716" y="3047272"/>
                  </a:cubicBezTo>
                  <a:cubicBezTo>
                    <a:pt x="2743070" y="3036854"/>
                    <a:pt x="2739871" y="3025097"/>
                    <a:pt x="2732355" y="3015721"/>
                  </a:cubicBezTo>
                  <a:cubicBezTo>
                    <a:pt x="2731611" y="3014680"/>
                    <a:pt x="2730792" y="3013787"/>
                    <a:pt x="2729899" y="3013043"/>
                  </a:cubicBezTo>
                  <a:cubicBezTo>
                    <a:pt x="2728783" y="2977027"/>
                    <a:pt x="2714198" y="2941607"/>
                    <a:pt x="2698795" y="2909312"/>
                  </a:cubicBezTo>
                  <a:cubicBezTo>
                    <a:pt x="2686368" y="2884236"/>
                    <a:pt x="2669254" y="2861912"/>
                    <a:pt x="2651767" y="2840109"/>
                  </a:cubicBezTo>
                  <a:cubicBezTo>
                    <a:pt x="2649683" y="2837207"/>
                    <a:pt x="2647079" y="2834231"/>
                    <a:pt x="2644177" y="2831552"/>
                  </a:cubicBezTo>
                  <a:cubicBezTo>
                    <a:pt x="2646037" y="2825078"/>
                    <a:pt x="2647153" y="2818753"/>
                    <a:pt x="2647749" y="2813767"/>
                  </a:cubicBezTo>
                  <a:cubicBezTo>
                    <a:pt x="2651469" y="2784226"/>
                    <a:pt x="2626764" y="2758851"/>
                    <a:pt x="2597669" y="2757958"/>
                  </a:cubicBezTo>
                  <a:cubicBezTo>
                    <a:pt x="2620886" y="2706465"/>
                    <a:pt x="2588517" y="2667697"/>
                    <a:pt x="2534717" y="2667027"/>
                  </a:cubicBezTo>
                  <a:cubicBezTo>
                    <a:pt x="2564258" y="2626324"/>
                    <a:pt x="2560463" y="2563520"/>
                    <a:pt x="2505473" y="2548861"/>
                  </a:cubicBezTo>
                  <a:cubicBezTo>
                    <a:pt x="2489475" y="2546629"/>
                    <a:pt x="2473848" y="2547149"/>
                    <a:pt x="2458594" y="2549754"/>
                  </a:cubicBezTo>
                  <a:cubicBezTo>
                    <a:pt x="2456063" y="2539634"/>
                    <a:pt x="2450557" y="2529514"/>
                    <a:pt x="2448250" y="2519915"/>
                  </a:cubicBezTo>
                  <a:cubicBezTo>
                    <a:pt x="2438354" y="2487992"/>
                    <a:pt x="2428978" y="2455995"/>
                    <a:pt x="2417741" y="2424519"/>
                  </a:cubicBezTo>
                  <a:cubicBezTo>
                    <a:pt x="2387307" y="2325104"/>
                    <a:pt x="2371904" y="2222193"/>
                    <a:pt x="2343999" y="2121885"/>
                  </a:cubicBezTo>
                  <a:cubicBezTo>
                    <a:pt x="2342734" y="2119132"/>
                    <a:pt x="2340948" y="2110426"/>
                    <a:pt x="2338567" y="2102092"/>
                  </a:cubicBezTo>
                  <a:cubicBezTo>
                    <a:pt x="2427192" y="2100455"/>
                    <a:pt x="2515742" y="2099338"/>
                    <a:pt x="2604367" y="2099115"/>
                  </a:cubicBezTo>
                  <a:cubicBezTo>
                    <a:pt x="2773877" y="2099413"/>
                    <a:pt x="2943090" y="2086242"/>
                    <a:pt x="3112675" y="2088177"/>
                  </a:cubicBezTo>
                  <a:cubicBezTo>
                    <a:pt x="3168186" y="2096287"/>
                    <a:pt x="3214544" y="1942552"/>
                    <a:pt x="3231436" y="1897756"/>
                  </a:cubicBezTo>
                  <a:cubicBezTo>
                    <a:pt x="3256513" y="1823865"/>
                    <a:pt x="3279729" y="1749453"/>
                    <a:pt x="3305178" y="1675637"/>
                  </a:cubicBezTo>
                  <a:cubicBezTo>
                    <a:pt x="3330701" y="1601671"/>
                    <a:pt x="3358978" y="1528673"/>
                    <a:pt x="3383757" y="1454485"/>
                  </a:cubicBezTo>
                  <a:cubicBezTo>
                    <a:pt x="3398714" y="1493030"/>
                    <a:pt x="3415903" y="1530906"/>
                    <a:pt x="3428702" y="1570121"/>
                  </a:cubicBezTo>
                  <a:cubicBezTo>
                    <a:pt x="3445370" y="1619902"/>
                    <a:pt x="3457202" y="1670205"/>
                    <a:pt x="3461220" y="1723037"/>
                  </a:cubicBezTo>
                  <a:cubicBezTo>
                    <a:pt x="3467471" y="1862485"/>
                    <a:pt x="3464345" y="2006100"/>
                    <a:pt x="3416350" y="2138628"/>
                  </a:cubicBezTo>
                  <a:cubicBezTo>
                    <a:pt x="3402732" y="2158347"/>
                    <a:pt x="3377060" y="2165714"/>
                    <a:pt x="3358755" y="2180671"/>
                  </a:cubicBezTo>
                  <a:cubicBezTo>
                    <a:pt x="3317754" y="2209617"/>
                    <a:pt x="3275785" y="2242507"/>
                    <a:pt x="3250113" y="2286559"/>
                  </a:cubicBezTo>
                  <a:cubicBezTo>
                    <a:pt x="3232701" y="2315207"/>
                    <a:pt x="3258447" y="2339019"/>
                    <a:pt x="3287096" y="2339912"/>
                  </a:cubicBezTo>
                  <a:cubicBezTo>
                    <a:pt x="3313364" y="2342145"/>
                    <a:pt x="3338664" y="2332545"/>
                    <a:pt x="3362996" y="2323839"/>
                  </a:cubicBezTo>
                  <a:cubicBezTo>
                    <a:pt x="3348337" y="2380095"/>
                    <a:pt x="3262763" y="2508083"/>
                    <a:pt x="3280622" y="2556004"/>
                  </a:cubicBezTo>
                  <a:cubicBezTo>
                    <a:pt x="3304880" y="2593806"/>
                    <a:pt x="3351016" y="2566348"/>
                    <a:pt x="3370884" y="2538443"/>
                  </a:cubicBezTo>
                  <a:cubicBezTo>
                    <a:pt x="3367982" y="2558311"/>
                    <a:pt x="3383311" y="2578030"/>
                    <a:pt x="3404146" y="2577063"/>
                  </a:cubicBezTo>
                  <a:cubicBezTo>
                    <a:pt x="3424460" y="2576989"/>
                    <a:pt x="3440087" y="2560246"/>
                    <a:pt x="3451621" y="2545289"/>
                  </a:cubicBezTo>
                  <a:cubicBezTo>
                    <a:pt x="3451695" y="2558981"/>
                    <a:pt x="3459285" y="2572226"/>
                    <a:pt x="3472456" y="2577063"/>
                  </a:cubicBezTo>
                  <a:cubicBezTo>
                    <a:pt x="3568299" y="2603033"/>
                    <a:pt x="3611979" y="2365808"/>
                    <a:pt x="3622247" y="2297646"/>
                  </a:cubicBezTo>
                  <a:cubicBezTo>
                    <a:pt x="3638767" y="2163109"/>
                    <a:pt x="3652756" y="2028275"/>
                    <a:pt x="3668234" y="1893589"/>
                  </a:cubicBezTo>
                  <a:cubicBezTo>
                    <a:pt x="3682447" y="1723558"/>
                    <a:pt x="3656328" y="1546606"/>
                    <a:pt x="3571722" y="1396815"/>
                  </a:cubicBezTo>
                  <a:cubicBezTo>
                    <a:pt x="3545231" y="1337881"/>
                    <a:pt x="3500658" y="1291374"/>
                    <a:pt x="3462411" y="1240550"/>
                  </a:cubicBezTo>
                  <a:cubicBezTo>
                    <a:pt x="3459285" y="1235341"/>
                    <a:pt x="3454002" y="1231844"/>
                    <a:pt x="3448272" y="1230877"/>
                  </a:cubicBezTo>
                  <a:cubicBezTo>
                    <a:pt x="3451323" y="1219864"/>
                    <a:pt x="3454374" y="1208851"/>
                    <a:pt x="3457574" y="1197838"/>
                  </a:cubicBezTo>
                  <a:cubicBezTo>
                    <a:pt x="3482725" y="1113008"/>
                    <a:pt x="3514424" y="1030262"/>
                    <a:pt x="3542701" y="946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8" name="Google Shape;2458;p25"/>
            <p:cNvSpPr/>
            <p:nvPr/>
          </p:nvSpPr>
          <p:spPr>
            <a:xfrm>
              <a:off x="2808840" y="7641931"/>
              <a:ext cx="3638743" cy="1666827"/>
            </a:xfrm>
            <a:custGeom>
              <a:rect b="b" l="l" r="r" t="t"/>
              <a:pathLst>
                <a:path extrusionOk="0" h="1666827" w="3638743">
                  <a:moveTo>
                    <a:pt x="1901225" y="592468"/>
                  </a:moveTo>
                  <a:cubicBezTo>
                    <a:pt x="1902341" y="520884"/>
                    <a:pt x="1895570" y="446472"/>
                    <a:pt x="1860150" y="382850"/>
                  </a:cubicBezTo>
                  <a:cubicBezTo>
                    <a:pt x="1837380" y="345570"/>
                    <a:pt x="1807541" y="303824"/>
                    <a:pt x="1761405" y="296532"/>
                  </a:cubicBezTo>
                  <a:cubicBezTo>
                    <a:pt x="1746895" y="295862"/>
                    <a:pt x="1729557" y="290058"/>
                    <a:pt x="1716535" y="298392"/>
                  </a:cubicBezTo>
                  <a:cubicBezTo>
                    <a:pt x="1675906" y="294597"/>
                    <a:pt x="1633491" y="305238"/>
                    <a:pt x="1603726" y="334333"/>
                  </a:cubicBezTo>
                  <a:cubicBezTo>
                    <a:pt x="1539881" y="391258"/>
                    <a:pt x="1488909" y="464331"/>
                    <a:pt x="1463236" y="546333"/>
                  </a:cubicBezTo>
                  <a:cubicBezTo>
                    <a:pt x="1437936" y="657281"/>
                    <a:pt x="1446196" y="784302"/>
                    <a:pt x="1508851" y="881782"/>
                  </a:cubicBezTo>
                  <a:cubicBezTo>
                    <a:pt x="1537648" y="925685"/>
                    <a:pt x="1580510" y="964602"/>
                    <a:pt x="1635277" y="967430"/>
                  </a:cubicBezTo>
                  <a:cubicBezTo>
                    <a:pt x="1833064" y="985884"/>
                    <a:pt x="1887087" y="745682"/>
                    <a:pt x="1901225" y="592468"/>
                  </a:cubicBezTo>
                  <a:close/>
                  <a:moveTo>
                    <a:pt x="1946691" y="939377"/>
                  </a:moveTo>
                  <a:cubicBezTo>
                    <a:pt x="1947658" y="920104"/>
                    <a:pt x="1952867" y="897260"/>
                    <a:pt x="1943045" y="879847"/>
                  </a:cubicBezTo>
                  <a:cubicBezTo>
                    <a:pt x="1939622" y="875308"/>
                    <a:pt x="1931808" y="876722"/>
                    <a:pt x="1930543" y="882377"/>
                  </a:cubicBezTo>
                  <a:lnTo>
                    <a:pt x="1930543" y="882377"/>
                  </a:lnTo>
                  <a:cubicBezTo>
                    <a:pt x="1927269" y="902394"/>
                    <a:pt x="1925856" y="922932"/>
                    <a:pt x="1921316" y="942800"/>
                  </a:cubicBezTo>
                  <a:cubicBezTo>
                    <a:pt x="1918042" y="958054"/>
                    <a:pt x="1914545" y="973234"/>
                    <a:pt x="1910824" y="988414"/>
                  </a:cubicBezTo>
                  <a:cubicBezTo>
                    <a:pt x="1908741" y="996823"/>
                    <a:pt x="1914098" y="1005529"/>
                    <a:pt x="1922879" y="1006720"/>
                  </a:cubicBezTo>
                  <a:cubicBezTo>
                    <a:pt x="1930692" y="1007836"/>
                    <a:pt x="1938208" y="1002180"/>
                    <a:pt x="1939324" y="994293"/>
                  </a:cubicBezTo>
                  <a:cubicBezTo>
                    <a:pt x="1941780" y="975988"/>
                    <a:pt x="1944682" y="957682"/>
                    <a:pt x="1946691" y="939377"/>
                  </a:cubicBezTo>
                  <a:close/>
                  <a:moveTo>
                    <a:pt x="2162932" y="1047200"/>
                  </a:moveTo>
                  <a:cubicBezTo>
                    <a:pt x="2165536" y="1037229"/>
                    <a:pt x="2159732" y="1026662"/>
                    <a:pt x="2149761" y="1023909"/>
                  </a:cubicBezTo>
                  <a:cubicBezTo>
                    <a:pt x="2139641" y="1021155"/>
                    <a:pt x="2129447" y="1027257"/>
                    <a:pt x="2126470" y="1037080"/>
                  </a:cubicBezTo>
                  <a:cubicBezTo>
                    <a:pt x="2110844" y="1087754"/>
                    <a:pt x="2087553" y="1145796"/>
                    <a:pt x="2039185" y="1174519"/>
                  </a:cubicBezTo>
                  <a:cubicBezTo>
                    <a:pt x="1949965" y="1217305"/>
                    <a:pt x="1822497" y="1187317"/>
                    <a:pt x="1777776" y="1094600"/>
                  </a:cubicBezTo>
                  <a:cubicBezTo>
                    <a:pt x="1726357" y="968249"/>
                    <a:pt x="1709168" y="1224970"/>
                    <a:pt x="1958299" y="1230179"/>
                  </a:cubicBezTo>
                  <a:cubicBezTo>
                    <a:pt x="2041566" y="1231220"/>
                    <a:pt x="2102137" y="1190740"/>
                    <a:pt x="2136813" y="1115584"/>
                  </a:cubicBezTo>
                  <a:cubicBezTo>
                    <a:pt x="2147826" y="1093782"/>
                    <a:pt x="2156607" y="1070863"/>
                    <a:pt x="2162932" y="1047200"/>
                  </a:cubicBezTo>
                  <a:close/>
                  <a:moveTo>
                    <a:pt x="2425606" y="561960"/>
                  </a:moveTo>
                  <a:cubicBezTo>
                    <a:pt x="2435726" y="456890"/>
                    <a:pt x="2431782" y="287975"/>
                    <a:pt x="2297841" y="270860"/>
                  </a:cubicBezTo>
                  <a:cubicBezTo>
                    <a:pt x="2279684" y="271306"/>
                    <a:pt x="2250217" y="254415"/>
                    <a:pt x="2239651" y="275325"/>
                  </a:cubicBezTo>
                  <a:cubicBezTo>
                    <a:pt x="2225810" y="273316"/>
                    <a:pt x="2212267" y="272795"/>
                    <a:pt x="2199171" y="273613"/>
                  </a:cubicBezTo>
                  <a:cubicBezTo>
                    <a:pt x="2193143" y="270190"/>
                    <a:pt x="2185181" y="269967"/>
                    <a:pt x="2181684" y="275622"/>
                  </a:cubicBezTo>
                  <a:cubicBezTo>
                    <a:pt x="2124014" y="285073"/>
                    <a:pt x="2074977" y="321609"/>
                    <a:pt x="2039929" y="371911"/>
                  </a:cubicBezTo>
                  <a:cubicBezTo>
                    <a:pt x="1994984" y="440519"/>
                    <a:pt x="1982483" y="525423"/>
                    <a:pt x="1986055" y="606086"/>
                  </a:cubicBezTo>
                  <a:cubicBezTo>
                    <a:pt x="1990594" y="668145"/>
                    <a:pt x="2006146" y="730205"/>
                    <a:pt x="2029735" y="787651"/>
                  </a:cubicBezTo>
                  <a:cubicBezTo>
                    <a:pt x="2063964" y="851050"/>
                    <a:pt x="2120889" y="914895"/>
                    <a:pt x="2198054" y="916309"/>
                  </a:cubicBezTo>
                  <a:cubicBezTo>
                    <a:pt x="2372922" y="911919"/>
                    <a:pt x="2412212" y="701259"/>
                    <a:pt x="2425606" y="561960"/>
                  </a:cubicBezTo>
                  <a:close/>
                  <a:moveTo>
                    <a:pt x="3489325" y="11013"/>
                  </a:moveTo>
                  <a:cubicBezTo>
                    <a:pt x="3539999" y="8409"/>
                    <a:pt x="3587772" y="-74"/>
                    <a:pt x="3639116" y="0"/>
                  </a:cubicBezTo>
                  <a:cubicBezTo>
                    <a:pt x="3581372" y="139523"/>
                    <a:pt x="3537172" y="283956"/>
                    <a:pt x="3491260" y="427646"/>
                  </a:cubicBezTo>
                  <a:cubicBezTo>
                    <a:pt x="3448919" y="559653"/>
                    <a:pt x="3396459" y="688981"/>
                    <a:pt x="3362229" y="823741"/>
                  </a:cubicBezTo>
                  <a:cubicBezTo>
                    <a:pt x="3352258" y="864518"/>
                    <a:pt x="3340873" y="904626"/>
                    <a:pt x="3328595" y="944214"/>
                  </a:cubicBezTo>
                  <a:cubicBezTo>
                    <a:pt x="3325321" y="946148"/>
                    <a:pt x="3322865" y="949794"/>
                    <a:pt x="3322493" y="955078"/>
                  </a:cubicBezTo>
                  <a:cubicBezTo>
                    <a:pt x="3322865" y="956640"/>
                    <a:pt x="3323312" y="958129"/>
                    <a:pt x="3323684" y="959691"/>
                  </a:cubicBezTo>
                  <a:cubicBezTo>
                    <a:pt x="3291389" y="1061487"/>
                    <a:pt x="3253513" y="1160827"/>
                    <a:pt x="3218242" y="1263664"/>
                  </a:cubicBezTo>
                  <a:cubicBezTo>
                    <a:pt x="3188701" y="1350056"/>
                    <a:pt x="3163252" y="1438011"/>
                    <a:pt x="3129915" y="1522990"/>
                  </a:cubicBezTo>
                  <a:cubicBezTo>
                    <a:pt x="3115330" y="1555210"/>
                    <a:pt x="3102829" y="1589514"/>
                    <a:pt x="3078571" y="1616005"/>
                  </a:cubicBezTo>
                  <a:cubicBezTo>
                    <a:pt x="3019860" y="1617270"/>
                    <a:pt x="2960926" y="1616079"/>
                    <a:pt x="2902215" y="1618237"/>
                  </a:cubicBezTo>
                  <a:cubicBezTo>
                    <a:pt x="2700781" y="1628282"/>
                    <a:pt x="2499274" y="1626645"/>
                    <a:pt x="2297692" y="1629473"/>
                  </a:cubicBezTo>
                  <a:cubicBezTo>
                    <a:pt x="2096780" y="1635873"/>
                    <a:pt x="1895867" y="1642197"/>
                    <a:pt x="1694955" y="1647927"/>
                  </a:cubicBezTo>
                  <a:cubicBezTo>
                    <a:pt x="1534002" y="1654476"/>
                    <a:pt x="1373124" y="1665191"/>
                    <a:pt x="1211947" y="1665116"/>
                  </a:cubicBezTo>
                  <a:cubicBezTo>
                    <a:pt x="1209566" y="1665116"/>
                    <a:pt x="1207185" y="1665191"/>
                    <a:pt x="1204804" y="1665191"/>
                  </a:cubicBezTo>
                  <a:cubicBezTo>
                    <a:pt x="1203390" y="1664893"/>
                    <a:pt x="1201604" y="1664968"/>
                    <a:pt x="1199893" y="1665191"/>
                  </a:cubicBezTo>
                  <a:cubicBezTo>
                    <a:pt x="965346" y="1668465"/>
                    <a:pt x="730800" y="1668837"/>
                    <a:pt x="496253" y="1666381"/>
                  </a:cubicBezTo>
                  <a:cubicBezTo>
                    <a:pt x="343486" y="1667498"/>
                    <a:pt x="190792" y="1672334"/>
                    <a:pt x="38025" y="1668614"/>
                  </a:cubicBezTo>
                  <a:cubicBezTo>
                    <a:pt x="25300" y="1668167"/>
                    <a:pt x="12576" y="1667721"/>
                    <a:pt x="0" y="1665861"/>
                  </a:cubicBezTo>
                  <a:cubicBezTo>
                    <a:pt x="59753" y="1486156"/>
                    <a:pt x="125979" y="1305707"/>
                    <a:pt x="191313" y="1126969"/>
                  </a:cubicBezTo>
                  <a:cubicBezTo>
                    <a:pt x="223385" y="1037675"/>
                    <a:pt x="248685" y="945999"/>
                    <a:pt x="282468" y="857375"/>
                  </a:cubicBezTo>
                  <a:cubicBezTo>
                    <a:pt x="311265" y="782963"/>
                    <a:pt x="345569" y="711007"/>
                    <a:pt x="374515" y="636669"/>
                  </a:cubicBezTo>
                  <a:cubicBezTo>
                    <a:pt x="376748" y="630865"/>
                    <a:pt x="378980" y="625061"/>
                    <a:pt x="381138" y="619182"/>
                  </a:cubicBezTo>
                  <a:cubicBezTo>
                    <a:pt x="381957" y="618736"/>
                    <a:pt x="382775" y="618289"/>
                    <a:pt x="383594" y="617694"/>
                  </a:cubicBezTo>
                  <a:cubicBezTo>
                    <a:pt x="387165" y="613006"/>
                    <a:pt x="387389" y="609434"/>
                    <a:pt x="385751" y="606532"/>
                  </a:cubicBezTo>
                  <a:cubicBezTo>
                    <a:pt x="405992" y="550351"/>
                    <a:pt x="422660" y="493054"/>
                    <a:pt x="441560" y="436426"/>
                  </a:cubicBezTo>
                  <a:cubicBezTo>
                    <a:pt x="482264" y="324660"/>
                    <a:pt x="524604" y="213563"/>
                    <a:pt x="559131" y="99638"/>
                  </a:cubicBezTo>
                  <a:cubicBezTo>
                    <a:pt x="563670" y="115041"/>
                    <a:pt x="581306" y="114148"/>
                    <a:pt x="594328" y="112586"/>
                  </a:cubicBezTo>
                  <a:cubicBezTo>
                    <a:pt x="610624" y="111544"/>
                    <a:pt x="627069" y="110874"/>
                    <a:pt x="643366" y="110056"/>
                  </a:cubicBezTo>
                  <a:cubicBezTo>
                    <a:pt x="683697" y="107749"/>
                    <a:pt x="724103" y="106261"/>
                    <a:pt x="764062" y="100457"/>
                  </a:cubicBezTo>
                  <a:cubicBezTo>
                    <a:pt x="791669" y="96066"/>
                    <a:pt x="819350" y="90188"/>
                    <a:pt x="847478" y="91006"/>
                  </a:cubicBezTo>
                  <a:cubicBezTo>
                    <a:pt x="938111" y="96810"/>
                    <a:pt x="1029340" y="99638"/>
                    <a:pt x="1120123" y="104698"/>
                  </a:cubicBezTo>
                  <a:cubicBezTo>
                    <a:pt x="1228467" y="105591"/>
                    <a:pt x="1336885" y="102094"/>
                    <a:pt x="1445229" y="99489"/>
                  </a:cubicBezTo>
                  <a:cubicBezTo>
                    <a:pt x="1639221" y="95545"/>
                    <a:pt x="1833361" y="96810"/>
                    <a:pt x="2027502" y="93015"/>
                  </a:cubicBezTo>
                  <a:cubicBezTo>
                    <a:pt x="2074010" y="91974"/>
                    <a:pt x="2120443" y="89146"/>
                    <a:pt x="2166876" y="86318"/>
                  </a:cubicBezTo>
                  <a:cubicBezTo>
                    <a:pt x="2190613" y="86467"/>
                    <a:pt x="2214351" y="86542"/>
                    <a:pt x="2238162" y="86542"/>
                  </a:cubicBezTo>
                  <a:cubicBezTo>
                    <a:pt x="2261826" y="85053"/>
                    <a:pt x="2286754" y="90039"/>
                    <a:pt x="2309672" y="83342"/>
                  </a:cubicBezTo>
                  <a:cubicBezTo>
                    <a:pt x="2311979" y="82226"/>
                    <a:pt x="2314211" y="80886"/>
                    <a:pt x="2316295" y="79398"/>
                  </a:cubicBezTo>
                  <a:cubicBezTo>
                    <a:pt x="2379099" y="77910"/>
                    <a:pt x="2441902" y="77612"/>
                    <a:pt x="2504632" y="74338"/>
                  </a:cubicBezTo>
                  <a:cubicBezTo>
                    <a:pt x="2700930" y="60497"/>
                    <a:pt x="2896857" y="42490"/>
                    <a:pt x="3092784" y="24333"/>
                  </a:cubicBezTo>
                  <a:cubicBezTo>
                    <a:pt x="3224865" y="18157"/>
                    <a:pt x="3357244" y="17562"/>
                    <a:pt x="3489325" y="11013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9" name="Google Shape;2459;p25"/>
            <p:cNvSpPr/>
            <p:nvPr/>
          </p:nvSpPr>
          <p:spPr>
            <a:xfrm>
              <a:off x="3704908" y="10039038"/>
              <a:ext cx="439030" cy="282765"/>
            </a:xfrm>
            <a:custGeom>
              <a:rect b="b" l="l" r="r" t="t"/>
              <a:pathLst>
                <a:path extrusionOk="0" h="282765" w="439030">
                  <a:moveTo>
                    <a:pt x="423627" y="17412"/>
                  </a:moveTo>
                  <a:cubicBezTo>
                    <a:pt x="432780" y="93238"/>
                    <a:pt x="480776" y="240202"/>
                    <a:pt x="385305" y="276217"/>
                  </a:cubicBezTo>
                  <a:cubicBezTo>
                    <a:pt x="338946" y="289611"/>
                    <a:pt x="289983" y="285891"/>
                    <a:pt x="242136" y="288346"/>
                  </a:cubicBezTo>
                  <a:cubicBezTo>
                    <a:pt x="184095" y="288941"/>
                    <a:pt x="126054" y="289760"/>
                    <a:pt x="68087" y="287379"/>
                  </a:cubicBezTo>
                  <a:cubicBezTo>
                    <a:pt x="51940" y="285891"/>
                    <a:pt x="27086" y="286337"/>
                    <a:pt x="0" y="285816"/>
                  </a:cubicBezTo>
                  <a:cubicBezTo>
                    <a:pt x="6474" y="281426"/>
                    <a:pt x="10641" y="272794"/>
                    <a:pt x="9525" y="263567"/>
                  </a:cubicBezTo>
                  <a:cubicBezTo>
                    <a:pt x="13692" y="178068"/>
                    <a:pt x="67120" y="125979"/>
                    <a:pt x="149642" y="111543"/>
                  </a:cubicBezTo>
                  <a:cubicBezTo>
                    <a:pt x="200763" y="103061"/>
                    <a:pt x="254340" y="94578"/>
                    <a:pt x="292960" y="56851"/>
                  </a:cubicBezTo>
                  <a:cubicBezTo>
                    <a:pt x="306280" y="39810"/>
                    <a:pt x="316176" y="19794"/>
                    <a:pt x="324883" y="0"/>
                  </a:cubicBezTo>
                  <a:cubicBezTo>
                    <a:pt x="341848" y="1042"/>
                    <a:pt x="358740" y="2455"/>
                    <a:pt x="374962" y="4985"/>
                  </a:cubicBezTo>
                  <a:cubicBezTo>
                    <a:pt x="389100" y="6102"/>
                    <a:pt x="405247" y="6697"/>
                    <a:pt x="420502" y="4242"/>
                  </a:cubicBezTo>
                  <a:cubicBezTo>
                    <a:pt x="421023" y="8781"/>
                    <a:pt x="422213" y="13320"/>
                    <a:pt x="423627" y="1741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0" name="Google Shape;2460;p25"/>
            <p:cNvSpPr/>
            <p:nvPr/>
          </p:nvSpPr>
          <p:spPr>
            <a:xfrm>
              <a:off x="5240700" y="10091349"/>
              <a:ext cx="215794" cy="379500"/>
            </a:xfrm>
            <a:custGeom>
              <a:rect b="b" l="l" r="r" t="t"/>
              <a:pathLst>
                <a:path extrusionOk="0" h="379500" w="215794">
                  <a:moveTo>
                    <a:pt x="210880" y="84681"/>
                  </a:moveTo>
                  <a:cubicBezTo>
                    <a:pt x="237296" y="146294"/>
                    <a:pt x="205969" y="197043"/>
                    <a:pt x="164075" y="241764"/>
                  </a:cubicBezTo>
                  <a:cubicBezTo>
                    <a:pt x="119353" y="291918"/>
                    <a:pt x="73441" y="342518"/>
                    <a:pt x="16963" y="379799"/>
                  </a:cubicBezTo>
                  <a:cubicBezTo>
                    <a:pt x="16665" y="379947"/>
                    <a:pt x="16367" y="380171"/>
                    <a:pt x="16069" y="380394"/>
                  </a:cubicBezTo>
                  <a:cubicBezTo>
                    <a:pt x="18302" y="376599"/>
                    <a:pt x="19195" y="371836"/>
                    <a:pt x="17707" y="366479"/>
                  </a:cubicBezTo>
                  <a:cubicBezTo>
                    <a:pt x="6991" y="323617"/>
                    <a:pt x="-6403" y="281426"/>
                    <a:pt x="3420" y="236704"/>
                  </a:cubicBezTo>
                  <a:cubicBezTo>
                    <a:pt x="14805" y="190792"/>
                    <a:pt x="63768" y="164822"/>
                    <a:pt x="72995" y="117571"/>
                  </a:cubicBezTo>
                  <a:cubicBezTo>
                    <a:pt x="77980" y="113850"/>
                    <a:pt x="82817" y="109832"/>
                    <a:pt x="87356" y="105516"/>
                  </a:cubicBezTo>
                  <a:cubicBezTo>
                    <a:pt x="116749" y="76570"/>
                    <a:pt x="150830" y="40778"/>
                    <a:pt x="165787" y="0"/>
                  </a:cubicBezTo>
                  <a:cubicBezTo>
                    <a:pt x="185878" y="25226"/>
                    <a:pt x="200388" y="54172"/>
                    <a:pt x="210880" y="8468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1" name="Google Shape;2461;p25"/>
            <p:cNvSpPr/>
            <p:nvPr/>
          </p:nvSpPr>
          <p:spPr>
            <a:xfrm>
              <a:off x="5011507" y="7315561"/>
              <a:ext cx="171147" cy="372059"/>
            </a:xfrm>
            <a:custGeom>
              <a:rect b="b" l="l" r="r" t="t"/>
              <a:pathLst>
                <a:path extrusionOk="0" h="372059" w="171147">
                  <a:moveTo>
                    <a:pt x="162441" y="67120"/>
                  </a:moveTo>
                  <a:cubicBezTo>
                    <a:pt x="193025" y="136323"/>
                    <a:pt x="141904" y="303229"/>
                    <a:pt x="96364" y="368488"/>
                  </a:cubicBezTo>
                  <a:cubicBezTo>
                    <a:pt x="64218" y="369455"/>
                    <a:pt x="32072" y="371092"/>
                    <a:pt x="0" y="372878"/>
                  </a:cubicBezTo>
                  <a:cubicBezTo>
                    <a:pt x="744" y="371092"/>
                    <a:pt x="1414" y="369381"/>
                    <a:pt x="2009" y="367744"/>
                  </a:cubicBezTo>
                  <a:cubicBezTo>
                    <a:pt x="10790" y="347281"/>
                    <a:pt x="18826" y="326594"/>
                    <a:pt x="26342" y="305684"/>
                  </a:cubicBezTo>
                  <a:cubicBezTo>
                    <a:pt x="66078" y="207460"/>
                    <a:pt x="78505" y="86988"/>
                    <a:pt x="11311" y="0"/>
                  </a:cubicBezTo>
                  <a:cubicBezTo>
                    <a:pt x="23961" y="595"/>
                    <a:pt x="36611" y="1786"/>
                    <a:pt x="49112" y="3349"/>
                  </a:cubicBezTo>
                  <a:cubicBezTo>
                    <a:pt x="93164" y="8409"/>
                    <a:pt x="143615" y="22100"/>
                    <a:pt x="162441" y="6712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2" name="Google Shape;2462;p25"/>
            <p:cNvSpPr/>
            <p:nvPr/>
          </p:nvSpPr>
          <p:spPr>
            <a:xfrm>
              <a:off x="4710437" y="7315189"/>
              <a:ext cx="319971" cy="372059"/>
            </a:xfrm>
            <a:custGeom>
              <a:rect b="b" l="l" r="r" t="t"/>
              <a:pathLst>
                <a:path extrusionOk="0" h="372059" w="319971">
                  <a:moveTo>
                    <a:pt x="288718" y="1339"/>
                  </a:moveTo>
                  <a:cubicBezTo>
                    <a:pt x="337607" y="83193"/>
                    <a:pt x="336789" y="181937"/>
                    <a:pt x="301740" y="268925"/>
                  </a:cubicBezTo>
                  <a:cubicBezTo>
                    <a:pt x="289165" y="304419"/>
                    <a:pt x="274952" y="339393"/>
                    <a:pt x="259549" y="373846"/>
                  </a:cubicBezTo>
                  <a:cubicBezTo>
                    <a:pt x="259326" y="374292"/>
                    <a:pt x="259177" y="374813"/>
                    <a:pt x="259028" y="375334"/>
                  </a:cubicBezTo>
                  <a:cubicBezTo>
                    <a:pt x="257093" y="375334"/>
                    <a:pt x="255233" y="375334"/>
                    <a:pt x="253298" y="375334"/>
                  </a:cubicBezTo>
                  <a:cubicBezTo>
                    <a:pt x="234174" y="375408"/>
                    <a:pt x="215050" y="375259"/>
                    <a:pt x="195852" y="374962"/>
                  </a:cubicBezTo>
                  <a:cubicBezTo>
                    <a:pt x="194959" y="373920"/>
                    <a:pt x="193992" y="372878"/>
                    <a:pt x="192876" y="371911"/>
                  </a:cubicBezTo>
                  <a:cubicBezTo>
                    <a:pt x="164301" y="336268"/>
                    <a:pt x="127765" y="306652"/>
                    <a:pt x="86392" y="287081"/>
                  </a:cubicBezTo>
                  <a:cubicBezTo>
                    <a:pt x="59604" y="274059"/>
                    <a:pt x="29839" y="264534"/>
                    <a:pt x="0" y="264386"/>
                  </a:cubicBezTo>
                  <a:cubicBezTo>
                    <a:pt x="2307" y="256051"/>
                    <a:pt x="3944" y="246304"/>
                    <a:pt x="6176" y="235439"/>
                  </a:cubicBezTo>
                  <a:cubicBezTo>
                    <a:pt x="14361" y="201135"/>
                    <a:pt x="21728" y="166385"/>
                    <a:pt x="37727" y="134686"/>
                  </a:cubicBezTo>
                  <a:cubicBezTo>
                    <a:pt x="71138" y="80811"/>
                    <a:pt x="123003" y="38099"/>
                    <a:pt x="183425" y="18231"/>
                  </a:cubicBezTo>
                  <a:cubicBezTo>
                    <a:pt x="217060" y="5358"/>
                    <a:pt x="252480" y="223"/>
                    <a:pt x="288123" y="0"/>
                  </a:cubicBezTo>
                  <a:cubicBezTo>
                    <a:pt x="288272" y="372"/>
                    <a:pt x="288495" y="893"/>
                    <a:pt x="288718" y="1339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3" name="Google Shape;2463;p25"/>
            <p:cNvSpPr/>
            <p:nvPr/>
          </p:nvSpPr>
          <p:spPr>
            <a:xfrm>
              <a:off x="4468300" y="7602047"/>
              <a:ext cx="386942" cy="81853"/>
            </a:xfrm>
            <a:custGeom>
              <a:rect b="b" l="l" r="r" t="t"/>
              <a:pathLst>
                <a:path extrusionOk="0" h="81853" w="386942">
                  <a:moveTo>
                    <a:pt x="367595" y="67343"/>
                  </a:moveTo>
                  <a:cubicBezTo>
                    <a:pt x="374366" y="73445"/>
                    <a:pt x="380915" y="79770"/>
                    <a:pt x="387165" y="86467"/>
                  </a:cubicBezTo>
                  <a:cubicBezTo>
                    <a:pt x="303898" y="82969"/>
                    <a:pt x="220855" y="74040"/>
                    <a:pt x="139448" y="55139"/>
                  </a:cubicBezTo>
                  <a:cubicBezTo>
                    <a:pt x="92866" y="45615"/>
                    <a:pt x="43085" y="40778"/>
                    <a:pt x="0" y="17636"/>
                  </a:cubicBezTo>
                  <a:cubicBezTo>
                    <a:pt x="62506" y="5953"/>
                    <a:pt x="126649" y="7813"/>
                    <a:pt x="189899" y="9525"/>
                  </a:cubicBezTo>
                  <a:cubicBezTo>
                    <a:pt x="210735" y="11087"/>
                    <a:pt x="222938" y="7590"/>
                    <a:pt x="230677" y="0"/>
                  </a:cubicBezTo>
                  <a:cubicBezTo>
                    <a:pt x="236035" y="595"/>
                    <a:pt x="241467" y="1265"/>
                    <a:pt x="246676" y="2530"/>
                  </a:cubicBezTo>
                  <a:cubicBezTo>
                    <a:pt x="291248" y="12204"/>
                    <a:pt x="333142" y="37206"/>
                    <a:pt x="367595" y="67343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4" name="Google Shape;2464;p25"/>
            <p:cNvSpPr/>
            <p:nvPr/>
          </p:nvSpPr>
          <p:spPr>
            <a:xfrm>
              <a:off x="4938807" y="7246000"/>
              <a:ext cx="81853" cy="37205"/>
            </a:xfrm>
            <a:custGeom>
              <a:rect b="b" l="l" r="r" t="t"/>
              <a:pathLst>
                <a:path extrusionOk="0" h="37205" w="81853">
                  <a:moveTo>
                    <a:pt x="82821" y="35331"/>
                  </a:moveTo>
                  <a:cubicBezTo>
                    <a:pt x="55214" y="33545"/>
                    <a:pt x="27309" y="32876"/>
                    <a:pt x="0" y="38010"/>
                  </a:cubicBezTo>
                  <a:cubicBezTo>
                    <a:pt x="3125" y="-18245"/>
                    <a:pt x="65259" y="-5967"/>
                    <a:pt x="82821" y="35331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5" name="Google Shape;2465;p25"/>
            <p:cNvSpPr/>
            <p:nvPr/>
          </p:nvSpPr>
          <p:spPr>
            <a:xfrm>
              <a:off x="3558061" y="10026462"/>
              <a:ext cx="439030" cy="297647"/>
            </a:xfrm>
            <a:custGeom>
              <a:rect b="b" l="l" r="r" t="t"/>
              <a:pathLst>
                <a:path extrusionOk="0" h="297647" w="439030">
                  <a:moveTo>
                    <a:pt x="439435" y="10567"/>
                  </a:moveTo>
                  <a:cubicBezTo>
                    <a:pt x="431621" y="21356"/>
                    <a:pt x="425222" y="33634"/>
                    <a:pt x="416664" y="43308"/>
                  </a:cubicBezTo>
                  <a:cubicBezTo>
                    <a:pt x="372166" y="83862"/>
                    <a:pt x="308544" y="78356"/>
                    <a:pt x="254447" y="96215"/>
                  </a:cubicBezTo>
                  <a:cubicBezTo>
                    <a:pt x="195512" y="112734"/>
                    <a:pt x="146996" y="156414"/>
                    <a:pt x="129583" y="215795"/>
                  </a:cubicBezTo>
                  <a:cubicBezTo>
                    <a:pt x="123928" y="235439"/>
                    <a:pt x="108748" y="282244"/>
                    <a:pt x="125863" y="297425"/>
                  </a:cubicBezTo>
                  <a:cubicBezTo>
                    <a:pt x="126011" y="297573"/>
                    <a:pt x="126235" y="297648"/>
                    <a:pt x="126384" y="297796"/>
                  </a:cubicBezTo>
                  <a:cubicBezTo>
                    <a:pt x="72956" y="295639"/>
                    <a:pt x="17147" y="287379"/>
                    <a:pt x="4794" y="253224"/>
                  </a:cubicBezTo>
                  <a:cubicBezTo>
                    <a:pt x="-8302" y="214083"/>
                    <a:pt x="7250" y="175463"/>
                    <a:pt x="29499" y="142201"/>
                  </a:cubicBezTo>
                  <a:cubicBezTo>
                    <a:pt x="79430" y="72254"/>
                    <a:pt x="182490" y="44870"/>
                    <a:pt x="261739" y="21877"/>
                  </a:cubicBezTo>
                  <a:cubicBezTo>
                    <a:pt x="294778" y="13097"/>
                    <a:pt x="328561" y="8036"/>
                    <a:pt x="361674" y="0"/>
                  </a:cubicBezTo>
                  <a:cubicBezTo>
                    <a:pt x="386676" y="6474"/>
                    <a:pt x="413018" y="8930"/>
                    <a:pt x="439435" y="10567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6" name="Google Shape;2466;p25"/>
            <p:cNvSpPr/>
            <p:nvPr/>
          </p:nvSpPr>
          <p:spPr>
            <a:xfrm>
              <a:off x="5092151" y="10229458"/>
              <a:ext cx="178588" cy="275324"/>
            </a:xfrm>
            <a:custGeom>
              <a:rect b="b" l="l" r="r" t="t"/>
              <a:pathLst>
                <a:path extrusionOk="0" h="275324" w="178588">
                  <a:moveTo>
                    <a:pt x="185305" y="0"/>
                  </a:moveTo>
                  <a:cubicBezTo>
                    <a:pt x="172804" y="14436"/>
                    <a:pt x="158814" y="27979"/>
                    <a:pt x="146239" y="42266"/>
                  </a:cubicBezTo>
                  <a:cubicBezTo>
                    <a:pt x="96011" y="95991"/>
                    <a:pt x="112753" y="176728"/>
                    <a:pt x="131059" y="240574"/>
                  </a:cubicBezTo>
                  <a:cubicBezTo>
                    <a:pt x="134556" y="248982"/>
                    <a:pt x="141774" y="252256"/>
                    <a:pt x="148843" y="251810"/>
                  </a:cubicBezTo>
                  <a:cubicBezTo>
                    <a:pt x="30379" y="318409"/>
                    <a:pt x="-45223" y="257019"/>
                    <a:pt x="30230" y="122482"/>
                  </a:cubicBezTo>
                  <a:cubicBezTo>
                    <a:pt x="51587" y="79993"/>
                    <a:pt x="82765" y="44647"/>
                    <a:pt x="115060" y="10343"/>
                  </a:cubicBezTo>
                  <a:cubicBezTo>
                    <a:pt x="139095" y="13022"/>
                    <a:pt x="163130" y="9078"/>
                    <a:pt x="185305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7" name="Google Shape;2467;p25"/>
            <p:cNvSpPr/>
            <p:nvPr/>
          </p:nvSpPr>
          <p:spPr>
            <a:xfrm>
              <a:off x="2835050" y="7316826"/>
              <a:ext cx="349736" cy="1086414"/>
            </a:xfrm>
            <a:custGeom>
              <a:rect b="b" l="l" r="r" t="t"/>
              <a:pathLst>
                <a:path extrusionOk="0" h="1086414" w="349736">
                  <a:moveTo>
                    <a:pt x="249635" y="273687"/>
                  </a:moveTo>
                  <a:cubicBezTo>
                    <a:pt x="282971" y="261558"/>
                    <a:pt x="318466" y="240574"/>
                    <a:pt x="354779" y="245411"/>
                  </a:cubicBezTo>
                  <a:cubicBezTo>
                    <a:pt x="345552" y="317293"/>
                    <a:pt x="241152" y="356508"/>
                    <a:pt x="190180" y="397806"/>
                  </a:cubicBezTo>
                  <a:cubicBezTo>
                    <a:pt x="184897" y="402717"/>
                    <a:pt x="181548" y="409414"/>
                    <a:pt x="180953" y="416558"/>
                  </a:cubicBezTo>
                  <a:cubicBezTo>
                    <a:pt x="178125" y="434268"/>
                    <a:pt x="175149" y="451978"/>
                    <a:pt x="172767" y="469763"/>
                  </a:cubicBezTo>
                  <a:cubicBezTo>
                    <a:pt x="162871" y="531673"/>
                    <a:pt x="166070" y="594551"/>
                    <a:pt x="167410" y="656909"/>
                  </a:cubicBezTo>
                  <a:cubicBezTo>
                    <a:pt x="166294" y="766517"/>
                    <a:pt x="202830" y="894059"/>
                    <a:pt x="314448" y="936995"/>
                  </a:cubicBezTo>
                  <a:cubicBezTo>
                    <a:pt x="316531" y="937888"/>
                    <a:pt x="318689" y="938930"/>
                    <a:pt x="320996" y="939972"/>
                  </a:cubicBezTo>
                  <a:cubicBezTo>
                    <a:pt x="319657" y="943618"/>
                    <a:pt x="318317" y="947264"/>
                    <a:pt x="316903" y="950910"/>
                  </a:cubicBezTo>
                  <a:cubicBezTo>
                    <a:pt x="298003" y="998236"/>
                    <a:pt x="277019" y="1044744"/>
                    <a:pt x="256778" y="1091623"/>
                  </a:cubicBezTo>
                  <a:cubicBezTo>
                    <a:pt x="256332" y="1091326"/>
                    <a:pt x="255811" y="1090953"/>
                    <a:pt x="255365" y="1090656"/>
                  </a:cubicBezTo>
                  <a:cubicBezTo>
                    <a:pt x="238175" y="1078155"/>
                    <a:pt x="223442" y="1062454"/>
                    <a:pt x="209155" y="1046753"/>
                  </a:cubicBezTo>
                  <a:cubicBezTo>
                    <a:pt x="159373" y="980452"/>
                    <a:pt x="115917" y="906635"/>
                    <a:pt x="88905" y="827907"/>
                  </a:cubicBezTo>
                  <a:cubicBezTo>
                    <a:pt x="32352" y="673354"/>
                    <a:pt x="20074" y="507117"/>
                    <a:pt x="7424" y="344453"/>
                  </a:cubicBezTo>
                  <a:cubicBezTo>
                    <a:pt x="4001" y="290132"/>
                    <a:pt x="1025" y="234918"/>
                    <a:pt x="206" y="180226"/>
                  </a:cubicBezTo>
                  <a:cubicBezTo>
                    <a:pt x="-17" y="151577"/>
                    <a:pt x="-389" y="122854"/>
                    <a:pt x="1173" y="94206"/>
                  </a:cubicBezTo>
                  <a:cubicBezTo>
                    <a:pt x="4820" y="68161"/>
                    <a:pt x="3034" y="38471"/>
                    <a:pt x="18511" y="16147"/>
                  </a:cubicBezTo>
                  <a:cubicBezTo>
                    <a:pt x="24167" y="21654"/>
                    <a:pt x="25878" y="29914"/>
                    <a:pt x="27738" y="37355"/>
                  </a:cubicBezTo>
                  <a:cubicBezTo>
                    <a:pt x="33691" y="67194"/>
                    <a:pt x="36742" y="97554"/>
                    <a:pt x="36370" y="127989"/>
                  </a:cubicBezTo>
                  <a:cubicBezTo>
                    <a:pt x="39496" y="144285"/>
                    <a:pt x="28111" y="180151"/>
                    <a:pt x="52071" y="181863"/>
                  </a:cubicBezTo>
                  <a:cubicBezTo>
                    <a:pt x="77669" y="181863"/>
                    <a:pt x="66209" y="125459"/>
                    <a:pt x="68739" y="107451"/>
                  </a:cubicBezTo>
                  <a:cubicBezTo>
                    <a:pt x="74023" y="71287"/>
                    <a:pt x="71493" y="25523"/>
                    <a:pt x="102076" y="0"/>
                  </a:cubicBezTo>
                  <a:cubicBezTo>
                    <a:pt x="114875" y="17115"/>
                    <a:pt x="113833" y="40555"/>
                    <a:pt x="116214" y="60943"/>
                  </a:cubicBezTo>
                  <a:cubicBezTo>
                    <a:pt x="120605" y="104028"/>
                    <a:pt x="115619" y="148229"/>
                    <a:pt x="121646" y="190792"/>
                  </a:cubicBezTo>
                  <a:cubicBezTo>
                    <a:pt x="128343" y="208353"/>
                    <a:pt x="155653" y="204410"/>
                    <a:pt x="157736" y="186030"/>
                  </a:cubicBezTo>
                  <a:cubicBezTo>
                    <a:pt x="164805" y="134165"/>
                    <a:pt x="161085" y="43531"/>
                    <a:pt x="212652" y="14064"/>
                  </a:cubicBezTo>
                  <a:cubicBezTo>
                    <a:pt x="221284" y="70468"/>
                    <a:pt x="208485" y="128212"/>
                    <a:pt x="205062" y="184765"/>
                  </a:cubicBezTo>
                  <a:cubicBezTo>
                    <a:pt x="205137" y="212893"/>
                    <a:pt x="188840" y="260739"/>
                    <a:pt x="218159" y="278003"/>
                  </a:cubicBezTo>
                  <a:cubicBezTo>
                    <a:pt x="228576" y="283361"/>
                    <a:pt x="239664" y="277259"/>
                    <a:pt x="249635" y="273687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8" name="Google Shape;2468;p25"/>
            <p:cNvSpPr/>
            <p:nvPr/>
          </p:nvSpPr>
          <p:spPr>
            <a:xfrm>
              <a:off x="6054837" y="8479810"/>
              <a:ext cx="342294" cy="1265002"/>
            </a:xfrm>
            <a:custGeom>
              <a:rect b="b" l="l" r="r" t="t"/>
              <a:pathLst>
                <a:path extrusionOk="0" h="1265002" w="342294">
                  <a:moveTo>
                    <a:pt x="348546" y="528622"/>
                  </a:moveTo>
                  <a:cubicBezTo>
                    <a:pt x="351150" y="607648"/>
                    <a:pt x="335003" y="685483"/>
                    <a:pt x="328975" y="763987"/>
                  </a:cubicBezTo>
                  <a:cubicBezTo>
                    <a:pt x="316474" y="864965"/>
                    <a:pt x="308363" y="966686"/>
                    <a:pt x="291769" y="1067067"/>
                  </a:cubicBezTo>
                  <a:cubicBezTo>
                    <a:pt x="274952" y="1129722"/>
                    <a:pt x="260442" y="1233899"/>
                    <a:pt x="203666" y="1271477"/>
                  </a:cubicBezTo>
                  <a:cubicBezTo>
                    <a:pt x="206568" y="1243424"/>
                    <a:pt x="214902" y="1216337"/>
                    <a:pt x="223757" y="1189624"/>
                  </a:cubicBezTo>
                  <a:cubicBezTo>
                    <a:pt x="229263" y="1176602"/>
                    <a:pt x="233654" y="1155915"/>
                    <a:pt x="215869" y="1150855"/>
                  </a:cubicBezTo>
                  <a:cubicBezTo>
                    <a:pt x="198010" y="1146093"/>
                    <a:pt x="191685" y="1166928"/>
                    <a:pt x="183798" y="1178536"/>
                  </a:cubicBezTo>
                  <a:cubicBezTo>
                    <a:pt x="164153" y="1207929"/>
                    <a:pt x="150387" y="1242754"/>
                    <a:pt x="123524" y="1266417"/>
                  </a:cubicBezTo>
                  <a:cubicBezTo>
                    <a:pt x="132825" y="1219314"/>
                    <a:pt x="151726" y="1174816"/>
                    <a:pt x="165641" y="1129127"/>
                  </a:cubicBezTo>
                  <a:cubicBezTo>
                    <a:pt x="168320" y="1109333"/>
                    <a:pt x="140936" y="1099734"/>
                    <a:pt x="131114" y="1117221"/>
                  </a:cubicBezTo>
                  <a:cubicBezTo>
                    <a:pt x="116008" y="1150557"/>
                    <a:pt x="98298" y="1182778"/>
                    <a:pt x="77686" y="1213064"/>
                  </a:cubicBezTo>
                  <a:cubicBezTo>
                    <a:pt x="63846" y="1231220"/>
                    <a:pt x="52088" y="1254511"/>
                    <a:pt x="30658" y="1264482"/>
                  </a:cubicBezTo>
                  <a:cubicBezTo>
                    <a:pt x="46656" y="1198181"/>
                    <a:pt x="85797" y="1140735"/>
                    <a:pt x="109088" y="1077039"/>
                  </a:cubicBezTo>
                  <a:cubicBezTo>
                    <a:pt x="115785" y="1055161"/>
                    <a:pt x="136025" y="1016765"/>
                    <a:pt x="105740" y="1004710"/>
                  </a:cubicBezTo>
                  <a:cubicBezTo>
                    <a:pt x="99117" y="1002924"/>
                    <a:pt x="92271" y="1004338"/>
                    <a:pt x="86318" y="1007538"/>
                  </a:cubicBezTo>
                  <a:cubicBezTo>
                    <a:pt x="59083" y="1018179"/>
                    <a:pt x="29839" y="1033284"/>
                    <a:pt x="0" y="1029564"/>
                  </a:cubicBezTo>
                  <a:cubicBezTo>
                    <a:pt x="25598" y="989976"/>
                    <a:pt x="64367" y="961551"/>
                    <a:pt x="102614" y="934837"/>
                  </a:cubicBezTo>
                  <a:cubicBezTo>
                    <a:pt x="128733" y="917871"/>
                    <a:pt x="163930" y="902170"/>
                    <a:pt x="170627" y="867718"/>
                  </a:cubicBezTo>
                  <a:cubicBezTo>
                    <a:pt x="208874" y="753347"/>
                    <a:pt x="217581" y="631088"/>
                    <a:pt x="213339" y="511136"/>
                  </a:cubicBezTo>
                  <a:cubicBezTo>
                    <a:pt x="213414" y="424371"/>
                    <a:pt x="195704" y="337979"/>
                    <a:pt x="161995" y="258061"/>
                  </a:cubicBezTo>
                  <a:cubicBezTo>
                    <a:pt x="146443" y="218473"/>
                    <a:pt x="128137" y="179928"/>
                    <a:pt x="111990" y="140639"/>
                  </a:cubicBezTo>
                  <a:cubicBezTo>
                    <a:pt x="126426" y="94057"/>
                    <a:pt x="139002" y="47028"/>
                    <a:pt x="151726" y="0"/>
                  </a:cubicBezTo>
                  <a:cubicBezTo>
                    <a:pt x="161474" y="13469"/>
                    <a:pt x="175463" y="26714"/>
                    <a:pt x="181416" y="35867"/>
                  </a:cubicBezTo>
                  <a:cubicBezTo>
                    <a:pt x="216762" y="74412"/>
                    <a:pt x="242509" y="120101"/>
                    <a:pt x="264981" y="167055"/>
                  </a:cubicBezTo>
                  <a:cubicBezTo>
                    <a:pt x="325404" y="277557"/>
                    <a:pt x="345644" y="403610"/>
                    <a:pt x="348546" y="528622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9" name="Google Shape;2469;p25"/>
            <p:cNvSpPr/>
            <p:nvPr/>
          </p:nvSpPr>
          <p:spPr>
            <a:xfrm>
              <a:off x="4903536" y="9310470"/>
              <a:ext cx="282765" cy="535765"/>
            </a:xfrm>
            <a:custGeom>
              <a:rect b="b" l="l" r="r" t="t"/>
              <a:pathLst>
                <a:path extrusionOk="0" h="535765" w="282765">
                  <a:moveTo>
                    <a:pt x="196522" y="67045"/>
                  </a:moveTo>
                  <a:cubicBezTo>
                    <a:pt x="215944" y="199796"/>
                    <a:pt x="247792" y="329719"/>
                    <a:pt x="287900" y="457559"/>
                  </a:cubicBezTo>
                  <a:cubicBezTo>
                    <a:pt x="243625" y="474748"/>
                    <a:pt x="203591" y="507192"/>
                    <a:pt x="169808" y="538817"/>
                  </a:cubicBezTo>
                  <a:cubicBezTo>
                    <a:pt x="151205" y="489184"/>
                    <a:pt x="135504" y="438212"/>
                    <a:pt x="120101" y="387389"/>
                  </a:cubicBezTo>
                  <a:cubicBezTo>
                    <a:pt x="80811" y="267065"/>
                    <a:pt x="52312" y="143094"/>
                    <a:pt x="8781" y="24109"/>
                  </a:cubicBezTo>
                  <a:cubicBezTo>
                    <a:pt x="6028" y="17710"/>
                    <a:pt x="3497" y="10790"/>
                    <a:pt x="0" y="4539"/>
                  </a:cubicBezTo>
                  <a:cubicBezTo>
                    <a:pt x="62506" y="2753"/>
                    <a:pt x="125087" y="1191"/>
                    <a:pt x="187593" y="0"/>
                  </a:cubicBezTo>
                  <a:cubicBezTo>
                    <a:pt x="186774" y="22398"/>
                    <a:pt x="193397" y="45094"/>
                    <a:pt x="196522" y="67045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0" name="Google Shape;2470;p25"/>
            <p:cNvSpPr/>
            <p:nvPr/>
          </p:nvSpPr>
          <p:spPr>
            <a:xfrm>
              <a:off x="3926029" y="9343881"/>
              <a:ext cx="178588" cy="305088"/>
            </a:xfrm>
            <a:custGeom>
              <a:rect b="b" l="l" r="r" t="t"/>
              <a:pathLst>
                <a:path extrusionOk="0" h="305088" w="178588">
                  <a:moveTo>
                    <a:pt x="130922" y="271901"/>
                  </a:moveTo>
                  <a:cubicBezTo>
                    <a:pt x="132187" y="280087"/>
                    <a:pt x="131592" y="289835"/>
                    <a:pt x="136280" y="296904"/>
                  </a:cubicBezTo>
                  <a:cubicBezTo>
                    <a:pt x="101604" y="298243"/>
                    <a:pt x="62165" y="305684"/>
                    <a:pt x="41256" y="310223"/>
                  </a:cubicBezTo>
                  <a:cubicBezTo>
                    <a:pt x="41256" y="308066"/>
                    <a:pt x="40809" y="305908"/>
                    <a:pt x="39916" y="303824"/>
                  </a:cubicBezTo>
                  <a:cubicBezTo>
                    <a:pt x="27564" y="275250"/>
                    <a:pt x="14393" y="246824"/>
                    <a:pt x="6133" y="216762"/>
                  </a:cubicBezTo>
                  <a:cubicBezTo>
                    <a:pt x="-12098" y="142425"/>
                    <a:pt x="11565" y="60274"/>
                    <a:pt x="60528" y="1786"/>
                  </a:cubicBezTo>
                  <a:cubicBezTo>
                    <a:pt x="99892" y="1340"/>
                    <a:pt x="139256" y="744"/>
                    <a:pt x="178620" y="0"/>
                  </a:cubicBezTo>
                  <a:cubicBezTo>
                    <a:pt x="129508" y="45615"/>
                    <a:pt x="127574" y="126054"/>
                    <a:pt x="125564" y="189602"/>
                  </a:cubicBezTo>
                  <a:cubicBezTo>
                    <a:pt x="125416" y="217134"/>
                    <a:pt x="128243" y="244592"/>
                    <a:pt x="130922" y="271901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1" name="Google Shape;2471;p25"/>
            <p:cNvSpPr/>
            <p:nvPr/>
          </p:nvSpPr>
          <p:spPr>
            <a:xfrm>
              <a:off x="4397683" y="7968998"/>
              <a:ext cx="267882" cy="602736"/>
            </a:xfrm>
            <a:custGeom>
              <a:rect b="b" l="l" r="r" t="t"/>
              <a:pathLst>
                <a:path extrusionOk="0" h="602736" w="267882">
                  <a:moveTo>
                    <a:pt x="197861" y="22669"/>
                  </a:moveTo>
                  <a:cubicBezTo>
                    <a:pt x="284253" y="106532"/>
                    <a:pt x="284998" y="242780"/>
                    <a:pt x="261484" y="353282"/>
                  </a:cubicBezTo>
                  <a:cubicBezTo>
                    <a:pt x="239681" y="456342"/>
                    <a:pt x="199275" y="597204"/>
                    <a:pt x="73445" y="603603"/>
                  </a:cubicBezTo>
                  <a:cubicBezTo>
                    <a:pt x="44945" y="605836"/>
                    <a:pt x="20687" y="598767"/>
                    <a:pt x="0" y="585149"/>
                  </a:cubicBezTo>
                  <a:cubicBezTo>
                    <a:pt x="9599" y="578601"/>
                    <a:pt x="18305" y="569151"/>
                    <a:pt x="23514" y="562007"/>
                  </a:cubicBezTo>
                  <a:cubicBezTo>
                    <a:pt x="46805" y="531201"/>
                    <a:pt x="59455" y="494218"/>
                    <a:pt x="71138" y="457905"/>
                  </a:cubicBezTo>
                  <a:cubicBezTo>
                    <a:pt x="88550" y="405593"/>
                    <a:pt x="95619" y="351496"/>
                    <a:pt x="36090" y="325377"/>
                  </a:cubicBezTo>
                  <a:cubicBezTo>
                    <a:pt x="66599" y="321954"/>
                    <a:pt x="116604" y="316150"/>
                    <a:pt x="112808" y="275075"/>
                  </a:cubicBezTo>
                  <a:cubicBezTo>
                    <a:pt x="109311" y="189724"/>
                    <a:pt x="118017" y="92542"/>
                    <a:pt x="59827" y="22669"/>
                  </a:cubicBezTo>
                  <a:cubicBezTo>
                    <a:pt x="58339" y="21479"/>
                    <a:pt x="56553" y="19916"/>
                    <a:pt x="54544" y="18353"/>
                  </a:cubicBezTo>
                  <a:cubicBezTo>
                    <a:pt x="76123" y="4811"/>
                    <a:pt x="101275" y="-2110"/>
                    <a:pt x="127765" y="569"/>
                  </a:cubicBezTo>
                  <a:cubicBezTo>
                    <a:pt x="133718" y="5555"/>
                    <a:pt x="142127" y="4513"/>
                    <a:pt x="149419" y="5257"/>
                  </a:cubicBezTo>
                  <a:cubicBezTo>
                    <a:pt x="167278" y="5555"/>
                    <a:pt x="184914" y="10168"/>
                    <a:pt x="197861" y="22669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2" name="Google Shape;2472;p25"/>
            <p:cNvSpPr/>
            <p:nvPr/>
          </p:nvSpPr>
          <p:spPr>
            <a:xfrm>
              <a:off x="4940667" y="7940689"/>
              <a:ext cx="253000" cy="572971"/>
            </a:xfrm>
            <a:custGeom>
              <a:rect b="b" l="l" r="r" t="t"/>
              <a:pathLst>
                <a:path extrusionOk="0" h="572971" w="253000">
                  <a:moveTo>
                    <a:pt x="226212" y="47407"/>
                  </a:moveTo>
                  <a:cubicBezTo>
                    <a:pt x="252628" y="92873"/>
                    <a:pt x="260367" y="146896"/>
                    <a:pt x="259400" y="199431"/>
                  </a:cubicBezTo>
                  <a:cubicBezTo>
                    <a:pt x="253001" y="324294"/>
                    <a:pt x="234174" y="561966"/>
                    <a:pt x="76049" y="579750"/>
                  </a:cubicBezTo>
                  <a:cubicBezTo>
                    <a:pt x="47326" y="581238"/>
                    <a:pt x="21951" y="571341"/>
                    <a:pt x="0" y="555343"/>
                  </a:cubicBezTo>
                  <a:cubicBezTo>
                    <a:pt x="36239" y="533243"/>
                    <a:pt x="76272" y="439409"/>
                    <a:pt x="77388" y="415746"/>
                  </a:cubicBezTo>
                  <a:cubicBezTo>
                    <a:pt x="84309" y="361872"/>
                    <a:pt x="63771" y="357854"/>
                    <a:pt x="23588" y="333967"/>
                  </a:cubicBezTo>
                  <a:cubicBezTo>
                    <a:pt x="62804" y="319308"/>
                    <a:pt x="106186" y="324592"/>
                    <a:pt x="108865" y="271536"/>
                  </a:cubicBezTo>
                  <a:cubicBezTo>
                    <a:pt x="118985" y="184325"/>
                    <a:pt x="148898" y="74567"/>
                    <a:pt x="92196" y="7"/>
                  </a:cubicBezTo>
                  <a:cubicBezTo>
                    <a:pt x="109609" y="-142"/>
                    <a:pt x="127765" y="2239"/>
                    <a:pt x="146591" y="7671"/>
                  </a:cubicBezTo>
                  <a:cubicBezTo>
                    <a:pt x="176505" y="11020"/>
                    <a:pt x="209618" y="19949"/>
                    <a:pt x="226212" y="47407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3" name="Google Shape;2473;p25"/>
            <p:cNvSpPr/>
            <p:nvPr/>
          </p:nvSpPr>
          <p:spPr>
            <a:xfrm>
              <a:off x="3880441" y="9672062"/>
              <a:ext cx="260441" cy="334853"/>
            </a:xfrm>
            <a:custGeom>
              <a:rect b="b" l="l" r="r" t="t"/>
              <a:pathLst>
                <a:path extrusionOk="0" h="334853" w="260441">
                  <a:moveTo>
                    <a:pt x="260595" y="296806"/>
                  </a:moveTo>
                  <a:cubicBezTo>
                    <a:pt x="265507" y="306702"/>
                    <a:pt x="262828" y="321585"/>
                    <a:pt x="254270" y="328654"/>
                  </a:cubicBezTo>
                  <a:cubicBezTo>
                    <a:pt x="246978" y="332449"/>
                    <a:pt x="239016" y="334160"/>
                    <a:pt x="230831" y="334755"/>
                  </a:cubicBezTo>
                  <a:cubicBezTo>
                    <a:pt x="205010" y="335723"/>
                    <a:pt x="179338" y="331853"/>
                    <a:pt x="153665" y="329100"/>
                  </a:cubicBezTo>
                  <a:cubicBezTo>
                    <a:pt x="104181" y="322924"/>
                    <a:pt x="45098" y="329472"/>
                    <a:pt x="4321" y="296285"/>
                  </a:cubicBezTo>
                  <a:cubicBezTo>
                    <a:pt x="-7957" y="281253"/>
                    <a:pt x="8711" y="262055"/>
                    <a:pt x="19798" y="251414"/>
                  </a:cubicBezTo>
                  <a:cubicBezTo>
                    <a:pt x="28802" y="243154"/>
                    <a:pt x="43164" y="239731"/>
                    <a:pt x="48224" y="227974"/>
                  </a:cubicBezTo>
                  <a:cubicBezTo>
                    <a:pt x="51795" y="219566"/>
                    <a:pt x="48968" y="208999"/>
                    <a:pt x="41527" y="203642"/>
                  </a:cubicBezTo>
                  <a:cubicBezTo>
                    <a:pt x="-19938" y="172463"/>
                    <a:pt x="61543" y="149023"/>
                    <a:pt x="64594" y="113231"/>
                  </a:cubicBezTo>
                  <a:cubicBezTo>
                    <a:pt x="64520" y="85699"/>
                    <a:pt x="27537" y="86145"/>
                    <a:pt x="15334" y="64789"/>
                  </a:cubicBezTo>
                  <a:cubicBezTo>
                    <a:pt x="-5353" y="23416"/>
                    <a:pt x="184249" y="-2554"/>
                    <a:pt x="211707" y="199"/>
                  </a:cubicBezTo>
                  <a:cubicBezTo>
                    <a:pt x="214237" y="8608"/>
                    <a:pt x="220636" y="14710"/>
                    <a:pt x="226738" y="20737"/>
                  </a:cubicBezTo>
                  <a:cubicBezTo>
                    <a:pt x="241323" y="38298"/>
                    <a:pt x="241174" y="55934"/>
                    <a:pt x="227408" y="73942"/>
                  </a:cubicBezTo>
                  <a:cubicBezTo>
                    <a:pt x="219073" y="85327"/>
                    <a:pt x="207093" y="97381"/>
                    <a:pt x="211707" y="112710"/>
                  </a:cubicBezTo>
                  <a:cubicBezTo>
                    <a:pt x="216916" y="132653"/>
                    <a:pt x="244299" y="131090"/>
                    <a:pt x="252857" y="148651"/>
                  </a:cubicBezTo>
                  <a:cubicBezTo>
                    <a:pt x="263795" y="187494"/>
                    <a:pt x="196750" y="208702"/>
                    <a:pt x="213120" y="248289"/>
                  </a:cubicBezTo>
                  <a:cubicBezTo>
                    <a:pt x="225845" y="267189"/>
                    <a:pt x="250624" y="275300"/>
                    <a:pt x="260595" y="296806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4" name="Google Shape;2474;p25"/>
            <p:cNvSpPr/>
            <p:nvPr/>
          </p:nvSpPr>
          <p:spPr>
            <a:xfrm>
              <a:off x="5030537" y="9792094"/>
              <a:ext cx="342294" cy="409265"/>
            </a:xfrm>
            <a:custGeom>
              <a:rect b="b" l="l" r="r" t="t"/>
              <a:pathLst>
                <a:path extrusionOk="0" h="409265" w="342294">
                  <a:moveTo>
                    <a:pt x="303993" y="213458"/>
                  </a:moveTo>
                  <a:cubicBezTo>
                    <a:pt x="319917" y="214128"/>
                    <a:pt x="354668" y="203561"/>
                    <a:pt x="348045" y="231614"/>
                  </a:cubicBezTo>
                  <a:cubicBezTo>
                    <a:pt x="344920" y="247687"/>
                    <a:pt x="326242" y="263611"/>
                    <a:pt x="342911" y="277154"/>
                  </a:cubicBezTo>
                  <a:cubicBezTo>
                    <a:pt x="336288" y="306473"/>
                    <a:pt x="314485" y="329317"/>
                    <a:pt x="295957" y="351938"/>
                  </a:cubicBezTo>
                  <a:cubicBezTo>
                    <a:pt x="269689" y="383266"/>
                    <a:pt x="229581" y="415040"/>
                    <a:pt x="185380" y="409980"/>
                  </a:cubicBezTo>
                  <a:cubicBezTo>
                    <a:pt x="132846" y="404176"/>
                    <a:pt x="128083" y="396214"/>
                    <a:pt x="147356" y="347846"/>
                  </a:cubicBezTo>
                  <a:cubicBezTo>
                    <a:pt x="150184" y="335493"/>
                    <a:pt x="140287" y="322620"/>
                    <a:pt x="127488" y="322695"/>
                  </a:cubicBezTo>
                  <a:cubicBezTo>
                    <a:pt x="101518" y="328127"/>
                    <a:pt x="43477" y="313393"/>
                    <a:pt x="59848" y="277378"/>
                  </a:cubicBezTo>
                  <a:cubicBezTo>
                    <a:pt x="65577" y="259593"/>
                    <a:pt x="84478" y="244413"/>
                    <a:pt x="78897" y="224248"/>
                  </a:cubicBezTo>
                  <a:cubicBezTo>
                    <a:pt x="74209" y="207728"/>
                    <a:pt x="56127" y="208770"/>
                    <a:pt x="42361" y="206761"/>
                  </a:cubicBezTo>
                  <a:cubicBezTo>
                    <a:pt x="-2435" y="195599"/>
                    <a:pt x="-8909" y="156979"/>
                    <a:pt x="9917" y="119476"/>
                  </a:cubicBezTo>
                  <a:cubicBezTo>
                    <a:pt x="10215" y="118806"/>
                    <a:pt x="10587" y="118136"/>
                    <a:pt x="10884" y="117318"/>
                  </a:cubicBezTo>
                  <a:cubicBezTo>
                    <a:pt x="48016" y="96185"/>
                    <a:pt x="77483" y="62774"/>
                    <a:pt x="113722" y="39855"/>
                  </a:cubicBezTo>
                  <a:cubicBezTo>
                    <a:pt x="149440" y="18127"/>
                    <a:pt x="190664" y="-3825"/>
                    <a:pt x="233674" y="565"/>
                  </a:cubicBezTo>
                  <a:cubicBezTo>
                    <a:pt x="271029" y="11504"/>
                    <a:pt x="249673" y="53398"/>
                    <a:pt x="234418" y="74754"/>
                  </a:cubicBezTo>
                  <a:cubicBezTo>
                    <a:pt x="228837" y="83981"/>
                    <a:pt x="218419" y="90306"/>
                    <a:pt x="216857" y="101617"/>
                  </a:cubicBezTo>
                  <a:cubicBezTo>
                    <a:pt x="214773" y="123568"/>
                    <a:pt x="238064" y="127363"/>
                    <a:pt x="254583" y="122378"/>
                  </a:cubicBezTo>
                  <a:cubicBezTo>
                    <a:pt x="269168" y="119922"/>
                    <a:pt x="284720" y="121038"/>
                    <a:pt x="298263" y="127289"/>
                  </a:cubicBezTo>
                  <a:cubicBezTo>
                    <a:pt x="320364" y="141799"/>
                    <a:pt x="291789" y="171043"/>
                    <a:pt x="285688" y="187414"/>
                  </a:cubicBezTo>
                  <a:cubicBezTo>
                    <a:pt x="281818" y="199320"/>
                    <a:pt x="291566" y="212639"/>
                    <a:pt x="303993" y="213458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5" name="Google Shape;2475;p25"/>
            <p:cNvSpPr/>
            <p:nvPr/>
          </p:nvSpPr>
          <p:spPr>
            <a:xfrm>
              <a:off x="5110847" y="10283704"/>
              <a:ext cx="379500" cy="305088"/>
            </a:xfrm>
            <a:custGeom>
              <a:rect b="b" l="l" r="r" t="t"/>
              <a:pathLst>
                <a:path extrusionOk="0" h="305088" w="379500">
                  <a:moveTo>
                    <a:pt x="375036" y="0"/>
                  </a:moveTo>
                  <a:cubicBezTo>
                    <a:pt x="406066" y="121515"/>
                    <a:pt x="310149" y="209470"/>
                    <a:pt x="204856" y="271678"/>
                  </a:cubicBezTo>
                  <a:cubicBezTo>
                    <a:pt x="159316" y="301368"/>
                    <a:pt x="96810" y="322799"/>
                    <a:pt x="45615" y="294895"/>
                  </a:cubicBezTo>
                  <a:cubicBezTo>
                    <a:pt x="28128" y="284030"/>
                    <a:pt x="17412" y="264683"/>
                    <a:pt x="74" y="253893"/>
                  </a:cubicBezTo>
                  <a:cubicBezTo>
                    <a:pt x="74" y="253745"/>
                    <a:pt x="0" y="253522"/>
                    <a:pt x="0" y="253298"/>
                  </a:cubicBezTo>
                  <a:cubicBezTo>
                    <a:pt x="3721" y="254712"/>
                    <a:pt x="7590" y="255828"/>
                    <a:pt x="11608" y="256647"/>
                  </a:cubicBezTo>
                  <a:cubicBezTo>
                    <a:pt x="116008" y="281128"/>
                    <a:pt x="213934" y="190122"/>
                    <a:pt x="280459" y="120250"/>
                  </a:cubicBezTo>
                  <a:cubicBezTo>
                    <a:pt x="313721" y="82448"/>
                    <a:pt x="353903" y="46284"/>
                    <a:pt x="375036" y="0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6" name="Google Shape;2476;p25"/>
            <p:cNvSpPr/>
            <p:nvPr/>
          </p:nvSpPr>
          <p:spPr>
            <a:xfrm>
              <a:off x="3562930" y="10327682"/>
              <a:ext cx="572971" cy="111617"/>
            </a:xfrm>
            <a:custGeom>
              <a:rect b="b" l="l" r="r" t="t"/>
              <a:pathLst>
                <a:path extrusionOk="0" h="111617" w="572971">
                  <a:moveTo>
                    <a:pt x="579595" y="0"/>
                  </a:moveTo>
                  <a:cubicBezTo>
                    <a:pt x="576693" y="54023"/>
                    <a:pt x="579520" y="109534"/>
                    <a:pt x="508531" y="108344"/>
                  </a:cubicBezTo>
                  <a:cubicBezTo>
                    <a:pt x="469614" y="109832"/>
                    <a:pt x="431068" y="117348"/>
                    <a:pt x="392077" y="116827"/>
                  </a:cubicBezTo>
                  <a:cubicBezTo>
                    <a:pt x="316400" y="117422"/>
                    <a:pt x="240499" y="114892"/>
                    <a:pt x="165269" y="107600"/>
                  </a:cubicBezTo>
                  <a:cubicBezTo>
                    <a:pt x="118687" y="103433"/>
                    <a:pt x="65706" y="110130"/>
                    <a:pt x="24928" y="83490"/>
                  </a:cubicBezTo>
                  <a:cubicBezTo>
                    <a:pt x="6399" y="62952"/>
                    <a:pt x="10194" y="31551"/>
                    <a:pt x="0" y="6995"/>
                  </a:cubicBezTo>
                  <a:cubicBezTo>
                    <a:pt x="65334" y="46731"/>
                    <a:pt x="197415" y="31923"/>
                    <a:pt x="262079" y="38173"/>
                  </a:cubicBezTo>
                  <a:cubicBezTo>
                    <a:pt x="322427" y="38769"/>
                    <a:pt x="382849" y="37801"/>
                    <a:pt x="443198" y="36015"/>
                  </a:cubicBezTo>
                  <a:cubicBezTo>
                    <a:pt x="502653" y="36611"/>
                    <a:pt x="548862" y="26491"/>
                    <a:pt x="579595" y="0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7" name="Google Shape;2477;p25"/>
            <p:cNvSpPr/>
            <p:nvPr/>
          </p:nvSpPr>
          <p:spPr>
            <a:xfrm>
              <a:off x="2769081" y="7208081"/>
              <a:ext cx="3720597" cy="3415507"/>
            </a:xfrm>
            <a:custGeom>
              <a:rect b="b" l="l" r="r" t="t"/>
              <a:pathLst>
                <a:path extrusionOk="0" h="3415507" w="3720597">
                  <a:moveTo>
                    <a:pt x="3542701" y="946251"/>
                  </a:moveTo>
                  <a:cubicBezTo>
                    <a:pt x="3580874" y="833517"/>
                    <a:pt x="3615178" y="719518"/>
                    <a:pt x="3653872" y="606858"/>
                  </a:cubicBezTo>
                  <a:cubicBezTo>
                    <a:pt x="3669424" y="561169"/>
                    <a:pt x="3687581" y="513843"/>
                    <a:pt x="3706035" y="468452"/>
                  </a:cubicBezTo>
                  <a:cubicBezTo>
                    <a:pt x="3711095" y="453495"/>
                    <a:pt x="3720173" y="439134"/>
                    <a:pt x="3720769" y="423209"/>
                  </a:cubicBezTo>
                  <a:cubicBezTo>
                    <a:pt x="3719578" y="398281"/>
                    <a:pt x="3690781" y="394561"/>
                    <a:pt x="3670838" y="395826"/>
                  </a:cubicBezTo>
                  <a:cubicBezTo>
                    <a:pt x="3638916" y="396644"/>
                    <a:pt x="3607142" y="399770"/>
                    <a:pt x="3575442" y="403118"/>
                  </a:cubicBezTo>
                  <a:cubicBezTo>
                    <a:pt x="3513829" y="409518"/>
                    <a:pt x="3451770" y="409071"/>
                    <a:pt x="3389859" y="411899"/>
                  </a:cubicBezTo>
                  <a:cubicBezTo>
                    <a:pt x="3309792" y="415843"/>
                    <a:pt x="3229650" y="415247"/>
                    <a:pt x="3149583" y="419414"/>
                  </a:cubicBezTo>
                  <a:cubicBezTo>
                    <a:pt x="2990267" y="433106"/>
                    <a:pt x="2830951" y="447914"/>
                    <a:pt x="2671486" y="460862"/>
                  </a:cubicBezTo>
                  <a:cubicBezTo>
                    <a:pt x="2576090" y="470387"/>
                    <a:pt x="2480247" y="473512"/>
                    <a:pt x="2384405" y="475075"/>
                  </a:cubicBezTo>
                  <a:cubicBezTo>
                    <a:pt x="2387009" y="469791"/>
                    <a:pt x="2389539" y="464508"/>
                    <a:pt x="2392069" y="459448"/>
                  </a:cubicBezTo>
                  <a:cubicBezTo>
                    <a:pt x="2424141" y="396049"/>
                    <a:pt x="2442595" y="325953"/>
                    <a:pt x="2450929" y="255559"/>
                  </a:cubicBezTo>
                  <a:cubicBezTo>
                    <a:pt x="2467002" y="143272"/>
                    <a:pt x="2395715" y="82180"/>
                    <a:pt x="2291539" y="64693"/>
                  </a:cubicBezTo>
                  <a:cubicBezTo>
                    <a:pt x="2254630" y="-24676"/>
                    <a:pt x="2129097" y="-24527"/>
                    <a:pt x="2132892" y="84412"/>
                  </a:cubicBezTo>
                  <a:cubicBezTo>
                    <a:pt x="2054388" y="104801"/>
                    <a:pt x="1984068" y="156964"/>
                    <a:pt x="1943961" y="227655"/>
                  </a:cubicBezTo>
                  <a:cubicBezTo>
                    <a:pt x="1922679" y="270665"/>
                    <a:pt x="1914940" y="319033"/>
                    <a:pt x="1903480" y="365168"/>
                  </a:cubicBezTo>
                  <a:cubicBezTo>
                    <a:pt x="1841793" y="364722"/>
                    <a:pt x="1779808" y="361968"/>
                    <a:pt x="1718418" y="369782"/>
                  </a:cubicBezTo>
                  <a:cubicBezTo>
                    <a:pt x="1697880" y="373353"/>
                    <a:pt x="1669976" y="373353"/>
                    <a:pt x="1661270" y="396272"/>
                  </a:cubicBezTo>
                  <a:cubicBezTo>
                    <a:pt x="1651596" y="422317"/>
                    <a:pt x="1674515" y="443970"/>
                    <a:pt x="1697062" y="452379"/>
                  </a:cubicBezTo>
                  <a:cubicBezTo>
                    <a:pt x="1744313" y="470908"/>
                    <a:pt x="1794913" y="479018"/>
                    <a:pt x="1844621" y="488394"/>
                  </a:cubicBezTo>
                  <a:cubicBezTo>
                    <a:pt x="1849234" y="489436"/>
                    <a:pt x="1853922" y="490478"/>
                    <a:pt x="1858610" y="491445"/>
                  </a:cubicBezTo>
                  <a:cubicBezTo>
                    <a:pt x="1747513" y="492636"/>
                    <a:pt x="1636416" y="493603"/>
                    <a:pt x="1525245" y="494050"/>
                  </a:cubicBezTo>
                  <a:cubicBezTo>
                    <a:pt x="1408046" y="497845"/>
                    <a:pt x="1290698" y="500747"/>
                    <a:pt x="1173425" y="500821"/>
                  </a:cubicBezTo>
                  <a:cubicBezTo>
                    <a:pt x="1099311" y="498291"/>
                    <a:pt x="1025419" y="493008"/>
                    <a:pt x="951156" y="491148"/>
                  </a:cubicBezTo>
                  <a:cubicBezTo>
                    <a:pt x="917448" y="488766"/>
                    <a:pt x="882474" y="484599"/>
                    <a:pt x="848468" y="488990"/>
                  </a:cubicBezTo>
                  <a:cubicBezTo>
                    <a:pt x="800695" y="486534"/>
                    <a:pt x="752253" y="488766"/>
                    <a:pt x="704778" y="493306"/>
                  </a:cubicBezTo>
                  <a:cubicBezTo>
                    <a:pt x="691607" y="495538"/>
                    <a:pt x="678362" y="497398"/>
                    <a:pt x="665042" y="499035"/>
                  </a:cubicBezTo>
                  <a:cubicBezTo>
                    <a:pt x="654625" y="499333"/>
                    <a:pt x="644133" y="499928"/>
                    <a:pt x="633715" y="500747"/>
                  </a:cubicBezTo>
                  <a:cubicBezTo>
                    <a:pt x="624116" y="501863"/>
                    <a:pt x="613921" y="501491"/>
                    <a:pt x="604620" y="504467"/>
                  </a:cubicBezTo>
                  <a:cubicBezTo>
                    <a:pt x="604322" y="503798"/>
                    <a:pt x="604025" y="503128"/>
                    <a:pt x="603504" y="502607"/>
                  </a:cubicBezTo>
                  <a:cubicBezTo>
                    <a:pt x="599188" y="498366"/>
                    <a:pt x="593458" y="502384"/>
                    <a:pt x="590854" y="506551"/>
                  </a:cubicBezTo>
                  <a:cubicBezTo>
                    <a:pt x="552680" y="582302"/>
                    <a:pt x="529241" y="664304"/>
                    <a:pt x="496574" y="742437"/>
                  </a:cubicBezTo>
                  <a:cubicBezTo>
                    <a:pt x="457359" y="834856"/>
                    <a:pt x="429826" y="930029"/>
                    <a:pt x="395746" y="1024160"/>
                  </a:cubicBezTo>
                  <a:cubicBezTo>
                    <a:pt x="312107" y="981150"/>
                    <a:pt x="276017" y="900860"/>
                    <a:pt x="271106" y="807696"/>
                  </a:cubicBezTo>
                  <a:cubicBezTo>
                    <a:pt x="267236" y="715723"/>
                    <a:pt x="265004" y="623154"/>
                    <a:pt x="283904" y="532521"/>
                  </a:cubicBezTo>
                  <a:cubicBezTo>
                    <a:pt x="338523" y="493975"/>
                    <a:pt x="404898" y="465475"/>
                    <a:pt x="440988" y="406467"/>
                  </a:cubicBezTo>
                  <a:cubicBezTo>
                    <a:pt x="466065" y="372684"/>
                    <a:pt x="470381" y="319256"/>
                    <a:pt x="417251" y="314791"/>
                  </a:cubicBezTo>
                  <a:cubicBezTo>
                    <a:pt x="378110" y="313824"/>
                    <a:pt x="340681" y="331088"/>
                    <a:pt x="304963" y="345449"/>
                  </a:cubicBezTo>
                  <a:cubicBezTo>
                    <a:pt x="303475" y="289342"/>
                    <a:pt x="340383" y="124966"/>
                    <a:pt x="302507" y="90439"/>
                  </a:cubicBezTo>
                  <a:cubicBezTo>
                    <a:pt x="266939" y="66404"/>
                    <a:pt x="228095" y="109935"/>
                    <a:pt x="214552" y="140667"/>
                  </a:cubicBezTo>
                  <a:cubicBezTo>
                    <a:pt x="203019" y="65511"/>
                    <a:pt x="146466" y="53159"/>
                    <a:pt x="119975" y="128464"/>
                  </a:cubicBezTo>
                  <a:cubicBezTo>
                    <a:pt x="112683" y="104726"/>
                    <a:pt x="81950" y="80915"/>
                    <a:pt x="63571" y="108075"/>
                  </a:cubicBezTo>
                  <a:cubicBezTo>
                    <a:pt x="53227" y="121618"/>
                    <a:pt x="48539" y="138286"/>
                    <a:pt x="46307" y="154880"/>
                  </a:cubicBezTo>
                  <a:cubicBezTo>
                    <a:pt x="38345" y="198113"/>
                    <a:pt x="37824" y="242165"/>
                    <a:pt x="37303" y="285919"/>
                  </a:cubicBezTo>
                  <a:cubicBezTo>
                    <a:pt x="39238" y="469419"/>
                    <a:pt x="51814" y="653887"/>
                    <a:pt x="87680" y="834112"/>
                  </a:cubicBezTo>
                  <a:cubicBezTo>
                    <a:pt x="109036" y="924002"/>
                    <a:pt x="138057" y="1013073"/>
                    <a:pt x="187615" y="1091578"/>
                  </a:cubicBezTo>
                  <a:cubicBezTo>
                    <a:pt x="218050" y="1144038"/>
                    <a:pt x="251535" y="1196722"/>
                    <a:pt x="302061" y="1231993"/>
                  </a:cubicBezTo>
                  <a:cubicBezTo>
                    <a:pt x="303921" y="1233258"/>
                    <a:pt x="305930" y="1234002"/>
                    <a:pt x="307865" y="1234374"/>
                  </a:cubicBezTo>
                  <a:cubicBezTo>
                    <a:pt x="292983" y="1269720"/>
                    <a:pt x="278919" y="1305363"/>
                    <a:pt x="266715" y="1341825"/>
                  </a:cubicBezTo>
                  <a:cubicBezTo>
                    <a:pt x="194982" y="1565730"/>
                    <a:pt x="108664" y="1782418"/>
                    <a:pt x="32541" y="2005133"/>
                  </a:cubicBezTo>
                  <a:cubicBezTo>
                    <a:pt x="22495" y="2034005"/>
                    <a:pt x="12078" y="2062877"/>
                    <a:pt x="2776" y="2091972"/>
                  </a:cubicBezTo>
                  <a:cubicBezTo>
                    <a:pt x="-944" y="2102687"/>
                    <a:pt x="-1837" y="2115114"/>
                    <a:pt x="5901" y="2124341"/>
                  </a:cubicBezTo>
                  <a:cubicBezTo>
                    <a:pt x="29639" y="2145399"/>
                    <a:pt x="66547" y="2137660"/>
                    <a:pt x="96089" y="2140711"/>
                  </a:cubicBezTo>
                  <a:cubicBezTo>
                    <a:pt x="128532" y="2141381"/>
                    <a:pt x="160976" y="2141307"/>
                    <a:pt x="193419" y="2141456"/>
                  </a:cubicBezTo>
                  <a:cubicBezTo>
                    <a:pt x="525520" y="2137140"/>
                    <a:pt x="857620" y="2141158"/>
                    <a:pt x="1189647" y="2137512"/>
                  </a:cubicBezTo>
                  <a:cubicBezTo>
                    <a:pt x="1144851" y="2187442"/>
                    <a:pt x="1125578" y="2259919"/>
                    <a:pt x="1126843" y="2326072"/>
                  </a:cubicBezTo>
                  <a:cubicBezTo>
                    <a:pt x="1130340" y="2370644"/>
                    <a:pt x="1147678" y="2413357"/>
                    <a:pt x="1165686" y="2453837"/>
                  </a:cubicBezTo>
                  <a:cubicBezTo>
                    <a:pt x="1142693" y="2460236"/>
                    <a:pt x="1119923" y="2468645"/>
                    <a:pt x="1102585" y="2485164"/>
                  </a:cubicBezTo>
                  <a:cubicBezTo>
                    <a:pt x="1068132" y="2517682"/>
                    <a:pt x="1094325" y="2562255"/>
                    <a:pt x="1129968" y="2580040"/>
                  </a:cubicBezTo>
                  <a:cubicBezTo>
                    <a:pt x="1098343" y="2604000"/>
                    <a:pt x="1073936" y="2651847"/>
                    <a:pt x="1109877" y="2683249"/>
                  </a:cubicBezTo>
                  <a:cubicBezTo>
                    <a:pt x="1076020" y="2707879"/>
                    <a:pt x="1056226" y="2762870"/>
                    <a:pt x="1094548" y="2792560"/>
                  </a:cubicBezTo>
                  <a:cubicBezTo>
                    <a:pt x="1098194" y="2795164"/>
                    <a:pt x="1101989" y="2797546"/>
                    <a:pt x="1105784" y="2799778"/>
                  </a:cubicBezTo>
                  <a:cubicBezTo>
                    <a:pt x="991711" y="2813321"/>
                    <a:pt x="830014" y="2863921"/>
                    <a:pt x="782539" y="2949123"/>
                  </a:cubicBezTo>
                  <a:cubicBezTo>
                    <a:pt x="754560" y="2991389"/>
                    <a:pt x="739975" y="3048314"/>
                    <a:pt x="763713" y="3095640"/>
                  </a:cubicBezTo>
                  <a:cubicBezTo>
                    <a:pt x="768698" y="3105165"/>
                    <a:pt x="775767" y="3113201"/>
                    <a:pt x="784474" y="3119973"/>
                  </a:cubicBezTo>
                  <a:cubicBezTo>
                    <a:pt x="781348" y="3121610"/>
                    <a:pt x="778967" y="3126223"/>
                    <a:pt x="778669" y="3130241"/>
                  </a:cubicBezTo>
                  <a:cubicBezTo>
                    <a:pt x="768549" y="3218568"/>
                    <a:pt x="795859" y="3248408"/>
                    <a:pt x="882772" y="3258081"/>
                  </a:cubicBezTo>
                  <a:cubicBezTo>
                    <a:pt x="970950" y="3265001"/>
                    <a:pt x="1059351" y="3272963"/>
                    <a:pt x="1148050" y="3273931"/>
                  </a:cubicBezTo>
                  <a:cubicBezTo>
                    <a:pt x="1193144" y="3275047"/>
                    <a:pt x="1237940" y="3272219"/>
                    <a:pt x="1282662" y="3266713"/>
                  </a:cubicBezTo>
                  <a:cubicBezTo>
                    <a:pt x="1310864" y="3264555"/>
                    <a:pt x="1345391" y="3265522"/>
                    <a:pt x="1369798" y="3247663"/>
                  </a:cubicBezTo>
                  <a:cubicBezTo>
                    <a:pt x="1409608" y="3216485"/>
                    <a:pt x="1409906" y="3159932"/>
                    <a:pt x="1411320" y="3113573"/>
                  </a:cubicBezTo>
                  <a:cubicBezTo>
                    <a:pt x="1410948" y="3101890"/>
                    <a:pt x="1402688" y="3095789"/>
                    <a:pt x="1393982" y="3095193"/>
                  </a:cubicBezTo>
                  <a:cubicBezTo>
                    <a:pt x="1409906" y="3070265"/>
                    <a:pt x="1417868" y="3036408"/>
                    <a:pt x="1417049" y="2991761"/>
                  </a:cubicBezTo>
                  <a:cubicBezTo>
                    <a:pt x="1417719" y="2962889"/>
                    <a:pt x="1410725" y="2934687"/>
                    <a:pt x="1407153" y="2906187"/>
                  </a:cubicBezTo>
                  <a:cubicBezTo>
                    <a:pt x="1402465" y="2878208"/>
                    <a:pt x="1400530" y="2849113"/>
                    <a:pt x="1391005" y="2822399"/>
                  </a:cubicBezTo>
                  <a:cubicBezTo>
                    <a:pt x="1390782" y="2821953"/>
                    <a:pt x="1390484" y="2821506"/>
                    <a:pt x="1390261" y="2821134"/>
                  </a:cubicBezTo>
                  <a:cubicBezTo>
                    <a:pt x="1395619" y="2816818"/>
                    <a:pt x="1400232" y="2811461"/>
                    <a:pt x="1403730" y="2804689"/>
                  </a:cubicBezTo>
                  <a:cubicBezTo>
                    <a:pt x="1427467" y="2763390"/>
                    <a:pt x="1397554" y="2720306"/>
                    <a:pt x="1362506" y="2697462"/>
                  </a:cubicBezTo>
                  <a:cubicBezTo>
                    <a:pt x="1401497" y="2656312"/>
                    <a:pt x="1429030" y="2598940"/>
                    <a:pt x="1365854" y="2564711"/>
                  </a:cubicBezTo>
                  <a:cubicBezTo>
                    <a:pt x="1396512" y="2527728"/>
                    <a:pt x="1393387" y="2483006"/>
                    <a:pt x="1357594" y="2450860"/>
                  </a:cubicBezTo>
                  <a:cubicBezTo>
                    <a:pt x="1353799" y="2440219"/>
                    <a:pt x="1339735" y="2435011"/>
                    <a:pt x="1321207" y="2433225"/>
                  </a:cubicBezTo>
                  <a:cubicBezTo>
                    <a:pt x="1323960" y="2429727"/>
                    <a:pt x="1325448" y="2425337"/>
                    <a:pt x="1324704" y="2420426"/>
                  </a:cubicBezTo>
                  <a:cubicBezTo>
                    <a:pt x="1323067" y="2407999"/>
                    <a:pt x="1321132" y="2395647"/>
                    <a:pt x="1319793" y="2383220"/>
                  </a:cubicBezTo>
                  <a:cubicBezTo>
                    <a:pt x="1312352" y="2302409"/>
                    <a:pt x="1305134" y="2208724"/>
                    <a:pt x="1357222" y="2140042"/>
                  </a:cubicBezTo>
                  <a:cubicBezTo>
                    <a:pt x="1358413" y="2138554"/>
                    <a:pt x="1359678" y="2136842"/>
                    <a:pt x="1360868" y="2135056"/>
                  </a:cubicBezTo>
                  <a:cubicBezTo>
                    <a:pt x="1376569" y="2134759"/>
                    <a:pt x="1392270" y="2134535"/>
                    <a:pt x="1407897" y="2134163"/>
                  </a:cubicBezTo>
                  <a:cubicBezTo>
                    <a:pt x="1642294" y="2124490"/>
                    <a:pt x="1876766" y="2114444"/>
                    <a:pt x="2111313" y="2107524"/>
                  </a:cubicBezTo>
                  <a:cubicBezTo>
                    <a:pt x="2131702" y="2203887"/>
                    <a:pt x="2164443" y="2297944"/>
                    <a:pt x="2188478" y="2393712"/>
                  </a:cubicBezTo>
                  <a:cubicBezTo>
                    <a:pt x="2215043" y="2486429"/>
                    <a:pt x="2240715" y="2580040"/>
                    <a:pt x="2275466" y="2669929"/>
                  </a:cubicBezTo>
                  <a:cubicBezTo>
                    <a:pt x="2271299" y="2674543"/>
                    <a:pt x="2267355" y="2679231"/>
                    <a:pt x="2264155" y="2683695"/>
                  </a:cubicBezTo>
                  <a:cubicBezTo>
                    <a:pt x="2251356" y="2689648"/>
                    <a:pt x="2244138" y="2704233"/>
                    <a:pt x="2238334" y="2716437"/>
                  </a:cubicBezTo>
                  <a:cubicBezTo>
                    <a:pt x="2214820" y="2762349"/>
                    <a:pt x="2250538" y="2814512"/>
                    <a:pt x="2297268" y="2825301"/>
                  </a:cubicBezTo>
                  <a:cubicBezTo>
                    <a:pt x="2254481" y="2886617"/>
                    <a:pt x="2297938" y="2936770"/>
                    <a:pt x="2363346" y="2945402"/>
                  </a:cubicBezTo>
                  <a:cubicBezTo>
                    <a:pt x="2349431" y="2985733"/>
                    <a:pt x="2372722" y="3016168"/>
                    <a:pt x="2408812" y="3026288"/>
                  </a:cubicBezTo>
                  <a:cubicBezTo>
                    <a:pt x="2404273" y="3030380"/>
                    <a:pt x="2399882" y="3034473"/>
                    <a:pt x="2395567" y="3038194"/>
                  </a:cubicBezTo>
                  <a:cubicBezTo>
                    <a:pt x="2342957" y="3095193"/>
                    <a:pt x="2278517" y="3176972"/>
                    <a:pt x="2289381" y="3258900"/>
                  </a:cubicBezTo>
                  <a:cubicBezTo>
                    <a:pt x="2292208" y="3284795"/>
                    <a:pt x="2305975" y="3308086"/>
                    <a:pt x="2327033" y="3321629"/>
                  </a:cubicBezTo>
                  <a:cubicBezTo>
                    <a:pt x="2326810" y="3323861"/>
                    <a:pt x="2326736" y="3326317"/>
                    <a:pt x="2326810" y="3328847"/>
                  </a:cubicBezTo>
                  <a:cubicBezTo>
                    <a:pt x="2323164" y="3330707"/>
                    <a:pt x="2320336" y="3333981"/>
                    <a:pt x="2319741" y="3338520"/>
                  </a:cubicBezTo>
                  <a:cubicBezTo>
                    <a:pt x="2318550" y="3349905"/>
                    <a:pt x="2327256" y="3358835"/>
                    <a:pt x="2333581" y="3367318"/>
                  </a:cubicBezTo>
                  <a:cubicBezTo>
                    <a:pt x="2354491" y="3395520"/>
                    <a:pt x="2385223" y="3416951"/>
                    <a:pt x="2421090" y="3418662"/>
                  </a:cubicBezTo>
                  <a:cubicBezTo>
                    <a:pt x="2495353" y="3428559"/>
                    <a:pt x="2561356" y="3385772"/>
                    <a:pt x="2619249" y="3344622"/>
                  </a:cubicBezTo>
                  <a:cubicBezTo>
                    <a:pt x="2717026" y="3277651"/>
                    <a:pt x="2793894" y="3168638"/>
                    <a:pt x="2746716" y="3047272"/>
                  </a:cubicBezTo>
                  <a:cubicBezTo>
                    <a:pt x="2743070" y="3036854"/>
                    <a:pt x="2739871" y="3025097"/>
                    <a:pt x="2732355" y="3015721"/>
                  </a:cubicBezTo>
                  <a:cubicBezTo>
                    <a:pt x="2731611" y="3014680"/>
                    <a:pt x="2730792" y="3013787"/>
                    <a:pt x="2729899" y="3013043"/>
                  </a:cubicBezTo>
                  <a:cubicBezTo>
                    <a:pt x="2728783" y="2977027"/>
                    <a:pt x="2714198" y="2941607"/>
                    <a:pt x="2698795" y="2909312"/>
                  </a:cubicBezTo>
                  <a:cubicBezTo>
                    <a:pt x="2686368" y="2884236"/>
                    <a:pt x="2669254" y="2861912"/>
                    <a:pt x="2651767" y="2840109"/>
                  </a:cubicBezTo>
                  <a:cubicBezTo>
                    <a:pt x="2649683" y="2837207"/>
                    <a:pt x="2647079" y="2834231"/>
                    <a:pt x="2644177" y="2831552"/>
                  </a:cubicBezTo>
                  <a:cubicBezTo>
                    <a:pt x="2646037" y="2825078"/>
                    <a:pt x="2647153" y="2818753"/>
                    <a:pt x="2647749" y="2813767"/>
                  </a:cubicBezTo>
                  <a:cubicBezTo>
                    <a:pt x="2651469" y="2784226"/>
                    <a:pt x="2626764" y="2758851"/>
                    <a:pt x="2597669" y="2757958"/>
                  </a:cubicBezTo>
                  <a:cubicBezTo>
                    <a:pt x="2620886" y="2706465"/>
                    <a:pt x="2588517" y="2667697"/>
                    <a:pt x="2534717" y="2667027"/>
                  </a:cubicBezTo>
                  <a:cubicBezTo>
                    <a:pt x="2564258" y="2626324"/>
                    <a:pt x="2560463" y="2563520"/>
                    <a:pt x="2505473" y="2548861"/>
                  </a:cubicBezTo>
                  <a:cubicBezTo>
                    <a:pt x="2489475" y="2546629"/>
                    <a:pt x="2473848" y="2547149"/>
                    <a:pt x="2458594" y="2549754"/>
                  </a:cubicBezTo>
                  <a:cubicBezTo>
                    <a:pt x="2456063" y="2539634"/>
                    <a:pt x="2450557" y="2529514"/>
                    <a:pt x="2448250" y="2519915"/>
                  </a:cubicBezTo>
                  <a:cubicBezTo>
                    <a:pt x="2438354" y="2487992"/>
                    <a:pt x="2428978" y="2455995"/>
                    <a:pt x="2417741" y="2424519"/>
                  </a:cubicBezTo>
                  <a:cubicBezTo>
                    <a:pt x="2387307" y="2325104"/>
                    <a:pt x="2371904" y="2222193"/>
                    <a:pt x="2343999" y="2121885"/>
                  </a:cubicBezTo>
                  <a:cubicBezTo>
                    <a:pt x="2342734" y="2119132"/>
                    <a:pt x="2340948" y="2110426"/>
                    <a:pt x="2338567" y="2102092"/>
                  </a:cubicBezTo>
                  <a:cubicBezTo>
                    <a:pt x="2427192" y="2100455"/>
                    <a:pt x="2515742" y="2099338"/>
                    <a:pt x="2604367" y="2099115"/>
                  </a:cubicBezTo>
                  <a:cubicBezTo>
                    <a:pt x="2773877" y="2099413"/>
                    <a:pt x="2943090" y="2086242"/>
                    <a:pt x="3112675" y="2088177"/>
                  </a:cubicBezTo>
                  <a:cubicBezTo>
                    <a:pt x="3168186" y="2096287"/>
                    <a:pt x="3214544" y="1942552"/>
                    <a:pt x="3231436" y="1897756"/>
                  </a:cubicBezTo>
                  <a:cubicBezTo>
                    <a:pt x="3256513" y="1823865"/>
                    <a:pt x="3279729" y="1749453"/>
                    <a:pt x="3305178" y="1675637"/>
                  </a:cubicBezTo>
                  <a:cubicBezTo>
                    <a:pt x="3330701" y="1601671"/>
                    <a:pt x="3358978" y="1528673"/>
                    <a:pt x="3383757" y="1454485"/>
                  </a:cubicBezTo>
                  <a:cubicBezTo>
                    <a:pt x="3398714" y="1493030"/>
                    <a:pt x="3415903" y="1530906"/>
                    <a:pt x="3428702" y="1570121"/>
                  </a:cubicBezTo>
                  <a:cubicBezTo>
                    <a:pt x="3445370" y="1619902"/>
                    <a:pt x="3457202" y="1670205"/>
                    <a:pt x="3461220" y="1723037"/>
                  </a:cubicBezTo>
                  <a:cubicBezTo>
                    <a:pt x="3467471" y="1862485"/>
                    <a:pt x="3464345" y="2006100"/>
                    <a:pt x="3416350" y="2138628"/>
                  </a:cubicBezTo>
                  <a:cubicBezTo>
                    <a:pt x="3402732" y="2158347"/>
                    <a:pt x="3377060" y="2165714"/>
                    <a:pt x="3358755" y="2180671"/>
                  </a:cubicBezTo>
                  <a:cubicBezTo>
                    <a:pt x="3317754" y="2209617"/>
                    <a:pt x="3275785" y="2242507"/>
                    <a:pt x="3250113" y="2286559"/>
                  </a:cubicBezTo>
                  <a:cubicBezTo>
                    <a:pt x="3232701" y="2315207"/>
                    <a:pt x="3258447" y="2339019"/>
                    <a:pt x="3287096" y="2339912"/>
                  </a:cubicBezTo>
                  <a:cubicBezTo>
                    <a:pt x="3313364" y="2342145"/>
                    <a:pt x="3338664" y="2332545"/>
                    <a:pt x="3362996" y="2323839"/>
                  </a:cubicBezTo>
                  <a:cubicBezTo>
                    <a:pt x="3348337" y="2380095"/>
                    <a:pt x="3262763" y="2508083"/>
                    <a:pt x="3280622" y="2556004"/>
                  </a:cubicBezTo>
                  <a:cubicBezTo>
                    <a:pt x="3304880" y="2593806"/>
                    <a:pt x="3351016" y="2566348"/>
                    <a:pt x="3370884" y="2538443"/>
                  </a:cubicBezTo>
                  <a:cubicBezTo>
                    <a:pt x="3367982" y="2558311"/>
                    <a:pt x="3383311" y="2578030"/>
                    <a:pt x="3404146" y="2577063"/>
                  </a:cubicBezTo>
                  <a:cubicBezTo>
                    <a:pt x="3424460" y="2576989"/>
                    <a:pt x="3440087" y="2560246"/>
                    <a:pt x="3451621" y="2545289"/>
                  </a:cubicBezTo>
                  <a:cubicBezTo>
                    <a:pt x="3451695" y="2558981"/>
                    <a:pt x="3459285" y="2572226"/>
                    <a:pt x="3472456" y="2577063"/>
                  </a:cubicBezTo>
                  <a:cubicBezTo>
                    <a:pt x="3568299" y="2603033"/>
                    <a:pt x="3611979" y="2365808"/>
                    <a:pt x="3622247" y="2297646"/>
                  </a:cubicBezTo>
                  <a:cubicBezTo>
                    <a:pt x="3638767" y="2163109"/>
                    <a:pt x="3652756" y="2028275"/>
                    <a:pt x="3668234" y="1893589"/>
                  </a:cubicBezTo>
                  <a:cubicBezTo>
                    <a:pt x="3682447" y="1723558"/>
                    <a:pt x="3656328" y="1546606"/>
                    <a:pt x="3571722" y="1396815"/>
                  </a:cubicBezTo>
                  <a:cubicBezTo>
                    <a:pt x="3545231" y="1337881"/>
                    <a:pt x="3500658" y="1291374"/>
                    <a:pt x="3462411" y="1240550"/>
                  </a:cubicBezTo>
                  <a:cubicBezTo>
                    <a:pt x="3459285" y="1235341"/>
                    <a:pt x="3454002" y="1231844"/>
                    <a:pt x="3448272" y="1230877"/>
                  </a:cubicBezTo>
                  <a:cubicBezTo>
                    <a:pt x="3451323" y="1219864"/>
                    <a:pt x="3454374" y="1208851"/>
                    <a:pt x="3457574" y="1197838"/>
                  </a:cubicBezTo>
                  <a:cubicBezTo>
                    <a:pt x="3482725" y="1113008"/>
                    <a:pt x="3514424" y="1030262"/>
                    <a:pt x="3542701" y="946251"/>
                  </a:cubicBezTo>
                  <a:close/>
                  <a:moveTo>
                    <a:pt x="2291613" y="110903"/>
                  </a:moveTo>
                  <a:cubicBezTo>
                    <a:pt x="2335590" y="115963"/>
                    <a:pt x="2386042" y="129654"/>
                    <a:pt x="2404868" y="174674"/>
                  </a:cubicBezTo>
                  <a:cubicBezTo>
                    <a:pt x="2435377" y="243877"/>
                    <a:pt x="2384330" y="410783"/>
                    <a:pt x="2338790" y="476116"/>
                  </a:cubicBezTo>
                  <a:cubicBezTo>
                    <a:pt x="2306644" y="477158"/>
                    <a:pt x="2274573" y="478721"/>
                    <a:pt x="2242501" y="480507"/>
                  </a:cubicBezTo>
                  <a:cubicBezTo>
                    <a:pt x="2243171" y="478721"/>
                    <a:pt x="2243841" y="477009"/>
                    <a:pt x="2244510" y="475372"/>
                  </a:cubicBezTo>
                  <a:cubicBezTo>
                    <a:pt x="2253291" y="454909"/>
                    <a:pt x="2261327" y="434222"/>
                    <a:pt x="2268843" y="413313"/>
                  </a:cubicBezTo>
                  <a:cubicBezTo>
                    <a:pt x="2308579" y="315163"/>
                    <a:pt x="2320932" y="194765"/>
                    <a:pt x="2253737" y="107703"/>
                  </a:cubicBezTo>
                  <a:cubicBezTo>
                    <a:pt x="2266462" y="108224"/>
                    <a:pt x="2279112" y="109340"/>
                    <a:pt x="2291613" y="110903"/>
                  </a:cubicBezTo>
                  <a:close/>
                  <a:moveTo>
                    <a:pt x="2252547" y="73250"/>
                  </a:moveTo>
                  <a:cubicBezTo>
                    <a:pt x="2224940" y="71464"/>
                    <a:pt x="2197035" y="70795"/>
                    <a:pt x="2169726" y="75929"/>
                  </a:cubicBezTo>
                  <a:cubicBezTo>
                    <a:pt x="2172852" y="19674"/>
                    <a:pt x="2234986" y="31952"/>
                    <a:pt x="2252547" y="73250"/>
                  </a:cubicBezTo>
                  <a:close/>
                  <a:moveTo>
                    <a:pt x="1947458" y="342398"/>
                  </a:moveTo>
                  <a:cubicBezTo>
                    <a:pt x="1955643" y="308169"/>
                    <a:pt x="1963010" y="273418"/>
                    <a:pt x="1979008" y="241644"/>
                  </a:cubicBezTo>
                  <a:cubicBezTo>
                    <a:pt x="2012345" y="187770"/>
                    <a:pt x="2064285" y="145058"/>
                    <a:pt x="2124633" y="125190"/>
                  </a:cubicBezTo>
                  <a:cubicBezTo>
                    <a:pt x="2158267" y="112316"/>
                    <a:pt x="2193687" y="107256"/>
                    <a:pt x="2229405" y="106959"/>
                  </a:cubicBezTo>
                  <a:cubicBezTo>
                    <a:pt x="2229628" y="107405"/>
                    <a:pt x="2229851" y="107926"/>
                    <a:pt x="2230074" y="108373"/>
                  </a:cubicBezTo>
                  <a:cubicBezTo>
                    <a:pt x="2278963" y="190226"/>
                    <a:pt x="2278145" y="288970"/>
                    <a:pt x="2243096" y="375958"/>
                  </a:cubicBezTo>
                  <a:cubicBezTo>
                    <a:pt x="2230447" y="411527"/>
                    <a:pt x="2216308" y="446426"/>
                    <a:pt x="2200905" y="480804"/>
                  </a:cubicBezTo>
                  <a:cubicBezTo>
                    <a:pt x="2200682" y="481325"/>
                    <a:pt x="2200607" y="481846"/>
                    <a:pt x="2200384" y="482293"/>
                  </a:cubicBezTo>
                  <a:cubicBezTo>
                    <a:pt x="2198449" y="482293"/>
                    <a:pt x="2196515" y="482293"/>
                    <a:pt x="2194580" y="482293"/>
                  </a:cubicBezTo>
                  <a:cubicBezTo>
                    <a:pt x="2175456" y="482367"/>
                    <a:pt x="2156332" y="482218"/>
                    <a:pt x="2137134" y="481846"/>
                  </a:cubicBezTo>
                  <a:cubicBezTo>
                    <a:pt x="2136241" y="480804"/>
                    <a:pt x="2135274" y="479763"/>
                    <a:pt x="2134157" y="478870"/>
                  </a:cubicBezTo>
                  <a:cubicBezTo>
                    <a:pt x="2105583" y="443152"/>
                    <a:pt x="2068972" y="413610"/>
                    <a:pt x="2027674" y="394040"/>
                  </a:cubicBezTo>
                  <a:cubicBezTo>
                    <a:pt x="2000886" y="380943"/>
                    <a:pt x="1971121" y="371568"/>
                    <a:pt x="1941207" y="371344"/>
                  </a:cubicBezTo>
                  <a:cubicBezTo>
                    <a:pt x="1943514" y="363010"/>
                    <a:pt x="1945225" y="353337"/>
                    <a:pt x="1947458" y="342398"/>
                  </a:cubicBezTo>
                  <a:close/>
                  <a:moveTo>
                    <a:pt x="1838668" y="449105"/>
                  </a:moveTo>
                  <a:cubicBezTo>
                    <a:pt x="1792086" y="439580"/>
                    <a:pt x="1742304" y="434743"/>
                    <a:pt x="1699220" y="411601"/>
                  </a:cubicBezTo>
                  <a:cubicBezTo>
                    <a:pt x="1761726" y="399919"/>
                    <a:pt x="1825869" y="401779"/>
                    <a:pt x="1889119" y="403490"/>
                  </a:cubicBezTo>
                  <a:cubicBezTo>
                    <a:pt x="1909880" y="405053"/>
                    <a:pt x="1922009" y="401556"/>
                    <a:pt x="1929748" y="393966"/>
                  </a:cubicBezTo>
                  <a:cubicBezTo>
                    <a:pt x="1935180" y="394561"/>
                    <a:pt x="1940612" y="395231"/>
                    <a:pt x="1945895" y="396496"/>
                  </a:cubicBezTo>
                  <a:cubicBezTo>
                    <a:pt x="1990468" y="406169"/>
                    <a:pt x="2032362" y="431172"/>
                    <a:pt x="2066814" y="461308"/>
                  </a:cubicBezTo>
                  <a:cubicBezTo>
                    <a:pt x="2073586" y="467410"/>
                    <a:pt x="2080134" y="473810"/>
                    <a:pt x="2086385" y="480432"/>
                  </a:cubicBezTo>
                  <a:cubicBezTo>
                    <a:pt x="2003044" y="476860"/>
                    <a:pt x="1920074" y="468005"/>
                    <a:pt x="1838668" y="449105"/>
                  </a:cubicBezTo>
                  <a:close/>
                  <a:moveTo>
                    <a:pt x="599560" y="535944"/>
                  </a:moveTo>
                  <a:cubicBezTo>
                    <a:pt x="599486" y="535944"/>
                    <a:pt x="599411" y="535944"/>
                    <a:pt x="599411" y="535944"/>
                  </a:cubicBezTo>
                  <a:cubicBezTo>
                    <a:pt x="599560" y="535944"/>
                    <a:pt x="599634" y="535869"/>
                    <a:pt x="599783" y="535869"/>
                  </a:cubicBezTo>
                  <a:cubicBezTo>
                    <a:pt x="599783" y="535869"/>
                    <a:pt x="599783" y="535944"/>
                    <a:pt x="599858" y="535944"/>
                  </a:cubicBezTo>
                  <a:cubicBezTo>
                    <a:pt x="599709" y="535944"/>
                    <a:pt x="599634" y="535944"/>
                    <a:pt x="599560" y="535944"/>
                  </a:cubicBezTo>
                  <a:close/>
                  <a:moveTo>
                    <a:pt x="321185" y="1199400"/>
                  </a:moveTo>
                  <a:cubicBezTo>
                    <a:pt x="303996" y="1186899"/>
                    <a:pt x="289262" y="1171198"/>
                    <a:pt x="274975" y="1155497"/>
                  </a:cubicBezTo>
                  <a:cubicBezTo>
                    <a:pt x="225193" y="1089196"/>
                    <a:pt x="181811" y="1015380"/>
                    <a:pt x="154725" y="936652"/>
                  </a:cubicBezTo>
                  <a:cubicBezTo>
                    <a:pt x="98247" y="782098"/>
                    <a:pt x="86043" y="615862"/>
                    <a:pt x="73393" y="453198"/>
                  </a:cubicBezTo>
                  <a:cubicBezTo>
                    <a:pt x="69970" y="398877"/>
                    <a:pt x="66994" y="343589"/>
                    <a:pt x="66175" y="288970"/>
                  </a:cubicBezTo>
                  <a:cubicBezTo>
                    <a:pt x="65952" y="260322"/>
                    <a:pt x="65505" y="231599"/>
                    <a:pt x="67142" y="202950"/>
                  </a:cubicBezTo>
                  <a:cubicBezTo>
                    <a:pt x="70789" y="176906"/>
                    <a:pt x="69003" y="147216"/>
                    <a:pt x="84480" y="124892"/>
                  </a:cubicBezTo>
                  <a:cubicBezTo>
                    <a:pt x="90136" y="130473"/>
                    <a:pt x="91847" y="138658"/>
                    <a:pt x="93633" y="146099"/>
                  </a:cubicBezTo>
                  <a:cubicBezTo>
                    <a:pt x="99586" y="175939"/>
                    <a:pt x="102637" y="206299"/>
                    <a:pt x="102265" y="236733"/>
                  </a:cubicBezTo>
                  <a:cubicBezTo>
                    <a:pt x="105390" y="253029"/>
                    <a:pt x="94005" y="288896"/>
                    <a:pt x="117966" y="290607"/>
                  </a:cubicBezTo>
                  <a:cubicBezTo>
                    <a:pt x="143564" y="290533"/>
                    <a:pt x="132104" y="234203"/>
                    <a:pt x="134634" y="216195"/>
                  </a:cubicBezTo>
                  <a:cubicBezTo>
                    <a:pt x="139917" y="179957"/>
                    <a:pt x="137387" y="134268"/>
                    <a:pt x="167971" y="108745"/>
                  </a:cubicBezTo>
                  <a:cubicBezTo>
                    <a:pt x="180769" y="125859"/>
                    <a:pt x="179728" y="149299"/>
                    <a:pt x="182034" y="169688"/>
                  </a:cubicBezTo>
                  <a:cubicBezTo>
                    <a:pt x="186425" y="212773"/>
                    <a:pt x="181365" y="256973"/>
                    <a:pt x="187467" y="299537"/>
                  </a:cubicBezTo>
                  <a:cubicBezTo>
                    <a:pt x="194164" y="317098"/>
                    <a:pt x="221398" y="313154"/>
                    <a:pt x="223556" y="294774"/>
                  </a:cubicBezTo>
                  <a:cubicBezTo>
                    <a:pt x="230625" y="242909"/>
                    <a:pt x="226905" y="152201"/>
                    <a:pt x="278472" y="122808"/>
                  </a:cubicBezTo>
                  <a:cubicBezTo>
                    <a:pt x="287104" y="179213"/>
                    <a:pt x="274305" y="236956"/>
                    <a:pt x="270882" y="293509"/>
                  </a:cubicBezTo>
                  <a:cubicBezTo>
                    <a:pt x="271031" y="321563"/>
                    <a:pt x="254661" y="369484"/>
                    <a:pt x="283979" y="386748"/>
                  </a:cubicBezTo>
                  <a:cubicBezTo>
                    <a:pt x="294397" y="392254"/>
                    <a:pt x="305484" y="386152"/>
                    <a:pt x="315529" y="382581"/>
                  </a:cubicBezTo>
                  <a:cubicBezTo>
                    <a:pt x="348866" y="370377"/>
                    <a:pt x="384361" y="349467"/>
                    <a:pt x="420599" y="354304"/>
                  </a:cubicBezTo>
                  <a:cubicBezTo>
                    <a:pt x="411372" y="426186"/>
                    <a:pt x="306972" y="465401"/>
                    <a:pt x="256000" y="506774"/>
                  </a:cubicBezTo>
                  <a:cubicBezTo>
                    <a:pt x="250717" y="511611"/>
                    <a:pt x="247368" y="518308"/>
                    <a:pt x="246773" y="525526"/>
                  </a:cubicBezTo>
                  <a:cubicBezTo>
                    <a:pt x="243945" y="543236"/>
                    <a:pt x="240969" y="560946"/>
                    <a:pt x="238588" y="578730"/>
                  </a:cubicBezTo>
                  <a:cubicBezTo>
                    <a:pt x="228691" y="640641"/>
                    <a:pt x="231890" y="703445"/>
                    <a:pt x="233230" y="765876"/>
                  </a:cubicBezTo>
                  <a:cubicBezTo>
                    <a:pt x="232039" y="875485"/>
                    <a:pt x="268724" y="1003027"/>
                    <a:pt x="380268" y="1045963"/>
                  </a:cubicBezTo>
                  <a:cubicBezTo>
                    <a:pt x="382351" y="1046856"/>
                    <a:pt x="384509" y="1047898"/>
                    <a:pt x="386742" y="1048940"/>
                  </a:cubicBezTo>
                  <a:cubicBezTo>
                    <a:pt x="385402" y="1052586"/>
                    <a:pt x="384063" y="1056232"/>
                    <a:pt x="382723" y="1059878"/>
                  </a:cubicBezTo>
                  <a:cubicBezTo>
                    <a:pt x="363823" y="1107278"/>
                    <a:pt x="342839" y="1153860"/>
                    <a:pt x="322524" y="1200665"/>
                  </a:cubicBezTo>
                  <a:cubicBezTo>
                    <a:pt x="322078" y="1200145"/>
                    <a:pt x="321631" y="1199772"/>
                    <a:pt x="321185" y="1199400"/>
                  </a:cubicBezTo>
                  <a:close/>
                  <a:moveTo>
                    <a:pt x="818554" y="2960508"/>
                  </a:moveTo>
                  <a:cubicBezTo>
                    <a:pt x="868485" y="2890561"/>
                    <a:pt x="971545" y="2863177"/>
                    <a:pt x="1050794" y="2840184"/>
                  </a:cubicBezTo>
                  <a:cubicBezTo>
                    <a:pt x="1083833" y="2831403"/>
                    <a:pt x="1117690" y="2826269"/>
                    <a:pt x="1150878" y="2818232"/>
                  </a:cubicBezTo>
                  <a:cubicBezTo>
                    <a:pt x="1175732" y="2824780"/>
                    <a:pt x="1201999" y="2827310"/>
                    <a:pt x="1228415" y="2829022"/>
                  </a:cubicBezTo>
                  <a:cubicBezTo>
                    <a:pt x="1220676" y="2839812"/>
                    <a:pt x="1214203" y="2852015"/>
                    <a:pt x="1205645" y="2861763"/>
                  </a:cubicBezTo>
                  <a:cubicBezTo>
                    <a:pt x="1161147" y="2902243"/>
                    <a:pt x="1097525" y="2896811"/>
                    <a:pt x="1043427" y="2914670"/>
                  </a:cubicBezTo>
                  <a:cubicBezTo>
                    <a:pt x="984493" y="2931189"/>
                    <a:pt x="935976" y="2974869"/>
                    <a:pt x="918564" y="3034250"/>
                  </a:cubicBezTo>
                  <a:cubicBezTo>
                    <a:pt x="912909" y="3053820"/>
                    <a:pt x="897729" y="3100700"/>
                    <a:pt x="914843" y="3115805"/>
                  </a:cubicBezTo>
                  <a:cubicBezTo>
                    <a:pt x="915067" y="3115954"/>
                    <a:pt x="915215" y="3116029"/>
                    <a:pt x="915439" y="3116177"/>
                  </a:cubicBezTo>
                  <a:cubicBezTo>
                    <a:pt x="862011" y="3114020"/>
                    <a:pt x="806202" y="3105834"/>
                    <a:pt x="793849" y="3071605"/>
                  </a:cubicBezTo>
                  <a:cubicBezTo>
                    <a:pt x="780679" y="3032390"/>
                    <a:pt x="796305" y="2993770"/>
                    <a:pt x="818554" y="2960508"/>
                  </a:cubicBezTo>
                  <a:close/>
                  <a:moveTo>
                    <a:pt x="1302381" y="3227944"/>
                  </a:moveTo>
                  <a:cubicBezTo>
                    <a:pt x="1263463" y="3229432"/>
                    <a:pt x="1224918" y="3236948"/>
                    <a:pt x="1185926" y="3236427"/>
                  </a:cubicBezTo>
                  <a:cubicBezTo>
                    <a:pt x="1110249" y="3237023"/>
                    <a:pt x="1034423" y="3234493"/>
                    <a:pt x="959118" y="3227200"/>
                  </a:cubicBezTo>
                  <a:cubicBezTo>
                    <a:pt x="912611" y="3223033"/>
                    <a:pt x="859555" y="3229730"/>
                    <a:pt x="818852" y="3203091"/>
                  </a:cubicBezTo>
                  <a:cubicBezTo>
                    <a:pt x="800323" y="3182478"/>
                    <a:pt x="804118" y="3151002"/>
                    <a:pt x="793849" y="3126446"/>
                  </a:cubicBezTo>
                  <a:cubicBezTo>
                    <a:pt x="859109" y="3166257"/>
                    <a:pt x="991264" y="3151449"/>
                    <a:pt x="1056003" y="3157699"/>
                  </a:cubicBezTo>
                  <a:cubicBezTo>
                    <a:pt x="1116351" y="3158295"/>
                    <a:pt x="1176773" y="3157327"/>
                    <a:pt x="1237121" y="3155541"/>
                  </a:cubicBezTo>
                  <a:cubicBezTo>
                    <a:pt x="1296577" y="3156211"/>
                    <a:pt x="1342786" y="3146017"/>
                    <a:pt x="1373519" y="3119526"/>
                  </a:cubicBezTo>
                  <a:cubicBezTo>
                    <a:pt x="1370468" y="3173623"/>
                    <a:pt x="1373295" y="3229060"/>
                    <a:pt x="1302381" y="3227944"/>
                  </a:cubicBezTo>
                  <a:close/>
                  <a:moveTo>
                    <a:pt x="1359455" y="2848294"/>
                  </a:moveTo>
                  <a:cubicBezTo>
                    <a:pt x="1368607" y="2924120"/>
                    <a:pt x="1416603" y="3071158"/>
                    <a:pt x="1321132" y="3107099"/>
                  </a:cubicBezTo>
                  <a:cubicBezTo>
                    <a:pt x="1274774" y="3120493"/>
                    <a:pt x="1225736" y="3116773"/>
                    <a:pt x="1177964" y="3119228"/>
                  </a:cubicBezTo>
                  <a:cubicBezTo>
                    <a:pt x="1119997" y="3119824"/>
                    <a:pt x="1061881" y="3120642"/>
                    <a:pt x="1003914" y="3118261"/>
                  </a:cubicBezTo>
                  <a:cubicBezTo>
                    <a:pt x="987767" y="3116773"/>
                    <a:pt x="962839" y="3117219"/>
                    <a:pt x="935753" y="3116698"/>
                  </a:cubicBezTo>
                  <a:cubicBezTo>
                    <a:pt x="942301" y="3112308"/>
                    <a:pt x="946468" y="3103751"/>
                    <a:pt x="945352" y="3094524"/>
                  </a:cubicBezTo>
                  <a:cubicBezTo>
                    <a:pt x="949519" y="3009024"/>
                    <a:pt x="1002947" y="2956936"/>
                    <a:pt x="1085396" y="2942500"/>
                  </a:cubicBezTo>
                  <a:cubicBezTo>
                    <a:pt x="1136516" y="2934017"/>
                    <a:pt x="1190093" y="2925534"/>
                    <a:pt x="1228713" y="2887807"/>
                  </a:cubicBezTo>
                  <a:cubicBezTo>
                    <a:pt x="1242107" y="2870767"/>
                    <a:pt x="1251929" y="2850750"/>
                    <a:pt x="1260636" y="2830957"/>
                  </a:cubicBezTo>
                  <a:cubicBezTo>
                    <a:pt x="1277676" y="2832073"/>
                    <a:pt x="1294493" y="2833412"/>
                    <a:pt x="1310715" y="2835942"/>
                  </a:cubicBezTo>
                  <a:cubicBezTo>
                    <a:pt x="1324853" y="2837058"/>
                    <a:pt x="1341075" y="2837654"/>
                    <a:pt x="1356255" y="2835198"/>
                  </a:cubicBezTo>
                  <a:cubicBezTo>
                    <a:pt x="1356850" y="2839737"/>
                    <a:pt x="1358041" y="2844276"/>
                    <a:pt x="1359455" y="2848294"/>
                  </a:cubicBezTo>
                  <a:close/>
                  <a:moveTo>
                    <a:pt x="1338024" y="2484792"/>
                  </a:moveTo>
                  <a:cubicBezTo>
                    <a:pt x="1352609" y="2502353"/>
                    <a:pt x="1352460" y="2519989"/>
                    <a:pt x="1338694" y="2537997"/>
                  </a:cubicBezTo>
                  <a:cubicBezTo>
                    <a:pt x="1330360" y="2549382"/>
                    <a:pt x="1318454" y="2561437"/>
                    <a:pt x="1322993" y="2576765"/>
                  </a:cubicBezTo>
                  <a:cubicBezTo>
                    <a:pt x="1328202" y="2596708"/>
                    <a:pt x="1355585" y="2595145"/>
                    <a:pt x="1364143" y="2612706"/>
                  </a:cubicBezTo>
                  <a:cubicBezTo>
                    <a:pt x="1375081" y="2651549"/>
                    <a:pt x="1308036" y="2672831"/>
                    <a:pt x="1324407" y="2712418"/>
                  </a:cubicBezTo>
                  <a:cubicBezTo>
                    <a:pt x="1337131" y="2731170"/>
                    <a:pt x="1361910" y="2739356"/>
                    <a:pt x="1371807" y="2760860"/>
                  </a:cubicBezTo>
                  <a:cubicBezTo>
                    <a:pt x="1376718" y="2770757"/>
                    <a:pt x="1374039" y="2785640"/>
                    <a:pt x="1365482" y="2792709"/>
                  </a:cubicBezTo>
                  <a:cubicBezTo>
                    <a:pt x="1358190" y="2796504"/>
                    <a:pt x="1350228" y="2798215"/>
                    <a:pt x="1342117" y="2798885"/>
                  </a:cubicBezTo>
                  <a:cubicBezTo>
                    <a:pt x="1316221" y="2799852"/>
                    <a:pt x="1290624" y="2795983"/>
                    <a:pt x="1264951" y="2793230"/>
                  </a:cubicBezTo>
                  <a:cubicBezTo>
                    <a:pt x="1215468" y="2787054"/>
                    <a:pt x="1156310" y="2793602"/>
                    <a:pt x="1115607" y="2760488"/>
                  </a:cubicBezTo>
                  <a:cubicBezTo>
                    <a:pt x="1103329" y="2745383"/>
                    <a:pt x="1119997" y="2726259"/>
                    <a:pt x="1131084" y="2715618"/>
                  </a:cubicBezTo>
                  <a:cubicBezTo>
                    <a:pt x="1140014" y="2707358"/>
                    <a:pt x="1154524" y="2703935"/>
                    <a:pt x="1159510" y="2692178"/>
                  </a:cubicBezTo>
                  <a:cubicBezTo>
                    <a:pt x="1163081" y="2683770"/>
                    <a:pt x="1160254" y="2673203"/>
                    <a:pt x="1152813" y="2667846"/>
                  </a:cubicBezTo>
                  <a:cubicBezTo>
                    <a:pt x="1091348" y="2636667"/>
                    <a:pt x="1172755" y="2613227"/>
                    <a:pt x="1175880" y="2577435"/>
                  </a:cubicBezTo>
                  <a:cubicBezTo>
                    <a:pt x="1175732" y="2549903"/>
                    <a:pt x="1138823" y="2550349"/>
                    <a:pt x="1126620" y="2528993"/>
                  </a:cubicBezTo>
                  <a:cubicBezTo>
                    <a:pt x="1105933" y="2487620"/>
                    <a:pt x="1295609" y="2461650"/>
                    <a:pt x="1322993" y="2464403"/>
                  </a:cubicBezTo>
                  <a:cubicBezTo>
                    <a:pt x="1325597" y="2472663"/>
                    <a:pt x="1331997" y="2478765"/>
                    <a:pt x="1338024" y="2484792"/>
                  </a:cubicBezTo>
                  <a:close/>
                  <a:moveTo>
                    <a:pt x="1282513" y="2325476"/>
                  </a:moveTo>
                  <a:cubicBezTo>
                    <a:pt x="1282364" y="2353009"/>
                    <a:pt x="1285266" y="2380392"/>
                    <a:pt x="1287870" y="2407776"/>
                  </a:cubicBezTo>
                  <a:cubicBezTo>
                    <a:pt x="1289210" y="2415961"/>
                    <a:pt x="1288689" y="2425709"/>
                    <a:pt x="1293302" y="2432778"/>
                  </a:cubicBezTo>
                  <a:cubicBezTo>
                    <a:pt x="1258627" y="2434118"/>
                    <a:pt x="1218965" y="2441559"/>
                    <a:pt x="1198055" y="2446098"/>
                  </a:cubicBezTo>
                  <a:cubicBezTo>
                    <a:pt x="1198055" y="2443940"/>
                    <a:pt x="1197609" y="2441782"/>
                    <a:pt x="1196716" y="2439699"/>
                  </a:cubicBezTo>
                  <a:cubicBezTo>
                    <a:pt x="1184363" y="2411124"/>
                    <a:pt x="1171192" y="2382699"/>
                    <a:pt x="1162933" y="2352637"/>
                  </a:cubicBezTo>
                  <a:cubicBezTo>
                    <a:pt x="1144702" y="2278299"/>
                    <a:pt x="1168514" y="2195999"/>
                    <a:pt x="1217551" y="2137586"/>
                  </a:cubicBezTo>
                  <a:cubicBezTo>
                    <a:pt x="1257064" y="2137140"/>
                    <a:pt x="1296502" y="2136470"/>
                    <a:pt x="1336015" y="2135726"/>
                  </a:cubicBezTo>
                  <a:cubicBezTo>
                    <a:pt x="1286605" y="2181192"/>
                    <a:pt x="1284522" y="2261780"/>
                    <a:pt x="1282513" y="2325476"/>
                  </a:cubicBezTo>
                  <a:close/>
                  <a:moveTo>
                    <a:pt x="2353226" y="3143784"/>
                  </a:moveTo>
                  <a:lnTo>
                    <a:pt x="2352929" y="3144380"/>
                  </a:lnTo>
                  <a:cubicBezTo>
                    <a:pt x="2352854" y="3144454"/>
                    <a:pt x="2352854" y="3144603"/>
                    <a:pt x="2352780" y="3144677"/>
                  </a:cubicBezTo>
                  <a:cubicBezTo>
                    <a:pt x="2374136" y="3101741"/>
                    <a:pt x="2405538" y="3066098"/>
                    <a:pt x="2438130" y="3031571"/>
                  </a:cubicBezTo>
                  <a:cubicBezTo>
                    <a:pt x="2462240" y="3034324"/>
                    <a:pt x="2486275" y="3030380"/>
                    <a:pt x="2508375" y="3021228"/>
                  </a:cubicBezTo>
                  <a:cubicBezTo>
                    <a:pt x="2495874" y="3035738"/>
                    <a:pt x="2481810" y="3049281"/>
                    <a:pt x="2469309" y="3063643"/>
                  </a:cubicBezTo>
                  <a:cubicBezTo>
                    <a:pt x="2419081" y="3117368"/>
                    <a:pt x="2435823" y="3198105"/>
                    <a:pt x="2454129" y="3261950"/>
                  </a:cubicBezTo>
                  <a:cubicBezTo>
                    <a:pt x="2457626" y="3270359"/>
                    <a:pt x="2464844" y="3273559"/>
                    <a:pt x="2471913" y="3273038"/>
                  </a:cubicBezTo>
                  <a:cubicBezTo>
                    <a:pt x="2353449" y="3339636"/>
                    <a:pt x="2277772" y="3278321"/>
                    <a:pt x="2353226" y="3143784"/>
                  </a:cubicBezTo>
                  <a:close/>
                  <a:moveTo>
                    <a:pt x="2716654" y="3075697"/>
                  </a:moveTo>
                  <a:cubicBezTo>
                    <a:pt x="2747610" y="3197138"/>
                    <a:pt x="2651841" y="3285093"/>
                    <a:pt x="2546548" y="3347301"/>
                  </a:cubicBezTo>
                  <a:cubicBezTo>
                    <a:pt x="2501008" y="3376991"/>
                    <a:pt x="2438502" y="3398496"/>
                    <a:pt x="2387307" y="3370518"/>
                  </a:cubicBezTo>
                  <a:cubicBezTo>
                    <a:pt x="2369820" y="3359728"/>
                    <a:pt x="2359105" y="3340455"/>
                    <a:pt x="2341841" y="3329665"/>
                  </a:cubicBezTo>
                  <a:cubicBezTo>
                    <a:pt x="2341767" y="3329442"/>
                    <a:pt x="2341767" y="3329219"/>
                    <a:pt x="2341767" y="3328921"/>
                  </a:cubicBezTo>
                  <a:cubicBezTo>
                    <a:pt x="2345487" y="3330335"/>
                    <a:pt x="2349357" y="3331451"/>
                    <a:pt x="2353375" y="3332270"/>
                  </a:cubicBezTo>
                  <a:cubicBezTo>
                    <a:pt x="2457700" y="3356826"/>
                    <a:pt x="2555701" y="3265745"/>
                    <a:pt x="2622225" y="3195873"/>
                  </a:cubicBezTo>
                  <a:cubicBezTo>
                    <a:pt x="2655488" y="3158146"/>
                    <a:pt x="2695521" y="3121982"/>
                    <a:pt x="2716654" y="3075697"/>
                  </a:cubicBezTo>
                  <a:close/>
                  <a:moveTo>
                    <a:pt x="2682499" y="2967949"/>
                  </a:moveTo>
                  <a:cubicBezTo>
                    <a:pt x="2708915" y="3029562"/>
                    <a:pt x="2677513" y="3080311"/>
                    <a:pt x="2635694" y="3125032"/>
                  </a:cubicBezTo>
                  <a:cubicBezTo>
                    <a:pt x="2590972" y="3175186"/>
                    <a:pt x="2545060" y="3225786"/>
                    <a:pt x="2488507" y="3263067"/>
                  </a:cubicBezTo>
                  <a:cubicBezTo>
                    <a:pt x="2488209" y="3263290"/>
                    <a:pt x="2487912" y="3263439"/>
                    <a:pt x="2487614" y="3263587"/>
                  </a:cubicBezTo>
                  <a:cubicBezTo>
                    <a:pt x="2489846" y="3259793"/>
                    <a:pt x="2490665" y="3255030"/>
                    <a:pt x="2489251" y="3249672"/>
                  </a:cubicBezTo>
                  <a:cubicBezTo>
                    <a:pt x="2478536" y="3206811"/>
                    <a:pt x="2465142" y="3164620"/>
                    <a:pt x="2474964" y="3119898"/>
                  </a:cubicBezTo>
                  <a:cubicBezTo>
                    <a:pt x="2486349" y="3074060"/>
                    <a:pt x="2535312" y="3048016"/>
                    <a:pt x="2544465" y="3000765"/>
                  </a:cubicBezTo>
                  <a:cubicBezTo>
                    <a:pt x="2549451" y="2997044"/>
                    <a:pt x="2554287" y="2993026"/>
                    <a:pt x="2558901" y="2988710"/>
                  </a:cubicBezTo>
                  <a:cubicBezTo>
                    <a:pt x="2588294" y="2959764"/>
                    <a:pt x="2622300" y="2924046"/>
                    <a:pt x="2637331" y="2883194"/>
                  </a:cubicBezTo>
                  <a:cubicBezTo>
                    <a:pt x="2657422" y="2908494"/>
                    <a:pt x="2672007" y="2937515"/>
                    <a:pt x="2682499" y="2967949"/>
                  </a:cubicBezTo>
                  <a:close/>
                  <a:moveTo>
                    <a:pt x="2495055" y="2584579"/>
                  </a:moveTo>
                  <a:cubicBezTo>
                    <a:pt x="2532410" y="2595443"/>
                    <a:pt x="2510979" y="2637411"/>
                    <a:pt x="2495800" y="2658767"/>
                  </a:cubicBezTo>
                  <a:cubicBezTo>
                    <a:pt x="2490219" y="2667994"/>
                    <a:pt x="2479801" y="2674320"/>
                    <a:pt x="2478238" y="2685630"/>
                  </a:cubicBezTo>
                  <a:cubicBezTo>
                    <a:pt x="2476155" y="2707507"/>
                    <a:pt x="2499446" y="2711377"/>
                    <a:pt x="2515965" y="2706391"/>
                  </a:cubicBezTo>
                  <a:cubicBezTo>
                    <a:pt x="2530550" y="2703935"/>
                    <a:pt x="2546102" y="2705051"/>
                    <a:pt x="2559645" y="2711302"/>
                  </a:cubicBezTo>
                  <a:cubicBezTo>
                    <a:pt x="2581745" y="2725812"/>
                    <a:pt x="2553245" y="2755056"/>
                    <a:pt x="2547069" y="2771427"/>
                  </a:cubicBezTo>
                  <a:cubicBezTo>
                    <a:pt x="2543274" y="2783482"/>
                    <a:pt x="2553022" y="2796802"/>
                    <a:pt x="2565449" y="2797620"/>
                  </a:cubicBezTo>
                  <a:cubicBezTo>
                    <a:pt x="2581373" y="2798290"/>
                    <a:pt x="2616124" y="2787723"/>
                    <a:pt x="2609501" y="2815776"/>
                  </a:cubicBezTo>
                  <a:cubicBezTo>
                    <a:pt x="2606301" y="2831775"/>
                    <a:pt x="2587921" y="2847699"/>
                    <a:pt x="2604292" y="2861168"/>
                  </a:cubicBezTo>
                  <a:cubicBezTo>
                    <a:pt x="2597669" y="2890561"/>
                    <a:pt x="2575941" y="2913405"/>
                    <a:pt x="2557413" y="2936101"/>
                  </a:cubicBezTo>
                  <a:cubicBezTo>
                    <a:pt x="2531145" y="2967428"/>
                    <a:pt x="2491037" y="2999202"/>
                    <a:pt x="2446836" y="2994067"/>
                  </a:cubicBezTo>
                  <a:cubicBezTo>
                    <a:pt x="2394302" y="2988338"/>
                    <a:pt x="2389539" y="2980301"/>
                    <a:pt x="2408812" y="2931934"/>
                  </a:cubicBezTo>
                  <a:cubicBezTo>
                    <a:pt x="2411639" y="2919581"/>
                    <a:pt x="2401743" y="2906708"/>
                    <a:pt x="2388944" y="2906782"/>
                  </a:cubicBezTo>
                  <a:cubicBezTo>
                    <a:pt x="2362974" y="2912214"/>
                    <a:pt x="2304933" y="2897481"/>
                    <a:pt x="2321303" y="2861466"/>
                  </a:cubicBezTo>
                  <a:cubicBezTo>
                    <a:pt x="2327108" y="2843681"/>
                    <a:pt x="2346008" y="2828501"/>
                    <a:pt x="2340427" y="2808335"/>
                  </a:cubicBezTo>
                  <a:cubicBezTo>
                    <a:pt x="2335739" y="2791816"/>
                    <a:pt x="2317657" y="2792858"/>
                    <a:pt x="2303891" y="2790848"/>
                  </a:cubicBezTo>
                  <a:cubicBezTo>
                    <a:pt x="2259169" y="2779687"/>
                    <a:pt x="2252621" y="2741067"/>
                    <a:pt x="2271522" y="2703563"/>
                  </a:cubicBezTo>
                  <a:cubicBezTo>
                    <a:pt x="2271894" y="2702819"/>
                    <a:pt x="2272266" y="2702001"/>
                    <a:pt x="2272638" y="2701108"/>
                  </a:cubicBezTo>
                  <a:cubicBezTo>
                    <a:pt x="2309695" y="2680049"/>
                    <a:pt x="2339162" y="2646787"/>
                    <a:pt x="2375327" y="2623943"/>
                  </a:cubicBezTo>
                  <a:cubicBezTo>
                    <a:pt x="2410821" y="2602065"/>
                    <a:pt x="2451971" y="2580114"/>
                    <a:pt x="2495055" y="2584579"/>
                  </a:cubicBezTo>
                  <a:close/>
                  <a:moveTo>
                    <a:pt x="2330977" y="2169435"/>
                  </a:moveTo>
                  <a:cubicBezTo>
                    <a:pt x="2350399" y="2302185"/>
                    <a:pt x="2382247" y="2432109"/>
                    <a:pt x="2422355" y="2559948"/>
                  </a:cubicBezTo>
                  <a:cubicBezTo>
                    <a:pt x="2378080" y="2577137"/>
                    <a:pt x="2338121" y="2609581"/>
                    <a:pt x="2304338" y="2641132"/>
                  </a:cubicBezTo>
                  <a:cubicBezTo>
                    <a:pt x="2285735" y="2591499"/>
                    <a:pt x="2269885" y="2540601"/>
                    <a:pt x="2254481" y="2489852"/>
                  </a:cubicBezTo>
                  <a:cubicBezTo>
                    <a:pt x="2215192" y="2369454"/>
                    <a:pt x="2186692" y="2245558"/>
                    <a:pt x="2143161" y="2126573"/>
                  </a:cubicBezTo>
                  <a:cubicBezTo>
                    <a:pt x="2140408" y="2120174"/>
                    <a:pt x="2137878" y="2113253"/>
                    <a:pt x="2134455" y="2107003"/>
                  </a:cubicBezTo>
                  <a:cubicBezTo>
                    <a:pt x="2197035" y="2105217"/>
                    <a:pt x="2259616" y="2103729"/>
                    <a:pt x="2322122" y="2102464"/>
                  </a:cubicBezTo>
                  <a:cubicBezTo>
                    <a:pt x="2321378" y="2124787"/>
                    <a:pt x="2327852" y="2147483"/>
                    <a:pt x="2330977" y="2169435"/>
                  </a:cubicBezTo>
                  <a:close/>
                  <a:moveTo>
                    <a:pt x="3258001" y="1697514"/>
                  </a:moveTo>
                  <a:cubicBezTo>
                    <a:pt x="3228385" y="1783906"/>
                    <a:pt x="3203010" y="1871861"/>
                    <a:pt x="3169674" y="1956840"/>
                  </a:cubicBezTo>
                  <a:cubicBezTo>
                    <a:pt x="3155089" y="1989060"/>
                    <a:pt x="3142588" y="2023364"/>
                    <a:pt x="3118330" y="2049854"/>
                  </a:cubicBezTo>
                  <a:cubicBezTo>
                    <a:pt x="3059619" y="2051120"/>
                    <a:pt x="3000684" y="2049929"/>
                    <a:pt x="2941899" y="2052087"/>
                  </a:cubicBezTo>
                  <a:cubicBezTo>
                    <a:pt x="2740540" y="2062132"/>
                    <a:pt x="2538958" y="2060495"/>
                    <a:pt x="2337376" y="2063323"/>
                  </a:cubicBezTo>
                  <a:cubicBezTo>
                    <a:pt x="2136464" y="2069723"/>
                    <a:pt x="1935552" y="2076047"/>
                    <a:pt x="1734640" y="2081777"/>
                  </a:cubicBezTo>
                  <a:cubicBezTo>
                    <a:pt x="1573687" y="2088325"/>
                    <a:pt x="1412808" y="2099041"/>
                    <a:pt x="1251632" y="2098966"/>
                  </a:cubicBezTo>
                  <a:cubicBezTo>
                    <a:pt x="1249102" y="2098966"/>
                    <a:pt x="1246572" y="2099041"/>
                    <a:pt x="1243967" y="2099041"/>
                  </a:cubicBezTo>
                  <a:cubicBezTo>
                    <a:pt x="1242777" y="2098892"/>
                    <a:pt x="1241512" y="2098892"/>
                    <a:pt x="1240172" y="2099115"/>
                  </a:cubicBezTo>
                  <a:cubicBezTo>
                    <a:pt x="1005477" y="2102389"/>
                    <a:pt x="770707" y="2102761"/>
                    <a:pt x="535938" y="2100380"/>
                  </a:cubicBezTo>
                  <a:cubicBezTo>
                    <a:pt x="383170" y="2101496"/>
                    <a:pt x="230477" y="2106333"/>
                    <a:pt x="77709" y="2102613"/>
                  </a:cubicBezTo>
                  <a:cubicBezTo>
                    <a:pt x="64984" y="2102166"/>
                    <a:pt x="52260" y="2101794"/>
                    <a:pt x="39759" y="2099859"/>
                  </a:cubicBezTo>
                  <a:cubicBezTo>
                    <a:pt x="99512" y="1920154"/>
                    <a:pt x="165664" y="1739705"/>
                    <a:pt x="230998" y="1560968"/>
                  </a:cubicBezTo>
                  <a:cubicBezTo>
                    <a:pt x="263069" y="1471674"/>
                    <a:pt x="288369" y="1380073"/>
                    <a:pt x="322152" y="1291374"/>
                  </a:cubicBezTo>
                  <a:cubicBezTo>
                    <a:pt x="350950" y="1217036"/>
                    <a:pt x="385328" y="1145005"/>
                    <a:pt x="414200" y="1070668"/>
                  </a:cubicBezTo>
                  <a:cubicBezTo>
                    <a:pt x="416432" y="1064864"/>
                    <a:pt x="418590" y="1059060"/>
                    <a:pt x="420748" y="1053255"/>
                  </a:cubicBezTo>
                  <a:cubicBezTo>
                    <a:pt x="421641" y="1052809"/>
                    <a:pt x="422459" y="1052288"/>
                    <a:pt x="423278" y="1051693"/>
                  </a:cubicBezTo>
                  <a:cubicBezTo>
                    <a:pt x="426924" y="1047005"/>
                    <a:pt x="427073" y="1043359"/>
                    <a:pt x="425436" y="1040457"/>
                  </a:cubicBezTo>
                  <a:cubicBezTo>
                    <a:pt x="445602" y="984276"/>
                    <a:pt x="462419" y="926978"/>
                    <a:pt x="481245" y="870351"/>
                  </a:cubicBezTo>
                  <a:cubicBezTo>
                    <a:pt x="520609" y="762156"/>
                    <a:pt x="561535" y="654556"/>
                    <a:pt x="595393" y="544427"/>
                  </a:cubicBezTo>
                  <a:cubicBezTo>
                    <a:pt x="598741" y="543831"/>
                    <a:pt x="602090" y="543385"/>
                    <a:pt x="605438" y="542938"/>
                  </a:cubicBezTo>
                  <a:cubicBezTo>
                    <a:pt x="612954" y="548296"/>
                    <a:pt x="624637" y="547626"/>
                    <a:pt x="634013" y="546510"/>
                  </a:cubicBezTo>
                  <a:cubicBezTo>
                    <a:pt x="650309" y="545468"/>
                    <a:pt x="666679" y="544799"/>
                    <a:pt x="683050" y="543980"/>
                  </a:cubicBezTo>
                  <a:cubicBezTo>
                    <a:pt x="723381" y="541673"/>
                    <a:pt x="763787" y="540185"/>
                    <a:pt x="803746" y="534381"/>
                  </a:cubicBezTo>
                  <a:cubicBezTo>
                    <a:pt x="831353" y="529991"/>
                    <a:pt x="859034" y="524112"/>
                    <a:pt x="887162" y="524931"/>
                  </a:cubicBezTo>
                  <a:cubicBezTo>
                    <a:pt x="977796" y="530735"/>
                    <a:pt x="1069025" y="533562"/>
                    <a:pt x="1159807" y="538622"/>
                  </a:cubicBezTo>
                  <a:cubicBezTo>
                    <a:pt x="1268151" y="539590"/>
                    <a:pt x="1376644" y="536018"/>
                    <a:pt x="1484913" y="533414"/>
                  </a:cubicBezTo>
                  <a:cubicBezTo>
                    <a:pt x="1678905" y="529470"/>
                    <a:pt x="1873120" y="530735"/>
                    <a:pt x="2067187" y="527014"/>
                  </a:cubicBezTo>
                  <a:cubicBezTo>
                    <a:pt x="2113843" y="525972"/>
                    <a:pt x="2160425" y="523145"/>
                    <a:pt x="2207007" y="520243"/>
                  </a:cubicBezTo>
                  <a:cubicBezTo>
                    <a:pt x="2230595" y="520391"/>
                    <a:pt x="2254258" y="520466"/>
                    <a:pt x="2277921" y="520466"/>
                  </a:cubicBezTo>
                  <a:cubicBezTo>
                    <a:pt x="2301584" y="518903"/>
                    <a:pt x="2326512" y="524038"/>
                    <a:pt x="2349431" y="517266"/>
                  </a:cubicBezTo>
                  <a:cubicBezTo>
                    <a:pt x="2351738" y="516150"/>
                    <a:pt x="2353747" y="514736"/>
                    <a:pt x="2355830" y="513322"/>
                  </a:cubicBezTo>
                  <a:cubicBezTo>
                    <a:pt x="2418709" y="511834"/>
                    <a:pt x="2481587" y="511536"/>
                    <a:pt x="2544391" y="508262"/>
                  </a:cubicBezTo>
                  <a:cubicBezTo>
                    <a:pt x="2740689" y="494422"/>
                    <a:pt x="2936690" y="476414"/>
                    <a:pt x="3132542" y="458258"/>
                  </a:cubicBezTo>
                  <a:cubicBezTo>
                    <a:pt x="3264624" y="451858"/>
                    <a:pt x="3397002" y="451263"/>
                    <a:pt x="3529084" y="444640"/>
                  </a:cubicBezTo>
                  <a:cubicBezTo>
                    <a:pt x="3579758" y="442036"/>
                    <a:pt x="3627531" y="433627"/>
                    <a:pt x="3678875" y="433702"/>
                  </a:cubicBezTo>
                  <a:cubicBezTo>
                    <a:pt x="3621206" y="573224"/>
                    <a:pt x="3576930" y="717658"/>
                    <a:pt x="3531018" y="861347"/>
                  </a:cubicBezTo>
                  <a:cubicBezTo>
                    <a:pt x="3488678" y="993428"/>
                    <a:pt x="3436217" y="1122682"/>
                    <a:pt x="3401988" y="1257442"/>
                  </a:cubicBezTo>
                  <a:cubicBezTo>
                    <a:pt x="3392017" y="1298294"/>
                    <a:pt x="3380632" y="1338328"/>
                    <a:pt x="3368280" y="1378063"/>
                  </a:cubicBezTo>
                  <a:cubicBezTo>
                    <a:pt x="3365005" y="1380073"/>
                    <a:pt x="3362624" y="1383644"/>
                    <a:pt x="3362252" y="1388779"/>
                  </a:cubicBezTo>
                  <a:cubicBezTo>
                    <a:pt x="3362624" y="1390267"/>
                    <a:pt x="3363145" y="1391755"/>
                    <a:pt x="3363517" y="1393169"/>
                  </a:cubicBezTo>
                  <a:cubicBezTo>
                    <a:pt x="3331222" y="1495188"/>
                    <a:pt x="3293198" y="1594677"/>
                    <a:pt x="3258001" y="1697514"/>
                  </a:cubicBezTo>
                  <a:close/>
                  <a:moveTo>
                    <a:pt x="3467099" y="1307670"/>
                  </a:moveTo>
                  <a:cubicBezTo>
                    <a:pt x="3502444" y="1346215"/>
                    <a:pt x="3528191" y="1391978"/>
                    <a:pt x="3550663" y="1438858"/>
                  </a:cubicBezTo>
                  <a:cubicBezTo>
                    <a:pt x="3611160" y="1549211"/>
                    <a:pt x="3631326" y="1675265"/>
                    <a:pt x="3634302" y="1800351"/>
                  </a:cubicBezTo>
                  <a:cubicBezTo>
                    <a:pt x="3636981" y="1879377"/>
                    <a:pt x="3620759" y="1957211"/>
                    <a:pt x="3614732" y="2035716"/>
                  </a:cubicBezTo>
                  <a:cubicBezTo>
                    <a:pt x="3602230" y="2136693"/>
                    <a:pt x="3594120" y="2238414"/>
                    <a:pt x="3577526" y="2338796"/>
                  </a:cubicBezTo>
                  <a:cubicBezTo>
                    <a:pt x="3560709" y="2401451"/>
                    <a:pt x="3546198" y="2505628"/>
                    <a:pt x="3489348" y="2543206"/>
                  </a:cubicBezTo>
                  <a:cubicBezTo>
                    <a:pt x="3492250" y="2515152"/>
                    <a:pt x="3500584" y="2488066"/>
                    <a:pt x="3509439" y="2461352"/>
                  </a:cubicBezTo>
                  <a:cubicBezTo>
                    <a:pt x="3514945" y="2448330"/>
                    <a:pt x="3519336" y="2427644"/>
                    <a:pt x="3501551" y="2422584"/>
                  </a:cubicBezTo>
                  <a:cubicBezTo>
                    <a:pt x="3483767" y="2417822"/>
                    <a:pt x="3477367" y="2438731"/>
                    <a:pt x="3469480" y="2450265"/>
                  </a:cubicBezTo>
                  <a:cubicBezTo>
                    <a:pt x="3449835" y="2479658"/>
                    <a:pt x="3436069" y="2514483"/>
                    <a:pt x="3409206" y="2538146"/>
                  </a:cubicBezTo>
                  <a:cubicBezTo>
                    <a:pt x="3418508" y="2491043"/>
                    <a:pt x="3437408" y="2446544"/>
                    <a:pt x="3451323" y="2400856"/>
                  </a:cubicBezTo>
                  <a:cubicBezTo>
                    <a:pt x="3454002" y="2381136"/>
                    <a:pt x="3426618" y="2371463"/>
                    <a:pt x="3416796" y="2388950"/>
                  </a:cubicBezTo>
                  <a:cubicBezTo>
                    <a:pt x="3401690" y="2422286"/>
                    <a:pt x="3384055" y="2454507"/>
                    <a:pt x="3363443" y="2484867"/>
                  </a:cubicBezTo>
                  <a:cubicBezTo>
                    <a:pt x="3349602" y="2503023"/>
                    <a:pt x="3337845" y="2526314"/>
                    <a:pt x="3316340" y="2536285"/>
                  </a:cubicBezTo>
                  <a:cubicBezTo>
                    <a:pt x="3332338" y="2469984"/>
                    <a:pt x="3371479" y="2412538"/>
                    <a:pt x="3394770" y="2348842"/>
                  </a:cubicBezTo>
                  <a:cubicBezTo>
                    <a:pt x="3401467" y="2326964"/>
                    <a:pt x="3421782" y="2288568"/>
                    <a:pt x="3391422" y="2276513"/>
                  </a:cubicBezTo>
                  <a:cubicBezTo>
                    <a:pt x="3384799" y="2274727"/>
                    <a:pt x="3377953" y="2276141"/>
                    <a:pt x="3372000" y="2279341"/>
                  </a:cubicBezTo>
                  <a:cubicBezTo>
                    <a:pt x="3344765" y="2289982"/>
                    <a:pt x="3315596" y="2305087"/>
                    <a:pt x="3285682" y="2301367"/>
                  </a:cubicBezTo>
                  <a:cubicBezTo>
                    <a:pt x="3311280" y="2261780"/>
                    <a:pt x="3350123" y="2233354"/>
                    <a:pt x="3388296" y="2206640"/>
                  </a:cubicBezTo>
                  <a:cubicBezTo>
                    <a:pt x="3414415" y="2189675"/>
                    <a:pt x="3449612" y="2173974"/>
                    <a:pt x="3456309" y="2139521"/>
                  </a:cubicBezTo>
                  <a:cubicBezTo>
                    <a:pt x="3494556" y="2025150"/>
                    <a:pt x="3503263" y="1902891"/>
                    <a:pt x="3499021" y="1782939"/>
                  </a:cubicBezTo>
                  <a:cubicBezTo>
                    <a:pt x="3499170" y="1696175"/>
                    <a:pt x="3481386" y="1609857"/>
                    <a:pt x="3447677" y="1529864"/>
                  </a:cubicBezTo>
                  <a:cubicBezTo>
                    <a:pt x="3432125" y="1490128"/>
                    <a:pt x="3413894" y="1451508"/>
                    <a:pt x="3397672" y="1412070"/>
                  </a:cubicBezTo>
                  <a:cubicBezTo>
                    <a:pt x="3412108" y="1365637"/>
                    <a:pt x="3424758" y="1318683"/>
                    <a:pt x="3437408" y="1271803"/>
                  </a:cubicBezTo>
                  <a:cubicBezTo>
                    <a:pt x="3447156" y="1285272"/>
                    <a:pt x="3461220" y="1298517"/>
                    <a:pt x="3467099" y="13076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8" name="Google Shape;2478;p25"/>
            <p:cNvSpPr/>
            <p:nvPr/>
          </p:nvSpPr>
          <p:spPr>
            <a:xfrm>
              <a:off x="4719186" y="8519153"/>
              <a:ext cx="37205" cy="126500"/>
            </a:xfrm>
            <a:custGeom>
              <a:rect b="b" l="l" r="r" t="t"/>
              <a:pathLst>
                <a:path extrusionOk="0" h="126500" w="37205">
                  <a:moveTo>
                    <a:pt x="12458" y="129497"/>
                  </a:moveTo>
                  <a:cubicBezTo>
                    <a:pt x="20197" y="130614"/>
                    <a:pt x="27787" y="124958"/>
                    <a:pt x="28903" y="117071"/>
                  </a:cubicBezTo>
                  <a:cubicBezTo>
                    <a:pt x="31433" y="98765"/>
                    <a:pt x="34409" y="80534"/>
                    <a:pt x="36419" y="62229"/>
                  </a:cubicBezTo>
                  <a:cubicBezTo>
                    <a:pt x="37386" y="42956"/>
                    <a:pt x="42595" y="20112"/>
                    <a:pt x="32772" y="2699"/>
                  </a:cubicBezTo>
                  <a:cubicBezTo>
                    <a:pt x="29275" y="-1840"/>
                    <a:pt x="21536" y="-426"/>
                    <a:pt x="20197" y="5229"/>
                  </a:cubicBezTo>
                  <a:cubicBezTo>
                    <a:pt x="20197" y="5229"/>
                    <a:pt x="20197" y="5229"/>
                    <a:pt x="20197" y="5155"/>
                  </a:cubicBezTo>
                  <a:cubicBezTo>
                    <a:pt x="16923" y="25172"/>
                    <a:pt x="15509" y="45710"/>
                    <a:pt x="10970" y="65578"/>
                  </a:cubicBezTo>
                  <a:cubicBezTo>
                    <a:pt x="7696" y="80832"/>
                    <a:pt x="4198" y="96012"/>
                    <a:pt x="478" y="111192"/>
                  </a:cubicBezTo>
                  <a:cubicBezTo>
                    <a:pt x="-1680" y="119601"/>
                    <a:pt x="3677" y="128307"/>
                    <a:pt x="12458" y="1294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9" name="Google Shape;2479;p25"/>
            <p:cNvSpPr/>
            <p:nvPr/>
          </p:nvSpPr>
          <p:spPr>
            <a:xfrm>
              <a:off x="4555075" y="8665177"/>
              <a:ext cx="416706" cy="200912"/>
            </a:xfrm>
            <a:custGeom>
              <a:rect b="b" l="l" r="r" t="t"/>
              <a:pathLst>
                <a:path extrusionOk="0" h="200912" w="416706">
                  <a:moveTo>
                    <a:pt x="403451" y="663"/>
                  </a:moveTo>
                  <a:cubicBezTo>
                    <a:pt x="393331" y="-2090"/>
                    <a:pt x="383136" y="4011"/>
                    <a:pt x="380160" y="13834"/>
                  </a:cubicBezTo>
                  <a:cubicBezTo>
                    <a:pt x="364533" y="64508"/>
                    <a:pt x="341242" y="122550"/>
                    <a:pt x="292949" y="151273"/>
                  </a:cubicBezTo>
                  <a:cubicBezTo>
                    <a:pt x="203729" y="194059"/>
                    <a:pt x="76262" y="164071"/>
                    <a:pt x="31465" y="71429"/>
                  </a:cubicBezTo>
                  <a:cubicBezTo>
                    <a:pt x="-19953" y="-54997"/>
                    <a:pt x="-37142" y="201798"/>
                    <a:pt x="211989" y="207007"/>
                  </a:cubicBezTo>
                  <a:cubicBezTo>
                    <a:pt x="295256" y="208049"/>
                    <a:pt x="355827" y="167494"/>
                    <a:pt x="390503" y="92413"/>
                  </a:cubicBezTo>
                  <a:cubicBezTo>
                    <a:pt x="401516" y="70536"/>
                    <a:pt x="410297" y="47617"/>
                    <a:pt x="416622" y="23954"/>
                  </a:cubicBezTo>
                  <a:cubicBezTo>
                    <a:pt x="419301" y="13983"/>
                    <a:pt x="413496" y="3416"/>
                    <a:pt x="403451" y="6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0" name="Google Shape;2480;p25"/>
            <p:cNvSpPr/>
            <p:nvPr/>
          </p:nvSpPr>
          <p:spPr>
            <a:xfrm>
              <a:off x="4258727" y="7935874"/>
              <a:ext cx="446471" cy="669707"/>
            </a:xfrm>
            <a:custGeom>
              <a:rect b="b" l="l" r="r" t="t"/>
              <a:pathLst>
                <a:path extrusionOk="0" h="669707" w="446471">
                  <a:moveTo>
                    <a:pt x="451337" y="298525"/>
                  </a:moveTo>
                  <a:cubicBezTo>
                    <a:pt x="452454" y="226941"/>
                    <a:pt x="445682" y="152529"/>
                    <a:pt x="410262" y="88907"/>
                  </a:cubicBezTo>
                  <a:cubicBezTo>
                    <a:pt x="387492" y="51627"/>
                    <a:pt x="357653" y="9881"/>
                    <a:pt x="311517" y="2589"/>
                  </a:cubicBezTo>
                  <a:cubicBezTo>
                    <a:pt x="297007" y="1919"/>
                    <a:pt x="279669" y="-3885"/>
                    <a:pt x="266647" y="4449"/>
                  </a:cubicBezTo>
                  <a:cubicBezTo>
                    <a:pt x="226018" y="654"/>
                    <a:pt x="183603" y="11295"/>
                    <a:pt x="153838" y="40390"/>
                  </a:cubicBezTo>
                  <a:cubicBezTo>
                    <a:pt x="89993" y="97315"/>
                    <a:pt x="39021" y="170388"/>
                    <a:pt x="13349" y="252390"/>
                  </a:cubicBezTo>
                  <a:cubicBezTo>
                    <a:pt x="-11951" y="363338"/>
                    <a:pt x="-3692" y="490359"/>
                    <a:pt x="58963" y="587839"/>
                  </a:cubicBezTo>
                  <a:cubicBezTo>
                    <a:pt x="87761" y="631742"/>
                    <a:pt x="130622" y="670659"/>
                    <a:pt x="185389" y="673487"/>
                  </a:cubicBezTo>
                  <a:cubicBezTo>
                    <a:pt x="383176" y="691941"/>
                    <a:pt x="437199" y="451740"/>
                    <a:pt x="451337" y="298525"/>
                  </a:cubicBezTo>
                  <a:close/>
                  <a:moveTo>
                    <a:pt x="212401" y="636728"/>
                  </a:moveTo>
                  <a:cubicBezTo>
                    <a:pt x="183901" y="638960"/>
                    <a:pt x="159643" y="631891"/>
                    <a:pt x="138956" y="618273"/>
                  </a:cubicBezTo>
                  <a:cubicBezTo>
                    <a:pt x="148555" y="611725"/>
                    <a:pt x="157261" y="602275"/>
                    <a:pt x="162470" y="595131"/>
                  </a:cubicBezTo>
                  <a:cubicBezTo>
                    <a:pt x="185761" y="564325"/>
                    <a:pt x="198411" y="527342"/>
                    <a:pt x="210094" y="491029"/>
                  </a:cubicBezTo>
                  <a:cubicBezTo>
                    <a:pt x="227506" y="438717"/>
                    <a:pt x="234575" y="384620"/>
                    <a:pt x="175046" y="358501"/>
                  </a:cubicBezTo>
                  <a:cubicBezTo>
                    <a:pt x="205555" y="355078"/>
                    <a:pt x="255560" y="349274"/>
                    <a:pt x="251765" y="308199"/>
                  </a:cubicBezTo>
                  <a:cubicBezTo>
                    <a:pt x="248267" y="222848"/>
                    <a:pt x="256973" y="125666"/>
                    <a:pt x="198783" y="55794"/>
                  </a:cubicBezTo>
                  <a:cubicBezTo>
                    <a:pt x="197295" y="54603"/>
                    <a:pt x="195509" y="53040"/>
                    <a:pt x="193500" y="51478"/>
                  </a:cubicBezTo>
                  <a:cubicBezTo>
                    <a:pt x="215079" y="37935"/>
                    <a:pt x="240231" y="31014"/>
                    <a:pt x="266721" y="33693"/>
                  </a:cubicBezTo>
                  <a:cubicBezTo>
                    <a:pt x="272674" y="38679"/>
                    <a:pt x="281083" y="37637"/>
                    <a:pt x="288375" y="38381"/>
                  </a:cubicBezTo>
                  <a:cubicBezTo>
                    <a:pt x="306085" y="38604"/>
                    <a:pt x="323646" y="43218"/>
                    <a:pt x="336669" y="55719"/>
                  </a:cubicBezTo>
                  <a:cubicBezTo>
                    <a:pt x="423061" y="139581"/>
                    <a:pt x="423805" y="275830"/>
                    <a:pt x="400291" y="386331"/>
                  </a:cubicBezTo>
                  <a:cubicBezTo>
                    <a:pt x="378711" y="489392"/>
                    <a:pt x="338231" y="630328"/>
                    <a:pt x="212401" y="6367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1" name="Google Shape;2481;p25"/>
            <p:cNvSpPr/>
            <p:nvPr/>
          </p:nvSpPr>
          <p:spPr>
            <a:xfrm>
              <a:off x="4794320" y="7906768"/>
              <a:ext cx="439030" cy="647383"/>
            </a:xfrm>
            <a:custGeom>
              <a:rect b="b" l="l" r="r" t="t"/>
              <a:pathLst>
                <a:path extrusionOk="0" h="647383" w="439030">
                  <a:moveTo>
                    <a:pt x="312361" y="6023"/>
                  </a:moveTo>
                  <a:cubicBezTo>
                    <a:pt x="294204" y="6470"/>
                    <a:pt x="264737" y="-10422"/>
                    <a:pt x="254170" y="10488"/>
                  </a:cubicBezTo>
                  <a:cubicBezTo>
                    <a:pt x="240330" y="8479"/>
                    <a:pt x="226787" y="7958"/>
                    <a:pt x="213690" y="8777"/>
                  </a:cubicBezTo>
                  <a:cubicBezTo>
                    <a:pt x="207663" y="5354"/>
                    <a:pt x="199701" y="5130"/>
                    <a:pt x="196203" y="10786"/>
                  </a:cubicBezTo>
                  <a:cubicBezTo>
                    <a:pt x="138534" y="20236"/>
                    <a:pt x="89497" y="56772"/>
                    <a:pt x="54449" y="107075"/>
                  </a:cubicBezTo>
                  <a:cubicBezTo>
                    <a:pt x="9504" y="175683"/>
                    <a:pt x="-2997" y="260587"/>
                    <a:pt x="575" y="341249"/>
                  </a:cubicBezTo>
                  <a:cubicBezTo>
                    <a:pt x="5114" y="403309"/>
                    <a:pt x="20666" y="465368"/>
                    <a:pt x="44254" y="522814"/>
                  </a:cubicBezTo>
                  <a:cubicBezTo>
                    <a:pt x="78484" y="586213"/>
                    <a:pt x="135409" y="650059"/>
                    <a:pt x="212574" y="651473"/>
                  </a:cubicBezTo>
                  <a:cubicBezTo>
                    <a:pt x="387368" y="647008"/>
                    <a:pt x="426657" y="436348"/>
                    <a:pt x="440051" y="297048"/>
                  </a:cubicBezTo>
                  <a:cubicBezTo>
                    <a:pt x="450171" y="192128"/>
                    <a:pt x="446302" y="23138"/>
                    <a:pt x="312361" y="6023"/>
                  </a:cubicBezTo>
                  <a:close/>
                  <a:moveTo>
                    <a:pt x="405673" y="233352"/>
                  </a:moveTo>
                  <a:cubicBezTo>
                    <a:pt x="399274" y="358215"/>
                    <a:pt x="380447" y="595887"/>
                    <a:pt x="222322" y="613671"/>
                  </a:cubicBezTo>
                  <a:cubicBezTo>
                    <a:pt x="193599" y="615160"/>
                    <a:pt x="168225" y="605263"/>
                    <a:pt x="146273" y="589264"/>
                  </a:cubicBezTo>
                  <a:cubicBezTo>
                    <a:pt x="182512" y="567164"/>
                    <a:pt x="222545" y="473330"/>
                    <a:pt x="223661" y="449667"/>
                  </a:cubicBezTo>
                  <a:cubicBezTo>
                    <a:pt x="230582" y="395793"/>
                    <a:pt x="210044" y="391775"/>
                    <a:pt x="169862" y="367889"/>
                  </a:cubicBezTo>
                  <a:cubicBezTo>
                    <a:pt x="209077" y="353230"/>
                    <a:pt x="252459" y="358513"/>
                    <a:pt x="255138" y="305457"/>
                  </a:cubicBezTo>
                  <a:cubicBezTo>
                    <a:pt x="265258" y="218246"/>
                    <a:pt x="295171" y="108489"/>
                    <a:pt x="238470" y="33928"/>
                  </a:cubicBezTo>
                  <a:cubicBezTo>
                    <a:pt x="255882" y="33779"/>
                    <a:pt x="274038" y="36160"/>
                    <a:pt x="292865" y="41592"/>
                  </a:cubicBezTo>
                  <a:cubicBezTo>
                    <a:pt x="322778" y="44941"/>
                    <a:pt x="355892" y="53870"/>
                    <a:pt x="372485" y="81328"/>
                  </a:cubicBezTo>
                  <a:cubicBezTo>
                    <a:pt x="398976" y="126794"/>
                    <a:pt x="406715" y="180817"/>
                    <a:pt x="405673" y="2333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2" name="Google Shape;2482;p25"/>
          <p:cNvGrpSpPr/>
          <p:nvPr/>
        </p:nvGrpSpPr>
        <p:grpSpPr>
          <a:xfrm>
            <a:off x="2367412" y="1717957"/>
            <a:ext cx="1224804" cy="1960609"/>
            <a:chOff x="4734824" y="3435914"/>
            <a:chExt cx="2449607" cy="3921218"/>
          </a:xfrm>
        </p:grpSpPr>
        <p:sp>
          <p:nvSpPr>
            <p:cNvPr id="2483" name="Google Shape;2483;p25"/>
            <p:cNvSpPr/>
            <p:nvPr/>
          </p:nvSpPr>
          <p:spPr>
            <a:xfrm>
              <a:off x="4734824" y="3435914"/>
              <a:ext cx="2449607" cy="3921218"/>
            </a:xfrm>
            <a:custGeom>
              <a:rect b="b" l="l" r="r" t="t"/>
              <a:pathLst>
                <a:path extrusionOk="0" h="3921218" w="2449607">
                  <a:moveTo>
                    <a:pt x="2383747" y="842646"/>
                  </a:moveTo>
                  <a:cubicBezTo>
                    <a:pt x="2348023" y="798169"/>
                    <a:pt x="2304448" y="760293"/>
                    <a:pt x="2259853" y="724852"/>
                  </a:cubicBezTo>
                  <a:cubicBezTo>
                    <a:pt x="2177336" y="671967"/>
                    <a:pt x="2074405" y="646192"/>
                    <a:pt x="1974772" y="651772"/>
                  </a:cubicBezTo>
                  <a:cubicBezTo>
                    <a:pt x="1979247" y="632441"/>
                    <a:pt x="1983016" y="612952"/>
                    <a:pt x="1985685" y="593228"/>
                  </a:cubicBezTo>
                  <a:cubicBezTo>
                    <a:pt x="1988669" y="536650"/>
                    <a:pt x="1989454" y="478735"/>
                    <a:pt x="1978462" y="423021"/>
                  </a:cubicBezTo>
                  <a:cubicBezTo>
                    <a:pt x="1964879" y="352140"/>
                    <a:pt x="1937635" y="284796"/>
                    <a:pt x="1901127" y="222795"/>
                  </a:cubicBezTo>
                  <a:cubicBezTo>
                    <a:pt x="1867916" y="157179"/>
                    <a:pt x="1821200" y="98872"/>
                    <a:pt x="1757997" y="60210"/>
                  </a:cubicBezTo>
                  <a:cubicBezTo>
                    <a:pt x="1708613" y="27913"/>
                    <a:pt x="1651691" y="5910"/>
                    <a:pt x="1592727" y="488"/>
                  </a:cubicBezTo>
                  <a:cubicBezTo>
                    <a:pt x="1491524" y="-3363"/>
                    <a:pt x="1390792" y="15811"/>
                    <a:pt x="1295713" y="50073"/>
                  </a:cubicBezTo>
                  <a:cubicBezTo>
                    <a:pt x="1240047" y="68539"/>
                    <a:pt x="1191369" y="101858"/>
                    <a:pt x="1147401" y="139970"/>
                  </a:cubicBezTo>
                  <a:cubicBezTo>
                    <a:pt x="1046041" y="220437"/>
                    <a:pt x="973652" y="343260"/>
                    <a:pt x="963838" y="473391"/>
                  </a:cubicBezTo>
                  <a:cubicBezTo>
                    <a:pt x="954181" y="587728"/>
                    <a:pt x="985821" y="699549"/>
                    <a:pt x="1026099" y="805398"/>
                  </a:cubicBezTo>
                  <a:cubicBezTo>
                    <a:pt x="1058446" y="898360"/>
                    <a:pt x="1111442" y="981735"/>
                    <a:pt x="1173625" y="1057488"/>
                  </a:cubicBezTo>
                  <a:cubicBezTo>
                    <a:pt x="1215708" y="1116660"/>
                    <a:pt x="1271844" y="1164045"/>
                    <a:pt x="1327432" y="1210093"/>
                  </a:cubicBezTo>
                  <a:cubicBezTo>
                    <a:pt x="1306233" y="1242940"/>
                    <a:pt x="1289745" y="1278617"/>
                    <a:pt x="1265956" y="1309813"/>
                  </a:cubicBezTo>
                  <a:cubicBezTo>
                    <a:pt x="1232823" y="1349497"/>
                    <a:pt x="1278440" y="1359791"/>
                    <a:pt x="1311415" y="1359084"/>
                  </a:cubicBezTo>
                  <a:cubicBezTo>
                    <a:pt x="1318010" y="1359398"/>
                    <a:pt x="1324684" y="1359477"/>
                    <a:pt x="1331279" y="1359477"/>
                  </a:cubicBezTo>
                  <a:cubicBezTo>
                    <a:pt x="1333634" y="1359477"/>
                    <a:pt x="1335990" y="1359398"/>
                    <a:pt x="1338424" y="1359398"/>
                  </a:cubicBezTo>
                  <a:cubicBezTo>
                    <a:pt x="1351378" y="1395860"/>
                    <a:pt x="1362763" y="1433815"/>
                    <a:pt x="1359622" y="1472949"/>
                  </a:cubicBezTo>
                  <a:cubicBezTo>
                    <a:pt x="1344783" y="1606537"/>
                    <a:pt x="1289824" y="1732896"/>
                    <a:pt x="1238947" y="1856348"/>
                  </a:cubicBezTo>
                  <a:cubicBezTo>
                    <a:pt x="1203538" y="1945538"/>
                    <a:pt x="1178100" y="2039050"/>
                    <a:pt x="1166087" y="2134212"/>
                  </a:cubicBezTo>
                  <a:cubicBezTo>
                    <a:pt x="1149992" y="2256878"/>
                    <a:pt x="1167187" y="2381823"/>
                    <a:pt x="1207778" y="2498281"/>
                  </a:cubicBezTo>
                  <a:cubicBezTo>
                    <a:pt x="1230468" y="2558081"/>
                    <a:pt x="1259675" y="2615131"/>
                    <a:pt x="1287704" y="2672732"/>
                  </a:cubicBezTo>
                  <a:cubicBezTo>
                    <a:pt x="1286055" y="2675796"/>
                    <a:pt x="1284328" y="2678940"/>
                    <a:pt x="1282679" y="2682004"/>
                  </a:cubicBezTo>
                  <a:cubicBezTo>
                    <a:pt x="1280481" y="2677368"/>
                    <a:pt x="1278283" y="2672653"/>
                    <a:pt x="1276006" y="2668017"/>
                  </a:cubicBezTo>
                  <a:cubicBezTo>
                    <a:pt x="1217749" y="2555802"/>
                    <a:pt x="1144575" y="2452311"/>
                    <a:pt x="1082078" y="2342532"/>
                  </a:cubicBezTo>
                  <a:cubicBezTo>
                    <a:pt x="1055462" y="2296169"/>
                    <a:pt x="1023351" y="2254049"/>
                    <a:pt x="995478" y="2208079"/>
                  </a:cubicBezTo>
                  <a:cubicBezTo>
                    <a:pt x="960462" y="2145764"/>
                    <a:pt x="923168" y="2083841"/>
                    <a:pt x="895924" y="2017676"/>
                  </a:cubicBezTo>
                  <a:cubicBezTo>
                    <a:pt x="880300" y="1970291"/>
                    <a:pt x="872684" y="1921335"/>
                    <a:pt x="865304" y="1871750"/>
                  </a:cubicBezTo>
                  <a:cubicBezTo>
                    <a:pt x="862320" y="1847233"/>
                    <a:pt x="862242" y="1822086"/>
                    <a:pt x="860200" y="1797019"/>
                  </a:cubicBezTo>
                  <a:cubicBezTo>
                    <a:pt x="876531" y="1790261"/>
                    <a:pt x="893254" y="1784367"/>
                    <a:pt x="909350" y="1776902"/>
                  </a:cubicBezTo>
                  <a:cubicBezTo>
                    <a:pt x="916102" y="1773759"/>
                    <a:pt x="924032" y="1771244"/>
                    <a:pt x="928036" y="1764486"/>
                  </a:cubicBezTo>
                  <a:cubicBezTo>
                    <a:pt x="930627" y="1760871"/>
                    <a:pt x="931647" y="1756549"/>
                    <a:pt x="931569" y="1752149"/>
                  </a:cubicBezTo>
                  <a:cubicBezTo>
                    <a:pt x="943346" y="1745469"/>
                    <a:pt x="948685" y="1725431"/>
                    <a:pt x="936437" y="1715294"/>
                  </a:cubicBezTo>
                  <a:cubicBezTo>
                    <a:pt x="924346" y="1705314"/>
                    <a:pt x="908486" y="1701621"/>
                    <a:pt x="892862" y="1699814"/>
                  </a:cubicBezTo>
                  <a:cubicBezTo>
                    <a:pt x="891920" y="1699264"/>
                    <a:pt x="890978" y="1698713"/>
                    <a:pt x="889878" y="1698320"/>
                  </a:cubicBezTo>
                  <a:cubicBezTo>
                    <a:pt x="864754" y="1689598"/>
                    <a:pt x="839394" y="1681661"/>
                    <a:pt x="813956" y="1674196"/>
                  </a:cubicBezTo>
                  <a:cubicBezTo>
                    <a:pt x="832014" y="1614945"/>
                    <a:pt x="848266" y="1555066"/>
                    <a:pt x="863419" y="1494952"/>
                  </a:cubicBezTo>
                  <a:cubicBezTo>
                    <a:pt x="906523" y="1341482"/>
                    <a:pt x="927251" y="1180390"/>
                    <a:pt x="905188" y="1021655"/>
                  </a:cubicBezTo>
                  <a:cubicBezTo>
                    <a:pt x="892234" y="867321"/>
                    <a:pt x="838531" y="707722"/>
                    <a:pt x="694930" y="629926"/>
                  </a:cubicBezTo>
                  <a:cubicBezTo>
                    <a:pt x="666901" y="611852"/>
                    <a:pt x="633690" y="604387"/>
                    <a:pt x="601421" y="598022"/>
                  </a:cubicBezTo>
                  <a:cubicBezTo>
                    <a:pt x="598202" y="598022"/>
                    <a:pt x="586111" y="594878"/>
                    <a:pt x="572372" y="591971"/>
                  </a:cubicBezTo>
                  <a:cubicBezTo>
                    <a:pt x="572136" y="591892"/>
                    <a:pt x="571979" y="591735"/>
                    <a:pt x="571822" y="591578"/>
                  </a:cubicBezTo>
                  <a:cubicBezTo>
                    <a:pt x="522359" y="576883"/>
                    <a:pt x="467557" y="581755"/>
                    <a:pt x="417622" y="592993"/>
                  </a:cubicBezTo>
                  <a:cubicBezTo>
                    <a:pt x="388572" y="598808"/>
                    <a:pt x="357795" y="600851"/>
                    <a:pt x="329217" y="609888"/>
                  </a:cubicBezTo>
                  <a:cubicBezTo>
                    <a:pt x="305506" y="617903"/>
                    <a:pt x="283443" y="630162"/>
                    <a:pt x="261381" y="641870"/>
                  </a:cubicBezTo>
                  <a:cubicBezTo>
                    <a:pt x="169285" y="686898"/>
                    <a:pt x="96504" y="763122"/>
                    <a:pt x="45784" y="851447"/>
                  </a:cubicBezTo>
                  <a:cubicBezTo>
                    <a:pt x="-16712" y="969477"/>
                    <a:pt x="-10510" y="1116896"/>
                    <a:pt x="35970" y="1239483"/>
                  </a:cubicBezTo>
                  <a:cubicBezTo>
                    <a:pt x="53008" y="1280738"/>
                    <a:pt x="78289" y="1317907"/>
                    <a:pt x="106004" y="1352719"/>
                  </a:cubicBezTo>
                  <a:cubicBezTo>
                    <a:pt x="142277" y="1400732"/>
                    <a:pt x="185224" y="1442616"/>
                    <a:pt x="236179" y="1474913"/>
                  </a:cubicBezTo>
                  <a:cubicBezTo>
                    <a:pt x="282894" y="1508782"/>
                    <a:pt x="330865" y="1540529"/>
                    <a:pt x="384176" y="1562925"/>
                  </a:cubicBezTo>
                  <a:cubicBezTo>
                    <a:pt x="448635" y="1599072"/>
                    <a:pt x="518433" y="1623589"/>
                    <a:pt x="587760" y="1648421"/>
                  </a:cubicBezTo>
                  <a:cubicBezTo>
                    <a:pt x="647430" y="1667045"/>
                    <a:pt x="708121" y="1682526"/>
                    <a:pt x="768340" y="1699421"/>
                  </a:cubicBezTo>
                  <a:cubicBezTo>
                    <a:pt x="767555" y="1701935"/>
                    <a:pt x="766770" y="1704371"/>
                    <a:pt x="765906" y="1706886"/>
                  </a:cubicBezTo>
                  <a:cubicBezTo>
                    <a:pt x="756406" y="1733997"/>
                    <a:pt x="745807" y="1761343"/>
                    <a:pt x="737327" y="1789082"/>
                  </a:cubicBezTo>
                  <a:cubicBezTo>
                    <a:pt x="734658" y="1801655"/>
                    <a:pt x="729084" y="1815486"/>
                    <a:pt x="732617" y="1828294"/>
                  </a:cubicBezTo>
                  <a:cubicBezTo>
                    <a:pt x="751224" y="1867114"/>
                    <a:pt x="815762" y="1816036"/>
                    <a:pt x="843163" y="1804641"/>
                  </a:cubicBezTo>
                  <a:cubicBezTo>
                    <a:pt x="842692" y="1904126"/>
                    <a:pt x="849758" y="2006989"/>
                    <a:pt x="898593" y="2095629"/>
                  </a:cubicBezTo>
                  <a:cubicBezTo>
                    <a:pt x="938321" y="2177747"/>
                    <a:pt x="984251" y="2256092"/>
                    <a:pt x="1035206" y="2331531"/>
                  </a:cubicBezTo>
                  <a:cubicBezTo>
                    <a:pt x="1059388" y="2370979"/>
                    <a:pt x="1080587" y="2412234"/>
                    <a:pt x="1105789" y="2451053"/>
                  </a:cubicBezTo>
                  <a:cubicBezTo>
                    <a:pt x="1160434" y="2539536"/>
                    <a:pt x="1218534" y="2627390"/>
                    <a:pt x="1261245" y="2722395"/>
                  </a:cubicBezTo>
                  <a:cubicBezTo>
                    <a:pt x="1234472" y="2773552"/>
                    <a:pt x="1208956" y="2825258"/>
                    <a:pt x="1185951" y="2878301"/>
                  </a:cubicBezTo>
                  <a:cubicBezTo>
                    <a:pt x="1143947" y="2975192"/>
                    <a:pt x="1099273" y="3072319"/>
                    <a:pt x="1080194" y="3176911"/>
                  </a:cubicBezTo>
                  <a:cubicBezTo>
                    <a:pt x="1040074" y="3366607"/>
                    <a:pt x="1088438" y="3564082"/>
                    <a:pt x="1182025" y="3730754"/>
                  </a:cubicBezTo>
                  <a:cubicBezTo>
                    <a:pt x="1193646" y="3750556"/>
                    <a:pt x="1223166" y="3734054"/>
                    <a:pt x="1214373" y="3714566"/>
                  </a:cubicBezTo>
                  <a:cubicBezTo>
                    <a:pt x="1208170" y="3701914"/>
                    <a:pt x="1201418" y="3689498"/>
                    <a:pt x="1194980" y="3676925"/>
                  </a:cubicBezTo>
                  <a:cubicBezTo>
                    <a:pt x="1167108" y="3621761"/>
                    <a:pt x="1143790" y="3564318"/>
                    <a:pt x="1128244" y="3504439"/>
                  </a:cubicBezTo>
                  <a:cubicBezTo>
                    <a:pt x="1071872" y="3315922"/>
                    <a:pt x="1113798" y="3121825"/>
                    <a:pt x="1195216" y="2947453"/>
                  </a:cubicBezTo>
                  <a:cubicBezTo>
                    <a:pt x="1220575" y="2885531"/>
                    <a:pt x="1249154" y="2825180"/>
                    <a:pt x="1279382" y="2765772"/>
                  </a:cubicBezTo>
                  <a:cubicBezTo>
                    <a:pt x="1279853" y="2767029"/>
                    <a:pt x="1280324" y="2768208"/>
                    <a:pt x="1280795" y="2769387"/>
                  </a:cubicBezTo>
                  <a:cubicBezTo>
                    <a:pt x="1328531" y="2888438"/>
                    <a:pt x="1361977" y="3015347"/>
                    <a:pt x="1359151" y="3144378"/>
                  </a:cubicBezTo>
                  <a:cubicBezTo>
                    <a:pt x="1355304" y="3250777"/>
                    <a:pt x="1343370" y="3358591"/>
                    <a:pt x="1348002" y="3466012"/>
                  </a:cubicBezTo>
                  <a:cubicBezTo>
                    <a:pt x="1350358" y="3501217"/>
                    <a:pt x="1357345" y="3535478"/>
                    <a:pt x="1366531" y="3569347"/>
                  </a:cubicBezTo>
                  <a:cubicBezTo>
                    <a:pt x="1356089" y="3598579"/>
                    <a:pt x="1345097" y="3627497"/>
                    <a:pt x="1333791" y="3656101"/>
                  </a:cubicBezTo>
                  <a:cubicBezTo>
                    <a:pt x="1314320" y="3707100"/>
                    <a:pt x="1292101" y="3756921"/>
                    <a:pt x="1269568" y="3806585"/>
                  </a:cubicBezTo>
                  <a:cubicBezTo>
                    <a:pt x="1258811" y="3831417"/>
                    <a:pt x="1246642" y="3855934"/>
                    <a:pt x="1238241" y="3881709"/>
                  </a:cubicBezTo>
                  <a:cubicBezTo>
                    <a:pt x="1235493" y="3891060"/>
                    <a:pt x="1241460" y="3901118"/>
                    <a:pt x="1250646" y="3903711"/>
                  </a:cubicBezTo>
                  <a:cubicBezTo>
                    <a:pt x="1259125" y="3906226"/>
                    <a:pt x="1268390" y="3901433"/>
                    <a:pt x="1271844" y="3893417"/>
                  </a:cubicBezTo>
                  <a:cubicBezTo>
                    <a:pt x="1282444" y="3870157"/>
                    <a:pt x="1291473" y="3846111"/>
                    <a:pt x="1302386" y="3822851"/>
                  </a:cubicBezTo>
                  <a:cubicBezTo>
                    <a:pt x="1331986" y="3758729"/>
                    <a:pt x="1359151" y="3693584"/>
                    <a:pt x="1383883" y="3627419"/>
                  </a:cubicBezTo>
                  <a:cubicBezTo>
                    <a:pt x="1394325" y="3660266"/>
                    <a:pt x="1405395" y="3692956"/>
                    <a:pt x="1414660" y="3725882"/>
                  </a:cubicBezTo>
                  <a:cubicBezTo>
                    <a:pt x="1431383" y="3778688"/>
                    <a:pt x="1443710" y="3832752"/>
                    <a:pt x="1459098" y="3885952"/>
                  </a:cubicBezTo>
                  <a:cubicBezTo>
                    <a:pt x="1464123" y="3899232"/>
                    <a:pt x="1463416" y="3917620"/>
                    <a:pt x="1475743" y="3926500"/>
                  </a:cubicBezTo>
                  <a:cubicBezTo>
                    <a:pt x="1488070" y="3934358"/>
                    <a:pt x="1504557" y="3922650"/>
                    <a:pt x="1502437" y="3908662"/>
                  </a:cubicBezTo>
                  <a:cubicBezTo>
                    <a:pt x="1498198" y="3885402"/>
                    <a:pt x="1490189" y="3862928"/>
                    <a:pt x="1484301" y="3840061"/>
                  </a:cubicBezTo>
                  <a:cubicBezTo>
                    <a:pt x="1463573" y="3748356"/>
                    <a:pt x="1429577" y="3660109"/>
                    <a:pt x="1405238" y="3569504"/>
                  </a:cubicBezTo>
                  <a:cubicBezTo>
                    <a:pt x="1477470" y="3366135"/>
                    <a:pt x="1515863" y="3159466"/>
                    <a:pt x="1445594" y="2947924"/>
                  </a:cubicBezTo>
                  <a:cubicBezTo>
                    <a:pt x="1428557" y="2896060"/>
                    <a:pt x="1404375" y="2846947"/>
                    <a:pt x="1382626" y="2797048"/>
                  </a:cubicBezTo>
                  <a:cubicBezTo>
                    <a:pt x="1364568" y="2755557"/>
                    <a:pt x="1347531" y="2713594"/>
                    <a:pt x="1328374" y="2672575"/>
                  </a:cubicBezTo>
                  <a:cubicBezTo>
                    <a:pt x="1402176" y="2535843"/>
                    <a:pt x="1481553" y="2401940"/>
                    <a:pt x="1549702" y="2262300"/>
                  </a:cubicBezTo>
                  <a:cubicBezTo>
                    <a:pt x="1591942" y="2178297"/>
                    <a:pt x="1623190" y="2088399"/>
                    <a:pt x="1640149" y="1995909"/>
                  </a:cubicBezTo>
                  <a:cubicBezTo>
                    <a:pt x="1649335" y="1944045"/>
                    <a:pt x="1651298" y="1891238"/>
                    <a:pt x="1655852" y="1838746"/>
                  </a:cubicBezTo>
                  <a:cubicBezTo>
                    <a:pt x="1656637" y="1826094"/>
                    <a:pt x="1657658" y="1813521"/>
                    <a:pt x="1658129" y="1800869"/>
                  </a:cubicBezTo>
                  <a:cubicBezTo>
                    <a:pt x="1660641" y="1801577"/>
                    <a:pt x="1663075" y="1802362"/>
                    <a:pt x="1665509" y="1803148"/>
                  </a:cubicBezTo>
                  <a:cubicBezTo>
                    <a:pt x="1685765" y="1810614"/>
                    <a:pt x="1705472" y="1819493"/>
                    <a:pt x="1726357" y="1825308"/>
                  </a:cubicBezTo>
                  <a:cubicBezTo>
                    <a:pt x="1729890" y="1826880"/>
                    <a:pt x="1733266" y="1827587"/>
                    <a:pt x="1736485" y="1827587"/>
                  </a:cubicBezTo>
                  <a:cubicBezTo>
                    <a:pt x="1752030" y="1827587"/>
                    <a:pt x="1763101" y="1810535"/>
                    <a:pt x="1763493" y="1794583"/>
                  </a:cubicBezTo>
                  <a:cubicBezTo>
                    <a:pt x="1768204" y="1757100"/>
                    <a:pt x="1754072" y="1721188"/>
                    <a:pt x="1743394" y="1685983"/>
                  </a:cubicBezTo>
                  <a:cubicBezTo>
                    <a:pt x="1772365" y="1676946"/>
                    <a:pt x="1802279" y="1672624"/>
                    <a:pt x="1832114" y="1667595"/>
                  </a:cubicBezTo>
                  <a:cubicBezTo>
                    <a:pt x="1896887" y="1654629"/>
                    <a:pt x="1961111" y="1637577"/>
                    <a:pt x="2022508" y="1613060"/>
                  </a:cubicBezTo>
                  <a:cubicBezTo>
                    <a:pt x="2076996" y="1589564"/>
                    <a:pt x="2128422" y="1559860"/>
                    <a:pt x="2177257" y="1526070"/>
                  </a:cubicBezTo>
                  <a:cubicBezTo>
                    <a:pt x="2212745" y="1504696"/>
                    <a:pt x="2246977" y="1480178"/>
                    <a:pt x="2275163" y="1449374"/>
                  </a:cubicBezTo>
                  <a:cubicBezTo>
                    <a:pt x="2310101" y="1411734"/>
                    <a:pt x="2348023" y="1375979"/>
                    <a:pt x="2373540" y="1330795"/>
                  </a:cubicBezTo>
                  <a:cubicBezTo>
                    <a:pt x="2404396" y="1276573"/>
                    <a:pt x="2429755" y="1218737"/>
                    <a:pt x="2444359" y="1157915"/>
                  </a:cubicBezTo>
                  <a:cubicBezTo>
                    <a:pt x="2474351" y="1050180"/>
                    <a:pt x="2446400" y="933565"/>
                    <a:pt x="2383747" y="842646"/>
                  </a:cubicBezTo>
                  <a:close/>
                  <a:moveTo>
                    <a:pt x="1586368" y="1107230"/>
                  </a:moveTo>
                  <a:cubicBezTo>
                    <a:pt x="1586289" y="1108016"/>
                    <a:pt x="1586132" y="1108802"/>
                    <a:pt x="1586054" y="1109588"/>
                  </a:cubicBezTo>
                  <a:cubicBezTo>
                    <a:pt x="1586132" y="1108723"/>
                    <a:pt x="1586211" y="1107780"/>
                    <a:pt x="1586368" y="1106916"/>
                  </a:cubicBezTo>
                  <a:cubicBezTo>
                    <a:pt x="1586368" y="1107073"/>
                    <a:pt x="1586368" y="1107152"/>
                    <a:pt x="1586368" y="1107230"/>
                  </a:cubicBezTo>
                  <a:close/>
                  <a:moveTo>
                    <a:pt x="1341721" y="2794769"/>
                  </a:moveTo>
                  <a:cubicBezTo>
                    <a:pt x="1372106" y="2864706"/>
                    <a:pt x="1406887" y="2933387"/>
                    <a:pt x="1424866" y="3007882"/>
                  </a:cubicBezTo>
                  <a:cubicBezTo>
                    <a:pt x="1467970" y="3174396"/>
                    <a:pt x="1440255" y="3341775"/>
                    <a:pt x="1389143" y="3502238"/>
                  </a:cubicBezTo>
                  <a:cubicBezTo>
                    <a:pt x="1388436" y="3498624"/>
                    <a:pt x="1387651" y="3495009"/>
                    <a:pt x="1387023" y="3491394"/>
                  </a:cubicBezTo>
                  <a:cubicBezTo>
                    <a:pt x="1377131" y="3380280"/>
                    <a:pt x="1390478" y="3271209"/>
                    <a:pt x="1395345" y="3159623"/>
                  </a:cubicBezTo>
                  <a:cubicBezTo>
                    <a:pt x="1398957" y="3068783"/>
                    <a:pt x="1384668" y="2978492"/>
                    <a:pt x="1361035" y="2890953"/>
                  </a:cubicBezTo>
                  <a:cubicBezTo>
                    <a:pt x="1344234" y="2834138"/>
                    <a:pt x="1324527" y="2777874"/>
                    <a:pt x="1301130" y="2723338"/>
                  </a:cubicBezTo>
                  <a:cubicBezTo>
                    <a:pt x="1302936" y="2719881"/>
                    <a:pt x="1304820" y="2716423"/>
                    <a:pt x="1306626" y="2712965"/>
                  </a:cubicBezTo>
                  <a:cubicBezTo>
                    <a:pt x="1319188" y="2739840"/>
                    <a:pt x="1331200" y="2767029"/>
                    <a:pt x="1341721" y="2794769"/>
                  </a:cubicBezTo>
                  <a:close/>
                  <a:moveTo>
                    <a:pt x="1608980" y="1995909"/>
                  </a:moveTo>
                  <a:cubicBezTo>
                    <a:pt x="1586446" y="2108673"/>
                    <a:pt x="1539574" y="2214208"/>
                    <a:pt x="1484379" y="2314478"/>
                  </a:cubicBezTo>
                  <a:cubicBezTo>
                    <a:pt x="1429734" y="2422764"/>
                    <a:pt x="1367866" y="2527434"/>
                    <a:pt x="1309060" y="2633598"/>
                  </a:cubicBezTo>
                  <a:cubicBezTo>
                    <a:pt x="1241617" y="2506610"/>
                    <a:pt x="1191918" y="2366499"/>
                    <a:pt x="1196001" y="2220888"/>
                  </a:cubicBezTo>
                  <a:cubicBezTo>
                    <a:pt x="1197022" y="2111974"/>
                    <a:pt x="1222695" y="2004710"/>
                    <a:pt x="1258419" y="1902318"/>
                  </a:cubicBezTo>
                  <a:cubicBezTo>
                    <a:pt x="1297989" y="1797333"/>
                    <a:pt x="1347060" y="1695256"/>
                    <a:pt x="1371163" y="1585163"/>
                  </a:cubicBezTo>
                  <a:cubicBezTo>
                    <a:pt x="1388907" y="1513890"/>
                    <a:pt x="1402883" y="1436251"/>
                    <a:pt x="1367866" y="1367728"/>
                  </a:cubicBezTo>
                  <a:cubicBezTo>
                    <a:pt x="1366453" y="1365606"/>
                    <a:pt x="1365039" y="1362463"/>
                    <a:pt x="1363548" y="1358848"/>
                  </a:cubicBezTo>
                  <a:cubicBezTo>
                    <a:pt x="1379957" y="1358220"/>
                    <a:pt x="1396366" y="1357355"/>
                    <a:pt x="1412775" y="1357198"/>
                  </a:cubicBezTo>
                  <a:cubicBezTo>
                    <a:pt x="1414895" y="1357119"/>
                    <a:pt x="1417094" y="1357119"/>
                    <a:pt x="1419214" y="1357119"/>
                  </a:cubicBezTo>
                  <a:cubicBezTo>
                    <a:pt x="1424945" y="1357198"/>
                    <a:pt x="1430676" y="1357277"/>
                    <a:pt x="1436015" y="1354841"/>
                  </a:cubicBezTo>
                  <a:cubicBezTo>
                    <a:pt x="1473702" y="1335981"/>
                    <a:pt x="1418664" y="1251899"/>
                    <a:pt x="1406259" y="1225495"/>
                  </a:cubicBezTo>
                  <a:cubicBezTo>
                    <a:pt x="1459020" y="1224710"/>
                    <a:pt x="1507070" y="1201528"/>
                    <a:pt x="1552843" y="1176853"/>
                  </a:cubicBezTo>
                  <a:cubicBezTo>
                    <a:pt x="1557946" y="1254335"/>
                    <a:pt x="1570194" y="1331345"/>
                    <a:pt x="1589273" y="1406704"/>
                  </a:cubicBezTo>
                  <a:cubicBezTo>
                    <a:pt x="1600265" y="1455818"/>
                    <a:pt x="1617302" y="1503202"/>
                    <a:pt x="1638736" y="1548623"/>
                  </a:cubicBezTo>
                  <a:cubicBezTo>
                    <a:pt x="1656716" y="1587128"/>
                    <a:pt x="1671869" y="1627754"/>
                    <a:pt x="1698877" y="1661073"/>
                  </a:cubicBezTo>
                  <a:cubicBezTo>
                    <a:pt x="1656873" y="1678282"/>
                    <a:pt x="1486421" y="1722288"/>
                    <a:pt x="1586054" y="1777845"/>
                  </a:cubicBezTo>
                  <a:cubicBezTo>
                    <a:pt x="1601207" y="1785546"/>
                    <a:pt x="1617459" y="1790025"/>
                    <a:pt x="1633790" y="1794347"/>
                  </a:cubicBezTo>
                  <a:cubicBezTo>
                    <a:pt x="1633868" y="1794583"/>
                    <a:pt x="1633868" y="1794976"/>
                    <a:pt x="1633868" y="1795369"/>
                  </a:cubicBezTo>
                  <a:cubicBezTo>
                    <a:pt x="1626724" y="1862320"/>
                    <a:pt x="1621149" y="1929665"/>
                    <a:pt x="1608980" y="1995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4" name="Google Shape;2484;p25"/>
            <p:cNvSpPr/>
            <p:nvPr/>
          </p:nvSpPr>
          <p:spPr>
            <a:xfrm>
              <a:off x="5831270" y="3560089"/>
              <a:ext cx="376862" cy="298609"/>
            </a:xfrm>
            <a:custGeom>
              <a:rect b="b" l="l" r="r" t="t"/>
              <a:pathLst>
                <a:path extrusionOk="0" h="298609" w="376862">
                  <a:moveTo>
                    <a:pt x="378590" y="152448"/>
                  </a:moveTo>
                  <a:cubicBezTo>
                    <a:pt x="378590" y="236643"/>
                    <a:pt x="293840" y="304896"/>
                    <a:pt x="189295" y="304896"/>
                  </a:cubicBezTo>
                  <a:cubicBezTo>
                    <a:pt x="84750" y="304896"/>
                    <a:pt x="0" y="236643"/>
                    <a:pt x="0" y="152448"/>
                  </a:cubicBezTo>
                  <a:cubicBezTo>
                    <a:pt x="0" y="68253"/>
                    <a:pt x="84750" y="0"/>
                    <a:pt x="189295" y="0"/>
                  </a:cubicBezTo>
                  <a:cubicBezTo>
                    <a:pt x="293840" y="0"/>
                    <a:pt x="378590" y="68253"/>
                    <a:pt x="378590" y="152448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5" name="Google Shape;2485;p25"/>
            <p:cNvSpPr/>
            <p:nvPr/>
          </p:nvSpPr>
          <p:spPr>
            <a:xfrm>
              <a:off x="6458040" y="4146700"/>
              <a:ext cx="376862" cy="298609"/>
            </a:xfrm>
            <a:custGeom>
              <a:rect b="b" l="l" r="r" t="t"/>
              <a:pathLst>
                <a:path extrusionOk="0" h="298609" w="376862">
                  <a:moveTo>
                    <a:pt x="378590" y="152448"/>
                  </a:moveTo>
                  <a:cubicBezTo>
                    <a:pt x="378590" y="236643"/>
                    <a:pt x="293840" y="304896"/>
                    <a:pt x="189295" y="304896"/>
                  </a:cubicBezTo>
                  <a:cubicBezTo>
                    <a:pt x="84750" y="304896"/>
                    <a:pt x="0" y="236643"/>
                    <a:pt x="0" y="152448"/>
                  </a:cubicBezTo>
                  <a:cubicBezTo>
                    <a:pt x="0" y="68253"/>
                    <a:pt x="84750" y="0"/>
                    <a:pt x="189295" y="0"/>
                  </a:cubicBezTo>
                  <a:cubicBezTo>
                    <a:pt x="293840" y="0"/>
                    <a:pt x="378590" y="68253"/>
                    <a:pt x="378590" y="152448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6" name="Google Shape;2486;p25"/>
            <p:cNvSpPr/>
            <p:nvPr/>
          </p:nvSpPr>
          <p:spPr>
            <a:xfrm>
              <a:off x="4825989" y="4240919"/>
              <a:ext cx="376862" cy="298609"/>
            </a:xfrm>
            <a:custGeom>
              <a:rect b="b" l="l" r="r" t="t"/>
              <a:pathLst>
                <a:path extrusionOk="0" h="298609" w="376862">
                  <a:moveTo>
                    <a:pt x="378590" y="152448"/>
                  </a:moveTo>
                  <a:cubicBezTo>
                    <a:pt x="378590" y="236643"/>
                    <a:pt x="293840" y="304896"/>
                    <a:pt x="189295" y="304896"/>
                  </a:cubicBezTo>
                  <a:cubicBezTo>
                    <a:pt x="84750" y="304896"/>
                    <a:pt x="0" y="236643"/>
                    <a:pt x="0" y="152448"/>
                  </a:cubicBezTo>
                  <a:cubicBezTo>
                    <a:pt x="0" y="68253"/>
                    <a:pt x="84750" y="0"/>
                    <a:pt x="189295" y="0"/>
                  </a:cubicBezTo>
                  <a:cubicBezTo>
                    <a:pt x="293840" y="0"/>
                    <a:pt x="378590" y="68253"/>
                    <a:pt x="378590" y="152448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7" name="Google Shape;2487;p25"/>
            <p:cNvSpPr/>
            <p:nvPr/>
          </p:nvSpPr>
          <p:spPr>
            <a:xfrm>
              <a:off x="4771191" y="4044719"/>
              <a:ext cx="840089" cy="1052992"/>
            </a:xfrm>
            <a:custGeom>
              <a:rect b="b" l="l" r="r" t="t"/>
              <a:pathLst>
                <a:path extrusionOk="0" h="1052992" w="840089">
                  <a:moveTo>
                    <a:pt x="172411" y="356428"/>
                  </a:moveTo>
                  <a:cubicBezTo>
                    <a:pt x="194473" y="327746"/>
                    <a:pt x="236085" y="281933"/>
                    <a:pt x="208527" y="245392"/>
                  </a:cubicBezTo>
                  <a:cubicBezTo>
                    <a:pt x="195180" y="231562"/>
                    <a:pt x="156316" y="222997"/>
                    <a:pt x="144774" y="242092"/>
                  </a:cubicBezTo>
                  <a:cubicBezTo>
                    <a:pt x="96567" y="265352"/>
                    <a:pt x="26769" y="407663"/>
                    <a:pt x="97588" y="434617"/>
                  </a:cubicBezTo>
                  <a:cubicBezTo>
                    <a:pt x="146423" y="447190"/>
                    <a:pt x="154274" y="386918"/>
                    <a:pt x="172411" y="356428"/>
                  </a:cubicBezTo>
                  <a:close/>
                  <a:moveTo>
                    <a:pt x="839536" y="491903"/>
                  </a:moveTo>
                  <a:cubicBezTo>
                    <a:pt x="848173" y="622191"/>
                    <a:pt x="825561" y="752715"/>
                    <a:pt x="791094" y="878210"/>
                  </a:cubicBezTo>
                  <a:cubicBezTo>
                    <a:pt x="774999" y="937303"/>
                    <a:pt x="760631" y="996946"/>
                    <a:pt x="742808" y="1055568"/>
                  </a:cubicBezTo>
                  <a:cubicBezTo>
                    <a:pt x="682118" y="1038673"/>
                    <a:pt x="620877" y="1023192"/>
                    <a:pt x="560815" y="1004254"/>
                  </a:cubicBezTo>
                  <a:cubicBezTo>
                    <a:pt x="521401" y="989953"/>
                    <a:pt x="481988" y="975651"/>
                    <a:pt x="443045" y="960091"/>
                  </a:cubicBezTo>
                  <a:cubicBezTo>
                    <a:pt x="398921" y="941232"/>
                    <a:pt x="357231" y="917107"/>
                    <a:pt x="313577" y="897226"/>
                  </a:cubicBezTo>
                  <a:cubicBezTo>
                    <a:pt x="258304" y="865008"/>
                    <a:pt x="203031" y="826660"/>
                    <a:pt x="153646" y="785012"/>
                  </a:cubicBezTo>
                  <a:cubicBezTo>
                    <a:pt x="106617" y="735663"/>
                    <a:pt x="61550" y="681756"/>
                    <a:pt x="33914" y="618890"/>
                  </a:cubicBezTo>
                  <a:cubicBezTo>
                    <a:pt x="3608" y="542509"/>
                    <a:pt x="-6756" y="458348"/>
                    <a:pt x="4314" y="376152"/>
                  </a:cubicBezTo>
                  <a:cubicBezTo>
                    <a:pt x="11380" y="311087"/>
                    <a:pt x="40587" y="249243"/>
                    <a:pt x="81885" y="198165"/>
                  </a:cubicBezTo>
                  <a:cubicBezTo>
                    <a:pt x="110857" y="159660"/>
                    <a:pt x="144617" y="124613"/>
                    <a:pt x="184423" y="97188"/>
                  </a:cubicBezTo>
                  <a:cubicBezTo>
                    <a:pt x="222973" y="72277"/>
                    <a:pt x="262936" y="48231"/>
                    <a:pt x="305804" y="31336"/>
                  </a:cubicBezTo>
                  <a:cubicBezTo>
                    <a:pt x="328495" y="24343"/>
                    <a:pt x="352206" y="21671"/>
                    <a:pt x="375367" y="16642"/>
                  </a:cubicBezTo>
                  <a:cubicBezTo>
                    <a:pt x="414388" y="6505"/>
                    <a:pt x="453880" y="-1432"/>
                    <a:pt x="494471" y="218"/>
                  </a:cubicBezTo>
                  <a:cubicBezTo>
                    <a:pt x="500988" y="-175"/>
                    <a:pt x="507583" y="218"/>
                    <a:pt x="514100" y="218"/>
                  </a:cubicBezTo>
                  <a:cubicBezTo>
                    <a:pt x="555162" y="16956"/>
                    <a:pt x="602427" y="20335"/>
                    <a:pt x="639564" y="46267"/>
                  </a:cubicBezTo>
                  <a:cubicBezTo>
                    <a:pt x="802321" y="143315"/>
                    <a:pt x="827131" y="318159"/>
                    <a:pt x="839536" y="491903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8" name="Google Shape;2488;p25"/>
            <p:cNvSpPr/>
            <p:nvPr/>
          </p:nvSpPr>
          <p:spPr>
            <a:xfrm>
              <a:off x="5733569" y="3472717"/>
              <a:ext cx="950008" cy="1147290"/>
            </a:xfrm>
            <a:custGeom>
              <a:rect b="b" l="l" r="r" t="t"/>
              <a:pathLst>
                <a:path extrusionOk="0" h="1147290" w="950008">
                  <a:moveTo>
                    <a:pt x="387729" y="155345"/>
                  </a:moveTo>
                  <a:cubicBezTo>
                    <a:pt x="404295" y="122655"/>
                    <a:pt x="365824" y="104424"/>
                    <a:pt x="338344" y="113068"/>
                  </a:cubicBezTo>
                  <a:cubicBezTo>
                    <a:pt x="328216" y="116133"/>
                    <a:pt x="314005" y="118569"/>
                    <a:pt x="311100" y="130513"/>
                  </a:cubicBezTo>
                  <a:cubicBezTo>
                    <a:pt x="275848" y="148980"/>
                    <a:pt x="237062" y="164068"/>
                    <a:pt x="207070" y="191807"/>
                  </a:cubicBezTo>
                  <a:cubicBezTo>
                    <a:pt x="179355" y="220175"/>
                    <a:pt x="105788" y="283669"/>
                    <a:pt x="161454" y="317695"/>
                  </a:cubicBezTo>
                  <a:cubicBezTo>
                    <a:pt x="223715" y="338990"/>
                    <a:pt x="275141" y="259073"/>
                    <a:pt x="314790" y="222454"/>
                  </a:cubicBezTo>
                  <a:cubicBezTo>
                    <a:pt x="339836" y="201080"/>
                    <a:pt x="372183" y="185992"/>
                    <a:pt x="387729" y="155345"/>
                  </a:cubicBezTo>
                  <a:close/>
                  <a:moveTo>
                    <a:pt x="944543" y="396590"/>
                  </a:moveTo>
                  <a:cubicBezTo>
                    <a:pt x="957027" y="470536"/>
                    <a:pt x="955300" y="545974"/>
                    <a:pt x="937948" y="618505"/>
                  </a:cubicBezTo>
                  <a:cubicBezTo>
                    <a:pt x="910626" y="622355"/>
                    <a:pt x="883774" y="628642"/>
                    <a:pt x="857944" y="637600"/>
                  </a:cubicBezTo>
                  <a:cubicBezTo>
                    <a:pt x="696128" y="691743"/>
                    <a:pt x="564540" y="822581"/>
                    <a:pt x="552685" y="998918"/>
                  </a:cubicBezTo>
                  <a:cubicBezTo>
                    <a:pt x="551193" y="1032315"/>
                    <a:pt x="551036" y="1065712"/>
                    <a:pt x="552135" y="1099109"/>
                  </a:cubicBezTo>
                  <a:cubicBezTo>
                    <a:pt x="550565" y="1100052"/>
                    <a:pt x="548916" y="1100995"/>
                    <a:pt x="547346" y="1101938"/>
                  </a:cubicBezTo>
                  <a:cubicBezTo>
                    <a:pt x="506833" y="1123941"/>
                    <a:pt x="464829" y="1147358"/>
                    <a:pt x="417799" y="1151445"/>
                  </a:cubicBezTo>
                  <a:cubicBezTo>
                    <a:pt x="406336" y="1152231"/>
                    <a:pt x="394795" y="1152388"/>
                    <a:pt x="383332" y="1152152"/>
                  </a:cubicBezTo>
                  <a:cubicBezTo>
                    <a:pt x="378072" y="1147280"/>
                    <a:pt x="369278" y="1146887"/>
                    <a:pt x="363233" y="1150423"/>
                  </a:cubicBezTo>
                  <a:cubicBezTo>
                    <a:pt x="363154" y="1150423"/>
                    <a:pt x="363154" y="1150502"/>
                    <a:pt x="363076" y="1150502"/>
                  </a:cubicBezTo>
                  <a:cubicBezTo>
                    <a:pt x="358915" y="1150109"/>
                    <a:pt x="354675" y="1149952"/>
                    <a:pt x="350671" y="1151523"/>
                  </a:cubicBezTo>
                  <a:cubicBezTo>
                    <a:pt x="302385" y="1105553"/>
                    <a:pt x="249624" y="1063276"/>
                    <a:pt x="210211" y="1009055"/>
                  </a:cubicBezTo>
                  <a:cubicBezTo>
                    <a:pt x="187285" y="977072"/>
                    <a:pt x="161768" y="947133"/>
                    <a:pt x="139706" y="914521"/>
                  </a:cubicBezTo>
                  <a:cubicBezTo>
                    <a:pt x="103354" y="858021"/>
                    <a:pt x="74697" y="796728"/>
                    <a:pt x="53185" y="733155"/>
                  </a:cubicBezTo>
                  <a:cubicBezTo>
                    <a:pt x="12750" y="625498"/>
                    <a:pt x="-14180" y="506997"/>
                    <a:pt x="7961" y="391247"/>
                  </a:cubicBezTo>
                  <a:cubicBezTo>
                    <a:pt x="31750" y="283904"/>
                    <a:pt x="96602" y="187406"/>
                    <a:pt x="184223" y="121555"/>
                  </a:cubicBezTo>
                  <a:cubicBezTo>
                    <a:pt x="238790" y="72363"/>
                    <a:pt x="307567" y="44231"/>
                    <a:pt x="378464" y="26471"/>
                  </a:cubicBezTo>
                  <a:cubicBezTo>
                    <a:pt x="446849" y="6512"/>
                    <a:pt x="517118" y="-796"/>
                    <a:pt x="588408" y="68"/>
                  </a:cubicBezTo>
                  <a:cubicBezTo>
                    <a:pt x="665979" y="6590"/>
                    <a:pt x="737348" y="45409"/>
                    <a:pt x="794505" y="96802"/>
                  </a:cubicBezTo>
                  <a:cubicBezTo>
                    <a:pt x="825047" y="124698"/>
                    <a:pt x="846402" y="160689"/>
                    <a:pt x="866423" y="196522"/>
                  </a:cubicBezTo>
                  <a:cubicBezTo>
                    <a:pt x="902853" y="258523"/>
                    <a:pt x="931589" y="325396"/>
                    <a:pt x="944543" y="39659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9" name="Google Shape;2489;p25"/>
            <p:cNvSpPr/>
            <p:nvPr/>
          </p:nvSpPr>
          <p:spPr>
            <a:xfrm>
              <a:off x="6318302" y="4120532"/>
              <a:ext cx="832238" cy="966552"/>
            </a:xfrm>
            <a:custGeom>
              <a:rect b="b" l="l" r="r" t="t"/>
              <a:pathLst>
                <a:path extrusionOk="0" h="966552" w="832238">
                  <a:moveTo>
                    <a:pt x="376141" y="130052"/>
                  </a:moveTo>
                  <a:cubicBezTo>
                    <a:pt x="391451" y="115672"/>
                    <a:pt x="389017" y="88954"/>
                    <a:pt x="370723" y="78189"/>
                  </a:cubicBezTo>
                  <a:cubicBezTo>
                    <a:pt x="356356" y="70173"/>
                    <a:pt x="329583" y="60115"/>
                    <a:pt x="319140" y="78189"/>
                  </a:cubicBezTo>
                  <a:cubicBezTo>
                    <a:pt x="279491" y="77953"/>
                    <a:pt x="129374" y="145690"/>
                    <a:pt x="198230" y="192053"/>
                  </a:cubicBezTo>
                  <a:cubicBezTo>
                    <a:pt x="235681" y="213742"/>
                    <a:pt x="272739" y="187024"/>
                    <a:pt x="303045" y="165886"/>
                  </a:cubicBezTo>
                  <a:cubicBezTo>
                    <a:pt x="327463" y="154177"/>
                    <a:pt x="357455" y="151662"/>
                    <a:pt x="376141" y="130052"/>
                  </a:cubicBezTo>
                  <a:close/>
                  <a:moveTo>
                    <a:pt x="818955" y="277943"/>
                  </a:moveTo>
                  <a:cubicBezTo>
                    <a:pt x="867554" y="406424"/>
                    <a:pt x="804430" y="573881"/>
                    <a:pt x="723168" y="676980"/>
                  </a:cubicBezTo>
                  <a:cubicBezTo>
                    <a:pt x="687053" y="716035"/>
                    <a:pt x="652507" y="757919"/>
                    <a:pt x="608461" y="788409"/>
                  </a:cubicBezTo>
                  <a:cubicBezTo>
                    <a:pt x="539683" y="833829"/>
                    <a:pt x="469179" y="881449"/>
                    <a:pt x="389724" y="907852"/>
                  </a:cubicBezTo>
                  <a:cubicBezTo>
                    <a:pt x="343008" y="923490"/>
                    <a:pt x="295272" y="936142"/>
                    <a:pt x="247065" y="946043"/>
                  </a:cubicBezTo>
                  <a:cubicBezTo>
                    <a:pt x="213383" y="951622"/>
                    <a:pt x="174127" y="957988"/>
                    <a:pt x="140209" y="968832"/>
                  </a:cubicBezTo>
                  <a:cubicBezTo>
                    <a:pt x="138482" y="964903"/>
                    <a:pt x="136597" y="960974"/>
                    <a:pt x="134635" y="957202"/>
                  </a:cubicBezTo>
                  <a:cubicBezTo>
                    <a:pt x="105742" y="904002"/>
                    <a:pt x="83758" y="847266"/>
                    <a:pt x="61382" y="791080"/>
                  </a:cubicBezTo>
                  <a:cubicBezTo>
                    <a:pt x="31861" y="697647"/>
                    <a:pt x="12861" y="600599"/>
                    <a:pt x="6109" y="502136"/>
                  </a:cubicBezTo>
                  <a:cubicBezTo>
                    <a:pt x="5873" y="496007"/>
                    <a:pt x="5638" y="489799"/>
                    <a:pt x="5324" y="483591"/>
                  </a:cubicBezTo>
                  <a:cubicBezTo>
                    <a:pt x="3125" y="480683"/>
                    <a:pt x="1790" y="477540"/>
                    <a:pt x="1005" y="474318"/>
                  </a:cubicBezTo>
                  <a:cubicBezTo>
                    <a:pt x="927" y="473925"/>
                    <a:pt x="848" y="473611"/>
                    <a:pt x="770" y="473218"/>
                  </a:cubicBezTo>
                  <a:cubicBezTo>
                    <a:pt x="534" y="472039"/>
                    <a:pt x="377" y="470782"/>
                    <a:pt x="220" y="469525"/>
                  </a:cubicBezTo>
                  <a:cubicBezTo>
                    <a:pt x="220" y="469525"/>
                    <a:pt x="220" y="469446"/>
                    <a:pt x="220" y="469368"/>
                  </a:cubicBezTo>
                  <a:cubicBezTo>
                    <a:pt x="142" y="468582"/>
                    <a:pt x="142" y="467796"/>
                    <a:pt x="63" y="467010"/>
                  </a:cubicBezTo>
                  <a:cubicBezTo>
                    <a:pt x="-94" y="463553"/>
                    <a:pt x="63" y="460016"/>
                    <a:pt x="299" y="456480"/>
                  </a:cubicBezTo>
                  <a:cubicBezTo>
                    <a:pt x="377" y="455616"/>
                    <a:pt x="456" y="454751"/>
                    <a:pt x="456" y="453887"/>
                  </a:cubicBezTo>
                  <a:cubicBezTo>
                    <a:pt x="613" y="451294"/>
                    <a:pt x="691" y="448701"/>
                    <a:pt x="848" y="446029"/>
                  </a:cubicBezTo>
                  <a:cubicBezTo>
                    <a:pt x="927" y="443750"/>
                    <a:pt x="1084" y="441471"/>
                    <a:pt x="1241" y="439192"/>
                  </a:cubicBezTo>
                  <a:cubicBezTo>
                    <a:pt x="1241" y="438642"/>
                    <a:pt x="1241" y="438092"/>
                    <a:pt x="1319" y="437542"/>
                  </a:cubicBezTo>
                  <a:cubicBezTo>
                    <a:pt x="1398" y="436442"/>
                    <a:pt x="1476" y="435342"/>
                    <a:pt x="1555" y="434242"/>
                  </a:cubicBezTo>
                  <a:cubicBezTo>
                    <a:pt x="1633" y="433063"/>
                    <a:pt x="1712" y="431806"/>
                    <a:pt x="1869" y="430627"/>
                  </a:cubicBezTo>
                  <a:cubicBezTo>
                    <a:pt x="2183" y="427955"/>
                    <a:pt x="2497" y="425283"/>
                    <a:pt x="2890" y="422611"/>
                  </a:cubicBezTo>
                  <a:cubicBezTo>
                    <a:pt x="1712" y="376956"/>
                    <a:pt x="3282" y="330828"/>
                    <a:pt x="16001" y="287766"/>
                  </a:cubicBezTo>
                  <a:cubicBezTo>
                    <a:pt x="45993" y="171386"/>
                    <a:pt x="141936" y="81646"/>
                    <a:pt x="251384" y="38112"/>
                  </a:cubicBezTo>
                  <a:cubicBezTo>
                    <a:pt x="272425" y="28446"/>
                    <a:pt x="294173" y="20903"/>
                    <a:pt x="316392" y="15323"/>
                  </a:cubicBezTo>
                  <a:cubicBezTo>
                    <a:pt x="319611" y="13752"/>
                    <a:pt x="322987" y="12494"/>
                    <a:pt x="326442" y="11473"/>
                  </a:cubicBezTo>
                  <a:cubicBezTo>
                    <a:pt x="332488" y="9587"/>
                    <a:pt x="338455" y="8408"/>
                    <a:pt x="344579" y="7308"/>
                  </a:cubicBezTo>
                  <a:cubicBezTo>
                    <a:pt x="345442" y="7151"/>
                    <a:pt x="346306" y="6994"/>
                    <a:pt x="347170" y="6915"/>
                  </a:cubicBezTo>
                  <a:cubicBezTo>
                    <a:pt x="348661" y="6601"/>
                    <a:pt x="350153" y="6286"/>
                    <a:pt x="351645" y="5894"/>
                  </a:cubicBezTo>
                  <a:cubicBezTo>
                    <a:pt x="353136" y="5579"/>
                    <a:pt x="354628" y="5186"/>
                    <a:pt x="356120" y="4872"/>
                  </a:cubicBezTo>
                  <a:cubicBezTo>
                    <a:pt x="357612" y="4558"/>
                    <a:pt x="359025" y="4243"/>
                    <a:pt x="360517" y="3929"/>
                  </a:cubicBezTo>
                  <a:cubicBezTo>
                    <a:pt x="361380" y="3693"/>
                    <a:pt x="362322" y="3536"/>
                    <a:pt x="363186" y="3379"/>
                  </a:cubicBezTo>
                  <a:cubicBezTo>
                    <a:pt x="365856" y="2829"/>
                    <a:pt x="368525" y="2279"/>
                    <a:pt x="371194" y="1807"/>
                  </a:cubicBezTo>
                  <a:cubicBezTo>
                    <a:pt x="372843" y="1493"/>
                    <a:pt x="374492" y="1257"/>
                    <a:pt x="376219" y="1022"/>
                  </a:cubicBezTo>
                  <a:cubicBezTo>
                    <a:pt x="376376" y="943"/>
                    <a:pt x="376612" y="943"/>
                    <a:pt x="376769" y="943"/>
                  </a:cubicBezTo>
                  <a:cubicBezTo>
                    <a:pt x="378496" y="707"/>
                    <a:pt x="380223" y="550"/>
                    <a:pt x="381951" y="393"/>
                  </a:cubicBezTo>
                  <a:cubicBezTo>
                    <a:pt x="384699" y="157"/>
                    <a:pt x="387368" y="0"/>
                    <a:pt x="390195" y="0"/>
                  </a:cubicBezTo>
                  <a:cubicBezTo>
                    <a:pt x="396319" y="0"/>
                    <a:pt x="402443" y="1179"/>
                    <a:pt x="408174" y="3300"/>
                  </a:cubicBezTo>
                  <a:cubicBezTo>
                    <a:pt x="489906" y="1650"/>
                    <a:pt x="572738" y="23024"/>
                    <a:pt x="643949" y="62629"/>
                  </a:cubicBezTo>
                  <a:cubicBezTo>
                    <a:pt x="689015" y="95084"/>
                    <a:pt x="731334" y="133824"/>
                    <a:pt x="768000" y="176416"/>
                  </a:cubicBezTo>
                  <a:cubicBezTo>
                    <a:pt x="791239" y="206277"/>
                    <a:pt x="805529" y="242424"/>
                    <a:pt x="818955" y="277943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0" name="Google Shape;2490;p25"/>
            <p:cNvSpPr/>
            <p:nvPr/>
          </p:nvSpPr>
          <p:spPr>
            <a:xfrm>
              <a:off x="6333597" y="5132505"/>
              <a:ext cx="125620" cy="86439"/>
            </a:xfrm>
            <a:custGeom>
              <a:rect b="b" l="l" r="r" t="t"/>
              <a:pathLst>
                <a:path extrusionOk="0" h="86439" w="125620">
                  <a:moveTo>
                    <a:pt x="109369" y="0"/>
                  </a:moveTo>
                  <a:cubicBezTo>
                    <a:pt x="118162" y="29625"/>
                    <a:pt x="130960" y="59329"/>
                    <a:pt x="128526" y="90840"/>
                  </a:cubicBezTo>
                  <a:cubicBezTo>
                    <a:pt x="110311" y="85104"/>
                    <a:pt x="93117" y="76538"/>
                    <a:pt x="74902" y="70802"/>
                  </a:cubicBezTo>
                  <a:cubicBezTo>
                    <a:pt x="49934" y="62551"/>
                    <a:pt x="23240" y="59251"/>
                    <a:pt x="0" y="46442"/>
                  </a:cubicBezTo>
                  <a:cubicBezTo>
                    <a:pt x="33604" y="25146"/>
                    <a:pt x="72311" y="13437"/>
                    <a:pt x="109369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1" name="Google Shape;2491;p25"/>
            <p:cNvSpPr/>
            <p:nvPr/>
          </p:nvSpPr>
          <p:spPr>
            <a:xfrm>
              <a:off x="6036817" y="4660230"/>
              <a:ext cx="102066" cy="94297"/>
            </a:xfrm>
            <a:custGeom>
              <a:rect b="b" l="l" r="r" t="t"/>
              <a:pathLst>
                <a:path extrusionOk="0" h="94297" w="102066">
                  <a:moveTo>
                    <a:pt x="108505" y="96262"/>
                  </a:moveTo>
                  <a:cubicBezTo>
                    <a:pt x="103951" y="96262"/>
                    <a:pt x="99319" y="96262"/>
                    <a:pt x="94765" y="96420"/>
                  </a:cubicBezTo>
                  <a:cubicBezTo>
                    <a:pt x="83852" y="96734"/>
                    <a:pt x="72939" y="97363"/>
                    <a:pt x="62025" y="97834"/>
                  </a:cubicBezTo>
                  <a:cubicBezTo>
                    <a:pt x="41376" y="98777"/>
                    <a:pt x="20649" y="98856"/>
                    <a:pt x="0" y="97677"/>
                  </a:cubicBezTo>
                  <a:cubicBezTo>
                    <a:pt x="23240" y="67109"/>
                    <a:pt x="37922" y="31118"/>
                    <a:pt x="60377" y="0"/>
                  </a:cubicBezTo>
                  <a:cubicBezTo>
                    <a:pt x="60455" y="0"/>
                    <a:pt x="60612" y="0"/>
                    <a:pt x="60769" y="79"/>
                  </a:cubicBezTo>
                  <a:cubicBezTo>
                    <a:pt x="61083" y="79"/>
                    <a:pt x="61319" y="157"/>
                    <a:pt x="61633" y="157"/>
                  </a:cubicBezTo>
                  <a:cubicBezTo>
                    <a:pt x="80005" y="30804"/>
                    <a:pt x="96414" y="62629"/>
                    <a:pt x="108505" y="962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2" name="Google Shape;2492;p25"/>
            <p:cNvSpPr/>
            <p:nvPr/>
          </p:nvSpPr>
          <p:spPr>
            <a:xfrm>
              <a:off x="5506854" y="5145236"/>
              <a:ext cx="117769" cy="86439"/>
            </a:xfrm>
            <a:custGeom>
              <a:rect b="b" l="l" r="r" t="t"/>
              <a:pathLst>
                <a:path extrusionOk="0" h="86439" w="117769">
                  <a:moveTo>
                    <a:pt x="124129" y="26953"/>
                  </a:moveTo>
                  <a:cubicBezTo>
                    <a:pt x="124522" y="27425"/>
                    <a:pt x="124914" y="27896"/>
                    <a:pt x="125307" y="28211"/>
                  </a:cubicBezTo>
                  <a:cubicBezTo>
                    <a:pt x="124129" y="29861"/>
                    <a:pt x="123344" y="31747"/>
                    <a:pt x="122873" y="33869"/>
                  </a:cubicBezTo>
                  <a:cubicBezTo>
                    <a:pt x="80240" y="50292"/>
                    <a:pt x="40434" y="69152"/>
                    <a:pt x="0" y="90683"/>
                  </a:cubicBezTo>
                  <a:cubicBezTo>
                    <a:pt x="10835" y="60665"/>
                    <a:pt x="21120" y="30411"/>
                    <a:pt x="30777" y="0"/>
                  </a:cubicBezTo>
                  <a:cubicBezTo>
                    <a:pt x="55901" y="7308"/>
                    <a:pt x="80868" y="15009"/>
                    <a:pt x="105679" y="23496"/>
                  </a:cubicBezTo>
                  <a:cubicBezTo>
                    <a:pt x="111489" y="25146"/>
                    <a:pt x="116435" y="24124"/>
                    <a:pt x="120282" y="21453"/>
                  </a:cubicBezTo>
                  <a:cubicBezTo>
                    <a:pt x="121695" y="23339"/>
                    <a:pt x="123030" y="25068"/>
                    <a:pt x="124129" y="26953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3" name="Google Shape;2493;p25"/>
            <p:cNvSpPr/>
            <p:nvPr/>
          </p:nvSpPr>
          <p:spPr>
            <a:xfrm>
              <a:off x="5874687" y="3583645"/>
              <a:ext cx="243390" cy="204312"/>
            </a:xfrm>
            <a:custGeom>
              <a:rect b="b" l="l" r="r" t="t"/>
              <a:pathLst>
                <a:path extrusionOk="0" h="204312" w="243390">
                  <a:moveTo>
                    <a:pt x="246611" y="44417"/>
                  </a:moveTo>
                  <a:cubicBezTo>
                    <a:pt x="263177" y="11727"/>
                    <a:pt x="224627" y="-6504"/>
                    <a:pt x="197226" y="2140"/>
                  </a:cubicBezTo>
                  <a:cubicBezTo>
                    <a:pt x="189139" y="4576"/>
                    <a:pt x="178540" y="6698"/>
                    <a:pt x="173044" y="13456"/>
                  </a:cubicBezTo>
                  <a:cubicBezTo>
                    <a:pt x="167783" y="15813"/>
                    <a:pt x="162680" y="18799"/>
                    <a:pt x="157891" y="21785"/>
                  </a:cubicBezTo>
                  <a:cubicBezTo>
                    <a:pt x="151845" y="27129"/>
                    <a:pt x="142424" y="29643"/>
                    <a:pt x="137320" y="35773"/>
                  </a:cubicBezTo>
                  <a:cubicBezTo>
                    <a:pt x="112039" y="48267"/>
                    <a:pt x="86837" y="61469"/>
                    <a:pt x="65874" y="80721"/>
                  </a:cubicBezTo>
                  <a:cubicBezTo>
                    <a:pt x="38158" y="109011"/>
                    <a:pt x="-35408" y="172583"/>
                    <a:pt x="20336" y="206609"/>
                  </a:cubicBezTo>
                  <a:cubicBezTo>
                    <a:pt x="82597" y="227905"/>
                    <a:pt x="133944" y="147987"/>
                    <a:pt x="173593" y="111368"/>
                  </a:cubicBezTo>
                  <a:cubicBezTo>
                    <a:pt x="198718" y="90151"/>
                    <a:pt x="231065" y="75064"/>
                    <a:pt x="246611" y="44417"/>
                  </a:cubicBezTo>
                  <a:close/>
                  <a:moveTo>
                    <a:pt x="143601" y="97774"/>
                  </a:moveTo>
                  <a:cubicBezTo>
                    <a:pt x="112824" y="127163"/>
                    <a:pt x="84952" y="167947"/>
                    <a:pt x="42084" y="179184"/>
                  </a:cubicBezTo>
                  <a:cubicBezTo>
                    <a:pt x="38944" y="179263"/>
                    <a:pt x="35253" y="179420"/>
                    <a:pt x="32898" y="176984"/>
                  </a:cubicBezTo>
                  <a:lnTo>
                    <a:pt x="32898" y="176984"/>
                  </a:lnTo>
                  <a:cubicBezTo>
                    <a:pt x="36510" y="149009"/>
                    <a:pt x="60613" y="128499"/>
                    <a:pt x="76708" y="106182"/>
                  </a:cubicBezTo>
                  <a:cubicBezTo>
                    <a:pt x="100890" y="77264"/>
                    <a:pt x="133787" y="59033"/>
                    <a:pt x="165428" y="39545"/>
                  </a:cubicBezTo>
                  <a:cubicBezTo>
                    <a:pt x="169275" y="37895"/>
                    <a:pt x="173122" y="36480"/>
                    <a:pt x="177362" y="35851"/>
                  </a:cubicBezTo>
                  <a:cubicBezTo>
                    <a:pt x="177676" y="35773"/>
                    <a:pt x="178069" y="35694"/>
                    <a:pt x="178383" y="35616"/>
                  </a:cubicBezTo>
                  <a:cubicBezTo>
                    <a:pt x="190945" y="40723"/>
                    <a:pt x="205391" y="26500"/>
                    <a:pt x="218974" y="32158"/>
                  </a:cubicBezTo>
                  <a:cubicBezTo>
                    <a:pt x="202094" y="62255"/>
                    <a:pt x="166292" y="73178"/>
                    <a:pt x="143601" y="977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4" name="Google Shape;2494;p25"/>
            <p:cNvSpPr/>
            <p:nvPr/>
          </p:nvSpPr>
          <p:spPr>
            <a:xfrm>
              <a:off x="4734824" y="3435914"/>
              <a:ext cx="2449607" cy="3921218"/>
            </a:xfrm>
            <a:custGeom>
              <a:rect b="b" l="l" r="r" t="t"/>
              <a:pathLst>
                <a:path extrusionOk="0" h="3921218" w="2449607">
                  <a:moveTo>
                    <a:pt x="2383747" y="842646"/>
                  </a:moveTo>
                  <a:cubicBezTo>
                    <a:pt x="2348023" y="798169"/>
                    <a:pt x="2304448" y="760293"/>
                    <a:pt x="2259853" y="724852"/>
                  </a:cubicBezTo>
                  <a:cubicBezTo>
                    <a:pt x="2177336" y="671967"/>
                    <a:pt x="2074405" y="646192"/>
                    <a:pt x="1974772" y="651772"/>
                  </a:cubicBezTo>
                  <a:cubicBezTo>
                    <a:pt x="1979247" y="632441"/>
                    <a:pt x="1983016" y="612952"/>
                    <a:pt x="1985685" y="593228"/>
                  </a:cubicBezTo>
                  <a:cubicBezTo>
                    <a:pt x="1988669" y="536650"/>
                    <a:pt x="1989454" y="478735"/>
                    <a:pt x="1978462" y="423021"/>
                  </a:cubicBezTo>
                  <a:cubicBezTo>
                    <a:pt x="1964879" y="352140"/>
                    <a:pt x="1937635" y="284796"/>
                    <a:pt x="1901127" y="222795"/>
                  </a:cubicBezTo>
                  <a:cubicBezTo>
                    <a:pt x="1867916" y="157179"/>
                    <a:pt x="1821200" y="98872"/>
                    <a:pt x="1757997" y="60210"/>
                  </a:cubicBezTo>
                  <a:cubicBezTo>
                    <a:pt x="1708613" y="27913"/>
                    <a:pt x="1651691" y="5910"/>
                    <a:pt x="1592727" y="488"/>
                  </a:cubicBezTo>
                  <a:cubicBezTo>
                    <a:pt x="1491524" y="-3363"/>
                    <a:pt x="1390792" y="15811"/>
                    <a:pt x="1295713" y="50073"/>
                  </a:cubicBezTo>
                  <a:cubicBezTo>
                    <a:pt x="1240047" y="68539"/>
                    <a:pt x="1191369" y="101858"/>
                    <a:pt x="1147401" y="139970"/>
                  </a:cubicBezTo>
                  <a:cubicBezTo>
                    <a:pt x="1046041" y="220437"/>
                    <a:pt x="973652" y="343260"/>
                    <a:pt x="963838" y="473391"/>
                  </a:cubicBezTo>
                  <a:cubicBezTo>
                    <a:pt x="954181" y="587728"/>
                    <a:pt x="985821" y="699549"/>
                    <a:pt x="1026099" y="805398"/>
                  </a:cubicBezTo>
                  <a:cubicBezTo>
                    <a:pt x="1058446" y="898360"/>
                    <a:pt x="1111442" y="981735"/>
                    <a:pt x="1173625" y="1057488"/>
                  </a:cubicBezTo>
                  <a:cubicBezTo>
                    <a:pt x="1215708" y="1116660"/>
                    <a:pt x="1271844" y="1164045"/>
                    <a:pt x="1327432" y="1210093"/>
                  </a:cubicBezTo>
                  <a:cubicBezTo>
                    <a:pt x="1306233" y="1242940"/>
                    <a:pt x="1289745" y="1278617"/>
                    <a:pt x="1265956" y="1309813"/>
                  </a:cubicBezTo>
                  <a:cubicBezTo>
                    <a:pt x="1232823" y="1349497"/>
                    <a:pt x="1278440" y="1359791"/>
                    <a:pt x="1311415" y="1359084"/>
                  </a:cubicBezTo>
                  <a:cubicBezTo>
                    <a:pt x="1318010" y="1359398"/>
                    <a:pt x="1324684" y="1359477"/>
                    <a:pt x="1331279" y="1359477"/>
                  </a:cubicBezTo>
                  <a:cubicBezTo>
                    <a:pt x="1333634" y="1359477"/>
                    <a:pt x="1335990" y="1359398"/>
                    <a:pt x="1338424" y="1359398"/>
                  </a:cubicBezTo>
                  <a:cubicBezTo>
                    <a:pt x="1351378" y="1395860"/>
                    <a:pt x="1362763" y="1433815"/>
                    <a:pt x="1359622" y="1472949"/>
                  </a:cubicBezTo>
                  <a:cubicBezTo>
                    <a:pt x="1344783" y="1606537"/>
                    <a:pt x="1289824" y="1732896"/>
                    <a:pt x="1238947" y="1856348"/>
                  </a:cubicBezTo>
                  <a:cubicBezTo>
                    <a:pt x="1203538" y="1945538"/>
                    <a:pt x="1178100" y="2039050"/>
                    <a:pt x="1166087" y="2134212"/>
                  </a:cubicBezTo>
                  <a:cubicBezTo>
                    <a:pt x="1149992" y="2256878"/>
                    <a:pt x="1167187" y="2381823"/>
                    <a:pt x="1207778" y="2498281"/>
                  </a:cubicBezTo>
                  <a:cubicBezTo>
                    <a:pt x="1230468" y="2558081"/>
                    <a:pt x="1259675" y="2615131"/>
                    <a:pt x="1287704" y="2672732"/>
                  </a:cubicBezTo>
                  <a:cubicBezTo>
                    <a:pt x="1286055" y="2675796"/>
                    <a:pt x="1284328" y="2678940"/>
                    <a:pt x="1282679" y="2682004"/>
                  </a:cubicBezTo>
                  <a:cubicBezTo>
                    <a:pt x="1280481" y="2677368"/>
                    <a:pt x="1278283" y="2672653"/>
                    <a:pt x="1276006" y="2668017"/>
                  </a:cubicBezTo>
                  <a:cubicBezTo>
                    <a:pt x="1217749" y="2555802"/>
                    <a:pt x="1144575" y="2452311"/>
                    <a:pt x="1082078" y="2342532"/>
                  </a:cubicBezTo>
                  <a:cubicBezTo>
                    <a:pt x="1055462" y="2296169"/>
                    <a:pt x="1023351" y="2254049"/>
                    <a:pt x="995478" y="2208079"/>
                  </a:cubicBezTo>
                  <a:cubicBezTo>
                    <a:pt x="960462" y="2145764"/>
                    <a:pt x="923168" y="2083841"/>
                    <a:pt x="895924" y="2017676"/>
                  </a:cubicBezTo>
                  <a:cubicBezTo>
                    <a:pt x="880300" y="1970291"/>
                    <a:pt x="872684" y="1921335"/>
                    <a:pt x="865304" y="1871750"/>
                  </a:cubicBezTo>
                  <a:cubicBezTo>
                    <a:pt x="862320" y="1847233"/>
                    <a:pt x="862242" y="1822086"/>
                    <a:pt x="860200" y="1797019"/>
                  </a:cubicBezTo>
                  <a:cubicBezTo>
                    <a:pt x="876531" y="1790261"/>
                    <a:pt x="893254" y="1784367"/>
                    <a:pt x="909350" y="1776902"/>
                  </a:cubicBezTo>
                  <a:cubicBezTo>
                    <a:pt x="916102" y="1773759"/>
                    <a:pt x="924032" y="1771244"/>
                    <a:pt x="928036" y="1764486"/>
                  </a:cubicBezTo>
                  <a:cubicBezTo>
                    <a:pt x="930627" y="1760871"/>
                    <a:pt x="931647" y="1756549"/>
                    <a:pt x="931569" y="1752149"/>
                  </a:cubicBezTo>
                  <a:cubicBezTo>
                    <a:pt x="943346" y="1745469"/>
                    <a:pt x="948685" y="1725431"/>
                    <a:pt x="936437" y="1715294"/>
                  </a:cubicBezTo>
                  <a:cubicBezTo>
                    <a:pt x="924346" y="1705314"/>
                    <a:pt x="908486" y="1701621"/>
                    <a:pt x="892862" y="1699814"/>
                  </a:cubicBezTo>
                  <a:cubicBezTo>
                    <a:pt x="891920" y="1699264"/>
                    <a:pt x="890978" y="1698713"/>
                    <a:pt x="889878" y="1698320"/>
                  </a:cubicBezTo>
                  <a:cubicBezTo>
                    <a:pt x="864754" y="1689598"/>
                    <a:pt x="839394" y="1681661"/>
                    <a:pt x="813956" y="1674196"/>
                  </a:cubicBezTo>
                  <a:cubicBezTo>
                    <a:pt x="832014" y="1614945"/>
                    <a:pt x="848266" y="1555066"/>
                    <a:pt x="863419" y="1494952"/>
                  </a:cubicBezTo>
                  <a:cubicBezTo>
                    <a:pt x="906523" y="1341482"/>
                    <a:pt x="927251" y="1180390"/>
                    <a:pt x="905188" y="1021655"/>
                  </a:cubicBezTo>
                  <a:cubicBezTo>
                    <a:pt x="892234" y="867321"/>
                    <a:pt x="838531" y="707722"/>
                    <a:pt x="694930" y="629926"/>
                  </a:cubicBezTo>
                  <a:cubicBezTo>
                    <a:pt x="666901" y="611852"/>
                    <a:pt x="633690" y="604387"/>
                    <a:pt x="601421" y="598022"/>
                  </a:cubicBezTo>
                  <a:cubicBezTo>
                    <a:pt x="598202" y="598022"/>
                    <a:pt x="586111" y="594878"/>
                    <a:pt x="572372" y="591971"/>
                  </a:cubicBezTo>
                  <a:cubicBezTo>
                    <a:pt x="572136" y="591892"/>
                    <a:pt x="571979" y="591735"/>
                    <a:pt x="571822" y="591578"/>
                  </a:cubicBezTo>
                  <a:cubicBezTo>
                    <a:pt x="522359" y="576883"/>
                    <a:pt x="467557" y="581755"/>
                    <a:pt x="417622" y="592993"/>
                  </a:cubicBezTo>
                  <a:cubicBezTo>
                    <a:pt x="388572" y="598808"/>
                    <a:pt x="357795" y="600851"/>
                    <a:pt x="329217" y="609888"/>
                  </a:cubicBezTo>
                  <a:cubicBezTo>
                    <a:pt x="305506" y="617903"/>
                    <a:pt x="283443" y="630162"/>
                    <a:pt x="261381" y="641870"/>
                  </a:cubicBezTo>
                  <a:cubicBezTo>
                    <a:pt x="169285" y="686898"/>
                    <a:pt x="96504" y="763122"/>
                    <a:pt x="45784" y="851447"/>
                  </a:cubicBezTo>
                  <a:cubicBezTo>
                    <a:pt x="-16712" y="969477"/>
                    <a:pt x="-10510" y="1116896"/>
                    <a:pt x="35970" y="1239483"/>
                  </a:cubicBezTo>
                  <a:cubicBezTo>
                    <a:pt x="53008" y="1280738"/>
                    <a:pt x="78289" y="1317907"/>
                    <a:pt x="106004" y="1352719"/>
                  </a:cubicBezTo>
                  <a:cubicBezTo>
                    <a:pt x="142277" y="1400732"/>
                    <a:pt x="185224" y="1442616"/>
                    <a:pt x="236179" y="1474913"/>
                  </a:cubicBezTo>
                  <a:cubicBezTo>
                    <a:pt x="282894" y="1508782"/>
                    <a:pt x="330865" y="1540529"/>
                    <a:pt x="384176" y="1562925"/>
                  </a:cubicBezTo>
                  <a:cubicBezTo>
                    <a:pt x="448635" y="1599072"/>
                    <a:pt x="518433" y="1623589"/>
                    <a:pt x="587760" y="1648421"/>
                  </a:cubicBezTo>
                  <a:cubicBezTo>
                    <a:pt x="647430" y="1667045"/>
                    <a:pt x="708121" y="1682526"/>
                    <a:pt x="768340" y="1699421"/>
                  </a:cubicBezTo>
                  <a:cubicBezTo>
                    <a:pt x="767555" y="1701935"/>
                    <a:pt x="766770" y="1704371"/>
                    <a:pt x="765906" y="1706886"/>
                  </a:cubicBezTo>
                  <a:cubicBezTo>
                    <a:pt x="756406" y="1733997"/>
                    <a:pt x="745807" y="1761343"/>
                    <a:pt x="737327" y="1789082"/>
                  </a:cubicBezTo>
                  <a:cubicBezTo>
                    <a:pt x="734658" y="1801655"/>
                    <a:pt x="729084" y="1815486"/>
                    <a:pt x="732617" y="1828294"/>
                  </a:cubicBezTo>
                  <a:cubicBezTo>
                    <a:pt x="751224" y="1867114"/>
                    <a:pt x="815762" y="1816036"/>
                    <a:pt x="843163" y="1804641"/>
                  </a:cubicBezTo>
                  <a:cubicBezTo>
                    <a:pt x="842692" y="1904126"/>
                    <a:pt x="849758" y="2006989"/>
                    <a:pt x="898593" y="2095629"/>
                  </a:cubicBezTo>
                  <a:cubicBezTo>
                    <a:pt x="938321" y="2177747"/>
                    <a:pt x="984251" y="2256092"/>
                    <a:pt x="1035206" y="2331531"/>
                  </a:cubicBezTo>
                  <a:cubicBezTo>
                    <a:pt x="1059388" y="2370979"/>
                    <a:pt x="1080587" y="2412234"/>
                    <a:pt x="1105789" y="2451053"/>
                  </a:cubicBezTo>
                  <a:cubicBezTo>
                    <a:pt x="1160434" y="2539536"/>
                    <a:pt x="1218534" y="2627390"/>
                    <a:pt x="1261245" y="2722395"/>
                  </a:cubicBezTo>
                  <a:cubicBezTo>
                    <a:pt x="1234472" y="2773552"/>
                    <a:pt x="1208956" y="2825258"/>
                    <a:pt x="1185951" y="2878301"/>
                  </a:cubicBezTo>
                  <a:cubicBezTo>
                    <a:pt x="1143947" y="2975192"/>
                    <a:pt x="1099273" y="3072319"/>
                    <a:pt x="1080194" y="3176911"/>
                  </a:cubicBezTo>
                  <a:cubicBezTo>
                    <a:pt x="1040074" y="3366607"/>
                    <a:pt x="1088438" y="3564082"/>
                    <a:pt x="1182025" y="3730754"/>
                  </a:cubicBezTo>
                  <a:cubicBezTo>
                    <a:pt x="1193646" y="3750556"/>
                    <a:pt x="1223166" y="3734054"/>
                    <a:pt x="1214373" y="3714566"/>
                  </a:cubicBezTo>
                  <a:cubicBezTo>
                    <a:pt x="1208170" y="3701914"/>
                    <a:pt x="1201418" y="3689498"/>
                    <a:pt x="1194980" y="3676925"/>
                  </a:cubicBezTo>
                  <a:cubicBezTo>
                    <a:pt x="1167108" y="3621761"/>
                    <a:pt x="1143790" y="3564318"/>
                    <a:pt x="1128244" y="3504439"/>
                  </a:cubicBezTo>
                  <a:cubicBezTo>
                    <a:pt x="1071872" y="3315922"/>
                    <a:pt x="1113798" y="3121825"/>
                    <a:pt x="1195216" y="2947453"/>
                  </a:cubicBezTo>
                  <a:cubicBezTo>
                    <a:pt x="1220575" y="2885531"/>
                    <a:pt x="1249154" y="2825180"/>
                    <a:pt x="1279382" y="2765772"/>
                  </a:cubicBezTo>
                  <a:cubicBezTo>
                    <a:pt x="1279853" y="2767029"/>
                    <a:pt x="1280324" y="2768208"/>
                    <a:pt x="1280795" y="2769387"/>
                  </a:cubicBezTo>
                  <a:cubicBezTo>
                    <a:pt x="1328531" y="2888438"/>
                    <a:pt x="1361977" y="3015347"/>
                    <a:pt x="1359151" y="3144378"/>
                  </a:cubicBezTo>
                  <a:cubicBezTo>
                    <a:pt x="1355304" y="3250777"/>
                    <a:pt x="1343370" y="3358591"/>
                    <a:pt x="1348002" y="3466012"/>
                  </a:cubicBezTo>
                  <a:cubicBezTo>
                    <a:pt x="1350358" y="3501217"/>
                    <a:pt x="1357345" y="3535478"/>
                    <a:pt x="1366531" y="3569347"/>
                  </a:cubicBezTo>
                  <a:cubicBezTo>
                    <a:pt x="1356089" y="3598579"/>
                    <a:pt x="1345097" y="3627497"/>
                    <a:pt x="1333791" y="3656101"/>
                  </a:cubicBezTo>
                  <a:cubicBezTo>
                    <a:pt x="1314320" y="3707100"/>
                    <a:pt x="1292101" y="3756921"/>
                    <a:pt x="1269568" y="3806585"/>
                  </a:cubicBezTo>
                  <a:cubicBezTo>
                    <a:pt x="1258811" y="3831417"/>
                    <a:pt x="1246642" y="3855934"/>
                    <a:pt x="1238241" y="3881709"/>
                  </a:cubicBezTo>
                  <a:cubicBezTo>
                    <a:pt x="1235493" y="3891060"/>
                    <a:pt x="1241460" y="3901118"/>
                    <a:pt x="1250646" y="3903711"/>
                  </a:cubicBezTo>
                  <a:cubicBezTo>
                    <a:pt x="1259125" y="3906226"/>
                    <a:pt x="1268390" y="3901433"/>
                    <a:pt x="1271844" y="3893417"/>
                  </a:cubicBezTo>
                  <a:cubicBezTo>
                    <a:pt x="1282444" y="3870157"/>
                    <a:pt x="1291473" y="3846111"/>
                    <a:pt x="1302386" y="3822851"/>
                  </a:cubicBezTo>
                  <a:cubicBezTo>
                    <a:pt x="1331986" y="3758729"/>
                    <a:pt x="1359151" y="3693584"/>
                    <a:pt x="1383883" y="3627419"/>
                  </a:cubicBezTo>
                  <a:cubicBezTo>
                    <a:pt x="1394325" y="3660266"/>
                    <a:pt x="1405395" y="3692956"/>
                    <a:pt x="1414660" y="3725882"/>
                  </a:cubicBezTo>
                  <a:cubicBezTo>
                    <a:pt x="1431383" y="3778688"/>
                    <a:pt x="1443710" y="3832752"/>
                    <a:pt x="1459098" y="3885952"/>
                  </a:cubicBezTo>
                  <a:cubicBezTo>
                    <a:pt x="1464123" y="3899232"/>
                    <a:pt x="1463416" y="3917620"/>
                    <a:pt x="1475743" y="3926500"/>
                  </a:cubicBezTo>
                  <a:cubicBezTo>
                    <a:pt x="1488070" y="3934358"/>
                    <a:pt x="1504557" y="3922650"/>
                    <a:pt x="1502437" y="3908662"/>
                  </a:cubicBezTo>
                  <a:cubicBezTo>
                    <a:pt x="1498198" y="3885402"/>
                    <a:pt x="1490189" y="3862928"/>
                    <a:pt x="1484301" y="3840061"/>
                  </a:cubicBezTo>
                  <a:cubicBezTo>
                    <a:pt x="1463573" y="3748356"/>
                    <a:pt x="1429577" y="3660109"/>
                    <a:pt x="1405238" y="3569504"/>
                  </a:cubicBezTo>
                  <a:cubicBezTo>
                    <a:pt x="1477470" y="3366135"/>
                    <a:pt x="1515863" y="3159466"/>
                    <a:pt x="1445594" y="2947924"/>
                  </a:cubicBezTo>
                  <a:cubicBezTo>
                    <a:pt x="1428557" y="2896060"/>
                    <a:pt x="1404375" y="2846947"/>
                    <a:pt x="1382626" y="2797048"/>
                  </a:cubicBezTo>
                  <a:cubicBezTo>
                    <a:pt x="1364568" y="2755557"/>
                    <a:pt x="1347531" y="2713594"/>
                    <a:pt x="1328374" y="2672575"/>
                  </a:cubicBezTo>
                  <a:cubicBezTo>
                    <a:pt x="1402176" y="2535843"/>
                    <a:pt x="1481553" y="2401940"/>
                    <a:pt x="1549702" y="2262300"/>
                  </a:cubicBezTo>
                  <a:cubicBezTo>
                    <a:pt x="1591942" y="2178297"/>
                    <a:pt x="1623190" y="2088399"/>
                    <a:pt x="1640149" y="1995909"/>
                  </a:cubicBezTo>
                  <a:cubicBezTo>
                    <a:pt x="1649335" y="1944045"/>
                    <a:pt x="1651298" y="1891238"/>
                    <a:pt x="1655852" y="1838746"/>
                  </a:cubicBezTo>
                  <a:cubicBezTo>
                    <a:pt x="1656637" y="1826094"/>
                    <a:pt x="1657658" y="1813521"/>
                    <a:pt x="1658129" y="1800869"/>
                  </a:cubicBezTo>
                  <a:cubicBezTo>
                    <a:pt x="1660641" y="1801577"/>
                    <a:pt x="1663075" y="1802362"/>
                    <a:pt x="1665509" y="1803148"/>
                  </a:cubicBezTo>
                  <a:cubicBezTo>
                    <a:pt x="1685765" y="1810614"/>
                    <a:pt x="1705472" y="1819493"/>
                    <a:pt x="1726357" y="1825308"/>
                  </a:cubicBezTo>
                  <a:cubicBezTo>
                    <a:pt x="1729890" y="1826880"/>
                    <a:pt x="1733266" y="1827587"/>
                    <a:pt x="1736485" y="1827587"/>
                  </a:cubicBezTo>
                  <a:cubicBezTo>
                    <a:pt x="1752030" y="1827587"/>
                    <a:pt x="1763101" y="1810535"/>
                    <a:pt x="1763493" y="1794583"/>
                  </a:cubicBezTo>
                  <a:cubicBezTo>
                    <a:pt x="1768204" y="1757100"/>
                    <a:pt x="1754072" y="1721188"/>
                    <a:pt x="1743394" y="1685983"/>
                  </a:cubicBezTo>
                  <a:cubicBezTo>
                    <a:pt x="1772365" y="1676946"/>
                    <a:pt x="1802279" y="1672624"/>
                    <a:pt x="1832114" y="1667595"/>
                  </a:cubicBezTo>
                  <a:cubicBezTo>
                    <a:pt x="1896887" y="1654629"/>
                    <a:pt x="1961111" y="1637577"/>
                    <a:pt x="2022508" y="1613060"/>
                  </a:cubicBezTo>
                  <a:cubicBezTo>
                    <a:pt x="2076996" y="1589564"/>
                    <a:pt x="2128422" y="1559860"/>
                    <a:pt x="2177257" y="1526070"/>
                  </a:cubicBezTo>
                  <a:cubicBezTo>
                    <a:pt x="2212745" y="1504696"/>
                    <a:pt x="2246977" y="1480178"/>
                    <a:pt x="2275163" y="1449374"/>
                  </a:cubicBezTo>
                  <a:cubicBezTo>
                    <a:pt x="2310101" y="1411734"/>
                    <a:pt x="2348023" y="1375979"/>
                    <a:pt x="2373540" y="1330795"/>
                  </a:cubicBezTo>
                  <a:cubicBezTo>
                    <a:pt x="2404396" y="1276573"/>
                    <a:pt x="2429755" y="1218737"/>
                    <a:pt x="2444359" y="1157915"/>
                  </a:cubicBezTo>
                  <a:cubicBezTo>
                    <a:pt x="2474351" y="1050180"/>
                    <a:pt x="2446400" y="933565"/>
                    <a:pt x="2383747" y="842646"/>
                  </a:cubicBezTo>
                  <a:close/>
                  <a:moveTo>
                    <a:pt x="597182" y="1613138"/>
                  </a:moveTo>
                  <a:cubicBezTo>
                    <a:pt x="557768" y="1598836"/>
                    <a:pt x="518355" y="1584534"/>
                    <a:pt x="479412" y="1568975"/>
                  </a:cubicBezTo>
                  <a:cubicBezTo>
                    <a:pt x="435288" y="1550037"/>
                    <a:pt x="393597" y="1525991"/>
                    <a:pt x="349944" y="1506110"/>
                  </a:cubicBezTo>
                  <a:cubicBezTo>
                    <a:pt x="294749" y="1473813"/>
                    <a:pt x="239398" y="1435465"/>
                    <a:pt x="190013" y="1393896"/>
                  </a:cubicBezTo>
                  <a:cubicBezTo>
                    <a:pt x="142984" y="1344546"/>
                    <a:pt x="97917" y="1290640"/>
                    <a:pt x="70280" y="1227774"/>
                  </a:cubicBezTo>
                  <a:cubicBezTo>
                    <a:pt x="40053" y="1151393"/>
                    <a:pt x="29689" y="1067154"/>
                    <a:pt x="40681" y="985036"/>
                  </a:cubicBezTo>
                  <a:cubicBezTo>
                    <a:pt x="47747" y="919892"/>
                    <a:pt x="76954" y="858127"/>
                    <a:pt x="118252" y="807049"/>
                  </a:cubicBezTo>
                  <a:cubicBezTo>
                    <a:pt x="147223" y="768544"/>
                    <a:pt x="180984" y="733496"/>
                    <a:pt x="220790" y="706071"/>
                  </a:cubicBezTo>
                  <a:cubicBezTo>
                    <a:pt x="259340" y="681082"/>
                    <a:pt x="299382" y="657037"/>
                    <a:pt x="342171" y="640220"/>
                  </a:cubicBezTo>
                  <a:cubicBezTo>
                    <a:pt x="364861" y="633226"/>
                    <a:pt x="388572" y="630555"/>
                    <a:pt x="411734" y="625604"/>
                  </a:cubicBezTo>
                  <a:cubicBezTo>
                    <a:pt x="450755" y="615467"/>
                    <a:pt x="490247" y="607530"/>
                    <a:pt x="530838" y="609180"/>
                  </a:cubicBezTo>
                  <a:cubicBezTo>
                    <a:pt x="537355" y="608787"/>
                    <a:pt x="543950" y="609102"/>
                    <a:pt x="550545" y="609180"/>
                  </a:cubicBezTo>
                  <a:cubicBezTo>
                    <a:pt x="591607" y="625840"/>
                    <a:pt x="638872" y="629297"/>
                    <a:pt x="676009" y="655151"/>
                  </a:cubicBezTo>
                  <a:cubicBezTo>
                    <a:pt x="838688" y="752120"/>
                    <a:pt x="863419" y="926964"/>
                    <a:pt x="875903" y="1100708"/>
                  </a:cubicBezTo>
                  <a:cubicBezTo>
                    <a:pt x="884539" y="1230996"/>
                    <a:pt x="861928" y="1361520"/>
                    <a:pt x="827460" y="1487015"/>
                  </a:cubicBezTo>
                  <a:cubicBezTo>
                    <a:pt x="811365" y="1546108"/>
                    <a:pt x="796919" y="1605751"/>
                    <a:pt x="779175" y="1664373"/>
                  </a:cubicBezTo>
                  <a:cubicBezTo>
                    <a:pt x="718484" y="1647478"/>
                    <a:pt x="657323" y="1632076"/>
                    <a:pt x="597182" y="1613138"/>
                  </a:cubicBezTo>
                  <a:close/>
                  <a:moveTo>
                    <a:pt x="802807" y="1709322"/>
                  </a:moveTo>
                  <a:cubicBezTo>
                    <a:pt x="827932" y="1716630"/>
                    <a:pt x="852899" y="1724331"/>
                    <a:pt x="877709" y="1732818"/>
                  </a:cubicBezTo>
                  <a:cubicBezTo>
                    <a:pt x="883519" y="1734468"/>
                    <a:pt x="888465" y="1733368"/>
                    <a:pt x="892234" y="1730775"/>
                  </a:cubicBezTo>
                  <a:cubicBezTo>
                    <a:pt x="893647" y="1732582"/>
                    <a:pt x="894982" y="1734389"/>
                    <a:pt x="896159" y="1736275"/>
                  </a:cubicBezTo>
                  <a:cubicBezTo>
                    <a:pt x="896552" y="1736747"/>
                    <a:pt x="896945" y="1737140"/>
                    <a:pt x="897416" y="1737533"/>
                  </a:cubicBezTo>
                  <a:cubicBezTo>
                    <a:pt x="896316" y="1739183"/>
                    <a:pt x="895453" y="1741069"/>
                    <a:pt x="894982" y="1743191"/>
                  </a:cubicBezTo>
                  <a:cubicBezTo>
                    <a:pt x="852349" y="1759614"/>
                    <a:pt x="812543" y="1778474"/>
                    <a:pt x="772109" y="1800005"/>
                  </a:cubicBezTo>
                  <a:cubicBezTo>
                    <a:pt x="782944" y="1769987"/>
                    <a:pt x="793072" y="1739733"/>
                    <a:pt x="802807" y="1709322"/>
                  </a:cubicBezTo>
                  <a:close/>
                  <a:moveTo>
                    <a:pt x="1208877" y="1045779"/>
                  </a:moveTo>
                  <a:cubicBezTo>
                    <a:pt x="1185951" y="1013797"/>
                    <a:pt x="1160434" y="983857"/>
                    <a:pt x="1138372" y="951246"/>
                  </a:cubicBezTo>
                  <a:cubicBezTo>
                    <a:pt x="1102021" y="894746"/>
                    <a:pt x="1073363" y="833452"/>
                    <a:pt x="1051851" y="769880"/>
                  </a:cubicBezTo>
                  <a:cubicBezTo>
                    <a:pt x="1011417" y="662223"/>
                    <a:pt x="984487" y="543722"/>
                    <a:pt x="1006627" y="427971"/>
                  </a:cubicBezTo>
                  <a:cubicBezTo>
                    <a:pt x="1030417" y="320629"/>
                    <a:pt x="1095269" y="224131"/>
                    <a:pt x="1182889" y="158279"/>
                  </a:cubicBezTo>
                  <a:cubicBezTo>
                    <a:pt x="1237456" y="109087"/>
                    <a:pt x="1306233" y="80955"/>
                    <a:pt x="1377131" y="63196"/>
                  </a:cubicBezTo>
                  <a:cubicBezTo>
                    <a:pt x="1445515" y="43236"/>
                    <a:pt x="1515785" y="35928"/>
                    <a:pt x="1587074" y="36792"/>
                  </a:cubicBezTo>
                  <a:cubicBezTo>
                    <a:pt x="1664645" y="43315"/>
                    <a:pt x="1736014" y="82134"/>
                    <a:pt x="1793171" y="133526"/>
                  </a:cubicBezTo>
                  <a:cubicBezTo>
                    <a:pt x="1823713" y="161423"/>
                    <a:pt x="1845068" y="197413"/>
                    <a:pt x="1865089" y="233246"/>
                  </a:cubicBezTo>
                  <a:cubicBezTo>
                    <a:pt x="1901598" y="295404"/>
                    <a:pt x="1930334" y="362277"/>
                    <a:pt x="1943288" y="433472"/>
                  </a:cubicBezTo>
                  <a:cubicBezTo>
                    <a:pt x="1955772" y="507496"/>
                    <a:pt x="1953966" y="582934"/>
                    <a:pt x="1936615" y="655543"/>
                  </a:cubicBezTo>
                  <a:cubicBezTo>
                    <a:pt x="1909292" y="659394"/>
                    <a:pt x="1882441" y="665602"/>
                    <a:pt x="1856688" y="674482"/>
                  </a:cubicBezTo>
                  <a:cubicBezTo>
                    <a:pt x="1694873" y="728624"/>
                    <a:pt x="1563285" y="859463"/>
                    <a:pt x="1551430" y="1035799"/>
                  </a:cubicBezTo>
                  <a:cubicBezTo>
                    <a:pt x="1549938" y="1069197"/>
                    <a:pt x="1549859" y="1102594"/>
                    <a:pt x="1550958" y="1135912"/>
                  </a:cubicBezTo>
                  <a:cubicBezTo>
                    <a:pt x="1549310" y="1136855"/>
                    <a:pt x="1547739" y="1137877"/>
                    <a:pt x="1546091" y="1138741"/>
                  </a:cubicBezTo>
                  <a:cubicBezTo>
                    <a:pt x="1505578" y="1160744"/>
                    <a:pt x="1463573" y="1184162"/>
                    <a:pt x="1416544" y="1188248"/>
                  </a:cubicBezTo>
                  <a:cubicBezTo>
                    <a:pt x="1405081" y="1189034"/>
                    <a:pt x="1393540" y="1189191"/>
                    <a:pt x="1382077" y="1188955"/>
                  </a:cubicBezTo>
                  <a:cubicBezTo>
                    <a:pt x="1376816" y="1184083"/>
                    <a:pt x="1368023" y="1183690"/>
                    <a:pt x="1361977" y="1187226"/>
                  </a:cubicBezTo>
                  <a:cubicBezTo>
                    <a:pt x="1361899" y="1187226"/>
                    <a:pt x="1361899" y="1187305"/>
                    <a:pt x="1361820" y="1187305"/>
                  </a:cubicBezTo>
                  <a:cubicBezTo>
                    <a:pt x="1357659" y="1186912"/>
                    <a:pt x="1353420" y="1186755"/>
                    <a:pt x="1349415" y="1188326"/>
                  </a:cubicBezTo>
                  <a:cubicBezTo>
                    <a:pt x="1301051" y="1142356"/>
                    <a:pt x="1248291" y="1100079"/>
                    <a:pt x="1208877" y="1045779"/>
                  </a:cubicBezTo>
                  <a:close/>
                  <a:moveTo>
                    <a:pt x="1302072" y="1321993"/>
                  </a:moveTo>
                  <a:cubicBezTo>
                    <a:pt x="1325312" y="1291425"/>
                    <a:pt x="1339994" y="1255435"/>
                    <a:pt x="1362449" y="1224317"/>
                  </a:cubicBezTo>
                  <a:cubicBezTo>
                    <a:pt x="1362527" y="1224317"/>
                    <a:pt x="1362684" y="1224317"/>
                    <a:pt x="1362841" y="1224395"/>
                  </a:cubicBezTo>
                  <a:cubicBezTo>
                    <a:pt x="1363155" y="1224395"/>
                    <a:pt x="1363391" y="1224474"/>
                    <a:pt x="1363705" y="1224474"/>
                  </a:cubicBezTo>
                  <a:cubicBezTo>
                    <a:pt x="1382077" y="1255042"/>
                    <a:pt x="1398486" y="1286868"/>
                    <a:pt x="1410577" y="1320500"/>
                  </a:cubicBezTo>
                  <a:cubicBezTo>
                    <a:pt x="1406023" y="1320500"/>
                    <a:pt x="1401391" y="1320500"/>
                    <a:pt x="1396837" y="1320658"/>
                  </a:cubicBezTo>
                  <a:cubicBezTo>
                    <a:pt x="1385924" y="1320972"/>
                    <a:pt x="1375011" y="1321601"/>
                    <a:pt x="1364097" y="1322072"/>
                  </a:cubicBezTo>
                  <a:cubicBezTo>
                    <a:pt x="1343448" y="1323094"/>
                    <a:pt x="1322642" y="1323172"/>
                    <a:pt x="1302072" y="1321993"/>
                  </a:cubicBezTo>
                  <a:close/>
                  <a:moveTo>
                    <a:pt x="1341721" y="2794769"/>
                  </a:moveTo>
                  <a:cubicBezTo>
                    <a:pt x="1372106" y="2864706"/>
                    <a:pt x="1406887" y="2933387"/>
                    <a:pt x="1424866" y="3007882"/>
                  </a:cubicBezTo>
                  <a:cubicBezTo>
                    <a:pt x="1467970" y="3174396"/>
                    <a:pt x="1440255" y="3341775"/>
                    <a:pt x="1389143" y="3502238"/>
                  </a:cubicBezTo>
                  <a:cubicBezTo>
                    <a:pt x="1388436" y="3498624"/>
                    <a:pt x="1387651" y="3495009"/>
                    <a:pt x="1387023" y="3491394"/>
                  </a:cubicBezTo>
                  <a:cubicBezTo>
                    <a:pt x="1377131" y="3380280"/>
                    <a:pt x="1390478" y="3271209"/>
                    <a:pt x="1395345" y="3159623"/>
                  </a:cubicBezTo>
                  <a:cubicBezTo>
                    <a:pt x="1398957" y="3068783"/>
                    <a:pt x="1384668" y="2978492"/>
                    <a:pt x="1361035" y="2890953"/>
                  </a:cubicBezTo>
                  <a:cubicBezTo>
                    <a:pt x="1344234" y="2834138"/>
                    <a:pt x="1324527" y="2777874"/>
                    <a:pt x="1301130" y="2723338"/>
                  </a:cubicBezTo>
                  <a:cubicBezTo>
                    <a:pt x="1302936" y="2719881"/>
                    <a:pt x="1304820" y="2716423"/>
                    <a:pt x="1306626" y="2712965"/>
                  </a:cubicBezTo>
                  <a:cubicBezTo>
                    <a:pt x="1319188" y="2739840"/>
                    <a:pt x="1331200" y="2767029"/>
                    <a:pt x="1341721" y="2794769"/>
                  </a:cubicBezTo>
                  <a:close/>
                  <a:moveTo>
                    <a:pt x="1633868" y="1795369"/>
                  </a:moveTo>
                  <a:cubicBezTo>
                    <a:pt x="1626724" y="1862320"/>
                    <a:pt x="1621149" y="1929665"/>
                    <a:pt x="1608980" y="1995909"/>
                  </a:cubicBezTo>
                  <a:cubicBezTo>
                    <a:pt x="1586446" y="2108673"/>
                    <a:pt x="1539574" y="2214208"/>
                    <a:pt x="1484379" y="2314478"/>
                  </a:cubicBezTo>
                  <a:cubicBezTo>
                    <a:pt x="1429734" y="2422764"/>
                    <a:pt x="1367866" y="2527434"/>
                    <a:pt x="1309060" y="2633598"/>
                  </a:cubicBezTo>
                  <a:cubicBezTo>
                    <a:pt x="1241617" y="2506610"/>
                    <a:pt x="1191918" y="2366499"/>
                    <a:pt x="1196001" y="2220888"/>
                  </a:cubicBezTo>
                  <a:cubicBezTo>
                    <a:pt x="1197022" y="2111974"/>
                    <a:pt x="1222695" y="2004710"/>
                    <a:pt x="1258419" y="1902318"/>
                  </a:cubicBezTo>
                  <a:cubicBezTo>
                    <a:pt x="1297989" y="1797333"/>
                    <a:pt x="1347060" y="1695256"/>
                    <a:pt x="1371163" y="1585163"/>
                  </a:cubicBezTo>
                  <a:cubicBezTo>
                    <a:pt x="1388907" y="1513890"/>
                    <a:pt x="1402883" y="1436251"/>
                    <a:pt x="1367866" y="1367728"/>
                  </a:cubicBezTo>
                  <a:cubicBezTo>
                    <a:pt x="1366453" y="1365606"/>
                    <a:pt x="1365039" y="1362463"/>
                    <a:pt x="1363548" y="1358848"/>
                  </a:cubicBezTo>
                  <a:cubicBezTo>
                    <a:pt x="1379957" y="1358220"/>
                    <a:pt x="1396366" y="1357355"/>
                    <a:pt x="1412775" y="1357198"/>
                  </a:cubicBezTo>
                  <a:cubicBezTo>
                    <a:pt x="1414895" y="1357119"/>
                    <a:pt x="1417094" y="1357119"/>
                    <a:pt x="1419214" y="1357119"/>
                  </a:cubicBezTo>
                  <a:cubicBezTo>
                    <a:pt x="1424945" y="1357198"/>
                    <a:pt x="1430676" y="1357277"/>
                    <a:pt x="1436015" y="1354841"/>
                  </a:cubicBezTo>
                  <a:cubicBezTo>
                    <a:pt x="1473702" y="1335981"/>
                    <a:pt x="1418664" y="1251899"/>
                    <a:pt x="1406259" y="1225495"/>
                  </a:cubicBezTo>
                  <a:cubicBezTo>
                    <a:pt x="1459020" y="1224710"/>
                    <a:pt x="1507070" y="1201528"/>
                    <a:pt x="1552843" y="1176853"/>
                  </a:cubicBezTo>
                  <a:cubicBezTo>
                    <a:pt x="1557946" y="1254335"/>
                    <a:pt x="1570194" y="1331345"/>
                    <a:pt x="1589273" y="1406704"/>
                  </a:cubicBezTo>
                  <a:cubicBezTo>
                    <a:pt x="1600265" y="1455818"/>
                    <a:pt x="1617302" y="1503202"/>
                    <a:pt x="1638736" y="1548623"/>
                  </a:cubicBezTo>
                  <a:cubicBezTo>
                    <a:pt x="1656716" y="1587128"/>
                    <a:pt x="1671869" y="1627754"/>
                    <a:pt x="1698877" y="1661073"/>
                  </a:cubicBezTo>
                  <a:cubicBezTo>
                    <a:pt x="1656873" y="1678282"/>
                    <a:pt x="1486421" y="1722288"/>
                    <a:pt x="1586054" y="1777845"/>
                  </a:cubicBezTo>
                  <a:cubicBezTo>
                    <a:pt x="1601207" y="1785546"/>
                    <a:pt x="1617459" y="1790025"/>
                    <a:pt x="1633790" y="1794347"/>
                  </a:cubicBezTo>
                  <a:cubicBezTo>
                    <a:pt x="1633868" y="1794583"/>
                    <a:pt x="1633868" y="1794976"/>
                    <a:pt x="1633868" y="1795369"/>
                  </a:cubicBezTo>
                  <a:close/>
                  <a:moveTo>
                    <a:pt x="1727299" y="1787353"/>
                  </a:moveTo>
                  <a:cubicBezTo>
                    <a:pt x="1709084" y="1781617"/>
                    <a:pt x="1691889" y="1773052"/>
                    <a:pt x="1673674" y="1767315"/>
                  </a:cubicBezTo>
                  <a:cubicBezTo>
                    <a:pt x="1648707" y="1759064"/>
                    <a:pt x="1622013" y="1755764"/>
                    <a:pt x="1598773" y="1742955"/>
                  </a:cubicBezTo>
                  <a:cubicBezTo>
                    <a:pt x="1632376" y="1721738"/>
                    <a:pt x="1671083" y="1710029"/>
                    <a:pt x="1708142" y="1696513"/>
                  </a:cubicBezTo>
                  <a:cubicBezTo>
                    <a:pt x="1716935" y="1726138"/>
                    <a:pt x="1729733" y="1755842"/>
                    <a:pt x="1727299" y="1787353"/>
                  </a:cubicBezTo>
                  <a:close/>
                  <a:moveTo>
                    <a:pt x="2306647" y="1361599"/>
                  </a:moveTo>
                  <a:cubicBezTo>
                    <a:pt x="2270531" y="1400654"/>
                    <a:pt x="2235985" y="1442538"/>
                    <a:pt x="2191939" y="1473027"/>
                  </a:cubicBezTo>
                  <a:cubicBezTo>
                    <a:pt x="2123162" y="1518447"/>
                    <a:pt x="2052657" y="1566068"/>
                    <a:pt x="1973202" y="1592471"/>
                  </a:cubicBezTo>
                  <a:cubicBezTo>
                    <a:pt x="1926486" y="1608109"/>
                    <a:pt x="1878750" y="1620761"/>
                    <a:pt x="1830543" y="1630662"/>
                  </a:cubicBezTo>
                  <a:cubicBezTo>
                    <a:pt x="1796861" y="1636241"/>
                    <a:pt x="1757605" y="1642606"/>
                    <a:pt x="1723687" y="1653450"/>
                  </a:cubicBezTo>
                  <a:cubicBezTo>
                    <a:pt x="1721960" y="1649521"/>
                    <a:pt x="1720076" y="1645592"/>
                    <a:pt x="1718113" y="1641820"/>
                  </a:cubicBezTo>
                  <a:cubicBezTo>
                    <a:pt x="1689220" y="1588621"/>
                    <a:pt x="1667236" y="1531885"/>
                    <a:pt x="1644860" y="1475699"/>
                  </a:cubicBezTo>
                  <a:cubicBezTo>
                    <a:pt x="1615339" y="1382266"/>
                    <a:pt x="1596339" y="1285217"/>
                    <a:pt x="1589587" y="1186755"/>
                  </a:cubicBezTo>
                  <a:cubicBezTo>
                    <a:pt x="1589351" y="1180625"/>
                    <a:pt x="1589116" y="1174417"/>
                    <a:pt x="1588880" y="1168209"/>
                  </a:cubicBezTo>
                  <a:cubicBezTo>
                    <a:pt x="1586603" y="1165145"/>
                    <a:pt x="1585269" y="1161766"/>
                    <a:pt x="1584484" y="1158308"/>
                  </a:cubicBezTo>
                  <a:cubicBezTo>
                    <a:pt x="1584169" y="1156972"/>
                    <a:pt x="1583934" y="1155636"/>
                    <a:pt x="1583855" y="1154222"/>
                  </a:cubicBezTo>
                  <a:cubicBezTo>
                    <a:pt x="1583777" y="1153750"/>
                    <a:pt x="1583777" y="1153279"/>
                    <a:pt x="1583777" y="1152807"/>
                  </a:cubicBezTo>
                  <a:cubicBezTo>
                    <a:pt x="1583698" y="1151707"/>
                    <a:pt x="1583620" y="1150607"/>
                    <a:pt x="1583620" y="1149507"/>
                  </a:cubicBezTo>
                  <a:cubicBezTo>
                    <a:pt x="1583620" y="1148721"/>
                    <a:pt x="1583620" y="1147935"/>
                    <a:pt x="1583620" y="1147150"/>
                  </a:cubicBezTo>
                  <a:cubicBezTo>
                    <a:pt x="1583620" y="1146442"/>
                    <a:pt x="1583620" y="1145735"/>
                    <a:pt x="1583698" y="1145028"/>
                  </a:cubicBezTo>
                  <a:cubicBezTo>
                    <a:pt x="1583777" y="1142828"/>
                    <a:pt x="1583934" y="1140549"/>
                    <a:pt x="1584012" y="1138270"/>
                  </a:cubicBezTo>
                  <a:cubicBezTo>
                    <a:pt x="1584248" y="1133948"/>
                    <a:pt x="1584405" y="1129469"/>
                    <a:pt x="1584640" y="1125068"/>
                  </a:cubicBezTo>
                  <a:cubicBezTo>
                    <a:pt x="1584798" y="1122475"/>
                    <a:pt x="1584955" y="1119960"/>
                    <a:pt x="1585190" y="1117367"/>
                  </a:cubicBezTo>
                  <a:cubicBezTo>
                    <a:pt x="1585504" y="1113831"/>
                    <a:pt x="1585818" y="1110373"/>
                    <a:pt x="1586368" y="1106916"/>
                  </a:cubicBezTo>
                  <a:cubicBezTo>
                    <a:pt x="1585190" y="1061260"/>
                    <a:pt x="1586839" y="1015133"/>
                    <a:pt x="1599401" y="972070"/>
                  </a:cubicBezTo>
                  <a:cubicBezTo>
                    <a:pt x="1629393" y="855691"/>
                    <a:pt x="1725336" y="765951"/>
                    <a:pt x="1834783" y="722416"/>
                  </a:cubicBezTo>
                  <a:cubicBezTo>
                    <a:pt x="1855825" y="712751"/>
                    <a:pt x="1877573" y="705207"/>
                    <a:pt x="1899792" y="699628"/>
                  </a:cubicBezTo>
                  <a:cubicBezTo>
                    <a:pt x="1903011" y="698056"/>
                    <a:pt x="1906387" y="696877"/>
                    <a:pt x="1909763" y="695777"/>
                  </a:cubicBezTo>
                  <a:cubicBezTo>
                    <a:pt x="1916437" y="693655"/>
                    <a:pt x="1923110" y="692477"/>
                    <a:pt x="1929862" y="691298"/>
                  </a:cubicBezTo>
                  <a:cubicBezTo>
                    <a:pt x="1930098" y="691298"/>
                    <a:pt x="1930334" y="691219"/>
                    <a:pt x="1930569" y="691141"/>
                  </a:cubicBezTo>
                  <a:cubicBezTo>
                    <a:pt x="1934652" y="690276"/>
                    <a:pt x="1938734" y="689334"/>
                    <a:pt x="1942739" y="688469"/>
                  </a:cubicBezTo>
                  <a:cubicBezTo>
                    <a:pt x="1945251" y="687919"/>
                    <a:pt x="1947842" y="687369"/>
                    <a:pt x="1950354" y="686898"/>
                  </a:cubicBezTo>
                  <a:cubicBezTo>
                    <a:pt x="1951297" y="686740"/>
                    <a:pt x="1952239" y="686583"/>
                    <a:pt x="1953181" y="686347"/>
                  </a:cubicBezTo>
                  <a:cubicBezTo>
                    <a:pt x="1955693" y="685876"/>
                    <a:pt x="1958206" y="685483"/>
                    <a:pt x="1960797" y="685169"/>
                  </a:cubicBezTo>
                  <a:cubicBezTo>
                    <a:pt x="1961739" y="685012"/>
                    <a:pt x="1962681" y="684933"/>
                    <a:pt x="1963702" y="684854"/>
                  </a:cubicBezTo>
                  <a:cubicBezTo>
                    <a:pt x="1966921" y="684540"/>
                    <a:pt x="1970218" y="684226"/>
                    <a:pt x="1973516" y="684226"/>
                  </a:cubicBezTo>
                  <a:cubicBezTo>
                    <a:pt x="1979640" y="684226"/>
                    <a:pt x="1985764" y="685404"/>
                    <a:pt x="1991495" y="687526"/>
                  </a:cubicBezTo>
                  <a:cubicBezTo>
                    <a:pt x="2073306" y="685876"/>
                    <a:pt x="2156059" y="707250"/>
                    <a:pt x="2227270" y="746777"/>
                  </a:cubicBezTo>
                  <a:cubicBezTo>
                    <a:pt x="2272336" y="779231"/>
                    <a:pt x="2314655" y="817971"/>
                    <a:pt x="2351321" y="860563"/>
                  </a:cubicBezTo>
                  <a:cubicBezTo>
                    <a:pt x="2374718" y="890817"/>
                    <a:pt x="2389007" y="926964"/>
                    <a:pt x="2402511" y="962483"/>
                  </a:cubicBezTo>
                  <a:cubicBezTo>
                    <a:pt x="2451032" y="1091042"/>
                    <a:pt x="2387908" y="1258421"/>
                    <a:pt x="2306647" y="13615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5" name="Google Shape;2495;p25"/>
            <p:cNvSpPr/>
            <p:nvPr/>
          </p:nvSpPr>
          <p:spPr>
            <a:xfrm>
              <a:off x="4838646" y="4275801"/>
              <a:ext cx="149174" cy="204312"/>
            </a:xfrm>
            <a:custGeom>
              <a:rect b="b" l="l" r="r" t="t"/>
              <a:pathLst>
                <a:path extrusionOk="0" h="204312" w="149174">
                  <a:moveTo>
                    <a:pt x="77319" y="11088"/>
                  </a:moveTo>
                  <a:cubicBezTo>
                    <a:pt x="29112" y="34270"/>
                    <a:pt x="-40686" y="176660"/>
                    <a:pt x="30211" y="203613"/>
                  </a:cubicBezTo>
                  <a:cubicBezTo>
                    <a:pt x="79046" y="216108"/>
                    <a:pt x="86898" y="155836"/>
                    <a:pt x="105034" y="125346"/>
                  </a:cubicBezTo>
                  <a:cubicBezTo>
                    <a:pt x="127096" y="96664"/>
                    <a:pt x="168708" y="50851"/>
                    <a:pt x="141150" y="14310"/>
                  </a:cubicBezTo>
                  <a:cubicBezTo>
                    <a:pt x="127803" y="558"/>
                    <a:pt x="88860" y="-8007"/>
                    <a:pt x="77319" y="11088"/>
                  </a:cubicBezTo>
                  <a:close/>
                  <a:moveTo>
                    <a:pt x="76534" y="110573"/>
                  </a:moveTo>
                  <a:cubicBezTo>
                    <a:pt x="62794" y="128332"/>
                    <a:pt x="61616" y="154657"/>
                    <a:pt x="44736" y="169587"/>
                  </a:cubicBezTo>
                  <a:cubicBezTo>
                    <a:pt x="45129" y="169587"/>
                    <a:pt x="44344" y="169902"/>
                    <a:pt x="43480" y="170137"/>
                  </a:cubicBezTo>
                  <a:cubicBezTo>
                    <a:pt x="43323" y="170137"/>
                    <a:pt x="43166" y="170137"/>
                    <a:pt x="43009" y="170216"/>
                  </a:cubicBezTo>
                  <a:cubicBezTo>
                    <a:pt x="33116" y="167780"/>
                    <a:pt x="36728" y="153321"/>
                    <a:pt x="36335" y="145699"/>
                  </a:cubicBezTo>
                  <a:cubicBezTo>
                    <a:pt x="40418" y="106251"/>
                    <a:pt x="58868" y="65231"/>
                    <a:pt x="87526" y="36627"/>
                  </a:cubicBezTo>
                  <a:cubicBezTo>
                    <a:pt x="96555" y="39142"/>
                    <a:pt x="107154" y="34820"/>
                    <a:pt x="115947" y="39378"/>
                  </a:cubicBezTo>
                  <a:cubicBezTo>
                    <a:pt x="117204" y="69003"/>
                    <a:pt x="91059" y="87863"/>
                    <a:pt x="76534" y="1105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6" name="Google Shape;2496;p25"/>
            <p:cNvSpPr/>
            <p:nvPr/>
          </p:nvSpPr>
          <p:spPr>
            <a:xfrm>
              <a:off x="6498649" y="4188619"/>
              <a:ext cx="204133" cy="125730"/>
            </a:xfrm>
            <a:custGeom>
              <a:rect b="b" l="l" r="r" t="t"/>
              <a:pathLst>
                <a:path extrusionOk="0" h="125730" w="204133">
                  <a:moveTo>
                    <a:pt x="190377" y="10102"/>
                  </a:moveTo>
                  <a:cubicBezTo>
                    <a:pt x="177893" y="3109"/>
                    <a:pt x="156145" y="-5300"/>
                    <a:pt x="143740" y="4366"/>
                  </a:cubicBezTo>
                  <a:cubicBezTo>
                    <a:pt x="135025" y="5309"/>
                    <a:pt x="122855" y="11124"/>
                    <a:pt x="118145" y="12381"/>
                  </a:cubicBezTo>
                  <a:cubicBezTo>
                    <a:pt x="116025" y="13246"/>
                    <a:pt x="112884" y="14188"/>
                    <a:pt x="110215" y="15524"/>
                  </a:cubicBezTo>
                  <a:cubicBezTo>
                    <a:pt x="54000" y="32498"/>
                    <a:pt x="-39196" y="85541"/>
                    <a:pt x="17805" y="123888"/>
                  </a:cubicBezTo>
                  <a:cubicBezTo>
                    <a:pt x="55256" y="145577"/>
                    <a:pt x="92314" y="118859"/>
                    <a:pt x="122620" y="97721"/>
                  </a:cubicBezTo>
                  <a:cubicBezTo>
                    <a:pt x="147037" y="86091"/>
                    <a:pt x="177030" y="83576"/>
                    <a:pt x="195637" y="61966"/>
                  </a:cubicBezTo>
                  <a:cubicBezTo>
                    <a:pt x="211026" y="47586"/>
                    <a:pt x="208670" y="20868"/>
                    <a:pt x="190377" y="10102"/>
                  </a:cubicBezTo>
                  <a:close/>
                  <a:moveTo>
                    <a:pt x="92235" y="78154"/>
                  </a:moveTo>
                  <a:cubicBezTo>
                    <a:pt x="79045" y="87662"/>
                    <a:pt x="66012" y="99685"/>
                    <a:pt x="49053" y="101021"/>
                  </a:cubicBezTo>
                  <a:cubicBezTo>
                    <a:pt x="42615" y="100864"/>
                    <a:pt x="35942" y="99607"/>
                    <a:pt x="30053" y="96856"/>
                  </a:cubicBezTo>
                  <a:cubicBezTo>
                    <a:pt x="40024" y="70060"/>
                    <a:pt x="81950" y="44757"/>
                    <a:pt x="115161" y="30612"/>
                  </a:cubicBezTo>
                  <a:cubicBezTo>
                    <a:pt x="123326" y="29669"/>
                    <a:pt x="131492" y="29040"/>
                    <a:pt x="139657" y="28176"/>
                  </a:cubicBezTo>
                  <a:cubicBezTo>
                    <a:pt x="145781" y="37999"/>
                    <a:pt x="160463" y="35013"/>
                    <a:pt x="170513" y="40042"/>
                  </a:cubicBezTo>
                  <a:cubicBezTo>
                    <a:pt x="150885" y="62359"/>
                    <a:pt x="114219" y="57723"/>
                    <a:pt x="92235" y="781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7" name="Google Shape;2497;p25"/>
          <p:cNvGrpSpPr/>
          <p:nvPr/>
        </p:nvGrpSpPr>
        <p:grpSpPr>
          <a:xfrm rot="1395165">
            <a:off x="6154655" y="168249"/>
            <a:ext cx="3059955" cy="1336698"/>
            <a:chOff x="12306871" y="336057"/>
            <a:chExt cx="6119726" cy="2673527"/>
          </a:xfrm>
        </p:grpSpPr>
        <p:sp>
          <p:nvSpPr>
            <p:cNvPr id="2498" name="Google Shape;2498;p25"/>
            <p:cNvSpPr/>
            <p:nvPr/>
          </p:nvSpPr>
          <p:spPr>
            <a:xfrm>
              <a:off x="12306871" y="336057"/>
              <a:ext cx="6114674" cy="2672450"/>
            </a:xfrm>
            <a:custGeom>
              <a:rect b="b" l="l" r="r" t="t"/>
              <a:pathLst>
                <a:path extrusionOk="0" h="2672450" w="6114674">
                  <a:moveTo>
                    <a:pt x="6105322" y="296"/>
                  </a:moveTo>
                  <a:cubicBezTo>
                    <a:pt x="6089882" y="-2156"/>
                    <a:pt x="6080447" y="11206"/>
                    <a:pt x="6069296" y="19665"/>
                  </a:cubicBezTo>
                  <a:cubicBezTo>
                    <a:pt x="5966363" y="110503"/>
                    <a:pt x="5852525" y="187735"/>
                    <a:pt x="5737584" y="262392"/>
                  </a:cubicBezTo>
                  <a:cubicBezTo>
                    <a:pt x="5697391" y="287523"/>
                    <a:pt x="5654748" y="308118"/>
                    <a:pt x="5614310" y="332636"/>
                  </a:cubicBezTo>
                  <a:cubicBezTo>
                    <a:pt x="5560761" y="363528"/>
                    <a:pt x="5506353" y="393195"/>
                    <a:pt x="5451824" y="422248"/>
                  </a:cubicBezTo>
                  <a:cubicBezTo>
                    <a:pt x="5404647" y="444928"/>
                    <a:pt x="5357469" y="467852"/>
                    <a:pt x="5310660" y="491389"/>
                  </a:cubicBezTo>
                  <a:cubicBezTo>
                    <a:pt x="5236156" y="527308"/>
                    <a:pt x="5162020" y="564207"/>
                    <a:pt x="5085066" y="594732"/>
                  </a:cubicBezTo>
                  <a:cubicBezTo>
                    <a:pt x="5008969" y="625747"/>
                    <a:pt x="4932873" y="656640"/>
                    <a:pt x="4855674" y="684712"/>
                  </a:cubicBezTo>
                  <a:cubicBezTo>
                    <a:pt x="4749556" y="721244"/>
                    <a:pt x="4640864" y="750175"/>
                    <a:pt x="4533030" y="781436"/>
                  </a:cubicBezTo>
                  <a:cubicBezTo>
                    <a:pt x="4427646" y="809018"/>
                    <a:pt x="4322509" y="837827"/>
                    <a:pt x="4215778" y="859770"/>
                  </a:cubicBezTo>
                  <a:cubicBezTo>
                    <a:pt x="4014692" y="898018"/>
                    <a:pt x="3811278" y="923884"/>
                    <a:pt x="3607374" y="941783"/>
                  </a:cubicBezTo>
                  <a:cubicBezTo>
                    <a:pt x="3413762" y="959558"/>
                    <a:pt x="3219049" y="952816"/>
                    <a:pt x="3024825" y="951957"/>
                  </a:cubicBezTo>
                  <a:cubicBezTo>
                    <a:pt x="2852781" y="947054"/>
                    <a:pt x="2681227" y="929033"/>
                    <a:pt x="2509918" y="913219"/>
                  </a:cubicBezTo>
                  <a:cubicBezTo>
                    <a:pt x="2377822" y="899612"/>
                    <a:pt x="2246705" y="877178"/>
                    <a:pt x="2115221" y="858544"/>
                  </a:cubicBezTo>
                  <a:cubicBezTo>
                    <a:pt x="1879335" y="827407"/>
                    <a:pt x="1646144" y="779229"/>
                    <a:pt x="1415158" y="722347"/>
                  </a:cubicBezTo>
                  <a:cubicBezTo>
                    <a:pt x="1166038" y="664730"/>
                    <a:pt x="920348" y="593138"/>
                    <a:pt x="679069" y="508306"/>
                  </a:cubicBezTo>
                  <a:cubicBezTo>
                    <a:pt x="550771" y="463561"/>
                    <a:pt x="425047" y="412074"/>
                    <a:pt x="301406" y="355682"/>
                  </a:cubicBezTo>
                  <a:cubicBezTo>
                    <a:pt x="243567" y="328713"/>
                    <a:pt x="185116" y="302479"/>
                    <a:pt x="130587" y="269134"/>
                  </a:cubicBezTo>
                  <a:cubicBezTo>
                    <a:pt x="106569" y="253320"/>
                    <a:pt x="82674" y="232357"/>
                    <a:pt x="60495" y="213724"/>
                  </a:cubicBezTo>
                  <a:cubicBezTo>
                    <a:pt x="49466" y="204775"/>
                    <a:pt x="37948" y="196439"/>
                    <a:pt x="25939" y="189083"/>
                  </a:cubicBezTo>
                  <a:cubicBezTo>
                    <a:pt x="24836" y="188470"/>
                    <a:pt x="23488" y="187857"/>
                    <a:pt x="22263" y="187244"/>
                  </a:cubicBezTo>
                  <a:cubicBezTo>
                    <a:pt x="19812" y="185038"/>
                    <a:pt x="16993" y="184057"/>
                    <a:pt x="13807" y="184548"/>
                  </a:cubicBezTo>
                  <a:cubicBezTo>
                    <a:pt x="12214" y="184548"/>
                    <a:pt x="10621" y="184670"/>
                    <a:pt x="9151" y="185406"/>
                  </a:cubicBezTo>
                  <a:cubicBezTo>
                    <a:pt x="7681" y="186141"/>
                    <a:pt x="6333" y="187367"/>
                    <a:pt x="5720" y="188961"/>
                  </a:cubicBezTo>
                  <a:cubicBezTo>
                    <a:pt x="4127" y="190309"/>
                    <a:pt x="2411" y="192025"/>
                    <a:pt x="573" y="194109"/>
                  </a:cubicBezTo>
                  <a:cubicBezTo>
                    <a:pt x="-1877" y="230273"/>
                    <a:pt x="4127" y="267663"/>
                    <a:pt x="7313" y="304072"/>
                  </a:cubicBezTo>
                  <a:cubicBezTo>
                    <a:pt x="30718" y="453631"/>
                    <a:pt x="22753" y="605397"/>
                    <a:pt x="37212" y="755814"/>
                  </a:cubicBezTo>
                  <a:cubicBezTo>
                    <a:pt x="63191" y="1103723"/>
                    <a:pt x="110245" y="1449180"/>
                    <a:pt x="152521" y="1795250"/>
                  </a:cubicBezTo>
                  <a:cubicBezTo>
                    <a:pt x="163550" y="1890748"/>
                    <a:pt x="169186" y="1985877"/>
                    <a:pt x="175803" y="2081864"/>
                  </a:cubicBezTo>
                  <a:cubicBezTo>
                    <a:pt x="182911" y="2118274"/>
                    <a:pt x="168941" y="2243928"/>
                    <a:pt x="236583" y="2193053"/>
                  </a:cubicBezTo>
                  <a:cubicBezTo>
                    <a:pt x="356180" y="2052075"/>
                    <a:pt x="472714" y="1907910"/>
                    <a:pt x="571603" y="1751363"/>
                  </a:cubicBezTo>
                  <a:cubicBezTo>
                    <a:pt x="661791" y="1618844"/>
                    <a:pt x="741809" y="1479828"/>
                    <a:pt x="830404" y="1346205"/>
                  </a:cubicBezTo>
                  <a:cubicBezTo>
                    <a:pt x="888733" y="1266032"/>
                    <a:pt x="942527" y="1182548"/>
                    <a:pt x="1001468" y="1102743"/>
                  </a:cubicBezTo>
                  <a:cubicBezTo>
                    <a:pt x="1084427" y="990451"/>
                    <a:pt x="1174370" y="883553"/>
                    <a:pt x="1255123" y="769667"/>
                  </a:cubicBezTo>
                  <a:cubicBezTo>
                    <a:pt x="1295316" y="955880"/>
                    <a:pt x="1311001" y="1146384"/>
                    <a:pt x="1342983" y="1334069"/>
                  </a:cubicBezTo>
                  <a:cubicBezTo>
                    <a:pt x="1376191" y="1506062"/>
                    <a:pt x="1410134" y="1678668"/>
                    <a:pt x="1430843" y="1852867"/>
                  </a:cubicBezTo>
                  <a:cubicBezTo>
                    <a:pt x="1451062" y="2003898"/>
                    <a:pt x="1478633" y="2153825"/>
                    <a:pt x="1499588" y="2304855"/>
                  </a:cubicBezTo>
                  <a:cubicBezTo>
                    <a:pt x="1507308" y="2363820"/>
                    <a:pt x="1517478" y="2422295"/>
                    <a:pt x="1531325" y="2480158"/>
                  </a:cubicBezTo>
                  <a:cubicBezTo>
                    <a:pt x="1541373" y="2507127"/>
                    <a:pt x="1535246" y="2554202"/>
                    <a:pt x="1569680" y="2562415"/>
                  </a:cubicBezTo>
                  <a:cubicBezTo>
                    <a:pt x="1612813" y="2562783"/>
                    <a:pt x="1643570" y="2473783"/>
                    <a:pt x="1670406" y="2442400"/>
                  </a:cubicBezTo>
                  <a:cubicBezTo>
                    <a:pt x="1687562" y="2416656"/>
                    <a:pt x="1705207" y="2391280"/>
                    <a:pt x="1721750" y="2365169"/>
                  </a:cubicBezTo>
                  <a:cubicBezTo>
                    <a:pt x="1806057" y="2226643"/>
                    <a:pt x="1882888" y="2083581"/>
                    <a:pt x="1965112" y="1943706"/>
                  </a:cubicBezTo>
                  <a:cubicBezTo>
                    <a:pt x="2154679" y="1636865"/>
                    <a:pt x="2355397" y="1336766"/>
                    <a:pt x="2544474" y="1029434"/>
                  </a:cubicBezTo>
                  <a:cubicBezTo>
                    <a:pt x="2571065" y="1201917"/>
                    <a:pt x="2642872" y="1362387"/>
                    <a:pt x="2698382" y="1526779"/>
                  </a:cubicBezTo>
                  <a:cubicBezTo>
                    <a:pt x="2794330" y="1800767"/>
                    <a:pt x="2905350" y="2069483"/>
                    <a:pt x="3007670" y="2341019"/>
                  </a:cubicBezTo>
                  <a:cubicBezTo>
                    <a:pt x="3031810" y="2395694"/>
                    <a:pt x="3056317" y="2450246"/>
                    <a:pt x="3081806" y="2504308"/>
                  </a:cubicBezTo>
                  <a:cubicBezTo>
                    <a:pt x="3100309" y="2533607"/>
                    <a:pt x="3113175" y="2593553"/>
                    <a:pt x="3142095" y="2610102"/>
                  </a:cubicBezTo>
                  <a:cubicBezTo>
                    <a:pt x="3178611" y="2621136"/>
                    <a:pt x="3191478" y="2574306"/>
                    <a:pt x="3205324" y="2549666"/>
                  </a:cubicBezTo>
                  <a:cubicBezTo>
                    <a:pt x="3239145" y="2480648"/>
                    <a:pt x="3267574" y="2409056"/>
                    <a:pt x="3292449" y="2336483"/>
                  </a:cubicBezTo>
                  <a:cubicBezTo>
                    <a:pt x="3443417" y="1915143"/>
                    <a:pt x="3575146" y="1486570"/>
                    <a:pt x="3687391" y="1053462"/>
                  </a:cubicBezTo>
                  <a:cubicBezTo>
                    <a:pt x="3898280" y="1413752"/>
                    <a:pt x="4097038" y="1782133"/>
                    <a:pt x="4334640" y="2126119"/>
                  </a:cubicBezTo>
                  <a:cubicBezTo>
                    <a:pt x="4404364" y="2234979"/>
                    <a:pt x="4480093" y="2339670"/>
                    <a:pt x="4558640" y="2442155"/>
                  </a:cubicBezTo>
                  <a:cubicBezTo>
                    <a:pt x="4621870" y="2520980"/>
                    <a:pt x="4676890" y="2608877"/>
                    <a:pt x="4750413" y="2678262"/>
                  </a:cubicBezTo>
                  <a:cubicBezTo>
                    <a:pt x="4841459" y="2720310"/>
                    <a:pt x="4851385" y="2275433"/>
                    <a:pt x="4865477" y="2211564"/>
                  </a:cubicBezTo>
                  <a:cubicBezTo>
                    <a:pt x="4940348" y="1729297"/>
                    <a:pt x="4890842" y="1240043"/>
                    <a:pt x="4940348" y="755937"/>
                  </a:cubicBezTo>
                  <a:cubicBezTo>
                    <a:pt x="5188489" y="1033234"/>
                    <a:pt x="5430012" y="1317152"/>
                    <a:pt x="5652175" y="1615902"/>
                  </a:cubicBezTo>
                  <a:cubicBezTo>
                    <a:pt x="5746161" y="1741924"/>
                    <a:pt x="5838188" y="1869294"/>
                    <a:pt x="5932665" y="1994826"/>
                  </a:cubicBezTo>
                  <a:cubicBezTo>
                    <a:pt x="6057900" y="2183124"/>
                    <a:pt x="6057287" y="2011498"/>
                    <a:pt x="6062801" y="1892341"/>
                  </a:cubicBezTo>
                  <a:cubicBezTo>
                    <a:pt x="6074320" y="1713728"/>
                    <a:pt x="6066600" y="1534748"/>
                    <a:pt x="6068928" y="1356012"/>
                  </a:cubicBezTo>
                  <a:cubicBezTo>
                    <a:pt x="6069541" y="1169431"/>
                    <a:pt x="6079467" y="983095"/>
                    <a:pt x="6081917" y="796637"/>
                  </a:cubicBezTo>
                  <a:cubicBezTo>
                    <a:pt x="6081549" y="648916"/>
                    <a:pt x="6083265" y="501196"/>
                    <a:pt x="6087554" y="353598"/>
                  </a:cubicBezTo>
                  <a:cubicBezTo>
                    <a:pt x="6092088" y="256630"/>
                    <a:pt x="6091475" y="157087"/>
                    <a:pt x="6120885" y="63674"/>
                  </a:cubicBezTo>
                  <a:cubicBezTo>
                    <a:pt x="6126276" y="55093"/>
                    <a:pt x="6125786" y="46634"/>
                    <a:pt x="6122110" y="39769"/>
                  </a:cubicBezTo>
                  <a:cubicBezTo>
                    <a:pt x="6133506" y="25549"/>
                    <a:pt x="6123090" y="2012"/>
                    <a:pt x="6105322" y="296"/>
                  </a:cubicBezTo>
                  <a:close/>
                </a:path>
              </a:pathLst>
            </a:custGeom>
            <a:solidFill>
              <a:srgbClr val="000000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9" name="Google Shape;2499;p25"/>
            <p:cNvSpPr/>
            <p:nvPr/>
          </p:nvSpPr>
          <p:spPr>
            <a:xfrm>
              <a:off x="12311923" y="336057"/>
              <a:ext cx="6114674" cy="992974"/>
            </a:xfrm>
            <a:custGeom>
              <a:rect b="b" l="l" r="r" t="t"/>
              <a:pathLst>
                <a:path extrusionOk="0" h="992974" w="6114674">
                  <a:moveTo>
                    <a:pt x="3114496" y="1003077"/>
                  </a:moveTo>
                  <a:cubicBezTo>
                    <a:pt x="2985953" y="1003690"/>
                    <a:pt x="2857655" y="995109"/>
                    <a:pt x="2729602" y="983463"/>
                  </a:cubicBezTo>
                  <a:cubicBezTo>
                    <a:pt x="2566013" y="970836"/>
                    <a:pt x="2402792" y="954164"/>
                    <a:pt x="2240796" y="927807"/>
                  </a:cubicBezTo>
                  <a:cubicBezTo>
                    <a:pt x="2080025" y="903535"/>
                    <a:pt x="1918642" y="882327"/>
                    <a:pt x="1758974" y="850576"/>
                  </a:cubicBezTo>
                  <a:cubicBezTo>
                    <a:pt x="1414886" y="778126"/>
                    <a:pt x="1072023" y="695378"/>
                    <a:pt x="740066" y="578427"/>
                  </a:cubicBezTo>
                  <a:cubicBezTo>
                    <a:pt x="590079" y="527308"/>
                    <a:pt x="442542" y="469323"/>
                    <a:pt x="300030" y="400060"/>
                  </a:cubicBezTo>
                  <a:cubicBezTo>
                    <a:pt x="260940" y="381549"/>
                    <a:pt x="222095" y="362425"/>
                    <a:pt x="184231" y="341462"/>
                  </a:cubicBezTo>
                  <a:cubicBezTo>
                    <a:pt x="158008" y="327364"/>
                    <a:pt x="132029" y="312654"/>
                    <a:pt x="107644" y="295368"/>
                  </a:cubicBezTo>
                  <a:cubicBezTo>
                    <a:pt x="90734" y="282619"/>
                    <a:pt x="75294" y="267786"/>
                    <a:pt x="59977" y="253198"/>
                  </a:cubicBezTo>
                  <a:cubicBezTo>
                    <a:pt x="45395" y="238732"/>
                    <a:pt x="31548" y="223531"/>
                    <a:pt x="16353" y="209801"/>
                  </a:cubicBezTo>
                  <a:cubicBezTo>
                    <a:pt x="10716" y="204530"/>
                    <a:pt x="3486" y="200484"/>
                    <a:pt x="300" y="193251"/>
                  </a:cubicBezTo>
                  <a:cubicBezTo>
                    <a:pt x="-802" y="189941"/>
                    <a:pt x="1281" y="186754"/>
                    <a:pt x="4099" y="185406"/>
                  </a:cubicBezTo>
                  <a:cubicBezTo>
                    <a:pt x="9491" y="182709"/>
                    <a:pt x="16108" y="186754"/>
                    <a:pt x="20887" y="189083"/>
                  </a:cubicBezTo>
                  <a:cubicBezTo>
                    <a:pt x="32896" y="196439"/>
                    <a:pt x="44414" y="204775"/>
                    <a:pt x="55443" y="213724"/>
                  </a:cubicBezTo>
                  <a:cubicBezTo>
                    <a:pt x="77622" y="232357"/>
                    <a:pt x="101517" y="253320"/>
                    <a:pt x="125535" y="269134"/>
                  </a:cubicBezTo>
                  <a:cubicBezTo>
                    <a:pt x="180065" y="302479"/>
                    <a:pt x="238515" y="328713"/>
                    <a:pt x="296354" y="355682"/>
                  </a:cubicBezTo>
                  <a:cubicBezTo>
                    <a:pt x="419995" y="412074"/>
                    <a:pt x="545720" y="463561"/>
                    <a:pt x="674018" y="508306"/>
                  </a:cubicBezTo>
                  <a:cubicBezTo>
                    <a:pt x="915296" y="593138"/>
                    <a:pt x="1160986" y="664730"/>
                    <a:pt x="1410107" y="722347"/>
                  </a:cubicBezTo>
                  <a:cubicBezTo>
                    <a:pt x="1641092" y="779229"/>
                    <a:pt x="1874283" y="827407"/>
                    <a:pt x="2110169" y="858544"/>
                  </a:cubicBezTo>
                  <a:cubicBezTo>
                    <a:pt x="2241653" y="877178"/>
                    <a:pt x="2372770" y="899612"/>
                    <a:pt x="2504866" y="913219"/>
                  </a:cubicBezTo>
                  <a:cubicBezTo>
                    <a:pt x="2676175" y="929033"/>
                    <a:pt x="2847729" y="947054"/>
                    <a:pt x="3019773" y="951957"/>
                  </a:cubicBezTo>
                  <a:cubicBezTo>
                    <a:pt x="3213997" y="952816"/>
                    <a:pt x="3408711" y="959558"/>
                    <a:pt x="3602322" y="941783"/>
                  </a:cubicBezTo>
                  <a:cubicBezTo>
                    <a:pt x="3806226" y="923884"/>
                    <a:pt x="4009640" y="898018"/>
                    <a:pt x="4210726" y="859770"/>
                  </a:cubicBezTo>
                  <a:cubicBezTo>
                    <a:pt x="4317457" y="837827"/>
                    <a:pt x="4422595" y="809018"/>
                    <a:pt x="4527978" y="781436"/>
                  </a:cubicBezTo>
                  <a:cubicBezTo>
                    <a:pt x="4635812" y="750175"/>
                    <a:pt x="4744504" y="721244"/>
                    <a:pt x="4850622" y="684712"/>
                  </a:cubicBezTo>
                  <a:cubicBezTo>
                    <a:pt x="4927821" y="656640"/>
                    <a:pt x="5003918" y="625747"/>
                    <a:pt x="5080014" y="594732"/>
                  </a:cubicBezTo>
                  <a:cubicBezTo>
                    <a:pt x="5156969" y="564207"/>
                    <a:pt x="5231104" y="527308"/>
                    <a:pt x="5305608" y="491389"/>
                  </a:cubicBezTo>
                  <a:cubicBezTo>
                    <a:pt x="5352417" y="467852"/>
                    <a:pt x="5399595" y="444928"/>
                    <a:pt x="5446772" y="422248"/>
                  </a:cubicBezTo>
                  <a:cubicBezTo>
                    <a:pt x="5501302" y="393195"/>
                    <a:pt x="5555709" y="363528"/>
                    <a:pt x="5609258" y="332636"/>
                  </a:cubicBezTo>
                  <a:cubicBezTo>
                    <a:pt x="5649696" y="308118"/>
                    <a:pt x="5692340" y="287523"/>
                    <a:pt x="5732532" y="262392"/>
                  </a:cubicBezTo>
                  <a:cubicBezTo>
                    <a:pt x="5847473" y="187735"/>
                    <a:pt x="5961311" y="110503"/>
                    <a:pt x="6064244" y="19665"/>
                  </a:cubicBezTo>
                  <a:cubicBezTo>
                    <a:pt x="6075395" y="11206"/>
                    <a:pt x="6084831" y="-2156"/>
                    <a:pt x="6100270" y="296"/>
                  </a:cubicBezTo>
                  <a:cubicBezTo>
                    <a:pt x="6118283" y="2012"/>
                    <a:pt x="6128822" y="26285"/>
                    <a:pt x="6116690" y="40382"/>
                  </a:cubicBezTo>
                  <a:cubicBezTo>
                    <a:pt x="6103334" y="54235"/>
                    <a:pt x="6087036" y="65758"/>
                    <a:pt x="6073067" y="78875"/>
                  </a:cubicBezTo>
                  <a:cubicBezTo>
                    <a:pt x="6034344" y="113446"/>
                    <a:pt x="5991946" y="143235"/>
                    <a:pt x="5950651" y="174495"/>
                  </a:cubicBezTo>
                  <a:cubicBezTo>
                    <a:pt x="5908007" y="208085"/>
                    <a:pt x="5856909" y="240816"/>
                    <a:pt x="5812795" y="269747"/>
                  </a:cubicBezTo>
                  <a:cubicBezTo>
                    <a:pt x="5788410" y="286297"/>
                    <a:pt x="5764024" y="302846"/>
                    <a:pt x="5738536" y="317802"/>
                  </a:cubicBezTo>
                  <a:cubicBezTo>
                    <a:pt x="5635849" y="374193"/>
                    <a:pt x="5535858" y="435979"/>
                    <a:pt x="5429984" y="486485"/>
                  </a:cubicBezTo>
                  <a:cubicBezTo>
                    <a:pt x="5346903" y="526450"/>
                    <a:pt x="5264680" y="568253"/>
                    <a:pt x="5180863" y="606868"/>
                  </a:cubicBezTo>
                  <a:cubicBezTo>
                    <a:pt x="5094106" y="644748"/>
                    <a:pt x="5005878" y="679196"/>
                    <a:pt x="4917651" y="713644"/>
                  </a:cubicBezTo>
                  <a:cubicBezTo>
                    <a:pt x="4857362" y="736690"/>
                    <a:pt x="4795970" y="756795"/>
                    <a:pt x="4733843" y="774571"/>
                  </a:cubicBezTo>
                  <a:cubicBezTo>
                    <a:pt x="4642674" y="800314"/>
                    <a:pt x="4552241" y="828755"/>
                    <a:pt x="4460214" y="851312"/>
                  </a:cubicBezTo>
                  <a:cubicBezTo>
                    <a:pt x="4368923" y="874971"/>
                    <a:pt x="4277754" y="898999"/>
                    <a:pt x="4184870" y="916161"/>
                  </a:cubicBezTo>
                  <a:cubicBezTo>
                    <a:pt x="3962953" y="955267"/>
                    <a:pt x="3739197" y="983708"/>
                    <a:pt x="3514339" y="998787"/>
                  </a:cubicBezTo>
                  <a:cubicBezTo>
                    <a:pt x="3381139" y="1006510"/>
                    <a:pt x="3247695" y="1002710"/>
                    <a:pt x="3114496" y="1003077"/>
                  </a:cubicBezTo>
                  <a:close/>
                </a:path>
              </a:pathLst>
            </a:custGeom>
            <a:solidFill>
              <a:srgbClr val="000000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0" name="Google Shape;2500;p25"/>
            <p:cNvSpPr/>
            <p:nvPr/>
          </p:nvSpPr>
          <p:spPr>
            <a:xfrm>
              <a:off x="12306871" y="361652"/>
              <a:ext cx="6114674" cy="2647932"/>
            </a:xfrm>
            <a:custGeom>
              <a:rect b="b" l="l" r="r" t="t"/>
              <a:pathLst>
                <a:path extrusionOk="0" h="2647932" w="6114674">
                  <a:moveTo>
                    <a:pt x="4750413" y="2652667"/>
                  </a:moveTo>
                  <a:cubicBezTo>
                    <a:pt x="4676890" y="2583281"/>
                    <a:pt x="4621870" y="2495385"/>
                    <a:pt x="4558640" y="2416559"/>
                  </a:cubicBezTo>
                  <a:cubicBezTo>
                    <a:pt x="4480093" y="2314075"/>
                    <a:pt x="4404364" y="2209383"/>
                    <a:pt x="4334640" y="2100524"/>
                  </a:cubicBezTo>
                  <a:cubicBezTo>
                    <a:pt x="4097038" y="1756538"/>
                    <a:pt x="3898280" y="1388156"/>
                    <a:pt x="3687391" y="1027866"/>
                  </a:cubicBezTo>
                  <a:cubicBezTo>
                    <a:pt x="3575146" y="1460975"/>
                    <a:pt x="3443417" y="1889547"/>
                    <a:pt x="3292449" y="2310887"/>
                  </a:cubicBezTo>
                  <a:cubicBezTo>
                    <a:pt x="3267574" y="2383460"/>
                    <a:pt x="3239145" y="2455053"/>
                    <a:pt x="3205324" y="2524070"/>
                  </a:cubicBezTo>
                  <a:cubicBezTo>
                    <a:pt x="3191478" y="2548711"/>
                    <a:pt x="3178611" y="2595540"/>
                    <a:pt x="3142095" y="2584507"/>
                  </a:cubicBezTo>
                  <a:cubicBezTo>
                    <a:pt x="3113175" y="2567957"/>
                    <a:pt x="3100309" y="2508011"/>
                    <a:pt x="3081806" y="2478712"/>
                  </a:cubicBezTo>
                  <a:cubicBezTo>
                    <a:pt x="3056317" y="2424650"/>
                    <a:pt x="3031810" y="2370098"/>
                    <a:pt x="3007670" y="2315423"/>
                  </a:cubicBezTo>
                  <a:cubicBezTo>
                    <a:pt x="2905350" y="2043888"/>
                    <a:pt x="2794330" y="1775171"/>
                    <a:pt x="2698382" y="1501184"/>
                  </a:cubicBezTo>
                  <a:cubicBezTo>
                    <a:pt x="2642872" y="1336792"/>
                    <a:pt x="2571065" y="1176322"/>
                    <a:pt x="2544474" y="1003839"/>
                  </a:cubicBezTo>
                  <a:cubicBezTo>
                    <a:pt x="2355397" y="1311170"/>
                    <a:pt x="2154679" y="1611269"/>
                    <a:pt x="1965112" y="1918111"/>
                  </a:cubicBezTo>
                  <a:cubicBezTo>
                    <a:pt x="1882888" y="2057985"/>
                    <a:pt x="1806057" y="2201047"/>
                    <a:pt x="1721750" y="2339573"/>
                  </a:cubicBezTo>
                  <a:cubicBezTo>
                    <a:pt x="1705207" y="2365685"/>
                    <a:pt x="1687562" y="2391061"/>
                    <a:pt x="1670406" y="2416805"/>
                  </a:cubicBezTo>
                  <a:cubicBezTo>
                    <a:pt x="1643570" y="2448188"/>
                    <a:pt x="1612813" y="2537188"/>
                    <a:pt x="1569680" y="2536820"/>
                  </a:cubicBezTo>
                  <a:cubicBezTo>
                    <a:pt x="1535246" y="2528606"/>
                    <a:pt x="1541373" y="2481532"/>
                    <a:pt x="1531325" y="2454562"/>
                  </a:cubicBezTo>
                  <a:cubicBezTo>
                    <a:pt x="1517478" y="2396700"/>
                    <a:pt x="1507308" y="2338225"/>
                    <a:pt x="1499588" y="2279259"/>
                  </a:cubicBezTo>
                  <a:cubicBezTo>
                    <a:pt x="1478633" y="2128229"/>
                    <a:pt x="1451062" y="1978302"/>
                    <a:pt x="1430843" y="1827272"/>
                  </a:cubicBezTo>
                  <a:cubicBezTo>
                    <a:pt x="1410134" y="1653072"/>
                    <a:pt x="1376191" y="1480466"/>
                    <a:pt x="1342983" y="1308473"/>
                  </a:cubicBezTo>
                  <a:cubicBezTo>
                    <a:pt x="1311001" y="1120789"/>
                    <a:pt x="1295316" y="930285"/>
                    <a:pt x="1255123" y="744071"/>
                  </a:cubicBezTo>
                  <a:cubicBezTo>
                    <a:pt x="1174370" y="857957"/>
                    <a:pt x="1084427" y="964855"/>
                    <a:pt x="1001468" y="1077147"/>
                  </a:cubicBezTo>
                  <a:cubicBezTo>
                    <a:pt x="942527" y="1156953"/>
                    <a:pt x="888733" y="1240436"/>
                    <a:pt x="830404" y="1320610"/>
                  </a:cubicBezTo>
                  <a:cubicBezTo>
                    <a:pt x="741809" y="1454232"/>
                    <a:pt x="661791" y="1593249"/>
                    <a:pt x="571603" y="1725768"/>
                  </a:cubicBezTo>
                  <a:cubicBezTo>
                    <a:pt x="472714" y="1882315"/>
                    <a:pt x="356180" y="2026480"/>
                    <a:pt x="236583" y="2167458"/>
                  </a:cubicBezTo>
                  <a:cubicBezTo>
                    <a:pt x="168941" y="2218332"/>
                    <a:pt x="182911" y="2092678"/>
                    <a:pt x="175803" y="2056269"/>
                  </a:cubicBezTo>
                  <a:cubicBezTo>
                    <a:pt x="169186" y="1960281"/>
                    <a:pt x="163550" y="1865152"/>
                    <a:pt x="152521" y="1769655"/>
                  </a:cubicBezTo>
                  <a:cubicBezTo>
                    <a:pt x="110245" y="1423585"/>
                    <a:pt x="63191" y="1078128"/>
                    <a:pt x="37212" y="730219"/>
                  </a:cubicBezTo>
                  <a:cubicBezTo>
                    <a:pt x="22753" y="579802"/>
                    <a:pt x="30718" y="428036"/>
                    <a:pt x="7313" y="278477"/>
                  </a:cubicBezTo>
                  <a:cubicBezTo>
                    <a:pt x="4127" y="242068"/>
                    <a:pt x="-1877" y="204678"/>
                    <a:pt x="573" y="168514"/>
                  </a:cubicBezTo>
                  <a:cubicBezTo>
                    <a:pt x="25081" y="139215"/>
                    <a:pt x="33659" y="182980"/>
                    <a:pt x="35129" y="202839"/>
                  </a:cubicBezTo>
                  <a:cubicBezTo>
                    <a:pt x="61107" y="347495"/>
                    <a:pt x="69195" y="493499"/>
                    <a:pt x="75567" y="640116"/>
                  </a:cubicBezTo>
                  <a:cubicBezTo>
                    <a:pt x="85370" y="766751"/>
                    <a:pt x="98849" y="893140"/>
                    <a:pt x="110735" y="1019653"/>
                  </a:cubicBezTo>
                  <a:cubicBezTo>
                    <a:pt x="147129" y="1378962"/>
                    <a:pt x="209256" y="1735207"/>
                    <a:pt x="229475" y="2096233"/>
                  </a:cubicBezTo>
                  <a:cubicBezTo>
                    <a:pt x="403725" y="1899354"/>
                    <a:pt x="547708" y="1678693"/>
                    <a:pt x="683848" y="1454355"/>
                  </a:cubicBezTo>
                  <a:cubicBezTo>
                    <a:pt x="799647" y="1274148"/>
                    <a:pt x="920715" y="1097619"/>
                    <a:pt x="1051219" y="927710"/>
                  </a:cubicBezTo>
                  <a:cubicBezTo>
                    <a:pt x="1086510" y="877204"/>
                    <a:pt x="1128541" y="831968"/>
                    <a:pt x="1165548" y="782810"/>
                  </a:cubicBezTo>
                  <a:cubicBezTo>
                    <a:pt x="1190790" y="758047"/>
                    <a:pt x="1238948" y="646368"/>
                    <a:pt x="1277058" y="674441"/>
                  </a:cubicBezTo>
                  <a:cubicBezTo>
                    <a:pt x="1307325" y="702268"/>
                    <a:pt x="1304996" y="750691"/>
                    <a:pt x="1315290" y="788204"/>
                  </a:cubicBezTo>
                  <a:cubicBezTo>
                    <a:pt x="1325828" y="840427"/>
                    <a:pt x="1335263" y="892772"/>
                    <a:pt x="1341023" y="945731"/>
                  </a:cubicBezTo>
                  <a:cubicBezTo>
                    <a:pt x="1355360" y="1052752"/>
                    <a:pt x="1372025" y="1159405"/>
                    <a:pt x="1386730" y="1266425"/>
                  </a:cubicBezTo>
                  <a:cubicBezTo>
                    <a:pt x="1425942" y="1474582"/>
                    <a:pt x="1466257" y="1682003"/>
                    <a:pt x="1490030" y="1892612"/>
                  </a:cubicBezTo>
                  <a:cubicBezTo>
                    <a:pt x="1525198" y="2080664"/>
                    <a:pt x="1541741" y="2272027"/>
                    <a:pt x="1583772" y="2458853"/>
                  </a:cubicBezTo>
                  <a:cubicBezTo>
                    <a:pt x="1723588" y="2254987"/>
                    <a:pt x="1833750" y="2033345"/>
                    <a:pt x="1964499" y="1823962"/>
                  </a:cubicBezTo>
                  <a:cubicBezTo>
                    <a:pt x="2107256" y="1595088"/>
                    <a:pt x="2254793" y="1369278"/>
                    <a:pt x="2399633" y="1141874"/>
                  </a:cubicBezTo>
                  <a:cubicBezTo>
                    <a:pt x="2431861" y="1090387"/>
                    <a:pt x="2462618" y="1038041"/>
                    <a:pt x="2495458" y="986921"/>
                  </a:cubicBezTo>
                  <a:cubicBezTo>
                    <a:pt x="2518618" y="962894"/>
                    <a:pt x="2532955" y="877939"/>
                    <a:pt x="2576702" y="912387"/>
                  </a:cubicBezTo>
                  <a:cubicBezTo>
                    <a:pt x="2592632" y="934330"/>
                    <a:pt x="2587853" y="964855"/>
                    <a:pt x="2593612" y="990476"/>
                  </a:cubicBezTo>
                  <a:cubicBezTo>
                    <a:pt x="2605253" y="1063662"/>
                    <a:pt x="2621673" y="1131454"/>
                    <a:pt x="2645201" y="1200840"/>
                  </a:cubicBezTo>
                  <a:cubicBezTo>
                    <a:pt x="2738575" y="1470537"/>
                    <a:pt x="2838566" y="1736923"/>
                    <a:pt x="2940028" y="2003433"/>
                  </a:cubicBezTo>
                  <a:cubicBezTo>
                    <a:pt x="3010856" y="2173832"/>
                    <a:pt x="3069919" y="2348890"/>
                    <a:pt x="3154226" y="2513528"/>
                  </a:cubicBezTo>
                  <a:cubicBezTo>
                    <a:pt x="3314629" y="2153483"/>
                    <a:pt x="3419889" y="1771003"/>
                    <a:pt x="3534953" y="1394654"/>
                  </a:cubicBezTo>
                  <a:cubicBezTo>
                    <a:pt x="3560318" y="1277458"/>
                    <a:pt x="3605781" y="1165902"/>
                    <a:pt x="3630778" y="1048584"/>
                  </a:cubicBezTo>
                  <a:cubicBezTo>
                    <a:pt x="3641194" y="1022104"/>
                    <a:pt x="3645483" y="941686"/>
                    <a:pt x="3664476" y="931143"/>
                  </a:cubicBezTo>
                  <a:cubicBezTo>
                    <a:pt x="3706262" y="913490"/>
                    <a:pt x="3713859" y="977727"/>
                    <a:pt x="3731137" y="1002490"/>
                  </a:cubicBezTo>
                  <a:cubicBezTo>
                    <a:pt x="3745229" y="1029460"/>
                    <a:pt x="3760424" y="1055694"/>
                    <a:pt x="3776477" y="1081560"/>
                  </a:cubicBezTo>
                  <a:cubicBezTo>
                    <a:pt x="3869116" y="1230507"/>
                    <a:pt x="3949501" y="1386931"/>
                    <a:pt x="4038097" y="1538329"/>
                  </a:cubicBezTo>
                  <a:cubicBezTo>
                    <a:pt x="4259646" y="1900703"/>
                    <a:pt x="4485240" y="2262465"/>
                    <a:pt x="4758256" y="2589043"/>
                  </a:cubicBezTo>
                  <a:cubicBezTo>
                    <a:pt x="4795752" y="2452233"/>
                    <a:pt x="4799429" y="2308558"/>
                    <a:pt x="4816706" y="2168316"/>
                  </a:cubicBezTo>
                  <a:cubicBezTo>
                    <a:pt x="4842685" y="1971682"/>
                    <a:pt x="4859595" y="1773578"/>
                    <a:pt x="4862046" y="1575228"/>
                  </a:cubicBezTo>
                  <a:cubicBezTo>
                    <a:pt x="4864619" y="1328333"/>
                    <a:pt x="4857512" y="1080825"/>
                    <a:pt x="4882265" y="834788"/>
                  </a:cubicBezTo>
                  <a:cubicBezTo>
                    <a:pt x="4885206" y="793107"/>
                    <a:pt x="4889004" y="751304"/>
                    <a:pt x="4891087" y="709501"/>
                  </a:cubicBezTo>
                  <a:cubicBezTo>
                    <a:pt x="4893048" y="684370"/>
                    <a:pt x="4886309" y="640116"/>
                    <a:pt x="4923560" y="642813"/>
                  </a:cubicBezTo>
                  <a:cubicBezTo>
                    <a:pt x="4957381" y="655072"/>
                    <a:pt x="4971840" y="696139"/>
                    <a:pt x="4997573" y="719676"/>
                  </a:cubicBezTo>
                  <a:cubicBezTo>
                    <a:pt x="5119009" y="852686"/>
                    <a:pt x="5236279" y="989496"/>
                    <a:pt x="5351588" y="1127899"/>
                  </a:cubicBezTo>
                  <a:cubicBezTo>
                    <a:pt x="5582083" y="1401764"/>
                    <a:pt x="5788437" y="1694140"/>
                    <a:pt x="6004595" y="1978915"/>
                  </a:cubicBezTo>
                  <a:cubicBezTo>
                    <a:pt x="6033392" y="1606611"/>
                    <a:pt x="6007659" y="1232223"/>
                    <a:pt x="6030451" y="859428"/>
                  </a:cubicBezTo>
                  <a:cubicBezTo>
                    <a:pt x="6032044" y="766873"/>
                    <a:pt x="6030941" y="674318"/>
                    <a:pt x="6032289" y="581763"/>
                  </a:cubicBezTo>
                  <a:cubicBezTo>
                    <a:pt x="6035597" y="413325"/>
                    <a:pt x="6031186" y="242926"/>
                    <a:pt x="6058267" y="76204"/>
                  </a:cubicBezTo>
                  <a:cubicBezTo>
                    <a:pt x="6065375" y="53893"/>
                    <a:pt x="6066967" y="28517"/>
                    <a:pt x="6081060" y="9270"/>
                  </a:cubicBezTo>
                  <a:cubicBezTo>
                    <a:pt x="6099685" y="-14512"/>
                    <a:pt x="6137305" y="11967"/>
                    <a:pt x="6120885" y="38079"/>
                  </a:cubicBezTo>
                  <a:cubicBezTo>
                    <a:pt x="6091475" y="131492"/>
                    <a:pt x="6092088" y="231035"/>
                    <a:pt x="6087554" y="328003"/>
                  </a:cubicBezTo>
                  <a:cubicBezTo>
                    <a:pt x="6083265" y="475601"/>
                    <a:pt x="6081549" y="623321"/>
                    <a:pt x="6081917" y="771041"/>
                  </a:cubicBezTo>
                  <a:cubicBezTo>
                    <a:pt x="6079467" y="957500"/>
                    <a:pt x="6069541" y="1143836"/>
                    <a:pt x="6068928" y="1330417"/>
                  </a:cubicBezTo>
                  <a:cubicBezTo>
                    <a:pt x="6066600" y="1509152"/>
                    <a:pt x="6074320" y="1688133"/>
                    <a:pt x="6062801" y="1866746"/>
                  </a:cubicBezTo>
                  <a:cubicBezTo>
                    <a:pt x="6057287" y="1985903"/>
                    <a:pt x="6057900" y="2157528"/>
                    <a:pt x="5932665" y="1969231"/>
                  </a:cubicBezTo>
                  <a:cubicBezTo>
                    <a:pt x="5838188" y="1843699"/>
                    <a:pt x="5746161" y="1716328"/>
                    <a:pt x="5652175" y="1590307"/>
                  </a:cubicBezTo>
                  <a:cubicBezTo>
                    <a:pt x="5430012" y="1291556"/>
                    <a:pt x="5188489" y="1007639"/>
                    <a:pt x="4940348" y="730341"/>
                  </a:cubicBezTo>
                  <a:cubicBezTo>
                    <a:pt x="4890842" y="1214447"/>
                    <a:pt x="4940348" y="1703702"/>
                    <a:pt x="4865477" y="2185969"/>
                  </a:cubicBezTo>
                  <a:cubicBezTo>
                    <a:pt x="4851385" y="2249838"/>
                    <a:pt x="4841459" y="2694715"/>
                    <a:pt x="4750413" y="2652667"/>
                  </a:cubicBezTo>
                  <a:close/>
                </a:path>
              </a:pathLst>
            </a:custGeom>
            <a:solidFill>
              <a:srgbClr val="000000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1" name="Google Shape;2501;p25"/>
            <p:cNvSpPr/>
            <p:nvPr/>
          </p:nvSpPr>
          <p:spPr>
            <a:xfrm>
              <a:off x="12341265" y="558117"/>
              <a:ext cx="1188624" cy="1887877"/>
            </a:xfrm>
            <a:custGeom>
              <a:rect b="b" l="l" r="r" t="t"/>
              <a:pathLst>
                <a:path extrusionOk="0" h="1887877" w="1188624">
                  <a:moveTo>
                    <a:pt x="1189727" y="502249"/>
                  </a:moveTo>
                  <a:cubicBezTo>
                    <a:pt x="1166812" y="530812"/>
                    <a:pt x="1145368" y="572370"/>
                    <a:pt x="1131154" y="586345"/>
                  </a:cubicBezTo>
                  <a:cubicBezTo>
                    <a:pt x="1094024" y="635504"/>
                    <a:pt x="1051994" y="680739"/>
                    <a:pt x="1016702" y="731246"/>
                  </a:cubicBezTo>
                  <a:cubicBezTo>
                    <a:pt x="886076" y="901155"/>
                    <a:pt x="765131" y="1077684"/>
                    <a:pt x="649332" y="1257890"/>
                  </a:cubicBezTo>
                  <a:cubicBezTo>
                    <a:pt x="513191" y="1482107"/>
                    <a:pt x="369209" y="1702890"/>
                    <a:pt x="194959" y="1899646"/>
                  </a:cubicBezTo>
                  <a:cubicBezTo>
                    <a:pt x="174740" y="1538743"/>
                    <a:pt x="112613" y="1182498"/>
                    <a:pt x="76219" y="823066"/>
                  </a:cubicBezTo>
                  <a:cubicBezTo>
                    <a:pt x="64333" y="696676"/>
                    <a:pt x="50854" y="570286"/>
                    <a:pt x="41050" y="443529"/>
                  </a:cubicBezTo>
                  <a:cubicBezTo>
                    <a:pt x="34801" y="296912"/>
                    <a:pt x="26591" y="150908"/>
                    <a:pt x="613" y="6252"/>
                  </a:cubicBezTo>
                  <a:cubicBezTo>
                    <a:pt x="490" y="4413"/>
                    <a:pt x="245" y="2207"/>
                    <a:pt x="0" y="0"/>
                  </a:cubicBezTo>
                  <a:cubicBezTo>
                    <a:pt x="10293" y="10175"/>
                    <a:pt x="20219" y="20718"/>
                    <a:pt x="30512" y="30893"/>
                  </a:cubicBezTo>
                  <a:cubicBezTo>
                    <a:pt x="45952" y="45481"/>
                    <a:pt x="61269" y="60314"/>
                    <a:pt x="78180" y="73063"/>
                  </a:cubicBezTo>
                  <a:cubicBezTo>
                    <a:pt x="102565" y="90348"/>
                    <a:pt x="128543" y="104937"/>
                    <a:pt x="154766" y="119157"/>
                  </a:cubicBezTo>
                  <a:cubicBezTo>
                    <a:pt x="192631" y="140120"/>
                    <a:pt x="231475" y="159366"/>
                    <a:pt x="270565" y="177755"/>
                  </a:cubicBezTo>
                  <a:cubicBezTo>
                    <a:pt x="413078" y="246895"/>
                    <a:pt x="560736" y="305003"/>
                    <a:pt x="710601" y="356122"/>
                  </a:cubicBezTo>
                  <a:cubicBezTo>
                    <a:pt x="868308" y="411778"/>
                    <a:pt x="1028344" y="459588"/>
                    <a:pt x="1189727" y="502249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2" name="Google Shape;2502;p25"/>
            <p:cNvSpPr/>
            <p:nvPr/>
          </p:nvSpPr>
          <p:spPr>
            <a:xfrm>
              <a:off x="14895338" y="1307016"/>
              <a:ext cx="1053831" cy="1556886"/>
            </a:xfrm>
            <a:custGeom>
              <a:rect b="b" l="l" r="r" t="t"/>
              <a:pathLst>
                <a:path extrusionOk="0" h="1556886" w="1053831">
                  <a:moveTo>
                    <a:pt x="1060571" y="17408"/>
                  </a:moveTo>
                  <a:cubicBezTo>
                    <a:pt x="1053219" y="46216"/>
                    <a:pt x="1049053" y="86180"/>
                    <a:pt x="1042313" y="103343"/>
                  </a:cubicBezTo>
                  <a:cubicBezTo>
                    <a:pt x="1017315" y="220661"/>
                    <a:pt x="971976" y="332217"/>
                    <a:pt x="946488" y="449413"/>
                  </a:cubicBezTo>
                  <a:cubicBezTo>
                    <a:pt x="831424" y="825763"/>
                    <a:pt x="726163" y="1208242"/>
                    <a:pt x="565761" y="1568287"/>
                  </a:cubicBezTo>
                  <a:cubicBezTo>
                    <a:pt x="481454" y="1403649"/>
                    <a:pt x="422268" y="1228592"/>
                    <a:pt x="351563" y="1058192"/>
                  </a:cubicBezTo>
                  <a:cubicBezTo>
                    <a:pt x="250101" y="791683"/>
                    <a:pt x="150110" y="525296"/>
                    <a:pt x="56735" y="255599"/>
                  </a:cubicBezTo>
                  <a:cubicBezTo>
                    <a:pt x="33331" y="186091"/>
                    <a:pt x="16910" y="118299"/>
                    <a:pt x="5147" y="45113"/>
                  </a:cubicBezTo>
                  <a:cubicBezTo>
                    <a:pt x="1960" y="30893"/>
                    <a:pt x="2083" y="14956"/>
                    <a:pt x="0" y="0"/>
                  </a:cubicBezTo>
                  <a:cubicBezTo>
                    <a:pt x="48648" y="4658"/>
                    <a:pt x="97418" y="8826"/>
                    <a:pt x="146188" y="12504"/>
                  </a:cubicBezTo>
                  <a:cubicBezTo>
                    <a:pt x="274241" y="24150"/>
                    <a:pt x="402539" y="32854"/>
                    <a:pt x="531082" y="32118"/>
                  </a:cubicBezTo>
                  <a:cubicBezTo>
                    <a:pt x="664282" y="31751"/>
                    <a:pt x="797726" y="35551"/>
                    <a:pt x="930803" y="27583"/>
                  </a:cubicBezTo>
                  <a:cubicBezTo>
                    <a:pt x="974059" y="24641"/>
                    <a:pt x="1017437" y="21331"/>
                    <a:pt x="1060571" y="1740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3" name="Google Shape;2503;p25"/>
            <p:cNvSpPr/>
            <p:nvPr/>
          </p:nvSpPr>
          <p:spPr>
            <a:xfrm>
              <a:off x="17267194" y="429766"/>
              <a:ext cx="1090593" cy="1900136"/>
            </a:xfrm>
            <a:custGeom>
              <a:rect b="b" l="l" r="r" t="t"/>
              <a:pathLst>
                <a:path extrusionOk="0" h="1900136" w="1090593">
                  <a:moveTo>
                    <a:pt x="1100151" y="0"/>
                  </a:moveTo>
                  <a:cubicBezTo>
                    <a:pt x="1099416" y="2820"/>
                    <a:pt x="1098681" y="5517"/>
                    <a:pt x="1097823" y="8213"/>
                  </a:cubicBezTo>
                  <a:cubicBezTo>
                    <a:pt x="1070742" y="174935"/>
                    <a:pt x="1075276" y="345335"/>
                    <a:pt x="1071845" y="513772"/>
                  </a:cubicBezTo>
                  <a:cubicBezTo>
                    <a:pt x="1070497" y="606327"/>
                    <a:pt x="1071723" y="698882"/>
                    <a:pt x="1070007" y="791438"/>
                  </a:cubicBezTo>
                  <a:cubicBezTo>
                    <a:pt x="1047215" y="1164232"/>
                    <a:pt x="1072948" y="1538620"/>
                    <a:pt x="1044151" y="1910924"/>
                  </a:cubicBezTo>
                  <a:cubicBezTo>
                    <a:pt x="827871" y="1626027"/>
                    <a:pt x="621638" y="1333773"/>
                    <a:pt x="391143" y="1059909"/>
                  </a:cubicBezTo>
                  <a:cubicBezTo>
                    <a:pt x="275834" y="921627"/>
                    <a:pt x="158565" y="784818"/>
                    <a:pt x="37129" y="651686"/>
                  </a:cubicBezTo>
                  <a:cubicBezTo>
                    <a:pt x="23037" y="638814"/>
                    <a:pt x="12377" y="620793"/>
                    <a:pt x="0" y="604979"/>
                  </a:cubicBezTo>
                  <a:cubicBezTo>
                    <a:pt x="75606" y="575435"/>
                    <a:pt x="150968" y="545401"/>
                    <a:pt x="225349" y="512914"/>
                  </a:cubicBezTo>
                  <a:cubicBezTo>
                    <a:pt x="309165" y="474299"/>
                    <a:pt x="391388" y="432496"/>
                    <a:pt x="474469" y="392531"/>
                  </a:cubicBezTo>
                  <a:cubicBezTo>
                    <a:pt x="580343" y="342025"/>
                    <a:pt x="680334" y="280117"/>
                    <a:pt x="783022" y="223848"/>
                  </a:cubicBezTo>
                  <a:cubicBezTo>
                    <a:pt x="808510" y="208892"/>
                    <a:pt x="832772" y="192343"/>
                    <a:pt x="857280" y="175793"/>
                  </a:cubicBezTo>
                  <a:cubicBezTo>
                    <a:pt x="901394" y="146985"/>
                    <a:pt x="952615" y="114131"/>
                    <a:pt x="995136" y="80541"/>
                  </a:cubicBezTo>
                  <a:cubicBezTo>
                    <a:pt x="1030427" y="53939"/>
                    <a:pt x="1066331" y="28318"/>
                    <a:pt x="1100151" y="0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4" name="Google Shape;2504;p25"/>
            <p:cNvSpPr/>
            <p:nvPr/>
          </p:nvSpPr>
          <p:spPr>
            <a:xfrm>
              <a:off x="13608438" y="1080348"/>
              <a:ext cx="1213131" cy="1728511"/>
            </a:xfrm>
            <a:custGeom>
              <a:rect b="b" l="l" r="r" t="t"/>
              <a:pathLst>
                <a:path extrusionOk="0" h="1728511" w="1213131">
                  <a:moveTo>
                    <a:pt x="1220852" y="219925"/>
                  </a:moveTo>
                  <a:cubicBezTo>
                    <a:pt x="1211539" y="237946"/>
                    <a:pt x="1203574" y="258296"/>
                    <a:pt x="1194016" y="268226"/>
                  </a:cubicBezTo>
                  <a:cubicBezTo>
                    <a:pt x="1161175" y="319346"/>
                    <a:pt x="1130418" y="371691"/>
                    <a:pt x="1098191" y="423179"/>
                  </a:cubicBezTo>
                  <a:cubicBezTo>
                    <a:pt x="953350" y="650582"/>
                    <a:pt x="805814" y="876392"/>
                    <a:pt x="663056" y="1105267"/>
                  </a:cubicBezTo>
                  <a:cubicBezTo>
                    <a:pt x="532308" y="1314772"/>
                    <a:pt x="422145" y="1536291"/>
                    <a:pt x="282329" y="1740157"/>
                  </a:cubicBezTo>
                  <a:cubicBezTo>
                    <a:pt x="240421" y="1553454"/>
                    <a:pt x="223878" y="1361969"/>
                    <a:pt x="188587" y="1173917"/>
                  </a:cubicBezTo>
                  <a:cubicBezTo>
                    <a:pt x="164814" y="963431"/>
                    <a:pt x="124622" y="755887"/>
                    <a:pt x="85287" y="547730"/>
                  </a:cubicBezTo>
                  <a:cubicBezTo>
                    <a:pt x="70582" y="440832"/>
                    <a:pt x="53917" y="334056"/>
                    <a:pt x="39580" y="227036"/>
                  </a:cubicBezTo>
                  <a:cubicBezTo>
                    <a:pt x="33821" y="174077"/>
                    <a:pt x="24385" y="121609"/>
                    <a:pt x="13847" y="69508"/>
                  </a:cubicBezTo>
                  <a:cubicBezTo>
                    <a:pt x="7842" y="47932"/>
                    <a:pt x="6127" y="22802"/>
                    <a:pt x="0" y="0"/>
                  </a:cubicBezTo>
                  <a:cubicBezTo>
                    <a:pt x="153296" y="38861"/>
                    <a:pt x="307817" y="73554"/>
                    <a:pt x="462461" y="106162"/>
                  </a:cubicBezTo>
                  <a:cubicBezTo>
                    <a:pt x="622006" y="137913"/>
                    <a:pt x="783389" y="159121"/>
                    <a:pt x="944282" y="183394"/>
                  </a:cubicBezTo>
                  <a:cubicBezTo>
                    <a:pt x="1036064" y="198350"/>
                    <a:pt x="1128335" y="210241"/>
                    <a:pt x="1220852" y="219925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5" name="Google Shape;2505;p25"/>
            <p:cNvSpPr/>
            <p:nvPr/>
          </p:nvSpPr>
          <p:spPr>
            <a:xfrm>
              <a:off x="16016931" y="1061101"/>
              <a:ext cx="1176370" cy="1887877"/>
            </a:xfrm>
            <a:custGeom>
              <a:rect b="b" l="l" r="r" t="t"/>
              <a:pathLst>
                <a:path extrusionOk="0" h="1887877" w="1176370">
                  <a:moveTo>
                    <a:pt x="1181394" y="0"/>
                  </a:moveTo>
                  <a:cubicBezTo>
                    <a:pt x="1181272" y="3555"/>
                    <a:pt x="1181272" y="6988"/>
                    <a:pt x="1181027" y="10052"/>
                  </a:cubicBezTo>
                  <a:cubicBezTo>
                    <a:pt x="1178944" y="51855"/>
                    <a:pt x="1175145" y="93536"/>
                    <a:pt x="1172204" y="135216"/>
                  </a:cubicBezTo>
                  <a:cubicBezTo>
                    <a:pt x="1147451" y="381131"/>
                    <a:pt x="1154558" y="628761"/>
                    <a:pt x="1151985" y="875656"/>
                  </a:cubicBezTo>
                  <a:cubicBezTo>
                    <a:pt x="1149534" y="1074006"/>
                    <a:pt x="1132624" y="1272233"/>
                    <a:pt x="1106646" y="1468744"/>
                  </a:cubicBezTo>
                  <a:cubicBezTo>
                    <a:pt x="1089368" y="1608987"/>
                    <a:pt x="1085692" y="1752662"/>
                    <a:pt x="1048195" y="1889471"/>
                  </a:cubicBezTo>
                  <a:cubicBezTo>
                    <a:pt x="775179" y="1563016"/>
                    <a:pt x="549586" y="1201132"/>
                    <a:pt x="328036" y="838757"/>
                  </a:cubicBezTo>
                  <a:cubicBezTo>
                    <a:pt x="239440" y="687482"/>
                    <a:pt x="159055" y="531058"/>
                    <a:pt x="66416" y="381989"/>
                  </a:cubicBezTo>
                  <a:cubicBezTo>
                    <a:pt x="50241" y="356122"/>
                    <a:pt x="35169" y="329888"/>
                    <a:pt x="21077" y="302919"/>
                  </a:cubicBezTo>
                  <a:cubicBezTo>
                    <a:pt x="13357" y="292008"/>
                    <a:pt x="7598" y="273252"/>
                    <a:pt x="0" y="257315"/>
                  </a:cubicBezTo>
                  <a:cubicBezTo>
                    <a:pt x="160648" y="241256"/>
                    <a:pt x="320684" y="218700"/>
                    <a:pt x="479739" y="190627"/>
                  </a:cubicBezTo>
                  <a:cubicBezTo>
                    <a:pt x="572500" y="173464"/>
                    <a:pt x="663792" y="149437"/>
                    <a:pt x="755083" y="125777"/>
                  </a:cubicBezTo>
                  <a:cubicBezTo>
                    <a:pt x="847109" y="103343"/>
                    <a:pt x="937543" y="74902"/>
                    <a:pt x="1028711" y="49036"/>
                  </a:cubicBezTo>
                  <a:cubicBezTo>
                    <a:pt x="1080055" y="34570"/>
                    <a:pt x="1131031" y="18388"/>
                    <a:pt x="1181394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509" name="Shape 2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0" name="Google Shape;2510;p26"/>
          <p:cNvSpPr/>
          <p:nvPr/>
        </p:nvSpPr>
        <p:spPr>
          <a:xfrm>
            <a:off x="-267310" y="0"/>
            <a:ext cx="4083665" cy="5148444"/>
          </a:xfrm>
          <a:custGeom>
            <a:rect b="b" l="l" r="r" t="t"/>
            <a:pathLst>
              <a:path extrusionOk="0" h="2937771" w="2330194">
                <a:moveTo>
                  <a:pt x="2205734" y="2937771"/>
                </a:moveTo>
                <a:lnTo>
                  <a:pt x="124460" y="2937771"/>
                </a:lnTo>
                <a:cubicBezTo>
                  <a:pt x="55880" y="2937771"/>
                  <a:pt x="0" y="2881891"/>
                  <a:pt x="0" y="2813311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205734" y="0"/>
                </a:lnTo>
                <a:cubicBezTo>
                  <a:pt x="2274314" y="0"/>
                  <a:pt x="2330194" y="55880"/>
                  <a:pt x="2330194" y="124460"/>
                </a:cubicBezTo>
                <a:lnTo>
                  <a:pt x="2330194" y="2813311"/>
                </a:lnTo>
                <a:cubicBezTo>
                  <a:pt x="2330194" y="2881891"/>
                  <a:pt x="2274314" y="2937771"/>
                  <a:pt x="2205734" y="29377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11" name="Google Shape;2511;p26"/>
          <p:cNvGrpSpPr/>
          <p:nvPr/>
        </p:nvGrpSpPr>
        <p:grpSpPr>
          <a:xfrm>
            <a:off x="4440681" y="999459"/>
            <a:ext cx="4188937" cy="3102717"/>
            <a:chOff x="0" y="-28575"/>
            <a:chExt cx="11170500" cy="8273913"/>
          </a:xfrm>
        </p:grpSpPr>
        <p:sp>
          <p:nvSpPr>
            <p:cNvPr id="2512" name="Google Shape;2512;p26"/>
            <p:cNvSpPr txBox="1"/>
            <p:nvPr/>
          </p:nvSpPr>
          <p:spPr>
            <a:xfrm>
              <a:off x="0" y="-28575"/>
              <a:ext cx="11170500" cy="243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Special thanks to all the people who made and released these awesome resources for free:</a:t>
              </a:r>
              <a:endParaRPr sz="1800">
                <a:solidFill>
                  <a:schemeClr val="accent6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2513" name="Google Shape;2513;p26"/>
            <p:cNvSpPr txBox="1"/>
            <p:nvPr/>
          </p:nvSpPr>
          <p:spPr>
            <a:xfrm>
              <a:off x="0" y="3475722"/>
              <a:ext cx="111705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09550" lvl="1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Didact Gothic"/>
                <a:buChar char="•"/>
              </a:pPr>
              <a:r>
                <a:rPr lang="en" sz="1500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Presentation template by </a:t>
              </a:r>
              <a:r>
                <a:rPr lang="en" sz="1500" u="sng">
                  <a:solidFill>
                    <a:schemeClr val="hlink"/>
                  </a:solidFill>
                  <a:latin typeface="Didact Gothic"/>
                  <a:ea typeface="Didact Gothic"/>
                  <a:cs typeface="Didact Gothic"/>
                  <a:sym typeface="Didact Gothic"/>
                  <a:hlinkClick r:id="rId3"/>
                </a:rPr>
                <a:t>SlidesCarnival</a:t>
              </a:r>
              <a:endParaRPr sz="15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  <a:p>
              <a:pPr indent="-209550" lvl="1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Didact Gothic"/>
                <a:buChar char="•"/>
              </a:pPr>
              <a:r>
                <a:rPr lang="en" sz="1500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Photographs by </a:t>
              </a:r>
              <a:r>
                <a:rPr lang="en" sz="1500" u="sng">
                  <a:solidFill>
                    <a:schemeClr val="hlink"/>
                  </a:solidFill>
                  <a:latin typeface="Didact Gothic"/>
                  <a:ea typeface="Didact Gothic"/>
                  <a:cs typeface="Didact Gothic"/>
                  <a:sym typeface="Didact Gothic"/>
                  <a:hlinkClick r:id="rId4"/>
                </a:rPr>
                <a:t>Pexels</a:t>
              </a:r>
              <a:endParaRPr sz="15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2514" name="Google Shape;2514;p26"/>
            <p:cNvSpPr txBox="1"/>
            <p:nvPr/>
          </p:nvSpPr>
          <p:spPr>
            <a:xfrm>
              <a:off x="0" y="7260138"/>
              <a:ext cx="78045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Happy designing! 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sp>
        <p:nvSpPr>
          <p:cNvPr id="2515" name="Google Shape;2515;p26"/>
          <p:cNvSpPr txBox="1"/>
          <p:nvPr/>
        </p:nvSpPr>
        <p:spPr>
          <a:xfrm>
            <a:off x="514350" y="514350"/>
            <a:ext cx="2661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FFF9EC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Credits</a:t>
            </a:r>
            <a:endParaRPr sz="700"/>
          </a:p>
        </p:txBody>
      </p:sp>
      <p:grpSp>
        <p:nvGrpSpPr>
          <p:cNvPr id="2516" name="Google Shape;2516;p26"/>
          <p:cNvGrpSpPr/>
          <p:nvPr/>
        </p:nvGrpSpPr>
        <p:grpSpPr>
          <a:xfrm>
            <a:off x="-181625" y="1922064"/>
            <a:ext cx="983809" cy="890617"/>
            <a:chOff x="-363251" y="3844129"/>
            <a:chExt cx="1967618" cy="1781233"/>
          </a:xfrm>
        </p:grpSpPr>
        <p:sp>
          <p:nvSpPr>
            <p:cNvPr id="2517" name="Google Shape;2517;p26"/>
            <p:cNvSpPr/>
            <p:nvPr/>
          </p:nvSpPr>
          <p:spPr>
            <a:xfrm>
              <a:off x="-363251" y="3844129"/>
              <a:ext cx="1967618" cy="1781233"/>
            </a:xfrm>
            <a:custGeom>
              <a:rect b="b" l="l" r="r" t="t"/>
              <a:pathLst>
                <a:path extrusionOk="0" h="1781233" w="1967618">
                  <a:moveTo>
                    <a:pt x="1904366" y="845181"/>
                  </a:moveTo>
                  <a:cubicBezTo>
                    <a:pt x="1836995" y="830082"/>
                    <a:pt x="1767656" y="827212"/>
                    <a:pt x="1699222" y="819780"/>
                  </a:cubicBezTo>
                  <a:cubicBezTo>
                    <a:pt x="1570028" y="805979"/>
                    <a:pt x="1440008" y="798626"/>
                    <a:pt x="1310106" y="804327"/>
                  </a:cubicBezTo>
                  <a:cubicBezTo>
                    <a:pt x="1357762" y="757771"/>
                    <a:pt x="1407346" y="713103"/>
                    <a:pt x="1456812" y="668395"/>
                  </a:cubicBezTo>
                  <a:cubicBezTo>
                    <a:pt x="1481761" y="643977"/>
                    <a:pt x="1508363" y="621328"/>
                    <a:pt x="1534375" y="598011"/>
                  </a:cubicBezTo>
                  <a:cubicBezTo>
                    <a:pt x="1559049" y="574851"/>
                    <a:pt x="1583447" y="551415"/>
                    <a:pt x="1609145" y="529356"/>
                  </a:cubicBezTo>
                  <a:cubicBezTo>
                    <a:pt x="1632363" y="508005"/>
                    <a:pt x="1655108" y="486143"/>
                    <a:pt x="1680254" y="467033"/>
                  </a:cubicBezTo>
                  <a:cubicBezTo>
                    <a:pt x="1713861" y="439508"/>
                    <a:pt x="1743494" y="406322"/>
                    <a:pt x="1766633" y="369557"/>
                  </a:cubicBezTo>
                  <a:cubicBezTo>
                    <a:pt x="1782059" y="342386"/>
                    <a:pt x="1800594" y="310261"/>
                    <a:pt x="1789693" y="278293"/>
                  </a:cubicBezTo>
                  <a:cubicBezTo>
                    <a:pt x="1781390" y="255959"/>
                    <a:pt x="1760612" y="237321"/>
                    <a:pt x="1736607" y="234096"/>
                  </a:cubicBezTo>
                  <a:cubicBezTo>
                    <a:pt x="1693949" y="229260"/>
                    <a:pt x="1653534" y="249274"/>
                    <a:pt x="1617842" y="270468"/>
                  </a:cubicBezTo>
                  <a:cubicBezTo>
                    <a:pt x="1566369" y="303222"/>
                    <a:pt x="1520562" y="343644"/>
                    <a:pt x="1473576" y="382297"/>
                  </a:cubicBezTo>
                  <a:cubicBezTo>
                    <a:pt x="1416121" y="431015"/>
                    <a:pt x="1361264" y="482761"/>
                    <a:pt x="1306289" y="534272"/>
                  </a:cubicBezTo>
                  <a:cubicBezTo>
                    <a:pt x="1276971" y="563133"/>
                    <a:pt x="1251235" y="595415"/>
                    <a:pt x="1221052" y="623491"/>
                  </a:cubicBezTo>
                  <a:cubicBezTo>
                    <a:pt x="1206373" y="637921"/>
                    <a:pt x="1192757" y="653414"/>
                    <a:pt x="1178709" y="668434"/>
                  </a:cubicBezTo>
                  <a:cubicBezTo>
                    <a:pt x="1161905" y="686679"/>
                    <a:pt x="1142268" y="701700"/>
                    <a:pt x="1123733" y="718018"/>
                  </a:cubicBezTo>
                  <a:cubicBezTo>
                    <a:pt x="1134673" y="557471"/>
                    <a:pt x="1172766" y="399716"/>
                    <a:pt x="1188665" y="239719"/>
                  </a:cubicBezTo>
                  <a:cubicBezTo>
                    <a:pt x="1195906" y="178418"/>
                    <a:pt x="1202556" y="116724"/>
                    <a:pt x="1197283" y="54990"/>
                  </a:cubicBezTo>
                  <a:cubicBezTo>
                    <a:pt x="1196811" y="10361"/>
                    <a:pt x="1148840" y="-9300"/>
                    <a:pt x="1110747" y="4187"/>
                  </a:cubicBezTo>
                  <a:cubicBezTo>
                    <a:pt x="1073874" y="15512"/>
                    <a:pt x="1044281" y="44491"/>
                    <a:pt x="1026730" y="78228"/>
                  </a:cubicBezTo>
                  <a:cubicBezTo>
                    <a:pt x="977775" y="176413"/>
                    <a:pt x="962074" y="286865"/>
                    <a:pt x="939564" y="393188"/>
                  </a:cubicBezTo>
                  <a:cubicBezTo>
                    <a:pt x="930671" y="433335"/>
                    <a:pt x="925791" y="474150"/>
                    <a:pt x="919573" y="514768"/>
                  </a:cubicBezTo>
                  <a:cubicBezTo>
                    <a:pt x="907217" y="589124"/>
                    <a:pt x="894309" y="663834"/>
                    <a:pt x="889823" y="739172"/>
                  </a:cubicBezTo>
                  <a:cubicBezTo>
                    <a:pt x="867904" y="704688"/>
                    <a:pt x="847362" y="669142"/>
                    <a:pt x="826387" y="633950"/>
                  </a:cubicBezTo>
                  <a:cubicBezTo>
                    <a:pt x="804113" y="594236"/>
                    <a:pt x="785500" y="552477"/>
                    <a:pt x="761731" y="513589"/>
                  </a:cubicBezTo>
                  <a:cubicBezTo>
                    <a:pt x="724818" y="454490"/>
                    <a:pt x="689834" y="394171"/>
                    <a:pt x="647530" y="338690"/>
                  </a:cubicBezTo>
                  <a:cubicBezTo>
                    <a:pt x="633993" y="318164"/>
                    <a:pt x="622738" y="296223"/>
                    <a:pt x="607784" y="276641"/>
                  </a:cubicBezTo>
                  <a:cubicBezTo>
                    <a:pt x="592752" y="256706"/>
                    <a:pt x="576578" y="237635"/>
                    <a:pt x="560601" y="218486"/>
                  </a:cubicBezTo>
                  <a:cubicBezTo>
                    <a:pt x="521288" y="172756"/>
                    <a:pt x="476662" y="127773"/>
                    <a:pt x="419129" y="106028"/>
                  </a:cubicBezTo>
                  <a:cubicBezTo>
                    <a:pt x="397131" y="97102"/>
                    <a:pt x="372654" y="92305"/>
                    <a:pt x="349200" y="97889"/>
                  </a:cubicBezTo>
                  <a:cubicBezTo>
                    <a:pt x="314176" y="106972"/>
                    <a:pt x="321653" y="153253"/>
                    <a:pt x="326651" y="180620"/>
                  </a:cubicBezTo>
                  <a:cubicBezTo>
                    <a:pt x="342195" y="262604"/>
                    <a:pt x="377140" y="339319"/>
                    <a:pt x="423064" y="408602"/>
                  </a:cubicBezTo>
                  <a:cubicBezTo>
                    <a:pt x="441521" y="438801"/>
                    <a:pt x="457222" y="470650"/>
                    <a:pt x="476151" y="500613"/>
                  </a:cubicBezTo>
                  <a:cubicBezTo>
                    <a:pt x="501730" y="540052"/>
                    <a:pt x="530418" y="577524"/>
                    <a:pt x="558909" y="614919"/>
                  </a:cubicBezTo>
                  <a:cubicBezTo>
                    <a:pt x="599363" y="664345"/>
                    <a:pt x="636315" y="716484"/>
                    <a:pt x="680744" y="762568"/>
                  </a:cubicBezTo>
                  <a:cubicBezTo>
                    <a:pt x="701168" y="786279"/>
                    <a:pt x="720096" y="811169"/>
                    <a:pt x="740756" y="834643"/>
                  </a:cubicBezTo>
                  <a:cubicBezTo>
                    <a:pt x="752522" y="848524"/>
                    <a:pt x="764958" y="862640"/>
                    <a:pt x="770861" y="880138"/>
                  </a:cubicBezTo>
                  <a:cubicBezTo>
                    <a:pt x="706559" y="869521"/>
                    <a:pt x="641588" y="874751"/>
                    <a:pt x="576775" y="875694"/>
                  </a:cubicBezTo>
                  <a:cubicBezTo>
                    <a:pt x="493741" y="878643"/>
                    <a:pt x="410590" y="878250"/>
                    <a:pt x="327674" y="883834"/>
                  </a:cubicBezTo>
                  <a:cubicBezTo>
                    <a:pt x="286630" y="886036"/>
                    <a:pt x="245467" y="886350"/>
                    <a:pt x="204344" y="887766"/>
                  </a:cubicBezTo>
                  <a:cubicBezTo>
                    <a:pt x="141498" y="889457"/>
                    <a:pt x="74363" y="890164"/>
                    <a:pt x="18325" y="922132"/>
                  </a:cubicBezTo>
                  <a:cubicBezTo>
                    <a:pt x="-36296" y="963812"/>
                    <a:pt x="44652" y="1020985"/>
                    <a:pt x="85854" y="1032231"/>
                  </a:cubicBezTo>
                  <a:cubicBezTo>
                    <a:pt x="125364" y="1044263"/>
                    <a:pt x="167038" y="1046622"/>
                    <a:pt x="208004" y="1049453"/>
                  </a:cubicBezTo>
                  <a:cubicBezTo>
                    <a:pt x="270731" y="1052166"/>
                    <a:pt x="333656" y="1050869"/>
                    <a:pt x="396344" y="1048274"/>
                  </a:cubicBezTo>
                  <a:cubicBezTo>
                    <a:pt x="459623" y="1045246"/>
                    <a:pt x="522941" y="1042847"/>
                    <a:pt x="586101" y="1038129"/>
                  </a:cubicBezTo>
                  <a:cubicBezTo>
                    <a:pt x="640840" y="1033489"/>
                    <a:pt x="695698" y="1028495"/>
                    <a:pt x="750673" y="1031130"/>
                  </a:cubicBezTo>
                  <a:cubicBezTo>
                    <a:pt x="727573" y="1046583"/>
                    <a:pt x="707503" y="1065732"/>
                    <a:pt x="687316" y="1084606"/>
                  </a:cubicBezTo>
                  <a:cubicBezTo>
                    <a:pt x="597199" y="1152081"/>
                    <a:pt x="507042" y="1219870"/>
                    <a:pt x="424127" y="1296270"/>
                  </a:cubicBezTo>
                  <a:cubicBezTo>
                    <a:pt x="357897" y="1351162"/>
                    <a:pt x="295287" y="1412385"/>
                    <a:pt x="251173" y="1486897"/>
                  </a:cubicBezTo>
                  <a:cubicBezTo>
                    <a:pt x="228231" y="1523584"/>
                    <a:pt x="205525" y="1565421"/>
                    <a:pt x="215048" y="1610090"/>
                  </a:cubicBezTo>
                  <a:cubicBezTo>
                    <a:pt x="220557" y="1645203"/>
                    <a:pt x="254125" y="1636828"/>
                    <a:pt x="279035" y="1629711"/>
                  </a:cubicBezTo>
                  <a:cubicBezTo>
                    <a:pt x="317443" y="1616814"/>
                    <a:pt x="354591" y="1599512"/>
                    <a:pt x="389143" y="1578318"/>
                  </a:cubicBezTo>
                  <a:cubicBezTo>
                    <a:pt x="486579" y="1516663"/>
                    <a:pt x="577759" y="1445060"/>
                    <a:pt x="658588" y="1362801"/>
                  </a:cubicBezTo>
                  <a:cubicBezTo>
                    <a:pt x="705536" y="1321160"/>
                    <a:pt x="746383" y="1273385"/>
                    <a:pt x="792544" y="1230919"/>
                  </a:cubicBezTo>
                  <a:cubicBezTo>
                    <a:pt x="843977" y="1179566"/>
                    <a:pt x="901471" y="1133796"/>
                    <a:pt x="955974" y="1085471"/>
                  </a:cubicBezTo>
                  <a:cubicBezTo>
                    <a:pt x="955777" y="1194547"/>
                    <a:pt x="955895" y="1303662"/>
                    <a:pt x="959516" y="1412699"/>
                  </a:cubicBezTo>
                  <a:cubicBezTo>
                    <a:pt x="959988" y="1496728"/>
                    <a:pt x="974470" y="1579813"/>
                    <a:pt x="995130" y="1661049"/>
                  </a:cubicBezTo>
                  <a:cubicBezTo>
                    <a:pt x="1005637" y="1693764"/>
                    <a:pt x="1023660" y="1772367"/>
                    <a:pt x="1057897" y="1783612"/>
                  </a:cubicBezTo>
                  <a:cubicBezTo>
                    <a:pt x="1105277" y="1797178"/>
                    <a:pt x="1145534" y="1562865"/>
                    <a:pt x="1155569" y="1523505"/>
                  </a:cubicBezTo>
                  <a:cubicBezTo>
                    <a:pt x="1171822" y="1443998"/>
                    <a:pt x="1185202" y="1363902"/>
                    <a:pt x="1191026" y="1282901"/>
                  </a:cubicBezTo>
                  <a:cubicBezTo>
                    <a:pt x="1196378" y="1212713"/>
                    <a:pt x="1199644" y="1142762"/>
                    <a:pt x="1206767" y="1072574"/>
                  </a:cubicBezTo>
                  <a:cubicBezTo>
                    <a:pt x="1230536" y="1096913"/>
                    <a:pt x="1256784" y="1118579"/>
                    <a:pt x="1281103" y="1142329"/>
                  </a:cubicBezTo>
                  <a:cubicBezTo>
                    <a:pt x="1302629" y="1164113"/>
                    <a:pt x="1323722" y="1186329"/>
                    <a:pt x="1345956" y="1207444"/>
                  </a:cubicBezTo>
                  <a:cubicBezTo>
                    <a:pt x="1372755" y="1234733"/>
                    <a:pt x="1396681" y="1264695"/>
                    <a:pt x="1424858" y="1290687"/>
                  </a:cubicBezTo>
                  <a:cubicBezTo>
                    <a:pt x="1443156" y="1308774"/>
                    <a:pt x="1457441" y="1328159"/>
                    <a:pt x="1475307" y="1347702"/>
                  </a:cubicBezTo>
                  <a:cubicBezTo>
                    <a:pt x="1496597" y="1370233"/>
                    <a:pt x="1519343" y="1391309"/>
                    <a:pt x="1542246" y="1412149"/>
                  </a:cubicBezTo>
                  <a:cubicBezTo>
                    <a:pt x="1583015" y="1444392"/>
                    <a:pt x="1648300" y="1498340"/>
                    <a:pt x="1703000" y="1477932"/>
                  </a:cubicBezTo>
                  <a:cubicBezTo>
                    <a:pt x="1745146" y="1457879"/>
                    <a:pt x="1729406" y="1416041"/>
                    <a:pt x="1712602" y="1383680"/>
                  </a:cubicBezTo>
                  <a:cubicBezTo>
                    <a:pt x="1696743" y="1352577"/>
                    <a:pt x="1681317" y="1320492"/>
                    <a:pt x="1662034" y="1290883"/>
                  </a:cubicBezTo>
                  <a:cubicBezTo>
                    <a:pt x="1646451" y="1267998"/>
                    <a:pt x="1629057" y="1246411"/>
                    <a:pt x="1613080" y="1223762"/>
                  </a:cubicBezTo>
                  <a:cubicBezTo>
                    <a:pt x="1575931" y="1173825"/>
                    <a:pt x="1529653" y="1131555"/>
                    <a:pt x="1482312" y="1091487"/>
                  </a:cubicBezTo>
                  <a:cubicBezTo>
                    <a:pt x="1466728" y="1077371"/>
                    <a:pt x="1452404" y="1061997"/>
                    <a:pt x="1436663" y="1048077"/>
                  </a:cubicBezTo>
                  <a:cubicBezTo>
                    <a:pt x="1420332" y="1033174"/>
                    <a:pt x="1400695" y="1022440"/>
                    <a:pt x="1384403" y="1007537"/>
                  </a:cubicBezTo>
                  <a:cubicBezTo>
                    <a:pt x="1449059" y="1007105"/>
                    <a:pt x="1513400" y="1016384"/>
                    <a:pt x="1578056" y="1013003"/>
                  </a:cubicBezTo>
                  <a:cubicBezTo>
                    <a:pt x="1628467" y="1010997"/>
                    <a:pt x="1679034" y="1013199"/>
                    <a:pt x="1729091" y="1005886"/>
                  </a:cubicBezTo>
                  <a:cubicBezTo>
                    <a:pt x="1760061" y="1002897"/>
                    <a:pt x="1791425" y="1002701"/>
                    <a:pt x="1821923" y="995780"/>
                  </a:cubicBezTo>
                  <a:cubicBezTo>
                    <a:pt x="1851162" y="989450"/>
                    <a:pt x="1879063" y="978282"/>
                    <a:pt x="1907554" y="969278"/>
                  </a:cubicBezTo>
                  <a:cubicBezTo>
                    <a:pt x="1922744" y="964245"/>
                    <a:pt x="1938603" y="958937"/>
                    <a:pt x="1950015" y="947180"/>
                  </a:cubicBezTo>
                  <a:cubicBezTo>
                    <a:pt x="1992791" y="908213"/>
                    <a:pt x="1950566" y="853871"/>
                    <a:pt x="1904366" y="8451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8" name="Google Shape;2518;p26"/>
            <p:cNvSpPr/>
            <p:nvPr/>
          </p:nvSpPr>
          <p:spPr>
            <a:xfrm>
              <a:off x="-363251" y="3844129"/>
              <a:ext cx="1967618" cy="1781233"/>
            </a:xfrm>
            <a:custGeom>
              <a:rect b="b" l="l" r="r" t="t"/>
              <a:pathLst>
                <a:path extrusionOk="0" h="1781233" w="1967618">
                  <a:moveTo>
                    <a:pt x="1057897" y="1783612"/>
                  </a:moveTo>
                  <a:cubicBezTo>
                    <a:pt x="1023660" y="1772367"/>
                    <a:pt x="1005637" y="1693764"/>
                    <a:pt x="995130" y="1661049"/>
                  </a:cubicBezTo>
                  <a:cubicBezTo>
                    <a:pt x="974470" y="1579813"/>
                    <a:pt x="959988" y="1496728"/>
                    <a:pt x="959516" y="1412699"/>
                  </a:cubicBezTo>
                  <a:cubicBezTo>
                    <a:pt x="955895" y="1303662"/>
                    <a:pt x="955777" y="1194547"/>
                    <a:pt x="955974" y="1085471"/>
                  </a:cubicBezTo>
                  <a:cubicBezTo>
                    <a:pt x="901471" y="1133796"/>
                    <a:pt x="843977" y="1179566"/>
                    <a:pt x="792544" y="1230919"/>
                  </a:cubicBezTo>
                  <a:cubicBezTo>
                    <a:pt x="746383" y="1273385"/>
                    <a:pt x="705536" y="1321160"/>
                    <a:pt x="658588" y="1362801"/>
                  </a:cubicBezTo>
                  <a:cubicBezTo>
                    <a:pt x="577759" y="1445060"/>
                    <a:pt x="486579" y="1516663"/>
                    <a:pt x="389143" y="1578318"/>
                  </a:cubicBezTo>
                  <a:cubicBezTo>
                    <a:pt x="354591" y="1599512"/>
                    <a:pt x="317443" y="1616814"/>
                    <a:pt x="279035" y="1629711"/>
                  </a:cubicBezTo>
                  <a:cubicBezTo>
                    <a:pt x="254125" y="1636828"/>
                    <a:pt x="220557" y="1645203"/>
                    <a:pt x="215048" y="1610090"/>
                  </a:cubicBezTo>
                  <a:cubicBezTo>
                    <a:pt x="205525" y="1565421"/>
                    <a:pt x="228231" y="1523584"/>
                    <a:pt x="251173" y="1486897"/>
                  </a:cubicBezTo>
                  <a:cubicBezTo>
                    <a:pt x="295287" y="1412385"/>
                    <a:pt x="357897" y="1351162"/>
                    <a:pt x="424127" y="1296270"/>
                  </a:cubicBezTo>
                  <a:cubicBezTo>
                    <a:pt x="507042" y="1219870"/>
                    <a:pt x="597199" y="1152081"/>
                    <a:pt x="687316" y="1084606"/>
                  </a:cubicBezTo>
                  <a:cubicBezTo>
                    <a:pt x="707503" y="1065732"/>
                    <a:pt x="727573" y="1046583"/>
                    <a:pt x="750673" y="1031130"/>
                  </a:cubicBezTo>
                  <a:cubicBezTo>
                    <a:pt x="695698" y="1028495"/>
                    <a:pt x="640840" y="1033489"/>
                    <a:pt x="586101" y="1038129"/>
                  </a:cubicBezTo>
                  <a:cubicBezTo>
                    <a:pt x="522941" y="1042847"/>
                    <a:pt x="459623" y="1045246"/>
                    <a:pt x="396344" y="1048274"/>
                  </a:cubicBezTo>
                  <a:cubicBezTo>
                    <a:pt x="333656" y="1050869"/>
                    <a:pt x="270731" y="1052166"/>
                    <a:pt x="208004" y="1049453"/>
                  </a:cubicBezTo>
                  <a:cubicBezTo>
                    <a:pt x="167038" y="1046622"/>
                    <a:pt x="125364" y="1044263"/>
                    <a:pt x="85854" y="1032231"/>
                  </a:cubicBezTo>
                  <a:cubicBezTo>
                    <a:pt x="44652" y="1020985"/>
                    <a:pt x="-36296" y="963812"/>
                    <a:pt x="18325" y="922132"/>
                  </a:cubicBezTo>
                  <a:cubicBezTo>
                    <a:pt x="74363" y="890164"/>
                    <a:pt x="141498" y="889457"/>
                    <a:pt x="204344" y="887766"/>
                  </a:cubicBezTo>
                  <a:cubicBezTo>
                    <a:pt x="245467" y="886350"/>
                    <a:pt x="286630" y="886036"/>
                    <a:pt x="327674" y="883834"/>
                  </a:cubicBezTo>
                  <a:cubicBezTo>
                    <a:pt x="410590" y="878250"/>
                    <a:pt x="493741" y="878643"/>
                    <a:pt x="576775" y="875694"/>
                  </a:cubicBezTo>
                  <a:cubicBezTo>
                    <a:pt x="641588" y="874751"/>
                    <a:pt x="706559" y="869521"/>
                    <a:pt x="770861" y="880138"/>
                  </a:cubicBezTo>
                  <a:cubicBezTo>
                    <a:pt x="764958" y="862640"/>
                    <a:pt x="752522" y="848524"/>
                    <a:pt x="740756" y="834643"/>
                  </a:cubicBezTo>
                  <a:cubicBezTo>
                    <a:pt x="720096" y="811169"/>
                    <a:pt x="701168" y="786279"/>
                    <a:pt x="680744" y="762568"/>
                  </a:cubicBezTo>
                  <a:cubicBezTo>
                    <a:pt x="636315" y="716484"/>
                    <a:pt x="599363" y="664345"/>
                    <a:pt x="558909" y="614919"/>
                  </a:cubicBezTo>
                  <a:cubicBezTo>
                    <a:pt x="530418" y="577524"/>
                    <a:pt x="501730" y="540052"/>
                    <a:pt x="476151" y="500613"/>
                  </a:cubicBezTo>
                  <a:cubicBezTo>
                    <a:pt x="457222" y="470650"/>
                    <a:pt x="441521" y="438801"/>
                    <a:pt x="423064" y="408602"/>
                  </a:cubicBezTo>
                  <a:cubicBezTo>
                    <a:pt x="377140" y="339319"/>
                    <a:pt x="342195" y="262604"/>
                    <a:pt x="326651" y="180620"/>
                  </a:cubicBezTo>
                  <a:cubicBezTo>
                    <a:pt x="321653" y="153253"/>
                    <a:pt x="314176" y="106972"/>
                    <a:pt x="349200" y="97889"/>
                  </a:cubicBezTo>
                  <a:cubicBezTo>
                    <a:pt x="372654" y="92305"/>
                    <a:pt x="397131" y="97102"/>
                    <a:pt x="419129" y="106028"/>
                  </a:cubicBezTo>
                  <a:cubicBezTo>
                    <a:pt x="476662" y="127773"/>
                    <a:pt x="521288" y="172756"/>
                    <a:pt x="560601" y="218486"/>
                  </a:cubicBezTo>
                  <a:cubicBezTo>
                    <a:pt x="576578" y="237635"/>
                    <a:pt x="592752" y="256706"/>
                    <a:pt x="607784" y="276641"/>
                  </a:cubicBezTo>
                  <a:cubicBezTo>
                    <a:pt x="622738" y="296223"/>
                    <a:pt x="633993" y="318164"/>
                    <a:pt x="647530" y="338690"/>
                  </a:cubicBezTo>
                  <a:cubicBezTo>
                    <a:pt x="689834" y="394171"/>
                    <a:pt x="724818" y="454490"/>
                    <a:pt x="761731" y="513589"/>
                  </a:cubicBezTo>
                  <a:cubicBezTo>
                    <a:pt x="785500" y="552477"/>
                    <a:pt x="804113" y="594236"/>
                    <a:pt x="826387" y="633950"/>
                  </a:cubicBezTo>
                  <a:cubicBezTo>
                    <a:pt x="847362" y="669142"/>
                    <a:pt x="867904" y="704688"/>
                    <a:pt x="889823" y="739172"/>
                  </a:cubicBezTo>
                  <a:cubicBezTo>
                    <a:pt x="894309" y="663834"/>
                    <a:pt x="907217" y="589124"/>
                    <a:pt x="919573" y="514768"/>
                  </a:cubicBezTo>
                  <a:cubicBezTo>
                    <a:pt x="925791" y="474150"/>
                    <a:pt x="930671" y="433335"/>
                    <a:pt x="939564" y="393188"/>
                  </a:cubicBezTo>
                  <a:cubicBezTo>
                    <a:pt x="962074" y="286865"/>
                    <a:pt x="977775" y="176413"/>
                    <a:pt x="1026730" y="78228"/>
                  </a:cubicBezTo>
                  <a:cubicBezTo>
                    <a:pt x="1044281" y="44491"/>
                    <a:pt x="1073874" y="15512"/>
                    <a:pt x="1110747" y="4187"/>
                  </a:cubicBezTo>
                  <a:cubicBezTo>
                    <a:pt x="1148840" y="-9300"/>
                    <a:pt x="1196811" y="10361"/>
                    <a:pt x="1197283" y="54990"/>
                  </a:cubicBezTo>
                  <a:cubicBezTo>
                    <a:pt x="1202556" y="116724"/>
                    <a:pt x="1195906" y="178418"/>
                    <a:pt x="1188665" y="239719"/>
                  </a:cubicBezTo>
                  <a:cubicBezTo>
                    <a:pt x="1172766" y="399716"/>
                    <a:pt x="1134673" y="557471"/>
                    <a:pt x="1123733" y="718018"/>
                  </a:cubicBezTo>
                  <a:cubicBezTo>
                    <a:pt x="1142268" y="701700"/>
                    <a:pt x="1161905" y="686679"/>
                    <a:pt x="1178709" y="668434"/>
                  </a:cubicBezTo>
                  <a:cubicBezTo>
                    <a:pt x="1192757" y="653414"/>
                    <a:pt x="1206373" y="637921"/>
                    <a:pt x="1221052" y="623491"/>
                  </a:cubicBezTo>
                  <a:cubicBezTo>
                    <a:pt x="1251235" y="595415"/>
                    <a:pt x="1276971" y="563133"/>
                    <a:pt x="1306289" y="534272"/>
                  </a:cubicBezTo>
                  <a:cubicBezTo>
                    <a:pt x="1361264" y="482761"/>
                    <a:pt x="1416121" y="431015"/>
                    <a:pt x="1473576" y="382297"/>
                  </a:cubicBezTo>
                  <a:cubicBezTo>
                    <a:pt x="1520562" y="343644"/>
                    <a:pt x="1566369" y="303222"/>
                    <a:pt x="1617842" y="270468"/>
                  </a:cubicBezTo>
                  <a:cubicBezTo>
                    <a:pt x="1653534" y="249274"/>
                    <a:pt x="1693949" y="229260"/>
                    <a:pt x="1736607" y="234096"/>
                  </a:cubicBezTo>
                  <a:cubicBezTo>
                    <a:pt x="1760612" y="237321"/>
                    <a:pt x="1781390" y="255959"/>
                    <a:pt x="1789693" y="278293"/>
                  </a:cubicBezTo>
                  <a:cubicBezTo>
                    <a:pt x="1800594" y="310261"/>
                    <a:pt x="1782059" y="342386"/>
                    <a:pt x="1766633" y="369557"/>
                  </a:cubicBezTo>
                  <a:cubicBezTo>
                    <a:pt x="1743494" y="406322"/>
                    <a:pt x="1713861" y="439508"/>
                    <a:pt x="1680254" y="467033"/>
                  </a:cubicBezTo>
                  <a:cubicBezTo>
                    <a:pt x="1655108" y="486143"/>
                    <a:pt x="1632363" y="508005"/>
                    <a:pt x="1609145" y="529356"/>
                  </a:cubicBezTo>
                  <a:cubicBezTo>
                    <a:pt x="1583447" y="551415"/>
                    <a:pt x="1559049" y="574851"/>
                    <a:pt x="1534375" y="598011"/>
                  </a:cubicBezTo>
                  <a:cubicBezTo>
                    <a:pt x="1508363" y="621328"/>
                    <a:pt x="1481761" y="643977"/>
                    <a:pt x="1456812" y="668395"/>
                  </a:cubicBezTo>
                  <a:cubicBezTo>
                    <a:pt x="1407346" y="713103"/>
                    <a:pt x="1357762" y="757771"/>
                    <a:pt x="1310106" y="804327"/>
                  </a:cubicBezTo>
                  <a:cubicBezTo>
                    <a:pt x="1440008" y="798626"/>
                    <a:pt x="1570028" y="805979"/>
                    <a:pt x="1699222" y="819780"/>
                  </a:cubicBezTo>
                  <a:cubicBezTo>
                    <a:pt x="1767656" y="827212"/>
                    <a:pt x="1836995" y="830082"/>
                    <a:pt x="1904366" y="845181"/>
                  </a:cubicBezTo>
                  <a:cubicBezTo>
                    <a:pt x="1950566" y="853871"/>
                    <a:pt x="1992791" y="908213"/>
                    <a:pt x="1950015" y="947180"/>
                  </a:cubicBezTo>
                  <a:cubicBezTo>
                    <a:pt x="1938603" y="958937"/>
                    <a:pt x="1922744" y="964245"/>
                    <a:pt x="1907554" y="969278"/>
                  </a:cubicBezTo>
                  <a:cubicBezTo>
                    <a:pt x="1879063" y="978282"/>
                    <a:pt x="1851162" y="989450"/>
                    <a:pt x="1821923" y="995780"/>
                  </a:cubicBezTo>
                  <a:cubicBezTo>
                    <a:pt x="1791425" y="1002701"/>
                    <a:pt x="1760061" y="1002897"/>
                    <a:pt x="1729091" y="1005886"/>
                  </a:cubicBezTo>
                  <a:cubicBezTo>
                    <a:pt x="1679034" y="1013199"/>
                    <a:pt x="1628467" y="1010997"/>
                    <a:pt x="1578056" y="1013003"/>
                  </a:cubicBezTo>
                  <a:cubicBezTo>
                    <a:pt x="1513400" y="1016384"/>
                    <a:pt x="1449059" y="1007105"/>
                    <a:pt x="1384403" y="1007537"/>
                  </a:cubicBezTo>
                  <a:cubicBezTo>
                    <a:pt x="1400695" y="1022440"/>
                    <a:pt x="1420332" y="1033174"/>
                    <a:pt x="1436663" y="1048077"/>
                  </a:cubicBezTo>
                  <a:cubicBezTo>
                    <a:pt x="1452404" y="1061997"/>
                    <a:pt x="1466728" y="1077371"/>
                    <a:pt x="1482312" y="1091487"/>
                  </a:cubicBezTo>
                  <a:cubicBezTo>
                    <a:pt x="1529653" y="1131555"/>
                    <a:pt x="1575931" y="1173825"/>
                    <a:pt x="1613080" y="1223762"/>
                  </a:cubicBezTo>
                  <a:cubicBezTo>
                    <a:pt x="1629057" y="1246411"/>
                    <a:pt x="1646451" y="1267998"/>
                    <a:pt x="1662034" y="1290883"/>
                  </a:cubicBezTo>
                  <a:cubicBezTo>
                    <a:pt x="1681317" y="1320492"/>
                    <a:pt x="1696743" y="1352577"/>
                    <a:pt x="1712602" y="1383680"/>
                  </a:cubicBezTo>
                  <a:cubicBezTo>
                    <a:pt x="1729406" y="1416041"/>
                    <a:pt x="1745146" y="1457879"/>
                    <a:pt x="1703000" y="1477932"/>
                  </a:cubicBezTo>
                  <a:cubicBezTo>
                    <a:pt x="1648300" y="1498340"/>
                    <a:pt x="1583015" y="1444392"/>
                    <a:pt x="1542246" y="1412149"/>
                  </a:cubicBezTo>
                  <a:cubicBezTo>
                    <a:pt x="1519343" y="1391309"/>
                    <a:pt x="1496597" y="1370233"/>
                    <a:pt x="1475307" y="1347702"/>
                  </a:cubicBezTo>
                  <a:cubicBezTo>
                    <a:pt x="1457441" y="1328159"/>
                    <a:pt x="1443156" y="1308774"/>
                    <a:pt x="1424858" y="1290687"/>
                  </a:cubicBezTo>
                  <a:cubicBezTo>
                    <a:pt x="1396681" y="1264695"/>
                    <a:pt x="1372755" y="1234733"/>
                    <a:pt x="1345956" y="1207444"/>
                  </a:cubicBezTo>
                  <a:cubicBezTo>
                    <a:pt x="1323722" y="1186329"/>
                    <a:pt x="1302629" y="1164113"/>
                    <a:pt x="1281103" y="1142329"/>
                  </a:cubicBezTo>
                  <a:cubicBezTo>
                    <a:pt x="1256784" y="1118579"/>
                    <a:pt x="1230536" y="1096913"/>
                    <a:pt x="1206767" y="1072574"/>
                  </a:cubicBezTo>
                  <a:cubicBezTo>
                    <a:pt x="1199644" y="1142762"/>
                    <a:pt x="1196378" y="1212713"/>
                    <a:pt x="1191026" y="1282901"/>
                  </a:cubicBezTo>
                  <a:cubicBezTo>
                    <a:pt x="1185202" y="1363902"/>
                    <a:pt x="1171822" y="1443998"/>
                    <a:pt x="1155569" y="1523505"/>
                  </a:cubicBezTo>
                  <a:cubicBezTo>
                    <a:pt x="1145534" y="1562865"/>
                    <a:pt x="1105277" y="1797178"/>
                    <a:pt x="1057897" y="1783612"/>
                  </a:cubicBezTo>
                  <a:close/>
                  <a:moveTo>
                    <a:pt x="1061596" y="1763244"/>
                  </a:moveTo>
                  <a:cubicBezTo>
                    <a:pt x="1071552" y="1750740"/>
                    <a:pt x="1078950" y="1736585"/>
                    <a:pt x="1084105" y="1721486"/>
                  </a:cubicBezTo>
                  <a:cubicBezTo>
                    <a:pt x="1095045" y="1690068"/>
                    <a:pt x="1104254" y="1658100"/>
                    <a:pt x="1111731" y="1625700"/>
                  </a:cubicBezTo>
                  <a:cubicBezTo>
                    <a:pt x="1138176" y="1515366"/>
                    <a:pt x="1160961" y="1403616"/>
                    <a:pt x="1169972" y="1290372"/>
                  </a:cubicBezTo>
                  <a:cubicBezTo>
                    <a:pt x="1176662" y="1212123"/>
                    <a:pt x="1178787" y="1133521"/>
                    <a:pt x="1188507" y="1055587"/>
                  </a:cubicBezTo>
                  <a:cubicBezTo>
                    <a:pt x="1190003" y="1045993"/>
                    <a:pt x="1200352" y="1038797"/>
                    <a:pt x="1208852" y="1045757"/>
                  </a:cubicBezTo>
                  <a:cubicBezTo>
                    <a:pt x="1219045" y="1055862"/>
                    <a:pt x="1228883" y="1066361"/>
                    <a:pt x="1239429" y="1076113"/>
                  </a:cubicBezTo>
                  <a:cubicBezTo>
                    <a:pt x="1267448" y="1102064"/>
                    <a:pt x="1296175" y="1127230"/>
                    <a:pt x="1322109" y="1155305"/>
                  </a:cubicBezTo>
                  <a:cubicBezTo>
                    <a:pt x="1341627" y="1175555"/>
                    <a:pt x="1362720" y="1194193"/>
                    <a:pt x="1381373" y="1215269"/>
                  </a:cubicBezTo>
                  <a:cubicBezTo>
                    <a:pt x="1401089" y="1238901"/>
                    <a:pt x="1423008" y="1260370"/>
                    <a:pt x="1444809" y="1282075"/>
                  </a:cubicBezTo>
                  <a:cubicBezTo>
                    <a:pt x="1459606" y="1297253"/>
                    <a:pt x="1472671" y="1314082"/>
                    <a:pt x="1486601" y="1330047"/>
                  </a:cubicBezTo>
                  <a:cubicBezTo>
                    <a:pt x="1514148" y="1358751"/>
                    <a:pt x="1542600" y="1386944"/>
                    <a:pt x="1573806" y="1411716"/>
                  </a:cubicBezTo>
                  <a:cubicBezTo>
                    <a:pt x="1606036" y="1433578"/>
                    <a:pt x="1659398" y="1477343"/>
                    <a:pt x="1699262" y="1456738"/>
                  </a:cubicBezTo>
                  <a:cubicBezTo>
                    <a:pt x="1707250" y="1450998"/>
                    <a:pt x="1712366" y="1441954"/>
                    <a:pt x="1709139" y="1432124"/>
                  </a:cubicBezTo>
                  <a:cubicBezTo>
                    <a:pt x="1706620" y="1418558"/>
                    <a:pt x="1700993" y="1405936"/>
                    <a:pt x="1694893" y="1393628"/>
                  </a:cubicBezTo>
                  <a:cubicBezTo>
                    <a:pt x="1678759" y="1361896"/>
                    <a:pt x="1663254" y="1329693"/>
                    <a:pt x="1643657" y="1299888"/>
                  </a:cubicBezTo>
                  <a:cubicBezTo>
                    <a:pt x="1619770" y="1267763"/>
                    <a:pt x="1597300" y="1234458"/>
                    <a:pt x="1571170" y="1204141"/>
                  </a:cubicBezTo>
                  <a:cubicBezTo>
                    <a:pt x="1542797" y="1173039"/>
                    <a:pt x="1512377" y="1142997"/>
                    <a:pt x="1480029" y="1116417"/>
                  </a:cubicBezTo>
                  <a:cubicBezTo>
                    <a:pt x="1459999" y="1099666"/>
                    <a:pt x="1442291" y="1080399"/>
                    <a:pt x="1422890" y="1062940"/>
                  </a:cubicBezTo>
                  <a:cubicBezTo>
                    <a:pt x="1407739" y="1049728"/>
                    <a:pt x="1390582" y="1039190"/>
                    <a:pt x="1375077" y="1026450"/>
                  </a:cubicBezTo>
                  <a:cubicBezTo>
                    <a:pt x="1364255" y="1017800"/>
                    <a:pt x="1342926" y="996606"/>
                    <a:pt x="1364845" y="987995"/>
                  </a:cubicBezTo>
                  <a:cubicBezTo>
                    <a:pt x="1388771" y="985832"/>
                    <a:pt x="1413052" y="988152"/>
                    <a:pt x="1437096" y="988506"/>
                  </a:cubicBezTo>
                  <a:cubicBezTo>
                    <a:pt x="1487821" y="991062"/>
                    <a:pt x="1538429" y="995584"/>
                    <a:pt x="1589232" y="992202"/>
                  </a:cubicBezTo>
                  <a:cubicBezTo>
                    <a:pt x="1630356" y="990786"/>
                    <a:pt x="1671676" y="992752"/>
                    <a:pt x="1712563" y="987248"/>
                  </a:cubicBezTo>
                  <a:cubicBezTo>
                    <a:pt x="1745343" y="983080"/>
                    <a:pt x="1778557" y="983433"/>
                    <a:pt x="1811101" y="977299"/>
                  </a:cubicBezTo>
                  <a:cubicBezTo>
                    <a:pt x="1844354" y="970536"/>
                    <a:pt x="1875914" y="957796"/>
                    <a:pt x="1908183" y="947651"/>
                  </a:cubicBezTo>
                  <a:cubicBezTo>
                    <a:pt x="1951274" y="934518"/>
                    <a:pt x="1962529" y="899405"/>
                    <a:pt x="1921366" y="873060"/>
                  </a:cubicBezTo>
                  <a:cubicBezTo>
                    <a:pt x="1893308" y="859651"/>
                    <a:pt x="1861275" y="858079"/>
                    <a:pt x="1830895" y="853478"/>
                  </a:cubicBezTo>
                  <a:cubicBezTo>
                    <a:pt x="1811101" y="851119"/>
                    <a:pt x="1791267" y="848720"/>
                    <a:pt x="1771394" y="846794"/>
                  </a:cubicBezTo>
                  <a:cubicBezTo>
                    <a:pt x="1700796" y="840581"/>
                    <a:pt x="1630001" y="833267"/>
                    <a:pt x="1559403" y="827566"/>
                  </a:cubicBezTo>
                  <a:cubicBezTo>
                    <a:pt x="1488923" y="824027"/>
                    <a:pt x="1418325" y="821156"/>
                    <a:pt x="1347766" y="823358"/>
                  </a:cubicBezTo>
                  <a:cubicBezTo>
                    <a:pt x="1331711" y="822572"/>
                    <a:pt x="1291296" y="831105"/>
                    <a:pt x="1282992" y="815258"/>
                  </a:cubicBezTo>
                  <a:cubicBezTo>
                    <a:pt x="1278860" y="805900"/>
                    <a:pt x="1288029" y="798783"/>
                    <a:pt x="1293499" y="792374"/>
                  </a:cubicBezTo>
                  <a:cubicBezTo>
                    <a:pt x="1306171" y="778808"/>
                    <a:pt x="1319905" y="766343"/>
                    <a:pt x="1333678" y="753957"/>
                  </a:cubicBezTo>
                  <a:cubicBezTo>
                    <a:pt x="1348868" y="740431"/>
                    <a:pt x="1363586" y="726354"/>
                    <a:pt x="1378068" y="712080"/>
                  </a:cubicBezTo>
                  <a:cubicBezTo>
                    <a:pt x="1406598" y="685185"/>
                    <a:pt x="1436585" y="660767"/>
                    <a:pt x="1464367" y="633203"/>
                  </a:cubicBezTo>
                  <a:cubicBezTo>
                    <a:pt x="1492347" y="607369"/>
                    <a:pt x="1521861" y="583305"/>
                    <a:pt x="1548817" y="556370"/>
                  </a:cubicBezTo>
                  <a:cubicBezTo>
                    <a:pt x="1576600" y="530811"/>
                    <a:pt x="1604934" y="505921"/>
                    <a:pt x="1632520" y="480166"/>
                  </a:cubicBezTo>
                  <a:cubicBezTo>
                    <a:pt x="1666835" y="451816"/>
                    <a:pt x="1701701" y="424095"/>
                    <a:pt x="1728736" y="388273"/>
                  </a:cubicBezTo>
                  <a:cubicBezTo>
                    <a:pt x="1749357" y="360355"/>
                    <a:pt x="1771276" y="330511"/>
                    <a:pt x="1772732" y="295044"/>
                  </a:cubicBezTo>
                  <a:cubicBezTo>
                    <a:pt x="1763091" y="240191"/>
                    <a:pt x="1703945" y="249785"/>
                    <a:pt x="1665733" y="267991"/>
                  </a:cubicBezTo>
                  <a:cubicBezTo>
                    <a:pt x="1620399" y="288359"/>
                    <a:pt x="1581637" y="319894"/>
                    <a:pt x="1543269" y="350801"/>
                  </a:cubicBezTo>
                  <a:cubicBezTo>
                    <a:pt x="1500571" y="385757"/>
                    <a:pt x="1457559" y="422600"/>
                    <a:pt x="1416515" y="459169"/>
                  </a:cubicBezTo>
                  <a:cubicBezTo>
                    <a:pt x="1400302" y="473324"/>
                    <a:pt x="1384600" y="488148"/>
                    <a:pt x="1369292" y="503287"/>
                  </a:cubicBezTo>
                  <a:cubicBezTo>
                    <a:pt x="1339660" y="531558"/>
                    <a:pt x="1308296" y="558021"/>
                    <a:pt x="1282087" y="589675"/>
                  </a:cubicBezTo>
                  <a:cubicBezTo>
                    <a:pt x="1261427" y="613542"/>
                    <a:pt x="1237698" y="634422"/>
                    <a:pt x="1216251" y="657542"/>
                  </a:cubicBezTo>
                  <a:cubicBezTo>
                    <a:pt x="1194056" y="682983"/>
                    <a:pt x="1170012" y="706575"/>
                    <a:pt x="1143488" y="727494"/>
                  </a:cubicBezTo>
                  <a:cubicBezTo>
                    <a:pt x="1134555" y="734651"/>
                    <a:pt x="1127314" y="744009"/>
                    <a:pt x="1117712" y="750143"/>
                  </a:cubicBezTo>
                  <a:cubicBezTo>
                    <a:pt x="1111888" y="753485"/>
                    <a:pt x="1104018" y="750104"/>
                    <a:pt x="1102208" y="743694"/>
                  </a:cubicBezTo>
                  <a:cubicBezTo>
                    <a:pt x="1101224" y="738347"/>
                    <a:pt x="1102758" y="732370"/>
                    <a:pt x="1102837" y="727101"/>
                  </a:cubicBezTo>
                  <a:cubicBezTo>
                    <a:pt x="1104372" y="699183"/>
                    <a:pt x="1106851" y="671383"/>
                    <a:pt x="1110314" y="643662"/>
                  </a:cubicBezTo>
                  <a:cubicBezTo>
                    <a:pt x="1120861" y="553696"/>
                    <a:pt x="1136090" y="464280"/>
                    <a:pt x="1150060" y="374786"/>
                  </a:cubicBezTo>
                  <a:cubicBezTo>
                    <a:pt x="1157537" y="334640"/>
                    <a:pt x="1162732" y="294218"/>
                    <a:pt x="1166824" y="253599"/>
                  </a:cubicBezTo>
                  <a:cubicBezTo>
                    <a:pt x="1171546" y="204842"/>
                    <a:pt x="1179259" y="156202"/>
                    <a:pt x="1178669" y="107051"/>
                  </a:cubicBezTo>
                  <a:cubicBezTo>
                    <a:pt x="1177921" y="84952"/>
                    <a:pt x="1180165" y="61203"/>
                    <a:pt x="1173553" y="39969"/>
                  </a:cubicBezTo>
                  <a:cubicBezTo>
                    <a:pt x="1151674" y="4148"/>
                    <a:pt x="1100752" y="23926"/>
                    <a:pt x="1076235" y="47008"/>
                  </a:cubicBezTo>
                  <a:cubicBezTo>
                    <a:pt x="1028028" y="89592"/>
                    <a:pt x="1007093" y="185456"/>
                    <a:pt x="990565" y="246915"/>
                  </a:cubicBezTo>
                  <a:cubicBezTo>
                    <a:pt x="974470" y="321389"/>
                    <a:pt x="957351" y="395784"/>
                    <a:pt x="945506" y="471044"/>
                  </a:cubicBezTo>
                  <a:cubicBezTo>
                    <a:pt x="940666" y="511230"/>
                    <a:pt x="931418" y="550668"/>
                    <a:pt x="925870" y="590736"/>
                  </a:cubicBezTo>
                  <a:cubicBezTo>
                    <a:pt x="920006" y="628799"/>
                    <a:pt x="913119" y="666743"/>
                    <a:pt x="908555" y="705042"/>
                  </a:cubicBezTo>
                  <a:cubicBezTo>
                    <a:pt x="907020" y="717153"/>
                    <a:pt x="905485" y="729264"/>
                    <a:pt x="904541" y="741414"/>
                  </a:cubicBezTo>
                  <a:cubicBezTo>
                    <a:pt x="903714" y="746447"/>
                    <a:pt x="905761" y="753289"/>
                    <a:pt x="900054" y="755884"/>
                  </a:cubicBezTo>
                  <a:cubicBezTo>
                    <a:pt x="899661" y="763866"/>
                    <a:pt x="890020" y="768073"/>
                    <a:pt x="883802" y="763237"/>
                  </a:cubicBezTo>
                  <a:cubicBezTo>
                    <a:pt x="866329" y="746329"/>
                    <a:pt x="857278" y="722618"/>
                    <a:pt x="843781" y="702604"/>
                  </a:cubicBezTo>
                  <a:cubicBezTo>
                    <a:pt x="821822" y="666704"/>
                    <a:pt x="799981" y="630686"/>
                    <a:pt x="781879" y="592624"/>
                  </a:cubicBezTo>
                  <a:cubicBezTo>
                    <a:pt x="747879" y="525857"/>
                    <a:pt x="706756" y="462826"/>
                    <a:pt x="666538" y="399755"/>
                  </a:cubicBezTo>
                  <a:cubicBezTo>
                    <a:pt x="642926" y="367984"/>
                    <a:pt x="620574" y="335505"/>
                    <a:pt x="600544" y="301335"/>
                  </a:cubicBezTo>
                  <a:cubicBezTo>
                    <a:pt x="562451" y="250100"/>
                    <a:pt x="521957" y="199376"/>
                    <a:pt x="471861" y="159308"/>
                  </a:cubicBezTo>
                  <a:cubicBezTo>
                    <a:pt x="440419" y="135598"/>
                    <a:pt x="387490" y="104495"/>
                    <a:pt x="348295" y="120144"/>
                  </a:cubicBezTo>
                  <a:cubicBezTo>
                    <a:pt x="337788" y="139136"/>
                    <a:pt x="344360" y="161707"/>
                    <a:pt x="347587" y="181839"/>
                  </a:cubicBezTo>
                  <a:cubicBezTo>
                    <a:pt x="357897" y="230715"/>
                    <a:pt x="374307" y="278136"/>
                    <a:pt x="396384" y="322922"/>
                  </a:cubicBezTo>
                  <a:cubicBezTo>
                    <a:pt x="412125" y="354615"/>
                    <a:pt x="432588" y="383594"/>
                    <a:pt x="450100" y="414304"/>
                  </a:cubicBezTo>
                  <a:cubicBezTo>
                    <a:pt x="476584" y="462747"/>
                    <a:pt x="504406" y="510364"/>
                    <a:pt x="538682" y="553814"/>
                  </a:cubicBezTo>
                  <a:cubicBezTo>
                    <a:pt x="563434" y="589045"/>
                    <a:pt x="591217" y="621878"/>
                    <a:pt x="617701" y="655773"/>
                  </a:cubicBezTo>
                  <a:cubicBezTo>
                    <a:pt x="632301" y="674962"/>
                    <a:pt x="646547" y="694543"/>
                    <a:pt x="662838" y="712434"/>
                  </a:cubicBezTo>
                  <a:cubicBezTo>
                    <a:pt x="691290" y="742515"/>
                    <a:pt x="717538" y="774483"/>
                    <a:pt x="743629" y="806608"/>
                  </a:cubicBezTo>
                  <a:cubicBezTo>
                    <a:pt x="759212" y="826150"/>
                    <a:pt x="802343" y="867870"/>
                    <a:pt x="789750" y="894097"/>
                  </a:cubicBezTo>
                  <a:cubicBezTo>
                    <a:pt x="777905" y="908606"/>
                    <a:pt x="730721" y="892878"/>
                    <a:pt x="711557" y="893861"/>
                  </a:cubicBezTo>
                  <a:cubicBezTo>
                    <a:pt x="608178" y="893467"/>
                    <a:pt x="504839" y="899208"/>
                    <a:pt x="401460" y="900191"/>
                  </a:cubicBezTo>
                  <a:cubicBezTo>
                    <a:pt x="339047" y="903337"/>
                    <a:pt x="276674" y="906719"/>
                    <a:pt x="214143" y="907741"/>
                  </a:cubicBezTo>
                  <a:cubicBezTo>
                    <a:pt x="158656" y="909274"/>
                    <a:pt x="104979" y="909235"/>
                    <a:pt x="52759" y="928148"/>
                  </a:cubicBezTo>
                  <a:cubicBezTo>
                    <a:pt x="40756" y="933260"/>
                    <a:pt x="24071" y="937428"/>
                    <a:pt x="20529" y="951584"/>
                  </a:cubicBezTo>
                  <a:cubicBezTo>
                    <a:pt x="21828" y="977968"/>
                    <a:pt x="62125" y="1001521"/>
                    <a:pt x="84398" y="1010329"/>
                  </a:cubicBezTo>
                  <a:cubicBezTo>
                    <a:pt x="158420" y="1033214"/>
                    <a:pt x="237203" y="1030068"/>
                    <a:pt x="313822" y="1030343"/>
                  </a:cubicBezTo>
                  <a:cubicBezTo>
                    <a:pt x="397367" y="1029085"/>
                    <a:pt x="480834" y="1024052"/>
                    <a:pt x="564261" y="1019412"/>
                  </a:cubicBezTo>
                  <a:cubicBezTo>
                    <a:pt x="624745" y="1014851"/>
                    <a:pt x="685230" y="1008009"/>
                    <a:pt x="745990" y="1010604"/>
                  </a:cubicBezTo>
                  <a:cubicBezTo>
                    <a:pt x="758976" y="1012295"/>
                    <a:pt x="785264" y="1008009"/>
                    <a:pt x="785303" y="1026804"/>
                  </a:cubicBezTo>
                  <a:cubicBezTo>
                    <a:pt x="784949" y="1029282"/>
                    <a:pt x="783611" y="1031916"/>
                    <a:pt x="781840" y="1033686"/>
                  </a:cubicBezTo>
                  <a:cubicBezTo>
                    <a:pt x="772513" y="1041235"/>
                    <a:pt x="762124" y="1047526"/>
                    <a:pt x="752601" y="1054840"/>
                  </a:cubicBezTo>
                  <a:cubicBezTo>
                    <a:pt x="728950" y="1071316"/>
                    <a:pt x="710179" y="1093453"/>
                    <a:pt x="687198" y="1110754"/>
                  </a:cubicBezTo>
                  <a:cubicBezTo>
                    <a:pt x="637102" y="1146222"/>
                    <a:pt x="589328" y="1184835"/>
                    <a:pt x="540846" y="1222465"/>
                  </a:cubicBezTo>
                  <a:cubicBezTo>
                    <a:pt x="506137" y="1250972"/>
                    <a:pt x="472097" y="1280227"/>
                    <a:pt x="438884" y="1310386"/>
                  </a:cubicBezTo>
                  <a:cubicBezTo>
                    <a:pt x="390520" y="1350651"/>
                    <a:pt x="344281" y="1393825"/>
                    <a:pt x="305283" y="1443330"/>
                  </a:cubicBezTo>
                  <a:cubicBezTo>
                    <a:pt x="291391" y="1461614"/>
                    <a:pt x="278877" y="1480921"/>
                    <a:pt x="266836" y="1500424"/>
                  </a:cubicBezTo>
                  <a:cubicBezTo>
                    <a:pt x="246727" y="1533729"/>
                    <a:pt x="223784" y="1573049"/>
                    <a:pt x="237282" y="1612921"/>
                  </a:cubicBezTo>
                  <a:cubicBezTo>
                    <a:pt x="242044" y="1619330"/>
                    <a:pt x="252905" y="1613982"/>
                    <a:pt x="259673" y="1613825"/>
                  </a:cubicBezTo>
                  <a:cubicBezTo>
                    <a:pt x="277776" y="1609932"/>
                    <a:pt x="294815" y="1602619"/>
                    <a:pt x="311776" y="1595423"/>
                  </a:cubicBezTo>
                  <a:cubicBezTo>
                    <a:pt x="352270" y="1578830"/>
                    <a:pt x="389025" y="1555237"/>
                    <a:pt x="425071" y="1530740"/>
                  </a:cubicBezTo>
                  <a:cubicBezTo>
                    <a:pt x="476230" y="1494722"/>
                    <a:pt x="526561" y="1457525"/>
                    <a:pt x="573430" y="1416041"/>
                  </a:cubicBezTo>
                  <a:cubicBezTo>
                    <a:pt x="597277" y="1395791"/>
                    <a:pt x="618685" y="1372985"/>
                    <a:pt x="641273" y="1351359"/>
                  </a:cubicBezTo>
                  <a:cubicBezTo>
                    <a:pt x="656463" y="1337360"/>
                    <a:pt x="672008" y="1323716"/>
                    <a:pt x="686450" y="1308931"/>
                  </a:cubicBezTo>
                  <a:cubicBezTo>
                    <a:pt x="747564" y="1243384"/>
                    <a:pt x="813282" y="1182436"/>
                    <a:pt x="880614" y="1123376"/>
                  </a:cubicBezTo>
                  <a:cubicBezTo>
                    <a:pt x="900291" y="1106036"/>
                    <a:pt x="921344" y="1090308"/>
                    <a:pt x="940469" y="1072338"/>
                  </a:cubicBezTo>
                  <a:cubicBezTo>
                    <a:pt x="949402" y="1064041"/>
                    <a:pt x="966599" y="1044263"/>
                    <a:pt x="975532" y="1062822"/>
                  </a:cubicBezTo>
                  <a:cubicBezTo>
                    <a:pt x="977579" y="1072141"/>
                    <a:pt x="975886" y="1082011"/>
                    <a:pt x="976398" y="1091526"/>
                  </a:cubicBezTo>
                  <a:cubicBezTo>
                    <a:pt x="976359" y="1189907"/>
                    <a:pt x="976162" y="1288327"/>
                    <a:pt x="979231" y="1386669"/>
                  </a:cubicBezTo>
                  <a:cubicBezTo>
                    <a:pt x="979664" y="1457643"/>
                    <a:pt x="985882" y="1528342"/>
                    <a:pt x="1001347" y="1597704"/>
                  </a:cubicBezTo>
                  <a:cubicBezTo>
                    <a:pt x="1008392" y="1630694"/>
                    <a:pt x="1015750" y="1663763"/>
                    <a:pt x="1027084" y="1695613"/>
                  </a:cubicBezTo>
                  <a:cubicBezTo>
                    <a:pt x="1036214" y="1718930"/>
                    <a:pt x="1041605" y="1746454"/>
                    <a:pt x="1061596" y="17632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9" name="Google Shape;2519;p26"/>
            <p:cNvSpPr/>
            <p:nvPr/>
          </p:nvSpPr>
          <p:spPr>
            <a:xfrm>
              <a:off x="-342840" y="3864441"/>
              <a:ext cx="1924330" cy="1741913"/>
            </a:xfrm>
            <a:custGeom>
              <a:rect b="b" l="l" r="r" t="t"/>
              <a:pathLst>
                <a:path extrusionOk="0" h="1741913" w="1924330">
                  <a:moveTo>
                    <a:pt x="1900955" y="852709"/>
                  </a:moveTo>
                  <a:cubicBezTo>
                    <a:pt x="1942118" y="879054"/>
                    <a:pt x="1930824" y="914167"/>
                    <a:pt x="1887772" y="927301"/>
                  </a:cubicBezTo>
                  <a:cubicBezTo>
                    <a:pt x="1855503" y="937445"/>
                    <a:pt x="1823943" y="950185"/>
                    <a:pt x="1790690" y="956948"/>
                  </a:cubicBezTo>
                  <a:cubicBezTo>
                    <a:pt x="1758185" y="963083"/>
                    <a:pt x="1724932" y="962729"/>
                    <a:pt x="1692152" y="966897"/>
                  </a:cubicBezTo>
                  <a:cubicBezTo>
                    <a:pt x="1651225" y="972441"/>
                    <a:pt x="1609944" y="970436"/>
                    <a:pt x="1568821" y="971851"/>
                  </a:cubicBezTo>
                  <a:cubicBezTo>
                    <a:pt x="1518017" y="975233"/>
                    <a:pt x="1467371" y="970711"/>
                    <a:pt x="1416685" y="968155"/>
                  </a:cubicBezTo>
                  <a:cubicBezTo>
                    <a:pt x="1392641" y="967801"/>
                    <a:pt x="1368360" y="965442"/>
                    <a:pt x="1344434" y="967644"/>
                  </a:cubicBezTo>
                  <a:cubicBezTo>
                    <a:pt x="1322515" y="976255"/>
                    <a:pt x="1343804" y="997449"/>
                    <a:pt x="1354666" y="1006100"/>
                  </a:cubicBezTo>
                  <a:cubicBezTo>
                    <a:pt x="1370171" y="1018840"/>
                    <a:pt x="1387328" y="1029377"/>
                    <a:pt x="1402439" y="1042589"/>
                  </a:cubicBezTo>
                  <a:cubicBezTo>
                    <a:pt x="1421840" y="1060048"/>
                    <a:pt x="1439549" y="1079315"/>
                    <a:pt x="1459579" y="1096066"/>
                  </a:cubicBezTo>
                  <a:cubicBezTo>
                    <a:pt x="1491927" y="1122607"/>
                    <a:pt x="1522385" y="1152688"/>
                    <a:pt x="1550758" y="1183751"/>
                  </a:cubicBezTo>
                  <a:cubicBezTo>
                    <a:pt x="1576888" y="1214107"/>
                    <a:pt x="1599398" y="1247372"/>
                    <a:pt x="1623246" y="1279497"/>
                  </a:cubicBezTo>
                  <a:cubicBezTo>
                    <a:pt x="1642843" y="1309303"/>
                    <a:pt x="1658309" y="1341506"/>
                    <a:pt x="1674482" y="1373238"/>
                  </a:cubicBezTo>
                  <a:cubicBezTo>
                    <a:pt x="1680582" y="1385546"/>
                    <a:pt x="1686209" y="1398128"/>
                    <a:pt x="1688728" y="1411733"/>
                  </a:cubicBezTo>
                  <a:cubicBezTo>
                    <a:pt x="1691955" y="1421564"/>
                    <a:pt x="1686839" y="1430607"/>
                    <a:pt x="1678850" y="1436348"/>
                  </a:cubicBezTo>
                  <a:cubicBezTo>
                    <a:pt x="1638947" y="1456952"/>
                    <a:pt x="1585585" y="1413188"/>
                    <a:pt x="1553395" y="1391326"/>
                  </a:cubicBezTo>
                  <a:cubicBezTo>
                    <a:pt x="1522228" y="1366554"/>
                    <a:pt x="1493776" y="1338321"/>
                    <a:pt x="1466190" y="1309656"/>
                  </a:cubicBezTo>
                  <a:cubicBezTo>
                    <a:pt x="1452260" y="1293692"/>
                    <a:pt x="1439234" y="1276863"/>
                    <a:pt x="1424398" y="1261685"/>
                  </a:cubicBezTo>
                  <a:cubicBezTo>
                    <a:pt x="1402597" y="1239980"/>
                    <a:pt x="1380678" y="1218511"/>
                    <a:pt x="1360962" y="1194879"/>
                  </a:cubicBezTo>
                  <a:cubicBezTo>
                    <a:pt x="1342309" y="1173803"/>
                    <a:pt x="1321216" y="1155165"/>
                    <a:pt x="1301697" y="1134915"/>
                  </a:cubicBezTo>
                  <a:cubicBezTo>
                    <a:pt x="1275764" y="1106800"/>
                    <a:pt x="1247037" y="1081674"/>
                    <a:pt x="1219018" y="1055722"/>
                  </a:cubicBezTo>
                  <a:cubicBezTo>
                    <a:pt x="1208472" y="1045971"/>
                    <a:pt x="1198634" y="1035472"/>
                    <a:pt x="1188441" y="1025367"/>
                  </a:cubicBezTo>
                  <a:cubicBezTo>
                    <a:pt x="1179941" y="1018446"/>
                    <a:pt x="1169592" y="1025603"/>
                    <a:pt x="1168096" y="1035197"/>
                  </a:cubicBezTo>
                  <a:cubicBezTo>
                    <a:pt x="1158376" y="1113092"/>
                    <a:pt x="1156251" y="1191733"/>
                    <a:pt x="1149561" y="1269982"/>
                  </a:cubicBezTo>
                  <a:cubicBezTo>
                    <a:pt x="1140550" y="1383226"/>
                    <a:pt x="1117764" y="1494976"/>
                    <a:pt x="1091320" y="1605310"/>
                  </a:cubicBezTo>
                  <a:cubicBezTo>
                    <a:pt x="1083882" y="1637710"/>
                    <a:pt x="1074634" y="1669678"/>
                    <a:pt x="1063694" y="1701095"/>
                  </a:cubicBezTo>
                  <a:cubicBezTo>
                    <a:pt x="1058539" y="1716195"/>
                    <a:pt x="1051141" y="1730350"/>
                    <a:pt x="1041185" y="1742854"/>
                  </a:cubicBezTo>
                  <a:cubicBezTo>
                    <a:pt x="1021194" y="1726025"/>
                    <a:pt x="1015802" y="1698500"/>
                    <a:pt x="1006594" y="1675144"/>
                  </a:cubicBezTo>
                  <a:cubicBezTo>
                    <a:pt x="995261" y="1643333"/>
                    <a:pt x="987941" y="1610225"/>
                    <a:pt x="980858" y="1577235"/>
                  </a:cubicBezTo>
                  <a:cubicBezTo>
                    <a:pt x="965353" y="1507873"/>
                    <a:pt x="959135" y="1437174"/>
                    <a:pt x="958742" y="1366200"/>
                  </a:cubicBezTo>
                  <a:cubicBezTo>
                    <a:pt x="955672" y="1267858"/>
                    <a:pt x="955829" y="1169438"/>
                    <a:pt x="955908" y="1071058"/>
                  </a:cubicBezTo>
                  <a:cubicBezTo>
                    <a:pt x="955397" y="1061542"/>
                    <a:pt x="957089" y="1051672"/>
                    <a:pt x="955042" y="1042353"/>
                  </a:cubicBezTo>
                  <a:cubicBezTo>
                    <a:pt x="946149" y="1023794"/>
                    <a:pt x="928912" y="1043612"/>
                    <a:pt x="919979" y="1051869"/>
                  </a:cubicBezTo>
                  <a:cubicBezTo>
                    <a:pt x="900854" y="1069839"/>
                    <a:pt x="879801" y="1085567"/>
                    <a:pt x="860125" y="1102908"/>
                  </a:cubicBezTo>
                  <a:cubicBezTo>
                    <a:pt x="792753" y="1161967"/>
                    <a:pt x="727074" y="1222915"/>
                    <a:pt x="665960" y="1288463"/>
                  </a:cubicBezTo>
                  <a:cubicBezTo>
                    <a:pt x="651518" y="1303247"/>
                    <a:pt x="636013" y="1316891"/>
                    <a:pt x="620784" y="1330890"/>
                  </a:cubicBezTo>
                  <a:cubicBezTo>
                    <a:pt x="598235" y="1352477"/>
                    <a:pt x="576827" y="1375322"/>
                    <a:pt x="552979" y="1395572"/>
                  </a:cubicBezTo>
                  <a:cubicBezTo>
                    <a:pt x="506111" y="1437056"/>
                    <a:pt x="455779" y="1474293"/>
                    <a:pt x="404621" y="1510271"/>
                  </a:cubicBezTo>
                  <a:cubicBezTo>
                    <a:pt x="368574" y="1534768"/>
                    <a:pt x="331819" y="1558400"/>
                    <a:pt x="291326" y="1574993"/>
                  </a:cubicBezTo>
                  <a:cubicBezTo>
                    <a:pt x="274365" y="1582189"/>
                    <a:pt x="257325" y="1589464"/>
                    <a:pt x="239223" y="1593396"/>
                  </a:cubicBezTo>
                  <a:cubicBezTo>
                    <a:pt x="232415" y="1593553"/>
                    <a:pt x="221593" y="1598940"/>
                    <a:pt x="216832" y="1592491"/>
                  </a:cubicBezTo>
                  <a:cubicBezTo>
                    <a:pt x="203294" y="1552620"/>
                    <a:pt x="226276" y="1513299"/>
                    <a:pt x="246385" y="1479994"/>
                  </a:cubicBezTo>
                  <a:cubicBezTo>
                    <a:pt x="258427" y="1460491"/>
                    <a:pt x="270941" y="1441185"/>
                    <a:pt x="284832" y="1422900"/>
                  </a:cubicBezTo>
                  <a:cubicBezTo>
                    <a:pt x="323870" y="1373396"/>
                    <a:pt x="370109" y="1330221"/>
                    <a:pt x="418434" y="1289957"/>
                  </a:cubicBezTo>
                  <a:cubicBezTo>
                    <a:pt x="451686" y="1259798"/>
                    <a:pt x="485687" y="1230543"/>
                    <a:pt x="520396" y="1202035"/>
                  </a:cubicBezTo>
                  <a:cubicBezTo>
                    <a:pt x="568917" y="1164405"/>
                    <a:pt x="616691" y="1125792"/>
                    <a:pt x="666747" y="1090325"/>
                  </a:cubicBezTo>
                  <a:cubicBezTo>
                    <a:pt x="689729" y="1073024"/>
                    <a:pt x="708500" y="1050886"/>
                    <a:pt x="732151" y="1034411"/>
                  </a:cubicBezTo>
                  <a:cubicBezTo>
                    <a:pt x="741713" y="1027097"/>
                    <a:pt x="752063" y="1020806"/>
                    <a:pt x="761389" y="1013256"/>
                  </a:cubicBezTo>
                  <a:cubicBezTo>
                    <a:pt x="763160" y="1011487"/>
                    <a:pt x="764498" y="1008852"/>
                    <a:pt x="764852" y="1006375"/>
                  </a:cubicBezTo>
                  <a:cubicBezTo>
                    <a:pt x="764774" y="987579"/>
                    <a:pt x="738526" y="991865"/>
                    <a:pt x="725539" y="990175"/>
                  </a:cubicBezTo>
                  <a:cubicBezTo>
                    <a:pt x="664779" y="987579"/>
                    <a:pt x="604295" y="994421"/>
                    <a:pt x="543810" y="998983"/>
                  </a:cubicBezTo>
                  <a:cubicBezTo>
                    <a:pt x="460383" y="1003622"/>
                    <a:pt x="376917" y="1008655"/>
                    <a:pt x="293372" y="1009914"/>
                  </a:cubicBezTo>
                  <a:cubicBezTo>
                    <a:pt x="216753" y="1009638"/>
                    <a:pt x="137930" y="1012784"/>
                    <a:pt x="63948" y="989899"/>
                  </a:cubicBezTo>
                  <a:cubicBezTo>
                    <a:pt x="41556" y="981170"/>
                    <a:pt x="1259" y="957617"/>
                    <a:pt x="0" y="931233"/>
                  </a:cubicBezTo>
                  <a:cubicBezTo>
                    <a:pt x="3581" y="917077"/>
                    <a:pt x="20266" y="912909"/>
                    <a:pt x="32230" y="907797"/>
                  </a:cubicBezTo>
                  <a:cubicBezTo>
                    <a:pt x="84450" y="888884"/>
                    <a:pt x="138127" y="888923"/>
                    <a:pt x="193614" y="887390"/>
                  </a:cubicBezTo>
                  <a:cubicBezTo>
                    <a:pt x="256105" y="886368"/>
                    <a:pt x="318518" y="882986"/>
                    <a:pt x="380931" y="879840"/>
                  </a:cubicBezTo>
                  <a:cubicBezTo>
                    <a:pt x="484310" y="878897"/>
                    <a:pt x="587609" y="873116"/>
                    <a:pt x="690988" y="873510"/>
                  </a:cubicBezTo>
                  <a:cubicBezTo>
                    <a:pt x="710153" y="872527"/>
                    <a:pt x="757336" y="888255"/>
                    <a:pt x="769181" y="873785"/>
                  </a:cubicBezTo>
                  <a:cubicBezTo>
                    <a:pt x="781774" y="847519"/>
                    <a:pt x="738644" y="805839"/>
                    <a:pt x="723060" y="786296"/>
                  </a:cubicBezTo>
                  <a:cubicBezTo>
                    <a:pt x="696970" y="754210"/>
                    <a:pt x="670722" y="722242"/>
                    <a:pt x="642309" y="692123"/>
                  </a:cubicBezTo>
                  <a:cubicBezTo>
                    <a:pt x="626017" y="674232"/>
                    <a:pt x="611772" y="654650"/>
                    <a:pt x="597172" y="635461"/>
                  </a:cubicBezTo>
                  <a:cubicBezTo>
                    <a:pt x="570688" y="601567"/>
                    <a:pt x="542905" y="568734"/>
                    <a:pt x="518153" y="533502"/>
                  </a:cubicBezTo>
                  <a:cubicBezTo>
                    <a:pt x="483877" y="490053"/>
                    <a:pt x="456055" y="442435"/>
                    <a:pt x="429570" y="393992"/>
                  </a:cubicBezTo>
                  <a:cubicBezTo>
                    <a:pt x="412098" y="363282"/>
                    <a:pt x="391595" y="334303"/>
                    <a:pt x="375854" y="302610"/>
                  </a:cubicBezTo>
                  <a:cubicBezTo>
                    <a:pt x="353778" y="257824"/>
                    <a:pt x="337368" y="210403"/>
                    <a:pt x="327057" y="161527"/>
                  </a:cubicBezTo>
                  <a:cubicBezTo>
                    <a:pt x="323831" y="141395"/>
                    <a:pt x="317259" y="118825"/>
                    <a:pt x="327766" y="99833"/>
                  </a:cubicBezTo>
                  <a:cubicBezTo>
                    <a:pt x="366921" y="84183"/>
                    <a:pt x="419850" y="115286"/>
                    <a:pt x="451293" y="138996"/>
                  </a:cubicBezTo>
                  <a:cubicBezTo>
                    <a:pt x="501388" y="179064"/>
                    <a:pt x="541882" y="229788"/>
                    <a:pt x="579975" y="281023"/>
                  </a:cubicBezTo>
                  <a:cubicBezTo>
                    <a:pt x="600005" y="315154"/>
                    <a:pt x="622358" y="347672"/>
                    <a:pt x="645969" y="379443"/>
                  </a:cubicBezTo>
                  <a:cubicBezTo>
                    <a:pt x="686187" y="442475"/>
                    <a:pt x="727350" y="505506"/>
                    <a:pt x="761311" y="572273"/>
                  </a:cubicBezTo>
                  <a:cubicBezTo>
                    <a:pt x="779413" y="610335"/>
                    <a:pt x="801253" y="646353"/>
                    <a:pt x="823212" y="682253"/>
                  </a:cubicBezTo>
                  <a:cubicBezTo>
                    <a:pt x="836710" y="702228"/>
                    <a:pt x="845761" y="725939"/>
                    <a:pt x="863233" y="742886"/>
                  </a:cubicBezTo>
                  <a:cubicBezTo>
                    <a:pt x="869451" y="747683"/>
                    <a:pt x="879092" y="743515"/>
                    <a:pt x="879486" y="735533"/>
                  </a:cubicBezTo>
                  <a:cubicBezTo>
                    <a:pt x="885192" y="732938"/>
                    <a:pt x="883146" y="726135"/>
                    <a:pt x="883972" y="721102"/>
                  </a:cubicBezTo>
                  <a:cubicBezTo>
                    <a:pt x="884917" y="708952"/>
                    <a:pt x="886451" y="696841"/>
                    <a:pt x="887986" y="684730"/>
                  </a:cubicBezTo>
                  <a:cubicBezTo>
                    <a:pt x="892551" y="646432"/>
                    <a:pt x="899477" y="608487"/>
                    <a:pt x="905301" y="570425"/>
                  </a:cubicBezTo>
                  <a:cubicBezTo>
                    <a:pt x="910850" y="530357"/>
                    <a:pt x="920098" y="490879"/>
                    <a:pt x="924938" y="450732"/>
                  </a:cubicBezTo>
                  <a:cubicBezTo>
                    <a:pt x="936783" y="375472"/>
                    <a:pt x="953862" y="301038"/>
                    <a:pt x="969996" y="226603"/>
                  </a:cubicBezTo>
                  <a:cubicBezTo>
                    <a:pt x="986524" y="165184"/>
                    <a:pt x="1007460" y="69281"/>
                    <a:pt x="1055588" y="26696"/>
                  </a:cubicBezTo>
                  <a:cubicBezTo>
                    <a:pt x="1080104" y="3575"/>
                    <a:pt x="1131066" y="-16164"/>
                    <a:pt x="1152906" y="19658"/>
                  </a:cubicBezTo>
                  <a:cubicBezTo>
                    <a:pt x="1159557" y="40852"/>
                    <a:pt x="1157274" y="64641"/>
                    <a:pt x="1158061" y="86739"/>
                  </a:cubicBezTo>
                  <a:cubicBezTo>
                    <a:pt x="1158652" y="135851"/>
                    <a:pt x="1150939" y="184491"/>
                    <a:pt x="1146216" y="233288"/>
                  </a:cubicBezTo>
                  <a:cubicBezTo>
                    <a:pt x="1142124" y="273906"/>
                    <a:pt x="1136929" y="314367"/>
                    <a:pt x="1129452" y="354475"/>
                  </a:cubicBezTo>
                  <a:cubicBezTo>
                    <a:pt x="1115482" y="443969"/>
                    <a:pt x="1100253" y="533384"/>
                    <a:pt x="1089706" y="623351"/>
                  </a:cubicBezTo>
                  <a:cubicBezTo>
                    <a:pt x="1086243" y="651072"/>
                    <a:pt x="1083764" y="678872"/>
                    <a:pt x="1082229" y="706789"/>
                  </a:cubicBezTo>
                  <a:cubicBezTo>
                    <a:pt x="1082151" y="712058"/>
                    <a:pt x="1080616" y="718035"/>
                    <a:pt x="1081600" y="723383"/>
                  </a:cubicBezTo>
                  <a:cubicBezTo>
                    <a:pt x="1083371" y="729792"/>
                    <a:pt x="1091241" y="733174"/>
                    <a:pt x="1097104" y="729831"/>
                  </a:cubicBezTo>
                  <a:cubicBezTo>
                    <a:pt x="1106706" y="723697"/>
                    <a:pt x="1113987" y="714339"/>
                    <a:pt x="1122880" y="707183"/>
                  </a:cubicBezTo>
                  <a:cubicBezTo>
                    <a:pt x="1149404" y="686264"/>
                    <a:pt x="1173487" y="662671"/>
                    <a:pt x="1195643" y="637231"/>
                  </a:cubicBezTo>
                  <a:cubicBezTo>
                    <a:pt x="1217090" y="614071"/>
                    <a:pt x="1240780" y="593191"/>
                    <a:pt x="1261479" y="569363"/>
                  </a:cubicBezTo>
                  <a:cubicBezTo>
                    <a:pt x="1287727" y="537710"/>
                    <a:pt x="1319052" y="511247"/>
                    <a:pt x="1348684" y="482975"/>
                  </a:cubicBezTo>
                  <a:cubicBezTo>
                    <a:pt x="1363992" y="467837"/>
                    <a:pt x="1379694" y="453013"/>
                    <a:pt x="1395907" y="438857"/>
                  </a:cubicBezTo>
                  <a:cubicBezTo>
                    <a:pt x="1436912" y="402289"/>
                    <a:pt x="1479964" y="365445"/>
                    <a:pt x="1522661" y="330489"/>
                  </a:cubicBezTo>
                  <a:cubicBezTo>
                    <a:pt x="1561030" y="299583"/>
                    <a:pt x="1599792" y="268008"/>
                    <a:pt x="1645125" y="247679"/>
                  </a:cubicBezTo>
                  <a:cubicBezTo>
                    <a:pt x="1683337" y="229474"/>
                    <a:pt x="1742483" y="219879"/>
                    <a:pt x="1752125" y="274732"/>
                  </a:cubicBezTo>
                  <a:cubicBezTo>
                    <a:pt x="1750669" y="310199"/>
                    <a:pt x="1728749" y="340044"/>
                    <a:pt x="1708129" y="367922"/>
                  </a:cubicBezTo>
                  <a:cubicBezTo>
                    <a:pt x="1681133" y="403744"/>
                    <a:pt x="1646227" y="431465"/>
                    <a:pt x="1611912" y="459815"/>
                  </a:cubicBezTo>
                  <a:cubicBezTo>
                    <a:pt x="1584326" y="485570"/>
                    <a:pt x="1555992" y="510500"/>
                    <a:pt x="1528210" y="536019"/>
                  </a:cubicBezTo>
                  <a:cubicBezTo>
                    <a:pt x="1501253" y="562914"/>
                    <a:pt x="1471700" y="587018"/>
                    <a:pt x="1443759" y="612852"/>
                  </a:cubicBezTo>
                  <a:cubicBezTo>
                    <a:pt x="1416016" y="640416"/>
                    <a:pt x="1386030" y="664834"/>
                    <a:pt x="1357460" y="691729"/>
                  </a:cubicBezTo>
                  <a:cubicBezTo>
                    <a:pt x="1342978" y="705964"/>
                    <a:pt x="1328260" y="720080"/>
                    <a:pt x="1313070" y="733606"/>
                  </a:cubicBezTo>
                  <a:cubicBezTo>
                    <a:pt x="1299297" y="745992"/>
                    <a:pt x="1285563" y="758457"/>
                    <a:pt x="1272892" y="772023"/>
                  </a:cubicBezTo>
                  <a:cubicBezTo>
                    <a:pt x="1267421" y="778393"/>
                    <a:pt x="1258292" y="785510"/>
                    <a:pt x="1262384" y="794907"/>
                  </a:cubicBezTo>
                  <a:cubicBezTo>
                    <a:pt x="1270688" y="810793"/>
                    <a:pt x="1311103" y="802221"/>
                    <a:pt x="1327158" y="803007"/>
                  </a:cubicBezTo>
                  <a:cubicBezTo>
                    <a:pt x="1397717" y="800805"/>
                    <a:pt x="1468315" y="803676"/>
                    <a:pt x="1538795" y="807215"/>
                  </a:cubicBezTo>
                  <a:cubicBezTo>
                    <a:pt x="1609394" y="812916"/>
                    <a:pt x="1680188" y="820230"/>
                    <a:pt x="1750787" y="826443"/>
                  </a:cubicBezTo>
                  <a:cubicBezTo>
                    <a:pt x="1770659" y="828369"/>
                    <a:pt x="1790493" y="830768"/>
                    <a:pt x="1810287" y="833127"/>
                  </a:cubicBezTo>
                  <a:cubicBezTo>
                    <a:pt x="1840825" y="837688"/>
                    <a:pt x="1872897" y="839301"/>
                    <a:pt x="1900955" y="852709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0" name="Google Shape;2520;p26"/>
          <p:cNvGrpSpPr/>
          <p:nvPr/>
        </p:nvGrpSpPr>
        <p:grpSpPr>
          <a:xfrm rot="494612">
            <a:off x="2321614" y="3193310"/>
            <a:ext cx="1698803" cy="1602699"/>
            <a:chOff x="4640980" y="6385426"/>
            <a:chExt cx="3397152" cy="3205062"/>
          </a:xfrm>
        </p:grpSpPr>
        <p:sp>
          <p:nvSpPr>
            <p:cNvPr id="2521" name="Google Shape;2521;p26"/>
            <p:cNvSpPr/>
            <p:nvPr/>
          </p:nvSpPr>
          <p:spPr>
            <a:xfrm>
              <a:off x="4640980" y="6385426"/>
              <a:ext cx="3397152" cy="3205062"/>
            </a:xfrm>
            <a:custGeom>
              <a:rect b="b" l="l" r="r" t="t"/>
              <a:pathLst>
                <a:path extrusionOk="0" h="3205062" w="3397152">
                  <a:moveTo>
                    <a:pt x="3386667" y="2492770"/>
                  </a:moveTo>
                  <a:cubicBezTo>
                    <a:pt x="3346241" y="2480751"/>
                    <a:pt x="3210287" y="2548315"/>
                    <a:pt x="3169860" y="2570859"/>
                  </a:cubicBezTo>
                  <a:cubicBezTo>
                    <a:pt x="3122640" y="2598767"/>
                    <a:pt x="3074332" y="2625522"/>
                    <a:pt x="3030306" y="2658387"/>
                  </a:cubicBezTo>
                  <a:cubicBezTo>
                    <a:pt x="2990491" y="2690438"/>
                    <a:pt x="2951899" y="2724050"/>
                    <a:pt x="2910930" y="2754675"/>
                  </a:cubicBezTo>
                  <a:cubicBezTo>
                    <a:pt x="2896322" y="2724322"/>
                    <a:pt x="2890750" y="2690302"/>
                    <a:pt x="2873221" y="2661035"/>
                  </a:cubicBezTo>
                  <a:cubicBezTo>
                    <a:pt x="2837347" y="2598632"/>
                    <a:pt x="2796242" y="2539080"/>
                    <a:pt x="2752418" y="2482041"/>
                  </a:cubicBezTo>
                  <a:cubicBezTo>
                    <a:pt x="2729793" y="2454540"/>
                    <a:pt x="2702344" y="2431249"/>
                    <a:pt x="2672314" y="2412236"/>
                  </a:cubicBezTo>
                  <a:cubicBezTo>
                    <a:pt x="2783265" y="2316695"/>
                    <a:pt x="2831912" y="2190801"/>
                    <a:pt x="2827088" y="2022603"/>
                  </a:cubicBezTo>
                  <a:cubicBezTo>
                    <a:pt x="2877162" y="1998497"/>
                    <a:pt x="2925945" y="1971404"/>
                    <a:pt x="2968002" y="1934736"/>
                  </a:cubicBezTo>
                  <a:cubicBezTo>
                    <a:pt x="3032276" y="1874980"/>
                    <a:pt x="3082350" y="1792273"/>
                    <a:pt x="3078681" y="1702097"/>
                  </a:cubicBezTo>
                  <a:cubicBezTo>
                    <a:pt x="3078545" y="1621359"/>
                    <a:pt x="3068286" y="1539060"/>
                    <a:pt x="3030849" y="1466471"/>
                  </a:cubicBezTo>
                  <a:cubicBezTo>
                    <a:pt x="3003876" y="1405221"/>
                    <a:pt x="2966779" y="1349812"/>
                    <a:pt x="2925401" y="1297458"/>
                  </a:cubicBezTo>
                  <a:cubicBezTo>
                    <a:pt x="2885043" y="1234443"/>
                    <a:pt x="2824982" y="1186910"/>
                    <a:pt x="2756971" y="1156625"/>
                  </a:cubicBezTo>
                  <a:cubicBezTo>
                    <a:pt x="2806161" y="1053683"/>
                    <a:pt x="2808132" y="961673"/>
                    <a:pt x="2754864" y="878966"/>
                  </a:cubicBezTo>
                  <a:cubicBezTo>
                    <a:pt x="2761591" y="861447"/>
                    <a:pt x="2768249" y="843928"/>
                    <a:pt x="2775859" y="826748"/>
                  </a:cubicBezTo>
                  <a:cubicBezTo>
                    <a:pt x="2806977" y="760813"/>
                    <a:pt x="2842851" y="697187"/>
                    <a:pt x="2874988" y="631660"/>
                  </a:cubicBezTo>
                  <a:cubicBezTo>
                    <a:pt x="2882665" y="616654"/>
                    <a:pt x="2890411" y="601715"/>
                    <a:pt x="2898224" y="586708"/>
                  </a:cubicBezTo>
                  <a:cubicBezTo>
                    <a:pt x="2912628" y="558664"/>
                    <a:pt x="2925401" y="527020"/>
                    <a:pt x="2956044" y="513304"/>
                  </a:cubicBezTo>
                  <a:cubicBezTo>
                    <a:pt x="2985735" y="496599"/>
                    <a:pt x="3010534" y="472969"/>
                    <a:pt x="3036420" y="451172"/>
                  </a:cubicBezTo>
                  <a:cubicBezTo>
                    <a:pt x="3060676" y="428628"/>
                    <a:pt x="3087174" y="408257"/>
                    <a:pt x="3108100" y="382453"/>
                  </a:cubicBezTo>
                  <a:cubicBezTo>
                    <a:pt x="3145401" y="337093"/>
                    <a:pt x="3129231" y="299746"/>
                    <a:pt x="3068557" y="313802"/>
                  </a:cubicBezTo>
                  <a:cubicBezTo>
                    <a:pt x="3115098" y="249701"/>
                    <a:pt x="3083029" y="206582"/>
                    <a:pt x="3010806" y="244812"/>
                  </a:cubicBezTo>
                  <a:cubicBezTo>
                    <a:pt x="3038662" y="191304"/>
                    <a:pt x="3007001" y="138882"/>
                    <a:pt x="2949113" y="180439"/>
                  </a:cubicBezTo>
                  <a:cubicBezTo>
                    <a:pt x="2896593" y="215885"/>
                    <a:pt x="2865544" y="270140"/>
                    <a:pt x="2831980" y="322290"/>
                  </a:cubicBezTo>
                  <a:cubicBezTo>
                    <a:pt x="2816964" y="286097"/>
                    <a:pt x="2801745" y="244812"/>
                    <a:pt x="2766211" y="223898"/>
                  </a:cubicBezTo>
                  <a:cubicBezTo>
                    <a:pt x="2749225" y="215002"/>
                    <a:pt x="2723203" y="212014"/>
                    <a:pt x="2711041" y="230009"/>
                  </a:cubicBezTo>
                  <a:cubicBezTo>
                    <a:pt x="2701665" y="249769"/>
                    <a:pt x="2709207" y="273264"/>
                    <a:pt x="2709682" y="294246"/>
                  </a:cubicBezTo>
                  <a:cubicBezTo>
                    <a:pt x="2714031" y="351489"/>
                    <a:pt x="2732579" y="409683"/>
                    <a:pt x="2775111" y="450017"/>
                  </a:cubicBezTo>
                  <a:cubicBezTo>
                    <a:pt x="2747119" y="499655"/>
                    <a:pt x="2727348" y="552892"/>
                    <a:pt x="2705945" y="605517"/>
                  </a:cubicBezTo>
                  <a:cubicBezTo>
                    <a:pt x="2682913" y="657600"/>
                    <a:pt x="2648262" y="704861"/>
                    <a:pt x="2631140" y="759387"/>
                  </a:cubicBezTo>
                  <a:cubicBezTo>
                    <a:pt x="2567885" y="714910"/>
                    <a:pt x="2497360" y="680483"/>
                    <a:pt x="2422079" y="662285"/>
                  </a:cubicBezTo>
                  <a:cubicBezTo>
                    <a:pt x="2337015" y="638926"/>
                    <a:pt x="2244408" y="630642"/>
                    <a:pt x="2159004" y="656106"/>
                  </a:cubicBezTo>
                  <a:cubicBezTo>
                    <a:pt x="2142222" y="622290"/>
                    <a:pt x="2127954" y="586776"/>
                    <a:pt x="2104989" y="556491"/>
                  </a:cubicBezTo>
                  <a:cubicBezTo>
                    <a:pt x="2063272" y="504408"/>
                    <a:pt x="2007559" y="462648"/>
                    <a:pt x="1944168" y="440986"/>
                  </a:cubicBezTo>
                  <a:cubicBezTo>
                    <a:pt x="1904625" y="427677"/>
                    <a:pt x="1862229" y="426387"/>
                    <a:pt x="1820851" y="425708"/>
                  </a:cubicBezTo>
                  <a:cubicBezTo>
                    <a:pt x="1791500" y="425776"/>
                    <a:pt x="1761877" y="427677"/>
                    <a:pt x="1733884" y="437251"/>
                  </a:cubicBezTo>
                  <a:cubicBezTo>
                    <a:pt x="1670358" y="456468"/>
                    <a:pt x="1621506" y="500266"/>
                    <a:pt x="1580469" y="550990"/>
                  </a:cubicBezTo>
                  <a:cubicBezTo>
                    <a:pt x="1579110" y="552620"/>
                    <a:pt x="1577819" y="554318"/>
                    <a:pt x="1576460" y="556015"/>
                  </a:cubicBezTo>
                  <a:cubicBezTo>
                    <a:pt x="1555738" y="582158"/>
                    <a:pt x="1536917" y="609931"/>
                    <a:pt x="1519184" y="637093"/>
                  </a:cubicBezTo>
                  <a:cubicBezTo>
                    <a:pt x="1486232" y="554318"/>
                    <a:pt x="1411427" y="491439"/>
                    <a:pt x="1322353" y="479759"/>
                  </a:cubicBezTo>
                  <a:cubicBezTo>
                    <a:pt x="1262292" y="463394"/>
                    <a:pt x="1198969" y="464820"/>
                    <a:pt x="1137548" y="471611"/>
                  </a:cubicBezTo>
                  <a:cubicBezTo>
                    <a:pt x="1106838" y="474531"/>
                    <a:pt x="1074157" y="474870"/>
                    <a:pt x="1043447" y="482000"/>
                  </a:cubicBezTo>
                  <a:cubicBezTo>
                    <a:pt x="980328" y="496464"/>
                    <a:pt x="918160" y="518736"/>
                    <a:pt x="864825" y="556083"/>
                  </a:cubicBezTo>
                  <a:cubicBezTo>
                    <a:pt x="830989" y="580800"/>
                    <a:pt x="801094" y="610610"/>
                    <a:pt x="776227" y="644087"/>
                  </a:cubicBezTo>
                  <a:cubicBezTo>
                    <a:pt x="770928" y="636006"/>
                    <a:pt x="765764" y="627790"/>
                    <a:pt x="760532" y="619573"/>
                  </a:cubicBezTo>
                  <a:cubicBezTo>
                    <a:pt x="741101" y="590511"/>
                    <a:pt x="726221" y="558867"/>
                    <a:pt x="706178" y="530212"/>
                  </a:cubicBezTo>
                  <a:cubicBezTo>
                    <a:pt x="691434" y="509162"/>
                    <a:pt x="674652" y="489537"/>
                    <a:pt x="660044" y="468419"/>
                  </a:cubicBezTo>
                  <a:cubicBezTo>
                    <a:pt x="633275" y="432430"/>
                    <a:pt x="607592" y="395830"/>
                    <a:pt x="582929" y="358415"/>
                  </a:cubicBezTo>
                  <a:cubicBezTo>
                    <a:pt x="572534" y="341439"/>
                    <a:pt x="556092" y="327587"/>
                    <a:pt x="547803" y="309728"/>
                  </a:cubicBezTo>
                  <a:cubicBezTo>
                    <a:pt x="545968" y="282702"/>
                    <a:pt x="556431" y="256559"/>
                    <a:pt x="561187" y="230213"/>
                  </a:cubicBezTo>
                  <a:cubicBezTo>
                    <a:pt x="566555" y="206514"/>
                    <a:pt x="570903" y="182748"/>
                    <a:pt x="573621" y="158574"/>
                  </a:cubicBezTo>
                  <a:cubicBezTo>
                    <a:pt x="575184" y="133517"/>
                    <a:pt x="579600" y="106695"/>
                    <a:pt x="569952" y="82793"/>
                  </a:cubicBezTo>
                  <a:cubicBezTo>
                    <a:pt x="557790" y="47687"/>
                    <a:pt x="520557" y="55224"/>
                    <a:pt x="502145" y="80552"/>
                  </a:cubicBezTo>
                  <a:cubicBezTo>
                    <a:pt x="485227" y="102553"/>
                    <a:pt x="479520" y="130190"/>
                    <a:pt x="472114" y="156333"/>
                  </a:cubicBezTo>
                  <a:cubicBezTo>
                    <a:pt x="443034" y="102485"/>
                    <a:pt x="410422" y="48230"/>
                    <a:pt x="364900" y="6469"/>
                  </a:cubicBezTo>
                  <a:cubicBezTo>
                    <a:pt x="325493" y="-17365"/>
                    <a:pt x="310613" y="30032"/>
                    <a:pt x="312516" y="61471"/>
                  </a:cubicBezTo>
                  <a:cubicBezTo>
                    <a:pt x="242059" y="-31285"/>
                    <a:pt x="231392" y="86121"/>
                    <a:pt x="257210" y="141055"/>
                  </a:cubicBezTo>
                  <a:cubicBezTo>
                    <a:pt x="202108" y="91349"/>
                    <a:pt x="167933" y="134740"/>
                    <a:pt x="193819" y="193273"/>
                  </a:cubicBezTo>
                  <a:cubicBezTo>
                    <a:pt x="204554" y="216903"/>
                    <a:pt x="220385" y="237546"/>
                    <a:pt x="235604" y="258461"/>
                  </a:cubicBezTo>
                  <a:cubicBezTo>
                    <a:pt x="258093" y="292616"/>
                    <a:pt x="275351" y="329624"/>
                    <a:pt x="292744" y="367718"/>
                  </a:cubicBezTo>
                  <a:cubicBezTo>
                    <a:pt x="315098" y="414707"/>
                    <a:pt x="339421" y="460814"/>
                    <a:pt x="370064" y="502982"/>
                  </a:cubicBezTo>
                  <a:cubicBezTo>
                    <a:pt x="393504" y="537885"/>
                    <a:pt x="414770" y="574146"/>
                    <a:pt x="438482" y="608912"/>
                  </a:cubicBezTo>
                  <a:cubicBezTo>
                    <a:pt x="460632" y="640012"/>
                    <a:pt x="486518" y="668193"/>
                    <a:pt x="509415" y="698749"/>
                  </a:cubicBezTo>
                  <a:cubicBezTo>
                    <a:pt x="566555" y="779962"/>
                    <a:pt x="620502" y="864163"/>
                    <a:pt x="688105" y="937567"/>
                  </a:cubicBezTo>
                  <a:cubicBezTo>
                    <a:pt x="690891" y="940148"/>
                    <a:pt x="694424" y="941574"/>
                    <a:pt x="697957" y="941777"/>
                  </a:cubicBezTo>
                  <a:cubicBezTo>
                    <a:pt x="698636" y="962692"/>
                    <a:pt x="699316" y="983538"/>
                    <a:pt x="698840" y="1004317"/>
                  </a:cubicBezTo>
                  <a:cubicBezTo>
                    <a:pt x="585239" y="999156"/>
                    <a:pt x="472522" y="1040781"/>
                    <a:pt x="382497" y="1108753"/>
                  </a:cubicBezTo>
                  <a:cubicBezTo>
                    <a:pt x="310749" y="1167150"/>
                    <a:pt x="260879" y="1250808"/>
                    <a:pt x="247426" y="1342682"/>
                  </a:cubicBezTo>
                  <a:cubicBezTo>
                    <a:pt x="234789" y="1431364"/>
                    <a:pt x="258909" y="1535053"/>
                    <a:pt x="303955" y="1611988"/>
                  </a:cubicBezTo>
                  <a:cubicBezTo>
                    <a:pt x="329841" y="1651101"/>
                    <a:pt x="359396" y="1688041"/>
                    <a:pt x="391669" y="1721993"/>
                  </a:cubicBezTo>
                  <a:cubicBezTo>
                    <a:pt x="419322" y="1747932"/>
                    <a:pt x="451867" y="1767828"/>
                    <a:pt x="478772" y="1794718"/>
                  </a:cubicBezTo>
                  <a:cubicBezTo>
                    <a:pt x="399483" y="1849992"/>
                    <a:pt x="338606" y="1942816"/>
                    <a:pt x="345332" y="2042159"/>
                  </a:cubicBezTo>
                  <a:cubicBezTo>
                    <a:pt x="347574" y="2125613"/>
                    <a:pt x="386438" y="2192091"/>
                    <a:pt x="450100" y="2244241"/>
                  </a:cubicBezTo>
                  <a:cubicBezTo>
                    <a:pt x="526808" y="2308886"/>
                    <a:pt x="629742" y="2339035"/>
                    <a:pt x="729210" y="2337474"/>
                  </a:cubicBezTo>
                  <a:cubicBezTo>
                    <a:pt x="786826" y="2336998"/>
                    <a:pt x="846276" y="2336726"/>
                    <a:pt x="900970" y="2316559"/>
                  </a:cubicBezTo>
                  <a:cubicBezTo>
                    <a:pt x="906338" y="2327084"/>
                    <a:pt x="911773" y="2337677"/>
                    <a:pt x="917277" y="2348202"/>
                  </a:cubicBezTo>
                  <a:cubicBezTo>
                    <a:pt x="898728" y="2355400"/>
                    <a:pt x="883034" y="2369320"/>
                    <a:pt x="867678" y="2381679"/>
                  </a:cubicBezTo>
                  <a:cubicBezTo>
                    <a:pt x="804423" y="2441502"/>
                    <a:pt x="740489" y="2501597"/>
                    <a:pt x="690279" y="2573236"/>
                  </a:cubicBezTo>
                  <a:cubicBezTo>
                    <a:pt x="651008" y="2626812"/>
                    <a:pt x="607321" y="2677672"/>
                    <a:pt x="575795" y="2736477"/>
                  </a:cubicBezTo>
                  <a:cubicBezTo>
                    <a:pt x="549229" y="2783806"/>
                    <a:pt x="524702" y="2832221"/>
                    <a:pt x="498408" y="2879618"/>
                  </a:cubicBezTo>
                  <a:cubicBezTo>
                    <a:pt x="478229" y="2916625"/>
                    <a:pt x="480811" y="2919342"/>
                    <a:pt x="440860" y="2899717"/>
                  </a:cubicBezTo>
                  <a:cubicBezTo>
                    <a:pt x="392689" y="2876630"/>
                    <a:pt x="344517" y="2853611"/>
                    <a:pt x="295258" y="2832968"/>
                  </a:cubicBezTo>
                  <a:cubicBezTo>
                    <a:pt x="254968" y="2817961"/>
                    <a:pt x="212640" y="2808115"/>
                    <a:pt x="173300" y="2790528"/>
                  </a:cubicBezTo>
                  <a:cubicBezTo>
                    <a:pt x="142658" y="2777015"/>
                    <a:pt x="110521" y="2767033"/>
                    <a:pt x="77976" y="2759224"/>
                  </a:cubicBezTo>
                  <a:cubicBezTo>
                    <a:pt x="57729" y="2755625"/>
                    <a:pt x="38026" y="2745983"/>
                    <a:pt x="17371" y="2746255"/>
                  </a:cubicBezTo>
                  <a:cubicBezTo>
                    <a:pt x="10645" y="2747409"/>
                    <a:pt x="4326" y="2752298"/>
                    <a:pt x="1812" y="2758749"/>
                  </a:cubicBezTo>
                  <a:cubicBezTo>
                    <a:pt x="-8039" y="2793244"/>
                    <a:pt x="24573" y="2821085"/>
                    <a:pt x="44277" y="2845259"/>
                  </a:cubicBezTo>
                  <a:cubicBezTo>
                    <a:pt x="64999" y="2870858"/>
                    <a:pt x="88372" y="2894014"/>
                    <a:pt x="112220" y="2916625"/>
                  </a:cubicBezTo>
                  <a:cubicBezTo>
                    <a:pt x="134913" y="2940256"/>
                    <a:pt x="155635" y="2965720"/>
                    <a:pt x="180910" y="2986702"/>
                  </a:cubicBezTo>
                  <a:cubicBezTo>
                    <a:pt x="215425" y="3017463"/>
                    <a:pt x="248378" y="3052841"/>
                    <a:pt x="287173" y="3078916"/>
                  </a:cubicBezTo>
                  <a:cubicBezTo>
                    <a:pt x="329841" y="3111917"/>
                    <a:pt x="378013" y="3136566"/>
                    <a:pt x="423195" y="3165833"/>
                  </a:cubicBezTo>
                  <a:cubicBezTo>
                    <a:pt x="442491" y="3179549"/>
                    <a:pt x="462398" y="3192315"/>
                    <a:pt x="482373" y="3204945"/>
                  </a:cubicBezTo>
                  <a:cubicBezTo>
                    <a:pt x="486450" y="3207526"/>
                    <a:pt x="490866" y="3209835"/>
                    <a:pt x="495826" y="3209902"/>
                  </a:cubicBezTo>
                  <a:cubicBezTo>
                    <a:pt x="535369" y="3206643"/>
                    <a:pt x="540533" y="3156937"/>
                    <a:pt x="555684" y="3128214"/>
                  </a:cubicBezTo>
                  <a:cubicBezTo>
                    <a:pt x="567030" y="3102275"/>
                    <a:pt x="578105" y="3077015"/>
                    <a:pt x="591490" y="3051890"/>
                  </a:cubicBezTo>
                  <a:cubicBezTo>
                    <a:pt x="623831" y="2986159"/>
                    <a:pt x="669353" y="2928441"/>
                    <a:pt x="709303" y="2867463"/>
                  </a:cubicBezTo>
                  <a:cubicBezTo>
                    <a:pt x="747351" y="2799152"/>
                    <a:pt x="794979" y="2736477"/>
                    <a:pt x="846140" y="2677332"/>
                  </a:cubicBezTo>
                  <a:cubicBezTo>
                    <a:pt x="893157" y="2618867"/>
                    <a:pt x="946492" y="2566106"/>
                    <a:pt x="1004312" y="2518301"/>
                  </a:cubicBezTo>
                  <a:cubicBezTo>
                    <a:pt x="1009611" y="2512530"/>
                    <a:pt x="1019259" y="2506011"/>
                    <a:pt x="1025510" y="2498677"/>
                  </a:cubicBezTo>
                  <a:cubicBezTo>
                    <a:pt x="1095695" y="2555716"/>
                    <a:pt x="1181643" y="2590212"/>
                    <a:pt x="1270173" y="2606509"/>
                  </a:cubicBezTo>
                  <a:cubicBezTo>
                    <a:pt x="1326973" y="2617916"/>
                    <a:pt x="1384657" y="2627151"/>
                    <a:pt x="1442680" y="2629121"/>
                  </a:cubicBezTo>
                  <a:cubicBezTo>
                    <a:pt x="1560018" y="2628849"/>
                    <a:pt x="1680413" y="2632448"/>
                    <a:pt x="1792927" y="2594218"/>
                  </a:cubicBezTo>
                  <a:cubicBezTo>
                    <a:pt x="1849048" y="2578261"/>
                    <a:pt x="1900549" y="2550624"/>
                    <a:pt x="1945731" y="2513888"/>
                  </a:cubicBezTo>
                  <a:cubicBezTo>
                    <a:pt x="1967133" y="2496776"/>
                    <a:pt x="1984390" y="2475250"/>
                    <a:pt x="2004841" y="2457052"/>
                  </a:cubicBezTo>
                  <a:cubicBezTo>
                    <a:pt x="2068640" y="2495486"/>
                    <a:pt x="2135631" y="2532425"/>
                    <a:pt x="2208874" y="2548994"/>
                  </a:cubicBezTo>
                  <a:cubicBezTo>
                    <a:pt x="2253649" y="2557007"/>
                    <a:pt x="2299578" y="2553408"/>
                    <a:pt x="2344828" y="2551642"/>
                  </a:cubicBezTo>
                  <a:cubicBezTo>
                    <a:pt x="2418274" y="2549673"/>
                    <a:pt x="2489003" y="2524956"/>
                    <a:pt x="2553549" y="2491072"/>
                  </a:cubicBezTo>
                  <a:cubicBezTo>
                    <a:pt x="2556946" y="2489306"/>
                    <a:pt x="2560275" y="2487473"/>
                    <a:pt x="2563673" y="2485640"/>
                  </a:cubicBezTo>
                  <a:cubicBezTo>
                    <a:pt x="2621764" y="2565834"/>
                    <a:pt x="2675711" y="2650442"/>
                    <a:pt x="2712604" y="2742656"/>
                  </a:cubicBezTo>
                  <a:cubicBezTo>
                    <a:pt x="2746711" y="2828215"/>
                    <a:pt x="2774228" y="2916558"/>
                    <a:pt x="2814315" y="2999604"/>
                  </a:cubicBezTo>
                  <a:cubicBezTo>
                    <a:pt x="2819614" y="3011759"/>
                    <a:pt x="2824370" y="3024117"/>
                    <a:pt x="2828922" y="3036544"/>
                  </a:cubicBezTo>
                  <a:cubicBezTo>
                    <a:pt x="2831436" y="3044828"/>
                    <a:pt x="2835241" y="3053588"/>
                    <a:pt x="2843734" y="3057119"/>
                  </a:cubicBezTo>
                  <a:cubicBezTo>
                    <a:pt x="2881306" y="3069681"/>
                    <a:pt x="2928459" y="3005512"/>
                    <a:pt x="2956859" y="2984190"/>
                  </a:cubicBezTo>
                  <a:cubicBezTo>
                    <a:pt x="2984172" y="2961035"/>
                    <a:pt x="3014271" y="2936997"/>
                    <a:pt x="3039749" y="2911193"/>
                  </a:cubicBezTo>
                  <a:cubicBezTo>
                    <a:pt x="3094036" y="2861352"/>
                    <a:pt x="3147983" y="2811239"/>
                    <a:pt x="3198397" y="2757391"/>
                  </a:cubicBezTo>
                  <a:cubicBezTo>
                    <a:pt x="3233931" y="2720451"/>
                    <a:pt x="3264777" y="2679302"/>
                    <a:pt x="3299292" y="2641343"/>
                  </a:cubicBezTo>
                  <a:cubicBezTo>
                    <a:pt x="3330002" y="2604539"/>
                    <a:pt x="3351540" y="2561624"/>
                    <a:pt x="3386463" y="2526722"/>
                  </a:cubicBezTo>
                  <a:cubicBezTo>
                    <a:pt x="3398760" y="2517147"/>
                    <a:pt x="3402837" y="2500511"/>
                    <a:pt x="3386667" y="24927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2" name="Google Shape;2522;p26"/>
            <p:cNvSpPr/>
            <p:nvPr/>
          </p:nvSpPr>
          <p:spPr>
            <a:xfrm>
              <a:off x="5528430" y="7311517"/>
              <a:ext cx="1501541" cy="821636"/>
            </a:xfrm>
            <a:custGeom>
              <a:rect b="b" l="l" r="r" t="t"/>
              <a:pathLst>
                <a:path extrusionOk="0" h="821636" w="1501541">
                  <a:moveTo>
                    <a:pt x="1507792" y="412923"/>
                  </a:moveTo>
                  <a:cubicBezTo>
                    <a:pt x="1507792" y="640975"/>
                    <a:pt x="1170261" y="825847"/>
                    <a:pt x="753896" y="825847"/>
                  </a:cubicBezTo>
                  <a:cubicBezTo>
                    <a:pt x="337531" y="825847"/>
                    <a:pt x="0" y="640975"/>
                    <a:pt x="0" y="412923"/>
                  </a:cubicBezTo>
                  <a:cubicBezTo>
                    <a:pt x="0" y="184872"/>
                    <a:pt x="337531" y="0"/>
                    <a:pt x="753896" y="0"/>
                  </a:cubicBezTo>
                  <a:cubicBezTo>
                    <a:pt x="1170261" y="0"/>
                    <a:pt x="1507792" y="184872"/>
                    <a:pt x="1507792" y="412923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3" name="Google Shape;2523;p26"/>
            <p:cNvSpPr/>
            <p:nvPr/>
          </p:nvSpPr>
          <p:spPr>
            <a:xfrm>
              <a:off x="4914956" y="6839731"/>
              <a:ext cx="2772076" cy="2138971"/>
            </a:xfrm>
            <a:custGeom>
              <a:rect b="b" l="l" r="r" t="t"/>
              <a:pathLst>
                <a:path extrusionOk="0" h="2138971" w="2772076">
                  <a:moveTo>
                    <a:pt x="945716" y="792224"/>
                  </a:moveTo>
                  <a:cubicBezTo>
                    <a:pt x="957538" y="785570"/>
                    <a:pt x="902028" y="779866"/>
                    <a:pt x="897748" y="780205"/>
                  </a:cubicBezTo>
                  <a:cubicBezTo>
                    <a:pt x="888508" y="780205"/>
                    <a:pt x="871250" y="774637"/>
                    <a:pt x="870163" y="788489"/>
                  </a:cubicBezTo>
                  <a:cubicBezTo>
                    <a:pt x="871182" y="802410"/>
                    <a:pt x="887624" y="796434"/>
                    <a:pt x="896797" y="796027"/>
                  </a:cubicBezTo>
                  <a:cubicBezTo>
                    <a:pt x="912967" y="793990"/>
                    <a:pt x="929749" y="795416"/>
                    <a:pt x="945716" y="792224"/>
                  </a:cubicBezTo>
                  <a:close/>
                  <a:moveTo>
                    <a:pt x="1284072" y="1063228"/>
                  </a:moveTo>
                  <a:cubicBezTo>
                    <a:pt x="1327488" y="1000757"/>
                    <a:pt x="1338087" y="919816"/>
                    <a:pt x="1331157" y="845393"/>
                  </a:cubicBezTo>
                  <a:cubicBezTo>
                    <a:pt x="1311929" y="718956"/>
                    <a:pt x="1158921" y="676720"/>
                    <a:pt x="1049125" y="698856"/>
                  </a:cubicBezTo>
                  <a:cubicBezTo>
                    <a:pt x="1040972" y="702048"/>
                    <a:pt x="1033294" y="705986"/>
                    <a:pt x="1026024" y="710536"/>
                  </a:cubicBezTo>
                  <a:cubicBezTo>
                    <a:pt x="1022899" y="695733"/>
                    <a:pt x="1018754" y="681269"/>
                    <a:pt x="1015901" y="666059"/>
                  </a:cubicBezTo>
                  <a:cubicBezTo>
                    <a:pt x="1011552" y="651663"/>
                    <a:pt x="990083" y="656009"/>
                    <a:pt x="991849" y="671016"/>
                  </a:cubicBezTo>
                  <a:cubicBezTo>
                    <a:pt x="995042" y="689078"/>
                    <a:pt x="1004215" y="705443"/>
                    <a:pt x="1008427" y="723302"/>
                  </a:cubicBezTo>
                  <a:cubicBezTo>
                    <a:pt x="998983" y="731111"/>
                    <a:pt x="990218" y="739870"/>
                    <a:pt x="981929" y="749173"/>
                  </a:cubicBezTo>
                  <a:cubicBezTo>
                    <a:pt x="969224" y="742383"/>
                    <a:pt x="957742" y="734098"/>
                    <a:pt x="945716" y="725950"/>
                  </a:cubicBezTo>
                  <a:cubicBezTo>
                    <a:pt x="938853" y="720789"/>
                    <a:pt x="927711" y="714814"/>
                    <a:pt x="921868" y="724456"/>
                  </a:cubicBezTo>
                  <a:cubicBezTo>
                    <a:pt x="911948" y="741160"/>
                    <a:pt x="955228" y="753519"/>
                    <a:pt x="966167" y="761260"/>
                  </a:cubicBezTo>
                  <a:cubicBezTo>
                    <a:pt x="967254" y="761871"/>
                    <a:pt x="968612" y="762550"/>
                    <a:pt x="970039" y="763229"/>
                  </a:cubicBezTo>
                  <a:cubicBezTo>
                    <a:pt x="957877" y="778304"/>
                    <a:pt x="946599" y="794126"/>
                    <a:pt x="935320" y="809200"/>
                  </a:cubicBezTo>
                  <a:cubicBezTo>
                    <a:pt x="910317" y="848584"/>
                    <a:pt x="899990" y="896049"/>
                    <a:pt x="903183" y="942699"/>
                  </a:cubicBezTo>
                  <a:cubicBezTo>
                    <a:pt x="901757" y="946773"/>
                    <a:pt x="902300" y="951391"/>
                    <a:pt x="904338" y="955193"/>
                  </a:cubicBezTo>
                  <a:cubicBezTo>
                    <a:pt x="904338" y="955193"/>
                    <a:pt x="904338" y="955193"/>
                    <a:pt x="904338" y="955261"/>
                  </a:cubicBezTo>
                  <a:cubicBezTo>
                    <a:pt x="908483" y="989485"/>
                    <a:pt x="919829" y="1022894"/>
                    <a:pt x="937970" y="1051753"/>
                  </a:cubicBezTo>
                  <a:cubicBezTo>
                    <a:pt x="958217" y="1084958"/>
                    <a:pt x="989063" y="1107977"/>
                    <a:pt x="1023171" y="1125496"/>
                  </a:cubicBezTo>
                  <a:cubicBezTo>
                    <a:pt x="1046815" y="1140843"/>
                    <a:pt x="1074672" y="1147633"/>
                    <a:pt x="1102528" y="1149738"/>
                  </a:cubicBezTo>
                  <a:cubicBezTo>
                    <a:pt x="1173800" y="1158430"/>
                    <a:pt x="1240181" y="1116126"/>
                    <a:pt x="1284072" y="1063228"/>
                  </a:cubicBezTo>
                  <a:close/>
                  <a:moveTo>
                    <a:pt x="1383745" y="1025406"/>
                  </a:moveTo>
                  <a:cubicBezTo>
                    <a:pt x="1383405" y="1020924"/>
                    <a:pt x="1382861" y="1016239"/>
                    <a:pt x="1380076" y="1012572"/>
                  </a:cubicBezTo>
                  <a:cubicBezTo>
                    <a:pt x="1377154" y="1008566"/>
                    <a:pt x="1370631" y="1011214"/>
                    <a:pt x="1370767" y="1015899"/>
                  </a:cubicBezTo>
                  <a:cubicBezTo>
                    <a:pt x="1362139" y="1059562"/>
                    <a:pt x="1361119" y="1104175"/>
                    <a:pt x="1354665" y="1148176"/>
                  </a:cubicBezTo>
                  <a:cubicBezTo>
                    <a:pt x="1354665" y="1159992"/>
                    <a:pt x="1346172" y="1174659"/>
                    <a:pt x="1354937" y="1184641"/>
                  </a:cubicBezTo>
                  <a:cubicBezTo>
                    <a:pt x="1363226" y="1193400"/>
                    <a:pt x="1378649" y="1186746"/>
                    <a:pt x="1378513" y="1174862"/>
                  </a:cubicBezTo>
                  <a:cubicBezTo>
                    <a:pt x="1378717" y="1166850"/>
                    <a:pt x="1378921" y="1158905"/>
                    <a:pt x="1379396" y="1150892"/>
                  </a:cubicBezTo>
                  <a:cubicBezTo>
                    <a:pt x="1382793" y="1109267"/>
                    <a:pt x="1383133" y="1067167"/>
                    <a:pt x="1383745" y="1025406"/>
                  </a:cubicBezTo>
                  <a:close/>
                  <a:moveTo>
                    <a:pt x="1628407" y="1263952"/>
                  </a:moveTo>
                  <a:cubicBezTo>
                    <a:pt x="1631261" y="1248402"/>
                    <a:pt x="1614547" y="1238964"/>
                    <a:pt x="1601502" y="1246094"/>
                  </a:cubicBezTo>
                  <a:cubicBezTo>
                    <a:pt x="1525881" y="1281743"/>
                    <a:pt x="1452911" y="1299602"/>
                    <a:pt x="1380687" y="1296750"/>
                  </a:cubicBezTo>
                  <a:cubicBezTo>
                    <a:pt x="1377562" y="1296614"/>
                    <a:pt x="1374436" y="1296478"/>
                    <a:pt x="1371243" y="1296275"/>
                  </a:cubicBezTo>
                  <a:cubicBezTo>
                    <a:pt x="1370360" y="1296275"/>
                    <a:pt x="1369476" y="1296139"/>
                    <a:pt x="1368525" y="1296071"/>
                  </a:cubicBezTo>
                  <a:cubicBezTo>
                    <a:pt x="1366963" y="1295935"/>
                    <a:pt x="1365400" y="1295867"/>
                    <a:pt x="1363837" y="1295731"/>
                  </a:cubicBezTo>
                  <a:cubicBezTo>
                    <a:pt x="1358606" y="1295256"/>
                    <a:pt x="1353374" y="1294781"/>
                    <a:pt x="1348210" y="1294102"/>
                  </a:cubicBezTo>
                  <a:cubicBezTo>
                    <a:pt x="1346172" y="1293830"/>
                    <a:pt x="1344066" y="1293558"/>
                    <a:pt x="1342028" y="1293287"/>
                  </a:cubicBezTo>
                  <a:cubicBezTo>
                    <a:pt x="1337136" y="1292608"/>
                    <a:pt x="1332312" y="1291793"/>
                    <a:pt x="1327420" y="1290910"/>
                  </a:cubicBezTo>
                  <a:cubicBezTo>
                    <a:pt x="1323071" y="1290095"/>
                    <a:pt x="1318723" y="1289280"/>
                    <a:pt x="1314443" y="1288262"/>
                  </a:cubicBezTo>
                  <a:cubicBezTo>
                    <a:pt x="1312200" y="1287787"/>
                    <a:pt x="1309958" y="1287243"/>
                    <a:pt x="1307716" y="1286700"/>
                  </a:cubicBezTo>
                  <a:cubicBezTo>
                    <a:pt x="1305474" y="1286157"/>
                    <a:pt x="1303232" y="1285614"/>
                    <a:pt x="1300990" y="1285003"/>
                  </a:cubicBezTo>
                  <a:cubicBezTo>
                    <a:pt x="1300786" y="1285003"/>
                    <a:pt x="1300514" y="1284935"/>
                    <a:pt x="1300310" y="1284799"/>
                  </a:cubicBezTo>
                  <a:cubicBezTo>
                    <a:pt x="1296234" y="1283712"/>
                    <a:pt x="1292089" y="1282626"/>
                    <a:pt x="1288013" y="1281404"/>
                  </a:cubicBezTo>
                  <a:cubicBezTo>
                    <a:pt x="1287537" y="1281336"/>
                    <a:pt x="1287130" y="1281200"/>
                    <a:pt x="1286654" y="1280996"/>
                  </a:cubicBezTo>
                  <a:cubicBezTo>
                    <a:pt x="1280131" y="1279095"/>
                    <a:pt x="1273677" y="1276990"/>
                    <a:pt x="1267154" y="1274681"/>
                  </a:cubicBezTo>
                  <a:cubicBezTo>
                    <a:pt x="1264912" y="1273934"/>
                    <a:pt x="1262670" y="1273119"/>
                    <a:pt x="1260428" y="1272237"/>
                  </a:cubicBezTo>
                  <a:cubicBezTo>
                    <a:pt x="1258390" y="1271490"/>
                    <a:pt x="1256419" y="1270743"/>
                    <a:pt x="1254381" y="1269928"/>
                  </a:cubicBezTo>
                  <a:cubicBezTo>
                    <a:pt x="1249625" y="1268094"/>
                    <a:pt x="1244869" y="1266125"/>
                    <a:pt x="1240045" y="1264088"/>
                  </a:cubicBezTo>
                  <a:cubicBezTo>
                    <a:pt x="1237803" y="1263138"/>
                    <a:pt x="1235561" y="1262119"/>
                    <a:pt x="1233319" y="1261168"/>
                  </a:cubicBezTo>
                  <a:cubicBezTo>
                    <a:pt x="1228834" y="1259131"/>
                    <a:pt x="1224282" y="1257026"/>
                    <a:pt x="1219798" y="1254853"/>
                  </a:cubicBezTo>
                  <a:cubicBezTo>
                    <a:pt x="1217556" y="1253767"/>
                    <a:pt x="1215314" y="1252612"/>
                    <a:pt x="1213004" y="1251458"/>
                  </a:cubicBezTo>
                  <a:cubicBezTo>
                    <a:pt x="1211305" y="1250575"/>
                    <a:pt x="1209606" y="1249760"/>
                    <a:pt x="1207908" y="1248810"/>
                  </a:cubicBezTo>
                  <a:cubicBezTo>
                    <a:pt x="1205054" y="1247384"/>
                    <a:pt x="1202269" y="1245890"/>
                    <a:pt x="1199415" y="1244328"/>
                  </a:cubicBezTo>
                  <a:cubicBezTo>
                    <a:pt x="1197173" y="1243106"/>
                    <a:pt x="1194931" y="1241884"/>
                    <a:pt x="1192621" y="1240593"/>
                  </a:cubicBezTo>
                  <a:cubicBezTo>
                    <a:pt x="1188136" y="1238081"/>
                    <a:pt x="1183652" y="1235433"/>
                    <a:pt x="1179168" y="1232717"/>
                  </a:cubicBezTo>
                  <a:cubicBezTo>
                    <a:pt x="1179168" y="1232717"/>
                    <a:pt x="1179100" y="1232717"/>
                    <a:pt x="1179032" y="1232649"/>
                  </a:cubicBezTo>
                  <a:lnTo>
                    <a:pt x="1179032" y="1232649"/>
                  </a:lnTo>
                  <a:cubicBezTo>
                    <a:pt x="1178556" y="1232377"/>
                    <a:pt x="1178081" y="1232105"/>
                    <a:pt x="1177605" y="1231766"/>
                  </a:cubicBezTo>
                  <a:cubicBezTo>
                    <a:pt x="1177537" y="1231766"/>
                    <a:pt x="1177537" y="1231698"/>
                    <a:pt x="1177469" y="1231698"/>
                  </a:cubicBezTo>
                  <a:cubicBezTo>
                    <a:pt x="1177401" y="1231698"/>
                    <a:pt x="1177334" y="1231630"/>
                    <a:pt x="1177266" y="1231630"/>
                  </a:cubicBezTo>
                  <a:cubicBezTo>
                    <a:pt x="1176994" y="1231494"/>
                    <a:pt x="1176654" y="1231359"/>
                    <a:pt x="1176314" y="1231223"/>
                  </a:cubicBezTo>
                  <a:cubicBezTo>
                    <a:pt x="1176043" y="1231087"/>
                    <a:pt x="1175839" y="1231019"/>
                    <a:pt x="1175567" y="1231019"/>
                  </a:cubicBezTo>
                  <a:cubicBezTo>
                    <a:pt x="1175295" y="1230883"/>
                    <a:pt x="1175024" y="1230815"/>
                    <a:pt x="1174752" y="1230815"/>
                  </a:cubicBezTo>
                  <a:cubicBezTo>
                    <a:pt x="1173868" y="1230612"/>
                    <a:pt x="1172985" y="1230612"/>
                    <a:pt x="1172102" y="1230679"/>
                  </a:cubicBezTo>
                  <a:cubicBezTo>
                    <a:pt x="1171830" y="1230679"/>
                    <a:pt x="1171490" y="1230747"/>
                    <a:pt x="1171219" y="1230815"/>
                  </a:cubicBezTo>
                  <a:lnTo>
                    <a:pt x="1171219" y="1230815"/>
                  </a:lnTo>
                  <a:cubicBezTo>
                    <a:pt x="1166531" y="1227692"/>
                    <a:pt x="1161843" y="1224636"/>
                    <a:pt x="1157019" y="1221648"/>
                  </a:cubicBezTo>
                  <a:cubicBezTo>
                    <a:pt x="1155999" y="1221037"/>
                    <a:pt x="1155048" y="1220426"/>
                    <a:pt x="1154029" y="1219883"/>
                  </a:cubicBezTo>
                  <a:cubicBezTo>
                    <a:pt x="1151651" y="1218389"/>
                    <a:pt x="1149205" y="1216963"/>
                    <a:pt x="1146759" y="1215605"/>
                  </a:cubicBezTo>
                  <a:cubicBezTo>
                    <a:pt x="1145672" y="1214994"/>
                    <a:pt x="1144653" y="1214450"/>
                    <a:pt x="1143566" y="1213839"/>
                  </a:cubicBezTo>
                  <a:cubicBezTo>
                    <a:pt x="1137247" y="1210444"/>
                    <a:pt x="1130725" y="1207321"/>
                    <a:pt x="1123998" y="1204740"/>
                  </a:cubicBezTo>
                  <a:cubicBezTo>
                    <a:pt x="1119650" y="1202296"/>
                    <a:pt x="1115641" y="1201209"/>
                    <a:pt x="1112108" y="1201209"/>
                  </a:cubicBezTo>
                  <a:cubicBezTo>
                    <a:pt x="1111497" y="1201209"/>
                    <a:pt x="1110953" y="1201209"/>
                    <a:pt x="1110410" y="1201277"/>
                  </a:cubicBezTo>
                  <a:cubicBezTo>
                    <a:pt x="1109934" y="1201345"/>
                    <a:pt x="1109391" y="1201413"/>
                    <a:pt x="1108915" y="1201481"/>
                  </a:cubicBezTo>
                  <a:cubicBezTo>
                    <a:pt x="1108575" y="1201549"/>
                    <a:pt x="1108167" y="1201684"/>
                    <a:pt x="1107828" y="1201752"/>
                  </a:cubicBezTo>
                  <a:cubicBezTo>
                    <a:pt x="1107556" y="1201820"/>
                    <a:pt x="1107216" y="1201888"/>
                    <a:pt x="1106945" y="1202024"/>
                  </a:cubicBezTo>
                  <a:cubicBezTo>
                    <a:pt x="1106605" y="1202092"/>
                    <a:pt x="1106265" y="1202228"/>
                    <a:pt x="1105993" y="1202364"/>
                  </a:cubicBezTo>
                  <a:cubicBezTo>
                    <a:pt x="1105450" y="1202567"/>
                    <a:pt x="1104906" y="1202839"/>
                    <a:pt x="1104431" y="1203111"/>
                  </a:cubicBezTo>
                  <a:cubicBezTo>
                    <a:pt x="1103955" y="1203314"/>
                    <a:pt x="1103547" y="1203586"/>
                    <a:pt x="1103140" y="1203857"/>
                  </a:cubicBezTo>
                  <a:cubicBezTo>
                    <a:pt x="1103072" y="1203857"/>
                    <a:pt x="1103072" y="1203925"/>
                    <a:pt x="1103004" y="1203925"/>
                  </a:cubicBezTo>
                  <a:cubicBezTo>
                    <a:pt x="1102324" y="1204401"/>
                    <a:pt x="1101645" y="1204944"/>
                    <a:pt x="1101101" y="1205555"/>
                  </a:cubicBezTo>
                  <a:cubicBezTo>
                    <a:pt x="1100966" y="1205691"/>
                    <a:pt x="1100898" y="1205759"/>
                    <a:pt x="1100830" y="1205827"/>
                  </a:cubicBezTo>
                  <a:cubicBezTo>
                    <a:pt x="1100490" y="1206098"/>
                    <a:pt x="1100218" y="1206438"/>
                    <a:pt x="1100014" y="1206777"/>
                  </a:cubicBezTo>
                  <a:cubicBezTo>
                    <a:pt x="1099743" y="1207117"/>
                    <a:pt x="1099539" y="1207388"/>
                    <a:pt x="1099267" y="1207728"/>
                  </a:cubicBezTo>
                  <a:cubicBezTo>
                    <a:pt x="1099199" y="1207864"/>
                    <a:pt x="1099063" y="1207932"/>
                    <a:pt x="1099063" y="1208135"/>
                  </a:cubicBezTo>
                  <a:cubicBezTo>
                    <a:pt x="1098859" y="1208407"/>
                    <a:pt x="1098655" y="1208747"/>
                    <a:pt x="1098520" y="1209086"/>
                  </a:cubicBezTo>
                  <a:cubicBezTo>
                    <a:pt x="1098520" y="1209086"/>
                    <a:pt x="1098520" y="1209154"/>
                    <a:pt x="1098452" y="1209154"/>
                  </a:cubicBezTo>
                  <a:cubicBezTo>
                    <a:pt x="1098248" y="1209561"/>
                    <a:pt x="1098044" y="1209969"/>
                    <a:pt x="1097908" y="1210444"/>
                  </a:cubicBezTo>
                  <a:cubicBezTo>
                    <a:pt x="1097704" y="1210919"/>
                    <a:pt x="1097568" y="1211327"/>
                    <a:pt x="1097433" y="1211802"/>
                  </a:cubicBezTo>
                  <a:cubicBezTo>
                    <a:pt x="1097297" y="1212210"/>
                    <a:pt x="1097161" y="1212685"/>
                    <a:pt x="1097093" y="1213092"/>
                  </a:cubicBezTo>
                  <a:cubicBezTo>
                    <a:pt x="1096345" y="1213839"/>
                    <a:pt x="1095598" y="1214654"/>
                    <a:pt x="1094987" y="1215537"/>
                  </a:cubicBezTo>
                  <a:cubicBezTo>
                    <a:pt x="1094443" y="1216352"/>
                    <a:pt x="1093900" y="1217235"/>
                    <a:pt x="1093492" y="1218185"/>
                  </a:cubicBezTo>
                  <a:cubicBezTo>
                    <a:pt x="1093492" y="1218185"/>
                    <a:pt x="1093424" y="1218253"/>
                    <a:pt x="1093424" y="1218321"/>
                  </a:cubicBezTo>
                  <a:cubicBezTo>
                    <a:pt x="1093016" y="1219204"/>
                    <a:pt x="1092676" y="1220222"/>
                    <a:pt x="1092473" y="1221241"/>
                  </a:cubicBezTo>
                  <a:cubicBezTo>
                    <a:pt x="1091997" y="1223210"/>
                    <a:pt x="1091997" y="1225247"/>
                    <a:pt x="1092473" y="1227284"/>
                  </a:cubicBezTo>
                  <a:cubicBezTo>
                    <a:pt x="1092541" y="1227624"/>
                    <a:pt x="1092676" y="1227963"/>
                    <a:pt x="1092744" y="1228303"/>
                  </a:cubicBezTo>
                  <a:cubicBezTo>
                    <a:pt x="1096957" y="1242766"/>
                    <a:pt x="1101101" y="1257298"/>
                    <a:pt x="1106401" y="1271354"/>
                  </a:cubicBezTo>
                  <a:cubicBezTo>
                    <a:pt x="1122503" y="1318479"/>
                    <a:pt x="1147642" y="1364382"/>
                    <a:pt x="1186166" y="1396772"/>
                  </a:cubicBezTo>
                  <a:cubicBezTo>
                    <a:pt x="1196765" y="1406890"/>
                    <a:pt x="1208451" y="1416668"/>
                    <a:pt x="1220953" y="1425767"/>
                  </a:cubicBezTo>
                  <a:cubicBezTo>
                    <a:pt x="1221293" y="1426514"/>
                    <a:pt x="1221836" y="1427261"/>
                    <a:pt x="1222652" y="1427872"/>
                  </a:cubicBezTo>
                  <a:cubicBezTo>
                    <a:pt x="1223127" y="1428348"/>
                    <a:pt x="1223942" y="1428483"/>
                    <a:pt x="1224554" y="1428348"/>
                  </a:cubicBezTo>
                  <a:cubicBezTo>
                    <a:pt x="1267562" y="1458769"/>
                    <a:pt x="1319742" y="1480905"/>
                    <a:pt x="1370564" y="1480973"/>
                  </a:cubicBezTo>
                  <a:cubicBezTo>
                    <a:pt x="1444621" y="1486134"/>
                    <a:pt x="1511002" y="1439552"/>
                    <a:pt x="1553330" y="1382105"/>
                  </a:cubicBezTo>
                  <a:cubicBezTo>
                    <a:pt x="1582750" y="1346388"/>
                    <a:pt x="1612713" y="1307954"/>
                    <a:pt x="1628407" y="1263952"/>
                  </a:cubicBezTo>
                  <a:close/>
                  <a:moveTo>
                    <a:pt x="1978586" y="881246"/>
                  </a:moveTo>
                  <a:cubicBezTo>
                    <a:pt x="1978586" y="873777"/>
                    <a:pt x="1972063" y="866715"/>
                    <a:pt x="1964386" y="867054"/>
                  </a:cubicBezTo>
                  <a:cubicBezTo>
                    <a:pt x="1950797" y="867665"/>
                    <a:pt x="1937141" y="868412"/>
                    <a:pt x="1923552" y="867937"/>
                  </a:cubicBezTo>
                  <a:cubicBezTo>
                    <a:pt x="1921446" y="867054"/>
                    <a:pt x="1919068" y="866715"/>
                    <a:pt x="1916690" y="866850"/>
                  </a:cubicBezTo>
                  <a:cubicBezTo>
                    <a:pt x="1914244" y="850350"/>
                    <a:pt x="1910982" y="833985"/>
                    <a:pt x="1905819" y="818299"/>
                  </a:cubicBezTo>
                  <a:cubicBezTo>
                    <a:pt x="1908740" y="817281"/>
                    <a:pt x="1911390" y="816398"/>
                    <a:pt x="1913632" y="816058"/>
                  </a:cubicBezTo>
                  <a:cubicBezTo>
                    <a:pt x="1921989" y="813818"/>
                    <a:pt x="1930414" y="811984"/>
                    <a:pt x="1938703" y="809743"/>
                  </a:cubicBezTo>
                  <a:cubicBezTo>
                    <a:pt x="1954670" y="804718"/>
                    <a:pt x="1946517" y="781156"/>
                    <a:pt x="1930890" y="787131"/>
                  </a:cubicBezTo>
                  <a:cubicBezTo>
                    <a:pt x="1920155" y="791409"/>
                    <a:pt x="1909352" y="795416"/>
                    <a:pt x="1898889" y="800101"/>
                  </a:cubicBezTo>
                  <a:cubicBezTo>
                    <a:pt x="1897394" y="796842"/>
                    <a:pt x="1895831" y="793582"/>
                    <a:pt x="1894133" y="790391"/>
                  </a:cubicBezTo>
                  <a:cubicBezTo>
                    <a:pt x="1889920" y="783193"/>
                    <a:pt x="1885232" y="776335"/>
                    <a:pt x="1880000" y="769884"/>
                  </a:cubicBezTo>
                  <a:cubicBezTo>
                    <a:pt x="1892298" y="762754"/>
                    <a:pt x="1902150" y="750599"/>
                    <a:pt x="1913089" y="741907"/>
                  </a:cubicBezTo>
                  <a:cubicBezTo>
                    <a:pt x="1921785" y="733963"/>
                    <a:pt x="1913904" y="718481"/>
                    <a:pt x="1902422" y="720450"/>
                  </a:cubicBezTo>
                  <a:cubicBezTo>
                    <a:pt x="1890668" y="724320"/>
                    <a:pt x="1885164" y="737018"/>
                    <a:pt x="1875788" y="745574"/>
                  </a:cubicBezTo>
                  <a:cubicBezTo>
                    <a:pt x="1873886" y="747883"/>
                    <a:pt x="1870488" y="751889"/>
                    <a:pt x="1867771" y="756235"/>
                  </a:cubicBezTo>
                  <a:cubicBezTo>
                    <a:pt x="1841409" y="729753"/>
                    <a:pt x="1806554" y="711962"/>
                    <a:pt x="1769050" y="707616"/>
                  </a:cubicBezTo>
                  <a:cubicBezTo>
                    <a:pt x="1730390" y="704560"/>
                    <a:pt x="1685548" y="700011"/>
                    <a:pt x="1650081" y="719907"/>
                  </a:cubicBezTo>
                  <a:cubicBezTo>
                    <a:pt x="1605646" y="731993"/>
                    <a:pt x="1571403" y="763297"/>
                    <a:pt x="1539198" y="794669"/>
                  </a:cubicBezTo>
                  <a:cubicBezTo>
                    <a:pt x="1482806" y="853745"/>
                    <a:pt x="1463917" y="946773"/>
                    <a:pt x="1489260" y="1023912"/>
                  </a:cubicBezTo>
                  <a:cubicBezTo>
                    <a:pt x="1520989" y="1106823"/>
                    <a:pt x="1593417" y="1168344"/>
                    <a:pt x="1683713" y="1172893"/>
                  </a:cubicBezTo>
                  <a:cubicBezTo>
                    <a:pt x="1730933" y="1177850"/>
                    <a:pt x="1776455" y="1160127"/>
                    <a:pt x="1817629" y="1138670"/>
                  </a:cubicBezTo>
                  <a:cubicBezTo>
                    <a:pt x="1844262" y="1123595"/>
                    <a:pt x="1864441" y="1099150"/>
                    <a:pt x="1883737" y="1075859"/>
                  </a:cubicBezTo>
                  <a:cubicBezTo>
                    <a:pt x="1918388" y="1025678"/>
                    <a:pt x="1925115" y="961848"/>
                    <a:pt x="1921242" y="902296"/>
                  </a:cubicBezTo>
                  <a:cubicBezTo>
                    <a:pt x="1920970" y="899852"/>
                    <a:pt x="1920630" y="897475"/>
                    <a:pt x="1920359" y="895031"/>
                  </a:cubicBezTo>
                  <a:cubicBezTo>
                    <a:pt x="1926338" y="895642"/>
                    <a:pt x="1932792" y="895166"/>
                    <a:pt x="1938295" y="895710"/>
                  </a:cubicBezTo>
                  <a:cubicBezTo>
                    <a:pt x="1952088" y="894487"/>
                    <a:pt x="1977295" y="901482"/>
                    <a:pt x="1978586" y="881246"/>
                  </a:cubicBezTo>
                  <a:close/>
                  <a:moveTo>
                    <a:pt x="2733433" y="1033622"/>
                  </a:moveTo>
                  <a:cubicBezTo>
                    <a:pt x="2771141" y="1113274"/>
                    <a:pt x="2779634" y="1204401"/>
                    <a:pt x="2771481" y="1291725"/>
                  </a:cubicBezTo>
                  <a:cubicBezTo>
                    <a:pt x="2766997" y="1324658"/>
                    <a:pt x="2753612" y="1356641"/>
                    <a:pt x="2734928" y="1384278"/>
                  </a:cubicBezTo>
                  <a:cubicBezTo>
                    <a:pt x="2698442" y="1442743"/>
                    <a:pt x="2644903" y="1488171"/>
                    <a:pt x="2583483" y="1518931"/>
                  </a:cubicBezTo>
                  <a:cubicBezTo>
                    <a:pt x="2568671" y="1526469"/>
                    <a:pt x="2553996" y="1534210"/>
                    <a:pt x="2539048" y="1541679"/>
                  </a:cubicBezTo>
                  <a:cubicBezTo>
                    <a:pt x="2534224" y="1544192"/>
                    <a:pt x="2529128" y="1547044"/>
                    <a:pt x="2526547" y="1552204"/>
                  </a:cubicBezTo>
                  <a:cubicBezTo>
                    <a:pt x="2520703" y="1564766"/>
                    <a:pt x="2522742" y="1579569"/>
                    <a:pt x="2522062" y="1593082"/>
                  </a:cubicBezTo>
                  <a:cubicBezTo>
                    <a:pt x="2522470" y="1604694"/>
                    <a:pt x="2522470" y="1616170"/>
                    <a:pt x="2522062" y="1627374"/>
                  </a:cubicBezTo>
                  <a:cubicBezTo>
                    <a:pt x="2521994" y="1630090"/>
                    <a:pt x="2521858" y="1632874"/>
                    <a:pt x="2521723" y="1635590"/>
                  </a:cubicBezTo>
                  <a:cubicBezTo>
                    <a:pt x="2521655" y="1637899"/>
                    <a:pt x="2521519" y="1640140"/>
                    <a:pt x="2521315" y="1642449"/>
                  </a:cubicBezTo>
                  <a:cubicBezTo>
                    <a:pt x="2521247" y="1644214"/>
                    <a:pt x="2521111" y="1646047"/>
                    <a:pt x="2520975" y="1647745"/>
                  </a:cubicBezTo>
                  <a:cubicBezTo>
                    <a:pt x="2520907" y="1648696"/>
                    <a:pt x="2520839" y="1649714"/>
                    <a:pt x="2520771" y="1650665"/>
                  </a:cubicBezTo>
                  <a:cubicBezTo>
                    <a:pt x="2520703" y="1651616"/>
                    <a:pt x="2520636" y="1652634"/>
                    <a:pt x="2520567" y="1653585"/>
                  </a:cubicBezTo>
                  <a:cubicBezTo>
                    <a:pt x="2520364" y="1656029"/>
                    <a:pt x="2520092" y="1658474"/>
                    <a:pt x="2519888" y="1660850"/>
                  </a:cubicBezTo>
                  <a:cubicBezTo>
                    <a:pt x="2519684" y="1662616"/>
                    <a:pt x="2519548" y="1664382"/>
                    <a:pt x="2519345" y="1666079"/>
                  </a:cubicBezTo>
                  <a:cubicBezTo>
                    <a:pt x="2519277" y="1667098"/>
                    <a:pt x="2519141" y="1668116"/>
                    <a:pt x="2519005" y="1669067"/>
                  </a:cubicBezTo>
                  <a:cubicBezTo>
                    <a:pt x="2518869" y="1670425"/>
                    <a:pt x="2518665" y="1671851"/>
                    <a:pt x="2518529" y="1673209"/>
                  </a:cubicBezTo>
                  <a:cubicBezTo>
                    <a:pt x="2518325" y="1674771"/>
                    <a:pt x="2518122" y="1676265"/>
                    <a:pt x="2517918" y="1677759"/>
                  </a:cubicBezTo>
                  <a:cubicBezTo>
                    <a:pt x="2517714" y="1679117"/>
                    <a:pt x="2517510" y="1680475"/>
                    <a:pt x="2517374" y="1681765"/>
                  </a:cubicBezTo>
                  <a:cubicBezTo>
                    <a:pt x="2517170" y="1682851"/>
                    <a:pt x="2517035" y="1684006"/>
                    <a:pt x="2516899" y="1685092"/>
                  </a:cubicBezTo>
                  <a:cubicBezTo>
                    <a:pt x="2516627" y="1686858"/>
                    <a:pt x="2516355" y="1688691"/>
                    <a:pt x="2516015" y="1690457"/>
                  </a:cubicBezTo>
                  <a:cubicBezTo>
                    <a:pt x="2516015" y="1690728"/>
                    <a:pt x="2515947" y="1691000"/>
                    <a:pt x="2515879" y="1691271"/>
                  </a:cubicBezTo>
                  <a:cubicBezTo>
                    <a:pt x="2515472" y="1693716"/>
                    <a:pt x="2515064" y="1696093"/>
                    <a:pt x="2514588" y="1698469"/>
                  </a:cubicBezTo>
                  <a:cubicBezTo>
                    <a:pt x="2513230" y="1705803"/>
                    <a:pt x="2511735" y="1713001"/>
                    <a:pt x="2510036" y="1720131"/>
                  </a:cubicBezTo>
                  <a:cubicBezTo>
                    <a:pt x="2509561" y="1722236"/>
                    <a:pt x="2509017" y="1724273"/>
                    <a:pt x="2508542" y="1726378"/>
                  </a:cubicBezTo>
                  <a:cubicBezTo>
                    <a:pt x="2508338" y="1726989"/>
                    <a:pt x="2508202" y="1727600"/>
                    <a:pt x="2508066" y="1728211"/>
                  </a:cubicBezTo>
                  <a:cubicBezTo>
                    <a:pt x="2506979" y="1732625"/>
                    <a:pt x="2505756" y="1736971"/>
                    <a:pt x="2504465" y="1741249"/>
                  </a:cubicBezTo>
                  <a:cubicBezTo>
                    <a:pt x="2504057" y="1742607"/>
                    <a:pt x="2503718" y="1743897"/>
                    <a:pt x="2503310" y="1745187"/>
                  </a:cubicBezTo>
                  <a:cubicBezTo>
                    <a:pt x="2502766" y="1747088"/>
                    <a:pt x="2502155" y="1748990"/>
                    <a:pt x="2501544" y="1750891"/>
                  </a:cubicBezTo>
                  <a:cubicBezTo>
                    <a:pt x="2500117" y="1755373"/>
                    <a:pt x="2498622" y="1759718"/>
                    <a:pt x="2497059" y="1764132"/>
                  </a:cubicBezTo>
                  <a:cubicBezTo>
                    <a:pt x="2496652" y="1765355"/>
                    <a:pt x="2496176" y="1766577"/>
                    <a:pt x="2495700" y="1767799"/>
                  </a:cubicBezTo>
                  <a:cubicBezTo>
                    <a:pt x="2495021" y="1769633"/>
                    <a:pt x="2494342" y="1771466"/>
                    <a:pt x="2493594" y="1773299"/>
                  </a:cubicBezTo>
                  <a:cubicBezTo>
                    <a:pt x="2492915" y="1775133"/>
                    <a:pt x="2492167" y="1776966"/>
                    <a:pt x="2491420" y="1778732"/>
                  </a:cubicBezTo>
                  <a:cubicBezTo>
                    <a:pt x="2490808" y="1780293"/>
                    <a:pt x="2490197" y="1781855"/>
                    <a:pt x="2489517" y="1783349"/>
                  </a:cubicBezTo>
                  <a:cubicBezTo>
                    <a:pt x="2488838" y="1785047"/>
                    <a:pt x="2488091" y="1786744"/>
                    <a:pt x="2487343" y="1788442"/>
                  </a:cubicBezTo>
                  <a:cubicBezTo>
                    <a:pt x="2486732" y="1789936"/>
                    <a:pt x="2486053" y="1791430"/>
                    <a:pt x="2485373" y="1792924"/>
                  </a:cubicBezTo>
                  <a:cubicBezTo>
                    <a:pt x="2484762" y="1794282"/>
                    <a:pt x="2484218" y="1795572"/>
                    <a:pt x="2483606" y="1796862"/>
                  </a:cubicBezTo>
                  <a:cubicBezTo>
                    <a:pt x="2482452" y="1799374"/>
                    <a:pt x="2481296" y="1801819"/>
                    <a:pt x="2480005" y="1804263"/>
                  </a:cubicBezTo>
                  <a:cubicBezTo>
                    <a:pt x="2479054" y="1806301"/>
                    <a:pt x="2478035" y="1808270"/>
                    <a:pt x="2477084" y="1810239"/>
                  </a:cubicBezTo>
                  <a:cubicBezTo>
                    <a:pt x="2476201" y="1812072"/>
                    <a:pt x="2475249" y="1813838"/>
                    <a:pt x="2474230" y="1815671"/>
                  </a:cubicBezTo>
                  <a:cubicBezTo>
                    <a:pt x="2473279" y="1817573"/>
                    <a:pt x="2472260" y="1819406"/>
                    <a:pt x="2471241" y="1821239"/>
                  </a:cubicBezTo>
                  <a:cubicBezTo>
                    <a:pt x="2463495" y="1835363"/>
                    <a:pt x="2454866" y="1849012"/>
                    <a:pt x="2445354" y="1862186"/>
                  </a:cubicBezTo>
                  <a:cubicBezTo>
                    <a:pt x="2444267" y="1863747"/>
                    <a:pt x="2443112" y="1865241"/>
                    <a:pt x="2442025" y="1866735"/>
                  </a:cubicBezTo>
                  <a:cubicBezTo>
                    <a:pt x="2436998" y="1873525"/>
                    <a:pt x="2431698" y="1880180"/>
                    <a:pt x="2426263" y="1886631"/>
                  </a:cubicBezTo>
                  <a:cubicBezTo>
                    <a:pt x="2424972" y="1888193"/>
                    <a:pt x="2423613" y="1889687"/>
                    <a:pt x="2422322" y="1891248"/>
                  </a:cubicBezTo>
                  <a:cubicBezTo>
                    <a:pt x="2422050" y="1891520"/>
                    <a:pt x="2421846" y="1891860"/>
                    <a:pt x="2421574" y="1892131"/>
                  </a:cubicBezTo>
                  <a:cubicBezTo>
                    <a:pt x="2420216" y="1893693"/>
                    <a:pt x="2418857" y="1895255"/>
                    <a:pt x="2417362" y="1896816"/>
                  </a:cubicBezTo>
                  <a:cubicBezTo>
                    <a:pt x="2401939" y="1913996"/>
                    <a:pt x="2384953" y="1930089"/>
                    <a:pt x="2366473" y="1945232"/>
                  </a:cubicBezTo>
                  <a:cubicBezTo>
                    <a:pt x="2364774" y="1946590"/>
                    <a:pt x="2363143" y="1947948"/>
                    <a:pt x="2361377" y="1949306"/>
                  </a:cubicBezTo>
                  <a:cubicBezTo>
                    <a:pt x="2358931" y="1951275"/>
                    <a:pt x="2356417" y="1953177"/>
                    <a:pt x="2353971" y="1955146"/>
                  </a:cubicBezTo>
                  <a:cubicBezTo>
                    <a:pt x="2352544" y="1956232"/>
                    <a:pt x="2351118" y="1957319"/>
                    <a:pt x="2349691" y="1958405"/>
                  </a:cubicBezTo>
                  <a:cubicBezTo>
                    <a:pt x="2347788" y="1959831"/>
                    <a:pt x="2345886" y="1961257"/>
                    <a:pt x="2343916" y="1962615"/>
                  </a:cubicBezTo>
                  <a:cubicBezTo>
                    <a:pt x="2342217" y="1963837"/>
                    <a:pt x="2340586" y="1965060"/>
                    <a:pt x="2338820" y="1966282"/>
                  </a:cubicBezTo>
                  <a:cubicBezTo>
                    <a:pt x="2329444" y="1972937"/>
                    <a:pt x="2319796" y="1979387"/>
                    <a:pt x="2309740" y="1985567"/>
                  </a:cubicBezTo>
                  <a:cubicBezTo>
                    <a:pt x="2307498" y="1986925"/>
                    <a:pt x="2305256" y="1988351"/>
                    <a:pt x="2302946" y="1989709"/>
                  </a:cubicBezTo>
                  <a:cubicBezTo>
                    <a:pt x="2298394" y="1992425"/>
                    <a:pt x="2293774" y="1995141"/>
                    <a:pt x="2289086" y="1997789"/>
                  </a:cubicBezTo>
                  <a:cubicBezTo>
                    <a:pt x="2286775" y="1999148"/>
                    <a:pt x="2284397" y="2000438"/>
                    <a:pt x="2282020" y="2001728"/>
                  </a:cubicBezTo>
                  <a:cubicBezTo>
                    <a:pt x="2277331" y="1999487"/>
                    <a:pt x="2271488" y="2001796"/>
                    <a:pt x="2272575" y="2006821"/>
                  </a:cubicBezTo>
                  <a:cubicBezTo>
                    <a:pt x="2269178" y="2008586"/>
                    <a:pt x="2265781" y="2010420"/>
                    <a:pt x="2262316" y="2012117"/>
                  </a:cubicBezTo>
                  <a:cubicBezTo>
                    <a:pt x="2261637" y="2012525"/>
                    <a:pt x="2260889" y="2012864"/>
                    <a:pt x="2260210" y="2013204"/>
                  </a:cubicBezTo>
                  <a:cubicBezTo>
                    <a:pt x="2256677" y="2014969"/>
                    <a:pt x="2253144" y="2016735"/>
                    <a:pt x="2249543" y="2018500"/>
                  </a:cubicBezTo>
                  <a:cubicBezTo>
                    <a:pt x="2203545" y="2040569"/>
                    <a:pt x="2154287" y="2059175"/>
                    <a:pt x="2103193" y="2064811"/>
                  </a:cubicBezTo>
                  <a:cubicBezTo>
                    <a:pt x="2052372" y="2068817"/>
                    <a:pt x="2000803" y="2072552"/>
                    <a:pt x="1949982" y="2066916"/>
                  </a:cubicBezTo>
                  <a:cubicBezTo>
                    <a:pt x="1893861" y="2056934"/>
                    <a:pt x="1841885" y="2030315"/>
                    <a:pt x="1791810" y="2004037"/>
                  </a:cubicBezTo>
                  <a:cubicBezTo>
                    <a:pt x="1772107" y="1993647"/>
                    <a:pt x="1754306" y="1978437"/>
                    <a:pt x="1733108" y="1971443"/>
                  </a:cubicBezTo>
                  <a:cubicBezTo>
                    <a:pt x="1715850" y="1969881"/>
                    <a:pt x="1704639" y="1987332"/>
                    <a:pt x="1693225" y="1997450"/>
                  </a:cubicBezTo>
                  <a:cubicBezTo>
                    <a:pt x="1624738" y="2075336"/>
                    <a:pt x="1531724" y="2111461"/>
                    <a:pt x="1432188" y="2131628"/>
                  </a:cubicBezTo>
                  <a:cubicBezTo>
                    <a:pt x="1345560" y="2146499"/>
                    <a:pt x="1254585" y="2144598"/>
                    <a:pt x="1166802" y="2144734"/>
                  </a:cubicBezTo>
                  <a:cubicBezTo>
                    <a:pt x="1114554" y="2143036"/>
                    <a:pt x="1060472" y="2133801"/>
                    <a:pt x="1008359" y="2124091"/>
                  </a:cubicBezTo>
                  <a:cubicBezTo>
                    <a:pt x="920781" y="2108405"/>
                    <a:pt x="835308" y="2074928"/>
                    <a:pt x="766278" y="2017753"/>
                  </a:cubicBezTo>
                  <a:cubicBezTo>
                    <a:pt x="713622" y="1968115"/>
                    <a:pt x="681010" y="1901366"/>
                    <a:pt x="648397" y="1837808"/>
                  </a:cubicBezTo>
                  <a:cubicBezTo>
                    <a:pt x="633449" y="1820900"/>
                    <a:pt x="612863" y="1838012"/>
                    <a:pt x="595062" y="1840999"/>
                  </a:cubicBezTo>
                  <a:cubicBezTo>
                    <a:pt x="544784" y="1853086"/>
                    <a:pt x="492468" y="1853222"/>
                    <a:pt x="440967" y="1852951"/>
                  </a:cubicBezTo>
                  <a:cubicBezTo>
                    <a:pt x="355630" y="1852204"/>
                    <a:pt x="269614" y="1825110"/>
                    <a:pt x="201875" y="1772552"/>
                  </a:cubicBezTo>
                  <a:cubicBezTo>
                    <a:pt x="144192" y="1724816"/>
                    <a:pt x="107095" y="1672870"/>
                    <a:pt x="102135" y="1596274"/>
                  </a:cubicBezTo>
                  <a:cubicBezTo>
                    <a:pt x="91128" y="1499171"/>
                    <a:pt x="153840" y="1412390"/>
                    <a:pt x="229256" y="1357863"/>
                  </a:cubicBezTo>
                  <a:cubicBezTo>
                    <a:pt x="248484" y="1346524"/>
                    <a:pt x="237070" y="1327714"/>
                    <a:pt x="223481" y="1317325"/>
                  </a:cubicBezTo>
                  <a:cubicBezTo>
                    <a:pt x="199973" y="1293830"/>
                    <a:pt x="172456" y="1275292"/>
                    <a:pt x="147113" y="1254106"/>
                  </a:cubicBezTo>
                  <a:cubicBezTo>
                    <a:pt x="107842" y="1215130"/>
                    <a:pt x="72172" y="1171128"/>
                    <a:pt x="44723" y="1122984"/>
                  </a:cubicBezTo>
                  <a:cubicBezTo>
                    <a:pt x="15847" y="1062210"/>
                    <a:pt x="-595" y="994238"/>
                    <a:pt x="16" y="926810"/>
                  </a:cubicBezTo>
                  <a:cubicBezTo>
                    <a:pt x="4161" y="851097"/>
                    <a:pt x="32901" y="775452"/>
                    <a:pt x="85081" y="719839"/>
                  </a:cubicBezTo>
                  <a:cubicBezTo>
                    <a:pt x="160430" y="633601"/>
                    <a:pt x="286940" y="581926"/>
                    <a:pt x="400812" y="580092"/>
                  </a:cubicBezTo>
                  <a:cubicBezTo>
                    <a:pt x="429281" y="578802"/>
                    <a:pt x="457137" y="590957"/>
                    <a:pt x="455167" y="549060"/>
                  </a:cubicBezTo>
                  <a:cubicBezTo>
                    <a:pt x="455507" y="468934"/>
                    <a:pt x="444568" y="386974"/>
                    <a:pt x="472696" y="309971"/>
                  </a:cubicBezTo>
                  <a:cubicBezTo>
                    <a:pt x="485062" y="276291"/>
                    <a:pt x="500757" y="243561"/>
                    <a:pt x="520732" y="213751"/>
                  </a:cubicBezTo>
                  <a:cubicBezTo>
                    <a:pt x="540979" y="186590"/>
                    <a:pt x="565846" y="163027"/>
                    <a:pt x="590645" y="140075"/>
                  </a:cubicBezTo>
                  <a:cubicBezTo>
                    <a:pt x="645068" y="95530"/>
                    <a:pt x="712671" y="71425"/>
                    <a:pt x="780682" y="56282"/>
                  </a:cubicBezTo>
                  <a:cubicBezTo>
                    <a:pt x="810033" y="50510"/>
                    <a:pt x="836939" y="50374"/>
                    <a:pt x="867513" y="47387"/>
                  </a:cubicBezTo>
                  <a:cubicBezTo>
                    <a:pt x="930700" y="39646"/>
                    <a:pt x="995178" y="40936"/>
                    <a:pt x="1056735" y="58523"/>
                  </a:cubicBezTo>
                  <a:cubicBezTo>
                    <a:pt x="1140033" y="71492"/>
                    <a:pt x="1202540" y="141366"/>
                    <a:pt x="1226185" y="219794"/>
                  </a:cubicBezTo>
                  <a:cubicBezTo>
                    <a:pt x="1224554" y="224684"/>
                    <a:pt x="1225437" y="228758"/>
                    <a:pt x="1227408" y="230999"/>
                  </a:cubicBezTo>
                  <a:cubicBezTo>
                    <a:pt x="1227679" y="231270"/>
                    <a:pt x="1228019" y="231542"/>
                    <a:pt x="1228291" y="231814"/>
                  </a:cubicBezTo>
                  <a:cubicBezTo>
                    <a:pt x="1229582" y="232696"/>
                    <a:pt x="1231077" y="232968"/>
                    <a:pt x="1232639" y="232425"/>
                  </a:cubicBezTo>
                  <a:cubicBezTo>
                    <a:pt x="1232843" y="232357"/>
                    <a:pt x="1233047" y="232289"/>
                    <a:pt x="1233183" y="232221"/>
                  </a:cubicBezTo>
                  <a:cubicBezTo>
                    <a:pt x="1233387" y="232153"/>
                    <a:pt x="1233590" y="232017"/>
                    <a:pt x="1233726" y="231949"/>
                  </a:cubicBezTo>
                  <a:cubicBezTo>
                    <a:pt x="1234270" y="231610"/>
                    <a:pt x="1234881" y="231202"/>
                    <a:pt x="1235425" y="230591"/>
                  </a:cubicBezTo>
                  <a:cubicBezTo>
                    <a:pt x="1235833" y="230727"/>
                    <a:pt x="1236308" y="230863"/>
                    <a:pt x="1236784" y="230931"/>
                  </a:cubicBezTo>
                  <a:cubicBezTo>
                    <a:pt x="1245888" y="231881"/>
                    <a:pt x="1252071" y="222986"/>
                    <a:pt x="1257642" y="217078"/>
                  </a:cubicBezTo>
                  <a:cubicBezTo>
                    <a:pt x="1281830" y="191003"/>
                    <a:pt x="1296981" y="158613"/>
                    <a:pt x="1317840" y="130161"/>
                  </a:cubicBezTo>
                  <a:cubicBezTo>
                    <a:pt x="1340329" y="102660"/>
                    <a:pt x="1366011" y="77536"/>
                    <a:pt x="1388636" y="49831"/>
                  </a:cubicBezTo>
                  <a:cubicBezTo>
                    <a:pt x="1390675" y="48269"/>
                    <a:pt x="1392645" y="46843"/>
                    <a:pt x="1394751" y="45349"/>
                  </a:cubicBezTo>
                  <a:cubicBezTo>
                    <a:pt x="1396790" y="43924"/>
                    <a:pt x="1398896" y="42430"/>
                    <a:pt x="1401002" y="41072"/>
                  </a:cubicBezTo>
                  <a:cubicBezTo>
                    <a:pt x="1403108" y="39713"/>
                    <a:pt x="1405214" y="38287"/>
                    <a:pt x="1407321" y="36929"/>
                  </a:cubicBezTo>
                  <a:cubicBezTo>
                    <a:pt x="1407457" y="36861"/>
                    <a:pt x="1407525" y="36794"/>
                    <a:pt x="1407660" y="36726"/>
                  </a:cubicBezTo>
                  <a:cubicBezTo>
                    <a:pt x="1409699" y="35436"/>
                    <a:pt x="1411737" y="34213"/>
                    <a:pt x="1413775" y="32991"/>
                  </a:cubicBezTo>
                  <a:cubicBezTo>
                    <a:pt x="1415746" y="31837"/>
                    <a:pt x="1417784" y="30682"/>
                    <a:pt x="1419754" y="29596"/>
                  </a:cubicBezTo>
                  <a:cubicBezTo>
                    <a:pt x="1421861" y="28374"/>
                    <a:pt x="1424035" y="27219"/>
                    <a:pt x="1426209" y="26133"/>
                  </a:cubicBezTo>
                  <a:cubicBezTo>
                    <a:pt x="1427160" y="25657"/>
                    <a:pt x="1428179" y="25114"/>
                    <a:pt x="1429130" y="24639"/>
                  </a:cubicBezTo>
                  <a:cubicBezTo>
                    <a:pt x="1430761" y="23824"/>
                    <a:pt x="1432460" y="23009"/>
                    <a:pt x="1434090" y="22262"/>
                  </a:cubicBezTo>
                  <a:cubicBezTo>
                    <a:pt x="1436400" y="21176"/>
                    <a:pt x="1438778" y="20089"/>
                    <a:pt x="1441156" y="19139"/>
                  </a:cubicBezTo>
                  <a:cubicBezTo>
                    <a:pt x="1487426" y="-2251"/>
                    <a:pt x="1538519" y="-1572"/>
                    <a:pt x="1588729" y="1755"/>
                  </a:cubicBezTo>
                  <a:cubicBezTo>
                    <a:pt x="1662651" y="4200"/>
                    <a:pt x="1729642" y="40325"/>
                    <a:pt x="1781279" y="91999"/>
                  </a:cubicBezTo>
                  <a:cubicBezTo>
                    <a:pt x="1818648" y="125612"/>
                    <a:pt x="1837332" y="173280"/>
                    <a:pt x="1858870" y="217622"/>
                  </a:cubicBezTo>
                  <a:cubicBezTo>
                    <a:pt x="1864170" y="233036"/>
                    <a:pt x="1882379" y="234462"/>
                    <a:pt x="1896035" y="230591"/>
                  </a:cubicBezTo>
                  <a:cubicBezTo>
                    <a:pt x="2017925" y="192769"/>
                    <a:pt x="2199605" y="237789"/>
                    <a:pt x="2304305" y="307730"/>
                  </a:cubicBezTo>
                  <a:cubicBezTo>
                    <a:pt x="2306003" y="308749"/>
                    <a:pt x="2307702" y="309767"/>
                    <a:pt x="2309468" y="310854"/>
                  </a:cubicBezTo>
                  <a:cubicBezTo>
                    <a:pt x="2310963" y="311804"/>
                    <a:pt x="2312526" y="312687"/>
                    <a:pt x="2314021" y="313706"/>
                  </a:cubicBezTo>
                  <a:cubicBezTo>
                    <a:pt x="2328900" y="322940"/>
                    <a:pt x="2343916" y="332990"/>
                    <a:pt x="2358591" y="343787"/>
                  </a:cubicBezTo>
                  <a:cubicBezTo>
                    <a:pt x="2361309" y="345824"/>
                    <a:pt x="2364027" y="347793"/>
                    <a:pt x="2366745" y="349830"/>
                  </a:cubicBezTo>
                  <a:cubicBezTo>
                    <a:pt x="2368783" y="351392"/>
                    <a:pt x="2370821" y="353022"/>
                    <a:pt x="2372859" y="354584"/>
                  </a:cubicBezTo>
                  <a:cubicBezTo>
                    <a:pt x="2374082" y="355534"/>
                    <a:pt x="2375305" y="356553"/>
                    <a:pt x="2376528" y="357504"/>
                  </a:cubicBezTo>
                  <a:cubicBezTo>
                    <a:pt x="2381216" y="361238"/>
                    <a:pt x="2385769" y="365041"/>
                    <a:pt x="2390321" y="368911"/>
                  </a:cubicBezTo>
                  <a:cubicBezTo>
                    <a:pt x="2391680" y="370066"/>
                    <a:pt x="2393038" y="371220"/>
                    <a:pt x="2394329" y="372375"/>
                  </a:cubicBezTo>
                  <a:cubicBezTo>
                    <a:pt x="2397047" y="374751"/>
                    <a:pt x="2399629" y="377128"/>
                    <a:pt x="2402211" y="379504"/>
                  </a:cubicBezTo>
                  <a:cubicBezTo>
                    <a:pt x="2403298" y="380523"/>
                    <a:pt x="2404453" y="381542"/>
                    <a:pt x="2405540" y="382628"/>
                  </a:cubicBezTo>
                  <a:cubicBezTo>
                    <a:pt x="2411927" y="388671"/>
                    <a:pt x="2418041" y="394851"/>
                    <a:pt x="2423884" y="401234"/>
                  </a:cubicBezTo>
                  <a:cubicBezTo>
                    <a:pt x="2425040" y="402456"/>
                    <a:pt x="2426195" y="403746"/>
                    <a:pt x="2427282" y="405036"/>
                  </a:cubicBezTo>
                  <a:cubicBezTo>
                    <a:pt x="2428165" y="406055"/>
                    <a:pt x="2429116" y="407073"/>
                    <a:pt x="2430000" y="408160"/>
                  </a:cubicBezTo>
                  <a:cubicBezTo>
                    <a:pt x="2431562" y="409925"/>
                    <a:pt x="2433057" y="411691"/>
                    <a:pt x="2434552" y="413524"/>
                  </a:cubicBezTo>
                  <a:cubicBezTo>
                    <a:pt x="2435367" y="414475"/>
                    <a:pt x="2436182" y="415426"/>
                    <a:pt x="2436998" y="416444"/>
                  </a:cubicBezTo>
                  <a:cubicBezTo>
                    <a:pt x="2437881" y="417531"/>
                    <a:pt x="2438832" y="418753"/>
                    <a:pt x="2439715" y="419907"/>
                  </a:cubicBezTo>
                  <a:cubicBezTo>
                    <a:pt x="2440734" y="421197"/>
                    <a:pt x="2441754" y="422420"/>
                    <a:pt x="2442705" y="423710"/>
                  </a:cubicBezTo>
                  <a:cubicBezTo>
                    <a:pt x="2444064" y="425475"/>
                    <a:pt x="2445491" y="427309"/>
                    <a:pt x="2446781" y="429210"/>
                  </a:cubicBezTo>
                  <a:cubicBezTo>
                    <a:pt x="2444607" y="437902"/>
                    <a:pt x="2445694" y="445779"/>
                    <a:pt x="2456497" y="449649"/>
                  </a:cubicBezTo>
                  <a:cubicBezTo>
                    <a:pt x="2457992" y="450124"/>
                    <a:pt x="2459419" y="450328"/>
                    <a:pt x="2460710" y="450328"/>
                  </a:cubicBezTo>
                  <a:cubicBezTo>
                    <a:pt x="2463020" y="454199"/>
                    <a:pt x="2465194" y="458137"/>
                    <a:pt x="2467232" y="462143"/>
                  </a:cubicBezTo>
                  <a:cubicBezTo>
                    <a:pt x="2467776" y="463162"/>
                    <a:pt x="2468251" y="464181"/>
                    <a:pt x="2468795" y="465131"/>
                  </a:cubicBezTo>
                  <a:cubicBezTo>
                    <a:pt x="2469135" y="465674"/>
                    <a:pt x="2469406" y="466218"/>
                    <a:pt x="2469678" y="466829"/>
                  </a:cubicBezTo>
                  <a:cubicBezTo>
                    <a:pt x="2470222" y="467915"/>
                    <a:pt x="2470765" y="469002"/>
                    <a:pt x="2471241" y="470088"/>
                  </a:cubicBezTo>
                  <a:cubicBezTo>
                    <a:pt x="2471988" y="471650"/>
                    <a:pt x="2472736" y="473212"/>
                    <a:pt x="2473415" y="474841"/>
                  </a:cubicBezTo>
                  <a:cubicBezTo>
                    <a:pt x="2473755" y="475656"/>
                    <a:pt x="2474094" y="476471"/>
                    <a:pt x="2474502" y="477354"/>
                  </a:cubicBezTo>
                  <a:cubicBezTo>
                    <a:pt x="2475385" y="479391"/>
                    <a:pt x="2476269" y="481496"/>
                    <a:pt x="2477016" y="483601"/>
                  </a:cubicBezTo>
                  <a:cubicBezTo>
                    <a:pt x="2477356" y="484484"/>
                    <a:pt x="2477695" y="485367"/>
                    <a:pt x="2478035" y="486317"/>
                  </a:cubicBezTo>
                  <a:cubicBezTo>
                    <a:pt x="2478511" y="487539"/>
                    <a:pt x="2478918" y="488762"/>
                    <a:pt x="2479394" y="489984"/>
                  </a:cubicBezTo>
                  <a:cubicBezTo>
                    <a:pt x="2479870" y="491410"/>
                    <a:pt x="2480413" y="492904"/>
                    <a:pt x="2480889" y="494398"/>
                  </a:cubicBezTo>
                  <a:cubicBezTo>
                    <a:pt x="2481840" y="497182"/>
                    <a:pt x="2482655" y="500034"/>
                    <a:pt x="2483471" y="502886"/>
                  </a:cubicBezTo>
                  <a:cubicBezTo>
                    <a:pt x="2483742" y="503768"/>
                    <a:pt x="2483946" y="504651"/>
                    <a:pt x="2484218" y="505602"/>
                  </a:cubicBezTo>
                  <a:cubicBezTo>
                    <a:pt x="2485713" y="511238"/>
                    <a:pt x="2486936" y="517010"/>
                    <a:pt x="2487887" y="522917"/>
                  </a:cubicBezTo>
                  <a:cubicBezTo>
                    <a:pt x="2488091" y="524004"/>
                    <a:pt x="2488227" y="525090"/>
                    <a:pt x="2488363" y="526245"/>
                  </a:cubicBezTo>
                  <a:cubicBezTo>
                    <a:pt x="2488498" y="526992"/>
                    <a:pt x="2488634" y="527807"/>
                    <a:pt x="2488702" y="528553"/>
                  </a:cubicBezTo>
                  <a:cubicBezTo>
                    <a:pt x="2488906" y="530251"/>
                    <a:pt x="2489178" y="531881"/>
                    <a:pt x="2489314" y="533578"/>
                  </a:cubicBezTo>
                  <a:cubicBezTo>
                    <a:pt x="2489450" y="534597"/>
                    <a:pt x="2489517" y="535615"/>
                    <a:pt x="2489585" y="536702"/>
                  </a:cubicBezTo>
                  <a:cubicBezTo>
                    <a:pt x="2489721" y="537856"/>
                    <a:pt x="2489789" y="539011"/>
                    <a:pt x="2489857" y="540165"/>
                  </a:cubicBezTo>
                  <a:cubicBezTo>
                    <a:pt x="2489993" y="541387"/>
                    <a:pt x="2490061" y="542610"/>
                    <a:pt x="2490061" y="543900"/>
                  </a:cubicBezTo>
                  <a:cubicBezTo>
                    <a:pt x="2490129" y="545394"/>
                    <a:pt x="2490197" y="546887"/>
                    <a:pt x="2490265" y="548449"/>
                  </a:cubicBezTo>
                  <a:cubicBezTo>
                    <a:pt x="2490333" y="551573"/>
                    <a:pt x="2490401" y="554832"/>
                    <a:pt x="2490333" y="558024"/>
                  </a:cubicBezTo>
                  <a:cubicBezTo>
                    <a:pt x="2489382" y="598562"/>
                    <a:pt x="2477424" y="638082"/>
                    <a:pt x="2461865" y="675294"/>
                  </a:cubicBezTo>
                  <a:cubicBezTo>
                    <a:pt x="2455546" y="691183"/>
                    <a:pt x="2440191" y="712098"/>
                    <a:pt x="2460438" y="724524"/>
                  </a:cubicBezTo>
                  <a:cubicBezTo>
                    <a:pt x="2520228" y="753655"/>
                    <a:pt x="2578931" y="789983"/>
                    <a:pt x="2616367" y="846683"/>
                  </a:cubicBezTo>
                  <a:cubicBezTo>
                    <a:pt x="2661549" y="905420"/>
                    <a:pt x="2704421" y="964700"/>
                    <a:pt x="2733433" y="1033622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4" name="Google Shape;2524;p26"/>
            <p:cNvSpPr/>
            <p:nvPr/>
          </p:nvSpPr>
          <p:spPr>
            <a:xfrm>
              <a:off x="4671397" y="8743678"/>
              <a:ext cx="971585" cy="814846"/>
            </a:xfrm>
            <a:custGeom>
              <a:rect b="b" l="l" r="r" t="t"/>
              <a:pathLst>
                <a:path extrusionOk="0" h="814846" w="971585">
                  <a:moveTo>
                    <a:pt x="892228" y="0"/>
                  </a:moveTo>
                  <a:cubicBezTo>
                    <a:pt x="915057" y="42644"/>
                    <a:pt x="940332" y="84201"/>
                    <a:pt x="973080" y="119579"/>
                  </a:cubicBezTo>
                  <a:cubicBezTo>
                    <a:pt x="942710" y="149321"/>
                    <a:pt x="908874" y="175464"/>
                    <a:pt x="878639" y="205409"/>
                  </a:cubicBezTo>
                  <a:cubicBezTo>
                    <a:pt x="832438" y="249275"/>
                    <a:pt x="793167" y="299864"/>
                    <a:pt x="752265" y="348483"/>
                  </a:cubicBezTo>
                  <a:cubicBezTo>
                    <a:pt x="725496" y="382842"/>
                    <a:pt x="699610" y="417948"/>
                    <a:pt x="676101" y="454616"/>
                  </a:cubicBezTo>
                  <a:cubicBezTo>
                    <a:pt x="657892" y="486192"/>
                    <a:pt x="640363" y="515933"/>
                    <a:pt x="617942" y="545268"/>
                  </a:cubicBezTo>
                  <a:cubicBezTo>
                    <a:pt x="582544" y="594498"/>
                    <a:pt x="550746" y="645970"/>
                    <a:pt x="524045" y="700496"/>
                  </a:cubicBezTo>
                  <a:cubicBezTo>
                    <a:pt x="512087" y="725078"/>
                    <a:pt x="499178" y="754140"/>
                    <a:pt x="488443" y="780623"/>
                  </a:cubicBezTo>
                  <a:cubicBezTo>
                    <a:pt x="482464" y="794475"/>
                    <a:pt x="478387" y="810093"/>
                    <a:pt x="467584" y="821093"/>
                  </a:cubicBezTo>
                  <a:cubicBezTo>
                    <a:pt x="389382" y="766838"/>
                    <a:pt x="302550" y="723923"/>
                    <a:pt x="229919" y="661723"/>
                  </a:cubicBezTo>
                  <a:cubicBezTo>
                    <a:pt x="204916" y="638025"/>
                    <a:pt x="179981" y="614394"/>
                    <a:pt x="154027" y="591646"/>
                  </a:cubicBezTo>
                  <a:cubicBezTo>
                    <a:pt x="133168" y="572362"/>
                    <a:pt x="115911" y="549614"/>
                    <a:pt x="95120" y="530193"/>
                  </a:cubicBezTo>
                  <a:cubicBezTo>
                    <a:pt x="67467" y="505476"/>
                    <a:pt x="45386" y="479265"/>
                    <a:pt x="20519" y="450814"/>
                  </a:cubicBezTo>
                  <a:cubicBezTo>
                    <a:pt x="13589" y="442665"/>
                    <a:pt x="4280" y="432004"/>
                    <a:pt x="0" y="420325"/>
                  </a:cubicBezTo>
                  <a:cubicBezTo>
                    <a:pt x="52044" y="432683"/>
                    <a:pt x="103273" y="446400"/>
                    <a:pt x="152124" y="469012"/>
                  </a:cubicBezTo>
                  <a:cubicBezTo>
                    <a:pt x="196152" y="485377"/>
                    <a:pt x="242285" y="495902"/>
                    <a:pt x="284749" y="516205"/>
                  </a:cubicBezTo>
                  <a:cubicBezTo>
                    <a:pt x="317702" y="531484"/>
                    <a:pt x="350994" y="546151"/>
                    <a:pt x="383742" y="561972"/>
                  </a:cubicBezTo>
                  <a:cubicBezTo>
                    <a:pt x="418393" y="580578"/>
                    <a:pt x="463711" y="602579"/>
                    <a:pt x="483890" y="553688"/>
                  </a:cubicBezTo>
                  <a:cubicBezTo>
                    <a:pt x="518677" y="492235"/>
                    <a:pt x="548844" y="428338"/>
                    <a:pt x="584310" y="367224"/>
                  </a:cubicBezTo>
                  <a:cubicBezTo>
                    <a:pt x="620388" y="307740"/>
                    <a:pt x="666046" y="253349"/>
                    <a:pt x="705996" y="196174"/>
                  </a:cubicBezTo>
                  <a:cubicBezTo>
                    <a:pt x="729504" y="163852"/>
                    <a:pt x="756953" y="134789"/>
                    <a:pt x="785082" y="106405"/>
                  </a:cubicBezTo>
                  <a:cubicBezTo>
                    <a:pt x="820208" y="70281"/>
                    <a:pt x="852481" y="31304"/>
                    <a:pt x="892228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5" name="Google Shape;2525;p26"/>
            <p:cNvSpPr/>
            <p:nvPr/>
          </p:nvSpPr>
          <p:spPr>
            <a:xfrm>
              <a:off x="7222046" y="8816742"/>
              <a:ext cx="760962" cy="590763"/>
            </a:xfrm>
            <a:custGeom>
              <a:rect b="b" l="l" r="r" t="t"/>
              <a:pathLst>
                <a:path extrusionOk="0" h="590763" w="760962">
                  <a:moveTo>
                    <a:pt x="764835" y="95880"/>
                  </a:moveTo>
                  <a:cubicBezTo>
                    <a:pt x="745743" y="119103"/>
                    <a:pt x="730184" y="142530"/>
                    <a:pt x="713266" y="167723"/>
                  </a:cubicBezTo>
                  <a:cubicBezTo>
                    <a:pt x="643285" y="255590"/>
                    <a:pt x="567189" y="340674"/>
                    <a:pt x="483551" y="416251"/>
                  </a:cubicBezTo>
                  <a:cubicBezTo>
                    <a:pt x="438776" y="458080"/>
                    <a:pt x="394002" y="499773"/>
                    <a:pt x="346849" y="538953"/>
                  </a:cubicBezTo>
                  <a:cubicBezTo>
                    <a:pt x="323817" y="558645"/>
                    <a:pt x="304045" y="583294"/>
                    <a:pt x="276732" y="597147"/>
                  </a:cubicBezTo>
                  <a:cubicBezTo>
                    <a:pt x="259203" y="547849"/>
                    <a:pt x="232433" y="502421"/>
                    <a:pt x="215719" y="452783"/>
                  </a:cubicBezTo>
                  <a:cubicBezTo>
                    <a:pt x="188338" y="384064"/>
                    <a:pt x="164694" y="313648"/>
                    <a:pt x="132217" y="247102"/>
                  </a:cubicBezTo>
                  <a:cubicBezTo>
                    <a:pt x="104429" y="190470"/>
                    <a:pt x="69166" y="138049"/>
                    <a:pt x="32069" y="87121"/>
                  </a:cubicBezTo>
                  <a:cubicBezTo>
                    <a:pt x="21402" y="73404"/>
                    <a:pt x="11822" y="57990"/>
                    <a:pt x="0" y="45020"/>
                  </a:cubicBezTo>
                  <a:cubicBezTo>
                    <a:pt x="24528" y="30896"/>
                    <a:pt x="47152" y="15890"/>
                    <a:pt x="67875" y="0"/>
                  </a:cubicBezTo>
                  <a:cubicBezTo>
                    <a:pt x="70797" y="4482"/>
                    <a:pt x="76232" y="6926"/>
                    <a:pt x="80649" y="9982"/>
                  </a:cubicBezTo>
                  <a:cubicBezTo>
                    <a:pt x="127189" y="39045"/>
                    <a:pt x="160685" y="83658"/>
                    <a:pt x="191192" y="128406"/>
                  </a:cubicBezTo>
                  <a:cubicBezTo>
                    <a:pt x="217961" y="169420"/>
                    <a:pt x="247177" y="208193"/>
                    <a:pt x="269802" y="252399"/>
                  </a:cubicBezTo>
                  <a:cubicBezTo>
                    <a:pt x="287127" y="277659"/>
                    <a:pt x="294058" y="360434"/>
                    <a:pt x="330883" y="356971"/>
                  </a:cubicBezTo>
                  <a:cubicBezTo>
                    <a:pt x="343928" y="353576"/>
                    <a:pt x="353372" y="342439"/>
                    <a:pt x="364311" y="335038"/>
                  </a:cubicBezTo>
                  <a:cubicBezTo>
                    <a:pt x="400117" y="307537"/>
                    <a:pt x="434156" y="277863"/>
                    <a:pt x="469419" y="249750"/>
                  </a:cubicBezTo>
                  <a:cubicBezTo>
                    <a:pt x="560734" y="186464"/>
                    <a:pt x="658300" y="129085"/>
                    <a:pt x="764835" y="9588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6" name="Google Shape;2526;p26"/>
            <p:cNvSpPr/>
            <p:nvPr/>
          </p:nvSpPr>
          <p:spPr>
            <a:xfrm>
              <a:off x="7282720" y="6579581"/>
              <a:ext cx="455218" cy="651877"/>
            </a:xfrm>
            <a:custGeom>
              <a:rect b="b" l="l" r="r" t="t"/>
              <a:pathLst>
                <a:path extrusionOk="0" h="651877" w="455218">
                  <a:moveTo>
                    <a:pt x="365669" y="188909"/>
                  </a:moveTo>
                  <a:cubicBezTo>
                    <a:pt x="391148" y="166432"/>
                    <a:pt x="421247" y="143006"/>
                    <a:pt x="457189" y="144771"/>
                  </a:cubicBezTo>
                  <a:cubicBezTo>
                    <a:pt x="450938" y="169420"/>
                    <a:pt x="427362" y="185649"/>
                    <a:pt x="410240" y="203100"/>
                  </a:cubicBezTo>
                  <a:cubicBezTo>
                    <a:pt x="388294" y="222046"/>
                    <a:pt x="367028" y="241738"/>
                    <a:pt x="344471" y="260004"/>
                  </a:cubicBezTo>
                  <a:cubicBezTo>
                    <a:pt x="324088" y="279153"/>
                    <a:pt x="299425" y="292122"/>
                    <a:pt x="276392" y="307469"/>
                  </a:cubicBezTo>
                  <a:cubicBezTo>
                    <a:pt x="262056" y="319420"/>
                    <a:pt x="252069" y="335513"/>
                    <a:pt x="243440" y="351810"/>
                  </a:cubicBezTo>
                  <a:cubicBezTo>
                    <a:pt x="210487" y="415300"/>
                    <a:pt x="178622" y="478722"/>
                    <a:pt x="145398" y="542552"/>
                  </a:cubicBezTo>
                  <a:cubicBezTo>
                    <a:pt x="126102" y="579627"/>
                    <a:pt x="106535" y="616703"/>
                    <a:pt x="91723" y="655816"/>
                  </a:cubicBezTo>
                  <a:cubicBezTo>
                    <a:pt x="80173" y="641759"/>
                    <a:pt x="66856" y="628043"/>
                    <a:pt x="51841" y="614598"/>
                  </a:cubicBezTo>
                  <a:cubicBezTo>
                    <a:pt x="35194" y="600067"/>
                    <a:pt x="17937" y="586146"/>
                    <a:pt x="0" y="573109"/>
                  </a:cubicBezTo>
                  <a:cubicBezTo>
                    <a:pt x="4484" y="565436"/>
                    <a:pt x="8561" y="555929"/>
                    <a:pt x="10599" y="552738"/>
                  </a:cubicBezTo>
                  <a:cubicBezTo>
                    <a:pt x="32748" y="508872"/>
                    <a:pt x="61353" y="468605"/>
                    <a:pt x="83298" y="424603"/>
                  </a:cubicBezTo>
                  <a:cubicBezTo>
                    <a:pt x="108165" y="368718"/>
                    <a:pt x="130858" y="312969"/>
                    <a:pt x="162656" y="260479"/>
                  </a:cubicBezTo>
                  <a:cubicBezTo>
                    <a:pt x="166324" y="246898"/>
                    <a:pt x="155318" y="235694"/>
                    <a:pt x="146757" y="226663"/>
                  </a:cubicBezTo>
                  <a:cubicBezTo>
                    <a:pt x="138672" y="218447"/>
                    <a:pt x="131606" y="209348"/>
                    <a:pt x="126102" y="199230"/>
                  </a:cubicBezTo>
                  <a:cubicBezTo>
                    <a:pt x="100759" y="154481"/>
                    <a:pt x="96343" y="102060"/>
                    <a:pt x="94645" y="51403"/>
                  </a:cubicBezTo>
                  <a:cubicBezTo>
                    <a:pt x="135207" y="51879"/>
                    <a:pt x="151377" y="118153"/>
                    <a:pt x="166392" y="148234"/>
                  </a:cubicBezTo>
                  <a:cubicBezTo>
                    <a:pt x="179166" y="177976"/>
                    <a:pt x="204101" y="164599"/>
                    <a:pt x="216602" y="142530"/>
                  </a:cubicBezTo>
                  <a:cubicBezTo>
                    <a:pt x="228153" y="125351"/>
                    <a:pt x="238752" y="107628"/>
                    <a:pt x="249895" y="90244"/>
                  </a:cubicBezTo>
                  <a:cubicBezTo>
                    <a:pt x="275645" y="55206"/>
                    <a:pt x="304996" y="15007"/>
                    <a:pt x="347800" y="0"/>
                  </a:cubicBezTo>
                  <a:cubicBezTo>
                    <a:pt x="365194" y="30693"/>
                    <a:pt x="292631" y="111770"/>
                    <a:pt x="273063" y="137913"/>
                  </a:cubicBezTo>
                  <a:cubicBezTo>
                    <a:pt x="264095" y="146740"/>
                    <a:pt x="253292" y="159099"/>
                    <a:pt x="266133" y="169895"/>
                  </a:cubicBezTo>
                  <a:cubicBezTo>
                    <a:pt x="272791" y="175124"/>
                    <a:pt x="282303" y="173359"/>
                    <a:pt x="287603" y="166976"/>
                  </a:cubicBezTo>
                  <a:cubicBezTo>
                    <a:pt x="312878" y="140493"/>
                    <a:pt x="338696" y="114690"/>
                    <a:pt x="365465" y="89701"/>
                  </a:cubicBezTo>
                  <a:cubicBezTo>
                    <a:pt x="380685" y="75577"/>
                    <a:pt x="399913" y="63286"/>
                    <a:pt x="421315" y="63762"/>
                  </a:cubicBezTo>
                  <a:cubicBezTo>
                    <a:pt x="420907" y="83590"/>
                    <a:pt x="406299" y="99615"/>
                    <a:pt x="395089" y="114758"/>
                  </a:cubicBezTo>
                  <a:cubicBezTo>
                    <a:pt x="381228" y="132209"/>
                    <a:pt x="365601" y="148098"/>
                    <a:pt x="349295" y="163309"/>
                  </a:cubicBezTo>
                  <a:cubicBezTo>
                    <a:pt x="338288" y="173834"/>
                    <a:pt x="326127" y="183273"/>
                    <a:pt x="315867" y="194545"/>
                  </a:cubicBezTo>
                  <a:cubicBezTo>
                    <a:pt x="307510" y="204391"/>
                    <a:pt x="317022" y="220552"/>
                    <a:pt x="329660" y="218311"/>
                  </a:cubicBezTo>
                  <a:cubicBezTo>
                    <a:pt x="343316" y="213626"/>
                    <a:pt x="353711" y="197464"/>
                    <a:pt x="365669" y="188909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7" name="Google Shape;2527;p26"/>
            <p:cNvSpPr/>
            <p:nvPr/>
          </p:nvSpPr>
          <p:spPr>
            <a:xfrm>
              <a:off x="4845270" y="6412877"/>
              <a:ext cx="557132" cy="869169"/>
            </a:xfrm>
            <a:custGeom>
              <a:rect b="b" l="l" r="r" t="t"/>
              <a:pathLst>
                <a:path extrusionOk="0" h="869169" w="557132">
                  <a:moveTo>
                    <a:pt x="559164" y="634630"/>
                  </a:moveTo>
                  <a:cubicBezTo>
                    <a:pt x="530832" y="677341"/>
                    <a:pt x="510585" y="725349"/>
                    <a:pt x="500733" y="776141"/>
                  </a:cubicBezTo>
                  <a:cubicBezTo>
                    <a:pt x="493463" y="808396"/>
                    <a:pt x="492240" y="841261"/>
                    <a:pt x="492648" y="874194"/>
                  </a:cubicBezTo>
                  <a:cubicBezTo>
                    <a:pt x="477225" y="855928"/>
                    <a:pt x="461598" y="837730"/>
                    <a:pt x="446447" y="819328"/>
                  </a:cubicBezTo>
                  <a:cubicBezTo>
                    <a:pt x="410777" y="773765"/>
                    <a:pt x="380474" y="727115"/>
                    <a:pt x="347454" y="678971"/>
                  </a:cubicBezTo>
                  <a:cubicBezTo>
                    <a:pt x="318782" y="636531"/>
                    <a:pt x="282908" y="599659"/>
                    <a:pt x="253353" y="557966"/>
                  </a:cubicBezTo>
                  <a:cubicBezTo>
                    <a:pt x="224477" y="514576"/>
                    <a:pt x="196688" y="470438"/>
                    <a:pt x="165910" y="428406"/>
                  </a:cubicBezTo>
                  <a:cubicBezTo>
                    <a:pt x="113526" y="351335"/>
                    <a:pt x="84514" y="260411"/>
                    <a:pt x="24588" y="188297"/>
                  </a:cubicBezTo>
                  <a:cubicBezTo>
                    <a:pt x="12631" y="169556"/>
                    <a:pt x="-4016" y="146265"/>
                    <a:pt x="876" y="122227"/>
                  </a:cubicBezTo>
                  <a:cubicBezTo>
                    <a:pt x="2371" y="97442"/>
                    <a:pt x="35663" y="127116"/>
                    <a:pt x="43273" y="135468"/>
                  </a:cubicBezTo>
                  <a:cubicBezTo>
                    <a:pt x="56250" y="151426"/>
                    <a:pt x="66849" y="169013"/>
                    <a:pt x="78671" y="185853"/>
                  </a:cubicBezTo>
                  <a:cubicBezTo>
                    <a:pt x="85262" y="193458"/>
                    <a:pt x="87300" y="205341"/>
                    <a:pt x="95861" y="210706"/>
                  </a:cubicBezTo>
                  <a:cubicBezTo>
                    <a:pt x="103742" y="214305"/>
                    <a:pt x="113254" y="206903"/>
                    <a:pt x="111827" y="198415"/>
                  </a:cubicBezTo>
                  <a:cubicBezTo>
                    <a:pt x="110536" y="190810"/>
                    <a:pt x="106052" y="184155"/>
                    <a:pt x="102044" y="177772"/>
                  </a:cubicBezTo>
                  <a:cubicBezTo>
                    <a:pt x="83971" y="128882"/>
                    <a:pt x="43137" y="75713"/>
                    <a:pt x="65286" y="22069"/>
                  </a:cubicBezTo>
                  <a:cubicBezTo>
                    <a:pt x="83903" y="35446"/>
                    <a:pt x="93619" y="56564"/>
                    <a:pt x="105712" y="75305"/>
                  </a:cubicBezTo>
                  <a:cubicBezTo>
                    <a:pt x="122087" y="102399"/>
                    <a:pt x="139208" y="128882"/>
                    <a:pt x="156874" y="155160"/>
                  </a:cubicBezTo>
                  <a:cubicBezTo>
                    <a:pt x="164687" y="164667"/>
                    <a:pt x="167677" y="187279"/>
                    <a:pt x="184187" y="181371"/>
                  </a:cubicBezTo>
                  <a:cubicBezTo>
                    <a:pt x="189214" y="179266"/>
                    <a:pt x="192680" y="173630"/>
                    <a:pt x="191728" y="168130"/>
                  </a:cubicBezTo>
                  <a:cubicBezTo>
                    <a:pt x="187992" y="150882"/>
                    <a:pt x="175762" y="136894"/>
                    <a:pt x="167473" y="121752"/>
                  </a:cubicBezTo>
                  <a:cubicBezTo>
                    <a:pt x="149332" y="85016"/>
                    <a:pt x="116040" y="41353"/>
                    <a:pt x="139208" y="0"/>
                  </a:cubicBezTo>
                  <a:cubicBezTo>
                    <a:pt x="170598" y="25260"/>
                    <a:pt x="191728" y="62879"/>
                    <a:pt x="215373" y="95473"/>
                  </a:cubicBezTo>
                  <a:cubicBezTo>
                    <a:pt x="229844" y="117406"/>
                    <a:pt x="238201" y="144092"/>
                    <a:pt x="257022" y="162833"/>
                  </a:cubicBezTo>
                  <a:cubicBezTo>
                    <a:pt x="292760" y="186532"/>
                    <a:pt x="293099" y="116523"/>
                    <a:pt x="302611" y="96763"/>
                  </a:cubicBezTo>
                  <a:cubicBezTo>
                    <a:pt x="324897" y="39384"/>
                    <a:pt x="350919" y="45224"/>
                    <a:pt x="344328" y="107084"/>
                  </a:cubicBezTo>
                  <a:cubicBezTo>
                    <a:pt x="341203" y="151833"/>
                    <a:pt x="326459" y="194613"/>
                    <a:pt x="317899" y="238478"/>
                  </a:cubicBezTo>
                  <a:cubicBezTo>
                    <a:pt x="305805" y="287437"/>
                    <a:pt x="313958" y="298845"/>
                    <a:pt x="344804" y="335581"/>
                  </a:cubicBezTo>
                  <a:cubicBezTo>
                    <a:pt x="369060" y="367496"/>
                    <a:pt x="389511" y="402670"/>
                    <a:pt x="415533" y="434245"/>
                  </a:cubicBezTo>
                  <a:cubicBezTo>
                    <a:pt x="437954" y="466432"/>
                    <a:pt x="463840" y="495970"/>
                    <a:pt x="486669" y="527885"/>
                  </a:cubicBezTo>
                  <a:cubicBezTo>
                    <a:pt x="509430" y="562448"/>
                    <a:pt x="531647" y="602172"/>
                    <a:pt x="559164" y="63463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8" name="Google Shape;2528;p26"/>
            <p:cNvSpPr/>
            <p:nvPr/>
          </p:nvSpPr>
          <p:spPr>
            <a:xfrm>
              <a:off x="6163766" y="8227472"/>
              <a:ext cx="190240" cy="61113"/>
            </a:xfrm>
            <a:custGeom>
              <a:rect b="b" l="l" r="r" t="t"/>
              <a:pathLst>
                <a:path extrusionOk="0" h="61113" w="190240">
                  <a:moveTo>
                    <a:pt x="195676" y="48823"/>
                  </a:moveTo>
                  <a:cubicBezTo>
                    <a:pt x="179234" y="56564"/>
                    <a:pt x="161636" y="61589"/>
                    <a:pt x="143292" y="62743"/>
                  </a:cubicBezTo>
                  <a:cubicBezTo>
                    <a:pt x="92538" y="68040"/>
                    <a:pt x="44367" y="48551"/>
                    <a:pt x="2038" y="22137"/>
                  </a:cubicBezTo>
                  <a:cubicBezTo>
                    <a:pt x="1359" y="21729"/>
                    <a:pt x="679" y="21322"/>
                    <a:pt x="0" y="20847"/>
                  </a:cubicBezTo>
                  <a:cubicBezTo>
                    <a:pt x="12569" y="10729"/>
                    <a:pt x="25886" y="1766"/>
                    <a:pt x="42396" y="0"/>
                  </a:cubicBezTo>
                  <a:cubicBezTo>
                    <a:pt x="57548" y="815"/>
                    <a:pt x="71884" y="7741"/>
                    <a:pt x="87307" y="7401"/>
                  </a:cubicBezTo>
                  <a:cubicBezTo>
                    <a:pt x="106263" y="8284"/>
                    <a:pt x="125151" y="2580"/>
                    <a:pt x="144107" y="5025"/>
                  </a:cubicBezTo>
                  <a:cubicBezTo>
                    <a:pt x="167004" y="10457"/>
                    <a:pt x="184737" y="28655"/>
                    <a:pt x="195676" y="48823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9" name="Google Shape;2529;p26"/>
            <p:cNvSpPr/>
            <p:nvPr/>
          </p:nvSpPr>
          <p:spPr>
            <a:xfrm>
              <a:off x="5850480" y="7568194"/>
              <a:ext cx="197034" cy="298777"/>
            </a:xfrm>
            <a:custGeom>
              <a:rect b="b" l="l" r="r" t="t"/>
              <a:pathLst>
                <a:path extrusionOk="0" h="298777" w="197034">
                  <a:moveTo>
                    <a:pt x="197035" y="63422"/>
                  </a:moveTo>
                  <a:cubicBezTo>
                    <a:pt x="201927" y="118560"/>
                    <a:pt x="187862" y="174038"/>
                    <a:pt x="160142" y="221706"/>
                  </a:cubicBezTo>
                  <a:cubicBezTo>
                    <a:pt x="143903" y="241195"/>
                    <a:pt x="124540" y="258646"/>
                    <a:pt x="104157" y="273653"/>
                  </a:cubicBezTo>
                  <a:cubicBezTo>
                    <a:pt x="80173" y="288524"/>
                    <a:pt x="52112" y="297283"/>
                    <a:pt x="24052" y="300339"/>
                  </a:cubicBezTo>
                  <a:cubicBezTo>
                    <a:pt x="12026" y="279560"/>
                    <a:pt x="4009" y="256609"/>
                    <a:pt x="0" y="232910"/>
                  </a:cubicBezTo>
                  <a:cubicBezTo>
                    <a:pt x="33292" y="225848"/>
                    <a:pt x="61081" y="201742"/>
                    <a:pt x="83434" y="176822"/>
                  </a:cubicBezTo>
                  <a:cubicBezTo>
                    <a:pt x="111494" y="151154"/>
                    <a:pt x="120463" y="112245"/>
                    <a:pt x="123860" y="75713"/>
                  </a:cubicBezTo>
                  <a:cubicBezTo>
                    <a:pt x="123520" y="62268"/>
                    <a:pt x="127461" y="25736"/>
                    <a:pt x="115367" y="13649"/>
                  </a:cubicBezTo>
                  <a:cubicBezTo>
                    <a:pt x="123724" y="9846"/>
                    <a:pt x="132489" y="6587"/>
                    <a:pt x="141525" y="4006"/>
                  </a:cubicBezTo>
                  <a:cubicBezTo>
                    <a:pt x="153279" y="2445"/>
                    <a:pt x="165237" y="883"/>
                    <a:pt x="177195" y="0"/>
                  </a:cubicBezTo>
                  <a:cubicBezTo>
                    <a:pt x="178350" y="2445"/>
                    <a:pt x="179641" y="4685"/>
                    <a:pt x="180457" y="6655"/>
                  </a:cubicBezTo>
                  <a:cubicBezTo>
                    <a:pt x="188814" y="24513"/>
                    <a:pt x="195540" y="43255"/>
                    <a:pt x="197035" y="63422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0" name="Google Shape;2530;p26"/>
            <p:cNvSpPr/>
            <p:nvPr/>
          </p:nvSpPr>
          <p:spPr>
            <a:xfrm>
              <a:off x="6429763" y="7584694"/>
              <a:ext cx="197034" cy="312357"/>
            </a:xfrm>
            <a:custGeom>
              <a:rect b="b" l="l" r="r" t="t"/>
              <a:pathLst>
                <a:path extrusionOk="0" h="312357" w="197034">
                  <a:moveTo>
                    <a:pt x="138944" y="0"/>
                  </a:moveTo>
                  <a:cubicBezTo>
                    <a:pt x="201383" y="31983"/>
                    <a:pt x="199005" y="111294"/>
                    <a:pt x="197307" y="172815"/>
                  </a:cubicBezTo>
                  <a:cubicBezTo>
                    <a:pt x="190580" y="247238"/>
                    <a:pt x="141797" y="318877"/>
                    <a:pt x="59722" y="313037"/>
                  </a:cubicBezTo>
                  <a:cubicBezTo>
                    <a:pt x="47968" y="313784"/>
                    <a:pt x="36282" y="312562"/>
                    <a:pt x="24731" y="311339"/>
                  </a:cubicBezTo>
                  <a:cubicBezTo>
                    <a:pt x="13317" y="295246"/>
                    <a:pt x="5164" y="277523"/>
                    <a:pt x="0" y="258917"/>
                  </a:cubicBezTo>
                  <a:cubicBezTo>
                    <a:pt x="1359" y="258578"/>
                    <a:pt x="2582" y="258035"/>
                    <a:pt x="3601" y="257491"/>
                  </a:cubicBezTo>
                  <a:cubicBezTo>
                    <a:pt x="23101" y="264078"/>
                    <a:pt x="58091" y="228429"/>
                    <a:pt x="68826" y="216478"/>
                  </a:cubicBezTo>
                  <a:cubicBezTo>
                    <a:pt x="86220" y="196038"/>
                    <a:pt x="97498" y="171389"/>
                    <a:pt x="103002" y="145179"/>
                  </a:cubicBezTo>
                  <a:cubicBezTo>
                    <a:pt x="110543" y="113332"/>
                    <a:pt x="107350" y="75373"/>
                    <a:pt x="84453" y="50045"/>
                  </a:cubicBezTo>
                  <a:cubicBezTo>
                    <a:pt x="81532" y="47125"/>
                    <a:pt x="78338" y="43391"/>
                    <a:pt x="74669" y="40810"/>
                  </a:cubicBezTo>
                  <a:cubicBezTo>
                    <a:pt x="76844" y="38909"/>
                    <a:pt x="79018" y="37008"/>
                    <a:pt x="81192" y="35038"/>
                  </a:cubicBezTo>
                  <a:cubicBezTo>
                    <a:pt x="97838" y="19556"/>
                    <a:pt x="117677" y="7673"/>
                    <a:pt x="138944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1" name="Google Shape;2531;p26"/>
            <p:cNvSpPr/>
            <p:nvPr/>
          </p:nvSpPr>
          <p:spPr>
            <a:xfrm>
              <a:off x="6265857" y="7850340"/>
              <a:ext cx="27177" cy="176550"/>
            </a:xfrm>
            <a:custGeom>
              <a:rect b="b" l="l" r="r" t="t"/>
              <a:pathLst>
                <a:path extrusionOk="0" h="176550" w="27177">
                  <a:moveTo>
                    <a:pt x="27611" y="164185"/>
                  </a:moveTo>
                  <a:cubicBezTo>
                    <a:pt x="27815" y="156173"/>
                    <a:pt x="28019" y="148228"/>
                    <a:pt x="28495" y="140215"/>
                  </a:cubicBezTo>
                  <a:cubicBezTo>
                    <a:pt x="31824" y="98658"/>
                    <a:pt x="32163" y="56558"/>
                    <a:pt x="32775" y="14797"/>
                  </a:cubicBezTo>
                  <a:cubicBezTo>
                    <a:pt x="32435" y="10315"/>
                    <a:pt x="31960" y="5630"/>
                    <a:pt x="29106" y="1963"/>
                  </a:cubicBezTo>
                  <a:cubicBezTo>
                    <a:pt x="26252" y="-2043"/>
                    <a:pt x="19662" y="605"/>
                    <a:pt x="19798" y="5222"/>
                  </a:cubicBezTo>
                  <a:cubicBezTo>
                    <a:pt x="11169" y="48884"/>
                    <a:pt x="10218" y="93497"/>
                    <a:pt x="3695" y="137499"/>
                  </a:cubicBezTo>
                  <a:cubicBezTo>
                    <a:pt x="3695" y="149314"/>
                    <a:pt x="-4798" y="163982"/>
                    <a:pt x="3967" y="173963"/>
                  </a:cubicBezTo>
                  <a:cubicBezTo>
                    <a:pt x="12324" y="182723"/>
                    <a:pt x="27815" y="176068"/>
                    <a:pt x="27611" y="1641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2" name="Google Shape;2532;p26"/>
            <p:cNvSpPr/>
            <p:nvPr/>
          </p:nvSpPr>
          <p:spPr>
            <a:xfrm>
              <a:off x="5785119" y="7618830"/>
              <a:ext cx="74737" cy="13580"/>
            </a:xfrm>
            <a:custGeom>
              <a:rect b="b" l="l" r="r" t="t"/>
              <a:pathLst>
                <a:path extrusionOk="0" h="13580" w="74737">
                  <a:moveTo>
                    <a:pt x="27585" y="1106"/>
                  </a:moveTo>
                  <a:cubicBezTo>
                    <a:pt x="18345" y="1106"/>
                    <a:pt x="1087" y="-4462"/>
                    <a:pt x="0" y="9390"/>
                  </a:cubicBezTo>
                  <a:cubicBezTo>
                    <a:pt x="1019" y="23310"/>
                    <a:pt x="17461" y="17335"/>
                    <a:pt x="26566" y="16927"/>
                  </a:cubicBezTo>
                  <a:cubicBezTo>
                    <a:pt x="42804" y="14890"/>
                    <a:pt x="59518" y="16316"/>
                    <a:pt x="75553" y="13125"/>
                  </a:cubicBezTo>
                  <a:cubicBezTo>
                    <a:pt x="87375" y="6470"/>
                    <a:pt x="31865" y="766"/>
                    <a:pt x="27585" y="11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3" name="Google Shape;2533;p26"/>
            <p:cNvSpPr/>
            <p:nvPr/>
          </p:nvSpPr>
          <p:spPr>
            <a:xfrm>
              <a:off x="4640980" y="6385426"/>
              <a:ext cx="3397152" cy="3205062"/>
            </a:xfrm>
            <a:custGeom>
              <a:rect b="b" l="l" r="r" t="t"/>
              <a:pathLst>
                <a:path extrusionOk="0" h="3205062" w="3397152">
                  <a:moveTo>
                    <a:pt x="3386667" y="2492770"/>
                  </a:moveTo>
                  <a:cubicBezTo>
                    <a:pt x="3346241" y="2480751"/>
                    <a:pt x="3210287" y="2548315"/>
                    <a:pt x="3169860" y="2570859"/>
                  </a:cubicBezTo>
                  <a:cubicBezTo>
                    <a:pt x="3122640" y="2598767"/>
                    <a:pt x="3074332" y="2625522"/>
                    <a:pt x="3030306" y="2658387"/>
                  </a:cubicBezTo>
                  <a:cubicBezTo>
                    <a:pt x="2990491" y="2690438"/>
                    <a:pt x="2951899" y="2724050"/>
                    <a:pt x="2910930" y="2754675"/>
                  </a:cubicBezTo>
                  <a:cubicBezTo>
                    <a:pt x="2896322" y="2724322"/>
                    <a:pt x="2890750" y="2690302"/>
                    <a:pt x="2873221" y="2661035"/>
                  </a:cubicBezTo>
                  <a:cubicBezTo>
                    <a:pt x="2837347" y="2598632"/>
                    <a:pt x="2796242" y="2539080"/>
                    <a:pt x="2752418" y="2482041"/>
                  </a:cubicBezTo>
                  <a:cubicBezTo>
                    <a:pt x="2729793" y="2454540"/>
                    <a:pt x="2702344" y="2431249"/>
                    <a:pt x="2672314" y="2412236"/>
                  </a:cubicBezTo>
                  <a:cubicBezTo>
                    <a:pt x="2783265" y="2316695"/>
                    <a:pt x="2831912" y="2190801"/>
                    <a:pt x="2827088" y="2022603"/>
                  </a:cubicBezTo>
                  <a:cubicBezTo>
                    <a:pt x="2877162" y="1998497"/>
                    <a:pt x="2925945" y="1971404"/>
                    <a:pt x="2968002" y="1934736"/>
                  </a:cubicBezTo>
                  <a:cubicBezTo>
                    <a:pt x="3032276" y="1874980"/>
                    <a:pt x="3082350" y="1792273"/>
                    <a:pt x="3078681" y="1702097"/>
                  </a:cubicBezTo>
                  <a:cubicBezTo>
                    <a:pt x="3078545" y="1621359"/>
                    <a:pt x="3068286" y="1539060"/>
                    <a:pt x="3030849" y="1466471"/>
                  </a:cubicBezTo>
                  <a:cubicBezTo>
                    <a:pt x="3003876" y="1405221"/>
                    <a:pt x="2966779" y="1349812"/>
                    <a:pt x="2925401" y="1297458"/>
                  </a:cubicBezTo>
                  <a:cubicBezTo>
                    <a:pt x="2885043" y="1234443"/>
                    <a:pt x="2824982" y="1186910"/>
                    <a:pt x="2756971" y="1156625"/>
                  </a:cubicBezTo>
                  <a:cubicBezTo>
                    <a:pt x="2806161" y="1053683"/>
                    <a:pt x="2808132" y="961673"/>
                    <a:pt x="2754864" y="878966"/>
                  </a:cubicBezTo>
                  <a:cubicBezTo>
                    <a:pt x="2761591" y="861447"/>
                    <a:pt x="2768249" y="843928"/>
                    <a:pt x="2775859" y="826748"/>
                  </a:cubicBezTo>
                  <a:cubicBezTo>
                    <a:pt x="2806977" y="760813"/>
                    <a:pt x="2842851" y="697187"/>
                    <a:pt x="2874988" y="631660"/>
                  </a:cubicBezTo>
                  <a:cubicBezTo>
                    <a:pt x="2882665" y="616654"/>
                    <a:pt x="2890411" y="601715"/>
                    <a:pt x="2898224" y="586708"/>
                  </a:cubicBezTo>
                  <a:cubicBezTo>
                    <a:pt x="2912628" y="558664"/>
                    <a:pt x="2925401" y="527020"/>
                    <a:pt x="2956044" y="513304"/>
                  </a:cubicBezTo>
                  <a:cubicBezTo>
                    <a:pt x="2985735" y="496599"/>
                    <a:pt x="3010534" y="472969"/>
                    <a:pt x="3036420" y="451172"/>
                  </a:cubicBezTo>
                  <a:cubicBezTo>
                    <a:pt x="3060676" y="428628"/>
                    <a:pt x="3087174" y="408257"/>
                    <a:pt x="3108100" y="382453"/>
                  </a:cubicBezTo>
                  <a:cubicBezTo>
                    <a:pt x="3145401" y="337093"/>
                    <a:pt x="3129231" y="299746"/>
                    <a:pt x="3068557" y="313802"/>
                  </a:cubicBezTo>
                  <a:cubicBezTo>
                    <a:pt x="3115098" y="249701"/>
                    <a:pt x="3083029" y="206582"/>
                    <a:pt x="3010806" y="244812"/>
                  </a:cubicBezTo>
                  <a:cubicBezTo>
                    <a:pt x="3038662" y="191304"/>
                    <a:pt x="3007001" y="138882"/>
                    <a:pt x="2949113" y="180439"/>
                  </a:cubicBezTo>
                  <a:cubicBezTo>
                    <a:pt x="2896593" y="215885"/>
                    <a:pt x="2865544" y="270140"/>
                    <a:pt x="2831980" y="322290"/>
                  </a:cubicBezTo>
                  <a:cubicBezTo>
                    <a:pt x="2816964" y="286097"/>
                    <a:pt x="2801745" y="244812"/>
                    <a:pt x="2766211" y="223898"/>
                  </a:cubicBezTo>
                  <a:cubicBezTo>
                    <a:pt x="2749225" y="215002"/>
                    <a:pt x="2723203" y="212014"/>
                    <a:pt x="2711041" y="230009"/>
                  </a:cubicBezTo>
                  <a:cubicBezTo>
                    <a:pt x="2701665" y="249769"/>
                    <a:pt x="2709207" y="273264"/>
                    <a:pt x="2709682" y="294246"/>
                  </a:cubicBezTo>
                  <a:cubicBezTo>
                    <a:pt x="2714031" y="351489"/>
                    <a:pt x="2732579" y="409683"/>
                    <a:pt x="2775111" y="450017"/>
                  </a:cubicBezTo>
                  <a:cubicBezTo>
                    <a:pt x="2747119" y="499655"/>
                    <a:pt x="2727348" y="552892"/>
                    <a:pt x="2705945" y="605517"/>
                  </a:cubicBezTo>
                  <a:cubicBezTo>
                    <a:pt x="2682913" y="657600"/>
                    <a:pt x="2648262" y="704861"/>
                    <a:pt x="2631140" y="759387"/>
                  </a:cubicBezTo>
                  <a:cubicBezTo>
                    <a:pt x="2567885" y="714910"/>
                    <a:pt x="2497360" y="680483"/>
                    <a:pt x="2422079" y="662285"/>
                  </a:cubicBezTo>
                  <a:cubicBezTo>
                    <a:pt x="2337015" y="638926"/>
                    <a:pt x="2244408" y="630642"/>
                    <a:pt x="2159004" y="656106"/>
                  </a:cubicBezTo>
                  <a:cubicBezTo>
                    <a:pt x="2142222" y="622290"/>
                    <a:pt x="2127954" y="586776"/>
                    <a:pt x="2104989" y="556491"/>
                  </a:cubicBezTo>
                  <a:cubicBezTo>
                    <a:pt x="2063272" y="504408"/>
                    <a:pt x="2007559" y="462648"/>
                    <a:pt x="1944168" y="440986"/>
                  </a:cubicBezTo>
                  <a:cubicBezTo>
                    <a:pt x="1904625" y="427677"/>
                    <a:pt x="1862229" y="426387"/>
                    <a:pt x="1820851" y="425708"/>
                  </a:cubicBezTo>
                  <a:cubicBezTo>
                    <a:pt x="1791500" y="425776"/>
                    <a:pt x="1761877" y="427677"/>
                    <a:pt x="1733884" y="437251"/>
                  </a:cubicBezTo>
                  <a:cubicBezTo>
                    <a:pt x="1670358" y="456468"/>
                    <a:pt x="1621506" y="500266"/>
                    <a:pt x="1580469" y="550990"/>
                  </a:cubicBezTo>
                  <a:cubicBezTo>
                    <a:pt x="1579110" y="552620"/>
                    <a:pt x="1577819" y="554318"/>
                    <a:pt x="1576460" y="556015"/>
                  </a:cubicBezTo>
                  <a:cubicBezTo>
                    <a:pt x="1555738" y="582158"/>
                    <a:pt x="1536917" y="609931"/>
                    <a:pt x="1519184" y="637093"/>
                  </a:cubicBezTo>
                  <a:cubicBezTo>
                    <a:pt x="1486232" y="554318"/>
                    <a:pt x="1411427" y="491439"/>
                    <a:pt x="1322353" y="479759"/>
                  </a:cubicBezTo>
                  <a:cubicBezTo>
                    <a:pt x="1262292" y="463394"/>
                    <a:pt x="1198969" y="464820"/>
                    <a:pt x="1137548" y="471611"/>
                  </a:cubicBezTo>
                  <a:cubicBezTo>
                    <a:pt x="1106838" y="474531"/>
                    <a:pt x="1074157" y="474870"/>
                    <a:pt x="1043447" y="482000"/>
                  </a:cubicBezTo>
                  <a:cubicBezTo>
                    <a:pt x="980328" y="496464"/>
                    <a:pt x="918160" y="518736"/>
                    <a:pt x="864825" y="556083"/>
                  </a:cubicBezTo>
                  <a:cubicBezTo>
                    <a:pt x="830989" y="580800"/>
                    <a:pt x="801094" y="610610"/>
                    <a:pt x="776227" y="644087"/>
                  </a:cubicBezTo>
                  <a:cubicBezTo>
                    <a:pt x="770928" y="636006"/>
                    <a:pt x="765764" y="627790"/>
                    <a:pt x="760532" y="619573"/>
                  </a:cubicBezTo>
                  <a:cubicBezTo>
                    <a:pt x="741101" y="590511"/>
                    <a:pt x="726221" y="558867"/>
                    <a:pt x="706178" y="530212"/>
                  </a:cubicBezTo>
                  <a:cubicBezTo>
                    <a:pt x="691434" y="509162"/>
                    <a:pt x="674652" y="489537"/>
                    <a:pt x="660044" y="468419"/>
                  </a:cubicBezTo>
                  <a:cubicBezTo>
                    <a:pt x="633275" y="432430"/>
                    <a:pt x="607592" y="395830"/>
                    <a:pt x="582929" y="358415"/>
                  </a:cubicBezTo>
                  <a:cubicBezTo>
                    <a:pt x="572534" y="341439"/>
                    <a:pt x="556092" y="327587"/>
                    <a:pt x="547803" y="309728"/>
                  </a:cubicBezTo>
                  <a:cubicBezTo>
                    <a:pt x="545968" y="282702"/>
                    <a:pt x="556431" y="256559"/>
                    <a:pt x="561187" y="230213"/>
                  </a:cubicBezTo>
                  <a:cubicBezTo>
                    <a:pt x="566555" y="206514"/>
                    <a:pt x="570903" y="182748"/>
                    <a:pt x="573621" y="158574"/>
                  </a:cubicBezTo>
                  <a:cubicBezTo>
                    <a:pt x="575184" y="133517"/>
                    <a:pt x="579600" y="106695"/>
                    <a:pt x="569952" y="82793"/>
                  </a:cubicBezTo>
                  <a:cubicBezTo>
                    <a:pt x="557790" y="47687"/>
                    <a:pt x="520557" y="55224"/>
                    <a:pt x="502145" y="80552"/>
                  </a:cubicBezTo>
                  <a:cubicBezTo>
                    <a:pt x="485227" y="102553"/>
                    <a:pt x="479520" y="130190"/>
                    <a:pt x="472114" y="156333"/>
                  </a:cubicBezTo>
                  <a:cubicBezTo>
                    <a:pt x="443034" y="102485"/>
                    <a:pt x="410422" y="48230"/>
                    <a:pt x="364900" y="6469"/>
                  </a:cubicBezTo>
                  <a:cubicBezTo>
                    <a:pt x="325493" y="-17365"/>
                    <a:pt x="310613" y="30032"/>
                    <a:pt x="312516" y="61471"/>
                  </a:cubicBezTo>
                  <a:cubicBezTo>
                    <a:pt x="242059" y="-31285"/>
                    <a:pt x="231392" y="86121"/>
                    <a:pt x="257210" y="141055"/>
                  </a:cubicBezTo>
                  <a:cubicBezTo>
                    <a:pt x="202108" y="91349"/>
                    <a:pt x="167933" y="134740"/>
                    <a:pt x="193819" y="193273"/>
                  </a:cubicBezTo>
                  <a:cubicBezTo>
                    <a:pt x="204554" y="216903"/>
                    <a:pt x="220385" y="237546"/>
                    <a:pt x="235604" y="258461"/>
                  </a:cubicBezTo>
                  <a:cubicBezTo>
                    <a:pt x="258093" y="292616"/>
                    <a:pt x="275351" y="329624"/>
                    <a:pt x="292744" y="367718"/>
                  </a:cubicBezTo>
                  <a:cubicBezTo>
                    <a:pt x="315098" y="414707"/>
                    <a:pt x="339421" y="460814"/>
                    <a:pt x="370064" y="502982"/>
                  </a:cubicBezTo>
                  <a:cubicBezTo>
                    <a:pt x="393504" y="537885"/>
                    <a:pt x="414770" y="574146"/>
                    <a:pt x="438482" y="608912"/>
                  </a:cubicBezTo>
                  <a:cubicBezTo>
                    <a:pt x="460632" y="640012"/>
                    <a:pt x="486518" y="668193"/>
                    <a:pt x="509415" y="698749"/>
                  </a:cubicBezTo>
                  <a:cubicBezTo>
                    <a:pt x="566555" y="779962"/>
                    <a:pt x="620502" y="864163"/>
                    <a:pt x="688105" y="937567"/>
                  </a:cubicBezTo>
                  <a:cubicBezTo>
                    <a:pt x="690891" y="940148"/>
                    <a:pt x="694424" y="941574"/>
                    <a:pt x="697957" y="941777"/>
                  </a:cubicBezTo>
                  <a:cubicBezTo>
                    <a:pt x="698636" y="962692"/>
                    <a:pt x="699316" y="983538"/>
                    <a:pt x="698840" y="1004317"/>
                  </a:cubicBezTo>
                  <a:cubicBezTo>
                    <a:pt x="585239" y="999156"/>
                    <a:pt x="472522" y="1040781"/>
                    <a:pt x="382497" y="1108753"/>
                  </a:cubicBezTo>
                  <a:cubicBezTo>
                    <a:pt x="310749" y="1167150"/>
                    <a:pt x="260879" y="1250808"/>
                    <a:pt x="247426" y="1342682"/>
                  </a:cubicBezTo>
                  <a:cubicBezTo>
                    <a:pt x="234789" y="1431364"/>
                    <a:pt x="258909" y="1535053"/>
                    <a:pt x="303955" y="1611988"/>
                  </a:cubicBezTo>
                  <a:cubicBezTo>
                    <a:pt x="329841" y="1651101"/>
                    <a:pt x="359396" y="1688041"/>
                    <a:pt x="391669" y="1721993"/>
                  </a:cubicBezTo>
                  <a:cubicBezTo>
                    <a:pt x="419322" y="1747932"/>
                    <a:pt x="451867" y="1767828"/>
                    <a:pt x="478772" y="1794718"/>
                  </a:cubicBezTo>
                  <a:cubicBezTo>
                    <a:pt x="399483" y="1849992"/>
                    <a:pt x="338606" y="1942816"/>
                    <a:pt x="345332" y="2042159"/>
                  </a:cubicBezTo>
                  <a:cubicBezTo>
                    <a:pt x="347574" y="2125613"/>
                    <a:pt x="386438" y="2192091"/>
                    <a:pt x="450100" y="2244241"/>
                  </a:cubicBezTo>
                  <a:cubicBezTo>
                    <a:pt x="526808" y="2308886"/>
                    <a:pt x="629742" y="2339035"/>
                    <a:pt x="729210" y="2337474"/>
                  </a:cubicBezTo>
                  <a:cubicBezTo>
                    <a:pt x="786826" y="2336998"/>
                    <a:pt x="846276" y="2336726"/>
                    <a:pt x="900970" y="2316559"/>
                  </a:cubicBezTo>
                  <a:lnTo>
                    <a:pt x="900970" y="2316559"/>
                  </a:lnTo>
                  <a:cubicBezTo>
                    <a:pt x="906338" y="2327084"/>
                    <a:pt x="911773" y="2337677"/>
                    <a:pt x="917277" y="2348202"/>
                  </a:cubicBezTo>
                  <a:cubicBezTo>
                    <a:pt x="898728" y="2355400"/>
                    <a:pt x="883034" y="2369320"/>
                    <a:pt x="867678" y="2381679"/>
                  </a:cubicBezTo>
                  <a:cubicBezTo>
                    <a:pt x="804423" y="2441502"/>
                    <a:pt x="740489" y="2501597"/>
                    <a:pt x="690279" y="2573236"/>
                  </a:cubicBezTo>
                  <a:cubicBezTo>
                    <a:pt x="651008" y="2626812"/>
                    <a:pt x="607321" y="2677672"/>
                    <a:pt x="575795" y="2736477"/>
                  </a:cubicBezTo>
                  <a:cubicBezTo>
                    <a:pt x="549229" y="2783806"/>
                    <a:pt x="524702" y="2832221"/>
                    <a:pt x="498408" y="2879618"/>
                  </a:cubicBezTo>
                  <a:cubicBezTo>
                    <a:pt x="478229" y="2916625"/>
                    <a:pt x="480811" y="2919342"/>
                    <a:pt x="440860" y="2899717"/>
                  </a:cubicBezTo>
                  <a:cubicBezTo>
                    <a:pt x="392689" y="2876630"/>
                    <a:pt x="344517" y="2853611"/>
                    <a:pt x="295258" y="2832968"/>
                  </a:cubicBezTo>
                  <a:cubicBezTo>
                    <a:pt x="254968" y="2817961"/>
                    <a:pt x="212640" y="2808115"/>
                    <a:pt x="173300" y="2790528"/>
                  </a:cubicBezTo>
                  <a:cubicBezTo>
                    <a:pt x="142658" y="2777015"/>
                    <a:pt x="110521" y="2767033"/>
                    <a:pt x="77976" y="2759224"/>
                  </a:cubicBezTo>
                  <a:cubicBezTo>
                    <a:pt x="57729" y="2755625"/>
                    <a:pt x="38026" y="2745983"/>
                    <a:pt x="17371" y="2746255"/>
                  </a:cubicBezTo>
                  <a:cubicBezTo>
                    <a:pt x="10645" y="2747409"/>
                    <a:pt x="4326" y="2752298"/>
                    <a:pt x="1812" y="2758749"/>
                  </a:cubicBezTo>
                  <a:cubicBezTo>
                    <a:pt x="-8039" y="2793244"/>
                    <a:pt x="24573" y="2821085"/>
                    <a:pt x="44277" y="2845259"/>
                  </a:cubicBezTo>
                  <a:cubicBezTo>
                    <a:pt x="64999" y="2870858"/>
                    <a:pt x="88372" y="2894014"/>
                    <a:pt x="112220" y="2916625"/>
                  </a:cubicBezTo>
                  <a:cubicBezTo>
                    <a:pt x="134913" y="2940256"/>
                    <a:pt x="155635" y="2965720"/>
                    <a:pt x="180910" y="2986702"/>
                  </a:cubicBezTo>
                  <a:cubicBezTo>
                    <a:pt x="215425" y="3017463"/>
                    <a:pt x="248378" y="3052841"/>
                    <a:pt x="287173" y="3078916"/>
                  </a:cubicBezTo>
                  <a:cubicBezTo>
                    <a:pt x="329841" y="3111917"/>
                    <a:pt x="378013" y="3136566"/>
                    <a:pt x="423195" y="3165833"/>
                  </a:cubicBezTo>
                  <a:cubicBezTo>
                    <a:pt x="442491" y="3179549"/>
                    <a:pt x="462398" y="3192315"/>
                    <a:pt x="482373" y="3204945"/>
                  </a:cubicBezTo>
                  <a:cubicBezTo>
                    <a:pt x="486450" y="3207526"/>
                    <a:pt x="490866" y="3209835"/>
                    <a:pt x="495826" y="3209902"/>
                  </a:cubicBezTo>
                  <a:cubicBezTo>
                    <a:pt x="535369" y="3206643"/>
                    <a:pt x="540533" y="3156937"/>
                    <a:pt x="555684" y="3128214"/>
                  </a:cubicBezTo>
                  <a:cubicBezTo>
                    <a:pt x="567030" y="3102275"/>
                    <a:pt x="578105" y="3077015"/>
                    <a:pt x="591490" y="3051890"/>
                  </a:cubicBezTo>
                  <a:cubicBezTo>
                    <a:pt x="623831" y="2986159"/>
                    <a:pt x="669353" y="2928441"/>
                    <a:pt x="709303" y="2867463"/>
                  </a:cubicBezTo>
                  <a:cubicBezTo>
                    <a:pt x="747351" y="2799152"/>
                    <a:pt x="794979" y="2736477"/>
                    <a:pt x="846140" y="2677332"/>
                  </a:cubicBezTo>
                  <a:cubicBezTo>
                    <a:pt x="893157" y="2618867"/>
                    <a:pt x="946492" y="2566106"/>
                    <a:pt x="1004312" y="2518301"/>
                  </a:cubicBezTo>
                  <a:cubicBezTo>
                    <a:pt x="1009611" y="2512530"/>
                    <a:pt x="1019259" y="2506011"/>
                    <a:pt x="1025510" y="2498677"/>
                  </a:cubicBezTo>
                  <a:cubicBezTo>
                    <a:pt x="1095695" y="2555716"/>
                    <a:pt x="1181643" y="2590212"/>
                    <a:pt x="1270173" y="2606509"/>
                  </a:cubicBezTo>
                  <a:cubicBezTo>
                    <a:pt x="1326973" y="2617916"/>
                    <a:pt x="1384657" y="2627151"/>
                    <a:pt x="1442680" y="2629121"/>
                  </a:cubicBezTo>
                  <a:cubicBezTo>
                    <a:pt x="1560018" y="2628849"/>
                    <a:pt x="1680413" y="2632448"/>
                    <a:pt x="1792927" y="2594218"/>
                  </a:cubicBezTo>
                  <a:cubicBezTo>
                    <a:pt x="1849048" y="2578261"/>
                    <a:pt x="1900549" y="2550624"/>
                    <a:pt x="1945731" y="2513888"/>
                  </a:cubicBezTo>
                  <a:cubicBezTo>
                    <a:pt x="1967133" y="2496776"/>
                    <a:pt x="1984390" y="2475250"/>
                    <a:pt x="2004841" y="2457052"/>
                  </a:cubicBezTo>
                  <a:cubicBezTo>
                    <a:pt x="2068640" y="2495486"/>
                    <a:pt x="2135631" y="2532425"/>
                    <a:pt x="2208874" y="2548994"/>
                  </a:cubicBezTo>
                  <a:cubicBezTo>
                    <a:pt x="2253649" y="2557007"/>
                    <a:pt x="2299578" y="2553408"/>
                    <a:pt x="2344828" y="2551642"/>
                  </a:cubicBezTo>
                  <a:cubicBezTo>
                    <a:pt x="2418274" y="2549673"/>
                    <a:pt x="2489003" y="2524956"/>
                    <a:pt x="2553549" y="2491072"/>
                  </a:cubicBezTo>
                  <a:cubicBezTo>
                    <a:pt x="2556946" y="2489306"/>
                    <a:pt x="2560275" y="2487473"/>
                    <a:pt x="2563673" y="2485640"/>
                  </a:cubicBezTo>
                  <a:cubicBezTo>
                    <a:pt x="2621764" y="2565834"/>
                    <a:pt x="2675711" y="2650442"/>
                    <a:pt x="2712604" y="2742656"/>
                  </a:cubicBezTo>
                  <a:cubicBezTo>
                    <a:pt x="2746711" y="2828215"/>
                    <a:pt x="2774228" y="2916558"/>
                    <a:pt x="2814315" y="2999604"/>
                  </a:cubicBezTo>
                  <a:cubicBezTo>
                    <a:pt x="2819614" y="3011759"/>
                    <a:pt x="2824370" y="3024117"/>
                    <a:pt x="2828922" y="3036544"/>
                  </a:cubicBezTo>
                  <a:cubicBezTo>
                    <a:pt x="2831436" y="3044828"/>
                    <a:pt x="2835241" y="3053588"/>
                    <a:pt x="2843734" y="3057119"/>
                  </a:cubicBezTo>
                  <a:cubicBezTo>
                    <a:pt x="2881306" y="3069681"/>
                    <a:pt x="2928459" y="3005512"/>
                    <a:pt x="2956859" y="2984190"/>
                  </a:cubicBezTo>
                  <a:cubicBezTo>
                    <a:pt x="2984172" y="2961035"/>
                    <a:pt x="3014271" y="2936997"/>
                    <a:pt x="3039749" y="2911193"/>
                  </a:cubicBezTo>
                  <a:cubicBezTo>
                    <a:pt x="3094036" y="2861352"/>
                    <a:pt x="3147983" y="2811239"/>
                    <a:pt x="3198397" y="2757391"/>
                  </a:cubicBezTo>
                  <a:cubicBezTo>
                    <a:pt x="3233931" y="2720451"/>
                    <a:pt x="3264777" y="2679302"/>
                    <a:pt x="3299292" y="2641343"/>
                  </a:cubicBezTo>
                  <a:cubicBezTo>
                    <a:pt x="3330002" y="2604539"/>
                    <a:pt x="3351540" y="2561624"/>
                    <a:pt x="3386463" y="2526722"/>
                  </a:cubicBezTo>
                  <a:cubicBezTo>
                    <a:pt x="3398760" y="2517147"/>
                    <a:pt x="3402837" y="2500511"/>
                    <a:pt x="3386667" y="2492770"/>
                  </a:cubicBezTo>
                  <a:close/>
                  <a:moveTo>
                    <a:pt x="2652406" y="746893"/>
                  </a:moveTo>
                  <a:cubicBezTo>
                    <a:pt x="2674556" y="703027"/>
                    <a:pt x="2703160" y="662760"/>
                    <a:pt x="2725105" y="618759"/>
                  </a:cubicBezTo>
                  <a:cubicBezTo>
                    <a:pt x="2750040" y="562874"/>
                    <a:pt x="2772665" y="507125"/>
                    <a:pt x="2804463" y="454635"/>
                  </a:cubicBezTo>
                  <a:cubicBezTo>
                    <a:pt x="2808132" y="441054"/>
                    <a:pt x="2797193" y="429850"/>
                    <a:pt x="2788564" y="420819"/>
                  </a:cubicBezTo>
                  <a:cubicBezTo>
                    <a:pt x="2780547" y="412602"/>
                    <a:pt x="2773481" y="403503"/>
                    <a:pt x="2767909" y="393386"/>
                  </a:cubicBezTo>
                  <a:cubicBezTo>
                    <a:pt x="2742567" y="348569"/>
                    <a:pt x="2738218" y="296215"/>
                    <a:pt x="2736452" y="245559"/>
                  </a:cubicBezTo>
                  <a:cubicBezTo>
                    <a:pt x="2777014" y="246034"/>
                    <a:pt x="2793184" y="312240"/>
                    <a:pt x="2808200" y="342390"/>
                  </a:cubicBezTo>
                  <a:cubicBezTo>
                    <a:pt x="2821041" y="372064"/>
                    <a:pt x="2845908" y="358687"/>
                    <a:pt x="2858409" y="336686"/>
                  </a:cubicBezTo>
                  <a:cubicBezTo>
                    <a:pt x="2869960" y="319506"/>
                    <a:pt x="2880559" y="301783"/>
                    <a:pt x="2891702" y="284400"/>
                  </a:cubicBezTo>
                  <a:cubicBezTo>
                    <a:pt x="2917452" y="249361"/>
                    <a:pt x="2946803" y="209162"/>
                    <a:pt x="2989607" y="194156"/>
                  </a:cubicBezTo>
                  <a:cubicBezTo>
                    <a:pt x="3007001" y="224848"/>
                    <a:pt x="2934438" y="305925"/>
                    <a:pt x="2914870" y="332068"/>
                  </a:cubicBezTo>
                  <a:cubicBezTo>
                    <a:pt x="2905902" y="340896"/>
                    <a:pt x="2895099" y="353254"/>
                    <a:pt x="2907940" y="364119"/>
                  </a:cubicBezTo>
                  <a:cubicBezTo>
                    <a:pt x="2914599" y="369348"/>
                    <a:pt x="2924111" y="367582"/>
                    <a:pt x="2929410" y="361199"/>
                  </a:cubicBezTo>
                  <a:cubicBezTo>
                    <a:pt x="2954685" y="334717"/>
                    <a:pt x="2980571" y="308913"/>
                    <a:pt x="3007273" y="283925"/>
                  </a:cubicBezTo>
                  <a:cubicBezTo>
                    <a:pt x="3022492" y="269868"/>
                    <a:pt x="3041720" y="257510"/>
                    <a:pt x="3063122" y="257985"/>
                  </a:cubicBezTo>
                  <a:cubicBezTo>
                    <a:pt x="3062782" y="277813"/>
                    <a:pt x="3048107" y="293771"/>
                    <a:pt x="3036896" y="308981"/>
                  </a:cubicBezTo>
                  <a:cubicBezTo>
                    <a:pt x="3023036" y="326432"/>
                    <a:pt x="3007409" y="342322"/>
                    <a:pt x="2991102" y="357532"/>
                  </a:cubicBezTo>
                  <a:cubicBezTo>
                    <a:pt x="2980164" y="368057"/>
                    <a:pt x="2967934" y="377496"/>
                    <a:pt x="2957674" y="388768"/>
                  </a:cubicBezTo>
                  <a:cubicBezTo>
                    <a:pt x="2949317" y="398614"/>
                    <a:pt x="2958829" y="414775"/>
                    <a:pt x="2971467" y="412534"/>
                  </a:cubicBezTo>
                  <a:cubicBezTo>
                    <a:pt x="2985055" y="407917"/>
                    <a:pt x="2995519" y="391756"/>
                    <a:pt x="3007477" y="383200"/>
                  </a:cubicBezTo>
                  <a:cubicBezTo>
                    <a:pt x="3032955" y="360724"/>
                    <a:pt x="3062986" y="337297"/>
                    <a:pt x="3098996" y="339062"/>
                  </a:cubicBezTo>
                  <a:cubicBezTo>
                    <a:pt x="3092745" y="363712"/>
                    <a:pt x="3069169" y="379941"/>
                    <a:pt x="3052047" y="397392"/>
                  </a:cubicBezTo>
                  <a:cubicBezTo>
                    <a:pt x="3030102" y="416337"/>
                    <a:pt x="3008835" y="436029"/>
                    <a:pt x="2986278" y="454295"/>
                  </a:cubicBezTo>
                  <a:cubicBezTo>
                    <a:pt x="2965895" y="473444"/>
                    <a:pt x="2941232" y="486414"/>
                    <a:pt x="2918199" y="501760"/>
                  </a:cubicBezTo>
                  <a:cubicBezTo>
                    <a:pt x="2903863" y="513711"/>
                    <a:pt x="2893876" y="529804"/>
                    <a:pt x="2885247" y="546101"/>
                  </a:cubicBezTo>
                  <a:cubicBezTo>
                    <a:pt x="2852295" y="609591"/>
                    <a:pt x="2820429" y="672946"/>
                    <a:pt x="2787205" y="736843"/>
                  </a:cubicBezTo>
                  <a:cubicBezTo>
                    <a:pt x="2767909" y="773987"/>
                    <a:pt x="2748410" y="811062"/>
                    <a:pt x="2733530" y="850175"/>
                  </a:cubicBezTo>
                  <a:cubicBezTo>
                    <a:pt x="2721912" y="836119"/>
                    <a:pt x="2708731" y="822334"/>
                    <a:pt x="2693648" y="808821"/>
                  </a:cubicBezTo>
                  <a:cubicBezTo>
                    <a:pt x="2677002" y="794290"/>
                    <a:pt x="2659676" y="780438"/>
                    <a:pt x="2641807" y="767332"/>
                  </a:cubicBezTo>
                  <a:cubicBezTo>
                    <a:pt x="2646291" y="759523"/>
                    <a:pt x="2650368" y="750017"/>
                    <a:pt x="2652406" y="746893"/>
                  </a:cubicBezTo>
                  <a:close/>
                  <a:moveTo>
                    <a:pt x="650736" y="846712"/>
                  </a:moveTo>
                  <a:cubicBezTo>
                    <a:pt x="615066" y="801148"/>
                    <a:pt x="584764" y="754566"/>
                    <a:pt x="551743" y="706355"/>
                  </a:cubicBezTo>
                  <a:cubicBezTo>
                    <a:pt x="523071" y="663915"/>
                    <a:pt x="487197" y="627043"/>
                    <a:pt x="457642" y="585350"/>
                  </a:cubicBezTo>
                  <a:cubicBezTo>
                    <a:pt x="428766" y="541959"/>
                    <a:pt x="400978" y="497890"/>
                    <a:pt x="370131" y="455789"/>
                  </a:cubicBezTo>
                  <a:cubicBezTo>
                    <a:pt x="317815" y="378718"/>
                    <a:pt x="288736" y="287795"/>
                    <a:pt x="228810" y="215681"/>
                  </a:cubicBezTo>
                  <a:cubicBezTo>
                    <a:pt x="216852" y="196940"/>
                    <a:pt x="200206" y="173649"/>
                    <a:pt x="205030" y="149679"/>
                  </a:cubicBezTo>
                  <a:cubicBezTo>
                    <a:pt x="206525" y="124894"/>
                    <a:pt x="239817" y="154568"/>
                    <a:pt x="247426" y="162988"/>
                  </a:cubicBezTo>
                  <a:cubicBezTo>
                    <a:pt x="260403" y="178945"/>
                    <a:pt x="271071" y="196464"/>
                    <a:pt x="282825" y="213372"/>
                  </a:cubicBezTo>
                  <a:cubicBezTo>
                    <a:pt x="289415" y="220978"/>
                    <a:pt x="291453" y="232793"/>
                    <a:pt x="300014" y="238225"/>
                  </a:cubicBezTo>
                  <a:cubicBezTo>
                    <a:pt x="307896" y="241824"/>
                    <a:pt x="317408" y="234423"/>
                    <a:pt x="315981" y="225867"/>
                  </a:cubicBezTo>
                  <a:cubicBezTo>
                    <a:pt x="314690" y="218329"/>
                    <a:pt x="310206" y="211675"/>
                    <a:pt x="306197" y="205224"/>
                  </a:cubicBezTo>
                  <a:cubicBezTo>
                    <a:pt x="288124" y="156333"/>
                    <a:pt x="247290" y="103164"/>
                    <a:pt x="269440" y="49588"/>
                  </a:cubicBezTo>
                  <a:cubicBezTo>
                    <a:pt x="288056" y="62897"/>
                    <a:pt x="297772" y="84083"/>
                    <a:pt x="309866" y="102825"/>
                  </a:cubicBezTo>
                  <a:cubicBezTo>
                    <a:pt x="326172" y="129919"/>
                    <a:pt x="343362" y="156401"/>
                    <a:pt x="361027" y="182680"/>
                  </a:cubicBezTo>
                  <a:cubicBezTo>
                    <a:pt x="368841" y="192186"/>
                    <a:pt x="371830" y="214798"/>
                    <a:pt x="388340" y="208891"/>
                  </a:cubicBezTo>
                  <a:cubicBezTo>
                    <a:pt x="393368" y="206786"/>
                    <a:pt x="396833" y="201150"/>
                    <a:pt x="395882" y="195650"/>
                  </a:cubicBezTo>
                  <a:cubicBezTo>
                    <a:pt x="392145" y="178402"/>
                    <a:pt x="379915" y="164414"/>
                    <a:pt x="371626" y="149271"/>
                  </a:cubicBezTo>
                  <a:cubicBezTo>
                    <a:pt x="353418" y="112535"/>
                    <a:pt x="320193" y="68873"/>
                    <a:pt x="343362" y="27587"/>
                  </a:cubicBezTo>
                  <a:cubicBezTo>
                    <a:pt x="374752" y="52848"/>
                    <a:pt x="395882" y="90466"/>
                    <a:pt x="419526" y="122992"/>
                  </a:cubicBezTo>
                  <a:cubicBezTo>
                    <a:pt x="433998" y="144925"/>
                    <a:pt x="442355" y="171612"/>
                    <a:pt x="461175" y="190353"/>
                  </a:cubicBezTo>
                  <a:cubicBezTo>
                    <a:pt x="496913" y="214051"/>
                    <a:pt x="497321" y="144043"/>
                    <a:pt x="506765" y="124283"/>
                  </a:cubicBezTo>
                  <a:cubicBezTo>
                    <a:pt x="529050" y="66904"/>
                    <a:pt x="555072" y="72744"/>
                    <a:pt x="548482" y="134604"/>
                  </a:cubicBezTo>
                  <a:cubicBezTo>
                    <a:pt x="545357" y="179420"/>
                    <a:pt x="530613" y="222132"/>
                    <a:pt x="521984" y="265998"/>
                  </a:cubicBezTo>
                  <a:cubicBezTo>
                    <a:pt x="509890" y="314957"/>
                    <a:pt x="518043" y="326364"/>
                    <a:pt x="548890" y="363100"/>
                  </a:cubicBezTo>
                  <a:cubicBezTo>
                    <a:pt x="573145" y="395015"/>
                    <a:pt x="593596" y="430189"/>
                    <a:pt x="619618" y="461765"/>
                  </a:cubicBezTo>
                  <a:cubicBezTo>
                    <a:pt x="642040" y="493951"/>
                    <a:pt x="667926" y="523489"/>
                    <a:pt x="690755" y="555404"/>
                  </a:cubicBezTo>
                  <a:cubicBezTo>
                    <a:pt x="713516" y="590035"/>
                    <a:pt x="735801" y="629691"/>
                    <a:pt x="763318" y="662149"/>
                  </a:cubicBezTo>
                  <a:cubicBezTo>
                    <a:pt x="734986" y="704861"/>
                    <a:pt x="714671" y="752869"/>
                    <a:pt x="704819" y="803661"/>
                  </a:cubicBezTo>
                  <a:cubicBezTo>
                    <a:pt x="697549" y="835983"/>
                    <a:pt x="696326" y="868781"/>
                    <a:pt x="696734" y="901714"/>
                  </a:cubicBezTo>
                  <a:cubicBezTo>
                    <a:pt x="681514" y="883380"/>
                    <a:pt x="665955" y="865182"/>
                    <a:pt x="650736" y="846712"/>
                  </a:cubicBezTo>
                  <a:close/>
                  <a:moveTo>
                    <a:pt x="909056" y="2563661"/>
                  </a:moveTo>
                  <a:cubicBezTo>
                    <a:pt x="862854" y="2607527"/>
                    <a:pt x="823583" y="2658048"/>
                    <a:pt x="782682" y="2706735"/>
                  </a:cubicBezTo>
                  <a:cubicBezTo>
                    <a:pt x="755912" y="2741094"/>
                    <a:pt x="730026" y="2776200"/>
                    <a:pt x="706517" y="2812868"/>
                  </a:cubicBezTo>
                  <a:cubicBezTo>
                    <a:pt x="688309" y="2844376"/>
                    <a:pt x="670779" y="2874186"/>
                    <a:pt x="648358" y="2903520"/>
                  </a:cubicBezTo>
                  <a:cubicBezTo>
                    <a:pt x="612960" y="2952750"/>
                    <a:pt x="581163" y="3004222"/>
                    <a:pt x="554461" y="3058748"/>
                  </a:cubicBezTo>
                  <a:cubicBezTo>
                    <a:pt x="542503" y="3083330"/>
                    <a:pt x="529662" y="3112392"/>
                    <a:pt x="518859" y="3138875"/>
                  </a:cubicBezTo>
                  <a:cubicBezTo>
                    <a:pt x="512880" y="3152727"/>
                    <a:pt x="508803" y="3168345"/>
                    <a:pt x="498000" y="3179278"/>
                  </a:cubicBezTo>
                  <a:cubicBezTo>
                    <a:pt x="419866" y="3125022"/>
                    <a:pt x="332967" y="3082107"/>
                    <a:pt x="260336" y="3019907"/>
                  </a:cubicBezTo>
                  <a:cubicBezTo>
                    <a:pt x="235332" y="2996141"/>
                    <a:pt x="210397" y="2972578"/>
                    <a:pt x="184443" y="2949831"/>
                  </a:cubicBezTo>
                  <a:cubicBezTo>
                    <a:pt x="163585" y="2930478"/>
                    <a:pt x="146327" y="2907798"/>
                    <a:pt x="125537" y="2888377"/>
                  </a:cubicBezTo>
                  <a:cubicBezTo>
                    <a:pt x="97884" y="2863661"/>
                    <a:pt x="75802" y="2837450"/>
                    <a:pt x="50935" y="2808998"/>
                  </a:cubicBezTo>
                  <a:cubicBezTo>
                    <a:pt x="44005" y="2800781"/>
                    <a:pt x="34697" y="2790121"/>
                    <a:pt x="30416" y="2778509"/>
                  </a:cubicBezTo>
                  <a:cubicBezTo>
                    <a:pt x="82461" y="2790868"/>
                    <a:pt x="133690" y="2804584"/>
                    <a:pt x="182473" y="2827196"/>
                  </a:cubicBezTo>
                  <a:cubicBezTo>
                    <a:pt x="226500" y="2843493"/>
                    <a:pt x="272633" y="2854086"/>
                    <a:pt x="315098" y="2874389"/>
                  </a:cubicBezTo>
                  <a:cubicBezTo>
                    <a:pt x="348050" y="2889668"/>
                    <a:pt x="381342" y="2904335"/>
                    <a:pt x="414091" y="2920157"/>
                  </a:cubicBezTo>
                  <a:cubicBezTo>
                    <a:pt x="448742" y="2938694"/>
                    <a:pt x="494060" y="2960763"/>
                    <a:pt x="514239" y="2911872"/>
                  </a:cubicBezTo>
                  <a:cubicBezTo>
                    <a:pt x="549026" y="2850419"/>
                    <a:pt x="579260" y="2786522"/>
                    <a:pt x="614659" y="2725408"/>
                  </a:cubicBezTo>
                  <a:cubicBezTo>
                    <a:pt x="650736" y="2665925"/>
                    <a:pt x="696394" y="2611533"/>
                    <a:pt x="736344" y="2554359"/>
                  </a:cubicBezTo>
                  <a:cubicBezTo>
                    <a:pt x="759853" y="2521968"/>
                    <a:pt x="787302" y="2492973"/>
                    <a:pt x="815430" y="2464590"/>
                  </a:cubicBezTo>
                  <a:cubicBezTo>
                    <a:pt x="850557" y="2428465"/>
                    <a:pt x="882830" y="2389488"/>
                    <a:pt x="922576" y="2358184"/>
                  </a:cubicBezTo>
                  <a:cubicBezTo>
                    <a:pt x="945337" y="2400760"/>
                    <a:pt x="970680" y="2442317"/>
                    <a:pt x="1003429" y="2477627"/>
                  </a:cubicBezTo>
                  <a:cubicBezTo>
                    <a:pt x="973126" y="2507437"/>
                    <a:pt x="939358" y="2533716"/>
                    <a:pt x="909056" y="2563661"/>
                  </a:cubicBezTo>
                  <a:close/>
                  <a:moveTo>
                    <a:pt x="2377305" y="2519048"/>
                  </a:moveTo>
                  <a:cubicBezTo>
                    <a:pt x="2326484" y="2523123"/>
                    <a:pt x="2274915" y="2526789"/>
                    <a:pt x="2224093" y="2521153"/>
                  </a:cubicBezTo>
                  <a:cubicBezTo>
                    <a:pt x="2167972" y="2511172"/>
                    <a:pt x="2115996" y="2484553"/>
                    <a:pt x="2065922" y="2458274"/>
                  </a:cubicBezTo>
                  <a:cubicBezTo>
                    <a:pt x="2046218" y="2447885"/>
                    <a:pt x="2028417" y="2432675"/>
                    <a:pt x="2007219" y="2425681"/>
                  </a:cubicBezTo>
                  <a:cubicBezTo>
                    <a:pt x="1989961" y="2424119"/>
                    <a:pt x="1978751" y="2441638"/>
                    <a:pt x="1967337" y="2451688"/>
                  </a:cubicBezTo>
                  <a:cubicBezTo>
                    <a:pt x="1898850" y="2529641"/>
                    <a:pt x="1805836" y="2565698"/>
                    <a:pt x="1706299" y="2585866"/>
                  </a:cubicBezTo>
                  <a:cubicBezTo>
                    <a:pt x="1619672" y="2600737"/>
                    <a:pt x="1528696" y="2598835"/>
                    <a:pt x="1440914" y="2598971"/>
                  </a:cubicBezTo>
                  <a:cubicBezTo>
                    <a:pt x="1388666" y="2597274"/>
                    <a:pt x="1334583" y="2588039"/>
                    <a:pt x="1282471" y="2578329"/>
                  </a:cubicBezTo>
                  <a:cubicBezTo>
                    <a:pt x="1194892" y="2562643"/>
                    <a:pt x="1109352" y="2529166"/>
                    <a:pt x="1040390" y="2471991"/>
                  </a:cubicBezTo>
                  <a:cubicBezTo>
                    <a:pt x="987734" y="2422353"/>
                    <a:pt x="955121" y="2355536"/>
                    <a:pt x="922508" y="2292046"/>
                  </a:cubicBezTo>
                  <a:cubicBezTo>
                    <a:pt x="907561" y="2275138"/>
                    <a:pt x="886974" y="2292250"/>
                    <a:pt x="869173" y="2295237"/>
                  </a:cubicBezTo>
                  <a:cubicBezTo>
                    <a:pt x="818827" y="2307324"/>
                    <a:pt x="766579" y="2307460"/>
                    <a:pt x="715078" y="2307188"/>
                  </a:cubicBezTo>
                  <a:cubicBezTo>
                    <a:pt x="629742" y="2306441"/>
                    <a:pt x="543726" y="2279348"/>
                    <a:pt x="475987" y="2226790"/>
                  </a:cubicBezTo>
                  <a:cubicBezTo>
                    <a:pt x="418303" y="2179054"/>
                    <a:pt x="381206" y="2127107"/>
                    <a:pt x="376178" y="2050512"/>
                  </a:cubicBezTo>
                  <a:cubicBezTo>
                    <a:pt x="365172" y="1953477"/>
                    <a:pt x="427883" y="1866628"/>
                    <a:pt x="503300" y="1812033"/>
                  </a:cubicBezTo>
                  <a:cubicBezTo>
                    <a:pt x="522528" y="1800693"/>
                    <a:pt x="511113" y="1781884"/>
                    <a:pt x="497525" y="1771495"/>
                  </a:cubicBezTo>
                  <a:cubicBezTo>
                    <a:pt x="474016" y="1748068"/>
                    <a:pt x="446499" y="1729462"/>
                    <a:pt x="421157" y="1708276"/>
                  </a:cubicBezTo>
                  <a:cubicBezTo>
                    <a:pt x="381886" y="1669367"/>
                    <a:pt x="346216" y="1625298"/>
                    <a:pt x="318767" y="1577154"/>
                  </a:cubicBezTo>
                  <a:cubicBezTo>
                    <a:pt x="289891" y="1516380"/>
                    <a:pt x="273449" y="1448340"/>
                    <a:pt x="274060" y="1380979"/>
                  </a:cubicBezTo>
                  <a:cubicBezTo>
                    <a:pt x="278205" y="1305267"/>
                    <a:pt x="306877" y="1229622"/>
                    <a:pt x="359125" y="1174009"/>
                  </a:cubicBezTo>
                  <a:cubicBezTo>
                    <a:pt x="434474" y="1087771"/>
                    <a:pt x="560984" y="1036096"/>
                    <a:pt x="674856" y="1034262"/>
                  </a:cubicBezTo>
                  <a:cubicBezTo>
                    <a:pt x="703324" y="1032972"/>
                    <a:pt x="731181" y="1045127"/>
                    <a:pt x="729210" y="1003162"/>
                  </a:cubicBezTo>
                  <a:cubicBezTo>
                    <a:pt x="729550" y="923036"/>
                    <a:pt x="718611" y="841076"/>
                    <a:pt x="746740" y="764073"/>
                  </a:cubicBezTo>
                  <a:cubicBezTo>
                    <a:pt x="759105" y="730392"/>
                    <a:pt x="774800" y="697663"/>
                    <a:pt x="794775" y="667853"/>
                  </a:cubicBezTo>
                  <a:cubicBezTo>
                    <a:pt x="815023" y="640691"/>
                    <a:pt x="839890" y="617129"/>
                    <a:pt x="864689" y="594177"/>
                  </a:cubicBezTo>
                  <a:cubicBezTo>
                    <a:pt x="919111" y="549632"/>
                    <a:pt x="986715" y="525527"/>
                    <a:pt x="1054726" y="510384"/>
                  </a:cubicBezTo>
                  <a:cubicBezTo>
                    <a:pt x="1084009" y="504612"/>
                    <a:pt x="1110982" y="504476"/>
                    <a:pt x="1141557" y="501489"/>
                  </a:cubicBezTo>
                  <a:cubicBezTo>
                    <a:pt x="1204744" y="493747"/>
                    <a:pt x="1269222" y="495038"/>
                    <a:pt x="1330778" y="512625"/>
                  </a:cubicBezTo>
                  <a:cubicBezTo>
                    <a:pt x="1414008" y="525594"/>
                    <a:pt x="1476584" y="595468"/>
                    <a:pt x="1500228" y="673964"/>
                  </a:cubicBezTo>
                  <a:cubicBezTo>
                    <a:pt x="1496967" y="683878"/>
                    <a:pt x="1503829" y="690465"/>
                    <a:pt x="1509604" y="684490"/>
                  </a:cubicBezTo>
                  <a:cubicBezTo>
                    <a:pt x="1510080" y="684625"/>
                    <a:pt x="1510420" y="684829"/>
                    <a:pt x="1510895" y="684965"/>
                  </a:cubicBezTo>
                  <a:cubicBezTo>
                    <a:pt x="1520000" y="685915"/>
                    <a:pt x="1526182" y="677020"/>
                    <a:pt x="1531754" y="671112"/>
                  </a:cubicBezTo>
                  <a:cubicBezTo>
                    <a:pt x="1555941" y="645037"/>
                    <a:pt x="1571093" y="612647"/>
                    <a:pt x="1591951" y="584195"/>
                  </a:cubicBezTo>
                  <a:cubicBezTo>
                    <a:pt x="1614372" y="556898"/>
                    <a:pt x="1639851" y="531774"/>
                    <a:pt x="1662340" y="504340"/>
                  </a:cubicBezTo>
                  <a:cubicBezTo>
                    <a:pt x="1678579" y="492050"/>
                    <a:pt x="1696040" y="481389"/>
                    <a:pt x="1715404" y="473173"/>
                  </a:cubicBezTo>
                  <a:cubicBezTo>
                    <a:pt x="1761673" y="451783"/>
                    <a:pt x="1812766" y="452462"/>
                    <a:pt x="1862976" y="455857"/>
                  </a:cubicBezTo>
                  <a:cubicBezTo>
                    <a:pt x="1936898" y="458234"/>
                    <a:pt x="2003958" y="494427"/>
                    <a:pt x="2055527" y="546101"/>
                  </a:cubicBezTo>
                  <a:cubicBezTo>
                    <a:pt x="2092895" y="579714"/>
                    <a:pt x="2111580" y="627450"/>
                    <a:pt x="2133118" y="671724"/>
                  </a:cubicBezTo>
                  <a:cubicBezTo>
                    <a:pt x="2138417" y="687138"/>
                    <a:pt x="2156694" y="688632"/>
                    <a:pt x="2170282" y="684693"/>
                  </a:cubicBezTo>
                  <a:cubicBezTo>
                    <a:pt x="2292172" y="646939"/>
                    <a:pt x="2473852" y="691891"/>
                    <a:pt x="2578552" y="761832"/>
                  </a:cubicBezTo>
                  <a:cubicBezTo>
                    <a:pt x="2630053" y="793000"/>
                    <a:pt x="2684407" y="833131"/>
                    <a:pt x="2721029" y="883312"/>
                  </a:cubicBezTo>
                  <a:cubicBezTo>
                    <a:pt x="2718922" y="892004"/>
                    <a:pt x="2720010" y="899881"/>
                    <a:pt x="2730745" y="903751"/>
                  </a:cubicBezTo>
                  <a:cubicBezTo>
                    <a:pt x="2732239" y="904158"/>
                    <a:pt x="2733598" y="904362"/>
                    <a:pt x="2734889" y="904362"/>
                  </a:cubicBezTo>
                  <a:cubicBezTo>
                    <a:pt x="2753913" y="936413"/>
                    <a:pt x="2765328" y="972198"/>
                    <a:pt x="2764580" y="1011990"/>
                  </a:cubicBezTo>
                  <a:cubicBezTo>
                    <a:pt x="2763629" y="1052528"/>
                    <a:pt x="2751671" y="1092116"/>
                    <a:pt x="2736112" y="1129260"/>
                  </a:cubicBezTo>
                  <a:cubicBezTo>
                    <a:pt x="2729793" y="1145217"/>
                    <a:pt x="2714438" y="1166064"/>
                    <a:pt x="2734685" y="1178490"/>
                  </a:cubicBezTo>
                  <a:cubicBezTo>
                    <a:pt x="2794475" y="1207621"/>
                    <a:pt x="2853110" y="1243950"/>
                    <a:pt x="2890615" y="1300649"/>
                  </a:cubicBezTo>
                  <a:cubicBezTo>
                    <a:pt x="2935729" y="1359658"/>
                    <a:pt x="2978601" y="1418938"/>
                    <a:pt x="3007613" y="1487860"/>
                  </a:cubicBezTo>
                  <a:cubicBezTo>
                    <a:pt x="3045321" y="1567511"/>
                    <a:pt x="3053814" y="1658638"/>
                    <a:pt x="3045661" y="1745963"/>
                  </a:cubicBezTo>
                  <a:cubicBezTo>
                    <a:pt x="3041176" y="1778896"/>
                    <a:pt x="3027791" y="1810947"/>
                    <a:pt x="3009107" y="1838584"/>
                  </a:cubicBezTo>
                  <a:cubicBezTo>
                    <a:pt x="2972622" y="1897049"/>
                    <a:pt x="2919015" y="1942409"/>
                    <a:pt x="2857662" y="1973237"/>
                  </a:cubicBezTo>
                  <a:cubicBezTo>
                    <a:pt x="2842851" y="1980774"/>
                    <a:pt x="2828175" y="1988515"/>
                    <a:pt x="2813227" y="1995985"/>
                  </a:cubicBezTo>
                  <a:cubicBezTo>
                    <a:pt x="2808404" y="1998497"/>
                    <a:pt x="2803308" y="2001417"/>
                    <a:pt x="2800726" y="2006510"/>
                  </a:cubicBezTo>
                  <a:cubicBezTo>
                    <a:pt x="2794883" y="2019072"/>
                    <a:pt x="2796853" y="2033943"/>
                    <a:pt x="2796242" y="2047388"/>
                  </a:cubicBezTo>
                  <a:cubicBezTo>
                    <a:pt x="2802221" y="2235210"/>
                    <a:pt x="2713351" y="2369660"/>
                    <a:pt x="2556267" y="2456102"/>
                  </a:cubicBezTo>
                  <a:cubicBezTo>
                    <a:pt x="2551647" y="2453929"/>
                    <a:pt x="2545940" y="2456169"/>
                    <a:pt x="2546891" y="2461058"/>
                  </a:cubicBezTo>
                  <a:cubicBezTo>
                    <a:pt x="2539349" y="2465065"/>
                    <a:pt x="2531671" y="2469003"/>
                    <a:pt x="2523790" y="2472806"/>
                  </a:cubicBezTo>
                  <a:cubicBezTo>
                    <a:pt x="2477657" y="2494807"/>
                    <a:pt x="2428398" y="2513480"/>
                    <a:pt x="2377305" y="2519048"/>
                  </a:cubicBezTo>
                  <a:close/>
                  <a:moveTo>
                    <a:pt x="3294332" y="2598971"/>
                  </a:moveTo>
                  <a:cubicBezTo>
                    <a:pt x="3224351" y="2686839"/>
                    <a:pt x="3148255" y="2771922"/>
                    <a:pt x="3064617" y="2847499"/>
                  </a:cubicBezTo>
                  <a:cubicBezTo>
                    <a:pt x="3019774" y="2889328"/>
                    <a:pt x="2975068" y="2931021"/>
                    <a:pt x="2927915" y="2970134"/>
                  </a:cubicBezTo>
                  <a:cubicBezTo>
                    <a:pt x="2904883" y="2989826"/>
                    <a:pt x="2885111" y="3014475"/>
                    <a:pt x="2857798" y="3028327"/>
                  </a:cubicBezTo>
                  <a:cubicBezTo>
                    <a:pt x="2840269" y="2979029"/>
                    <a:pt x="2813499" y="2933669"/>
                    <a:pt x="2796785" y="2883964"/>
                  </a:cubicBezTo>
                  <a:cubicBezTo>
                    <a:pt x="2769404" y="2815245"/>
                    <a:pt x="2745760" y="2744829"/>
                    <a:pt x="2713283" y="2678283"/>
                  </a:cubicBezTo>
                  <a:cubicBezTo>
                    <a:pt x="2685495" y="2621651"/>
                    <a:pt x="2650232" y="2569229"/>
                    <a:pt x="2613135" y="2518301"/>
                  </a:cubicBezTo>
                  <a:cubicBezTo>
                    <a:pt x="2602468" y="2504517"/>
                    <a:pt x="2592888" y="2489171"/>
                    <a:pt x="2581066" y="2476201"/>
                  </a:cubicBezTo>
                  <a:cubicBezTo>
                    <a:pt x="2605662" y="2462009"/>
                    <a:pt x="2628286" y="2447070"/>
                    <a:pt x="2649009" y="2431181"/>
                  </a:cubicBezTo>
                  <a:cubicBezTo>
                    <a:pt x="2651931" y="2435730"/>
                    <a:pt x="2657366" y="2438175"/>
                    <a:pt x="2661782" y="2441231"/>
                  </a:cubicBezTo>
                  <a:cubicBezTo>
                    <a:pt x="2708323" y="2470293"/>
                    <a:pt x="2741819" y="2514906"/>
                    <a:pt x="2772326" y="2559655"/>
                  </a:cubicBezTo>
                  <a:cubicBezTo>
                    <a:pt x="2799095" y="2600669"/>
                    <a:pt x="2828311" y="2639442"/>
                    <a:pt x="2851004" y="2683647"/>
                  </a:cubicBezTo>
                  <a:cubicBezTo>
                    <a:pt x="2868329" y="2708840"/>
                    <a:pt x="2875259" y="2791682"/>
                    <a:pt x="2912084" y="2788151"/>
                  </a:cubicBezTo>
                  <a:cubicBezTo>
                    <a:pt x="2925130" y="2784756"/>
                    <a:pt x="2934574" y="2773620"/>
                    <a:pt x="2945513" y="2766218"/>
                  </a:cubicBezTo>
                  <a:cubicBezTo>
                    <a:pt x="2981318" y="2738717"/>
                    <a:pt x="3015358" y="2709044"/>
                    <a:pt x="3050620" y="2680931"/>
                  </a:cubicBezTo>
                  <a:cubicBezTo>
                    <a:pt x="3141936" y="2617713"/>
                    <a:pt x="3239502" y="2560402"/>
                    <a:pt x="3346105" y="2527129"/>
                  </a:cubicBezTo>
                  <a:cubicBezTo>
                    <a:pt x="3326809" y="2550420"/>
                    <a:pt x="3311318" y="2573779"/>
                    <a:pt x="3294332" y="25989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4" name="Google Shape;2534;p26"/>
            <p:cNvSpPr/>
            <p:nvPr/>
          </p:nvSpPr>
          <p:spPr>
            <a:xfrm>
              <a:off x="5817612" y="7496970"/>
              <a:ext cx="428041" cy="488907"/>
            </a:xfrm>
            <a:custGeom>
              <a:rect b="b" l="l" r="r" t="t"/>
              <a:pathLst>
                <a:path extrusionOk="0" h="488907" w="428041">
                  <a:moveTo>
                    <a:pt x="381416" y="405989"/>
                  </a:moveTo>
                  <a:cubicBezTo>
                    <a:pt x="424831" y="343518"/>
                    <a:pt x="435430" y="262576"/>
                    <a:pt x="428500" y="188154"/>
                  </a:cubicBezTo>
                  <a:cubicBezTo>
                    <a:pt x="409272" y="61717"/>
                    <a:pt x="256265" y="19480"/>
                    <a:pt x="146469" y="41617"/>
                  </a:cubicBezTo>
                  <a:cubicBezTo>
                    <a:pt x="145110" y="42160"/>
                    <a:pt x="143683" y="42703"/>
                    <a:pt x="142324" y="43315"/>
                  </a:cubicBezTo>
                  <a:cubicBezTo>
                    <a:pt x="140694" y="43994"/>
                    <a:pt x="139063" y="44741"/>
                    <a:pt x="137500" y="45555"/>
                  </a:cubicBezTo>
                  <a:cubicBezTo>
                    <a:pt x="136889" y="45827"/>
                    <a:pt x="136209" y="46167"/>
                    <a:pt x="135598" y="46438"/>
                  </a:cubicBezTo>
                  <a:cubicBezTo>
                    <a:pt x="132133" y="48204"/>
                    <a:pt x="128736" y="50037"/>
                    <a:pt x="125406" y="52074"/>
                  </a:cubicBezTo>
                  <a:cubicBezTo>
                    <a:pt x="124727" y="52482"/>
                    <a:pt x="124048" y="52889"/>
                    <a:pt x="123368" y="53296"/>
                  </a:cubicBezTo>
                  <a:cubicBezTo>
                    <a:pt x="123368" y="53093"/>
                    <a:pt x="123300" y="52889"/>
                    <a:pt x="123232" y="52685"/>
                  </a:cubicBezTo>
                  <a:cubicBezTo>
                    <a:pt x="122892" y="51056"/>
                    <a:pt x="122553" y="49358"/>
                    <a:pt x="122145" y="47728"/>
                  </a:cubicBezTo>
                  <a:cubicBezTo>
                    <a:pt x="121126" y="43315"/>
                    <a:pt x="120107" y="38901"/>
                    <a:pt x="119020" y="34487"/>
                  </a:cubicBezTo>
                  <a:cubicBezTo>
                    <a:pt x="118408" y="32043"/>
                    <a:pt x="117865" y="29666"/>
                    <a:pt x="117253" y="27221"/>
                  </a:cubicBezTo>
                  <a:cubicBezTo>
                    <a:pt x="115826" y="21178"/>
                    <a:pt x="114400" y="15067"/>
                    <a:pt x="113245" y="8820"/>
                  </a:cubicBezTo>
                  <a:cubicBezTo>
                    <a:pt x="108896" y="-5576"/>
                    <a:pt x="87426" y="-1230"/>
                    <a:pt x="89193" y="13776"/>
                  </a:cubicBezTo>
                  <a:cubicBezTo>
                    <a:pt x="89872" y="17375"/>
                    <a:pt x="90687" y="20906"/>
                    <a:pt x="91775" y="24437"/>
                  </a:cubicBezTo>
                  <a:cubicBezTo>
                    <a:pt x="92046" y="25524"/>
                    <a:pt x="92454" y="26610"/>
                    <a:pt x="92794" y="27765"/>
                  </a:cubicBezTo>
                  <a:cubicBezTo>
                    <a:pt x="93133" y="28851"/>
                    <a:pt x="93541" y="30005"/>
                    <a:pt x="93881" y="31160"/>
                  </a:cubicBezTo>
                  <a:cubicBezTo>
                    <a:pt x="94288" y="32382"/>
                    <a:pt x="94696" y="33537"/>
                    <a:pt x="95172" y="34759"/>
                  </a:cubicBezTo>
                  <a:cubicBezTo>
                    <a:pt x="95579" y="35845"/>
                    <a:pt x="95919" y="36932"/>
                    <a:pt x="96327" y="38018"/>
                  </a:cubicBezTo>
                  <a:cubicBezTo>
                    <a:pt x="98841" y="44741"/>
                    <a:pt x="101490" y="51531"/>
                    <a:pt x="103597" y="58389"/>
                  </a:cubicBezTo>
                  <a:cubicBezTo>
                    <a:pt x="103800" y="59136"/>
                    <a:pt x="104072" y="59883"/>
                    <a:pt x="104276" y="60630"/>
                  </a:cubicBezTo>
                  <a:cubicBezTo>
                    <a:pt x="104480" y="61377"/>
                    <a:pt x="104752" y="62124"/>
                    <a:pt x="104888" y="62871"/>
                  </a:cubicBezTo>
                  <a:cubicBezTo>
                    <a:pt x="105227" y="63957"/>
                    <a:pt x="105499" y="65112"/>
                    <a:pt x="105771" y="66198"/>
                  </a:cubicBezTo>
                  <a:cubicBezTo>
                    <a:pt x="105703" y="66198"/>
                    <a:pt x="105703" y="66266"/>
                    <a:pt x="105635" y="66334"/>
                  </a:cubicBezTo>
                  <a:cubicBezTo>
                    <a:pt x="104548" y="67217"/>
                    <a:pt x="103393" y="68167"/>
                    <a:pt x="102306" y="69186"/>
                  </a:cubicBezTo>
                  <a:cubicBezTo>
                    <a:pt x="101151" y="70205"/>
                    <a:pt x="99996" y="71223"/>
                    <a:pt x="98841" y="72242"/>
                  </a:cubicBezTo>
                  <a:cubicBezTo>
                    <a:pt x="97686" y="73260"/>
                    <a:pt x="96598" y="74279"/>
                    <a:pt x="95443" y="75365"/>
                  </a:cubicBezTo>
                  <a:cubicBezTo>
                    <a:pt x="94356" y="76384"/>
                    <a:pt x="93201" y="77470"/>
                    <a:pt x="92114" y="78557"/>
                  </a:cubicBezTo>
                  <a:cubicBezTo>
                    <a:pt x="91027" y="79643"/>
                    <a:pt x="89872" y="80730"/>
                    <a:pt x="88853" y="81816"/>
                  </a:cubicBezTo>
                  <a:cubicBezTo>
                    <a:pt x="87766" y="82903"/>
                    <a:pt x="86679" y="84057"/>
                    <a:pt x="85592" y="85143"/>
                  </a:cubicBezTo>
                  <a:cubicBezTo>
                    <a:pt x="83486" y="87384"/>
                    <a:pt x="81379" y="89693"/>
                    <a:pt x="79341" y="92002"/>
                  </a:cubicBezTo>
                  <a:cubicBezTo>
                    <a:pt x="79137" y="91866"/>
                    <a:pt x="78865" y="91798"/>
                    <a:pt x="78594" y="91594"/>
                  </a:cubicBezTo>
                  <a:cubicBezTo>
                    <a:pt x="77303" y="90915"/>
                    <a:pt x="76012" y="90168"/>
                    <a:pt x="74721" y="89421"/>
                  </a:cubicBezTo>
                  <a:cubicBezTo>
                    <a:pt x="74653" y="89421"/>
                    <a:pt x="74585" y="89421"/>
                    <a:pt x="74517" y="89354"/>
                  </a:cubicBezTo>
                  <a:cubicBezTo>
                    <a:pt x="73158" y="88607"/>
                    <a:pt x="71731" y="87792"/>
                    <a:pt x="70372" y="86909"/>
                  </a:cubicBezTo>
                  <a:cubicBezTo>
                    <a:pt x="69150" y="86162"/>
                    <a:pt x="67926" y="85415"/>
                    <a:pt x="66704" y="84668"/>
                  </a:cubicBezTo>
                  <a:cubicBezTo>
                    <a:pt x="65141" y="83717"/>
                    <a:pt x="63646" y="82699"/>
                    <a:pt x="62219" y="81748"/>
                  </a:cubicBezTo>
                  <a:cubicBezTo>
                    <a:pt x="55833" y="77538"/>
                    <a:pt x="49582" y="73192"/>
                    <a:pt x="43195" y="68847"/>
                  </a:cubicBezTo>
                  <a:cubicBezTo>
                    <a:pt x="36333" y="63686"/>
                    <a:pt x="25190" y="57710"/>
                    <a:pt x="19347" y="67353"/>
                  </a:cubicBezTo>
                  <a:cubicBezTo>
                    <a:pt x="9428" y="84057"/>
                    <a:pt x="52707" y="96415"/>
                    <a:pt x="63646" y="104157"/>
                  </a:cubicBezTo>
                  <a:cubicBezTo>
                    <a:pt x="64733" y="104768"/>
                    <a:pt x="66092" y="105515"/>
                    <a:pt x="67519" y="106126"/>
                  </a:cubicBezTo>
                  <a:cubicBezTo>
                    <a:pt x="65956" y="108027"/>
                    <a:pt x="64461" y="109928"/>
                    <a:pt x="63035" y="111830"/>
                  </a:cubicBezTo>
                  <a:cubicBezTo>
                    <a:pt x="52503" y="125207"/>
                    <a:pt x="42652" y="138923"/>
                    <a:pt x="32868" y="152097"/>
                  </a:cubicBezTo>
                  <a:cubicBezTo>
                    <a:pt x="7865" y="191481"/>
                    <a:pt x="-2463" y="238946"/>
                    <a:pt x="731" y="285596"/>
                  </a:cubicBezTo>
                  <a:cubicBezTo>
                    <a:pt x="595" y="286003"/>
                    <a:pt x="459" y="286410"/>
                    <a:pt x="391" y="286750"/>
                  </a:cubicBezTo>
                  <a:lnTo>
                    <a:pt x="391" y="286818"/>
                  </a:lnTo>
                  <a:cubicBezTo>
                    <a:pt x="323" y="287225"/>
                    <a:pt x="187" y="287565"/>
                    <a:pt x="187" y="287904"/>
                  </a:cubicBezTo>
                  <a:cubicBezTo>
                    <a:pt x="-220" y="290417"/>
                    <a:pt x="51" y="293065"/>
                    <a:pt x="867" y="295442"/>
                  </a:cubicBezTo>
                  <a:cubicBezTo>
                    <a:pt x="1071" y="295917"/>
                    <a:pt x="1206" y="296392"/>
                    <a:pt x="1410" y="296868"/>
                  </a:cubicBezTo>
                  <a:cubicBezTo>
                    <a:pt x="1478" y="297003"/>
                    <a:pt x="1478" y="297071"/>
                    <a:pt x="1546" y="297139"/>
                  </a:cubicBezTo>
                  <a:cubicBezTo>
                    <a:pt x="1682" y="297411"/>
                    <a:pt x="1818" y="297683"/>
                    <a:pt x="1954" y="297954"/>
                  </a:cubicBezTo>
                  <a:cubicBezTo>
                    <a:pt x="1954" y="297954"/>
                    <a:pt x="1954" y="297954"/>
                    <a:pt x="1954" y="298022"/>
                  </a:cubicBezTo>
                  <a:cubicBezTo>
                    <a:pt x="2565" y="302707"/>
                    <a:pt x="3245" y="307461"/>
                    <a:pt x="4128" y="312146"/>
                  </a:cubicBezTo>
                  <a:cubicBezTo>
                    <a:pt x="4400" y="313776"/>
                    <a:pt x="4740" y="315473"/>
                    <a:pt x="5079" y="317103"/>
                  </a:cubicBezTo>
                  <a:cubicBezTo>
                    <a:pt x="5419" y="318869"/>
                    <a:pt x="5759" y="320634"/>
                    <a:pt x="6166" y="322400"/>
                  </a:cubicBezTo>
                  <a:cubicBezTo>
                    <a:pt x="6302" y="323011"/>
                    <a:pt x="6438" y="323622"/>
                    <a:pt x="6642" y="324233"/>
                  </a:cubicBezTo>
                  <a:cubicBezTo>
                    <a:pt x="7050" y="326066"/>
                    <a:pt x="7525" y="327900"/>
                    <a:pt x="8001" y="329733"/>
                  </a:cubicBezTo>
                  <a:cubicBezTo>
                    <a:pt x="8408" y="331295"/>
                    <a:pt x="8816" y="332857"/>
                    <a:pt x="9292" y="334419"/>
                  </a:cubicBezTo>
                  <a:cubicBezTo>
                    <a:pt x="9496" y="335098"/>
                    <a:pt x="9631" y="335709"/>
                    <a:pt x="9835" y="336388"/>
                  </a:cubicBezTo>
                  <a:cubicBezTo>
                    <a:pt x="10379" y="338357"/>
                    <a:pt x="10922" y="340190"/>
                    <a:pt x="11602" y="342160"/>
                  </a:cubicBezTo>
                  <a:cubicBezTo>
                    <a:pt x="11602" y="342227"/>
                    <a:pt x="11602" y="342295"/>
                    <a:pt x="11670" y="342363"/>
                  </a:cubicBezTo>
                  <a:cubicBezTo>
                    <a:pt x="12281" y="344332"/>
                    <a:pt x="12961" y="346302"/>
                    <a:pt x="13640" y="348271"/>
                  </a:cubicBezTo>
                  <a:cubicBezTo>
                    <a:pt x="14319" y="350308"/>
                    <a:pt x="15067" y="352345"/>
                    <a:pt x="15882" y="354314"/>
                  </a:cubicBezTo>
                  <a:cubicBezTo>
                    <a:pt x="16630" y="356351"/>
                    <a:pt x="17445" y="358321"/>
                    <a:pt x="18260" y="360290"/>
                  </a:cubicBezTo>
                  <a:cubicBezTo>
                    <a:pt x="18940" y="362055"/>
                    <a:pt x="19687" y="363753"/>
                    <a:pt x="20434" y="365451"/>
                  </a:cubicBezTo>
                  <a:cubicBezTo>
                    <a:pt x="20570" y="365790"/>
                    <a:pt x="20706" y="366130"/>
                    <a:pt x="20910" y="366469"/>
                  </a:cubicBezTo>
                  <a:cubicBezTo>
                    <a:pt x="21657" y="368235"/>
                    <a:pt x="22473" y="369932"/>
                    <a:pt x="23288" y="371630"/>
                  </a:cubicBezTo>
                  <a:cubicBezTo>
                    <a:pt x="23492" y="372105"/>
                    <a:pt x="23764" y="372513"/>
                    <a:pt x="23967" y="372988"/>
                  </a:cubicBezTo>
                  <a:cubicBezTo>
                    <a:pt x="24715" y="374550"/>
                    <a:pt x="25530" y="376112"/>
                    <a:pt x="26277" y="377673"/>
                  </a:cubicBezTo>
                  <a:cubicBezTo>
                    <a:pt x="26345" y="377809"/>
                    <a:pt x="26481" y="377945"/>
                    <a:pt x="26481" y="378081"/>
                  </a:cubicBezTo>
                  <a:cubicBezTo>
                    <a:pt x="27432" y="379914"/>
                    <a:pt x="28384" y="381680"/>
                    <a:pt x="29335" y="383445"/>
                  </a:cubicBezTo>
                  <a:cubicBezTo>
                    <a:pt x="30422" y="385482"/>
                    <a:pt x="31577" y="387451"/>
                    <a:pt x="32732" y="389421"/>
                  </a:cubicBezTo>
                  <a:cubicBezTo>
                    <a:pt x="33751" y="391118"/>
                    <a:pt x="34770" y="392816"/>
                    <a:pt x="35857" y="394513"/>
                  </a:cubicBezTo>
                  <a:cubicBezTo>
                    <a:pt x="56104" y="427718"/>
                    <a:pt x="86951" y="450738"/>
                    <a:pt x="121058" y="468257"/>
                  </a:cubicBezTo>
                  <a:cubicBezTo>
                    <a:pt x="144702" y="483603"/>
                    <a:pt x="172559" y="490394"/>
                    <a:pt x="200415" y="492499"/>
                  </a:cubicBezTo>
                  <a:cubicBezTo>
                    <a:pt x="271144" y="501190"/>
                    <a:pt x="337525" y="458886"/>
                    <a:pt x="381416" y="405989"/>
                  </a:cubicBezTo>
                  <a:close/>
                  <a:moveTo>
                    <a:pt x="56852" y="371630"/>
                  </a:moveTo>
                  <a:cubicBezTo>
                    <a:pt x="44826" y="350851"/>
                    <a:pt x="36809" y="327900"/>
                    <a:pt x="32800" y="304201"/>
                  </a:cubicBezTo>
                  <a:cubicBezTo>
                    <a:pt x="66092" y="297139"/>
                    <a:pt x="93881" y="273033"/>
                    <a:pt x="116234" y="248113"/>
                  </a:cubicBezTo>
                  <a:cubicBezTo>
                    <a:pt x="144295" y="222445"/>
                    <a:pt x="153263" y="183536"/>
                    <a:pt x="156660" y="147004"/>
                  </a:cubicBezTo>
                  <a:cubicBezTo>
                    <a:pt x="156320" y="133559"/>
                    <a:pt x="160261" y="97027"/>
                    <a:pt x="148167" y="84940"/>
                  </a:cubicBezTo>
                  <a:cubicBezTo>
                    <a:pt x="156524" y="81137"/>
                    <a:pt x="165289" y="77878"/>
                    <a:pt x="174325" y="75297"/>
                  </a:cubicBezTo>
                  <a:cubicBezTo>
                    <a:pt x="186079" y="73736"/>
                    <a:pt x="198037" y="72174"/>
                    <a:pt x="209995" y="71291"/>
                  </a:cubicBezTo>
                  <a:cubicBezTo>
                    <a:pt x="211150" y="73736"/>
                    <a:pt x="212441" y="75976"/>
                    <a:pt x="213257" y="77946"/>
                  </a:cubicBezTo>
                  <a:cubicBezTo>
                    <a:pt x="221682" y="95669"/>
                    <a:pt x="228340" y="114478"/>
                    <a:pt x="229903" y="134645"/>
                  </a:cubicBezTo>
                  <a:cubicBezTo>
                    <a:pt x="234795" y="189783"/>
                    <a:pt x="220730" y="245261"/>
                    <a:pt x="193010" y="292929"/>
                  </a:cubicBezTo>
                  <a:cubicBezTo>
                    <a:pt x="176771" y="312418"/>
                    <a:pt x="157408" y="329869"/>
                    <a:pt x="137025" y="344876"/>
                  </a:cubicBezTo>
                  <a:cubicBezTo>
                    <a:pt x="112973" y="359815"/>
                    <a:pt x="84912" y="368574"/>
                    <a:pt x="56852" y="371630"/>
                  </a:cubicBezTo>
                  <a:close/>
                  <a:moveTo>
                    <a:pt x="90348" y="413730"/>
                  </a:moveTo>
                  <a:cubicBezTo>
                    <a:pt x="85592" y="409317"/>
                    <a:pt x="81107" y="404631"/>
                    <a:pt x="76895" y="399810"/>
                  </a:cubicBezTo>
                  <a:cubicBezTo>
                    <a:pt x="99588" y="395125"/>
                    <a:pt x="125067" y="384803"/>
                    <a:pt x="134035" y="380933"/>
                  </a:cubicBezTo>
                  <a:cubicBezTo>
                    <a:pt x="159106" y="369389"/>
                    <a:pt x="179285" y="350104"/>
                    <a:pt x="198445" y="330752"/>
                  </a:cubicBezTo>
                  <a:cubicBezTo>
                    <a:pt x="208976" y="321313"/>
                    <a:pt x="218149" y="310449"/>
                    <a:pt x="224195" y="297615"/>
                  </a:cubicBezTo>
                  <a:cubicBezTo>
                    <a:pt x="254294" y="237044"/>
                    <a:pt x="268902" y="163708"/>
                    <a:pt x="245258" y="98588"/>
                  </a:cubicBezTo>
                  <a:cubicBezTo>
                    <a:pt x="241861" y="92002"/>
                    <a:pt x="237376" y="79915"/>
                    <a:pt x="231330" y="70340"/>
                  </a:cubicBezTo>
                  <a:cubicBezTo>
                    <a:pt x="243899" y="70205"/>
                    <a:pt x="256401" y="71019"/>
                    <a:pt x="268766" y="73260"/>
                  </a:cubicBezTo>
                  <a:cubicBezTo>
                    <a:pt x="324208" y="86434"/>
                    <a:pt x="376184" y="117330"/>
                    <a:pt x="394665" y="174301"/>
                  </a:cubicBezTo>
                  <a:cubicBezTo>
                    <a:pt x="408661" y="238674"/>
                    <a:pt x="397858" y="310245"/>
                    <a:pt x="368710" y="370000"/>
                  </a:cubicBezTo>
                  <a:cubicBezTo>
                    <a:pt x="339495" y="418076"/>
                    <a:pt x="287043" y="456578"/>
                    <a:pt x="230378" y="462961"/>
                  </a:cubicBezTo>
                  <a:cubicBezTo>
                    <a:pt x="207142" y="463843"/>
                    <a:pt x="183973" y="461738"/>
                    <a:pt x="161620" y="454880"/>
                  </a:cubicBezTo>
                  <a:cubicBezTo>
                    <a:pt x="136481" y="444083"/>
                    <a:pt x="112429" y="429824"/>
                    <a:pt x="90348" y="4137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5" name="Google Shape;2535;p26"/>
            <p:cNvSpPr/>
            <p:nvPr/>
          </p:nvSpPr>
          <p:spPr>
            <a:xfrm>
              <a:off x="6393094" y="7544826"/>
              <a:ext cx="495984" cy="468536"/>
            </a:xfrm>
            <a:custGeom>
              <a:rect b="b" l="l" r="r" t="t"/>
              <a:pathLst>
                <a:path extrusionOk="0" h="468536" w="495984">
                  <a:moveTo>
                    <a:pt x="486248" y="161959"/>
                  </a:moveTo>
                  <a:cubicBezTo>
                    <a:pt x="472659" y="162570"/>
                    <a:pt x="459002" y="163317"/>
                    <a:pt x="445414" y="162842"/>
                  </a:cubicBezTo>
                  <a:cubicBezTo>
                    <a:pt x="443308" y="161959"/>
                    <a:pt x="440930" y="161620"/>
                    <a:pt x="438551" y="161755"/>
                  </a:cubicBezTo>
                  <a:cubicBezTo>
                    <a:pt x="437940" y="157545"/>
                    <a:pt x="437261" y="153335"/>
                    <a:pt x="436513" y="149193"/>
                  </a:cubicBezTo>
                  <a:cubicBezTo>
                    <a:pt x="435970" y="146070"/>
                    <a:pt x="435358" y="143014"/>
                    <a:pt x="434747" y="139958"/>
                  </a:cubicBezTo>
                  <a:cubicBezTo>
                    <a:pt x="434271" y="137582"/>
                    <a:pt x="433728" y="135273"/>
                    <a:pt x="433184" y="132896"/>
                  </a:cubicBezTo>
                  <a:cubicBezTo>
                    <a:pt x="432980" y="132014"/>
                    <a:pt x="432776" y="131131"/>
                    <a:pt x="432572" y="130180"/>
                  </a:cubicBezTo>
                  <a:cubicBezTo>
                    <a:pt x="431825" y="127192"/>
                    <a:pt x="431010" y="124137"/>
                    <a:pt x="430127" y="121217"/>
                  </a:cubicBezTo>
                  <a:cubicBezTo>
                    <a:pt x="429923" y="120470"/>
                    <a:pt x="429719" y="119655"/>
                    <a:pt x="429447" y="118976"/>
                  </a:cubicBezTo>
                  <a:cubicBezTo>
                    <a:pt x="428904" y="117075"/>
                    <a:pt x="428292" y="115173"/>
                    <a:pt x="427681" y="113272"/>
                  </a:cubicBezTo>
                  <a:cubicBezTo>
                    <a:pt x="428156" y="113136"/>
                    <a:pt x="428632" y="112933"/>
                    <a:pt x="429040" y="112797"/>
                  </a:cubicBezTo>
                  <a:cubicBezTo>
                    <a:pt x="430195" y="112389"/>
                    <a:pt x="431350" y="112050"/>
                    <a:pt x="432437" y="111778"/>
                  </a:cubicBezTo>
                  <a:cubicBezTo>
                    <a:pt x="432912" y="111642"/>
                    <a:pt x="433320" y="111507"/>
                    <a:pt x="433728" y="111439"/>
                  </a:cubicBezTo>
                  <a:cubicBezTo>
                    <a:pt x="434339" y="111303"/>
                    <a:pt x="434883" y="111167"/>
                    <a:pt x="435494" y="111099"/>
                  </a:cubicBezTo>
                  <a:cubicBezTo>
                    <a:pt x="443851" y="108858"/>
                    <a:pt x="452276" y="107025"/>
                    <a:pt x="460565" y="104784"/>
                  </a:cubicBezTo>
                  <a:cubicBezTo>
                    <a:pt x="476532" y="99759"/>
                    <a:pt x="468379" y="76197"/>
                    <a:pt x="452752" y="82172"/>
                  </a:cubicBezTo>
                  <a:cubicBezTo>
                    <a:pt x="450985" y="82851"/>
                    <a:pt x="449151" y="83598"/>
                    <a:pt x="447316" y="84277"/>
                  </a:cubicBezTo>
                  <a:cubicBezTo>
                    <a:pt x="446433" y="84617"/>
                    <a:pt x="445550" y="84956"/>
                    <a:pt x="444666" y="85296"/>
                  </a:cubicBezTo>
                  <a:cubicBezTo>
                    <a:pt x="442628" y="86111"/>
                    <a:pt x="440522" y="86925"/>
                    <a:pt x="438484" y="87740"/>
                  </a:cubicBezTo>
                  <a:cubicBezTo>
                    <a:pt x="432505" y="90049"/>
                    <a:pt x="426594" y="92494"/>
                    <a:pt x="420682" y="95142"/>
                  </a:cubicBezTo>
                  <a:cubicBezTo>
                    <a:pt x="420207" y="94055"/>
                    <a:pt x="419663" y="93037"/>
                    <a:pt x="419188" y="91950"/>
                  </a:cubicBezTo>
                  <a:cubicBezTo>
                    <a:pt x="418712" y="90932"/>
                    <a:pt x="418237" y="89981"/>
                    <a:pt x="417761" y="89030"/>
                  </a:cubicBezTo>
                  <a:cubicBezTo>
                    <a:pt x="417149" y="87808"/>
                    <a:pt x="416538" y="86654"/>
                    <a:pt x="415927" y="85432"/>
                  </a:cubicBezTo>
                  <a:cubicBezTo>
                    <a:pt x="414907" y="83666"/>
                    <a:pt x="413888" y="81968"/>
                    <a:pt x="412801" y="80271"/>
                  </a:cubicBezTo>
                  <a:cubicBezTo>
                    <a:pt x="412597" y="79999"/>
                    <a:pt x="412461" y="79728"/>
                    <a:pt x="412258" y="79456"/>
                  </a:cubicBezTo>
                  <a:cubicBezTo>
                    <a:pt x="411510" y="78302"/>
                    <a:pt x="410763" y="77215"/>
                    <a:pt x="410016" y="76061"/>
                  </a:cubicBezTo>
                  <a:cubicBezTo>
                    <a:pt x="409540" y="75382"/>
                    <a:pt x="409132" y="74703"/>
                    <a:pt x="408589" y="74024"/>
                  </a:cubicBezTo>
                  <a:cubicBezTo>
                    <a:pt x="407977" y="73141"/>
                    <a:pt x="407298" y="72190"/>
                    <a:pt x="406618" y="71308"/>
                  </a:cubicBezTo>
                  <a:cubicBezTo>
                    <a:pt x="405056" y="69135"/>
                    <a:pt x="403493" y="67030"/>
                    <a:pt x="401794" y="64992"/>
                  </a:cubicBezTo>
                  <a:cubicBezTo>
                    <a:pt x="402610" y="64517"/>
                    <a:pt x="403425" y="64042"/>
                    <a:pt x="404172" y="63499"/>
                  </a:cubicBezTo>
                  <a:cubicBezTo>
                    <a:pt x="404852" y="63023"/>
                    <a:pt x="405531" y="62616"/>
                    <a:pt x="406211" y="62140"/>
                  </a:cubicBezTo>
                  <a:cubicBezTo>
                    <a:pt x="406958" y="61597"/>
                    <a:pt x="407705" y="61054"/>
                    <a:pt x="408453" y="60511"/>
                  </a:cubicBezTo>
                  <a:cubicBezTo>
                    <a:pt x="409132" y="60035"/>
                    <a:pt x="409744" y="59560"/>
                    <a:pt x="410355" y="59017"/>
                  </a:cubicBezTo>
                  <a:cubicBezTo>
                    <a:pt x="411850" y="57795"/>
                    <a:pt x="413345" y="56572"/>
                    <a:pt x="414771" y="55282"/>
                  </a:cubicBezTo>
                  <a:cubicBezTo>
                    <a:pt x="415451" y="54671"/>
                    <a:pt x="416130" y="54060"/>
                    <a:pt x="416810" y="53449"/>
                  </a:cubicBezTo>
                  <a:cubicBezTo>
                    <a:pt x="422857" y="47881"/>
                    <a:pt x="428700" y="41837"/>
                    <a:pt x="434883" y="36948"/>
                  </a:cubicBezTo>
                  <a:cubicBezTo>
                    <a:pt x="443579" y="29003"/>
                    <a:pt x="435698" y="13521"/>
                    <a:pt x="424216" y="15491"/>
                  </a:cubicBezTo>
                  <a:cubicBezTo>
                    <a:pt x="412461" y="19361"/>
                    <a:pt x="406958" y="32059"/>
                    <a:pt x="397582" y="40615"/>
                  </a:cubicBezTo>
                  <a:cubicBezTo>
                    <a:pt x="396835" y="41498"/>
                    <a:pt x="395951" y="42584"/>
                    <a:pt x="394932" y="43874"/>
                  </a:cubicBezTo>
                  <a:cubicBezTo>
                    <a:pt x="394592" y="44282"/>
                    <a:pt x="394253" y="44757"/>
                    <a:pt x="393913" y="45232"/>
                  </a:cubicBezTo>
                  <a:cubicBezTo>
                    <a:pt x="393505" y="45708"/>
                    <a:pt x="393166" y="46115"/>
                    <a:pt x="392826" y="46658"/>
                  </a:cubicBezTo>
                  <a:cubicBezTo>
                    <a:pt x="392486" y="47134"/>
                    <a:pt x="392078" y="47609"/>
                    <a:pt x="391739" y="48152"/>
                  </a:cubicBezTo>
                  <a:cubicBezTo>
                    <a:pt x="390991" y="49171"/>
                    <a:pt x="390244" y="50189"/>
                    <a:pt x="389633" y="51276"/>
                  </a:cubicBezTo>
                  <a:cubicBezTo>
                    <a:pt x="388817" y="50461"/>
                    <a:pt x="388002" y="49646"/>
                    <a:pt x="387119" y="48831"/>
                  </a:cubicBezTo>
                  <a:cubicBezTo>
                    <a:pt x="386439" y="48152"/>
                    <a:pt x="385692" y="47405"/>
                    <a:pt x="384877" y="46726"/>
                  </a:cubicBezTo>
                  <a:cubicBezTo>
                    <a:pt x="380460" y="42584"/>
                    <a:pt x="375772" y="38714"/>
                    <a:pt x="370948" y="35115"/>
                  </a:cubicBezTo>
                  <a:cubicBezTo>
                    <a:pt x="369725" y="34164"/>
                    <a:pt x="368434" y="33281"/>
                    <a:pt x="367143" y="32399"/>
                  </a:cubicBezTo>
                  <a:cubicBezTo>
                    <a:pt x="365649" y="31312"/>
                    <a:pt x="364086" y="30226"/>
                    <a:pt x="362523" y="29207"/>
                  </a:cubicBezTo>
                  <a:cubicBezTo>
                    <a:pt x="361368" y="28460"/>
                    <a:pt x="360145" y="27645"/>
                    <a:pt x="358922" y="26898"/>
                  </a:cubicBezTo>
                  <a:cubicBezTo>
                    <a:pt x="357564" y="26016"/>
                    <a:pt x="356205" y="25201"/>
                    <a:pt x="354778" y="24386"/>
                  </a:cubicBezTo>
                  <a:cubicBezTo>
                    <a:pt x="353419" y="23571"/>
                    <a:pt x="351992" y="22756"/>
                    <a:pt x="350565" y="21941"/>
                  </a:cubicBezTo>
                  <a:cubicBezTo>
                    <a:pt x="349003" y="21059"/>
                    <a:pt x="347440" y="20244"/>
                    <a:pt x="345809" y="19429"/>
                  </a:cubicBezTo>
                  <a:cubicBezTo>
                    <a:pt x="343295" y="18139"/>
                    <a:pt x="340646" y="16916"/>
                    <a:pt x="338064" y="15762"/>
                  </a:cubicBezTo>
                  <a:cubicBezTo>
                    <a:pt x="337860" y="15694"/>
                    <a:pt x="337656" y="15558"/>
                    <a:pt x="337520" y="15558"/>
                  </a:cubicBezTo>
                  <a:cubicBezTo>
                    <a:pt x="336093" y="14879"/>
                    <a:pt x="334599" y="14268"/>
                    <a:pt x="333172" y="13725"/>
                  </a:cubicBezTo>
                  <a:cubicBezTo>
                    <a:pt x="331677" y="13114"/>
                    <a:pt x="330182" y="12503"/>
                    <a:pt x="328688" y="11960"/>
                  </a:cubicBezTo>
                  <a:cubicBezTo>
                    <a:pt x="327533" y="11484"/>
                    <a:pt x="326310" y="11077"/>
                    <a:pt x="325087" y="10669"/>
                  </a:cubicBezTo>
                  <a:cubicBezTo>
                    <a:pt x="320195" y="8972"/>
                    <a:pt x="315167" y="7478"/>
                    <a:pt x="310071" y="6256"/>
                  </a:cubicBezTo>
                  <a:cubicBezTo>
                    <a:pt x="308509" y="5848"/>
                    <a:pt x="306946" y="5509"/>
                    <a:pt x="305315" y="5169"/>
                  </a:cubicBezTo>
                  <a:cubicBezTo>
                    <a:pt x="303549" y="4762"/>
                    <a:pt x="301850" y="4490"/>
                    <a:pt x="300084" y="4151"/>
                  </a:cubicBezTo>
                  <a:cubicBezTo>
                    <a:pt x="298657" y="3879"/>
                    <a:pt x="297162" y="3607"/>
                    <a:pt x="295667" y="3404"/>
                  </a:cubicBezTo>
                  <a:cubicBezTo>
                    <a:pt x="294105" y="3200"/>
                    <a:pt x="292474" y="2928"/>
                    <a:pt x="290843" y="2725"/>
                  </a:cubicBezTo>
                  <a:cubicBezTo>
                    <a:pt x="252184" y="-331"/>
                    <a:pt x="207341" y="-4881"/>
                    <a:pt x="171875" y="15015"/>
                  </a:cubicBezTo>
                  <a:cubicBezTo>
                    <a:pt x="127440" y="27102"/>
                    <a:pt x="93197" y="58406"/>
                    <a:pt x="60992" y="89777"/>
                  </a:cubicBezTo>
                  <a:cubicBezTo>
                    <a:pt x="4599" y="148854"/>
                    <a:pt x="-14289" y="241882"/>
                    <a:pt x="11054" y="319021"/>
                  </a:cubicBezTo>
                  <a:cubicBezTo>
                    <a:pt x="42783" y="401931"/>
                    <a:pt x="115211" y="463452"/>
                    <a:pt x="205507" y="468002"/>
                  </a:cubicBezTo>
                  <a:cubicBezTo>
                    <a:pt x="252727" y="472959"/>
                    <a:pt x="298249" y="455236"/>
                    <a:pt x="339423" y="433778"/>
                  </a:cubicBezTo>
                  <a:cubicBezTo>
                    <a:pt x="366056" y="418704"/>
                    <a:pt x="386235" y="394258"/>
                    <a:pt x="405531" y="370967"/>
                  </a:cubicBezTo>
                  <a:cubicBezTo>
                    <a:pt x="440182" y="320786"/>
                    <a:pt x="446909" y="256957"/>
                    <a:pt x="443036" y="197405"/>
                  </a:cubicBezTo>
                  <a:cubicBezTo>
                    <a:pt x="442764" y="195028"/>
                    <a:pt x="442492" y="192652"/>
                    <a:pt x="442152" y="190207"/>
                  </a:cubicBezTo>
                  <a:lnTo>
                    <a:pt x="442152" y="190139"/>
                  </a:lnTo>
                  <a:cubicBezTo>
                    <a:pt x="442900" y="190207"/>
                    <a:pt x="443647" y="190275"/>
                    <a:pt x="444395" y="190343"/>
                  </a:cubicBezTo>
                  <a:cubicBezTo>
                    <a:pt x="444938" y="190343"/>
                    <a:pt x="445414" y="190411"/>
                    <a:pt x="445957" y="190411"/>
                  </a:cubicBezTo>
                  <a:cubicBezTo>
                    <a:pt x="450781" y="190615"/>
                    <a:pt x="455741" y="190411"/>
                    <a:pt x="460022" y="190818"/>
                  </a:cubicBezTo>
                  <a:cubicBezTo>
                    <a:pt x="473746" y="189664"/>
                    <a:pt x="498953" y="196658"/>
                    <a:pt x="500244" y="176423"/>
                  </a:cubicBezTo>
                  <a:cubicBezTo>
                    <a:pt x="500448" y="168682"/>
                    <a:pt x="493925" y="161620"/>
                    <a:pt x="486248" y="161959"/>
                  </a:cubicBezTo>
                  <a:close/>
                  <a:moveTo>
                    <a:pt x="61468" y="351207"/>
                  </a:moveTo>
                  <a:cubicBezTo>
                    <a:pt x="50053" y="335114"/>
                    <a:pt x="41900" y="317391"/>
                    <a:pt x="36736" y="298786"/>
                  </a:cubicBezTo>
                  <a:cubicBezTo>
                    <a:pt x="38095" y="298446"/>
                    <a:pt x="39318" y="297903"/>
                    <a:pt x="40337" y="297359"/>
                  </a:cubicBezTo>
                  <a:cubicBezTo>
                    <a:pt x="59837" y="303946"/>
                    <a:pt x="94828" y="268297"/>
                    <a:pt x="105563" y="256346"/>
                  </a:cubicBezTo>
                  <a:cubicBezTo>
                    <a:pt x="122956" y="235906"/>
                    <a:pt x="134235" y="211257"/>
                    <a:pt x="139738" y="185047"/>
                  </a:cubicBezTo>
                  <a:cubicBezTo>
                    <a:pt x="147280" y="153200"/>
                    <a:pt x="144086" y="115241"/>
                    <a:pt x="121190" y="89913"/>
                  </a:cubicBezTo>
                  <a:cubicBezTo>
                    <a:pt x="118268" y="86993"/>
                    <a:pt x="115075" y="83259"/>
                    <a:pt x="111406" y="80678"/>
                  </a:cubicBezTo>
                  <a:cubicBezTo>
                    <a:pt x="113580" y="78777"/>
                    <a:pt x="115754" y="76876"/>
                    <a:pt x="117928" y="74906"/>
                  </a:cubicBezTo>
                  <a:cubicBezTo>
                    <a:pt x="134371" y="59424"/>
                    <a:pt x="154210" y="47541"/>
                    <a:pt x="175544" y="39868"/>
                  </a:cubicBezTo>
                  <a:cubicBezTo>
                    <a:pt x="237984" y="71851"/>
                    <a:pt x="235606" y="151162"/>
                    <a:pt x="233907" y="212683"/>
                  </a:cubicBezTo>
                  <a:cubicBezTo>
                    <a:pt x="227181" y="287106"/>
                    <a:pt x="178398" y="358745"/>
                    <a:pt x="96322" y="352905"/>
                  </a:cubicBezTo>
                  <a:cubicBezTo>
                    <a:pt x="84636" y="353652"/>
                    <a:pt x="73018" y="352430"/>
                    <a:pt x="61468" y="351207"/>
                  </a:cubicBezTo>
                  <a:close/>
                  <a:moveTo>
                    <a:pt x="371492" y="364788"/>
                  </a:moveTo>
                  <a:cubicBezTo>
                    <a:pt x="358854" y="378233"/>
                    <a:pt x="348187" y="391135"/>
                    <a:pt x="332900" y="402271"/>
                  </a:cubicBezTo>
                  <a:cubicBezTo>
                    <a:pt x="300627" y="421012"/>
                    <a:pt x="265093" y="436087"/>
                    <a:pt x="227452" y="438260"/>
                  </a:cubicBezTo>
                  <a:cubicBezTo>
                    <a:pt x="175952" y="438667"/>
                    <a:pt x="122413" y="422371"/>
                    <a:pt x="87286" y="383122"/>
                  </a:cubicBezTo>
                  <a:cubicBezTo>
                    <a:pt x="206934" y="393579"/>
                    <a:pt x="271955" y="283168"/>
                    <a:pt x="264413" y="175065"/>
                  </a:cubicBezTo>
                  <a:cubicBezTo>
                    <a:pt x="263394" y="123797"/>
                    <a:pt x="254901" y="66147"/>
                    <a:pt x="212709" y="31855"/>
                  </a:cubicBezTo>
                  <a:cubicBezTo>
                    <a:pt x="280244" y="25133"/>
                    <a:pt x="343295" y="33078"/>
                    <a:pt x="385216" y="92765"/>
                  </a:cubicBezTo>
                  <a:cubicBezTo>
                    <a:pt x="405803" y="126310"/>
                    <a:pt x="408928" y="166848"/>
                    <a:pt x="413480" y="205078"/>
                  </a:cubicBezTo>
                  <a:cubicBezTo>
                    <a:pt x="415655" y="260284"/>
                    <a:pt x="409744" y="321805"/>
                    <a:pt x="371492" y="3647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6" name="Google Shape;2536;p26"/>
            <p:cNvSpPr/>
            <p:nvPr/>
          </p:nvSpPr>
          <p:spPr>
            <a:xfrm>
              <a:off x="6007169" y="8040940"/>
              <a:ext cx="529955" cy="278405"/>
            </a:xfrm>
            <a:custGeom>
              <a:rect b="b" l="l" r="r" t="t"/>
              <a:pathLst>
                <a:path extrusionOk="0" h="278405" w="529955">
                  <a:moveTo>
                    <a:pt x="509356" y="44884"/>
                  </a:moveTo>
                  <a:cubicBezTo>
                    <a:pt x="433736" y="80534"/>
                    <a:pt x="360765" y="98393"/>
                    <a:pt x="288542" y="95541"/>
                  </a:cubicBezTo>
                  <a:cubicBezTo>
                    <a:pt x="285416" y="95405"/>
                    <a:pt x="282291" y="95269"/>
                    <a:pt x="279098" y="95065"/>
                  </a:cubicBezTo>
                  <a:cubicBezTo>
                    <a:pt x="278214" y="95065"/>
                    <a:pt x="277331" y="94930"/>
                    <a:pt x="276380" y="94862"/>
                  </a:cubicBezTo>
                  <a:cubicBezTo>
                    <a:pt x="274817" y="94726"/>
                    <a:pt x="273255" y="94658"/>
                    <a:pt x="271692" y="94522"/>
                  </a:cubicBezTo>
                  <a:cubicBezTo>
                    <a:pt x="266460" y="94047"/>
                    <a:pt x="261229" y="93571"/>
                    <a:pt x="256065" y="92893"/>
                  </a:cubicBezTo>
                  <a:cubicBezTo>
                    <a:pt x="254027" y="92621"/>
                    <a:pt x="251920" y="92349"/>
                    <a:pt x="249882" y="92078"/>
                  </a:cubicBezTo>
                  <a:cubicBezTo>
                    <a:pt x="244990" y="91399"/>
                    <a:pt x="240166" y="90584"/>
                    <a:pt x="235274" y="89701"/>
                  </a:cubicBezTo>
                  <a:cubicBezTo>
                    <a:pt x="230994" y="88886"/>
                    <a:pt x="226646" y="88071"/>
                    <a:pt x="222297" y="87053"/>
                  </a:cubicBezTo>
                  <a:cubicBezTo>
                    <a:pt x="220055" y="86577"/>
                    <a:pt x="217813" y="86102"/>
                    <a:pt x="215571" y="85491"/>
                  </a:cubicBezTo>
                  <a:cubicBezTo>
                    <a:pt x="213329" y="84948"/>
                    <a:pt x="211087" y="84405"/>
                    <a:pt x="208844" y="83793"/>
                  </a:cubicBezTo>
                  <a:cubicBezTo>
                    <a:pt x="208641" y="83793"/>
                    <a:pt x="208369" y="83725"/>
                    <a:pt x="208165" y="83590"/>
                  </a:cubicBezTo>
                  <a:cubicBezTo>
                    <a:pt x="204088" y="82571"/>
                    <a:pt x="200012" y="81417"/>
                    <a:pt x="195867" y="80194"/>
                  </a:cubicBezTo>
                  <a:cubicBezTo>
                    <a:pt x="195392" y="80127"/>
                    <a:pt x="194984" y="79991"/>
                    <a:pt x="194508" y="79787"/>
                  </a:cubicBezTo>
                  <a:cubicBezTo>
                    <a:pt x="187986" y="77886"/>
                    <a:pt x="181531" y="75781"/>
                    <a:pt x="175009" y="73472"/>
                  </a:cubicBezTo>
                  <a:cubicBezTo>
                    <a:pt x="172767" y="72725"/>
                    <a:pt x="170525" y="71910"/>
                    <a:pt x="168283" y="71027"/>
                  </a:cubicBezTo>
                  <a:cubicBezTo>
                    <a:pt x="166244" y="70280"/>
                    <a:pt x="164274" y="69533"/>
                    <a:pt x="162236" y="68719"/>
                  </a:cubicBezTo>
                  <a:cubicBezTo>
                    <a:pt x="157480" y="66885"/>
                    <a:pt x="152724" y="64916"/>
                    <a:pt x="147900" y="62879"/>
                  </a:cubicBezTo>
                  <a:cubicBezTo>
                    <a:pt x="145658" y="61928"/>
                    <a:pt x="143415" y="60978"/>
                    <a:pt x="141173" y="59959"/>
                  </a:cubicBezTo>
                  <a:cubicBezTo>
                    <a:pt x="136689" y="57922"/>
                    <a:pt x="132137" y="55885"/>
                    <a:pt x="127653" y="53644"/>
                  </a:cubicBezTo>
                  <a:cubicBezTo>
                    <a:pt x="125410" y="52558"/>
                    <a:pt x="123168" y="51403"/>
                    <a:pt x="120858" y="50249"/>
                  </a:cubicBezTo>
                  <a:cubicBezTo>
                    <a:pt x="119160" y="49434"/>
                    <a:pt x="117461" y="48551"/>
                    <a:pt x="115762" y="47601"/>
                  </a:cubicBezTo>
                  <a:cubicBezTo>
                    <a:pt x="112909" y="46175"/>
                    <a:pt x="110123" y="44681"/>
                    <a:pt x="107270" y="43119"/>
                  </a:cubicBezTo>
                  <a:cubicBezTo>
                    <a:pt x="105027" y="41897"/>
                    <a:pt x="102785" y="40674"/>
                    <a:pt x="100475" y="39384"/>
                  </a:cubicBezTo>
                  <a:cubicBezTo>
                    <a:pt x="95991" y="36872"/>
                    <a:pt x="91507" y="34224"/>
                    <a:pt x="87023" y="31507"/>
                  </a:cubicBezTo>
                  <a:cubicBezTo>
                    <a:pt x="87023" y="31507"/>
                    <a:pt x="86955" y="31507"/>
                    <a:pt x="86887" y="31439"/>
                  </a:cubicBezTo>
                  <a:lnTo>
                    <a:pt x="86887" y="31439"/>
                  </a:lnTo>
                  <a:cubicBezTo>
                    <a:pt x="86411" y="31168"/>
                    <a:pt x="85936" y="30896"/>
                    <a:pt x="85460" y="30557"/>
                  </a:cubicBezTo>
                  <a:cubicBezTo>
                    <a:pt x="85392" y="30557"/>
                    <a:pt x="85392" y="30489"/>
                    <a:pt x="85324" y="30489"/>
                  </a:cubicBezTo>
                  <a:cubicBezTo>
                    <a:pt x="85256" y="30489"/>
                    <a:pt x="85188" y="30421"/>
                    <a:pt x="85120" y="30421"/>
                  </a:cubicBezTo>
                  <a:cubicBezTo>
                    <a:pt x="84848" y="30285"/>
                    <a:pt x="84509" y="30149"/>
                    <a:pt x="84169" y="30013"/>
                  </a:cubicBezTo>
                  <a:cubicBezTo>
                    <a:pt x="83965" y="29878"/>
                    <a:pt x="83693" y="29810"/>
                    <a:pt x="83422" y="29810"/>
                  </a:cubicBezTo>
                  <a:cubicBezTo>
                    <a:pt x="83150" y="29742"/>
                    <a:pt x="82878" y="29606"/>
                    <a:pt x="82606" y="29606"/>
                  </a:cubicBezTo>
                  <a:cubicBezTo>
                    <a:pt x="81723" y="29402"/>
                    <a:pt x="80840" y="29402"/>
                    <a:pt x="79957" y="29470"/>
                  </a:cubicBezTo>
                  <a:cubicBezTo>
                    <a:pt x="79685" y="29470"/>
                    <a:pt x="79345" y="29538"/>
                    <a:pt x="79073" y="29606"/>
                  </a:cubicBezTo>
                  <a:lnTo>
                    <a:pt x="79073" y="29606"/>
                  </a:lnTo>
                  <a:cubicBezTo>
                    <a:pt x="74385" y="26482"/>
                    <a:pt x="69697" y="23427"/>
                    <a:pt x="64873" y="20439"/>
                  </a:cubicBezTo>
                  <a:cubicBezTo>
                    <a:pt x="63854" y="19828"/>
                    <a:pt x="62903" y="19217"/>
                    <a:pt x="61884" y="18674"/>
                  </a:cubicBezTo>
                  <a:cubicBezTo>
                    <a:pt x="59506" y="17180"/>
                    <a:pt x="57060" y="15754"/>
                    <a:pt x="54614" y="14396"/>
                  </a:cubicBezTo>
                  <a:cubicBezTo>
                    <a:pt x="53595" y="13784"/>
                    <a:pt x="52508" y="13241"/>
                    <a:pt x="51420" y="12630"/>
                  </a:cubicBezTo>
                  <a:cubicBezTo>
                    <a:pt x="45102" y="9235"/>
                    <a:pt x="38579" y="6111"/>
                    <a:pt x="31853" y="3531"/>
                  </a:cubicBezTo>
                  <a:cubicBezTo>
                    <a:pt x="27505" y="1086"/>
                    <a:pt x="23496" y="0"/>
                    <a:pt x="19963" y="0"/>
                  </a:cubicBezTo>
                  <a:cubicBezTo>
                    <a:pt x="19351" y="0"/>
                    <a:pt x="18808" y="0"/>
                    <a:pt x="18264" y="68"/>
                  </a:cubicBezTo>
                  <a:cubicBezTo>
                    <a:pt x="17789" y="136"/>
                    <a:pt x="17245" y="204"/>
                    <a:pt x="16770" y="272"/>
                  </a:cubicBezTo>
                  <a:cubicBezTo>
                    <a:pt x="16430" y="340"/>
                    <a:pt x="16022" y="475"/>
                    <a:pt x="15682" y="543"/>
                  </a:cubicBezTo>
                  <a:cubicBezTo>
                    <a:pt x="15411" y="611"/>
                    <a:pt x="15071" y="679"/>
                    <a:pt x="14799" y="815"/>
                  </a:cubicBezTo>
                  <a:cubicBezTo>
                    <a:pt x="14459" y="883"/>
                    <a:pt x="14120" y="1019"/>
                    <a:pt x="13848" y="1154"/>
                  </a:cubicBezTo>
                  <a:cubicBezTo>
                    <a:pt x="13304" y="1358"/>
                    <a:pt x="12761" y="1630"/>
                    <a:pt x="12285" y="1901"/>
                  </a:cubicBezTo>
                  <a:cubicBezTo>
                    <a:pt x="11810" y="2105"/>
                    <a:pt x="11402" y="2377"/>
                    <a:pt x="10994" y="2648"/>
                  </a:cubicBezTo>
                  <a:cubicBezTo>
                    <a:pt x="10926" y="2648"/>
                    <a:pt x="10926" y="2716"/>
                    <a:pt x="10858" y="2716"/>
                  </a:cubicBezTo>
                  <a:cubicBezTo>
                    <a:pt x="10179" y="3191"/>
                    <a:pt x="9500" y="3803"/>
                    <a:pt x="8956" y="4346"/>
                  </a:cubicBezTo>
                  <a:cubicBezTo>
                    <a:pt x="8820" y="4482"/>
                    <a:pt x="8752" y="4550"/>
                    <a:pt x="8684" y="4617"/>
                  </a:cubicBezTo>
                  <a:cubicBezTo>
                    <a:pt x="8412" y="4889"/>
                    <a:pt x="8073" y="5229"/>
                    <a:pt x="7869" y="5568"/>
                  </a:cubicBezTo>
                  <a:cubicBezTo>
                    <a:pt x="7597" y="5908"/>
                    <a:pt x="7393" y="6247"/>
                    <a:pt x="7122" y="6519"/>
                  </a:cubicBezTo>
                  <a:cubicBezTo>
                    <a:pt x="7054" y="6655"/>
                    <a:pt x="6918" y="6722"/>
                    <a:pt x="6918" y="6926"/>
                  </a:cubicBezTo>
                  <a:cubicBezTo>
                    <a:pt x="6714" y="7198"/>
                    <a:pt x="6510" y="7537"/>
                    <a:pt x="6374" y="7877"/>
                  </a:cubicBezTo>
                  <a:cubicBezTo>
                    <a:pt x="6374" y="7877"/>
                    <a:pt x="6374" y="7945"/>
                    <a:pt x="6306" y="7945"/>
                  </a:cubicBezTo>
                  <a:cubicBezTo>
                    <a:pt x="6102" y="8352"/>
                    <a:pt x="5899" y="8760"/>
                    <a:pt x="5763" y="9235"/>
                  </a:cubicBezTo>
                  <a:cubicBezTo>
                    <a:pt x="5559" y="9642"/>
                    <a:pt x="5423" y="10118"/>
                    <a:pt x="5287" y="10593"/>
                  </a:cubicBezTo>
                  <a:cubicBezTo>
                    <a:pt x="5151" y="11000"/>
                    <a:pt x="5083" y="11476"/>
                    <a:pt x="4947" y="11883"/>
                  </a:cubicBezTo>
                  <a:cubicBezTo>
                    <a:pt x="4200" y="12630"/>
                    <a:pt x="3453" y="13445"/>
                    <a:pt x="2841" y="14328"/>
                  </a:cubicBezTo>
                  <a:cubicBezTo>
                    <a:pt x="2298" y="15143"/>
                    <a:pt x="1754" y="16025"/>
                    <a:pt x="1346" y="16976"/>
                  </a:cubicBezTo>
                  <a:cubicBezTo>
                    <a:pt x="1346" y="16976"/>
                    <a:pt x="1279" y="17044"/>
                    <a:pt x="1279" y="17112"/>
                  </a:cubicBezTo>
                  <a:cubicBezTo>
                    <a:pt x="56" y="19896"/>
                    <a:pt x="-352" y="22951"/>
                    <a:pt x="327" y="26075"/>
                  </a:cubicBezTo>
                  <a:cubicBezTo>
                    <a:pt x="395" y="26415"/>
                    <a:pt x="531" y="26754"/>
                    <a:pt x="599" y="27094"/>
                  </a:cubicBezTo>
                  <a:cubicBezTo>
                    <a:pt x="4811" y="41557"/>
                    <a:pt x="8956" y="56089"/>
                    <a:pt x="14256" y="70145"/>
                  </a:cubicBezTo>
                  <a:cubicBezTo>
                    <a:pt x="30358" y="117270"/>
                    <a:pt x="55497" y="163173"/>
                    <a:pt x="94021" y="195563"/>
                  </a:cubicBezTo>
                  <a:cubicBezTo>
                    <a:pt x="104620" y="205681"/>
                    <a:pt x="116306" y="215459"/>
                    <a:pt x="128808" y="224558"/>
                  </a:cubicBezTo>
                  <a:cubicBezTo>
                    <a:pt x="129147" y="225305"/>
                    <a:pt x="129691" y="226052"/>
                    <a:pt x="130506" y="226663"/>
                  </a:cubicBezTo>
                  <a:cubicBezTo>
                    <a:pt x="130982" y="227138"/>
                    <a:pt x="131797" y="227274"/>
                    <a:pt x="132409" y="227138"/>
                  </a:cubicBezTo>
                  <a:cubicBezTo>
                    <a:pt x="175416" y="257559"/>
                    <a:pt x="227597" y="279696"/>
                    <a:pt x="278418" y="279764"/>
                  </a:cubicBezTo>
                  <a:cubicBezTo>
                    <a:pt x="352476" y="284925"/>
                    <a:pt x="418857" y="238343"/>
                    <a:pt x="461185" y="180896"/>
                  </a:cubicBezTo>
                  <a:cubicBezTo>
                    <a:pt x="490740" y="145043"/>
                    <a:pt x="520703" y="106677"/>
                    <a:pt x="536398" y="62675"/>
                  </a:cubicBezTo>
                  <a:cubicBezTo>
                    <a:pt x="539048" y="47193"/>
                    <a:pt x="522402" y="37755"/>
                    <a:pt x="509356" y="44884"/>
                  </a:cubicBezTo>
                  <a:close/>
                  <a:moveTo>
                    <a:pt x="350098" y="236305"/>
                  </a:moveTo>
                  <a:cubicBezTo>
                    <a:pt x="344595" y="238818"/>
                    <a:pt x="338955" y="240991"/>
                    <a:pt x="333248" y="242824"/>
                  </a:cubicBezTo>
                  <a:cubicBezTo>
                    <a:pt x="331889" y="243300"/>
                    <a:pt x="330463" y="243707"/>
                    <a:pt x="329104" y="244114"/>
                  </a:cubicBezTo>
                  <a:cubicBezTo>
                    <a:pt x="325842" y="245065"/>
                    <a:pt x="322581" y="245880"/>
                    <a:pt x="319252" y="246559"/>
                  </a:cubicBezTo>
                  <a:cubicBezTo>
                    <a:pt x="317825" y="246831"/>
                    <a:pt x="316330" y="247170"/>
                    <a:pt x="314836" y="247442"/>
                  </a:cubicBezTo>
                  <a:cubicBezTo>
                    <a:pt x="313069" y="247781"/>
                    <a:pt x="311303" y="248053"/>
                    <a:pt x="309536" y="248324"/>
                  </a:cubicBezTo>
                  <a:cubicBezTo>
                    <a:pt x="308109" y="248528"/>
                    <a:pt x="306682" y="248664"/>
                    <a:pt x="305256" y="248800"/>
                  </a:cubicBezTo>
                  <a:cubicBezTo>
                    <a:pt x="304984" y="248800"/>
                    <a:pt x="304644" y="248868"/>
                    <a:pt x="304372" y="248868"/>
                  </a:cubicBezTo>
                  <a:cubicBezTo>
                    <a:pt x="302878" y="249071"/>
                    <a:pt x="301383" y="249139"/>
                    <a:pt x="299888" y="249275"/>
                  </a:cubicBezTo>
                  <a:cubicBezTo>
                    <a:pt x="249135" y="254572"/>
                    <a:pt x="200963" y="235083"/>
                    <a:pt x="158635" y="208669"/>
                  </a:cubicBezTo>
                  <a:cubicBezTo>
                    <a:pt x="157955" y="208261"/>
                    <a:pt x="157276" y="207854"/>
                    <a:pt x="156596" y="207378"/>
                  </a:cubicBezTo>
                  <a:cubicBezTo>
                    <a:pt x="160809" y="203983"/>
                    <a:pt x="165089" y="200724"/>
                    <a:pt x="169573" y="197804"/>
                  </a:cubicBezTo>
                  <a:cubicBezTo>
                    <a:pt x="170253" y="197329"/>
                    <a:pt x="170932" y="196921"/>
                    <a:pt x="171612" y="196514"/>
                  </a:cubicBezTo>
                  <a:cubicBezTo>
                    <a:pt x="173650" y="195224"/>
                    <a:pt x="175824" y="194069"/>
                    <a:pt x="177930" y="192915"/>
                  </a:cubicBezTo>
                  <a:cubicBezTo>
                    <a:pt x="178610" y="192575"/>
                    <a:pt x="179289" y="192236"/>
                    <a:pt x="180037" y="191896"/>
                  </a:cubicBezTo>
                  <a:cubicBezTo>
                    <a:pt x="180105" y="191828"/>
                    <a:pt x="180173" y="191828"/>
                    <a:pt x="180240" y="191761"/>
                  </a:cubicBezTo>
                  <a:cubicBezTo>
                    <a:pt x="180920" y="191421"/>
                    <a:pt x="181599" y="191149"/>
                    <a:pt x="182347" y="190878"/>
                  </a:cubicBezTo>
                  <a:cubicBezTo>
                    <a:pt x="183094" y="190538"/>
                    <a:pt x="183841" y="190267"/>
                    <a:pt x="184589" y="189995"/>
                  </a:cubicBezTo>
                  <a:cubicBezTo>
                    <a:pt x="185404" y="189656"/>
                    <a:pt x="186287" y="189384"/>
                    <a:pt x="187103" y="189112"/>
                  </a:cubicBezTo>
                  <a:cubicBezTo>
                    <a:pt x="187782" y="188909"/>
                    <a:pt x="188462" y="188637"/>
                    <a:pt x="189209" y="188433"/>
                  </a:cubicBezTo>
                  <a:cubicBezTo>
                    <a:pt x="189685" y="188297"/>
                    <a:pt x="190228" y="188162"/>
                    <a:pt x="190704" y="188026"/>
                  </a:cubicBezTo>
                  <a:cubicBezTo>
                    <a:pt x="191383" y="187822"/>
                    <a:pt x="192063" y="187686"/>
                    <a:pt x="192742" y="187551"/>
                  </a:cubicBezTo>
                  <a:cubicBezTo>
                    <a:pt x="192810" y="187551"/>
                    <a:pt x="192946" y="187551"/>
                    <a:pt x="193014" y="187483"/>
                  </a:cubicBezTo>
                  <a:cubicBezTo>
                    <a:pt x="193829" y="187279"/>
                    <a:pt x="194712" y="187143"/>
                    <a:pt x="195528" y="187007"/>
                  </a:cubicBezTo>
                  <a:cubicBezTo>
                    <a:pt x="196615" y="186804"/>
                    <a:pt x="197770" y="186668"/>
                    <a:pt x="198925" y="186532"/>
                  </a:cubicBezTo>
                  <a:cubicBezTo>
                    <a:pt x="214076" y="187347"/>
                    <a:pt x="228412" y="194273"/>
                    <a:pt x="243835" y="193933"/>
                  </a:cubicBezTo>
                  <a:cubicBezTo>
                    <a:pt x="262791" y="194816"/>
                    <a:pt x="281679" y="189112"/>
                    <a:pt x="300636" y="191557"/>
                  </a:cubicBezTo>
                  <a:cubicBezTo>
                    <a:pt x="313545" y="194545"/>
                    <a:pt x="324755" y="201607"/>
                    <a:pt x="334064" y="210842"/>
                  </a:cubicBezTo>
                  <a:cubicBezTo>
                    <a:pt x="334607" y="211317"/>
                    <a:pt x="335083" y="211860"/>
                    <a:pt x="335626" y="212403"/>
                  </a:cubicBezTo>
                  <a:cubicBezTo>
                    <a:pt x="339635" y="216613"/>
                    <a:pt x="343304" y="221163"/>
                    <a:pt x="346565" y="226052"/>
                  </a:cubicBezTo>
                  <a:cubicBezTo>
                    <a:pt x="346837" y="226527"/>
                    <a:pt x="347176" y="226935"/>
                    <a:pt x="347448" y="227342"/>
                  </a:cubicBezTo>
                  <a:cubicBezTo>
                    <a:pt x="348400" y="228836"/>
                    <a:pt x="349351" y="230330"/>
                    <a:pt x="350234" y="231892"/>
                  </a:cubicBezTo>
                  <a:cubicBezTo>
                    <a:pt x="350642" y="232503"/>
                    <a:pt x="350981" y="233114"/>
                    <a:pt x="351321" y="233793"/>
                  </a:cubicBezTo>
                  <a:cubicBezTo>
                    <a:pt x="351593" y="234268"/>
                    <a:pt x="351865" y="234812"/>
                    <a:pt x="352204" y="235355"/>
                  </a:cubicBezTo>
                  <a:cubicBezTo>
                    <a:pt x="351525" y="235694"/>
                    <a:pt x="350845" y="236034"/>
                    <a:pt x="350098" y="2363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7" name="Google Shape;2537;p26"/>
          <p:cNvGrpSpPr/>
          <p:nvPr/>
        </p:nvGrpSpPr>
        <p:grpSpPr>
          <a:xfrm rot="-1248973">
            <a:off x="8206050" y="3205912"/>
            <a:ext cx="1131117" cy="1059006"/>
            <a:chOff x="16410091" y="6408811"/>
            <a:chExt cx="2262052" cy="2117691"/>
          </a:xfrm>
        </p:grpSpPr>
        <p:sp>
          <p:nvSpPr>
            <p:cNvPr id="2538" name="Google Shape;2538;p26"/>
            <p:cNvSpPr/>
            <p:nvPr/>
          </p:nvSpPr>
          <p:spPr>
            <a:xfrm>
              <a:off x="16410091" y="6408811"/>
              <a:ext cx="2262052" cy="2117691"/>
            </a:xfrm>
            <a:custGeom>
              <a:rect b="b" l="l" r="r" t="t"/>
              <a:pathLst>
                <a:path extrusionOk="0" h="2117691" w="2262052">
                  <a:moveTo>
                    <a:pt x="2236678" y="991467"/>
                  </a:moveTo>
                  <a:cubicBezTo>
                    <a:pt x="2212203" y="941285"/>
                    <a:pt x="2168952" y="901691"/>
                    <a:pt x="2120861" y="874360"/>
                  </a:cubicBezTo>
                  <a:cubicBezTo>
                    <a:pt x="2079691" y="851917"/>
                    <a:pt x="2032234" y="842188"/>
                    <a:pt x="1985635" y="841057"/>
                  </a:cubicBezTo>
                  <a:cubicBezTo>
                    <a:pt x="1905604" y="839790"/>
                    <a:pt x="1826749" y="860288"/>
                    <a:pt x="1755585" y="896442"/>
                  </a:cubicBezTo>
                  <a:cubicBezTo>
                    <a:pt x="1671708" y="939927"/>
                    <a:pt x="1593938" y="998571"/>
                    <a:pt x="1537794" y="1075224"/>
                  </a:cubicBezTo>
                  <a:cubicBezTo>
                    <a:pt x="1518612" y="1101379"/>
                    <a:pt x="1498751" y="1127171"/>
                    <a:pt x="1482329" y="1155181"/>
                  </a:cubicBezTo>
                  <a:cubicBezTo>
                    <a:pt x="1458984" y="1196403"/>
                    <a:pt x="1440345" y="1240386"/>
                    <a:pt x="1426230" y="1285591"/>
                  </a:cubicBezTo>
                  <a:cubicBezTo>
                    <a:pt x="1417136" y="1315908"/>
                    <a:pt x="1411391" y="1347085"/>
                    <a:pt x="1407545" y="1378489"/>
                  </a:cubicBezTo>
                  <a:cubicBezTo>
                    <a:pt x="1405555" y="1393511"/>
                    <a:pt x="1403564" y="1408534"/>
                    <a:pt x="1401031" y="1423467"/>
                  </a:cubicBezTo>
                  <a:cubicBezTo>
                    <a:pt x="1400714" y="1426182"/>
                    <a:pt x="1398814" y="1428128"/>
                    <a:pt x="1397140" y="1430164"/>
                  </a:cubicBezTo>
                  <a:cubicBezTo>
                    <a:pt x="1394064" y="1433829"/>
                    <a:pt x="1394471" y="1439304"/>
                    <a:pt x="1397276" y="1442970"/>
                  </a:cubicBezTo>
                  <a:cubicBezTo>
                    <a:pt x="1396099" y="1446499"/>
                    <a:pt x="1394878" y="1450029"/>
                    <a:pt x="1393747" y="1453558"/>
                  </a:cubicBezTo>
                  <a:cubicBezTo>
                    <a:pt x="1390263" y="1465232"/>
                    <a:pt x="1386373" y="1476862"/>
                    <a:pt x="1382889" y="1488581"/>
                  </a:cubicBezTo>
                  <a:cubicBezTo>
                    <a:pt x="1381894" y="1492247"/>
                    <a:pt x="1383070" y="1496048"/>
                    <a:pt x="1385603" y="1498581"/>
                  </a:cubicBezTo>
                  <a:cubicBezTo>
                    <a:pt x="1378274" y="1496319"/>
                    <a:pt x="1370991" y="1493921"/>
                    <a:pt x="1363797" y="1491341"/>
                  </a:cubicBezTo>
                  <a:cubicBezTo>
                    <a:pt x="1326835" y="1478626"/>
                    <a:pt x="1292588" y="1459802"/>
                    <a:pt x="1257888" y="1442155"/>
                  </a:cubicBezTo>
                  <a:cubicBezTo>
                    <a:pt x="1224093" y="1424146"/>
                    <a:pt x="1193872" y="1399892"/>
                    <a:pt x="1161253" y="1380072"/>
                  </a:cubicBezTo>
                  <a:cubicBezTo>
                    <a:pt x="1122889" y="1354280"/>
                    <a:pt x="1088460" y="1323058"/>
                    <a:pt x="1050729" y="1296451"/>
                  </a:cubicBezTo>
                  <a:cubicBezTo>
                    <a:pt x="1033402" y="1284640"/>
                    <a:pt x="1015305" y="1274007"/>
                    <a:pt x="997933" y="1262287"/>
                  </a:cubicBezTo>
                  <a:cubicBezTo>
                    <a:pt x="996621" y="1261382"/>
                    <a:pt x="995309" y="1260522"/>
                    <a:pt x="993952" y="1259708"/>
                  </a:cubicBezTo>
                  <a:cubicBezTo>
                    <a:pt x="1014717" y="1257536"/>
                    <a:pt x="1035392" y="1254776"/>
                    <a:pt x="1055841" y="1251020"/>
                  </a:cubicBezTo>
                  <a:cubicBezTo>
                    <a:pt x="1088641" y="1243011"/>
                    <a:pt x="1121396" y="1233825"/>
                    <a:pt x="1152295" y="1220024"/>
                  </a:cubicBezTo>
                  <a:cubicBezTo>
                    <a:pt x="1184009" y="1206132"/>
                    <a:pt x="1213054" y="1187127"/>
                    <a:pt x="1242144" y="1168439"/>
                  </a:cubicBezTo>
                  <a:cubicBezTo>
                    <a:pt x="1284671" y="1141651"/>
                    <a:pt x="1326654" y="1113551"/>
                    <a:pt x="1363254" y="1078935"/>
                  </a:cubicBezTo>
                  <a:cubicBezTo>
                    <a:pt x="1411346" y="1030789"/>
                    <a:pt x="1453148" y="974815"/>
                    <a:pt x="1481650" y="912777"/>
                  </a:cubicBezTo>
                  <a:cubicBezTo>
                    <a:pt x="1497937" y="874677"/>
                    <a:pt x="1507121" y="834043"/>
                    <a:pt x="1514405" y="793363"/>
                  </a:cubicBezTo>
                  <a:cubicBezTo>
                    <a:pt x="1522367" y="752638"/>
                    <a:pt x="1526032" y="710918"/>
                    <a:pt x="1523815" y="669424"/>
                  </a:cubicBezTo>
                  <a:cubicBezTo>
                    <a:pt x="1519426" y="619242"/>
                    <a:pt x="1508704" y="569422"/>
                    <a:pt x="1493322" y="521457"/>
                  </a:cubicBezTo>
                  <a:cubicBezTo>
                    <a:pt x="1481876" y="489692"/>
                    <a:pt x="1464730" y="460370"/>
                    <a:pt x="1449348" y="430460"/>
                  </a:cubicBezTo>
                  <a:cubicBezTo>
                    <a:pt x="1433333" y="400731"/>
                    <a:pt x="1417725" y="370368"/>
                    <a:pt x="1396235" y="344168"/>
                  </a:cubicBezTo>
                  <a:cubicBezTo>
                    <a:pt x="1351718" y="293941"/>
                    <a:pt x="1291728" y="255705"/>
                    <a:pt x="1225405" y="242673"/>
                  </a:cubicBezTo>
                  <a:cubicBezTo>
                    <a:pt x="1135466" y="225207"/>
                    <a:pt x="1108502" y="229460"/>
                    <a:pt x="1023177" y="257424"/>
                  </a:cubicBezTo>
                  <a:cubicBezTo>
                    <a:pt x="980153" y="264393"/>
                    <a:pt x="942377" y="286475"/>
                    <a:pt x="904013" y="305932"/>
                  </a:cubicBezTo>
                  <a:cubicBezTo>
                    <a:pt x="866462" y="324620"/>
                    <a:pt x="830903" y="348422"/>
                    <a:pt x="801134" y="378106"/>
                  </a:cubicBezTo>
                  <a:cubicBezTo>
                    <a:pt x="783309" y="397246"/>
                    <a:pt x="767973" y="418514"/>
                    <a:pt x="752093" y="439238"/>
                  </a:cubicBezTo>
                  <a:cubicBezTo>
                    <a:pt x="722143" y="474714"/>
                    <a:pt x="705676" y="517430"/>
                    <a:pt x="688394" y="560010"/>
                  </a:cubicBezTo>
                  <a:cubicBezTo>
                    <a:pt x="678757" y="583404"/>
                    <a:pt x="666769" y="605893"/>
                    <a:pt x="659892" y="630328"/>
                  </a:cubicBezTo>
                  <a:cubicBezTo>
                    <a:pt x="653196" y="654673"/>
                    <a:pt x="649803" y="679786"/>
                    <a:pt x="646681" y="704809"/>
                  </a:cubicBezTo>
                  <a:cubicBezTo>
                    <a:pt x="642022" y="744448"/>
                    <a:pt x="635959" y="784087"/>
                    <a:pt x="636457" y="824133"/>
                  </a:cubicBezTo>
                  <a:cubicBezTo>
                    <a:pt x="637678" y="861736"/>
                    <a:pt x="646139" y="898886"/>
                    <a:pt x="655006" y="935402"/>
                  </a:cubicBezTo>
                  <a:cubicBezTo>
                    <a:pt x="653830" y="934045"/>
                    <a:pt x="652608" y="932642"/>
                    <a:pt x="651477" y="931285"/>
                  </a:cubicBezTo>
                  <a:cubicBezTo>
                    <a:pt x="592845" y="850378"/>
                    <a:pt x="555476" y="756123"/>
                    <a:pt x="529598" y="659922"/>
                  </a:cubicBezTo>
                  <a:cubicBezTo>
                    <a:pt x="508108" y="586662"/>
                    <a:pt x="500643" y="510371"/>
                    <a:pt x="483949" y="436071"/>
                  </a:cubicBezTo>
                  <a:cubicBezTo>
                    <a:pt x="475037" y="396160"/>
                    <a:pt x="462053" y="357336"/>
                    <a:pt x="447395" y="319190"/>
                  </a:cubicBezTo>
                  <a:cubicBezTo>
                    <a:pt x="422376" y="252130"/>
                    <a:pt x="382836" y="191767"/>
                    <a:pt x="339314" y="135386"/>
                  </a:cubicBezTo>
                  <a:cubicBezTo>
                    <a:pt x="290408" y="71855"/>
                    <a:pt x="239512" y="29999"/>
                    <a:pt x="159028" y="14795"/>
                  </a:cubicBezTo>
                  <a:cubicBezTo>
                    <a:pt x="121614" y="7917"/>
                    <a:pt x="80942" y="-8554"/>
                    <a:pt x="43573" y="5519"/>
                  </a:cubicBezTo>
                  <a:cubicBezTo>
                    <a:pt x="42080" y="6243"/>
                    <a:pt x="40949" y="7193"/>
                    <a:pt x="40090" y="8460"/>
                  </a:cubicBezTo>
                  <a:cubicBezTo>
                    <a:pt x="39547" y="8551"/>
                    <a:pt x="39004" y="8732"/>
                    <a:pt x="38506" y="9094"/>
                  </a:cubicBezTo>
                  <a:cubicBezTo>
                    <a:pt x="36787" y="10044"/>
                    <a:pt x="35565" y="11628"/>
                    <a:pt x="34706" y="13347"/>
                  </a:cubicBezTo>
                  <a:cubicBezTo>
                    <a:pt x="27286" y="33890"/>
                    <a:pt x="24255" y="55837"/>
                    <a:pt x="18193" y="76832"/>
                  </a:cubicBezTo>
                  <a:cubicBezTo>
                    <a:pt x="11904" y="100951"/>
                    <a:pt x="6973" y="125386"/>
                    <a:pt x="1725" y="149775"/>
                  </a:cubicBezTo>
                  <a:cubicBezTo>
                    <a:pt x="142" y="156246"/>
                    <a:pt x="-1668" y="164029"/>
                    <a:pt x="2901" y="169685"/>
                  </a:cubicBezTo>
                  <a:cubicBezTo>
                    <a:pt x="12447" y="179188"/>
                    <a:pt x="26970" y="173350"/>
                    <a:pt x="38823" y="173577"/>
                  </a:cubicBezTo>
                  <a:cubicBezTo>
                    <a:pt x="59498" y="172762"/>
                    <a:pt x="80309" y="172943"/>
                    <a:pt x="100803" y="175930"/>
                  </a:cubicBezTo>
                  <a:cubicBezTo>
                    <a:pt x="153916" y="180862"/>
                    <a:pt x="191873" y="224075"/>
                    <a:pt x="222411" y="263940"/>
                  </a:cubicBezTo>
                  <a:cubicBezTo>
                    <a:pt x="238698" y="287063"/>
                    <a:pt x="256070" y="309914"/>
                    <a:pt x="266476" y="336431"/>
                  </a:cubicBezTo>
                  <a:cubicBezTo>
                    <a:pt x="289232" y="396115"/>
                    <a:pt x="294208" y="460189"/>
                    <a:pt x="299411" y="523539"/>
                  </a:cubicBezTo>
                  <a:cubicBezTo>
                    <a:pt x="309319" y="650962"/>
                    <a:pt x="319046" y="780784"/>
                    <a:pt x="362703" y="901872"/>
                  </a:cubicBezTo>
                  <a:cubicBezTo>
                    <a:pt x="376638" y="941421"/>
                    <a:pt x="395322" y="979159"/>
                    <a:pt x="417988" y="1014454"/>
                  </a:cubicBezTo>
                  <a:cubicBezTo>
                    <a:pt x="439794" y="1049839"/>
                    <a:pt x="463591" y="1084727"/>
                    <a:pt x="494264" y="1113098"/>
                  </a:cubicBezTo>
                  <a:cubicBezTo>
                    <a:pt x="548373" y="1159706"/>
                    <a:pt x="612932" y="1193326"/>
                    <a:pt x="678622" y="1220567"/>
                  </a:cubicBezTo>
                  <a:cubicBezTo>
                    <a:pt x="709702" y="1234096"/>
                    <a:pt x="741326" y="1247355"/>
                    <a:pt x="774533" y="1254278"/>
                  </a:cubicBezTo>
                  <a:cubicBezTo>
                    <a:pt x="774080" y="1255997"/>
                    <a:pt x="774216" y="1257898"/>
                    <a:pt x="775121" y="1259436"/>
                  </a:cubicBezTo>
                  <a:cubicBezTo>
                    <a:pt x="789598" y="1288034"/>
                    <a:pt x="806563" y="1315275"/>
                    <a:pt x="824569" y="1341746"/>
                  </a:cubicBezTo>
                  <a:cubicBezTo>
                    <a:pt x="878904" y="1420073"/>
                    <a:pt x="946584" y="1490346"/>
                    <a:pt x="1024399" y="1545596"/>
                  </a:cubicBezTo>
                  <a:cubicBezTo>
                    <a:pt x="1088460" y="1593335"/>
                    <a:pt x="1157498" y="1633969"/>
                    <a:pt x="1232146" y="1662793"/>
                  </a:cubicBezTo>
                  <a:cubicBezTo>
                    <a:pt x="1269063" y="1677047"/>
                    <a:pt x="1306024" y="1691617"/>
                    <a:pt x="1343936" y="1703065"/>
                  </a:cubicBezTo>
                  <a:cubicBezTo>
                    <a:pt x="1342443" y="1708857"/>
                    <a:pt x="1340815" y="1714604"/>
                    <a:pt x="1339186" y="1720351"/>
                  </a:cubicBezTo>
                  <a:cubicBezTo>
                    <a:pt x="1322628" y="1789266"/>
                    <a:pt x="1274853" y="1852073"/>
                    <a:pt x="1207851" y="1878861"/>
                  </a:cubicBezTo>
                  <a:cubicBezTo>
                    <a:pt x="1181657" y="1886010"/>
                    <a:pt x="1153472" y="1886146"/>
                    <a:pt x="1126689" y="1881983"/>
                  </a:cubicBezTo>
                  <a:cubicBezTo>
                    <a:pt x="1076879" y="1871349"/>
                    <a:pt x="1024987" y="1852616"/>
                    <a:pt x="985582" y="1818452"/>
                  </a:cubicBezTo>
                  <a:cubicBezTo>
                    <a:pt x="925095" y="1768225"/>
                    <a:pt x="870941" y="1710667"/>
                    <a:pt x="813259" y="1657273"/>
                  </a:cubicBezTo>
                  <a:cubicBezTo>
                    <a:pt x="760870" y="1608312"/>
                    <a:pt x="698980" y="1568945"/>
                    <a:pt x="629942" y="1548402"/>
                  </a:cubicBezTo>
                  <a:cubicBezTo>
                    <a:pt x="577689" y="1531795"/>
                    <a:pt x="520685" y="1522745"/>
                    <a:pt x="466124" y="1531840"/>
                  </a:cubicBezTo>
                  <a:cubicBezTo>
                    <a:pt x="416947" y="1541569"/>
                    <a:pt x="373426" y="1568130"/>
                    <a:pt x="332482" y="1595869"/>
                  </a:cubicBezTo>
                  <a:cubicBezTo>
                    <a:pt x="297104" y="1618313"/>
                    <a:pt x="260097" y="1638946"/>
                    <a:pt x="229061" y="1667454"/>
                  </a:cubicBezTo>
                  <a:cubicBezTo>
                    <a:pt x="213363" y="1681889"/>
                    <a:pt x="198162" y="1697228"/>
                    <a:pt x="186942" y="1715509"/>
                  </a:cubicBezTo>
                  <a:cubicBezTo>
                    <a:pt x="179387" y="1724966"/>
                    <a:pt x="178437" y="1737636"/>
                    <a:pt x="184499" y="1748044"/>
                  </a:cubicBezTo>
                  <a:cubicBezTo>
                    <a:pt x="208251" y="1786732"/>
                    <a:pt x="242272" y="1818271"/>
                    <a:pt x="271769" y="1852525"/>
                  </a:cubicBezTo>
                  <a:cubicBezTo>
                    <a:pt x="285748" y="1868363"/>
                    <a:pt x="299004" y="1884789"/>
                    <a:pt x="311400" y="1901848"/>
                  </a:cubicBezTo>
                  <a:cubicBezTo>
                    <a:pt x="314522" y="1906011"/>
                    <a:pt x="317508" y="1910355"/>
                    <a:pt x="320720" y="1914472"/>
                  </a:cubicBezTo>
                  <a:cubicBezTo>
                    <a:pt x="326330" y="1922979"/>
                    <a:pt x="339133" y="1922210"/>
                    <a:pt x="344109" y="1913522"/>
                  </a:cubicBezTo>
                  <a:cubicBezTo>
                    <a:pt x="349719" y="1903567"/>
                    <a:pt x="350036" y="1891440"/>
                    <a:pt x="352841" y="1880445"/>
                  </a:cubicBezTo>
                  <a:cubicBezTo>
                    <a:pt x="358903" y="1853974"/>
                    <a:pt x="367363" y="1824561"/>
                    <a:pt x="379578" y="1799221"/>
                  </a:cubicBezTo>
                  <a:cubicBezTo>
                    <a:pt x="394417" y="1771121"/>
                    <a:pt x="416721" y="1746460"/>
                    <a:pt x="444137" y="1730170"/>
                  </a:cubicBezTo>
                  <a:cubicBezTo>
                    <a:pt x="467572" y="1719808"/>
                    <a:pt x="494174" y="1719401"/>
                    <a:pt x="519373" y="1720487"/>
                  </a:cubicBezTo>
                  <a:cubicBezTo>
                    <a:pt x="554209" y="1721211"/>
                    <a:pt x="581896" y="1744921"/>
                    <a:pt x="604291" y="1769356"/>
                  </a:cubicBezTo>
                  <a:cubicBezTo>
                    <a:pt x="624016" y="1790895"/>
                    <a:pt x="642067" y="1812027"/>
                    <a:pt x="661023" y="1835512"/>
                  </a:cubicBezTo>
                  <a:cubicBezTo>
                    <a:pt x="698256" y="1883703"/>
                    <a:pt x="730061" y="1936373"/>
                    <a:pt x="775799" y="1977415"/>
                  </a:cubicBezTo>
                  <a:cubicBezTo>
                    <a:pt x="816516" y="2017959"/>
                    <a:pt x="862662" y="2052801"/>
                    <a:pt x="914192" y="2078413"/>
                  </a:cubicBezTo>
                  <a:cubicBezTo>
                    <a:pt x="962871" y="2106196"/>
                    <a:pt x="1017884" y="2119997"/>
                    <a:pt x="1073802" y="2120676"/>
                  </a:cubicBezTo>
                  <a:cubicBezTo>
                    <a:pt x="1156458" y="2121309"/>
                    <a:pt x="1242506" y="2088187"/>
                    <a:pt x="1312539" y="2045833"/>
                  </a:cubicBezTo>
                  <a:cubicBezTo>
                    <a:pt x="1347103" y="2022439"/>
                    <a:pt x="1374655" y="1990628"/>
                    <a:pt x="1403247" y="1960627"/>
                  </a:cubicBezTo>
                  <a:cubicBezTo>
                    <a:pt x="1440933" y="1922255"/>
                    <a:pt x="1475181" y="1879585"/>
                    <a:pt x="1493865" y="1828543"/>
                  </a:cubicBezTo>
                  <a:cubicBezTo>
                    <a:pt x="1504452" y="1802027"/>
                    <a:pt x="1513138" y="1774651"/>
                    <a:pt x="1518612" y="1746596"/>
                  </a:cubicBezTo>
                  <a:cubicBezTo>
                    <a:pt x="1519245" y="1742569"/>
                    <a:pt x="1520784" y="1737365"/>
                    <a:pt x="1521462" y="1732478"/>
                  </a:cubicBezTo>
                  <a:cubicBezTo>
                    <a:pt x="1534673" y="1733519"/>
                    <a:pt x="1547928" y="1734469"/>
                    <a:pt x="1561139" y="1735238"/>
                  </a:cubicBezTo>
                  <a:cubicBezTo>
                    <a:pt x="1674875" y="1742342"/>
                    <a:pt x="1780558" y="1710803"/>
                    <a:pt x="1879817" y="1657092"/>
                  </a:cubicBezTo>
                  <a:cubicBezTo>
                    <a:pt x="1923248" y="1638087"/>
                    <a:pt x="1964010" y="1614150"/>
                    <a:pt x="1999977" y="1583108"/>
                  </a:cubicBezTo>
                  <a:cubicBezTo>
                    <a:pt x="2049108" y="1542655"/>
                    <a:pt x="2100412" y="1503649"/>
                    <a:pt x="2138957" y="1452381"/>
                  </a:cubicBezTo>
                  <a:cubicBezTo>
                    <a:pt x="2195599" y="1378534"/>
                    <a:pt x="2234778" y="1290523"/>
                    <a:pt x="2252105" y="1199118"/>
                  </a:cubicBezTo>
                  <a:cubicBezTo>
                    <a:pt x="2266808" y="1130248"/>
                    <a:pt x="2267939" y="1056129"/>
                    <a:pt x="2236678" y="991467"/>
                  </a:cubicBezTo>
                  <a:close/>
                  <a:moveTo>
                    <a:pt x="1302631" y="785807"/>
                  </a:moveTo>
                  <a:cubicBezTo>
                    <a:pt x="1297971" y="825988"/>
                    <a:pt x="1290145" y="866487"/>
                    <a:pt x="1274265" y="903863"/>
                  </a:cubicBezTo>
                  <a:cubicBezTo>
                    <a:pt x="1255128" y="945584"/>
                    <a:pt x="1217442" y="975041"/>
                    <a:pt x="1178988" y="998254"/>
                  </a:cubicBezTo>
                  <a:cubicBezTo>
                    <a:pt x="1131530" y="1027712"/>
                    <a:pt x="1077964" y="1046400"/>
                    <a:pt x="1022544" y="1053233"/>
                  </a:cubicBezTo>
                  <a:cubicBezTo>
                    <a:pt x="980017" y="1059613"/>
                    <a:pt x="936586" y="1064681"/>
                    <a:pt x="893562" y="1058889"/>
                  </a:cubicBezTo>
                  <a:cubicBezTo>
                    <a:pt x="865286" y="1024318"/>
                    <a:pt x="841354" y="985449"/>
                    <a:pt x="823891" y="944317"/>
                  </a:cubicBezTo>
                  <a:cubicBezTo>
                    <a:pt x="816154" y="923456"/>
                    <a:pt x="810409" y="901872"/>
                    <a:pt x="804935" y="880288"/>
                  </a:cubicBezTo>
                  <a:cubicBezTo>
                    <a:pt x="786205" y="805354"/>
                    <a:pt x="793851" y="725217"/>
                    <a:pt x="816290" y="651912"/>
                  </a:cubicBezTo>
                  <a:cubicBezTo>
                    <a:pt x="827103" y="619649"/>
                    <a:pt x="848954" y="593314"/>
                    <a:pt x="870353" y="567521"/>
                  </a:cubicBezTo>
                  <a:cubicBezTo>
                    <a:pt x="906094" y="522136"/>
                    <a:pt x="957125" y="489149"/>
                    <a:pt x="1011505" y="470008"/>
                  </a:cubicBezTo>
                  <a:cubicBezTo>
                    <a:pt x="1061406" y="452587"/>
                    <a:pt x="1118003" y="458243"/>
                    <a:pt x="1163289" y="485710"/>
                  </a:cubicBezTo>
                  <a:cubicBezTo>
                    <a:pt x="1191112" y="500778"/>
                    <a:pt x="1219524" y="516796"/>
                    <a:pt x="1239203" y="542272"/>
                  </a:cubicBezTo>
                  <a:cubicBezTo>
                    <a:pt x="1277568" y="585486"/>
                    <a:pt x="1292135" y="643541"/>
                    <a:pt x="1298514" y="699741"/>
                  </a:cubicBezTo>
                  <a:cubicBezTo>
                    <a:pt x="1301048" y="727570"/>
                    <a:pt x="1304893" y="757073"/>
                    <a:pt x="1302631" y="785807"/>
                  </a:cubicBezTo>
                  <a:close/>
                  <a:moveTo>
                    <a:pt x="2029836" y="1015540"/>
                  </a:moveTo>
                  <a:cubicBezTo>
                    <a:pt x="2094892" y="1035269"/>
                    <a:pt x="2084713" y="1116130"/>
                    <a:pt x="2067114" y="1167081"/>
                  </a:cubicBezTo>
                  <a:cubicBezTo>
                    <a:pt x="2051461" y="1212648"/>
                    <a:pt x="2022281" y="1249029"/>
                    <a:pt x="1994141" y="1288170"/>
                  </a:cubicBezTo>
                  <a:cubicBezTo>
                    <a:pt x="1955369" y="1346949"/>
                    <a:pt x="1900808" y="1390163"/>
                    <a:pt x="1845931" y="1432969"/>
                  </a:cubicBezTo>
                  <a:cubicBezTo>
                    <a:pt x="1782005" y="1487767"/>
                    <a:pt x="1665691" y="1523967"/>
                    <a:pt x="1582130" y="1526998"/>
                  </a:cubicBezTo>
                  <a:cubicBezTo>
                    <a:pt x="1580004" y="1526953"/>
                    <a:pt x="1577923" y="1526953"/>
                    <a:pt x="1575842" y="1526908"/>
                  </a:cubicBezTo>
                  <a:cubicBezTo>
                    <a:pt x="1601448" y="1464463"/>
                    <a:pt x="1617645" y="1398444"/>
                    <a:pt x="1647368" y="1337764"/>
                  </a:cubicBezTo>
                  <a:cubicBezTo>
                    <a:pt x="1660805" y="1312062"/>
                    <a:pt x="1676639" y="1287717"/>
                    <a:pt x="1691614" y="1262830"/>
                  </a:cubicBezTo>
                  <a:cubicBezTo>
                    <a:pt x="1716496" y="1222739"/>
                    <a:pt x="1739569" y="1181561"/>
                    <a:pt x="1764768" y="1141696"/>
                  </a:cubicBezTo>
                  <a:cubicBezTo>
                    <a:pt x="1791868" y="1102193"/>
                    <a:pt x="1824396" y="1066446"/>
                    <a:pt x="1861403" y="1036038"/>
                  </a:cubicBezTo>
                  <a:cubicBezTo>
                    <a:pt x="1909540" y="992508"/>
                    <a:pt x="1971973" y="994906"/>
                    <a:pt x="2029836" y="10155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9" name="Google Shape;2539;p26"/>
            <p:cNvSpPr/>
            <p:nvPr/>
          </p:nvSpPr>
          <p:spPr>
            <a:xfrm>
              <a:off x="16410091" y="6408811"/>
              <a:ext cx="2262052" cy="2117691"/>
            </a:xfrm>
            <a:custGeom>
              <a:rect b="b" l="l" r="r" t="t"/>
              <a:pathLst>
                <a:path extrusionOk="0" h="2117691" w="2262052">
                  <a:moveTo>
                    <a:pt x="2236678" y="991467"/>
                  </a:moveTo>
                  <a:cubicBezTo>
                    <a:pt x="2212203" y="941285"/>
                    <a:pt x="2168952" y="901691"/>
                    <a:pt x="2120861" y="874360"/>
                  </a:cubicBezTo>
                  <a:cubicBezTo>
                    <a:pt x="2079691" y="851917"/>
                    <a:pt x="2032234" y="842188"/>
                    <a:pt x="1985635" y="841057"/>
                  </a:cubicBezTo>
                  <a:cubicBezTo>
                    <a:pt x="1905604" y="839790"/>
                    <a:pt x="1826749" y="860288"/>
                    <a:pt x="1755585" y="896442"/>
                  </a:cubicBezTo>
                  <a:cubicBezTo>
                    <a:pt x="1671708" y="939927"/>
                    <a:pt x="1593938" y="998571"/>
                    <a:pt x="1537794" y="1075224"/>
                  </a:cubicBezTo>
                  <a:cubicBezTo>
                    <a:pt x="1518612" y="1101379"/>
                    <a:pt x="1498751" y="1127171"/>
                    <a:pt x="1482329" y="1155181"/>
                  </a:cubicBezTo>
                  <a:cubicBezTo>
                    <a:pt x="1458984" y="1196403"/>
                    <a:pt x="1440345" y="1240386"/>
                    <a:pt x="1426230" y="1285591"/>
                  </a:cubicBezTo>
                  <a:cubicBezTo>
                    <a:pt x="1417136" y="1315908"/>
                    <a:pt x="1411391" y="1347085"/>
                    <a:pt x="1407545" y="1378489"/>
                  </a:cubicBezTo>
                  <a:cubicBezTo>
                    <a:pt x="1405555" y="1393511"/>
                    <a:pt x="1403564" y="1408534"/>
                    <a:pt x="1401031" y="1423467"/>
                  </a:cubicBezTo>
                  <a:cubicBezTo>
                    <a:pt x="1400714" y="1426182"/>
                    <a:pt x="1398814" y="1428128"/>
                    <a:pt x="1397140" y="1430164"/>
                  </a:cubicBezTo>
                  <a:cubicBezTo>
                    <a:pt x="1394064" y="1433829"/>
                    <a:pt x="1394471" y="1439304"/>
                    <a:pt x="1397276" y="1442970"/>
                  </a:cubicBezTo>
                  <a:cubicBezTo>
                    <a:pt x="1396099" y="1446499"/>
                    <a:pt x="1394878" y="1450029"/>
                    <a:pt x="1393747" y="1453558"/>
                  </a:cubicBezTo>
                  <a:cubicBezTo>
                    <a:pt x="1390263" y="1465232"/>
                    <a:pt x="1386373" y="1476862"/>
                    <a:pt x="1382889" y="1488581"/>
                  </a:cubicBezTo>
                  <a:cubicBezTo>
                    <a:pt x="1381894" y="1492247"/>
                    <a:pt x="1383070" y="1496048"/>
                    <a:pt x="1385603" y="1498581"/>
                  </a:cubicBezTo>
                  <a:cubicBezTo>
                    <a:pt x="1378274" y="1496319"/>
                    <a:pt x="1370991" y="1493921"/>
                    <a:pt x="1363797" y="1491341"/>
                  </a:cubicBezTo>
                  <a:cubicBezTo>
                    <a:pt x="1326835" y="1478626"/>
                    <a:pt x="1292588" y="1459802"/>
                    <a:pt x="1257888" y="1442155"/>
                  </a:cubicBezTo>
                  <a:cubicBezTo>
                    <a:pt x="1224093" y="1424146"/>
                    <a:pt x="1193872" y="1399892"/>
                    <a:pt x="1161253" y="1380072"/>
                  </a:cubicBezTo>
                  <a:cubicBezTo>
                    <a:pt x="1122889" y="1354280"/>
                    <a:pt x="1088460" y="1323058"/>
                    <a:pt x="1050729" y="1296451"/>
                  </a:cubicBezTo>
                  <a:cubicBezTo>
                    <a:pt x="1033402" y="1284640"/>
                    <a:pt x="1015305" y="1274007"/>
                    <a:pt x="997933" y="1262287"/>
                  </a:cubicBezTo>
                  <a:cubicBezTo>
                    <a:pt x="996621" y="1261382"/>
                    <a:pt x="995309" y="1260522"/>
                    <a:pt x="993952" y="1259708"/>
                  </a:cubicBezTo>
                  <a:cubicBezTo>
                    <a:pt x="1014717" y="1257536"/>
                    <a:pt x="1035392" y="1254776"/>
                    <a:pt x="1055841" y="1251020"/>
                  </a:cubicBezTo>
                  <a:cubicBezTo>
                    <a:pt x="1088641" y="1243011"/>
                    <a:pt x="1121396" y="1233825"/>
                    <a:pt x="1152295" y="1220024"/>
                  </a:cubicBezTo>
                  <a:cubicBezTo>
                    <a:pt x="1184009" y="1206132"/>
                    <a:pt x="1213054" y="1187127"/>
                    <a:pt x="1242144" y="1168439"/>
                  </a:cubicBezTo>
                  <a:cubicBezTo>
                    <a:pt x="1284671" y="1141651"/>
                    <a:pt x="1326654" y="1113551"/>
                    <a:pt x="1363254" y="1078935"/>
                  </a:cubicBezTo>
                  <a:cubicBezTo>
                    <a:pt x="1411346" y="1030789"/>
                    <a:pt x="1453148" y="974815"/>
                    <a:pt x="1481650" y="912777"/>
                  </a:cubicBezTo>
                  <a:cubicBezTo>
                    <a:pt x="1497937" y="874677"/>
                    <a:pt x="1507121" y="834043"/>
                    <a:pt x="1514405" y="793363"/>
                  </a:cubicBezTo>
                  <a:cubicBezTo>
                    <a:pt x="1522367" y="752638"/>
                    <a:pt x="1526032" y="710918"/>
                    <a:pt x="1523815" y="669424"/>
                  </a:cubicBezTo>
                  <a:cubicBezTo>
                    <a:pt x="1519426" y="619242"/>
                    <a:pt x="1508704" y="569422"/>
                    <a:pt x="1493322" y="521457"/>
                  </a:cubicBezTo>
                  <a:cubicBezTo>
                    <a:pt x="1481876" y="489692"/>
                    <a:pt x="1464730" y="460370"/>
                    <a:pt x="1449348" y="430460"/>
                  </a:cubicBezTo>
                  <a:cubicBezTo>
                    <a:pt x="1433333" y="400731"/>
                    <a:pt x="1417725" y="370368"/>
                    <a:pt x="1396235" y="344168"/>
                  </a:cubicBezTo>
                  <a:cubicBezTo>
                    <a:pt x="1351718" y="293941"/>
                    <a:pt x="1291728" y="255705"/>
                    <a:pt x="1225405" y="242673"/>
                  </a:cubicBezTo>
                  <a:cubicBezTo>
                    <a:pt x="1135466" y="225207"/>
                    <a:pt x="1108502" y="229460"/>
                    <a:pt x="1023177" y="257424"/>
                  </a:cubicBezTo>
                  <a:cubicBezTo>
                    <a:pt x="980153" y="264393"/>
                    <a:pt x="942377" y="286475"/>
                    <a:pt x="904013" y="305932"/>
                  </a:cubicBezTo>
                  <a:cubicBezTo>
                    <a:pt x="866462" y="324620"/>
                    <a:pt x="830903" y="348422"/>
                    <a:pt x="801134" y="378106"/>
                  </a:cubicBezTo>
                  <a:cubicBezTo>
                    <a:pt x="783309" y="397246"/>
                    <a:pt x="767973" y="418514"/>
                    <a:pt x="752093" y="439238"/>
                  </a:cubicBezTo>
                  <a:cubicBezTo>
                    <a:pt x="722143" y="474714"/>
                    <a:pt x="705676" y="517430"/>
                    <a:pt x="688394" y="560010"/>
                  </a:cubicBezTo>
                  <a:cubicBezTo>
                    <a:pt x="678757" y="583404"/>
                    <a:pt x="666769" y="605893"/>
                    <a:pt x="659892" y="630328"/>
                  </a:cubicBezTo>
                  <a:cubicBezTo>
                    <a:pt x="653196" y="654673"/>
                    <a:pt x="649803" y="679786"/>
                    <a:pt x="646681" y="704809"/>
                  </a:cubicBezTo>
                  <a:cubicBezTo>
                    <a:pt x="642022" y="744448"/>
                    <a:pt x="635959" y="784087"/>
                    <a:pt x="636457" y="824133"/>
                  </a:cubicBezTo>
                  <a:cubicBezTo>
                    <a:pt x="637678" y="861736"/>
                    <a:pt x="646139" y="898886"/>
                    <a:pt x="655006" y="935402"/>
                  </a:cubicBezTo>
                  <a:cubicBezTo>
                    <a:pt x="653830" y="934045"/>
                    <a:pt x="652608" y="932642"/>
                    <a:pt x="651477" y="931285"/>
                  </a:cubicBezTo>
                  <a:cubicBezTo>
                    <a:pt x="592845" y="850378"/>
                    <a:pt x="555476" y="756123"/>
                    <a:pt x="529598" y="659922"/>
                  </a:cubicBezTo>
                  <a:cubicBezTo>
                    <a:pt x="508108" y="586662"/>
                    <a:pt x="500643" y="510371"/>
                    <a:pt x="483949" y="436071"/>
                  </a:cubicBezTo>
                  <a:cubicBezTo>
                    <a:pt x="475037" y="396160"/>
                    <a:pt x="462053" y="357336"/>
                    <a:pt x="447395" y="319190"/>
                  </a:cubicBezTo>
                  <a:cubicBezTo>
                    <a:pt x="422376" y="252130"/>
                    <a:pt x="382836" y="191767"/>
                    <a:pt x="339314" y="135386"/>
                  </a:cubicBezTo>
                  <a:cubicBezTo>
                    <a:pt x="290408" y="71855"/>
                    <a:pt x="239512" y="29999"/>
                    <a:pt x="159028" y="14795"/>
                  </a:cubicBezTo>
                  <a:cubicBezTo>
                    <a:pt x="121614" y="7917"/>
                    <a:pt x="80942" y="-8554"/>
                    <a:pt x="43573" y="5519"/>
                  </a:cubicBezTo>
                  <a:cubicBezTo>
                    <a:pt x="42080" y="6243"/>
                    <a:pt x="40949" y="7193"/>
                    <a:pt x="40090" y="8460"/>
                  </a:cubicBezTo>
                  <a:cubicBezTo>
                    <a:pt x="39547" y="8551"/>
                    <a:pt x="39004" y="8732"/>
                    <a:pt x="38506" y="9094"/>
                  </a:cubicBezTo>
                  <a:cubicBezTo>
                    <a:pt x="36787" y="10044"/>
                    <a:pt x="35565" y="11628"/>
                    <a:pt x="34706" y="13347"/>
                  </a:cubicBezTo>
                  <a:cubicBezTo>
                    <a:pt x="27286" y="33890"/>
                    <a:pt x="24255" y="55837"/>
                    <a:pt x="18193" y="76832"/>
                  </a:cubicBezTo>
                  <a:cubicBezTo>
                    <a:pt x="11904" y="100951"/>
                    <a:pt x="6973" y="125386"/>
                    <a:pt x="1725" y="149775"/>
                  </a:cubicBezTo>
                  <a:cubicBezTo>
                    <a:pt x="142" y="156246"/>
                    <a:pt x="-1668" y="164029"/>
                    <a:pt x="2901" y="169685"/>
                  </a:cubicBezTo>
                  <a:cubicBezTo>
                    <a:pt x="12447" y="179188"/>
                    <a:pt x="26970" y="173350"/>
                    <a:pt x="38823" y="173577"/>
                  </a:cubicBezTo>
                  <a:cubicBezTo>
                    <a:pt x="59498" y="172762"/>
                    <a:pt x="80309" y="172943"/>
                    <a:pt x="100803" y="175930"/>
                  </a:cubicBezTo>
                  <a:cubicBezTo>
                    <a:pt x="153916" y="180862"/>
                    <a:pt x="191873" y="224075"/>
                    <a:pt x="222411" y="263940"/>
                  </a:cubicBezTo>
                  <a:cubicBezTo>
                    <a:pt x="238698" y="287063"/>
                    <a:pt x="256070" y="309914"/>
                    <a:pt x="266476" y="336431"/>
                  </a:cubicBezTo>
                  <a:cubicBezTo>
                    <a:pt x="289232" y="396115"/>
                    <a:pt x="294208" y="460189"/>
                    <a:pt x="299411" y="523539"/>
                  </a:cubicBezTo>
                  <a:cubicBezTo>
                    <a:pt x="309319" y="650962"/>
                    <a:pt x="319046" y="780784"/>
                    <a:pt x="362703" y="901872"/>
                  </a:cubicBezTo>
                  <a:cubicBezTo>
                    <a:pt x="376638" y="941421"/>
                    <a:pt x="395322" y="979159"/>
                    <a:pt x="417988" y="1014454"/>
                  </a:cubicBezTo>
                  <a:cubicBezTo>
                    <a:pt x="439794" y="1049839"/>
                    <a:pt x="463591" y="1084727"/>
                    <a:pt x="494264" y="1113098"/>
                  </a:cubicBezTo>
                  <a:cubicBezTo>
                    <a:pt x="548373" y="1159706"/>
                    <a:pt x="612932" y="1193326"/>
                    <a:pt x="678622" y="1220567"/>
                  </a:cubicBezTo>
                  <a:cubicBezTo>
                    <a:pt x="709702" y="1234096"/>
                    <a:pt x="741326" y="1247355"/>
                    <a:pt x="774533" y="1254278"/>
                  </a:cubicBezTo>
                  <a:cubicBezTo>
                    <a:pt x="774080" y="1255997"/>
                    <a:pt x="774216" y="1257898"/>
                    <a:pt x="775121" y="1259436"/>
                  </a:cubicBezTo>
                  <a:cubicBezTo>
                    <a:pt x="789598" y="1288034"/>
                    <a:pt x="806563" y="1315275"/>
                    <a:pt x="824569" y="1341746"/>
                  </a:cubicBezTo>
                  <a:cubicBezTo>
                    <a:pt x="878904" y="1420073"/>
                    <a:pt x="946584" y="1490346"/>
                    <a:pt x="1024399" y="1545596"/>
                  </a:cubicBezTo>
                  <a:cubicBezTo>
                    <a:pt x="1088460" y="1593335"/>
                    <a:pt x="1157498" y="1633969"/>
                    <a:pt x="1232146" y="1662793"/>
                  </a:cubicBezTo>
                  <a:cubicBezTo>
                    <a:pt x="1269063" y="1677047"/>
                    <a:pt x="1306024" y="1691617"/>
                    <a:pt x="1343936" y="1703065"/>
                  </a:cubicBezTo>
                  <a:cubicBezTo>
                    <a:pt x="1342443" y="1708857"/>
                    <a:pt x="1340815" y="1714604"/>
                    <a:pt x="1339186" y="1720351"/>
                  </a:cubicBezTo>
                  <a:cubicBezTo>
                    <a:pt x="1322628" y="1789266"/>
                    <a:pt x="1274853" y="1852073"/>
                    <a:pt x="1207851" y="1878861"/>
                  </a:cubicBezTo>
                  <a:cubicBezTo>
                    <a:pt x="1181657" y="1886010"/>
                    <a:pt x="1153472" y="1886146"/>
                    <a:pt x="1126689" y="1881983"/>
                  </a:cubicBezTo>
                  <a:cubicBezTo>
                    <a:pt x="1076879" y="1871349"/>
                    <a:pt x="1024987" y="1852616"/>
                    <a:pt x="985582" y="1818452"/>
                  </a:cubicBezTo>
                  <a:cubicBezTo>
                    <a:pt x="925095" y="1768225"/>
                    <a:pt x="870941" y="1710667"/>
                    <a:pt x="813259" y="1657273"/>
                  </a:cubicBezTo>
                  <a:cubicBezTo>
                    <a:pt x="760870" y="1608312"/>
                    <a:pt x="698980" y="1568945"/>
                    <a:pt x="629942" y="1548402"/>
                  </a:cubicBezTo>
                  <a:cubicBezTo>
                    <a:pt x="577689" y="1531795"/>
                    <a:pt x="520685" y="1522745"/>
                    <a:pt x="466124" y="1531840"/>
                  </a:cubicBezTo>
                  <a:cubicBezTo>
                    <a:pt x="416947" y="1541569"/>
                    <a:pt x="373426" y="1568130"/>
                    <a:pt x="332482" y="1595869"/>
                  </a:cubicBezTo>
                  <a:cubicBezTo>
                    <a:pt x="297104" y="1618313"/>
                    <a:pt x="260097" y="1638946"/>
                    <a:pt x="229061" y="1667454"/>
                  </a:cubicBezTo>
                  <a:cubicBezTo>
                    <a:pt x="213363" y="1681889"/>
                    <a:pt x="198162" y="1697228"/>
                    <a:pt x="186942" y="1715509"/>
                  </a:cubicBezTo>
                  <a:cubicBezTo>
                    <a:pt x="179387" y="1724966"/>
                    <a:pt x="178437" y="1737636"/>
                    <a:pt x="184499" y="1748044"/>
                  </a:cubicBezTo>
                  <a:cubicBezTo>
                    <a:pt x="208251" y="1786732"/>
                    <a:pt x="242272" y="1818271"/>
                    <a:pt x="271769" y="1852525"/>
                  </a:cubicBezTo>
                  <a:cubicBezTo>
                    <a:pt x="285748" y="1868363"/>
                    <a:pt x="299004" y="1884789"/>
                    <a:pt x="311400" y="1901848"/>
                  </a:cubicBezTo>
                  <a:cubicBezTo>
                    <a:pt x="314522" y="1906011"/>
                    <a:pt x="317508" y="1910355"/>
                    <a:pt x="320720" y="1914472"/>
                  </a:cubicBezTo>
                  <a:cubicBezTo>
                    <a:pt x="326330" y="1922979"/>
                    <a:pt x="339133" y="1922210"/>
                    <a:pt x="344109" y="1913522"/>
                  </a:cubicBezTo>
                  <a:cubicBezTo>
                    <a:pt x="349719" y="1903567"/>
                    <a:pt x="350036" y="1891440"/>
                    <a:pt x="352841" y="1880445"/>
                  </a:cubicBezTo>
                  <a:cubicBezTo>
                    <a:pt x="358903" y="1853974"/>
                    <a:pt x="367363" y="1824561"/>
                    <a:pt x="379578" y="1799221"/>
                  </a:cubicBezTo>
                  <a:cubicBezTo>
                    <a:pt x="394417" y="1771121"/>
                    <a:pt x="416721" y="1746460"/>
                    <a:pt x="444137" y="1730170"/>
                  </a:cubicBezTo>
                  <a:cubicBezTo>
                    <a:pt x="467572" y="1719808"/>
                    <a:pt x="494174" y="1719401"/>
                    <a:pt x="519373" y="1720487"/>
                  </a:cubicBezTo>
                  <a:cubicBezTo>
                    <a:pt x="554209" y="1721211"/>
                    <a:pt x="581896" y="1744921"/>
                    <a:pt x="604291" y="1769356"/>
                  </a:cubicBezTo>
                  <a:cubicBezTo>
                    <a:pt x="624016" y="1790895"/>
                    <a:pt x="642067" y="1812027"/>
                    <a:pt x="661023" y="1835512"/>
                  </a:cubicBezTo>
                  <a:cubicBezTo>
                    <a:pt x="698256" y="1883703"/>
                    <a:pt x="730061" y="1936373"/>
                    <a:pt x="775799" y="1977415"/>
                  </a:cubicBezTo>
                  <a:cubicBezTo>
                    <a:pt x="816516" y="2017959"/>
                    <a:pt x="862662" y="2052801"/>
                    <a:pt x="914192" y="2078413"/>
                  </a:cubicBezTo>
                  <a:cubicBezTo>
                    <a:pt x="962871" y="2106196"/>
                    <a:pt x="1017884" y="2119997"/>
                    <a:pt x="1073802" y="2120676"/>
                  </a:cubicBezTo>
                  <a:cubicBezTo>
                    <a:pt x="1156458" y="2121309"/>
                    <a:pt x="1242506" y="2088187"/>
                    <a:pt x="1312539" y="2045833"/>
                  </a:cubicBezTo>
                  <a:cubicBezTo>
                    <a:pt x="1347103" y="2022439"/>
                    <a:pt x="1374655" y="1990628"/>
                    <a:pt x="1403247" y="1960627"/>
                  </a:cubicBezTo>
                  <a:cubicBezTo>
                    <a:pt x="1440933" y="1922255"/>
                    <a:pt x="1475181" y="1879585"/>
                    <a:pt x="1493865" y="1828543"/>
                  </a:cubicBezTo>
                  <a:cubicBezTo>
                    <a:pt x="1504452" y="1802027"/>
                    <a:pt x="1513138" y="1774651"/>
                    <a:pt x="1518612" y="1746596"/>
                  </a:cubicBezTo>
                  <a:cubicBezTo>
                    <a:pt x="1519245" y="1742569"/>
                    <a:pt x="1520784" y="1737365"/>
                    <a:pt x="1521462" y="1732478"/>
                  </a:cubicBezTo>
                  <a:cubicBezTo>
                    <a:pt x="1534673" y="1733519"/>
                    <a:pt x="1547928" y="1734469"/>
                    <a:pt x="1561139" y="1735238"/>
                  </a:cubicBezTo>
                  <a:cubicBezTo>
                    <a:pt x="1674875" y="1742342"/>
                    <a:pt x="1780558" y="1710803"/>
                    <a:pt x="1879817" y="1657092"/>
                  </a:cubicBezTo>
                  <a:cubicBezTo>
                    <a:pt x="1923248" y="1638087"/>
                    <a:pt x="1964010" y="1614150"/>
                    <a:pt x="1999977" y="1583108"/>
                  </a:cubicBezTo>
                  <a:cubicBezTo>
                    <a:pt x="2049108" y="1542655"/>
                    <a:pt x="2100412" y="1503649"/>
                    <a:pt x="2138957" y="1452381"/>
                  </a:cubicBezTo>
                  <a:cubicBezTo>
                    <a:pt x="2195599" y="1378534"/>
                    <a:pt x="2234778" y="1290523"/>
                    <a:pt x="2252105" y="1199118"/>
                  </a:cubicBezTo>
                  <a:cubicBezTo>
                    <a:pt x="2266808" y="1130248"/>
                    <a:pt x="2267939" y="1056129"/>
                    <a:pt x="2236678" y="991467"/>
                  </a:cubicBezTo>
                  <a:close/>
                  <a:moveTo>
                    <a:pt x="503041" y="1092283"/>
                  </a:moveTo>
                  <a:cubicBezTo>
                    <a:pt x="434184" y="1019069"/>
                    <a:pt x="386998" y="926126"/>
                    <a:pt x="362161" y="829020"/>
                  </a:cubicBezTo>
                  <a:cubicBezTo>
                    <a:pt x="342209" y="746756"/>
                    <a:pt x="331578" y="664854"/>
                    <a:pt x="325199" y="580101"/>
                  </a:cubicBezTo>
                  <a:cubicBezTo>
                    <a:pt x="317100" y="495122"/>
                    <a:pt x="316829" y="407020"/>
                    <a:pt x="285296" y="326521"/>
                  </a:cubicBezTo>
                  <a:cubicBezTo>
                    <a:pt x="258151" y="268511"/>
                    <a:pt x="211508" y="206292"/>
                    <a:pt x="157128" y="171902"/>
                  </a:cubicBezTo>
                  <a:cubicBezTo>
                    <a:pt x="116140" y="148961"/>
                    <a:pt x="65560" y="150906"/>
                    <a:pt x="20093" y="154300"/>
                  </a:cubicBezTo>
                  <a:cubicBezTo>
                    <a:pt x="26382" y="106924"/>
                    <a:pt x="39501" y="60859"/>
                    <a:pt x="46016" y="13573"/>
                  </a:cubicBezTo>
                  <a:cubicBezTo>
                    <a:pt x="46016" y="13573"/>
                    <a:pt x="46016" y="13573"/>
                    <a:pt x="45971" y="13619"/>
                  </a:cubicBezTo>
                  <a:cubicBezTo>
                    <a:pt x="46016" y="13392"/>
                    <a:pt x="45971" y="13166"/>
                    <a:pt x="45971" y="12940"/>
                  </a:cubicBezTo>
                  <a:cubicBezTo>
                    <a:pt x="74970" y="7374"/>
                    <a:pt x="103291" y="15836"/>
                    <a:pt x="131884" y="22759"/>
                  </a:cubicBezTo>
                  <a:cubicBezTo>
                    <a:pt x="175044" y="33574"/>
                    <a:pt x="219742" y="44796"/>
                    <a:pt x="255120" y="73213"/>
                  </a:cubicBezTo>
                  <a:cubicBezTo>
                    <a:pt x="300588" y="109684"/>
                    <a:pt x="334790" y="157965"/>
                    <a:pt x="366820" y="206247"/>
                  </a:cubicBezTo>
                  <a:cubicBezTo>
                    <a:pt x="396182" y="249461"/>
                    <a:pt x="418983" y="296747"/>
                    <a:pt x="436130" y="346024"/>
                  </a:cubicBezTo>
                  <a:cubicBezTo>
                    <a:pt x="466486" y="425030"/>
                    <a:pt x="476213" y="509285"/>
                    <a:pt x="491867" y="591866"/>
                  </a:cubicBezTo>
                  <a:cubicBezTo>
                    <a:pt x="504987" y="653903"/>
                    <a:pt x="521997" y="715353"/>
                    <a:pt x="544391" y="774720"/>
                  </a:cubicBezTo>
                  <a:cubicBezTo>
                    <a:pt x="568822" y="834179"/>
                    <a:pt x="596826" y="893320"/>
                    <a:pt x="635416" y="944950"/>
                  </a:cubicBezTo>
                  <a:cubicBezTo>
                    <a:pt x="644646" y="955765"/>
                    <a:pt x="654327" y="966353"/>
                    <a:pt x="664461" y="976534"/>
                  </a:cubicBezTo>
                  <a:cubicBezTo>
                    <a:pt x="666045" y="981648"/>
                    <a:pt x="668714" y="985946"/>
                    <a:pt x="674324" y="986127"/>
                  </a:cubicBezTo>
                  <a:cubicBezTo>
                    <a:pt x="703595" y="1013820"/>
                    <a:pt x="736575" y="1037622"/>
                    <a:pt x="773764" y="1052871"/>
                  </a:cubicBezTo>
                  <a:cubicBezTo>
                    <a:pt x="852302" y="1081152"/>
                    <a:pt x="936812" y="1089795"/>
                    <a:pt x="1019106" y="1075089"/>
                  </a:cubicBezTo>
                  <a:cubicBezTo>
                    <a:pt x="1082398" y="1067849"/>
                    <a:pt x="1143609" y="1046445"/>
                    <a:pt x="1197174" y="1011784"/>
                  </a:cubicBezTo>
                  <a:cubicBezTo>
                    <a:pt x="1236851" y="987032"/>
                    <a:pt x="1274582" y="955041"/>
                    <a:pt x="1293855" y="911465"/>
                  </a:cubicBezTo>
                  <a:cubicBezTo>
                    <a:pt x="1310775" y="871102"/>
                    <a:pt x="1319597" y="827391"/>
                    <a:pt x="1323849" y="783906"/>
                  </a:cubicBezTo>
                  <a:cubicBezTo>
                    <a:pt x="1325750" y="748792"/>
                    <a:pt x="1321316" y="713633"/>
                    <a:pt x="1317108" y="678791"/>
                  </a:cubicBezTo>
                  <a:cubicBezTo>
                    <a:pt x="1308603" y="617658"/>
                    <a:pt x="1286616" y="557204"/>
                    <a:pt x="1241646" y="513448"/>
                  </a:cubicBezTo>
                  <a:cubicBezTo>
                    <a:pt x="1213235" y="486434"/>
                    <a:pt x="1177359" y="468017"/>
                    <a:pt x="1141890" y="451908"/>
                  </a:cubicBezTo>
                  <a:cubicBezTo>
                    <a:pt x="1098685" y="434532"/>
                    <a:pt x="1048920" y="434939"/>
                    <a:pt x="1004990" y="449736"/>
                  </a:cubicBezTo>
                  <a:cubicBezTo>
                    <a:pt x="939708" y="471954"/>
                    <a:pt x="881844" y="513946"/>
                    <a:pt x="841173" y="569648"/>
                  </a:cubicBezTo>
                  <a:cubicBezTo>
                    <a:pt x="821131" y="593223"/>
                    <a:pt x="804211" y="619649"/>
                    <a:pt x="794665" y="649243"/>
                  </a:cubicBezTo>
                  <a:cubicBezTo>
                    <a:pt x="773447" y="721914"/>
                    <a:pt x="765394" y="800739"/>
                    <a:pt x="781907" y="875220"/>
                  </a:cubicBezTo>
                  <a:cubicBezTo>
                    <a:pt x="789100" y="904497"/>
                    <a:pt x="796203" y="934181"/>
                    <a:pt x="808237" y="961919"/>
                  </a:cubicBezTo>
                  <a:cubicBezTo>
                    <a:pt x="822941" y="994499"/>
                    <a:pt x="842258" y="1024726"/>
                    <a:pt x="862481" y="1054093"/>
                  </a:cubicBezTo>
                  <a:cubicBezTo>
                    <a:pt x="830043" y="1048255"/>
                    <a:pt x="797470" y="1041015"/>
                    <a:pt x="767430" y="1027078"/>
                  </a:cubicBezTo>
                  <a:cubicBezTo>
                    <a:pt x="736575" y="1011422"/>
                    <a:pt x="708707" y="990200"/>
                    <a:pt x="683824" y="966037"/>
                  </a:cubicBezTo>
                  <a:cubicBezTo>
                    <a:pt x="681743" y="956082"/>
                    <a:pt x="679300" y="946489"/>
                    <a:pt x="676902" y="936217"/>
                  </a:cubicBezTo>
                  <a:cubicBezTo>
                    <a:pt x="670207" y="910379"/>
                    <a:pt x="664597" y="883727"/>
                    <a:pt x="660706" y="857120"/>
                  </a:cubicBezTo>
                  <a:cubicBezTo>
                    <a:pt x="654599" y="821509"/>
                    <a:pt x="658173" y="785083"/>
                    <a:pt x="662516" y="749426"/>
                  </a:cubicBezTo>
                  <a:cubicBezTo>
                    <a:pt x="667311" y="711733"/>
                    <a:pt x="670207" y="673858"/>
                    <a:pt x="679843" y="636844"/>
                  </a:cubicBezTo>
                  <a:cubicBezTo>
                    <a:pt x="686584" y="612635"/>
                    <a:pt x="698211" y="591459"/>
                    <a:pt x="707893" y="567748"/>
                  </a:cubicBezTo>
                  <a:cubicBezTo>
                    <a:pt x="724089" y="528516"/>
                    <a:pt x="738928" y="488018"/>
                    <a:pt x="766480" y="454985"/>
                  </a:cubicBezTo>
                  <a:cubicBezTo>
                    <a:pt x="792629" y="419826"/>
                    <a:pt x="819095" y="384124"/>
                    <a:pt x="855921" y="359282"/>
                  </a:cubicBezTo>
                  <a:cubicBezTo>
                    <a:pt x="897226" y="330367"/>
                    <a:pt x="944503" y="307697"/>
                    <a:pt x="990649" y="287561"/>
                  </a:cubicBezTo>
                  <a:cubicBezTo>
                    <a:pt x="1001914" y="283488"/>
                    <a:pt x="1015803" y="280592"/>
                    <a:pt x="1027747" y="277968"/>
                  </a:cubicBezTo>
                  <a:cubicBezTo>
                    <a:pt x="1050232" y="272447"/>
                    <a:pt x="1071721" y="263669"/>
                    <a:pt x="1094206" y="258239"/>
                  </a:cubicBezTo>
                  <a:cubicBezTo>
                    <a:pt x="1151707" y="245162"/>
                    <a:pt x="1239746" y="261361"/>
                    <a:pt x="1291954" y="288285"/>
                  </a:cubicBezTo>
                  <a:cubicBezTo>
                    <a:pt x="1323623" y="305797"/>
                    <a:pt x="1353392" y="328331"/>
                    <a:pt x="1377731" y="355164"/>
                  </a:cubicBezTo>
                  <a:cubicBezTo>
                    <a:pt x="1412160" y="398061"/>
                    <a:pt x="1434328" y="449103"/>
                    <a:pt x="1460025" y="497475"/>
                  </a:cubicBezTo>
                  <a:cubicBezTo>
                    <a:pt x="1484048" y="547566"/>
                    <a:pt x="1493549" y="603405"/>
                    <a:pt x="1501466" y="657976"/>
                  </a:cubicBezTo>
                  <a:cubicBezTo>
                    <a:pt x="1507483" y="732909"/>
                    <a:pt x="1493413" y="808522"/>
                    <a:pt x="1471290" y="879926"/>
                  </a:cubicBezTo>
                  <a:cubicBezTo>
                    <a:pt x="1444824" y="954724"/>
                    <a:pt x="1384744" y="1034273"/>
                    <a:pt x="1323895" y="1084953"/>
                  </a:cubicBezTo>
                  <a:cubicBezTo>
                    <a:pt x="1296795" y="1107895"/>
                    <a:pt x="1266936" y="1127171"/>
                    <a:pt x="1237032" y="1146267"/>
                  </a:cubicBezTo>
                  <a:cubicBezTo>
                    <a:pt x="1208620" y="1164276"/>
                    <a:pt x="1180661" y="1183371"/>
                    <a:pt x="1150079" y="1197489"/>
                  </a:cubicBezTo>
                  <a:cubicBezTo>
                    <a:pt x="1121215" y="1211245"/>
                    <a:pt x="1091491" y="1219707"/>
                    <a:pt x="1059687" y="1228169"/>
                  </a:cubicBezTo>
                  <a:cubicBezTo>
                    <a:pt x="1025168" y="1236766"/>
                    <a:pt x="989473" y="1237988"/>
                    <a:pt x="954185" y="1241517"/>
                  </a:cubicBezTo>
                  <a:cubicBezTo>
                    <a:pt x="918490" y="1245635"/>
                    <a:pt x="882613" y="1245228"/>
                    <a:pt x="846918" y="1241291"/>
                  </a:cubicBezTo>
                  <a:cubicBezTo>
                    <a:pt x="802582" y="1238486"/>
                    <a:pt x="758065" y="1232332"/>
                    <a:pt x="717303" y="1213779"/>
                  </a:cubicBezTo>
                  <a:cubicBezTo>
                    <a:pt x="641795" y="1182964"/>
                    <a:pt x="564298" y="1147941"/>
                    <a:pt x="503041" y="1092283"/>
                  </a:cubicBezTo>
                  <a:close/>
                  <a:moveTo>
                    <a:pt x="893562" y="1058889"/>
                  </a:moveTo>
                  <a:cubicBezTo>
                    <a:pt x="865286" y="1024318"/>
                    <a:pt x="841354" y="985449"/>
                    <a:pt x="823891" y="944317"/>
                  </a:cubicBezTo>
                  <a:cubicBezTo>
                    <a:pt x="816154" y="923456"/>
                    <a:pt x="810409" y="901872"/>
                    <a:pt x="804935" y="880288"/>
                  </a:cubicBezTo>
                  <a:cubicBezTo>
                    <a:pt x="786205" y="805354"/>
                    <a:pt x="793851" y="725217"/>
                    <a:pt x="816290" y="651912"/>
                  </a:cubicBezTo>
                  <a:cubicBezTo>
                    <a:pt x="827103" y="619649"/>
                    <a:pt x="848954" y="593314"/>
                    <a:pt x="870353" y="567521"/>
                  </a:cubicBezTo>
                  <a:cubicBezTo>
                    <a:pt x="906094" y="522136"/>
                    <a:pt x="957125" y="489149"/>
                    <a:pt x="1011505" y="470008"/>
                  </a:cubicBezTo>
                  <a:cubicBezTo>
                    <a:pt x="1061406" y="452587"/>
                    <a:pt x="1118003" y="458243"/>
                    <a:pt x="1163289" y="485710"/>
                  </a:cubicBezTo>
                  <a:cubicBezTo>
                    <a:pt x="1191112" y="500778"/>
                    <a:pt x="1219524" y="516796"/>
                    <a:pt x="1239203" y="542272"/>
                  </a:cubicBezTo>
                  <a:cubicBezTo>
                    <a:pt x="1277568" y="585486"/>
                    <a:pt x="1292135" y="643541"/>
                    <a:pt x="1298514" y="699741"/>
                  </a:cubicBezTo>
                  <a:cubicBezTo>
                    <a:pt x="1301048" y="727570"/>
                    <a:pt x="1304893" y="757073"/>
                    <a:pt x="1302631" y="785807"/>
                  </a:cubicBezTo>
                  <a:cubicBezTo>
                    <a:pt x="1297971" y="825988"/>
                    <a:pt x="1290145" y="866487"/>
                    <a:pt x="1274265" y="903863"/>
                  </a:cubicBezTo>
                  <a:cubicBezTo>
                    <a:pt x="1255128" y="945584"/>
                    <a:pt x="1217442" y="975041"/>
                    <a:pt x="1178988" y="998254"/>
                  </a:cubicBezTo>
                  <a:cubicBezTo>
                    <a:pt x="1131530" y="1027712"/>
                    <a:pt x="1077964" y="1046400"/>
                    <a:pt x="1022544" y="1053233"/>
                  </a:cubicBezTo>
                  <a:cubicBezTo>
                    <a:pt x="980017" y="1059613"/>
                    <a:pt x="936586" y="1064681"/>
                    <a:pt x="893562" y="1058889"/>
                  </a:cubicBezTo>
                  <a:close/>
                  <a:moveTo>
                    <a:pt x="1446000" y="1876417"/>
                  </a:moveTo>
                  <a:cubicBezTo>
                    <a:pt x="1424601" y="1908635"/>
                    <a:pt x="1397230" y="1936102"/>
                    <a:pt x="1370810" y="1964112"/>
                  </a:cubicBezTo>
                  <a:cubicBezTo>
                    <a:pt x="1348551" y="1987551"/>
                    <a:pt x="1326111" y="2011171"/>
                    <a:pt x="1299148" y="2029271"/>
                  </a:cubicBezTo>
                  <a:cubicBezTo>
                    <a:pt x="1246985" y="2060720"/>
                    <a:pt x="1188533" y="2083616"/>
                    <a:pt x="1128544" y="2094974"/>
                  </a:cubicBezTo>
                  <a:cubicBezTo>
                    <a:pt x="1077964" y="2104205"/>
                    <a:pt x="1024716" y="2099137"/>
                    <a:pt x="975312" y="2082983"/>
                  </a:cubicBezTo>
                  <a:cubicBezTo>
                    <a:pt x="917178" y="2059724"/>
                    <a:pt x="862346" y="2027914"/>
                    <a:pt x="815702" y="1985696"/>
                  </a:cubicBezTo>
                  <a:cubicBezTo>
                    <a:pt x="779962" y="1953342"/>
                    <a:pt x="744357" y="1917006"/>
                    <a:pt x="717303" y="1876508"/>
                  </a:cubicBezTo>
                  <a:cubicBezTo>
                    <a:pt x="680703" y="1824063"/>
                    <a:pt x="640845" y="1772705"/>
                    <a:pt x="593478" y="1729537"/>
                  </a:cubicBezTo>
                  <a:cubicBezTo>
                    <a:pt x="555702" y="1694649"/>
                    <a:pt x="500372" y="1693699"/>
                    <a:pt x="452778" y="1704468"/>
                  </a:cubicBezTo>
                  <a:cubicBezTo>
                    <a:pt x="425362" y="1711437"/>
                    <a:pt x="403647" y="1732206"/>
                    <a:pt x="385414" y="1752885"/>
                  </a:cubicBezTo>
                  <a:cubicBezTo>
                    <a:pt x="352388" y="1791121"/>
                    <a:pt x="339269" y="1841801"/>
                    <a:pt x="329316" y="1890309"/>
                  </a:cubicBezTo>
                  <a:cubicBezTo>
                    <a:pt x="291765" y="1835014"/>
                    <a:pt x="237250" y="1792434"/>
                    <a:pt x="202279" y="1735600"/>
                  </a:cubicBezTo>
                  <a:lnTo>
                    <a:pt x="201826" y="1734152"/>
                  </a:lnTo>
                  <a:cubicBezTo>
                    <a:pt x="201781" y="1733473"/>
                    <a:pt x="201600" y="1732704"/>
                    <a:pt x="201826" y="1732025"/>
                  </a:cubicBezTo>
                  <a:cubicBezTo>
                    <a:pt x="206577" y="1723745"/>
                    <a:pt x="212096" y="1715916"/>
                    <a:pt x="218249" y="1708586"/>
                  </a:cubicBezTo>
                  <a:cubicBezTo>
                    <a:pt x="237114" y="1686595"/>
                    <a:pt x="261635" y="1666685"/>
                    <a:pt x="286020" y="1650259"/>
                  </a:cubicBezTo>
                  <a:cubicBezTo>
                    <a:pt x="409211" y="1573199"/>
                    <a:pt x="457212" y="1521478"/>
                    <a:pt x="611574" y="1564872"/>
                  </a:cubicBezTo>
                  <a:cubicBezTo>
                    <a:pt x="673057" y="1581841"/>
                    <a:pt x="728975" y="1612430"/>
                    <a:pt x="777654" y="1653969"/>
                  </a:cubicBezTo>
                  <a:cubicBezTo>
                    <a:pt x="850221" y="1716776"/>
                    <a:pt x="913377" y="1790398"/>
                    <a:pt x="990016" y="1848408"/>
                  </a:cubicBezTo>
                  <a:cubicBezTo>
                    <a:pt x="1019196" y="1870354"/>
                    <a:pt x="1053398" y="1884019"/>
                    <a:pt x="1088325" y="1893839"/>
                  </a:cubicBezTo>
                  <a:cubicBezTo>
                    <a:pt x="1122029" y="1905196"/>
                    <a:pt x="1157905" y="1908364"/>
                    <a:pt x="1193103" y="1903522"/>
                  </a:cubicBezTo>
                  <a:cubicBezTo>
                    <a:pt x="1260150" y="1891712"/>
                    <a:pt x="1318963" y="1828996"/>
                    <a:pt x="1343755" y="1767682"/>
                  </a:cubicBezTo>
                  <a:cubicBezTo>
                    <a:pt x="1350723" y="1748179"/>
                    <a:pt x="1356378" y="1728089"/>
                    <a:pt x="1360314" y="1707726"/>
                  </a:cubicBezTo>
                  <a:cubicBezTo>
                    <a:pt x="1363300" y="1708541"/>
                    <a:pt x="1366285" y="1709400"/>
                    <a:pt x="1369317" y="1710170"/>
                  </a:cubicBezTo>
                  <a:cubicBezTo>
                    <a:pt x="1412296" y="1720441"/>
                    <a:pt x="1456134" y="1726550"/>
                    <a:pt x="1500108" y="1730623"/>
                  </a:cubicBezTo>
                  <a:cubicBezTo>
                    <a:pt x="1490698" y="1781710"/>
                    <a:pt x="1473823" y="1832344"/>
                    <a:pt x="1446000" y="1876417"/>
                  </a:cubicBezTo>
                  <a:close/>
                  <a:moveTo>
                    <a:pt x="2235049" y="1173597"/>
                  </a:moveTo>
                  <a:cubicBezTo>
                    <a:pt x="2228127" y="1221200"/>
                    <a:pt x="2214826" y="1268215"/>
                    <a:pt x="2195056" y="1312379"/>
                  </a:cubicBezTo>
                  <a:cubicBezTo>
                    <a:pt x="2156556" y="1411430"/>
                    <a:pt x="2089328" y="1487541"/>
                    <a:pt x="2005496" y="1551117"/>
                  </a:cubicBezTo>
                  <a:cubicBezTo>
                    <a:pt x="1979799" y="1572112"/>
                    <a:pt x="1954419" y="1594013"/>
                    <a:pt x="1925555" y="1610665"/>
                  </a:cubicBezTo>
                  <a:cubicBezTo>
                    <a:pt x="1896284" y="1627227"/>
                    <a:pt x="1865520" y="1639897"/>
                    <a:pt x="1835209" y="1655598"/>
                  </a:cubicBezTo>
                  <a:cubicBezTo>
                    <a:pt x="1714460" y="1718179"/>
                    <a:pt x="1596427" y="1723790"/>
                    <a:pt x="1463870" y="1705780"/>
                  </a:cubicBezTo>
                  <a:cubicBezTo>
                    <a:pt x="1429216" y="1702522"/>
                    <a:pt x="1395421" y="1695690"/>
                    <a:pt x="1362169" y="1686595"/>
                  </a:cubicBezTo>
                  <a:cubicBezTo>
                    <a:pt x="1360721" y="1684151"/>
                    <a:pt x="1358006" y="1682431"/>
                    <a:pt x="1355156" y="1682431"/>
                  </a:cubicBezTo>
                  <a:cubicBezTo>
                    <a:pt x="1353708" y="1682431"/>
                    <a:pt x="1352442" y="1682839"/>
                    <a:pt x="1351311" y="1683472"/>
                  </a:cubicBezTo>
                  <a:cubicBezTo>
                    <a:pt x="1312811" y="1672296"/>
                    <a:pt x="1274989" y="1658178"/>
                    <a:pt x="1237530" y="1643019"/>
                  </a:cubicBezTo>
                  <a:cubicBezTo>
                    <a:pt x="1173332" y="1617634"/>
                    <a:pt x="1112212" y="1585054"/>
                    <a:pt x="1056430" y="1544239"/>
                  </a:cubicBezTo>
                  <a:cubicBezTo>
                    <a:pt x="993590" y="1503242"/>
                    <a:pt x="938577" y="1451884"/>
                    <a:pt x="888721" y="1395955"/>
                  </a:cubicBezTo>
                  <a:cubicBezTo>
                    <a:pt x="850266" y="1353375"/>
                    <a:pt x="820000" y="1305048"/>
                    <a:pt x="788919" y="1256857"/>
                  </a:cubicBezTo>
                  <a:cubicBezTo>
                    <a:pt x="792131" y="1257355"/>
                    <a:pt x="795389" y="1257762"/>
                    <a:pt x="798646" y="1258124"/>
                  </a:cubicBezTo>
                  <a:cubicBezTo>
                    <a:pt x="833165" y="1261608"/>
                    <a:pt x="867729" y="1265455"/>
                    <a:pt x="902429" y="1265998"/>
                  </a:cubicBezTo>
                  <a:cubicBezTo>
                    <a:pt x="929438" y="1264776"/>
                    <a:pt x="956583" y="1263237"/>
                    <a:pt x="983592" y="1260703"/>
                  </a:cubicBezTo>
                  <a:cubicBezTo>
                    <a:pt x="983365" y="1261563"/>
                    <a:pt x="983411" y="1262513"/>
                    <a:pt x="983818" y="1263464"/>
                  </a:cubicBezTo>
                  <a:lnTo>
                    <a:pt x="983772" y="1263464"/>
                  </a:lnTo>
                  <a:cubicBezTo>
                    <a:pt x="988070" y="1272649"/>
                    <a:pt x="997164" y="1278532"/>
                    <a:pt x="1004764" y="1284867"/>
                  </a:cubicBezTo>
                  <a:cubicBezTo>
                    <a:pt x="1020599" y="1296722"/>
                    <a:pt x="1037112" y="1307627"/>
                    <a:pt x="1052584" y="1320026"/>
                  </a:cubicBezTo>
                  <a:cubicBezTo>
                    <a:pt x="1087329" y="1348171"/>
                    <a:pt x="1120989" y="1377810"/>
                    <a:pt x="1158358" y="1402426"/>
                  </a:cubicBezTo>
                  <a:cubicBezTo>
                    <a:pt x="1196224" y="1426996"/>
                    <a:pt x="1232010" y="1454734"/>
                    <a:pt x="1273270" y="1473649"/>
                  </a:cubicBezTo>
                  <a:cubicBezTo>
                    <a:pt x="1358323" y="1520437"/>
                    <a:pt x="1454279" y="1544148"/>
                    <a:pt x="1551050" y="1547451"/>
                  </a:cubicBezTo>
                  <a:cubicBezTo>
                    <a:pt x="1552045" y="1548628"/>
                    <a:pt x="1553357" y="1549623"/>
                    <a:pt x="1554895" y="1550302"/>
                  </a:cubicBezTo>
                  <a:cubicBezTo>
                    <a:pt x="1558786" y="1551976"/>
                    <a:pt x="1563491" y="1550981"/>
                    <a:pt x="1566477" y="1547994"/>
                  </a:cubicBezTo>
                  <a:cubicBezTo>
                    <a:pt x="1652073" y="1550800"/>
                    <a:pt x="1780558" y="1511523"/>
                    <a:pt x="1847967" y="1458264"/>
                  </a:cubicBezTo>
                  <a:cubicBezTo>
                    <a:pt x="1885381" y="1428128"/>
                    <a:pt x="1924243" y="1399439"/>
                    <a:pt x="1958355" y="1365457"/>
                  </a:cubicBezTo>
                  <a:cubicBezTo>
                    <a:pt x="1983011" y="1340388"/>
                    <a:pt x="2003279" y="1311519"/>
                    <a:pt x="2023909" y="1283192"/>
                  </a:cubicBezTo>
                  <a:cubicBezTo>
                    <a:pt x="2044630" y="1254323"/>
                    <a:pt x="2065893" y="1225273"/>
                    <a:pt x="2079827" y="1192376"/>
                  </a:cubicBezTo>
                  <a:cubicBezTo>
                    <a:pt x="2106565" y="1129931"/>
                    <a:pt x="2121449" y="1028662"/>
                    <a:pt x="2043272" y="998209"/>
                  </a:cubicBezTo>
                  <a:cubicBezTo>
                    <a:pt x="1974099" y="971602"/>
                    <a:pt x="1901351" y="970109"/>
                    <a:pt x="1844076" y="1022780"/>
                  </a:cubicBezTo>
                  <a:cubicBezTo>
                    <a:pt x="1807431" y="1053459"/>
                    <a:pt x="1775038" y="1089161"/>
                    <a:pt x="1747939" y="1128574"/>
                  </a:cubicBezTo>
                  <a:cubicBezTo>
                    <a:pt x="1722468" y="1168122"/>
                    <a:pt x="1699712" y="1209390"/>
                    <a:pt x="1674875" y="1249346"/>
                  </a:cubicBezTo>
                  <a:cubicBezTo>
                    <a:pt x="1656462" y="1279980"/>
                    <a:pt x="1636420" y="1309799"/>
                    <a:pt x="1621535" y="1342379"/>
                  </a:cubicBezTo>
                  <a:cubicBezTo>
                    <a:pt x="1594707" y="1402426"/>
                    <a:pt x="1578375" y="1465278"/>
                    <a:pt x="1553176" y="1526410"/>
                  </a:cubicBezTo>
                  <a:cubicBezTo>
                    <a:pt x="1499701" y="1524374"/>
                    <a:pt x="1446407" y="1516455"/>
                    <a:pt x="1395014" y="1501478"/>
                  </a:cubicBezTo>
                  <a:cubicBezTo>
                    <a:pt x="1404514" y="1499396"/>
                    <a:pt x="1404921" y="1483694"/>
                    <a:pt x="1407636" y="1475414"/>
                  </a:cubicBezTo>
                  <a:cubicBezTo>
                    <a:pt x="1408495" y="1472563"/>
                    <a:pt x="1412477" y="1457495"/>
                    <a:pt x="1416141" y="1440255"/>
                  </a:cubicBezTo>
                  <a:cubicBezTo>
                    <a:pt x="1417725" y="1438218"/>
                    <a:pt x="1418991" y="1436001"/>
                    <a:pt x="1419851" y="1433920"/>
                  </a:cubicBezTo>
                  <a:cubicBezTo>
                    <a:pt x="1429668" y="1390118"/>
                    <a:pt x="1430573" y="1344415"/>
                    <a:pt x="1443693" y="1301157"/>
                  </a:cubicBezTo>
                  <a:cubicBezTo>
                    <a:pt x="1464504" y="1228033"/>
                    <a:pt x="1499068" y="1159163"/>
                    <a:pt x="1546119" y="1099433"/>
                  </a:cubicBezTo>
                  <a:cubicBezTo>
                    <a:pt x="1650173" y="952643"/>
                    <a:pt x="1858870" y="833002"/>
                    <a:pt x="2042051" y="868749"/>
                  </a:cubicBezTo>
                  <a:cubicBezTo>
                    <a:pt x="2118508" y="883818"/>
                    <a:pt x="2188587" y="937258"/>
                    <a:pt x="2221070" y="1008481"/>
                  </a:cubicBezTo>
                  <a:cubicBezTo>
                    <a:pt x="2243283" y="1060473"/>
                    <a:pt x="2245364" y="1118438"/>
                    <a:pt x="2235049" y="1173597"/>
                  </a:cubicBezTo>
                  <a:close/>
                  <a:moveTo>
                    <a:pt x="1575842" y="1526908"/>
                  </a:moveTo>
                  <a:cubicBezTo>
                    <a:pt x="1601448" y="1464463"/>
                    <a:pt x="1617645" y="1398444"/>
                    <a:pt x="1647368" y="1337764"/>
                  </a:cubicBezTo>
                  <a:cubicBezTo>
                    <a:pt x="1660805" y="1312062"/>
                    <a:pt x="1676639" y="1287717"/>
                    <a:pt x="1691614" y="1262830"/>
                  </a:cubicBezTo>
                  <a:cubicBezTo>
                    <a:pt x="1716496" y="1222739"/>
                    <a:pt x="1739569" y="1181561"/>
                    <a:pt x="1764768" y="1141696"/>
                  </a:cubicBezTo>
                  <a:cubicBezTo>
                    <a:pt x="1791868" y="1102193"/>
                    <a:pt x="1824396" y="1066446"/>
                    <a:pt x="1861403" y="1036038"/>
                  </a:cubicBezTo>
                  <a:cubicBezTo>
                    <a:pt x="1909540" y="992508"/>
                    <a:pt x="1971973" y="994906"/>
                    <a:pt x="2029836" y="1015540"/>
                  </a:cubicBezTo>
                  <a:cubicBezTo>
                    <a:pt x="2094892" y="1035269"/>
                    <a:pt x="2084713" y="1116130"/>
                    <a:pt x="2067114" y="1167081"/>
                  </a:cubicBezTo>
                  <a:cubicBezTo>
                    <a:pt x="2051461" y="1212648"/>
                    <a:pt x="2022281" y="1249029"/>
                    <a:pt x="1994141" y="1288170"/>
                  </a:cubicBezTo>
                  <a:cubicBezTo>
                    <a:pt x="1955369" y="1346949"/>
                    <a:pt x="1900808" y="1390163"/>
                    <a:pt x="1845931" y="1432969"/>
                  </a:cubicBezTo>
                  <a:cubicBezTo>
                    <a:pt x="1782005" y="1487767"/>
                    <a:pt x="1665691" y="1523967"/>
                    <a:pt x="1582130" y="1526998"/>
                  </a:cubicBezTo>
                  <a:cubicBezTo>
                    <a:pt x="1580004" y="1526953"/>
                    <a:pt x="1577923" y="1526953"/>
                    <a:pt x="1575842" y="15269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0" name="Google Shape;2540;p26"/>
            <p:cNvSpPr/>
            <p:nvPr/>
          </p:nvSpPr>
          <p:spPr>
            <a:xfrm>
              <a:off x="16430228" y="6419862"/>
              <a:ext cx="1479382" cy="1230794"/>
            </a:xfrm>
            <a:custGeom>
              <a:rect b="b" l="l" r="r" t="t"/>
              <a:pathLst>
                <a:path extrusionOk="0" h="1230794" w="1479382">
                  <a:moveTo>
                    <a:pt x="1481463" y="647015"/>
                  </a:moveTo>
                  <a:cubicBezTo>
                    <a:pt x="1487480" y="721949"/>
                    <a:pt x="1473410" y="797561"/>
                    <a:pt x="1451242" y="868965"/>
                  </a:cubicBezTo>
                  <a:cubicBezTo>
                    <a:pt x="1424776" y="943763"/>
                    <a:pt x="1364696" y="1023312"/>
                    <a:pt x="1303802" y="1073992"/>
                  </a:cubicBezTo>
                  <a:cubicBezTo>
                    <a:pt x="1276702" y="1096934"/>
                    <a:pt x="1246843" y="1116210"/>
                    <a:pt x="1216939" y="1135306"/>
                  </a:cubicBezTo>
                  <a:cubicBezTo>
                    <a:pt x="1188527" y="1153315"/>
                    <a:pt x="1160569" y="1172411"/>
                    <a:pt x="1129986" y="1186574"/>
                  </a:cubicBezTo>
                  <a:cubicBezTo>
                    <a:pt x="1101122" y="1200330"/>
                    <a:pt x="1071398" y="1208791"/>
                    <a:pt x="1039594" y="1217253"/>
                  </a:cubicBezTo>
                  <a:cubicBezTo>
                    <a:pt x="1005075" y="1225805"/>
                    <a:pt x="969335" y="1227027"/>
                    <a:pt x="934137" y="1230602"/>
                  </a:cubicBezTo>
                  <a:cubicBezTo>
                    <a:pt x="898442" y="1234720"/>
                    <a:pt x="862566" y="1234312"/>
                    <a:pt x="826825" y="1230376"/>
                  </a:cubicBezTo>
                  <a:cubicBezTo>
                    <a:pt x="782489" y="1227570"/>
                    <a:pt x="737972" y="1221416"/>
                    <a:pt x="697210" y="1202864"/>
                  </a:cubicBezTo>
                  <a:cubicBezTo>
                    <a:pt x="621612" y="1171913"/>
                    <a:pt x="544114" y="1136935"/>
                    <a:pt x="482858" y="1081277"/>
                  </a:cubicBezTo>
                  <a:cubicBezTo>
                    <a:pt x="414001" y="1008063"/>
                    <a:pt x="366814" y="915120"/>
                    <a:pt x="342022" y="818014"/>
                  </a:cubicBezTo>
                  <a:cubicBezTo>
                    <a:pt x="322071" y="735750"/>
                    <a:pt x="311439" y="653848"/>
                    <a:pt x="305060" y="569050"/>
                  </a:cubicBezTo>
                  <a:cubicBezTo>
                    <a:pt x="296962" y="484070"/>
                    <a:pt x="296691" y="395969"/>
                    <a:pt x="265158" y="315470"/>
                  </a:cubicBezTo>
                  <a:cubicBezTo>
                    <a:pt x="238013" y="257459"/>
                    <a:pt x="191370" y="195241"/>
                    <a:pt x="137035" y="160851"/>
                  </a:cubicBezTo>
                  <a:cubicBezTo>
                    <a:pt x="96047" y="137909"/>
                    <a:pt x="45467" y="139855"/>
                    <a:pt x="0" y="143249"/>
                  </a:cubicBezTo>
                  <a:cubicBezTo>
                    <a:pt x="6243" y="95872"/>
                    <a:pt x="19408" y="49808"/>
                    <a:pt x="25878" y="2522"/>
                  </a:cubicBezTo>
                  <a:cubicBezTo>
                    <a:pt x="25878" y="2522"/>
                    <a:pt x="25878" y="2522"/>
                    <a:pt x="25833" y="2522"/>
                  </a:cubicBezTo>
                  <a:cubicBezTo>
                    <a:pt x="25878" y="2296"/>
                    <a:pt x="25878" y="2024"/>
                    <a:pt x="25878" y="1798"/>
                  </a:cubicBezTo>
                  <a:cubicBezTo>
                    <a:pt x="54877" y="-3768"/>
                    <a:pt x="83198" y="4739"/>
                    <a:pt x="111791" y="11662"/>
                  </a:cubicBezTo>
                  <a:cubicBezTo>
                    <a:pt x="154951" y="22477"/>
                    <a:pt x="199649" y="33699"/>
                    <a:pt x="235027" y="62116"/>
                  </a:cubicBezTo>
                  <a:cubicBezTo>
                    <a:pt x="280494" y="98587"/>
                    <a:pt x="314697" y="146869"/>
                    <a:pt x="346727" y="195150"/>
                  </a:cubicBezTo>
                  <a:cubicBezTo>
                    <a:pt x="376089" y="238364"/>
                    <a:pt x="398890" y="285695"/>
                    <a:pt x="416037" y="334972"/>
                  </a:cubicBezTo>
                  <a:cubicBezTo>
                    <a:pt x="446393" y="413933"/>
                    <a:pt x="456075" y="498234"/>
                    <a:pt x="471774" y="580815"/>
                  </a:cubicBezTo>
                  <a:cubicBezTo>
                    <a:pt x="484893" y="642852"/>
                    <a:pt x="501904" y="704347"/>
                    <a:pt x="524253" y="763669"/>
                  </a:cubicBezTo>
                  <a:cubicBezTo>
                    <a:pt x="548638" y="823127"/>
                    <a:pt x="576688" y="882269"/>
                    <a:pt x="615278" y="933899"/>
                  </a:cubicBezTo>
                  <a:cubicBezTo>
                    <a:pt x="624507" y="944713"/>
                    <a:pt x="634189" y="955302"/>
                    <a:pt x="644323" y="965483"/>
                  </a:cubicBezTo>
                  <a:cubicBezTo>
                    <a:pt x="645861" y="970596"/>
                    <a:pt x="648576" y="974895"/>
                    <a:pt x="654185" y="975076"/>
                  </a:cubicBezTo>
                  <a:cubicBezTo>
                    <a:pt x="683456" y="1002769"/>
                    <a:pt x="716437" y="1026570"/>
                    <a:pt x="753670" y="1041820"/>
                  </a:cubicBezTo>
                  <a:cubicBezTo>
                    <a:pt x="832209" y="1070101"/>
                    <a:pt x="916719" y="1078743"/>
                    <a:pt x="999013" y="1064037"/>
                  </a:cubicBezTo>
                  <a:cubicBezTo>
                    <a:pt x="1062305" y="1056797"/>
                    <a:pt x="1123471" y="1035394"/>
                    <a:pt x="1177036" y="1000733"/>
                  </a:cubicBezTo>
                  <a:cubicBezTo>
                    <a:pt x="1216713" y="976026"/>
                    <a:pt x="1254444" y="943989"/>
                    <a:pt x="1273716" y="900414"/>
                  </a:cubicBezTo>
                  <a:cubicBezTo>
                    <a:pt x="1290637" y="860051"/>
                    <a:pt x="1299458" y="816340"/>
                    <a:pt x="1303711" y="772855"/>
                  </a:cubicBezTo>
                  <a:cubicBezTo>
                    <a:pt x="1305611" y="737696"/>
                    <a:pt x="1301223" y="702537"/>
                    <a:pt x="1296970" y="667739"/>
                  </a:cubicBezTo>
                  <a:cubicBezTo>
                    <a:pt x="1288465" y="606607"/>
                    <a:pt x="1266478" y="546153"/>
                    <a:pt x="1221508" y="502397"/>
                  </a:cubicBezTo>
                  <a:cubicBezTo>
                    <a:pt x="1193097" y="475382"/>
                    <a:pt x="1157221" y="456966"/>
                    <a:pt x="1121752" y="440857"/>
                  </a:cubicBezTo>
                  <a:cubicBezTo>
                    <a:pt x="1078546" y="423481"/>
                    <a:pt x="1028781" y="423888"/>
                    <a:pt x="984852" y="438685"/>
                  </a:cubicBezTo>
                  <a:cubicBezTo>
                    <a:pt x="919569" y="460903"/>
                    <a:pt x="861706" y="502894"/>
                    <a:pt x="821034" y="558597"/>
                  </a:cubicBezTo>
                  <a:cubicBezTo>
                    <a:pt x="800993" y="582127"/>
                    <a:pt x="784072" y="608598"/>
                    <a:pt x="774527" y="638191"/>
                  </a:cubicBezTo>
                  <a:cubicBezTo>
                    <a:pt x="753309" y="710862"/>
                    <a:pt x="745256" y="789688"/>
                    <a:pt x="761769" y="864169"/>
                  </a:cubicBezTo>
                  <a:cubicBezTo>
                    <a:pt x="768962" y="893445"/>
                    <a:pt x="776065" y="923175"/>
                    <a:pt x="788099" y="950867"/>
                  </a:cubicBezTo>
                  <a:cubicBezTo>
                    <a:pt x="802757" y="983447"/>
                    <a:pt x="822120" y="1013629"/>
                    <a:pt x="842343" y="1043041"/>
                  </a:cubicBezTo>
                  <a:cubicBezTo>
                    <a:pt x="809860" y="1037204"/>
                    <a:pt x="777332" y="1029964"/>
                    <a:pt x="747292" y="1016027"/>
                  </a:cubicBezTo>
                  <a:cubicBezTo>
                    <a:pt x="716437" y="1000416"/>
                    <a:pt x="688614" y="979194"/>
                    <a:pt x="663731" y="955030"/>
                  </a:cubicBezTo>
                  <a:cubicBezTo>
                    <a:pt x="661650" y="945076"/>
                    <a:pt x="659162" y="935482"/>
                    <a:pt x="656809" y="925211"/>
                  </a:cubicBezTo>
                  <a:cubicBezTo>
                    <a:pt x="650114" y="899373"/>
                    <a:pt x="644504" y="872721"/>
                    <a:pt x="640613" y="846114"/>
                  </a:cubicBezTo>
                  <a:cubicBezTo>
                    <a:pt x="634506" y="810457"/>
                    <a:pt x="638125" y="774076"/>
                    <a:pt x="642423" y="738465"/>
                  </a:cubicBezTo>
                  <a:cubicBezTo>
                    <a:pt x="647218" y="700772"/>
                    <a:pt x="650114" y="662898"/>
                    <a:pt x="659750" y="625883"/>
                  </a:cubicBezTo>
                  <a:cubicBezTo>
                    <a:pt x="666491" y="601675"/>
                    <a:pt x="678118" y="580498"/>
                    <a:pt x="687800" y="556787"/>
                  </a:cubicBezTo>
                  <a:cubicBezTo>
                    <a:pt x="703996" y="517555"/>
                    <a:pt x="718790" y="477102"/>
                    <a:pt x="746387" y="444024"/>
                  </a:cubicBezTo>
                  <a:cubicBezTo>
                    <a:pt x="772536" y="408865"/>
                    <a:pt x="799002" y="373163"/>
                    <a:pt x="835828" y="348321"/>
                  </a:cubicBezTo>
                  <a:cubicBezTo>
                    <a:pt x="877133" y="319406"/>
                    <a:pt x="924410" y="296736"/>
                    <a:pt x="970556" y="276600"/>
                  </a:cubicBezTo>
                  <a:cubicBezTo>
                    <a:pt x="981821" y="272528"/>
                    <a:pt x="995710" y="269632"/>
                    <a:pt x="1007654" y="267007"/>
                  </a:cubicBezTo>
                  <a:cubicBezTo>
                    <a:pt x="1030093" y="261487"/>
                    <a:pt x="1051628" y="252708"/>
                    <a:pt x="1074113" y="247278"/>
                  </a:cubicBezTo>
                  <a:cubicBezTo>
                    <a:pt x="1131659" y="234201"/>
                    <a:pt x="1219653" y="250400"/>
                    <a:pt x="1271861" y="277324"/>
                  </a:cubicBezTo>
                  <a:cubicBezTo>
                    <a:pt x="1303530" y="294836"/>
                    <a:pt x="1333299" y="317370"/>
                    <a:pt x="1357638" y="344203"/>
                  </a:cubicBezTo>
                  <a:cubicBezTo>
                    <a:pt x="1392067" y="387100"/>
                    <a:pt x="1414235" y="438187"/>
                    <a:pt x="1439932" y="486514"/>
                  </a:cubicBezTo>
                  <a:cubicBezTo>
                    <a:pt x="1464000" y="536560"/>
                    <a:pt x="1473501" y="592398"/>
                    <a:pt x="1481463" y="64701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1" name="Google Shape;2541;p26"/>
            <p:cNvSpPr/>
            <p:nvPr/>
          </p:nvSpPr>
          <p:spPr>
            <a:xfrm>
              <a:off x="17199055" y="7271227"/>
              <a:ext cx="1447713" cy="850696"/>
            </a:xfrm>
            <a:custGeom>
              <a:rect b="b" l="l" r="r" t="t"/>
              <a:pathLst>
                <a:path extrusionOk="0" h="850696" w="1447713">
                  <a:moveTo>
                    <a:pt x="1432196" y="145929"/>
                  </a:moveTo>
                  <a:cubicBezTo>
                    <a:pt x="1454319" y="198057"/>
                    <a:pt x="1456354" y="256022"/>
                    <a:pt x="1446085" y="311181"/>
                  </a:cubicBezTo>
                  <a:cubicBezTo>
                    <a:pt x="1439163" y="358784"/>
                    <a:pt x="1425817" y="405798"/>
                    <a:pt x="1406092" y="449962"/>
                  </a:cubicBezTo>
                  <a:cubicBezTo>
                    <a:pt x="1367591" y="549014"/>
                    <a:pt x="1300363" y="625124"/>
                    <a:pt x="1216532" y="688700"/>
                  </a:cubicBezTo>
                  <a:cubicBezTo>
                    <a:pt x="1190835" y="709696"/>
                    <a:pt x="1165454" y="731597"/>
                    <a:pt x="1136591" y="748249"/>
                  </a:cubicBezTo>
                  <a:cubicBezTo>
                    <a:pt x="1107320" y="764810"/>
                    <a:pt x="1076556" y="777480"/>
                    <a:pt x="1046244" y="793182"/>
                  </a:cubicBezTo>
                  <a:cubicBezTo>
                    <a:pt x="925496" y="855808"/>
                    <a:pt x="807462" y="861374"/>
                    <a:pt x="674906" y="843364"/>
                  </a:cubicBezTo>
                  <a:cubicBezTo>
                    <a:pt x="640251" y="840106"/>
                    <a:pt x="606456" y="833319"/>
                    <a:pt x="573249" y="824178"/>
                  </a:cubicBezTo>
                  <a:cubicBezTo>
                    <a:pt x="571847" y="821735"/>
                    <a:pt x="569087" y="820015"/>
                    <a:pt x="566192" y="820015"/>
                  </a:cubicBezTo>
                  <a:cubicBezTo>
                    <a:pt x="564744" y="820015"/>
                    <a:pt x="563432" y="820377"/>
                    <a:pt x="562256" y="821056"/>
                  </a:cubicBezTo>
                  <a:lnTo>
                    <a:pt x="562256" y="821056"/>
                  </a:lnTo>
                  <a:cubicBezTo>
                    <a:pt x="523756" y="809879"/>
                    <a:pt x="486025" y="795716"/>
                    <a:pt x="448565" y="780603"/>
                  </a:cubicBezTo>
                  <a:cubicBezTo>
                    <a:pt x="384368" y="755217"/>
                    <a:pt x="323247" y="722638"/>
                    <a:pt x="267465" y="681822"/>
                  </a:cubicBezTo>
                  <a:cubicBezTo>
                    <a:pt x="204625" y="640826"/>
                    <a:pt x="149612" y="589467"/>
                    <a:pt x="99802" y="533584"/>
                  </a:cubicBezTo>
                  <a:cubicBezTo>
                    <a:pt x="61347" y="491004"/>
                    <a:pt x="31126" y="442677"/>
                    <a:pt x="0" y="394486"/>
                  </a:cubicBezTo>
                  <a:cubicBezTo>
                    <a:pt x="3212" y="394984"/>
                    <a:pt x="6470" y="395391"/>
                    <a:pt x="9727" y="395708"/>
                  </a:cubicBezTo>
                  <a:cubicBezTo>
                    <a:pt x="44246" y="399147"/>
                    <a:pt x="78810" y="403038"/>
                    <a:pt x="113510" y="403581"/>
                  </a:cubicBezTo>
                  <a:cubicBezTo>
                    <a:pt x="140519" y="402359"/>
                    <a:pt x="167663" y="400866"/>
                    <a:pt x="194672" y="398287"/>
                  </a:cubicBezTo>
                  <a:cubicBezTo>
                    <a:pt x="194446" y="399147"/>
                    <a:pt x="194491" y="400097"/>
                    <a:pt x="194898" y="401047"/>
                  </a:cubicBezTo>
                  <a:cubicBezTo>
                    <a:pt x="194898" y="401047"/>
                    <a:pt x="194898" y="401047"/>
                    <a:pt x="194853" y="401047"/>
                  </a:cubicBezTo>
                  <a:cubicBezTo>
                    <a:pt x="199151" y="410278"/>
                    <a:pt x="208245" y="416115"/>
                    <a:pt x="215845" y="422450"/>
                  </a:cubicBezTo>
                  <a:cubicBezTo>
                    <a:pt x="231679" y="434306"/>
                    <a:pt x="248192" y="445211"/>
                    <a:pt x="263665" y="457609"/>
                  </a:cubicBezTo>
                  <a:cubicBezTo>
                    <a:pt x="298410" y="485755"/>
                    <a:pt x="332069" y="515393"/>
                    <a:pt x="369438" y="540009"/>
                  </a:cubicBezTo>
                  <a:cubicBezTo>
                    <a:pt x="407305" y="564580"/>
                    <a:pt x="443091" y="592318"/>
                    <a:pt x="484351" y="611233"/>
                  </a:cubicBezTo>
                  <a:cubicBezTo>
                    <a:pt x="569404" y="658021"/>
                    <a:pt x="665360" y="681777"/>
                    <a:pt x="762085" y="685035"/>
                  </a:cubicBezTo>
                  <a:cubicBezTo>
                    <a:pt x="763081" y="686257"/>
                    <a:pt x="764393" y="687207"/>
                    <a:pt x="765976" y="687886"/>
                  </a:cubicBezTo>
                  <a:cubicBezTo>
                    <a:pt x="769867" y="689560"/>
                    <a:pt x="774572" y="688565"/>
                    <a:pt x="777558" y="685578"/>
                  </a:cubicBezTo>
                  <a:cubicBezTo>
                    <a:pt x="863199" y="688384"/>
                    <a:pt x="991638" y="649107"/>
                    <a:pt x="1059048" y="595848"/>
                  </a:cubicBezTo>
                  <a:cubicBezTo>
                    <a:pt x="1096462" y="565711"/>
                    <a:pt x="1135324" y="537023"/>
                    <a:pt x="1169436" y="503040"/>
                  </a:cubicBezTo>
                  <a:cubicBezTo>
                    <a:pt x="1194092" y="477972"/>
                    <a:pt x="1214360" y="449102"/>
                    <a:pt x="1234990" y="420776"/>
                  </a:cubicBezTo>
                  <a:cubicBezTo>
                    <a:pt x="1255710" y="391907"/>
                    <a:pt x="1276974" y="362856"/>
                    <a:pt x="1290908" y="329960"/>
                  </a:cubicBezTo>
                  <a:cubicBezTo>
                    <a:pt x="1317645" y="267515"/>
                    <a:pt x="1332530" y="166246"/>
                    <a:pt x="1254353" y="135793"/>
                  </a:cubicBezTo>
                  <a:cubicBezTo>
                    <a:pt x="1185180" y="109186"/>
                    <a:pt x="1112432" y="107738"/>
                    <a:pt x="1055157" y="160363"/>
                  </a:cubicBezTo>
                  <a:cubicBezTo>
                    <a:pt x="1018512" y="191088"/>
                    <a:pt x="986074" y="226745"/>
                    <a:pt x="959020" y="266158"/>
                  </a:cubicBezTo>
                  <a:cubicBezTo>
                    <a:pt x="933549" y="305706"/>
                    <a:pt x="910793" y="346974"/>
                    <a:pt x="885955" y="386929"/>
                  </a:cubicBezTo>
                  <a:cubicBezTo>
                    <a:pt x="867542" y="417563"/>
                    <a:pt x="847500" y="447383"/>
                    <a:pt x="832616" y="479963"/>
                  </a:cubicBezTo>
                  <a:cubicBezTo>
                    <a:pt x="805788" y="540009"/>
                    <a:pt x="789456" y="602907"/>
                    <a:pt x="764257" y="664039"/>
                  </a:cubicBezTo>
                  <a:cubicBezTo>
                    <a:pt x="710692" y="662003"/>
                    <a:pt x="657352" y="654175"/>
                    <a:pt x="605868" y="639152"/>
                  </a:cubicBezTo>
                  <a:cubicBezTo>
                    <a:pt x="615640" y="637296"/>
                    <a:pt x="615957" y="621369"/>
                    <a:pt x="618671" y="613043"/>
                  </a:cubicBezTo>
                  <a:cubicBezTo>
                    <a:pt x="619531" y="610147"/>
                    <a:pt x="623512" y="595169"/>
                    <a:pt x="627177" y="577883"/>
                  </a:cubicBezTo>
                  <a:cubicBezTo>
                    <a:pt x="628760" y="575847"/>
                    <a:pt x="630027" y="573630"/>
                    <a:pt x="630886" y="571548"/>
                  </a:cubicBezTo>
                  <a:cubicBezTo>
                    <a:pt x="640704" y="527747"/>
                    <a:pt x="641608" y="482044"/>
                    <a:pt x="654728" y="438786"/>
                  </a:cubicBezTo>
                  <a:cubicBezTo>
                    <a:pt x="675539" y="365662"/>
                    <a:pt x="710103" y="296792"/>
                    <a:pt x="757154" y="237062"/>
                  </a:cubicBezTo>
                  <a:cubicBezTo>
                    <a:pt x="861208" y="90271"/>
                    <a:pt x="1069905" y="-29369"/>
                    <a:pt x="1253086" y="6378"/>
                  </a:cubicBezTo>
                  <a:cubicBezTo>
                    <a:pt x="1329679" y="21311"/>
                    <a:pt x="1399758" y="74751"/>
                    <a:pt x="1432196" y="145929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2" name="Google Shape;2542;p26"/>
            <p:cNvSpPr/>
            <p:nvPr/>
          </p:nvSpPr>
          <p:spPr>
            <a:xfrm>
              <a:off x="16611747" y="7957881"/>
              <a:ext cx="1298417" cy="547522"/>
            </a:xfrm>
            <a:custGeom>
              <a:rect b="b" l="l" r="r" t="t"/>
              <a:pathLst>
                <a:path extrusionOk="0" h="547522" w="1298417">
                  <a:moveTo>
                    <a:pt x="1298496" y="181598"/>
                  </a:moveTo>
                  <a:cubicBezTo>
                    <a:pt x="1289086" y="232640"/>
                    <a:pt x="1272166" y="283319"/>
                    <a:pt x="1244343" y="327347"/>
                  </a:cubicBezTo>
                  <a:cubicBezTo>
                    <a:pt x="1222944" y="359565"/>
                    <a:pt x="1195573" y="387032"/>
                    <a:pt x="1169152" y="415042"/>
                  </a:cubicBezTo>
                  <a:cubicBezTo>
                    <a:pt x="1146894" y="438481"/>
                    <a:pt x="1124499" y="462101"/>
                    <a:pt x="1097491" y="480201"/>
                  </a:cubicBezTo>
                  <a:cubicBezTo>
                    <a:pt x="1045328" y="511650"/>
                    <a:pt x="986921" y="534546"/>
                    <a:pt x="926887" y="545904"/>
                  </a:cubicBezTo>
                  <a:cubicBezTo>
                    <a:pt x="876307" y="555135"/>
                    <a:pt x="823058" y="550067"/>
                    <a:pt x="773610" y="533913"/>
                  </a:cubicBezTo>
                  <a:cubicBezTo>
                    <a:pt x="715475" y="510654"/>
                    <a:pt x="660643" y="478844"/>
                    <a:pt x="613999" y="436626"/>
                  </a:cubicBezTo>
                  <a:cubicBezTo>
                    <a:pt x="578259" y="404272"/>
                    <a:pt x="542700" y="367936"/>
                    <a:pt x="515600" y="327438"/>
                  </a:cubicBezTo>
                  <a:cubicBezTo>
                    <a:pt x="479000" y="274993"/>
                    <a:pt x="439143" y="223635"/>
                    <a:pt x="391775" y="180467"/>
                  </a:cubicBezTo>
                  <a:cubicBezTo>
                    <a:pt x="353999" y="145579"/>
                    <a:pt x="298669" y="144629"/>
                    <a:pt x="251076" y="155398"/>
                  </a:cubicBezTo>
                  <a:cubicBezTo>
                    <a:pt x="223660" y="162367"/>
                    <a:pt x="201944" y="183136"/>
                    <a:pt x="183712" y="203815"/>
                  </a:cubicBezTo>
                  <a:cubicBezTo>
                    <a:pt x="150686" y="242051"/>
                    <a:pt x="137566" y="292731"/>
                    <a:pt x="127613" y="341239"/>
                  </a:cubicBezTo>
                  <a:cubicBezTo>
                    <a:pt x="90063" y="285944"/>
                    <a:pt x="35548" y="243364"/>
                    <a:pt x="576" y="186530"/>
                  </a:cubicBezTo>
                  <a:lnTo>
                    <a:pt x="124" y="185082"/>
                  </a:lnTo>
                  <a:cubicBezTo>
                    <a:pt x="33" y="184403"/>
                    <a:pt x="-102" y="183634"/>
                    <a:pt x="124" y="182955"/>
                  </a:cubicBezTo>
                  <a:cubicBezTo>
                    <a:pt x="4874" y="174675"/>
                    <a:pt x="10394" y="166846"/>
                    <a:pt x="16546" y="159516"/>
                  </a:cubicBezTo>
                  <a:cubicBezTo>
                    <a:pt x="35412" y="137525"/>
                    <a:pt x="59932" y="117615"/>
                    <a:pt x="84317" y="101189"/>
                  </a:cubicBezTo>
                  <a:cubicBezTo>
                    <a:pt x="207509" y="24129"/>
                    <a:pt x="255509" y="-27592"/>
                    <a:pt x="409872" y="15802"/>
                  </a:cubicBezTo>
                  <a:cubicBezTo>
                    <a:pt x="471354" y="32771"/>
                    <a:pt x="527272" y="63360"/>
                    <a:pt x="575952" y="104899"/>
                  </a:cubicBezTo>
                  <a:cubicBezTo>
                    <a:pt x="648473" y="167661"/>
                    <a:pt x="711675" y="241328"/>
                    <a:pt x="788313" y="299338"/>
                  </a:cubicBezTo>
                  <a:cubicBezTo>
                    <a:pt x="817494" y="321284"/>
                    <a:pt x="851696" y="334949"/>
                    <a:pt x="886622" y="344769"/>
                  </a:cubicBezTo>
                  <a:cubicBezTo>
                    <a:pt x="920327" y="356126"/>
                    <a:pt x="956203" y="359294"/>
                    <a:pt x="991400" y="354452"/>
                  </a:cubicBezTo>
                  <a:cubicBezTo>
                    <a:pt x="1058447" y="342642"/>
                    <a:pt x="1117261" y="279880"/>
                    <a:pt x="1142053" y="218612"/>
                  </a:cubicBezTo>
                  <a:cubicBezTo>
                    <a:pt x="1148975" y="199109"/>
                    <a:pt x="1154675" y="179064"/>
                    <a:pt x="1158611" y="158701"/>
                  </a:cubicBezTo>
                  <a:cubicBezTo>
                    <a:pt x="1161597" y="159516"/>
                    <a:pt x="1164628" y="160330"/>
                    <a:pt x="1167614" y="161100"/>
                  </a:cubicBezTo>
                  <a:cubicBezTo>
                    <a:pt x="1210638" y="171371"/>
                    <a:pt x="1254477" y="177525"/>
                    <a:pt x="1298496" y="18159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7" name="Google Shape;2547;p27"/>
          <p:cNvGrpSpPr/>
          <p:nvPr/>
        </p:nvGrpSpPr>
        <p:grpSpPr>
          <a:xfrm>
            <a:off x="4440681" y="999459"/>
            <a:ext cx="4188937" cy="3110531"/>
            <a:chOff x="0" y="-28575"/>
            <a:chExt cx="11170500" cy="8294749"/>
          </a:xfrm>
        </p:grpSpPr>
        <p:sp>
          <p:nvSpPr>
            <p:cNvPr id="2548" name="Google Shape;2548;p27"/>
            <p:cNvSpPr txBox="1"/>
            <p:nvPr/>
          </p:nvSpPr>
          <p:spPr>
            <a:xfrm>
              <a:off x="0" y="-28575"/>
              <a:ext cx="11170500" cy="169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This presentation template uses the following free fonts: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2549" name="Google Shape;2549;p27"/>
            <p:cNvSpPr txBox="1"/>
            <p:nvPr/>
          </p:nvSpPr>
          <p:spPr>
            <a:xfrm>
              <a:off x="0" y="6364531"/>
              <a:ext cx="111705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You can find these fonts online too.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2550" name="Google Shape;2550;p27"/>
            <p:cNvSpPr txBox="1"/>
            <p:nvPr/>
          </p:nvSpPr>
          <p:spPr>
            <a:xfrm>
              <a:off x="0" y="2912357"/>
              <a:ext cx="11170500" cy="240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84150" lvl="1" marL="317500" marR="0" rtl="0" algn="l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500"/>
                <a:buFont typeface="Didact Gothic"/>
                <a:buChar char="•"/>
              </a:pPr>
              <a:r>
                <a:rPr i="0" lang="en" sz="1500" u="none" cap="none" strike="noStrike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Titles: Dosis Extra Bold</a:t>
              </a:r>
              <a:endParaRPr sz="700">
                <a:solidFill>
                  <a:schemeClr val="accent6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  <a:p>
              <a:pPr indent="-184150" lvl="1" marL="31750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500"/>
                <a:buFont typeface="Didact Gothic"/>
                <a:buChar char="•"/>
              </a:pPr>
              <a:r>
                <a:rPr i="0" lang="en" sz="1500" u="none" cap="none" strike="noStrike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Headers: Dosis Extra Bold</a:t>
              </a:r>
              <a:endParaRPr sz="1500">
                <a:solidFill>
                  <a:schemeClr val="accent6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  <a:p>
              <a:pPr indent="-184150" lvl="1" marL="3175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500"/>
                <a:buFont typeface="Didact Gothic"/>
                <a:buChar char="•"/>
              </a:pPr>
              <a:r>
                <a:rPr i="0" lang="en" sz="1500" u="none" cap="none" strike="noStrike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Body Copy: Didact Gothic</a:t>
              </a:r>
              <a:endParaRPr sz="1500">
                <a:solidFill>
                  <a:schemeClr val="accent6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2551" name="Google Shape;2551;p27"/>
            <p:cNvSpPr txBox="1"/>
            <p:nvPr/>
          </p:nvSpPr>
          <p:spPr>
            <a:xfrm>
              <a:off x="0" y="7280974"/>
              <a:ext cx="111705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Happy designing! 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sp>
        <p:nvSpPr>
          <p:cNvPr id="2552" name="Google Shape;2552;p27"/>
          <p:cNvSpPr/>
          <p:nvPr/>
        </p:nvSpPr>
        <p:spPr>
          <a:xfrm>
            <a:off x="-267310" y="0"/>
            <a:ext cx="4083665" cy="5148444"/>
          </a:xfrm>
          <a:custGeom>
            <a:rect b="b" l="l" r="r" t="t"/>
            <a:pathLst>
              <a:path extrusionOk="0" h="2937771" w="2330194">
                <a:moveTo>
                  <a:pt x="2205734" y="2937771"/>
                </a:moveTo>
                <a:lnTo>
                  <a:pt x="124460" y="2937771"/>
                </a:lnTo>
                <a:cubicBezTo>
                  <a:pt x="55880" y="2937771"/>
                  <a:pt x="0" y="2881891"/>
                  <a:pt x="0" y="2813311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205734" y="0"/>
                </a:lnTo>
                <a:cubicBezTo>
                  <a:pt x="2274314" y="0"/>
                  <a:pt x="2330194" y="55880"/>
                  <a:pt x="2330194" y="124460"/>
                </a:cubicBezTo>
                <a:lnTo>
                  <a:pt x="2330194" y="2813311"/>
                </a:lnTo>
                <a:cubicBezTo>
                  <a:pt x="2330194" y="2881891"/>
                  <a:pt x="2274314" y="2937771"/>
                  <a:pt x="2205734" y="293777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3" name="Google Shape;2553;p27"/>
          <p:cNvSpPr txBox="1"/>
          <p:nvPr/>
        </p:nvSpPr>
        <p:spPr>
          <a:xfrm>
            <a:off x="514350" y="514350"/>
            <a:ext cx="2880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9EC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Fonts In this Presentation</a:t>
            </a:r>
            <a:endParaRPr sz="700"/>
          </a:p>
        </p:txBody>
      </p:sp>
      <p:grpSp>
        <p:nvGrpSpPr>
          <p:cNvPr id="2554" name="Google Shape;2554;p27"/>
          <p:cNvGrpSpPr/>
          <p:nvPr/>
        </p:nvGrpSpPr>
        <p:grpSpPr>
          <a:xfrm rot="1197635">
            <a:off x="-541035" y="2130777"/>
            <a:ext cx="1661460" cy="1707289"/>
            <a:chOff x="-1082152" y="4261307"/>
            <a:chExt cx="3322664" cy="3414316"/>
          </a:xfrm>
        </p:grpSpPr>
        <p:sp>
          <p:nvSpPr>
            <p:cNvPr id="2555" name="Google Shape;2555;p27"/>
            <p:cNvSpPr/>
            <p:nvPr/>
          </p:nvSpPr>
          <p:spPr>
            <a:xfrm>
              <a:off x="1078664" y="4266422"/>
              <a:ext cx="191463" cy="259648"/>
            </a:xfrm>
            <a:custGeom>
              <a:rect b="b" l="l" r="r" t="t"/>
              <a:pathLst>
                <a:path extrusionOk="0" h="259648" w="191463">
                  <a:moveTo>
                    <a:pt x="26900" y="123963"/>
                  </a:moveTo>
                  <a:cubicBezTo>
                    <a:pt x="37499" y="129430"/>
                    <a:pt x="48166" y="135784"/>
                    <a:pt x="55278" y="145623"/>
                  </a:cubicBezTo>
                  <a:cubicBezTo>
                    <a:pt x="74014" y="171520"/>
                    <a:pt x="74766" y="204864"/>
                    <a:pt x="73672" y="235612"/>
                  </a:cubicBezTo>
                  <a:cubicBezTo>
                    <a:pt x="72236" y="246613"/>
                    <a:pt x="69638" y="261440"/>
                    <a:pt x="83656" y="265267"/>
                  </a:cubicBezTo>
                  <a:cubicBezTo>
                    <a:pt x="85160" y="265677"/>
                    <a:pt x="86596" y="265882"/>
                    <a:pt x="87895" y="265813"/>
                  </a:cubicBezTo>
                  <a:cubicBezTo>
                    <a:pt x="97331" y="265813"/>
                    <a:pt x="104033" y="256452"/>
                    <a:pt x="104101" y="246955"/>
                  </a:cubicBezTo>
                  <a:cubicBezTo>
                    <a:pt x="110460" y="216480"/>
                    <a:pt x="121059" y="184776"/>
                    <a:pt x="144650" y="163252"/>
                  </a:cubicBezTo>
                  <a:cubicBezTo>
                    <a:pt x="155181" y="154506"/>
                    <a:pt x="166395" y="146580"/>
                    <a:pt x="178293" y="139884"/>
                  </a:cubicBezTo>
                  <a:cubicBezTo>
                    <a:pt x="188208" y="137561"/>
                    <a:pt x="195661" y="127038"/>
                    <a:pt x="190054" y="117404"/>
                  </a:cubicBezTo>
                  <a:cubicBezTo>
                    <a:pt x="182191" y="105241"/>
                    <a:pt x="164617" y="105720"/>
                    <a:pt x="154976" y="94992"/>
                  </a:cubicBezTo>
                  <a:cubicBezTo>
                    <a:pt x="140821" y="82488"/>
                    <a:pt x="135624" y="62809"/>
                    <a:pt x="133983" y="44634"/>
                  </a:cubicBezTo>
                  <a:cubicBezTo>
                    <a:pt x="133299" y="38074"/>
                    <a:pt x="134940" y="29601"/>
                    <a:pt x="128376" y="25570"/>
                  </a:cubicBezTo>
                  <a:cubicBezTo>
                    <a:pt x="129949" y="17986"/>
                    <a:pt x="134120" y="9786"/>
                    <a:pt x="131453" y="2065"/>
                  </a:cubicBezTo>
                  <a:cubicBezTo>
                    <a:pt x="124820" y="-5656"/>
                    <a:pt x="122495" y="10469"/>
                    <a:pt x="119555" y="14501"/>
                  </a:cubicBezTo>
                  <a:cubicBezTo>
                    <a:pt x="111691" y="29123"/>
                    <a:pt x="104033" y="45180"/>
                    <a:pt x="90083" y="54951"/>
                  </a:cubicBezTo>
                  <a:cubicBezTo>
                    <a:pt x="67723" y="68207"/>
                    <a:pt x="42559" y="76953"/>
                    <a:pt x="17532" y="83854"/>
                  </a:cubicBezTo>
                  <a:cubicBezTo>
                    <a:pt x="10147" y="84538"/>
                    <a:pt x="2352" y="88364"/>
                    <a:pt x="506" y="96154"/>
                  </a:cubicBezTo>
                  <a:cubicBezTo>
                    <a:pt x="-3323" y="112416"/>
                    <a:pt x="15481" y="118429"/>
                    <a:pt x="26900" y="1239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6" name="Google Shape;2556;p27"/>
            <p:cNvSpPr/>
            <p:nvPr/>
          </p:nvSpPr>
          <p:spPr>
            <a:xfrm>
              <a:off x="2148734" y="6415517"/>
              <a:ext cx="61541" cy="75161"/>
            </a:xfrm>
            <a:custGeom>
              <a:rect b="b" l="l" r="r" t="t"/>
              <a:pathLst>
                <a:path extrusionOk="0" h="75161" w="61541">
                  <a:moveTo>
                    <a:pt x="60547" y="66407"/>
                  </a:moveTo>
                  <a:cubicBezTo>
                    <a:pt x="70804" y="47889"/>
                    <a:pt x="69231" y="21173"/>
                    <a:pt x="53230" y="6414"/>
                  </a:cubicBezTo>
                  <a:cubicBezTo>
                    <a:pt x="15280" y="-16886"/>
                    <a:pt x="-15286" y="28348"/>
                    <a:pt x="8237" y="61214"/>
                  </a:cubicBezTo>
                  <a:cubicBezTo>
                    <a:pt x="19040" y="78569"/>
                    <a:pt x="48307" y="85880"/>
                    <a:pt x="60547" y="66407"/>
                  </a:cubicBezTo>
                  <a:close/>
                  <a:moveTo>
                    <a:pt x="15963" y="27118"/>
                  </a:moveTo>
                  <a:cubicBezTo>
                    <a:pt x="23075" y="30329"/>
                    <a:pt x="31144" y="26093"/>
                    <a:pt x="38597" y="28074"/>
                  </a:cubicBezTo>
                  <a:cubicBezTo>
                    <a:pt x="43999" y="35864"/>
                    <a:pt x="43999" y="46386"/>
                    <a:pt x="40443" y="54859"/>
                  </a:cubicBezTo>
                  <a:cubicBezTo>
                    <a:pt x="40443" y="54859"/>
                    <a:pt x="40443" y="54859"/>
                    <a:pt x="40375" y="54859"/>
                  </a:cubicBezTo>
                  <a:cubicBezTo>
                    <a:pt x="43931" y="46318"/>
                    <a:pt x="43862" y="35864"/>
                    <a:pt x="38529" y="28143"/>
                  </a:cubicBezTo>
                  <a:cubicBezTo>
                    <a:pt x="31144" y="26161"/>
                    <a:pt x="23075" y="30261"/>
                    <a:pt x="15963" y="27323"/>
                  </a:cubicBezTo>
                  <a:cubicBezTo>
                    <a:pt x="15963" y="27254"/>
                    <a:pt x="15963" y="27186"/>
                    <a:pt x="15963" y="271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7" name="Google Shape;2557;p27"/>
            <p:cNvSpPr/>
            <p:nvPr/>
          </p:nvSpPr>
          <p:spPr>
            <a:xfrm>
              <a:off x="963645" y="5945905"/>
              <a:ext cx="1223996" cy="266481"/>
            </a:xfrm>
            <a:custGeom>
              <a:rect b="b" l="l" r="r" t="t"/>
              <a:pathLst>
                <a:path extrusionOk="0" h="266481" w="1223996">
                  <a:moveTo>
                    <a:pt x="4408" y="56215"/>
                  </a:moveTo>
                  <a:cubicBezTo>
                    <a:pt x="31144" y="63595"/>
                    <a:pt x="59522" y="54029"/>
                    <a:pt x="86669" y="52321"/>
                  </a:cubicBezTo>
                  <a:cubicBezTo>
                    <a:pt x="150877" y="45693"/>
                    <a:pt x="215222" y="40021"/>
                    <a:pt x="279431" y="33189"/>
                  </a:cubicBezTo>
                  <a:cubicBezTo>
                    <a:pt x="369761" y="23554"/>
                    <a:pt x="460569" y="28132"/>
                    <a:pt x="550215" y="41935"/>
                  </a:cubicBezTo>
                  <a:cubicBezTo>
                    <a:pt x="623039" y="51774"/>
                    <a:pt x="694701" y="61613"/>
                    <a:pt x="766089" y="79994"/>
                  </a:cubicBezTo>
                  <a:cubicBezTo>
                    <a:pt x="833102" y="97417"/>
                    <a:pt x="896968" y="124271"/>
                    <a:pt x="962408" y="146546"/>
                  </a:cubicBezTo>
                  <a:cubicBezTo>
                    <a:pt x="1048019" y="173945"/>
                    <a:pt x="1136024" y="203532"/>
                    <a:pt x="1204745" y="264071"/>
                  </a:cubicBezTo>
                  <a:cubicBezTo>
                    <a:pt x="1211173" y="269605"/>
                    <a:pt x="1221567" y="267761"/>
                    <a:pt x="1226558" y="261201"/>
                  </a:cubicBezTo>
                  <a:cubicBezTo>
                    <a:pt x="1231892" y="254573"/>
                    <a:pt x="1230319" y="244392"/>
                    <a:pt x="1223755" y="239336"/>
                  </a:cubicBezTo>
                  <a:cubicBezTo>
                    <a:pt x="1191275" y="212209"/>
                    <a:pt x="1155375" y="189114"/>
                    <a:pt x="1117014" y="171212"/>
                  </a:cubicBezTo>
                  <a:cubicBezTo>
                    <a:pt x="1069217" y="148049"/>
                    <a:pt x="1018000" y="133222"/>
                    <a:pt x="967809" y="116344"/>
                  </a:cubicBezTo>
                  <a:cubicBezTo>
                    <a:pt x="865035" y="78490"/>
                    <a:pt x="760824" y="40773"/>
                    <a:pt x="651143" y="27039"/>
                  </a:cubicBezTo>
                  <a:cubicBezTo>
                    <a:pt x="572506" y="15491"/>
                    <a:pt x="493596" y="3329"/>
                    <a:pt x="414071" y="186"/>
                  </a:cubicBezTo>
                  <a:cubicBezTo>
                    <a:pt x="333451" y="-1522"/>
                    <a:pt x="253378" y="8864"/>
                    <a:pt x="173511" y="18430"/>
                  </a:cubicBezTo>
                  <a:cubicBezTo>
                    <a:pt x="121405" y="23008"/>
                    <a:pt x="69847" y="31549"/>
                    <a:pt x="18289" y="40431"/>
                  </a:cubicBezTo>
                  <a:cubicBezTo>
                    <a:pt x="14323" y="40773"/>
                    <a:pt x="10288" y="41251"/>
                    <a:pt x="6322" y="41866"/>
                  </a:cubicBezTo>
                  <a:cubicBezTo>
                    <a:pt x="-1199" y="42686"/>
                    <a:pt x="-2225" y="53550"/>
                    <a:pt x="4408" y="562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8" name="Google Shape;2558;p27"/>
            <p:cNvSpPr/>
            <p:nvPr/>
          </p:nvSpPr>
          <p:spPr>
            <a:xfrm>
              <a:off x="1283197" y="5627657"/>
              <a:ext cx="957315" cy="143490"/>
            </a:xfrm>
            <a:custGeom>
              <a:rect b="b" l="l" r="r" t="t"/>
              <a:pathLst>
                <a:path extrusionOk="0" h="143490" w="957315">
                  <a:moveTo>
                    <a:pt x="135067" y="80582"/>
                  </a:moveTo>
                  <a:cubicBezTo>
                    <a:pt x="97800" y="92676"/>
                    <a:pt x="59371" y="101217"/>
                    <a:pt x="22514" y="114541"/>
                  </a:cubicBezTo>
                  <a:cubicBezTo>
                    <a:pt x="17796" y="114815"/>
                    <a:pt x="-7641" y="123766"/>
                    <a:pt x="2274" y="129915"/>
                  </a:cubicBezTo>
                  <a:cubicBezTo>
                    <a:pt x="2206" y="131145"/>
                    <a:pt x="2206" y="132375"/>
                    <a:pt x="2411" y="133673"/>
                  </a:cubicBezTo>
                  <a:cubicBezTo>
                    <a:pt x="6650" y="153215"/>
                    <a:pt x="29626" y="144606"/>
                    <a:pt x="43849" y="143376"/>
                  </a:cubicBezTo>
                  <a:cubicBezTo>
                    <a:pt x="86449" y="138661"/>
                    <a:pt x="129323" y="136475"/>
                    <a:pt x="171924" y="131555"/>
                  </a:cubicBezTo>
                  <a:cubicBezTo>
                    <a:pt x="226901" y="127865"/>
                    <a:pt x="282152" y="128549"/>
                    <a:pt x="337266" y="128344"/>
                  </a:cubicBezTo>
                  <a:cubicBezTo>
                    <a:pt x="385542" y="133332"/>
                    <a:pt x="433955" y="132239"/>
                    <a:pt x="482368" y="132853"/>
                  </a:cubicBezTo>
                  <a:cubicBezTo>
                    <a:pt x="522370" y="134288"/>
                    <a:pt x="562441" y="132785"/>
                    <a:pt x="602511" y="133878"/>
                  </a:cubicBezTo>
                  <a:cubicBezTo>
                    <a:pt x="657420" y="137910"/>
                    <a:pt x="712192" y="142283"/>
                    <a:pt x="767306" y="142078"/>
                  </a:cubicBezTo>
                  <a:cubicBezTo>
                    <a:pt x="811890" y="142624"/>
                    <a:pt x="919451" y="153762"/>
                    <a:pt x="952410" y="123629"/>
                  </a:cubicBezTo>
                  <a:cubicBezTo>
                    <a:pt x="964103" y="113653"/>
                    <a:pt x="962599" y="97664"/>
                    <a:pt x="957402" y="84682"/>
                  </a:cubicBezTo>
                  <a:cubicBezTo>
                    <a:pt x="950769" y="65276"/>
                    <a:pt x="941948" y="46418"/>
                    <a:pt x="931349" y="28857"/>
                  </a:cubicBezTo>
                  <a:cubicBezTo>
                    <a:pt x="918494" y="4669"/>
                    <a:pt x="899279" y="6104"/>
                    <a:pt x="875620" y="3917"/>
                  </a:cubicBezTo>
                  <a:cubicBezTo>
                    <a:pt x="834250" y="-114"/>
                    <a:pt x="792675" y="-524"/>
                    <a:pt x="751100" y="433"/>
                  </a:cubicBezTo>
                  <a:cubicBezTo>
                    <a:pt x="689353" y="23"/>
                    <a:pt x="627880" y="3849"/>
                    <a:pt x="566338" y="8974"/>
                  </a:cubicBezTo>
                  <a:cubicBezTo>
                    <a:pt x="420553" y="14303"/>
                    <a:pt x="274699" y="38218"/>
                    <a:pt x="135067" y="80582"/>
                  </a:cubicBezTo>
                  <a:close/>
                  <a:moveTo>
                    <a:pt x="826728" y="112970"/>
                  </a:moveTo>
                  <a:cubicBezTo>
                    <a:pt x="825908" y="112970"/>
                    <a:pt x="825087" y="112901"/>
                    <a:pt x="824267" y="112901"/>
                  </a:cubicBezTo>
                  <a:cubicBezTo>
                    <a:pt x="825087" y="112901"/>
                    <a:pt x="825908" y="112970"/>
                    <a:pt x="826728" y="112970"/>
                  </a:cubicBezTo>
                  <a:cubicBezTo>
                    <a:pt x="826797" y="112970"/>
                    <a:pt x="826728" y="112970"/>
                    <a:pt x="826728" y="1129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9" name="Google Shape;2559;p27"/>
            <p:cNvSpPr/>
            <p:nvPr/>
          </p:nvSpPr>
          <p:spPr>
            <a:xfrm>
              <a:off x="773597" y="5439085"/>
              <a:ext cx="1141941" cy="437302"/>
            </a:xfrm>
            <a:custGeom>
              <a:rect b="b" l="l" r="r" t="t"/>
              <a:pathLst>
                <a:path extrusionOk="0" h="437302" w="1141941">
                  <a:moveTo>
                    <a:pt x="636052" y="107830"/>
                  </a:moveTo>
                  <a:cubicBezTo>
                    <a:pt x="751477" y="81797"/>
                    <a:pt x="869500" y="60956"/>
                    <a:pt x="987660" y="49135"/>
                  </a:cubicBezTo>
                  <a:cubicBezTo>
                    <a:pt x="1024859" y="44626"/>
                    <a:pt x="1062057" y="40184"/>
                    <a:pt x="1099256" y="35811"/>
                  </a:cubicBezTo>
                  <a:cubicBezTo>
                    <a:pt x="1115599" y="31438"/>
                    <a:pt x="1149378" y="38545"/>
                    <a:pt x="1148421" y="13605"/>
                  </a:cubicBezTo>
                  <a:cubicBezTo>
                    <a:pt x="1147258" y="5405"/>
                    <a:pt x="1139121" y="-1291"/>
                    <a:pt x="1130710" y="212"/>
                  </a:cubicBezTo>
                  <a:cubicBezTo>
                    <a:pt x="1107530" y="3902"/>
                    <a:pt x="1084007" y="5952"/>
                    <a:pt x="1060758" y="9027"/>
                  </a:cubicBezTo>
                  <a:cubicBezTo>
                    <a:pt x="939521" y="23239"/>
                    <a:pt x="818078" y="36563"/>
                    <a:pt x="698824" y="63416"/>
                  </a:cubicBezTo>
                  <a:cubicBezTo>
                    <a:pt x="504010" y="98400"/>
                    <a:pt x="313299" y="179165"/>
                    <a:pt x="156231" y="302703"/>
                  </a:cubicBezTo>
                  <a:cubicBezTo>
                    <a:pt x="116297" y="331401"/>
                    <a:pt x="78552" y="363174"/>
                    <a:pt x="40874" y="394741"/>
                  </a:cubicBezTo>
                  <a:cubicBezTo>
                    <a:pt x="27335" y="407997"/>
                    <a:pt x="8189" y="420160"/>
                    <a:pt x="189" y="438130"/>
                  </a:cubicBezTo>
                  <a:cubicBezTo>
                    <a:pt x="-700" y="440932"/>
                    <a:pt x="1693" y="443665"/>
                    <a:pt x="4428" y="443596"/>
                  </a:cubicBezTo>
                  <a:cubicBezTo>
                    <a:pt x="4770" y="443596"/>
                    <a:pt x="5180" y="443596"/>
                    <a:pt x="5522" y="443460"/>
                  </a:cubicBezTo>
                  <a:cubicBezTo>
                    <a:pt x="9351" y="443186"/>
                    <a:pt x="12224" y="440590"/>
                    <a:pt x="15437" y="438745"/>
                  </a:cubicBezTo>
                  <a:cubicBezTo>
                    <a:pt x="78415" y="393921"/>
                    <a:pt x="138179" y="344452"/>
                    <a:pt x="202729" y="301678"/>
                  </a:cubicBezTo>
                  <a:cubicBezTo>
                    <a:pt x="331352" y="207794"/>
                    <a:pt x="480830" y="143019"/>
                    <a:pt x="636052" y="1078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0" name="Google Shape;2560;p27"/>
            <p:cNvSpPr/>
            <p:nvPr/>
          </p:nvSpPr>
          <p:spPr>
            <a:xfrm>
              <a:off x="1150307" y="6142769"/>
              <a:ext cx="1087237" cy="813110"/>
            </a:xfrm>
            <a:custGeom>
              <a:rect b="b" l="l" r="r" t="t"/>
              <a:pathLst>
                <a:path extrusionOk="0" h="813110" w="1087237">
                  <a:moveTo>
                    <a:pt x="760428" y="288591"/>
                  </a:moveTo>
                  <a:cubicBezTo>
                    <a:pt x="633174" y="189036"/>
                    <a:pt x="494431" y="99799"/>
                    <a:pt x="340235" y="48485"/>
                  </a:cubicBezTo>
                  <a:cubicBezTo>
                    <a:pt x="296404" y="32427"/>
                    <a:pt x="250657" y="22588"/>
                    <a:pt x="204638" y="15414"/>
                  </a:cubicBezTo>
                  <a:cubicBezTo>
                    <a:pt x="145011" y="6667"/>
                    <a:pt x="82512" y="-9868"/>
                    <a:pt x="23090" y="7897"/>
                  </a:cubicBezTo>
                  <a:cubicBezTo>
                    <a:pt x="17483" y="9537"/>
                    <a:pt x="-2074" y="19308"/>
                    <a:pt x="5516" y="25253"/>
                  </a:cubicBezTo>
                  <a:cubicBezTo>
                    <a:pt x="1003" y="26278"/>
                    <a:pt x="-1048" y="28806"/>
                    <a:pt x="524" y="33452"/>
                  </a:cubicBezTo>
                  <a:cubicBezTo>
                    <a:pt x="5585" y="39465"/>
                    <a:pt x="14679" y="40012"/>
                    <a:pt x="21654" y="43087"/>
                  </a:cubicBezTo>
                  <a:cubicBezTo>
                    <a:pt x="75537" y="62219"/>
                    <a:pt x="131130" y="80189"/>
                    <a:pt x="182414" y="106085"/>
                  </a:cubicBezTo>
                  <a:cubicBezTo>
                    <a:pt x="298045" y="168606"/>
                    <a:pt x="407042" y="244588"/>
                    <a:pt x="510569" y="325420"/>
                  </a:cubicBezTo>
                  <a:cubicBezTo>
                    <a:pt x="567734" y="368672"/>
                    <a:pt x="621891" y="415614"/>
                    <a:pt x="670714" y="468159"/>
                  </a:cubicBezTo>
                  <a:cubicBezTo>
                    <a:pt x="773831" y="568533"/>
                    <a:pt x="850006" y="691115"/>
                    <a:pt x="934113" y="806795"/>
                  </a:cubicBezTo>
                  <a:cubicBezTo>
                    <a:pt x="940130" y="814448"/>
                    <a:pt x="948267" y="814585"/>
                    <a:pt x="954285" y="811032"/>
                  </a:cubicBezTo>
                  <a:cubicBezTo>
                    <a:pt x="975140" y="824902"/>
                    <a:pt x="1018220" y="769351"/>
                    <a:pt x="1028955" y="754865"/>
                  </a:cubicBezTo>
                  <a:cubicBezTo>
                    <a:pt x="1056170" y="720154"/>
                    <a:pt x="1072855" y="678884"/>
                    <a:pt x="1084822" y="636794"/>
                  </a:cubicBezTo>
                  <a:cubicBezTo>
                    <a:pt x="1097882" y="603176"/>
                    <a:pt x="1073471" y="579739"/>
                    <a:pt x="1052410" y="557191"/>
                  </a:cubicBezTo>
                  <a:cubicBezTo>
                    <a:pt x="956952" y="465835"/>
                    <a:pt x="864639" y="370244"/>
                    <a:pt x="760428" y="288591"/>
                  </a:cubicBezTo>
                  <a:close/>
                  <a:moveTo>
                    <a:pt x="19466" y="25184"/>
                  </a:moveTo>
                  <a:cubicBezTo>
                    <a:pt x="19534" y="25184"/>
                    <a:pt x="19534" y="25184"/>
                    <a:pt x="19602" y="25184"/>
                  </a:cubicBezTo>
                  <a:cubicBezTo>
                    <a:pt x="20013" y="25253"/>
                    <a:pt x="20491" y="25321"/>
                    <a:pt x="20902" y="25389"/>
                  </a:cubicBezTo>
                  <a:cubicBezTo>
                    <a:pt x="20423" y="25321"/>
                    <a:pt x="19944" y="25253"/>
                    <a:pt x="19466" y="251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1" name="Google Shape;2561;p27"/>
            <p:cNvSpPr/>
            <p:nvPr/>
          </p:nvSpPr>
          <p:spPr>
            <a:xfrm>
              <a:off x="1447431" y="4520728"/>
              <a:ext cx="88893" cy="95660"/>
            </a:xfrm>
            <a:custGeom>
              <a:rect b="b" l="l" r="r" t="t"/>
              <a:pathLst>
                <a:path extrusionOk="0" h="95660" w="88893">
                  <a:moveTo>
                    <a:pt x="44478" y="95620"/>
                  </a:moveTo>
                  <a:cubicBezTo>
                    <a:pt x="89951" y="98421"/>
                    <a:pt x="105883" y="30298"/>
                    <a:pt x="70804" y="6793"/>
                  </a:cubicBezTo>
                  <a:cubicBezTo>
                    <a:pt x="60958" y="233"/>
                    <a:pt x="43658" y="-4550"/>
                    <a:pt x="35726" y="6998"/>
                  </a:cubicBezTo>
                  <a:cubicBezTo>
                    <a:pt x="21298" y="2215"/>
                    <a:pt x="5775" y="16222"/>
                    <a:pt x="2698" y="29819"/>
                  </a:cubicBezTo>
                  <a:cubicBezTo>
                    <a:pt x="-7217" y="59201"/>
                    <a:pt x="10972" y="95893"/>
                    <a:pt x="44478" y="956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2" name="Google Shape;2562;p27"/>
            <p:cNvSpPr/>
            <p:nvPr/>
          </p:nvSpPr>
          <p:spPr>
            <a:xfrm>
              <a:off x="946650" y="4735376"/>
              <a:ext cx="936802" cy="785778"/>
            </a:xfrm>
            <a:custGeom>
              <a:rect b="b" l="l" r="r" t="t"/>
              <a:pathLst>
                <a:path extrusionOk="0" h="785778" w="936802">
                  <a:moveTo>
                    <a:pt x="144281" y="565624"/>
                  </a:moveTo>
                  <a:cubicBezTo>
                    <a:pt x="113784" y="602316"/>
                    <a:pt x="85064" y="639965"/>
                    <a:pt x="58875" y="679938"/>
                  </a:cubicBezTo>
                  <a:cubicBezTo>
                    <a:pt x="44652" y="701325"/>
                    <a:pt x="29472" y="722233"/>
                    <a:pt x="15659" y="744713"/>
                  </a:cubicBezTo>
                  <a:cubicBezTo>
                    <a:pt x="9778" y="756192"/>
                    <a:pt x="684" y="767603"/>
                    <a:pt x="0" y="780791"/>
                  </a:cubicBezTo>
                  <a:cubicBezTo>
                    <a:pt x="889" y="783592"/>
                    <a:pt x="2051" y="784617"/>
                    <a:pt x="3214" y="784617"/>
                  </a:cubicBezTo>
                  <a:cubicBezTo>
                    <a:pt x="3487" y="784617"/>
                    <a:pt x="3761" y="784480"/>
                    <a:pt x="4103" y="784344"/>
                  </a:cubicBezTo>
                  <a:cubicBezTo>
                    <a:pt x="4171" y="786052"/>
                    <a:pt x="5128" y="787692"/>
                    <a:pt x="7727" y="789058"/>
                  </a:cubicBezTo>
                  <a:cubicBezTo>
                    <a:pt x="7932" y="789058"/>
                    <a:pt x="8137" y="789058"/>
                    <a:pt x="8342" y="788990"/>
                  </a:cubicBezTo>
                  <a:cubicBezTo>
                    <a:pt x="14907" y="788990"/>
                    <a:pt x="19762" y="782157"/>
                    <a:pt x="25027" y="778741"/>
                  </a:cubicBezTo>
                  <a:cubicBezTo>
                    <a:pt x="25642" y="778946"/>
                    <a:pt x="26258" y="779082"/>
                    <a:pt x="26873" y="779082"/>
                  </a:cubicBezTo>
                  <a:cubicBezTo>
                    <a:pt x="28651" y="779082"/>
                    <a:pt x="29198" y="777101"/>
                    <a:pt x="28446" y="775939"/>
                  </a:cubicBezTo>
                  <a:cubicBezTo>
                    <a:pt x="29198" y="775324"/>
                    <a:pt x="29950" y="774641"/>
                    <a:pt x="30702" y="774026"/>
                  </a:cubicBezTo>
                  <a:cubicBezTo>
                    <a:pt x="43900" y="768628"/>
                    <a:pt x="55661" y="747241"/>
                    <a:pt x="65781" y="739589"/>
                  </a:cubicBezTo>
                  <a:cubicBezTo>
                    <a:pt x="85406" y="718953"/>
                    <a:pt x="104348" y="697703"/>
                    <a:pt x="125545" y="678571"/>
                  </a:cubicBezTo>
                  <a:cubicBezTo>
                    <a:pt x="153718" y="649942"/>
                    <a:pt x="187155" y="627871"/>
                    <a:pt x="219567" y="604503"/>
                  </a:cubicBezTo>
                  <a:cubicBezTo>
                    <a:pt x="252321" y="580793"/>
                    <a:pt x="281725" y="552983"/>
                    <a:pt x="315299" y="530366"/>
                  </a:cubicBezTo>
                  <a:cubicBezTo>
                    <a:pt x="360293" y="501053"/>
                    <a:pt x="406039" y="472355"/>
                    <a:pt x="450075" y="441198"/>
                  </a:cubicBezTo>
                  <a:cubicBezTo>
                    <a:pt x="534866" y="384622"/>
                    <a:pt x="621230" y="329959"/>
                    <a:pt x="705268" y="271674"/>
                  </a:cubicBezTo>
                  <a:cubicBezTo>
                    <a:pt x="754091" y="240517"/>
                    <a:pt x="808111" y="210725"/>
                    <a:pt x="857960" y="180251"/>
                  </a:cubicBezTo>
                  <a:cubicBezTo>
                    <a:pt x="887158" y="161187"/>
                    <a:pt x="946239" y="134471"/>
                    <a:pt x="940631" y="92995"/>
                  </a:cubicBezTo>
                  <a:cubicBezTo>
                    <a:pt x="935298" y="78168"/>
                    <a:pt x="921758" y="67850"/>
                    <a:pt x="910955" y="56986"/>
                  </a:cubicBezTo>
                  <a:cubicBezTo>
                    <a:pt x="882782" y="33344"/>
                    <a:pt x="851533" y="7174"/>
                    <a:pt x="814744" y="0"/>
                  </a:cubicBezTo>
                  <a:cubicBezTo>
                    <a:pt x="786162" y="4236"/>
                    <a:pt x="757647" y="22138"/>
                    <a:pt x="730842" y="33618"/>
                  </a:cubicBezTo>
                  <a:cubicBezTo>
                    <a:pt x="694054" y="51315"/>
                    <a:pt x="660069" y="74068"/>
                    <a:pt x="627999" y="99076"/>
                  </a:cubicBezTo>
                  <a:cubicBezTo>
                    <a:pt x="449938" y="236075"/>
                    <a:pt x="281725" y="387218"/>
                    <a:pt x="144281" y="5656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3" name="Google Shape;2563;p27"/>
            <p:cNvSpPr/>
            <p:nvPr/>
          </p:nvSpPr>
          <p:spPr>
            <a:xfrm>
              <a:off x="161898" y="4754724"/>
              <a:ext cx="348736" cy="1079591"/>
            </a:xfrm>
            <a:custGeom>
              <a:rect b="b" l="l" r="r" t="t"/>
              <a:pathLst>
                <a:path extrusionOk="0" h="1079591" w="348736">
                  <a:moveTo>
                    <a:pt x="10283" y="62442"/>
                  </a:moveTo>
                  <a:cubicBezTo>
                    <a:pt x="-1615" y="73990"/>
                    <a:pt x="23891" y="97221"/>
                    <a:pt x="29840" y="109110"/>
                  </a:cubicBezTo>
                  <a:cubicBezTo>
                    <a:pt x="48918" y="137535"/>
                    <a:pt x="65397" y="165618"/>
                    <a:pt x="80030" y="197186"/>
                  </a:cubicBezTo>
                  <a:cubicBezTo>
                    <a:pt x="121195" y="283348"/>
                    <a:pt x="149025" y="373679"/>
                    <a:pt x="178702" y="464556"/>
                  </a:cubicBezTo>
                  <a:cubicBezTo>
                    <a:pt x="245509" y="659497"/>
                    <a:pt x="287221" y="863048"/>
                    <a:pt x="301375" y="1068717"/>
                  </a:cubicBezTo>
                  <a:cubicBezTo>
                    <a:pt x="303495" y="1076097"/>
                    <a:pt x="309581" y="1082246"/>
                    <a:pt x="317718" y="1082246"/>
                  </a:cubicBezTo>
                  <a:cubicBezTo>
                    <a:pt x="352250" y="1081768"/>
                    <a:pt x="346506" y="980846"/>
                    <a:pt x="350130" y="952900"/>
                  </a:cubicBezTo>
                  <a:cubicBezTo>
                    <a:pt x="352455" y="822666"/>
                    <a:pt x="351840" y="691953"/>
                    <a:pt x="336591" y="562471"/>
                  </a:cubicBezTo>
                  <a:cubicBezTo>
                    <a:pt x="324419" y="459021"/>
                    <a:pt x="308487" y="355845"/>
                    <a:pt x="287016" y="253967"/>
                  </a:cubicBezTo>
                  <a:cubicBezTo>
                    <a:pt x="267391" y="172588"/>
                    <a:pt x="237851" y="93258"/>
                    <a:pt x="204413" y="16662"/>
                  </a:cubicBezTo>
                  <a:cubicBezTo>
                    <a:pt x="180822" y="-13129"/>
                    <a:pt x="103758" y="4773"/>
                    <a:pt x="70662" y="11469"/>
                  </a:cubicBezTo>
                  <a:cubicBezTo>
                    <a:pt x="53157" y="15500"/>
                    <a:pt x="35994" y="21172"/>
                    <a:pt x="19583" y="28619"/>
                  </a:cubicBezTo>
                  <a:cubicBezTo>
                    <a:pt x="12266" y="32172"/>
                    <a:pt x="2966" y="35042"/>
                    <a:pt x="573" y="43788"/>
                  </a:cubicBezTo>
                  <a:cubicBezTo>
                    <a:pt x="-1684" y="51236"/>
                    <a:pt x="2966" y="60187"/>
                    <a:pt x="10283" y="624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4" name="Google Shape;2564;p27"/>
            <p:cNvSpPr/>
            <p:nvPr/>
          </p:nvSpPr>
          <p:spPr>
            <a:xfrm>
              <a:off x="1835980" y="4999770"/>
              <a:ext cx="177787" cy="259648"/>
            </a:xfrm>
            <a:custGeom>
              <a:rect b="b" l="l" r="r" t="t"/>
              <a:pathLst>
                <a:path extrusionOk="0" h="259648" w="177787">
                  <a:moveTo>
                    <a:pt x="1042" y="117973"/>
                  </a:moveTo>
                  <a:cubicBezTo>
                    <a:pt x="5008" y="128701"/>
                    <a:pt x="16633" y="133962"/>
                    <a:pt x="24633" y="141342"/>
                  </a:cubicBezTo>
                  <a:cubicBezTo>
                    <a:pt x="46036" y="159995"/>
                    <a:pt x="59233" y="187805"/>
                    <a:pt x="61900" y="215956"/>
                  </a:cubicBezTo>
                  <a:cubicBezTo>
                    <a:pt x="63268" y="226889"/>
                    <a:pt x="61011" y="238027"/>
                    <a:pt x="62858" y="248822"/>
                  </a:cubicBezTo>
                  <a:cubicBezTo>
                    <a:pt x="64567" y="256680"/>
                    <a:pt x="72841" y="260917"/>
                    <a:pt x="80363" y="260097"/>
                  </a:cubicBezTo>
                  <a:cubicBezTo>
                    <a:pt x="88226" y="259208"/>
                    <a:pt x="92329" y="252786"/>
                    <a:pt x="96158" y="246773"/>
                  </a:cubicBezTo>
                  <a:cubicBezTo>
                    <a:pt x="105732" y="231330"/>
                    <a:pt x="114416" y="215205"/>
                    <a:pt x="126519" y="201539"/>
                  </a:cubicBezTo>
                  <a:cubicBezTo>
                    <a:pt x="137597" y="188557"/>
                    <a:pt x="150931" y="177829"/>
                    <a:pt x="165564" y="169083"/>
                  </a:cubicBezTo>
                  <a:cubicBezTo>
                    <a:pt x="171171" y="165462"/>
                    <a:pt x="177599" y="162933"/>
                    <a:pt x="180471" y="156442"/>
                  </a:cubicBezTo>
                  <a:cubicBezTo>
                    <a:pt x="184505" y="148038"/>
                    <a:pt x="179718" y="139223"/>
                    <a:pt x="174180" y="132869"/>
                  </a:cubicBezTo>
                  <a:cubicBezTo>
                    <a:pt x="165222" y="121253"/>
                    <a:pt x="157290" y="108817"/>
                    <a:pt x="152298" y="94947"/>
                  </a:cubicBezTo>
                  <a:cubicBezTo>
                    <a:pt x="148127" y="82101"/>
                    <a:pt x="144298" y="68845"/>
                    <a:pt x="144640" y="55248"/>
                  </a:cubicBezTo>
                  <a:cubicBezTo>
                    <a:pt x="144777" y="46843"/>
                    <a:pt x="145187" y="35979"/>
                    <a:pt x="136502" y="31538"/>
                  </a:cubicBezTo>
                  <a:cubicBezTo>
                    <a:pt x="140127" y="24568"/>
                    <a:pt x="144777" y="17735"/>
                    <a:pt x="146691" y="10082"/>
                  </a:cubicBezTo>
                  <a:cubicBezTo>
                    <a:pt x="148127" y="1200"/>
                    <a:pt x="135613" y="-3788"/>
                    <a:pt x="130485" y="3523"/>
                  </a:cubicBezTo>
                  <a:cubicBezTo>
                    <a:pt x="121801" y="17804"/>
                    <a:pt x="112570" y="30171"/>
                    <a:pt x="101150" y="43563"/>
                  </a:cubicBezTo>
                  <a:cubicBezTo>
                    <a:pt x="79747" y="68230"/>
                    <a:pt x="48771" y="80734"/>
                    <a:pt x="19436" y="93170"/>
                  </a:cubicBezTo>
                  <a:cubicBezTo>
                    <a:pt x="8154" y="96245"/>
                    <a:pt x="-3608" y="104854"/>
                    <a:pt x="1042" y="1179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5" name="Google Shape;2565;p27"/>
            <p:cNvSpPr/>
            <p:nvPr/>
          </p:nvSpPr>
          <p:spPr>
            <a:xfrm>
              <a:off x="-919734" y="6982654"/>
              <a:ext cx="68379" cy="75161"/>
            </a:xfrm>
            <a:custGeom>
              <a:rect b="b" l="l" r="r" t="t"/>
              <a:pathLst>
                <a:path extrusionOk="0" h="75161" w="68379">
                  <a:moveTo>
                    <a:pt x="6250" y="22119"/>
                  </a:moveTo>
                  <a:cubicBezTo>
                    <a:pt x="-9956" y="42618"/>
                    <a:pt x="7549" y="77807"/>
                    <a:pt x="33602" y="77944"/>
                  </a:cubicBezTo>
                  <a:cubicBezTo>
                    <a:pt x="67655" y="82863"/>
                    <a:pt x="85434" y="36127"/>
                    <a:pt x="65535" y="12212"/>
                  </a:cubicBezTo>
                  <a:cubicBezTo>
                    <a:pt x="51381" y="-5691"/>
                    <a:pt x="7755" y="-5144"/>
                    <a:pt x="6250" y="221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6" name="Google Shape;2566;p27"/>
            <p:cNvSpPr/>
            <p:nvPr/>
          </p:nvSpPr>
          <p:spPr>
            <a:xfrm>
              <a:off x="530898" y="4418165"/>
              <a:ext cx="232491" cy="1038594"/>
            </a:xfrm>
            <a:custGeom>
              <a:rect b="b" l="l" r="r" t="t"/>
              <a:pathLst>
                <a:path extrusionOk="0" h="1038594" w="232491">
                  <a:moveTo>
                    <a:pt x="231811" y="394696"/>
                  </a:moveTo>
                  <a:cubicBezTo>
                    <a:pt x="232084" y="297806"/>
                    <a:pt x="238033" y="199822"/>
                    <a:pt x="222785" y="103684"/>
                  </a:cubicBezTo>
                  <a:cubicBezTo>
                    <a:pt x="209861" y="26678"/>
                    <a:pt x="204732" y="8912"/>
                    <a:pt x="122882" y="2285"/>
                  </a:cubicBezTo>
                  <a:cubicBezTo>
                    <a:pt x="101889" y="508"/>
                    <a:pt x="80555" y="-1542"/>
                    <a:pt x="59631" y="1738"/>
                  </a:cubicBezTo>
                  <a:cubicBezTo>
                    <a:pt x="54160" y="-39"/>
                    <a:pt x="47732" y="1055"/>
                    <a:pt x="42057" y="2080"/>
                  </a:cubicBezTo>
                  <a:cubicBezTo>
                    <a:pt x="33168" y="3924"/>
                    <a:pt x="20859" y="4949"/>
                    <a:pt x="18192" y="15404"/>
                  </a:cubicBezTo>
                  <a:cubicBezTo>
                    <a:pt x="15799" y="16565"/>
                    <a:pt x="12927" y="17795"/>
                    <a:pt x="10329" y="19298"/>
                  </a:cubicBezTo>
                  <a:cubicBezTo>
                    <a:pt x="7047" y="14447"/>
                    <a:pt x="3286" y="11646"/>
                    <a:pt x="277" y="18273"/>
                  </a:cubicBezTo>
                  <a:cubicBezTo>
                    <a:pt x="-1022" y="28386"/>
                    <a:pt x="2533" y="38294"/>
                    <a:pt x="5064" y="47928"/>
                  </a:cubicBezTo>
                  <a:cubicBezTo>
                    <a:pt x="28107" y="125413"/>
                    <a:pt x="53682" y="202556"/>
                    <a:pt x="61545" y="283525"/>
                  </a:cubicBezTo>
                  <a:cubicBezTo>
                    <a:pt x="75084" y="390528"/>
                    <a:pt x="88213" y="497257"/>
                    <a:pt x="89649" y="605148"/>
                  </a:cubicBezTo>
                  <a:cubicBezTo>
                    <a:pt x="92248" y="714473"/>
                    <a:pt x="91495" y="823799"/>
                    <a:pt x="93889" y="933125"/>
                  </a:cubicBezTo>
                  <a:cubicBezTo>
                    <a:pt x="94026" y="953897"/>
                    <a:pt x="94299" y="974600"/>
                    <a:pt x="93068" y="995304"/>
                  </a:cubicBezTo>
                  <a:cubicBezTo>
                    <a:pt x="94094" y="1009994"/>
                    <a:pt x="83085" y="1029605"/>
                    <a:pt x="95803" y="1041084"/>
                  </a:cubicBezTo>
                  <a:cubicBezTo>
                    <a:pt x="98949" y="1043407"/>
                    <a:pt x="102026" y="1044569"/>
                    <a:pt x="105035" y="1044364"/>
                  </a:cubicBezTo>
                  <a:cubicBezTo>
                    <a:pt x="154131" y="1044364"/>
                    <a:pt x="198099" y="756564"/>
                    <a:pt x="205006" y="720281"/>
                  </a:cubicBezTo>
                  <a:cubicBezTo>
                    <a:pt x="222169" y="612732"/>
                    <a:pt x="229007" y="503611"/>
                    <a:pt x="231811" y="394696"/>
                  </a:cubicBezTo>
                  <a:close/>
                  <a:moveTo>
                    <a:pt x="17987" y="34262"/>
                  </a:moveTo>
                  <a:cubicBezTo>
                    <a:pt x="17987" y="34262"/>
                    <a:pt x="17987" y="34194"/>
                    <a:pt x="17987" y="34194"/>
                  </a:cubicBezTo>
                  <a:cubicBezTo>
                    <a:pt x="18398" y="34194"/>
                    <a:pt x="18808" y="34194"/>
                    <a:pt x="19150" y="34126"/>
                  </a:cubicBezTo>
                  <a:cubicBezTo>
                    <a:pt x="18739" y="34194"/>
                    <a:pt x="18329" y="34262"/>
                    <a:pt x="17987" y="34262"/>
                  </a:cubicBezTo>
                  <a:close/>
                  <a:moveTo>
                    <a:pt x="31185" y="34194"/>
                  </a:moveTo>
                  <a:cubicBezTo>
                    <a:pt x="31321" y="34194"/>
                    <a:pt x="31390" y="34262"/>
                    <a:pt x="31526" y="34262"/>
                  </a:cubicBezTo>
                  <a:cubicBezTo>
                    <a:pt x="31663" y="34331"/>
                    <a:pt x="31800" y="34467"/>
                    <a:pt x="32005" y="34536"/>
                  </a:cubicBezTo>
                  <a:cubicBezTo>
                    <a:pt x="31732" y="34399"/>
                    <a:pt x="31458" y="34331"/>
                    <a:pt x="31185" y="341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7" name="Google Shape;2567;p27"/>
            <p:cNvSpPr/>
            <p:nvPr/>
          </p:nvSpPr>
          <p:spPr>
            <a:xfrm>
              <a:off x="-1082152" y="5336069"/>
              <a:ext cx="957315" cy="232317"/>
            </a:xfrm>
            <a:custGeom>
              <a:rect b="b" l="l" r="r" t="t"/>
              <a:pathLst>
                <a:path extrusionOk="0" h="232317" w="957315">
                  <a:moveTo>
                    <a:pt x="319719" y="34080"/>
                  </a:moveTo>
                  <a:cubicBezTo>
                    <a:pt x="430768" y="38248"/>
                    <a:pt x="540107" y="57312"/>
                    <a:pt x="646984" y="87035"/>
                  </a:cubicBezTo>
                  <a:cubicBezTo>
                    <a:pt x="704492" y="99402"/>
                    <a:pt x="757691" y="124274"/>
                    <a:pt x="810344" y="149829"/>
                  </a:cubicBezTo>
                  <a:cubicBezTo>
                    <a:pt x="861355" y="175793"/>
                    <a:pt x="912640" y="201963"/>
                    <a:pt x="960779" y="232985"/>
                  </a:cubicBezTo>
                  <a:cubicBezTo>
                    <a:pt x="985464" y="225673"/>
                    <a:pt x="842892" y="148599"/>
                    <a:pt x="828601" y="141219"/>
                  </a:cubicBezTo>
                  <a:cubicBezTo>
                    <a:pt x="791744" y="122087"/>
                    <a:pt x="754614" y="103229"/>
                    <a:pt x="716185" y="87445"/>
                  </a:cubicBezTo>
                  <a:cubicBezTo>
                    <a:pt x="677072" y="72549"/>
                    <a:pt x="636044" y="63598"/>
                    <a:pt x="595768" y="52529"/>
                  </a:cubicBezTo>
                  <a:cubicBezTo>
                    <a:pt x="533132" y="35583"/>
                    <a:pt x="468992" y="22737"/>
                    <a:pt x="404305" y="16315"/>
                  </a:cubicBezTo>
                  <a:cubicBezTo>
                    <a:pt x="315069" y="10575"/>
                    <a:pt x="225492" y="-5961"/>
                    <a:pt x="135983" y="2239"/>
                  </a:cubicBezTo>
                  <a:cubicBezTo>
                    <a:pt x="95092" y="7705"/>
                    <a:pt x="54337" y="14811"/>
                    <a:pt x="13583" y="21302"/>
                  </a:cubicBezTo>
                  <a:cubicBezTo>
                    <a:pt x="4625" y="22259"/>
                    <a:pt x="-1802" y="31347"/>
                    <a:pt x="454" y="40093"/>
                  </a:cubicBezTo>
                  <a:cubicBezTo>
                    <a:pt x="7908" y="61890"/>
                    <a:pt x="34234" y="45764"/>
                    <a:pt x="50440" y="45217"/>
                  </a:cubicBezTo>
                  <a:cubicBezTo>
                    <a:pt x="79570" y="40298"/>
                    <a:pt x="105759" y="34968"/>
                    <a:pt x="135641" y="30595"/>
                  </a:cubicBezTo>
                  <a:cubicBezTo>
                    <a:pt x="196567" y="21849"/>
                    <a:pt x="258588" y="30254"/>
                    <a:pt x="319719" y="340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8" name="Google Shape;2568;p27"/>
            <p:cNvSpPr/>
            <p:nvPr/>
          </p:nvSpPr>
          <p:spPr>
            <a:xfrm>
              <a:off x="655533" y="4700674"/>
              <a:ext cx="731662" cy="1100090"/>
            </a:xfrm>
            <a:custGeom>
              <a:rect b="b" l="l" r="r" t="t"/>
              <a:pathLst>
                <a:path extrusionOk="0" h="1100090" w="731662">
                  <a:moveTo>
                    <a:pt x="284006" y="522432"/>
                  </a:moveTo>
                  <a:cubicBezTo>
                    <a:pt x="384114" y="378873"/>
                    <a:pt x="496940" y="243651"/>
                    <a:pt x="623579" y="122641"/>
                  </a:cubicBezTo>
                  <a:cubicBezTo>
                    <a:pt x="649700" y="98726"/>
                    <a:pt x="675206" y="74264"/>
                    <a:pt x="701395" y="50418"/>
                  </a:cubicBezTo>
                  <a:cubicBezTo>
                    <a:pt x="712336" y="37640"/>
                    <a:pt x="744475" y="23975"/>
                    <a:pt x="728611" y="4296"/>
                  </a:cubicBezTo>
                  <a:cubicBezTo>
                    <a:pt x="711311" y="-10053"/>
                    <a:pt x="696814" y="15365"/>
                    <a:pt x="683753" y="24726"/>
                  </a:cubicBezTo>
                  <a:cubicBezTo>
                    <a:pt x="661530" y="44815"/>
                    <a:pt x="640059" y="65723"/>
                    <a:pt x="618041" y="86085"/>
                  </a:cubicBezTo>
                  <a:cubicBezTo>
                    <a:pt x="483196" y="212288"/>
                    <a:pt x="364420" y="355437"/>
                    <a:pt x="259799" y="507399"/>
                  </a:cubicBezTo>
                  <a:cubicBezTo>
                    <a:pt x="212275" y="582902"/>
                    <a:pt x="172957" y="663189"/>
                    <a:pt x="130561" y="741630"/>
                  </a:cubicBezTo>
                  <a:cubicBezTo>
                    <a:pt x="93363" y="811393"/>
                    <a:pt x="73806" y="886965"/>
                    <a:pt x="45976" y="960828"/>
                  </a:cubicBezTo>
                  <a:cubicBezTo>
                    <a:pt x="34009" y="993011"/>
                    <a:pt x="20675" y="1024783"/>
                    <a:pt x="9393" y="1057308"/>
                  </a:cubicBezTo>
                  <a:cubicBezTo>
                    <a:pt x="5632" y="1070154"/>
                    <a:pt x="-1548" y="1083204"/>
                    <a:pt x="298" y="1096938"/>
                  </a:cubicBezTo>
                  <a:cubicBezTo>
                    <a:pt x="777" y="1099740"/>
                    <a:pt x="3102" y="1101926"/>
                    <a:pt x="6042" y="1101995"/>
                  </a:cubicBezTo>
                  <a:cubicBezTo>
                    <a:pt x="6110" y="1101995"/>
                    <a:pt x="6179" y="1101995"/>
                    <a:pt x="6247" y="1101995"/>
                  </a:cubicBezTo>
                  <a:cubicBezTo>
                    <a:pt x="7957" y="1101926"/>
                    <a:pt x="9598" y="1101106"/>
                    <a:pt x="10692" y="1099740"/>
                  </a:cubicBezTo>
                  <a:cubicBezTo>
                    <a:pt x="15547" y="1091745"/>
                    <a:pt x="18966" y="1082931"/>
                    <a:pt x="22727" y="1074322"/>
                  </a:cubicBezTo>
                  <a:cubicBezTo>
                    <a:pt x="40369" y="1032026"/>
                    <a:pt x="58968" y="990072"/>
                    <a:pt x="75926" y="947572"/>
                  </a:cubicBezTo>
                  <a:cubicBezTo>
                    <a:pt x="104919" y="866329"/>
                    <a:pt x="133228" y="785497"/>
                    <a:pt x="177538" y="710267"/>
                  </a:cubicBezTo>
                  <a:cubicBezTo>
                    <a:pt x="213233" y="647746"/>
                    <a:pt x="244482" y="582697"/>
                    <a:pt x="284006" y="5224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9" name="Google Shape;2569;p27"/>
            <p:cNvSpPr/>
            <p:nvPr/>
          </p:nvSpPr>
          <p:spPr>
            <a:xfrm>
              <a:off x="742621" y="6338160"/>
              <a:ext cx="225653" cy="1100090"/>
            </a:xfrm>
            <a:custGeom>
              <a:rect b="b" l="l" r="r" t="t"/>
              <a:pathLst>
                <a:path extrusionOk="0" h="1100090" w="225653">
                  <a:moveTo>
                    <a:pt x="217773" y="879662"/>
                  </a:moveTo>
                  <a:cubicBezTo>
                    <a:pt x="219620" y="707064"/>
                    <a:pt x="189327" y="536721"/>
                    <a:pt x="151377" y="368974"/>
                  </a:cubicBezTo>
                  <a:cubicBezTo>
                    <a:pt x="133940" y="285750"/>
                    <a:pt x="104263" y="203414"/>
                    <a:pt x="71099" y="124973"/>
                  </a:cubicBezTo>
                  <a:cubicBezTo>
                    <a:pt x="57355" y="91492"/>
                    <a:pt x="43063" y="58148"/>
                    <a:pt x="24464" y="27058"/>
                  </a:cubicBezTo>
                  <a:cubicBezTo>
                    <a:pt x="17831" y="18244"/>
                    <a:pt x="13250" y="5125"/>
                    <a:pt x="3266" y="0"/>
                  </a:cubicBezTo>
                  <a:lnTo>
                    <a:pt x="3266" y="68"/>
                  </a:lnTo>
                  <a:cubicBezTo>
                    <a:pt x="-1794" y="410"/>
                    <a:pt x="189" y="6559"/>
                    <a:pt x="1557" y="9976"/>
                  </a:cubicBezTo>
                  <a:cubicBezTo>
                    <a:pt x="9489" y="28630"/>
                    <a:pt x="18378" y="46805"/>
                    <a:pt x="26173" y="65459"/>
                  </a:cubicBezTo>
                  <a:cubicBezTo>
                    <a:pt x="54004" y="134812"/>
                    <a:pt x="80467" y="205054"/>
                    <a:pt x="102143" y="276662"/>
                  </a:cubicBezTo>
                  <a:cubicBezTo>
                    <a:pt x="134555" y="395691"/>
                    <a:pt x="155274" y="517657"/>
                    <a:pt x="173668" y="639487"/>
                  </a:cubicBezTo>
                  <a:cubicBezTo>
                    <a:pt x="191858" y="763572"/>
                    <a:pt x="185635" y="889296"/>
                    <a:pt x="192268" y="1014201"/>
                  </a:cubicBezTo>
                  <a:cubicBezTo>
                    <a:pt x="193499" y="1038936"/>
                    <a:pt x="194456" y="1063739"/>
                    <a:pt x="196302" y="1088474"/>
                  </a:cubicBezTo>
                  <a:cubicBezTo>
                    <a:pt x="196644" y="1092642"/>
                    <a:pt x="198012" y="1096400"/>
                    <a:pt x="201157" y="1099338"/>
                  </a:cubicBezTo>
                  <a:cubicBezTo>
                    <a:pt x="210320" y="1108700"/>
                    <a:pt x="227688" y="1100842"/>
                    <a:pt x="226799" y="1088064"/>
                  </a:cubicBezTo>
                  <a:cubicBezTo>
                    <a:pt x="226184" y="1076654"/>
                    <a:pt x="225295" y="1065243"/>
                    <a:pt x="224611" y="1053832"/>
                  </a:cubicBezTo>
                  <a:cubicBezTo>
                    <a:pt x="221261" y="995821"/>
                    <a:pt x="218936" y="937741"/>
                    <a:pt x="217773" y="8796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0" name="Google Shape;2570;p27"/>
            <p:cNvSpPr/>
            <p:nvPr/>
          </p:nvSpPr>
          <p:spPr>
            <a:xfrm>
              <a:off x="97731" y="6350049"/>
              <a:ext cx="362412" cy="1325574"/>
            </a:xfrm>
            <a:custGeom>
              <a:rect b="b" l="l" r="r" t="t"/>
              <a:pathLst>
                <a:path extrusionOk="0" h="1325574" w="362412">
                  <a:moveTo>
                    <a:pt x="355969" y="0"/>
                  </a:moveTo>
                  <a:cubicBezTo>
                    <a:pt x="351798" y="0"/>
                    <a:pt x="348379" y="3211"/>
                    <a:pt x="347832" y="7311"/>
                  </a:cubicBezTo>
                  <a:cubicBezTo>
                    <a:pt x="340310" y="16057"/>
                    <a:pt x="336755" y="28083"/>
                    <a:pt x="331284" y="38196"/>
                  </a:cubicBezTo>
                  <a:cubicBezTo>
                    <a:pt x="317267" y="68465"/>
                    <a:pt x="304138" y="99145"/>
                    <a:pt x="289710" y="129141"/>
                  </a:cubicBezTo>
                  <a:cubicBezTo>
                    <a:pt x="199106" y="310622"/>
                    <a:pt x="128949" y="502283"/>
                    <a:pt x="78279" y="698592"/>
                  </a:cubicBezTo>
                  <a:cubicBezTo>
                    <a:pt x="45115" y="836342"/>
                    <a:pt x="30072" y="977440"/>
                    <a:pt x="15165" y="1118129"/>
                  </a:cubicBezTo>
                  <a:cubicBezTo>
                    <a:pt x="8942" y="1176345"/>
                    <a:pt x="4087" y="1234561"/>
                    <a:pt x="121" y="1292913"/>
                  </a:cubicBezTo>
                  <a:cubicBezTo>
                    <a:pt x="-562" y="1298175"/>
                    <a:pt x="1694" y="1303300"/>
                    <a:pt x="5592" y="1306443"/>
                  </a:cubicBezTo>
                  <a:cubicBezTo>
                    <a:pt x="7164" y="1316487"/>
                    <a:pt x="16259" y="1325643"/>
                    <a:pt x="26790" y="1327351"/>
                  </a:cubicBezTo>
                  <a:cubicBezTo>
                    <a:pt x="27815" y="1327624"/>
                    <a:pt x="28841" y="1327761"/>
                    <a:pt x="29867" y="1327829"/>
                  </a:cubicBezTo>
                  <a:cubicBezTo>
                    <a:pt x="33969" y="1327829"/>
                    <a:pt x="37115" y="1325438"/>
                    <a:pt x="38688" y="1322226"/>
                  </a:cubicBezTo>
                  <a:cubicBezTo>
                    <a:pt x="40671" y="1323183"/>
                    <a:pt x="42927" y="1323730"/>
                    <a:pt x="45184" y="1323730"/>
                  </a:cubicBezTo>
                  <a:cubicBezTo>
                    <a:pt x="74929" y="1320655"/>
                    <a:pt x="142214" y="1323456"/>
                    <a:pt x="144608" y="1282869"/>
                  </a:cubicBezTo>
                  <a:cubicBezTo>
                    <a:pt x="142830" y="1210304"/>
                    <a:pt x="141120" y="1137124"/>
                    <a:pt x="150010" y="1064901"/>
                  </a:cubicBezTo>
                  <a:cubicBezTo>
                    <a:pt x="163275" y="952979"/>
                    <a:pt x="172165" y="840442"/>
                    <a:pt x="196850" y="730159"/>
                  </a:cubicBezTo>
                  <a:cubicBezTo>
                    <a:pt x="218184" y="632449"/>
                    <a:pt x="237194" y="529615"/>
                    <a:pt x="261469" y="431700"/>
                  </a:cubicBezTo>
                  <a:cubicBezTo>
                    <a:pt x="295248" y="323331"/>
                    <a:pt x="324925" y="213869"/>
                    <a:pt x="346601" y="102356"/>
                  </a:cubicBezTo>
                  <a:cubicBezTo>
                    <a:pt x="351251" y="79330"/>
                    <a:pt x="357200" y="53160"/>
                    <a:pt x="361850" y="29176"/>
                  </a:cubicBezTo>
                  <a:cubicBezTo>
                    <a:pt x="362534" y="20020"/>
                    <a:pt x="369919" y="1708"/>
                    <a:pt x="355969" y="0"/>
                  </a:cubicBezTo>
                  <a:close/>
                  <a:moveTo>
                    <a:pt x="38004" y="1294690"/>
                  </a:moveTo>
                  <a:cubicBezTo>
                    <a:pt x="37183" y="1294143"/>
                    <a:pt x="36363" y="1293665"/>
                    <a:pt x="35200" y="1293323"/>
                  </a:cubicBezTo>
                  <a:cubicBezTo>
                    <a:pt x="34038" y="1292845"/>
                    <a:pt x="33012" y="1292504"/>
                    <a:pt x="31986" y="1292230"/>
                  </a:cubicBezTo>
                  <a:cubicBezTo>
                    <a:pt x="33012" y="1292504"/>
                    <a:pt x="34106" y="1292845"/>
                    <a:pt x="35269" y="1293323"/>
                  </a:cubicBezTo>
                  <a:cubicBezTo>
                    <a:pt x="36294" y="1293665"/>
                    <a:pt x="37252" y="1294075"/>
                    <a:pt x="38072" y="1294622"/>
                  </a:cubicBezTo>
                  <a:cubicBezTo>
                    <a:pt x="38140" y="1294622"/>
                    <a:pt x="38140" y="1294553"/>
                    <a:pt x="38209" y="1294553"/>
                  </a:cubicBezTo>
                  <a:cubicBezTo>
                    <a:pt x="38140" y="1294622"/>
                    <a:pt x="38072" y="1294690"/>
                    <a:pt x="38004" y="1294690"/>
                  </a:cubicBezTo>
                  <a:close/>
                  <a:moveTo>
                    <a:pt x="50928" y="1292162"/>
                  </a:moveTo>
                  <a:cubicBezTo>
                    <a:pt x="49765" y="1292025"/>
                    <a:pt x="48534" y="1292094"/>
                    <a:pt x="47372" y="1292094"/>
                  </a:cubicBezTo>
                  <a:cubicBezTo>
                    <a:pt x="48534" y="1292025"/>
                    <a:pt x="49765" y="1292025"/>
                    <a:pt x="50928" y="1292162"/>
                  </a:cubicBezTo>
                  <a:cubicBezTo>
                    <a:pt x="50928" y="1292162"/>
                    <a:pt x="50928" y="1292162"/>
                    <a:pt x="50928" y="1292162"/>
                  </a:cubicBezTo>
                  <a:close/>
                  <a:moveTo>
                    <a:pt x="327250" y="90125"/>
                  </a:moveTo>
                  <a:cubicBezTo>
                    <a:pt x="325609" y="94294"/>
                    <a:pt x="323899" y="98462"/>
                    <a:pt x="322190" y="102561"/>
                  </a:cubicBezTo>
                  <a:cubicBezTo>
                    <a:pt x="323968" y="98257"/>
                    <a:pt x="325609" y="93952"/>
                    <a:pt x="327387" y="89715"/>
                  </a:cubicBezTo>
                  <a:cubicBezTo>
                    <a:pt x="327318" y="89852"/>
                    <a:pt x="327250" y="89989"/>
                    <a:pt x="327250" y="90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1" name="Google Shape;2571;p27"/>
            <p:cNvSpPr/>
            <p:nvPr/>
          </p:nvSpPr>
          <p:spPr>
            <a:xfrm>
              <a:off x="-1031101" y="6154736"/>
              <a:ext cx="991505" cy="690118"/>
            </a:xfrm>
            <a:custGeom>
              <a:rect b="b" l="l" r="r" t="t"/>
              <a:pathLst>
                <a:path extrusionOk="0" h="690118" w="991505">
                  <a:moveTo>
                    <a:pt x="573505" y="313384"/>
                  </a:moveTo>
                  <a:cubicBezTo>
                    <a:pt x="605438" y="290016"/>
                    <a:pt x="631627" y="264256"/>
                    <a:pt x="664928" y="241229"/>
                  </a:cubicBezTo>
                  <a:cubicBezTo>
                    <a:pt x="697067" y="217588"/>
                    <a:pt x="731188" y="196748"/>
                    <a:pt x="762780" y="172286"/>
                  </a:cubicBezTo>
                  <a:cubicBezTo>
                    <a:pt x="808252" y="136892"/>
                    <a:pt x="852015" y="98969"/>
                    <a:pt x="900223" y="67060"/>
                  </a:cubicBezTo>
                  <a:cubicBezTo>
                    <a:pt x="916566" y="56401"/>
                    <a:pt x="930378" y="47108"/>
                    <a:pt x="948499" y="37815"/>
                  </a:cubicBezTo>
                  <a:cubicBezTo>
                    <a:pt x="957662" y="32144"/>
                    <a:pt x="971406" y="29889"/>
                    <a:pt x="976056" y="19298"/>
                  </a:cubicBezTo>
                  <a:cubicBezTo>
                    <a:pt x="983099" y="16497"/>
                    <a:pt x="992604" y="16838"/>
                    <a:pt x="997732" y="10894"/>
                  </a:cubicBezTo>
                  <a:cubicBezTo>
                    <a:pt x="1000194" y="-449"/>
                    <a:pt x="980090" y="4949"/>
                    <a:pt x="973868" y="5428"/>
                  </a:cubicBezTo>
                  <a:cubicBezTo>
                    <a:pt x="958756" y="-9126"/>
                    <a:pt x="937490" y="9459"/>
                    <a:pt x="922309" y="16155"/>
                  </a:cubicBezTo>
                  <a:cubicBezTo>
                    <a:pt x="885863" y="24355"/>
                    <a:pt x="850237" y="35834"/>
                    <a:pt x="815090" y="48475"/>
                  </a:cubicBezTo>
                  <a:cubicBezTo>
                    <a:pt x="625610" y="111952"/>
                    <a:pt x="443651" y="203512"/>
                    <a:pt x="291370" y="334361"/>
                  </a:cubicBezTo>
                  <a:cubicBezTo>
                    <a:pt x="196527" y="406106"/>
                    <a:pt x="109206" y="486802"/>
                    <a:pt x="26809" y="572418"/>
                  </a:cubicBezTo>
                  <a:cubicBezTo>
                    <a:pt x="15663" y="586015"/>
                    <a:pt x="-2458" y="600501"/>
                    <a:pt x="277" y="619770"/>
                  </a:cubicBezTo>
                  <a:cubicBezTo>
                    <a:pt x="2534" y="632274"/>
                    <a:pt x="12517" y="641225"/>
                    <a:pt x="21544" y="649288"/>
                  </a:cubicBezTo>
                  <a:cubicBezTo>
                    <a:pt x="40416" y="665003"/>
                    <a:pt x="61751" y="677781"/>
                    <a:pt x="82265" y="691105"/>
                  </a:cubicBezTo>
                  <a:cubicBezTo>
                    <a:pt x="119327" y="702584"/>
                    <a:pt x="171227" y="642250"/>
                    <a:pt x="200630" y="621410"/>
                  </a:cubicBezTo>
                  <a:cubicBezTo>
                    <a:pt x="258137" y="576586"/>
                    <a:pt x="304567" y="517755"/>
                    <a:pt x="364263" y="474093"/>
                  </a:cubicBezTo>
                  <a:cubicBezTo>
                    <a:pt x="433463" y="421070"/>
                    <a:pt x="501022" y="362444"/>
                    <a:pt x="573505" y="313384"/>
                  </a:cubicBezTo>
                  <a:close/>
                  <a:moveTo>
                    <a:pt x="290960" y="334703"/>
                  </a:moveTo>
                  <a:cubicBezTo>
                    <a:pt x="291028" y="334635"/>
                    <a:pt x="291165" y="334566"/>
                    <a:pt x="291233" y="334498"/>
                  </a:cubicBezTo>
                  <a:cubicBezTo>
                    <a:pt x="290960" y="334703"/>
                    <a:pt x="290754" y="334908"/>
                    <a:pt x="290481" y="335113"/>
                  </a:cubicBezTo>
                  <a:cubicBezTo>
                    <a:pt x="290618" y="334976"/>
                    <a:pt x="290823" y="334840"/>
                    <a:pt x="290960" y="3347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2" name="Google Shape;2572;p27"/>
            <p:cNvSpPr/>
            <p:nvPr/>
          </p:nvSpPr>
          <p:spPr>
            <a:xfrm>
              <a:off x="584237" y="6238400"/>
              <a:ext cx="6900" cy="6900"/>
            </a:xfrm>
            <a:custGeom>
              <a:rect b="b" l="l" r="r" t="t"/>
              <a:pathLst>
                <a:path extrusionOk="0" h="120000" w="120000">
                  <a:moveTo>
                    <a:pt x="2404" y="1194"/>
                  </a:moveTo>
                  <a:cubicBezTo>
                    <a:pt x="1193" y="1194"/>
                    <a:pt x="1193" y="1194"/>
                    <a:pt x="0" y="0"/>
                  </a:cubicBezTo>
                  <a:cubicBezTo>
                    <a:pt x="0" y="2406"/>
                    <a:pt x="1193" y="3600"/>
                    <a:pt x="1193" y="6006"/>
                  </a:cubicBezTo>
                  <a:cubicBezTo>
                    <a:pt x="4791" y="8395"/>
                    <a:pt x="7195" y="8395"/>
                    <a:pt x="10793" y="11995"/>
                  </a:cubicBezTo>
                  <a:cubicBezTo>
                    <a:pt x="8406" y="8395"/>
                    <a:pt x="4791" y="4794"/>
                    <a:pt x="2404" y="11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3" name="Google Shape;2573;p27"/>
            <p:cNvSpPr/>
            <p:nvPr/>
          </p:nvSpPr>
          <p:spPr>
            <a:xfrm>
              <a:off x="455269" y="6238234"/>
              <a:ext cx="170949" cy="1305075"/>
            </a:xfrm>
            <a:custGeom>
              <a:rect b="b" l="l" r="r" t="t"/>
              <a:pathLst>
                <a:path extrusionOk="0" h="1305075" w="170949">
                  <a:moveTo>
                    <a:pt x="152080" y="163881"/>
                  </a:moveTo>
                  <a:cubicBezTo>
                    <a:pt x="145174" y="109492"/>
                    <a:pt x="139567" y="54078"/>
                    <a:pt x="129036" y="508"/>
                  </a:cubicBezTo>
                  <a:cubicBezTo>
                    <a:pt x="126848" y="-927"/>
                    <a:pt x="125412" y="781"/>
                    <a:pt x="124523" y="4334"/>
                  </a:cubicBezTo>
                  <a:cubicBezTo>
                    <a:pt x="120147" y="-585"/>
                    <a:pt x="110574" y="303"/>
                    <a:pt x="108180" y="6999"/>
                  </a:cubicBezTo>
                  <a:cubicBezTo>
                    <a:pt x="102778" y="74371"/>
                    <a:pt x="87940" y="140923"/>
                    <a:pt x="82606" y="208432"/>
                  </a:cubicBezTo>
                  <a:cubicBezTo>
                    <a:pt x="76931" y="357320"/>
                    <a:pt x="56007" y="504704"/>
                    <a:pt x="37065" y="652294"/>
                  </a:cubicBezTo>
                  <a:cubicBezTo>
                    <a:pt x="21748" y="790181"/>
                    <a:pt x="13338" y="928820"/>
                    <a:pt x="6637" y="1067322"/>
                  </a:cubicBezTo>
                  <a:cubicBezTo>
                    <a:pt x="3765" y="1127724"/>
                    <a:pt x="277" y="1187922"/>
                    <a:pt x="756" y="1248393"/>
                  </a:cubicBezTo>
                  <a:cubicBezTo>
                    <a:pt x="-6697" y="1300801"/>
                    <a:pt x="42467" y="1306199"/>
                    <a:pt x="82264" y="1309615"/>
                  </a:cubicBezTo>
                  <a:cubicBezTo>
                    <a:pt x="95257" y="1310777"/>
                    <a:pt x="108659" y="1311597"/>
                    <a:pt x="121720" y="1310025"/>
                  </a:cubicBezTo>
                  <a:cubicBezTo>
                    <a:pt x="132113" y="1309069"/>
                    <a:pt x="137379" y="1297453"/>
                    <a:pt x="134165" y="1288638"/>
                  </a:cubicBezTo>
                  <a:cubicBezTo>
                    <a:pt x="149345" y="1287887"/>
                    <a:pt x="150097" y="1270736"/>
                    <a:pt x="149550" y="1258847"/>
                  </a:cubicBezTo>
                  <a:cubicBezTo>
                    <a:pt x="149687" y="1233702"/>
                    <a:pt x="149550" y="1208489"/>
                    <a:pt x="149550" y="1183276"/>
                  </a:cubicBezTo>
                  <a:cubicBezTo>
                    <a:pt x="149755" y="1100666"/>
                    <a:pt x="156593" y="1020517"/>
                    <a:pt x="162884" y="937225"/>
                  </a:cubicBezTo>
                  <a:cubicBezTo>
                    <a:pt x="173004" y="743991"/>
                    <a:pt x="171568" y="550280"/>
                    <a:pt x="169380" y="356842"/>
                  </a:cubicBezTo>
                  <a:cubicBezTo>
                    <a:pt x="167739" y="292203"/>
                    <a:pt x="162337" y="227837"/>
                    <a:pt x="152080" y="163881"/>
                  </a:cubicBezTo>
                  <a:close/>
                  <a:moveTo>
                    <a:pt x="115565" y="1279072"/>
                  </a:moveTo>
                  <a:cubicBezTo>
                    <a:pt x="111736" y="1279277"/>
                    <a:pt x="107839" y="1279346"/>
                    <a:pt x="104009" y="1279277"/>
                  </a:cubicBezTo>
                  <a:cubicBezTo>
                    <a:pt x="107839" y="1279346"/>
                    <a:pt x="111668" y="1279277"/>
                    <a:pt x="115497" y="1279072"/>
                  </a:cubicBezTo>
                  <a:cubicBezTo>
                    <a:pt x="116659" y="1278936"/>
                    <a:pt x="117822" y="1278867"/>
                    <a:pt x="118984" y="1278867"/>
                  </a:cubicBezTo>
                  <a:cubicBezTo>
                    <a:pt x="118916" y="1278731"/>
                    <a:pt x="118916" y="1278526"/>
                    <a:pt x="118848" y="1278389"/>
                  </a:cubicBezTo>
                  <a:cubicBezTo>
                    <a:pt x="118916" y="1278526"/>
                    <a:pt x="118984" y="1278731"/>
                    <a:pt x="119053" y="1278867"/>
                  </a:cubicBezTo>
                  <a:cubicBezTo>
                    <a:pt x="117890" y="1278867"/>
                    <a:pt x="116728" y="1278936"/>
                    <a:pt x="115565" y="12790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4" name="Google Shape;2574;p27"/>
            <p:cNvSpPr/>
            <p:nvPr/>
          </p:nvSpPr>
          <p:spPr>
            <a:xfrm>
              <a:off x="-44004" y="6138794"/>
              <a:ext cx="423954" cy="1339240"/>
            </a:xfrm>
            <a:custGeom>
              <a:rect b="b" l="l" r="r" t="t"/>
              <a:pathLst>
                <a:path extrusionOk="0" h="1339240" w="423954">
                  <a:moveTo>
                    <a:pt x="347747" y="112861"/>
                  </a:moveTo>
                  <a:cubicBezTo>
                    <a:pt x="367646" y="84232"/>
                    <a:pt x="389117" y="56627"/>
                    <a:pt x="412230" y="30457"/>
                  </a:cubicBezTo>
                  <a:cubicBezTo>
                    <a:pt x="418247" y="22258"/>
                    <a:pt x="435137" y="14058"/>
                    <a:pt x="425358" y="2716"/>
                  </a:cubicBezTo>
                  <a:cubicBezTo>
                    <a:pt x="412503" y="-7192"/>
                    <a:pt x="402314" y="12623"/>
                    <a:pt x="393562" y="20344"/>
                  </a:cubicBezTo>
                  <a:cubicBezTo>
                    <a:pt x="373116" y="43166"/>
                    <a:pt x="353628" y="67013"/>
                    <a:pt x="335644" y="91816"/>
                  </a:cubicBezTo>
                  <a:cubicBezTo>
                    <a:pt x="266991" y="185085"/>
                    <a:pt x="219262" y="291336"/>
                    <a:pt x="176046" y="398133"/>
                  </a:cubicBezTo>
                  <a:cubicBezTo>
                    <a:pt x="99666" y="579819"/>
                    <a:pt x="57339" y="772916"/>
                    <a:pt x="28824" y="967584"/>
                  </a:cubicBezTo>
                  <a:cubicBezTo>
                    <a:pt x="15969" y="1055386"/>
                    <a:pt x="7080" y="1143735"/>
                    <a:pt x="3182" y="1232357"/>
                  </a:cubicBezTo>
                  <a:cubicBezTo>
                    <a:pt x="1541" y="1261806"/>
                    <a:pt x="2088" y="1291461"/>
                    <a:pt x="447" y="1320842"/>
                  </a:cubicBezTo>
                  <a:cubicBezTo>
                    <a:pt x="-1468" y="1328769"/>
                    <a:pt x="2909" y="1337036"/>
                    <a:pt x="10909" y="1339223"/>
                  </a:cubicBezTo>
                  <a:cubicBezTo>
                    <a:pt x="12413" y="1339496"/>
                    <a:pt x="13781" y="1339633"/>
                    <a:pt x="15149" y="1339564"/>
                  </a:cubicBezTo>
                  <a:cubicBezTo>
                    <a:pt x="33269" y="1339564"/>
                    <a:pt x="31423" y="1314078"/>
                    <a:pt x="31354" y="1300002"/>
                  </a:cubicBezTo>
                  <a:cubicBezTo>
                    <a:pt x="31560" y="1279504"/>
                    <a:pt x="31902" y="1259073"/>
                    <a:pt x="32654" y="1238575"/>
                  </a:cubicBezTo>
                  <a:cubicBezTo>
                    <a:pt x="36825" y="1128498"/>
                    <a:pt x="48928" y="1018079"/>
                    <a:pt x="66844" y="909094"/>
                  </a:cubicBezTo>
                  <a:cubicBezTo>
                    <a:pt x="94127" y="733012"/>
                    <a:pt x="136659" y="558910"/>
                    <a:pt x="205654" y="394170"/>
                  </a:cubicBezTo>
                  <a:cubicBezTo>
                    <a:pt x="244904" y="296597"/>
                    <a:pt x="287915" y="199775"/>
                    <a:pt x="347747" y="1128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5" name="Google Shape;2575;p27"/>
            <p:cNvSpPr/>
            <p:nvPr/>
          </p:nvSpPr>
          <p:spPr>
            <a:xfrm>
              <a:off x="-670045" y="6021760"/>
              <a:ext cx="977829" cy="1154753"/>
            </a:xfrm>
            <a:custGeom>
              <a:rect b="b" l="l" r="r" t="t"/>
              <a:pathLst>
                <a:path extrusionOk="0" h="1154753" w="977829">
                  <a:moveTo>
                    <a:pt x="862124" y="92351"/>
                  </a:moveTo>
                  <a:cubicBezTo>
                    <a:pt x="899802" y="65019"/>
                    <a:pt x="935154" y="34408"/>
                    <a:pt x="974609" y="9605"/>
                  </a:cubicBezTo>
                  <a:cubicBezTo>
                    <a:pt x="977549" y="7828"/>
                    <a:pt x="980353" y="5779"/>
                    <a:pt x="983020" y="3660"/>
                  </a:cubicBezTo>
                  <a:cubicBezTo>
                    <a:pt x="983909" y="2909"/>
                    <a:pt x="984045" y="1337"/>
                    <a:pt x="983020" y="654"/>
                  </a:cubicBezTo>
                  <a:cubicBezTo>
                    <a:pt x="977754" y="-1464"/>
                    <a:pt x="972079" y="2089"/>
                    <a:pt x="967019" y="3865"/>
                  </a:cubicBezTo>
                  <a:cubicBezTo>
                    <a:pt x="920316" y="24705"/>
                    <a:pt x="880997" y="58460"/>
                    <a:pt x="838328" y="86270"/>
                  </a:cubicBezTo>
                  <a:cubicBezTo>
                    <a:pt x="765982" y="133006"/>
                    <a:pt x="702663" y="191222"/>
                    <a:pt x="638728" y="248550"/>
                  </a:cubicBezTo>
                  <a:cubicBezTo>
                    <a:pt x="551612" y="324736"/>
                    <a:pt x="476394" y="413290"/>
                    <a:pt x="398715" y="498838"/>
                  </a:cubicBezTo>
                  <a:cubicBezTo>
                    <a:pt x="323976" y="585957"/>
                    <a:pt x="265443" y="685238"/>
                    <a:pt x="198568" y="778233"/>
                  </a:cubicBezTo>
                  <a:cubicBezTo>
                    <a:pt x="134633" y="870955"/>
                    <a:pt x="79313" y="968938"/>
                    <a:pt x="33499" y="1071841"/>
                  </a:cubicBezTo>
                  <a:cubicBezTo>
                    <a:pt x="22763" y="1094389"/>
                    <a:pt x="11412" y="1116801"/>
                    <a:pt x="1292" y="1139623"/>
                  </a:cubicBezTo>
                  <a:cubicBezTo>
                    <a:pt x="-1990" y="1147207"/>
                    <a:pt x="1155" y="1156158"/>
                    <a:pt x="8746" y="1159643"/>
                  </a:cubicBezTo>
                  <a:cubicBezTo>
                    <a:pt x="31858" y="1168116"/>
                    <a:pt x="36303" y="1130057"/>
                    <a:pt x="46218" y="1115161"/>
                  </a:cubicBezTo>
                  <a:cubicBezTo>
                    <a:pt x="62355" y="1081612"/>
                    <a:pt x="78151" y="1047926"/>
                    <a:pt x="93810" y="1014240"/>
                  </a:cubicBezTo>
                  <a:cubicBezTo>
                    <a:pt x="126359" y="943315"/>
                    <a:pt x="168139" y="877310"/>
                    <a:pt x="210602" y="812056"/>
                  </a:cubicBezTo>
                  <a:cubicBezTo>
                    <a:pt x="276931" y="717147"/>
                    <a:pt x="337242" y="617866"/>
                    <a:pt x="409724" y="527467"/>
                  </a:cubicBezTo>
                  <a:cubicBezTo>
                    <a:pt x="490344" y="436659"/>
                    <a:pt x="568844" y="343185"/>
                    <a:pt x="659447" y="262079"/>
                  </a:cubicBezTo>
                  <a:cubicBezTo>
                    <a:pt x="723997" y="201881"/>
                    <a:pt x="789163" y="142367"/>
                    <a:pt x="862124" y="923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6" name="Google Shape;2576;p27"/>
            <p:cNvSpPr/>
            <p:nvPr/>
          </p:nvSpPr>
          <p:spPr>
            <a:xfrm>
              <a:off x="-48182" y="4261307"/>
              <a:ext cx="164111" cy="204985"/>
            </a:xfrm>
            <a:custGeom>
              <a:rect b="b" l="l" r="r" t="t"/>
              <a:pathLst>
                <a:path extrusionOk="0" h="204985" w="164111">
                  <a:moveTo>
                    <a:pt x="6130" y="137073"/>
                  </a:moveTo>
                  <a:cubicBezTo>
                    <a:pt x="13309" y="142197"/>
                    <a:pt x="21994" y="139328"/>
                    <a:pt x="29789" y="137483"/>
                  </a:cubicBezTo>
                  <a:cubicBezTo>
                    <a:pt x="54679" y="132085"/>
                    <a:pt x="81689" y="138713"/>
                    <a:pt x="101451" y="154565"/>
                  </a:cubicBezTo>
                  <a:cubicBezTo>
                    <a:pt x="114033" y="165497"/>
                    <a:pt x="124495" y="178753"/>
                    <a:pt x="132906" y="193102"/>
                  </a:cubicBezTo>
                  <a:cubicBezTo>
                    <a:pt x="136735" y="199867"/>
                    <a:pt x="140838" y="208203"/>
                    <a:pt x="149659" y="208818"/>
                  </a:cubicBezTo>
                  <a:cubicBezTo>
                    <a:pt x="160257" y="210116"/>
                    <a:pt x="169831" y="199183"/>
                    <a:pt x="166343" y="188797"/>
                  </a:cubicBezTo>
                  <a:cubicBezTo>
                    <a:pt x="164360" y="182990"/>
                    <a:pt x="161488" y="177523"/>
                    <a:pt x="158958" y="171989"/>
                  </a:cubicBezTo>
                  <a:cubicBezTo>
                    <a:pt x="150684" y="154360"/>
                    <a:pt x="145282" y="135365"/>
                    <a:pt x="143504" y="115959"/>
                  </a:cubicBezTo>
                  <a:cubicBezTo>
                    <a:pt x="141590" y="95939"/>
                    <a:pt x="144872" y="75987"/>
                    <a:pt x="150616" y="56855"/>
                  </a:cubicBezTo>
                  <a:cubicBezTo>
                    <a:pt x="154308" y="47631"/>
                    <a:pt x="159710" y="34238"/>
                    <a:pt x="150411" y="26107"/>
                  </a:cubicBezTo>
                  <a:cubicBezTo>
                    <a:pt x="139538" y="16199"/>
                    <a:pt x="124221" y="23784"/>
                    <a:pt x="111298" y="23852"/>
                  </a:cubicBezTo>
                  <a:cubicBezTo>
                    <a:pt x="94681" y="25082"/>
                    <a:pt x="78407" y="18728"/>
                    <a:pt x="64047" y="10938"/>
                  </a:cubicBezTo>
                  <a:cubicBezTo>
                    <a:pt x="60150" y="8068"/>
                    <a:pt x="55842" y="4857"/>
                    <a:pt x="50850" y="5199"/>
                  </a:cubicBezTo>
                  <a:cubicBezTo>
                    <a:pt x="48457" y="-2454"/>
                    <a:pt x="37106" y="-1429"/>
                    <a:pt x="37106" y="6770"/>
                  </a:cubicBezTo>
                  <a:cubicBezTo>
                    <a:pt x="38063" y="16814"/>
                    <a:pt x="37379" y="26995"/>
                    <a:pt x="35533" y="36971"/>
                  </a:cubicBezTo>
                  <a:cubicBezTo>
                    <a:pt x="30199" y="59315"/>
                    <a:pt x="25344" y="81658"/>
                    <a:pt x="13241" y="101952"/>
                  </a:cubicBezTo>
                  <a:cubicBezTo>
                    <a:pt x="6061" y="112543"/>
                    <a:pt x="-8162" y="125594"/>
                    <a:pt x="6130" y="1370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7" name="Google Shape;2577;p27"/>
            <p:cNvSpPr/>
            <p:nvPr/>
          </p:nvSpPr>
          <p:spPr>
            <a:xfrm>
              <a:off x="-430863" y="7108811"/>
              <a:ext cx="157273" cy="239150"/>
            </a:xfrm>
            <a:custGeom>
              <a:rect b="b" l="l" r="r" t="t"/>
              <a:pathLst>
                <a:path extrusionOk="0" h="239150" w="157273">
                  <a:moveTo>
                    <a:pt x="115975" y="61728"/>
                  </a:moveTo>
                  <a:cubicBezTo>
                    <a:pt x="102026" y="54485"/>
                    <a:pt x="89375" y="43962"/>
                    <a:pt x="79871" y="31390"/>
                  </a:cubicBezTo>
                  <a:cubicBezTo>
                    <a:pt x="75016" y="24830"/>
                    <a:pt x="70297" y="15674"/>
                    <a:pt x="60998" y="15811"/>
                  </a:cubicBezTo>
                  <a:cubicBezTo>
                    <a:pt x="56895" y="-9129"/>
                    <a:pt x="43014" y="-2023"/>
                    <a:pt x="43834" y="19500"/>
                  </a:cubicBezTo>
                  <a:cubicBezTo>
                    <a:pt x="44997" y="62616"/>
                    <a:pt x="27560" y="101017"/>
                    <a:pt x="4448" y="137026"/>
                  </a:cubicBezTo>
                  <a:cubicBezTo>
                    <a:pt x="-5809" y="149598"/>
                    <a:pt x="2738" y="167568"/>
                    <a:pt x="19218" y="166202"/>
                  </a:cubicBezTo>
                  <a:cubicBezTo>
                    <a:pt x="33372" y="164767"/>
                    <a:pt x="47390" y="168320"/>
                    <a:pt x="59357" y="175973"/>
                  </a:cubicBezTo>
                  <a:cubicBezTo>
                    <a:pt x="75836" y="186769"/>
                    <a:pt x="88965" y="202006"/>
                    <a:pt x="100590" y="217790"/>
                  </a:cubicBezTo>
                  <a:cubicBezTo>
                    <a:pt x="106334" y="225511"/>
                    <a:pt x="110026" y="235487"/>
                    <a:pt x="118710" y="240407"/>
                  </a:cubicBezTo>
                  <a:cubicBezTo>
                    <a:pt x="127600" y="245463"/>
                    <a:pt x="140318" y="240133"/>
                    <a:pt x="142438" y="230021"/>
                  </a:cubicBezTo>
                  <a:cubicBezTo>
                    <a:pt x="144284" y="221138"/>
                    <a:pt x="141891" y="212119"/>
                    <a:pt x="140865" y="203236"/>
                  </a:cubicBezTo>
                  <a:cubicBezTo>
                    <a:pt x="138130" y="184309"/>
                    <a:pt x="137378" y="165040"/>
                    <a:pt x="140660" y="146182"/>
                  </a:cubicBezTo>
                  <a:cubicBezTo>
                    <a:pt x="143669" y="131286"/>
                    <a:pt x="147772" y="116390"/>
                    <a:pt x="155567" y="103203"/>
                  </a:cubicBezTo>
                  <a:cubicBezTo>
                    <a:pt x="160285" y="95823"/>
                    <a:pt x="166234" y="86804"/>
                    <a:pt x="161926" y="77921"/>
                  </a:cubicBezTo>
                  <a:cubicBezTo>
                    <a:pt x="153447" y="60702"/>
                    <a:pt x="130403" y="70884"/>
                    <a:pt x="115975" y="617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8" name="Google Shape;2578;p27"/>
            <p:cNvSpPr/>
            <p:nvPr/>
          </p:nvSpPr>
          <p:spPr>
            <a:xfrm>
              <a:off x="-613034" y="5043891"/>
              <a:ext cx="909450" cy="799444"/>
            </a:xfrm>
            <a:custGeom>
              <a:rect b="b" l="l" r="r" t="t"/>
              <a:pathLst>
                <a:path extrusionOk="0" h="799444" w="909450">
                  <a:moveTo>
                    <a:pt x="38782" y="139516"/>
                  </a:moveTo>
                  <a:cubicBezTo>
                    <a:pt x="144702" y="145802"/>
                    <a:pt x="247887" y="175183"/>
                    <a:pt x="344302" y="218914"/>
                  </a:cubicBezTo>
                  <a:cubicBezTo>
                    <a:pt x="383689" y="240437"/>
                    <a:pt x="422597" y="263122"/>
                    <a:pt x="460685" y="286832"/>
                  </a:cubicBezTo>
                  <a:cubicBezTo>
                    <a:pt x="490225" y="306648"/>
                    <a:pt x="519081" y="331451"/>
                    <a:pt x="547664" y="353248"/>
                  </a:cubicBezTo>
                  <a:cubicBezTo>
                    <a:pt x="596419" y="388505"/>
                    <a:pt x="639019" y="430391"/>
                    <a:pt x="677585" y="476444"/>
                  </a:cubicBezTo>
                  <a:cubicBezTo>
                    <a:pt x="710544" y="512317"/>
                    <a:pt x="743982" y="548394"/>
                    <a:pt x="771744" y="589391"/>
                  </a:cubicBezTo>
                  <a:cubicBezTo>
                    <a:pt x="794788" y="623624"/>
                    <a:pt x="813251" y="660590"/>
                    <a:pt x="832260" y="697146"/>
                  </a:cubicBezTo>
                  <a:cubicBezTo>
                    <a:pt x="846962" y="729670"/>
                    <a:pt x="860706" y="762673"/>
                    <a:pt x="880331" y="792669"/>
                  </a:cubicBezTo>
                  <a:cubicBezTo>
                    <a:pt x="882656" y="796427"/>
                    <a:pt x="885870" y="799570"/>
                    <a:pt x="890246" y="800732"/>
                  </a:cubicBezTo>
                  <a:cubicBezTo>
                    <a:pt x="891682" y="801210"/>
                    <a:pt x="893050" y="801415"/>
                    <a:pt x="894486" y="801483"/>
                  </a:cubicBezTo>
                  <a:cubicBezTo>
                    <a:pt x="904811" y="801483"/>
                    <a:pt x="913564" y="789731"/>
                    <a:pt x="908777" y="779755"/>
                  </a:cubicBezTo>
                  <a:cubicBezTo>
                    <a:pt x="905153" y="772239"/>
                    <a:pt x="900571" y="765132"/>
                    <a:pt x="896332" y="757890"/>
                  </a:cubicBezTo>
                  <a:cubicBezTo>
                    <a:pt x="896058" y="743404"/>
                    <a:pt x="895238" y="728782"/>
                    <a:pt x="892845" y="714501"/>
                  </a:cubicBezTo>
                  <a:cubicBezTo>
                    <a:pt x="889494" y="692704"/>
                    <a:pt x="883203" y="671591"/>
                    <a:pt x="876023" y="650819"/>
                  </a:cubicBezTo>
                  <a:cubicBezTo>
                    <a:pt x="841560" y="557550"/>
                    <a:pt x="783711" y="475078"/>
                    <a:pt x="723400" y="396705"/>
                  </a:cubicBezTo>
                  <a:cubicBezTo>
                    <a:pt x="678269" y="336644"/>
                    <a:pt x="630266" y="278633"/>
                    <a:pt x="572964" y="229710"/>
                  </a:cubicBezTo>
                  <a:cubicBezTo>
                    <a:pt x="545407" y="205043"/>
                    <a:pt x="519013" y="178736"/>
                    <a:pt x="489267" y="156598"/>
                  </a:cubicBezTo>
                  <a:cubicBezTo>
                    <a:pt x="458155" y="133776"/>
                    <a:pt x="424785" y="114439"/>
                    <a:pt x="391621" y="94692"/>
                  </a:cubicBezTo>
                  <a:cubicBezTo>
                    <a:pt x="348405" y="68796"/>
                    <a:pt x="299582" y="54993"/>
                    <a:pt x="251716" y="40303"/>
                  </a:cubicBezTo>
                  <a:cubicBezTo>
                    <a:pt x="204603" y="24314"/>
                    <a:pt x="156600" y="11058"/>
                    <a:pt x="107025" y="5524"/>
                  </a:cubicBezTo>
                  <a:cubicBezTo>
                    <a:pt x="82203" y="2859"/>
                    <a:pt x="60937" y="-9577"/>
                    <a:pt x="42680" y="14885"/>
                  </a:cubicBezTo>
                  <a:cubicBezTo>
                    <a:pt x="22097" y="37570"/>
                    <a:pt x="10336" y="66814"/>
                    <a:pt x="2130" y="95991"/>
                  </a:cubicBezTo>
                  <a:cubicBezTo>
                    <a:pt x="-7306" y="120179"/>
                    <a:pt x="16353" y="138901"/>
                    <a:pt x="38782" y="1395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9" name="Google Shape;2579;p27"/>
            <p:cNvSpPr/>
            <p:nvPr/>
          </p:nvSpPr>
          <p:spPr>
            <a:xfrm>
              <a:off x="-1036030" y="4870490"/>
              <a:ext cx="191463" cy="157155"/>
            </a:xfrm>
            <a:custGeom>
              <a:rect b="b" l="l" r="r" t="t"/>
              <a:pathLst>
                <a:path extrusionOk="0" h="157155" w="191463">
                  <a:moveTo>
                    <a:pt x="19087" y="34683"/>
                  </a:moveTo>
                  <a:cubicBezTo>
                    <a:pt x="37276" y="64884"/>
                    <a:pt x="40969" y="100347"/>
                    <a:pt x="39533" y="134921"/>
                  </a:cubicBezTo>
                  <a:cubicBezTo>
                    <a:pt x="38712" y="141754"/>
                    <a:pt x="38097" y="149407"/>
                    <a:pt x="42884" y="155078"/>
                  </a:cubicBezTo>
                  <a:cubicBezTo>
                    <a:pt x="55807" y="169017"/>
                    <a:pt x="74475" y="154873"/>
                    <a:pt x="88425" y="149680"/>
                  </a:cubicBezTo>
                  <a:cubicBezTo>
                    <a:pt x="100391" y="145444"/>
                    <a:pt x="112973" y="142574"/>
                    <a:pt x="125760" y="143257"/>
                  </a:cubicBezTo>
                  <a:cubicBezTo>
                    <a:pt x="137384" y="143941"/>
                    <a:pt x="148257" y="148382"/>
                    <a:pt x="158787" y="153097"/>
                  </a:cubicBezTo>
                  <a:cubicBezTo>
                    <a:pt x="164258" y="155488"/>
                    <a:pt x="172668" y="161296"/>
                    <a:pt x="179575" y="159724"/>
                  </a:cubicBezTo>
                  <a:cubicBezTo>
                    <a:pt x="193593" y="157606"/>
                    <a:pt x="196670" y="140251"/>
                    <a:pt x="188669" y="130275"/>
                  </a:cubicBezTo>
                  <a:cubicBezTo>
                    <a:pt x="172258" y="104310"/>
                    <a:pt x="155915" y="77730"/>
                    <a:pt x="149009" y="46914"/>
                  </a:cubicBezTo>
                  <a:cubicBezTo>
                    <a:pt x="146000" y="36733"/>
                    <a:pt x="148804" y="24570"/>
                    <a:pt x="141692" y="15893"/>
                  </a:cubicBezTo>
                  <a:cubicBezTo>
                    <a:pt x="133213" y="5575"/>
                    <a:pt x="118854" y="8377"/>
                    <a:pt x="107229" y="10085"/>
                  </a:cubicBezTo>
                  <a:cubicBezTo>
                    <a:pt x="90681" y="12135"/>
                    <a:pt x="73928" y="16713"/>
                    <a:pt x="57243" y="13091"/>
                  </a:cubicBezTo>
                  <a:cubicBezTo>
                    <a:pt x="47944" y="11315"/>
                    <a:pt x="38576" y="9333"/>
                    <a:pt x="29891" y="5439"/>
                  </a:cubicBezTo>
                  <a:cubicBezTo>
                    <a:pt x="21618" y="-233"/>
                    <a:pt x="9856" y="-3513"/>
                    <a:pt x="3018" y="6122"/>
                  </a:cubicBezTo>
                  <a:cubicBezTo>
                    <a:pt x="-6145" y="18968"/>
                    <a:pt x="7395" y="30583"/>
                    <a:pt x="19087" y="346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0" name="Google Shape;2580;p27"/>
            <p:cNvSpPr/>
            <p:nvPr/>
          </p:nvSpPr>
          <p:spPr>
            <a:xfrm>
              <a:off x="1828104" y="7136511"/>
              <a:ext cx="253004" cy="334810"/>
            </a:xfrm>
            <a:custGeom>
              <a:rect b="b" l="l" r="r" t="t"/>
              <a:pathLst>
                <a:path extrusionOk="0" h="334810" w="253004">
                  <a:moveTo>
                    <a:pt x="234503" y="141098"/>
                  </a:moveTo>
                  <a:cubicBezTo>
                    <a:pt x="214946" y="128663"/>
                    <a:pt x="198945" y="110692"/>
                    <a:pt x="190671" y="88827"/>
                  </a:cubicBezTo>
                  <a:cubicBezTo>
                    <a:pt x="184449" y="69080"/>
                    <a:pt x="179184" y="48992"/>
                    <a:pt x="175696" y="28561"/>
                  </a:cubicBezTo>
                  <a:cubicBezTo>
                    <a:pt x="174671" y="21865"/>
                    <a:pt x="169337" y="16672"/>
                    <a:pt x="162909" y="15442"/>
                  </a:cubicBezTo>
                  <a:cubicBezTo>
                    <a:pt x="162636" y="12982"/>
                    <a:pt x="162431" y="10591"/>
                    <a:pt x="162226" y="8200"/>
                  </a:cubicBezTo>
                  <a:cubicBezTo>
                    <a:pt x="162157" y="7174"/>
                    <a:pt x="160995" y="6423"/>
                    <a:pt x="159969" y="6559"/>
                  </a:cubicBezTo>
                  <a:cubicBezTo>
                    <a:pt x="159764" y="6628"/>
                    <a:pt x="159559" y="6764"/>
                    <a:pt x="159353" y="6901"/>
                  </a:cubicBezTo>
                  <a:cubicBezTo>
                    <a:pt x="158465" y="3553"/>
                    <a:pt x="156892" y="615"/>
                    <a:pt x="153336" y="0"/>
                  </a:cubicBezTo>
                  <a:cubicBezTo>
                    <a:pt x="149302" y="0"/>
                    <a:pt x="149644" y="4715"/>
                    <a:pt x="148823" y="7585"/>
                  </a:cubicBezTo>
                  <a:cubicBezTo>
                    <a:pt x="144925" y="35258"/>
                    <a:pt x="130429" y="58968"/>
                    <a:pt x="112377" y="79740"/>
                  </a:cubicBezTo>
                  <a:cubicBezTo>
                    <a:pt x="97880" y="96548"/>
                    <a:pt x="83931" y="114109"/>
                    <a:pt x="66425" y="127980"/>
                  </a:cubicBezTo>
                  <a:cubicBezTo>
                    <a:pt x="48031" y="142465"/>
                    <a:pt x="26902" y="152714"/>
                    <a:pt x="6525" y="163784"/>
                  </a:cubicBezTo>
                  <a:cubicBezTo>
                    <a:pt x="-3185" y="170753"/>
                    <a:pt x="-1749" y="186127"/>
                    <a:pt x="8781" y="191525"/>
                  </a:cubicBezTo>
                  <a:cubicBezTo>
                    <a:pt x="14867" y="194873"/>
                    <a:pt x="21910" y="195830"/>
                    <a:pt x="28475" y="197811"/>
                  </a:cubicBezTo>
                  <a:cubicBezTo>
                    <a:pt x="43997" y="202389"/>
                    <a:pt x="57604" y="211750"/>
                    <a:pt x="68682" y="223435"/>
                  </a:cubicBezTo>
                  <a:cubicBezTo>
                    <a:pt x="87418" y="245231"/>
                    <a:pt x="99521" y="272084"/>
                    <a:pt x="106017" y="299962"/>
                  </a:cubicBezTo>
                  <a:cubicBezTo>
                    <a:pt x="109094" y="310690"/>
                    <a:pt x="108137" y="323263"/>
                    <a:pt x="114633" y="332623"/>
                  </a:cubicBezTo>
                  <a:cubicBezTo>
                    <a:pt x="120787" y="340481"/>
                    <a:pt x="133916" y="340071"/>
                    <a:pt x="139523" y="331804"/>
                  </a:cubicBezTo>
                  <a:cubicBezTo>
                    <a:pt x="145883" y="321076"/>
                    <a:pt x="145062" y="307684"/>
                    <a:pt x="149028" y="295999"/>
                  </a:cubicBezTo>
                  <a:cubicBezTo>
                    <a:pt x="156345" y="275296"/>
                    <a:pt x="165439" y="254797"/>
                    <a:pt x="179115" y="237510"/>
                  </a:cubicBezTo>
                  <a:cubicBezTo>
                    <a:pt x="193817" y="220770"/>
                    <a:pt x="209202" y="204302"/>
                    <a:pt x="227118" y="190842"/>
                  </a:cubicBezTo>
                  <a:cubicBezTo>
                    <a:pt x="238948" y="182301"/>
                    <a:pt x="261991" y="174921"/>
                    <a:pt x="254196" y="156199"/>
                  </a:cubicBezTo>
                  <a:cubicBezTo>
                    <a:pt x="250640" y="147931"/>
                    <a:pt x="241751" y="145198"/>
                    <a:pt x="234503" y="1410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1" name="Google Shape;2581;p27"/>
            <p:cNvSpPr/>
            <p:nvPr/>
          </p:nvSpPr>
          <p:spPr>
            <a:xfrm>
              <a:off x="-357642" y="4451949"/>
              <a:ext cx="533361" cy="915602"/>
            </a:xfrm>
            <a:custGeom>
              <a:rect b="b" l="l" r="r" t="t"/>
              <a:pathLst>
                <a:path extrusionOk="0" h="915602" w="533361">
                  <a:moveTo>
                    <a:pt x="114416" y="179909"/>
                  </a:moveTo>
                  <a:cubicBezTo>
                    <a:pt x="186625" y="277278"/>
                    <a:pt x="250492" y="380659"/>
                    <a:pt x="312923" y="484518"/>
                  </a:cubicBezTo>
                  <a:cubicBezTo>
                    <a:pt x="343010" y="534876"/>
                    <a:pt x="365848" y="587899"/>
                    <a:pt x="394226" y="639897"/>
                  </a:cubicBezTo>
                  <a:cubicBezTo>
                    <a:pt x="438810" y="717997"/>
                    <a:pt x="489753" y="795618"/>
                    <a:pt x="515942" y="881985"/>
                  </a:cubicBezTo>
                  <a:cubicBezTo>
                    <a:pt x="516489" y="882737"/>
                    <a:pt x="517104" y="883557"/>
                    <a:pt x="517651" y="884309"/>
                  </a:cubicBezTo>
                  <a:cubicBezTo>
                    <a:pt x="522575" y="890868"/>
                    <a:pt x="527293" y="897496"/>
                    <a:pt x="532080" y="904124"/>
                  </a:cubicBezTo>
                  <a:cubicBezTo>
                    <a:pt x="534268" y="907130"/>
                    <a:pt x="536182" y="910274"/>
                    <a:pt x="538165" y="913348"/>
                  </a:cubicBezTo>
                  <a:cubicBezTo>
                    <a:pt x="538781" y="914305"/>
                    <a:pt x="539396" y="915261"/>
                    <a:pt x="540012" y="916150"/>
                  </a:cubicBezTo>
                  <a:cubicBezTo>
                    <a:pt x="538849" y="886495"/>
                    <a:pt x="528934" y="857524"/>
                    <a:pt x="519019" y="829714"/>
                  </a:cubicBezTo>
                  <a:cubicBezTo>
                    <a:pt x="491462" y="747720"/>
                    <a:pt x="441066" y="676658"/>
                    <a:pt x="402637" y="599788"/>
                  </a:cubicBezTo>
                  <a:cubicBezTo>
                    <a:pt x="366601" y="521894"/>
                    <a:pt x="324410" y="445708"/>
                    <a:pt x="278049" y="373279"/>
                  </a:cubicBezTo>
                  <a:cubicBezTo>
                    <a:pt x="234286" y="299006"/>
                    <a:pt x="185805" y="227808"/>
                    <a:pt x="135409" y="157908"/>
                  </a:cubicBezTo>
                  <a:cubicBezTo>
                    <a:pt x="105937" y="115202"/>
                    <a:pt x="80363" y="69627"/>
                    <a:pt x="47746" y="29040"/>
                  </a:cubicBezTo>
                  <a:cubicBezTo>
                    <a:pt x="41045" y="20567"/>
                    <a:pt x="34070" y="12299"/>
                    <a:pt x="26548" y="4510"/>
                  </a:cubicBezTo>
                  <a:cubicBezTo>
                    <a:pt x="20599" y="-1571"/>
                    <a:pt x="10547" y="-1435"/>
                    <a:pt x="4598" y="4510"/>
                  </a:cubicBezTo>
                  <a:cubicBezTo>
                    <a:pt x="-7026" y="16672"/>
                    <a:pt x="6034" y="28220"/>
                    <a:pt x="14650" y="37103"/>
                  </a:cubicBezTo>
                  <a:cubicBezTo>
                    <a:pt x="52054" y="80560"/>
                    <a:pt x="80842" y="132763"/>
                    <a:pt x="114416" y="179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2" name="Google Shape;2582;p27"/>
            <p:cNvSpPr/>
            <p:nvPr/>
          </p:nvSpPr>
          <p:spPr>
            <a:xfrm>
              <a:off x="-515579" y="4586589"/>
              <a:ext cx="54703" cy="68328"/>
            </a:xfrm>
            <a:custGeom>
              <a:rect b="b" l="l" r="r" t="t"/>
              <a:pathLst>
                <a:path extrusionOk="0" h="68328" w="54703">
                  <a:moveTo>
                    <a:pt x="46700" y="68228"/>
                  </a:moveTo>
                  <a:cubicBezTo>
                    <a:pt x="67214" y="56749"/>
                    <a:pt x="62085" y="25522"/>
                    <a:pt x="49435" y="9738"/>
                  </a:cubicBezTo>
                  <a:cubicBezTo>
                    <a:pt x="44785" y="3931"/>
                    <a:pt x="38016" y="-443"/>
                    <a:pt x="30289" y="36"/>
                  </a:cubicBezTo>
                  <a:cubicBezTo>
                    <a:pt x="20305" y="446"/>
                    <a:pt x="5193" y="7484"/>
                    <a:pt x="9159" y="19509"/>
                  </a:cubicBezTo>
                  <a:cubicBezTo>
                    <a:pt x="4304" y="21628"/>
                    <a:pt x="1979" y="27504"/>
                    <a:pt x="680" y="32424"/>
                  </a:cubicBezTo>
                  <a:cubicBezTo>
                    <a:pt x="-1576" y="40760"/>
                    <a:pt x="2116" y="49301"/>
                    <a:pt x="6834" y="56065"/>
                  </a:cubicBezTo>
                  <a:cubicBezTo>
                    <a:pt x="15450" y="68569"/>
                    <a:pt x="32614" y="74446"/>
                    <a:pt x="46700" y="682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3" name="Google Shape;2583;p27"/>
            <p:cNvSpPr/>
            <p:nvPr/>
          </p:nvSpPr>
          <p:spPr>
            <a:xfrm>
              <a:off x="-995504" y="5579299"/>
              <a:ext cx="1025695" cy="232317"/>
            </a:xfrm>
            <a:custGeom>
              <a:rect b="b" l="l" r="r" t="t"/>
              <a:pathLst>
                <a:path extrusionOk="0" h="232317" w="1025695">
                  <a:moveTo>
                    <a:pt x="1027575" y="231296"/>
                  </a:moveTo>
                  <a:cubicBezTo>
                    <a:pt x="1028328" y="230544"/>
                    <a:pt x="1028259" y="229315"/>
                    <a:pt x="1027575" y="228495"/>
                  </a:cubicBezTo>
                  <a:cubicBezTo>
                    <a:pt x="1023268" y="226855"/>
                    <a:pt x="1018960" y="225147"/>
                    <a:pt x="1014652" y="223438"/>
                  </a:cubicBezTo>
                  <a:cubicBezTo>
                    <a:pt x="1013216" y="221798"/>
                    <a:pt x="1011643" y="220159"/>
                    <a:pt x="1010275" y="218587"/>
                  </a:cubicBezTo>
                  <a:cubicBezTo>
                    <a:pt x="961452" y="172329"/>
                    <a:pt x="899842" y="140829"/>
                    <a:pt x="838984" y="113156"/>
                  </a:cubicBezTo>
                  <a:cubicBezTo>
                    <a:pt x="779767" y="86303"/>
                    <a:pt x="716106" y="72979"/>
                    <a:pt x="653675" y="55965"/>
                  </a:cubicBezTo>
                  <a:cubicBezTo>
                    <a:pt x="567312" y="29590"/>
                    <a:pt x="479170" y="8067"/>
                    <a:pt x="388704" y="3215"/>
                  </a:cubicBezTo>
                  <a:cubicBezTo>
                    <a:pt x="334479" y="892"/>
                    <a:pt x="279912" y="-1431"/>
                    <a:pt x="225687" y="1097"/>
                  </a:cubicBezTo>
                  <a:cubicBezTo>
                    <a:pt x="181855" y="5197"/>
                    <a:pt x="138571" y="13943"/>
                    <a:pt x="95150" y="20776"/>
                  </a:cubicBezTo>
                  <a:cubicBezTo>
                    <a:pt x="73542" y="24192"/>
                    <a:pt x="52344" y="29727"/>
                    <a:pt x="31215" y="35193"/>
                  </a:cubicBezTo>
                  <a:cubicBezTo>
                    <a:pt x="6256" y="39293"/>
                    <a:pt x="-1744" y="66078"/>
                    <a:pt x="307" y="88216"/>
                  </a:cubicBezTo>
                  <a:cubicBezTo>
                    <a:pt x="3726" y="127983"/>
                    <a:pt x="170" y="175950"/>
                    <a:pt x="52686" y="177385"/>
                  </a:cubicBezTo>
                  <a:cubicBezTo>
                    <a:pt x="89748" y="178820"/>
                    <a:pt x="123459" y="168297"/>
                    <a:pt x="160452" y="163719"/>
                  </a:cubicBezTo>
                  <a:cubicBezTo>
                    <a:pt x="199976" y="158868"/>
                    <a:pt x="239910" y="163651"/>
                    <a:pt x="279570" y="163446"/>
                  </a:cubicBezTo>
                  <a:cubicBezTo>
                    <a:pt x="325521" y="164061"/>
                    <a:pt x="370993" y="157023"/>
                    <a:pt x="416876" y="154700"/>
                  </a:cubicBezTo>
                  <a:cubicBezTo>
                    <a:pt x="455784" y="152855"/>
                    <a:pt x="494487" y="157433"/>
                    <a:pt x="533327" y="159141"/>
                  </a:cubicBezTo>
                  <a:cubicBezTo>
                    <a:pt x="585706" y="158458"/>
                    <a:pt x="637264" y="164949"/>
                    <a:pt x="688754" y="173900"/>
                  </a:cubicBezTo>
                  <a:cubicBezTo>
                    <a:pt x="749338" y="180391"/>
                    <a:pt x="809581" y="186473"/>
                    <a:pt x="868661" y="202803"/>
                  </a:cubicBezTo>
                  <a:cubicBezTo>
                    <a:pt x="897107" y="210046"/>
                    <a:pt x="923775" y="213736"/>
                    <a:pt x="952495" y="222208"/>
                  </a:cubicBezTo>
                  <a:cubicBezTo>
                    <a:pt x="964119" y="226581"/>
                    <a:pt x="979778" y="235464"/>
                    <a:pt x="988394" y="225898"/>
                  </a:cubicBezTo>
                  <a:cubicBezTo>
                    <a:pt x="992770" y="228290"/>
                    <a:pt x="997488" y="230066"/>
                    <a:pt x="1002001" y="231911"/>
                  </a:cubicBezTo>
                  <a:cubicBezTo>
                    <a:pt x="1003984" y="232868"/>
                    <a:pt x="1006583" y="233209"/>
                    <a:pt x="1007882" y="231160"/>
                  </a:cubicBezTo>
                  <a:cubicBezTo>
                    <a:pt x="1009660" y="231911"/>
                    <a:pt x="1011575" y="232663"/>
                    <a:pt x="1013352" y="233688"/>
                  </a:cubicBezTo>
                  <a:cubicBezTo>
                    <a:pt x="1013831" y="234029"/>
                    <a:pt x="1014241" y="234303"/>
                    <a:pt x="1014652" y="234644"/>
                  </a:cubicBezTo>
                  <a:cubicBezTo>
                    <a:pt x="1016019" y="236284"/>
                    <a:pt x="1018276" y="235259"/>
                    <a:pt x="1018891" y="233551"/>
                  </a:cubicBezTo>
                  <a:cubicBezTo>
                    <a:pt x="1020259" y="232936"/>
                    <a:pt x="1021216" y="231433"/>
                    <a:pt x="1020669" y="229793"/>
                  </a:cubicBezTo>
                  <a:cubicBezTo>
                    <a:pt x="1022926" y="230066"/>
                    <a:pt x="1025456" y="232868"/>
                    <a:pt x="1027575" y="2312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4" name="Google Shape;2584;p27"/>
            <p:cNvSpPr/>
            <p:nvPr/>
          </p:nvSpPr>
          <p:spPr>
            <a:xfrm>
              <a:off x="-955515" y="5972451"/>
              <a:ext cx="1046209" cy="252815"/>
            </a:xfrm>
            <a:custGeom>
              <a:rect b="b" l="l" r="r" t="t"/>
              <a:pathLst>
                <a:path extrusionOk="0" h="252815" w="1046209">
                  <a:moveTo>
                    <a:pt x="24937" y="256247"/>
                  </a:moveTo>
                  <a:cubicBezTo>
                    <a:pt x="40254" y="244289"/>
                    <a:pt x="56255" y="233288"/>
                    <a:pt x="72255" y="222355"/>
                  </a:cubicBezTo>
                  <a:cubicBezTo>
                    <a:pt x="129284" y="183408"/>
                    <a:pt x="190894" y="151567"/>
                    <a:pt x="255171" y="126286"/>
                  </a:cubicBezTo>
                  <a:cubicBezTo>
                    <a:pt x="408205" y="64380"/>
                    <a:pt x="571154" y="31514"/>
                    <a:pt x="736291" y="29122"/>
                  </a:cubicBezTo>
                  <a:cubicBezTo>
                    <a:pt x="837288" y="26936"/>
                    <a:pt x="939310" y="25638"/>
                    <a:pt x="1039076" y="43403"/>
                  </a:cubicBezTo>
                  <a:cubicBezTo>
                    <a:pt x="1039076" y="43335"/>
                    <a:pt x="1039076" y="43335"/>
                    <a:pt x="1039076" y="43335"/>
                  </a:cubicBezTo>
                  <a:cubicBezTo>
                    <a:pt x="1045914" y="43608"/>
                    <a:pt x="1050974" y="35204"/>
                    <a:pt x="1047145" y="29327"/>
                  </a:cubicBezTo>
                  <a:cubicBezTo>
                    <a:pt x="1042837" y="22768"/>
                    <a:pt x="1034837" y="20376"/>
                    <a:pt x="1027657" y="18190"/>
                  </a:cubicBezTo>
                  <a:cubicBezTo>
                    <a:pt x="944986" y="-874"/>
                    <a:pt x="859238" y="834"/>
                    <a:pt x="774857" y="83"/>
                  </a:cubicBezTo>
                  <a:cubicBezTo>
                    <a:pt x="569718" y="-2104"/>
                    <a:pt x="365399" y="39098"/>
                    <a:pt x="179201" y="125876"/>
                  </a:cubicBezTo>
                  <a:cubicBezTo>
                    <a:pt x="138857" y="144598"/>
                    <a:pt x="100291" y="167009"/>
                    <a:pt x="63161" y="191471"/>
                  </a:cubicBezTo>
                  <a:cubicBezTo>
                    <a:pt x="43741" y="204180"/>
                    <a:pt x="24458" y="217368"/>
                    <a:pt x="5995" y="231580"/>
                  </a:cubicBezTo>
                  <a:cubicBezTo>
                    <a:pt x="-706" y="236773"/>
                    <a:pt x="-2005" y="246680"/>
                    <a:pt x="3192" y="253377"/>
                  </a:cubicBezTo>
                  <a:cubicBezTo>
                    <a:pt x="8389" y="260073"/>
                    <a:pt x="18372" y="261371"/>
                    <a:pt x="24937" y="2562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5" name="Google Shape;2585;p27"/>
            <p:cNvSpPr/>
            <p:nvPr/>
          </p:nvSpPr>
          <p:spPr>
            <a:xfrm>
              <a:off x="967888" y="6419129"/>
              <a:ext cx="471820" cy="1134254"/>
            </a:xfrm>
            <a:custGeom>
              <a:rect b="b" l="l" r="r" t="t"/>
              <a:pathLst>
                <a:path extrusionOk="0" h="1134254" w="471820">
                  <a:moveTo>
                    <a:pt x="447642" y="936170"/>
                  </a:moveTo>
                  <a:cubicBezTo>
                    <a:pt x="433829" y="888682"/>
                    <a:pt x="421179" y="840783"/>
                    <a:pt x="407297" y="793295"/>
                  </a:cubicBezTo>
                  <a:cubicBezTo>
                    <a:pt x="347534" y="606963"/>
                    <a:pt x="291189" y="416599"/>
                    <a:pt x="186841" y="249263"/>
                  </a:cubicBezTo>
                  <a:cubicBezTo>
                    <a:pt x="160789" y="208334"/>
                    <a:pt x="135146" y="167268"/>
                    <a:pt x="110735" y="125383"/>
                  </a:cubicBezTo>
                  <a:cubicBezTo>
                    <a:pt x="83861" y="81311"/>
                    <a:pt x="56920" y="34506"/>
                    <a:pt x="18217" y="0"/>
                  </a:cubicBezTo>
                  <a:cubicBezTo>
                    <a:pt x="18217" y="68"/>
                    <a:pt x="18217" y="68"/>
                    <a:pt x="18217" y="68"/>
                  </a:cubicBezTo>
                  <a:cubicBezTo>
                    <a:pt x="10011" y="820"/>
                    <a:pt x="10969" y="8063"/>
                    <a:pt x="15824" y="17697"/>
                  </a:cubicBezTo>
                  <a:cubicBezTo>
                    <a:pt x="12336" y="12231"/>
                    <a:pt x="8712" y="6833"/>
                    <a:pt x="4815" y="1640"/>
                  </a:cubicBezTo>
                  <a:cubicBezTo>
                    <a:pt x="4746" y="1640"/>
                    <a:pt x="4746" y="1708"/>
                    <a:pt x="4746" y="1708"/>
                  </a:cubicBezTo>
                  <a:cubicBezTo>
                    <a:pt x="3173" y="1093"/>
                    <a:pt x="1327" y="1435"/>
                    <a:pt x="507" y="3211"/>
                  </a:cubicBezTo>
                  <a:cubicBezTo>
                    <a:pt x="-1477" y="8609"/>
                    <a:pt x="2900" y="14076"/>
                    <a:pt x="4404" y="19269"/>
                  </a:cubicBezTo>
                  <a:cubicBezTo>
                    <a:pt x="12336" y="37512"/>
                    <a:pt x="20405" y="55688"/>
                    <a:pt x="28132" y="74068"/>
                  </a:cubicBezTo>
                  <a:cubicBezTo>
                    <a:pt x="82699" y="210110"/>
                    <a:pt x="142736" y="344649"/>
                    <a:pt x="183217" y="485884"/>
                  </a:cubicBezTo>
                  <a:cubicBezTo>
                    <a:pt x="214398" y="595620"/>
                    <a:pt x="230878" y="709592"/>
                    <a:pt x="243186" y="823018"/>
                  </a:cubicBezTo>
                  <a:cubicBezTo>
                    <a:pt x="254674" y="919703"/>
                    <a:pt x="270196" y="1015978"/>
                    <a:pt x="278880" y="1113004"/>
                  </a:cubicBezTo>
                  <a:cubicBezTo>
                    <a:pt x="280863" y="1124689"/>
                    <a:pt x="291462" y="1127968"/>
                    <a:pt x="299736" y="1124962"/>
                  </a:cubicBezTo>
                  <a:cubicBezTo>
                    <a:pt x="299599" y="1129881"/>
                    <a:pt x="301514" y="1134869"/>
                    <a:pt x="306096" y="1137944"/>
                  </a:cubicBezTo>
                  <a:cubicBezTo>
                    <a:pt x="343021" y="1151883"/>
                    <a:pt x="477045" y="1107060"/>
                    <a:pt x="477592" y="1059571"/>
                  </a:cubicBezTo>
                  <a:cubicBezTo>
                    <a:pt x="481079" y="1040439"/>
                    <a:pt x="471575" y="1022264"/>
                    <a:pt x="467061" y="1004020"/>
                  </a:cubicBezTo>
                  <a:cubicBezTo>
                    <a:pt x="460292" y="981472"/>
                    <a:pt x="454001" y="958855"/>
                    <a:pt x="447642" y="936170"/>
                  </a:cubicBezTo>
                  <a:close/>
                  <a:moveTo>
                    <a:pt x="309788" y="1110339"/>
                  </a:moveTo>
                  <a:cubicBezTo>
                    <a:pt x="309788" y="1110339"/>
                    <a:pt x="309788" y="1110339"/>
                    <a:pt x="309788" y="1110339"/>
                  </a:cubicBezTo>
                  <a:cubicBezTo>
                    <a:pt x="309788" y="1110339"/>
                    <a:pt x="309856" y="1110339"/>
                    <a:pt x="309856" y="1110339"/>
                  </a:cubicBezTo>
                  <a:cubicBezTo>
                    <a:pt x="309856" y="1110339"/>
                    <a:pt x="309788" y="1110339"/>
                    <a:pt x="309788" y="11103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6" name="Google Shape;2586;p27"/>
            <p:cNvSpPr/>
            <p:nvPr/>
          </p:nvSpPr>
          <p:spPr>
            <a:xfrm>
              <a:off x="741840" y="6163220"/>
              <a:ext cx="984667" cy="990764"/>
            </a:xfrm>
            <a:custGeom>
              <a:rect b="b" l="l" r="r" t="t"/>
              <a:pathLst>
                <a:path extrusionOk="0" h="990764" w="984667">
                  <a:moveTo>
                    <a:pt x="878214" y="762019"/>
                  </a:moveTo>
                  <a:cubicBezTo>
                    <a:pt x="856400" y="723140"/>
                    <a:pt x="831100" y="686242"/>
                    <a:pt x="805184" y="650028"/>
                  </a:cubicBezTo>
                  <a:cubicBezTo>
                    <a:pt x="768396" y="598850"/>
                    <a:pt x="733864" y="545895"/>
                    <a:pt x="692563" y="498202"/>
                  </a:cubicBezTo>
                  <a:cubicBezTo>
                    <a:pt x="613858" y="408623"/>
                    <a:pt x="534811" y="318361"/>
                    <a:pt x="442908" y="241833"/>
                  </a:cubicBezTo>
                  <a:cubicBezTo>
                    <a:pt x="402564" y="208352"/>
                    <a:pt x="358528" y="179859"/>
                    <a:pt x="316543" y="148565"/>
                  </a:cubicBezTo>
                  <a:cubicBezTo>
                    <a:pt x="265053" y="108729"/>
                    <a:pt x="209665" y="74291"/>
                    <a:pt x="149901" y="48327"/>
                  </a:cubicBezTo>
                  <a:cubicBezTo>
                    <a:pt x="117079" y="33909"/>
                    <a:pt x="83505" y="23455"/>
                    <a:pt x="49315" y="11976"/>
                  </a:cubicBezTo>
                  <a:cubicBezTo>
                    <a:pt x="40562" y="10951"/>
                    <a:pt x="-2107" y="-11119"/>
                    <a:pt x="81" y="7330"/>
                  </a:cubicBezTo>
                  <a:cubicBezTo>
                    <a:pt x="2885" y="15939"/>
                    <a:pt x="13005" y="18330"/>
                    <a:pt x="20253" y="22362"/>
                  </a:cubicBezTo>
                  <a:cubicBezTo>
                    <a:pt x="45417" y="33773"/>
                    <a:pt x="71470" y="42929"/>
                    <a:pt x="97112" y="53178"/>
                  </a:cubicBezTo>
                  <a:cubicBezTo>
                    <a:pt x="134037" y="67459"/>
                    <a:pt x="169458" y="85156"/>
                    <a:pt x="203716" y="104903"/>
                  </a:cubicBezTo>
                  <a:cubicBezTo>
                    <a:pt x="255411" y="134147"/>
                    <a:pt x="300610" y="173095"/>
                    <a:pt x="349091" y="207122"/>
                  </a:cubicBezTo>
                  <a:cubicBezTo>
                    <a:pt x="430805" y="263357"/>
                    <a:pt x="502741" y="332300"/>
                    <a:pt x="569411" y="405480"/>
                  </a:cubicBezTo>
                  <a:cubicBezTo>
                    <a:pt x="613242" y="454813"/>
                    <a:pt x="659193" y="502643"/>
                    <a:pt x="699606" y="554915"/>
                  </a:cubicBezTo>
                  <a:cubicBezTo>
                    <a:pt x="738377" y="606844"/>
                    <a:pt x="774823" y="660482"/>
                    <a:pt x="812090" y="713505"/>
                  </a:cubicBezTo>
                  <a:cubicBezTo>
                    <a:pt x="868093" y="800146"/>
                    <a:pt x="914455" y="892800"/>
                    <a:pt x="960611" y="984838"/>
                  </a:cubicBezTo>
                  <a:cubicBezTo>
                    <a:pt x="970389" y="1001715"/>
                    <a:pt x="995485" y="987981"/>
                    <a:pt x="988237" y="970968"/>
                  </a:cubicBezTo>
                  <a:cubicBezTo>
                    <a:pt x="954662" y="899769"/>
                    <a:pt x="916164" y="830962"/>
                    <a:pt x="878214" y="7620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7" name="Google Shape;2587;p27"/>
            <p:cNvSpPr/>
            <p:nvPr/>
          </p:nvSpPr>
          <p:spPr>
            <a:xfrm>
              <a:off x="-925385" y="5901689"/>
              <a:ext cx="75217" cy="81994"/>
            </a:xfrm>
            <a:custGeom>
              <a:rect b="b" l="l" r="r" t="t"/>
              <a:pathLst>
                <a:path extrusionOk="0" h="81994" w="75217">
                  <a:moveTo>
                    <a:pt x="29543" y="8324"/>
                  </a:moveTo>
                  <a:cubicBezTo>
                    <a:pt x="9303" y="5933"/>
                    <a:pt x="-1364" y="29780"/>
                    <a:pt x="140" y="46998"/>
                  </a:cubicBezTo>
                  <a:cubicBezTo>
                    <a:pt x="619" y="67019"/>
                    <a:pt x="17235" y="85262"/>
                    <a:pt x="37544" y="85741"/>
                  </a:cubicBezTo>
                  <a:cubicBezTo>
                    <a:pt x="75221" y="86834"/>
                    <a:pt x="94162" y="33948"/>
                    <a:pt x="66879" y="9076"/>
                  </a:cubicBezTo>
                  <a:cubicBezTo>
                    <a:pt x="57237" y="467"/>
                    <a:pt x="36997" y="-5751"/>
                    <a:pt x="29543" y="8324"/>
                  </a:cubicBezTo>
                  <a:close/>
                  <a:moveTo>
                    <a:pt x="45613" y="32239"/>
                  </a:moveTo>
                  <a:cubicBezTo>
                    <a:pt x="41920" y="30326"/>
                    <a:pt x="37475" y="29575"/>
                    <a:pt x="34056" y="27388"/>
                  </a:cubicBezTo>
                  <a:cubicBezTo>
                    <a:pt x="37475" y="29575"/>
                    <a:pt x="41920" y="30326"/>
                    <a:pt x="45613" y="3223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8" name="Google Shape;2588;p27"/>
            <p:cNvSpPr/>
            <p:nvPr/>
          </p:nvSpPr>
          <p:spPr>
            <a:xfrm>
              <a:off x="161898" y="4754724"/>
              <a:ext cx="348736" cy="1079591"/>
            </a:xfrm>
            <a:custGeom>
              <a:rect b="b" l="l" r="r" t="t"/>
              <a:pathLst>
                <a:path extrusionOk="0" h="1079591" w="348736">
                  <a:moveTo>
                    <a:pt x="301375" y="1068717"/>
                  </a:moveTo>
                  <a:cubicBezTo>
                    <a:pt x="287221" y="863048"/>
                    <a:pt x="245509" y="659497"/>
                    <a:pt x="178702" y="464556"/>
                  </a:cubicBezTo>
                  <a:cubicBezTo>
                    <a:pt x="149025" y="373679"/>
                    <a:pt x="121195" y="283348"/>
                    <a:pt x="80030" y="197186"/>
                  </a:cubicBezTo>
                  <a:cubicBezTo>
                    <a:pt x="65397" y="165618"/>
                    <a:pt x="48918" y="137535"/>
                    <a:pt x="29840" y="109110"/>
                  </a:cubicBezTo>
                  <a:cubicBezTo>
                    <a:pt x="23891" y="97221"/>
                    <a:pt x="-1615" y="73990"/>
                    <a:pt x="10283" y="62442"/>
                  </a:cubicBezTo>
                  <a:cubicBezTo>
                    <a:pt x="2966" y="60187"/>
                    <a:pt x="-1684" y="51236"/>
                    <a:pt x="573" y="43788"/>
                  </a:cubicBezTo>
                  <a:cubicBezTo>
                    <a:pt x="2966" y="35042"/>
                    <a:pt x="12266" y="32172"/>
                    <a:pt x="19583" y="28619"/>
                  </a:cubicBezTo>
                  <a:cubicBezTo>
                    <a:pt x="35994" y="21172"/>
                    <a:pt x="53157" y="15500"/>
                    <a:pt x="70662" y="11469"/>
                  </a:cubicBezTo>
                  <a:cubicBezTo>
                    <a:pt x="103758" y="4773"/>
                    <a:pt x="180822" y="-13129"/>
                    <a:pt x="204413" y="16662"/>
                  </a:cubicBezTo>
                  <a:cubicBezTo>
                    <a:pt x="237851" y="93258"/>
                    <a:pt x="267391" y="172588"/>
                    <a:pt x="287016" y="253967"/>
                  </a:cubicBezTo>
                  <a:cubicBezTo>
                    <a:pt x="308487" y="355845"/>
                    <a:pt x="324419" y="459021"/>
                    <a:pt x="336591" y="562471"/>
                  </a:cubicBezTo>
                  <a:cubicBezTo>
                    <a:pt x="351840" y="691953"/>
                    <a:pt x="352455" y="822666"/>
                    <a:pt x="350130" y="952900"/>
                  </a:cubicBezTo>
                  <a:cubicBezTo>
                    <a:pt x="346506" y="980846"/>
                    <a:pt x="352250" y="1081768"/>
                    <a:pt x="317718" y="1082246"/>
                  </a:cubicBezTo>
                  <a:cubicBezTo>
                    <a:pt x="309581" y="1082246"/>
                    <a:pt x="303495" y="1076097"/>
                    <a:pt x="301375" y="1068717"/>
                  </a:cubicBezTo>
                  <a:close/>
                  <a:moveTo>
                    <a:pt x="22523" y="62032"/>
                  </a:moveTo>
                  <a:cubicBezTo>
                    <a:pt x="24916" y="63467"/>
                    <a:pt x="26899" y="65448"/>
                    <a:pt x="28746" y="67635"/>
                  </a:cubicBezTo>
                  <a:cubicBezTo>
                    <a:pt x="127554" y="186390"/>
                    <a:pt x="167078" y="339651"/>
                    <a:pt x="216038" y="483073"/>
                  </a:cubicBezTo>
                  <a:cubicBezTo>
                    <a:pt x="265339" y="628066"/>
                    <a:pt x="299051" y="778252"/>
                    <a:pt x="319086" y="930010"/>
                  </a:cubicBezTo>
                  <a:cubicBezTo>
                    <a:pt x="324009" y="737733"/>
                    <a:pt x="309855" y="545457"/>
                    <a:pt x="274502" y="356323"/>
                  </a:cubicBezTo>
                  <a:cubicBezTo>
                    <a:pt x="258706" y="244743"/>
                    <a:pt x="222328" y="138013"/>
                    <a:pt x="178497" y="34701"/>
                  </a:cubicBezTo>
                  <a:cubicBezTo>
                    <a:pt x="167967" y="33061"/>
                    <a:pt x="157299" y="32309"/>
                    <a:pt x="146632" y="32309"/>
                  </a:cubicBezTo>
                  <a:cubicBezTo>
                    <a:pt x="103963" y="32309"/>
                    <a:pt x="60816" y="44540"/>
                    <a:pt x="22523" y="620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9" name="Google Shape;2589;p27"/>
            <p:cNvSpPr/>
            <p:nvPr/>
          </p:nvSpPr>
          <p:spPr>
            <a:xfrm>
              <a:off x="168254" y="4796459"/>
              <a:ext cx="6837" cy="6832"/>
            </a:xfrm>
            <a:custGeom>
              <a:rect b="b" l="l" r="r" t="t"/>
              <a:pathLst>
                <a:path extrusionOk="0" h="6832" w="6837">
                  <a:moveTo>
                    <a:pt x="29" y="7382"/>
                  </a:moveTo>
                  <a:cubicBezTo>
                    <a:pt x="-313" y="4512"/>
                    <a:pt x="2422" y="-3004"/>
                    <a:pt x="5636" y="1301"/>
                  </a:cubicBezTo>
                  <a:cubicBezTo>
                    <a:pt x="6730" y="3897"/>
                    <a:pt x="8235" y="6221"/>
                    <a:pt x="7414" y="8817"/>
                  </a:cubicBezTo>
                  <a:cubicBezTo>
                    <a:pt x="6799" y="10389"/>
                    <a:pt x="5431" y="11072"/>
                    <a:pt x="3995" y="11072"/>
                  </a:cubicBezTo>
                  <a:cubicBezTo>
                    <a:pt x="2012" y="11140"/>
                    <a:pt x="-39" y="9774"/>
                    <a:pt x="29" y="73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0" name="Google Shape;2590;p27"/>
            <p:cNvSpPr/>
            <p:nvPr/>
          </p:nvSpPr>
          <p:spPr>
            <a:xfrm>
              <a:off x="162266" y="4791030"/>
              <a:ext cx="20513" cy="20498"/>
            </a:xfrm>
            <a:custGeom>
              <a:rect b="b" l="l" r="r" t="t"/>
              <a:pathLst>
                <a:path extrusionOk="0" h="20498" w="20513">
                  <a:moveTo>
                    <a:pt x="0" y="11787"/>
                  </a:moveTo>
                  <a:cubicBezTo>
                    <a:pt x="205" y="-3929"/>
                    <a:pt x="23933" y="-3929"/>
                    <a:pt x="24070" y="11787"/>
                  </a:cubicBezTo>
                  <a:cubicBezTo>
                    <a:pt x="24001" y="19644"/>
                    <a:pt x="18052" y="23539"/>
                    <a:pt x="12035" y="23608"/>
                  </a:cubicBezTo>
                  <a:cubicBezTo>
                    <a:pt x="6086" y="23608"/>
                    <a:pt x="68" y="19644"/>
                    <a:pt x="0" y="117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1" name="Google Shape;2591;p27"/>
            <p:cNvSpPr/>
            <p:nvPr/>
          </p:nvSpPr>
          <p:spPr>
            <a:xfrm>
              <a:off x="530898" y="4418151"/>
              <a:ext cx="232491" cy="1038594"/>
            </a:xfrm>
            <a:custGeom>
              <a:rect b="b" l="l" r="r" t="t"/>
              <a:pathLst>
                <a:path extrusionOk="0" h="1038594" w="232491">
                  <a:moveTo>
                    <a:pt x="95803" y="1041098"/>
                  </a:moveTo>
                  <a:cubicBezTo>
                    <a:pt x="83085" y="1029619"/>
                    <a:pt x="94094" y="1010009"/>
                    <a:pt x="93068" y="995318"/>
                  </a:cubicBezTo>
                  <a:cubicBezTo>
                    <a:pt x="94299" y="974614"/>
                    <a:pt x="94026" y="953911"/>
                    <a:pt x="93889" y="933139"/>
                  </a:cubicBezTo>
                  <a:cubicBezTo>
                    <a:pt x="91495" y="823813"/>
                    <a:pt x="92248" y="714487"/>
                    <a:pt x="89649" y="605162"/>
                  </a:cubicBezTo>
                  <a:cubicBezTo>
                    <a:pt x="88213" y="497271"/>
                    <a:pt x="75084" y="390542"/>
                    <a:pt x="61545" y="283539"/>
                  </a:cubicBezTo>
                  <a:cubicBezTo>
                    <a:pt x="53682" y="202570"/>
                    <a:pt x="28107" y="125427"/>
                    <a:pt x="5064" y="47942"/>
                  </a:cubicBezTo>
                  <a:cubicBezTo>
                    <a:pt x="2533" y="38308"/>
                    <a:pt x="-1022" y="28400"/>
                    <a:pt x="277" y="18288"/>
                  </a:cubicBezTo>
                  <a:cubicBezTo>
                    <a:pt x="6158" y="5510"/>
                    <a:pt x="14705" y="27785"/>
                    <a:pt x="17303" y="32637"/>
                  </a:cubicBezTo>
                  <a:cubicBezTo>
                    <a:pt x="57716" y="130141"/>
                    <a:pt x="84863" y="232498"/>
                    <a:pt x="95051" y="337587"/>
                  </a:cubicBezTo>
                  <a:cubicBezTo>
                    <a:pt x="128420" y="537995"/>
                    <a:pt x="120010" y="741887"/>
                    <a:pt x="125275" y="944208"/>
                  </a:cubicBezTo>
                  <a:cubicBezTo>
                    <a:pt x="182919" y="738676"/>
                    <a:pt x="201860" y="524671"/>
                    <a:pt x="201313" y="312032"/>
                  </a:cubicBezTo>
                  <a:cubicBezTo>
                    <a:pt x="200903" y="226758"/>
                    <a:pt x="204527" y="140527"/>
                    <a:pt x="180457" y="58533"/>
                  </a:cubicBezTo>
                  <a:cubicBezTo>
                    <a:pt x="177996" y="47669"/>
                    <a:pt x="170337" y="40426"/>
                    <a:pt x="158986" y="39674"/>
                  </a:cubicBezTo>
                  <a:cubicBezTo>
                    <a:pt x="129173" y="34071"/>
                    <a:pt x="102915" y="30860"/>
                    <a:pt x="73854" y="31748"/>
                  </a:cubicBezTo>
                  <a:cubicBezTo>
                    <a:pt x="61887" y="34140"/>
                    <a:pt x="48211" y="34550"/>
                    <a:pt x="45544" y="19586"/>
                  </a:cubicBezTo>
                  <a:cubicBezTo>
                    <a:pt x="44382" y="10908"/>
                    <a:pt x="50536" y="3255"/>
                    <a:pt x="59015" y="1820"/>
                  </a:cubicBezTo>
                  <a:cubicBezTo>
                    <a:pt x="80144" y="-1596"/>
                    <a:pt x="101684" y="522"/>
                    <a:pt x="122882" y="2299"/>
                  </a:cubicBezTo>
                  <a:cubicBezTo>
                    <a:pt x="204732" y="8927"/>
                    <a:pt x="209861" y="26692"/>
                    <a:pt x="222785" y="103698"/>
                  </a:cubicBezTo>
                  <a:cubicBezTo>
                    <a:pt x="238033" y="199837"/>
                    <a:pt x="232084" y="297820"/>
                    <a:pt x="231811" y="394710"/>
                  </a:cubicBezTo>
                  <a:cubicBezTo>
                    <a:pt x="229007" y="503625"/>
                    <a:pt x="222169" y="612746"/>
                    <a:pt x="205006" y="720295"/>
                  </a:cubicBezTo>
                  <a:cubicBezTo>
                    <a:pt x="198099" y="756578"/>
                    <a:pt x="154131" y="1044378"/>
                    <a:pt x="105035" y="1044378"/>
                  </a:cubicBezTo>
                  <a:cubicBezTo>
                    <a:pt x="102026" y="1044583"/>
                    <a:pt x="98949" y="1043421"/>
                    <a:pt x="95803" y="10410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2" name="Google Shape;2592;p27"/>
            <p:cNvSpPr/>
            <p:nvPr/>
          </p:nvSpPr>
          <p:spPr>
            <a:xfrm>
              <a:off x="557767" y="4429987"/>
              <a:ext cx="27351" cy="20498"/>
            </a:xfrm>
            <a:custGeom>
              <a:rect b="b" l="l" r="r" t="t"/>
              <a:pathLst>
                <a:path extrusionOk="0" h="20498" w="27351">
                  <a:moveTo>
                    <a:pt x="144" y="16086"/>
                  </a:moveTo>
                  <a:cubicBezTo>
                    <a:pt x="-1702" y="6179"/>
                    <a:pt x="14709" y="-7624"/>
                    <a:pt x="20384" y="5154"/>
                  </a:cubicBezTo>
                  <a:cubicBezTo>
                    <a:pt x="24214" y="5427"/>
                    <a:pt x="30026" y="7682"/>
                    <a:pt x="28863" y="12465"/>
                  </a:cubicBezTo>
                  <a:cubicBezTo>
                    <a:pt x="27428" y="16906"/>
                    <a:pt x="21889" y="17385"/>
                    <a:pt x="18265" y="19366"/>
                  </a:cubicBezTo>
                  <a:cubicBezTo>
                    <a:pt x="15393" y="21826"/>
                    <a:pt x="11700" y="23398"/>
                    <a:pt x="8418" y="23398"/>
                  </a:cubicBezTo>
                  <a:cubicBezTo>
                    <a:pt x="4589" y="23329"/>
                    <a:pt x="1238" y="21279"/>
                    <a:pt x="144" y="160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3" name="Google Shape;2593;p27"/>
            <p:cNvSpPr/>
            <p:nvPr/>
          </p:nvSpPr>
          <p:spPr>
            <a:xfrm>
              <a:off x="533514" y="4418891"/>
              <a:ext cx="61541" cy="27331"/>
            </a:xfrm>
            <a:custGeom>
              <a:rect b="b" l="l" r="r" t="t"/>
              <a:pathLst>
                <a:path extrusionOk="0" h="27331" w="61541">
                  <a:moveTo>
                    <a:pt x="5319" y="33673"/>
                  </a:moveTo>
                  <a:cubicBezTo>
                    <a:pt x="5251" y="33673"/>
                    <a:pt x="5182" y="33673"/>
                    <a:pt x="5182" y="33673"/>
                  </a:cubicBezTo>
                  <a:cubicBezTo>
                    <a:pt x="2379" y="33536"/>
                    <a:pt x="-425" y="31145"/>
                    <a:pt x="54" y="27797"/>
                  </a:cubicBezTo>
                  <a:cubicBezTo>
                    <a:pt x="1353" y="20622"/>
                    <a:pt x="9695" y="17479"/>
                    <a:pt x="15576" y="14678"/>
                  </a:cubicBezTo>
                  <a:cubicBezTo>
                    <a:pt x="18243" y="4223"/>
                    <a:pt x="30551" y="3198"/>
                    <a:pt x="39440" y="1354"/>
                  </a:cubicBezTo>
                  <a:cubicBezTo>
                    <a:pt x="47441" y="-150"/>
                    <a:pt x="56877" y="-1790"/>
                    <a:pt x="63168" y="4770"/>
                  </a:cubicBezTo>
                  <a:cubicBezTo>
                    <a:pt x="73288" y="14951"/>
                    <a:pt x="63100" y="31145"/>
                    <a:pt x="49629" y="29095"/>
                  </a:cubicBezTo>
                  <a:cubicBezTo>
                    <a:pt x="44295" y="30052"/>
                    <a:pt x="39030" y="31555"/>
                    <a:pt x="33765" y="32990"/>
                  </a:cubicBezTo>
                  <a:cubicBezTo>
                    <a:pt x="30619" y="33946"/>
                    <a:pt x="27406" y="33673"/>
                    <a:pt x="24534" y="32511"/>
                  </a:cubicBezTo>
                  <a:cubicBezTo>
                    <a:pt x="19474" y="33195"/>
                    <a:pt x="14413" y="33741"/>
                    <a:pt x="9285" y="33741"/>
                  </a:cubicBezTo>
                  <a:cubicBezTo>
                    <a:pt x="7986" y="33810"/>
                    <a:pt x="6618" y="33741"/>
                    <a:pt x="5319" y="336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4" name="Google Shape;2594;p27"/>
            <p:cNvSpPr/>
            <p:nvPr/>
          </p:nvSpPr>
          <p:spPr>
            <a:xfrm>
              <a:off x="655533" y="4700674"/>
              <a:ext cx="731662" cy="1100090"/>
            </a:xfrm>
            <a:custGeom>
              <a:rect b="b" l="l" r="r" t="t"/>
              <a:pathLst>
                <a:path extrusionOk="0" h="1100090" w="731662">
                  <a:moveTo>
                    <a:pt x="298" y="1096938"/>
                  </a:moveTo>
                  <a:cubicBezTo>
                    <a:pt x="-1548" y="1083204"/>
                    <a:pt x="5632" y="1070154"/>
                    <a:pt x="9393" y="1057308"/>
                  </a:cubicBezTo>
                  <a:cubicBezTo>
                    <a:pt x="20675" y="1024783"/>
                    <a:pt x="34009" y="993011"/>
                    <a:pt x="45976" y="960828"/>
                  </a:cubicBezTo>
                  <a:cubicBezTo>
                    <a:pt x="73806" y="886965"/>
                    <a:pt x="93363" y="811393"/>
                    <a:pt x="130561" y="741630"/>
                  </a:cubicBezTo>
                  <a:cubicBezTo>
                    <a:pt x="172957" y="663189"/>
                    <a:pt x="212275" y="582902"/>
                    <a:pt x="259799" y="507399"/>
                  </a:cubicBezTo>
                  <a:cubicBezTo>
                    <a:pt x="364420" y="355437"/>
                    <a:pt x="483196" y="212288"/>
                    <a:pt x="618041" y="86085"/>
                  </a:cubicBezTo>
                  <a:cubicBezTo>
                    <a:pt x="640059" y="65723"/>
                    <a:pt x="661530" y="44815"/>
                    <a:pt x="683753" y="24726"/>
                  </a:cubicBezTo>
                  <a:cubicBezTo>
                    <a:pt x="696814" y="15365"/>
                    <a:pt x="711311" y="-10053"/>
                    <a:pt x="728611" y="4296"/>
                  </a:cubicBezTo>
                  <a:cubicBezTo>
                    <a:pt x="744475" y="23975"/>
                    <a:pt x="712336" y="37640"/>
                    <a:pt x="701395" y="50418"/>
                  </a:cubicBezTo>
                  <a:cubicBezTo>
                    <a:pt x="675206" y="74264"/>
                    <a:pt x="649700" y="98726"/>
                    <a:pt x="623579" y="122641"/>
                  </a:cubicBezTo>
                  <a:cubicBezTo>
                    <a:pt x="496940" y="243651"/>
                    <a:pt x="384114" y="378873"/>
                    <a:pt x="284006" y="522432"/>
                  </a:cubicBezTo>
                  <a:cubicBezTo>
                    <a:pt x="244482" y="582697"/>
                    <a:pt x="213233" y="647746"/>
                    <a:pt x="177538" y="710267"/>
                  </a:cubicBezTo>
                  <a:cubicBezTo>
                    <a:pt x="133228" y="785497"/>
                    <a:pt x="104919" y="866329"/>
                    <a:pt x="75926" y="947572"/>
                  </a:cubicBezTo>
                  <a:cubicBezTo>
                    <a:pt x="58968" y="990072"/>
                    <a:pt x="40369" y="1032026"/>
                    <a:pt x="22727" y="1074322"/>
                  </a:cubicBezTo>
                  <a:cubicBezTo>
                    <a:pt x="18966" y="1082931"/>
                    <a:pt x="15547" y="1091745"/>
                    <a:pt x="10692" y="1099740"/>
                  </a:cubicBezTo>
                  <a:cubicBezTo>
                    <a:pt x="9598" y="1101106"/>
                    <a:pt x="7957" y="1101926"/>
                    <a:pt x="6247" y="1101995"/>
                  </a:cubicBezTo>
                  <a:cubicBezTo>
                    <a:pt x="6179" y="1101995"/>
                    <a:pt x="6110" y="1101995"/>
                    <a:pt x="6042" y="1101995"/>
                  </a:cubicBezTo>
                  <a:cubicBezTo>
                    <a:pt x="3102" y="1101926"/>
                    <a:pt x="777" y="1099740"/>
                    <a:pt x="298" y="10969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5" name="Google Shape;2595;p27"/>
            <p:cNvSpPr/>
            <p:nvPr/>
          </p:nvSpPr>
          <p:spPr>
            <a:xfrm>
              <a:off x="773597" y="5439085"/>
              <a:ext cx="1141941" cy="437302"/>
            </a:xfrm>
            <a:custGeom>
              <a:rect b="b" l="l" r="r" t="t"/>
              <a:pathLst>
                <a:path extrusionOk="0" h="437302" w="1141941">
                  <a:moveTo>
                    <a:pt x="189" y="438130"/>
                  </a:moveTo>
                  <a:cubicBezTo>
                    <a:pt x="8189" y="420160"/>
                    <a:pt x="27335" y="407997"/>
                    <a:pt x="40874" y="394741"/>
                  </a:cubicBezTo>
                  <a:cubicBezTo>
                    <a:pt x="78552" y="363174"/>
                    <a:pt x="116297" y="331401"/>
                    <a:pt x="156231" y="302703"/>
                  </a:cubicBezTo>
                  <a:cubicBezTo>
                    <a:pt x="313299" y="179165"/>
                    <a:pt x="504010" y="98400"/>
                    <a:pt x="698824" y="63416"/>
                  </a:cubicBezTo>
                  <a:cubicBezTo>
                    <a:pt x="818078" y="36563"/>
                    <a:pt x="939521" y="23239"/>
                    <a:pt x="1060758" y="9027"/>
                  </a:cubicBezTo>
                  <a:cubicBezTo>
                    <a:pt x="1084007" y="5952"/>
                    <a:pt x="1107530" y="3902"/>
                    <a:pt x="1130710" y="212"/>
                  </a:cubicBezTo>
                  <a:cubicBezTo>
                    <a:pt x="1139121" y="-1291"/>
                    <a:pt x="1147258" y="5405"/>
                    <a:pt x="1148421" y="13605"/>
                  </a:cubicBezTo>
                  <a:cubicBezTo>
                    <a:pt x="1149378" y="38545"/>
                    <a:pt x="1115599" y="31438"/>
                    <a:pt x="1099256" y="35811"/>
                  </a:cubicBezTo>
                  <a:cubicBezTo>
                    <a:pt x="1062057" y="40184"/>
                    <a:pt x="1024859" y="44626"/>
                    <a:pt x="987660" y="49135"/>
                  </a:cubicBezTo>
                  <a:cubicBezTo>
                    <a:pt x="869500" y="60956"/>
                    <a:pt x="751477" y="81797"/>
                    <a:pt x="636052" y="107830"/>
                  </a:cubicBezTo>
                  <a:cubicBezTo>
                    <a:pt x="480830" y="143019"/>
                    <a:pt x="331352" y="207794"/>
                    <a:pt x="202729" y="301678"/>
                  </a:cubicBezTo>
                  <a:cubicBezTo>
                    <a:pt x="138179" y="344452"/>
                    <a:pt x="78415" y="393921"/>
                    <a:pt x="15437" y="438745"/>
                  </a:cubicBezTo>
                  <a:cubicBezTo>
                    <a:pt x="12224" y="440590"/>
                    <a:pt x="9351" y="443186"/>
                    <a:pt x="5522" y="443460"/>
                  </a:cubicBezTo>
                  <a:cubicBezTo>
                    <a:pt x="5180" y="443596"/>
                    <a:pt x="4770" y="443596"/>
                    <a:pt x="4428" y="443596"/>
                  </a:cubicBezTo>
                  <a:cubicBezTo>
                    <a:pt x="1693" y="443665"/>
                    <a:pt x="-700" y="440932"/>
                    <a:pt x="189" y="4381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6" name="Google Shape;2596;p27"/>
            <p:cNvSpPr/>
            <p:nvPr/>
          </p:nvSpPr>
          <p:spPr>
            <a:xfrm>
              <a:off x="946650" y="4735376"/>
              <a:ext cx="936802" cy="778945"/>
            </a:xfrm>
            <a:custGeom>
              <a:rect b="b" l="l" r="r" t="t"/>
              <a:pathLst>
                <a:path extrusionOk="0" h="778945" w="936802">
                  <a:moveTo>
                    <a:pt x="0" y="780791"/>
                  </a:moveTo>
                  <a:cubicBezTo>
                    <a:pt x="684" y="767603"/>
                    <a:pt x="9778" y="756192"/>
                    <a:pt x="15659" y="744713"/>
                  </a:cubicBezTo>
                  <a:cubicBezTo>
                    <a:pt x="29472" y="722233"/>
                    <a:pt x="44652" y="701325"/>
                    <a:pt x="58875" y="679938"/>
                  </a:cubicBezTo>
                  <a:cubicBezTo>
                    <a:pt x="85064" y="639965"/>
                    <a:pt x="113784" y="602316"/>
                    <a:pt x="144281" y="565624"/>
                  </a:cubicBezTo>
                  <a:cubicBezTo>
                    <a:pt x="281725" y="387218"/>
                    <a:pt x="449938" y="236075"/>
                    <a:pt x="627999" y="99076"/>
                  </a:cubicBezTo>
                  <a:cubicBezTo>
                    <a:pt x="660069" y="74068"/>
                    <a:pt x="694054" y="51315"/>
                    <a:pt x="730842" y="33618"/>
                  </a:cubicBezTo>
                  <a:cubicBezTo>
                    <a:pt x="757647" y="22138"/>
                    <a:pt x="786162" y="4236"/>
                    <a:pt x="814744" y="0"/>
                  </a:cubicBezTo>
                  <a:cubicBezTo>
                    <a:pt x="851533" y="7174"/>
                    <a:pt x="882782" y="33344"/>
                    <a:pt x="910955" y="56986"/>
                  </a:cubicBezTo>
                  <a:cubicBezTo>
                    <a:pt x="921758" y="67850"/>
                    <a:pt x="935298" y="78168"/>
                    <a:pt x="940631" y="92995"/>
                  </a:cubicBezTo>
                  <a:cubicBezTo>
                    <a:pt x="946239" y="134471"/>
                    <a:pt x="887158" y="161187"/>
                    <a:pt x="857960" y="180251"/>
                  </a:cubicBezTo>
                  <a:cubicBezTo>
                    <a:pt x="808111" y="210725"/>
                    <a:pt x="754091" y="240517"/>
                    <a:pt x="705268" y="271674"/>
                  </a:cubicBezTo>
                  <a:cubicBezTo>
                    <a:pt x="621230" y="329959"/>
                    <a:pt x="534866" y="384622"/>
                    <a:pt x="450075" y="441198"/>
                  </a:cubicBezTo>
                  <a:cubicBezTo>
                    <a:pt x="405970" y="472355"/>
                    <a:pt x="360224" y="501122"/>
                    <a:pt x="315162" y="530435"/>
                  </a:cubicBezTo>
                  <a:cubicBezTo>
                    <a:pt x="315231" y="530366"/>
                    <a:pt x="315299" y="530366"/>
                    <a:pt x="315367" y="530298"/>
                  </a:cubicBezTo>
                  <a:cubicBezTo>
                    <a:pt x="281793" y="552915"/>
                    <a:pt x="252321" y="580793"/>
                    <a:pt x="219567" y="604503"/>
                  </a:cubicBezTo>
                  <a:cubicBezTo>
                    <a:pt x="187155" y="627871"/>
                    <a:pt x="153718" y="649942"/>
                    <a:pt x="125545" y="678571"/>
                  </a:cubicBezTo>
                  <a:cubicBezTo>
                    <a:pt x="104348" y="697703"/>
                    <a:pt x="85406" y="718953"/>
                    <a:pt x="65781" y="739589"/>
                  </a:cubicBezTo>
                  <a:cubicBezTo>
                    <a:pt x="51832" y="750180"/>
                    <a:pt x="34737" y="786940"/>
                    <a:pt x="15112" y="771703"/>
                  </a:cubicBezTo>
                  <a:cubicBezTo>
                    <a:pt x="12445" y="774573"/>
                    <a:pt x="7248" y="784617"/>
                    <a:pt x="3214" y="784617"/>
                  </a:cubicBezTo>
                  <a:cubicBezTo>
                    <a:pt x="2051" y="784617"/>
                    <a:pt x="889" y="783592"/>
                    <a:pt x="0" y="780791"/>
                  </a:cubicBezTo>
                  <a:close/>
                  <a:moveTo>
                    <a:pt x="707320" y="81311"/>
                  </a:moveTo>
                  <a:cubicBezTo>
                    <a:pt x="663078" y="108027"/>
                    <a:pt x="623418" y="141372"/>
                    <a:pt x="582663" y="172940"/>
                  </a:cubicBezTo>
                  <a:cubicBezTo>
                    <a:pt x="514968" y="228764"/>
                    <a:pt x="446314" y="283905"/>
                    <a:pt x="382585" y="344239"/>
                  </a:cubicBezTo>
                  <a:cubicBezTo>
                    <a:pt x="339574" y="387628"/>
                    <a:pt x="294511" y="429172"/>
                    <a:pt x="253689" y="474679"/>
                  </a:cubicBezTo>
                  <a:cubicBezTo>
                    <a:pt x="223260" y="509595"/>
                    <a:pt x="193788" y="545399"/>
                    <a:pt x="163633" y="580588"/>
                  </a:cubicBezTo>
                  <a:cubicBezTo>
                    <a:pt x="150299" y="596304"/>
                    <a:pt x="137170" y="612156"/>
                    <a:pt x="124109" y="628076"/>
                  </a:cubicBezTo>
                  <a:cubicBezTo>
                    <a:pt x="115220" y="638941"/>
                    <a:pt x="106672" y="650010"/>
                    <a:pt x="98330" y="661284"/>
                  </a:cubicBezTo>
                  <a:cubicBezTo>
                    <a:pt x="138059" y="620014"/>
                    <a:pt x="187839" y="591179"/>
                    <a:pt x="232012" y="555306"/>
                  </a:cubicBezTo>
                  <a:cubicBezTo>
                    <a:pt x="256629" y="534808"/>
                    <a:pt x="282750" y="513899"/>
                    <a:pt x="309282" y="496680"/>
                  </a:cubicBezTo>
                  <a:cubicBezTo>
                    <a:pt x="309418" y="496544"/>
                    <a:pt x="309623" y="496475"/>
                    <a:pt x="309760" y="496339"/>
                  </a:cubicBezTo>
                  <a:lnTo>
                    <a:pt x="309760" y="496339"/>
                  </a:lnTo>
                  <a:cubicBezTo>
                    <a:pt x="331436" y="481716"/>
                    <a:pt x="354070" y="468939"/>
                    <a:pt x="374516" y="455068"/>
                  </a:cubicBezTo>
                  <a:cubicBezTo>
                    <a:pt x="373764" y="455547"/>
                    <a:pt x="373422" y="455752"/>
                    <a:pt x="372806" y="456162"/>
                  </a:cubicBezTo>
                  <a:cubicBezTo>
                    <a:pt x="455477" y="399722"/>
                    <a:pt x="538901" y="344239"/>
                    <a:pt x="622939" y="290260"/>
                  </a:cubicBezTo>
                  <a:cubicBezTo>
                    <a:pt x="660206" y="265662"/>
                    <a:pt x="695764" y="238398"/>
                    <a:pt x="734877" y="216670"/>
                  </a:cubicBezTo>
                  <a:cubicBezTo>
                    <a:pt x="769956" y="196650"/>
                    <a:pt x="804351" y="175536"/>
                    <a:pt x="839156" y="154969"/>
                  </a:cubicBezTo>
                  <a:cubicBezTo>
                    <a:pt x="863909" y="139322"/>
                    <a:pt x="893655" y="126340"/>
                    <a:pt x="909724" y="100921"/>
                  </a:cubicBezTo>
                  <a:cubicBezTo>
                    <a:pt x="883329" y="71882"/>
                    <a:pt x="849960" y="43799"/>
                    <a:pt x="812488" y="31704"/>
                  </a:cubicBezTo>
                  <a:cubicBezTo>
                    <a:pt x="776383" y="45917"/>
                    <a:pt x="740757" y="61632"/>
                    <a:pt x="707320" y="81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7" name="Google Shape;2597;p27"/>
            <p:cNvSpPr/>
            <p:nvPr/>
          </p:nvSpPr>
          <p:spPr>
            <a:xfrm>
              <a:off x="1256410" y="5231424"/>
              <a:ext cx="6900" cy="6900"/>
            </a:xfrm>
            <a:custGeom>
              <a:rect b="b" l="l" r="r" t="t"/>
              <a:pathLst>
                <a:path extrusionOk="0" h="120000" w="120000">
                  <a:moveTo>
                    <a:pt x="4808" y="316"/>
                  </a:moveTo>
                  <a:cubicBezTo>
                    <a:pt x="6002" y="-878"/>
                    <a:pt x="3598" y="1510"/>
                    <a:pt x="0" y="3916"/>
                  </a:cubicBezTo>
                  <a:cubicBezTo>
                    <a:pt x="1193" y="2722"/>
                    <a:pt x="2404" y="1510"/>
                    <a:pt x="4808" y="3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8" name="Google Shape;2598;p27"/>
            <p:cNvSpPr/>
            <p:nvPr/>
          </p:nvSpPr>
          <p:spPr>
            <a:xfrm>
              <a:off x="950726" y="5490753"/>
              <a:ext cx="27351" cy="27331"/>
            </a:xfrm>
            <a:custGeom>
              <a:rect b="b" l="l" r="r" t="t"/>
              <a:pathLst>
                <a:path extrusionOk="0" h="27331" w="27351">
                  <a:moveTo>
                    <a:pt x="3651" y="33682"/>
                  </a:moveTo>
                  <a:cubicBezTo>
                    <a:pt x="-6538" y="28420"/>
                    <a:pt x="7411" y="18854"/>
                    <a:pt x="11446" y="13866"/>
                  </a:cubicBezTo>
                  <a:cubicBezTo>
                    <a:pt x="8984" y="5257"/>
                    <a:pt x="19515" y="-688"/>
                    <a:pt x="26968" y="64"/>
                  </a:cubicBezTo>
                  <a:cubicBezTo>
                    <a:pt x="34695" y="816"/>
                    <a:pt x="36610" y="11817"/>
                    <a:pt x="30319" y="15506"/>
                  </a:cubicBezTo>
                  <a:cubicBezTo>
                    <a:pt x="28404" y="17215"/>
                    <a:pt x="26421" y="18923"/>
                    <a:pt x="24370" y="20563"/>
                  </a:cubicBezTo>
                  <a:cubicBezTo>
                    <a:pt x="25122" y="21724"/>
                    <a:pt x="24575" y="23706"/>
                    <a:pt x="22797" y="23706"/>
                  </a:cubicBezTo>
                  <a:cubicBezTo>
                    <a:pt x="22182" y="23706"/>
                    <a:pt x="21566" y="23569"/>
                    <a:pt x="20951" y="23364"/>
                  </a:cubicBezTo>
                  <a:cubicBezTo>
                    <a:pt x="15685" y="26780"/>
                    <a:pt x="10830" y="33613"/>
                    <a:pt x="4266" y="33613"/>
                  </a:cubicBezTo>
                  <a:cubicBezTo>
                    <a:pt x="4061" y="33682"/>
                    <a:pt x="3856" y="33682"/>
                    <a:pt x="3651" y="336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9" name="Google Shape;2599;p27"/>
            <p:cNvSpPr/>
            <p:nvPr/>
          </p:nvSpPr>
          <p:spPr>
            <a:xfrm>
              <a:off x="1078664" y="4266422"/>
              <a:ext cx="191463" cy="259648"/>
            </a:xfrm>
            <a:custGeom>
              <a:rect b="b" l="l" r="r" t="t"/>
              <a:pathLst>
                <a:path extrusionOk="0" h="259648" w="191463">
                  <a:moveTo>
                    <a:pt x="83656" y="265267"/>
                  </a:moveTo>
                  <a:cubicBezTo>
                    <a:pt x="69638" y="261440"/>
                    <a:pt x="72236" y="246613"/>
                    <a:pt x="73672" y="235612"/>
                  </a:cubicBezTo>
                  <a:cubicBezTo>
                    <a:pt x="74766" y="204864"/>
                    <a:pt x="74014" y="171520"/>
                    <a:pt x="55278" y="145623"/>
                  </a:cubicBezTo>
                  <a:cubicBezTo>
                    <a:pt x="48166" y="135784"/>
                    <a:pt x="37499" y="129430"/>
                    <a:pt x="26900" y="123963"/>
                  </a:cubicBezTo>
                  <a:cubicBezTo>
                    <a:pt x="15481" y="118429"/>
                    <a:pt x="-3323" y="112416"/>
                    <a:pt x="506" y="96154"/>
                  </a:cubicBezTo>
                  <a:cubicBezTo>
                    <a:pt x="2352" y="88364"/>
                    <a:pt x="10147" y="84538"/>
                    <a:pt x="17532" y="83854"/>
                  </a:cubicBezTo>
                  <a:cubicBezTo>
                    <a:pt x="42559" y="76953"/>
                    <a:pt x="67723" y="68207"/>
                    <a:pt x="90083" y="54951"/>
                  </a:cubicBezTo>
                  <a:cubicBezTo>
                    <a:pt x="104033" y="45180"/>
                    <a:pt x="111691" y="29123"/>
                    <a:pt x="119555" y="14501"/>
                  </a:cubicBezTo>
                  <a:cubicBezTo>
                    <a:pt x="122495" y="10469"/>
                    <a:pt x="124820" y="-5656"/>
                    <a:pt x="131453" y="2065"/>
                  </a:cubicBezTo>
                  <a:cubicBezTo>
                    <a:pt x="134120" y="9786"/>
                    <a:pt x="129949" y="17986"/>
                    <a:pt x="128376" y="25570"/>
                  </a:cubicBezTo>
                  <a:cubicBezTo>
                    <a:pt x="134940" y="29601"/>
                    <a:pt x="133299" y="38074"/>
                    <a:pt x="133983" y="44634"/>
                  </a:cubicBezTo>
                  <a:cubicBezTo>
                    <a:pt x="135624" y="62809"/>
                    <a:pt x="140821" y="82488"/>
                    <a:pt x="154976" y="94992"/>
                  </a:cubicBezTo>
                  <a:cubicBezTo>
                    <a:pt x="164617" y="105720"/>
                    <a:pt x="182191" y="105241"/>
                    <a:pt x="190054" y="117404"/>
                  </a:cubicBezTo>
                  <a:cubicBezTo>
                    <a:pt x="195661" y="127038"/>
                    <a:pt x="188208" y="137561"/>
                    <a:pt x="178293" y="139884"/>
                  </a:cubicBezTo>
                  <a:cubicBezTo>
                    <a:pt x="166395" y="146580"/>
                    <a:pt x="155181" y="154506"/>
                    <a:pt x="144650" y="163252"/>
                  </a:cubicBezTo>
                  <a:cubicBezTo>
                    <a:pt x="121059" y="184776"/>
                    <a:pt x="110460" y="216480"/>
                    <a:pt x="104101" y="246955"/>
                  </a:cubicBezTo>
                  <a:cubicBezTo>
                    <a:pt x="104033" y="256452"/>
                    <a:pt x="97331" y="265813"/>
                    <a:pt x="87895" y="265813"/>
                  </a:cubicBezTo>
                  <a:cubicBezTo>
                    <a:pt x="86596" y="265882"/>
                    <a:pt x="85160" y="265677"/>
                    <a:pt x="83656" y="265267"/>
                  </a:cubicBezTo>
                  <a:close/>
                  <a:moveTo>
                    <a:pt x="47688" y="100458"/>
                  </a:moveTo>
                  <a:cubicBezTo>
                    <a:pt x="48030" y="100663"/>
                    <a:pt x="48303" y="100800"/>
                    <a:pt x="48645" y="101005"/>
                  </a:cubicBezTo>
                  <a:cubicBezTo>
                    <a:pt x="77159" y="115354"/>
                    <a:pt x="95007" y="144393"/>
                    <a:pt x="101229" y="175073"/>
                  </a:cubicBezTo>
                  <a:cubicBezTo>
                    <a:pt x="113059" y="154506"/>
                    <a:pt x="131795" y="139132"/>
                    <a:pt x="151967" y="127106"/>
                  </a:cubicBezTo>
                  <a:cubicBezTo>
                    <a:pt x="127760" y="115012"/>
                    <a:pt x="113264" y="89662"/>
                    <a:pt x="110597" y="63287"/>
                  </a:cubicBezTo>
                  <a:cubicBezTo>
                    <a:pt x="94459" y="82283"/>
                    <a:pt x="69364" y="89799"/>
                    <a:pt x="47688" y="1004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0" name="Google Shape;2600;p27"/>
            <p:cNvSpPr/>
            <p:nvPr/>
          </p:nvSpPr>
          <p:spPr>
            <a:xfrm>
              <a:off x="-357642" y="4451949"/>
              <a:ext cx="533361" cy="915602"/>
            </a:xfrm>
            <a:custGeom>
              <a:rect b="b" l="l" r="r" t="t"/>
              <a:pathLst>
                <a:path extrusionOk="0" h="915602" w="533361">
                  <a:moveTo>
                    <a:pt x="538165" y="913348"/>
                  </a:moveTo>
                  <a:cubicBezTo>
                    <a:pt x="536182" y="910274"/>
                    <a:pt x="534268" y="907130"/>
                    <a:pt x="532080" y="904124"/>
                  </a:cubicBezTo>
                  <a:cubicBezTo>
                    <a:pt x="527293" y="897496"/>
                    <a:pt x="522575" y="890868"/>
                    <a:pt x="517651" y="884309"/>
                  </a:cubicBezTo>
                  <a:cubicBezTo>
                    <a:pt x="517104" y="883557"/>
                    <a:pt x="516489" y="882737"/>
                    <a:pt x="515942" y="881985"/>
                  </a:cubicBezTo>
                  <a:cubicBezTo>
                    <a:pt x="489753" y="795618"/>
                    <a:pt x="438810" y="717997"/>
                    <a:pt x="394226" y="639897"/>
                  </a:cubicBezTo>
                  <a:cubicBezTo>
                    <a:pt x="365848" y="587899"/>
                    <a:pt x="343010" y="534876"/>
                    <a:pt x="312923" y="484518"/>
                  </a:cubicBezTo>
                  <a:cubicBezTo>
                    <a:pt x="250492" y="380659"/>
                    <a:pt x="186625" y="277278"/>
                    <a:pt x="114416" y="179909"/>
                  </a:cubicBezTo>
                  <a:cubicBezTo>
                    <a:pt x="80842" y="132763"/>
                    <a:pt x="52054" y="80560"/>
                    <a:pt x="14650" y="37103"/>
                  </a:cubicBezTo>
                  <a:cubicBezTo>
                    <a:pt x="6034" y="28220"/>
                    <a:pt x="-7026" y="16672"/>
                    <a:pt x="4598" y="4510"/>
                  </a:cubicBezTo>
                  <a:cubicBezTo>
                    <a:pt x="10547" y="-1435"/>
                    <a:pt x="20599" y="-1571"/>
                    <a:pt x="26548" y="4510"/>
                  </a:cubicBezTo>
                  <a:cubicBezTo>
                    <a:pt x="34070" y="12299"/>
                    <a:pt x="41045" y="20567"/>
                    <a:pt x="47746" y="29040"/>
                  </a:cubicBezTo>
                  <a:cubicBezTo>
                    <a:pt x="80363" y="69627"/>
                    <a:pt x="105937" y="115202"/>
                    <a:pt x="135409" y="157908"/>
                  </a:cubicBezTo>
                  <a:cubicBezTo>
                    <a:pt x="185805" y="227808"/>
                    <a:pt x="234286" y="299006"/>
                    <a:pt x="278049" y="373279"/>
                  </a:cubicBezTo>
                  <a:cubicBezTo>
                    <a:pt x="324410" y="445708"/>
                    <a:pt x="366601" y="521894"/>
                    <a:pt x="402637" y="599788"/>
                  </a:cubicBezTo>
                  <a:cubicBezTo>
                    <a:pt x="441066" y="676658"/>
                    <a:pt x="491462" y="747720"/>
                    <a:pt x="519019" y="829714"/>
                  </a:cubicBezTo>
                  <a:cubicBezTo>
                    <a:pt x="528934" y="857524"/>
                    <a:pt x="538849" y="886495"/>
                    <a:pt x="540012" y="916150"/>
                  </a:cubicBezTo>
                  <a:cubicBezTo>
                    <a:pt x="539396" y="915261"/>
                    <a:pt x="538781" y="914305"/>
                    <a:pt x="538165" y="9133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1" name="Google Shape;2601;p27"/>
            <p:cNvSpPr/>
            <p:nvPr/>
          </p:nvSpPr>
          <p:spPr>
            <a:xfrm>
              <a:off x="-44004" y="6138794"/>
              <a:ext cx="423954" cy="1339240"/>
            </a:xfrm>
            <a:custGeom>
              <a:rect b="b" l="l" r="r" t="t"/>
              <a:pathLst>
                <a:path extrusionOk="0" h="1339240" w="423954">
                  <a:moveTo>
                    <a:pt x="10909" y="1339223"/>
                  </a:moveTo>
                  <a:cubicBezTo>
                    <a:pt x="2909" y="1337036"/>
                    <a:pt x="-1468" y="1328769"/>
                    <a:pt x="447" y="1320842"/>
                  </a:cubicBezTo>
                  <a:cubicBezTo>
                    <a:pt x="2088" y="1291461"/>
                    <a:pt x="1541" y="1261806"/>
                    <a:pt x="3182" y="1232357"/>
                  </a:cubicBezTo>
                  <a:cubicBezTo>
                    <a:pt x="7080" y="1143735"/>
                    <a:pt x="15969" y="1055386"/>
                    <a:pt x="28824" y="967584"/>
                  </a:cubicBezTo>
                  <a:cubicBezTo>
                    <a:pt x="57339" y="772916"/>
                    <a:pt x="99666" y="579819"/>
                    <a:pt x="176046" y="398133"/>
                  </a:cubicBezTo>
                  <a:cubicBezTo>
                    <a:pt x="219262" y="291336"/>
                    <a:pt x="266991" y="185085"/>
                    <a:pt x="335644" y="91816"/>
                  </a:cubicBezTo>
                  <a:cubicBezTo>
                    <a:pt x="353628" y="67013"/>
                    <a:pt x="373116" y="43166"/>
                    <a:pt x="393562" y="20344"/>
                  </a:cubicBezTo>
                  <a:cubicBezTo>
                    <a:pt x="402314" y="12623"/>
                    <a:pt x="412503" y="-7192"/>
                    <a:pt x="425358" y="2716"/>
                  </a:cubicBezTo>
                  <a:cubicBezTo>
                    <a:pt x="435137" y="14058"/>
                    <a:pt x="418247" y="22258"/>
                    <a:pt x="412230" y="30457"/>
                  </a:cubicBezTo>
                  <a:cubicBezTo>
                    <a:pt x="389117" y="56627"/>
                    <a:pt x="367646" y="84232"/>
                    <a:pt x="347747" y="112861"/>
                  </a:cubicBezTo>
                  <a:cubicBezTo>
                    <a:pt x="287915" y="199775"/>
                    <a:pt x="244904" y="296597"/>
                    <a:pt x="205654" y="394170"/>
                  </a:cubicBezTo>
                  <a:cubicBezTo>
                    <a:pt x="136659" y="558910"/>
                    <a:pt x="94127" y="733012"/>
                    <a:pt x="66844" y="909094"/>
                  </a:cubicBezTo>
                  <a:cubicBezTo>
                    <a:pt x="48928" y="1018079"/>
                    <a:pt x="36825" y="1128498"/>
                    <a:pt x="32654" y="1238575"/>
                  </a:cubicBezTo>
                  <a:cubicBezTo>
                    <a:pt x="31902" y="1259073"/>
                    <a:pt x="31560" y="1279504"/>
                    <a:pt x="31354" y="1300002"/>
                  </a:cubicBezTo>
                  <a:cubicBezTo>
                    <a:pt x="31423" y="1314078"/>
                    <a:pt x="33269" y="1339564"/>
                    <a:pt x="15149" y="1339564"/>
                  </a:cubicBezTo>
                  <a:cubicBezTo>
                    <a:pt x="13781" y="1339633"/>
                    <a:pt x="12413" y="1339496"/>
                    <a:pt x="10909" y="13392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2" name="Google Shape;2602;p27"/>
            <p:cNvSpPr/>
            <p:nvPr/>
          </p:nvSpPr>
          <p:spPr>
            <a:xfrm>
              <a:off x="97721" y="6353686"/>
              <a:ext cx="355574" cy="1305075"/>
            </a:xfrm>
            <a:custGeom>
              <a:rect b="b" l="l" r="r" t="t"/>
              <a:pathLst>
                <a:path extrusionOk="0" h="1305075" w="355574">
                  <a:moveTo>
                    <a:pt x="12918" y="1306085"/>
                  </a:moveTo>
                  <a:cubicBezTo>
                    <a:pt x="4918" y="1304992"/>
                    <a:pt x="-963" y="1297339"/>
                    <a:pt x="131" y="1289276"/>
                  </a:cubicBezTo>
                  <a:cubicBezTo>
                    <a:pt x="4097" y="1230923"/>
                    <a:pt x="8952" y="1172708"/>
                    <a:pt x="15175" y="1114492"/>
                  </a:cubicBezTo>
                  <a:cubicBezTo>
                    <a:pt x="30082" y="973803"/>
                    <a:pt x="45125" y="832704"/>
                    <a:pt x="78289" y="694954"/>
                  </a:cubicBezTo>
                  <a:cubicBezTo>
                    <a:pt x="128959" y="498646"/>
                    <a:pt x="199116" y="306985"/>
                    <a:pt x="289719" y="125504"/>
                  </a:cubicBezTo>
                  <a:cubicBezTo>
                    <a:pt x="304147" y="95508"/>
                    <a:pt x="317276" y="64828"/>
                    <a:pt x="331294" y="34558"/>
                  </a:cubicBezTo>
                  <a:cubicBezTo>
                    <a:pt x="337448" y="23216"/>
                    <a:pt x="341141" y="9413"/>
                    <a:pt x="350714" y="599"/>
                  </a:cubicBezTo>
                  <a:cubicBezTo>
                    <a:pt x="364253" y="-4321"/>
                    <a:pt x="350372" y="22533"/>
                    <a:pt x="349552" y="27520"/>
                  </a:cubicBezTo>
                  <a:cubicBezTo>
                    <a:pt x="337722" y="60113"/>
                    <a:pt x="325345" y="92638"/>
                    <a:pt x="311396" y="124342"/>
                  </a:cubicBezTo>
                  <a:cubicBezTo>
                    <a:pt x="261957" y="229363"/>
                    <a:pt x="217305" y="336366"/>
                    <a:pt x="180448" y="446375"/>
                  </a:cubicBezTo>
                  <a:cubicBezTo>
                    <a:pt x="140583" y="561303"/>
                    <a:pt x="105231" y="678077"/>
                    <a:pt x="84170" y="797994"/>
                  </a:cubicBezTo>
                  <a:cubicBezTo>
                    <a:pt x="59485" y="940664"/>
                    <a:pt x="46082" y="1088117"/>
                    <a:pt x="33706" y="1231675"/>
                  </a:cubicBezTo>
                  <a:cubicBezTo>
                    <a:pt x="32201" y="1252242"/>
                    <a:pt x="31312" y="1272809"/>
                    <a:pt x="29671" y="1293308"/>
                  </a:cubicBezTo>
                  <a:cubicBezTo>
                    <a:pt x="28987" y="1300755"/>
                    <a:pt x="21876" y="1306222"/>
                    <a:pt x="14696" y="1306222"/>
                  </a:cubicBezTo>
                  <a:cubicBezTo>
                    <a:pt x="14217" y="1306222"/>
                    <a:pt x="13602" y="1306153"/>
                    <a:pt x="12918" y="13060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3" name="Google Shape;2603;p27"/>
            <p:cNvSpPr/>
            <p:nvPr/>
          </p:nvSpPr>
          <p:spPr>
            <a:xfrm>
              <a:off x="127295" y="6350049"/>
              <a:ext cx="328222" cy="1318741"/>
            </a:xfrm>
            <a:custGeom>
              <a:rect b="b" l="l" r="r" t="t"/>
              <a:pathLst>
                <a:path extrusionOk="0" h="1318741" w="328222">
                  <a:moveTo>
                    <a:pt x="166" y="1310269"/>
                  </a:moveTo>
                  <a:cubicBezTo>
                    <a:pt x="-1544" y="1297902"/>
                    <a:pt x="10286" y="1291069"/>
                    <a:pt x="21363" y="1292162"/>
                  </a:cubicBezTo>
                  <a:cubicBezTo>
                    <a:pt x="42082" y="1289087"/>
                    <a:pt x="64579" y="1290864"/>
                    <a:pt x="83384" y="1280683"/>
                  </a:cubicBezTo>
                  <a:cubicBezTo>
                    <a:pt x="81674" y="1227660"/>
                    <a:pt x="81811" y="1174500"/>
                    <a:pt x="83726" y="1121545"/>
                  </a:cubicBezTo>
                  <a:cubicBezTo>
                    <a:pt x="87213" y="1064491"/>
                    <a:pt x="97060" y="1008052"/>
                    <a:pt x="101778" y="951134"/>
                  </a:cubicBezTo>
                  <a:cubicBezTo>
                    <a:pt x="117984" y="782021"/>
                    <a:pt x="161268" y="617075"/>
                    <a:pt x="196757" y="451310"/>
                  </a:cubicBezTo>
                  <a:cubicBezTo>
                    <a:pt x="209955" y="395759"/>
                    <a:pt x="231016" y="342463"/>
                    <a:pt x="246538" y="287527"/>
                  </a:cubicBezTo>
                  <a:cubicBezTo>
                    <a:pt x="271496" y="194600"/>
                    <a:pt x="295156" y="101195"/>
                    <a:pt x="318131" y="7790"/>
                  </a:cubicBezTo>
                  <a:cubicBezTo>
                    <a:pt x="318405" y="3485"/>
                    <a:pt x="322029" y="0"/>
                    <a:pt x="326405" y="0"/>
                  </a:cubicBezTo>
                  <a:cubicBezTo>
                    <a:pt x="340355" y="1708"/>
                    <a:pt x="332970" y="20020"/>
                    <a:pt x="332286" y="29176"/>
                  </a:cubicBezTo>
                  <a:cubicBezTo>
                    <a:pt x="327636" y="53160"/>
                    <a:pt x="321687" y="79330"/>
                    <a:pt x="317037" y="102356"/>
                  </a:cubicBezTo>
                  <a:cubicBezTo>
                    <a:pt x="295361" y="213869"/>
                    <a:pt x="265684" y="323331"/>
                    <a:pt x="231905" y="431700"/>
                  </a:cubicBezTo>
                  <a:cubicBezTo>
                    <a:pt x="207630" y="529615"/>
                    <a:pt x="188620" y="632449"/>
                    <a:pt x="167286" y="730159"/>
                  </a:cubicBezTo>
                  <a:cubicBezTo>
                    <a:pt x="142601" y="840442"/>
                    <a:pt x="133711" y="952979"/>
                    <a:pt x="120446" y="1064901"/>
                  </a:cubicBezTo>
                  <a:cubicBezTo>
                    <a:pt x="111556" y="1137124"/>
                    <a:pt x="113266" y="1210304"/>
                    <a:pt x="115044" y="1282869"/>
                  </a:cubicBezTo>
                  <a:cubicBezTo>
                    <a:pt x="112650" y="1323456"/>
                    <a:pt x="45365" y="1320655"/>
                    <a:pt x="15619" y="1323730"/>
                  </a:cubicBezTo>
                  <a:cubicBezTo>
                    <a:pt x="8029" y="1323661"/>
                    <a:pt x="1055" y="1317922"/>
                    <a:pt x="166" y="1310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4" name="Google Shape;2604;p27"/>
            <p:cNvSpPr/>
            <p:nvPr/>
          </p:nvSpPr>
          <p:spPr>
            <a:xfrm>
              <a:off x="115718" y="7641593"/>
              <a:ext cx="20513" cy="13665"/>
            </a:xfrm>
            <a:custGeom>
              <a:rect b="b" l="l" r="r" t="t"/>
              <a:pathLst>
                <a:path extrusionOk="0" h="13665" w="20513">
                  <a:moveTo>
                    <a:pt x="11127" y="19272"/>
                  </a:moveTo>
                  <a:cubicBezTo>
                    <a:pt x="-6925" y="12917"/>
                    <a:pt x="-1660" y="-5805"/>
                    <a:pt x="17213" y="1779"/>
                  </a:cubicBezTo>
                  <a:cubicBezTo>
                    <a:pt x="28290" y="5059"/>
                    <a:pt x="24324" y="20092"/>
                    <a:pt x="14956" y="20092"/>
                  </a:cubicBezTo>
                  <a:cubicBezTo>
                    <a:pt x="13725" y="20023"/>
                    <a:pt x="12494" y="19818"/>
                    <a:pt x="11127" y="192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5" name="Google Shape;2605;p27"/>
            <p:cNvSpPr/>
            <p:nvPr/>
          </p:nvSpPr>
          <p:spPr>
            <a:xfrm>
              <a:off x="103094" y="7637443"/>
              <a:ext cx="34189" cy="34164"/>
            </a:xfrm>
            <a:custGeom>
              <a:rect b="b" l="l" r="r" t="t"/>
              <a:pathLst>
                <a:path extrusionOk="0" h="34164" w="34189">
                  <a:moveTo>
                    <a:pt x="21426" y="39957"/>
                  </a:moveTo>
                  <a:cubicBezTo>
                    <a:pt x="5904" y="37429"/>
                    <a:pt x="-6609" y="18707"/>
                    <a:pt x="3853" y="4768"/>
                  </a:cubicBezTo>
                  <a:cubicBezTo>
                    <a:pt x="5357" y="2513"/>
                    <a:pt x="8571" y="-835"/>
                    <a:pt x="11648" y="190"/>
                  </a:cubicBezTo>
                  <a:cubicBezTo>
                    <a:pt x="14110" y="-425"/>
                    <a:pt x="15204" y="2855"/>
                    <a:pt x="13221" y="3948"/>
                  </a:cubicBezTo>
                  <a:cubicBezTo>
                    <a:pt x="13357" y="7501"/>
                    <a:pt x="13221" y="11669"/>
                    <a:pt x="15546" y="14608"/>
                  </a:cubicBezTo>
                  <a:cubicBezTo>
                    <a:pt x="18554" y="17682"/>
                    <a:pt x="22999" y="18707"/>
                    <a:pt x="27033" y="19732"/>
                  </a:cubicBezTo>
                  <a:cubicBezTo>
                    <a:pt x="39205" y="23149"/>
                    <a:pt x="35513" y="40436"/>
                    <a:pt x="24503" y="40436"/>
                  </a:cubicBezTo>
                  <a:cubicBezTo>
                    <a:pt x="23478" y="40367"/>
                    <a:pt x="22452" y="40231"/>
                    <a:pt x="21426" y="399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6" name="Google Shape;2606;p27"/>
            <p:cNvSpPr/>
            <p:nvPr/>
          </p:nvSpPr>
          <p:spPr>
            <a:xfrm>
              <a:off x="122811" y="7652938"/>
              <a:ext cx="6900" cy="6900"/>
            </a:xfrm>
            <a:custGeom>
              <a:rect b="b" l="l" r="r" t="t"/>
              <a:pathLst>
                <a:path extrusionOk="0" h="120000" w="120000">
                  <a:moveTo>
                    <a:pt x="0" y="34808"/>
                  </a:moveTo>
                  <a:cubicBezTo>
                    <a:pt x="0" y="15595"/>
                    <a:pt x="15601" y="0"/>
                    <a:pt x="34800" y="0"/>
                  </a:cubicBezTo>
                  <a:cubicBezTo>
                    <a:pt x="53998" y="0"/>
                    <a:pt x="69599" y="15595"/>
                    <a:pt x="69599" y="34808"/>
                  </a:cubicBezTo>
                  <a:cubicBezTo>
                    <a:pt x="69599" y="54003"/>
                    <a:pt x="53998" y="69598"/>
                    <a:pt x="34800" y="69598"/>
                  </a:cubicBezTo>
                  <a:cubicBezTo>
                    <a:pt x="15601" y="69598"/>
                    <a:pt x="0" y="52791"/>
                    <a:pt x="0" y="348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7" name="Google Shape;2607;p27"/>
            <p:cNvSpPr/>
            <p:nvPr/>
          </p:nvSpPr>
          <p:spPr>
            <a:xfrm>
              <a:off x="-613034" y="5043891"/>
              <a:ext cx="909450" cy="799444"/>
            </a:xfrm>
            <a:custGeom>
              <a:rect b="b" l="l" r="r" t="t"/>
              <a:pathLst>
                <a:path extrusionOk="0" h="799444" w="909450">
                  <a:moveTo>
                    <a:pt x="890246" y="800732"/>
                  </a:moveTo>
                  <a:cubicBezTo>
                    <a:pt x="885870" y="799570"/>
                    <a:pt x="882656" y="796427"/>
                    <a:pt x="880331" y="792669"/>
                  </a:cubicBezTo>
                  <a:cubicBezTo>
                    <a:pt x="860706" y="762673"/>
                    <a:pt x="846962" y="729670"/>
                    <a:pt x="832260" y="697146"/>
                  </a:cubicBezTo>
                  <a:cubicBezTo>
                    <a:pt x="813251" y="660590"/>
                    <a:pt x="794788" y="623624"/>
                    <a:pt x="771744" y="589391"/>
                  </a:cubicBezTo>
                  <a:cubicBezTo>
                    <a:pt x="743982" y="548394"/>
                    <a:pt x="710544" y="512317"/>
                    <a:pt x="677585" y="476444"/>
                  </a:cubicBezTo>
                  <a:cubicBezTo>
                    <a:pt x="639019" y="430391"/>
                    <a:pt x="596419" y="388505"/>
                    <a:pt x="547664" y="353248"/>
                  </a:cubicBezTo>
                  <a:cubicBezTo>
                    <a:pt x="519081" y="331451"/>
                    <a:pt x="490225" y="306648"/>
                    <a:pt x="460685" y="286832"/>
                  </a:cubicBezTo>
                  <a:cubicBezTo>
                    <a:pt x="422597" y="263122"/>
                    <a:pt x="383689" y="240437"/>
                    <a:pt x="344302" y="218914"/>
                  </a:cubicBezTo>
                  <a:cubicBezTo>
                    <a:pt x="247887" y="175183"/>
                    <a:pt x="144702" y="145802"/>
                    <a:pt x="38782" y="139516"/>
                  </a:cubicBezTo>
                  <a:cubicBezTo>
                    <a:pt x="16353" y="138901"/>
                    <a:pt x="-7306" y="120179"/>
                    <a:pt x="2130" y="95991"/>
                  </a:cubicBezTo>
                  <a:cubicBezTo>
                    <a:pt x="10336" y="66814"/>
                    <a:pt x="22097" y="37570"/>
                    <a:pt x="42680" y="14885"/>
                  </a:cubicBezTo>
                  <a:cubicBezTo>
                    <a:pt x="60937" y="-9577"/>
                    <a:pt x="82203" y="2859"/>
                    <a:pt x="107025" y="5524"/>
                  </a:cubicBezTo>
                  <a:cubicBezTo>
                    <a:pt x="156600" y="11058"/>
                    <a:pt x="204603" y="24314"/>
                    <a:pt x="251716" y="40303"/>
                  </a:cubicBezTo>
                  <a:cubicBezTo>
                    <a:pt x="299582" y="54993"/>
                    <a:pt x="348405" y="68796"/>
                    <a:pt x="391621" y="94692"/>
                  </a:cubicBezTo>
                  <a:cubicBezTo>
                    <a:pt x="424785" y="114439"/>
                    <a:pt x="458155" y="133776"/>
                    <a:pt x="489267" y="156598"/>
                  </a:cubicBezTo>
                  <a:cubicBezTo>
                    <a:pt x="519013" y="178736"/>
                    <a:pt x="545407" y="205043"/>
                    <a:pt x="572964" y="229710"/>
                  </a:cubicBezTo>
                  <a:cubicBezTo>
                    <a:pt x="630266" y="278633"/>
                    <a:pt x="678269" y="336644"/>
                    <a:pt x="723400" y="396705"/>
                  </a:cubicBezTo>
                  <a:cubicBezTo>
                    <a:pt x="783711" y="475078"/>
                    <a:pt x="841560" y="557550"/>
                    <a:pt x="876023" y="650819"/>
                  </a:cubicBezTo>
                  <a:cubicBezTo>
                    <a:pt x="883203" y="671591"/>
                    <a:pt x="889494" y="692704"/>
                    <a:pt x="892845" y="714501"/>
                  </a:cubicBezTo>
                  <a:cubicBezTo>
                    <a:pt x="895238" y="728782"/>
                    <a:pt x="896058" y="743404"/>
                    <a:pt x="896332" y="757890"/>
                  </a:cubicBezTo>
                  <a:cubicBezTo>
                    <a:pt x="900571" y="765132"/>
                    <a:pt x="905153" y="772239"/>
                    <a:pt x="908777" y="779755"/>
                  </a:cubicBezTo>
                  <a:cubicBezTo>
                    <a:pt x="913564" y="789731"/>
                    <a:pt x="904811" y="801483"/>
                    <a:pt x="894486" y="801483"/>
                  </a:cubicBezTo>
                  <a:cubicBezTo>
                    <a:pt x="893050" y="801415"/>
                    <a:pt x="891682" y="801210"/>
                    <a:pt x="890246" y="800732"/>
                  </a:cubicBezTo>
                  <a:close/>
                  <a:moveTo>
                    <a:pt x="32081" y="105625"/>
                  </a:moveTo>
                  <a:cubicBezTo>
                    <a:pt x="82066" y="114644"/>
                    <a:pt x="134172" y="114849"/>
                    <a:pt x="183542" y="129198"/>
                  </a:cubicBezTo>
                  <a:cubicBezTo>
                    <a:pt x="254246" y="149560"/>
                    <a:pt x="326319" y="170332"/>
                    <a:pt x="389843" y="208186"/>
                  </a:cubicBezTo>
                  <a:cubicBezTo>
                    <a:pt x="421845" y="226977"/>
                    <a:pt x="454531" y="244674"/>
                    <a:pt x="485233" y="265514"/>
                  </a:cubicBezTo>
                  <a:cubicBezTo>
                    <a:pt x="534056" y="301386"/>
                    <a:pt x="581717" y="339035"/>
                    <a:pt x="628078" y="377914"/>
                  </a:cubicBezTo>
                  <a:cubicBezTo>
                    <a:pt x="666576" y="412762"/>
                    <a:pt x="698373" y="454237"/>
                    <a:pt x="734135" y="491750"/>
                  </a:cubicBezTo>
                  <a:cubicBezTo>
                    <a:pt x="789796" y="551059"/>
                    <a:pt x="831303" y="621301"/>
                    <a:pt x="865698" y="694549"/>
                  </a:cubicBezTo>
                  <a:cubicBezTo>
                    <a:pt x="836568" y="603057"/>
                    <a:pt x="781796" y="522361"/>
                    <a:pt x="724562" y="446106"/>
                  </a:cubicBezTo>
                  <a:cubicBezTo>
                    <a:pt x="676696" y="384679"/>
                    <a:pt x="630198" y="321202"/>
                    <a:pt x="571528" y="269545"/>
                  </a:cubicBezTo>
                  <a:cubicBezTo>
                    <a:pt x="540621" y="242146"/>
                    <a:pt x="510328" y="212354"/>
                    <a:pt x="478190" y="187004"/>
                  </a:cubicBezTo>
                  <a:cubicBezTo>
                    <a:pt x="438119" y="157145"/>
                    <a:pt x="394835" y="131453"/>
                    <a:pt x="350662" y="108153"/>
                  </a:cubicBezTo>
                  <a:cubicBezTo>
                    <a:pt x="303958" y="86493"/>
                    <a:pt x="253631" y="74604"/>
                    <a:pt x="205013" y="58205"/>
                  </a:cubicBezTo>
                  <a:cubicBezTo>
                    <a:pt x="161523" y="43309"/>
                    <a:pt x="115641" y="39483"/>
                    <a:pt x="70715" y="31215"/>
                  </a:cubicBezTo>
                  <a:cubicBezTo>
                    <a:pt x="50133" y="50894"/>
                    <a:pt x="39602" y="78704"/>
                    <a:pt x="32081" y="1056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8" name="Google Shape;2608;p27"/>
            <p:cNvSpPr/>
            <p:nvPr/>
          </p:nvSpPr>
          <p:spPr>
            <a:xfrm>
              <a:off x="-955515" y="5972451"/>
              <a:ext cx="1046209" cy="252815"/>
            </a:xfrm>
            <a:custGeom>
              <a:rect b="b" l="l" r="r" t="t"/>
              <a:pathLst>
                <a:path extrusionOk="0" h="252815" w="1046209">
                  <a:moveTo>
                    <a:pt x="3192" y="253377"/>
                  </a:moveTo>
                  <a:cubicBezTo>
                    <a:pt x="-2005" y="246680"/>
                    <a:pt x="-706" y="236773"/>
                    <a:pt x="5995" y="231580"/>
                  </a:cubicBezTo>
                  <a:cubicBezTo>
                    <a:pt x="24458" y="217368"/>
                    <a:pt x="43741" y="204180"/>
                    <a:pt x="63161" y="191471"/>
                  </a:cubicBezTo>
                  <a:cubicBezTo>
                    <a:pt x="100291" y="167009"/>
                    <a:pt x="138857" y="144598"/>
                    <a:pt x="179201" y="125876"/>
                  </a:cubicBezTo>
                  <a:cubicBezTo>
                    <a:pt x="365399" y="39098"/>
                    <a:pt x="569718" y="-2104"/>
                    <a:pt x="774857" y="83"/>
                  </a:cubicBezTo>
                  <a:cubicBezTo>
                    <a:pt x="859238" y="834"/>
                    <a:pt x="944986" y="-874"/>
                    <a:pt x="1027657" y="18190"/>
                  </a:cubicBezTo>
                  <a:cubicBezTo>
                    <a:pt x="1034837" y="20376"/>
                    <a:pt x="1042837" y="22768"/>
                    <a:pt x="1047145" y="29327"/>
                  </a:cubicBezTo>
                  <a:cubicBezTo>
                    <a:pt x="1050974" y="35204"/>
                    <a:pt x="1045914" y="43608"/>
                    <a:pt x="1039076" y="43335"/>
                  </a:cubicBezTo>
                  <a:cubicBezTo>
                    <a:pt x="1039076" y="43335"/>
                    <a:pt x="1039076" y="43335"/>
                    <a:pt x="1039076" y="43403"/>
                  </a:cubicBezTo>
                  <a:cubicBezTo>
                    <a:pt x="939310" y="25638"/>
                    <a:pt x="837288" y="26936"/>
                    <a:pt x="736291" y="29122"/>
                  </a:cubicBezTo>
                  <a:cubicBezTo>
                    <a:pt x="571154" y="31514"/>
                    <a:pt x="408205" y="64380"/>
                    <a:pt x="255171" y="126286"/>
                  </a:cubicBezTo>
                  <a:cubicBezTo>
                    <a:pt x="190894" y="151567"/>
                    <a:pt x="129284" y="183408"/>
                    <a:pt x="72255" y="222355"/>
                  </a:cubicBezTo>
                  <a:cubicBezTo>
                    <a:pt x="56255" y="233288"/>
                    <a:pt x="40254" y="244289"/>
                    <a:pt x="24937" y="256247"/>
                  </a:cubicBezTo>
                  <a:cubicBezTo>
                    <a:pt x="18372" y="261371"/>
                    <a:pt x="8389" y="260073"/>
                    <a:pt x="3192" y="2533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9" name="Google Shape;2609;p27"/>
            <p:cNvSpPr/>
            <p:nvPr/>
          </p:nvSpPr>
          <p:spPr>
            <a:xfrm>
              <a:off x="741840" y="6163220"/>
              <a:ext cx="984667" cy="990764"/>
            </a:xfrm>
            <a:custGeom>
              <a:rect b="b" l="l" r="r" t="t"/>
              <a:pathLst>
                <a:path extrusionOk="0" h="990764" w="984667">
                  <a:moveTo>
                    <a:pt x="960611" y="984838"/>
                  </a:moveTo>
                  <a:cubicBezTo>
                    <a:pt x="914455" y="892800"/>
                    <a:pt x="868093" y="800146"/>
                    <a:pt x="812090" y="713505"/>
                  </a:cubicBezTo>
                  <a:cubicBezTo>
                    <a:pt x="774823" y="660482"/>
                    <a:pt x="738377" y="606844"/>
                    <a:pt x="699606" y="554915"/>
                  </a:cubicBezTo>
                  <a:cubicBezTo>
                    <a:pt x="659193" y="502643"/>
                    <a:pt x="613242" y="454813"/>
                    <a:pt x="569411" y="405480"/>
                  </a:cubicBezTo>
                  <a:cubicBezTo>
                    <a:pt x="502741" y="332300"/>
                    <a:pt x="430805" y="263357"/>
                    <a:pt x="349091" y="207122"/>
                  </a:cubicBezTo>
                  <a:cubicBezTo>
                    <a:pt x="300610" y="173095"/>
                    <a:pt x="255411" y="134147"/>
                    <a:pt x="203716" y="104903"/>
                  </a:cubicBezTo>
                  <a:cubicBezTo>
                    <a:pt x="169458" y="85156"/>
                    <a:pt x="134037" y="67459"/>
                    <a:pt x="97112" y="53178"/>
                  </a:cubicBezTo>
                  <a:cubicBezTo>
                    <a:pt x="71470" y="42929"/>
                    <a:pt x="45417" y="33773"/>
                    <a:pt x="20253" y="22362"/>
                  </a:cubicBezTo>
                  <a:cubicBezTo>
                    <a:pt x="13005" y="18330"/>
                    <a:pt x="2885" y="15939"/>
                    <a:pt x="81" y="7330"/>
                  </a:cubicBezTo>
                  <a:cubicBezTo>
                    <a:pt x="-2107" y="-11119"/>
                    <a:pt x="40562" y="10951"/>
                    <a:pt x="49315" y="11976"/>
                  </a:cubicBezTo>
                  <a:cubicBezTo>
                    <a:pt x="83505" y="23455"/>
                    <a:pt x="117079" y="33909"/>
                    <a:pt x="149901" y="48327"/>
                  </a:cubicBezTo>
                  <a:cubicBezTo>
                    <a:pt x="209665" y="74291"/>
                    <a:pt x="265053" y="108729"/>
                    <a:pt x="316543" y="148565"/>
                  </a:cubicBezTo>
                  <a:cubicBezTo>
                    <a:pt x="358528" y="179859"/>
                    <a:pt x="402564" y="208352"/>
                    <a:pt x="442908" y="241833"/>
                  </a:cubicBezTo>
                  <a:cubicBezTo>
                    <a:pt x="534811" y="318361"/>
                    <a:pt x="613858" y="408623"/>
                    <a:pt x="692563" y="498202"/>
                  </a:cubicBezTo>
                  <a:cubicBezTo>
                    <a:pt x="733864" y="545895"/>
                    <a:pt x="768396" y="598850"/>
                    <a:pt x="805184" y="650028"/>
                  </a:cubicBezTo>
                  <a:cubicBezTo>
                    <a:pt x="831100" y="686242"/>
                    <a:pt x="856400" y="723140"/>
                    <a:pt x="878214" y="762019"/>
                  </a:cubicBezTo>
                  <a:cubicBezTo>
                    <a:pt x="916164" y="830962"/>
                    <a:pt x="954662" y="899769"/>
                    <a:pt x="988237" y="970968"/>
                  </a:cubicBezTo>
                  <a:cubicBezTo>
                    <a:pt x="995485" y="987981"/>
                    <a:pt x="970389" y="1001715"/>
                    <a:pt x="960611" y="9848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0" name="Google Shape;2610;p27"/>
            <p:cNvSpPr/>
            <p:nvPr/>
          </p:nvSpPr>
          <p:spPr>
            <a:xfrm>
              <a:off x="963645" y="5945905"/>
              <a:ext cx="1223996" cy="266481"/>
            </a:xfrm>
            <a:custGeom>
              <a:rect b="b" l="l" r="r" t="t"/>
              <a:pathLst>
                <a:path extrusionOk="0" h="266481" w="1223996">
                  <a:moveTo>
                    <a:pt x="1204745" y="264071"/>
                  </a:moveTo>
                  <a:cubicBezTo>
                    <a:pt x="1136024" y="203532"/>
                    <a:pt x="1048019" y="173945"/>
                    <a:pt x="962408" y="146546"/>
                  </a:cubicBezTo>
                  <a:cubicBezTo>
                    <a:pt x="896968" y="124271"/>
                    <a:pt x="833102" y="97417"/>
                    <a:pt x="766089" y="79994"/>
                  </a:cubicBezTo>
                  <a:cubicBezTo>
                    <a:pt x="694701" y="61613"/>
                    <a:pt x="623039" y="51774"/>
                    <a:pt x="550215" y="41935"/>
                  </a:cubicBezTo>
                  <a:cubicBezTo>
                    <a:pt x="460569" y="28132"/>
                    <a:pt x="369761" y="23554"/>
                    <a:pt x="279431" y="33189"/>
                  </a:cubicBezTo>
                  <a:cubicBezTo>
                    <a:pt x="215222" y="40021"/>
                    <a:pt x="150877" y="45693"/>
                    <a:pt x="86669" y="52321"/>
                  </a:cubicBezTo>
                  <a:cubicBezTo>
                    <a:pt x="59522" y="54029"/>
                    <a:pt x="31144" y="63595"/>
                    <a:pt x="4408" y="56215"/>
                  </a:cubicBezTo>
                  <a:cubicBezTo>
                    <a:pt x="-2225" y="53550"/>
                    <a:pt x="-1199" y="42686"/>
                    <a:pt x="6322" y="41866"/>
                  </a:cubicBezTo>
                  <a:cubicBezTo>
                    <a:pt x="10288" y="41251"/>
                    <a:pt x="14323" y="40773"/>
                    <a:pt x="18289" y="40431"/>
                  </a:cubicBezTo>
                  <a:cubicBezTo>
                    <a:pt x="69847" y="31549"/>
                    <a:pt x="121405" y="23008"/>
                    <a:pt x="173511" y="18430"/>
                  </a:cubicBezTo>
                  <a:cubicBezTo>
                    <a:pt x="253378" y="8864"/>
                    <a:pt x="333451" y="-1522"/>
                    <a:pt x="414071" y="186"/>
                  </a:cubicBezTo>
                  <a:cubicBezTo>
                    <a:pt x="493596" y="3329"/>
                    <a:pt x="572506" y="15491"/>
                    <a:pt x="651143" y="27039"/>
                  </a:cubicBezTo>
                  <a:cubicBezTo>
                    <a:pt x="760824" y="40773"/>
                    <a:pt x="865035" y="78490"/>
                    <a:pt x="967809" y="116344"/>
                  </a:cubicBezTo>
                  <a:cubicBezTo>
                    <a:pt x="1018000" y="133222"/>
                    <a:pt x="1069217" y="148049"/>
                    <a:pt x="1117014" y="171212"/>
                  </a:cubicBezTo>
                  <a:cubicBezTo>
                    <a:pt x="1155375" y="189114"/>
                    <a:pt x="1191275" y="212209"/>
                    <a:pt x="1223755" y="239336"/>
                  </a:cubicBezTo>
                  <a:cubicBezTo>
                    <a:pt x="1230319" y="244392"/>
                    <a:pt x="1231892" y="254573"/>
                    <a:pt x="1226558" y="261201"/>
                  </a:cubicBezTo>
                  <a:cubicBezTo>
                    <a:pt x="1221567" y="267761"/>
                    <a:pt x="1211173" y="269605"/>
                    <a:pt x="1204745" y="2640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1" name="Google Shape;2611;p27"/>
            <p:cNvSpPr/>
            <p:nvPr/>
          </p:nvSpPr>
          <p:spPr>
            <a:xfrm>
              <a:off x="1150305" y="6167390"/>
              <a:ext cx="957315" cy="785778"/>
            </a:xfrm>
            <a:custGeom>
              <a:rect b="b" l="l" r="r" t="t"/>
              <a:pathLst>
                <a:path extrusionOk="0" h="785778" w="957315">
                  <a:moveTo>
                    <a:pt x="934114" y="782174"/>
                  </a:moveTo>
                  <a:cubicBezTo>
                    <a:pt x="850008" y="666493"/>
                    <a:pt x="773833" y="543912"/>
                    <a:pt x="670716" y="443537"/>
                  </a:cubicBezTo>
                  <a:cubicBezTo>
                    <a:pt x="621893" y="390993"/>
                    <a:pt x="567736" y="344051"/>
                    <a:pt x="510571" y="300799"/>
                  </a:cubicBezTo>
                  <a:cubicBezTo>
                    <a:pt x="407044" y="219966"/>
                    <a:pt x="298046" y="143985"/>
                    <a:pt x="182416" y="81464"/>
                  </a:cubicBezTo>
                  <a:cubicBezTo>
                    <a:pt x="131132" y="55568"/>
                    <a:pt x="75539" y="37597"/>
                    <a:pt x="21656" y="18465"/>
                  </a:cubicBezTo>
                  <a:cubicBezTo>
                    <a:pt x="14681" y="15390"/>
                    <a:pt x="5587" y="14844"/>
                    <a:pt x="526" y="8831"/>
                  </a:cubicBezTo>
                  <a:cubicBezTo>
                    <a:pt x="-8842" y="-18979"/>
                    <a:pt x="109797" y="27553"/>
                    <a:pt x="122516" y="30081"/>
                  </a:cubicBezTo>
                  <a:cubicBezTo>
                    <a:pt x="181869" y="48393"/>
                    <a:pt x="235548" y="80439"/>
                    <a:pt x="288747" y="111870"/>
                  </a:cubicBezTo>
                  <a:cubicBezTo>
                    <a:pt x="354528" y="149656"/>
                    <a:pt x="416549" y="193523"/>
                    <a:pt x="477407" y="238757"/>
                  </a:cubicBezTo>
                  <a:cubicBezTo>
                    <a:pt x="571429" y="305719"/>
                    <a:pt x="658544" y="381358"/>
                    <a:pt x="735540" y="467316"/>
                  </a:cubicBezTo>
                  <a:cubicBezTo>
                    <a:pt x="799133" y="535029"/>
                    <a:pt x="852059" y="611626"/>
                    <a:pt x="905053" y="687607"/>
                  </a:cubicBezTo>
                  <a:cubicBezTo>
                    <a:pt x="922627" y="713367"/>
                    <a:pt x="940816" y="738717"/>
                    <a:pt x="959415" y="763725"/>
                  </a:cubicBezTo>
                  <a:cubicBezTo>
                    <a:pt x="970629" y="780192"/>
                    <a:pt x="947175" y="798846"/>
                    <a:pt x="934114" y="7821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2" name="Google Shape;2612;p27"/>
            <p:cNvSpPr/>
            <p:nvPr/>
          </p:nvSpPr>
          <p:spPr>
            <a:xfrm>
              <a:off x="1154016" y="6142769"/>
              <a:ext cx="1080399" cy="813110"/>
            </a:xfrm>
            <a:custGeom>
              <a:rect b="b" l="l" r="r" t="t"/>
              <a:pathLst>
                <a:path extrusionOk="0" h="813110" w="1080399">
                  <a:moveTo>
                    <a:pt x="946747" y="807342"/>
                  </a:moveTo>
                  <a:cubicBezTo>
                    <a:pt x="935054" y="789918"/>
                    <a:pt x="958508" y="780489"/>
                    <a:pt x="969107" y="771128"/>
                  </a:cubicBezTo>
                  <a:cubicBezTo>
                    <a:pt x="984697" y="757804"/>
                    <a:pt x="996596" y="740790"/>
                    <a:pt x="1008562" y="724323"/>
                  </a:cubicBezTo>
                  <a:cubicBezTo>
                    <a:pt x="1030238" y="692481"/>
                    <a:pt x="1044119" y="656062"/>
                    <a:pt x="1052940" y="619097"/>
                  </a:cubicBezTo>
                  <a:cubicBezTo>
                    <a:pt x="1054308" y="610829"/>
                    <a:pt x="1048564" y="604953"/>
                    <a:pt x="1043709" y="598940"/>
                  </a:cubicBezTo>
                  <a:cubicBezTo>
                    <a:pt x="1030785" y="583087"/>
                    <a:pt x="1016152" y="568875"/>
                    <a:pt x="1001245" y="554868"/>
                  </a:cubicBezTo>
                  <a:cubicBezTo>
                    <a:pt x="873580" y="430373"/>
                    <a:pt x="745574" y="304512"/>
                    <a:pt x="593360" y="210218"/>
                  </a:cubicBezTo>
                  <a:cubicBezTo>
                    <a:pt x="466243" y="125491"/>
                    <a:pt x="323876" y="60647"/>
                    <a:pt x="172005" y="37962"/>
                  </a:cubicBezTo>
                  <a:cubicBezTo>
                    <a:pt x="116959" y="26209"/>
                    <a:pt x="60682" y="17463"/>
                    <a:pt x="4679" y="26824"/>
                  </a:cubicBezTo>
                  <a:cubicBezTo>
                    <a:pt x="-9749" y="21290"/>
                    <a:pt x="13227" y="9674"/>
                    <a:pt x="19381" y="7897"/>
                  </a:cubicBezTo>
                  <a:cubicBezTo>
                    <a:pt x="78803" y="-9868"/>
                    <a:pt x="141302" y="6667"/>
                    <a:pt x="200929" y="15414"/>
                  </a:cubicBezTo>
                  <a:cubicBezTo>
                    <a:pt x="246949" y="22588"/>
                    <a:pt x="292695" y="32427"/>
                    <a:pt x="336526" y="48485"/>
                  </a:cubicBezTo>
                  <a:cubicBezTo>
                    <a:pt x="490722" y="99799"/>
                    <a:pt x="629465" y="189036"/>
                    <a:pt x="756719" y="288591"/>
                  </a:cubicBezTo>
                  <a:cubicBezTo>
                    <a:pt x="860930" y="370244"/>
                    <a:pt x="953243" y="465835"/>
                    <a:pt x="1048701" y="557191"/>
                  </a:cubicBezTo>
                  <a:cubicBezTo>
                    <a:pt x="1069762" y="579739"/>
                    <a:pt x="1094173" y="603176"/>
                    <a:pt x="1081113" y="636794"/>
                  </a:cubicBezTo>
                  <a:cubicBezTo>
                    <a:pt x="1069146" y="678884"/>
                    <a:pt x="1052462" y="720154"/>
                    <a:pt x="1025247" y="754865"/>
                  </a:cubicBezTo>
                  <a:cubicBezTo>
                    <a:pt x="1013827" y="770308"/>
                    <a:pt x="965620" y="832350"/>
                    <a:pt x="946747" y="8073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3" name="Google Shape;2613;p27"/>
            <p:cNvSpPr/>
            <p:nvPr/>
          </p:nvSpPr>
          <p:spPr>
            <a:xfrm>
              <a:off x="1283197" y="5627657"/>
              <a:ext cx="957315" cy="143490"/>
            </a:xfrm>
            <a:custGeom>
              <a:rect b="b" l="l" r="r" t="t"/>
              <a:pathLst>
                <a:path extrusionOk="0" h="143490" w="957315">
                  <a:moveTo>
                    <a:pt x="2411" y="133673"/>
                  </a:moveTo>
                  <a:cubicBezTo>
                    <a:pt x="2206" y="132375"/>
                    <a:pt x="2206" y="131145"/>
                    <a:pt x="2274" y="129915"/>
                  </a:cubicBezTo>
                  <a:cubicBezTo>
                    <a:pt x="-7641" y="123766"/>
                    <a:pt x="17796" y="114815"/>
                    <a:pt x="22514" y="114541"/>
                  </a:cubicBezTo>
                  <a:cubicBezTo>
                    <a:pt x="59371" y="101217"/>
                    <a:pt x="97800" y="92676"/>
                    <a:pt x="135067" y="80582"/>
                  </a:cubicBezTo>
                  <a:cubicBezTo>
                    <a:pt x="274699" y="38218"/>
                    <a:pt x="420553" y="14303"/>
                    <a:pt x="566338" y="8974"/>
                  </a:cubicBezTo>
                  <a:cubicBezTo>
                    <a:pt x="627880" y="3849"/>
                    <a:pt x="689353" y="23"/>
                    <a:pt x="751100" y="433"/>
                  </a:cubicBezTo>
                  <a:cubicBezTo>
                    <a:pt x="792675" y="-524"/>
                    <a:pt x="834250" y="-114"/>
                    <a:pt x="875620" y="3917"/>
                  </a:cubicBezTo>
                  <a:cubicBezTo>
                    <a:pt x="899279" y="6104"/>
                    <a:pt x="918494" y="4669"/>
                    <a:pt x="931349" y="28857"/>
                  </a:cubicBezTo>
                  <a:cubicBezTo>
                    <a:pt x="941948" y="46418"/>
                    <a:pt x="950769" y="65276"/>
                    <a:pt x="957402" y="84682"/>
                  </a:cubicBezTo>
                  <a:cubicBezTo>
                    <a:pt x="962599" y="97664"/>
                    <a:pt x="964103" y="113653"/>
                    <a:pt x="952410" y="123629"/>
                  </a:cubicBezTo>
                  <a:cubicBezTo>
                    <a:pt x="919451" y="153762"/>
                    <a:pt x="811890" y="142624"/>
                    <a:pt x="767306" y="142078"/>
                  </a:cubicBezTo>
                  <a:cubicBezTo>
                    <a:pt x="712192" y="142283"/>
                    <a:pt x="657420" y="137910"/>
                    <a:pt x="602511" y="133878"/>
                  </a:cubicBezTo>
                  <a:cubicBezTo>
                    <a:pt x="562441" y="132785"/>
                    <a:pt x="522370" y="134288"/>
                    <a:pt x="482368" y="132853"/>
                  </a:cubicBezTo>
                  <a:cubicBezTo>
                    <a:pt x="433955" y="132239"/>
                    <a:pt x="385542" y="133332"/>
                    <a:pt x="337266" y="128344"/>
                  </a:cubicBezTo>
                  <a:cubicBezTo>
                    <a:pt x="282152" y="128549"/>
                    <a:pt x="226901" y="127865"/>
                    <a:pt x="171924" y="131555"/>
                  </a:cubicBezTo>
                  <a:cubicBezTo>
                    <a:pt x="129323" y="136475"/>
                    <a:pt x="86449" y="138661"/>
                    <a:pt x="43849" y="143376"/>
                  </a:cubicBezTo>
                  <a:cubicBezTo>
                    <a:pt x="29626" y="144606"/>
                    <a:pt x="6650" y="153215"/>
                    <a:pt x="2411" y="133673"/>
                  </a:cubicBezTo>
                  <a:close/>
                  <a:moveTo>
                    <a:pt x="826728" y="112970"/>
                  </a:moveTo>
                  <a:cubicBezTo>
                    <a:pt x="851960" y="113106"/>
                    <a:pt x="877124" y="111740"/>
                    <a:pt x="902288" y="109827"/>
                  </a:cubicBezTo>
                  <a:cubicBezTo>
                    <a:pt x="911861" y="109143"/>
                    <a:pt x="921434" y="107094"/>
                    <a:pt x="929503" y="101696"/>
                  </a:cubicBezTo>
                  <a:cubicBezTo>
                    <a:pt x="922323" y="78669"/>
                    <a:pt x="913228" y="57145"/>
                    <a:pt x="898869" y="37877"/>
                  </a:cubicBezTo>
                  <a:cubicBezTo>
                    <a:pt x="791444" y="25304"/>
                    <a:pt x="682515" y="30634"/>
                    <a:pt x="574954" y="38287"/>
                  </a:cubicBezTo>
                  <a:cubicBezTo>
                    <a:pt x="427117" y="42045"/>
                    <a:pt x="279554" y="64593"/>
                    <a:pt x="136982" y="103541"/>
                  </a:cubicBezTo>
                  <a:cubicBezTo>
                    <a:pt x="198319" y="95956"/>
                    <a:pt x="260202" y="97664"/>
                    <a:pt x="321949" y="96639"/>
                  </a:cubicBezTo>
                  <a:cubicBezTo>
                    <a:pt x="358532" y="97049"/>
                    <a:pt x="394910" y="102652"/>
                    <a:pt x="431562" y="101012"/>
                  </a:cubicBezTo>
                  <a:cubicBezTo>
                    <a:pt x="492215" y="101901"/>
                    <a:pt x="553004" y="101217"/>
                    <a:pt x="613657" y="102994"/>
                  </a:cubicBezTo>
                  <a:cubicBezTo>
                    <a:pt x="685045" y="109622"/>
                    <a:pt x="755408" y="110510"/>
                    <a:pt x="826728" y="1129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4" name="Google Shape;2614;p27"/>
            <p:cNvSpPr/>
            <p:nvPr/>
          </p:nvSpPr>
          <p:spPr>
            <a:xfrm>
              <a:off x="455269" y="6239459"/>
              <a:ext cx="129921" cy="1305075"/>
            </a:xfrm>
            <a:custGeom>
              <a:rect b="b" l="l" r="r" t="t"/>
              <a:pathLst>
                <a:path extrusionOk="0" h="1305075" w="129921">
                  <a:moveTo>
                    <a:pt x="82264" y="1308458"/>
                  </a:moveTo>
                  <a:cubicBezTo>
                    <a:pt x="42467" y="1305042"/>
                    <a:pt x="-6697" y="1299644"/>
                    <a:pt x="756" y="1247236"/>
                  </a:cubicBezTo>
                  <a:cubicBezTo>
                    <a:pt x="277" y="1186765"/>
                    <a:pt x="3765" y="1126568"/>
                    <a:pt x="6637" y="1066165"/>
                  </a:cubicBezTo>
                  <a:cubicBezTo>
                    <a:pt x="13338" y="927663"/>
                    <a:pt x="21748" y="789024"/>
                    <a:pt x="37065" y="651137"/>
                  </a:cubicBezTo>
                  <a:cubicBezTo>
                    <a:pt x="56007" y="503548"/>
                    <a:pt x="76931" y="356163"/>
                    <a:pt x="82606" y="207275"/>
                  </a:cubicBezTo>
                  <a:cubicBezTo>
                    <a:pt x="87940" y="139766"/>
                    <a:pt x="102778" y="73214"/>
                    <a:pt x="108180" y="5842"/>
                  </a:cubicBezTo>
                  <a:cubicBezTo>
                    <a:pt x="110984" y="-1947"/>
                    <a:pt x="123361" y="-1947"/>
                    <a:pt x="126164" y="5842"/>
                  </a:cubicBezTo>
                  <a:cubicBezTo>
                    <a:pt x="129993" y="59822"/>
                    <a:pt x="117890" y="113938"/>
                    <a:pt x="113035" y="167644"/>
                  </a:cubicBezTo>
                  <a:cubicBezTo>
                    <a:pt x="106129" y="260229"/>
                    <a:pt x="105103" y="353225"/>
                    <a:pt x="94299" y="445537"/>
                  </a:cubicBezTo>
                  <a:cubicBezTo>
                    <a:pt x="84111" y="528146"/>
                    <a:pt x="72008" y="610482"/>
                    <a:pt x="63460" y="693228"/>
                  </a:cubicBezTo>
                  <a:cubicBezTo>
                    <a:pt x="47322" y="875733"/>
                    <a:pt x="35151" y="1058444"/>
                    <a:pt x="32279" y="1241428"/>
                  </a:cubicBezTo>
                  <a:cubicBezTo>
                    <a:pt x="32347" y="1248876"/>
                    <a:pt x="32005" y="1256392"/>
                    <a:pt x="32347" y="1263840"/>
                  </a:cubicBezTo>
                  <a:cubicBezTo>
                    <a:pt x="41784" y="1273747"/>
                    <a:pt x="56964" y="1273132"/>
                    <a:pt x="69614" y="1275251"/>
                  </a:cubicBezTo>
                  <a:cubicBezTo>
                    <a:pt x="84794" y="1277232"/>
                    <a:pt x="100180" y="1278667"/>
                    <a:pt x="115565" y="1277847"/>
                  </a:cubicBezTo>
                  <a:cubicBezTo>
                    <a:pt x="120420" y="1277300"/>
                    <a:pt x="125207" y="1277779"/>
                    <a:pt x="129173" y="1280854"/>
                  </a:cubicBezTo>
                  <a:cubicBezTo>
                    <a:pt x="140114" y="1288575"/>
                    <a:pt x="135122" y="1307638"/>
                    <a:pt x="121720" y="1308868"/>
                  </a:cubicBezTo>
                  <a:cubicBezTo>
                    <a:pt x="108659" y="1310440"/>
                    <a:pt x="95257" y="1309620"/>
                    <a:pt x="82264" y="13084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5" name="Google Shape;2615;p27"/>
            <p:cNvSpPr/>
            <p:nvPr/>
          </p:nvSpPr>
          <p:spPr>
            <a:xfrm>
              <a:off x="572995" y="6238134"/>
              <a:ext cx="47865" cy="1284577"/>
            </a:xfrm>
            <a:custGeom>
              <a:rect b="b" l="l" r="r" t="t"/>
              <a:pathLst>
                <a:path extrusionOk="0" h="1284577" w="47865">
                  <a:moveTo>
                    <a:pt x="438" y="1275550"/>
                  </a:moveTo>
                  <a:cubicBezTo>
                    <a:pt x="-1613" y="1163081"/>
                    <a:pt x="3652" y="1050681"/>
                    <a:pt x="13841" y="938827"/>
                  </a:cubicBezTo>
                  <a:cubicBezTo>
                    <a:pt x="21499" y="802375"/>
                    <a:pt x="23072" y="665718"/>
                    <a:pt x="22730" y="529129"/>
                  </a:cubicBezTo>
                  <a:cubicBezTo>
                    <a:pt x="23892" y="434084"/>
                    <a:pt x="24850" y="339039"/>
                    <a:pt x="18901" y="244130"/>
                  </a:cubicBezTo>
                  <a:cubicBezTo>
                    <a:pt x="12541" y="176963"/>
                    <a:pt x="7345" y="109728"/>
                    <a:pt x="5430" y="42288"/>
                  </a:cubicBezTo>
                  <a:cubicBezTo>
                    <a:pt x="5635" y="30604"/>
                    <a:pt x="3447" y="-6362"/>
                    <a:pt x="11858" y="949"/>
                  </a:cubicBezTo>
                  <a:cubicBezTo>
                    <a:pt x="11721" y="744"/>
                    <a:pt x="11516" y="539"/>
                    <a:pt x="11379" y="334"/>
                  </a:cubicBezTo>
                  <a:lnTo>
                    <a:pt x="11379" y="334"/>
                  </a:lnTo>
                  <a:cubicBezTo>
                    <a:pt x="11311" y="334"/>
                    <a:pt x="11311" y="334"/>
                    <a:pt x="11242" y="266"/>
                  </a:cubicBezTo>
                  <a:cubicBezTo>
                    <a:pt x="21841" y="53904"/>
                    <a:pt x="27448" y="109455"/>
                    <a:pt x="34355" y="163981"/>
                  </a:cubicBezTo>
                  <a:cubicBezTo>
                    <a:pt x="44612" y="227937"/>
                    <a:pt x="50013" y="292302"/>
                    <a:pt x="51655" y="357009"/>
                  </a:cubicBezTo>
                  <a:cubicBezTo>
                    <a:pt x="53843" y="550447"/>
                    <a:pt x="55279" y="744159"/>
                    <a:pt x="45158" y="937392"/>
                  </a:cubicBezTo>
                  <a:cubicBezTo>
                    <a:pt x="38868" y="1020685"/>
                    <a:pt x="32030" y="1100834"/>
                    <a:pt x="31824" y="1183443"/>
                  </a:cubicBezTo>
                  <a:cubicBezTo>
                    <a:pt x="31824" y="1208657"/>
                    <a:pt x="31961" y="1233870"/>
                    <a:pt x="31824" y="1259015"/>
                  </a:cubicBezTo>
                  <a:cubicBezTo>
                    <a:pt x="32440" y="1271109"/>
                    <a:pt x="31619" y="1288738"/>
                    <a:pt x="15687" y="1288874"/>
                  </a:cubicBezTo>
                  <a:cubicBezTo>
                    <a:pt x="8165" y="1288806"/>
                    <a:pt x="1327" y="1283066"/>
                    <a:pt x="438" y="12755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6" name="Google Shape;2616;p27"/>
            <p:cNvSpPr/>
            <p:nvPr/>
          </p:nvSpPr>
          <p:spPr>
            <a:xfrm>
              <a:off x="-995504" y="5579299"/>
              <a:ext cx="1018857" cy="232317"/>
            </a:xfrm>
            <a:custGeom>
              <a:rect b="b" l="l" r="r" t="t"/>
              <a:pathLst>
                <a:path extrusionOk="0" h="232317" w="1018857">
                  <a:moveTo>
                    <a:pt x="1014652" y="234644"/>
                  </a:moveTo>
                  <a:cubicBezTo>
                    <a:pt x="1011985" y="232116"/>
                    <a:pt x="1006241" y="230886"/>
                    <a:pt x="1005078" y="227265"/>
                  </a:cubicBezTo>
                  <a:cubicBezTo>
                    <a:pt x="1001113" y="224395"/>
                    <a:pt x="997078" y="221593"/>
                    <a:pt x="993044" y="218792"/>
                  </a:cubicBezTo>
                  <a:cubicBezTo>
                    <a:pt x="992839" y="218655"/>
                    <a:pt x="992633" y="218519"/>
                    <a:pt x="992428" y="218382"/>
                  </a:cubicBezTo>
                  <a:cubicBezTo>
                    <a:pt x="985932" y="239154"/>
                    <a:pt x="966307" y="227401"/>
                    <a:pt x="952495" y="222208"/>
                  </a:cubicBezTo>
                  <a:cubicBezTo>
                    <a:pt x="923775" y="213736"/>
                    <a:pt x="897107" y="210046"/>
                    <a:pt x="868661" y="202803"/>
                  </a:cubicBezTo>
                  <a:cubicBezTo>
                    <a:pt x="809581" y="186473"/>
                    <a:pt x="749338" y="180391"/>
                    <a:pt x="688754" y="173900"/>
                  </a:cubicBezTo>
                  <a:cubicBezTo>
                    <a:pt x="637264" y="164949"/>
                    <a:pt x="585706" y="158458"/>
                    <a:pt x="533327" y="159141"/>
                  </a:cubicBezTo>
                  <a:cubicBezTo>
                    <a:pt x="494487" y="157433"/>
                    <a:pt x="455784" y="152855"/>
                    <a:pt x="416876" y="154700"/>
                  </a:cubicBezTo>
                  <a:cubicBezTo>
                    <a:pt x="370993" y="157023"/>
                    <a:pt x="325521" y="164061"/>
                    <a:pt x="279570" y="163446"/>
                  </a:cubicBezTo>
                  <a:cubicBezTo>
                    <a:pt x="239910" y="163651"/>
                    <a:pt x="199976" y="158868"/>
                    <a:pt x="160452" y="163719"/>
                  </a:cubicBezTo>
                  <a:cubicBezTo>
                    <a:pt x="123459" y="168297"/>
                    <a:pt x="89748" y="178820"/>
                    <a:pt x="52686" y="177385"/>
                  </a:cubicBezTo>
                  <a:cubicBezTo>
                    <a:pt x="170" y="175950"/>
                    <a:pt x="3726" y="127983"/>
                    <a:pt x="307" y="88216"/>
                  </a:cubicBezTo>
                  <a:cubicBezTo>
                    <a:pt x="-1744" y="66078"/>
                    <a:pt x="6256" y="39293"/>
                    <a:pt x="31215" y="35193"/>
                  </a:cubicBezTo>
                  <a:cubicBezTo>
                    <a:pt x="52344" y="29727"/>
                    <a:pt x="73542" y="24192"/>
                    <a:pt x="95150" y="20776"/>
                  </a:cubicBezTo>
                  <a:cubicBezTo>
                    <a:pt x="138571" y="13943"/>
                    <a:pt x="181855" y="5197"/>
                    <a:pt x="225687" y="1097"/>
                  </a:cubicBezTo>
                  <a:cubicBezTo>
                    <a:pt x="279912" y="-1431"/>
                    <a:pt x="334479" y="892"/>
                    <a:pt x="388704" y="3215"/>
                  </a:cubicBezTo>
                  <a:cubicBezTo>
                    <a:pt x="479170" y="8067"/>
                    <a:pt x="567312" y="29590"/>
                    <a:pt x="653675" y="55965"/>
                  </a:cubicBezTo>
                  <a:cubicBezTo>
                    <a:pt x="716106" y="72979"/>
                    <a:pt x="779767" y="86303"/>
                    <a:pt x="838984" y="113156"/>
                  </a:cubicBezTo>
                  <a:cubicBezTo>
                    <a:pt x="899842" y="140829"/>
                    <a:pt x="961452" y="172329"/>
                    <a:pt x="1010275" y="218587"/>
                  </a:cubicBezTo>
                  <a:cubicBezTo>
                    <a:pt x="1013900" y="222755"/>
                    <a:pt x="1018686" y="226855"/>
                    <a:pt x="1019165" y="232594"/>
                  </a:cubicBezTo>
                  <a:cubicBezTo>
                    <a:pt x="1019233" y="234849"/>
                    <a:pt x="1016224" y="236557"/>
                    <a:pt x="1014652" y="234644"/>
                  </a:cubicBezTo>
                  <a:close/>
                  <a:moveTo>
                    <a:pt x="940596" y="186404"/>
                  </a:moveTo>
                  <a:cubicBezTo>
                    <a:pt x="890474" y="157160"/>
                    <a:pt x="837685" y="132151"/>
                    <a:pt x="782229" y="114864"/>
                  </a:cubicBezTo>
                  <a:cubicBezTo>
                    <a:pt x="736893" y="100584"/>
                    <a:pt x="689985" y="92111"/>
                    <a:pt x="644170" y="79402"/>
                  </a:cubicBezTo>
                  <a:cubicBezTo>
                    <a:pt x="583723" y="62388"/>
                    <a:pt x="523002" y="45647"/>
                    <a:pt x="460571" y="37926"/>
                  </a:cubicBezTo>
                  <a:cubicBezTo>
                    <a:pt x="392875" y="28975"/>
                    <a:pt x="324427" y="28975"/>
                    <a:pt x="256321" y="29112"/>
                  </a:cubicBezTo>
                  <a:cubicBezTo>
                    <a:pt x="195394" y="30683"/>
                    <a:pt x="135220" y="44827"/>
                    <a:pt x="75388" y="55760"/>
                  </a:cubicBezTo>
                  <a:cubicBezTo>
                    <a:pt x="61780" y="59723"/>
                    <a:pt x="47010" y="61636"/>
                    <a:pt x="34087" y="67308"/>
                  </a:cubicBezTo>
                  <a:cubicBezTo>
                    <a:pt x="27796" y="85961"/>
                    <a:pt x="33813" y="107143"/>
                    <a:pt x="35591" y="126343"/>
                  </a:cubicBezTo>
                  <a:cubicBezTo>
                    <a:pt x="37369" y="147525"/>
                    <a:pt x="45916" y="145680"/>
                    <a:pt x="64242" y="146227"/>
                  </a:cubicBezTo>
                  <a:cubicBezTo>
                    <a:pt x="106569" y="143494"/>
                    <a:pt x="143768" y="131195"/>
                    <a:pt x="185343" y="130306"/>
                  </a:cubicBezTo>
                  <a:cubicBezTo>
                    <a:pt x="228627" y="129692"/>
                    <a:pt x="271911" y="133586"/>
                    <a:pt x="315196" y="131195"/>
                  </a:cubicBezTo>
                  <a:cubicBezTo>
                    <a:pt x="370515" y="127368"/>
                    <a:pt x="425766" y="119579"/>
                    <a:pt x="481290" y="124499"/>
                  </a:cubicBezTo>
                  <a:cubicBezTo>
                    <a:pt x="524506" y="128598"/>
                    <a:pt x="567859" y="127368"/>
                    <a:pt x="611075" y="130716"/>
                  </a:cubicBezTo>
                  <a:cubicBezTo>
                    <a:pt x="643350" y="134270"/>
                    <a:pt x="675215" y="140829"/>
                    <a:pt x="707422" y="144792"/>
                  </a:cubicBezTo>
                  <a:cubicBezTo>
                    <a:pt x="786742" y="149370"/>
                    <a:pt x="863327" y="169527"/>
                    <a:pt x="940596" y="1864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7" name="Google Shape;2617;p27"/>
            <p:cNvSpPr/>
            <p:nvPr/>
          </p:nvSpPr>
          <p:spPr>
            <a:xfrm>
              <a:off x="-8169" y="5794128"/>
              <a:ext cx="34189" cy="13665"/>
            </a:xfrm>
            <a:custGeom>
              <a:rect b="b" l="l" r="r" t="t"/>
              <a:pathLst>
                <a:path extrusionOk="0" h="13665" w="34189">
                  <a:moveTo>
                    <a:pt x="29162" y="18790"/>
                  </a:moveTo>
                  <a:cubicBezTo>
                    <a:pt x="24991" y="15920"/>
                    <a:pt x="-10908" y="5808"/>
                    <a:pt x="3314" y="0"/>
                  </a:cubicBezTo>
                  <a:cubicBezTo>
                    <a:pt x="15760" y="3621"/>
                    <a:pt x="28068" y="9088"/>
                    <a:pt x="40240" y="13666"/>
                  </a:cubicBezTo>
                  <a:cubicBezTo>
                    <a:pt x="40923" y="14486"/>
                    <a:pt x="40992" y="15715"/>
                    <a:pt x="40240" y="16467"/>
                  </a:cubicBezTo>
                  <a:cubicBezTo>
                    <a:pt x="38120" y="18039"/>
                    <a:pt x="35590" y="15237"/>
                    <a:pt x="33333" y="14964"/>
                  </a:cubicBezTo>
                  <a:cubicBezTo>
                    <a:pt x="34222" y="17424"/>
                    <a:pt x="31487" y="19952"/>
                    <a:pt x="29162" y="187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8" name="Google Shape;2618;p27"/>
            <p:cNvSpPr/>
            <p:nvPr/>
          </p:nvSpPr>
          <p:spPr>
            <a:xfrm>
              <a:off x="-12223" y="5795890"/>
              <a:ext cx="34189" cy="13665"/>
            </a:xfrm>
            <a:custGeom>
              <a:rect b="b" l="l" r="r" t="t"/>
              <a:pathLst>
                <a:path extrusionOk="0" h="13665" w="34189">
                  <a:moveTo>
                    <a:pt x="30823" y="17438"/>
                  </a:moveTo>
                  <a:cubicBezTo>
                    <a:pt x="28840" y="16208"/>
                    <a:pt x="26652" y="15456"/>
                    <a:pt x="24600" y="14568"/>
                  </a:cubicBezTo>
                  <a:cubicBezTo>
                    <a:pt x="23301" y="16618"/>
                    <a:pt x="20703" y="16276"/>
                    <a:pt x="18720" y="15320"/>
                  </a:cubicBezTo>
                  <a:cubicBezTo>
                    <a:pt x="12771" y="12928"/>
                    <a:pt x="6411" y="10605"/>
                    <a:pt x="1146" y="6915"/>
                  </a:cubicBezTo>
                  <a:cubicBezTo>
                    <a:pt x="-1589" y="4182"/>
                    <a:pt x="941" y="-943"/>
                    <a:pt x="4839" y="151"/>
                  </a:cubicBezTo>
                  <a:cubicBezTo>
                    <a:pt x="9283" y="2405"/>
                    <a:pt x="40943" y="11630"/>
                    <a:pt x="34242" y="17643"/>
                  </a:cubicBezTo>
                  <a:cubicBezTo>
                    <a:pt x="33216" y="18394"/>
                    <a:pt x="31712" y="18326"/>
                    <a:pt x="30823" y="174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9" name="Google Shape;2619;p27"/>
            <p:cNvSpPr/>
            <p:nvPr/>
          </p:nvSpPr>
          <p:spPr>
            <a:xfrm>
              <a:off x="-1082152" y="5336069"/>
              <a:ext cx="957315" cy="232317"/>
            </a:xfrm>
            <a:custGeom>
              <a:rect b="b" l="l" r="r" t="t"/>
              <a:pathLst>
                <a:path extrusionOk="0" h="232317" w="957315">
                  <a:moveTo>
                    <a:pt x="960779" y="232985"/>
                  </a:moveTo>
                  <a:cubicBezTo>
                    <a:pt x="912640" y="201963"/>
                    <a:pt x="861355" y="175793"/>
                    <a:pt x="810344" y="149829"/>
                  </a:cubicBezTo>
                  <a:cubicBezTo>
                    <a:pt x="757691" y="124274"/>
                    <a:pt x="704492" y="99402"/>
                    <a:pt x="646984" y="87035"/>
                  </a:cubicBezTo>
                  <a:cubicBezTo>
                    <a:pt x="540107" y="57312"/>
                    <a:pt x="430768" y="38248"/>
                    <a:pt x="319719" y="34080"/>
                  </a:cubicBezTo>
                  <a:cubicBezTo>
                    <a:pt x="258588" y="30254"/>
                    <a:pt x="196567" y="21849"/>
                    <a:pt x="135641" y="30595"/>
                  </a:cubicBezTo>
                  <a:cubicBezTo>
                    <a:pt x="105759" y="34968"/>
                    <a:pt x="79570" y="40298"/>
                    <a:pt x="50440" y="45217"/>
                  </a:cubicBezTo>
                  <a:cubicBezTo>
                    <a:pt x="34234" y="45764"/>
                    <a:pt x="7908" y="61890"/>
                    <a:pt x="454" y="40093"/>
                  </a:cubicBezTo>
                  <a:cubicBezTo>
                    <a:pt x="-1802" y="31347"/>
                    <a:pt x="4625" y="22259"/>
                    <a:pt x="13583" y="21302"/>
                  </a:cubicBezTo>
                  <a:cubicBezTo>
                    <a:pt x="54337" y="14811"/>
                    <a:pt x="95092" y="7705"/>
                    <a:pt x="135983" y="2239"/>
                  </a:cubicBezTo>
                  <a:cubicBezTo>
                    <a:pt x="225492" y="-5961"/>
                    <a:pt x="315069" y="10575"/>
                    <a:pt x="404305" y="16315"/>
                  </a:cubicBezTo>
                  <a:cubicBezTo>
                    <a:pt x="468992" y="22737"/>
                    <a:pt x="533132" y="35583"/>
                    <a:pt x="595768" y="52529"/>
                  </a:cubicBezTo>
                  <a:cubicBezTo>
                    <a:pt x="636044" y="63598"/>
                    <a:pt x="677072" y="72549"/>
                    <a:pt x="716185" y="87445"/>
                  </a:cubicBezTo>
                  <a:cubicBezTo>
                    <a:pt x="754614" y="103229"/>
                    <a:pt x="791744" y="122087"/>
                    <a:pt x="828601" y="141219"/>
                  </a:cubicBezTo>
                  <a:cubicBezTo>
                    <a:pt x="842892" y="148599"/>
                    <a:pt x="985464" y="225673"/>
                    <a:pt x="960779" y="2329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0" name="Google Shape;2620;p27"/>
            <p:cNvSpPr/>
            <p:nvPr/>
          </p:nvSpPr>
          <p:spPr>
            <a:xfrm>
              <a:off x="-1031101" y="6154736"/>
              <a:ext cx="991505" cy="690118"/>
            </a:xfrm>
            <a:custGeom>
              <a:rect b="b" l="l" r="r" t="t"/>
              <a:pathLst>
                <a:path extrusionOk="0" h="690118" w="991505">
                  <a:moveTo>
                    <a:pt x="82265" y="691105"/>
                  </a:moveTo>
                  <a:cubicBezTo>
                    <a:pt x="61751" y="677781"/>
                    <a:pt x="40416" y="665003"/>
                    <a:pt x="21544" y="649288"/>
                  </a:cubicBezTo>
                  <a:cubicBezTo>
                    <a:pt x="12517" y="641225"/>
                    <a:pt x="2534" y="632274"/>
                    <a:pt x="277" y="619770"/>
                  </a:cubicBezTo>
                  <a:cubicBezTo>
                    <a:pt x="-2458" y="600501"/>
                    <a:pt x="15663" y="586015"/>
                    <a:pt x="26809" y="572418"/>
                  </a:cubicBezTo>
                  <a:cubicBezTo>
                    <a:pt x="109343" y="486734"/>
                    <a:pt x="196732" y="405970"/>
                    <a:pt x="291643" y="334156"/>
                  </a:cubicBezTo>
                  <a:cubicBezTo>
                    <a:pt x="291370" y="334361"/>
                    <a:pt x="291165" y="334566"/>
                    <a:pt x="290960" y="334703"/>
                  </a:cubicBezTo>
                  <a:cubicBezTo>
                    <a:pt x="290823" y="334840"/>
                    <a:pt x="290618" y="334976"/>
                    <a:pt x="290481" y="335113"/>
                  </a:cubicBezTo>
                  <a:cubicBezTo>
                    <a:pt x="442899" y="203854"/>
                    <a:pt x="625200" y="112088"/>
                    <a:pt x="815090" y="48475"/>
                  </a:cubicBezTo>
                  <a:cubicBezTo>
                    <a:pt x="850237" y="35834"/>
                    <a:pt x="885863" y="24355"/>
                    <a:pt x="922309" y="16155"/>
                  </a:cubicBezTo>
                  <a:cubicBezTo>
                    <a:pt x="937490" y="9459"/>
                    <a:pt x="958756" y="-9126"/>
                    <a:pt x="973868" y="5428"/>
                  </a:cubicBezTo>
                  <a:cubicBezTo>
                    <a:pt x="980090" y="4949"/>
                    <a:pt x="1000194" y="-449"/>
                    <a:pt x="997732" y="10894"/>
                  </a:cubicBezTo>
                  <a:cubicBezTo>
                    <a:pt x="992604" y="16838"/>
                    <a:pt x="983099" y="16497"/>
                    <a:pt x="976056" y="19298"/>
                  </a:cubicBezTo>
                  <a:cubicBezTo>
                    <a:pt x="971406" y="29889"/>
                    <a:pt x="957662" y="32144"/>
                    <a:pt x="948499" y="37815"/>
                  </a:cubicBezTo>
                  <a:cubicBezTo>
                    <a:pt x="930378" y="47108"/>
                    <a:pt x="916566" y="56401"/>
                    <a:pt x="900223" y="67060"/>
                  </a:cubicBezTo>
                  <a:cubicBezTo>
                    <a:pt x="852015" y="98969"/>
                    <a:pt x="808252" y="136892"/>
                    <a:pt x="762780" y="172286"/>
                  </a:cubicBezTo>
                  <a:cubicBezTo>
                    <a:pt x="731188" y="196748"/>
                    <a:pt x="697067" y="217588"/>
                    <a:pt x="664928" y="241229"/>
                  </a:cubicBezTo>
                  <a:cubicBezTo>
                    <a:pt x="631627" y="264256"/>
                    <a:pt x="605438" y="290016"/>
                    <a:pt x="573505" y="313384"/>
                  </a:cubicBezTo>
                  <a:cubicBezTo>
                    <a:pt x="501022" y="362444"/>
                    <a:pt x="433463" y="421070"/>
                    <a:pt x="364263" y="474093"/>
                  </a:cubicBezTo>
                  <a:cubicBezTo>
                    <a:pt x="304567" y="517755"/>
                    <a:pt x="258137" y="576586"/>
                    <a:pt x="200630" y="621410"/>
                  </a:cubicBezTo>
                  <a:cubicBezTo>
                    <a:pt x="171227" y="642250"/>
                    <a:pt x="119327" y="702584"/>
                    <a:pt x="82265" y="691105"/>
                  </a:cubicBezTo>
                  <a:close/>
                  <a:moveTo>
                    <a:pt x="72145" y="646760"/>
                  </a:moveTo>
                  <a:cubicBezTo>
                    <a:pt x="79461" y="651406"/>
                    <a:pt x="86504" y="656326"/>
                    <a:pt x="92795" y="660904"/>
                  </a:cubicBezTo>
                  <a:cubicBezTo>
                    <a:pt x="93000" y="661040"/>
                    <a:pt x="93274" y="661245"/>
                    <a:pt x="93479" y="661382"/>
                  </a:cubicBezTo>
                  <a:cubicBezTo>
                    <a:pt x="93889" y="661245"/>
                    <a:pt x="94300" y="661177"/>
                    <a:pt x="94710" y="661040"/>
                  </a:cubicBezTo>
                  <a:cubicBezTo>
                    <a:pt x="94368" y="661177"/>
                    <a:pt x="94026" y="661245"/>
                    <a:pt x="93684" y="661382"/>
                  </a:cubicBezTo>
                  <a:cubicBezTo>
                    <a:pt x="122062" y="649971"/>
                    <a:pt x="143943" y="626739"/>
                    <a:pt x="167603" y="608017"/>
                  </a:cubicBezTo>
                  <a:cubicBezTo>
                    <a:pt x="227435" y="562920"/>
                    <a:pt x="274001" y="503543"/>
                    <a:pt x="333834" y="458378"/>
                  </a:cubicBezTo>
                  <a:cubicBezTo>
                    <a:pt x="407137" y="401323"/>
                    <a:pt x="476884" y="341468"/>
                    <a:pt x="553059" y="289333"/>
                  </a:cubicBezTo>
                  <a:cubicBezTo>
                    <a:pt x="593061" y="258995"/>
                    <a:pt x="630191" y="225036"/>
                    <a:pt x="672245" y="197431"/>
                  </a:cubicBezTo>
                  <a:cubicBezTo>
                    <a:pt x="740967" y="154315"/>
                    <a:pt x="800183" y="98764"/>
                    <a:pt x="866375" y="52233"/>
                  </a:cubicBezTo>
                  <a:cubicBezTo>
                    <a:pt x="701990" y="109629"/>
                    <a:pt x="542734" y="182945"/>
                    <a:pt x="400299" y="283798"/>
                  </a:cubicBezTo>
                  <a:cubicBezTo>
                    <a:pt x="368092" y="307098"/>
                    <a:pt x="338894" y="332926"/>
                    <a:pt x="308260" y="357730"/>
                  </a:cubicBezTo>
                  <a:cubicBezTo>
                    <a:pt x="266685" y="391757"/>
                    <a:pt x="223469" y="423872"/>
                    <a:pt x="184150" y="460359"/>
                  </a:cubicBezTo>
                  <a:cubicBezTo>
                    <a:pt x="133413" y="511811"/>
                    <a:pt x="76111" y="558137"/>
                    <a:pt x="31869" y="615328"/>
                  </a:cubicBezTo>
                  <a:cubicBezTo>
                    <a:pt x="42810" y="628448"/>
                    <a:pt x="57853" y="637535"/>
                    <a:pt x="72145" y="6467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1" name="Google Shape;2621;p27"/>
            <p:cNvSpPr/>
            <p:nvPr/>
          </p:nvSpPr>
          <p:spPr>
            <a:xfrm>
              <a:off x="-670045" y="6021760"/>
              <a:ext cx="977829" cy="1154753"/>
            </a:xfrm>
            <a:custGeom>
              <a:rect b="b" l="l" r="r" t="t"/>
              <a:pathLst>
                <a:path extrusionOk="0" h="1154753" w="977829">
                  <a:moveTo>
                    <a:pt x="8746" y="1159643"/>
                  </a:moveTo>
                  <a:cubicBezTo>
                    <a:pt x="1155" y="1156158"/>
                    <a:pt x="-1990" y="1147207"/>
                    <a:pt x="1292" y="1139623"/>
                  </a:cubicBezTo>
                  <a:cubicBezTo>
                    <a:pt x="11412" y="1116801"/>
                    <a:pt x="22763" y="1094389"/>
                    <a:pt x="33499" y="1071841"/>
                  </a:cubicBezTo>
                  <a:cubicBezTo>
                    <a:pt x="79313" y="968938"/>
                    <a:pt x="134633" y="870955"/>
                    <a:pt x="198568" y="778233"/>
                  </a:cubicBezTo>
                  <a:cubicBezTo>
                    <a:pt x="265443" y="685238"/>
                    <a:pt x="323976" y="585957"/>
                    <a:pt x="398715" y="498838"/>
                  </a:cubicBezTo>
                  <a:cubicBezTo>
                    <a:pt x="476394" y="413290"/>
                    <a:pt x="551612" y="324736"/>
                    <a:pt x="638728" y="248550"/>
                  </a:cubicBezTo>
                  <a:cubicBezTo>
                    <a:pt x="702663" y="191222"/>
                    <a:pt x="765982" y="133006"/>
                    <a:pt x="838328" y="86270"/>
                  </a:cubicBezTo>
                  <a:cubicBezTo>
                    <a:pt x="880997" y="58460"/>
                    <a:pt x="920316" y="24705"/>
                    <a:pt x="967019" y="3865"/>
                  </a:cubicBezTo>
                  <a:cubicBezTo>
                    <a:pt x="972079" y="2089"/>
                    <a:pt x="977754" y="-1464"/>
                    <a:pt x="983020" y="654"/>
                  </a:cubicBezTo>
                  <a:cubicBezTo>
                    <a:pt x="984045" y="1337"/>
                    <a:pt x="983909" y="2909"/>
                    <a:pt x="983020" y="3660"/>
                  </a:cubicBezTo>
                  <a:cubicBezTo>
                    <a:pt x="980353" y="5779"/>
                    <a:pt x="977549" y="7828"/>
                    <a:pt x="974609" y="9605"/>
                  </a:cubicBezTo>
                  <a:cubicBezTo>
                    <a:pt x="935154" y="34408"/>
                    <a:pt x="899802" y="65019"/>
                    <a:pt x="862124" y="92351"/>
                  </a:cubicBezTo>
                  <a:cubicBezTo>
                    <a:pt x="789163" y="142367"/>
                    <a:pt x="723997" y="201881"/>
                    <a:pt x="659447" y="262079"/>
                  </a:cubicBezTo>
                  <a:cubicBezTo>
                    <a:pt x="568844" y="343185"/>
                    <a:pt x="490344" y="436659"/>
                    <a:pt x="409724" y="527467"/>
                  </a:cubicBezTo>
                  <a:cubicBezTo>
                    <a:pt x="337242" y="617866"/>
                    <a:pt x="276931" y="717147"/>
                    <a:pt x="210602" y="812056"/>
                  </a:cubicBezTo>
                  <a:cubicBezTo>
                    <a:pt x="168139" y="877310"/>
                    <a:pt x="126359" y="943315"/>
                    <a:pt x="93810" y="1014240"/>
                  </a:cubicBezTo>
                  <a:cubicBezTo>
                    <a:pt x="78151" y="1047926"/>
                    <a:pt x="62355" y="1081612"/>
                    <a:pt x="46218" y="1115161"/>
                  </a:cubicBezTo>
                  <a:cubicBezTo>
                    <a:pt x="36303" y="1130057"/>
                    <a:pt x="31858" y="1168116"/>
                    <a:pt x="8746" y="11596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2" name="Google Shape;2622;p27"/>
            <p:cNvSpPr/>
            <p:nvPr/>
          </p:nvSpPr>
          <p:spPr>
            <a:xfrm>
              <a:off x="742621" y="6338160"/>
              <a:ext cx="225653" cy="1100090"/>
            </a:xfrm>
            <a:custGeom>
              <a:rect b="b" l="l" r="r" t="t"/>
              <a:pathLst>
                <a:path extrusionOk="0" h="1100090" w="225653">
                  <a:moveTo>
                    <a:pt x="201157" y="1099338"/>
                  </a:moveTo>
                  <a:cubicBezTo>
                    <a:pt x="198012" y="1096400"/>
                    <a:pt x="196644" y="1092642"/>
                    <a:pt x="196302" y="1088474"/>
                  </a:cubicBezTo>
                  <a:cubicBezTo>
                    <a:pt x="194456" y="1063739"/>
                    <a:pt x="193499" y="1038936"/>
                    <a:pt x="192268" y="1014201"/>
                  </a:cubicBezTo>
                  <a:cubicBezTo>
                    <a:pt x="185635" y="889296"/>
                    <a:pt x="191858" y="763572"/>
                    <a:pt x="173668" y="639487"/>
                  </a:cubicBezTo>
                  <a:cubicBezTo>
                    <a:pt x="155274" y="517657"/>
                    <a:pt x="134555" y="395691"/>
                    <a:pt x="102143" y="276662"/>
                  </a:cubicBezTo>
                  <a:cubicBezTo>
                    <a:pt x="80467" y="205054"/>
                    <a:pt x="54004" y="134812"/>
                    <a:pt x="26173" y="65459"/>
                  </a:cubicBezTo>
                  <a:cubicBezTo>
                    <a:pt x="18378" y="46805"/>
                    <a:pt x="9489" y="28630"/>
                    <a:pt x="1557" y="9976"/>
                  </a:cubicBezTo>
                  <a:cubicBezTo>
                    <a:pt x="189" y="6559"/>
                    <a:pt x="-1794" y="410"/>
                    <a:pt x="3266" y="68"/>
                  </a:cubicBezTo>
                  <a:lnTo>
                    <a:pt x="3266" y="0"/>
                  </a:lnTo>
                  <a:cubicBezTo>
                    <a:pt x="13250" y="5125"/>
                    <a:pt x="17831" y="18244"/>
                    <a:pt x="24464" y="27058"/>
                  </a:cubicBezTo>
                  <a:cubicBezTo>
                    <a:pt x="43063" y="58148"/>
                    <a:pt x="57355" y="91492"/>
                    <a:pt x="71099" y="124973"/>
                  </a:cubicBezTo>
                  <a:cubicBezTo>
                    <a:pt x="104263" y="203414"/>
                    <a:pt x="133940" y="285750"/>
                    <a:pt x="151377" y="368974"/>
                  </a:cubicBezTo>
                  <a:cubicBezTo>
                    <a:pt x="189327" y="536721"/>
                    <a:pt x="219620" y="707064"/>
                    <a:pt x="217773" y="879662"/>
                  </a:cubicBezTo>
                  <a:cubicBezTo>
                    <a:pt x="218936" y="937741"/>
                    <a:pt x="221261" y="995821"/>
                    <a:pt x="224611" y="1053832"/>
                  </a:cubicBezTo>
                  <a:cubicBezTo>
                    <a:pt x="225295" y="1065243"/>
                    <a:pt x="226184" y="1076654"/>
                    <a:pt x="226799" y="1088064"/>
                  </a:cubicBezTo>
                  <a:cubicBezTo>
                    <a:pt x="227688" y="1100842"/>
                    <a:pt x="210320" y="1108700"/>
                    <a:pt x="201157" y="10993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3" name="Google Shape;2623;p27"/>
            <p:cNvSpPr/>
            <p:nvPr/>
          </p:nvSpPr>
          <p:spPr>
            <a:xfrm>
              <a:off x="967888" y="6420555"/>
              <a:ext cx="307708" cy="1120588"/>
            </a:xfrm>
            <a:custGeom>
              <a:rect b="b" l="l" r="r" t="t"/>
              <a:pathLst>
                <a:path extrusionOk="0" h="1120588" w="307708">
                  <a:moveTo>
                    <a:pt x="278880" y="1111578"/>
                  </a:moveTo>
                  <a:cubicBezTo>
                    <a:pt x="270196" y="1014552"/>
                    <a:pt x="254674" y="918277"/>
                    <a:pt x="243186" y="821592"/>
                  </a:cubicBezTo>
                  <a:cubicBezTo>
                    <a:pt x="230878" y="708166"/>
                    <a:pt x="214398" y="594194"/>
                    <a:pt x="183217" y="484459"/>
                  </a:cubicBezTo>
                  <a:cubicBezTo>
                    <a:pt x="142736" y="343223"/>
                    <a:pt x="82699" y="208684"/>
                    <a:pt x="28132" y="72642"/>
                  </a:cubicBezTo>
                  <a:cubicBezTo>
                    <a:pt x="20405" y="54262"/>
                    <a:pt x="12336" y="36086"/>
                    <a:pt x="4404" y="17843"/>
                  </a:cubicBezTo>
                  <a:cubicBezTo>
                    <a:pt x="2900" y="12650"/>
                    <a:pt x="-1477" y="7183"/>
                    <a:pt x="507" y="1786"/>
                  </a:cubicBezTo>
                  <a:cubicBezTo>
                    <a:pt x="1327" y="9"/>
                    <a:pt x="3173" y="-333"/>
                    <a:pt x="4746" y="282"/>
                  </a:cubicBezTo>
                  <a:cubicBezTo>
                    <a:pt x="4746" y="282"/>
                    <a:pt x="4746" y="214"/>
                    <a:pt x="4815" y="214"/>
                  </a:cubicBezTo>
                  <a:cubicBezTo>
                    <a:pt x="33124" y="38273"/>
                    <a:pt x="50766" y="84805"/>
                    <a:pt x="71485" y="127647"/>
                  </a:cubicBezTo>
                  <a:cubicBezTo>
                    <a:pt x="90699" y="171377"/>
                    <a:pt x="110393" y="214834"/>
                    <a:pt x="129402" y="258633"/>
                  </a:cubicBezTo>
                  <a:cubicBezTo>
                    <a:pt x="210090" y="435809"/>
                    <a:pt x="254400" y="625899"/>
                    <a:pt x="273410" y="819200"/>
                  </a:cubicBezTo>
                  <a:cubicBezTo>
                    <a:pt x="285171" y="915202"/>
                    <a:pt x="300693" y="1010725"/>
                    <a:pt x="309720" y="1107069"/>
                  </a:cubicBezTo>
                  <a:cubicBezTo>
                    <a:pt x="312387" y="1126679"/>
                    <a:pt x="282299" y="1132077"/>
                    <a:pt x="278880" y="11115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4" name="Google Shape;2624;p27"/>
            <p:cNvSpPr/>
            <p:nvPr/>
          </p:nvSpPr>
          <p:spPr>
            <a:xfrm>
              <a:off x="979978" y="6419129"/>
              <a:ext cx="464982" cy="1134254"/>
            </a:xfrm>
            <a:custGeom>
              <a:rect b="b" l="l" r="r" t="t"/>
              <a:pathLst>
                <a:path extrusionOk="0" h="1134254" w="464982">
                  <a:moveTo>
                    <a:pt x="294006" y="1137944"/>
                  </a:moveTo>
                  <a:cubicBezTo>
                    <a:pt x="282723" y="1130291"/>
                    <a:pt x="287236" y="1111159"/>
                    <a:pt x="300844" y="1109588"/>
                  </a:cubicBezTo>
                  <a:cubicBezTo>
                    <a:pt x="314930" y="1108221"/>
                    <a:pt x="329085" y="1108358"/>
                    <a:pt x="342897" y="1105010"/>
                  </a:cubicBezTo>
                  <a:cubicBezTo>
                    <a:pt x="365257" y="1098655"/>
                    <a:pt x="439449" y="1076380"/>
                    <a:pt x="434799" y="1048024"/>
                  </a:cubicBezTo>
                  <a:cubicBezTo>
                    <a:pt x="400883" y="933027"/>
                    <a:pt x="372437" y="816322"/>
                    <a:pt x="333256" y="702896"/>
                  </a:cubicBezTo>
                  <a:cubicBezTo>
                    <a:pt x="286211" y="549908"/>
                    <a:pt x="231643" y="397057"/>
                    <a:pt x="148425" y="259717"/>
                  </a:cubicBezTo>
                  <a:cubicBezTo>
                    <a:pt x="108491" y="197060"/>
                    <a:pt x="75464" y="130508"/>
                    <a:pt x="36351" y="67372"/>
                  </a:cubicBezTo>
                  <a:cubicBezTo>
                    <a:pt x="30128" y="53296"/>
                    <a:pt x="-16438" y="2050"/>
                    <a:pt x="6127" y="68"/>
                  </a:cubicBezTo>
                  <a:cubicBezTo>
                    <a:pt x="6127" y="68"/>
                    <a:pt x="6127" y="68"/>
                    <a:pt x="6127" y="0"/>
                  </a:cubicBezTo>
                  <a:cubicBezTo>
                    <a:pt x="44830" y="34506"/>
                    <a:pt x="71772" y="81311"/>
                    <a:pt x="98645" y="125383"/>
                  </a:cubicBezTo>
                  <a:cubicBezTo>
                    <a:pt x="123056" y="167268"/>
                    <a:pt x="148699" y="208334"/>
                    <a:pt x="174751" y="249263"/>
                  </a:cubicBezTo>
                  <a:cubicBezTo>
                    <a:pt x="279099" y="416599"/>
                    <a:pt x="335444" y="606963"/>
                    <a:pt x="395208" y="793295"/>
                  </a:cubicBezTo>
                  <a:cubicBezTo>
                    <a:pt x="409089" y="840783"/>
                    <a:pt x="421739" y="888682"/>
                    <a:pt x="435552" y="936170"/>
                  </a:cubicBezTo>
                  <a:cubicBezTo>
                    <a:pt x="441911" y="958855"/>
                    <a:pt x="448202" y="981472"/>
                    <a:pt x="454972" y="1004020"/>
                  </a:cubicBezTo>
                  <a:cubicBezTo>
                    <a:pt x="459485" y="1022264"/>
                    <a:pt x="468989" y="1040439"/>
                    <a:pt x="465502" y="1059571"/>
                  </a:cubicBezTo>
                  <a:cubicBezTo>
                    <a:pt x="464955" y="1107060"/>
                    <a:pt x="330931" y="1151883"/>
                    <a:pt x="294006" y="11379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5" name="Google Shape;2625;p27"/>
            <p:cNvSpPr/>
            <p:nvPr/>
          </p:nvSpPr>
          <p:spPr>
            <a:xfrm>
              <a:off x="1447431" y="4520728"/>
              <a:ext cx="88893" cy="95660"/>
            </a:xfrm>
            <a:custGeom>
              <a:rect b="b" l="l" r="r" t="t"/>
              <a:pathLst>
                <a:path extrusionOk="0" h="95660" w="88893">
                  <a:moveTo>
                    <a:pt x="44478" y="95620"/>
                  </a:moveTo>
                  <a:cubicBezTo>
                    <a:pt x="10972" y="95893"/>
                    <a:pt x="-7217" y="59201"/>
                    <a:pt x="2698" y="29819"/>
                  </a:cubicBezTo>
                  <a:cubicBezTo>
                    <a:pt x="5775" y="16222"/>
                    <a:pt x="21298" y="2215"/>
                    <a:pt x="35726" y="6998"/>
                  </a:cubicBezTo>
                  <a:cubicBezTo>
                    <a:pt x="43658" y="-4550"/>
                    <a:pt x="60958" y="233"/>
                    <a:pt x="70804" y="6793"/>
                  </a:cubicBezTo>
                  <a:cubicBezTo>
                    <a:pt x="105883" y="30298"/>
                    <a:pt x="89951" y="98421"/>
                    <a:pt x="44478" y="95620"/>
                  </a:cubicBezTo>
                  <a:close/>
                  <a:moveTo>
                    <a:pt x="42632" y="66034"/>
                  </a:moveTo>
                  <a:cubicBezTo>
                    <a:pt x="59522" y="68015"/>
                    <a:pt x="63351" y="41914"/>
                    <a:pt x="53231" y="32826"/>
                  </a:cubicBezTo>
                  <a:cubicBezTo>
                    <a:pt x="51316" y="31528"/>
                    <a:pt x="49060" y="31118"/>
                    <a:pt x="46735" y="30981"/>
                  </a:cubicBezTo>
                  <a:cubicBezTo>
                    <a:pt x="40375" y="30366"/>
                    <a:pt x="35110" y="25583"/>
                    <a:pt x="33469" y="19570"/>
                  </a:cubicBezTo>
                  <a:cubicBezTo>
                    <a:pt x="18015" y="30161"/>
                    <a:pt x="21708" y="64804"/>
                    <a:pt x="42632" y="660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6" name="Google Shape;2626;p27"/>
            <p:cNvSpPr/>
            <p:nvPr/>
          </p:nvSpPr>
          <p:spPr>
            <a:xfrm>
              <a:off x="-430863" y="7108811"/>
              <a:ext cx="157273" cy="239150"/>
            </a:xfrm>
            <a:custGeom>
              <a:rect b="b" l="l" r="r" t="t"/>
              <a:pathLst>
                <a:path extrusionOk="0" h="239150" w="157273">
                  <a:moveTo>
                    <a:pt x="118710" y="240407"/>
                  </a:moveTo>
                  <a:cubicBezTo>
                    <a:pt x="110026" y="235487"/>
                    <a:pt x="106334" y="225511"/>
                    <a:pt x="100590" y="217790"/>
                  </a:cubicBezTo>
                  <a:cubicBezTo>
                    <a:pt x="88965" y="202006"/>
                    <a:pt x="75836" y="186769"/>
                    <a:pt x="59357" y="175973"/>
                  </a:cubicBezTo>
                  <a:cubicBezTo>
                    <a:pt x="47390" y="168320"/>
                    <a:pt x="33372" y="164767"/>
                    <a:pt x="19218" y="166202"/>
                  </a:cubicBezTo>
                  <a:cubicBezTo>
                    <a:pt x="2738" y="167568"/>
                    <a:pt x="-5809" y="149598"/>
                    <a:pt x="4448" y="137026"/>
                  </a:cubicBezTo>
                  <a:cubicBezTo>
                    <a:pt x="27560" y="101017"/>
                    <a:pt x="44997" y="62616"/>
                    <a:pt x="43834" y="19500"/>
                  </a:cubicBezTo>
                  <a:cubicBezTo>
                    <a:pt x="43014" y="-2023"/>
                    <a:pt x="56895" y="-9129"/>
                    <a:pt x="60998" y="15811"/>
                  </a:cubicBezTo>
                  <a:cubicBezTo>
                    <a:pt x="70297" y="15674"/>
                    <a:pt x="75016" y="24830"/>
                    <a:pt x="79871" y="31390"/>
                  </a:cubicBezTo>
                  <a:cubicBezTo>
                    <a:pt x="89375" y="43962"/>
                    <a:pt x="102026" y="54485"/>
                    <a:pt x="115975" y="61728"/>
                  </a:cubicBezTo>
                  <a:cubicBezTo>
                    <a:pt x="130403" y="70884"/>
                    <a:pt x="153447" y="60702"/>
                    <a:pt x="161926" y="77921"/>
                  </a:cubicBezTo>
                  <a:cubicBezTo>
                    <a:pt x="166234" y="86804"/>
                    <a:pt x="160285" y="95823"/>
                    <a:pt x="155567" y="103203"/>
                  </a:cubicBezTo>
                  <a:cubicBezTo>
                    <a:pt x="147772" y="116390"/>
                    <a:pt x="143669" y="131286"/>
                    <a:pt x="140660" y="146182"/>
                  </a:cubicBezTo>
                  <a:cubicBezTo>
                    <a:pt x="137378" y="165040"/>
                    <a:pt x="138130" y="184309"/>
                    <a:pt x="140865" y="203236"/>
                  </a:cubicBezTo>
                  <a:cubicBezTo>
                    <a:pt x="141891" y="212119"/>
                    <a:pt x="144284" y="221138"/>
                    <a:pt x="142438" y="230021"/>
                  </a:cubicBezTo>
                  <a:cubicBezTo>
                    <a:pt x="140318" y="240133"/>
                    <a:pt x="127600" y="245463"/>
                    <a:pt x="118710" y="240407"/>
                  </a:cubicBezTo>
                  <a:close/>
                  <a:moveTo>
                    <a:pt x="48758" y="138050"/>
                  </a:moveTo>
                  <a:cubicBezTo>
                    <a:pt x="71802" y="143927"/>
                    <a:pt x="91085" y="159164"/>
                    <a:pt x="106949" y="176315"/>
                  </a:cubicBezTo>
                  <a:cubicBezTo>
                    <a:pt x="106470" y="149188"/>
                    <a:pt x="111667" y="121583"/>
                    <a:pt x="123223" y="96985"/>
                  </a:cubicBezTo>
                  <a:cubicBezTo>
                    <a:pt x="99222" y="92134"/>
                    <a:pt x="78776" y="77170"/>
                    <a:pt x="62229" y="59609"/>
                  </a:cubicBezTo>
                  <a:cubicBezTo>
                    <a:pt x="59220" y="86463"/>
                    <a:pt x="47800" y="111471"/>
                    <a:pt x="36655" y="135864"/>
                  </a:cubicBezTo>
                  <a:cubicBezTo>
                    <a:pt x="40689" y="136274"/>
                    <a:pt x="44792" y="137094"/>
                    <a:pt x="48758" y="1380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7" name="Google Shape;2627;p27"/>
            <p:cNvSpPr/>
            <p:nvPr/>
          </p:nvSpPr>
          <p:spPr>
            <a:xfrm>
              <a:off x="-919734" y="6982654"/>
              <a:ext cx="68379" cy="75161"/>
            </a:xfrm>
            <a:custGeom>
              <a:rect b="b" l="l" r="r" t="t"/>
              <a:pathLst>
                <a:path extrusionOk="0" h="75161" w="68379">
                  <a:moveTo>
                    <a:pt x="33602" y="77944"/>
                  </a:moveTo>
                  <a:cubicBezTo>
                    <a:pt x="7549" y="77807"/>
                    <a:pt x="-9956" y="42618"/>
                    <a:pt x="6250" y="22119"/>
                  </a:cubicBezTo>
                  <a:cubicBezTo>
                    <a:pt x="7755" y="-5144"/>
                    <a:pt x="51381" y="-5691"/>
                    <a:pt x="65535" y="12212"/>
                  </a:cubicBezTo>
                  <a:cubicBezTo>
                    <a:pt x="85434" y="36127"/>
                    <a:pt x="67655" y="82863"/>
                    <a:pt x="33602" y="77944"/>
                  </a:cubicBezTo>
                  <a:close/>
                  <a:moveTo>
                    <a:pt x="38320" y="57855"/>
                  </a:moveTo>
                  <a:cubicBezTo>
                    <a:pt x="53979" y="59017"/>
                    <a:pt x="57125" y="27039"/>
                    <a:pt x="41671" y="25536"/>
                  </a:cubicBezTo>
                  <a:cubicBezTo>
                    <a:pt x="31346" y="23554"/>
                    <a:pt x="28063" y="35033"/>
                    <a:pt x="18285" y="33735"/>
                  </a:cubicBezTo>
                  <a:cubicBezTo>
                    <a:pt x="17396" y="45214"/>
                    <a:pt x="25191" y="59632"/>
                    <a:pt x="38320" y="578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8" name="Google Shape;2628;p27"/>
            <p:cNvSpPr/>
            <p:nvPr/>
          </p:nvSpPr>
          <p:spPr>
            <a:xfrm>
              <a:off x="1828104" y="7136511"/>
              <a:ext cx="253004" cy="334810"/>
            </a:xfrm>
            <a:custGeom>
              <a:rect b="b" l="l" r="r" t="t"/>
              <a:pathLst>
                <a:path extrusionOk="0" h="334810" w="253004">
                  <a:moveTo>
                    <a:pt x="114633" y="332623"/>
                  </a:moveTo>
                  <a:cubicBezTo>
                    <a:pt x="108137" y="323263"/>
                    <a:pt x="109094" y="310690"/>
                    <a:pt x="106017" y="299962"/>
                  </a:cubicBezTo>
                  <a:cubicBezTo>
                    <a:pt x="99521" y="272084"/>
                    <a:pt x="87418" y="245231"/>
                    <a:pt x="68682" y="223435"/>
                  </a:cubicBezTo>
                  <a:cubicBezTo>
                    <a:pt x="57604" y="211750"/>
                    <a:pt x="43997" y="202389"/>
                    <a:pt x="28475" y="197811"/>
                  </a:cubicBezTo>
                  <a:cubicBezTo>
                    <a:pt x="21910" y="195830"/>
                    <a:pt x="14867" y="194873"/>
                    <a:pt x="8781" y="191525"/>
                  </a:cubicBezTo>
                  <a:cubicBezTo>
                    <a:pt x="-1749" y="186127"/>
                    <a:pt x="-3185" y="170753"/>
                    <a:pt x="6525" y="163784"/>
                  </a:cubicBezTo>
                  <a:cubicBezTo>
                    <a:pt x="26902" y="152714"/>
                    <a:pt x="48031" y="142465"/>
                    <a:pt x="66425" y="127980"/>
                  </a:cubicBezTo>
                  <a:cubicBezTo>
                    <a:pt x="83931" y="114109"/>
                    <a:pt x="97880" y="96548"/>
                    <a:pt x="112377" y="79740"/>
                  </a:cubicBezTo>
                  <a:cubicBezTo>
                    <a:pt x="130429" y="58968"/>
                    <a:pt x="144925" y="35258"/>
                    <a:pt x="148823" y="7585"/>
                  </a:cubicBezTo>
                  <a:cubicBezTo>
                    <a:pt x="149644" y="4715"/>
                    <a:pt x="149302" y="0"/>
                    <a:pt x="153336" y="0"/>
                  </a:cubicBezTo>
                  <a:cubicBezTo>
                    <a:pt x="159832" y="1162"/>
                    <a:pt x="159901" y="9908"/>
                    <a:pt x="160584" y="15169"/>
                  </a:cubicBezTo>
                  <a:cubicBezTo>
                    <a:pt x="167969" y="15442"/>
                    <a:pt x="174534" y="21045"/>
                    <a:pt x="175696" y="28561"/>
                  </a:cubicBezTo>
                  <a:cubicBezTo>
                    <a:pt x="179184" y="48992"/>
                    <a:pt x="184449" y="69080"/>
                    <a:pt x="190671" y="88827"/>
                  </a:cubicBezTo>
                  <a:cubicBezTo>
                    <a:pt x="198945" y="110692"/>
                    <a:pt x="214946" y="128663"/>
                    <a:pt x="234503" y="141098"/>
                  </a:cubicBezTo>
                  <a:cubicBezTo>
                    <a:pt x="241751" y="145198"/>
                    <a:pt x="250640" y="147931"/>
                    <a:pt x="254196" y="156199"/>
                  </a:cubicBezTo>
                  <a:cubicBezTo>
                    <a:pt x="261991" y="174921"/>
                    <a:pt x="238948" y="182301"/>
                    <a:pt x="227118" y="190842"/>
                  </a:cubicBezTo>
                  <a:cubicBezTo>
                    <a:pt x="209202" y="204302"/>
                    <a:pt x="193817" y="220770"/>
                    <a:pt x="179115" y="237510"/>
                  </a:cubicBezTo>
                  <a:cubicBezTo>
                    <a:pt x="165439" y="254797"/>
                    <a:pt x="156345" y="275296"/>
                    <a:pt x="149028" y="295999"/>
                  </a:cubicBezTo>
                  <a:cubicBezTo>
                    <a:pt x="145062" y="307684"/>
                    <a:pt x="145883" y="321076"/>
                    <a:pt x="139523" y="331804"/>
                  </a:cubicBezTo>
                  <a:cubicBezTo>
                    <a:pt x="133916" y="340071"/>
                    <a:pt x="120787" y="340481"/>
                    <a:pt x="114633" y="332623"/>
                  </a:cubicBezTo>
                  <a:close/>
                  <a:moveTo>
                    <a:pt x="52066" y="173691"/>
                  </a:moveTo>
                  <a:cubicBezTo>
                    <a:pt x="89538" y="190158"/>
                    <a:pt x="113813" y="226509"/>
                    <a:pt x="127762" y="263680"/>
                  </a:cubicBezTo>
                  <a:cubicBezTo>
                    <a:pt x="144447" y="222751"/>
                    <a:pt x="176448" y="189680"/>
                    <a:pt x="211322" y="163374"/>
                  </a:cubicBezTo>
                  <a:cubicBezTo>
                    <a:pt x="176448" y="140757"/>
                    <a:pt x="158328" y="102151"/>
                    <a:pt x="150601" y="62521"/>
                  </a:cubicBezTo>
                  <a:cubicBezTo>
                    <a:pt x="124685" y="105294"/>
                    <a:pt x="93025" y="146975"/>
                    <a:pt x="49125" y="172461"/>
                  </a:cubicBezTo>
                  <a:cubicBezTo>
                    <a:pt x="50151" y="172871"/>
                    <a:pt x="51108" y="173281"/>
                    <a:pt x="52066" y="1736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9" name="Google Shape;2629;p27"/>
            <p:cNvSpPr/>
            <p:nvPr/>
          </p:nvSpPr>
          <p:spPr>
            <a:xfrm>
              <a:off x="1986428" y="7143054"/>
              <a:ext cx="6900" cy="13665"/>
            </a:xfrm>
            <a:custGeom>
              <a:rect b="b" l="l" r="r" t="t"/>
              <a:pathLst>
                <a:path extrusionOk="0" h="13665" w="120000">
                  <a:moveTo>
                    <a:pt x="25271" y="16688"/>
                  </a:moveTo>
                  <a:cubicBezTo>
                    <a:pt x="18075" y="11837"/>
                    <a:pt x="6072" y="6849"/>
                    <a:pt x="70" y="1998"/>
                  </a:cubicBezTo>
                  <a:cubicBezTo>
                    <a:pt x="-1123" y="1041"/>
                    <a:pt x="13267" y="153"/>
                    <a:pt x="28868" y="16"/>
                  </a:cubicBezTo>
                  <a:cubicBezTo>
                    <a:pt x="46873" y="-121"/>
                    <a:pt x="67265" y="631"/>
                    <a:pt x="68476" y="1656"/>
                  </a:cubicBezTo>
                  <a:cubicBezTo>
                    <a:pt x="76865" y="6439"/>
                    <a:pt x="82866" y="11222"/>
                    <a:pt x="96063" y="16073"/>
                  </a:cubicBezTo>
                  <a:cubicBezTo>
                    <a:pt x="103276" y="18670"/>
                    <a:pt x="30061" y="19353"/>
                    <a:pt x="25271" y="166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0" name="Google Shape;2630;p27"/>
            <p:cNvSpPr/>
            <p:nvPr/>
          </p:nvSpPr>
          <p:spPr>
            <a:xfrm>
              <a:off x="1985337" y="7147239"/>
              <a:ext cx="6900" cy="6900"/>
            </a:xfrm>
            <a:custGeom>
              <a:rect b="b" l="l" r="r" t="t"/>
              <a:pathLst>
                <a:path extrusionOk="0" h="120000" w="120000">
                  <a:moveTo>
                    <a:pt x="0" y="44396"/>
                  </a:moveTo>
                  <a:cubicBezTo>
                    <a:pt x="0" y="21601"/>
                    <a:pt x="19199" y="0"/>
                    <a:pt x="41995" y="0"/>
                  </a:cubicBezTo>
                  <a:cubicBezTo>
                    <a:pt x="66002" y="0"/>
                    <a:pt x="85200" y="18001"/>
                    <a:pt x="86394" y="42008"/>
                  </a:cubicBezTo>
                  <a:cubicBezTo>
                    <a:pt x="86394" y="64803"/>
                    <a:pt x="67195" y="86404"/>
                    <a:pt x="44399" y="86404"/>
                  </a:cubicBezTo>
                  <a:cubicBezTo>
                    <a:pt x="20409" y="86404"/>
                    <a:pt x="1193" y="68403"/>
                    <a:pt x="0" y="443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1" name="Google Shape;2631;p27"/>
            <p:cNvSpPr/>
            <p:nvPr/>
          </p:nvSpPr>
          <p:spPr>
            <a:xfrm>
              <a:off x="2148734" y="6415517"/>
              <a:ext cx="61541" cy="75161"/>
            </a:xfrm>
            <a:custGeom>
              <a:rect b="b" l="l" r="r" t="t"/>
              <a:pathLst>
                <a:path extrusionOk="0" h="75161" w="61541">
                  <a:moveTo>
                    <a:pt x="8237" y="61214"/>
                  </a:moveTo>
                  <a:cubicBezTo>
                    <a:pt x="-15286" y="28348"/>
                    <a:pt x="15280" y="-16886"/>
                    <a:pt x="53230" y="6414"/>
                  </a:cubicBezTo>
                  <a:cubicBezTo>
                    <a:pt x="69231" y="21173"/>
                    <a:pt x="70804" y="47889"/>
                    <a:pt x="60547" y="66407"/>
                  </a:cubicBezTo>
                  <a:cubicBezTo>
                    <a:pt x="48307" y="85880"/>
                    <a:pt x="19040" y="78569"/>
                    <a:pt x="8237" y="61214"/>
                  </a:cubicBezTo>
                  <a:close/>
                  <a:moveTo>
                    <a:pt x="36683" y="55542"/>
                  </a:moveTo>
                  <a:cubicBezTo>
                    <a:pt x="37572" y="55406"/>
                    <a:pt x="38460" y="55337"/>
                    <a:pt x="39349" y="55132"/>
                  </a:cubicBezTo>
                  <a:cubicBezTo>
                    <a:pt x="39691" y="55064"/>
                    <a:pt x="40033" y="54927"/>
                    <a:pt x="40443" y="54859"/>
                  </a:cubicBezTo>
                  <a:cubicBezTo>
                    <a:pt x="43999" y="46386"/>
                    <a:pt x="43999" y="35864"/>
                    <a:pt x="38597" y="28074"/>
                  </a:cubicBezTo>
                  <a:cubicBezTo>
                    <a:pt x="31144" y="26093"/>
                    <a:pt x="23075" y="30329"/>
                    <a:pt x="15963" y="27118"/>
                  </a:cubicBezTo>
                  <a:cubicBezTo>
                    <a:pt x="14254" y="39758"/>
                    <a:pt x="23212" y="54859"/>
                    <a:pt x="36683" y="555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2" name="Google Shape;2632;p27"/>
            <p:cNvSpPr/>
            <p:nvPr/>
          </p:nvSpPr>
          <p:spPr>
            <a:xfrm>
              <a:off x="-515579" y="4586589"/>
              <a:ext cx="54703" cy="68328"/>
            </a:xfrm>
            <a:custGeom>
              <a:rect b="b" l="l" r="r" t="t"/>
              <a:pathLst>
                <a:path extrusionOk="0" h="68328" w="54703">
                  <a:moveTo>
                    <a:pt x="6834" y="56065"/>
                  </a:moveTo>
                  <a:cubicBezTo>
                    <a:pt x="2116" y="49301"/>
                    <a:pt x="-1576" y="40760"/>
                    <a:pt x="680" y="32424"/>
                  </a:cubicBezTo>
                  <a:cubicBezTo>
                    <a:pt x="1979" y="27504"/>
                    <a:pt x="4304" y="21628"/>
                    <a:pt x="9159" y="19509"/>
                  </a:cubicBezTo>
                  <a:cubicBezTo>
                    <a:pt x="5193" y="7484"/>
                    <a:pt x="20305" y="446"/>
                    <a:pt x="30289" y="36"/>
                  </a:cubicBezTo>
                  <a:cubicBezTo>
                    <a:pt x="38016" y="-443"/>
                    <a:pt x="44785" y="3931"/>
                    <a:pt x="49435" y="9738"/>
                  </a:cubicBezTo>
                  <a:cubicBezTo>
                    <a:pt x="62085" y="25522"/>
                    <a:pt x="67214" y="56749"/>
                    <a:pt x="46700" y="68228"/>
                  </a:cubicBezTo>
                  <a:cubicBezTo>
                    <a:pt x="32614" y="74446"/>
                    <a:pt x="15450" y="68569"/>
                    <a:pt x="6834" y="56065"/>
                  </a:cubicBezTo>
                  <a:close/>
                  <a:moveTo>
                    <a:pt x="32887" y="52307"/>
                  </a:moveTo>
                  <a:cubicBezTo>
                    <a:pt x="47794" y="52922"/>
                    <a:pt x="39520" y="28119"/>
                    <a:pt x="31930" y="22926"/>
                  </a:cubicBezTo>
                  <a:cubicBezTo>
                    <a:pt x="26938" y="23199"/>
                    <a:pt x="22904" y="27777"/>
                    <a:pt x="17707" y="26547"/>
                  </a:cubicBezTo>
                  <a:cubicBezTo>
                    <a:pt x="11416" y="36865"/>
                    <a:pt x="21399" y="51692"/>
                    <a:pt x="32887" y="523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3" name="Google Shape;2633;p27"/>
            <p:cNvSpPr/>
            <p:nvPr/>
          </p:nvSpPr>
          <p:spPr>
            <a:xfrm>
              <a:off x="-48182" y="4261307"/>
              <a:ext cx="164111" cy="204985"/>
            </a:xfrm>
            <a:custGeom>
              <a:rect b="b" l="l" r="r" t="t"/>
              <a:pathLst>
                <a:path extrusionOk="0" h="204985" w="164111">
                  <a:moveTo>
                    <a:pt x="149659" y="208818"/>
                  </a:moveTo>
                  <a:cubicBezTo>
                    <a:pt x="140838" y="208203"/>
                    <a:pt x="136735" y="199867"/>
                    <a:pt x="132906" y="193102"/>
                  </a:cubicBezTo>
                  <a:cubicBezTo>
                    <a:pt x="124495" y="178753"/>
                    <a:pt x="114033" y="165497"/>
                    <a:pt x="101451" y="154565"/>
                  </a:cubicBezTo>
                  <a:cubicBezTo>
                    <a:pt x="81689" y="138713"/>
                    <a:pt x="54679" y="132085"/>
                    <a:pt x="29789" y="137483"/>
                  </a:cubicBezTo>
                  <a:cubicBezTo>
                    <a:pt x="21994" y="139328"/>
                    <a:pt x="13309" y="142197"/>
                    <a:pt x="6130" y="137073"/>
                  </a:cubicBezTo>
                  <a:cubicBezTo>
                    <a:pt x="-8162" y="125594"/>
                    <a:pt x="6061" y="112543"/>
                    <a:pt x="13241" y="101952"/>
                  </a:cubicBezTo>
                  <a:cubicBezTo>
                    <a:pt x="25344" y="81658"/>
                    <a:pt x="30199" y="59315"/>
                    <a:pt x="35533" y="36971"/>
                  </a:cubicBezTo>
                  <a:cubicBezTo>
                    <a:pt x="37379" y="26995"/>
                    <a:pt x="38063" y="16814"/>
                    <a:pt x="37106" y="6770"/>
                  </a:cubicBezTo>
                  <a:cubicBezTo>
                    <a:pt x="37106" y="-1429"/>
                    <a:pt x="48457" y="-2454"/>
                    <a:pt x="50850" y="5199"/>
                  </a:cubicBezTo>
                  <a:cubicBezTo>
                    <a:pt x="55842" y="4857"/>
                    <a:pt x="60150" y="8068"/>
                    <a:pt x="64047" y="10938"/>
                  </a:cubicBezTo>
                  <a:cubicBezTo>
                    <a:pt x="78407" y="18728"/>
                    <a:pt x="94681" y="25082"/>
                    <a:pt x="111298" y="23852"/>
                  </a:cubicBezTo>
                  <a:cubicBezTo>
                    <a:pt x="124221" y="23784"/>
                    <a:pt x="139538" y="16199"/>
                    <a:pt x="150411" y="26107"/>
                  </a:cubicBezTo>
                  <a:cubicBezTo>
                    <a:pt x="159710" y="34238"/>
                    <a:pt x="154308" y="47631"/>
                    <a:pt x="150616" y="56855"/>
                  </a:cubicBezTo>
                  <a:cubicBezTo>
                    <a:pt x="144872" y="75987"/>
                    <a:pt x="141590" y="95939"/>
                    <a:pt x="143504" y="115959"/>
                  </a:cubicBezTo>
                  <a:cubicBezTo>
                    <a:pt x="145282" y="135365"/>
                    <a:pt x="150684" y="154360"/>
                    <a:pt x="158958" y="171989"/>
                  </a:cubicBezTo>
                  <a:cubicBezTo>
                    <a:pt x="161488" y="177523"/>
                    <a:pt x="164360" y="182990"/>
                    <a:pt x="166343" y="188797"/>
                  </a:cubicBezTo>
                  <a:cubicBezTo>
                    <a:pt x="169831" y="199183"/>
                    <a:pt x="160257" y="210116"/>
                    <a:pt x="149659" y="208818"/>
                  </a:cubicBezTo>
                  <a:close/>
                  <a:moveTo>
                    <a:pt x="90373" y="113363"/>
                  </a:moveTo>
                  <a:cubicBezTo>
                    <a:pt x="96391" y="115481"/>
                    <a:pt x="102203" y="118487"/>
                    <a:pt x="107810" y="121562"/>
                  </a:cubicBezTo>
                  <a:cubicBezTo>
                    <a:pt x="109930" y="122792"/>
                    <a:pt x="112050" y="124090"/>
                    <a:pt x="114033" y="125457"/>
                  </a:cubicBezTo>
                  <a:cubicBezTo>
                    <a:pt x="110477" y="101679"/>
                    <a:pt x="113212" y="77490"/>
                    <a:pt x="119640" y="54532"/>
                  </a:cubicBezTo>
                  <a:cubicBezTo>
                    <a:pt x="96733" y="58222"/>
                    <a:pt x="73962" y="50910"/>
                    <a:pt x="54611" y="38885"/>
                  </a:cubicBezTo>
                  <a:cubicBezTo>
                    <a:pt x="51260" y="61911"/>
                    <a:pt x="46542" y="85075"/>
                    <a:pt x="37584" y="106598"/>
                  </a:cubicBezTo>
                  <a:cubicBezTo>
                    <a:pt x="55363" y="104548"/>
                    <a:pt x="73484" y="107281"/>
                    <a:pt x="90373" y="113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4" name="Google Shape;2634;p27"/>
            <p:cNvSpPr/>
            <p:nvPr/>
          </p:nvSpPr>
          <p:spPr>
            <a:xfrm>
              <a:off x="-1036030" y="4870490"/>
              <a:ext cx="191463" cy="157155"/>
            </a:xfrm>
            <a:custGeom>
              <a:rect b="b" l="l" r="r" t="t"/>
              <a:pathLst>
                <a:path extrusionOk="0" h="157155" w="191463">
                  <a:moveTo>
                    <a:pt x="42884" y="155078"/>
                  </a:moveTo>
                  <a:cubicBezTo>
                    <a:pt x="38097" y="149407"/>
                    <a:pt x="38712" y="141754"/>
                    <a:pt x="39533" y="134921"/>
                  </a:cubicBezTo>
                  <a:cubicBezTo>
                    <a:pt x="40969" y="100347"/>
                    <a:pt x="37276" y="64884"/>
                    <a:pt x="19087" y="34683"/>
                  </a:cubicBezTo>
                  <a:cubicBezTo>
                    <a:pt x="7395" y="30583"/>
                    <a:pt x="-6145" y="18968"/>
                    <a:pt x="3018" y="6122"/>
                  </a:cubicBezTo>
                  <a:cubicBezTo>
                    <a:pt x="9856" y="-3513"/>
                    <a:pt x="21618" y="-233"/>
                    <a:pt x="29891" y="5439"/>
                  </a:cubicBezTo>
                  <a:cubicBezTo>
                    <a:pt x="38576" y="9333"/>
                    <a:pt x="47944" y="11315"/>
                    <a:pt x="57243" y="13091"/>
                  </a:cubicBezTo>
                  <a:cubicBezTo>
                    <a:pt x="73928" y="16713"/>
                    <a:pt x="90681" y="12135"/>
                    <a:pt x="107229" y="10085"/>
                  </a:cubicBezTo>
                  <a:cubicBezTo>
                    <a:pt x="118854" y="8377"/>
                    <a:pt x="133213" y="5575"/>
                    <a:pt x="141692" y="15893"/>
                  </a:cubicBezTo>
                  <a:cubicBezTo>
                    <a:pt x="148804" y="24570"/>
                    <a:pt x="146000" y="36733"/>
                    <a:pt x="149009" y="46914"/>
                  </a:cubicBezTo>
                  <a:cubicBezTo>
                    <a:pt x="155915" y="77730"/>
                    <a:pt x="172258" y="104310"/>
                    <a:pt x="188669" y="130275"/>
                  </a:cubicBezTo>
                  <a:cubicBezTo>
                    <a:pt x="196670" y="140251"/>
                    <a:pt x="193593" y="157606"/>
                    <a:pt x="179575" y="159724"/>
                  </a:cubicBezTo>
                  <a:cubicBezTo>
                    <a:pt x="172668" y="161296"/>
                    <a:pt x="164258" y="155488"/>
                    <a:pt x="158787" y="153097"/>
                  </a:cubicBezTo>
                  <a:cubicBezTo>
                    <a:pt x="148257" y="148382"/>
                    <a:pt x="137384" y="143941"/>
                    <a:pt x="125760" y="143257"/>
                  </a:cubicBezTo>
                  <a:cubicBezTo>
                    <a:pt x="112973" y="142574"/>
                    <a:pt x="100391" y="145444"/>
                    <a:pt x="88425" y="149680"/>
                  </a:cubicBezTo>
                  <a:cubicBezTo>
                    <a:pt x="74475" y="154873"/>
                    <a:pt x="55807" y="169017"/>
                    <a:pt x="42884" y="155078"/>
                  </a:cubicBezTo>
                  <a:close/>
                  <a:moveTo>
                    <a:pt x="42952" y="41994"/>
                  </a:moveTo>
                  <a:cubicBezTo>
                    <a:pt x="59568" y="68301"/>
                    <a:pt x="62167" y="100279"/>
                    <a:pt x="62919" y="130616"/>
                  </a:cubicBezTo>
                  <a:cubicBezTo>
                    <a:pt x="87536" y="116746"/>
                    <a:pt x="116802" y="109093"/>
                    <a:pt x="144838" y="115584"/>
                  </a:cubicBezTo>
                  <a:cubicBezTo>
                    <a:pt x="132940" y="91191"/>
                    <a:pt x="121999" y="65499"/>
                    <a:pt x="120905" y="38031"/>
                  </a:cubicBezTo>
                  <a:cubicBezTo>
                    <a:pt x="95126" y="42678"/>
                    <a:pt x="68868" y="49169"/>
                    <a:pt x="42952" y="41994"/>
                  </a:cubicBezTo>
                  <a:lnTo>
                    <a:pt x="42952" y="419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5" name="Google Shape;2635;p27"/>
            <p:cNvSpPr/>
            <p:nvPr/>
          </p:nvSpPr>
          <p:spPr>
            <a:xfrm>
              <a:off x="1835980" y="4999770"/>
              <a:ext cx="177787" cy="259648"/>
            </a:xfrm>
            <a:custGeom>
              <a:rect b="b" l="l" r="r" t="t"/>
              <a:pathLst>
                <a:path extrusionOk="0" h="259648" w="177787">
                  <a:moveTo>
                    <a:pt x="62858" y="248822"/>
                  </a:moveTo>
                  <a:cubicBezTo>
                    <a:pt x="61011" y="238027"/>
                    <a:pt x="63268" y="226889"/>
                    <a:pt x="61900" y="215956"/>
                  </a:cubicBezTo>
                  <a:cubicBezTo>
                    <a:pt x="59233" y="187805"/>
                    <a:pt x="46036" y="159995"/>
                    <a:pt x="24633" y="141342"/>
                  </a:cubicBezTo>
                  <a:cubicBezTo>
                    <a:pt x="16633" y="133962"/>
                    <a:pt x="5008" y="128701"/>
                    <a:pt x="1042" y="117973"/>
                  </a:cubicBezTo>
                  <a:cubicBezTo>
                    <a:pt x="-3608" y="104854"/>
                    <a:pt x="8154" y="96245"/>
                    <a:pt x="19436" y="93170"/>
                  </a:cubicBezTo>
                  <a:cubicBezTo>
                    <a:pt x="48771" y="80734"/>
                    <a:pt x="79747" y="68230"/>
                    <a:pt x="101150" y="43563"/>
                  </a:cubicBezTo>
                  <a:cubicBezTo>
                    <a:pt x="112570" y="30171"/>
                    <a:pt x="121801" y="17804"/>
                    <a:pt x="130485" y="3523"/>
                  </a:cubicBezTo>
                  <a:cubicBezTo>
                    <a:pt x="135613" y="-3788"/>
                    <a:pt x="148127" y="1200"/>
                    <a:pt x="146691" y="10082"/>
                  </a:cubicBezTo>
                  <a:cubicBezTo>
                    <a:pt x="144777" y="17735"/>
                    <a:pt x="140127" y="24568"/>
                    <a:pt x="136502" y="31538"/>
                  </a:cubicBezTo>
                  <a:cubicBezTo>
                    <a:pt x="145187" y="35979"/>
                    <a:pt x="144777" y="46843"/>
                    <a:pt x="144640" y="55248"/>
                  </a:cubicBezTo>
                  <a:cubicBezTo>
                    <a:pt x="144298" y="68845"/>
                    <a:pt x="148127" y="82101"/>
                    <a:pt x="152298" y="94947"/>
                  </a:cubicBezTo>
                  <a:cubicBezTo>
                    <a:pt x="157290" y="108817"/>
                    <a:pt x="165222" y="121253"/>
                    <a:pt x="174180" y="132869"/>
                  </a:cubicBezTo>
                  <a:cubicBezTo>
                    <a:pt x="179718" y="139223"/>
                    <a:pt x="184505" y="148038"/>
                    <a:pt x="180471" y="156442"/>
                  </a:cubicBezTo>
                  <a:cubicBezTo>
                    <a:pt x="177599" y="162933"/>
                    <a:pt x="171171" y="165462"/>
                    <a:pt x="165564" y="169083"/>
                  </a:cubicBezTo>
                  <a:cubicBezTo>
                    <a:pt x="150931" y="177829"/>
                    <a:pt x="137597" y="188557"/>
                    <a:pt x="126519" y="201539"/>
                  </a:cubicBezTo>
                  <a:cubicBezTo>
                    <a:pt x="114416" y="215205"/>
                    <a:pt x="105732" y="231330"/>
                    <a:pt x="96158" y="246773"/>
                  </a:cubicBezTo>
                  <a:cubicBezTo>
                    <a:pt x="92329" y="252786"/>
                    <a:pt x="88226" y="259208"/>
                    <a:pt x="80363" y="260097"/>
                  </a:cubicBezTo>
                  <a:cubicBezTo>
                    <a:pt x="72841" y="260917"/>
                    <a:pt x="64567" y="256680"/>
                    <a:pt x="62858" y="248822"/>
                  </a:cubicBezTo>
                  <a:close/>
                  <a:moveTo>
                    <a:pt x="40839" y="115172"/>
                  </a:moveTo>
                  <a:cubicBezTo>
                    <a:pt x="66755" y="134919"/>
                    <a:pt x="83235" y="165052"/>
                    <a:pt x="90620" y="196414"/>
                  </a:cubicBezTo>
                  <a:cubicBezTo>
                    <a:pt x="105185" y="176053"/>
                    <a:pt x="124058" y="159039"/>
                    <a:pt x="145734" y="146535"/>
                  </a:cubicBezTo>
                  <a:cubicBezTo>
                    <a:pt x="127271" y="122893"/>
                    <a:pt x="115715" y="93717"/>
                    <a:pt x="113322" y="63789"/>
                  </a:cubicBezTo>
                  <a:cubicBezTo>
                    <a:pt x="93697" y="86952"/>
                    <a:pt x="65935" y="100618"/>
                    <a:pt x="39198" y="113874"/>
                  </a:cubicBezTo>
                  <a:cubicBezTo>
                    <a:pt x="39745" y="114352"/>
                    <a:pt x="40292" y="114762"/>
                    <a:pt x="40839" y="1151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6" name="Google Shape;2636;p27"/>
            <p:cNvSpPr/>
            <p:nvPr/>
          </p:nvSpPr>
          <p:spPr>
            <a:xfrm>
              <a:off x="-925385" y="5901689"/>
              <a:ext cx="75217" cy="81994"/>
            </a:xfrm>
            <a:custGeom>
              <a:rect b="b" l="l" r="r" t="t"/>
              <a:pathLst>
                <a:path extrusionOk="0" h="81994" w="75217">
                  <a:moveTo>
                    <a:pt x="37544" y="85741"/>
                  </a:moveTo>
                  <a:cubicBezTo>
                    <a:pt x="17235" y="85262"/>
                    <a:pt x="619" y="67019"/>
                    <a:pt x="140" y="46998"/>
                  </a:cubicBezTo>
                  <a:cubicBezTo>
                    <a:pt x="-1364" y="29780"/>
                    <a:pt x="9303" y="5933"/>
                    <a:pt x="29543" y="8324"/>
                  </a:cubicBezTo>
                  <a:cubicBezTo>
                    <a:pt x="36997" y="-5751"/>
                    <a:pt x="57237" y="467"/>
                    <a:pt x="66879" y="9076"/>
                  </a:cubicBezTo>
                  <a:cubicBezTo>
                    <a:pt x="94162" y="33948"/>
                    <a:pt x="75221" y="86834"/>
                    <a:pt x="37544" y="85741"/>
                  </a:cubicBezTo>
                  <a:close/>
                  <a:moveTo>
                    <a:pt x="37612" y="56974"/>
                  </a:moveTo>
                  <a:cubicBezTo>
                    <a:pt x="47664" y="54514"/>
                    <a:pt x="52519" y="40166"/>
                    <a:pt x="45613" y="32239"/>
                  </a:cubicBezTo>
                  <a:cubicBezTo>
                    <a:pt x="40142" y="29370"/>
                    <a:pt x="33099" y="29233"/>
                    <a:pt x="29954" y="23015"/>
                  </a:cubicBezTo>
                  <a:cubicBezTo>
                    <a:pt x="18671" y="31214"/>
                    <a:pt x="21406" y="56906"/>
                    <a:pt x="37612" y="569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7" name="Google Shape;2637;p27"/>
            <p:cNvSpPr/>
            <p:nvPr/>
          </p:nvSpPr>
          <p:spPr>
            <a:xfrm>
              <a:off x="184421" y="4787033"/>
              <a:ext cx="294032" cy="895104"/>
            </a:xfrm>
            <a:custGeom>
              <a:rect b="b" l="l" r="r" t="t"/>
              <a:pathLst>
                <a:path extrusionOk="0" h="895104" w="294032">
                  <a:moveTo>
                    <a:pt x="251979" y="324014"/>
                  </a:moveTo>
                  <a:cubicBezTo>
                    <a:pt x="287400" y="513148"/>
                    <a:pt x="301486" y="705424"/>
                    <a:pt x="296563" y="897701"/>
                  </a:cubicBezTo>
                  <a:cubicBezTo>
                    <a:pt x="276596" y="745943"/>
                    <a:pt x="242816" y="595757"/>
                    <a:pt x="193515" y="450764"/>
                  </a:cubicBezTo>
                  <a:cubicBezTo>
                    <a:pt x="144486" y="307342"/>
                    <a:pt x="104963" y="154149"/>
                    <a:pt x="6223" y="35326"/>
                  </a:cubicBezTo>
                  <a:cubicBezTo>
                    <a:pt x="4308" y="33139"/>
                    <a:pt x="2393" y="31158"/>
                    <a:pt x="0" y="29723"/>
                  </a:cubicBezTo>
                  <a:cubicBezTo>
                    <a:pt x="38361" y="12231"/>
                    <a:pt x="81440" y="0"/>
                    <a:pt x="124041" y="0"/>
                  </a:cubicBezTo>
                  <a:cubicBezTo>
                    <a:pt x="134708" y="0"/>
                    <a:pt x="145375" y="752"/>
                    <a:pt x="155906" y="2391"/>
                  </a:cubicBezTo>
                  <a:cubicBezTo>
                    <a:pt x="199806" y="105704"/>
                    <a:pt x="236183" y="212434"/>
                    <a:pt x="251979" y="324014"/>
                  </a:cubicBezTo>
                  <a:close/>
                </a:path>
              </a:pathLst>
            </a:custGeom>
            <a:solidFill>
              <a:srgbClr val="4280D1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8" name="Google Shape;2638;p27"/>
            <p:cNvSpPr/>
            <p:nvPr/>
          </p:nvSpPr>
          <p:spPr>
            <a:xfrm>
              <a:off x="1044980" y="4766944"/>
              <a:ext cx="806880" cy="628622"/>
            </a:xfrm>
            <a:custGeom>
              <a:rect b="b" l="l" r="r" t="t"/>
              <a:pathLst>
                <a:path extrusionOk="0" h="628622" w="806880">
                  <a:moveTo>
                    <a:pt x="811325" y="69285"/>
                  </a:moveTo>
                  <a:cubicBezTo>
                    <a:pt x="795256" y="94703"/>
                    <a:pt x="765511" y="107686"/>
                    <a:pt x="740757" y="123333"/>
                  </a:cubicBezTo>
                  <a:cubicBezTo>
                    <a:pt x="705952" y="143900"/>
                    <a:pt x="671557" y="165014"/>
                    <a:pt x="636478" y="185034"/>
                  </a:cubicBezTo>
                  <a:cubicBezTo>
                    <a:pt x="597365" y="206831"/>
                    <a:pt x="561808" y="234025"/>
                    <a:pt x="524541" y="258624"/>
                  </a:cubicBezTo>
                  <a:cubicBezTo>
                    <a:pt x="440776" y="312398"/>
                    <a:pt x="357626" y="367676"/>
                    <a:pt x="275228" y="423979"/>
                  </a:cubicBezTo>
                  <a:cubicBezTo>
                    <a:pt x="255125" y="437576"/>
                    <a:pt x="232833" y="450217"/>
                    <a:pt x="211635" y="464566"/>
                  </a:cubicBezTo>
                  <a:cubicBezTo>
                    <a:pt x="211567" y="464566"/>
                    <a:pt x="211498" y="464634"/>
                    <a:pt x="211430" y="464703"/>
                  </a:cubicBezTo>
                  <a:cubicBezTo>
                    <a:pt x="211293" y="464771"/>
                    <a:pt x="211088" y="464908"/>
                    <a:pt x="210951" y="465044"/>
                  </a:cubicBezTo>
                  <a:cubicBezTo>
                    <a:pt x="184488" y="482195"/>
                    <a:pt x="158367" y="503172"/>
                    <a:pt x="133682" y="523670"/>
                  </a:cubicBezTo>
                  <a:cubicBezTo>
                    <a:pt x="89441" y="559611"/>
                    <a:pt x="39660" y="588377"/>
                    <a:pt x="0" y="629648"/>
                  </a:cubicBezTo>
                  <a:cubicBezTo>
                    <a:pt x="8411" y="618442"/>
                    <a:pt x="16890" y="607304"/>
                    <a:pt x="25779" y="596440"/>
                  </a:cubicBezTo>
                  <a:cubicBezTo>
                    <a:pt x="38840" y="580520"/>
                    <a:pt x="51969" y="564667"/>
                    <a:pt x="65303" y="548952"/>
                  </a:cubicBezTo>
                  <a:cubicBezTo>
                    <a:pt x="95458" y="513763"/>
                    <a:pt x="124930" y="478027"/>
                    <a:pt x="155359" y="443043"/>
                  </a:cubicBezTo>
                  <a:cubicBezTo>
                    <a:pt x="196181" y="397536"/>
                    <a:pt x="241244" y="356060"/>
                    <a:pt x="284255" y="312603"/>
                  </a:cubicBezTo>
                  <a:cubicBezTo>
                    <a:pt x="348053" y="252269"/>
                    <a:pt x="416706" y="197196"/>
                    <a:pt x="484333" y="141304"/>
                  </a:cubicBezTo>
                  <a:cubicBezTo>
                    <a:pt x="525088" y="109736"/>
                    <a:pt x="564748" y="76391"/>
                    <a:pt x="608990" y="49675"/>
                  </a:cubicBezTo>
                  <a:cubicBezTo>
                    <a:pt x="642427" y="29996"/>
                    <a:pt x="678053" y="14281"/>
                    <a:pt x="714089" y="0"/>
                  </a:cubicBezTo>
                  <a:cubicBezTo>
                    <a:pt x="751561" y="12162"/>
                    <a:pt x="784931" y="40246"/>
                    <a:pt x="811325" y="69285"/>
                  </a:cubicBezTo>
                  <a:close/>
                </a:path>
              </a:pathLst>
            </a:custGeom>
            <a:solidFill>
              <a:srgbClr val="4280D1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9" name="Google Shape;2639;p27"/>
            <p:cNvSpPr/>
            <p:nvPr/>
          </p:nvSpPr>
          <p:spPr>
            <a:xfrm>
              <a:off x="1169841" y="6165644"/>
              <a:ext cx="1032533" cy="758447"/>
            </a:xfrm>
            <a:custGeom>
              <a:rect b="b" l="l" r="r" t="t"/>
              <a:pathLst>
                <a:path extrusionOk="0" h="758447" w="1032533">
                  <a:moveTo>
                    <a:pt x="1027884" y="576133"/>
                  </a:moveTo>
                  <a:cubicBezTo>
                    <a:pt x="1032739" y="582078"/>
                    <a:pt x="1038483" y="587954"/>
                    <a:pt x="1037115" y="596222"/>
                  </a:cubicBezTo>
                  <a:cubicBezTo>
                    <a:pt x="1028294" y="633256"/>
                    <a:pt x="1014413" y="669607"/>
                    <a:pt x="992737" y="701516"/>
                  </a:cubicBezTo>
                  <a:cubicBezTo>
                    <a:pt x="980770" y="717983"/>
                    <a:pt x="968872" y="734997"/>
                    <a:pt x="953282" y="748321"/>
                  </a:cubicBezTo>
                  <a:cubicBezTo>
                    <a:pt x="948769" y="752352"/>
                    <a:pt x="941931" y="756315"/>
                    <a:pt x="936460" y="760962"/>
                  </a:cubicBezTo>
                  <a:cubicBezTo>
                    <a:pt x="919024" y="737457"/>
                    <a:pt x="901997" y="713610"/>
                    <a:pt x="885517" y="689422"/>
                  </a:cubicBezTo>
                  <a:cubicBezTo>
                    <a:pt x="832523" y="613440"/>
                    <a:pt x="779529" y="536844"/>
                    <a:pt x="716004" y="469130"/>
                  </a:cubicBezTo>
                  <a:cubicBezTo>
                    <a:pt x="638940" y="383105"/>
                    <a:pt x="551824" y="307465"/>
                    <a:pt x="457802" y="240503"/>
                  </a:cubicBezTo>
                  <a:cubicBezTo>
                    <a:pt x="396944" y="195269"/>
                    <a:pt x="334992" y="151403"/>
                    <a:pt x="269143" y="113617"/>
                  </a:cubicBezTo>
                  <a:cubicBezTo>
                    <a:pt x="215943" y="82186"/>
                    <a:pt x="162334" y="50140"/>
                    <a:pt x="102980" y="31828"/>
                  </a:cubicBezTo>
                  <a:cubicBezTo>
                    <a:pt x="93954" y="30051"/>
                    <a:pt x="32275" y="6341"/>
                    <a:pt x="0" y="2310"/>
                  </a:cubicBezTo>
                  <a:cubicBezTo>
                    <a:pt x="52311" y="-4250"/>
                    <a:pt x="104826" y="4154"/>
                    <a:pt x="156179" y="15087"/>
                  </a:cubicBezTo>
                  <a:cubicBezTo>
                    <a:pt x="308051" y="37840"/>
                    <a:pt x="450417" y="102684"/>
                    <a:pt x="577535" y="187343"/>
                  </a:cubicBezTo>
                  <a:cubicBezTo>
                    <a:pt x="729748" y="281705"/>
                    <a:pt x="857755" y="407498"/>
                    <a:pt x="985420" y="531993"/>
                  </a:cubicBezTo>
                  <a:cubicBezTo>
                    <a:pt x="1000327" y="546000"/>
                    <a:pt x="1014960" y="560212"/>
                    <a:pt x="1027884" y="576133"/>
                  </a:cubicBezTo>
                  <a:close/>
                </a:path>
              </a:pathLst>
            </a:custGeom>
            <a:solidFill>
              <a:srgbClr val="4280D1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0" name="Google Shape;2640;p27"/>
            <p:cNvSpPr/>
            <p:nvPr/>
          </p:nvSpPr>
          <p:spPr>
            <a:xfrm>
              <a:off x="487394" y="6312878"/>
              <a:ext cx="102569" cy="1202583"/>
            </a:xfrm>
            <a:custGeom>
              <a:rect b="b" l="l" r="r" t="t"/>
              <a:pathLst>
                <a:path extrusionOk="0" h="1202583" w="102569">
                  <a:moveTo>
                    <a:pt x="104434" y="169318"/>
                  </a:moveTo>
                  <a:cubicBezTo>
                    <a:pt x="110383" y="264227"/>
                    <a:pt x="109494" y="359272"/>
                    <a:pt x="108263" y="454317"/>
                  </a:cubicBezTo>
                  <a:cubicBezTo>
                    <a:pt x="108605" y="590974"/>
                    <a:pt x="107032" y="727563"/>
                    <a:pt x="99374" y="864015"/>
                  </a:cubicBezTo>
                  <a:cubicBezTo>
                    <a:pt x="89185" y="975937"/>
                    <a:pt x="83920" y="1088269"/>
                    <a:pt x="85971" y="1200738"/>
                  </a:cubicBezTo>
                  <a:cubicBezTo>
                    <a:pt x="86108" y="1201968"/>
                    <a:pt x="86450" y="1203130"/>
                    <a:pt x="86860" y="1204223"/>
                  </a:cubicBezTo>
                  <a:cubicBezTo>
                    <a:pt x="85698" y="1204223"/>
                    <a:pt x="84535" y="1204291"/>
                    <a:pt x="83373" y="1204428"/>
                  </a:cubicBezTo>
                  <a:cubicBezTo>
                    <a:pt x="68056" y="1205248"/>
                    <a:pt x="52670" y="1203813"/>
                    <a:pt x="37422" y="1201832"/>
                  </a:cubicBezTo>
                  <a:cubicBezTo>
                    <a:pt x="24840" y="1199713"/>
                    <a:pt x="9591" y="1200328"/>
                    <a:pt x="155" y="1190421"/>
                  </a:cubicBezTo>
                  <a:cubicBezTo>
                    <a:pt x="-187" y="1182973"/>
                    <a:pt x="155" y="1175457"/>
                    <a:pt x="86" y="1168009"/>
                  </a:cubicBezTo>
                  <a:cubicBezTo>
                    <a:pt x="2958" y="984957"/>
                    <a:pt x="15130" y="802314"/>
                    <a:pt x="31267" y="619809"/>
                  </a:cubicBezTo>
                  <a:cubicBezTo>
                    <a:pt x="39815" y="536994"/>
                    <a:pt x="51918" y="454727"/>
                    <a:pt x="62107" y="372118"/>
                  </a:cubicBezTo>
                  <a:cubicBezTo>
                    <a:pt x="72911" y="279806"/>
                    <a:pt x="73936" y="186810"/>
                    <a:pt x="80843" y="94225"/>
                  </a:cubicBezTo>
                  <a:cubicBezTo>
                    <a:pt x="83646" y="62931"/>
                    <a:pt x="88911" y="31500"/>
                    <a:pt x="92057" y="0"/>
                  </a:cubicBezTo>
                  <a:cubicBezTo>
                    <a:pt x="94587" y="56576"/>
                    <a:pt x="99100" y="112947"/>
                    <a:pt x="104434" y="169318"/>
                  </a:cubicBezTo>
                  <a:close/>
                </a:path>
              </a:pathLst>
            </a:custGeom>
            <a:solidFill>
              <a:srgbClr val="4280D1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1" name="Google Shape;2641;p27"/>
            <p:cNvSpPr/>
            <p:nvPr/>
          </p:nvSpPr>
          <p:spPr>
            <a:xfrm>
              <a:off x="-999300" y="6206969"/>
              <a:ext cx="834232" cy="608124"/>
            </a:xfrm>
            <a:custGeom>
              <a:rect b="b" l="l" r="r" t="t"/>
              <a:pathLst>
                <a:path extrusionOk="0" h="608124" w="834232">
                  <a:moveTo>
                    <a:pt x="834506" y="0"/>
                  </a:moveTo>
                  <a:cubicBezTo>
                    <a:pt x="768383" y="46532"/>
                    <a:pt x="709166" y="102083"/>
                    <a:pt x="640376" y="145198"/>
                  </a:cubicBezTo>
                  <a:cubicBezTo>
                    <a:pt x="598323" y="172803"/>
                    <a:pt x="561192" y="206762"/>
                    <a:pt x="521190" y="237100"/>
                  </a:cubicBezTo>
                  <a:cubicBezTo>
                    <a:pt x="445084" y="289235"/>
                    <a:pt x="375336" y="349091"/>
                    <a:pt x="301965" y="406145"/>
                  </a:cubicBezTo>
                  <a:cubicBezTo>
                    <a:pt x="242133" y="451242"/>
                    <a:pt x="195498" y="510688"/>
                    <a:pt x="135734" y="555785"/>
                  </a:cubicBezTo>
                  <a:cubicBezTo>
                    <a:pt x="112211" y="574438"/>
                    <a:pt x="90466" y="597534"/>
                    <a:pt x="62226" y="609013"/>
                  </a:cubicBezTo>
                  <a:cubicBezTo>
                    <a:pt x="62020" y="609081"/>
                    <a:pt x="61815" y="609149"/>
                    <a:pt x="61610" y="609218"/>
                  </a:cubicBezTo>
                  <a:cubicBezTo>
                    <a:pt x="61405" y="609081"/>
                    <a:pt x="61200" y="608876"/>
                    <a:pt x="60926" y="608739"/>
                  </a:cubicBezTo>
                  <a:cubicBezTo>
                    <a:pt x="54635" y="604161"/>
                    <a:pt x="47524" y="599173"/>
                    <a:pt x="40276" y="594595"/>
                  </a:cubicBezTo>
                  <a:cubicBezTo>
                    <a:pt x="25984" y="585303"/>
                    <a:pt x="11009" y="576283"/>
                    <a:pt x="0" y="563164"/>
                  </a:cubicBezTo>
                  <a:cubicBezTo>
                    <a:pt x="44242" y="505973"/>
                    <a:pt x="101544" y="459647"/>
                    <a:pt x="152282" y="408195"/>
                  </a:cubicBezTo>
                  <a:cubicBezTo>
                    <a:pt x="191668" y="371708"/>
                    <a:pt x="234884" y="339593"/>
                    <a:pt x="276391" y="305565"/>
                  </a:cubicBezTo>
                  <a:cubicBezTo>
                    <a:pt x="307025" y="280694"/>
                    <a:pt x="336223" y="254934"/>
                    <a:pt x="368430" y="231634"/>
                  </a:cubicBezTo>
                  <a:cubicBezTo>
                    <a:pt x="510865" y="130713"/>
                    <a:pt x="670121" y="57396"/>
                    <a:pt x="834506" y="0"/>
                  </a:cubicBezTo>
                  <a:close/>
                </a:path>
              </a:pathLst>
            </a:custGeom>
            <a:solidFill>
              <a:srgbClr val="4280D1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2" name="Google Shape;2642;p27"/>
            <p:cNvSpPr/>
            <p:nvPr/>
          </p:nvSpPr>
          <p:spPr>
            <a:xfrm>
              <a:off x="-964219" y="5608194"/>
              <a:ext cx="902612" cy="157155"/>
            </a:xfrm>
            <a:custGeom>
              <a:rect b="b" l="l" r="r" t="t"/>
              <a:pathLst>
                <a:path extrusionOk="0" h="157155" w="902612">
                  <a:moveTo>
                    <a:pt x="750944" y="85969"/>
                  </a:moveTo>
                  <a:cubicBezTo>
                    <a:pt x="806400" y="103256"/>
                    <a:pt x="859258" y="128265"/>
                    <a:pt x="909380" y="157509"/>
                  </a:cubicBezTo>
                  <a:cubicBezTo>
                    <a:pt x="832111" y="140632"/>
                    <a:pt x="755526" y="120475"/>
                    <a:pt x="676205" y="115829"/>
                  </a:cubicBezTo>
                  <a:cubicBezTo>
                    <a:pt x="643998" y="111797"/>
                    <a:pt x="612133" y="105238"/>
                    <a:pt x="579858" y="101753"/>
                  </a:cubicBezTo>
                  <a:cubicBezTo>
                    <a:pt x="536642" y="98405"/>
                    <a:pt x="493221" y="99635"/>
                    <a:pt x="450073" y="95535"/>
                  </a:cubicBezTo>
                  <a:cubicBezTo>
                    <a:pt x="394617" y="90616"/>
                    <a:pt x="339367" y="98337"/>
                    <a:pt x="283979" y="102231"/>
                  </a:cubicBezTo>
                  <a:cubicBezTo>
                    <a:pt x="240626" y="104691"/>
                    <a:pt x="197410" y="100728"/>
                    <a:pt x="154058" y="101343"/>
                  </a:cubicBezTo>
                  <a:cubicBezTo>
                    <a:pt x="112483" y="102300"/>
                    <a:pt x="75284" y="114531"/>
                    <a:pt x="32957" y="117264"/>
                  </a:cubicBezTo>
                  <a:cubicBezTo>
                    <a:pt x="14631" y="116649"/>
                    <a:pt x="6084" y="118494"/>
                    <a:pt x="4306" y="97312"/>
                  </a:cubicBezTo>
                  <a:cubicBezTo>
                    <a:pt x="2528" y="78111"/>
                    <a:pt x="-3489" y="56998"/>
                    <a:pt x="2802" y="38276"/>
                  </a:cubicBezTo>
                  <a:cubicBezTo>
                    <a:pt x="15657" y="32605"/>
                    <a:pt x="30495" y="30691"/>
                    <a:pt x="44035" y="26728"/>
                  </a:cubicBezTo>
                  <a:cubicBezTo>
                    <a:pt x="103867" y="15727"/>
                    <a:pt x="164041" y="1652"/>
                    <a:pt x="224967" y="12"/>
                  </a:cubicBezTo>
                  <a:cubicBezTo>
                    <a:pt x="293142" y="-56"/>
                    <a:pt x="361590" y="-125"/>
                    <a:pt x="429218" y="8895"/>
                  </a:cubicBezTo>
                  <a:cubicBezTo>
                    <a:pt x="491717" y="16616"/>
                    <a:pt x="552369" y="33356"/>
                    <a:pt x="612817" y="50370"/>
                  </a:cubicBezTo>
                  <a:cubicBezTo>
                    <a:pt x="658632" y="63216"/>
                    <a:pt x="705540" y="71689"/>
                    <a:pt x="750944" y="85969"/>
                  </a:cubicBezTo>
                  <a:close/>
                </a:path>
              </a:pathLst>
            </a:custGeom>
            <a:solidFill>
              <a:srgbClr val="4280D1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3" name="Google Shape;2643;p27"/>
            <p:cNvSpPr/>
            <p:nvPr/>
          </p:nvSpPr>
          <p:spPr>
            <a:xfrm>
              <a:off x="548816" y="4448123"/>
              <a:ext cx="177787" cy="908770"/>
            </a:xfrm>
            <a:custGeom>
              <a:rect b="b" l="l" r="r" t="t"/>
              <a:pathLst>
                <a:path extrusionOk="0" h="908770" w="177787">
                  <a:moveTo>
                    <a:pt x="183326" y="282060"/>
                  </a:moveTo>
                  <a:cubicBezTo>
                    <a:pt x="183941" y="494767"/>
                    <a:pt x="164932" y="708704"/>
                    <a:pt x="107288" y="914236"/>
                  </a:cubicBezTo>
                  <a:cubicBezTo>
                    <a:pt x="102023" y="711916"/>
                    <a:pt x="110502" y="508023"/>
                    <a:pt x="77064" y="307615"/>
                  </a:cubicBezTo>
                  <a:cubicBezTo>
                    <a:pt x="66875" y="203141"/>
                    <a:pt x="40002" y="101263"/>
                    <a:pt x="0" y="4305"/>
                  </a:cubicBezTo>
                  <a:cubicBezTo>
                    <a:pt x="3077" y="4100"/>
                    <a:pt x="6154" y="3690"/>
                    <a:pt x="9231" y="3280"/>
                  </a:cubicBezTo>
                  <a:cubicBezTo>
                    <a:pt x="10531" y="3826"/>
                    <a:pt x="11898" y="4100"/>
                    <a:pt x="13266" y="4236"/>
                  </a:cubicBezTo>
                  <a:cubicBezTo>
                    <a:pt x="14497" y="4851"/>
                    <a:pt x="15796" y="5193"/>
                    <a:pt x="17300" y="5193"/>
                  </a:cubicBezTo>
                  <a:cubicBezTo>
                    <a:pt x="20446" y="5193"/>
                    <a:pt x="23865" y="3758"/>
                    <a:pt x="26736" y="1503"/>
                  </a:cubicBezTo>
                  <a:cubicBezTo>
                    <a:pt x="28925" y="957"/>
                    <a:pt x="31181" y="410"/>
                    <a:pt x="33438" y="0"/>
                  </a:cubicBezTo>
                  <a:cubicBezTo>
                    <a:pt x="39113" y="4168"/>
                    <a:pt x="47866" y="3416"/>
                    <a:pt x="55866" y="1845"/>
                  </a:cubicBezTo>
                  <a:cubicBezTo>
                    <a:pt x="84928" y="957"/>
                    <a:pt x="111254" y="4100"/>
                    <a:pt x="140999" y="9771"/>
                  </a:cubicBezTo>
                  <a:cubicBezTo>
                    <a:pt x="152282" y="10454"/>
                    <a:pt x="160009" y="17765"/>
                    <a:pt x="162470" y="28630"/>
                  </a:cubicBezTo>
                  <a:cubicBezTo>
                    <a:pt x="186540" y="110556"/>
                    <a:pt x="182916" y="196855"/>
                    <a:pt x="183326" y="28206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4" name="Google Shape;2644;p27"/>
            <p:cNvSpPr/>
            <p:nvPr/>
          </p:nvSpPr>
          <p:spPr>
            <a:xfrm>
              <a:off x="-580885" y="5075106"/>
              <a:ext cx="827394" cy="662787"/>
            </a:xfrm>
            <a:custGeom>
              <a:rect b="b" l="l" r="r" t="t"/>
              <a:pathLst>
                <a:path extrusionOk="0" h="662787" w="827394">
                  <a:moveTo>
                    <a:pt x="833617" y="663334"/>
                  </a:moveTo>
                  <a:cubicBezTo>
                    <a:pt x="799222" y="590086"/>
                    <a:pt x="757647" y="519844"/>
                    <a:pt x="702055" y="460535"/>
                  </a:cubicBezTo>
                  <a:cubicBezTo>
                    <a:pt x="666292" y="423022"/>
                    <a:pt x="634495" y="381547"/>
                    <a:pt x="595998" y="346699"/>
                  </a:cubicBezTo>
                  <a:cubicBezTo>
                    <a:pt x="549636" y="307752"/>
                    <a:pt x="501976" y="270171"/>
                    <a:pt x="453152" y="234299"/>
                  </a:cubicBezTo>
                  <a:cubicBezTo>
                    <a:pt x="422450" y="213459"/>
                    <a:pt x="389764" y="195761"/>
                    <a:pt x="357763" y="176971"/>
                  </a:cubicBezTo>
                  <a:cubicBezTo>
                    <a:pt x="294238" y="139049"/>
                    <a:pt x="222097" y="118345"/>
                    <a:pt x="151461" y="97983"/>
                  </a:cubicBezTo>
                  <a:cubicBezTo>
                    <a:pt x="102091" y="83634"/>
                    <a:pt x="49986" y="83361"/>
                    <a:pt x="0" y="74410"/>
                  </a:cubicBezTo>
                  <a:cubicBezTo>
                    <a:pt x="7522" y="47488"/>
                    <a:pt x="18052" y="19679"/>
                    <a:pt x="38634" y="0"/>
                  </a:cubicBezTo>
                  <a:cubicBezTo>
                    <a:pt x="83560" y="8268"/>
                    <a:pt x="129443" y="12094"/>
                    <a:pt x="172932" y="26990"/>
                  </a:cubicBezTo>
                  <a:cubicBezTo>
                    <a:pt x="221550" y="43389"/>
                    <a:pt x="271946" y="55278"/>
                    <a:pt x="318581" y="76938"/>
                  </a:cubicBezTo>
                  <a:cubicBezTo>
                    <a:pt x="362754" y="100238"/>
                    <a:pt x="406107" y="125930"/>
                    <a:pt x="446109" y="155789"/>
                  </a:cubicBezTo>
                  <a:cubicBezTo>
                    <a:pt x="478248" y="181139"/>
                    <a:pt x="508540" y="210930"/>
                    <a:pt x="539448" y="238330"/>
                  </a:cubicBezTo>
                  <a:cubicBezTo>
                    <a:pt x="598186" y="290055"/>
                    <a:pt x="644684" y="353532"/>
                    <a:pt x="692481" y="414891"/>
                  </a:cubicBezTo>
                  <a:cubicBezTo>
                    <a:pt x="749715" y="491146"/>
                    <a:pt x="804487" y="571842"/>
                    <a:pt x="833617" y="663334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5" name="Google Shape;2645;p27"/>
            <p:cNvSpPr/>
            <p:nvPr/>
          </p:nvSpPr>
          <p:spPr>
            <a:xfrm>
              <a:off x="128008" y="6439764"/>
              <a:ext cx="294032" cy="1202583"/>
            </a:xfrm>
            <a:custGeom>
              <a:rect b="b" l="l" r="r" t="t"/>
              <a:pathLst>
                <a:path extrusionOk="0" h="1202583" w="294032">
                  <a:moveTo>
                    <a:pt x="281177" y="38196"/>
                  </a:moveTo>
                  <a:cubicBezTo>
                    <a:pt x="286716" y="25555"/>
                    <a:pt x="292050" y="12846"/>
                    <a:pt x="297110" y="0"/>
                  </a:cubicBezTo>
                  <a:cubicBezTo>
                    <a:pt x="280562" y="66074"/>
                    <a:pt x="263535" y="132079"/>
                    <a:pt x="245893" y="197811"/>
                  </a:cubicBezTo>
                  <a:cubicBezTo>
                    <a:pt x="230371" y="252747"/>
                    <a:pt x="209310" y="306044"/>
                    <a:pt x="196113" y="361595"/>
                  </a:cubicBezTo>
                  <a:cubicBezTo>
                    <a:pt x="160624" y="527360"/>
                    <a:pt x="117340" y="692305"/>
                    <a:pt x="101134" y="861418"/>
                  </a:cubicBezTo>
                  <a:cubicBezTo>
                    <a:pt x="96415" y="918336"/>
                    <a:pt x="86569" y="974776"/>
                    <a:pt x="83081" y="1031830"/>
                  </a:cubicBezTo>
                  <a:cubicBezTo>
                    <a:pt x="81167" y="1084785"/>
                    <a:pt x="81030" y="1137944"/>
                    <a:pt x="82739" y="1190967"/>
                  </a:cubicBezTo>
                  <a:cubicBezTo>
                    <a:pt x="63935" y="1201148"/>
                    <a:pt x="41370" y="1199372"/>
                    <a:pt x="20719" y="1202446"/>
                  </a:cubicBezTo>
                  <a:cubicBezTo>
                    <a:pt x="16206" y="1202037"/>
                    <a:pt x="11625" y="1202925"/>
                    <a:pt x="7795" y="1204906"/>
                  </a:cubicBezTo>
                  <a:cubicBezTo>
                    <a:pt x="6975" y="1204360"/>
                    <a:pt x="6017" y="1203950"/>
                    <a:pt x="4992" y="1203608"/>
                  </a:cubicBezTo>
                  <a:cubicBezTo>
                    <a:pt x="3145" y="1202925"/>
                    <a:pt x="1504" y="1202378"/>
                    <a:pt x="0" y="1202105"/>
                  </a:cubicBezTo>
                  <a:cubicBezTo>
                    <a:pt x="1436" y="1183246"/>
                    <a:pt x="2257" y="1164387"/>
                    <a:pt x="3624" y="1145529"/>
                  </a:cubicBezTo>
                  <a:cubicBezTo>
                    <a:pt x="16001" y="1001970"/>
                    <a:pt x="29403" y="854449"/>
                    <a:pt x="54088" y="711847"/>
                  </a:cubicBezTo>
                  <a:cubicBezTo>
                    <a:pt x="75081" y="591931"/>
                    <a:pt x="110433" y="475157"/>
                    <a:pt x="150367" y="360228"/>
                  </a:cubicBezTo>
                  <a:cubicBezTo>
                    <a:pt x="187155" y="250219"/>
                    <a:pt x="231807" y="143217"/>
                    <a:pt x="281177" y="38196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6" name="Google Shape;2646;p27"/>
            <p:cNvSpPr/>
            <p:nvPr/>
          </p:nvSpPr>
          <p:spPr>
            <a:xfrm>
              <a:off x="993216" y="6452610"/>
              <a:ext cx="417116" cy="1072758"/>
            </a:xfrm>
            <a:custGeom>
              <a:rect b="b" l="l" r="r" t="t"/>
              <a:pathLst>
                <a:path extrusionOk="0" h="1072758" w="417116">
                  <a:moveTo>
                    <a:pt x="421561" y="1014611"/>
                  </a:moveTo>
                  <a:cubicBezTo>
                    <a:pt x="426211" y="1042967"/>
                    <a:pt x="352087" y="1065243"/>
                    <a:pt x="329659" y="1071597"/>
                  </a:cubicBezTo>
                  <a:cubicBezTo>
                    <a:pt x="315846" y="1074945"/>
                    <a:pt x="301623" y="1074809"/>
                    <a:pt x="287605" y="1076175"/>
                  </a:cubicBezTo>
                  <a:cubicBezTo>
                    <a:pt x="286511" y="1076312"/>
                    <a:pt x="285417" y="1076517"/>
                    <a:pt x="284460" y="1076859"/>
                  </a:cubicBezTo>
                  <a:cubicBezTo>
                    <a:pt x="284460" y="1076244"/>
                    <a:pt x="284391" y="1075628"/>
                    <a:pt x="284323" y="1074945"/>
                  </a:cubicBezTo>
                  <a:cubicBezTo>
                    <a:pt x="275297" y="978602"/>
                    <a:pt x="259706" y="883079"/>
                    <a:pt x="248013" y="787077"/>
                  </a:cubicBezTo>
                  <a:cubicBezTo>
                    <a:pt x="229004" y="593844"/>
                    <a:pt x="184694" y="403685"/>
                    <a:pt x="104005" y="226509"/>
                  </a:cubicBezTo>
                  <a:cubicBezTo>
                    <a:pt x="84996" y="182642"/>
                    <a:pt x="65303" y="139254"/>
                    <a:pt x="46088" y="95523"/>
                  </a:cubicBezTo>
                  <a:cubicBezTo>
                    <a:pt x="30908" y="64092"/>
                    <a:pt x="17300" y="30611"/>
                    <a:pt x="0" y="0"/>
                  </a:cubicBezTo>
                  <a:cubicBezTo>
                    <a:pt x="9163" y="13597"/>
                    <a:pt x="20309" y="27605"/>
                    <a:pt x="23112" y="33959"/>
                  </a:cubicBezTo>
                  <a:cubicBezTo>
                    <a:pt x="62226" y="97095"/>
                    <a:pt x="95253" y="163647"/>
                    <a:pt x="135187" y="226304"/>
                  </a:cubicBezTo>
                  <a:cubicBezTo>
                    <a:pt x="218405" y="363645"/>
                    <a:pt x="273040" y="516496"/>
                    <a:pt x="320017" y="669484"/>
                  </a:cubicBezTo>
                  <a:cubicBezTo>
                    <a:pt x="359199" y="782909"/>
                    <a:pt x="387645" y="899614"/>
                    <a:pt x="421561" y="1014611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7" name="Google Shape;2647;p27"/>
            <p:cNvSpPr/>
            <p:nvPr/>
          </p:nvSpPr>
          <p:spPr>
            <a:xfrm>
              <a:off x="1420179" y="5658116"/>
              <a:ext cx="786366" cy="81994"/>
            </a:xfrm>
            <a:custGeom>
              <a:rect b="b" l="l" r="r" t="t"/>
              <a:pathLst>
                <a:path extrusionOk="0" h="81994" w="786366">
                  <a:moveTo>
                    <a:pt x="792589" y="71237"/>
                  </a:moveTo>
                  <a:cubicBezTo>
                    <a:pt x="784521" y="76635"/>
                    <a:pt x="774947" y="78684"/>
                    <a:pt x="765374" y="79368"/>
                  </a:cubicBezTo>
                  <a:cubicBezTo>
                    <a:pt x="740210" y="81281"/>
                    <a:pt x="714978" y="82579"/>
                    <a:pt x="689815" y="82511"/>
                  </a:cubicBezTo>
                  <a:cubicBezTo>
                    <a:pt x="618426" y="80119"/>
                    <a:pt x="548132" y="79231"/>
                    <a:pt x="476675" y="72603"/>
                  </a:cubicBezTo>
                  <a:cubicBezTo>
                    <a:pt x="416022" y="70895"/>
                    <a:pt x="355301" y="71578"/>
                    <a:pt x="294580" y="70622"/>
                  </a:cubicBezTo>
                  <a:cubicBezTo>
                    <a:pt x="257928" y="72193"/>
                    <a:pt x="221550" y="66590"/>
                    <a:pt x="184967" y="66249"/>
                  </a:cubicBezTo>
                  <a:cubicBezTo>
                    <a:pt x="123289" y="67274"/>
                    <a:pt x="61405" y="65497"/>
                    <a:pt x="0" y="73150"/>
                  </a:cubicBezTo>
                  <a:cubicBezTo>
                    <a:pt x="142572" y="34203"/>
                    <a:pt x="290204" y="11654"/>
                    <a:pt x="437972" y="7896"/>
                  </a:cubicBezTo>
                  <a:cubicBezTo>
                    <a:pt x="545533" y="243"/>
                    <a:pt x="654531" y="-5018"/>
                    <a:pt x="761887" y="7554"/>
                  </a:cubicBezTo>
                  <a:cubicBezTo>
                    <a:pt x="776315" y="26618"/>
                    <a:pt x="785341" y="48142"/>
                    <a:pt x="792589" y="71237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8" name="Google Shape;2648;p27"/>
            <p:cNvSpPr/>
            <p:nvPr/>
          </p:nvSpPr>
          <p:spPr>
            <a:xfrm>
              <a:off x="-10666" y="4300328"/>
              <a:ext cx="82055" cy="81994"/>
            </a:xfrm>
            <a:custGeom>
              <a:rect b="b" l="l" r="r" t="t"/>
              <a:pathLst>
                <a:path extrusionOk="0" h="81994" w="82055">
                  <a:moveTo>
                    <a:pt x="82056" y="15579"/>
                  </a:moveTo>
                  <a:cubicBezTo>
                    <a:pt x="75696" y="38606"/>
                    <a:pt x="72893" y="62794"/>
                    <a:pt x="76448" y="86504"/>
                  </a:cubicBezTo>
                  <a:cubicBezTo>
                    <a:pt x="74397" y="85137"/>
                    <a:pt x="72346" y="83839"/>
                    <a:pt x="70226" y="82609"/>
                  </a:cubicBezTo>
                  <a:cubicBezTo>
                    <a:pt x="64619" y="79466"/>
                    <a:pt x="58875" y="76460"/>
                    <a:pt x="52789" y="74410"/>
                  </a:cubicBezTo>
                  <a:cubicBezTo>
                    <a:pt x="35968" y="68329"/>
                    <a:pt x="17847" y="65595"/>
                    <a:pt x="0" y="67714"/>
                  </a:cubicBezTo>
                  <a:cubicBezTo>
                    <a:pt x="8889" y="46190"/>
                    <a:pt x="13676" y="23027"/>
                    <a:pt x="17026" y="0"/>
                  </a:cubicBezTo>
                  <a:cubicBezTo>
                    <a:pt x="36446" y="11958"/>
                    <a:pt x="59217" y="19269"/>
                    <a:pt x="82056" y="15579"/>
                  </a:cubicBezTo>
                  <a:close/>
                </a:path>
              </a:pathLst>
            </a:custGeom>
            <a:solidFill>
              <a:srgbClr val="4280D1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9" name="Google Shape;2649;p27"/>
            <p:cNvSpPr/>
            <p:nvPr/>
          </p:nvSpPr>
          <p:spPr>
            <a:xfrm>
              <a:off x="-993146" y="4908589"/>
              <a:ext cx="95731" cy="88827"/>
            </a:xfrm>
            <a:custGeom>
              <a:rect b="b" l="l" r="r" t="t"/>
              <a:pathLst>
                <a:path extrusionOk="0" h="88827" w="95731">
                  <a:moveTo>
                    <a:pt x="101954" y="77553"/>
                  </a:moveTo>
                  <a:cubicBezTo>
                    <a:pt x="73918" y="70993"/>
                    <a:pt x="44652" y="78715"/>
                    <a:pt x="19967" y="92585"/>
                  </a:cubicBezTo>
                  <a:cubicBezTo>
                    <a:pt x="19215" y="62179"/>
                    <a:pt x="16616" y="30270"/>
                    <a:pt x="0" y="3895"/>
                  </a:cubicBezTo>
                  <a:lnTo>
                    <a:pt x="0" y="3895"/>
                  </a:lnTo>
                  <a:cubicBezTo>
                    <a:pt x="25984" y="11069"/>
                    <a:pt x="52242" y="4578"/>
                    <a:pt x="77953" y="0"/>
                  </a:cubicBezTo>
                  <a:cubicBezTo>
                    <a:pt x="79184" y="27468"/>
                    <a:pt x="90056" y="53160"/>
                    <a:pt x="101954" y="77553"/>
                  </a:cubicBezTo>
                  <a:close/>
                </a:path>
              </a:pathLst>
            </a:custGeom>
            <a:solidFill>
              <a:srgbClr val="4280D1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0" name="Google Shape;2650;p27"/>
            <p:cNvSpPr/>
            <p:nvPr/>
          </p:nvSpPr>
          <p:spPr>
            <a:xfrm>
              <a:off x="-394208" y="7168421"/>
              <a:ext cx="82055" cy="116158"/>
            </a:xfrm>
            <a:custGeom>
              <a:rect b="b" l="l" r="r" t="t"/>
              <a:pathLst>
                <a:path extrusionOk="0" h="116158" w="82055">
                  <a:moveTo>
                    <a:pt x="86569" y="37376"/>
                  </a:moveTo>
                  <a:cubicBezTo>
                    <a:pt x="75013" y="61974"/>
                    <a:pt x="69816" y="89579"/>
                    <a:pt x="70363" y="116705"/>
                  </a:cubicBezTo>
                  <a:cubicBezTo>
                    <a:pt x="54499" y="99486"/>
                    <a:pt x="35216" y="84317"/>
                    <a:pt x="12172" y="78373"/>
                  </a:cubicBezTo>
                  <a:cubicBezTo>
                    <a:pt x="8137" y="77416"/>
                    <a:pt x="4103" y="76596"/>
                    <a:pt x="0" y="76186"/>
                  </a:cubicBezTo>
                  <a:cubicBezTo>
                    <a:pt x="11214" y="51861"/>
                    <a:pt x="22565" y="26853"/>
                    <a:pt x="25574" y="0"/>
                  </a:cubicBezTo>
                  <a:cubicBezTo>
                    <a:pt x="42122" y="17492"/>
                    <a:pt x="62567" y="32524"/>
                    <a:pt x="86569" y="37376"/>
                  </a:cubicBezTo>
                  <a:close/>
                </a:path>
              </a:pathLst>
            </a:custGeom>
            <a:solidFill>
              <a:srgbClr val="4280D1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1" name="Google Shape;2651;p27"/>
            <p:cNvSpPr/>
            <p:nvPr/>
          </p:nvSpPr>
          <p:spPr>
            <a:xfrm>
              <a:off x="1877229" y="7199032"/>
              <a:ext cx="157273" cy="198152"/>
            </a:xfrm>
            <a:custGeom>
              <a:rect b="b" l="l" r="r" t="t"/>
              <a:pathLst>
                <a:path extrusionOk="0" h="198152" w="157273">
                  <a:moveTo>
                    <a:pt x="101475" y="0"/>
                  </a:moveTo>
                  <a:cubicBezTo>
                    <a:pt x="109202" y="39699"/>
                    <a:pt x="127323" y="78236"/>
                    <a:pt x="162197" y="100853"/>
                  </a:cubicBezTo>
                  <a:cubicBezTo>
                    <a:pt x="127323" y="127160"/>
                    <a:pt x="95321" y="160231"/>
                    <a:pt x="78637" y="201159"/>
                  </a:cubicBezTo>
                  <a:cubicBezTo>
                    <a:pt x="64619" y="163989"/>
                    <a:pt x="40412" y="127638"/>
                    <a:pt x="2940" y="111171"/>
                  </a:cubicBezTo>
                  <a:cubicBezTo>
                    <a:pt x="1983" y="110761"/>
                    <a:pt x="957" y="110351"/>
                    <a:pt x="0" y="109941"/>
                  </a:cubicBezTo>
                  <a:cubicBezTo>
                    <a:pt x="43968" y="84454"/>
                    <a:pt x="75560" y="42774"/>
                    <a:pt x="101475" y="0"/>
                  </a:cubicBezTo>
                  <a:close/>
                </a:path>
              </a:pathLst>
            </a:custGeom>
            <a:solidFill>
              <a:srgbClr val="4280D1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2" name="Google Shape;2652;p27"/>
            <p:cNvSpPr/>
            <p:nvPr/>
          </p:nvSpPr>
          <p:spPr>
            <a:xfrm>
              <a:off x="1875178" y="5063627"/>
              <a:ext cx="102569" cy="129824"/>
            </a:xfrm>
            <a:custGeom>
              <a:rect b="b" l="l" r="r" t="t"/>
              <a:pathLst>
                <a:path extrusionOk="0" h="129824" w="102569">
                  <a:moveTo>
                    <a:pt x="74124" y="0"/>
                  </a:moveTo>
                  <a:cubicBezTo>
                    <a:pt x="76585" y="29928"/>
                    <a:pt x="88141" y="59104"/>
                    <a:pt x="106536" y="82746"/>
                  </a:cubicBezTo>
                  <a:cubicBezTo>
                    <a:pt x="84859" y="95250"/>
                    <a:pt x="65986" y="112264"/>
                    <a:pt x="51421" y="132626"/>
                  </a:cubicBezTo>
                  <a:cubicBezTo>
                    <a:pt x="44037" y="101263"/>
                    <a:pt x="27557" y="71130"/>
                    <a:pt x="1641" y="51383"/>
                  </a:cubicBezTo>
                  <a:cubicBezTo>
                    <a:pt x="1094" y="50973"/>
                    <a:pt x="547" y="50495"/>
                    <a:pt x="0" y="50085"/>
                  </a:cubicBezTo>
                  <a:cubicBezTo>
                    <a:pt x="26805" y="36829"/>
                    <a:pt x="54567" y="23163"/>
                    <a:pt x="74124" y="0"/>
                  </a:cubicBezTo>
                  <a:close/>
                </a:path>
              </a:pathLst>
            </a:custGeom>
            <a:solidFill>
              <a:srgbClr val="4280D1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3" name="Google Shape;2653;p27"/>
            <p:cNvSpPr/>
            <p:nvPr/>
          </p:nvSpPr>
          <p:spPr>
            <a:xfrm>
              <a:off x="1126352" y="4329710"/>
              <a:ext cx="102569" cy="109325"/>
            </a:xfrm>
            <a:custGeom>
              <a:rect b="b" l="l" r="r" t="t"/>
              <a:pathLst>
                <a:path extrusionOk="0" h="109325" w="102569">
                  <a:moveTo>
                    <a:pt x="62909" y="0"/>
                  </a:moveTo>
                  <a:cubicBezTo>
                    <a:pt x="65576" y="26375"/>
                    <a:pt x="80073" y="51793"/>
                    <a:pt x="104279" y="63819"/>
                  </a:cubicBezTo>
                  <a:cubicBezTo>
                    <a:pt x="84107" y="75845"/>
                    <a:pt x="65371" y="91219"/>
                    <a:pt x="53541" y="111786"/>
                  </a:cubicBezTo>
                  <a:cubicBezTo>
                    <a:pt x="47319" y="81106"/>
                    <a:pt x="29472" y="52066"/>
                    <a:pt x="957" y="37717"/>
                  </a:cubicBezTo>
                  <a:cubicBezTo>
                    <a:pt x="615" y="37581"/>
                    <a:pt x="274" y="37376"/>
                    <a:pt x="0" y="37171"/>
                  </a:cubicBezTo>
                  <a:cubicBezTo>
                    <a:pt x="21676" y="26511"/>
                    <a:pt x="46772" y="18995"/>
                    <a:pt x="62909" y="0"/>
                  </a:cubicBezTo>
                  <a:close/>
                </a:path>
              </a:pathLst>
            </a:custGeom>
            <a:solidFill>
              <a:srgbClr val="4280D1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4" name="Google Shape;2654;p27"/>
            <p:cNvSpPr/>
            <p:nvPr/>
          </p:nvSpPr>
          <p:spPr>
            <a:xfrm>
              <a:off x="-499819" y="4609515"/>
              <a:ext cx="20513" cy="27331"/>
            </a:xfrm>
            <a:custGeom>
              <a:rect b="b" l="l" r="r" t="t"/>
              <a:pathLst>
                <a:path extrusionOk="0" h="27331" w="20513">
                  <a:moveTo>
                    <a:pt x="16171" y="0"/>
                  </a:moveTo>
                  <a:cubicBezTo>
                    <a:pt x="23761" y="5193"/>
                    <a:pt x="32035" y="29996"/>
                    <a:pt x="17128" y="29381"/>
                  </a:cubicBezTo>
                  <a:cubicBezTo>
                    <a:pt x="5640" y="28766"/>
                    <a:pt x="-4343" y="13939"/>
                    <a:pt x="1948" y="3621"/>
                  </a:cubicBezTo>
                  <a:cubicBezTo>
                    <a:pt x="7144" y="4851"/>
                    <a:pt x="11179" y="273"/>
                    <a:pt x="16171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5" name="Google Shape;2655;p27"/>
            <p:cNvSpPr/>
            <p:nvPr/>
          </p:nvSpPr>
          <p:spPr>
            <a:xfrm>
              <a:off x="-902264" y="5924704"/>
              <a:ext cx="20513" cy="27331"/>
            </a:xfrm>
            <a:custGeom>
              <a:rect b="b" l="l" r="r" t="t"/>
              <a:pathLst>
                <a:path extrusionOk="0" h="27331" w="20513">
                  <a:moveTo>
                    <a:pt x="22492" y="9224"/>
                  </a:moveTo>
                  <a:cubicBezTo>
                    <a:pt x="29330" y="17151"/>
                    <a:pt x="24543" y="31499"/>
                    <a:pt x="14491" y="33959"/>
                  </a:cubicBezTo>
                  <a:cubicBezTo>
                    <a:pt x="-1715" y="33891"/>
                    <a:pt x="-4450" y="8200"/>
                    <a:pt x="6901" y="0"/>
                  </a:cubicBezTo>
                  <a:cubicBezTo>
                    <a:pt x="9978" y="6218"/>
                    <a:pt x="17021" y="6423"/>
                    <a:pt x="22492" y="9224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6" name="Google Shape;2656;p27"/>
            <p:cNvSpPr/>
            <p:nvPr/>
          </p:nvSpPr>
          <p:spPr>
            <a:xfrm>
              <a:off x="-901527" y="7007959"/>
              <a:ext cx="27351" cy="27331"/>
            </a:xfrm>
            <a:custGeom>
              <a:rect b="b" l="l" r="r" t="t"/>
              <a:pathLst>
                <a:path extrusionOk="0" h="27331" w="27351">
                  <a:moveTo>
                    <a:pt x="23464" y="231"/>
                  </a:moveTo>
                  <a:cubicBezTo>
                    <a:pt x="38918" y="1734"/>
                    <a:pt x="35773" y="33712"/>
                    <a:pt x="20045" y="32550"/>
                  </a:cubicBezTo>
                  <a:cubicBezTo>
                    <a:pt x="6985" y="34326"/>
                    <a:pt x="-879" y="19909"/>
                    <a:pt x="79" y="8430"/>
                  </a:cubicBezTo>
                  <a:cubicBezTo>
                    <a:pt x="9857" y="9728"/>
                    <a:pt x="13139" y="-1751"/>
                    <a:pt x="23464" y="231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7" name="Google Shape;2657;p27"/>
            <p:cNvSpPr/>
            <p:nvPr/>
          </p:nvSpPr>
          <p:spPr>
            <a:xfrm>
              <a:off x="2164368" y="6442771"/>
              <a:ext cx="20513" cy="27331"/>
            </a:xfrm>
            <a:custGeom>
              <a:rect b="b" l="l" r="r" t="t"/>
              <a:pathLst>
                <a:path extrusionOk="0" h="27331" w="20513">
                  <a:moveTo>
                    <a:pt x="22894" y="888"/>
                  </a:moveTo>
                  <a:cubicBezTo>
                    <a:pt x="28228" y="8609"/>
                    <a:pt x="28296" y="19132"/>
                    <a:pt x="24741" y="27673"/>
                  </a:cubicBezTo>
                  <a:cubicBezTo>
                    <a:pt x="24399" y="27810"/>
                    <a:pt x="24057" y="27878"/>
                    <a:pt x="23647" y="28015"/>
                  </a:cubicBezTo>
                  <a:cubicBezTo>
                    <a:pt x="22758" y="28151"/>
                    <a:pt x="21869" y="28288"/>
                    <a:pt x="20980" y="28356"/>
                  </a:cubicBezTo>
                  <a:cubicBezTo>
                    <a:pt x="7577" y="27673"/>
                    <a:pt x="-1449" y="12572"/>
                    <a:pt x="192" y="0"/>
                  </a:cubicBezTo>
                  <a:cubicBezTo>
                    <a:pt x="7372" y="3075"/>
                    <a:pt x="15441" y="-1093"/>
                    <a:pt x="22894" y="888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8" name="Google Shape;2658;p27"/>
            <p:cNvSpPr/>
            <p:nvPr/>
          </p:nvSpPr>
          <p:spPr>
            <a:xfrm>
              <a:off x="1471429" y="4540298"/>
              <a:ext cx="34189" cy="40997"/>
            </a:xfrm>
            <a:custGeom>
              <a:rect b="b" l="l" r="r" t="t"/>
              <a:pathLst>
                <a:path extrusionOk="0" h="40997" w="34189">
                  <a:moveTo>
                    <a:pt x="29233" y="13256"/>
                  </a:moveTo>
                  <a:cubicBezTo>
                    <a:pt x="39353" y="22343"/>
                    <a:pt x="35524" y="48445"/>
                    <a:pt x="18634" y="46463"/>
                  </a:cubicBezTo>
                  <a:cubicBezTo>
                    <a:pt x="-2290" y="45234"/>
                    <a:pt x="-5983" y="10591"/>
                    <a:pt x="9539" y="0"/>
                  </a:cubicBezTo>
                  <a:cubicBezTo>
                    <a:pt x="11181" y="6013"/>
                    <a:pt x="16377" y="10796"/>
                    <a:pt x="22805" y="11411"/>
                  </a:cubicBezTo>
                  <a:cubicBezTo>
                    <a:pt x="25062" y="11548"/>
                    <a:pt x="27318" y="11958"/>
                    <a:pt x="29233" y="13256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9" name="Google Shape;2659;p27"/>
          <p:cNvGrpSpPr/>
          <p:nvPr/>
        </p:nvGrpSpPr>
        <p:grpSpPr>
          <a:xfrm rot="3601835">
            <a:off x="2738442" y="3737047"/>
            <a:ext cx="1124055" cy="1347238"/>
            <a:chOff x="5472651" y="7474046"/>
            <a:chExt cx="2247830" cy="2694608"/>
          </a:xfrm>
        </p:grpSpPr>
        <p:sp>
          <p:nvSpPr>
            <p:cNvPr id="2660" name="Google Shape;2660;p27"/>
            <p:cNvSpPr/>
            <p:nvPr/>
          </p:nvSpPr>
          <p:spPr>
            <a:xfrm>
              <a:off x="5472651" y="7474046"/>
              <a:ext cx="2247830" cy="2694554"/>
            </a:xfrm>
            <a:custGeom>
              <a:rect b="b" l="l" r="r" t="t"/>
              <a:pathLst>
                <a:path extrusionOk="0" h="2694554" w="2247830">
                  <a:moveTo>
                    <a:pt x="2245504" y="478396"/>
                  </a:moveTo>
                  <a:cubicBezTo>
                    <a:pt x="2240263" y="426071"/>
                    <a:pt x="2232752" y="373476"/>
                    <a:pt x="2215947" y="323473"/>
                  </a:cubicBezTo>
                  <a:cubicBezTo>
                    <a:pt x="2203249" y="284647"/>
                    <a:pt x="2180771" y="249926"/>
                    <a:pt x="2156672" y="217148"/>
                  </a:cubicBezTo>
                  <a:cubicBezTo>
                    <a:pt x="2140083" y="193767"/>
                    <a:pt x="2119010" y="171141"/>
                    <a:pt x="2092965" y="158775"/>
                  </a:cubicBezTo>
                  <a:cubicBezTo>
                    <a:pt x="2093181" y="158451"/>
                    <a:pt x="2093505" y="158235"/>
                    <a:pt x="2093721" y="157911"/>
                  </a:cubicBezTo>
                  <a:cubicBezTo>
                    <a:pt x="2083887" y="152458"/>
                    <a:pt x="2074161" y="146788"/>
                    <a:pt x="2064651" y="140740"/>
                  </a:cubicBezTo>
                  <a:cubicBezTo>
                    <a:pt x="2061463" y="138688"/>
                    <a:pt x="2058275" y="136582"/>
                    <a:pt x="2055033" y="134476"/>
                  </a:cubicBezTo>
                  <a:cubicBezTo>
                    <a:pt x="2052655" y="133504"/>
                    <a:pt x="2050332" y="132478"/>
                    <a:pt x="2047954" y="131506"/>
                  </a:cubicBezTo>
                  <a:cubicBezTo>
                    <a:pt x="2044388" y="129994"/>
                    <a:pt x="2040822" y="128536"/>
                    <a:pt x="2037255" y="127078"/>
                  </a:cubicBezTo>
                  <a:cubicBezTo>
                    <a:pt x="2033851" y="126592"/>
                    <a:pt x="2030501" y="126160"/>
                    <a:pt x="2027097" y="125674"/>
                  </a:cubicBezTo>
                  <a:cubicBezTo>
                    <a:pt x="1962202" y="116224"/>
                    <a:pt x="1898009" y="103534"/>
                    <a:pt x="1833546" y="91817"/>
                  </a:cubicBezTo>
                  <a:cubicBezTo>
                    <a:pt x="1760437" y="79073"/>
                    <a:pt x="1686410" y="72701"/>
                    <a:pt x="1612653" y="64709"/>
                  </a:cubicBezTo>
                  <a:cubicBezTo>
                    <a:pt x="1541274" y="56987"/>
                    <a:pt x="1470921" y="42245"/>
                    <a:pt x="1399758" y="33660"/>
                  </a:cubicBezTo>
                  <a:cubicBezTo>
                    <a:pt x="1333998" y="27018"/>
                    <a:pt x="1269751" y="27126"/>
                    <a:pt x="1203505" y="20106"/>
                  </a:cubicBezTo>
                  <a:cubicBezTo>
                    <a:pt x="1125587" y="9738"/>
                    <a:pt x="1048102" y="5580"/>
                    <a:pt x="969644" y="342"/>
                  </a:cubicBezTo>
                  <a:cubicBezTo>
                    <a:pt x="964727" y="18"/>
                    <a:pt x="955379" y="-1386"/>
                    <a:pt x="955865" y="5364"/>
                  </a:cubicBezTo>
                  <a:cubicBezTo>
                    <a:pt x="930037" y="2556"/>
                    <a:pt x="904641" y="10008"/>
                    <a:pt x="880974" y="21564"/>
                  </a:cubicBezTo>
                  <a:cubicBezTo>
                    <a:pt x="834288" y="43271"/>
                    <a:pt x="789926" y="71945"/>
                    <a:pt x="756478" y="111580"/>
                  </a:cubicBezTo>
                  <a:cubicBezTo>
                    <a:pt x="675913" y="199599"/>
                    <a:pt x="661918" y="277789"/>
                    <a:pt x="664836" y="393887"/>
                  </a:cubicBezTo>
                  <a:cubicBezTo>
                    <a:pt x="672671" y="487090"/>
                    <a:pt x="699148" y="588068"/>
                    <a:pt x="773499" y="650545"/>
                  </a:cubicBezTo>
                  <a:cubicBezTo>
                    <a:pt x="811593" y="685320"/>
                    <a:pt x="862116" y="702276"/>
                    <a:pt x="909990" y="719232"/>
                  </a:cubicBezTo>
                  <a:cubicBezTo>
                    <a:pt x="965862" y="736890"/>
                    <a:pt x="1023192" y="747905"/>
                    <a:pt x="1081117" y="756221"/>
                  </a:cubicBezTo>
                  <a:cubicBezTo>
                    <a:pt x="1079982" y="758489"/>
                    <a:pt x="1078848" y="760757"/>
                    <a:pt x="1077659" y="762917"/>
                  </a:cubicBezTo>
                  <a:cubicBezTo>
                    <a:pt x="1050534" y="818104"/>
                    <a:pt x="1025353" y="871779"/>
                    <a:pt x="996229" y="926480"/>
                  </a:cubicBezTo>
                  <a:cubicBezTo>
                    <a:pt x="981802" y="954074"/>
                    <a:pt x="967158" y="981559"/>
                    <a:pt x="952407" y="1008991"/>
                  </a:cubicBezTo>
                  <a:cubicBezTo>
                    <a:pt x="951272" y="1010449"/>
                    <a:pt x="950354" y="1012123"/>
                    <a:pt x="949813" y="1013851"/>
                  </a:cubicBezTo>
                  <a:cubicBezTo>
                    <a:pt x="895185" y="1115207"/>
                    <a:pt x="838881" y="1215699"/>
                    <a:pt x="784306" y="1317110"/>
                  </a:cubicBezTo>
                  <a:cubicBezTo>
                    <a:pt x="752696" y="1374079"/>
                    <a:pt x="717628" y="1429158"/>
                    <a:pt x="688179" y="1487315"/>
                  </a:cubicBezTo>
                  <a:cubicBezTo>
                    <a:pt x="666079" y="1530352"/>
                    <a:pt x="646248" y="1573983"/>
                    <a:pt x="621663" y="1615833"/>
                  </a:cubicBezTo>
                  <a:cubicBezTo>
                    <a:pt x="600967" y="1652012"/>
                    <a:pt x="579300" y="1687543"/>
                    <a:pt x="560117" y="1724533"/>
                  </a:cubicBezTo>
                  <a:cubicBezTo>
                    <a:pt x="558983" y="1724911"/>
                    <a:pt x="557902" y="1725559"/>
                    <a:pt x="556983" y="1726369"/>
                  </a:cubicBezTo>
                  <a:cubicBezTo>
                    <a:pt x="521105" y="1727341"/>
                    <a:pt x="502625" y="1740139"/>
                    <a:pt x="475283" y="1780908"/>
                  </a:cubicBezTo>
                  <a:cubicBezTo>
                    <a:pt x="436162" y="1836581"/>
                    <a:pt x="402661" y="1895710"/>
                    <a:pt x="365215" y="1952463"/>
                  </a:cubicBezTo>
                  <a:cubicBezTo>
                    <a:pt x="330525" y="2001116"/>
                    <a:pt x="294809" y="2048959"/>
                    <a:pt x="261199" y="2098368"/>
                  </a:cubicBezTo>
                  <a:cubicBezTo>
                    <a:pt x="248717" y="2115810"/>
                    <a:pt x="235533" y="2132820"/>
                    <a:pt x="223429" y="2150586"/>
                  </a:cubicBezTo>
                  <a:cubicBezTo>
                    <a:pt x="212784" y="2161871"/>
                    <a:pt x="216297" y="2180879"/>
                    <a:pt x="231102" y="2186387"/>
                  </a:cubicBezTo>
                  <a:cubicBezTo>
                    <a:pt x="241206" y="2189735"/>
                    <a:pt x="251527" y="2189681"/>
                    <a:pt x="261848" y="2188547"/>
                  </a:cubicBezTo>
                  <a:cubicBezTo>
                    <a:pt x="207111" y="2244166"/>
                    <a:pt x="152968" y="2299515"/>
                    <a:pt x="101636" y="2358590"/>
                  </a:cubicBezTo>
                  <a:cubicBezTo>
                    <a:pt x="82724" y="2380136"/>
                    <a:pt x="62407" y="2400655"/>
                    <a:pt x="45224" y="2423605"/>
                  </a:cubicBezTo>
                  <a:cubicBezTo>
                    <a:pt x="7670" y="2460432"/>
                    <a:pt x="-7568" y="2519777"/>
                    <a:pt x="3563" y="2570590"/>
                  </a:cubicBezTo>
                  <a:cubicBezTo>
                    <a:pt x="24312" y="2662335"/>
                    <a:pt x="139406" y="2698946"/>
                    <a:pt x="223213" y="2699378"/>
                  </a:cubicBezTo>
                  <a:cubicBezTo>
                    <a:pt x="252662" y="2701808"/>
                    <a:pt x="280435" y="2694356"/>
                    <a:pt x="304589" y="2680317"/>
                  </a:cubicBezTo>
                  <a:cubicBezTo>
                    <a:pt x="322258" y="2687660"/>
                    <a:pt x="338522" y="2660445"/>
                    <a:pt x="350626" y="2649699"/>
                  </a:cubicBezTo>
                  <a:cubicBezTo>
                    <a:pt x="373266" y="2624752"/>
                    <a:pt x="394178" y="2598346"/>
                    <a:pt x="415521" y="2572318"/>
                  </a:cubicBezTo>
                  <a:cubicBezTo>
                    <a:pt x="471717" y="2502390"/>
                    <a:pt x="531317" y="2435107"/>
                    <a:pt x="583676" y="2362154"/>
                  </a:cubicBezTo>
                  <a:cubicBezTo>
                    <a:pt x="589026" y="2353676"/>
                    <a:pt x="597401" y="2346116"/>
                    <a:pt x="599617" y="2336126"/>
                  </a:cubicBezTo>
                  <a:cubicBezTo>
                    <a:pt x="599617" y="2335424"/>
                    <a:pt x="599454" y="2334938"/>
                    <a:pt x="599346" y="2334345"/>
                  </a:cubicBezTo>
                  <a:cubicBezTo>
                    <a:pt x="601454" y="2334290"/>
                    <a:pt x="603507" y="2334236"/>
                    <a:pt x="605614" y="2334183"/>
                  </a:cubicBezTo>
                  <a:cubicBezTo>
                    <a:pt x="607560" y="2334128"/>
                    <a:pt x="609451" y="2334021"/>
                    <a:pt x="611342" y="2333912"/>
                  </a:cubicBezTo>
                  <a:cubicBezTo>
                    <a:pt x="611720" y="2333859"/>
                    <a:pt x="612098" y="2333804"/>
                    <a:pt x="612531" y="2333750"/>
                  </a:cubicBezTo>
                  <a:cubicBezTo>
                    <a:pt x="614260" y="2333588"/>
                    <a:pt x="615935" y="2333372"/>
                    <a:pt x="617664" y="2333157"/>
                  </a:cubicBezTo>
                  <a:cubicBezTo>
                    <a:pt x="617664" y="2333157"/>
                    <a:pt x="617664" y="2333157"/>
                    <a:pt x="617664" y="2333102"/>
                  </a:cubicBezTo>
                  <a:cubicBezTo>
                    <a:pt x="621717" y="2332562"/>
                    <a:pt x="625715" y="2331969"/>
                    <a:pt x="629714" y="2331212"/>
                  </a:cubicBezTo>
                  <a:cubicBezTo>
                    <a:pt x="638845" y="2321871"/>
                    <a:pt x="648518" y="2313015"/>
                    <a:pt x="657920" y="2303835"/>
                  </a:cubicBezTo>
                  <a:cubicBezTo>
                    <a:pt x="700553" y="2260312"/>
                    <a:pt x="738485" y="2214466"/>
                    <a:pt x="779605" y="2169161"/>
                  </a:cubicBezTo>
                  <a:cubicBezTo>
                    <a:pt x="803866" y="2141406"/>
                    <a:pt x="827966" y="2113650"/>
                    <a:pt x="852984" y="2084329"/>
                  </a:cubicBezTo>
                  <a:cubicBezTo>
                    <a:pt x="878704" y="2056465"/>
                    <a:pt x="906046" y="2029898"/>
                    <a:pt x="924958" y="1996634"/>
                  </a:cubicBezTo>
                  <a:cubicBezTo>
                    <a:pt x="934089" y="1982918"/>
                    <a:pt x="940628" y="1968933"/>
                    <a:pt x="941924" y="1953003"/>
                  </a:cubicBezTo>
                  <a:cubicBezTo>
                    <a:pt x="950030" y="1945011"/>
                    <a:pt x="957432" y="1937073"/>
                    <a:pt x="962836" y="1933293"/>
                  </a:cubicBezTo>
                  <a:cubicBezTo>
                    <a:pt x="989150" y="1910128"/>
                    <a:pt x="1018761" y="1891174"/>
                    <a:pt x="1045454" y="1868548"/>
                  </a:cubicBezTo>
                  <a:cubicBezTo>
                    <a:pt x="1068473" y="1849271"/>
                    <a:pt x="1087709" y="1830155"/>
                    <a:pt x="1111376" y="1810877"/>
                  </a:cubicBezTo>
                  <a:cubicBezTo>
                    <a:pt x="1132828" y="1794192"/>
                    <a:pt x="1154117" y="1777452"/>
                    <a:pt x="1173300" y="1758228"/>
                  </a:cubicBezTo>
                  <a:cubicBezTo>
                    <a:pt x="1178811" y="1760766"/>
                    <a:pt x="1185782" y="1760442"/>
                    <a:pt x="1190537" y="1756392"/>
                  </a:cubicBezTo>
                  <a:cubicBezTo>
                    <a:pt x="1207666" y="1741758"/>
                    <a:pt x="1224362" y="1726585"/>
                    <a:pt x="1241167" y="1711627"/>
                  </a:cubicBezTo>
                  <a:cubicBezTo>
                    <a:pt x="1290662" y="1668644"/>
                    <a:pt x="1344805" y="1623986"/>
                    <a:pt x="1394679" y="1579869"/>
                  </a:cubicBezTo>
                  <a:cubicBezTo>
                    <a:pt x="1503450" y="1482023"/>
                    <a:pt x="1619624" y="1392708"/>
                    <a:pt x="1728557" y="1295132"/>
                  </a:cubicBezTo>
                  <a:cubicBezTo>
                    <a:pt x="1797883" y="1229793"/>
                    <a:pt x="1866129" y="1163212"/>
                    <a:pt x="1936157" y="1098629"/>
                  </a:cubicBezTo>
                  <a:cubicBezTo>
                    <a:pt x="1998999" y="1039824"/>
                    <a:pt x="2058275" y="975242"/>
                    <a:pt x="2111715" y="907743"/>
                  </a:cubicBezTo>
                  <a:cubicBezTo>
                    <a:pt x="2159373" y="835978"/>
                    <a:pt x="2214002" y="765779"/>
                    <a:pt x="2239344" y="682297"/>
                  </a:cubicBezTo>
                  <a:cubicBezTo>
                    <a:pt x="2258796" y="615986"/>
                    <a:pt x="2253285" y="546219"/>
                    <a:pt x="2245504" y="4783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1" name="Google Shape;2661;p27"/>
            <p:cNvSpPr/>
            <p:nvPr/>
          </p:nvSpPr>
          <p:spPr>
            <a:xfrm>
              <a:off x="6096097" y="9873621"/>
              <a:ext cx="5400" cy="5400"/>
            </a:xfrm>
            <a:custGeom>
              <a:rect b="b" l="l" r="r" t="t"/>
              <a:pathLst>
                <a:path extrusionOk="0" h="120000" w="120000">
                  <a:moveTo>
                    <a:pt x="93615" y="0"/>
                  </a:moveTo>
                  <a:cubicBezTo>
                    <a:pt x="62410" y="16800"/>
                    <a:pt x="31205" y="33600"/>
                    <a:pt x="0" y="50400"/>
                  </a:cubicBezTo>
                  <a:cubicBezTo>
                    <a:pt x="33604" y="38400"/>
                    <a:pt x="64808" y="21600"/>
                    <a:pt x="936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2" name="Google Shape;2662;p27"/>
            <p:cNvSpPr/>
            <p:nvPr/>
          </p:nvSpPr>
          <p:spPr>
            <a:xfrm>
              <a:off x="5472651" y="7474100"/>
              <a:ext cx="2247830" cy="2694554"/>
            </a:xfrm>
            <a:custGeom>
              <a:rect b="b" l="l" r="r" t="t"/>
              <a:pathLst>
                <a:path extrusionOk="0" h="2694554" w="2247830">
                  <a:moveTo>
                    <a:pt x="2245504" y="478396"/>
                  </a:moveTo>
                  <a:cubicBezTo>
                    <a:pt x="2240263" y="426071"/>
                    <a:pt x="2232752" y="373476"/>
                    <a:pt x="2215947" y="323473"/>
                  </a:cubicBezTo>
                  <a:cubicBezTo>
                    <a:pt x="2203249" y="284647"/>
                    <a:pt x="2180771" y="249926"/>
                    <a:pt x="2156672" y="217148"/>
                  </a:cubicBezTo>
                  <a:cubicBezTo>
                    <a:pt x="2140083" y="193767"/>
                    <a:pt x="2119010" y="171141"/>
                    <a:pt x="2092965" y="158775"/>
                  </a:cubicBezTo>
                  <a:cubicBezTo>
                    <a:pt x="2093181" y="158451"/>
                    <a:pt x="2093505" y="158235"/>
                    <a:pt x="2093721" y="157911"/>
                  </a:cubicBezTo>
                  <a:cubicBezTo>
                    <a:pt x="2083887" y="152458"/>
                    <a:pt x="2074161" y="146788"/>
                    <a:pt x="2064651" y="140740"/>
                  </a:cubicBezTo>
                  <a:cubicBezTo>
                    <a:pt x="2061463" y="138688"/>
                    <a:pt x="2058275" y="136582"/>
                    <a:pt x="2055033" y="134476"/>
                  </a:cubicBezTo>
                  <a:cubicBezTo>
                    <a:pt x="2052655" y="133504"/>
                    <a:pt x="2050332" y="132478"/>
                    <a:pt x="2047954" y="131506"/>
                  </a:cubicBezTo>
                  <a:cubicBezTo>
                    <a:pt x="2044388" y="129994"/>
                    <a:pt x="2040822" y="128536"/>
                    <a:pt x="2037255" y="127078"/>
                  </a:cubicBezTo>
                  <a:cubicBezTo>
                    <a:pt x="2033851" y="126592"/>
                    <a:pt x="2030501" y="126160"/>
                    <a:pt x="2027097" y="125674"/>
                  </a:cubicBezTo>
                  <a:cubicBezTo>
                    <a:pt x="1962202" y="116224"/>
                    <a:pt x="1898009" y="103534"/>
                    <a:pt x="1833546" y="91817"/>
                  </a:cubicBezTo>
                  <a:cubicBezTo>
                    <a:pt x="1760437" y="79073"/>
                    <a:pt x="1686410" y="72701"/>
                    <a:pt x="1612653" y="64709"/>
                  </a:cubicBezTo>
                  <a:cubicBezTo>
                    <a:pt x="1541274" y="56987"/>
                    <a:pt x="1470921" y="42245"/>
                    <a:pt x="1399758" y="33660"/>
                  </a:cubicBezTo>
                  <a:cubicBezTo>
                    <a:pt x="1333998" y="27018"/>
                    <a:pt x="1269751" y="27126"/>
                    <a:pt x="1203505" y="20106"/>
                  </a:cubicBezTo>
                  <a:cubicBezTo>
                    <a:pt x="1125587" y="9738"/>
                    <a:pt x="1048102" y="5580"/>
                    <a:pt x="969644" y="342"/>
                  </a:cubicBezTo>
                  <a:cubicBezTo>
                    <a:pt x="964727" y="18"/>
                    <a:pt x="955379" y="-1386"/>
                    <a:pt x="955865" y="5364"/>
                  </a:cubicBezTo>
                  <a:cubicBezTo>
                    <a:pt x="930037" y="2556"/>
                    <a:pt x="904641" y="10008"/>
                    <a:pt x="880974" y="21564"/>
                  </a:cubicBezTo>
                  <a:cubicBezTo>
                    <a:pt x="834288" y="43271"/>
                    <a:pt x="789926" y="71945"/>
                    <a:pt x="756478" y="111580"/>
                  </a:cubicBezTo>
                  <a:cubicBezTo>
                    <a:pt x="675913" y="199599"/>
                    <a:pt x="661918" y="277789"/>
                    <a:pt x="664836" y="393887"/>
                  </a:cubicBezTo>
                  <a:cubicBezTo>
                    <a:pt x="672671" y="487090"/>
                    <a:pt x="699148" y="588068"/>
                    <a:pt x="773499" y="650545"/>
                  </a:cubicBezTo>
                  <a:cubicBezTo>
                    <a:pt x="811593" y="685320"/>
                    <a:pt x="862116" y="702276"/>
                    <a:pt x="909990" y="719232"/>
                  </a:cubicBezTo>
                  <a:cubicBezTo>
                    <a:pt x="965862" y="736890"/>
                    <a:pt x="1023192" y="747905"/>
                    <a:pt x="1081117" y="756221"/>
                  </a:cubicBezTo>
                  <a:cubicBezTo>
                    <a:pt x="1079982" y="758489"/>
                    <a:pt x="1078848" y="760757"/>
                    <a:pt x="1077659" y="762917"/>
                  </a:cubicBezTo>
                  <a:cubicBezTo>
                    <a:pt x="1050534" y="818104"/>
                    <a:pt x="1025353" y="871779"/>
                    <a:pt x="996229" y="926480"/>
                  </a:cubicBezTo>
                  <a:cubicBezTo>
                    <a:pt x="981802" y="954074"/>
                    <a:pt x="967158" y="981559"/>
                    <a:pt x="952407" y="1008991"/>
                  </a:cubicBezTo>
                  <a:cubicBezTo>
                    <a:pt x="951272" y="1010449"/>
                    <a:pt x="950354" y="1012123"/>
                    <a:pt x="949813" y="1013851"/>
                  </a:cubicBezTo>
                  <a:cubicBezTo>
                    <a:pt x="895185" y="1115207"/>
                    <a:pt x="838881" y="1215699"/>
                    <a:pt x="784306" y="1317110"/>
                  </a:cubicBezTo>
                  <a:cubicBezTo>
                    <a:pt x="752696" y="1374079"/>
                    <a:pt x="717628" y="1429158"/>
                    <a:pt x="688179" y="1487315"/>
                  </a:cubicBezTo>
                  <a:cubicBezTo>
                    <a:pt x="666079" y="1530352"/>
                    <a:pt x="646248" y="1573983"/>
                    <a:pt x="621663" y="1615833"/>
                  </a:cubicBezTo>
                  <a:cubicBezTo>
                    <a:pt x="600967" y="1652012"/>
                    <a:pt x="579300" y="1687543"/>
                    <a:pt x="560117" y="1724533"/>
                  </a:cubicBezTo>
                  <a:cubicBezTo>
                    <a:pt x="558983" y="1724911"/>
                    <a:pt x="557902" y="1725559"/>
                    <a:pt x="556983" y="1726369"/>
                  </a:cubicBezTo>
                  <a:cubicBezTo>
                    <a:pt x="521105" y="1727341"/>
                    <a:pt x="502625" y="1740139"/>
                    <a:pt x="475283" y="1780908"/>
                  </a:cubicBezTo>
                  <a:cubicBezTo>
                    <a:pt x="436162" y="1836581"/>
                    <a:pt x="402661" y="1895710"/>
                    <a:pt x="365215" y="1952463"/>
                  </a:cubicBezTo>
                  <a:cubicBezTo>
                    <a:pt x="330525" y="2001116"/>
                    <a:pt x="294809" y="2048959"/>
                    <a:pt x="261199" y="2098369"/>
                  </a:cubicBezTo>
                  <a:cubicBezTo>
                    <a:pt x="248717" y="2115810"/>
                    <a:pt x="235533" y="2132820"/>
                    <a:pt x="223429" y="2150586"/>
                  </a:cubicBezTo>
                  <a:cubicBezTo>
                    <a:pt x="212784" y="2161871"/>
                    <a:pt x="216297" y="2180879"/>
                    <a:pt x="231102" y="2186387"/>
                  </a:cubicBezTo>
                  <a:cubicBezTo>
                    <a:pt x="241206" y="2189735"/>
                    <a:pt x="251527" y="2189681"/>
                    <a:pt x="261848" y="2188547"/>
                  </a:cubicBezTo>
                  <a:cubicBezTo>
                    <a:pt x="207111" y="2244166"/>
                    <a:pt x="152968" y="2299515"/>
                    <a:pt x="101636" y="2358590"/>
                  </a:cubicBezTo>
                  <a:cubicBezTo>
                    <a:pt x="82724" y="2380136"/>
                    <a:pt x="62407" y="2400655"/>
                    <a:pt x="45224" y="2423605"/>
                  </a:cubicBezTo>
                  <a:cubicBezTo>
                    <a:pt x="7670" y="2460432"/>
                    <a:pt x="-7568" y="2519777"/>
                    <a:pt x="3563" y="2570590"/>
                  </a:cubicBezTo>
                  <a:cubicBezTo>
                    <a:pt x="24312" y="2662335"/>
                    <a:pt x="139406" y="2698946"/>
                    <a:pt x="223213" y="2699378"/>
                  </a:cubicBezTo>
                  <a:cubicBezTo>
                    <a:pt x="252662" y="2701808"/>
                    <a:pt x="280435" y="2694356"/>
                    <a:pt x="304589" y="2680317"/>
                  </a:cubicBezTo>
                  <a:cubicBezTo>
                    <a:pt x="322258" y="2687661"/>
                    <a:pt x="338522" y="2660445"/>
                    <a:pt x="350626" y="2649699"/>
                  </a:cubicBezTo>
                  <a:cubicBezTo>
                    <a:pt x="373266" y="2624751"/>
                    <a:pt x="394178" y="2598346"/>
                    <a:pt x="415521" y="2572318"/>
                  </a:cubicBezTo>
                  <a:cubicBezTo>
                    <a:pt x="471717" y="2502390"/>
                    <a:pt x="531317" y="2435107"/>
                    <a:pt x="583676" y="2362154"/>
                  </a:cubicBezTo>
                  <a:cubicBezTo>
                    <a:pt x="589026" y="2353676"/>
                    <a:pt x="597401" y="2346116"/>
                    <a:pt x="599617" y="2336126"/>
                  </a:cubicBezTo>
                  <a:cubicBezTo>
                    <a:pt x="599617" y="2335424"/>
                    <a:pt x="599454" y="2334938"/>
                    <a:pt x="599346" y="2334344"/>
                  </a:cubicBezTo>
                  <a:cubicBezTo>
                    <a:pt x="601454" y="2334291"/>
                    <a:pt x="603507" y="2334236"/>
                    <a:pt x="605614" y="2334182"/>
                  </a:cubicBezTo>
                  <a:cubicBezTo>
                    <a:pt x="607560" y="2334129"/>
                    <a:pt x="609451" y="2334020"/>
                    <a:pt x="611342" y="2333912"/>
                  </a:cubicBezTo>
                  <a:cubicBezTo>
                    <a:pt x="611720" y="2333858"/>
                    <a:pt x="612098" y="2333805"/>
                    <a:pt x="612531" y="2333750"/>
                  </a:cubicBezTo>
                  <a:cubicBezTo>
                    <a:pt x="614260" y="2333589"/>
                    <a:pt x="615935" y="2333372"/>
                    <a:pt x="617664" y="2333156"/>
                  </a:cubicBezTo>
                  <a:cubicBezTo>
                    <a:pt x="617664" y="2333156"/>
                    <a:pt x="617664" y="2333156"/>
                    <a:pt x="617664" y="2333103"/>
                  </a:cubicBezTo>
                  <a:cubicBezTo>
                    <a:pt x="621717" y="2332563"/>
                    <a:pt x="625715" y="2331968"/>
                    <a:pt x="629714" y="2331213"/>
                  </a:cubicBezTo>
                  <a:cubicBezTo>
                    <a:pt x="638845" y="2321871"/>
                    <a:pt x="648518" y="2313015"/>
                    <a:pt x="657920" y="2303835"/>
                  </a:cubicBezTo>
                  <a:cubicBezTo>
                    <a:pt x="700553" y="2260312"/>
                    <a:pt x="738485" y="2214467"/>
                    <a:pt x="779605" y="2169161"/>
                  </a:cubicBezTo>
                  <a:cubicBezTo>
                    <a:pt x="803866" y="2141406"/>
                    <a:pt x="827966" y="2113650"/>
                    <a:pt x="852984" y="2084329"/>
                  </a:cubicBezTo>
                  <a:cubicBezTo>
                    <a:pt x="878704" y="2056465"/>
                    <a:pt x="906046" y="2029898"/>
                    <a:pt x="924958" y="1996634"/>
                  </a:cubicBezTo>
                  <a:cubicBezTo>
                    <a:pt x="934089" y="1982918"/>
                    <a:pt x="940628" y="1968933"/>
                    <a:pt x="941924" y="1953003"/>
                  </a:cubicBezTo>
                  <a:cubicBezTo>
                    <a:pt x="950030" y="1945011"/>
                    <a:pt x="957432" y="1937073"/>
                    <a:pt x="962836" y="1933293"/>
                  </a:cubicBezTo>
                  <a:cubicBezTo>
                    <a:pt x="989150" y="1910128"/>
                    <a:pt x="1018761" y="1891174"/>
                    <a:pt x="1045454" y="1868548"/>
                  </a:cubicBezTo>
                  <a:cubicBezTo>
                    <a:pt x="1068473" y="1849271"/>
                    <a:pt x="1087709" y="1830155"/>
                    <a:pt x="1111376" y="1810877"/>
                  </a:cubicBezTo>
                  <a:cubicBezTo>
                    <a:pt x="1132828" y="1794192"/>
                    <a:pt x="1154117" y="1777452"/>
                    <a:pt x="1173300" y="1758228"/>
                  </a:cubicBezTo>
                  <a:cubicBezTo>
                    <a:pt x="1178811" y="1760766"/>
                    <a:pt x="1185782" y="1760442"/>
                    <a:pt x="1190537" y="1756392"/>
                  </a:cubicBezTo>
                  <a:cubicBezTo>
                    <a:pt x="1207666" y="1741758"/>
                    <a:pt x="1224362" y="1726585"/>
                    <a:pt x="1241167" y="1711627"/>
                  </a:cubicBezTo>
                  <a:cubicBezTo>
                    <a:pt x="1290662" y="1668644"/>
                    <a:pt x="1344805" y="1623987"/>
                    <a:pt x="1394679" y="1579869"/>
                  </a:cubicBezTo>
                  <a:cubicBezTo>
                    <a:pt x="1503450" y="1482023"/>
                    <a:pt x="1619624" y="1392709"/>
                    <a:pt x="1728557" y="1295132"/>
                  </a:cubicBezTo>
                  <a:cubicBezTo>
                    <a:pt x="1797883" y="1229793"/>
                    <a:pt x="1866129" y="1163212"/>
                    <a:pt x="1936157" y="1098630"/>
                  </a:cubicBezTo>
                  <a:cubicBezTo>
                    <a:pt x="1998999" y="1039824"/>
                    <a:pt x="2058275" y="975242"/>
                    <a:pt x="2111715" y="907743"/>
                  </a:cubicBezTo>
                  <a:cubicBezTo>
                    <a:pt x="2159373" y="835978"/>
                    <a:pt x="2214002" y="765779"/>
                    <a:pt x="2239344" y="682297"/>
                  </a:cubicBezTo>
                  <a:cubicBezTo>
                    <a:pt x="2258796" y="615986"/>
                    <a:pt x="2253285" y="546219"/>
                    <a:pt x="2245504" y="478396"/>
                  </a:cubicBezTo>
                  <a:close/>
                  <a:moveTo>
                    <a:pt x="2219784" y="590552"/>
                  </a:moveTo>
                  <a:cubicBezTo>
                    <a:pt x="2205465" y="581750"/>
                    <a:pt x="2190983" y="572840"/>
                    <a:pt x="2179366" y="560205"/>
                  </a:cubicBezTo>
                  <a:cubicBezTo>
                    <a:pt x="2150296" y="525267"/>
                    <a:pt x="2138948" y="475264"/>
                    <a:pt x="2147756" y="430607"/>
                  </a:cubicBezTo>
                  <a:cubicBezTo>
                    <a:pt x="2153592" y="415055"/>
                    <a:pt x="2164398" y="401987"/>
                    <a:pt x="2174341" y="388920"/>
                  </a:cubicBezTo>
                  <a:cubicBezTo>
                    <a:pt x="2181149" y="381414"/>
                    <a:pt x="2187633" y="372828"/>
                    <a:pt x="2196387" y="367158"/>
                  </a:cubicBezTo>
                  <a:cubicBezTo>
                    <a:pt x="2203519" y="397235"/>
                    <a:pt x="2207896" y="427745"/>
                    <a:pt x="2211462" y="459928"/>
                  </a:cubicBezTo>
                  <a:cubicBezTo>
                    <a:pt x="2215785" y="503074"/>
                    <a:pt x="2220972" y="547083"/>
                    <a:pt x="2219784" y="590552"/>
                  </a:cubicBezTo>
                  <a:close/>
                  <a:moveTo>
                    <a:pt x="1347074" y="59849"/>
                  </a:moveTo>
                  <a:cubicBezTo>
                    <a:pt x="1323245" y="100402"/>
                    <a:pt x="1275209" y="119464"/>
                    <a:pt x="1229279" y="106720"/>
                  </a:cubicBezTo>
                  <a:cubicBezTo>
                    <a:pt x="1194319" y="97162"/>
                    <a:pt x="1169247" y="70055"/>
                    <a:pt x="1150119" y="40733"/>
                  </a:cubicBezTo>
                  <a:cubicBezTo>
                    <a:pt x="1163033" y="42461"/>
                    <a:pt x="1175893" y="44189"/>
                    <a:pt x="1188754" y="46079"/>
                  </a:cubicBezTo>
                  <a:cubicBezTo>
                    <a:pt x="1241383" y="52289"/>
                    <a:pt x="1294283" y="55421"/>
                    <a:pt x="1347074" y="59849"/>
                  </a:cubicBezTo>
                  <a:close/>
                  <a:moveTo>
                    <a:pt x="764854" y="138040"/>
                  </a:moveTo>
                  <a:cubicBezTo>
                    <a:pt x="775336" y="123460"/>
                    <a:pt x="787116" y="109960"/>
                    <a:pt x="799868" y="97432"/>
                  </a:cubicBezTo>
                  <a:cubicBezTo>
                    <a:pt x="822238" y="154185"/>
                    <a:pt x="802948" y="228650"/>
                    <a:pt x="743996" y="254678"/>
                  </a:cubicBezTo>
                  <a:cubicBezTo>
                    <a:pt x="730596" y="261806"/>
                    <a:pt x="716223" y="266342"/>
                    <a:pt x="701309" y="268070"/>
                  </a:cubicBezTo>
                  <a:cubicBezTo>
                    <a:pt x="701633" y="265856"/>
                    <a:pt x="701958" y="263588"/>
                    <a:pt x="702282" y="261374"/>
                  </a:cubicBezTo>
                  <a:cubicBezTo>
                    <a:pt x="710441" y="214772"/>
                    <a:pt x="735729" y="174489"/>
                    <a:pt x="764854" y="138040"/>
                  </a:cubicBezTo>
                  <a:close/>
                  <a:moveTo>
                    <a:pt x="1220093" y="739374"/>
                  </a:moveTo>
                  <a:cubicBezTo>
                    <a:pt x="1141203" y="730410"/>
                    <a:pt x="1061935" y="722526"/>
                    <a:pt x="984774" y="704868"/>
                  </a:cubicBezTo>
                  <a:cubicBezTo>
                    <a:pt x="993365" y="688560"/>
                    <a:pt x="1002281" y="672469"/>
                    <a:pt x="1013682" y="657943"/>
                  </a:cubicBezTo>
                  <a:cubicBezTo>
                    <a:pt x="1075605" y="578186"/>
                    <a:pt x="1195616" y="596222"/>
                    <a:pt x="1221606" y="697362"/>
                  </a:cubicBezTo>
                  <a:cubicBezTo>
                    <a:pt x="1225281" y="711294"/>
                    <a:pt x="1223389" y="725550"/>
                    <a:pt x="1220093" y="739374"/>
                  </a:cubicBezTo>
                  <a:close/>
                  <a:moveTo>
                    <a:pt x="1076524" y="815080"/>
                  </a:moveTo>
                  <a:cubicBezTo>
                    <a:pt x="1077605" y="812056"/>
                    <a:pt x="1078794" y="809032"/>
                    <a:pt x="1079982" y="806008"/>
                  </a:cubicBezTo>
                  <a:cubicBezTo>
                    <a:pt x="1082036" y="811516"/>
                    <a:pt x="1087925" y="815512"/>
                    <a:pt x="1091492" y="820102"/>
                  </a:cubicBezTo>
                  <a:cubicBezTo>
                    <a:pt x="1139366" y="865299"/>
                    <a:pt x="1128667" y="919083"/>
                    <a:pt x="1092194" y="968060"/>
                  </a:cubicBezTo>
                  <a:cubicBezTo>
                    <a:pt x="1071229" y="995329"/>
                    <a:pt x="1036809" y="1006399"/>
                    <a:pt x="1003470" y="1010503"/>
                  </a:cubicBezTo>
                  <a:cubicBezTo>
                    <a:pt x="996985" y="1010719"/>
                    <a:pt x="990879" y="1009315"/>
                    <a:pt x="984774" y="1007587"/>
                  </a:cubicBezTo>
                  <a:cubicBezTo>
                    <a:pt x="986827" y="1003483"/>
                    <a:pt x="988934" y="999433"/>
                    <a:pt x="990934" y="995329"/>
                  </a:cubicBezTo>
                  <a:cubicBezTo>
                    <a:pt x="1021895" y="936470"/>
                    <a:pt x="1051344" y="876693"/>
                    <a:pt x="1076524" y="815080"/>
                  </a:cubicBezTo>
                  <a:close/>
                  <a:moveTo>
                    <a:pt x="795491" y="1362577"/>
                  </a:moveTo>
                  <a:cubicBezTo>
                    <a:pt x="826291" y="1305014"/>
                    <a:pt x="857739" y="1247775"/>
                    <a:pt x="888863" y="1190374"/>
                  </a:cubicBezTo>
                  <a:cubicBezTo>
                    <a:pt x="915231" y="1191670"/>
                    <a:pt x="939061" y="1210084"/>
                    <a:pt x="956676" y="1229091"/>
                  </a:cubicBezTo>
                  <a:cubicBezTo>
                    <a:pt x="993203" y="1270455"/>
                    <a:pt x="987745" y="1322726"/>
                    <a:pt x="948463" y="1359877"/>
                  </a:cubicBezTo>
                  <a:cubicBezTo>
                    <a:pt x="910206" y="1399188"/>
                    <a:pt x="831154" y="1416900"/>
                    <a:pt x="784900" y="1382233"/>
                  </a:cubicBezTo>
                  <a:cubicBezTo>
                    <a:pt x="784684" y="1381909"/>
                    <a:pt x="784414" y="1381693"/>
                    <a:pt x="784198" y="1381369"/>
                  </a:cubicBezTo>
                  <a:cubicBezTo>
                    <a:pt x="787926" y="1375105"/>
                    <a:pt x="791601" y="1368787"/>
                    <a:pt x="795491" y="1362577"/>
                  </a:cubicBezTo>
                  <a:close/>
                  <a:moveTo>
                    <a:pt x="653975" y="1625768"/>
                  </a:moveTo>
                  <a:cubicBezTo>
                    <a:pt x="666835" y="1601793"/>
                    <a:pt x="679317" y="1577601"/>
                    <a:pt x="691691" y="1553356"/>
                  </a:cubicBezTo>
                  <a:cubicBezTo>
                    <a:pt x="730110" y="1539748"/>
                    <a:pt x="774634" y="1568907"/>
                    <a:pt x="795275" y="1601631"/>
                  </a:cubicBezTo>
                  <a:cubicBezTo>
                    <a:pt x="811269" y="1627388"/>
                    <a:pt x="809378" y="1660976"/>
                    <a:pt x="796140" y="1687759"/>
                  </a:cubicBezTo>
                  <a:cubicBezTo>
                    <a:pt x="786143" y="1706551"/>
                    <a:pt x="768258" y="1719889"/>
                    <a:pt x="749562" y="1729339"/>
                  </a:cubicBezTo>
                  <a:cubicBezTo>
                    <a:pt x="742591" y="1732309"/>
                    <a:pt x="733892" y="1733821"/>
                    <a:pt x="730056" y="1741056"/>
                  </a:cubicBezTo>
                  <a:cubicBezTo>
                    <a:pt x="686504" y="1730959"/>
                    <a:pt x="640521" y="1727449"/>
                    <a:pt x="596050" y="1727935"/>
                  </a:cubicBezTo>
                  <a:cubicBezTo>
                    <a:pt x="595996" y="1727935"/>
                    <a:pt x="595996" y="1727935"/>
                    <a:pt x="595942" y="1727935"/>
                  </a:cubicBezTo>
                  <a:cubicBezTo>
                    <a:pt x="614584" y="1693429"/>
                    <a:pt x="634685" y="1659842"/>
                    <a:pt x="653975" y="1625768"/>
                  </a:cubicBezTo>
                  <a:close/>
                  <a:moveTo>
                    <a:pt x="503976" y="1794408"/>
                  </a:moveTo>
                  <a:cubicBezTo>
                    <a:pt x="514891" y="1779180"/>
                    <a:pt x="525319" y="1762818"/>
                    <a:pt x="542880" y="1754340"/>
                  </a:cubicBezTo>
                  <a:cubicBezTo>
                    <a:pt x="548338" y="1752504"/>
                    <a:pt x="553687" y="1750506"/>
                    <a:pt x="559037" y="1748508"/>
                  </a:cubicBezTo>
                  <a:cubicBezTo>
                    <a:pt x="560225" y="1750020"/>
                    <a:pt x="561684" y="1751316"/>
                    <a:pt x="563413" y="1752288"/>
                  </a:cubicBezTo>
                  <a:cubicBezTo>
                    <a:pt x="571357" y="1756986"/>
                    <a:pt x="578651" y="1754286"/>
                    <a:pt x="583893" y="1748778"/>
                  </a:cubicBezTo>
                  <a:cubicBezTo>
                    <a:pt x="595510" y="1750236"/>
                    <a:pt x="607614" y="1750398"/>
                    <a:pt x="618799" y="1751856"/>
                  </a:cubicBezTo>
                  <a:cubicBezTo>
                    <a:pt x="678183" y="1755798"/>
                    <a:pt x="741025" y="1767570"/>
                    <a:pt x="793924" y="1795812"/>
                  </a:cubicBezTo>
                  <a:cubicBezTo>
                    <a:pt x="784198" y="1796730"/>
                    <a:pt x="774418" y="1797432"/>
                    <a:pt x="764692" y="1798241"/>
                  </a:cubicBezTo>
                  <a:cubicBezTo>
                    <a:pt x="742375" y="1800348"/>
                    <a:pt x="719789" y="1801427"/>
                    <a:pt x="697689" y="1805639"/>
                  </a:cubicBezTo>
                  <a:cubicBezTo>
                    <a:pt x="666619" y="1811579"/>
                    <a:pt x="637549" y="1824431"/>
                    <a:pt x="606641" y="1831019"/>
                  </a:cubicBezTo>
                  <a:cubicBezTo>
                    <a:pt x="565251" y="1839929"/>
                    <a:pt x="522185" y="1841387"/>
                    <a:pt x="481768" y="1854671"/>
                  </a:cubicBezTo>
                  <a:cubicBezTo>
                    <a:pt x="474419" y="1856885"/>
                    <a:pt x="467232" y="1859585"/>
                    <a:pt x="460154" y="1862554"/>
                  </a:cubicBezTo>
                  <a:cubicBezTo>
                    <a:pt x="474365" y="1839605"/>
                    <a:pt x="488792" y="1816763"/>
                    <a:pt x="503976" y="1794408"/>
                  </a:cubicBezTo>
                  <a:close/>
                  <a:moveTo>
                    <a:pt x="395853" y="1966179"/>
                  </a:moveTo>
                  <a:cubicBezTo>
                    <a:pt x="412171" y="1941069"/>
                    <a:pt x="427787" y="1915420"/>
                    <a:pt x="443403" y="1889878"/>
                  </a:cubicBezTo>
                  <a:cubicBezTo>
                    <a:pt x="467016" y="1885612"/>
                    <a:pt x="489657" y="1876108"/>
                    <a:pt x="513594" y="1872760"/>
                  </a:cubicBezTo>
                  <a:cubicBezTo>
                    <a:pt x="547744" y="1866820"/>
                    <a:pt x="582758" y="1865200"/>
                    <a:pt x="616853" y="1858613"/>
                  </a:cubicBezTo>
                  <a:cubicBezTo>
                    <a:pt x="646897" y="1853105"/>
                    <a:pt x="675265" y="1840955"/>
                    <a:pt x="705470" y="1836203"/>
                  </a:cubicBezTo>
                  <a:cubicBezTo>
                    <a:pt x="746050" y="1830587"/>
                    <a:pt x="787170" y="1830857"/>
                    <a:pt x="827750" y="1825349"/>
                  </a:cubicBezTo>
                  <a:cubicBezTo>
                    <a:pt x="830235" y="1825025"/>
                    <a:pt x="832559" y="1824161"/>
                    <a:pt x="834612" y="1822865"/>
                  </a:cubicBezTo>
                  <a:cubicBezTo>
                    <a:pt x="850660" y="1835933"/>
                    <a:pt x="865033" y="1851269"/>
                    <a:pt x="877245" y="1869250"/>
                  </a:cubicBezTo>
                  <a:cubicBezTo>
                    <a:pt x="889349" y="1887880"/>
                    <a:pt x="897832" y="1908508"/>
                    <a:pt x="905559" y="1929297"/>
                  </a:cubicBezTo>
                  <a:cubicBezTo>
                    <a:pt x="874003" y="1930323"/>
                    <a:pt x="842717" y="1935993"/>
                    <a:pt x="811053" y="1937127"/>
                  </a:cubicBezTo>
                  <a:cubicBezTo>
                    <a:pt x="783766" y="1937721"/>
                    <a:pt x="756694" y="1941393"/>
                    <a:pt x="729839" y="1946199"/>
                  </a:cubicBezTo>
                  <a:cubicBezTo>
                    <a:pt x="656136" y="1954623"/>
                    <a:pt x="582271" y="1960725"/>
                    <a:pt x="509973" y="1978383"/>
                  </a:cubicBezTo>
                  <a:cubicBezTo>
                    <a:pt x="460370" y="1987022"/>
                    <a:pt x="411253" y="1998038"/>
                    <a:pt x="362946" y="2012348"/>
                  </a:cubicBezTo>
                  <a:cubicBezTo>
                    <a:pt x="373969" y="1996904"/>
                    <a:pt x="384884" y="1981514"/>
                    <a:pt x="395853" y="1966179"/>
                  </a:cubicBezTo>
                  <a:close/>
                  <a:moveTo>
                    <a:pt x="42306" y="2584576"/>
                  </a:moveTo>
                  <a:cubicBezTo>
                    <a:pt x="21881" y="2540135"/>
                    <a:pt x="33336" y="2485974"/>
                    <a:pt x="62731" y="2448283"/>
                  </a:cubicBezTo>
                  <a:cubicBezTo>
                    <a:pt x="82453" y="2428087"/>
                    <a:pt x="111200" y="2420095"/>
                    <a:pt x="137893" y="2413615"/>
                  </a:cubicBezTo>
                  <a:cubicBezTo>
                    <a:pt x="202194" y="2398603"/>
                    <a:pt x="268710" y="2411455"/>
                    <a:pt x="327715" y="2439589"/>
                  </a:cubicBezTo>
                  <a:cubicBezTo>
                    <a:pt x="325122" y="2445151"/>
                    <a:pt x="326148" y="2451684"/>
                    <a:pt x="329715" y="2456544"/>
                  </a:cubicBezTo>
                  <a:cubicBezTo>
                    <a:pt x="341224" y="2471232"/>
                    <a:pt x="352301" y="2487108"/>
                    <a:pt x="356029" y="2505738"/>
                  </a:cubicBezTo>
                  <a:cubicBezTo>
                    <a:pt x="369700" y="2575990"/>
                    <a:pt x="318097" y="2656827"/>
                    <a:pt x="245367" y="2665953"/>
                  </a:cubicBezTo>
                  <a:cubicBezTo>
                    <a:pt x="172259" y="2668869"/>
                    <a:pt x="83588" y="2650887"/>
                    <a:pt x="42306" y="2584576"/>
                  </a:cubicBezTo>
                  <a:close/>
                  <a:moveTo>
                    <a:pt x="411739" y="2526959"/>
                  </a:moveTo>
                  <a:cubicBezTo>
                    <a:pt x="404444" y="2535437"/>
                    <a:pt x="397204" y="2543969"/>
                    <a:pt x="390017" y="2552555"/>
                  </a:cubicBezTo>
                  <a:cubicBezTo>
                    <a:pt x="392557" y="2535329"/>
                    <a:pt x="392395" y="2517779"/>
                    <a:pt x="389044" y="2500662"/>
                  </a:cubicBezTo>
                  <a:cubicBezTo>
                    <a:pt x="385856" y="2482194"/>
                    <a:pt x="360568" y="2421337"/>
                    <a:pt x="336685" y="2431003"/>
                  </a:cubicBezTo>
                  <a:cubicBezTo>
                    <a:pt x="272222" y="2385158"/>
                    <a:pt x="184632" y="2369660"/>
                    <a:pt x="108444" y="2392123"/>
                  </a:cubicBezTo>
                  <a:cubicBezTo>
                    <a:pt x="165774" y="2333696"/>
                    <a:pt x="222078" y="2274406"/>
                    <a:pt x="280381" y="2216896"/>
                  </a:cubicBezTo>
                  <a:cubicBezTo>
                    <a:pt x="287568" y="2209391"/>
                    <a:pt x="296213" y="2202911"/>
                    <a:pt x="301563" y="2193893"/>
                  </a:cubicBezTo>
                  <a:cubicBezTo>
                    <a:pt x="303562" y="2190167"/>
                    <a:pt x="304048" y="2186603"/>
                    <a:pt x="303562" y="2183363"/>
                  </a:cubicBezTo>
                  <a:cubicBezTo>
                    <a:pt x="321231" y="2182445"/>
                    <a:pt x="338738" y="2185631"/>
                    <a:pt x="356029" y="2188979"/>
                  </a:cubicBezTo>
                  <a:cubicBezTo>
                    <a:pt x="403039" y="2199941"/>
                    <a:pt x="448428" y="2217436"/>
                    <a:pt x="489548" y="2243302"/>
                  </a:cubicBezTo>
                  <a:cubicBezTo>
                    <a:pt x="516998" y="2261770"/>
                    <a:pt x="538882" y="2286663"/>
                    <a:pt x="561198" y="2310693"/>
                  </a:cubicBezTo>
                  <a:cubicBezTo>
                    <a:pt x="567304" y="2318145"/>
                    <a:pt x="573356" y="2325867"/>
                    <a:pt x="578921" y="2333967"/>
                  </a:cubicBezTo>
                  <a:cubicBezTo>
                    <a:pt x="580488" y="2334129"/>
                    <a:pt x="582055" y="2334236"/>
                    <a:pt x="583622" y="2334291"/>
                  </a:cubicBezTo>
                  <a:lnTo>
                    <a:pt x="583622" y="2334291"/>
                  </a:lnTo>
                  <a:cubicBezTo>
                    <a:pt x="582758" y="2334236"/>
                    <a:pt x="581893" y="2334236"/>
                    <a:pt x="581029" y="2334182"/>
                  </a:cubicBezTo>
                  <a:cubicBezTo>
                    <a:pt x="581893" y="2334236"/>
                    <a:pt x="582758" y="2334236"/>
                    <a:pt x="583622" y="2334291"/>
                  </a:cubicBezTo>
                  <a:cubicBezTo>
                    <a:pt x="521861" y="2393852"/>
                    <a:pt x="469340" y="2463186"/>
                    <a:pt x="411739" y="2526959"/>
                  </a:cubicBezTo>
                  <a:close/>
                  <a:moveTo>
                    <a:pt x="675967" y="2236228"/>
                  </a:moveTo>
                  <a:cubicBezTo>
                    <a:pt x="668078" y="2235526"/>
                    <a:pt x="658946" y="2237092"/>
                    <a:pt x="651976" y="2237092"/>
                  </a:cubicBezTo>
                  <a:cubicBezTo>
                    <a:pt x="618420" y="2237200"/>
                    <a:pt x="579570" y="2237632"/>
                    <a:pt x="545960" y="2246488"/>
                  </a:cubicBezTo>
                  <a:cubicBezTo>
                    <a:pt x="520564" y="2222728"/>
                    <a:pt x="492358" y="2202263"/>
                    <a:pt x="459559" y="2189303"/>
                  </a:cubicBezTo>
                  <a:cubicBezTo>
                    <a:pt x="444160" y="2182283"/>
                    <a:pt x="428328" y="2175749"/>
                    <a:pt x="412171" y="2170079"/>
                  </a:cubicBezTo>
                  <a:cubicBezTo>
                    <a:pt x="444808" y="2167865"/>
                    <a:pt x="477445" y="2163113"/>
                    <a:pt x="510027" y="2160413"/>
                  </a:cubicBezTo>
                  <a:cubicBezTo>
                    <a:pt x="571465" y="2154311"/>
                    <a:pt x="633172" y="2150316"/>
                    <a:pt x="694177" y="2140380"/>
                  </a:cubicBezTo>
                  <a:cubicBezTo>
                    <a:pt x="718438" y="2136870"/>
                    <a:pt x="742862" y="2136060"/>
                    <a:pt x="767231" y="2134224"/>
                  </a:cubicBezTo>
                  <a:cubicBezTo>
                    <a:pt x="741511" y="2163167"/>
                    <a:pt x="715790" y="2192219"/>
                    <a:pt x="689476" y="2220622"/>
                  </a:cubicBezTo>
                  <a:cubicBezTo>
                    <a:pt x="684991" y="2225860"/>
                    <a:pt x="680506" y="2231044"/>
                    <a:pt x="675967" y="2236228"/>
                  </a:cubicBezTo>
                  <a:close/>
                  <a:moveTo>
                    <a:pt x="603345" y="2310747"/>
                  </a:moveTo>
                  <a:cubicBezTo>
                    <a:pt x="599995" y="2305941"/>
                    <a:pt x="596753" y="2301567"/>
                    <a:pt x="593889" y="2297733"/>
                  </a:cubicBezTo>
                  <a:cubicBezTo>
                    <a:pt x="586432" y="2288931"/>
                    <a:pt x="578759" y="2280183"/>
                    <a:pt x="570816" y="2271652"/>
                  </a:cubicBezTo>
                  <a:cubicBezTo>
                    <a:pt x="582055" y="2270572"/>
                    <a:pt x="593349" y="2268736"/>
                    <a:pt x="604588" y="2268844"/>
                  </a:cubicBezTo>
                  <a:cubicBezTo>
                    <a:pt x="618258" y="2268682"/>
                    <a:pt x="631929" y="2269114"/>
                    <a:pt x="645546" y="2269276"/>
                  </a:cubicBezTo>
                  <a:cubicBezTo>
                    <a:pt x="640629" y="2274352"/>
                    <a:pt x="635549" y="2279373"/>
                    <a:pt x="630416" y="2284341"/>
                  </a:cubicBezTo>
                  <a:cubicBezTo>
                    <a:pt x="621338" y="2293035"/>
                    <a:pt x="612152" y="2301675"/>
                    <a:pt x="603345" y="2310747"/>
                  </a:cubicBezTo>
                  <a:close/>
                  <a:moveTo>
                    <a:pt x="876597" y="2015858"/>
                  </a:moveTo>
                  <a:cubicBezTo>
                    <a:pt x="850120" y="2042533"/>
                    <a:pt x="824616" y="2070181"/>
                    <a:pt x="799436" y="2098207"/>
                  </a:cubicBezTo>
                  <a:cubicBezTo>
                    <a:pt x="788737" y="2096964"/>
                    <a:pt x="774904" y="2101068"/>
                    <a:pt x="765286" y="2101338"/>
                  </a:cubicBezTo>
                  <a:cubicBezTo>
                    <a:pt x="713035" y="2104632"/>
                    <a:pt x="661594" y="2114622"/>
                    <a:pt x="609829" y="2122074"/>
                  </a:cubicBezTo>
                  <a:cubicBezTo>
                    <a:pt x="602534" y="2123100"/>
                    <a:pt x="418169" y="2142432"/>
                    <a:pt x="375212" y="2158956"/>
                  </a:cubicBezTo>
                  <a:cubicBezTo>
                    <a:pt x="337928" y="2149722"/>
                    <a:pt x="299564" y="2146644"/>
                    <a:pt x="261307" y="2154852"/>
                  </a:cubicBezTo>
                  <a:cubicBezTo>
                    <a:pt x="289405" y="2116080"/>
                    <a:pt x="317071" y="2077039"/>
                    <a:pt x="344790" y="2037998"/>
                  </a:cubicBezTo>
                  <a:cubicBezTo>
                    <a:pt x="387423" y="2031626"/>
                    <a:pt x="429030" y="2017316"/>
                    <a:pt x="472041" y="2011862"/>
                  </a:cubicBezTo>
                  <a:cubicBezTo>
                    <a:pt x="529372" y="2003708"/>
                    <a:pt x="586108" y="1989398"/>
                    <a:pt x="644033" y="1984916"/>
                  </a:cubicBezTo>
                  <a:cubicBezTo>
                    <a:pt x="685585" y="1982108"/>
                    <a:pt x="727084" y="1978976"/>
                    <a:pt x="768204" y="1972173"/>
                  </a:cubicBezTo>
                  <a:cubicBezTo>
                    <a:pt x="815862" y="1969041"/>
                    <a:pt x="864061" y="1965531"/>
                    <a:pt x="912151" y="1962129"/>
                  </a:cubicBezTo>
                  <a:cubicBezTo>
                    <a:pt x="912422" y="1962075"/>
                    <a:pt x="912638" y="1962021"/>
                    <a:pt x="912908" y="1961967"/>
                  </a:cubicBezTo>
                  <a:cubicBezTo>
                    <a:pt x="912746" y="1964289"/>
                    <a:pt x="912368" y="1966557"/>
                    <a:pt x="911665" y="1968825"/>
                  </a:cubicBezTo>
                  <a:cubicBezTo>
                    <a:pt x="911557" y="1969095"/>
                    <a:pt x="911395" y="1969365"/>
                    <a:pt x="911287" y="1969635"/>
                  </a:cubicBezTo>
                  <a:cubicBezTo>
                    <a:pt x="911017" y="1970229"/>
                    <a:pt x="910746" y="1970877"/>
                    <a:pt x="910368" y="1971417"/>
                  </a:cubicBezTo>
                  <a:cubicBezTo>
                    <a:pt x="910152" y="1971687"/>
                    <a:pt x="909936" y="1971957"/>
                    <a:pt x="909720" y="1972227"/>
                  </a:cubicBezTo>
                  <a:cubicBezTo>
                    <a:pt x="909288" y="1972713"/>
                    <a:pt x="908909" y="1973145"/>
                    <a:pt x="908423" y="1973577"/>
                  </a:cubicBezTo>
                  <a:cubicBezTo>
                    <a:pt x="907234" y="1974495"/>
                    <a:pt x="905883" y="1975197"/>
                    <a:pt x="904370" y="1975467"/>
                  </a:cubicBezTo>
                  <a:cubicBezTo>
                    <a:pt x="905181" y="1975574"/>
                    <a:pt x="905992" y="1975683"/>
                    <a:pt x="906802" y="1975683"/>
                  </a:cubicBezTo>
                  <a:cubicBezTo>
                    <a:pt x="906856" y="1975683"/>
                    <a:pt x="906964" y="1975683"/>
                    <a:pt x="907018" y="1975683"/>
                  </a:cubicBezTo>
                  <a:cubicBezTo>
                    <a:pt x="898102" y="1989884"/>
                    <a:pt x="886377" y="2002898"/>
                    <a:pt x="876597" y="2015858"/>
                  </a:cubicBezTo>
                  <a:close/>
                  <a:moveTo>
                    <a:pt x="2094370" y="874803"/>
                  </a:moveTo>
                  <a:cubicBezTo>
                    <a:pt x="2057572" y="928100"/>
                    <a:pt x="2009049" y="975134"/>
                    <a:pt x="1965822" y="1023517"/>
                  </a:cubicBezTo>
                  <a:cubicBezTo>
                    <a:pt x="1924486" y="1067256"/>
                    <a:pt x="1877314" y="1104947"/>
                    <a:pt x="1835329" y="1148093"/>
                  </a:cubicBezTo>
                  <a:cubicBezTo>
                    <a:pt x="1777242" y="1202686"/>
                    <a:pt x="1720290" y="1258683"/>
                    <a:pt x="1660474" y="1311494"/>
                  </a:cubicBezTo>
                  <a:cubicBezTo>
                    <a:pt x="1548785" y="1403508"/>
                    <a:pt x="1438176" y="1496711"/>
                    <a:pt x="1329675" y="1592397"/>
                  </a:cubicBezTo>
                  <a:cubicBezTo>
                    <a:pt x="1289528" y="1626903"/>
                    <a:pt x="1248570" y="1660490"/>
                    <a:pt x="1209070" y="1695751"/>
                  </a:cubicBezTo>
                  <a:cubicBezTo>
                    <a:pt x="1195616" y="1707685"/>
                    <a:pt x="1181999" y="1719565"/>
                    <a:pt x="1168653" y="1731661"/>
                  </a:cubicBezTo>
                  <a:cubicBezTo>
                    <a:pt x="1167950" y="1732309"/>
                    <a:pt x="1167410" y="1733011"/>
                    <a:pt x="1166815" y="1733767"/>
                  </a:cubicBezTo>
                  <a:cubicBezTo>
                    <a:pt x="1144337" y="1752126"/>
                    <a:pt x="1120670" y="1768920"/>
                    <a:pt x="1096787" y="1785444"/>
                  </a:cubicBezTo>
                  <a:cubicBezTo>
                    <a:pt x="1064853" y="1807691"/>
                    <a:pt x="1037133" y="1835393"/>
                    <a:pt x="1005739" y="1858504"/>
                  </a:cubicBezTo>
                  <a:cubicBezTo>
                    <a:pt x="981640" y="1876054"/>
                    <a:pt x="957702" y="1893874"/>
                    <a:pt x="935386" y="1913584"/>
                  </a:cubicBezTo>
                  <a:cubicBezTo>
                    <a:pt x="932144" y="1904998"/>
                    <a:pt x="928632" y="1896520"/>
                    <a:pt x="924904" y="1888204"/>
                  </a:cubicBezTo>
                  <a:cubicBezTo>
                    <a:pt x="894050" y="1818707"/>
                    <a:pt x="838719" y="1777290"/>
                    <a:pt x="774040" y="1753962"/>
                  </a:cubicBezTo>
                  <a:cubicBezTo>
                    <a:pt x="775066" y="1753368"/>
                    <a:pt x="776093" y="1752774"/>
                    <a:pt x="777065" y="1752234"/>
                  </a:cubicBezTo>
                  <a:cubicBezTo>
                    <a:pt x="833207" y="1722103"/>
                    <a:pt x="857306" y="1643696"/>
                    <a:pt x="822292" y="1589211"/>
                  </a:cubicBezTo>
                  <a:cubicBezTo>
                    <a:pt x="796572" y="1550602"/>
                    <a:pt x="744699" y="1522576"/>
                    <a:pt x="699418" y="1538398"/>
                  </a:cubicBezTo>
                  <a:cubicBezTo>
                    <a:pt x="721356" y="1495469"/>
                    <a:pt x="743402" y="1452593"/>
                    <a:pt x="767177" y="1410690"/>
                  </a:cubicBezTo>
                  <a:cubicBezTo>
                    <a:pt x="779389" y="1420302"/>
                    <a:pt x="794789" y="1426242"/>
                    <a:pt x="809486" y="1430238"/>
                  </a:cubicBezTo>
                  <a:cubicBezTo>
                    <a:pt x="923499" y="1457021"/>
                    <a:pt x="1069446" y="1342003"/>
                    <a:pt x="986395" y="1227255"/>
                  </a:cubicBezTo>
                  <a:cubicBezTo>
                    <a:pt x="970238" y="1205008"/>
                    <a:pt x="928578" y="1174606"/>
                    <a:pt x="896211" y="1176928"/>
                  </a:cubicBezTo>
                  <a:cubicBezTo>
                    <a:pt x="921013" y="1131029"/>
                    <a:pt x="945545" y="1084914"/>
                    <a:pt x="969320" y="1038474"/>
                  </a:cubicBezTo>
                  <a:cubicBezTo>
                    <a:pt x="977533" y="1040904"/>
                    <a:pt x="986611" y="1042092"/>
                    <a:pt x="993149" y="1043334"/>
                  </a:cubicBezTo>
                  <a:cubicBezTo>
                    <a:pt x="1031946" y="1044954"/>
                    <a:pt x="1073390" y="1030213"/>
                    <a:pt x="1102839" y="1004941"/>
                  </a:cubicBezTo>
                  <a:cubicBezTo>
                    <a:pt x="1156603" y="951752"/>
                    <a:pt x="1179838" y="859414"/>
                    <a:pt x="1111484" y="807628"/>
                  </a:cubicBezTo>
                  <a:cubicBezTo>
                    <a:pt x="1105595" y="802660"/>
                    <a:pt x="1091330" y="793157"/>
                    <a:pt x="1083603" y="797261"/>
                  </a:cubicBezTo>
                  <a:cubicBezTo>
                    <a:pt x="1088682" y="784571"/>
                    <a:pt x="1093761" y="771665"/>
                    <a:pt x="1096517" y="758543"/>
                  </a:cubicBezTo>
                  <a:lnTo>
                    <a:pt x="1096571" y="758543"/>
                  </a:lnTo>
                  <a:cubicBezTo>
                    <a:pt x="1100840" y="759137"/>
                    <a:pt x="1105108" y="759731"/>
                    <a:pt x="1109431" y="760271"/>
                  </a:cubicBezTo>
                  <a:cubicBezTo>
                    <a:pt x="1117968" y="761405"/>
                    <a:pt x="1126560" y="762485"/>
                    <a:pt x="1135151" y="763511"/>
                  </a:cubicBezTo>
                  <a:cubicBezTo>
                    <a:pt x="1148012" y="765077"/>
                    <a:pt x="1160926" y="766589"/>
                    <a:pt x="1173840" y="768047"/>
                  </a:cubicBezTo>
                  <a:cubicBezTo>
                    <a:pt x="1178163" y="768533"/>
                    <a:pt x="1182486" y="769019"/>
                    <a:pt x="1186754" y="769505"/>
                  </a:cubicBezTo>
                  <a:cubicBezTo>
                    <a:pt x="1199668" y="770963"/>
                    <a:pt x="1212583" y="772367"/>
                    <a:pt x="1225443" y="773825"/>
                  </a:cubicBezTo>
                  <a:cubicBezTo>
                    <a:pt x="1229766" y="774311"/>
                    <a:pt x="1234034" y="774797"/>
                    <a:pt x="1238303" y="775283"/>
                  </a:cubicBezTo>
                  <a:cubicBezTo>
                    <a:pt x="1239168" y="775391"/>
                    <a:pt x="1239978" y="775499"/>
                    <a:pt x="1240843" y="775553"/>
                  </a:cubicBezTo>
                  <a:cubicBezTo>
                    <a:pt x="1248570" y="776417"/>
                    <a:pt x="1256297" y="777335"/>
                    <a:pt x="1264023" y="778253"/>
                  </a:cubicBezTo>
                  <a:cubicBezTo>
                    <a:pt x="1276884" y="779819"/>
                    <a:pt x="1289690" y="781439"/>
                    <a:pt x="1302442" y="783167"/>
                  </a:cubicBezTo>
                  <a:cubicBezTo>
                    <a:pt x="1314708" y="785327"/>
                    <a:pt x="1326973" y="787325"/>
                    <a:pt x="1339239" y="789215"/>
                  </a:cubicBezTo>
                  <a:cubicBezTo>
                    <a:pt x="1347993" y="790565"/>
                    <a:pt x="1356800" y="791915"/>
                    <a:pt x="1365554" y="793211"/>
                  </a:cubicBezTo>
                  <a:cubicBezTo>
                    <a:pt x="1365554" y="793211"/>
                    <a:pt x="1365554" y="793211"/>
                    <a:pt x="1365608" y="793211"/>
                  </a:cubicBezTo>
                  <a:cubicBezTo>
                    <a:pt x="1358530" y="804604"/>
                    <a:pt x="1364635" y="821614"/>
                    <a:pt x="1368904" y="833386"/>
                  </a:cubicBezTo>
                  <a:cubicBezTo>
                    <a:pt x="1384682" y="875181"/>
                    <a:pt x="1420021" y="907635"/>
                    <a:pt x="1463248" y="919190"/>
                  </a:cubicBezTo>
                  <a:cubicBezTo>
                    <a:pt x="1522794" y="932420"/>
                    <a:pt x="1588608" y="893757"/>
                    <a:pt x="1616598" y="841594"/>
                  </a:cubicBezTo>
                  <a:cubicBezTo>
                    <a:pt x="1617733" y="839002"/>
                    <a:pt x="1618165" y="836518"/>
                    <a:pt x="1618057" y="834142"/>
                  </a:cubicBezTo>
                  <a:lnTo>
                    <a:pt x="1618111" y="834142"/>
                  </a:lnTo>
                  <a:cubicBezTo>
                    <a:pt x="1620272" y="834520"/>
                    <a:pt x="1622541" y="834844"/>
                    <a:pt x="1624757" y="835168"/>
                  </a:cubicBezTo>
                  <a:cubicBezTo>
                    <a:pt x="1627891" y="835654"/>
                    <a:pt x="1631079" y="836194"/>
                    <a:pt x="1634213" y="836626"/>
                  </a:cubicBezTo>
                  <a:cubicBezTo>
                    <a:pt x="1638050" y="837220"/>
                    <a:pt x="1641832" y="837760"/>
                    <a:pt x="1645668" y="838300"/>
                  </a:cubicBezTo>
                  <a:cubicBezTo>
                    <a:pt x="1648370" y="838678"/>
                    <a:pt x="1651126" y="839002"/>
                    <a:pt x="1653882" y="839380"/>
                  </a:cubicBezTo>
                  <a:cubicBezTo>
                    <a:pt x="1654854" y="839488"/>
                    <a:pt x="1655773" y="839650"/>
                    <a:pt x="1656745" y="839758"/>
                  </a:cubicBezTo>
                  <a:cubicBezTo>
                    <a:pt x="1658583" y="839974"/>
                    <a:pt x="1660420" y="840190"/>
                    <a:pt x="1662257" y="840406"/>
                  </a:cubicBezTo>
                  <a:cubicBezTo>
                    <a:pt x="1664526" y="840676"/>
                    <a:pt x="1666742" y="840946"/>
                    <a:pt x="1669011" y="841162"/>
                  </a:cubicBezTo>
                  <a:cubicBezTo>
                    <a:pt x="1670470" y="841270"/>
                    <a:pt x="1671929" y="841432"/>
                    <a:pt x="1673334" y="841540"/>
                  </a:cubicBezTo>
                  <a:cubicBezTo>
                    <a:pt x="1675333" y="841756"/>
                    <a:pt x="1677387" y="841918"/>
                    <a:pt x="1679386" y="842080"/>
                  </a:cubicBezTo>
                  <a:cubicBezTo>
                    <a:pt x="1681061" y="842188"/>
                    <a:pt x="1682736" y="842350"/>
                    <a:pt x="1684411" y="842458"/>
                  </a:cubicBezTo>
                  <a:cubicBezTo>
                    <a:pt x="1686248" y="842566"/>
                    <a:pt x="1688085" y="842728"/>
                    <a:pt x="1689976" y="842782"/>
                  </a:cubicBezTo>
                  <a:cubicBezTo>
                    <a:pt x="1695542" y="843052"/>
                    <a:pt x="1701162" y="843214"/>
                    <a:pt x="1706727" y="843268"/>
                  </a:cubicBezTo>
                  <a:cubicBezTo>
                    <a:pt x="1720938" y="843970"/>
                    <a:pt x="1735203" y="843916"/>
                    <a:pt x="1749414" y="842944"/>
                  </a:cubicBezTo>
                  <a:cubicBezTo>
                    <a:pt x="1751630" y="842836"/>
                    <a:pt x="1753845" y="842620"/>
                    <a:pt x="1756061" y="842404"/>
                  </a:cubicBezTo>
                  <a:cubicBezTo>
                    <a:pt x="1758600" y="842188"/>
                    <a:pt x="1761140" y="841918"/>
                    <a:pt x="1763625" y="841594"/>
                  </a:cubicBezTo>
                  <a:cubicBezTo>
                    <a:pt x="1765895" y="841324"/>
                    <a:pt x="1768164" y="841054"/>
                    <a:pt x="1770434" y="840730"/>
                  </a:cubicBezTo>
                  <a:cubicBezTo>
                    <a:pt x="1771244" y="840622"/>
                    <a:pt x="1772055" y="840514"/>
                    <a:pt x="1772865" y="840352"/>
                  </a:cubicBezTo>
                  <a:cubicBezTo>
                    <a:pt x="1774486" y="840136"/>
                    <a:pt x="1776053" y="839920"/>
                    <a:pt x="1777674" y="839596"/>
                  </a:cubicBezTo>
                  <a:cubicBezTo>
                    <a:pt x="1779079" y="839380"/>
                    <a:pt x="1780430" y="839164"/>
                    <a:pt x="1781835" y="838894"/>
                  </a:cubicBezTo>
                  <a:cubicBezTo>
                    <a:pt x="1782429" y="838840"/>
                    <a:pt x="1783024" y="838732"/>
                    <a:pt x="1783564" y="838624"/>
                  </a:cubicBezTo>
                  <a:cubicBezTo>
                    <a:pt x="1783618" y="838840"/>
                    <a:pt x="1783672" y="839056"/>
                    <a:pt x="1783780" y="839218"/>
                  </a:cubicBezTo>
                  <a:cubicBezTo>
                    <a:pt x="1784104" y="840244"/>
                    <a:pt x="1784429" y="841216"/>
                    <a:pt x="1784807" y="842188"/>
                  </a:cubicBezTo>
                  <a:cubicBezTo>
                    <a:pt x="1785077" y="842998"/>
                    <a:pt x="1785347" y="843754"/>
                    <a:pt x="1785671" y="844510"/>
                  </a:cubicBezTo>
                  <a:cubicBezTo>
                    <a:pt x="1785833" y="845050"/>
                    <a:pt x="1786050" y="845536"/>
                    <a:pt x="1786266" y="846022"/>
                  </a:cubicBezTo>
                  <a:cubicBezTo>
                    <a:pt x="1786590" y="846886"/>
                    <a:pt x="1786968" y="847696"/>
                    <a:pt x="1787400" y="848560"/>
                  </a:cubicBezTo>
                  <a:cubicBezTo>
                    <a:pt x="1787833" y="849640"/>
                    <a:pt x="1788373" y="850720"/>
                    <a:pt x="1788859" y="851746"/>
                  </a:cubicBezTo>
                  <a:cubicBezTo>
                    <a:pt x="1789292" y="852718"/>
                    <a:pt x="1789778" y="853582"/>
                    <a:pt x="1790318" y="854500"/>
                  </a:cubicBezTo>
                  <a:cubicBezTo>
                    <a:pt x="1790426" y="854824"/>
                    <a:pt x="1790588" y="855094"/>
                    <a:pt x="1790805" y="855418"/>
                  </a:cubicBezTo>
                  <a:cubicBezTo>
                    <a:pt x="1791291" y="856390"/>
                    <a:pt x="1791831" y="857362"/>
                    <a:pt x="1792426" y="858280"/>
                  </a:cubicBezTo>
                  <a:cubicBezTo>
                    <a:pt x="1792534" y="858550"/>
                    <a:pt x="1792696" y="858820"/>
                    <a:pt x="1792966" y="859090"/>
                  </a:cubicBezTo>
                  <a:cubicBezTo>
                    <a:pt x="1793506" y="860061"/>
                    <a:pt x="1794101" y="860979"/>
                    <a:pt x="1794695" y="861951"/>
                  </a:cubicBezTo>
                  <a:cubicBezTo>
                    <a:pt x="1794911" y="862275"/>
                    <a:pt x="1795127" y="862545"/>
                    <a:pt x="1795344" y="862923"/>
                  </a:cubicBezTo>
                  <a:cubicBezTo>
                    <a:pt x="1795938" y="863895"/>
                    <a:pt x="1796640" y="864867"/>
                    <a:pt x="1797343" y="865839"/>
                  </a:cubicBezTo>
                  <a:cubicBezTo>
                    <a:pt x="1798045" y="866811"/>
                    <a:pt x="1798748" y="867783"/>
                    <a:pt x="1799558" y="868755"/>
                  </a:cubicBezTo>
                  <a:cubicBezTo>
                    <a:pt x="1800369" y="869889"/>
                    <a:pt x="1801233" y="870915"/>
                    <a:pt x="1802152" y="871995"/>
                  </a:cubicBezTo>
                  <a:cubicBezTo>
                    <a:pt x="1802800" y="872805"/>
                    <a:pt x="1803503" y="873615"/>
                    <a:pt x="1804205" y="874371"/>
                  </a:cubicBezTo>
                  <a:cubicBezTo>
                    <a:pt x="1804637" y="874965"/>
                    <a:pt x="1805178" y="875505"/>
                    <a:pt x="1805718" y="876045"/>
                  </a:cubicBezTo>
                  <a:cubicBezTo>
                    <a:pt x="1806637" y="877071"/>
                    <a:pt x="1807555" y="878043"/>
                    <a:pt x="1808582" y="879069"/>
                  </a:cubicBezTo>
                  <a:cubicBezTo>
                    <a:pt x="1808852" y="879339"/>
                    <a:pt x="1809122" y="879609"/>
                    <a:pt x="1809446" y="879879"/>
                  </a:cubicBezTo>
                  <a:cubicBezTo>
                    <a:pt x="1810257" y="880743"/>
                    <a:pt x="1811122" y="881553"/>
                    <a:pt x="1811986" y="882309"/>
                  </a:cubicBezTo>
                  <a:cubicBezTo>
                    <a:pt x="1812526" y="882795"/>
                    <a:pt x="1813013" y="883281"/>
                    <a:pt x="1813607" y="883767"/>
                  </a:cubicBezTo>
                  <a:cubicBezTo>
                    <a:pt x="1814148" y="884253"/>
                    <a:pt x="1814742" y="884739"/>
                    <a:pt x="1815282" y="885225"/>
                  </a:cubicBezTo>
                  <a:cubicBezTo>
                    <a:pt x="1818470" y="887979"/>
                    <a:pt x="1821820" y="890625"/>
                    <a:pt x="1825279" y="893001"/>
                  </a:cubicBezTo>
                  <a:cubicBezTo>
                    <a:pt x="1826305" y="893703"/>
                    <a:pt x="1827332" y="894459"/>
                    <a:pt x="1828358" y="895107"/>
                  </a:cubicBezTo>
                  <a:cubicBezTo>
                    <a:pt x="1830358" y="896457"/>
                    <a:pt x="1832357" y="897699"/>
                    <a:pt x="1834464" y="898941"/>
                  </a:cubicBezTo>
                  <a:cubicBezTo>
                    <a:pt x="1835383" y="899481"/>
                    <a:pt x="1836302" y="900021"/>
                    <a:pt x="1837220" y="900507"/>
                  </a:cubicBezTo>
                  <a:cubicBezTo>
                    <a:pt x="1842786" y="903639"/>
                    <a:pt x="1848567" y="906393"/>
                    <a:pt x="1854511" y="908715"/>
                  </a:cubicBezTo>
                  <a:cubicBezTo>
                    <a:pt x="1855484" y="909093"/>
                    <a:pt x="1856456" y="909471"/>
                    <a:pt x="1857483" y="909849"/>
                  </a:cubicBezTo>
                  <a:cubicBezTo>
                    <a:pt x="1863049" y="911901"/>
                    <a:pt x="1868722" y="913575"/>
                    <a:pt x="1874450" y="914871"/>
                  </a:cubicBezTo>
                  <a:cubicBezTo>
                    <a:pt x="1876611" y="915357"/>
                    <a:pt x="1878773" y="915789"/>
                    <a:pt x="1880934" y="916167"/>
                  </a:cubicBezTo>
                  <a:cubicBezTo>
                    <a:pt x="1882825" y="916545"/>
                    <a:pt x="1884716" y="916814"/>
                    <a:pt x="1886608" y="917031"/>
                  </a:cubicBezTo>
                  <a:cubicBezTo>
                    <a:pt x="1888283" y="917246"/>
                    <a:pt x="1889958" y="917408"/>
                    <a:pt x="1891579" y="917570"/>
                  </a:cubicBezTo>
                  <a:cubicBezTo>
                    <a:pt x="1941236" y="920486"/>
                    <a:pt x="1994784" y="903531"/>
                    <a:pt x="2028232" y="865515"/>
                  </a:cubicBezTo>
                  <a:cubicBezTo>
                    <a:pt x="2076863" y="809302"/>
                    <a:pt x="2080375" y="725118"/>
                    <a:pt x="2004673" y="692016"/>
                  </a:cubicBezTo>
                  <a:cubicBezTo>
                    <a:pt x="2004349" y="691854"/>
                    <a:pt x="2003862" y="691638"/>
                    <a:pt x="2003214" y="691422"/>
                  </a:cubicBezTo>
                  <a:cubicBezTo>
                    <a:pt x="2002619" y="691206"/>
                    <a:pt x="2001917" y="690990"/>
                    <a:pt x="2001106" y="690720"/>
                  </a:cubicBezTo>
                  <a:cubicBezTo>
                    <a:pt x="1999485" y="690180"/>
                    <a:pt x="1997486" y="689694"/>
                    <a:pt x="1995379" y="689154"/>
                  </a:cubicBezTo>
                  <a:cubicBezTo>
                    <a:pt x="2002944" y="677437"/>
                    <a:pt x="2009914" y="665341"/>
                    <a:pt x="2016290" y="652921"/>
                  </a:cubicBezTo>
                  <a:cubicBezTo>
                    <a:pt x="2017101" y="651355"/>
                    <a:pt x="2017911" y="649843"/>
                    <a:pt x="2018668" y="648277"/>
                  </a:cubicBezTo>
                  <a:cubicBezTo>
                    <a:pt x="2025476" y="634669"/>
                    <a:pt x="2031582" y="620684"/>
                    <a:pt x="2036931" y="606482"/>
                  </a:cubicBezTo>
                  <a:cubicBezTo>
                    <a:pt x="2037742" y="604376"/>
                    <a:pt x="2038498" y="602324"/>
                    <a:pt x="2039255" y="600218"/>
                  </a:cubicBezTo>
                  <a:cubicBezTo>
                    <a:pt x="2039849" y="598598"/>
                    <a:pt x="2040390" y="596924"/>
                    <a:pt x="2040930" y="595304"/>
                  </a:cubicBezTo>
                  <a:cubicBezTo>
                    <a:pt x="2041524" y="593630"/>
                    <a:pt x="2042065" y="592010"/>
                    <a:pt x="2042605" y="590336"/>
                  </a:cubicBezTo>
                  <a:cubicBezTo>
                    <a:pt x="2043145" y="588824"/>
                    <a:pt x="2043632" y="587258"/>
                    <a:pt x="2044118" y="585692"/>
                  </a:cubicBezTo>
                  <a:cubicBezTo>
                    <a:pt x="2045307" y="581912"/>
                    <a:pt x="2046441" y="578132"/>
                    <a:pt x="2047522" y="574352"/>
                  </a:cubicBezTo>
                  <a:cubicBezTo>
                    <a:pt x="2048116" y="572300"/>
                    <a:pt x="2048657" y="570194"/>
                    <a:pt x="2049197" y="568142"/>
                  </a:cubicBezTo>
                  <a:cubicBezTo>
                    <a:pt x="2049251" y="567926"/>
                    <a:pt x="2049305" y="567710"/>
                    <a:pt x="2049359" y="567494"/>
                  </a:cubicBezTo>
                  <a:cubicBezTo>
                    <a:pt x="2049791" y="565875"/>
                    <a:pt x="2050224" y="564255"/>
                    <a:pt x="2050602" y="562581"/>
                  </a:cubicBezTo>
                  <a:cubicBezTo>
                    <a:pt x="2051466" y="559395"/>
                    <a:pt x="2052223" y="556155"/>
                    <a:pt x="2052926" y="552915"/>
                  </a:cubicBezTo>
                  <a:cubicBezTo>
                    <a:pt x="2053304" y="551403"/>
                    <a:pt x="2053628" y="549837"/>
                    <a:pt x="2053952" y="548271"/>
                  </a:cubicBezTo>
                  <a:cubicBezTo>
                    <a:pt x="2054438" y="545895"/>
                    <a:pt x="2054925" y="543519"/>
                    <a:pt x="2055411" y="541143"/>
                  </a:cubicBezTo>
                  <a:cubicBezTo>
                    <a:pt x="2055789" y="539037"/>
                    <a:pt x="2056222" y="536931"/>
                    <a:pt x="2056546" y="534825"/>
                  </a:cubicBezTo>
                  <a:cubicBezTo>
                    <a:pt x="2063462" y="478234"/>
                    <a:pt x="2065732" y="418619"/>
                    <a:pt x="2045523" y="364350"/>
                  </a:cubicBezTo>
                  <a:cubicBezTo>
                    <a:pt x="2024017" y="304033"/>
                    <a:pt x="1969659" y="251600"/>
                    <a:pt x="1908437" y="251600"/>
                  </a:cubicBezTo>
                  <a:cubicBezTo>
                    <a:pt x="1907303" y="251600"/>
                    <a:pt x="1906168" y="251654"/>
                    <a:pt x="1905033" y="251654"/>
                  </a:cubicBezTo>
                  <a:cubicBezTo>
                    <a:pt x="1903899" y="251708"/>
                    <a:pt x="1902764" y="251762"/>
                    <a:pt x="1901629" y="251816"/>
                  </a:cubicBezTo>
                  <a:cubicBezTo>
                    <a:pt x="1900657" y="251870"/>
                    <a:pt x="1899684" y="251924"/>
                    <a:pt x="1898765" y="252032"/>
                  </a:cubicBezTo>
                  <a:cubicBezTo>
                    <a:pt x="1897901" y="252086"/>
                    <a:pt x="1897036" y="252194"/>
                    <a:pt x="1896172" y="252302"/>
                  </a:cubicBezTo>
                  <a:cubicBezTo>
                    <a:pt x="1895253" y="252194"/>
                    <a:pt x="1894388" y="252086"/>
                    <a:pt x="1893632" y="251924"/>
                  </a:cubicBezTo>
                  <a:cubicBezTo>
                    <a:pt x="1863481" y="248630"/>
                    <a:pt x="1833168" y="246470"/>
                    <a:pt x="1803016" y="243446"/>
                  </a:cubicBezTo>
                  <a:cubicBezTo>
                    <a:pt x="1790967" y="241772"/>
                    <a:pt x="1778917" y="239072"/>
                    <a:pt x="1766813" y="236642"/>
                  </a:cubicBezTo>
                  <a:lnTo>
                    <a:pt x="1766813" y="236642"/>
                  </a:lnTo>
                  <a:cubicBezTo>
                    <a:pt x="1770974" y="234806"/>
                    <a:pt x="1775189" y="233078"/>
                    <a:pt x="1779457" y="231404"/>
                  </a:cubicBezTo>
                  <a:cubicBezTo>
                    <a:pt x="1783780" y="229730"/>
                    <a:pt x="1788157" y="228056"/>
                    <a:pt x="1792534" y="226490"/>
                  </a:cubicBezTo>
                  <a:cubicBezTo>
                    <a:pt x="1796856" y="224924"/>
                    <a:pt x="1801179" y="223466"/>
                    <a:pt x="1805448" y="222008"/>
                  </a:cubicBezTo>
                  <a:cubicBezTo>
                    <a:pt x="1805556" y="221954"/>
                    <a:pt x="1805664" y="221954"/>
                    <a:pt x="1805718" y="221900"/>
                  </a:cubicBezTo>
                  <a:cubicBezTo>
                    <a:pt x="1810041" y="220442"/>
                    <a:pt x="1814364" y="219038"/>
                    <a:pt x="1818740" y="217634"/>
                  </a:cubicBezTo>
                  <a:cubicBezTo>
                    <a:pt x="1821658" y="216662"/>
                    <a:pt x="1824630" y="215744"/>
                    <a:pt x="1827548" y="214772"/>
                  </a:cubicBezTo>
                  <a:cubicBezTo>
                    <a:pt x="1831222" y="213638"/>
                    <a:pt x="1834843" y="212451"/>
                    <a:pt x="1838517" y="211263"/>
                  </a:cubicBezTo>
                  <a:cubicBezTo>
                    <a:pt x="1849540" y="207753"/>
                    <a:pt x="1860509" y="204189"/>
                    <a:pt x="1871316" y="200301"/>
                  </a:cubicBezTo>
                  <a:cubicBezTo>
                    <a:pt x="1880880" y="197061"/>
                    <a:pt x="1890822" y="195009"/>
                    <a:pt x="1900278" y="191445"/>
                  </a:cubicBezTo>
                  <a:cubicBezTo>
                    <a:pt x="1905628" y="189231"/>
                    <a:pt x="1903845" y="180915"/>
                    <a:pt x="1898279" y="180591"/>
                  </a:cubicBezTo>
                  <a:cubicBezTo>
                    <a:pt x="1876827" y="179619"/>
                    <a:pt x="1855862" y="185343"/>
                    <a:pt x="1835167" y="190203"/>
                  </a:cubicBezTo>
                  <a:cubicBezTo>
                    <a:pt x="1790210" y="200463"/>
                    <a:pt x="1743903" y="209913"/>
                    <a:pt x="1705484" y="236912"/>
                  </a:cubicBezTo>
                  <a:cubicBezTo>
                    <a:pt x="1617624" y="287617"/>
                    <a:pt x="1581259" y="391079"/>
                    <a:pt x="1575370" y="487684"/>
                  </a:cubicBezTo>
                  <a:cubicBezTo>
                    <a:pt x="1575207" y="488872"/>
                    <a:pt x="1575099" y="490060"/>
                    <a:pt x="1574937" y="491194"/>
                  </a:cubicBezTo>
                  <a:lnTo>
                    <a:pt x="1574937" y="491248"/>
                  </a:lnTo>
                  <a:cubicBezTo>
                    <a:pt x="1570182" y="489034"/>
                    <a:pt x="1565103" y="487252"/>
                    <a:pt x="1560186" y="485632"/>
                  </a:cubicBezTo>
                  <a:cubicBezTo>
                    <a:pt x="1516526" y="470026"/>
                    <a:pt x="1461735" y="483526"/>
                    <a:pt x="1435421" y="522999"/>
                  </a:cubicBezTo>
                  <a:cubicBezTo>
                    <a:pt x="1417481" y="548649"/>
                    <a:pt x="1400514" y="577052"/>
                    <a:pt x="1402027" y="609506"/>
                  </a:cubicBezTo>
                  <a:cubicBezTo>
                    <a:pt x="1404513" y="680731"/>
                    <a:pt x="1477351" y="742937"/>
                    <a:pt x="1547002" y="743910"/>
                  </a:cubicBezTo>
                  <a:cubicBezTo>
                    <a:pt x="1568021" y="744449"/>
                    <a:pt x="1589689" y="741102"/>
                    <a:pt x="1608168" y="730572"/>
                  </a:cubicBezTo>
                  <a:cubicBezTo>
                    <a:pt x="1617624" y="724956"/>
                    <a:pt x="1632052" y="714048"/>
                    <a:pt x="1635240" y="702654"/>
                  </a:cubicBezTo>
                  <a:cubicBezTo>
                    <a:pt x="1635240" y="702654"/>
                    <a:pt x="1635240" y="702708"/>
                    <a:pt x="1635294" y="702708"/>
                  </a:cubicBezTo>
                  <a:cubicBezTo>
                    <a:pt x="1636969" y="705462"/>
                    <a:pt x="1638644" y="708216"/>
                    <a:pt x="1640319" y="710970"/>
                  </a:cubicBezTo>
                  <a:cubicBezTo>
                    <a:pt x="1641454" y="712806"/>
                    <a:pt x="1642588" y="714642"/>
                    <a:pt x="1643777" y="716478"/>
                  </a:cubicBezTo>
                  <a:cubicBezTo>
                    <a:pt x="1648100" y="723282"/>
                    <a:pt x="1652639" y="730032"/>
                    <a:pt x="1657340" y="736566"/>
                  </a:cubicBezTo>
                  <a:cubicBezTo>
                    <a:pt x="1658691" y="738456"/>
                    <a:pt x="1660095" y="740346"/>
                    <a:pt x="1661500" y="742236"/>
                  </a:cubicBezTo>
                  <a:cubicBezTo>
                    <a:pt x="1663013" y="744287"/>
                    <a:pt x="1664580" y="746285"/>
                    <a:pt x="1666147" y="748283"/>
                  </a:cubicBezTo>
                  <a:cubicBezTo>
                    <a:pt x="1668147" y="750821"/>
                    <a:pt x="1670200" y="753359"/>
                    <a:pt x="1672307" y="755789"/>
                  </a:cubicBezTo>
                  <a:cubicBezTo>
                    <a:pt x="1673658" y="757409"/>
                    <a:pt x="1675009" y="758975"/>
                    <a:pt x="1676414" y="760541"/>
                  </a:cubicBezTo>
                  <a:cubicBezTo>
                    <a:pt x="1677873" y="762215"/>
                    <a:pt x="1679332" y="763835"/>
                    <a:pt x="1680899" y="765455"/>
                  </a:cubicBezTo>
                  <a:cubicBezTo>
                    <a:pt x="1682952" y="767669"/>
                    <a:pt x="1685059" y="769829"/>
                    <a:pt x="1687221" y="771989"/>
                  </a:cubicBezTo>
                  <a:cubicBezTo>
                    <a:pt x="1688409" y="773231"/>
                    <a:pt x="1689706" y="774473"/>
                    <a:pt x="1691003" y="775661"/>
                  </a:cubicBezTo>
                  <a:cubicBezTo>
                    <a:pt x="1691435" y="776093"/>
                    <a:pt x="1691868" y="776525"/>
                    <a:pt x="1692300" y="776903"/>
                  </a:cubicBezTo>
                  <a:cubicBezTo>
                    <a:pt x="1693381" y="777929"/>
                    <a:pt x="1694461" y="778955"/>
                    <a:pt x="1695596" y="779927"/>
                  </a:cubicBezTo>
                  <a:cubicBezTo>
                    <a:pt x="1696299" y="780575"/>
                    <a:pt x="1697001" y="781223"/>
                    <a:pt x="1697703" y="781871"/>
                  </a:cubicBezTo>
                  <a:cubicBezTo>
                    <a:pt x="1698676" y="782681"/>
                    <a:pt x="1699595" y="783491"/>
                    <a:pt x="1700567" y="784301"/>
                  </a:cubicBezTo>
                  <a:cubicBezTo>
                    <a:pt x="1701432" y="785057"/>
                    <a:pt x="1702350" y="785813"/>
                    <a:pt x="1703269" y="786515"/>
                  </a:cubicBezTo>
                  <a:cubicBezTo>
                    <a:pt x="1704188" y="787325"/>
                    <a:pt x="1705106" y="788081"/>
                    <a:pt x="1706025" y="788783"/>
                  </a:cubicBezTo>
                  <a:cubicBezTo>
                    <a:pt x="1707213" y="789755"/>
                    <a:pt x="1708402" y="790673"/>
                    <a:pt x="1709591" y="791591"/>
                  </a:cubicBezTo>
                  <a:cubicBezTo>
                    <a:pt x="1710239" y="792131"/>
                    <a:pt x="1710888" y="792617"/>
                    <a:pt x="1711590" y="793103"/>
                  </a:cubicBezTo>
                  <a:cubicBezTo>
                    <a:pt x="1713589" y="794561"/>
                    <a:pt x="1715589" y="796019"/>
                    <a:pt x="1717642" y="797423"/>
                  </a:cubicBezTo>
                  <a:cubicBezTo>
                    <a:pt x="1721911" y="800501"/>
                    <a:pt x="1726288" y="803470"/>
                    <a:pt x="1730718" y="806386"/>
                  </a:cubicBezTo>
                  <a:cubicBezTo>
                    <a:pt x="1731475" y="806872"/>
                    <a:pt x="1732231" y="807358"/>
                    <a:pt x="1732988" y="807844"/>
                  </a:cubicBezTo>
                  <a:cubicBezTo>
                    <a:pt x="1734231" y="808654"/>
                    <a:pt x="1735474" y="809410"/>
                    <a:pt x="1736770" y="810220"/>
                  </a:cubicBezTo>
                  <a:cubicBezTo>
                    <a:pt x="1736500" y="810274"/>
                    <a:pt x="1736176" y="810274"/>
                    <a:pt x="1735906" y="810274"/>
                  </a:cubicBezTo>
                  <a:cubicBezTo>
                    <a:pt x="1731961" y="810382"/>
                    <a:pt x="1728071" y="810490"/>
                    <a:pt x="1724126" y="810490"/>
                  </a:cubicBezTo>
                  <a:cubicBezTo>
                    <a:pt x="1669011" y="810490"/>
                    <a:pt x="1614815" y="798719"/>
                    <a:pt x="1560186" y="791807"/>
                  </a:cubicBezTo>
                  <a:cubicBezTo>
                    <a:pt x="1484322" y="783059"/>
                    <a:pt x="1410241" y="763997"/>
                    <a:pt x="1334430" y="754547"/>
                  </a:cubicBezTo>
                  <a:cubicBezTo>
                    <a:pt x="1331080" y="754007"/>
                    <a:pt x="1327784" y="753467"/>
                    <a:pt x="1324434" y="752981"/>
                  </a:cubicBezTo>
                  <a:cubicBezTo>
                    <a:pt x="1321084" y="752441"/>
                    <a:pt x="1317788" y="751955"/>
                    <a:pt x="1314437" y="751469"/>
                  </a:cubicBezTo>
                  <a:cubicBezTo>
                    <a:pt x="1311087" y="750929"/>
                    <a:pt x="1307791" y="750497"/>
                    <a:pt x="1304441" y="750011"/>
                  </a:cubicBezTo>
                  <a:cubicBezTo>
                    <a:pt x="1297795" y="749039"/>
                    <a:pt x="1291095" y="748175"/>
                    <a:pt x="1284394" y="747257"/>
                  </a:cubicBezTo>
                  <a:cubicBezTo>
                    <a:pt x="1280612" y="746771"/>
                    <a:pt x="1276938" y="746285"/>
                    <a:pt x="1273155" y="745799"/>
                  </a:cubicBezTo>
                  <a:cubicBezTo>
                    <a:pt x="1270183" y="745421"/>
                    <a:pt x="1267265" y="745043"/>
                    <a:pt x="1264294" y="744665"/>
                  </a:cubicBezTo>
                  <a:cubicBezTo>
                    <a:pt x="1260943" y="744233"/>
                    <a:pt x="1257593" y="743801"/>
                    <a:pt x="1254243" y="743423"/>
                  </a:cubicBezTo>
                  <a:lnTo>
                    <a:pt x="1254243" y="743423"/>
                  </a:lnTo>
                  <a:cubicBezTo>
                    <a:pt x="1256080" y="734784"/>
                    <a:pt x="1256459" y="725280"/>
                    <a:pt x="1257269" y="718530"/>
                  </a:cubicBezTo>
                  <a:cubicBezTo>
                    <a:pt x="1258134" y="693420"/>
                    <a:pt x="1249164" y="669445"/>
                    <a:pt x="1236520" y="648115"/>
                  </a:cubicBezTo>
                  <a:cubicBezTo>
                    <a:pt x="1194535" y="562527"/>
                    <a:pt x="1065663" y="553779"/>
                    <a:pt x="1006387" y="625381"/>
                  </a:cubicBezTo>
                  <a:cubicBezTo>
                    <a:pt x="998606" y="633103"/>
                    <a:pt x="970779" y="674629"/>
                    <a:pt x="964295" y="700008"/>
                  </a:cubicBezTo>
                  <a:lnTo>
                    <a:pt x="964295" y="700008"/>
                  </a:lnTo>
                  <a:cubicBezTo>
                    <a:pt x="960350" y="699036"/>
                    <a:pt x="956514" y="698010"/>
                    <a:pt x="952569" y="696984"/>
                  </a:cubicBezTo>
                  <a:cubicBezTo>
                    <a:pt x="948949" y="696012"/>
                    <a:pt x="945329" y="694986"/>
                    <a:pt x="941708" y="693960"/>
                  </a:cubicBezTo>
                  <a:cubicBezTo>
                    <a:pt x="937656" y="692826"/>
                    <a:pt x="933549" y="691584"/>
                    <a:pt x="929551" y="690396"/>
                  </a:cubicBezTo>
                  <a:cubicBezTo>
                    <a:pt x="925282" y="689100"/>
                    <a:pt x="921067" y="687804"/>
                    <a:pt x="916852" y="686454"/>
                  </a:cubicBezTo>
                  <a:cubicBezTo>
                    <a:pt x="864061" y="668149"/>
                    <a:pt x="811702" y="648061"/>
                    <a:pt x="773391" y="605186"/>
                  </a:cubicBezTo>
                  <a:cubicBezTo>
                    <a:pt x="707685" y="525483"/>
                    <a:pt x="688557" y="417539"/>
                    <a:pt x="696122" y="315535"/>
                  </a:cubicBezTo>
                  <a:cubicBezTo>
                    <a:pt x="696284" y="313267"/>
                    <a:pt x="696446" y="311053"/>
                    <a:pt x="696662" y="308839"/>
                  </a:cubicBezTo>
                  <a:cubicBezTo>
                    <a:pt x="696878" y="306463"/>
                    <a:pt x="697095" y="304141"/>
                    <a:pt x="697311" y="301765"/>
                  </a:cubicBezTo>
                  <a:lnTo>
                    <a:pt x="697311" y="301765"/>
                  </a:lnTo>
                  <a:cubicBezTo>
                    <a:pt x="735513" y="303709"/>
                    <a:pt x="788305" y="270554"/>
                    <a:pt x="808459" y="244904"/>
                  </a:cubicBezTo>
                  <a:cubicBezTo>
                    <a:pt x="830505" y="214772"/>
                    <a:pt x="839907" y="176325"/>
                    <a:pt x="832829" y="139552"/>
                  </a:cubicBezTo>
                  <a:cubicBezTo>
                    <a:pt x="828722" y="121840"/>
                    <a:pt x="823535" y="101212"/>
                    <a:pt x="810188" y="88091"/>
                  </a:cubicBezTo>
                  <a:lnTo>
                    <a:pt x="810243" y="88037"/>
                  </a:lnTo>
                  <a:cubicBezTo>
                    <a:pt x="813322" y="85229"/>
                    <a:pt x="816511" y="82475"/>
                    <a:pt x="819753" y="79829"/>
                  </a:cubicBezTo>
                  <a:cubicBezTo>
                    <a:pt x="820779" y="78911"/>
                    <a:pt x="821860" y="78047"/>
                    <a:pt x="822941" y="77183"/>
                  </a:cubicBezTo>
                  <a:cubicBezTo>
                    <a:pt x="827047" y="73835"/>
                    <a:pt x="831262" y="70541"/>
                    <a:pt x="835585" y="67409"/>
                  </a:cubicBezTo>
                  <a:cubicBezTo>
                    <a:pt x="836936" y="66437"/>
                    <a:pt x="838286" y="65465"/>
                    <a:pt x="839637" y="64493"/>
                  </a:cubicBezTo>
                  <a:cubicBezTo>
                    <a:pt x="843744" y="61577"/>
                    <a:pt x="847850" y="58769"/>
                    <a:pt x="852065" y="56015"/>
                  </a:cubicBezTo>
                  <a:cubicBezTo>
                    <a:pt x="853362" y="55151"/>
                    <a:pt x="854713" y="54287"/>
                    <a:pt x="856064" y="53477"/>
                  </a:cubicBezTo>
                  <a:cubicBezTo>
                    <a:pt x="856766" y="53045"/>
                    <a:pt x="857469" y="52613"/>
                    <a:pt x="858171" y="52181"/>
                  </a:cubicBezTo>
                  <a:cubicBezTo>
                    <a:pt x="859360" y="51425"/>
                    <a:pt x="860603" y="50669"/>
                    <a:pt x="861791" y="49967"/>
                  </a:cubicBezTo>
                  <a:cubicBezTo>
                    <a:pt x="874003" y="42677"/>
                    <a:pt x="886701" y="36036"/>
                    <a:pt x="899724" y="30312"/>
                  </a:cubicBezTo>
                  <a:cubicBezTo>
                    <a:pt x="901345" y="29610"/>
                    <a:pt x="902912" y="28908"/>
                    <a:pt x="904533" y="28206"/>
                  </a:cubicBezTo>
                  <a:cubicBezTo>
                    <a:pt x="906154" y="27504"/>
                    <a:pt x="907775" y="26856"/>
                    <a:pt x="909396" y="26208"/>
                  </a:cubicBezTo>
                  <a:cubicBezTo>
                    <a:pt x="911773" y="25236"/>
                    <a:pt x="914097" y="24318"/>
                    <a:pt x="916474" y="23454"/>
                  </a:cubicBezTo>
                  <a:cubicBezTo>
                    <a:pt x="932522" y="17568"/>
                    <a:pt x="948787" y="15300"/>
                    <a:pt x="966186" y="15408"/>
                  </a:cubicBezTo>
                  <a:cubicBezTo>
                    <a:pt x="967807" y="15192"/>
                    <a:pt x="969752" y="15354"/>
                    <a:pt x="971535" y="15246"/>
                  </a:cubicBezTo>
                  <a:cubicBezTo>
                    <a:pt x="987962" y="20700"/>
                    <a:pt x="1005523" y="22212"/>
                    <a:pt x="1022490" y="25182"/>
                  </a:cubicBezTo>
                  <a:cubicBezTo>
                    <a:pt x="1058693" y="29394"/>
                    <a:pt x="1094896" y="33714"/>
                    <a:pt x="1131099" y="38411"/>
                  </a:cubicBezTo>
                  <a:cubicBezTo>
                    <a:pt x="1129748" y="51965"/>
                    <a:pt x="1137691" y="65357"/>
                    <a:pt x="1144445" y="76643"/>
                  </a:cubicBezTo>
                  <a:cubicBezTo>
                    <a:pt x="1168815" y="113038"/>
                    <a:pt x="1208314" y="141388"/>
                    <a:pt x="1253162" y="142900"/>
                  </a:cubicBezTo>
                  <a:cubicBezTo>
                    <a:pt x="1304117" y="145546"/>
                    <a:pt x="1359718" y="118546"/>
                    <a:pt x="1378144" y="68975"/>
                  </a:cubicBezTo>
                  <a:cubicBezTo>
                    <a:pt x="1378684" y="66815"/>
                    <a:pt x="1378684" y="64763"/>
                    <a:pt x="1378360" y="62819"/>
                  </a:cubicBezTo>
                  <a:cubicBezTo>
                    <a:pt x="1420021" y="66869"/>
                    <a:pt x="1461573" y="72269"/>
                    <a:pt x="1502747" y="81233"/>
                  </a:cubicBezTo>
                  <a:cubicBezTo>
                    <a:pt x="1599415" y="98296"/>
                    <a:pt x="1697487" y="104452"/>
                    <a:pt x="1794587" y="118762"/>
                  </a:cubicBezTo>
                  <a:cubicBezTo>
                    <a:pt x="1885203" y="133072"/>
                    <a:pt x="1974792" y="154995"/>
                    <a:pt x="2066218" y="163851"/>
                  </a:cubicBezTo>
                  <a:cubicBezTo>
                    <a:pt x="2067569" y="164661"/>
                    <a:pt x="2068811" y="165417"/>
                    <a:pt x="2069838" y="165957"/>
                  </a:cubicBezTo>
                  <a:cubicBezTo>
                    <a:pt x="2095559" y="180429"/>
                    <a:pt x="2115281" y="202461"/>
                    <a:pt x="2131275" y="226922"/>
                  </a:cubicBezTo>
                  <a:cubicBezTo>
                    <a:pt x="2151322" y="256892"/>
                    <a:pt x="2170991" y="287725"/>
                    <a:pt x="2183473" y="321799"/>
                  </a:cubicBezTo>
                  <a:cubicBezTo>
                    <a:pt x="2187309" y="332760"/>
                    <a:pt x="2190659" y="343668"/>
                    <a:pt x="2193523" y="354684"/>
                  </a:cubicBezTo>
                  <a:cubicBezTo>
                    <a:pt x="2182284" y="358248"/>
                    <a:pt x="2172882" y="366510"/>
                    <a:pt x="2164507" y="374772"/>
                  </a:cubicBezTo>
                  <a:cubicBezTo>
                    <a:pt x="2152943" y="385896"/>
                    <a:pt x="2141812" y="397829"/>
                    <a:pt x="2132194" y="410681"/>
                  </a:cubicBezTo>
                  <a:cubicBezTo>
                    <a:pt x="2112742" y="440597"/>
                    <a:pt x="2116362" y="481582"/>
                    <a:pt x="2123819" y="515007"/>
                  </a:cubicBezTo>
                  <a:cubicBezTo>
                    <a:pt x="2134085" y="565227"/>
                    <a:pt x="2170612" y="606536"/>
                    <a:pt x="2217514" y="626137"/>
                  </a:cubicBezTo>
                  <a:cubicBezTo>
                    <a:pt x="2215569" y="642175"/>
                    <a:pt x="2212489" y="658159"/>
                    <a:pt x="2207788" y="673927"/>
                  </a:cubicBezTo>
                  <a:cubicBezTo>
                    <a:pt x="2185094" y="747419"/>
                    <a:pt x="2136030" y="810706"/>
                    <a:pt x="2094370" y="874803"/>
                  </a:cubicBezTo>
                  <a:close/>
                  <a:moveTo>
                    <a:pt x="1406404" y="849640"/>
                  </a:moveTo>
                  <a:cubicBezTo>
                    <a:pt x="1394949" y="834898"/>
                    <a:pt x="1383385" y="818482"/>
                    <a:pt x="1379765" y="799745"/>
                  </a:cubicBezTo>
                  <a:cubicBezTo>
                    <a:pt x="1379495" y="798233"/>
                    <a:pt x="1379387" y="796667"/>
                    <a:pt x="1379225" y="795101"/>
                  </a:cubicBezTo>
                  <a:cubicBezTo>
                    <a:pt x="1396462" y="797693"/>
                    <a:pt x="1413699" y="800339"/>
                    <a:pt x="1430882" y="803362"/>
                  </a:cubicBezTo>
                  <a:cubicBezTo>
                    <a:pt x="1467895" y="811462"/>
                    <a:pt x="1505071" y="819130"/>
                    <a:pt x="1542841" y="823288"/>
                  </a:cubicBezTo>
                  <a:cubicBezTo>
                    <a:pt x="1557214" y="824584"/>
                    <a:pt x="1571479" y="826582"/>
                    <a:pt x="1585690" y="828796"/>
                  </a:cubicBezTo>
                  <a:cubicBezTo>
                    <a:pt x="1567102" y="860602"/>
                    <a:pt x="1533061" y="881661"/>
                    <a:pt x="1497398" y="889221"/>
                  </a:cubicBezTo>
                  <a:cubicBezTo>
                    <a:pt x="1463194" y="894081"/>
                    <a:pt x="1428504" y="874641"/>
                    <a:pt x="1406404" y="849640"/>
                  </a:cubicBezTo>
                  <a:close/>
                  <a:moveTo>
                    <a:pt x="1727368" y="258242"/>
                  </a:moveTo>
                  <a:cubicBezTo>
                    <a:pt x="1733366" y="258350"/>
                    <a:pt x="1739526" y="257864"/>
                    <a:pt x="1744335" y="258512"/>
                  </a:cubicBezTo>
                  <a:cubicBezTo>
                    <a:pt x="1782321" y="261428"/>
                    <a:pt x="1820145" y="262994"/>
                    <a:pt x="1858131" y="263588"/>
                  </a:cubicBezTo>
                  <a:cubicBezTo>
                    <a:pt x="1858077" y="263588"/>
                    <a:pt x="1858077" y="263642"/>
                    <a:pt x="1858023" y="263642"/>
                  </a:cubicBezTo>
                  <a:cubicBezTo>
                    <a:pt x="1856132" y="264560"/>
                    <a:pt x="1854187" y="265532"/>
                    <a:pt x="1852296" y="266612"/>
                  </a:cubicBezTo>
                  <a:cubicBezTo>
                    <a:pt x="1794857" y="296635"/>
                    <a:pt x="1745038" y="344154"/>
                    <a:pt x="1725639" y="407279"/>
                  </a:cubicBezTo>
                  <a:cubicBezTo>
                    <a:pt x="1710077" y="454258"/>
                    <a:pt x="1703107" y="509229"/>
                    <a:pt x="1722235" y="556155"/>
                  </a:cubicBezTo>
                  <a:cubicBezTo>
                    <a:pt x="1723910" y="559935"/>
                    <a:pt x="1726396" y="562527"/>
                    <a:pt x="1729205" y="564093"/>
                  </a:cubicBezTo>
                  <a:cubicBezTo>
                    <a:pt x="1733204" y="584774"/>
                    <a:pt x="1742066" y="604322"/>
                    <a:pt x="1756547" y="620144"/>
                  </a:cubicBezTo>
                  <a:cubicBezTo>
                    <a:pt x="1715373" y="613070"/>
                    <a:pt x="1674090" y="603782"/>
                    <a:pt x="1632538" y="599030"/>
                  </a:cubicBezTo>
                  <a:cubicBezTo>
                    <a:pt x="1632538" y="599030"/>
                    <a:pt x="1632538" y="599030"/>
                    <a:pt x="1632484" y="599030"/>
                  </a:cubicBezTo>
                  <a:cubicBezTo>
                    <a:pt x="1642318" y="593144"/>
                    <a:pt x="1651018" y="583640"/>
                    <a:pt x="1658853" y="576620"/>
                  </a:cubicBezTo>
                  <a:cubicBezTo>
                    <a:pt x="1702296" y="532989"/>
                    <a:pt x="1712725" y="456310"/>
                    <a:pt x="1674415" y="406253"/>
                  </a:cubicBezTo>
                  <a:cubicBezTo>
                    <a:pt x="1663662" y="391943"/>
                    <a:pt x="1649991" y="376770"/>
                    <a:pt x="1632214" y="372396"/>
                  </a:cubicBezTo>
                  <a:cubicBezTo>
                    <a:pt x="1632214" y="372396"/>
                    <a:pt x="1632214" y="372396"/>
                    <a:pt x="1632214" y="372342"/>
                  </a:cubicBezTo>
                  <a:cubicBezTo>
                    <a:pt x="1643345" y="345288"/>
                    <a:pt x="1658907" y="319963"/>
                    <a:pt x="1678305" y="296959"/>
                  </a:cubicBezTo>
                  <a:cubicBezTo>
                    <a:pt x="1693381" y="281623"/>
                    <a:pt x="1709645" y="269636"/>
                    <a:pt x="1727368" y="258242"/>
                  </a:cubicBezTo>
                  <a:close/>
                  <a:moveTo>
                    <a:pt x="1834248" y="316831"/>
                  </a:moveTo>
                  <a:cubicBezTo>
                    <a:pt x="1834248" y="316831"/>
                    <a:pt x="1834302" y="316831"/>
                    <a:pt x="1834248" y="316831"/>
                  </a:cubicBezTo>
                  <a:cubicBezTo>
                    <a:pt x="1839814" y="327469"/>
                    <a:pt x="1849432" y="335514"/>
                    <a:pt x="1854998" y="346422"/>
                  </a:cubicBezTo>
                  <a:cubicBezTo>
                    <a:pt x="1899900" y="425153"/>
                    <a:pt x="1826035" y="497296"/>
                    <a:pt x="1744875" y="475480"/>
                  </a:cubicBezTo>
                  <a:cubicBezTo>
                    <a:pt x="1744875" y="475426"/>
                    <a:pt x="1744875" y="475318"/>
                    <a:pt x="1744930" y="475264"/>
                  </a:cubicBezTo>
                  <a:cubicBezTo>
                    <a:pt x="1744983" y="473752"/>
                    <a:pt x="1745146" y="472240"/>
                    <a:pt x="1745308" y="470674"/>
                  </a:cubicBezTo>
                  <a:cubicBezTo>
                    <a:pt x="1745416" y="469432"/>
                    <a:pt x="1745524" y="468190"/>
                    <a:pt x="1745686" y="466948"/>
                  </a:cubicBezTo>
                  <a:cubicBezTo>
                    <a:pt x="1745848" y="464950"/>
                    <a:pt x="1746118" y="463006"/>
                    <a:pt x="1746388" y="461062"/>
                  </a:cubicBezTo>
                  <a:cubicBezTo>
                    <a:pt x="1746605" y="459496"/>
                    <a:pt x="1746821" y="457930"/>
                    <a:pt x="1747091" y="456364"/>
                  </a:cubicBezTo>
                  <a:cubicBezTo>
                    <a:pt x="1747901" y="451612"/>
                    <a:pt x="1748766" y="446861"/>
                    <a:pt x="1749955" y="442109"/>
                  </a:cubicBezTo>
                  <a:cubicBezTo>
                    <a:pt x="1750657" y="438977"/>
                    <a:pt x="1751468" y="435845"/>
                    <a:pt x="1752386" y="432767"/>
                  </a:cubicBezTo>
                  <a:cubicBezTo>
                    <a:pt x="1752548" y="432065"/>
                    <a:pt x="1752764" y="431417"/>
                    <a:pt x="1752981" y="430715"/>
                  </a:cubicBezTo>
                  <a:cubicBezTo>
                    <a:pt x="1753305" y="429527"/>
                    <a:pt x="1753683" y="428285"/>
                    <a:pt x="1754061" y="427097"/>
                  </a:cubicBezTo>
                  <a:cubicBezTo>
                    <a:pt x="1754602" y="425423"/>
                    <a:pt x="1755088" y="423749"/>
                    <a:pt x="1755682" y="422075"/>
                  </a:cubicBezTo>
                  <a:cubicBezTo>
                    <a:pt x="1756871" y="418511"/>
                    <a:pt x="1758168" y="414947"/>
                    <a:pt x="1759573" y="411383"/>
                  </a:cubicBezTo>
                  <a:cubicBezTo>
                    <a:pt x="1760113" y="410033"/>
                    <a:pt x="1760707" y="408629"/>
                    <a:pt x="1761248" y="407225"/>
                  </a:cubicBezTo>
                  <a:cubicBezTo>
                    <a:pt x="1761896" y="405605"/>
                    <a:pt x="1762599" y="403985"/>
                    <a:pt x="1763355" y="402419"/>
                  </a:cubicBezTo>
                  <a:cubicBezTo>
                    <a:pt x="1764328" y="400259"/>
                    <a:pt x="1765300" y="398153"/>
                    <a:pt x="1766327" y="396047"/>
                  </a:cubicBezTo>
                  <a:cubicBezTo>
                    <a:pt x="1766921" y="394751"/>
                    <a:pt x="1767570" y="393509"/>
                    <a:pt x="1768218" y="392213"/>
                  </a:cubicBezTo>
                  <a:cubicBezTo>
                    <a:pt x="1771136" y="386490"/>
                    <a:pt x="1774270" y="380874"/>
                    <a:pt x="1777728" y="375420"/>
                  </a:cubicBezTo>
                  <a:cubicBezTo>
                    <a:pt x="1778323" y="374448"/>
                    <a:pt x="1778917" y="373476"/>
                    <a:pt x="1779565" y="372558"/>
                  </a:cubicBezTo>
                  <a:cubicBezTo>
                    <a:pt x="1781673" y="369318"/>
                    <a:pt x="1783834" y="366132"/>
                    <a:pt x="1786104" y="363000"/>
                  </a:cubicBezTo>
                  <a:cubicBezTo>
                    <a:pt x="1786968" y="361866"/>
                    <a:pt x="1787779" y="360732"/>
                    <a:pt x="1788643" y="359598"/>
                  </a:cubicBezTo>
                  <a:cubicBezTo>
                    <a:pt x="1789616" y="358302"/>
                    <a:pt x="1790588" y="357060"/>
                    <a:pt x="1791561" y="355818"/>
                  </a:cubicBezTo>
                  <a:cubicBezTo>
                    <a:pt x="1792534" y="354576"/>
                    <a:pt x="1793560" y="353334"/>
                    <a:pt x="1794587" y="352146"/>
                  </a:cubicBezTo>
                  <a:cubicBezTo>
                    <a:pt x="1795344" y="351228"/>
                    <a:pt x="1796100" y="350364"/>
                    <a:pt x="1796856" y="349446"/>
                  </a:cubicBezTo>
                  <a:cubicBezTo>
                    <a:pt x="1797721" y="348474"/>
                    <a:pt x="1798532" y="347502"/>
                    <a:pt x="1799396" y="346530"/>
                  </a:cubicBezTo>
                  <a:cubicBezTo>
                    <a:pt x="1801990" y="343614"/>
                    <a:pt x="1804692" y="340806"/>
                    <a:pt x="1807447" y="338106"/>
                  </a:cubicBezTo>
                  <a:cubicBezTo>
                    <a:pt x="1816201" y="330762"/>
                    <a:pt x="1825117" y="323473"/>
                    <a:pt x="1834248" y="316831"/>
                  </a:cubicBezTo>
                  <a:close/>
                  <a:moveTo>
                    <a:pt x="1626594" y="387408"/>
                  </a:moveTo>
                  <a:cubicBezTo>
                    <a:pt x="1626918" y="386436"/>
                    <a:pt x="1627297" y="385464"/>
                    <a:pt x="1627621" y="384492"/>
                  </a:cubicBezTo>
                  <a:cubicBezTo>
                    <a:pt x="1672685" y="416243"/>
                    <a:pt x="1679170" y="487522"/>
                    <a:pt x="1651666" y="533475"/>
                  </a:cubicBezTo>
                  <a:cubicBezTo>
                    <a:pt x="1641832" y="548217"/>
                    <a:pt x="1629512" y="561339"/>
                    <a:pt x="1614490" y="570896"/>
                  </a:cubicBezTo>
                  <a:cubicBezTo>
                    <a:pt x="1612977" y="571544"/>
                    <a:pt x="1611519" y="572354"/>
                    <a:pt x="1610222" y="573218"/>
                  </a:cubicBezTo>
                  <a:lnTo>
                    <a:pt x="1610222" y="573218"/>
                  </a:lnTo>
                  <a:cubicBezTo>
                    <a:pt x="1610114" y="572678"/>
                    <a:pt x="1610006" y="572084"/>
                    <a:pt x="1609897" y="571544"/>
                  </a:cubicBezTo>
                  <a:cubicBezTo>
                    <a:pt x="1609519" y="569978"/>
                    <a:pt x="1609195" y="568412"/>
                    <a:pt x="1608925" y="566847"/>
                  </a:cubicBezTo>
                  <a:cubicBezTo>
                    <a:pt x="1608817" y="566415"/>
                    <a:pt x="1608763" y="565983"/>
                    <a:pt x="1608709" y="565551"/>
                  </a:cubicBezTo>
                  <a:cubicBezTo>
                    <a:pt x="1608439" y="563931"/>
                    <a:pt x="1608168" y="562311"/>
                    <a:pt x="1607898" y="560745"/>
                  </a:cubicBezTo>
                  <a:cubicBezTo>
                    <a:pt x="1607844" y="560367"/>
                    <a:pt x="1607790" y="560043"/>
                    <a:pt x="1607790" y="559719"/>
                  </a:cubicBezTo>
                  <a:cubicBezTo>
                    <a:pt x="1607520" y="557991"/>
                    <a:pt x="1607304" y="556209"/>
                    <a:pt x="1607088" y="554481"/>
                  </a:cubicBezTo>
                  <a:cubicBezTo>
                    <a:pt x="1607034" y="554157"/>
                    <a:pt x="1607034" y="553887"/>
                    <a:pt x="1606980" y="553509"/>
                  </a:cubicBezTo>
                  <a:cubicBezTo>
                    <a:pt x="1606817" y="551997"/>
                    <a:pt x="1606655" y="550485"/>
                    <a:pt x="1606547" y="548973"/>
                  </a:cubicBezTo>
                  <a:cubicBezTo>
                    <a:pt x="1606493" y="548379"/>
                    <a:pt x="1606439" y="547731"/>
                    <a:pt x="1606385" y="547137"/>
                  </a:cubicBezTo>
                  <a:cubicBezTo>
                    <a:pt x="1606277" y="546057"/>
                    <a:pt x="1606223" y="544977"/>
                    <a:pt x="1606169" y="543897"/>
                  </a:cubicBezTo>
                  <a:cubicBezTo>
                    <a:pt x="1606115" y="542871"/>
                    <a:pt x="1606061" y="541899"/>
                    <a:pt x="1606007" y="540873"/>
                  </a:cubicBezTo>
                  <a:cubicBezTo>
                    <a:pt x="1605953" y="540117"/>
                    <a:pt x="1605953" y="539361"/>
                    <a:pt x="1605899" y="538659"/>
                  </a:cubicBezTo>
                  <a:cubicBezTo>
                    <a:pt x="1605845" y="537363"/>
                    <a:pt x="1605845" y="536121"/>
                    <a:pt x="1605791" y="534879"/>
                  </a:cubicBezTo>
                  <a:cubicBezTo>
                    <a:pt x="1605629" y="527049"/>
                    <a:pt x="1605845" y="519165"/>
                    <a:pt x="1606277" y="511335"/>
                  </a:cubicBezTo>
                  <a:cubicBezTo>
                    <a:pt x="1606439" y="508311"/>
                    <a:pt x="1606655" y="505288"/>
                    <a:pt x="1606872" y="502264"/>
                  </a:cubicBezTo>
                  <a:cubicBezTo>
                    <a:pt x="1607088" y="499240"/>
                    <a:pt x="1607358" y="496216"/>
                    <a:pt x="1607682" y="493138"/>
                  </a:cubicBezTo>
                  <a:cubicBezTo>
                    <a:pt x="1608006" y="490060"/>
                    <a:pt x="1608277" y="486982"/>
                    <a:pt x="1608601" y="483958"/>
                  </a:cubicBezTo>
                  <a:cubicBezTo>
                    <a:pt x="1608763" y="482446"/>
                    <a:pt x="1608925" y="480880"/>
                    <a:pt x="1609087" y="479368"/>
                  </a:cubicBezTo>
                  <a:cubicBezTo>
                    <a:pt x="1609411" y="476290"/>
                    <a:pt x="1609735" y="473158"/>
                    <a:pt x="1610114" y="470080"/>
                  </a:cubicBezTo>
                  <a:cubicBezTo>
                    <a:pt x="1610276" y="468514"/>
                    <a:pt x="1610492" y="466948"/>
                    <a:pt x="1610654" y="465382"/>
                  </a:cubicBezTo>
                  <a:cubicBezTo>
                    <a:pt x="1610978" y="462250"/>
                    <a:pt x="1611357" y="459118"/>
                    <a:pt x="1611681" y="455932"/>
                  </a:cubicBezTo>
                  <a:cubicBezTo>
                    <a:pt x="1614707" y="433847"/>
                    <a:pt x="1619462" y="409223"/>
                    <a:pt x="1626594" y="387408"/>
                  </a:cubicBezTo>
                  <a:close/>
                  <a:moveTo>
                    <a:pt x="1596173" y="631591"/>
                  </a:moveTo>
                  <a:cubicBezTo>
                    <a:pt x="1600766" y="640069"/>
                    <a:pt x="1605305" y="648655"/>
                    <a:pt x="1609897" y="657241"/>
                  </a:cubicBezTo>
                  <a:cubicBezTo>
                    <a:pt x="1611410" y="660103"/>
                    <a:pt x="1612923" y="662911"/>
                    <a:pt x="1614436" y="665773"/>
                  </a:cubicBezTo>
                  <a:cubicBezTo>
                    <a:pt x="1615247" y="667231"/>
                    <a:pt x="1616003" y="668689"/>
                    <a:pt x="1616814" y="670201"/>
                  </a:cubicBezTo>
                  <a:cubicBezTo>
                    <a:pt x="1619083" y="674467"/>
                    <a:pt x="1621407" y="678679"/>
                    <a:pt x="1623784" y="682945"/>
                  </a:cubicBezTo>
                  <a:cubicBezTo>
                    <a:pt x="1623838" y="682999"/>
                    <a:pt x="1623838" y="683053"/>
                    <a:pt x="1623892" y="683107"/>
                  </a:cubicBezTo>
                  <a:cubicBezTo>
                    <a:pt x="1623892" y="683107"/>
                    <a:pt x="1623892" y="683160"/>
                    <a:pt x="1623946" y="683160"/>
                  </a:cubicBezTo>
                  <a:cubicBezTo>
                    <a:pt x="1618111" y="681541"/>
                    <a:pt x="1611573" y="683215"/>
                    <a:pt x="1607250" y="687804"/>
                  </a:cubicBezTo>
                  <a:cubicBezTo>
                    <a:pt x="1587311" y="712968"/>
                    <a:pt x="1551108" y="713940"/>
                    <a:pt x="1522146" y="707298"/>
                  </a:cubicBezTo>
                  <a:cubicBezTo>
                    <a:pt x="1497398" y="700656"/>
                    <a:pt x="1477189" y="683917"/>
                    <a:pt x="1459682" y="665881"/>
                  </a:cubicBezTo>
                  <a:cubicBezTo>
                    <a:pt x="1415860" y="620468"/>
                    <a:pt x="1434826" y="565983"/>
                    <a:pt x="1472758" y="524187"/>
                  </a:cubicBezTo>
                  <a:cubicBezTo>
                    <a:pt x="1500262" y="501454"/>
                    <a:pt x="1539815" y="497026"/>
                    <a:pt x="1573262" y="508797"/>
                  </a:cubicBezTo>
                  <a:cubicBezTo>
                    <a:pt x="1573100" y="511767"/>
                    <a:pt x="1572938" y="514683"/>
                    <a:pt x="1572830" y="517653"/>
                  </a:cubicBezTo>
                  <a:cubicBezTo>
                    <a:pt x="1572776" y="518949"/>
                    <a:pt x="1572776" y="520299"/>
                    <a:pt x="1572722" y="521649"/>
                  </a:cubicBezTo>
                  <a:cubicBezTo>
                    <a:pt x="1571911" y="559503"/>
                    <a:pt x="1578449" y="597356"/>
                    <a:pt x="1596173" y="631591"/>
                  </a:cubicBezTo>
                  <a:close/>
                  <a:moveTo>
                    <a:pt x="1634267" y="632833"/>
                  </a:moveTo>
                  <a:cubicBezTo>
                    <a:pt x="1640589" y="633805"/>
                    <a:pt x="1646857" y="634831"/>
                    <a:pt x="1653125" y="635911"/>
                  </a:cubicBezTo>
                  <a:cubicBezTo>
                    <a:pt x="1657934" y="636721"/>
                    <a:pt x="1662851" y="637531"/>
                    <a:pt x="1667660" y="638341"/>
                  </a:cubicBezTo>
                  <a:cubicBezTo>
                    <a:pt x="1681331" y="640663"/>
                    <a:pt x="1695056" y="643093"/>
                    <a:pt x="1708726" y="645469"/>
                  </a:cubicBezTo>
                  <a:cubicBezTo>
                    <a:pt x="1716940" y="646927"/>
                    <a:pt x="1725099" y="648331"/>
                    <a:pt x="1733312" y="649681"/>
                  </a:cubicBezTo>
                  <a:cubicBezTo>
                    <a:pt x="1745146" y="651679"/>
                    <a:pt x="1757033" y="653569"/>
                    <a:pt x="1768921" y="655297"/>
                  </a:cubicBezTo>
                  <a:cubicBezTo>
                    <a:pt x="1786536" y="658375"/>
                    <a:pt x="1816903" y="650437"/>
                    <a:pt x="1807717" y="627055"/>
                  </a:cubicBezTo>
                  <a:cubicBezTo>
                    <a:pt x="1804692" y="620360"/>
                    <a:pt x="1797559" y="617498"/>
                    <a:pt x="1792210" y="612962"/>
                  </a:cubicBezTo>
                  <a:cubicBezTo>
                    <a:pt x="1788427" y="609884"/>
                    <a:pt x="1784807" y="606590"/>
                    <a:pt x="1781349" y="603134"/>
                  </a:cubicBezTo>
                  <a:cubicBezTo>
                    <a:pt x="1780376" y="602162"/>
                    <a:pt x="1779511" y="601244"/>
                    <a:pt x="1778593" y="600272"/>
                  </a:cubicBezTo>
                  <a:cubicBezTo>
                    <a:pt x="1777782" y="599462"/>
                    <a:pt x="1777026" y="598598"/>
                    <a:pt x="1776269" y="597734"/>
                  </a:cubicBezTo>
                  <a:cubicBezTo>
                    <a:pt x="1775405" y="596762"/>
                    <a:pt x="1774594" y="595844"/>
                    <a:pt x="1773730" y="594872"/>
                  </a:cubicBezTo>
                  <a:cubicBezTo>
                    <a:pt x="1773027" y="594008"/>
                    <a:pt x="1772271" y="593198"/>
                    <a:pt x="1771622" y="592280"/>
                  </a:cubicBezTo>
                  <a:cubicBezTo>
                    <a:pt x="1771028" y="591470"/>
                    <a:pt x="1770380" y="590714"/>
                    <a:pt x="1769785" y="589904"/>
                  </a:cubicBezTo>
                  <a:cubicBezTo>
                    <a:pt x="1769137" y="589040"/>
                    <a:pt x="1768488" y="588122"/>
                    <a:pt x="1767840" y="587258"/>
                  </a:cubicBezTo>
                  <a:cubicBezTo>
                    <a:pt x="1767138" y="586340"/>
                    <a:pt x="1766489" y="585422"/>
                    <a:pt x="1765895" y="584504"/>
                  </a:cubicBezTo>
                  <a:cubicBezTo>
                    <a:pt x="1764760" y="582830"/>
                    <a:pt x="1763679" y="581156"/>
                    <a:pt x="1762653" y="579374"/>
                  </a:cubicBezTo>
                  <a:cubicBezTo>
                    <a:pt x="1762112" y="578510"/>
                    <a:pt x="1761626" y="577700"/>
                    <a:pt x="1761140" y="576836"/>
                  </a:cubicBezTo>
                  <a:cubicBezTo>
                    <a:pt x="1760221" y="575216"/>
                    <a:pt x="1759357" y="573596"/>
                    <a:pt x="1758600" y="571976"/>
                  </a:cubicBezTo>
                  <a:cubicBezTo>
                    <a:pt x="1758060" y="570842"/>
                    <a:pt x="1757519" y="569762"/>
                    <a:pt x="1757033" y="568628"/>
                  </a:cubicBezTo>
                  <a:cubicBezTo>
                    <a:pt x="1756439" y="567278"/>
                    <a:pt x="1755844" y="565928"/>
                    <a:pt x="1755358" y="564579"/>
                  </a:cubicBezTo>
                  <a:cubicBezTo>
                    <a:pt x="1754277" y="561825"/>
                    <a:pt x="1753359" y="559071"/>
                    <a:pt x="1752548" y="556209"/>
                  </a:cubicBezTo>
                  <a:cubicBezTo>
                    <a:pt x="1752602" y="556101"/>
                    <a:pt x="1752656" y="555993"/>
                    <a:pt x="1752656" y="555831"/>
                  </a:cubicBezTo>
                  <a:cubicBezTo>
                    <a:pt x="1752818" y="555507"/>
                    <a:pt x="1752981" y="555129"/>
                    <a:pt x="1753089" y="554751"/>
                  </a:cubicBezTo>
                  <a:cubicBezTo>
                    <a:pt x="1754223" y="551457"/>
                    <a:pt x="1754223" y="547569"/>
                    <a:pt x="1752548" y="543411"/>
                  </a:cubicBezTo>
                  <a:cubicBezTo>
                    <a:pt x="1752116" y="542061"/>
                    <a:pt x="1751684" y="540657"/>
                    <a:pt x="1751306" y="539253"/>
                  </a:cubicBezTo>
                  <a:cubicBezTo>
                    <a:pt x="1750927" y="538065"/>
                    <a:pt x="1750603" y="536877"/>
                    <a:pt x="1750279" y="535689"/>
                  </a:cubicBezTo>
                  <a:cubicBezTo>
                    <a:pt x="1749847" y="534069"/>
                    <a:pt x="1749468" y="532449"/>
                    <a:pt x="1749090" y="530883"/>
                  </a:cubicBezTo>
                  <a:cubicBezTo>
                    <a:pt x="1748820" y="529641"/>
                    <a:pt x="1748496" y="528399"/>
                    <a:pt x="1748226" y="527103"/>
                  </a:cubicBezTo>
                  <a:cubicBezTo>
                    <a:pt x="1748171" y="526779"/>
                    <a:pt x="1748118" y="526401"/>
                    <a:pt x="1748009" y="526077"/>
                  </a:cubicBezTo>
                  <a:cubicBezTo>
                    <a:pt x="1747739" y="524835"/>
                    <a:pt x="1747469" y="523593"/>
                    <a:pt x="1747307" y="522351"/>
                  </a:cubicBezTo>
                  <a:cubicBezTo>
                    <a:pt x="1746496" y="518085"/>
                    <a:pt x="1745848" y="513819"/>
                    <a:pt x="1745416" y="509499"/>
                  </a:cubicBezTo>
                  <a:lnTo>
                    <a:pt x="1745416" y="509499"/>
                  </a:lnTo>
                  <a:cubicBezTo>
                    <a:pt x="1752548" y="511281"/>
                    <a:pt x="1760329" y="511659"/>
                    <a:pt x="1767138" y="512145"/>
                  </a:cubicBezTo>
                  <a:cubicBezTo>
                    <a:pt x="1882339" y="519111"/>
                    <a:pt x="1946586" y="385572"/>
                    <a:pt x="1850459" y="311539"/>
                  </a:cubicBezTo>
                  <a:cubicBezTo>
                    <a:pt x="1849378" y="310621"/>
                    <a:pt x="1847649" y="309649"/>
                    <a:pt x="1845704" y="308893"/>
                  </a:cubicBezTo>
                  <a:cubicBezTo>
                    <a:pt x="1847000" y="308029"/>
                    <a:pt x="1848297" y="307219"/>
                    <a:pt x="1849594" y="306409"/>
                  </a:cubicBezTo>
                  <a:cubicBezTo>
                    <a:pt x="1850891" y="305545"/>
                    <a:pt x="1852242" y="304735"/>
                    <a:pt x="1853593" y="303979"/>
                  </a:cubicBezTo>
                  <a:cubicBezTo>
                    <a:pt x="1854943" y="303169"/>
                    <a:pt x="1856240" y="302413"/>
                    <a:pt x="1857591" y="301657"/>
                  </a:cubicBezTo>
                  <a:cubicBezTo>
                    <a:pt x="1858888" y="300901"/>
                    <a:pt x="1860239" y="300199"/>
                    <a:pt x="1861536" y="299497"/>
                  </a:cubicBezTo>
                  <a:cubicBezTo>
                    <a:pt x="1862887" y="298795"/>
                    <a:pt x="1864237" y="298093"/>
                    <a:pt x="1865534" y="297445"/>
                  </a:cubicBezTo>
                  <a:cubicBezTo>
                    <a:pt x="1866885" y="296743"/>
                    <a:pt x="1868236" y="296095"/>
                    <a:pt x="1869587" y="295501"/>
                  </a:cubicBezTo>
                  <a:cubicBezTo>
                    <a:pt x="1870722" y="294961"/>
                    <a:pt x="1871748" y="294475"/>
                    <a:pt x="1872883" y="294043"/>
                  </a:cubicBezTo>
                  <a:cubicBezTo>
                    <a:pt x="1873369" y="293827"/>
                    <a:pt x="1873910" y="293611"/>
                    <a:pt x="1874396" y="293449"/>
                  </a:cubicBezTo>
                  <a:cubicBezTo>
                    <a:pt x="1875531" y="292963"/>
                    <a:pt x="1876611" y="292531"/>
                    <a:pt x="1877692" y="292153"/>
                  </a:cubicBezTo>
                  <a:cubicBezTo>
                    <a:pt x="1878881" y="291667"/>
                    <a:pt x="1880123" y="291235"/>
                    <a:pt x="1881366" y="290857"/>
                  </a:cubicBezTo>
                  <a:cubicBezTo>
                    <a:pt x="1881744" y="290695"/>
                    <a:pt x="1882069" y="290587"/>
                    <a:pt x="1882447" y="290479"/>
                  </a:cubicBezTo>
                  <a:cubicBezTo>
                    <a:pt x="1883257" y="290209"/>
                    <a:pt x="1884014" y="289939"/>
                    <a:pt x="1884824" y="289723"/>
                  </a:cubicBezTo>
                  <a:cubicBezTo>
                    <a:pt x="1885527" y="289507"/>
                    <a:pt x="1886175" y="289345"/>
                    <a:pt x="1886824" y="289129"/>
                  </a:cubicBezTo>
                  <a:cubicBezTo>
                    <a:pt x="1889255" y="288427"/>
                    <a:pt x="1891687" y="287833"/>
                    <a:pt x="1894118" y="287347"/>
                  </a:cubicBezTo>
                  <a:cubicBezTo>
                    <a:pt x="1895415" y="287077"/>
                    <a:pt x="1896658" y="286861"/>
                    <a:pt x="1897955" y="286645"/>
                  </a:cubicBezTo>
                  <a:cubicBezTo>
                    <a:pt x="1899036" y="286429"/>
                    <a:pt x="1900116" y="286267"/>
                    <a:pt x="1901197" y="286213"/>
                  </a:cubicBezTo>
                  <a:cubicBezTo>
                    <a:pt x="1902061" y="286105"/>
                    <a:pt x="1902872" y="285997"/>
                    <a:pt x="1903737" y="285943"/>
                  </a:cubicBezTo>
                  <a:cubicBezTo>
                    <a:pt x="1904115" y="285889"/>
                    <a:pt x="1904547" y="285835"/>
                    <a:pt x="1904925" y="285835"/>
                  </a:cubicBezTo>
                  <a:cubicBezTo>
                    <a:pt x="1905682" y="285781"/>
                    <a:pt x="1906438" y="285727"/>
                    <a:pt x="1907195" y="285727"/>
                  </a:cubicBezTo>
                  <a:cubicBezTo>
                    <a:pt x="1927458" y="284755"/>
                    <a:pt x="1948423" y="291397"/>
                    <a:pt x="1970091" y="309487"/>
                  </a:cubicBezTo>
                  <a:cubicBezTo>
                    <a:pt x="1990624" y="328549"/>
                    <a:pt x="2004673" y="351444"/>
                    <a:pt x="2013751" y="376338"/>
                  </a:cubicBezTo>
                  <a:cubicBezTo>
                    <a:pt x="2014345" y="378012"/>
                    <a:pt x="2014939" y="379686"/>
                    <a:pt x="2015534" y="381360"/>
                  </a:cubicBezTo>
                  <a:cubicBezTo>
                    <a:pt x="2017803" y="388056"/>
                    <a:pt x="2019694" y="394913"/>
                    <a:pt x="2021261" y="401879"/>
                  </a:cubicBezTo>
                  <a:cubicBezTo>
                    <a:pt x="2021694" y="403661"/>
                    <a:pt x="2022072" y="405389"/>
                    <a:pt x="2022396" y="407117"/>
                  </a:cubicBezTo>
                  <a:cubicBezTo>
                    <a:pt x="2026449" y="426449"/>
                    <a:pt x="2028124" y="446591"/>
                    <a:pt x="2028070" y="466732"/>
                  </a:cubicBezTo>
                  <a:cubicBezTo>
                    <a:pt x="2028070" y="469324"/>
                    <a:pt x="2028016" y="471970"/>
                    <a:pt x="2027962" y="474562"/>
                  </a:cubicBezTo>
                  <a:cubicBezTo>
                    <a:pt x="2027962" y="475372"/>
                    <a:pt x="2027908" y="476128"/>
                    <a:pt x="2027908" y="476938"/>
                  </a:cubicBezTo>
                  <a:cubicBezTo>
                    <a:pt x="2027853" y="478882"/>
                    <a:pt x="2027799" y="480826"/>
                    <a:pt x="2027691" y="482770"/>
                  </a:cubicBezTo>
                  <a:cubicBezTo>
                    <a:pt x="2027691" y="483742"/>
                    <a:pt x="2027637" y="484606"/>
                    <a:pt x="2027583" y="485578"/>
                  </a:cubicBezTo>
                  <a:cubicBezTo>
                    <a:pt x="2027529" y="487684"/>
                    <a:pt x="2027367" y="489844"/>
                    <a:pt x="2027205" y="491950"/>
                  </a:cubicBezTo>
                  <a:cubicBezTo>
                    <a:pt x="2027205" y="491950"/>
                    <a:pt x="2027205" y="491950"/>
                    <a:pt x="2027205" y="492004"/>
                  </a:cubicBezTo>
                  <a:cubicBezTo>
                    <a:pt x="1994947" y="484660"/>
                    <a:pt x="1958473" y="497242"/>
                    <a:pt x="1934806" y="519759"/>
                  </a:cubicBezTo>
                  <a:cubicBezTo>
                    <a:pt x="1881636" y="565497"/>
                    <a:pt x="1884879" y="654541"/>
                    <a:pt x="1934212" y="701844"/>
                  </a:cubicBezTo>
                  <a:cubicBezTo>
                    <a:pt x="1936590" y="704004"/>
                    <a:pt x="1939129" y="705246"/>
                    <a:pt x="1941669" y="705840"/>
                  </a:cubicBezTo>
                  <a:cubicBezTo>
                    <a:pt x="1941669" y="705840"/>
                    <a:pt x="1941669" y="705894"/>
                    <a:pt x="1941615" y="705894"/>
                  </a:cubicBezTo>
                  <a:cubicBezTo>
                    <a:pt x="1941561" y="706002"/>
                    <a:pt x="1941506" y="706056"/>
                    <a:pt x="1941398" y="706110"/>
                  </a:cubicBezTo>
                  <a:cubicBezTo>
                    <a:pt x="1939886" y="707892"/>
                    <a:pt x="1938373" y="709620"/>
                    <a:pt x="1936806" y="711348"/>
                  </a:cubicBezTo>
                  <a:cubicBezTo>
                    <a:pt x="1935185" y="713184"/>
                    <a:pt x="1933563" y="714966"/>
                    <a:pt x="1931888" y="716748"/>
                  </a:cubicBezTo>
                  <a:cubicBezTo>
                    <a:pt x="1930267" y="718530"/>
                    <a:pt x="1928592" y="720258"/>
                    <a:pt x="1926917" y="721986"/>
                  </a:cubicBezTo>
                  <a:cubicBezTo>
                    <a:pt x="1925242" y="723714"/>
                    <a:pt x="1923513" y="725442"/>
                    <a:pt x="1921730" y="727170"/>
                  </a:cubicBezTo>
                  <a:cubicBezTo>
                    <a:pt x="1919731" y="728844"/>
                    <a:pt x="1917731" y="730572"/>
                    <a:pt x="1915732" y="732246"/>
                  </a:cubicBezTo>
                  <a:cubicBezTo>
                    <a:pt x="1913733" y="733920"/>
                    <a:pt x="1911680" y="735594"/>
                    <a:pt x="1909680" y="737214"/>
                  </a:cubicBezTo>
                  <a:cubicBezTo>
                    <a:pt x="1895361" y="748823"/>
                    <a:pt x="1880394" y="759893"/>
                    <a:pt x="1864778" y="769667"/>
                  </a:cubicBezTo>
                  <a:cubicBezTo>
                    <a:pt x="1862562" y="771071"/>
                    <a:pt x="1860293" y="772475"/>
                    <a:pt x="1858023" y="773771"/>
                  </a:cubicBezTo>
                  <a:cubicBezTo>
                    <a:pt x="1855754" y="775121"/>
                    <a:pt x="1853485" y="776471"/>
                    <a:pt x="1851215" y="777767"/>
                  </a:cubicBezTo>
                  <a:cubicBezTo>
                    <a:pt x="1848946" y="779063"/>
                    <a:pt x="1846622" y="780359"/>
                    <a:pt x="1844299" y="781547"/>
                  </a:cubicBezTo>
                  <a:cubicBezTo>
                    <a:pt x="1841975" y="782789"/>
                    <a:pt x="1839652" y="783977"/>
                    <a:pt x="1837328" y="785111"/>
                  </a:cubicBezTo>
                  <a:cubicBezTo>
                    <a:pt x="1834951" y="786299"/>
                    <a:pt x="1832573" y="787487"/>
                    <a:pt x="1830250" y="788513"/>
                  </a:cubicBezTo>
                  <a:cubicBezTo>
                    <a:pt x="1830196" y="788567"/>
                    <a:pt x="1830196" y="788567"/>
                    <a:pt x="1830196" y="788567"/>
                  </a:cubicBezTo>
                  <a:cubicBezTo>
                    <a:pt x="1827818" y="789647"/>
                    <a:pt x="1825495" y="790673"/>
                    <a:pt x="1823117" y="791699"/>
                  </a:cubicBezTo>
                  <a:cubicBezTo>
                    <a:pt x="1823063" y="791753"/>
                    <a:pt x="1823009" y="791753"/>
                    <a:pt x="1822901" y="791753"/>
                  </a:cubicBezTo>
                  <a:cubicBezTo>
                    <a:pt x="1820632" y="792779"/>
                    <a:pt x="1818308" y="793697"/>
                    <a:pt x="1815931" y="794615"/>
                  </a:cubicBezTo>
                  <a:cubicBezTo>
                    <a:pt x="1815877" y="794669"/>
                    <a:pt x="1815877" y="794669"/>
                    <a:pt x="1815823" y="794669"/>
                  </a:cubicBezTo>
                  <a:cubicBezTo>
                    <a:pt x="1815823" y="794669"/>
                    <a:pt x="1815823" y="794669"/>
                    <a:pt x="1815769" y="794669"/>
                  </a:cubicBezTo>
                  <a:cubicBezTo>
                    <a:pt x="1815012" y="794777"/>
                    <a:pt x="1814310" y="794939"/>
                    <a:pt x="1813553" y="795047"/>
                  </a:cubicBezTo>
                  <a:cubicBezTo>
                    <a:pt x="1812851" y="795155"/>
                    <a:pt x="1812148" y="795263"/>
                    <a:pt x="1811446" y="795371"/>
                  </a:cubicBezTo>
                  <a:cubicBezTo>
                    <a:pt x="1811338" y="795425"/>
                    <a:pt x="1811284" y="795425"/>
                    <a:pt x="1811176" y="795425"/>
                  </a:cubicBezTo>
                  <a:cubicBezTo>
                    <a:pt x="1810581" y="795533"/>
                    <a:pt x="1809879" y="795587"/>
                    <a:pt x="1809338" y="795641"/>
                  </a:cubicBezTo>
                  <a:cubicBezTo>
                    <a:pt x="1806637" y="795911"/>
                    <a:pt x="1804097" y="796019"/>
                    <a:pt x="1801774" y="795749"/>
                  </a:cubicBezTo>
                  <a:cubicBezTo>
                    <a:pt x="1742120" y="794939"/>
                    <a:pt x="1687329" y="730356"/>
                    <a:pt x="1661608" y="681055"/>
                  </a:cubicBezTo>
                  <a:cubicBezTo>
                    <a:pt x="1658853" y="676087"/>
                    <a:pt x="1655989" y="671119"/>
                    <a:pt x="1653071" y="666097"/>
                  </a:cubicBezTo>
                  <a:cubicBezTo>
                    <a:pt x="1652477" y="665071"/>
                    <a:pt x="1651882" y="664099"/>
                    <a:pt x="1651288" y="663073"/>
                  </a:cubicBezTo>
                  <a:cubicBezTo>
                    <a:pt x="1649018" y="659185"/>
                    <a:pt x="1646749" y="655297"/>
                    <a:pt x="1644479" y="651355"/>
                  </a:cubicBezTo>
                  <a:cubicBezTo>
                    <a:pt x="1643777" y="650167"/>
                    <a:pt x="1643075" y="648925"/>
                    <a:pt x="1642372" y="647737"/>
                  </a:cubicBezTo>
                  <a:cubicBezTo>
                    <a:pt x="1639725" y="642769"/>
                    <a:pt x="1636915" y="637855"/>
                    <a:pt x="1634267" y="632833"/>
                  </a:cubicBezTo>
                  <a:close/>
                  <a:moveTo>
                    <a:pt x="1990948" y="700926"/>
                  </a:moveTo>
                  <a:cubicBezTo>
                    <a:pt x="1991650" y="701304"/>
                    <a:pt x="1992407" y="701736"/>
                    <a:pt x="1993163" y="702168"/>
                  </a:cubicBezTo>
                  <a:cubicBezTo>
                    <a:pt x="1996352" y="704004"/>
                    <a:pt x="1999485" y="705948"/>
                    <a:pt x="2002511" y="708054"/>
                  </a:cubicBezTo>
                  <a:cubicBezTo>
                    <a:pt x="2052547" y="745205"/>
                    <a:pt x="2040714" y="807304"/>
                    <a:pt x="2001485" y="847750"/>
                  </a:cubicBezTo>
                  <a:cubicBezTo>
                    <a:pt x="1955069" y="891435"/>
                    <a:pt x="1872343" y="900885"/>
                    <a:pt x="1827170" y="850612"/>
                  </a:cubicBezTo>
                  <a:cubicBezTo>
                    <a:pt x="1826467" y="849694"/>
                    <a:pt x="1825765" y="848776"/>
                    <a:pt x="1825170" y="847858"/>
                  </a:cubicBezTo>
                  <a:cubicBezTo>
                    <a:pt x="1825062" y="847696"/>
                    <a:pt x="1824954" y="847534"/>
                    <a:pt x="1824846" y="847426"/>
                  </a:cubicBezTo>
                  <a:cubicBezTo>
                    <a:pt x="1824306" y="846670"/>
                    <a:pt x="1823820" y="845914"/>
                    <a:pt x="1823333" y="845158"/>
                  </a:cubicBezTo>
                  <a:cubicBezTo>
                    <a:pt x="1823171" y="844888"/>
                    <a:pt x="1823009" y="844618"/>
                    <a:pt x="1822901" y="844348"/>
                  </a:cubicBezTo>
                  <a:cubicBezTo>
                    <a:pt x="1822361" y="843484"/>
                    <a:pt x="1821874" y="842620"/>
                    <a:pt x="1821388" y="841756"/>
                  </a:cubicBezTo>
                  <a:cubicBezTo>
                    <a:pt x="1820794" y="840730"/>
                    <a:pt x="1820253" y="839704"/>
                    <a:pt x="1819767" y="838678"/>
                  </a:cubicBezTo>
                  <a:cubicBezTo>
                    <a:pt x="1819713" y="838570"/>
                    <a:pt x="1819659" y="838462"/>
                    <a:pt x="1819605" y="838408"/>
                  </a:cubicBezTo>
                  <a:cubicBezTo>
                    <a:pt x="1819119" y="837436"/>
                    <a:pt x="1818632" y="836464"/>
                    <a:pt x="1818200" y="835492"/>
                  </a:cubicBezTo>
                  <a:cubicBezTo>
                    <a:pt x="1817714" y="834466"/>
                    <a:pt x="1817227" y="833386"/>
                    <a:pt x="1816741" y="832306"/>
                  </a:cubicBezTo>
                  <a:cubicBezTo>
                    <a:pt x="1816471" y="831712"/>
                    <a:pt x="1816201" y="831172"/>
                    <a:pt x="1815931" y="830578"/>
                  </a:cubicBezTo>
                  <a:cubicBezTo>
                    <a:pt x="1820686" y="829066"/>
                    <a:pt x="1825441" y="827392"/>
                    <a:pt x="1830088" y="825610"/>
                  </a:cubicBezTo>
                  <a:cubicBezTo>
                    <a:pt x="1830142" y="825610"/>
                    <a:pt x="1830142" y="825610"/>
                    <a:pt x="1830196" y="825556"/>
                  </a:cubicBezTo>
                  <a:cubicBezTo>
                    <a:pt x="1830250" y="825556"/>
                    <a:pt x="1830304" y="825556"/>
                    <a:pt x="1830358" y="825502"/>
                  </a:cubicBezTo>
                  <a:cubicBezTo>
                    <a:pt x="1835167" y="824530"/>
                    <a:pt x="1839922" y="823396"/>
                    <a:pt x="1844677" y="822316"/>
                  </a:cubicBezTo>
                  <a:cubicBezTo>
                    <a:pt x="1845704" y="822100"/>
                    <a:pt x="1846676" y="821884"/>
                    <a:pt x="1847703" y="821614"/>
                  </a:cubicBezTo>
                  <a:cubicBezTo>
                    <a:pt x="1848135" y="821506"/>
                    <a:pt x="1848621" y="821398"/>
                    <a:pt x="1849054" y="821290"/>
                  </a:cubicBezTo>
                  <a:cubicBezTo>
                    <a:pt x="1849486" y="821182"/>
                    <a:pt x="1849864" y="821074"/>
                    <a:pt x="1850242" y="820912"/>
                  </a:cubicBezTo>
                  <a:cubicBezTo>
                    <a:pt x="1851161" y="820588"/>
                    <a:pt x="1852026" y="820156"/>
                    <a:pt x="1852836" y="819670"/>
                  </a:cubicBezTo>
                  <a:cubicBezTo>
                    <a:pt x="1853214" y="819454"/>
                    <a:pt x="1853593" y="819184"/>
                    <a:pt x="1853971" y="818914"/>
                  </a:cubicBezTo>
                  <a:cubicBezTo>
                    <a:pt x="1854295" y="818698"/>
                    <a:pt x="1854565" y="818482"/>
                    <a:pt x="1854835" y="818212"/>
                  </a:cubicBezTo>
                  <a:cubicBezTo>
                    <a:pt x="1855214" y="817942"/>
                    <a:pt x="1855592" y="817564"/>
                    <a:pt x="1855916" y="817186"/>
                  </a:cubicBezTo>
                  <a:cubicBezTo>
                    <a:pt x="1856186" y="816970"/>
                    <a:pt x="1856402" y="816754"/>
                    <a:pt x="1856619" y="816484"/>
                  </a:cubicBezTo>
                  <a:lnTo>
                    <a:pt x="1856673" y="816430"/>
                  </a:lnTo>
                  <a:cubicBezTo>
                    <a:pt x="1856943" y="816160"/>
                    <a:pt x="1857105" y="815890"/>
                    <a:pt x="1857321" y="815620"/>
                  </a:cubicBezTo>
                  <a:cubicBezTo>
                    <a:pt x="1857537" y="815350"/>
                    <a:pt x="1857753" y="815080"/>
                    <a:pt x="1857915" y="814756"/>
                  </a:cubicBezTo>
                  <a:cubicBezTo>
                    <a:pt x="1858294" y="814216"/>
                    <a:pt x="1858618" y="813622"/>
                    <a:pt x="1858888" y="813082"/>
                  </a:cubicBezTo>
                  <a:cubicBezTo>
                    <a:pt x="1858996" y="812920"/>
                    <a:pt x="1859104" y="812758"/>
                    <a:pt x="1859158" y="812542"/>
                  </a:cubicBezTo>
                  <a:cubicBezTo>
                    <a:pt x="1859320" y="812164"/>
                    <a:pt x="1859482" y="811786"/>
                    <a:pt x="1859644" y="811408"/>
                  </a:cubicBezTo>
                  <a:cubicBezTo>
                    <a:pt x="1859699" y="811300"/>
                    <a:pt x="1859753" y="811138"/>
                    <a:pt x="1859753" y="811030"/>
                  </a:cubicBezTo>
                  <a:cubicBezTo>
                    <a:pt x="1864778" y="808168"/>
                    <a:pt x="1869803" y="805306"/>
                    <a:pt x="1874774" y="802336"/>
                  </a:cubicBezTo>
                  <a:cubicBezTo>
                    <a:pt x="1876449" y="801310"/>
                    <a:pt x="1878178" y="800285"/>
                    <a:pt x="1879853" y="799259"/>
                  </a:cubicBezTo>
                  <a:cubicBezTo>
                    <a:pt x="1882069" y="797909"/>
                    <a:pt x="1884176" y="796559"/>
                    <a:pt x="1886337" y="795209"/>
                  </a:cubicBezTo>
                  <a:cubicBezTo>
                    <a:pt x="1888661" y="793751"/>
                    <a:pt x="1890930" y="792293"/>
                    <a:pt x="1893200" y="790781"/>
                  </a:cubicBezTo>
                  <a:cubicBezTo>
                    <a:pt x="1895145" y="789485"/>
                    <a:pt x="1897090" y="788189"/>
                    <a:pt x="1899036" y="786893"/>
                  </a:cubicBezTo>
                  <a:cubicBezTo>
                    <a:pt x="1900224" y="786083"/>
                    <a:pt x="1901413" y="785273"/>
                    <a:pt x="1902602" y="784463"/>
                  </a:cubicBezTo>
                  <a:cubicBezTo>
                    <a:pt x="1913085" y="777227"/>
                    <a:pt x="1923243" y="769505"/>
                    <a:pt x="1932969" y="761297"/>
                  </a:cubicBezTo>
                  <a:cubicBezTo>
                    <a:pt x="1934644" y="759893"/>
                    <a:pt x="1936319" y="758435"/>
                    <a:pt x="1937940" y="757031"/>
                  </a:cubicBezTo>
                  <a:cubicBezTo>
                    <a:pt x="1938751" y="756329"/>
                    <a:pt x="1939507" y="755627"/>
                    <a:pt x="1940318" y="754925"/>
                  </a:cubicBezTo>
                  <a:cubicBezTo>
                    <a:pt x="1941669" y="753737"/>
                    <a:pt x="1943019" y="752495"/>
                    <a:pt x="1944370" y="751253"/>
                  </a:cubicBezTo>
                  <a:cubicBezTo>
                    <a:pt x="1945343" y="750389"/>
                    <a:pt x="1946262" y="749471"/>
                    <a:pt x="1947234" y="748607"/>
                  </a:cubicBezTo>
                  <a:cubicBezTo>
                    <a:pt x="1949071" y="746825"/>
                    <a:pt x="1950909" y="745097"/>
                    <a:pt x="1952746" y="743261"/>
                  </a:cubicBezTo>
                  <a:cubicBezTo>
                    <a:pt x="1952854" y="743154"/>
                    <a:pt x="1952962" y="743045"/>
                    <a:pt x="1953016" y="742992"/>
                  </a:cubicBezTo>
                  <a:cubicBezTo>
                    <a:pt x="1955231" y="740832"/>
                    <a:pt x="1957393" y="738618"/>
                    <a:pt x="1959500" y="736350"/>
                  </a:cubicBezTo>
                  <a:cubicBezTo>
                    <a:pt x="1959608" y="736296"/>
                    <a:pt x="1959608" y="736242"/>
                    <a:pt x="1959662" y="736188"/>
                  </a:cubicBezTo>
                  <a:cubicBezTo>
                    <a:pt x="1961823" y="733920"/>
                    <a:pt x="1963985" y="731598"/>
                    <a:pt x="1966092" y="729222"/>
                  </a:cubicBezTo>
                  <a:cubicBezTo>
                    <a:pt x="1968037" y="726846"/>
                    <a:pt x="1969929" y="724416"/>
                    <a:pt x="1971820" y="721986"/>
                  </a:cubicBezTo>
                  <a:cubicBezTo>
                    <a:pt x="1973333" y="720096"/>
                    <a:pt x="1974792" y="718152"/>
                    <a:pt x="1976251" y="716262"/>
                  </a:cubicBezTo>
                  <a:cubicBezTo>
                    <a:pt x="1980411" y="710754"/>
                    <a:pt x="1984410" y="705192"/>
                    <a:pt x="1988300" y="699468"/>
                  </a:cubicBezTo>
                  <a:cubicBezTo>
                    <a:pt x="1989219" y="700008"/>
                    <a:pt x="1990084" y="700440"/>
                    <a:pt x="1990948" y="700926"/>
                  </a:cubicBezTo>
                  <a:close/>
                  <a:moveTo>
                    <a:pt x="1993704" y="622844"/>
                  </a:moveTo>
                  <a:cubicBezTo>
                    <a:pt x="1992515" y="625543"/>
                    <a:pt x="1991218" y="628189"/>
                    <a:pt x="1989921" y="630835"/>
                  </a:cubicBezTo>
                  <a:cubicBezTo>
                    <a:pt x="1989651" y="631375"/>
                    <a:pt x="1989381" y="631915"/>
                    <a:pt x="1989111" y="632455"/>
                  </a:cubicBezTo>
                  <a:cubicBezTo>
                    <a:pt x="1987868" y="635047"/>
                    <a:pt x="1986517" y="637693"/>
                    <a:pt x="1985166" y="640285"/>
                  </a:cubicBezTo>
                  <a:cubicBezTo>
                    <a:pt x="1985058" y="640501"/>
                    <a:pt x="1984950" y="640663"/>
                    <a:pt x="1984896" y="640879"/>
                  </a:cubicBezTo>
                  <a:cubicBezTo>
                    <a:pt x="1983599" y="643309"/>
                    <a:pt x="1982356" y="645685"/>
                    <a:pt x="1981060" y="648115"/>
                  </a:cubicBezTo>
                  <a:cubicBezTo>
                    <a:pt x="1980681" y="648817"/>
                    <a:pt x="1980303" y="649465"/>
                    <a:pt x="1979925" y="650167"/>
                  </a:cubicBezTo>
                  <a:cubicBezTo>
                    <a:pt x="1978736" y="652381"/>
                    <a:pt x="1977493" y="654541"/>
                    <a:pt x="1976197" y="656701"/>
                  </a:cubicBezTo>
                  <a:cubicBezTo>
                    <a:pt x="1974684" y="659293"/>
                    <a:pt x="1973117" y="661939"/>
                    <a:pt x="1971550" y="664477"/>
                  </a:cubicBezTo>
                  <a:cubicBezTo>
                    <a:pt x="1970955" y="665449"/>
                    <a:pt x="1970361" y="666421"/>
                    <a:pt x="1969767" y="667339"/>
                  </a:cubicBezTo>
                  <a:cubicBezTo>
                    <a:pt x="1968524" y="669337"/>
                    <a:pt x="1967227" y="671335"/>
                    <a:pt x="1965930" y="673333"/>
                  </a:cubicBezTo>
                  <a:cubicBezTo>
                    <a:pt x="1965822" y="673549"/>
                    <a:pt x="1965660" y="673765"/>
                    <a:pt x="1965498" y="674035"/>
                  </a:cubicBezTo>
                  <a:cubicBezTo>
                    <a:pt x="1963823" y="676627"/>
                    <a:pt x="1962040" y="679219"/>
                    <a:pt x="1960203" y="681811"/>
                  </a:cubicBezTo>
                  <a:cubicBezTo>
                    <a:pt x="1959662" y="680839"/>
                    <a:pt x="1958960" y="679867"/>
                    <a:pt x="1958203" y="678949"/>
                  </a:cubicBezTo>
                  <a:cubicBezTo>
                    <a:pt x="1944749" y="666313"/>
                    <a:pt x="1936265" y="649411"/>
                    <a:pt x="1930916" y="631969"/>
                  </a:cubicBezTo>
                  <a:cubicBezTo>
                    <a:pt x="1912922" y="572516"/>
                    <a:pt x="1964363" y="506800"/>
                    <a:pt x="2025530" y="511713"/>
                  </a:cubicBezTo>
                  <a:cubicBezTo>
                    <a:pt x="2025530" y="511767"/>
                    <a:pt x="2025530" y="511767"/>
                    <a:pt x="2025530" y="511821"/>
                  </a:cubicBezTo>
                  <a:cubicBezTo>
                    <a:pt x="2025260" y="514251"/>
                    <a:pt x="2024990" y="516627"/>
                    <a:pt x="2024665" y="519057"/>
                  </a:cubicBezTo>
                  <a:cubicBezTo>
                    <a:pt x="2024395" y="521325"/>
                    <a:pt x="2024071" y="523539"/>
                    <a:pt x="2023747" y="525807"/>
                  </a:cubicBezTo>
                  <a:cubicBezTo>
                    <a:pt x="2023045" y="530775"/>
                    <a:pt x="2022288" y="535743"/>
                    <a:pt x="2021423" y="540603"/>
                  </a:cubicBezTo>
                  <a:cubicBezTo>
                    <a:pt x="2020775" y="543465"/>
                    <a:pt x="2020073" y="546381"/>
                    <a:pt x="2019370" y="549243"/>
                  </a:cubicBezTo>
                  <a:cubicBezTo>
                    <a:pt x="2017965" y="554967"/>
                    <a:pt x="2016452" y="560637"/>
                    <a:pt x="2014777" y="566306"/>
                  </a:cubicBezTo>
                  <a:cubicBezTo>
                    <a:pt x="2014399" y="567602"/>
                    <a:pt x="2014021" y="568844"/>
                    <a:pt x="2013642" y="570140"/>
                  </a:cubicBezTo>
                  <a:cubicBezTo>
                    <a:pt x="2012886" y="572678"/>
                    <a:pt x="2012129" y="575162"/>
                    <a:pt x="2011265" y="577700"/>
                  </a:cubicBezTo>
                  <a:cubicBezTo>
                    <a:pt x="2010454" y="580292"/>
                    <a:pt x="2009590" y="582884"/>
                    <a:pt x="2008725" y="585422"/>
                  </a:cubicBezTo>
                  <a:cubicBezTo>
                    <a:pt x="2008347" y="586556"/>
                    <a:pt x="2007915" y="587690"/>
                    <a:pt x="2007537" y="588824"/>
                  </a:cubicBezTo>
                  <a:cubicBezTo>
                    <a:pt x="2006834" y="590930"/>
                    <a:pt x="2006078" y="593036"/>
                    <a:pt x="2005267" y="595142"/>
                  </a:cubicBezTo>
                  <a:cubicBezTo>
                    <a:pt x="2005159" y="595520"/>
                    <a:pt x="2004997" y="595952"/>
                    <a:pt x="2004835" y="596330"/>
                  </a:cubicBezTo>
                  <a:cubicBezTo>
                    <a:pt x="2003754" y="599246"/>
                    <a:pt x="2002673" y="602162"/>
                    <a:pt x="2001485" y="605024"/>
                  </a:cubicBezTo>
                  <a:cubicBezTo>
                    <a:pt x="2000404" y="607724"/>
                    <a:pt x="1999269" y="610424"/>
                    <a:pt x="1998135" y="613070"/>
                  </a:cubicBezTo>
                  <a:cubicBezTo>
                    <a:pt x="1997972" y="613502"/>
                    <a:pt x="1997756" y="614042"/>
                    <a:pt x="1997540" y="614474"/>
                  </a:cubicBezTo>
                  <a:cubicBezTo>
                    <a:pt x="1996352" y="617228"/>
                    <a:pt x="1995109" y="620036"/>
                    <a:pt x="1993866" y="622790"/>
                  </a:cubicBezTo>
                  <a:cubicBezTo>
                    <a:pt x="1993758" y="622844"/>
                    <a:pt x="1993758" y="622844"/>
                    <a:pt x="1993704" y="6228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3" name="Google Shape;2663;p27"/>
            <p:cNvSpPr/>
            <p:nvPr/>
          </p:nvSpPr>
          <p:spPr>
            <a:xfrm>
              <a:off x="6096097" y="9873675"/>
              <a:ext cx="5400" cy="5400"/>
            </a:xfrm>
            <a:custGeom>
              <a:rect b="b" l="l" r="r" t="t"/>
              <a:pathLst>
                <a:path extrusionOk="0" h="120000" w="120000">
                  <a:moveTo>
                    <a:pt x="93615" y="0"/>
                  </a:moveTo>
                  <a:cubicBezTo>
                    <a:pt x="62410" y="16800"/>
                    <a:pt x="31205" y="33600"/>
                    <a:pt x="0" y="50400"/>
                  </a:cubicBezTo>
                  <a:cubicBezTo>
                    <a:pt x="33604" y="38400"/>
                    <a:pt x="64808" y="21600"/>
                    <a:pt x="936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4" name="Google Shape;2664;p27"/>
            <p:cNvSpPr/>
            <p:nvPr/>
          </p:nvSpPr>
          <p:spPr>
            <a:xfrm>
              <a:off x="6340040" y="7693306"/>
              <a:ext cx="243154" cy="237595"/>
            </a:xfrm>
            <a:custGeom>
              <a:rect b="b" l="l" r="r" t="t"/>
              <a:pathLst>
                <a:path extrusionOk="0" h="237595" w="243154">
                  <a:moveTo>
                    <a:pt x="204164" y="41520"/>
                  </a:moveTo>
                  <a:cubicBezTo>
                    <a:pt x="160558" y="-21713"/>
                    <a:pt x="63620" y="-7296"/>
                    <a:pt x="19852" y="48323"/>
                  </a:cubicBezTo>
                  <a:cubicBezTo>
                    <a:pt x="-39369" y="123706"/>
                    <a:pt x="45086" y="228842"/>
                    <a:pt x="126462" y="238832"/>
                  </a:cubicBezTo>
                  <a:cubicBezTo>
                    <a:pt x="197680" y="241532"/>
                    <a:pt x="261981" y="163612"/>
                    <a:pt x="240799" y="94277"/>
                  </a:cubicBezTo>
                  <a:cubicBezTo>
                    <a:pt x="234693" y="77159"/>
                    <a:pt x="225615" y="42816"/>
                    <a:pt x="204164" y="41520"/>
                  </a:cubicBezTo>
                  <a:close/>
                  <a:moveTo>
                    <a:pt x="129002" y="205623"/>
                  </a:moveTo>
                  <a:cubicBezTo>
                    <a:pt x="77183" y="197091"/>
                    <a:pt x="14179" y="134938"/>
                    <a:pt x="37089" y="79535"/>
                  </a:cubicBezTo>
                  <a:cubicBezTo>
                    <a:pt x="54110" y="43950"/>
                    <a:pt x="95933" y="25428"/>
                    <a:pt x="133973" y="24942"/>
                  </a:cubicBezTo>
                  <a:cubicBezTo>
                    <a:pt x="155263" y="25266"/>
                    <a:pt x="174499" y="36606"/>
                    <a:pt x="191033" y="49133"/>
                  </a:cubicBezTo>
                  <a:cubicBezTo>
                    <a:pt x="186657" y="55775"/>
                    <a:pt x="187845" y="64307"/>
                    <a:pt x="193195" y="69977"/>
                  </a:cubicBezTo>
                  <a:cubicBezTo>
                    <a:pt x="202110" y="82397"/>
                    <a:pt x="208054" y="97085"/>
                    <a:pt x="210270" y="112258"/>
                  </a:cubicBezTo>
                  <a:cubicBezTo>
                    <a:pt x="218537" y="157294"/>
                    <a:pt x="174067" y="205731"/>
                    <a:pt x="129002" y="2056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5" name="Google Shape;2665;p27"/>
            <p:cNvSpPr/>
            <p:nvPr/>
          </p:nvSpPr>
          <p:spPr>
            <a:xfrm>
              <a:off x="6793924" y="7628016"/>
              <a:ext cx="253961" cy="237595"/>
            </a:xfrm>
            <a:custGeom>
              <a:rect b="b" l="l" r="r" t="t"/>
              <a:pathLst>
                <a:path extrusionOk="0" h="237595" w="253961">
                  <a:moveTo>
                    <a:pt x="222972" y="45575"/>
                  </a:moveTo>
                  <a:cubicBezTo>
                    <a:pt x="193794" y="12203"/>
                    <a:pt x="148135" y="-7992"/>
                    <a:pt x="103881" y="3024"/>
                  </a:cubicBezTo>
                  <a:cubicBezTo>
                    <a:pt x="63679" y="8207"/>
                    <a:pt x="31637" y="35315"/>
                    <a:pt x="13373" y="70576"/>
                  </a:cubicBezTo>
                  <a:cubicBezTo>
                    <a:pt x="-8673" y="104380"/>
                    <a:pt x="-460" y="148821"/>
                    <a:pt x="16399" y="183110"/>
                  </a:cubicBezTo>
                  <a:cubicBezTo>
                    <a:pt x="40877" y="215456"/>
                    <a:pt x="83618" y="233006"/>
                    <a:pt x="123009" y="238298"/>
                  </a:cubicBezTo>
                  <a:cubicBezTo>
                    <a:pt x="200170" y="248287"/>
                    <a:pt x="282302" y="139425"/>
                    <a:pt x="246640" y="68578"/>
                  </a:cubicBezTo>
                  <a:cubicBezTo>
                    <a:pt x="241992" y="58427"/>
                    <a:pt x="236319" y="44063"/>
                    <a:pt x="222972" y="45575"/>
                  </a:cubicBezTo>
                  <a:close/>
                  <a:moveTo>
                    <a:pt x="134950" y="205844"/>
                  </a:moveTo>
                  <a:cubicBezTo>
                    <a:pt x="102584" y="204926"/>
                    <a:pt x="69947" y="190832"/>
                    <a:pt x="46064" y="169179"/>
                  </a:cubicBezTo>
                  <a:cubicBezTo>
                    <a:pt x="34338" y="151035"/>
                    <a:pt x="30178" y="127275"/>
                    <a:pt x="31258" y="105514"/>
                  </a:cubicBezTo>
                  <a:cubicBezTo>
                    <a:pt x="42227" y="69334"/>
                    <a:pt x="69515" y="35585"/>
                    <a:pt x="108366" y="28889"/>
                  </a:cubicBezTo>
                  <a:cubicBezTo>
                    <a:pt x="143974" y="17927"/>
                    <a:pt x="181636" y="31427"/>
                    <a:pt x="209410" y="55349"/>
                  </a:cubicBezTo>
                  <a:cubicBezTo>
                    <a:pt x="205573" y="63286"/>
                    <a:pt x="210653" y="71494"/>
                    <a:pt x="214327" y="78514"/>
                  </a:cubicBezTo>
                  <a:cubicBezTo>
                    <a:pt x="219676" y="88288"/>
                    <a:pt x="222054" y="99304"/>
                    <a:pt x="221784" y="110428"/>
                  </a:cubicBezTo>
                  <a:cubicBezTo>
                    <a:pt x="219784" y="150117"/>
                    <a:pt x="176503" y="204116"/>
                    <a:pt x="134950" y="2058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6" name="Google Shape;2666;p27"/>
            <p:cNvSpPr/>
            <p:nvPr/>
          </p:nvSpPr>
          <p:spPr>
            <a:xfrm>
              <a:off x="6675914" y="8477555"/>
              <a:ext cx="232347" cy="226796"/>
            </a:xfrm>
            <a:custGeom>
              <a:rect b="b" l="l" r="r" t="t"/>
              <a:pathLst>
                <a:path extrusionOk="0" h="226796" w="232347">
                  <a:moveTo>
                    <a:pt x="157644" y="5536"/>
                  </a:moveTo>
                  <a:cubicBezTo>
                    <a:pt x="144567" y="-1430"/>
                    <a:pt x="129222" y="-242"/>
                    <a:pt x="114957" y="784"/>
                  </a:cubicBezTo>
                  <a:cubicBezTo>
                    <a:pt x="111174" y="1000"/>
                    <a:pt x="107770" y="2782"/>
                    <a:pt x="105230" y="5374"/>
                  </a:cubicBezTo>
                  <a:cubicBezTo>
                    <a:pt x="63840" y="16822"/>
                    <a:pt x="18343" y="41500"/>
                    <a:pt x="3646" y="84375"/>
                  </a:cubicBezTo>
                  <a:cubicBezTo>
                    <a:pt x="-13699" y="157274"/>
                    <a:pt x="32446" y="223746"/>
                    <a:pt x="108040" y="229578"/>
                  </a:cubicBezTo>
                  <a:cubicBezTo>
                    <a:pt x="182878" y="237300"/>
                    <a:pt x="258040" y="147230"/>
                    <a:pt x="229239" y="75465"/>
                  </a:cubicBezTo>
                  <a:cubicBezTo>
                    <a:pt x="216325" y="43011"/>
                    <a:pt x="188173" y="20494"/>
                    <a:pt x="157644" y="5536"/>
                  </a:cubicBezTo>
                  <a:close/>
                  <a:moveTo>
                    <a:pt x="202222" y="115910"/>
                  </a:moveTo>
                  <a:cubicBezTo>
                    <a:pt x="195900" y="154466"/>
                    <a:pt x="159913" y="194263"/>
                    <a:pt x="119550" y="197125"/>
                  </a:cubicBezTo>
                  <a:cubicBezTo>
                    <a:pt x="58707" y="196963"/>
                    <a:pt x="21045" y="149606"/>
                    <a:pt x="33797" y="90477"/>
                  </a:cubicBezTo>
                  <a:cubicBezTo>
                    <a:pt x="46711" y="59967"/>
                    <a:pt x="79132" y="42363"/>
                    <a:pt x="108743" y="31078"/>
                  </a:cubicBezTo>
                  <a:cubicBezTo>
                    <a:pt x="117929" y="35344"/>
                    <a:pt x="128951" y="31780"/>
                    <a:pt x="138786" y="33994"/>
                  </a:cubicBezTo>
                  <a:cubicBezTo>
                    <a:pt x="171963" y="47547"/>
                    <a:pt x="205248" y="76923"/>
                    <a:pt x="202222" y="1159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7" name="Google Shape;2667;p27"/>
            <p:cNvSpPr/>
            <p:nvPr/>
          </p:nvSpPr>
          <p:spPr>
            <a:xfrm>
              <a:off x="7068910" y="8460304"/>
              <a:ext cx="226944" cy="221396"/>
            </a:xfrm>
            <a:custGeom>
              <a:rect b="b" l="l" r="r" t="t"/>
              <a:pathLst>
                <a:path extrusionOk="0" h="221396" w="226944">
                  <a:moveTo>
                    <a:pt x="201948" y="33748"/>
                  </a:moveTo>
                  <a:cubicBezTo>
                    <a:pt x="136728" y="-30133"/>
                    <a:pt x="30821" y="1835"/>
                    <a:pt x="2615" y="86343"/>
                  </a:cubicBezTo>
                  <a:cubicBezTo>
                    <a:pt x="-10731" y="144392"/>
                    <a:pt x="28390" y="212323"/>
                    <a:pt x="88422" y="223231"/>
                  </a:cubicBezTo>
                  <a:cubicBezTo>
                    <a:pt x="170338" y="239215"/>
                    <a:pt x="242150" y="154652"/>
                    <a:pt x="226912" y="75922"/>
                  </a:cubicBezTo>
                  <a:cubicBezTo>
                    <a:pt x="222049" y="61126"/>
                    <a:pt x="221941" y="35206"/>
                    <a:pt x="201948" y="33748"/>
                  </a:cubicBezTo>
                  <a:close/>
                  <a:moveTo>
                    <a:pt x="194815" y="105081"/>
                  </a:moveTo>
                  <a:cubicBezTo>
                    <a:pt x="191573" y="149576"/>
                    <a:pt x="154344" y="191912"/>
                    <a:pt x="108036" y="191534"/>
                  </a:cubicBezTo>
                  <a:cubicBezTo>
                    <a:pt x="74373" y="193424"/>
                    <a:pt x="47572" y="166586"/>
                    <a:pt x="36549" y="136779"/>
                  </a:cubicBezTo>
                  <a:cubicBezTo>
                    <a:pt x="26174" y="104541"/>
                    <a:pt x="34225" y="80673"/>
                    <a:pt x="57190" y="56320"/>
                  </a:cubicBezTo>
                  <a:cubicBezTo>
                    <a:pt x="89719" y="19439"/>
                    <a:pt x="146995" y="20302"/>
                    <a:pt x="185684" y="46978"/>
                  </a:cubicBezTo>
                  <a:cubicBezTo>
                    <a:pt x="184765" y="51136"/>
                    <a:pt x="185738" y="55726"/>
                    <a:pt x="187899" y="59614"/>
                  </a:cubicBezTo>
                  <a:cubicBezTo>
                    <a:pt x="192924" y="74194"/>
                    <a:pt x="196707" y="89529"/>
                    <a:pt x="194815" y="1050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8" name="Google Shape;2668;p27"/>
            <p:cNvSpPr/>
            <p:nvPr/>
          </p:nvSpPr>
          <p:spPr>
            <a:xfrm>
              <a:off x="6539005" y="8863593"/>
              <a:ext cx="248558" cy="232196"/>
            </a:xfrm>
            <a:custGeom>
              <a:rect b="b" l="l" r="r" t="t"/>
              <a:pathLst>
                <a:path extrusionOk="0" h="232196" w="248558">
                  <a:moveTo>
                    <a:pt x="227928" y="53651"/>
                  </a:moveTo>
                  <a:cubicBezTo>
                    <a:pt x="194481" y="10343"/>
                    <a:pt x="134017" y="-11634"/>
                    <a:pt x="81387" y="6240"/>
                  </a:cubicBezTo>
                  <a:cubicBezTo>
                    <a:pt x="45454" y="19469"/>
                    <a:pt x="6496" y="45659"/>
                    <a:pt x="498" y="86266"/>
                  </a:cubicBezTo>
                  <a:cubicBezTo>
                    <a:pt x="-4636" y="148635"/>
                    <a:pt x="30055" y="226718"/>
                    <a:pt x="99273" y="233252"/>
                  </a:cubicBezTo>
                  <a:cubicBezTo>
                    <a:pt x="166870" y="243296"/>
                    <a:pt x="242248" y="191672"/>
                    <a:pt x="252406" y="123256"/>
                  </a:cubicBezTo>
                  <a:cubicBezTo>
                    <a:pt x="255864" y="101602"/>
                    <a:pt x="250407" y="80272"/>
                    <a:pt x="238627" y="62021"/>
                  </a:cubicBezTo>
                  <a:cubicBezTo>
                    <a:pt x="236142" y="57917"/>
                    <a:pt x="232629" y="54785"/>
                    <a:pt x="227928" y="53651"/>
                  </a:cubicBezTo>
                  <a:close/>
                  <a:moveTo>
                    <a:pt x="120184" y="201770"/>
                  </a:moveTo>
                  <a:cubicBezTo>
                    <a:pt x="116564" y="201770"/>
                    <a:pt x="112997" y="201716"/>
                    <a:pt x="109377" y="201554"/>
                  </a:cubicBezTo>
                  <a:cubicBezTo>
                    <a:pt x="109485" y="201554"/>
                    <a:pt x="109539" y="201554"/>
                    <a:pt x="109647" y="201554"/>
                  </a:cubicBezTo>
                  <a:cubicBezTo>
                    <a:pt x="110242" y="201608"/>
                    <a:pt x="110836" y="201662"/>
                    <a:pt x="111484" y="201716"/>
                  </a:cubicBezTo>
                  <a:cubicBezTo>
                    <a:pt x="69067" y="201932"/>
                    <a:pt x="44590" y="167157"/>
                    <a:pt x="34864" y="129519"/>
                  </a:cubicBezTo>
                  <a:cubicBezTo>
                    <a:pt x="15519" y="76168"/>
                    <a:pt x="52371" y="42959"/>
                    <a:pt x="100083" y="27623"/>
                  </a:cubicBezTo>
                  <a:cubicBezTo>
                    <a:pt x="122021" y="21143"/>
                    <a:pt x="144986" y="22223"/>
                    <a:pt x="166383" y="28973"/>
                  </a:cubicBezTo>
                  <a:cubicBezTo>
                    <a:pt x="165951" y="31565"/>
                    <a:pt x="167086" y="34265"/>
                    <a:pt x="169409" y="35777"/>
                  </a:cubicBezTo>
                  <a:cubicBezTo>
                    <a:pt x="183188" y="43823"/>
                    <a:pt x="197669" y="51059"/>
                    <a:pt x="209881" y="60995"/>
                  </a:cubicBezTo>
                  <a:cubicBezTo>
                    <a:pt x="202965" y="71632"/>
                    <a:pt x="214204" y="85510"/>
                    <a:pt x="218364" y="96526"/>
                  </a:cubicBezTo>
                  <a:cubicBezTo>
                    <a:pt x="229225" y="151335"/>
                    <a:pt x="171084" y="198854"/>
                    <a:pt x="120184" y="2017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9" name="Google Shape;2669;p27"/>
            <p:cNvSpPr/>
            <p:nvPr/>
          </p:nvSpPr>
          <p:spPr>
            <a:xfrm>
              <a:off x="5534595" y="9900456"/>
              <a:ext cx="270171" cy="205196"/>
            </a:xfrm>
            <a:custGeom>
              <a:rect b="b" l="l" r="r" t="t"/>
              <a:pathLst>
                <a:path extrusionOk="0" h="205196" w="270171">
                  <a:moveTo>
                    <a:pt x="272148" y="68905"/>
                  </a:moveTo>
                  <a:cubicBezTo>
                    <a:pt x="270040" y="41258"/>
                    <a:pt x="252047" y="16634"/>
                    <a:pt x="224057" y="11072"/>
                  </a:cubicBezTo>
                  <a:cubicBezTo>
                    <a:pt x="214547" y="8696"/>
                    <a:pt x="203038" y="3134"/>
                    <a:pt x="193960" y="9182"/>
                  </a:cubicBezTo>
                  <a:cubicBezTo>
                    <a:pt x="-888" y="-49353"/>
                    <a:pt x="-97069" y="190511"/>
                    <a:pt x="138683" y="206171"/>
                  </a:cubicBezTo>
                  <a:cubicBezTo>
                    <a:pt x="164673" y="206549"/>
                    <a:pt x="191690" y="201527"/>
                    <a:pt x="213412" y="186677"/>
                  </a:cubicBezTo>
                  <a:cubicBezTo>
                    <a:pt x="249399" y="159840"/>
                    <a:pt x="277335" y="115128"/>
                    <a:pt x="272148" y="689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0" name="Google Shape;2670;p27"/>
            <p:cNvSpPr/>
            <p:nvPr/>
          </p:nvSpPr>
          <p:spPr>
            <a:xfrm>
              <a:off x="6372341" y="7718248"/>
              <a:ext cx="178313" cy="178196"/>
            </a:xfrm>
            <a:custGeom>
              <a:rect b="b" l="l" r="r" t="t"/>
              <a:pathLst>
                <a:path extrusionOk="0" h="178196" w="178313">
                  <a:moveTo>
                    <a:pt x="177969" y="87317"/>
                  </a:moveTo>
                  <a:cubicBezTo>
                    <a:pt x="186291" y="132352"/>
                    <a:pt x="141820" y="180789"/>
                    <a:pt x="96756" y="180681"/>
                  </a:cubicBezTo>
                  <a:cubicBezTo>
                    <a:pt x="44937" y="172149"/>
                    <a:pt x="-18068" y="109996"/>
                    <a:pt x="4843" y="54593"/>
                  </a:cubicBezTo>
                  <a:cubicBezTo>
                    <a:pt x="21864" y="19062"/>
                    <a:pt x="63687" y="486"/>
                    <a:pt x="101727" y="0"/>
                  </a:cubicBezTo>
                  <a:cubicBezTo>
                    <a:pt x="123016" y="324"/>
                    <a:pt x="142253" y="11664"/>
                    <a:pt x="158787" y="24192"/>
                  </a:cubicBezTo>
                  <a:cubicBezTo>
                    <a:pt x="154410" y="30779"/>
                    <a:pt x="155599" y="39365"/>
                    <a:pt x="160948" y="45035"/>
                  </a:cubicBezTo>
                  <a:cubicBezTo>
                    <a:pt x="169864" y="57455"/>
                    <a:pt x="175808" y="72143"/>
                    <a:pt x="177969" y="87317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1" name="Google Shape;2671;p27"/>
            <p:cNvSpPr/>
            <p:nvPr/>
          </p:nvSpPr>
          <p:spPr>
            <a:xfrm>
              <a:off x="6907020" y="7976377"/>
              <a:ext cx="189120" cy="205196"/>
            </a:xfrm>
            <a:custGeom>
              <a:rect b="b" l="l" r="r" t="t"/>
              <a:pathLst>
                <a:path extrusionOk="0" h="205196" w="189120">
                  <a:moveTo>
                    <a:pt x="189469" y="180721"/>
                  </a:moveTo>
                  <a:cubicBezTo>
                    <a:pt x="183633" y="179101"/>
                    <a:pt x="177149" y="180829"/>
                    <a:pt x="172827" y="185419"/>
                  </a:cubicBezTo>
                  <a:cubicBezTo>
                    <a:pt x="152888" y="210582"/>
                    <a:pt x="116631" y="211554"/>
                    <a:pt x="87722" y="204913"/>
                  </a:cubicBezTo>
                  <a:cubicBezTo>
                    <a:pt x="62921" y="198271"/>
                    <a:pt x="42766" y="181531"/>
                    <a:pt x="25259" y="163441"/>
                  </a:cubicBezTo>
                  <a:cubicBezTo>
                    <a:pt x="-18563" y="118028"/>
                    <a:pt x="403" y="63543"/>
                    <a:pt x="38335" y="21748"/>
                  </a:cubicBezTo>
                  <a:cubicBezTo>
                    <a:pt x="65839" y="-932"/>
                    <a:pt x="105392" y="-5468"/>
                    <a:pt x="138839" y="6250"/>
                  </a:cubicBezTo>
                  <a:cubicBezTo>
                    <a:pt x="136191" y="48531"/>
                    <a:pt x="142027" y="91082"/>
                    <a:pt x="161750" y="129206"/>
                  </a:cubicBezTo>
                  <a:cubicBezTo>
                    <a:pt x="170935" y="146216"/>
                    <a:pt x="179959" y="163603"/>
                    <a:pt x="189469" y="180721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2" name="Google Shape;2672;p27"/>
            <p:cNvSpPr/>
            <p:nvPr/>
          </p:nvSpPr>
          <p:spPr>
            <a:xfrm>
              <a:off x="7217526" y="7790931"/>
              <a:ext cx="118875" cy="161997"/>
            </a:xfrm>
            <a:custGeom>
              <a:rect b="b" l="l" r="r" t="t"/>
              <a:pathLst>
                <a:path extrusionOk="0" h="161997" w="118875">
                  <a:moveTo>
                    <a:pt x="110122" y="29592"/>
                  </a:moveTo>
                  <a:cubicBezTo>
                    <a:pt x="155025" y="108322"/>
                    <a:pt x="81214" y="180465"/>
                    <a:pt x="0" y="158649"/>
                  </a:cubicBezTo>
                  <a:cubicBezTo>
                    <a:pt x="3512" y="107458"/>
                    <a:pt x="26639" y="56753"/>
                    <a:pt x="62518" y="21330"/>
                  </a:cubicBezTo>
                  <a:cubicBezTo>
                    <a:pt x="71325" y="13878"/>
                    <a:pt x="80295" y="6642"/>
                    <a:pt x="89373" y="0"/>
                  </a:cubicBezTo>
                  <a:cubicBezTo>
                    <a:pt x="94884" y="10638"/>
                    <a:pt x="104557" y="18738"/>
                    <a:pt x="110122" y="29592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3" name="Google Shape;2673;p27"/>
            <p:cNvSpPr/>
            <p:nvPr/>
          </p:nvSpPr>
          <p:spPr>
            <a:xfrm>
              <a:off x="7100995" y="8487994"/>
              <a:ext cx="162103" cy="161997"/>
            </a:xfrm>
            <a:custGeom>
              <a:rect b="b" l="l" r="r" t="t"/>
              <a:pathLst>
                <a:path extrusionOk="0" h="161997" w="162103">
                  <a:moveTo>
                    <a:pt x="155814" y="31924"/>
                  </a:moveTo>
                  <a:cubicBezTo>
                    <a:pt x="160894" y="46504"/>
                    <a:pt x="164622" y="61840"/>
                    <a:pt x="162731" y="77337"/>
                  </a:cubicBezTo>
                  <a:cubicBezTo>
                    <a:pt x="159489" y="121779"/>
                    <a:pt x="122259" y="164168"/>
                    <a:pt x="75952" y="163790"/>
                  </a:cubicBezTo>
                  <a:cubicBezTo>
                    <a:pt x="42288" y="165680"/>
                    <a:pt x="15487" y="138842"/>
                    <a:pt x="4464" y="109035"/>
                  </a:cubicBezTo>
                  <a:cubicBezTo>
                    <a:pt x="-5911" y="76797"/>
                    <a:pt x="2141" y="52930"/>
                    <a:pt x="25051" y="28630"/>
                  </a:cubicBezTo>
                  <a:cubicBezTo>
                    <a:pt x="57634" y="-8305"/>
                    <a:pt x="114856" y="-7387"/>
                    <a:pt x="153599" y="19288"/>
                  </a:cubicBezTo>
                  <a:cubicBezTo>
                    <a:pt x="152680" y="23500"/>
                    <a:pt x="153653" y="28036"/>
                    <a:pt x="155814" y="31924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4" name="Google Shape;2674;p27"/>
            <p:cNvSpPr/>
            <p:nvPr/>
          </p:nvSpPr>
          <p:spPr>
            <a:xfrm>
              <a:off x="6457479" y="8280162"/>
              <a:ext cx="135085" cy="199796"/>
            </a:xfrm>
            <a:custGeom>
              <a:rect b="b" l="l" r="r" t="t"/>
              <a:pathLst>
                <a:path extrusionOk="0" h="199796" w="135085">
                  <a:moveTo>
                    <a:pt x="106664" y="14040"/>
                  </a:moveTo>
                  <a:cubicBezTo>
                    <a:pt x="154538" y="59237"/>
                    <a:pt x="143840" y="113020"/>
                    <a:pt x="107366" y="161997"/>
                  </a:cubicBezTo>
                  <a:cubicBezTo>
                    <a:pt x="86455" y="189267"/>
                    <a:pt x="51981" y="200337"/>
                    <a:pt x="18642" y="204441"/>
                  </a:cubicBezTo>
                  <a:cubicBezTo>
                    <a:pt x="12158" y="204656"/>
                    <a:pt x="6052" y="203253"/>
                    <a:pt x="0" y="201579"/>
                  </a:cubicBezTo>
                  <a:cubicBezTo>
                    <a:pt x="2053" y="197475"/>
                    <a:pt x="4107" y="193371"/>
                    <a:pt x="6160" y="189321"/>
                  </a:cubicBezTo>
                  <a:cubicBezTo>
                    <a:pt x="37122" y="130408"/>
                    <a:pt x="66570" y="70685"/>
                    <a:pt x="91696" y="9018"/>
                  </a:cubicBezTo>
                  <a:cubicBezTo>
                    <a:pt x="92777" y="5994"/>
                    <a:pt x="93966" y="3024"/>
                    <a:pt x="95155" y="0"/>
                  </a:cubicBezTo>
                  <a:cubicBezTo>
                    <a:pt x="97208" y="5508"/>
                    <a:pt x="103044" y="9504"/>
                    <a:pt x="106664" y="1404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5" name="Google Shape;2675;p27"/>
            <p:cNvSpPr/>
            <p:nvPr/>
          </p:nvSpPr>
          <p:spPr>
            <a:xfrm>
              <a:off x="6568611" y="8886888"/>
              <a:ext cx="189120" cy="178196"/>
            </a:xfrm>
            <a:custGeom>
              <a:rect b="b" l="l" r="r" t="t"/>
              <a:pathLst>
                <a:path extrusionOk="0" h="178196" w="189120">
                  <a:moveTo>
                    <a:pt x="188759" y="73177"/>
                  </a:moveTo>
                  <a:cubicBezTo>
                    <a:pt x="199620" y="128040"/>
                    <a:pt x="141479" y="175613"/>
                    <a:pt x="90578" y="178475"/>
                  </a:cubicBezTo>
                  <a:cubicBezTo>
                    <a:pt x="87012" y="178475"/>
                    <a:pt x="83392" y="178421"/>
                    <a:pt x="79771" y="178259"/>
                  </a:cubicBezTo>
                  <a:cubicBezTo>
                    <a:pt x="79880" y="178259"/>
                    <a:pt x="79934" y="178259"/>
                    <a:pt x="80042" y="178313"/>
                  </a:cubicBezTo>
                  <a:cubicBezTo>
                    <a:pt x="80636" y="178367"/>
                    <a:pt x="81230" y="178421"/>
                    <a:pt x="81879" y="178475"/>
                  </a:cubicBezTo>
                  <a:cubicBezTo>
                    <a:pt x="39462" y="178691"/>
                    <a:pt x="14984" y="143916"/>
                    <a:pt x="5258" y="106224"/>
                  </a:cubicBezTo>
                  <a:cubicBezTo>
                    <a:pt x="-14086" y="52873"/>
                    <a:pt x="22711" y="19664"/>
                    <a:pt x="70477" y="4328"/>
                  </a:cubicBezTo>
                  <a:cubicBezTo>
                    <a:pt x="92415" y="-2152"/>
                    <a:pt x="115380" y="-1072"/>
                    <a:pt x="136778" y="5678"/>
                  </a:cubicBezTo>
                  <a:cubicBezTo>
                    <a:pt x="136345" y="8270"/>
                    <a:pt x="137480" y="11024"/>
                    <a:pt x="139804" y="12482"/>
                  </a:cubicBezTo>
                  <a:cubicBezTo>
                    <a:pt x="153582" y="20528"/>
                    <a:pt x="168064" y="27763"/>
                    <a:pt x="180275" y="37699"/>
                  </a:cubicBezTo>
                  <a:cubicBezTo>
                    <a:pt x="173359" y="48283"/>
                    <a:pt x="184598" y="62215"/>
                    <a:pt x="188759" y="73177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6" name="Google Shape;2676;p27"/>
            <p:cNvSpPr/>
            <p:nvPr/>
          </p:nvSpPr>
          <p:spPr>
            <a:xfrm>
              <a:off x="5835651" y="9296965"/>
              <a:ext cx="540343" cy="188996"/>
            </a:xfrm>
            <a:custGeom>
              <a:rect b="b" l="l" r="r" t="t"/>
              <a:pathLst>
                <a:path extrusionOk="0" h="188996" w="540343">
                  <a:moveTo>
                    <a:pt x="514353" y="46331"/>
                  </a:moveTo>
                  <a:cubicBezTo>
                    <a:pt x="526457" y="64961"/>
                    <a:pt x="534886" y="85589"/>
                    <a:pt x="542613" y="106324"/>
                  </a:cubicBezTo>
                  <a:cubicBezTo>
                    <a:pt x="511057" y="107296"/>
                    <a:pt x="479771" y="113074"/>
                    <a:pt x="448107" y="114208"/>
                  </a:cubicBezTo>
                  <a:cubicBezTo>
                    <a:pt x="420820" y="114802"/>
                    <a:pt x="393749" y="118474"/>
                    <a:pt x="366894" y="123280"/>
                  </a:cubicBezTo>
                  <a:cubicBezTo>
                    <a:pt x="293191" y="131758"/>
                    <a:pt x="219326" y="137752"/>
                    <a:pt x="147028" y="155409"/>
                  </a:cubicBezTo>
                  <a:cubicBezTo>
                    <a:pt x="97424" y="164049"/>
                    <a:pt x="48253" y="175065"/>
                    <a:pt x="0" y="189375"/>
                  </a:cubicBezTo>
                  <a:cubicBezTo>
                    <a:pt x="10969" y="173985"/>
                    <a:pt x="21884" y="158649"/>
                    <a:pt x="32853" y="143260"/>
                  </a:cubicBezTo>
                  <a:cubicBezTo>
                    <a:pt x="49171" y="118150"/>
                    <a:pt x="64787" y="92555"/>
                    <a:pt x="80403" y="67013"/>
                  </a:cubicBezTo>
                  <a:cubicBezTo>
                    <a:pt x="104016" y="62747"/>
                    <a:pt x="126711" y="53189"/>
                    <a:pt x="150648" y="49841"/>
                  </a:cubicBezTo>
                  <a:cubicBezTo>
                    <a:pt x="184798" y="43901"/>
                    <a:pt x="219812" y="42281"/>
                    <a:pt x="253908" y="35693"/>
                  </a:cubicBezTo>
                  <a:cubicBezTo>
                    <a:pt x="283951" y="30186"/>
                    <a:pt x="312319" y="17982"/>
                    <a:pt x="342578" y="13284"/>
                  </a:cubicBezTo>
                  <a:cubicBezTo>
                    <a:pt x="383158" y="7722"/>
                    <a:pt x="424278" y="7938"/>
                    <a:pt x="464858" y="2430"/>
                  </a:cubicBezTo>
                  <a:cubicBezTo>
                    <a:pt x="467397" y="2106"/>
                    <a:pt x="469775" y="1242"/>
                    <a:pt x="471828" y="0"/>
                  </a:cubicBezTo>
                  <a:cubicBezTo>
                    <a:pt x="487768" y="13068"/>
                    <a:pt x="502142" y="28404"/>
                    <a:pt x="514353" y="46331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7" name="Google Shape;2677;p27"/>
            <p:cNvSpPr/>
            <p:nvPr/>
          </p:nvSpPr>
          <p:spPr>
            <a:xfrm>
              <a:off x="5884876" y="9608378"/>
              <a:ext cx="351223" cy="107998"/>
            </a:xfrm>
            <a:custGeom>
              <a:rect b="b" l="l" r="r" t="t"/>
              <a:pathLst>
                <a:path extrusionOk="0" h="107998" w="351223">
                  <a:moveTo>
                    <a:pt x="355060" y="0"/>
                  </a:moveTo>
                  <a:cubicBezTo>
                    <a:pt x="329286" y="28943"/>
                    <a:pt x="303619" y="57995"/>
                    <a:pt x="277304" y="86344"/>
                  </a:cubicBezTo>
                  <a:cubicBezTo>
                    <a:pt x="272820" y="91582"/>
                    <a:pt x="268281" y="96766"/>
                    <a:pt x="263742" y="101950"/>
                  </a:cubicBezTo>
                  <a:cubicBezTo>
                    <a:pt x="255853" y="101248"/>
                    <a:pt x="246775" y="102814"/>
                    <a:pt x="239751" y="102814"/>
                  </a:cubicBezTo>
                  <a:cubicBezTo>
                    <a:pt x="206195" y="102922"/>
                    <a:pt x="167345" y="103354"/>
                    <a:pt x="133789" y="112210"/>
                  </a:cubicBezTo>
                  <a:cubicBezTo>
                    <a:pt x="108393" y="88451"/>
                    <a:pt x="80133" y="68039"/>
                    <a:pt x="47334" y="55079"/>
                  </a:cubicBezTo>
                  <a:cubicBezTo>
                    <a:pt x="31934" y="48113"/>
                    <a:pt x="16156" y="41525"/>
                    <a:pt x="0" y="35855"/>
                  </a:cubicBezTo>
                  <a:cubicBezTo>
                    <a:pt x="32637" y="33641"/>
                    <a:pt x="65274" y="28890"/>
                    <a:pt x="97802" y="26190"/>
                  </a:cubicBezTo>
                  <a:cubicBezTo>
                    <a:pt x="159239" y="20142"/>
                    <a:pt x="220947" y="16092"/>
                    <a:pt x="281951" y="6156"/>
                  </a:cubicBezTo>
                  <a:cubicBezTo>
                    <a:pt x="306213" y="2646"/>
                    <a:pt x="330690" y="1890"/>
                    <a:pt x="355060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8" name="Google Shape;2678;p27"/>
            <p:cNvSpPr/>
            <p:nvPr/>
          </p:nvSpPr>
          <p:spPr>
            <a:xfrm>
              <a:off x="6167041" y="7488968"/>
              <a:ext cx="1518366" cy="1895367"/>
            </a:xfrm>
            <a:custGeom>
              <a:rect b="b" l="l" r="r" t="t"/>
              <a:pathLst>
                <a:path extrusionOk="0" h="1895367" w="1518366">
                  <a:moveTo>
                    <a:pt x="299461" y="443170"/>
                  </a:moveTo>
                  <a:cubicBezTo>
                    <a:pt x="370678" y="445870"/>
                    <a:pt x="434979" y="367950"/>
                    <a:pt x="413798" y="298615"/>
                  </a:cubicBezTo>
                  <a:cubicBezTo>
                    <a:pt x="407746" y="281497"/>
                    <a:pt x="398668" y="247154"/>
                    <a:pt x="377162" y="245858"/>
                  </a:cubicBezTo>
                  <a:cubicBezTo>
                    <a:pt x="333557" y="182625"/>
                    <a:pt x="236565" y="197043"/>
                    <a:pt x="192851" y="252662"/>
                  </a:cubicBezTo>
                  <a:cubicBezTo>
                    <a:pt x="133629" y="328044"/>
                    <a:pt x="218085" y="433127"/>
                    <a:pt x="299461" y="443170"/>
                  </a:cubicBezTo>
                  <a:close/>
                  <a:moveTo>
                    <a:pt x="624316" y="1497881"/>
                  </a:moveTo>
                  <a:cubicBezTo>
                    <a:pt x="627774" y="1476227"/>
                    <a:pt x="622316" y="1454897"/>
                    <a:pt x="610591" y="1436646"/>
                  </a:cubicBezTo>
                  <a:cubicBezTo>
                    <a:pt x="608105" y="1432542"/>
                    <a:pt x="604593" y="1429410"/>
                    <a:pt x="599892" y="1428276"/>
                  </a:cubicBezTo>
                  <a:cubicBezTo>
                    <a:pt x="566499" y="1384968"/>
                    <a:pt x="505980" y="1362991"/>
                    <a:pt x="453351" y="1380865"/>
                  </a:cubicBezTo>
                  <a:cubicBezTo>
                    <a:pt x="417364" y="1394094"/>
                    <a:pt x="378459" y="1420284"/>
                    <a:pt x="372461" y="1460891"/>
                  </a:cubicBezTo>
                  <a:cubicBezTo>
                    <a:pt x="367328" y="1523260"/>
                    <a:pt x="402018" y="1601343"/>
                    <a:pt x="471236" y="1607877"/>
                  </a:cubicBezTo>
                  <a:cubicBezTo>
                    <a:pt x="538833" y="1617921"/>
                    <a:pt x="614157" y="1566297"/>
                    <a:pt x="624316" y="1497881"/>
                  </a:cubicBezTo>
                  <a:close/>
                  <a:moveTo>
                    <a:pt x="616913" y="1218057"/>
                  </a:moveTo>
                  <a:cubicBezTo>
                    <a:pt x="691751" y="1225779"/>
                    <a:pt x="766912" y="1135709"/>
                    <a:pt x="738112" y="1063944"/>
                  </a:cubicBezTo>
                  <a:cubicBezTo>
                    <a:pt x="725198" y="1031598"/>
                    <a:pt x="697046" y="1009027"/>
                    <a:pt x="666517" y="994069"/>
                  </a:cubicBezTo>
                  <a:cubicBezTo>
                    <a:pt x="653440" y="987103"/>
                    <a:pt x="638095" y="988291"/>
                    <a:pt x="623829" y="989317"/>
                  </a:cubicBezTo>
                  <a:cubicBezTo>
                    <a:pt x="619993" y="989587"/>
                    <a:pt x="616589" y="991315"/>
                    <a:pt x="614049" y="993907"/>
                  </a:cubicBezTo>
                  <a:cubicBezTo>
                    <a:pt x="572659" y="1005355"/>
                    <a:pt x="527162" y="1030032"/>
                    <a:pt x="512519" y="1072854"/>
                  </a:cubicBezTo>
                  <a:cubicBezTo>
                    <a:pt x="495174" y="1145807"/>
                    <a:pt x="541319" y="1212225"/>
                    <a:pt x="616913" y="1218057"/>
                  </a:cubicBezTo>
                  <a:close/>
                  <a:moveTo>
                    <a:pt x="749838" y="377346"/>
                  </a:moveTo>
                  <a:cubicBezTo>
                    <a:pt x="826999" y="387335"/>
                    <a:pt x="909131" y="278473"/>
                    <a:pt x="873468" y="207626"/>
                  </a:cubicBezTo>
                  <a:cubicBezTo>
                    <a:pt x="868875" y="197529"/>
                    <a:pt x="863202" y="183165"/>
                    <a:pt x="849801" y="184623"/>
                  </a:cubicBezTo>
                  <a:cubicBezTo>
                    <a:pt x="820623" y="151305"/>
                    <a:pt x="774910" y="131056"/>
                    <a:pt x="730710" y="142072"/>
                  </a:cubicBezTo>
                  <a:cubicBezTo>
                    <a:pt x="690508" y="147256"/>
                    <a:pt x="658466" y="174363"/>
                    <a:pt x="640202" y="209624"/>
                  </a:cubicBezTo>
                  <a:cubicBezTo>
                    <a:pt x="618102" y="243428"/>
                    <a:pt x="626369" y="287815"/>
                    <a:pt x="643228" y="322159"/>
                  </a:cubicBezTo>
                  <a:cubicBezTo>
                    <a:pt x="667705" y="354504"/>
                    <a:pt x="710447" y="372054"/>
                    <a:pt x="749838" y="377346"/>
                  </a:cubicBezTo>
                  <a:close/>
                  <a:moveTo>
                    <a:pt x="990291" y="1194514"/>
                  </a:moveTo>
                  <a:cubicBezTo>
                    <a:pt x="1072207" y="1210497"/>
                    <a:pt x="1144019" y="1125935"/>
                    <a:pt x="1128781" y="1047258"/>
                  </a:cubicBezTo>
                  <a:cubicBezTo>
                    <a:pt x="1123918" y="1032516"/>
                    <a:pt x="1123810" y="1006543"/>
                    <a:pt x="1103817" y="1005085"/>
                  </a:cubicBezTo>
                  <a:cubicBezTo>
                    <a:pt x="1038597" y="941258"/>
                    <a:pt x="932744" y="973171"/>
                    <a:pt x="904484" y="1057680"/>
                  </a:cubicBezTo>
                  <a:cubicBezTo>
                    <a:pt x="891138" y="1115675"/>
                    <a:pt x="930258" y="1183606"/>
                    <a:pt x="990291" y="1194514"/>
                  </a:cubicBezTo>
                  <a:close/>
                  <a:moveTo>
                    <a:pt x="1522800" y="611162"/>
                  </a:moveTo>
                  <a:cubicBezTo>
                    <a:pt x="1520854" y="627199"/>
                    <a:pt x="1517720" y="643129"/>
                    <a:pt x="1513019" y="658897"/>
                  </a:cubicBezTo>
                  <a:cubicBezTo>
                    <a:pt x="1490703" y="732552"/>
                    <a:pt x="1441640" y="795838"/>
                    <a:pt x="1399979" y="859935"/>
                  </a:cubicBezTo>
                  <a:cubicBezTo>
                    <a:pt x="1363182" y="913232"/>
                    <a:pt x="1314659" y="960266"/>
                    <a:pt x="1271432" y="1008649"/>
                  </a:cubicBezTo>
                  <a:cubicBezTo>
                    <a:pt x="1230095" y="1052388"/>
                    <a:pt x="1182923" y="1090080"/>
                    <a:pt x="1140939" y="1133225"/>
                  </a:cubicBezTo>
                  <a:cubicBezTo>
                    <a:pt x="1082798" y="1187818"/>
                    <a:pt x="1025845" y="1243815"/>
                    <a:pt x="966083" y="1296572"/>
                  </a:cubicBezTo>
                  <a:cubicBezTo>
                    <a:pt x="854394" y="1388532"/>
                    <a:pt x="743786" y="1481789"/>
                    <a:pt x="635285" y="1577475"/>
                  </a:cubicBezTo>
                  <a:cubicBezTo>
                    <a:pt x="595083" y="1611927"/>
                    <a:pt x="554125" y="1645514"/>
                    <a:pt x="514680" y="1680829"/>
                  </a:cubicBezTo>
                  <a:cubicBezTo>
                    <a:pt x="501171" y="1692763"/>
                    <a:pt x="487609" y="1704643"/>
                    <a:pt x="474208" y="1716739"/>
                  </a:cubicBezTo>
                  <a:cubicBezTo>
                    <a:pt x="473344" y="1717549"/>
                    <a:pt x="472587" y="1718359"/>
                    <a:pt x="471939" y="1719331"/>
                  </a:cubicBezTo>
                  <a:cubicBezTo>
                    <a:pt x="449623" y="1737528"/>
                    <a:pt x="426064" y="1754106"/>
                    <a:pt x="402343" y="1770522"/>
                  </a:cubicBezTo>
                  <a:cubicBezTo>
                    <a:pt x="370408" y="1792770"/>
                    <a:pt x="342689" y="1820471"/>
                    <a:pt x="311295" y="1843583"/>
                  </a:cubicBezTo>
                  <a:cubicBezTo>
                    <a:pt x="287195" y="1861132"/>
                    <a:pt x="263258" y="1878898"/>
                    <a:pt x="240942" y="1898608"/>
                  </a:cubicBezTo>
                  <a:cubicBezTo>
                    <a:pt x="237700" y="1890076"/>
                    <a:pt x="234187" y="1881598"/>
                    <a:pt x="230459" y="1873282"/>
                  </a:cubicBezTo>
                  <a:cubicBezTo>
                    <a:pt x="199605" y="1803785"/>
                    <a:pt x="144274" y="1762314"/>
                    <a:pt x="79595" y="1739040"/>
                  </a:cubicBezTo>
                  <a:cubicBezTo>
                    <a:pt x="80622" y="1738447"/>
                    <a:pt x="81594" y="1737852"/>
                    <a:pt x="82567" y="1737312"/>
                  </a:cubicBezTo>
                  <a:cubicBezTo>
                    <a:pt x="138709" y="1707181"/>
                    <a:pt x="162808" y="1628720"/>
                    <a:pt x="127794" y="1574289"/>
                  </a:cubicBezTo>
                  <a:cubicBezTo>
                    <a:pt x="102073" y="1535680"/>
                    <a:pt x="50200" y="1507654"/>
                    <a:pt x="4920" y="1523422"/>
                  </a:cubicBezTo>
                  <a:cubicBezTo>
                    <a:pt x="26858" y="1480493"/>
                    <a:pt x="48795" y="1437618"/>
                    <a:pt x="72625" y="1395714"/>
                  </a:cubicBezTo>
                  <a:cubicBezTo>
                    <a:pt x="84836" y="1405326"/>
                    <a:pt x="100290" y="1411320"/>
                    <a:pt x="114988" y="1415316"/>
                  </a:cubicBezTo>
                  <a:cubicBezTo>
                    <a:pt x="229000" y="1442100"/>
                    <a:pt x="374947" y="1327081"/>
                    <a:pt x="291896" y="1212333"/>
                  </a:cubicBezTo>
                  <a:cubicBezTo>
                    <a:pt x="275740" y="1190086"/>
                    <a:pt x="234187" y="1159738"/>
                    <a:pt x="201821" y="1161952"/>
                  </a:cubicBezTo>
                  <a:cubicBezTo>
                    <a:pt x="226569" y="1116053"/>
                    <a:pt x="251100" y="1069992"/>
                    <a:pt x="274875" y="1023553"/>
                  </a:cubicBezTo>
                  <a:cubicBezTo>
                    <a:pt x="283089" y="1026037"/>
                    <a:pt x="292166" y="1027171"/>
                    <a:pt x="298705" y="1028358"/>
                  </a:cubicBezTo>
                  <a:cubicBezTo>
                    <a:pt x="337501" y="1029978"/>
                    <a:pt x="378946" y="1015237"/>
                    <a:pt x="408394" y="989965"/>
                  </a:cubicBezTo>
                  <a:cubicBezTo>
                    <a:pt x="462105" y="936776"/>
                    <a:pt x="485393" y="844438"/>
                    <a:pt x="417040" y="792653"/>
                  </a:cubicBezTo>
                  <a:cubicBezTo>
                    <a:pt x="411204" y="787685"/>
                    <a:pt x="396939" y="778181"/>
                    <a:pt x="389158" y="782177"/>
                  </a:cubicBezTo>
                  <a:cubicBezTo>
                    <a:pt x="394237" y="769541"/>
                    <a:pt x="399371" y="756635"/>
                    <a:pt x="402072" y="743513"/>
                  </a:cubicBezTo>
                  <a:cubicBezTo>
                    <a:pt x="470588" y="752855"/>
                    <a:pt x="539752" y="758957"/>
                    <a:pt x="607943" y="768137"/>
                  </a:cubicBezTo>
                  <a:cubicBezTo>
                    <a:pt x="628909" y="771863"/>
                    <a:pt x="649982" y="775049"/>
                    <a:pt x="671056" y="778181"/>
                  </a:cubicBezTo>
                  <a:cubicBezTo>
                    <a:pt x="663977" y="789575"/>
                    <a:pt x="670083" y="806584"/>
                    <a:pt x="674406" y="818356"/>
                  </a:cubicBezTo>
                  <a:cubicBezTo>
                    <a:pt x="690184" y="860151"/>
                    <a:pt x="725468" y="892605"/>
                    <a:pt x="768750" y="904161"/>
                  </a:cubicBezTo>
                  <a:cubicBezTo>
                    <a:pt x="828350" y="917390"/>
                    <a:pt x="894109" y="878727"/>
                    <a:pt x="922099" y="826564"/>
                  </a:cubicBezTo>
                  <a:cubicBezTo>
                    <a:pt x="923234" y="823972"/>
                    <a:pt x="923720" y="821488"/>
                    <a:pt x="923612" y="819166"/>
                  </a:cubicBezTo>
                  <a:cubicBezTo>
                    <a:pt x="952953" y="823918"/>
                    <a:pt x="982348" y="828184"/>
                    <a:pt x="1012229" y="828292"/>
                  </a:cubicBezTo>
                  <a:cubicBezTo>
                    <a:pt x="1037895" y="829588"/>
                    <a:pt x="1063832" y="828346"/>
                    <a:pt x="1089120" y="823702"/>
                  </a:cubicBezTo>
                  <a:cubicBezTo>
                    <a:pt x="1103114" y="868737"/>
                    <a:pt x="1151529" y="898653"/>
                    <a:pt x="1197026" y="902703"/>
                  </a:cubicBezTo>
                  <a:cubicBezTo>
                    <a:pt x="1246684" y="905619"/>
                    <a:pt x="1300232" y="888663"/>
                    <a:pt x="1333679" y="850648"/>
                  </a:cubicBezTo>
                  <a:cubicBezTo>
                    <a:pt x="1382310" y="794435"/>
                    <a:pt x="1385822" y="710250"/>
                    <a:pt x="1310120" y="677149"/>
                  </a:cubicBezTo>
                  <a:cubicBezTo>
                    <a:pt x="1308769" y="676500"/>
                    <a:pt x="1305095" y="675313"/>
                    <a:pt x="1300826" y="674287"/>
                  </a:cubicBezTo>
                  <a:cubicBezTo>
                    <a:pt x="1330978" y="627415"/>
                    <a:pt x="1352537" y="574496"/>
                    <a:pt x="1361993" y="519849"/>
                  </a:cubicBezTo>
                  <a:cubicBezTo>
                    <a:pt x="1368910" y="463258"/>
                    <a:pt x="1371179" y="403643"/>
                    <a:pt x="1350970" y="349374"/>
                  </a:cubicBezTo>
                  <a:cubicBezTo>
                    <a:pt x="1328006" y="285061"/>
                    <a:pt x="1267757" y="229658"/>
                    <a:pt x="1201565" y="237326"/>
                  </a:cubicBezTo>
                  <a:cubicBezTo>
                    <a:pt x="1200701" y="237218"/>
                    <a:pt x="1199836" y="237110"/>
                    <a:pt x="1199080" y="236948"/>
                  </a:cubicBezTo>
                  <a:cubicBezTo>
                    <a:pt x="1168874" y="233600"/>
                    <a:pt x="1138615" y="231494"/>
                    <a:pt x="1108464" y="228470"/>
                  </a:cubicBezTo>
                  <a:cubicBezTo>
                    <a:pt x="1096468" y="226796"/>
                    <a:pt x="1084365" y="224096"/>
                    <a:pt x="1072261" y="221666"/>
                  </a:cubicBezTo>
                  <a:cubicBezTo>
                    <a:pt x="1106086" y="206978"/>
                    <a:pt x="1142181" y="197853"/>
                    <a:pt x="1176817" y="185379"/>
                  </a:cubicBezTo>
                  <a:cubicBezTo>
                    <a:pt x="1186381" y="182139"/>
                    <a:pt x="1196324" y="180087"/>
                    <a:pt x="1205780" y="176523"/>
                  </a:cubicBezTo>
                  <a:cubicBezTo>
                    <a:pt x="1211129" y="174309"/>
                    <a:pt x="1209346" y="165993"/>
                    <a:pt x="1203781" y="165669"/>
                  </a:cubicBezTo>
                  <a:cubicBezTo>
                    <a:pt x="1182329" y="164697"/>
                    <a:pt x="1161364" y="170421"/>
                    <a:pt x="1140668" y="175281"/>
                  </a:cubicBezTo>
                  <a:cubicBezTo>
                    <a:pt x="1095712" y="185541"/>
                    <a:pt x="1049404" y="194991"/>
                    <a:pt x="1010986" y="221990"/>
                  </a:cubicBezTo>
                  <a:cubicBezTo>
                    <a:pt x="923126" y="272695"/>
                    <a:pt x="886761" y="376158"/>
                    <a:pt x="880871" y="472762"/>
                  </a:cubicBezTo>
                  <a:cubicBezTo>
                    <a:pt x="880709" y="473950"/>
                    <a:pt x="880601" y="475138"/>
                    <a:pt x="880439" y="476272"/>
                  </a:cubicBezTo>
                  <a:cubicBezTo>
                    <a:pt x="875684" y="474058"/>
                    <a:pt x="870604" y="472276"/>
                    <a:pt x="865687" y="470710"/>
                  </a:cubicBezTo>
                  <a:cubicBezTo>
                    <a:pt x="821974" y="455104"/>
                    <a:pt x="767183" y="468604"/>
                    <a:pt x="740922" y="508077"/>
                  </a:cubicBezTo>
                  <a:cubicBezTo>
                    <a:pt x="722982" y="533727"/>
                    <a:pt x="706016" y="562130"/>
                    <a:pt x="707529" y="594584"/>
                  </a:cubicBezTo>
                  <a:cubicBezTo>
                    <a:pt x="709960" y="665809"/>
                    <a:pt x="782853" y="728016"/>
                    <a:pt x="852503" y="728988"/>
                  </a:cubicBezTo>
                  <a:cubicBezTo>
                    <a:pt x="873522" y="729528"/>
                    <a:pt x="895190" y="726234"/>
                    <a:pt x="913670" y="715650"/>
                  </a:cubicBezTo>
                  <a:cubicBezTo>
                    <a:pt x="923072" y="710088"/>
                    <a:pt x="937499" y="699180"/>
                    <a:pt x="940795" y="687786"/>
                  </a:cubicBezTo>
                  <a:cubicBezTo>
                    <a:pt x="962463" y="724128"/>
                    <a:pt x="987643" y="758093"/>
                    <a:pt x="1023144" y="782447"/>
                  </a:cubicBezTo>
                  <a:cubicBezTo>
                    <a:pt x="1029303" y="786875"/>
                    <a:pt x="1035680" y="791195"/>
                    <a:pt x="1042272" y="795191"/>
                  </a:cubicBezTo>
                  <a:cubicBezTo>
                    <a:pt x="982780" y="797242"/>
                    <a:pt x="924477" y="784175"/>
                    <a:pt x="865687" y="776723"/>
                  </a:cubicBezTo>
                  <a:cubicBezTo>
                    <a:pt x="789823" y="767975"/>
                    <a:pt x="715742" y="748913"/>
                    <a:pt x="639932" y="739463"/>
                  </a:cubicBezTo>
                  <a:cubicBezTo>
                    <a:pt x="613347" y="735198"/>
                    <a:pt x="586546" y="731634"/>
                    <a:pt x="559691" y="728394"/>
                  </a:cubicBezTo>
                  <a:cubicBezTo>
                    <a:pt x="561528" y="719754"/>
                    <a:pt x="561906" y="710250"/>
                    <a:pt x="562717" y="703500"/>
                  </a:cubicBezTo>
                  <a:cubicBezTo>
                    <a:pt x="563581" y="678390"/>
                    <a:pt x="554557" y="654361"/>
                    <a:pt x="541967" y="633085"/>
                  </a:cubicBezTo>
                  <a:cubicBezTo>
                    <a:pt x="499983" y="547497"/>
                    <a:pt x="371111" y="538749"/>
                    <a:pt x="311835" y="610352"/>
                  </a:cubicBezTo>
                  <a:cubicBezTo>
                    <a:pt x="304054" y="618074"/>
                    <a:pt x="276226" y="659599"/>
                    <a:pt x="269742" y="684924"/>
                  </a:cubicBezTo>
                  <a:cubicBezTo>
                    <a:pt x="253856" y="680928"/>
                    <a:pt x="237970" y="676393"/>
                    <a:pt x="222300" y="671317"/>
                  </a:cubicBezTo>
                  <a:cubicBezTo>
                    <a:pt x="169508" y="653011"/>
                    <a:pt x="117149" y="632923"/>
                    <a:pt x="78839" y="590048"/>
                  </a:cubicBezTo>
                  <a:cubicBezTo>
                    <a:pt x="10161" y="506727"/>
                    <a:pt x="-7670" y="392627"/>
                    <a:pt x="2758" y="286627"/>
                  </a:cubicBezTo>
                  <a:cubicBezTo>
                    <a:pt x="40960" y="288571"/>
                    <a:pt x="93806" y="255362"/>
                    <a:pt x="113907" y="229766"/>
                  </a:cubicBezTo>
                  <a:cubicBezTo>
                    <a:pt x="135953" y="199689"/>
                    <a:pt x="145355" y="161187"/>
                    <a:pt x="138276" y="124414"/>
                  </a:cubicBezTo>
                  <a:cubicBezTo>
                    <a:pt x="134170" y="106702"/>
                    <a:pt x="129145" y="86021"/>
                    <a:pt x="115690" y="72899"/>
                  </a:cubicBezTo>
                  <a:cubicBezTo>
                    <a:pt x="146598" y="45035"/>
                    <a:pt x="182747" y="23112"/>
                    <a:pt x="221922" y="8208"/>
                  </a:cubicBezTo>
                  <a:cubicBezTo>
                    <a:pt x="237970" y="2322"/>
                    <a:pt x="254234" y="54"/>
                    <a:pt x="271633" y="162"/>
                  </a:cubicBezTo>
                  <a:cubicBezTo>
                    <a:pt x="273254" y="-54"/>
                    <a:pt x="275146" y="108"/>
                    <a:pt x="276929" y="0"/>
                  </a:cubicBezTo>
                  <a:cubicBezTo>
                    <a:pt x="293355" y="5454"/>
                    <a:pt x="310916" y="6966"/>
                    <a:pt x="327937" y="9936"/>
                  </a:cubicBezTo>
                  <a:cubicBezTo>
                    <a:pt x="364140" y="14202"/>
                    <a:pt x="400343" y="18468"/>
                    <a:pt x="436492" y="23112"/>
                  </a:cubicBezTo>
                  <a:cubicBezTo>
                    <a:pt x="435087" y="36665"/>
                    <a:pt x="443138" y="50057"/>
                    <a:pt x="449893" y="61343"/>
                  </a:cubicBezTo>
                  <a:cubicBezTo>
                    <a:pt x="474208" y="97738"/>
                    <a:pt x="513761" y="126088"/>
                    <a:pt x="558610" y="127600"/>
                  </a:cubicBezTo>
                  <a:cubicBezTo>
                    <a:pt x="609564" y="130246"/>
                    <a:pt x="665166" y="103246"/>
                    <a:pt x="683591" y="53675"/>
                  </a:cubicBezTo>
                  <a:cubicBezTo>
                    <a:pt x="684132" y="51515"/>
                    <a:pt x="684186" y="49463"/>
                    <a:pt x="683862" y="47519"/>
                  </a:cubicBezTo>
                  <a:cubicBezTo>
                    <a:pt x="725522" y="51569"/>
                    <a:pt x="767075" y="56969"/>
                    <a:pt x="808195" y="65933"/>
                  </a:cubicBezTo>
                  <a:cubicBezTo>
                    <a:pt x="904862" y="82997"/>
                    <a:pt x="1002935" y="89152"/>
                    <a:pt x="1100034" y="103462"/>
                  </a:cubicBezTo>
                  <a:cubicBezTo>
                    <a:pt x="1190650" y="117772"/>
                    <a:pt x="1280293" y="139750"/>
                    <a:pt x="1371719" y="148551"/>
                  </a:cubicBezTo>
                  <a:cubicBezTo>
                    <a:pt x="1373070" y="149361"/>
                    <a:pt x="1374313" y="150063"/>
                    <a:pt x="1375286" y="150657"/>
                  </a:cubicBezTo>
                  <a:cubicBezTo>
                    <a:pt x="1401006" y="165129"/>
                    <a:pt x="1420675" y="187161"/>
                    <a:pt x="1436669" y="211622"/>
                  </a:cubicBezTo>
                  <a:cubicBezTo>
                    <a:pt x="1456716" y="241538"/>
                    <a:pt x="1476438" y="272425"/>
                    <a:pt x="1488920" y="306499"/>
                  </a:cubicBezTo>
                  <a:cubicBezTo>
                    <a:pt x="1492757" y="317461"/>
                    <a:pt x="1496053" y="328368"/>
                    <a:pt x="1498970" y="339330"/>
                  </a:cubicBezTo>
                  <a:cubicBezTo>
                    <a:pt x="1487731" y="342894"/>
                    <a:pt x="1478329" y="351156"/>
                    <a:pt x="1469954" y="359526"/>
                  </a:cubicBezTo>
                  <a:cubicBezTo>
                    <a:pt x="1458391" y="370650"/>
                    <a:pt x="1447260" y="382584"/>
                    <a:pt x="1437641" y="395435"/>
                  </a:cubicBezTo>
                  <a:cubicBezTo>
                    <a:pt x="1418189" y="425351"/>
                    <a:pt x="1421809" y="466282"/>
                    <a:pt x="1429266" y="499761"/>
                  </a:cubicBezTo>
                  <a:cubicBezTo>
                    <a:pt x="1439316" y="550197"/>
                    <a:pt x="1475844" y="591614"/>
                    <a:pt x="1522800" y="61116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9" name="Google Shape;2679;p27"/>
            <p:cNvSpPr/>
            <p:nvPr/>
          </p:nvSpPr>
          <p:spPr>
            <a:xfrm>
              <a:off x="5581257" y="9657303"/>
              <a:ext cx="470099" cy="367193"/>
            </a:xfrm>
            <a:custGeom>
              <a:rect b="b" l="l" r="r" t="t"/>
              <a:pathLst>
                <a:path extrusionOk="0" h="367193" w="470099">
                  <a:moveTo>
                    <a:pt x="470369" y="150817"/>
                  </a:moveTo>
                  <a:cubicBezTo>
                    <a:pt x="471936" y="150979"/>
                    <a:pt x="473503" y="151087"/>
                    <a:pt x="475124" y="151141"/>
                  </a:cubicBezTo>
                  <a:cubicBezTo>
                    <a:pt x="413309" y="210594"/>
                    <a:pt x="360788" y="279929"/>
                    <a:pt x="303133" y="343756"/>
                  </a:cubicBezTo>
                  <a:cubicBezTo>
                    <a:pt x="295838" y="352234"/>
                    <a:pt x="288652" y="360712"/>
                    <a:pt x="281519" y="369244"/>
                  </a:cubicBezTo>
                  <a:cubicBezTo>
                    <a:pt x="284059" y="352072"/>
                    <a:pt x="283843" y="334522"/>
                    <a:pt x="280493" y="317459"/>
                  </a:cubicBezTo>
                  <a:cubicBezTo>
                    <a:pt x="277305" y="298991"/>
                    <a:pt x="252016" y="238080"/>
                    <a:pt x="228133" y="247800"/>
                  </a:cubicBezTo>
                  <a:cubicBezTo>
                    <a:pt x="163670" y="201954"/>
                    <a:pt x="76134" y="186457"/>
                    <a:pt x="0" y="208812"/>
                  </a:cubicBezTo>
                  <a:cubicBezTo>
                    <a:pt x="57276" y="150439"/>
                    <a:pt x="113526" y="91148"/>
                    <a:pt x="171829" y="33693"/>
                  </a:cubicBezTo>
                  <a:cubicBezTo>
                    <a:pt x="178962" y="26187"/>
                    <a:pt x="187661" y="19654"/>
                    <a:pt x="193011" y="10690"/>
                  </a:cubicBezTo>
                  <a:cubicBezTo>
                    <a:pt x="195010" y="6910"/>
                    <a:pt x="195604" y="3346"/>
                    <a:pt x="195010" y="160"/>
                  </a:cubicBezTo>
                  <a:cubicBezTo>
                    <a:pt x="212625" y="-758"/>
                    <a:pt x="230186" y="2428"/>
                    <a:pt x="247478" y="5830"/>
                  </a:cubicBezTo>
                  <a:cubicBezTo>
                    <a:pt x="294487" y="16792"/>
                    <a:pt x="339876" y="34287"/>
                    <a:pt x="380996" y="60153"/>
                  </a:cubicBezTo>
                  <a:cubicBezTo>
                    <a:pt x="408446" y="78621"/>
                    <a:pt x="430330" y="103514"/>
                    <a:pt x="452646" y="127544"/>
                  </a:cubicBezTo>
                  <a:cubicBezTo>
                    <a:pt x="458752" y="135050"/>
                    <a:pt x="464858" y="142717"/>
                    <a:pt x="470369" y="150817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0" name="Google Shape;2680;p27"/>
            <p:cNvSpPr/>
            <p:nvPr/>
          </p:nvSpPr>
          <p:spPr>
            <a:xfrm>
              <a:off x="5504628" y="9881402"/>
              <a:ext cx="324206" cy="253795"/>
            </a:xfrm>
            <a:custGeom>
              <a:rect b="b" l="l" r="r" t="t"/>
              <a:pathLst>
                <a:path extrusionOk="0" h="253795" w="324206">
                  <a:moveTo>
                    <a:pt x="243379" y="205731"/>
                  </a:moveTo>
                  <a:cubicBezTo>
                    <a:pt x="279366" y="178839"/>
                    <a:pt x="307302" y="134128"/>
                    <a:pt x="302115" y="87959"/>
                  </a:cubicBezTo>
                  <a:cubicBezTo>
                    <a:pt x="300007" y="60312"/>
                    <a:pt x="282014" y="35688"/>
                    <a:pt x="254024" y="30126"/>
                  </a:cubicBezTo>
                  <a:cubicBezTo>
                    <a:pt x="244514" y="27750"/>
                    <a:pt x="233005" y="22188"/>
                    <a:pt x="223927" y="28236"/>
                  </a:cubicBezTo>
                  <a:cubicBezTo>
                    <a:pt x="29079" y="-30299"/>
                    <a:pt x="-67102" y="209565"/>
                    <a:pt x="168650" y="225225"/>
                  </a:cubicBezTo>
                  <a:cubicBezTo>
                    <a:pt x="194586" y="225657"/>
                    <a:pt x="221657" y="220581"/>
                    <a:pt x="243379" y="205731"/>
                  </a:cubicBezTo>
                  <a:close/>
                  <a:moveTo>
                    <a:pt x="324053" y="98489"/>
                  </a:moveTo>
                  <a:cubicBezTo>
                    <a:pt x="337723" y="168742"/>
                    <a:pt x="286120" y="249578"/>
                    <a:pt x="213390" y="258704"/>
                  </a:cubicBezTo>
                  <a:cubicBezTo>
                    <a:pt x="140282" y="261566"/>
                    <a:pt x="51611" y="243584"/>
                    <a:pt x="10329" y="177274"/>
                  </a:cubicBezTo>
                  <a:cubicBezTo>
                    <a:pt x="-10096" y="132832"/>
                    <a:pt x="1359" y="78671"/>
                    <a:pt x="30754" y="40980"/>
                  </a:cubicBezTo>
                  <a:cubicBezTo>
                    <a:pt x="50476" y="20784"/>
                    <a:pt x="79223" y="12792"/>
                    <a:pt x="105970" y="6312"/>
                  </a:cubicBezTo>
                  <a:cubicBezTo>
                    <a:pt x="170271" y="-8645"/>
                    <a:pt x="236787" y="4152"/>
                    <a:pt x="295793" y="32340"/>
                  </a:cubicBezTo>
                  <a:cubicBezTo>
                    <a:pt x="293199" y="37902"/>
                    <a:pt x="294226" y="44436"/>
                    <a:pt x="297792" y="49296"/>
                  </a:cubicBezTo>
                  <a:cubicBezTo>
                    <a:pt x="309247" y="63983"/>
                    <a:pt x="320324" y="79859"/>
                    <a:pt x="324053" y="9848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1" name="Google Shape;2681;p27"/>
            <p:cNvSpPr/>
            <p:nvPr/>
          </p:nvSpPr>
          <p:spPr>
            <a:xfrm>
              <a:off x="6824964" y="7653106"/>
              <a:ext cx="189120" cy="178196"/>
            </a:xfrm>
            <a:custGeom>
              <a:rect b="b" l="l" r="r" t="t"/>
              <a:pathLst>
                <a:path extrusionOk="0" h="178196" w="189120">
                  <a:moveTo>
                    <a:pt x="183287" y="53478"/>
                  </a:moveTo>
                  <a:cubicBezTo>
                    <a:pt x="188637" y="63252"/>
                    <a:pt x="191014" y="74267"/>
                    <a:pt x="190744" y="85391"/>
                  </a:cubicBezTo>
                  <a:cubicBezTo>
                    <a:pt x="188745" y="125026"/>
                    <a:pt x="145463" y="179026"/>
                    <a:pt x="103857" y="180808"/>
                  </a:cubicBezTo>
                  <a:cubicBezTo>
                    <a:pt x="71490" y="179890"/>
                    <a:pt x="38853" y="165796"/>
                    <a:pt x="14970" y="144142"/>
                  </a:cubicBezTo>
                  <a:cubicBezTo>
                    <a:pt x="3245" y="125998"/>
                    <a:pt x="-916" y="102239"/>
                    <a:pt x="165" y="80477"/>
                  </a:cubicBezTo>
                  <a:cubicBezTo>
                    <a:pt x="11134" y="44298"/>
                    <a:pt x="38421" y="10548"/>
                    <a:pt x="77272" y="3853"/>
                  </a:cubicBezTo>
                  <a:cubicBezTo>
                    <a:pt x="112880" y="-7109"/>
                    <a:pt x="150488" y="6444"/>
                    <a:pt x="178316" y="30312"/>
                  </a:cubicBezTo>
                  <a:cubicBezTo>
                    <a:pt x="174534" y="38196"/>
                    <a:pt x="179613" y="46404"/>
                    <a:pt x="183287" y="53478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2" name="Google Shape;2682;p27"/>
            <p:cNvSpPr/>
            <p:nvPr/>
          </p:nvSpPr>
          <p:spPr>
            <a:xfrm>
              <a:off x="6457425" y="8082209"/>
              <a:ext cx="237751" cy="129597"/>
            </a:xfrm>
            <a:custGeom>
              <a:rect b="b" l="l" r="r" t="t"/>
              <a:pathLst>
                <a:path extrusionOk="0" h="129597" w="237751">
                  <a:moveTo>
                    <a:pt x="236833" y="89200"/>
                  </a:moveTo>
                  <a:cubicBezTo>
                    <a:pt x="240507" y="103185"/>
                    <a:pt x="238616" y="117441"/>
                    <a:pt x="235320" y="131265"/>
                  </a:cubicBezTo>
                  <a:cubicBezTo>
                    <a:pt x="156430" y="122301"/>
                    <a:pt x="77161" y="114471"/>
                    <a:pt x="0" y="96759"/>
                  </a:cubicBezTo>
                  <a:cubicBezTo>
                    <a:pt x="8537" y="80452"/>
                    <a:pt x="17561" y="64360"/>
                    <a:pt x="28908" y="49834"/>
                  </a:cubicBezTo>
                  <a:cubicBezTo>
                    <a:pt x="90886" y="-29922"/>
                    <a:pt x="210842" y="-11887"/>
                    <a:pt x="236833" y="8920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3" name="Google Shape;2683;p27"/>
            <p:cNvSpPr/>
            <p:nvPr/>
          </p:nvSpPr>
          <p:spPr>
            <a:xfrm>
              <a:off x="6707234" y="8508524"/>
              <a:ext cx="167506" cy="161997"/>
            </a:xfrm>
            <a:custGeom>
              <a:rect b="b" l="l" r="r" t="t"/>
              <a:pathLst>
                <a:path extrusionOk="0" h="161997" w="167506">
                  <a:moveTo>
                    <a:pt x="107412" y="2916"/>
                  </a:moveTo>
                  <a:cubicBezTo>
                    <a:pt x="140643" y="16578"/>
                    <a:pt x="173928" y="45953"/>
                    <a:pt x="170903" y="84886"/>
                  </a:cubicBezTo>
                  <a:cubicBezTo>
                    <a:pt x="164580" y="123442"/>
                    <a:pt x="128594" y="163239"/>
                    <a:pt x="88230" y="166047"/>
                  </a:cubicBezTo>
                  <a:cubicBezTo>
                    <a:pt x="27387" y="165885"/>
                    <a:pt x="-10275" y="118528"/>
                    <a:pt x="2477" y="59399"/>
                  </a:cubicBezTo>
                  <a:cubicBezTo>
                    <a:pt x="15392" y="28889"/>
                    <a:pt x="47812" y="11286"/>
                    <a:pt x="77423" y="0"/>
                  </a:cubicBezTo>
                  <a:cubicBezTo>
                    <a:pt x="86609" y="4320"/>
                    <a:pt x="97632" y="702"/>
                    <a:pt x="107412" y="2916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4" name="Google Shape;2684;p27"/>
            <p:cNvSpPr/>
            <p:nvPr/>
          </p:nvSpPr>
          <p:spPr>
            <a:xfrm>
              <a:off x="7617469" y="7841258"/>
              <a:ext cx="70244" cy="221396"/>
            </a:xfrm>
            <a:custGeom>
              <a:rect b="b" l="l" r="r" t="t"/>
              <a:pathLst>
                <a:path extrusionOk="0" h="221396" w="70244">
                  <a:moveTo>
                    <a:pt x="66591" y="92770"/>
                  </a:moveTo>
                  <a:cubicBezTo>
                    <a:pt x="70967" y="135970"/>
                    <a:pt x="76209" y="179925"/>
                    <a:pt x="74966" y="223448"/>
                  </a:cubicBezTo>
                  <a:cubicBezTo>
                    <a:pt x="60647" y="214646"/>
                    <a:pt x="46166" y="205736"/>
                    <a:pt x="34548" y="193101"/>
                  </a:cubicBezTo>
                  <a:cubicBezTo>
                    <a:pt x="5478" y="158163"/>
                    <a:pt x="-5870" y="108160"/>
                    <a:pt x="2884" y="63503"/>
                  </a:cubicBezTo>
                  <a:cubicBezTo>
                    <a:pt x="8720" y="47951"/>
                    <a:pt x="19527" y="34883"/>
                    <a:pt x="29469" y="21816"/>
                  </a:cubicBezTo>
                  <a:cubicBezTo>
                    <a:pt x="36277" y="14256"/>
                    <a:pt x="42707" y="5616"/>
                    <a:pt x="51515" y="0"/>
                  </a:cubicBezTo>
                  <a:cubicBezTo>
                    <a:pt x="58648" y="30023"/>
                    <a:pt x="63024" y="60587"/>
                    <a:pt x="66591" y="9277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5" name="Google Shape;2685;p27"/>
            <p:cNvSpPr/>
            <p:nvPr/>
          </p:nvSpPr>
          <p:spPr>
            <a:xfrm>
              <a:off x="6256741" y="8664366"/>
              <a:ext cx="194523" cy="205196"/>
            </a:xfrm>
            <a:custGeom>
              <a:rect b="b" l="l" r="r" t="t"/>
              <a:pathLst>
                <a:path extrusionOk="0" h="205196" w="194523">
                  <a:moveTo>
                    <a:pt x="172532" y="38825"/>
                  </a:moveTo>
                  <a:cubicBezTo>
                    <a:pt x="209059" y="80189"/>
                    <a:pt x="203602" y="132460"/>
                    <a:pt x="164319" y="169665"/>
                  </a:cubicBezTo>
                  <a:cubicBezTo>
                    <a:pt x="126116" y="208922"/>
                    <a:pt x="47010" y="226688"/>
                    <a:pt x="756" y="191967"/>
                  </a:cubicBezTo>
                  <a:cubicBezTo>
                    <a:pt x="540" y="191589"/>
                    <a:pt x="270" y="191265"/>
                    <a:pt x="0" y="190941"/>
                  </a:cubicBezTo>
                  <a:cubicBezTo>
                    <a:pt x="3728" y="184731"/>
                    <a:pt x="7457" y="178467"/>
                    <a:pt x="11347" y="172311"/>
                  </a:cubicBezTo>
                  <a:cubicBezTo>
                    <a:pt x="42201" y="114694"/>
                    <a:pt x="73649" y="57455"/>
                    <a:pt x="104773" y="0"/>
                  </a:cubicBezTo>
                  <a:cubicBezTo>
                    <a:pt x="131141" y="1350"/>
                    <a:pt x="154917" y="19818"/>
                    <a:pt x="172532" y="38825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6" name="Google Shape;2686;p27"/>
            <p:cNvSpPr/>
            <p:nvPr/>
          </p:nvSpPr>
          <p:spPr>
            <a:xfrm>
              <a:off x="6173852" y="7571478"/>
              <a:ext cx="102665" cy="167397"/>
            </a:xfrm>
            <a:custGeom>
              <a:rect b="b" l="l" r="r" t="t"/>
              <a:pathLst>
                <a:path extrusionOk="0" h="167397" w="102665">
                  <a:moveTo>
                    <a:pt x="98667" y="0"/>
                  </a:moveTo>
                  <a:cubicBezTo>
                    <a:pt x="121091" y="56753"/>
                    <a:pt x="101747" y="131326"/>
                    <a:pt x="42795" y="157353"/>
                  </a:cubicBezTo>
                  <a:cubicBezTo>
                    <a:pt x="29395" y="164481"/>
                    <a:pt x="14968" y="169071"/>
                    <a:pt x="0" y="170853"/>
                  </a:cubicBezTo>
                  <a:cubicBezTo>
                    <a:pt x="378" y="168585"/>
                    <a:pt x="702" y="166371"/>
                    <a:pt x="1081" y="164103"/>
                  </a:cubicBezTo>
                  <a:cubicBezTo>
                    <a:pt x="9240" y="117448"/>
                    <a:pt x="34474" y="77165"/>
                    <a:pt x="63653" y="40769"/>
                  </a:cubicBezTo>
                  <a:cubicBezTo>
                    <a:pt x="74243" y="26082"/>
                    <a:pt x="85969" y="12474"/>
                    <a:pt x="98667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7" name="Google Shape;2687;p27"/>
            <p:cNvSpPr/>
            <p:nvPr/>
          </p:nvSpPr>
          <p:spPr>
            <a:xfrm>
              <a:off x="6622716" y="7514833"/>
              <a:ext cx="194523" cy="64798"/>
            </a:xfrm>
            <a:custGeom>
              <a:rect b="b" l="l" r="r" t="t"/>
              <a:pathLst>
                <a:path extrusionOk="0" h="64798" w="194523">
                  <a:moveTo>
                    <a:pt x="197063" y="19170"/>
                  </a:moveTo>
                  <a:cubicBezTo>
                    <a:pt x="173234" y="59723"/>
                    <a:pt x="125090" y="78785"/>
                    <a:pt x="79160" y="66041"/>
                  </a:cubicBezTo>
                  <a:cubicBezTo>
                    <a:pt x="44200" y="56483"/>
                    <a:pt x="19074" y="29375"/>
                    <a:pt x="0" y="0"/>
                  </a:cubicBezTo>
                  <a:cubicBezTo>
                    <a:pt x="12914" y="1728"/>
                    <a:pt x="25828" y="3510"/>
                    <a:pt x="38689" y="5346"/>
                  </a:cubicBezTo>
                  <a:cubicBezTo>
                    <a:pt x="91318" y="11556"/>
                    <a:pt x="144272" y="14688"/>
                    <a:pt x="197063" y="1917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8" name="Google Shape;2688;p27"/>
            <p:cNvSpPr/>
            <p:nvPr/>
          </p:nvSpPr>
          <p:spPr>
            <a:xfrm>
              <a:off x="7078379" y="7858591"/>
              <a:ext cx="59437" cy="183596"/>
            </a:xfrm>
            <a:custGeom>
              <a:rect b="b" l="l" r="r" t="t"/>
              <a:pathLst>
                <a:path extrusionOk="0" h="183596" w="59437">
                  <a:moveTo>
                    <a:pt x="21893" y="0"/>
                  </a:moveTo>
                  <a:cubicBezTo>
                    <a:pt x="67011" y="31697"/>
                    <a:pt x="73442" y="103084"/>
                    <a:pt x="45884" y="149037"/>
                  </a:cubicBezTo>
                  <a:cubicBezTo>
                    <a:pt x="36104" y="163725"/>
                    <a:pt x="23730" y="176901"/>
                    <a:pt x="8708" y="186459"/>
                  </a:cubicBezTo>
                  <a:cubicBezTo>
                    <a:pt x="7195" y="187107"/>
                    <a:pt x="5736" y="187863"/>
                    <a:pt x="4440" y="188727"/>
                  </a:cubicBezTo>
                  <a:cubicBezTo>
                    <a:pt x="-4152" y="149793"/>
                    <a:pt x="1630" y="111994"/>
                    <a:pt x="5899" y="71333"/>
                  </a:cubicBezTo>
                  <a:cubicBezTo>
                    <a:pt x="8924" y="49355"/>
                    <a:pt x="13734" y="24732"/>
                    <a:pt x="20812" y="2970"/>
                  </a:cubicBezTo>
                  <a:cubicBezTo>
                    <a:pt x="21190" y="1944"/>
                    <a:pt x="21515" y="972"/>
                    <a:pt x="21893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9" name="Google Shape;2689;p27"/>
            <p:cNvSpPr/>
            <p:nvPr/>
          </p:nvSpPr>
          <p:spPr>
            <a:xfrm>
              <a:off x="7399857" y="7985500"/>
              <a:ext cx="97261" cy="167397"/>
            </a:xfrm>
            <a:custGeom>
              <a:rect b="b" l="l" r="r" t="t"/>
              <a:pathLst>
                <a:path extrusionOk="0" h="167397" w="97261">
                  <a:moveTo>
                    <a:pt x="98216" y="260"/>
                  </a:moveTo>
                  <a:cubicBezTo>
                    <a:pt x="97136" y="10034"/>
                    <a:pt x="95731" y="19699"/>
                    <a:pt x="94110" y="29149"/>
                  </a:cubicBezTo>
                  <a:cubicBezTo>
                    <a:pt x="82817" y="78936"/>
                    <a:pt x="62662" y="128076"/>
                    <a:pt x="32943" y="170411"/>
                  </a:cubicBezTo>
                  <a:cubicBezTo>
                    <a:pt x="32402" y="169439"/>
                    <a:pt x="31754" y="168467"/>
                    <a:pt x="30944" y="167549"/>
                  </a:cubicBezTo>
                  <a:cubicBezTo>
                    <a:pt x="17543" y="154913"/>
                    <a:pt x="9006" y="137957"/>
                    <a:pt x="3656" y="120570"/>
                  </a:cubicBezTo>
                  <a:cubicBezTo>
                    <a:pt x="-14391" y="61063"/>
                    <a:pt x="37103" y="-4654"/>
                    <a:pt x="98216" y="26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0" name="Google Shape;2690;p27"/>
            <p:cNvSpPr/>
            <p:nvPr/>
          </p:nvSpPr>
          <p:spPr>
            <a:xfrm>
              <a:off x="7288528" y="8173676"/>
              <a:ext cx="216137" cy="183596"/>
            </a:xfrm>
            <a:custGeom>
              <a:rect b="b" l="l" r="r" t="t"/>
              <a:pathLst>
                <a:path extrusionOk="0" h="183596" w="216137">
                  <a:moveTo>
                    <a:pt x="186635" y="8532"/>
                  </a:moveTo>
                  <a:cubicBezTo>
                    <a:pt x="236671" y="45683"/>
                    <a:pt x="224837" y="107782"/>
                    <a:pt x="185608" y="148227"/>
                  </a:cubicBezTo>
                  <a:cubicBezTo>
                    <a:pt x="139193" y="191913"/>
                    <a:pt x="56466" y="201363"/>
                    <a:pt x="11293" y="151089"/>
                  </a:cubicBezTo>
                  <a:cubicBezTo>
                    <a:pt x="6430" y="145042"/>
                    <a:pt x="3134" y="138022"/>
                    <a:pt x="0" y="131002"/>
                  </a:cubicBezTo>
                  <a:cubicBezTo>
                    <a:pt x="4809" y="129490"/>
                    <a:pt x="9564" y="127816"/>
                    <a:pt x="14265" y="126034"/>
                  </a:cubicBezTo>
                  <a:cubicBezTo>
                    <a:pt x="20155" y="124846"/>
                    <a:pt x="25991" y="123442"/>
                    <a:pt x="31826" y="122092"/>
                  </a:cubicBezTo>
                  <a:cubicBezTo>
                    <a:pt x="37500" y="121066"/>
                    <a:pt x="42093" y="116800"/>
                    <a:pt x="43930" y="111562"/>
                  </a:cubicBezTo>
                  <a:cubicBezTo>
                    <a:pt x="82997" y="89584"/>
                    <a:pt x="120443" y="63341"/>
                    <a:pt x="150216" y="29754"/>
                  </a:cubicBezTo>
                  <a:cubicBezTo>
                    <a:pt x="157997" y="20196"/>
                    <a:pt x="165399" y="10260"/>
                    <a:pt x="172424" y="0"/>
                  </a:cubicBezTo>
                  <a:cubicBezTo>
                    <a:pt x="177341" y="2484"/>
                    <a:pt x="182096" y="5346"/>
                    <a:pt x="186635" y="853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1" name="Google Shape;2691;p27"/>
            <p:cNvSpPr/>
            <p:nvPr/>
          </p:nvSpPr>
          <p:spPr>
            <a:xfrm>
              <a:off x="6851822" y="8269308"/>
              <a:ext cx="205330" cy="91798"/>
            </a:xfrm>
            <a:custGeom>
              <a:rect b="b" l="l" r="r" t="t"/>
              <a:pathLst>
                <a:path extrusionOk="0" h="91798" w="205330">
                  <a:moveTo>
                    <a:pt x="163616" y="28133"/>
                  </a:moveTo>
                  <a:cubicBezTo>
                    <a:pt x="177989" y="29429"/>
                    <a:pt x="192254" y="31373"/>
                    <a:pt x="206520" y="33587"/>
                  </a:cubicBezTo>
                  <a:cubicBezTo>
                    <a:pt x="187878" y="65501"/>
                    <a:pt x="153836" y="86453"/>
                    <a:pt x="118119" y="94066"/>
                  </a:cubicBezTo>
                  <a:cubicBezTo>
                    <a:pt x="83969" y="98926"/>
                    <a:pt x="49279" y="79487"/>
                    <a:pt x="27179" y="54485"/>
                  </a:cubicBezTo>
                  <a:cubicBezTo>
                    <a:pt x="27125" y="54431"/>
                    <a:pt x="27125" y="54431"/>
                    <a:pt x="27071" y="54377"/>
                  </a:cubicBezTo>
                  <a:cubicBezTo>
                    <a:pt x="15670" y="39635"/>
                    <a:pt x="4161" y="23328"/>
                    <a:pt x="540" y="4644"/>
                  </a:cubicBezTo>
                  <a:cubicBezTo>
                    <a:pt x="270" y="3132"/>
                    <a:pt x="162" y="1566"/>
                    <a:pt x="0" y="0"/>
                  </a:cubicBezTo>
                  <a:cubicBezTo>
                    <a:pt x="17237" y="2592"/>
                    <a:pt x="34474" y="5238"/>
                    <a:pt x="51657" y="8262"/>
                  </a:cubicBezTo>
                  <a:cubicBezTo>
                    <a:pt x="88724" y="16254"/>
                    <a:pt x="125900" y="23922"/>
                    <a:pt x="163616" y="2813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2" name="Google Shape;2692;p27"/>
            <p:cNvSpPr/>
            <p:nvPr/>
          </p:nvSpPr>
          <p:spPr>
            <a:xfrm>
              <a:off x="6068539" y="9023980"/>
              <a:ext cx="205330" cy="188996"/>
            </a:xfrm>
            <a:custGeom>
              <a:rect b="b" l="l" r="r" t="t"/>
              <a:pathLst>
                <a:path extrusionOk="0" h="188996" w="205330">
                  <a:moveTo>
                    <a:pt x="199333" y="51697"/>
                  </a:moveTo>
                  <a:cubicBezTo>
                    <a:pt x="215327" y="77508"/>
                    <a:pt x="213436" y="111042"/>
                    <a:pt x="200197" y="137825"/>
                  </a:cubicBezTo>
                  <a:cubicBezTo>
                    <a:pt x="190255" y="156617"/>
                    <a:pt x="172316" y="169955"/>
                    <a:pt x="153674" y="179404"/>
                  </a:cubicBezTo>
                  <a:cubicBezTo>
                    <a:pt x="146703" y="182374"/>
                    <a:pt x="137896" y="183778"/>
                    <a:pt x="134113" y="191068"/>
                  </a:cubicBezTo>
                  <a:cubicBezTo>
                    <a:pt x="90616" y="180970"/>
                    <a:pt x="44632" y="177514"/>
                    <a:pt x="216" y="177947"/>
                  </a:cubicBezTo>
                  <a:cubicBezTo>
                    <a:pt x="162" y="177947"/>
                    <a:pt x="108" y="177947"/>
                    <a:pt x="0" y="177947"/>
                  </a:cubicBezTo>
                  <a:cubicBezTo>
                    <a:pt x="18642" y="143495"/>
                    <a:pt x="38797" y="109908"/>
                    <a:pt x="58087" y="75834"/>
                  </a:cubicBezTo>
                  <a:cubicBezTo>
                    <a:pt x="70947" y="51859"/>
                    <a:pt x="83429" y="27613"/>
                    <a:pt x="95803" y="3421"/>
                  </a:cubicBezTo>
                  <a:cubicBezTo>
                    <a:pt x="134221" y="-10186"/>
                    <a:pt x="178746" y="19027"/>
                    <a:pt x="199333" y="5169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3" name="Google Shape;2693;p27"/>
            <p:cNvSpPr/>
            <p:nvPr/>
          </p:nvSpPr>
          <p:spPr>
            <a:xfrm>
              <a:off x="7106972" y="7759661"/>
              <a:ext cx="389047" cy="507591"/>
            </a:xfrm>
            <a:custGeom>
              <a:rect b="b" l="l" r="r" t="t"/>
              <a:pathLst>
                <a:path extrusionOk="0" h="507591" w="389047">
                  <a:moveTo>
                    <a:pt x="335770" y="23871"/>
                  </a:moveTo>
                  <a:cubicBezTo>
                    <a:pt x="385968" y="70527"/>
                    <a:pt x="397315" y="139969"/>
                    <a:pt x="392884" y="206334"/>
                  </a:cubicBezTo>
                  <a:cubicBezTo>
                    <a:pt x="360625" y="198990"/>
                    <a:pt x="324152" y="211626"/>
                    <a:pt x="300485" y="234144"/>
                  </a:cubicBezTo>
                  <a:cubicBezTo>
                    <a:pt x="247315" y="279881"/>
                    <a:pt x="250557" y="368925"/>
                    <a:pt x="299891" y="416229"/>
                  </a:cubicBezTo>
                  <a:cubicBezTo>
                    <a:pt x="302268" y="418443"/>
                    <a:pt x="304808" y="419685"/>
                    <a:pt x="307347" y="420225"/>
                  </a:cubicBezTo>
                  <a:cubicBezTo>
                    <a:pt x="301080" y="427622"/>
                    <a:pt x="294487" y="434696"/>
                    <a:pt x="287517" y="441500"/>
                  </a:cubicBezTo>
                  <a:cubicBezTo>
                    <a:pt x="255691" y="468608"/>
                    <a:pt x="220460" y="493771"/>
                    <a:pt x="181555" y="509053"/>
                  </a:cubicBezTo>
                  <a:cubicBezTo>
                    <a:pt x="176422" y="510025"/>
                    <a:pt x="171613" y="510565"/>
                    <a:pt x="167615" y="510079"/>
                  </a:cubicBezTo>
                  <a:cubicBezTo>
                    <a:pt x="107961" y="509269"/>
                    <a:pt x="53170" y="444686"/>
                    <a:pt x="27449" y="395385"/>
                  </a:cubicBezTo>
                  <a:cubicBezTo>
                    <a:pt x="18804" y="379833"/>
                    <a:pt x="8970" y="363796"/>
                    <a:pt x="0" y="347164"/>
                  </a:cubicBezTo>
                  <a:cubicBezTo>
                    <a:pt x="44956" y="354130"/>
                    <a:pt x="89643" y="363040"/>
                    <a:pt x="134654" y="369627"/>
                  </a:cubicBezTo>
                  <a:cubicBezTo>
                    <a:pt x="152269" y="372705"/>
                    <a:pt x="182636" y="364768"/>
                    <a:pt x="173450" y="341386"/>
                  </a:cubicBezTo>
                  <a:cubicBezTo>
                    <a:pt x="170424" y="334690"/>
                    <a:pt x="163292" y="331828"/>
                    <a:pt x="157942" y="327292"/>
                  </a:cubicBezTo>
                  <a:cubicBezTo>
                    <a:pt x="139895" y="312388"/>
                    <a:pt x="124657" y="293327"/>
                    <a:pt x="118281" y="270593"/>
                  </a:cubicBezTo>
                  <a:cubicBezTo>
                    <a:pt x="119902" y="267029"/>
                    <a:pt x="120172" y="262655"/>
                    <a:pt x="118281" y="257795"/>
                  </a:cubicBezTo>
                  <a:cubicBezTo>
                    <a:pt x="114769" y="246780"/>
                    <a:pt x="112446" y="235386"/>
                    <a:pt x="111203" y="223938"/>
                  </a:cubicBezTo>
                  <a:cubicBezTo>
                    <a:pt x="118281" y="225774"/>
                    <a:pt x="126116" y="226044"/>
                    <a:pt x="132871" y="226530"/>
                  </a:cubicBezTo>
                  <a:cubicBezTo>
                    <a:pt x="248072" y="233496"/>
                    <a:pt x="312319" y="99956"/>
                    <a:pt x="216191" y="25923"/>
                  </a:cubicBezTo>
                  <a:cubicBezTo>
                    <a:pt x="215057" y="24951"/>
                    <a:pt x="213382" y="24033"/>
                    <a:pt x="211436" y="23277"/>
                  </a:cubicBezTo>
                  <a:cubicBezTo>
                    <a:pt x="250017" y="-2048"/>
                    <a:pt x="291407" y="-13226"/>
                    <a:pt x="335770" y="23871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4" name="Google Shape;2694;p27"/>
            <p:cNvSpPr/>
            <p:nvPr/>
          </p:nvSpPr>
          <p:spPr>
            <a:xfrm>
              <a:off x="7104865" y="7732245"/>
              <a:ext cx="221540" cy="361793"/>
            </a:xfrm>
            <a:custGeom>
              <a:rect b="b" l="l" r="r" t="t"/>
              <a:pathLst>
                <a:path extrusionOk="0" h="361793" w="221540">
                  <a:moveTo>
                    <a:pt x="225810" y="5496"/>
                  </a:moveTo>
                  <a:cubicBezTo>
                    <a:pt x="223919" y="6414"/>
                    <a:pt x="221973" y="7386"/>
                    <a:pt x="220082" y="8466"/>
                  </a:cubicBezTo>
                  <a:cubicBezTo>
                    <a:pt x="162644" y="38490"/>
                    <a:pt x="112824" y="86009"/>
                    <a:pt x="93426" y="149134"/>
                  </a:cubicBezTo>
                  <a:cubicBezTo>
                    <a:pt x="77864" y="196113"/>
                    <a:pt x="70893" y="251084"/>
                    <a:pt x="90021" y="298009"/>
                  </a:cubicBezTo>
                  <a:cubicBezTo>
                    <a:pt x="91696" y="301789"/>
                    <a:pt x="94182" y="304381"/>
                    <a:pt x="96992" y="305947"/>
                  </a:cubicBezTo>
                  <a:cubicBezTo>
                    <a:pt x="100990" y="326629"/>
                    <a:pt x="109852" y="346176"/>
                    <a:pt x="124333" y="361998"/>
                  </a:cubicBezTo>
                  <a:cubicBezTo>
                    <a:pt x="83159" y="354924"/>
                    <a:pt x="41877" y="345636"/>
                    <a:pt x="324" y="340885"/>
                  </a:cubicBezTo>
                  <a:cubicBezTo>
                    <a:pt x="10158" y="335053"/>
                    <a:pt x="18858" y="325495"/>
                    <a:pt x="26639" y="318475"/>
                  </a:cubicBezTo>
                  <a:cubicBezTo>
                    <a:pt x="70083" y="274844"/>
                    <a:pt x="80511" y="198165"/>
                    <a:pt x="42201" y="148108"/>
                  </a:cubicBezTo>
                  <a:cubicBezTo>
                    <a:pt x="31448" y="133798"/>
                    <a:pt x="17777" y="118624"/>
                    <a:pt x="0" y="114250"/>
                  </a:cubicBezTo>
                  <a:cubicBezTo>
                    <a:pt x="11131" y="87197"/>
                    <a:pt x="26693" y="61871"/>
                    <a:pt x="46091" y="38868"/>
                  </a:cubicBezTo>
                  <a:cubicBezTo>
                    <a:pt x="61167" y="23424"/>
                    <a:pt x="77431" y="11436"/>
                    <a:pt x="95209" y="42"/>
                  </a:cubicBezTo>
                  <a:cubicBezTo>
                    <a:pt x="101152" y="150"/>
                    <a:pt x="107312" y="-282"/>
                    <a:pt x="112121" y="366"/>
                  </a:cubicBezTo>
                  <a:cubicBezTo>
                    <a:pt x="150053" y="3282"/>
                    <a:pt x="187824" y="4956"/>
                    <a:pt x="225810" y="5496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5" name="Google Shape;2695;p27"/>
            <p:cNvSpPr/>
            <p:nvPr/>
          </p:nvSpPr>
          <p:spPr>
            <a:xfrm>
              <a:off x="5932805" y="9222770"/>
              <a:ext cx="329609" cy="113398"/>
            </a:xfrm>
            <a:custGeom>
              <a:rect b="b" l="l" r="r" t="t"/>
              <a:pathLst>
                <a:path extrusionOk="0" h="113398" w="329609">
                  <a:moveTo>
                    <a:pt x="333824" y="47195"/>
                  </a:moveTo>
                  <a:cubicBezTo>
                    <a:pt x="324044" y="48113"/>
                    <a:pt x="314318" y="48815"/>
                    <a:pt x="304538" y="49625"/>
                  </a:cubicBezTo>
                  <a:cubicBezTo>
                    <a:pt x="282222" y="51731"/>
                    <a:pt x="259635" y="52811"/>
                    <a:pt x="237535" y="57023"/>
                  </a:cubicBezTo>
                  <a:cubicBezTo>
                    <a:pt x="206519" y="63017"/>
                    <a:pt x="177395" y="75815"/>
                    <a:pt x="146487" y="82403"/>
                  </a:cubicBezTo>
                  <a:cubicBezTo>
                    <a:pt x="105097" y="91312"/>
                    <a:pt x="62031" y="92770"/>
                    <a:pt x="21614" y="106054"/>
                  </a:cubicBezTo>
                  <a:cubicBezTo>
                    <a:pt x="14319" y="108214"/>
                    <a:pt x="7078" y="110968"/>
                    <a:pt x="0" y="113938"/>
                  </a:cubicBezTo>
                  <a:cubicBezTo>
                    <a:pt x="14211" y="90934"/>
                    <a:pt x="28638" y="68093"/>
                    <a:pt x="43822" y="45791"/>
                  </a:cubicBezTo>
                  <a:cubicBezTo>
                    <a:pt x="54737" y="30564"/>
                    <a:pt x="65165" y="14202"/>
                    <a:pt x="82727" y="5724"/>
                  </a:cubicBezTo>
                  <a:cubicBezTo>
                    <a:pt x="88184" y="3888"/>
                    <a:pt x="93534" y="1944"/>
                    <a:pt x="98883" y="0"/>
                  </a:cubicBezTo>
                  <a:cubicBezTo>
                    <a:pt x="100072" y="1458"/>
                    <a:pt x="101531" y="2754"/>
                    <a:pt x="103260" y="3726"/>
                  </a:cubicBezTo>
                  <a:cubicBezTo>
                    <a:pt x="111149" y="8424"/>
                    <a:pt x="118497" y="5778"/>
                    <a:pt x="123739" y="324"/>
                  </a:cubicBezTo>
                  <a:cubicBezTo>
                    <a:pt x="135410" y="1782"/>
                    <a:pt x="147460" y="1890"/>
                    <a:pt x="158699" y="3348"/>
                  </a:cubicBezTo>
                  <a:cubicBezTo>
                    <a:pt x="218083" y="7182"/>
                    <a:pt x="280925" y="18900"/>
                    <a:pt x="333824" y="4719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6" name="Google Shape;2696;p27"/>
            <p:cNvSpPr/>
            <p:nvPr/>
          </p:nvSpPr>
          <p:spPr>
            <a:xfrm>
              <a:off x="5734012" y="9436174"/>
              <a:ext cx="648412" cy="194396"/>
            </a:xfrm>
            <a:custGeom>
              <a:rect b="b" l="l" r="r" t="t"/>
              <a:pathLst>
                <a:path extrusionOk="0" h="194396" w="648412">
                  <a:moveTo>
                    <a:pt x="650790" y="108"/>
                  </a:moveTo>
                  <a:cubicBezTo>
                    <a:pt x="651060" y="54"/>
                    <a:pt x="651331" y="54"/>
                    <a:pt x="651655" y="0"/>
                  </a:cubicBezTo>
                  <a:cubicBezTo>
                    <a:pt x="651547" y="1620"/>
                    <a:pt x="651277" y="3240"/>
                    <a:pt x="650844" y="4806"/>
                  </a:cubicBezTo>
                  <a:cubicBezTo>
                    <a:pt x="650682" y="5508"/>
                    <a:pt x="650466" y="6156"/>
                    <a:pt x="650304" y="6804"/>
                  </a:cubicBezTo>
                  <a:cubicBezTo>
                    <a:pt x="650088" y="7614"/>
                    <a:pt x="649764" y="8316"/>
                    <a:pt x="649331" y="8964"/>
                  </a:cubicBezTo>
                  <a:cubicBezTo>
                    <a:pt x="649277" y="9126"/>
                    <a:pt x="649169" y="9234"/>
                    <a:pt x="649061" y="9396"/>
                  </a:cubicBezTo>
                  <a:cubicBezTo>
                    <a:pt x="648953" y="9612"/>
                    <a:pt x="648791" y="9774"/>
                    <a:pt x="648683" y="9936"/>
                  </a:cubicBezTo>
                  <a:cubicBezTo>
                    <a:pt x="648575" y="10152"/>
                    <a:pt x="648359" y="10368"/>
                    <a:pt x="648143" y="10584"/>
                  </a:cubicBezTo>
                  <a:cubicBezTo>
                    <a:pt x="647872" y="10908"/>
                    <a:pt x="647548" y="11178"/>
                    <a:pt x="647170" y="11448"/>
                  </a:cubicBezTo>
                  <a:cubicBezTo>
                    <a:pt x="645981" y="12474"/>
                    <a:pt x="644522" y="13122"/>
                    <a:pt x="643009" y="13392"/>
                  </a:cubicBezTo>
                  <a:cubicBezTo>
                    <a:pt x="643820" y="13500"/>
                    <a:pt x="644630" y="13608"/>
                    <a:pt x="645441" y="13608"/>
                  </a:cubicBezTo>
                  <a:cubicBezTo>
                    <a:pt x="645495" y="13608"/>
                    <a:pt x="645603" y="13608"/>
                    <a:pt x="645657" y="13608"/>
                  </a:cubicBezTo>
                  <a:cubicBezTo>
                    <a:pt x="636795" y="27864"/>
                    <a:pt x="625070" y="40823"/>
                    <a:pt x="615290" y="53783"/>
                  </a:cubicBezTo>
                  <a:cubicBezTo>
                    <a:pt x="588813" y="80459"/>
                    <a:pt x="563309" y="108106"/>
                    <a:pt x="538128" y="136132"/>
                  </a:cubicBezTo>
                  <a:cubicBezTo>
                    <a:pt x="527430" y="134836"/>
                    <a:pt x="513543" y="139048"/>
                    <a:pt x="503979" y="139264"/>
                  </a:cubicBezTo>
                  <a:cubicBezTo>
                    <a:pt x="451673" y="142558"/>
                    <a:pt x="400287" y="152547"/>
                    <a:pt x="348522" y="159999"/>
                  </a:cubicBezTo>
                  <a:cubicBezTo>
                    <a:pt x="341227" y="161025"/>
                    <a:pt x="156970" y="180357"/>
                    <a:pt x="113905" y="196881"/>
                  </a:cubicBezTo>
                  <a:lnTo>
                    <a:pt x="113850" y="196881"/>
                  </a:lnTo>
                  <a:cubicBezTo>
                    <a:pt x="76567" y="187647"/>
                    <a:pt x="38202" y="184623"/>
                    <a:pt x="0" y="192777"/>
                  </a:cubicBezTo>
                  <a:cubicBezTo>
                    <a:pt x="28044" y="154005"/>
                    <a:pt x="55709" y="114964"/>
                    <a:pt x="83429" y="75977"/>
                  </a:cubicBezTo>
                  <a:cubicBezTo>
                    <a:pt x="126062" y="69605"/>
                    <a:pt x="167669" y="55295"/>
                    <a:pt x="210734" y="49787"/>
                  </a:cubicBezTo>
                  <a:cubicBezTo>
                    <a:pt x="268065" y="41579"/>
                    <a:pt x="324855" y="27324"/>
                    <a:pt x="382726" y="22842"/>
                  </a:cubicBezTo>
                  <a:cubicBezTo>
                    <a:pt x="424332" y="20088"/>
                    <a:pt x="465776" y="16902"/>
                    <a:pt x="506897" y="10098"/>
                  </a:cubicBezTo>
                  <a:cubicBezTo>
                    <a:pt x="554501" y="6966"/>
                    <a:pt x="602700" y="3510"/>
                    <a:pt x="650790" y="10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7" name="Google Shape;2697;p27"/>
            <p:cNvSpPr/>
            <p:nvPr/>
          </p:nvSpPr>
          <p:spPr>
            <a:xfrm>
              <a:off x="6043521" y="9742908"/>
              <a:ext cx="70244" cy="37799"/>
            </a:xfrm>
            <a:custGeom>
              <a:rect b="b" l="l" r="r" t="t"/>
              <a:pathLst>
                <a:path extrusionOk="0" h="37799" w="70244">
                  <a:moveTo>
                    <a:pt x="74676" y="522"/>
                  </a:moveTo>
                  <a:cubicBezTo>
                    <a:pt x="69758" y="5597"/>
                    <a:pt x="64733" y="10619"/>
                    <a:pt x="59600" y="15533"/>
                  </a:cubicBezTo>
                  <a:cubicBezTo>
                    <a:pt x="50468" y="24227"/>
                    <a:pt x="41174" y="32813"/>
                    <a:pt x="32421" y="41885"/>
                  </a:cubicBezTo>
                  <a:cubicBezTo>
                    <a:pt x="29070" y="37133"/>
                    <a:pt x="25828" y="32759"/>
                    <a:pt x="23019" y="28925"/>
                  </a:cubicBezTo>
                  <a:cubicBezTo>
                    <a:pt x="15562" y="20123"/>
                    <a:pt x="7889" y="11375"/>
                    <a:pt x="0" y="2843"/>
                  </a:cubicBezTo>
                  <a:cubicBezTo>
                    <a:pt x="11239" y="1763"/>
                    <a:pt x="22532" y="-73"/>
                    <a:pt x="33717" y="36"/>
                  </a:cubicBezTo>
                  <a:cubicBezTo>
                    <a:pt x="47388" y="-126"/>
                    <a:pt x="61059" y="305"/>
                    <a:pt x="74676" y="52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8" name="Google Shape;2698;p27"/>
          <p:cNvGrpSpPr/>
          <p:nvPr/>
        </p:nvGrpSpPr>
        <p:grpSpPr>
          <a:xfrm rot="702059">
            <a:off x="8370652" y="952294"/>
            <a:ext cx="863473" cy="867401"/>
            <a:chOff x="16741480" y="1903081"/>
            <a:chExt cx="1726981" cy="1734907"/>
          </a:xfrm>
        </p:grpSpPr>
        <p:sp>
          <p:nvSpPr>
            <p:cNvPr id="2699" name="Google Shape;2699;p27"/>
            <p:cNvSpPr/>
            <p:nvPr/>
          </p:nvSpPr>
          <p:spPr>
            <a:xfrm>
              <a:off x="16741480" y="1927751"/>
              <a:ext cx="1483931" cy="1674151"/>
            </a:xfrm>
            <a:custGeom>
              <a:rect b="b" l="l" r="r" t="t"/>
              <a:pathLst>
                <a:path extrusionOk="0" h="1674151" w="1483931">
                  <a:moveTo>
                    <a:pt x="1448680" y="831568"/>
                  </a:moveTo>
                  <a:cubicBezTo>
                    <a:pt x="1458966" y="826774"/>
                    <a:pt x="1470574" y="823753"/>
                    <a:pt x="1479575" y="816702"/>
                  </a:cubicBezTo>
                  <a:cubicBezTo>
                    <a:pt x="1488680" y="807810"/>
                    <a:pt x="1483397" y="793500"/>
                    <a:pt x="1473284" y="788012"/>
                  </a:cubicBezTo>
                  <a:cubicBezTo>
                    <a:pt x="1441660" y="769256"/>
                    <a:pt x="1402007" y="771791"/>
                    <a:pt x="1369791" y="753800"/>
                  </a:cubicBezTo>
                  <a:cubicBezTo>
                    <a:pt x="1262788" y="698226"/>
                    <a:pt x="1177645" y="610976"/>
                    <a:pt x="1093440" y="526226"/>
                  </a:cubicBezTo>
                  <a:cubicBezTo>
                    <a:pt x="1058757" y="495626"/>
                    <a:pt x="1032518" y="457871"/>
                    <a:pt x="1005863" y="420463"/>
                  </a:cubicBezTo>
                  <a:cubicBezTo>
                    <a:pt x="961658" y="365132"/>
                    <a:pt x="920685" y="306988"/>
                    <a:pt x="889199" y="243392"/>
                  </a:cubicBezTo>
                  <a:cubicBezTo>
                    <a:pt x="852327" y="166179"/>
                    <a:pt x="820598" y="85146"/>
                    <a:pt x="784872" y="7204"/>
                  </a:cubicBezTo>
                  <a:cubicBezTo>
                    <a:pt x="781188" y="327"/>
                    <a:pt x="771458" y="-2070"/>
                    <a:pt x="764890" y="1959"/>
                  </a:cubicBezTo>
                  <a:cubicBezTo>
                    <a:pt x="755055" y="7517"/>
                    <a:pt x="757244" y="19257"/>
                    <a:pt x="761831" y="27593"/>
                  </a:cubicBezTo>
                  <a:cubicBezTo>
                    <a:pt x="748000" y="90148"/>
                    <a:pt x="727600" y="153258"/>
                    <a:pt x="697574" y="210152"/>
                  </a:cubicBezTo>
                  <a:cubicBezTo>
                    <a:pt x="678530" y="243496"/>
                    <a:pt x="655767" y="274513"/>
                    <a:pt x="631092" y="303897"/>
                  </a:cubicBezTo>
                  <a:cubicBezTo>
                    <a:pt x="589320" y="354226"/>
                    <a:pt x="546957" y="404242"/>
                    <a:pt x="498512" y="448319"/>
                  </a:cubicBezTo>
                  <a:cubicBezTo>
                    <a:pt x="448607" y="493854"/>
                    <a:pt x="400753" y="540849"/>
                    <a:pt x="346886" y="582355"/>
                  </a:cubicBezTo>
                  <a:cubicBezTo>
                    <a:pt x="277590" y="637825"/>
                    <a:pt x="202316" y="684993"/>
                    <a:pt x="125409" y="729139"/>
                  </a:cubicBezTo>
                  <a:cubicBezTo>
                    <a:pt x="99727" y="743657"/>
                    <a:pt x="73384" y="757064"/>
                    <a:pt x="46382" y="769013"/>
                  </a:cubicBezTo>
                  <a:cubicBezTo>
                    <a:pt x="35226" y="773875"/>
                    <a:pt x="24036" y="778634"/>
                    <a:pt x="12672" y="782976"/>
                  </a:cubicBezTo>
                  <a:cubicBezTo>
                    <a:pt x="7494" y="784434"/>
                    <a:pt x="3115" y="787908"/>
                    <a:pt x="1169" y="792979"/>
                  </a:cubicBezTo>
                  <a:cubicBezTo>
                    <a:pt x="-2341" y="800724"/>
                    <a:pt x="2420" y="810415"/>
                    <a:pt x="10587" y="812499"/>
                  </a:cubicBezTo>
                  <a:cubicBezTo>
                    <a:pt x="47007" y="818265"/>
                    <a:pt x="84609" y="811770"/>
                    <a:pt x="120926" y="819689"/>
                  </a:cubicBezTo>
                  <a:cubicBezTo>
                    <a:pt x="162941" y="828720"/>
                    <a:pt x="202872" y="845426"/>
                    <a:pt x="241274" y="864460"/>
                  </a:cubicBezTo>
                  <a:cubicBezTo>
                    <a:pt x="312377" y="900444"/>
                    <a:pt x="380388" y="942923"/>
                    <a:pt x="437278" y="999191"/>
                  </a:cubicBezTo>
                  <a:cubicBezTo>
                    <a:pt x="483742" y="1041392"/>
                    <a:pt x="529580" y="1084948"/>
                    <a:pt x="563047" y="1138542"/>
                  </a:cubicBezTo>
                  <a:cubicBezTo>
                    <a:pt x="615002" y="1216032"/>
                    <a:pt x="674881" y="1288243"/>
                    <a:pt x="716097" y="1372506"/>
                  </a:cubicBezTo>
                  <a:cubicBezTo>
                    <a:pt x="745393" y="1428219"/>
                    <a:pt x="775454" y="1482611"/>
                    <a:pt x="799399" y="1541311"/>
                  </a:cubicBezTo>
                  <a:cubicBezTo>
                    <a:pt x="812813" y="1574169"/>
                    <a:pt x="823969" y="1607895"/>
                    <a:pt x="836584" y="1640996"/>
                  </a:cubicBezTo>
                  <a:cubicBezTo>
                    <a:pt x="840789" y="1650478"/>
                    <a:pt x="842527" y="1661627"/>
                    <a:pt x="849547" y="1669547"/>
                  </a:cubicBezTo>
                  <a:cubicBezTo>
                    <a:pt x="855281" y="1675625"/>
                    <a:pt x="865220" y="1676111"/>
                    <a:pt x="871753" y="1671075"/>
                  </a:cubicBezTo>
                  <a:cubicBezTo>
                    <a:pt x="883256" y="1659682"/>
                    <a:pt x="881727" y="1641413"/>
                    <a:pt x="886315" y="1626651"/>
                  </a:cubicBezTo>
                  <a:cubicBezTo>
                    <a:pt x="897887" y="1575801"/>
                    <a:pt x="908834" y="1524674"/>
                    <a:pt x="924647" y="1474935"/>
                  </a:cubicBezTo>
                  <a:cubicBezTo>
                    <a:pt x="937887" y="1430893"/>
                    <a:pt x="951754" y="1387060"/>
                    <a:pt x="967775" y="1343990"/>
                  </a:cubicBezTo>
                  <a:cubicBezTo>
                    <a:pt x="992866" y="1277927"/>
                    <a:pt x="1012188" y="1209433"/>
                    <a:pt x="1043222" y="1145766"/>
                  </a:cubicBezTo>
                  <a:cubicBezTo>
                    <a:pt x="1102371" y="1025068"/>
                    <a:pt x="1242632" y="935768"/>
                    <a:pt x="1357698" y="871685"/>
                  </a:cubicBezTo>
                  <a:cubicBezTo>
                    <a:pt x="1387168" y="857166"/>
                    <a:pt x="1418341" y="844419"/>
                    <a:pt x="1448680" y="8315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0" name="Google Shape;2700;p27"/>
            <p:cNvSpPr/>
            <p:nvPr/>
          </p:nvSpPr>
          <p:spPr>
            <a:xfrm>
              <a:off x="18072283" y="1903081"/>
              <a:ext cx="396178" cy="486268"/>
            </a:xfrm>
            <a:custGeom>
              <a:rect b="b" l="l" r="r" t="t"/>
              <a:pathLst>
                <a:path extrusionOk="0" h="486268" w="396178">
                  <a:moveTo>
                    <a:pt x="328093" y="134859"/>
                  </a:moveTo>
                  <a:cubicBezTo>
                    <a:pt x="289970" y="108079"/>
                    <a:pt x="255600" y="73798"/>
                    <a:pt x="234540" y="31909"/>
                  </a:cubicBezTo>
                  <a:cubicBezTo>
                    <a:pt x="232420" y="27498"/>
                    <a:pt x="229049" y="17842"/>
                    <a:pt x="222932" y="15966"/>
                  </a:cubicBezTo>
                  <a:cubicBezTo>
                    <a:pt x="223732" y="11694"/>
                    <a:pt x="224913" y="7040"/>
                    <a:pt x="223210" y="2802"/>
                  </a:cubicBezTo>
                  <a:cubicBezTo>
                    <a:pt x="222307" y="58"/>
                    <a:pt x="218345" y="-1192"/>
                    <a:pt x="216503" y="1483"/>
                  </a:cubicBezTo>
                  <a:cubicBezTo>
                    <a:pt x="208649" y="14230"/>
                    <a:pt x="202081" y="28331"/>
                    <a:pt x="194470" y="41461"/>
                  </a:cubicBezTo>
                  <a:cubicBezTo>
                    <a:pt x="178414" y="71158"/>
                    <a:pt x="157528" y="97729"/>
                    <a:pt x="135217" y="123293"/>
                  </a:cubicBezTo>
                  <a:cubicBezTo>
                    <a:pt x="101333" y="164139"/>
                    <a:pt x="57927" y="195295"/>
                    <a:pt x="9656" y="216969"/>
                  </a:cubicBezTo>
                  <a:cubicBezTo>
                    <a:pt x="3401" y="220025"/>
                    <a:pt x="-700" y="226625"/>
                    <a:pt x="99" y="233676"/>
                  </a:cubicBezTo>
                  <a:cubicBezTo>
                    <a:pt x="864" y="244269"/>
                    <a:pt x="11741" y="248889"/>
                    <a:pt x="20047" y="252953"/>
                  </a:cubicBezTo>
                  <a:cubicBezTo>
                    <a:pt x="32072" y="258788"/>
                    <a:pt x="42254" y="263546"/>
                    <a:pt x="54557" y="269764"/>
                  </a:cubicBezTo>
                  <a:cubicBezTo>
                    <a:pt x="54487" y="269729"/>
                    <a:pt x="54348" y="269659"/>
                    <a:pt x="54209" y="269590"/>
                  </a:cubicBezTo>
                  <a:cubicBezTo>
                    <a:pt x="53757" y="269382"/>
                    <a:pt x="53340" y="269173"/>
                    <a:pt x="52888" y="268930"/>
                  </a:cubicBezTo>
                  <a:cubicBezTo>
                    <a:pt x="53514" y="269208"/>
                    <a:pt x="54105" y="269520"/>
                    <a:pt x="54695" y="269833"/>
                  </a:cubicBezTo>
                  <a:cubicBezTo>
                    <a:pt x="55217" y="270111"/>
                    <a:pt x="55773" y="270354"/>
                    <a:pt x="56294" y="270632"/>
                  </a:cubicBezTo>
                  <a:cubicBezTo>
                    <a:pt x="55321" y="270180"/>
                    <a:pt x="55147" y="270111"/>
                    <a:pt x="54974" y="270007"/>
                  </a:cubicBezTo>
                  <a:cubicBezTo>
                    <a:pt x="54869" y="269937"/>
                    <a:pt x="54730" y="269903"/>
                    <a:pt x="54626" y="269833"/>
                  </a:cubicBezTo>
                  <a:cubicBezTo>
                    <a:pt x="129344" y="308526"/>
                    <a:pt x="194540" y="378062"/>
                    <a:pt x="220847" y="458783"/>
                  </a:cubicBezTo>
                  <a:cubicBezTo>
                    <a:pt x="225122" y="468890"/>
                    <a:pt x="226130" y="486222"/>
                    <a:pt x="240065" y="488202"/>
                  </a:cubicBezTo>
                  <a:cubicBezTo>
                    <a:pt x="254140" y="490564"/>
                    <a:pt x="259561" y="474865"/>
                    <a:pt x="261647" y="463680"/>
                  </a:cubicBezTo>
                  <a:cubicBezTo>
                    <a:pt x="265504" y="448120"/>
                    <a:pt x="268945" y="432525"/>
                    <a:pt x="272941" y="417033"/>
                  </a:cubicBezTo>
                  <a:cubicBezTo>
                    <a:pt x="283054" y="377680"/>
                    <a:pt x="294140" y="338293"/>
                    <a:pt x="315443" y="303142"/>
                  </a:cubicBezTo>
                  <a:cubicBezTo>
                    <a:pt x="337199" y="263373"/>
                    <a:pt x="373828" y="233884"/>
                    <a:pt x="396208" y="194913"/>
                  </a:cubicBezTo>
                  <a:cubicBezTo>
                    <a:pt x="404862" y="163583"/>
                    <a:pt x="347381" y="150767"/>
                    <a:pt x="328093" y="1348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1" name="Google Shape;2701;p27"/>
            <p:cNvSpPr/>
            <p:nvPr/>
          </p:nvSpPr>
          <p:spPr>
            <a:xfrm>
              <a:off x="18319264" y="3179941"/>
              <a:ext cx="3600" cy="36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1209" y="1209"/>
                    <a:pt x="1209" y="3593"/>
                    <a:pt x="2383" y="4803"/>
                  </a:cubicBezTo>
                  <a:cubicBezTo>
                    <a:pt x="2383" y="4803"/>
                    <a:pt x="2383" y="4803"/>
                    <a:pt x="2383" y="4803"/>
                  </a:cubicBezTo>
                  <a:cubicBezTo>
                    <a:pt x="1209" y="3593"/>
                    <a:pt x="0" y="120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2" name="Google Shape;2702;p27"/>
            <p:cNvSpPr/>
            <p:nvPr/>
          </p:nvSpPr>
          <p:spPr>
            <a:xfrm>
              <a:off x="18043531" y="3144774"/>
              <a:ext cx="420505" cy="493214"/>
            </a:xfrm>
            <a:custGeom>
              <a:rect b="b" l="l" r="r" t="t"/>
              <a:pathLst>
                <a:path extrusionOk="0" h="493214" w="420505">
                  <a:moveTo>
                    <a:pt x="406645" y="201367"/>
                  </a:moveTo>
                  <a:cubicBezTo>
                    <a:pt x="386245" y="182159"/>
                    <a:pt x="362961" y="166286"/>
                    <a:pt x="344160" y="145376"/>
                  </a:cubicBezTo>
                  <a:cubicBezTo>
                    <a:pt x="314585" y="113178"/>
                    <a:pt x="295124" y="74173"/>
                    <a:pt x="275802" y="35306"/>
                  </a:cubicBezTo>
                  <a:cubicBezTo>
                    <a:pt x="275836" y="35410"/>
                    <a:pt x="275871" y="35480"/>
                    <a:pt x="275906" y="35549"/>
                  </a:cubicBezTo>
                  <a:cubicBezTo>
                    <a:pt x="271701" y="27803"/>
                    <a:pt x="268921" y="19502"/>
                    <a:pt x="267287" y="10854"/>
                  </a:cubicBezTo>
                  <a:cubicBezTo>
                    <a:pt x="266488" y="7241"/>
                    <a:pt x="263673" y="3942"/>
                    <a:pt x="260510" y="2066"/>
                  </a:cubicBezTo>
                  <a:cubicBezTo>
                    <a:pt x="247583" y="-5332"/>
                    <a:pt x="234168" y="8526"/>
                    <a:pt x="239555" y="21690"/>
                  </a:cubicBezTo>
                  <a:cubicBezTo>
                    <a:pt x="180197" y="104182"/>
                    <a:pt x="119137" y="150517"/>
                    <a:pt x="21413" y="180318"/>
                  </a:cubicBezTo>
                  <a:cubicBezTo>
                    <a:pt x="-42670" y="200359"/>
                    <a:pt x="55644" y="253189"/>
                    <a:pt x="75071" y="271945"/>
                  </a:cubicBezTo>
                  <a:cubicBezTo>
                    <a:pt x="98772" y="291257"/>
                    <a:pt x="117365" y="316195"/>
                    <a:pt x="128972" y="344468"/>
                  </a:cubicBezTo>
                  <a:cubicBezTo>
                    <a:pt x="140684" y="371908"/>
                    <a:pt x="148225" y="399764"/>
                    <a:pt x="151492" y="430538"/>
                  </a:cubicBezTo>
                  <a:cubicBezTo>
                    <a:pt x="152986" y="444466"/>
                    <a:pt x="154029" y="458429"/>
                    <a:pt x="155454" y="472392"/>
                  </a:cubicBezTo>
                  <a:cubicBezTo>
                    <a:pt x="155905" y="480450"/>
                    <a:pt x="157817" y="489133"/>
                    <a:pt x="165532" y="493266"/>
                  </a:cubicBezTo>
                  <a:cubicBezTo>
                    <a:pt x="189511" y="503026"/>
                    <a:pt x="201014" y="468085"/>
                    <a:pt x="212587" y="453115"/>
                  </a:cubicBezTo>
                  <a:cubicBezTo>
                    <a:pt x="236879" y="413379"/>
                    <a:pt x="263673" y="375242"/>
                    <a:pt x="294325" y="339675"/>
                  </a:cubicBezTo>
                  <a:cubicBezTo>
                    <a:pt x="324281" y="301052"/>
                    <a:pt x="368765" y="278371"/>
                    <a:pt x="406089" y="247909"/>
                  </a:cubicBezTo>
                  <a:cubicBezTo>
                    <a:pt x="426836" y="234502"/>
                    <a:pt x="423917" y="216267"/>
                    <a:pt x="406645" y="2013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3" name="Google Shape;2703;p27"/>
            <p:cNvSpPr/>
            <p:nvPr/>
          </p:nvSpPr>
          <p:spPr>
            <a:xfrm>
              <a:off x="16741480" y="1927751"/>
              <a:ext cx="1483931" cy="1674151"/>
            </a:xfrm>
            <a:custGeom>
              <a:rect b="b" l="l" r="r" t="t"/>
              <a:pathLst>
                <a:path extrusionOk="0" h="1674151" w="1483931">
                  <a:moveTo>
                    <a:pt x="849547" y="1669547"/>
                  </a:moveTo>
                  <a:cubicBezTo>
                    <a:pt x="842527" y="1661627"/>
                    <a:pt x="840789" y="1650478"/>
                    <a:pt x="836584" y="1640996"/>
                  </a:cubicBezTo>
                  <a:cubicBezTo>
                    <a:pt x="823969" y="1607895"/>
                    <a:pt x="812813" y="1574169"/>
                    <a:pt x="799399" y="1541311"/>
                  </a:cubicBezTo>
                  <a:cubicBezTo>
                    <a:pt x="775454" y="1482611"/>
                    <a:pt x="745393" y="1428219"/>
                    <a:pt x="716097" y="1372506"/>
                  </a:cubicBezTo>
                  <a:cubicBezTo>
                    <a:pt x="674881" y="1288243"/>
                    <a:pt x="615002" y="1216032"/>
                    <a:pt x="563047" y="1138542"/>
                  </a:cubicBezTo>
                  <a:cubicBezTo>
                    <a:pt x="529580" y="1084948"/>
                    <a:pt x="483742" y="1041392"/>
                    <a:pt x="437278" y="999191"/>
                  </a:cubicBezTo>
                  <a:cubicBezTo>
                    <a:pt x="380388" y="942923"/>
                    <a:pt x="312377" y="900444"/>
                    <a:pt x="241274" y="864460"/>
                  </a:cubicBezTo>
                  <a:cubicBezTo>
                    <a:pt x="202872" y="845426"/>
                    <a:pt x="162941" y="828720"/>
                    <a:pt x="120926" y="819689"/>
                  </a:cubicBezTo>
                  <a:cubicBezTo>
                    <a:pt x="84609" y="811770"/>
                    <a:pt x="47007" y="818265"/>
                    <a:pt x="10587" y="812499"/>
                  </a:cubicBezTo>
                  <a:cubicBezTo>
                    <a:pt x="2420" y="810415"/>
                    <a:pt x="-2341" y="800724"/>
                    <a:pt x="1169" y="792979"/>
                  </a:cubicBezTo>
                  <a:cubicBezTo>
                    <a:pt x="3115" y="787908"/>
                    <a:pt x="7494" y="784434"/>
                    <a:pt x="12672" y="782976"/>
                  </a:cubicBezTo>
                  <a:cubicBezTo>
                    <a:pt x="24036" y="778634"/>
                    <a:pt x="35226" y="773875"/>
                    <a:pt x="46382" y="769013"/>
                  </a:cubicBezTo>
                  <a:cubicBezTo>
                    <a:pt x="73384" y="757064"/>
                    <a:pt x="99727" y="743657"/>
                    <a:pt x="125409" y="729139"/>
                  </a:cubicBezTo>
                  <a:cubicBezTo>
                    <a:pt x="202316" y="684993"/>
                    <a:pt x="277590" y="637825"/>
                    <a:pt x="346886" y="582355"/>
                  </a:cubicBezTo>
                  <a:cubicBezTo>
                    <a:pt x="400753" y="540849"/>
                    <a:pt x="448607" y="493854"/>
                    <a:pt x="498512" y="448319"/>
                  </a:cubicBezTo>
                  <a:cubicBezTo>
                    <a:pt x="546957" y="404242"/>
                    <a:pt x="589320" y="354226"/>
                    <a:pt x="631092" y="303897"/>
                  </a:cubicBezTo>
                  <a:cubicBezTo>
                    <a:pt x="655767" y="274513"/>
                    <a:pt x="678530" y="243496"/>
                    <a:pt x="697574" y="210152"/>
                  </a:cubicBezTo>
                  <a:cubicBezTo>
                    <a:pt x="727600" y="153258"/>
                    <a:pt x="748000" y="90148"/>
                    <a:pt x="761831" y="27593"/>
                  </a:cubicBezTo>
                  <a:cubicBezTo>
                    <a:pt x="757244" y="19257"/>
                    <a:pt x="755055" y="7517"/>
                    <a:pt x="764890" y="1959"/>
                  </a:cubicBezTo>
                  <a:cubicBezTo>
                    <a:pt x="771458" y="-2070"/>
                    <a:pt x="781188" y="327"/>
                    <a:pt x="784872" y="7204"/>
                  </a:cubicBezTo>
                  <a:cubicBezTo>
                    <a:pt x="820598" y="85146"/>
                    <a:pt x="852327" y="166179"/>
                    <a:pt x="889199" y="243392"/>
                  </a:cubicBezTo>
                  <a:cubicBezTo>
                    <a:pt x="920685" y="306988"/>
                    <a:pt x="961658" y="365132"/>
                    <a:pt x="1005863" y="420463"/>
                  </a:cubicBezTo>
                  <a:cubicBezTo>
                    <a:pt x="1032518" y="457871"/>
                    <a:pt x="1058757" y="495626"/>
                    <a:pt x="1093440" y="526226"/>
                  </a:cubicBezTo>
                  <a:cubicBezTo>
                    <a:pt x="1177645" y="610976"/>
                    <a:pt x="1262788" y="698226"/>
                    <a:pt x="1369791" y="753800"/>
                  </a:cubicBezTo>
                  <a:cubicBezTo>
                    <a:pt x="1402007" y="771791"/>
                    <a:pt x="1441660" y="769256"/>
                    <a:pt x="1473284" y="788012"/>
                  </a:cubicBezTo>
                  <a:cubicBezTo>
                    <a:pt x="1483397" y="793500"/>
                    <a:pt x="1488680" y="807810"/>
                    <a:pt x="1479575" y="816702"/>
                  </a:cubicBezTo>
                  <a:cubicBezTo>
                    <a:pt x="1470574" y="823753"/>
                    <a:pt x="1458966" y="826774"/>
                    <a:pt x="1448680" y="831568"/>
                  </a:cubicBezTo>
                  <a:cubicBezTo>
                    <a:pt x="1418341" y="844419"/>
                    <a:pt x="1387168" y="857166"/>
                    <a:pt x="1357698" y="871685"/>
                  </a:cubicBezTo>
                  <a:cubicBezTo>
                    <a:pt x="1242632" y="935768"/>
                    <a:pt x="1102371" y="1025068"/>
                    <a:pt x="1043222" y="1145766"/>
                  </a:cubicBezTo>
                  <a:cubicBezTo>
                    <a:pt x="1012188" y="1209433"/>
                    <a:pt x="992866" y="1277927"/>
                    <a:pt x="967775" y="1343990"/>
                  </a:cubicBezTo>
                  <a:cubicBezTo>
                    <a:pt x="951754" y="1387060"/>
                    <a:pt x="937887" y="1430893"/>
                    <a:pt x="924647" y="1474935"/>
                  </a:cubicBezTo>
                  <a:cubicBezTo>
                    <a:pt x="908834" y="1524674"/>
                    <a:pt x="897887" y="1575801"/>
                    <a:pt x="886315" y="1626651"/>
                  </a:cubicBezTo>
                  <a:cubicBezTo>
                    <a:pt x="881727" y="1641413"/>
                    <a:pt x="883256" y="1659682"/>
                    <a:pt x="871753" y="1671075"/>
                  </a:cubicBezTo>
                  <a:cubicBezTo>
                    <a:pt x="865220" y="1676111"/>
                    <a:pt x="855281" y="1675625"/>
                    <a:pt x="849547" y="1669547"/>
                  </a:cubicBezTo>
                  <a:close/>
                  <a:moveTo>
                    <a:pt x="629146" y="1182549"/>
                  </a:moveTo>
                  <a:cubicBezTo>
                    <a:pt x="685411" y="1254100"/>
                    <a:pt x="730241" y="1333223"/>
                    <a:pt x="771388" y="1414221"/>
                  </a:cubicBezTo>
                  <a:cubicBezTo>
                    <a:pt x="806384" y="1478686"/>
                    <a:pt x="834672" y="1546347"/>
                    <a:pt x="858513" y="1615675"/>
                  </a:cubicBezTo>
                  <a:cubicBezTo>
                    <a:pt x="881484" y="1505535"/>
                    <a:pt x="915472" y="1398244"/>
                    <a:pt x="954916" y="1292967"/>
                  </a:cubicBezTo>
                  <a:cubicBezTo>
                    <a:pt x="972709" y="1243576"/>
                    <a:pt x="988452" y="1193317"/>
                    <a:pt x="1010555" y="1145627"/>
                  </a:cubicBezTo>
                  <a:cubicBezTo>
                    <a:pt x="1031267" y="1097209"/>
                    <a:pt x="1062962" y="1055008"/>
                    <a:pt x="1101398" y="1019198"/>
                  </a:cubicBezTo>
                  <a:cubicBezTo>
                    <a:pt x="1126628" y="993946"/>
                    <a:pt x="1152519" y="969147"/>
                    <a:pt x="1181746" y="948480"/>
                  </a:cubicBezTo>
                  <a:cubicBezTo>
                    <a:pt x="1260495" y="890302"/>
                    <a:pt x="1345048" y="839834"/>
                    <a:pt x="1436655" y="804649"/>
                  </a:cubicBezTo>
                  <a:cubicBezTo>
                    <a:pt x="1413510" y="798606"/>
                    <a:pt x="1389531" y="795167"/>
                    <a:pt x="1367567" y="785233"/>
                  </a:cubicBezTo>
                  <a:cubicBezTo>
                    <a:pt x="1328645" y="766825"/>
                    <a:pt x="1291564" y="743553"/>
                    <a:pt x="1257541" y="717190"/>
                  </a:cubicBezTo>
                  <a:cubicBezTo>
                    <a:pt x="1201346" y="671620"/>
                    <a:pt x="1146368" y="624626"/>
                    <a:pt x="1097262" y="571345"/>
                  </a:cubicBezTo>
                  <a:cubicBezTo>
                    <a:pt x="1058374" y="534736"/>
                    <a:pt x="1021224" y="496598"/>
                    <a:pt x="992067" y="451549"/>
                  </a:cubicBezTo>
                  <a:cubicBezTo>
                    <a:pt x="960824" y="409035"/>
                    <a:pt x="926593" y="368745"/>
                    <a:pt x="900146" y="322896"/>
                  </a:cubicBezTo>
                  <a:cubicBezTo>
                    <a:pt x="846871" y="239050"/>
                    <a:pt x="815489" y="143984"/>
                    <a:pt x="773334" y="54546"/>
                  </a:cubicBezTo>
                  <a:cubicBezTo>
                    <a:pt x="740980" y="218661"/>
                    <a:pt x="681310" y="286426"/>
                    <a:pt x="574654" y="408271"/>
                  </a:cubicBezTo>
                  <a:cubicBezTo>
                    <a:pt x="512239" y="473952"/>
                    <a:pt x="445097" y="535465"/>
                    <a:pt x="375835" y="593887"/>
                  </a:cubicBezTo>
                  <a:cubicBezTo>
                    <a:pt x="283289" y="668355"/>
                    <a:pt x="182646" y="733203"/>
                    <a:pt x="76408" y="786345"/>
                  </a:cubicBezTo>
                  <a:cubicBezTo>
                    <a:pt x="162837" y="787213"/>
                    <a:pt x="241447" y="830456"/>
                    <a:pt x="315157" y="871372"/>
                  </a:cubicBezTo>
                  <a:cubicBezTo>
                    <a:pt x="394810" y="915032"/>
                    <a:pt x="460458" y="978733"/>
                    <a:pt x="524506" y="1042191"/>
                  </a:cubicBezTo>
                  <a:cubicBezTo>
                    <a:pt x="565966" y="1083871"/>
                    <a:pt x="594429" y="1135659"/>
                    <a:pt x="629146" y="11825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4" name="Google Shape;2704;p27"/>
            <p:cNvSpPr/>
            <p:nvPr/>
          </p:nvSpPr>
          <p:spPr>
            <a:xfrm>
              <a:off x="18072283" y="1903081"/>
              <a:ext cx="396178" cy="486268"/>
            </a:xfrm>
            <a:custGeom>
              <a:rect b="b" l="l" r="r" t="t"/>
              <a:pathLst>
                <a:path extrusionOk="0" h="486268" w="396178">
                  <a:moveTo>
                    <a:pt x="240065" y="488202"/>
                  </a:moveTo>
                  <a:cubicBezTo>
                    <a:pt x="226130" y="486222"/>
                    <a:pt x="225122" y="468890"/>
                    <a:pt x="220847" y="458783"/>
                  </a:cubicBezTo>
                  <a:cubicBezTo>
                    <a:pt x="194540" y="378062"/>
                    <a:pt x="129344" y="308526"/>
                    <a:pt x="54626" y="269833"/>
                  </a:cubicBezTo>
                  <a:cubicBezTo>
                    <a:pt x="54730" y="269903"/>
                    <a:pt x="54869" y="269937"/>
                    <a:pt x="54974" y="270007"/>
                  </a:cubicBezTo>
                  <a:cubicBezTo>
                    <a:pt x="55147" y="270111"/>
                    <a:pt x="55321" y="270180"/>
                    <a:pt x="56294" y="270632"/>
                  </a:cubicBezTo>
                  <a:cubicBezTo>
                    <a:pt x="55773" y="270354"/>
                    <a:pt x="55217" y="270111"/>
                    <a:pt x="54695" y="269833"/>
                  </a:cubicBezTo>
                  <a:cubicBezTo>
                    <a:pt x="54105" y="269520"/>
                    <a:pt x="53514" y="269208"/>
                    <a:pt x="52888" y="268930"/>
                  </a:cubicBezTo>
                  <a:cubicBezTo>
                    <a:pt x="53340" y="269173"/>
                    <a:pt x="53757" y="269382"/>
                    <a:pt x="54209" y="269590"/>
                  </a:cubicBezTo>
                  <a:cubicBezTo>
                    <a:pt x="54348" y="269659"/>
                    <a:pt x="54487" y="269729"/>
                    <a:pt x="54557" y="269764"/>
                  </a:cubicBezTo>
                  <a:cubicBezTo>
                    <a:pt x="42254" y="263546"/>
                    <a:pt x="32072" y="258788"/>
                    <a:pt x="20047" y="252953"/>
                  </a:cubicBezTo>
                  <a:cubicBezTo>
                    <a:pt x="11741" y="248889"/>
                    <a:pt x="864" y="244269"/>
                    <a:pt x="99" y="233676"/>
                  </a:cubicBezTo>
                  <a:cubicBezTo>
                    <a:pt x="-700" y="226625"/>
                    <a:pt x="3401" y="220025"/>
                    <a:pt x="9656" y="216969"/>
                  </a:cubicBezTo>
                  <a:cubicBezTo>
                    <a:pt x="57927" y="195295"/>
                    <a:pt x="101333" y="164139"/>
                    <a:pt x="135217" y="123293"/>
                  </a:cubicBezTo>
                  <a:cubicBezTo>
                    <a:pt x="157528" y="97729"/>
                    <a:pt x="178414" y="71158"/>
                    <a:pt x="194470" y="41461"/>
                  </a:cubicBezTo>
                  <a:cubicBezTo>
                    <a:pt x="202081" y="28331"/>
                    <a:pt x="208649" y="14230"/>
                    <a:pt x="216503" y="1483"/>
                  </a:cubicBezTo>
                  <a:cubicBezTo>
                    <a:pt x="218345" y="-1192"/>
                    <a:pt x="222307" y="58"/>
                    <a:pt x="223210" y="2802"/>
                  </a:cubicBezTo>
                  <a:cubicBezTo>
                    <a:pt x="224913" y="7040"/>
                    <a:pt x="223732" y="11694"/>
                    <a:pt x="222932" y="15966"/>
                  </a:cubicBezTo>
                  <a:cubicBezTo>
                    <a:pt x="229049" y="17842"/>
                    <a:pt x="232420" y="27498"/>
                    <a:pt x="234540" y="31909"/>
                  </a:cubicBezTo>
                  <a:cubicBezTo>
                    <a:pt x="255600" y="73798"/>
                    <a:pt x="289970" y="108079"/>
                    <a:pt x="328093" y="134859"/>
                  </a:cubicBezTo>
                  <a:cubicBezTo>
                    <a:pt x="347381" y="150767"/>
                    <a:pt x="404862" y="163583"/>
                    <a:pt x="396208" y="194913"/>
                  </a:cubicBezTo>
                  <a:cubicBezTo>
                    <a:pt x="373828" y="233884"/>
                    <a:pt x="337199" y="263373"/>
                    <a:pt x="315443" y="303142"/>
                  </a:cubicBezTo>
                  <a:cubicBezTo>
                    <a:pt x="294140" y="338293"/>
                    <a:pt x="283054" y="377680"/>
                    <a:pt x="272941" y="417033"/>
                  </a:cubicBezTo>
                  <a:cubicBezTo>
                    <a:pt x="268945" y="432525"/>
                    <a:pt x="265504" y="448120"/>
                    <a:pt x="261647" y="463680"/>
                  </a:cubicBezTo>
                  <a:cubicBezTo>
                    <a:pt x="259561" y="474865"/>
                    <a:pt x="254140" y="490564"/>
                    <a:pt x="240065" y="488202"/>
                  </a:cubicBezTo>
                  <a:close/>
                  <a:moveTo>
                    <a:pt x="52020" y="236663"/>
                  </a:moveTo>
                  <a:cubicBezTo>
                    <a:pt x="132819" y="273411"/>
                    <a:pt x="206564" y="344371"/>
                    <a:pt x="240135" y="427141"/>
                  </a:cubicBezTo>
                  <a:cubicBezTo>
                    <a:pt x="265052" y="314188"/>
                    <a:pt x="292576" y="275703"/>
                    <a:pt x="365348" y="189738"/>
                  </a:cubicBezTo>
                  <a:cubicBezTo>
                    <a:pt x="342272" y="175428"/>
                    <a:pt x="316729" y="165181"/>
                    <a:pt x="295669" y="147676"/>
                  </a:cubicBezTo>
                  <a:cubicBezTo>
                    <a:pt x="261612" y="120861"/>
                    <a:pt x="230717" y="88108"/>
                    <a:pt x="210456" y="49554"/>
                  </a:cubicBezTo>
                  <a:cubicBezTo>
                    <a:pt x="194818" y="86336"/>
                    <a:pt x="169761" y="117770"/>
                    <a:pt x="144218" y="148058"/>
                  </a:cubicBezTo>
                  <a:cubicBezTo>
                    <a:pt x="115582" y="182513"/>
                    <a:pt x="80239" y="210613"/>
                    <a:pt x="40517" y="231279"/>
                  </a:cubicBezTo>
                  <a:cubicBezTo>
                    <a:pt x="44374" y="233085"/>
                    <a:pt x="48197" y="234857"/>
                    <a:pt x="52020" y="2366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5" name="Google Shape;2705;p27"/>
            <p:cNvSpPr/>
            <p:nvPr/>
          </p:nvSpPr>
          <p:spPr>
            <a:xfrm>
              <a:off x="18043531" y="3144774"/>
              <a:ext cx="420505" cy="493214"/>
            </a:xfrm>
            <a:custGeom>
              <a:rect b="b" l="l" r="r" t="t"/>
              <a:pathLst>
                <a:path extrusionOk="0" h="493214" w="420505">
                  <a:moveTo>
                    <a:pt x="165532" y="493266"/>
                  </a:moveTo>
                  <a:cubicBezTo>
                    <a:pt x="157817" y="489133"/>
                    <a:pt x="155905" y="480450"/>
                    <a:pt x="155454" y="472392"/>
                  </a:cubicBezTo>
                  <a:cubicBezTo>
                    <a:pt x="154029" y="458429"/>
                    <a:pt x="152986" y="444466"/>
                    <a:pt x="151492" y="430538"/>
                  </a:cubicBezTo>
                  <a:cubicBezTo>
                    <a:pt x="148225" y="399764"/>
                    <a:pt x="140684" y="371908"/>
                    <a:pt x="128972" y="344468"/>
                  </a:cubicBezTo>
                  <a:cubicBezTo>
                    <a:pt x="117365" y="316195"/>
                    <a:pt x="98772" y="291257"/>
                    <a:pt x="75071" y="271945"/>
                  </a:cubicBezTo>
                  <a:cubicBezTo>
                    <a:pt x="55644" y="253189"/>
                    <a:pt x="-42670" y="200359"/>
                    <a:pt x="21413" y="180318"/>
                  </a:cubicBezTo>
                  <a:cubicBezTo>
                    <a:pt x="119137" y="150517"/>
                    <a:pt x="180197" y="104182"/>
                    <a:pt x="239555" y="21690"/>
                  </a:cubicBezTo>
                  <a:cubicBezTo>
                    <a:pt x="234168" y="8526"/>
                    <a:pt x="247583" y="-5332"/>
                    <a:pt x="260510" y="2066"/>
                  </a:cubicBezTo>
                  <a:cubicBezTo>
                    <a:pt x="263673" y="3942"/>
                    <a:pt x="266488" y="7241"/>
                    <a:pt x="267287" y="10854"/>
                  </a:cubicBezTo>
                  <a:cubicBezTo>
                    <a:pt x="268921" y="19502"/>
                    <a:pt x="271701" y="27803"/>
                    <a:pt x="275906" y="35549"/>
                  </a:cubicBezTo>
                  <a:cubicBezTo>
                    <a:pt x="275871" y="35480"/>
                    <a:pt x="275836" y="35410"/>
                    <a:pt x="275802" y="35306"/>
                  </a:cubicBezTo>
                  <a:cubicBezTo>
                    <a:pt x="275767" y="35271"/>
                    <a:pt x="275732" y="35202"/>
                    <a:pt x="275732" y="35167"/>
                  </a:cubicBezTo>
                  <a:cubicBezTo>
                    <a:pt x="295089" y="74068"/>
                    <a:pt x="314551" y="113144"/>
                    <a:pt x="344160" y="145376"/>
                  </a:cubicBezTo>
                  <a:cubicBezTo>
                    <a:pt x="362961" y="166286"/>
                    <a:pt x="386245" y="182159"/>
                    <a:pt x="406645" y="201367"/>
                  </a:cubicBezTo>
                  <a:cubicBezTo>
                    <a:pt x="423917" y="216267"/>
                    <a:pt x="426836" y="234502"/>
                    <a:pt x="406089" y="247909"/>
                  </a:cubicBezTo>
                  <a:cubicBezTo>
                    <a:pt x="368765" y="278371"/>
                    <a:pt x="324281" y="301052"/>
                    <a:pt x="294325" y="339675"/>
                  </a:cubicBezTo>
                  <a:cubicBezTo>
                    <a:pt x="263673" y="375242"/>
                    <a:pt x="236879" y="413379"/>
                    <a:pt x="212587" y="453115"/>
                  </a:cubicBezTo>
                  <a:cubicBezTo>
                    <a:pt x="201014" y="468085"/>
                    <a:pt x="189511" y="503026"/>
                    <a:pt x="165532" y="493266"/>
                  </a:cubicBezTo>
                  <a:close/>
                  <a:moveTo>
                    <a:pt x="181483" y="437207"/>
                  </a:moveTo>
                  <a:cubicBezTo>
                    <a:pt x="181761" y="440228"/>
                    <a:pt x="182039" y="443250"/>
                    <a:pt x="182283" y="446272"/>
                  </a:cubicBezTo>
                  <a:cubicBezTo>
                    <a:pt x="216410" y="390699"/>
                    <a:pt x="253629" y="336098"/>
                    <a:pt x="300511" y="290423"/>
                  </a:cubicBezTo>
                  <a:cubicBezTo>
                    <a:pt x="327305" y="265311"/>
                    <a:pt x="360354" y="248396"/>
                    <a:pt x="388226" y="224568"/>
                  </a:cubicBezTo>
                  <a:cubicBezTo>
                    <a:pt x="364768" y="202165"/>
                    <a:pt x="337105" y="184069"/>
                    <a:pt x="316671" y="158575"/>
                  </a:cubicBezTo>
                  <a:cubicBezTo>
                    <a:pt x="285949" y="123876"/>
                    <a:pt x="266001" y="81467"/>
                    <a:pt x="245567" y="40273"/>
                  </a:cubicBezTo>
                  <a:cubicBezTo>
                    <a:pt x="196913" y="122799"/>
                    <a:pt x="122265" y="173024"/>
                    <a:pt x="32951" y="203659"/>
                  </a:cubicBezTo>
                  <a:cubicBezTo>
                    <a:pt x="60336" y="228007"/>
                    <a:pt x="93490" y="245652"/>
                    <a:pt x="117851" y="273473"/>
                  </a:cubicBezTo>
                  <a:cubicBezTo>
                    <a:pt x="157747" y="318071"/>
                    <a:pt x="176027" y="378820"/>
                    <a:pt x="181483" y="4372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6" name="Google Shape;2706;p27"/>
            <p:cNvSpPr/>
            <p:nvPr/>
          </p:nvSpPr>
          <p:spPr>
            <a:xfrm>
              <a:off x="16817956" y="1982297"/>
              <a:ext cx="1358822" cy="1559531"/>
            </a:xfrm>
            <a:custGeom>
              <a:rect b="b" l="l" r="r" t="t"/>
              <a:pathLst>
                <a:path extrusionOk="0" h="1559531" w="1358822">
                  <a:moveTo>
                    <a:pt x="1291125" y="730687"/>
                  </a:moveTo>
                  <a:cubicBezTo>
                    <a:pt x="1313088" y="740621"/>
                    <a:pt x="1337068" y="744060"/>
                    <a:pt x="1360213" y="750103"/>
                  </a:cubicBezTo>
                  <a:cubicBezTo>
                    <a:pt x="1268640" y="785288"/>
                    <a:pt x="1184087" y="835721"/>
                    <a:pt x="1105303" y="893935"/>
                  </a:cubicBezTo>
                  <a:cubicBezTo>
                    <a:pt x="1076111" y="914566"/>
                    <a:pt x="1050186" y="939366"/>
                    <a:pt x="1024955" y="964652"/>
                  </a:cubicBezTo>
                  <a:cubicBezTo>
                    <a:pt x="986519" y="1000427"/>
                    <a:pt x="954825" y="1042628"/>
                    <a:pt x="934112" y="1091082"/>
                  </a:cubicBezTo>
                  <a:cubicBezTo>
                    <a:pt x="912010" y="1138736"/>
                    <a:pt x="896267" y="1189030"/>
                    <a:pt x="878474" y="1238421"/>
                  </a:cubicBezTo>
                  <a:cubicBezTo>
                    <a:pt x="839030" y="1343698"/>
                    <a:pt x="805042" y="1450990"/>
                    <a:pt x="782070" y="1561129"/>
                  </a:cubicBezTo>
                  <a:cubicBezTo>
                    <a:pt x="758195" y="1491801"/>
                    <a:pt x="729907" y="1424175"/>
                    <a:pt x="694911" y="1359710"/>
                  </a:cubicBezTo>
                  <a:cubicBezTo>
                    <a:pt x="653799" y="1278712"/>
                    <a:pt x="608968" y="1199589"/>
                    <a:pt x="552669" y="1128038"/>
                  </a:cubicBezTo>
                  <a:cubicBezTo>
                    <a:pt x="517951" y="1081113"/>
                    <a:pt x="489489" y="1029360"/>
                    <a:pt x="448099" y="987645"/>
                  </a:cubicBezTo>
                  <a:cubicBezTo>
                    <a:pt x="384050" y="924222"/>
                    <a:pt x="318402" y="860521"/>
                    <a:pt x="238750" y="816826"/>
                  </a:cubicBezTo>
                  <a:cubicBezTo>
                    <a:pt x="165074" y="775876"/>
                    <a:pt x="86429" y="732633"/>
                    <a:pt x="0" y="731799"/>
                  </a:cubicBezTo>
                  <a:cubicBezTo>
                    <a:pt x="106238" y="678691"/>
                    <a:pt x="206916" y="613844"/>
                    <a:pt x="299428" y="539341"/>
                  </a:cubicBezTo>
                  <a:cubicBezTo>
                    <a:pt x="368724" y="480919"/>
                    <a:pt x="435831" y="419372"/>
                    <a:pt x="498247" y="353725"/>
                  </a:cubicBezTo>
                  <a:cubicBezTo>
                    <a:pt x="604902" y="231880"/>
                    <a:pt x="664572" y="164116"/>
                    <a:pt x="696961" y="0"/>
                  </a:cubicBezTo>
                  <a:cubicBezTo>
                    <a:pt x="739116" y="89473"/>
                    <a:pt x="770463" y="184504"/>
                    <a:pt x="823738" y="268385"/>
                  </a:cubicBezTo>
                  <a:cubicBezTo>
                    <a:pt x="850185" y="314233"/>
                    <a:pt x="884416" y="354524"/>
                    <a:pt x="915659" y="397038"/>
                  </a:cubicBezTo>
                  <a:cubicBezTo>
                    <a:pt x="944816" y="442053"/>
                    <a:pt x="981967" y="480190"/>
                    <a:pt x="1020855" y="516834"/>
                  </a:cubicBezTo>
                  <a:cubicBezTo>
                    <a:pt x="1069960" y="570115"/>
                    <a:pt x="1124938" y="617109"/>
                    <a:pt x="1181133" y="662679"/>
                  </a:cubicBezTo>
                  <a:cubicBezTo>
                    <a:pt x="1215156" y="689007"/>
                    <a:pt x="1252202" y="712279"/>
                    <a:pt x="1291125" y="730687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7" name="Google Shape;2707;p27"/>
            <p:cNvSpPr/>
            <p:nvPr/>
          </p:nvSpPr>
          <p:spPr>
            <a:xfrm>
              <a:off x="18112834" y="1952635"/>
              <a:ext cx="323198" cy="375121"/>
            </a:xfrm>
            <a:custGeom>
              <a:rect b="b" l="l" r="r" t="t"/>
              <a:pathLst>
                <a:path extrusionOk="0" h="375121" w="323198">
                  <a:moveTo>
                    <a:pt x="255118" y="98122"/>
                  </a:moveTo>
                  <a:cubicBezTo>
                    <a:pt x="276178" y="115628"/>
                    <a:pt x="301721" y="125839"/>
                    <a:pt x="324797" y="140184"/>
                  </a:cubicBezTo>
                  <a:cubicBezTo>
                    <a:pt x="252025" y="226149"/>
                    <a:pt x="224501" y="264634"/>
                    <a:pt x="199618" y="377553"/>
                  </a:cubicBezTo>
                  <a:cubicBezTo>
                    <a:pt x="166048" y="294817"/>
                    <a:pt x="92303" y="223857"/>
                    <a:pt x="11468" y="187109"/>
                  </a:cubicBezTo>
                  <a:cubicBezTo>
                    <a:pt x="7680" y="185303"/>
                    <a:pt x="3823" y="183532"/>
                    <a:pt x="0" y="181725"/>
                  </a:cubicBezTo>
                  <a:cubicBezTo>
                    <a:pt x="39722" y="161059"/>
                    <a:pt x="75065" y="132994"/>
                    <a:pt x="103702" y="98504"/>
                  </a:cubicBezTo>
                  <a:cubicBezTo>
                    <a:pt x="129245" y="68182"/>
                    <a:pt x="154336" y="36748"/>
                    <a:pt x="169940" y="0"/>
                  </a:cubicBezTo>
                  <a:cubicBezTo>
                    <a:pt x="190166" y="38589"/>
                    <a:pt x="221095" y="71308"/>
                    <a:pt x="255118" y="9812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8" name="Google Shape;2708;p27"/>
            <p:cNvSpPr/>
            <p:nvPr/>
          </p:nvSpPr>
          <p:spPr>
            <a:xfrm>
              <a:off x="18076483" y="3185047"/>
              <a:ext cx="354475" cy="402907"/>
            </a:xfrm>
            <a:custGeom>
              <a:rect b="b" l="l" r="r" t="t"/>
              <a:pathLst>
                <a:path extrusionOk="0" h="402907" w="354475">
                  <a:moveTo>
                    <a:pt x="283719" y="118267"/>
                  </a:moveTo>
                  <a:cubicBezTo>
                    <a:pt x="304189" y="143727"/>
                    <a:pt x="331817" y="161858"/>
                    <a:pt x="355275" y="184226"/>
                  </a:cubicBezTo>
                  <a:cubicBezTo>
                    <a:pt x="327403" y="208088"/>
                    <a:pt x="294354" y="225003"/>
                    <a:pt x="267560" y="250116"/>
                  </a:cubicBezTo>
                  <a:cubicBezTo>
                    <a:pt x="220678" y="295790"/>
                    <a:pt x="183458" y="350391"/>
                    <a:pt x="149331" y="405999"/>
                  </a:cubicBezTo>
                  <a:cubicBezTo>
                    <a:pt x="149088" y="402977"/>
                    <a:pt x="148810" y="399956"/>
                    <a:pt x="148532" y="396934"/>
                  </a:cubicBezTo>
                  <a:cubicBezTo>
                    <a:pt x="143076" y="338547"/>
                    <a:pt x="124831" y="277798"/>
                    <a:pt x="84900" y="233166"/>
                  </a:cubicBezTo>
                  <a:cubicBezTo>
                    <a:pt x="60539" y="205344"/>
                    <a:pt x="27385" y="187700"/>
                    <a:pt x="0" y="163351"/>
                  </a:cubicBezTo>
                  <a:cubicBezTo>
                    <a:pt x="89279" y="132716"/>
                    <a:pt x="163928" y="82492"/>
                    <a:pt x="212616" y="0"/>
                  </a:cubicBezTo>
                  <a:cubicBezTo>
                    <a:pt x="233050" y="41159"/>
                    <a:pt x="252998" y="83569"/>
                    <a:pt x="283719" y="118267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712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13" name="Google Shape;2713;p28"/>
          <p:cNvCxnSpPr/>
          <p:nvPr/>
        </p:nvCxnSpPr>
        <p:spPr>
          <a:xfrm rot="5400000">
            <a:off x="1996649" y="2562239"/>
            <a:ext cx="5150700" cy="0"/>
          </a:xfrm>
          <a:prstGeom prst="straightConnector1">
            <a:avLst/>
          </a:prstGeom>
          <a:noFill/>
          <a:ln cap="rnd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14" name="Google Shape;2714;p28"/>
          <p:cNvSpPr/>
          <p:nvPr/>
        </p:nvSpPr>
        <p:spPr>
          <a:xfrm>
            <a:off x="4489017" y="650831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5" name="Google Shape;2715;p28"/>
          <p:cNvSpPr/>
          <p:nvPr/>
        </p:nvSpPr>
        <p:spPr>
          <a:xfrm>
            <a:off x="4493780" y="1818146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6" name="Google Shape;2716;p28"/>
          <p:cNvSpPr/>
          <p:nvPr/>
        </p:nvSpPr>
        <p:spPr>
          <a:xfrm>
            <a:off x="4493780" y="2934660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7" name="Google Shape;2717;p28"/>
          <p:cNvSpPr/>
          <p:nvPr/>
        </p:nvSpPr>
        <p:spPr>
          <a:xfrm>
            <a:off x="4493780" y="4051175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8" name="Google Shape;2718;p28"/>
          <p:cNvSpPr txBox="1"/>
          <p:nvPr/>
        </p:nvSpPr>
        <p:spPr>
          <a:xfrm>
            <a:off x="514350" y="2560048"/>
            <a:ext cx="2583600" cy="23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000000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Add a Timeline Page</a:t>
            </a:r>
            <a:endParaRPr sz="700"/>
          </a:p>
        </p:txBody>
      </p:sp>
      <p:grpSp>
        <p:nvGrpSpPr>
          <p:cNvPr id="2719" name="Google Shape;2719;p28"/>
          <p:cNvGrpSpPr/>
          <p:nvPr/>
        </p:nvGrpSpPr>
        <p:grpSpPr>
          <a:xfrm>
            <a:off x="5105555" y="636544"/>
            <a:ext cx="2649600" cy="590289"/>
            <a:chOff x="0" y="-38100"/>
            <a:chExt cx="7065600" cy="1574103"/>
          </a:xfrm>
        </p:grpSpPr>
        <p:sp>
          <p:nvSpPr>
            <p:cNvPr id="2720" name="Google Shape;2720;p28"/>
            <p:cNvSpPr txBox="1"/>
            <p:nvPr/>
          </p:nvSpPr>
          <p:spPr>
            <a:xfrm>
              <a:off x="0" y="-38100"/>
              <a:ext cx="7065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2721" name="Google Shape;2721;p28"/>
            <p:cNvSpPr txBox="1"/>
            <p:nvPr/>
          </p:nvSpPr>
          <p:spPr>
            <a:xfrm>
              <a:off x="0" y="1043403"/>
              <a:ext cx="7065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Elaborate on what you want to discuss. 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2722" name="Google Shape;2722;p28"/>
          <p:cNvGrpSpPr/>
          <p:nvPr/>
        </p:nvGrpSpPr>
        <p:grpSpPr>
          <a:xfrm>
            <a:off x="5105555" y="1803859"/>
            <a:ext cx="2649600" cy="590289"/>
            <a:chOff x="0" y="-38100"/>
            <a:chExt cx="7065600" cy="1574103"/>
          </a:xfrm>
        </p:grpSpPr>
        <p:sp>
          <p:nvSpPr>
            <p:cNvPr id="2723" name="Google Shape;2723;p28"/>
            <p:cNvSpPr txBox="1"/>
            <p:nvPr/>
          </p:nvSpPr>
          <p:spPr>
            <a:xfrm>
              <a:off x="0" y="-38100"/>
              <a:ext cx="7065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2724" name="Google Shape;2724;p28"/>
            <p:cNvSpPr txBox="1"/>
            <p:nvPr/>
          </p:nvSpPr>
          <p:spPr>
            <a:xfrm>
              <a:off x="0" y="1043403"/>
              <a:ext cx="7065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Elaborate on what you want to discuss. 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2725" name="Google Shape;2725;p28"/>
          <p:cNvGrpSpPr/>
          <p:nvPr/>
        </p:nvGrpSpPr>
        <p:grpSpPr>
          <a:xfrm>
            <a:off x="5105555" y="2858031"/>
            <a:ext cx="2649600" cy="590289"/>
            <a:chOff x="0" y="-38100"/>
            <a:chExt cx="7065600" cy="1574103"/>
          </a:xfrm>
        </p:grpSpPr>
        <p:sp>
          <p:nvSpPr>
            <p:cNvPr id="2726" name="Google Shape;2726;p28"/>
            <p:cNvSpPr txBox="1"/>
            <p:nvPr/>
          </p:nvSpPr>
          <p:spPr>
            <a:xfrm>
              <a:off x="0" y="-38100"/>
              <a:ext cx="7065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2727" name="Google Shape;2727;p28"/>
            <p:cNvSpPr txBox="1"/>
            <p:nvPr/>
          </p:nvSpPr>
          <p:spPr>
            <a:xfrm>
              <a:off x="0" y="1043403"/>
              <a:ext cx="7065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Elaborate on what you want to discuss. 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2728" name="Google Shape;2728;p28"/>
          <p:cNvGrpSpPr/>
          <p:nvPr/>
        </p:nvGrpSpPr>
        <p:grpSpPr>
          <a:xfrm>
            <a:off x="5105555" y="3908205"/>
            <a:ext cx="2649600" cy="590289"/>
            <a:chOff x="0" y="-38100"/>
            <a:chExt cx="7065600" cy="1574103"/>
          </a:xfrm>
        </p:grpSpPr>
        <p:sp>
          <p:nvSpPr>
            <p:cNvPr id="2729" name="Google Shape;2729;p28"/>
            <p:cNvSpPr txBox="1"/>
            <p:nvPr/>
          </p:nvSpPr>
          <p:spPr>
            <a:xfrm>
              <a:off x="0" y="-38100"/>
              <a:ext cx="7065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2730" name="Google Shape;2730;p28"/>
            <p:cNvSpPr txBox="1"/>
            <p:nvPr/>
          </p:nvSpPr>
          <p:spPr>
            <a:xfrm>
              <a:off x="0" y="1043403"/>
              <a:ext cx="7065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Elaborate on what you want to discuss. 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2731" name="Google Shape;2731;p28"/>
          <p:cNvGrpSpPr/>
          <p:nvPr/>
        </p:nvGrpSpPr>
        <p:grpSpPr>
          <a:xfrm rot="-1541014">
            <a:off x="-591" y="350582"/>
            <a:ext cx="2110876" cy="922260"/>
            <a:chOff x="-92" y="699610"/>
            <a:chExt cx="4221758" cy="1844362"/>
          </a:xfrm>
        </p:grpSpPr>
        <p:sp>
          <p:nvSpPr>
            <p:cNvPr id="2732" name="Google Shape;2732;p28"/>
            <p:cNvSpPr/>
            <p:nvPr/>
          </p:nvSpPr>
          <p:spPr>
            <a:xfrm>
              <a:off x="-92" y="699610"/>
              <a:ext cx="4218273" cy="1843618"/>
            </a:xfrm>
            <a:custGeom>
              <a:rect b="b" l="l" r="r" t="t"/>
              <a:pathLst>
                <a:path extrusionOk="0" h="1843618" w="4218273">
                  <a:moveTo>
                    <a:pt x="4211822" y="204"/>
                  </a:moveTo>
                  <a:cubicBezTo>
                    <a:pt x="4201171" y="-1487"/>
                    <a:pt x="4194661" y="7731"/>
                    <a:pt x="4186969" y="13566"/>
                  </a:cubicBezTo>
                  <a:cubicBezTo>
                    <a:pt x="4115960" y="76232"/>
                    <a:pt x="4037427" y="129511"/>
                    <a:pt x="3958134" y="181014"/>
                  </a:cubicBezTo>
                  <a:cubicBezTo>
                    <a:pt x="3930407" y="198351"/>
                    <a:pt x="3900988" y="212558"/>
                    <a:pt x="3873092" y="229472"/>
                  </a:cubicBezTo>
                  <a:cubicBezTo>
                    <a:pt x="3836150" y="250784"/>
                    <a:pt x="3798617" y="271250"/>
                    <a:pt x="3760999" y="291293"/>
                  </a:cubicBezTo>
                  <a:cubicBezTo>
                    <a:pt x="3728453" y="306938"/>
                    <a:pt x="3695908" y="322753"/>
                    <a:pt x="3663616" y="338990"/>
                  </a:cubicBezTo>
                  <a:cubicBezTo>
                    <a:pt x="3612218" y="363769"/>
                    <a:pt x="3561075" y="389224"/>
                    <a:pt x="3507987" y="410282"/>
                  </a:cubicBezTo>
                  <a:cubicBezTo>
                    <a:pt x="3455491" y="431678"/>
                    <a:pt x="3402995" y="452990"/>
                    <a:pt x="3349739" y="472356"/>
                  </a:cubicBezTo>
                  <a:cubicBezTo>
                    <a:pt x="3276532" y="497558"/>
                    <a:pt x="3201550" y="517516"/>
                    <a:pt x="3127159" y="539082"/>
                  </a:cubicBezTo>
                  <a:cubicBezTo>
                    <a:pt x="3054459" y="558110"/>
                    <a:pt x="2981929" y="577984"/>
                    <a:pt x="2908299" y="593122"/>
                  </a:cubicBezTo>
                  <a:cubicBezTo>
                    <a:pt x="2769578" y="619507"/>
                    <a:pt x="2629251" y="637352"/>
                    <a:pt x="2488585" y="649699"/>
                  </a:cubicBezTo>
                  <a:cubicBezTo>
                    <a:pt x="2355021" y="661961"/>
                    <a:pt x="2220695" y="657310"/>
                    <a:pt x="2086708" y="656718"/>
                  </a:cubicBezTo>
                  <a:cubicBezTo>
                    <a:pt x="1968022" y="653335"/>
                    <a:pt x="1849673" y="640904"/>
                    <a:pt x="1731494" y="629994"/>
                  </a:cubicBezTo>
                  <a:cubicBezTo>
                    <a:pt x="1640366" y="620607"/>
                    <a:pt x="1549914" y="605131"/>
                    <a:pt x="1459208" y="592276"/>
                  </a:cubicBezTo>
                  <a:cubicBezTo>
                    <a:pt x="1296479" y="570795"/>
                    <a:pt x="1135610" y="537559"/>
                    <a:pt x="976262" y="498319"/>
                  </a:cubicBezTo>
                  <a:cubicBezTo>
                    <a:pt x="804404" y="458571"/>
                    <a:pt x="634912" y="409183"/>
                    <a:pt x="468463" y="350660"/>
                  </a:cubicBezTo>
                  <a:cubicBezTo>
                    <a:pt x="379956" y="319793"/>
                    <a:pt x="293223" y="284273"/>
                    <a:pt x="207928" y="245371"/>
                  </a:cubicBezTo>
                  <a:cubicBezTo>
                    <a:pt x="168028" y="226766"/>
                    <a:pt x="127705" y="208668"/>
                    <a:pt x="90087" y="185665"/>
                  </a:cubicBezTo>
                  <a:cubicBezTo>
                    <a:pt x="73518" y="174756"/>
                    <a:pt x="57034" y="160294"/>
                    <a:pt x="41733" y="147440"/>
                  </a:cubicBezTo>
                  <a:cubicBezTo>
                    <a:pt x="34125" y="141266"/>
                    <a:pt x="26179" y="135515"/>
                    <a:pt x="17894" y="130441"/>
                  </a:cubicBezTo>
                  <a:cubicBezTo>
                    <a:pt x="17133" y="130018"/>
                    <a:pt x="16203" y="129595"/>
                    <a:pt x="15358" y="129173"/>
                  </a:cubicBezTo>
                  <a:cubicBezTo>
                    <a:pt x="13667" y="127650"/>
                    <a:pt x="11723" y="126974"/>
                    <a:pt x="9525" y="127312"/>
                  </a:cubicBezTo>
                  <a:cubicBezTo>
                    <a:pt x="8426" y="127312"/>
                    <a:pt x="7327" y="127397"/>
                    <a:pt x="6313" y="127904"/>
                  </a:cubicBezTo>
                  <a:cubicBezTo>
                    <a:pt x="5299" y="128411"/>
                    <a:pt x="4369" y="129257"/>
                    <a:pt x="3946" y="130357"/>
                  </a:cubicBezTo>
                  <a:cubicBezTo>
                    <a:pt x="2847" y="131287"/>
                    <a:pt x="1664" y="132471"/>
                    <a:pt x="396" y="133909"/>
                  </a:cubicBezTo>
                  <a:cubicBezTo>
                    <a:pt x="-1295" y="158857"/>
                    <a:pt x="2847" y="184650"/>
                    <a:pt x="5045" y="209767"/>
                  </a:cubicBezTo>
                  <a:cubicBezTo>
                    <a:pt x="21191" y="312942"/>
                    <a:pt x="15696" y="417640"/>
                    <a:pt x="25671" y="521407"/>
                  </a:cubicBezTo>
                  <a:cubicBezTo>
                    <a:pt x="43593" y="761415"/>
                    <a:pt x="76054" y="999732"/>
                    <a:pt x="105218" y="1238473"/>
                  </a:cubicBezTo>
                  <a:cubicBezTo>
                    <a:pt x="112826" y="1304352"/>
                    <a:pt x="116715" y="1369978"/>
                    <a:pt x="121280" y="1436196"/>
                  </a:cubicBezTo>
                  <a:cubicBezTo>
                    <a:pt x="126183" y="1461314"/>
                    <a:pt x="116546" y="1547997"/>
                    <a:pt x="163209" y="1512901"/>
                  </a:cubicBezTo>
                  <a:cubicBezTo>
                    <a:pt x="245715" y="1415646"/>
                    <a:pt x="326107" y="1316192"/>
                    <a:pt x="394326" y="1208197"/>
                  </a:cubicBezTo>
                  <a:cubicBezTo>
                    <a:pt x="456544" y="1116777"/>
                    <a:pt x="511745" y="1020875"/>
                    <a:pt x="572863" y="928694"/>
                  </a:cubicBezTo>
                  <a:cubicBezTo>
                    <a:pt x="613102" y="873385"/>
                    <a:pt x="650213" y="815794"/>
                    <a:pt x="690874" y="760739"/>
                  </a:cubicBezTo>
                  <a:cubicBezTo>
                    <a:pt x="748104" y="683273"/>
                    <a:pt x="810152" y="609528"/>
                    <a:pt x="865860" y="530963"/>
                  </a:cubicBezTo>
                  <a:cubicBezTo>
                    <a:pt x="893587" y="659424"/>
                    <a:pt x="904408" y="790845"/>
                    <a:pt x="926471" y="920322"/>
                  </a:cubicBezTo>
                  <a:cubicBezTo>
                    <a:pt x="949380" y="1038973"/>
                    <a:pt x="972796" y="1158047"/>
                    <a:pt x="987083" y="1278220"/>
                  </a:cubicBezTo>
                  <a:cubicBezTo>
                    <a:pt x="1001031" y="1382410"/>
                    <a:pt x="1020051" y="1485839"/>
                    <a:pt x="1034507" y="1590029"/>
                  </a:cubicBezTo>
                  <a:cubicBezTo>
                    <a:pt x="1039832" y="1630706"/>
                    <a:pt x="1046849" y="1671046"/>
                    <a:pt x="1056401" y="1710963"/>
                  </a:cubicBezTo>
                  <a:cubicBezTo>
                    <a:pt x="1063333" y="1729568"/>
                    <a:pt x="1059106" y="1762043"/>
                    <a:pt x="1082860" y="1767709"/>
                  </a:cubicBezTo>
                  <a:cubicBezTo>
                    <a:pt x="1112616" y="1767963"/>
                    <a:pt x="1133835" y="1706565"/>
                    <a:pt x="1152348" y="1684916"/>
                  </a:cubicBezTo>
                  <a:cubicBezTo>
                    <a:pt x="1164183" y="1667156"/>
                    <a:pt x="1176356" y="1649650"/>
                    <a:pt x="1187768" y="1631637"/>
                  </a:cubicBezTo>
                  <a:cubicBezTo>
                    <a:pt x="1245927" y="1536073"/>
                    <a:pt x="1298931" y="1437380"/>
                    <a:pt x="1355653" y="1340886"/>
                  </a:cubicBezTo>
                  <a:cubicBezTo>
                    <a:pt x="1486428" y="1129209"/>
                    <a:pt x="1624896" y="922182"/>
                    <a:pt x="1755333" y="710166"/>
                  </a:cubicBezTo>
                  <a:cubicBezTo>
                    <a:pt x="1773677" y="829155"/>
                    <a:pt x="1823214" y="939857"/>
                    <a:pt x="1861508" y="1053265"/>
                  </a:cubicBezTo>
                  <a:cubicBezTo>
                    <a:pt x="1927698" y="1242278"/>
                    <a:pt x="2004287" y="1427655"/>
                    <a:pt x="2074873" y="1614977"/>
                  </a:cubicBezTo>
                  <a:cubicBezTo>
                    <a:pt x="2091526" y="1652695"/>
                    <a:pt x="2108433" y="1690328"/>
                    <a:pt x="2126017" y="1727623"/>
                  </a:cubicBezTo>
                  <a:cubicBezTo>
                    <a:pt x="2138781" y="1747835"/>
                    <a:pt x="2147657" y="1789190"/>
                    <a:pt x="2167608" y="1800607"/>
                  </a:cubicBezTo>
                  <a:cubicBezTo>
                    <a:pt x="2192799" y="1808218"/>
                    <a:pt x="2201675" y="1775913"/>
                    <a:pt x="2211227" y="1758914"/>
                  </a:cubicBezTo>
                  <a:cubicBezTo>
                    <a:pt x="2234559" y="1711301"/>
                    <a:pt x="2254171" y="1661913"/>
                    <a:pt x="2271332" y="1611847"/>
                  </a:cubicBezTo>
                  <a:cubicBezTo>
                    <a:pt x="2375478" y="1321182"/>
                    <a:pt x="2466353" y="1025526"/>
                    <a:pt x="2543786" y="726742"/>
                  </a:cubicBezTo>
                  <a:cubicBezTo>
                    <a:pt x="2689270" y="975292"/>
                    <a:pt x="2826385" y="1229424"/>
                    <a:pt x="2990298" y="1466726"/>
                  </a:cubicBezTo>
                  <a:cubicBezTo>
                    <a:pt x="3038398" y="1541824"/>
                    <a:pt x="3090640" y="1614046"/>
                    <a:pt x="3144827" y="1684746"/>
                  </a:cubicBezTo>
                  <a:cubicBezTo>
                    <a:pt x="3188447" y="1739125"/>
                    <a:pt x="3226403" y="1799761"/>
                    <a:pt x="3277124" y="1847628"/>
                  </a:cubicBezTo>
                  <a:cubicBezTo>
                    <a:pt x="3339933" y="1876635"/>
                    <a:pt x="3346780" y="1569732"/>
                    <a:pt x="3356501" y="1525671"/>
                  </a:cubicBezTo>
                  <a:cubicBezTo>
                    <a:pt x="3408152" y="1192974"/>
                    <a:pt x="3374000" y="855457"/>
                    <a:pt x="3408152" y="521491"/>
                  </a:cubicBezTo>
                  <a:cubicBezTo>
                    <a:pt x="3579335" y="712788"/>
                    <a:pt x="3745952" y="908651"/>
                    <a:pt x="3899213" y="1114747"/>
                  </a:cubicBezTo>
                  <a:cubicBezTo>
                    <a:pt x="3964051" y="1201685"/>
                    <a:pt x="4027537" y="1289553"/>
                    <a:pt x="4092713" y="1376152"/>
                  </a:cubicBezTo>
                  <a:cubicBezTo>
                    <a:pt x="4179107" y="1506051"/>
                    <a:pt x="4178684" y="1387653"/>
                    <a:pt x="4182488" y="1305452"/>
                  </a:cubicBezTo>
                  <a:cubicBezTo>
                    <a:pt x="4190435" y="1182234"/>
                    <a:pt x="4185109" y="1058762"/>
                    <a:pt x="4186715" y="935459"/>
                  </a:cubicBezTo>
                  <a:cubicBezTo>
                    <a:pt x="4187138" y="806745"/>
                    <a:pt x="4193985" y="678199"/>
                    <a:pt x="4195676" y="549568"/>
                  </a:cubicBezTo>
                  <a:cubicBezTo>
                    <a:pt x="4195422" y="447662"/>
                    <a:pt x="4196606" y="345755"/>
                    <a:pt x="4199565" y="243934"/>
                  </a:cubicBezTo>
                  <a:cubicBezTo>
                    <a:pt x="4202692" y="177039"/>
                    <a:pt x="4202269" y="108368"/>
                    <a:pt x="4222558" y="43926"/>
                  </a:cubicBezTo>
                  <a:cubicBezTo>
                    <a:pt x="4226278" y="38007"/>
                    <a:pt x="4225939" y="32171"/>
                    <a:pt x="4223403" y="27435"/>
                  </a:cubicBezTo>
                  <a:cubicBezTo>
                    <a:pt x="4231265" y="17625"/>
                    <a:pt x="4224080" y="1388"/>
                    <a:pt x="4211822" y="204"/>
                  </a:cubicBezTo>
                  <a:close/>
                </a:path>
              </a:pathLst>
            </a:custGeom>
            <a:solidFill>
              <a:srgbClr val="000000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3" name="Google Shape;2733;p28"/>
            <p:cNvSpPr/>
            <p:nvPr/>
          </p:nvSpPr>
          <p:spPr>
            <a:xfrm>
              <a:off x="3393" y="699610"/>
              <a:ext cx="4218273" cy="685014"/>
            </a:xfrm>
            <a:custGeom>
              <a:rect b="b" l="l" r="r" t="t"/>
              <a:pathLst>
                <a:path extrusionOk="0" h="685014" w="4218273">
                  <a:moveTo>
                    <a:pt x="2148568" y="691984"/>
                  </a:moveTo>
                  <a:cubicBezTo>
                    <a:pt x="2059891" y="692406"/>
                    <a:pt x="1971384" y="686487"/>
                    <a:pt x="1883045" y="678452"/>
                  </a:cubicBezTo>
                  <a:cubicBezTo>
                    <a:pt x="1770192" y="669742"/>
                    <a:pt x="1657592" y="658240"/>
                    <a:pt x="1545837" y="640058"/>
                  </a:cubicBezTo>
                  <a:cubicBezTo>
                    <a:pt x="1434928" y="623313"/>
                    <a:pt x="1323596" y="608682"/>
                    <a:pt x="1213447" y="586779"/>
                  </a:cubicBezTo>
                  <a:cubicBezTo>
                    <a:pt x="976074" y="536798"/>
                    <a:pt x="739546" y="479714"/>
                    <a:pt x="510542" y="399034"/>
                  </a:cubicBezTo>
                  <a:cubicBezTo>
                    <a:pt x="407072" y="363769"/>
                    <a:pt x="305292" y="323767"/>
                    <a:pt x="206979" y="275986"/>
                  </a:cubicBezTo>
                  <a:cubicBezTo>
                    <a:pt x="180012" y="263215"/>
                    <a:pt x="153215" y="250023"/>
                    <a:pt x="127094" y="235561"/>
                  </a:cubicBezTo>
                  <a:cubicBezTo>
                    <a:pt x="109003" y="225836"/>
                    <a:pt x="91082" y="215687"/>
                    <a:pt x="74260" y="203763"/>
                  </a:cubicBezTo>
                  <a:cubicBezTo>
                    <a:pt x="62594" y="194968"/>
                    <a:pt x="51942" y="184735"/>
                    <a:pt x="41376" y="174671"/>
                  </a:cubicBezTo>
                  <a:cubicBezTo>
                    <a:pt x="31316" y="164692"/>
                    <a:pt x="21764" y="154205"/>
                    <a:pt x="11281" y="144733"/>
                  </a:cubicBezTo>
                  <a:cubicBezTo>
                    <a:pt x="7393" y="141097"/>
                    <a:pt x="2405" y="138306"/>
                    <a:pt x="207" y="133317"/>
                  </a:cubicBezTo>
                  <a:cubicBezTo>
                    <a:pt x="-554" y="131033"/>
                    <a:pt x="884" y="128834"/>
                    <a:pt x="2828" y="127904"/>
                  </a:cubicBezTo>
                  <a:cubicBezTo>
                    <a:pt x="6547" y="126044"/>
                    <a:pt x="11112" y="128834"/>
                    <a:pt x="14409" y="130441"/>
                  </a:cubicBezTo>
                  <a:cubicBezTo>
                    <a:pt x="22693" y="135515"/>
                    <a:pt x="30640" y="141266"/>
                    <a:pt x="38248" y="147440"/>
                  </a:cubicBezTo>
                  <a:cubicBezTo>
                    <a:pt x="53549" y="160294"/>
                    <a:pt x="70033" y="174756"/>
                    <a:pt x="86602" y="185665"/>
                  </a:cubicBezTo>
                  <a:cubicBezTo>
                    <a:pt x="124219" y="208668"/>
                    <a:pt x="164542" y="226766"/>
                    <a:pt x="204443" y="245371"/>
                  </a:cubicBezTo>
                  <a:cubicBezTo>
                    <a:pt x="289738" y="284273"/>
                    <a:pt x="376471" y="319793"/>
                    <a:pt x="464978" y="350660"/>
                  </a:cubicBezTo>
                  <a:cubicBezTo>
                    <a:pt x="631427" y="409183"/>
                    <a:pt x="800919" y="458571"/>
                    <a:pt x="972777" y="498319"/>
                  </a:cubicBezTo>
                  <a:cubicBezTo>
                    <a:pt x="1132125" y="537559"/>
                    <a:pt x="1292994" y="570795"/>
                    <a:pt x="1455723" y="592276"/>
                  </a:cubicBezTo>
                  <a:cubicBezTo>
                    <a:pt x="1546429" y="605131"/>
                    <a:pt x="1636881" y="620607"/>
                    <a:pt x="1728009" y="629994"/>
                  </a:cubicBezTo>
                  <a:cubicBezTo>
                    <a:pt x="1846188" y="640904"/>
                    <a:pt x="1964536" y="653335"/>
                    <a:pt x="2083223" y="656718"/>
                  </a:cubicBezTo>
                  <a:cubicBezTo>
                    <a:pt x="2217210" y="657310"/>
                    <a:pt x="2351536" y="661961"/>
                    <a:pt x="2485100" y="649699"/>
                  </a:cubicBezTo>
                  <a:cubicBezTo>
                    <a:pt x="2625766" y="637352"/>
                    <a:pt x="2766093" y="619507"/>
                    <a:pt x="2904814" y="593122"/>
                  </a:cubicBezTo>
                  <a:cubicBezTo>
                    <a:pt x="2978444" y="577984"/>
                    <a:pt x="3050974" y="558110"/>
                    <a:pt x="3123674" y="539082"/>
                  </a:cubicBezTo>
                  <a:cubicBezTo>
                    <a:pt x="3198065" y="517516"/>
                    <a:pt x="3273047" y="497558"/>
                    <a:pt x="3346254" y="472356"/>
                  </a:cubicBezTo>
                  <a:cubicBezTo>
                    <a:pt x="3399510" y="452990"/>
                    <a:pt x="3452006" y="431678"/>
                    <a:pt x="3504502" y="410282"/>
                  </a:cubicBezTo>
                  <a:cubicBezTo>
                    <a:pt x="3557590" y="389224"/>
                    <a:pt x="3608733" y="363769"/>
                    <a:pt x="3660130" y="338990"/>
                  </a:cubicBezTo>
                  <a:cubicBezTo>
                    <a:pt x="3692422" y="322753"/>
                    <a:pt x="3724968" y="306938"/>
                    <a:pt x="3757514" y="291293"/>
                  </a:cubicBezTo>
                  <a:cubicBezTo>
                    <a:pt x="3795132" y="271250"/>
                    <a:pt x="3832665" y="250784"/>
                    <a:pt x="3869607" y="229472"/>
                  </a:cubicBezTo>
                  <a:cubicBezTo>
                    <a:pt x="3897503" y="212558"/>
                    <a:pt x="3926921" y="198351"/>
                    <a:pt x="3954649" y="181014"/>
                  </a:cubicBezTo>
                  <a:cubicBezTo>
                    <a:pt x="4033942" y="129511"/>
                    <a:pt x="4112475" y="76232"/>
                    <a:pt x="4183484" y="13566"/>
                  </a:cubicBezTo>
                  <a:cubicBezTo>
                    <a:pt x="4191176" y="7731"/>
                    <a:pt x="4197686" y="-1487"/>
                    <a:pt x="4208337" y="204"/>
                  </a:cubicBezTo>
                  <a:cubicBezTo>
                    <a:pt x="4220763" y="1388"/>
                    <a:pt x="4228034" y="18133"/>
                    <a:pt x="4219664" y="27858"/>
                  </a:cubicBezTo>
                  <a:cubicBezTo>
                    <a:pt x="4210450" y="37415"/>
                    <a:pt x="4199207" y="45364"/>
                    <a:pt x="4189570" y="54413"/>
                  </a:cubicBezTo>
                  <a:cubicBezTo>
                    <a:pt x="4162857" y="78262"/>
                    <a:pt x="4133608" y="98812"/>
                    <a:pt x="4105120" y="120377"/>
                  </a:cubicBezTo>
                  <a:cubicBezTo>
                    <a:pt x="4075702" y="143549"/>
                    <a:pt x="4040451" y="166130"/>
                    <a:pt x="4010019" y="186088"/>
                  </a:cubicBezTo>
                  <a:cubicBezTo>
                    <a:pt x="3993196" y="197505"/>
                    <a:pt x="3976374" y="208922"/>
                    <a:pt x="3958791" y="219239"/>
                  </a:cubicBezTo>
                  <a:cubicBezTo>
                    <a:pt x="3887951" y="258141"/>
                    <a:pt x="3818971" y="300764"/>
                    <a:pt x="3745933" y="335607"/>
                  </a:cubicBezTo>
                  <a:cubicBezTo>
                    <a:pt x="3688619" y="363177"/>
                    <a:pt x="3631896" y="392015"/>
                    <a:pt x="3574074" y="418654"/>
                  </a:cubicBezTo>
                  <a:cubicBezTo>
                    <a:pt x="3514224" y="444786"/>
                    <a:pt x="3453359" y="468551"/>
                    <a:pt x="3392494" y="492315"/>
                  </a:cubicBezTo>
                  <a:cubicBezTo>
                    <a:pt x="3350903" y="508214"/>
                    <a:pt x="3308551" y="522083"/>
                    <a:pt x="3265692" y="534346"/>
                  </a:cubicBezTo>
                  <a:cubicBezTo>
                    <a:pt x="3202799" y="552105"/>
                    <a:pt x="3140412" y="571726"/>
                    <a:pt x="3076926" y="587286"/>
                  </a:cubicBezTo>
                  <a:cubicBezTo>
                    <a:pt x="3013948" y="603608"/>
                    <a:pt x="2951055" y="620184"/>
                    <a:pt x="2886977" y="632024"/>
                  </a:cubicBezTo>
                  <a:cubicBezTo>
                    <a:pt x="2733885" y="659001"/>
                    <a:pt x="2579525" y="678622"/>
                    <a:pt x="2424404" y="689024"/>
                  </a:cubicBezTo>
                  <a:cubicBezTo>
                    <a:pt x="2332515" y="694352"/>
                    <a:pt x="2240457" y="691730"/>
                    <a:pt x="2148568" y="691984"/>
                  </a:cubicBezTo>
                  <a:close/>
                </a:path>
              </a:pathLst>
            </a:custGeom>
            <a:solidFill>
              <a:srgbClr val="000000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4" name="Google Shape;2734;p28"/>
            <p:cNvSpPr/>
            <p:nvPr/>
          </p:nvSpPr>
          <p:spPr>
            <a:xfrm>
              <a:off x="-92" y="717268"/>
              <a:ext cx="4218273" cy="1826704"/>
            </a:xfrm>
            <a:custGeom>
              <a:rect b="b" l="l" r="r" t="t"/>
              <a:pathLst>
                <a:path extrusionOk="0" h="1826704" w="4218273">
                  <a:moveTo>
                    <a:pt x="3277124" y="1829970"/>
                  </a:moveTo>
                  <a:cubicBezTo>
                    <a:pt x="3226403" y="1782104"/>
                    <a:pt x="3188447" y="1721467"/>
                    <a:pt x="3144827" y="1667089"/>
                  </a:cubicBezTo>
                  <a:cubicBezTo>
                    <a:pt x="3090640" y="1596389"/>
                    <a:pt x="3038398" y="1524167"/>
                    <a:pt x="2990298" y="1449069"/>
                  </a:cubicBezTo>
                  <a:cubicBezTo>
                    <a:pt x="2826385" y="1211766"/>
                    <a:pt x="2689270" y="957634"/>
                    <a:pt x="2543786" y="709084"/>
                  </a:cubicBezTo>
                  <a:cubicBezTo>
                    <a:pt x="2466353" y="1007869"/>
                    <a:pt x="2375478" y="1303524"/>
                    <a:pt x="2271332" y="1594190"/>
                  </a:cubicBezTo>
                  <a:cubicBezTo>
                    <a:pt x="2254171" y="1644255"/>
                    <a:pt x="2234559" y="1693644"/>
                    <a:pt x="2211227" y="1741257"/>
                  </a:cubicBezTo>
                  <a:cubicBezTo>
                    <a:pt x="2201675" y="1758255"/>
                    <a:pt x="2192799" y="1790561"/>
                    <a:pt x="2167608" y="1782950"/>
                  </a:cubicBezTo>
                  <a:cubicBezTo>
                    <a:pt x="2147657" y="1771533"/>
                    <a:pt x="2138781" y="1730178"/>
                    <a:pt x="2126017" y="1709966"/>
                  </a:cubicBezTo>
                  <a:cubicBezTo>
                    <a:pt x="2108433" y="1672671"/>
                    <a:pt x="2091526" y="1635037"/>
                    <a:pt x="2074873" y="1597319"/>
                  </a:cubicBezTo>
                  <a:cubicBezTo>
                    <a:pt x="2004287" y="1409998"/>
                    <a:pt x="1927698" y="1224621"/>
                    <a:pt x="1861508" y="1035608"/>
                  </a:cubicBezTo>
                  <a:cubicBezTo>
                    <a:pt x="1823214" y="922200"/>
                    <a:pt x="1773677" y="811498"/>
                    <a:pt x="1755333" y="692509"/>
                  </a:cubicBezTo>
                  <a:cubicBezTo>
                    <a:pt x="1624896" y="904525"/>
                    <a:pt x="1486428" y="1111551"/>
                    <a:pt x="1355653" y="1323229"/>
                  </a:cubicBezTo>
                  <a:cubicBezTo>
                    <a:pt x="1298931" y="1419723"/>
                    <a:pt x="1245927" y="1518416"/>
                    <a:pt x="1187768" y="1613979"/>
                  </a:cubicBezTo>
                  <a:cubicBezTo>
                    <a:pt x="1176356" y="1631993"/>
                    <a:pt x="1164183" y="1649499"/>
                    <a:pt x="1152348" y="1667258"/>
                  </a:cubicBezTo>
                  <a:cubicBezTo>
                    <a:pt x="1133835" y="1688908"/>
                    <a:pt x="1112616" y="1750306"/>
                    <a:pt x="1082860" y="1750052"/>
                  </a:cubicBezTo>
                  <a:cubicBezTo>
                    <a:pt x="1059106" y="1744386"/>
                    <a:pt x="1063333" y="1711911"/>
                    <a:pt x="1056401" y="1693306"/>
                  </a:cubicBezTo>
                  <a:cubicBezTo>
                    <a:pt x="1046849" y="1653389"/>
                    <a:pt x="1039832" y="1613049"/>
                    <a:pt x="1034507" y="1572371"/>
                  </a:cubicBezTo>
                  <a:cubicBezTo>
                    <a:pt x="1020051" y="1468181"/>
                    <a:pt x="1001031" y="1364753"/>
                    <a:pt x="987083" y="1260563"/>
                  </a:cubicBezTo>
                  <a:cubicBezTo>
                    <a:pt x="972796" y="1140389"/>
                    <a:pt x="949380" y="1021315"/>
                    <a:pt x="926471" y="902664"/>
                  </a:cubicBezTo>
                  <a:cubicBezTo>
                    <a:pt x="904408" y="773188"/>
                    <a:pt x="893587" y="641767"/>
                    <a:pt x="865860" y="513306"/>
                  </a:cubicBezTo>
                  <a:cubicBezTo>
                    <a:pt x="810152" y="591871"/>
                    <a:pt x="748104" y="665616"/>
                    <a:pt x="690874" y="743081"/>
                  </a:cubicBezTo>
                  <a:cubicBezTo>
                    <a:pt x="650213" y="798136"/>
                    <a:pt x="613102" y="855728"/>
                    <a:pt x="572863" y="911037"/>
                  </a:cubicBezTo>
                  <a:cubicBezTo>
                    <a:pt x="511745" y="1003218"/>
                    <a:pt x="456544" y="1099120"/>
                    <a:pt x="394326" y="1190539"/>
                  </a:cubicBezTo>
                  <a:cubicBezTo>
                    <a:pt x="326107" y="1298535"/>
                    <a:pt x="245715" y="1397989"/>
                    <a:pt x="163209" y="1495244"/>
                  </a:cubicBezTo>
                  <a:cubicBezTo>
                    <a:pt x="116546" y="1530340"/>
                    <a:pt x="126183" y="1443656"/>
                    <a:pt x="121280" y="1418539"/>
                  </a:cubicBezTo>
                  <a:cubicBezTo>
                    <a:pt x="116715" y="1352321"/>
                    <a:pt x="112826" y="1286695"/>
                    <a:pt x="105218" y="1220815"/>
                  </a:cubicBezTo>
                  <a:cubicBezTo>
                    <a:pt x="76054" y="982075"/>
                    <a:pt x="43593" y="743758"/>
                    <a:pt x="25671" y="503749"/>
                  </a:cubicBezTo>
                  <a:cubicBezTo>
                    <a:pt x="15696" y="399982"/>
                    <a:pt x="21191" y="295285"/>
                    <a:pt x="5045" y="192110"/>
                  </a:cubicBezTo>
                  <a:cubicBezTo>
                    <a:pt x="2847" y="166993"/>
                    <a:pt x="-1295" y="141199"/>
                    <a:pt x="396" y="116251"/>
                  </a:cubicBezTo>
                  <a:cubicBezTo>
                    <a:pt x="17302" y="96039"/>
                    <a:pt x="23220" y="126230"/>
                    <a:pt x="24234" y="139931"/>
                  </a:cubicBezTo>
                  <a:cubicBezTo>
                    <a:pt x="42156" y="239723"/>
                    <a:pt x="47735" y="340445"/>
                    <a:pt x="52131" y="441591"/>
                  </a:cubicBezTo>
                  <a:cubicBezTo>
                    <a:pt x="58893" y="528951"/>
                    <a:pt x="68192" y="616142"/>
                    <a:pt x="76392" y="703418"/>
                  </a:cubicBezTo>
                  <a:cubicBezTo>
                    <a:pt x="101499" y="951292"/>
                    <a:pt x="144358" y="1197051"/>
                    <a:pt x="158306" y="1446109"/>
                  </a:cubicBezTo>
                  <a:cubicBezTo>
                    <a:pt x="278514" y="1310290"/>
                    <a:pt x="377842" y="1158064"/>
                    <a:pt x="471760" y="1003302"/>
                  </a:cubicBezTo>
                  <a:cubicBezTo>
                    <a:pt x="551645" y="878985"/>
                    <a:pt x="635165" y="757204"/>
                    <a:pt x="725195" y="639991"/>
                  </a:cubicBezTo>
                  <a:cubicBezTo>
                    <a:pt x="749541" y="605148"/>
                    <a:pt x="778536" y="573942"/>
                    <a:pt x="804065" y="540030"/>
                  </a:cubicBezTo>
                  <a:cubicBezTo>
                    <a:pt x="821480" y="522947"/>
                    <a:pt x="854702" y="445904"/>
                    <a:pt x="880992" y="465270"/>
                  </a:cubicBezTo>
                  <a:cubicBezTo>
                    <a:pt x="901872" y="484467"/>
                    <a:pt x="900266" y="517872"/>
                    <a:pt x="907367" y="543751"/>
                  </a:cubicBezTo>
                  <a:cubicBezTo>
                    <a:pt x="914637" y="579777"/>
                    <a:pt x="921146" y="615889"/>
                    <a:pt x="925119" y="652423"/>
                  </a:cubicBezTo>
                  <a:cubicBezTo>
                    <a:pt x="935009" y="726252"/>
                    <a:pt x="946506" y="799828"/>
                    <a:pt x="956650" y="873657"/>
                  </a:cubicBezTo>
                  <a:cubicBezTo>
                    <a:pt x="983701" y="1017256"/>
                    <a:pt x="1011513" y="1160348"/>
                    <a:pt x="1027913" y="1305639"/>
                  </a:cubicBezTo>
                  <a:cubicBezTo>
                    <a:pt x="1052174" y="1435368"/>
                    <a:pt x="1063586" y="1567382"/>
                    <a:pt x="1092582" y="1696266"/>
                  </a:cubicBezTo>
                  <a:cubicBezTo>
                    <a:pt x="1189036" y="1555626"/>
                    <a:pt x="1265032" y="1402725"/>
                    <a:pt x="1355231" y="1258280"/>
                  </a:cubicBezTo>
                  <a:cubicBezTo>
                    <a:pt x="1453713" y="1100388"/>
                    <a:pt x="1555493" y="944611"/>
                    <a:pt x="1655413" y="787734"/>
                  </a:cubicBezTo>
                  <a:cubicBezTo>
                    <a:pt x="1677645" y="752215"/>
                    <a:pt x="1698864" y="716104"/>
                    <a:pt x="1721519" y="680838"/>
                  </a:cubicBezTo>
                  <a:cubicBezTo>
                    <a:pt x="1737496" y="664262"/>
                    <a:pt x="1747386" y="605656"/>
                    <a:pt x="1777565" y="629420"/>
                  </a:cubicBezTo>
                  <a:cubicBezTo>
                    <a:pt x="1788555" y="644558"/>
                    <a:pt x="1785258" y="665616"/>
                    <a:pt x="1789231" y="683291"/>
                  </a:cubicBezTo>
                  <a:cubicBezTo>
                    <a:pt x="1797262" y="733779"/>
                    <a:pt x="1808589" y="780546"/>
                    <a:pt x="1824820" y="828412"/>
                  </a:cubicBezTo>
                  <a:cubicBezTo>
                    <a:pt x="1889235" y="1014465"/>
                    <a:pt x="1958215" y="1198235"/>
                    <a:pt x="2028210" y="1382090"/>
                  </a:cubicBezTo>
                  <a:cubicBezTo>
                    <a:pt x="2077071" y="1499641"/>
                    <a:pt x="2117817" y="1620407"/>
                    <a:pt x="2175977" y="1733984"/>
                  </a:cubicBezTo>
                  <a:cubicBezTo>
                    <a:pt x="2286632" y="1485603"/>
                    <a:pt x="2359247" y="1221746"/>
                    <a:pt x="2438625" y="962117"/>
                  </a:cubicBezTo>
                  <a:cubicBezTo>
                    <a:pt x="2456124" y="881268"/>
                    <a:pt x="2487486" y="804310"/>
                    <a:pt x="2504731" y="723377"/>
                  </a:cubicBezTo>
                  <a:cubicBezTo>
                    <a:pt x="2511917" y="705110"/>
                    <a:pt x="2514876" y="649632"/>
                    <a:pt x="2527978" y="642359"/>
                  </a:cubicBezTo>
                  <a:cubicBezTo>
                    <a:pt x="2556805" y="630181"/>
                    <a:pt x="2562046" y="674495"/>
                    <a:pt x="2573965" y="691578"/>
                  </a:cubicBezTo>
                  <a:cubicBezTo>
                    <a:pt x="2583687" y="710184"/>
                    <a:pt x="2594169" y="728282"/>
                    <a:pt x="2605243" y="746126"/>
                  </a:cubicBezTo>
                  <a:cubicBezTo>
                    <a:pt x="2669151" y="848878"/>
                    <a:pt x="2724606" y="956789"/>
                    <a:pt x="2785724" y="1061232"/>
                  </a:cubicBezTo>
                  <a:cubicBezTo>
                    <a:pt x="2938563" y="1311220"/>
                    <a:pt x="3094191" y="1560785"/>
                    <a:pt x="3282534" y="1786079"/>
                  </a:cubicBezTo>
                  <a:cubicBezTo>
                    <a:pt x="3308401" y="1691699"/>
                    <a:pt x="3310937" y="1592583"/>
                    <a:pt x="3322857" y="1495836"/>
                  </a:cubicBezTo>
                  <a:cubicBezTo>
                    <a:pt x="3340778" y="1360186"/>
                    <a:pt x="3352444" y="1223521"/>
                    <a:pt x="3354134" y="1086688"/>
                  </a:cubicBezTo>
                  <a:cubicBezTo>
                    <a:pt x="3355910" y="916364"/>
                    <a:pt x="3351007" y="745618"/>
                    <a:pt x="3368083" y="575887"/>
                  </a:cubicBezTo>
                  <a:cubicBezTo>
                    <a:pt x="3370112" y="547134"/>
                    <a:pt x="3372732" y="518295"/>
                    <a:pt x="3374169" y="489457"/>
                  </a:cubicBezTo>
                  <a:cubicBezTo>
                    <a:pt x="3375522" y="472120"/>
                    <a:pt x="3370872" y="441591"/>
                    <a:pt x="3396571" y="443451"/>
                  </a:cubicBezTo>
                  <a:cubicBezTo>
                    <a:pt x="3419902" y="451908"/>
                    <a:pt x="3429877" y="480239"/>
                    <a:pt x="3447630" y="496476"/>
                  </a:cubicBezTo>
                  <a:cubicBezTo>
                    <a:pt x="3531403" y="588234"/>
                    <a:pt x="3612303" y="682614"/>
                    <a:pt x="3691850" y="778093"/>
                  </a:cubicBezTo>
                  <a:cubicBezTo>
                    <a:pt x="3850859" y="967022"/>
                    <a:pt x="3993216" y="1168720"/>
                    <a:pt x="4142334" y="1365176"/>
                  </a:cubicBezTo>
                  <a:cubicBezTo>
                    <a:pt x="4162200" y="1108338"/>
                    <a:pt x="4144448" y="850062"/>
                    <a:pt x="4160171" y="592886"/>
                  </a:cubicBezTo>
                  <a:cubicBezTo>
                    <a:pt x="4161270" y="529036"/>
                    <a:pt x="4160510" y="465185"/>
                    <a:pt x="4161439" y="401335"/>
                  </a:cubicBezTo>
                  <a:cubicBezTo>
                    <a:pt x="4163722" y="285137"/>
                    <a:pt x="4160679" y="167585"/>
                    <a:pt x="4179361" y="52570"/>
                  </a:cubicBezTo>
                  <a:cubicBezTo>
                    <a:pt x="4184264" y="37179"/>
                    <a:pt x="4185362" y="19673"/>
                    <a:pt x="4195084" y="6395"/>
                  </a:cubicBezTo>
                  <a:cubicBezTo>
                    <a:pt x="4207933" y="-10011"/>
                    <a:pt x="4233886" y="8256"/>
                    <a:pt x="4222558" y="26269"/>
                  </a:cubicBezTo>
                  <a:cubicBezTo>
                    <a:pt x="4202269" y="90711"/>
                    <a:pt x="4202692" y="159382"/>
                    <a:pt x="4199565" y="226276"/>
                  </a:cubicBezTo>
                  <a:cubicBezTo>
                    <a:pt x="4196606" y="328098"/>
                    <a:pt x="4195422" y="430005"/>
                    <a:pt x="4195676" y="531911"/>
                  </a:cubicBezTo>
                  <a:cubicBezTo>
                    <a:pt x="4193985" y="660541"/>
                    <a:pt x="4187138" y="789087"/>
                    <a:pt x="4186715" y="917802"/>
                  </a:cubicBezTo>
                  <a:cubicBezTo>
                    <a:pt x="4185109" y="1041105"/>
                    <a:pt x="4190435" y="1164576"/>
                    <a:pt x="4182488" y="1287794"/>
                  </a:cubicBezTo>
                  <a:cubicBezTo>
                    <a:pt x="4178684" y="1369996"/>
                    <a:pt x="4179107" y="1488394"/>
                    <a:pt x="4092713" y="1358495"/>
                  </a:cubicBezTo>
                  <a:cubicBezTo>
                    <a:pt x="4027537" y="1271895"/>
                    <a:pt x="3964051" y="1184027"/>
                    <a:pt x="3899213" y="1097090"/>
                  </a:cubicBezTo>
                  <a:cubicBezTo>
                    <a:pt x="3745952" y="890994"/>
                    <a:pt x="3579335" y="695130"/>
                    <a:pt x="3408152" y="503834"/>
                  </a:cubicBezTo>
                  <a:cubicBezTo>
                    <a:pt x="3374000" y="837799"/>
                    <a:pt x="3408152" y="1175317"/>
                    <a:pt x="3356501" y="1508014"/>
                  </a:cubicBezTo>
                  <a:cubicBezTo>
                    <a:pt x="3346780" y="1552075"/>
                    <a:pt x="3339933" y="1858978"/>
                    <a:pt x="3277124" y="1829970"/>
                  </a:cubicBezTo>
                  <a:close/>
                </a:path>
              </a:pathLst>
            </a:custGeom>
            <a:solidFill>
              <a:srgbClr val="000000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5" name="Google Shape;2735;p28"/>
            <p:cNvSpPr/>
            <p:nvPr/>
          </p:nvSpPr>
          <p:spPr>
            <a:xfrm>
              <a:off x="23635" y="852801"/>
              <a:ext cx="819985" cy="1302372"/>
            </a:xfrm>
            <a:custGeom>
              <a:rect b="b" l="l" r="r" t="t"/>
              <a:pathLst>
                <a:path extrusionOk="0" h="1302372" w="819985">
                  <a:moveTo>
                    <a:pt x="820746" y="346482"/>
                  </a:moveTo>
                  <a:cubicBezTo>
                    <a:pt x="804938" y="366187"/>
                    <a:pt x="790144" y="394856"/>
                    <a:pt x="780338" y="404497"/>
                  </a:cubicBezTo>
                  <a:cubicBezTo>
                    <a:pt x="754724" y="438409"/>
                    <a:pt x="725729" y="469615"/>
                    <a:pt x="701383" y="504458"/>
                  </a:cubicBezTo>
                  <a:cubicBezTo>
                    <a:pt x="611269" y="621671"/>
                    <a:pt x="527834" y="743452"/>
                    <a:pt x="447949" y="867769"/>
                  </a:cubicBezTo>
                  <a:cubicBezTo>
                    <a:pt x="354031" y="1022447"/>
                    <a:pt x="254703" y="1174757"/>
                    <a:pt x="134494" y="1310491"/>
                  </a:cubicBezTo>
                  <a:cubicBezTo>
                    <a:pt x="120546" y="1061518"/>
                    <a:pt x="77687" y="815759"/>
                    <a:pt x="52580" y="567801"/>
                  </a:cubicBezTo>
                  <a:cubicBezTo>
                    <a:pt x="44381" y="480609"/>
                    <a:pt x="35082" y="393418"/>
                    <a:pt x="28319" y="305973"/>
                  </a:cubicBezTo>
                  <a:cubicBezTo>
                    <a:pt x="24008" y="204828"/>
                    <a:pt x="18344" y="104105"/>
                    <a:pt x="423" y="4313"/>
                  </a:cubicBezTo>
                  <a:cubicBezTo>
                    <a:pt x="338" y="3045"/>
                    <a:pt x="169" y="1522"/>
                    <a:pt x="0" y="0"/>
                  </a:cubicBezTo>
                  <a:cubicBezTo>
                    <a:pt x="7101" y="7019"/>
                    <a:pt x="13948" y="14292"/>
                    <a:pt x="21049" y="21312"/>
                  </a:cubicBezTo>
                  <a:cubicBezTo>
                    <a:pt x="31700" y="31375"/>
                    <a:pt x="42267" y="41608"/>
                    <a:pt x="53933" y="50404"/>
                  </a:cubicBezTo>
                  <a:cubicBezTo>
                    <a:pt x="70755" y="62328"/>
                    <a:pt x="88677" y="72392"/>
                    <a:pt x="106767" y="82202"/>
                  </a:cubicBezTo>
                  <a:cubicBezTo>
                    <a:pt x="132888" y="96663"/>
                    <a:pt x="159686" y="109941"/>
                    <a:pt x="186652" y="122626"/>
                  </a:cubicBezTo>
                  <a:cubicBezTo>
                    <a:pt x="284966" y="170323"/>
                    <a:pt x="386830" y="210409"/>
                    <a:pt x="490216" y="245675"/>
                  </a:cubicBezTo>
                  <a:cubicBezTo>
                    <a:pt x="599012" y="284069"/>
                    <a:pt x="709414" y="317052"/>
                    <a:pt x="820746" y="346482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6" name="Google Shape;2736;p28"/>
            <p:cNvSpPr/>
            <p:nvPr/>
          </p:nvSpPr>
          <p:spPr>
            <a:xfrm>
              <a:off x="1785589" y="1369437"/>
              <a:ext cx="726997" cy="1074034"/>
            </a:xfrm>
            <a:custGeom>
              <a:rect b="b" l="l" r="r" t="t"/>
              <a:pathLst>
                <a:path extrusionOk="0" h="1074034" w="726997">
                  <a:moveTo>
                    <a:pt x="731647" y="12009"/>
                  </a:moveTo>
                  <a:cubicBezTo>
                    <a:pt x="726574" y="31883"/>
                    <a:pt x="723700" y="59452"/>
                    <a:pt x="719051" y="71292"/>
                  </a:cubicBezTo>
                  <a:cubicBezTo>
                    <a:pt x="701806" y="152225"/>
                    <a:pt x="670528" y="229184"/>
                    <a:pt x="652945" y="310032"/>
                  </a:cubicBezTo>
                  <a:cubicBezTo>
                    <a:pt x="573567" y="569661"/>
                    <a:pt x="500952" y="833518"/>
                    <a:pt x="390296" y="1081899"/>
                  </a:cubicBezTo>
                  <a:cubicBezTo>
                    <a:pt x="332136" y="968322"/>
                    <a:pt x="291306" y="847557"/>
                    <a:pt x="242529" y="730005"/>
                  </a:cubicBezTo>
                  <a:cubicBezTo>
                    <a:pt x="172535" y="546151"/>
                    <a:pt x="103555" y="362381"/>
                    <a:pt x="39139" y="176328"/>
                  </a:cubicBezTo>
                  <a:cubicBezTo>
                    <a:pt x="22993" y="128377"/>
                    <a:pt x="11666" y="81610"/>
                    <a:pt x="3550" y="31122"/>
                  </a:cubicBezTo>
                  <a:cubicBezTo>
                    <a:pt x="1352" y="21312"/>
                    <a:pt x="1437" y="10318"/>
                    <a:pt x="0" y="0"/>
                  </a:cubicBezTo>
                  <a:cubicBezTo>
                    <a:pt x="33560" y="3214"/>
                    <a:pt x="67205" y="6089"/>
                    <a:pt x="100850" y="8626"/>
                  </a:cubicBezTo>
                  <a:cubicBezTo>
                    <a:pt x="189188" y="16660"/>
                    <a:pt x="277696" y="22665"/>
                    <a:pt x="366373" y="22157"/>
                  </a:cubicBezTo>
                  <a:cubicBezTo>
                    <a:pt x="458262" y="21904"/>
                    <a:pt x="550320" y="24525"/>
                    <a:pt x="642124" y="19028"/>
                  </a:cubicBezTo>
                  <a:cubicBezTo>
                    <a:pt x="671965" y="16999"/>
                    <a:pt x="701890" y="14715"/>
                    <a:pt x="731647" y="12009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7" name="Google Shape;2737;p28"/>
            <p:cNvSpPr/>
            <p:nvPr/>
          </p:nvSpPr>
          <p:spPr>
            <a:xfrm>
              <a:off x="3421839" y="764256"/>
              <a:ext cx="752357" cy="1310829"/>
            </a:xfrm>
            <a:custGeom>
              <a:rect b="b" l="l" r="r" t="t"/>
              <a:pathLst>
                <a:path extrusionOk="0" h="1310829" w="752357">
                  <a:moveTo>
                    <a:pt x="758951" y="0"/>
                  </a:moveTo>
                  <a:cubicBezTo>
                    <a:pt x="758444" y="1945"/>
                    <a:pt x="757937" y="3806"/>
                    <a:pt x="757345" y="5666"/>
                  </a:cubicBezTo>
                  <a:cubicBezTo>
                    <a:pt x="738663" y="120681"/>
                    <a:pt x="741791" y="238233"/>
                    <a:pt x="739424" y="354431"/>
                  </a:cubicBezTo>
                  <a:cubicBezTo>
                    <a:pt x="738494" y="418281"/>
                    <a:pt x="739339" y="482131"/>
                    <a:pt x="738156" y="545982"/>
                  </a:cubicBezTo>
                  <a:cubicBezTo>
                    <a:pt x="722432" y="803158"/>
                    <a:pt x="740184" y="1061434"/>
                    <a:pt x="720319" y="1318271"/>
                  </a:cubicBezTo>
                  <a:cubicBezTo>
                    <a:pt x="571115" y="1121732"/>
                    <a:pt x="428844" y="920118"/>
                    <a:pt x="269834" y="731189"/>
                  </a:cubicBezTo>
                  <a:cubicBezTo>
                    <a:pt x="190287" y="635795"/>
                    <a:pt x="109388" y="541415"/>
                    <a:pt x="25614" y="449572"/>
                  </a:cubicBezTo>
                  <a:cubicBezTo>
                    <a:pt x="15893" y="440692"/>
                    <a:pt x="8538" y="428261"/>
                    <a:pt x="0" y="417351"/>
                  </a:cubicBezTo>
                  <a:cubicBezTo>
                    <a:pt x="52158" y="396970"/>
                    <a:pt x="104147" y="376250"/>
                    <a:pt x="155459" y="353839"/>
                  </a:cubicBezTo>
                  <a:cubicBezTo>
                    <a:pt x="213281" y="327200"/>
                    <a:pt x="270003" y="298362"/>
                    <a:pt x="327318" y="270792"/>
                  </a:cubicBezTo>
                  <a:cubicBezTo>
                    <a:pt x="400356" y="235949"/>
                    <a:pt x="469336" y="193242"/>
                    <a:pt x="540176" y="154424"/>
                  </a:cubicBezTo>
                  <a:cubicBezTo>
                    <a:pt x="557759" y="144107"/>
                    <a:pt x="574497" y="132690"/>
                    <a:pt x="591404" y="121273"/>
                  </a:cubicBezTo>
                  <a:cubicBezTo>
                    <a:pt x="621836" y="101399"/>
                    <a:pt x="657172" y="78734"/>
                    <a:pt x="686505" y="55562"/>
                  </a:cubicBezTo>
                  <a:cubicBezTo>
                    <a:pt x="710851" y="37211"/>
                    <a:pt x="735620" y="19536"/>
                    <a:pt x="758951" y="0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8" name="Google Shape;2738;p28"/>
            <p:cNvSpPr/>
            <p:nvPr/>
          </p:nvSpPr>
          <p:spPr>
            <a:xfrm>
              <a:off x="897807" y="1213067"/>
              <a:ext cx="836891" cy="1192431"/>
            </a:xfrm>
            <a:custGeom>
              <a:rect b="b" l="l" r="r" t="t"/>
              <a:pathLst>
                <a:path extrusionOk="0" h="1192431" w="836891">
                  <a:moveTo>
                    <a:pt x="842218" y="151718"/>
                  </a:moveTo>
                  <a:cubicBezTo>
                    <a:pt x="835793" y="164150"/>
                    <a:pt x="830298" y="178188"/>
                    <a:pt x="823705" y="185038"/>
                  </a:cubicBezTo>
                  <a:cubicBezTo>
                    <a:pt x="801049" y="220304"/>
                    <a:pt x="779831" y="256415"/>
                    <a:pt x="757599" y="291934"/>
                  </a:cubicBezTo>
                  <a:cubicBezTo>
                    <a:pt x="657679" y="448811"/>
                    <a:pt x="555899" y="604588"/>
                    <a:pt x="457416" y="762480"/>
                  </a:cubicBezTo>
                  <a:cubicBezTo>
                    <a:pt x="367218" y="907009"/>
                    <a:pt x="291221" y="1059827"/>
                    <a:pt x="194768" y="1200466"/>
                  </a:cubicBezTo>
                  <a:cubicBezTo>
                    <a:pt x="165857" y="1071666"/>
                    <a:pt x="154445" y="939569"/>
                    <a:pt x="130099" y="809839"/>
                  </a:cubicBezTo>
                  <a:cubicBezTo>
                    <a:pt x="113699" y="664633"/>
                    <a:pt x="85972" y="521456"/>
                    <a:pt x="58836" y="377857"/>
                  </a:cubicBezTo>
                  <a:cubicBezTo>
                    <a:pt x="48692" y="304112"/>
                    <a:pt x="37195" y="230452"/>
                    <a:pt x="27305" y="156623"/>
                  </a:cubicBezTo>
                  <a:cubicBezTo>
                    <a:pt x="23332" y="120089"/>
                    <a:pt x="16822" y="83893"/>
                    <a:pt x="9552" y="47951"/>
                  </a:cubicBezTo>
                  <a:cubicBezTo>
                    <a:pt x="5410" y="33067"/>
                    <a:pt x="4227" y="15730"/>
                    <a:pt x="0" y="0"/>
                  </a:cubicBezTo>
                  <a:cubicBezTo>
                    <a:pt x="105753" y="26809"/>
                    <a:pt x="212351" y="50742"/>
                    <a:pt x="319033" y="73237"/>
                  </a:cubicBezTo>
                  <a:cubicBezTo>
                    <a:pt x="429097" y="95141"/>
                    <a:pt x="540429" y="109771"/>
                    <a:pt x="651423" y="126516"/>
                  </a:cubicBezTo>
                  <a:cubicBezTo>
                    <a:pt x="714740" y="136834"/>
                    <a:pt x="778394" y="145037"/>
                    <a:pt x="842218" y="151718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9" name="Google Shape;2739;p28"/>
            <p:cNvSpPr/>
            <p:nvPr/>
          </p:nvSpPr>
          <p:spPr>
            <a:xfrm>
              <a:off x="2559333" y="1199790"/>
              <a:ext cx="811531" cy="1302372"/>
            </a:xfrm>
            <a:custGeom>
              <a:rect b="b" l="l" r="r" t="t"/>
              <a:pathLst>
                <a:path extrusionOk="0" h="1302372" w="811531">
                  <a:moveTo>
                    <a:pt x="814998" y="0"/>
                  </a:moveTo>
                  <a:cubicBezTo>
                    <a:pt x="814913" y="2453"/>
                    <a:pt x="814913" y="4820"/>
                    <a:pt x="814744" y="6935"/>
                  </a:cubicBezTo>
                  <a:cubicBezTo>
                    <a:pt x="813307" y="35773"/>
                    <a:pt x="810686" y="64527"/>
                    <a:pt x="808657" y="93280"/>
                  </a:cubicBezTo>
                  <a:cubicBezTo>
                    <a:pt x="791582" y="262927"/>
                    <a:pt x="796484" y="433758"/>
                    <a:pt x="794709" y="604081"/>
                  </a:cubicBezTo>
                  <a:cubicBezTo>
                    <a:pt x="793019" y="740915"/>
                    <a:pt x="781353" y="877664"/>
                    <a:pt x="763431" y="1013229"/>
                  </a:cubicBezTo>
                  <a:cubicBezTo>
                    <a:pt x="751512" y="1109977"/>
                    <a:pt x="748976" y="1209092"/>
                    <a:pt x="723109" y="1303472"/>
                  </a:cubicBezTo>
                  <a:cubicBezTo>
                    <a:pt x="534766" y="1078263"/>
                    <a:pt x="379137" y="828613"/>
                    <a:pt x="226299" y="578625"/>
                  </a:cubicBezTo>
                  <a:cubicBezTo>
                    <a:pt x="165181" y="474267"/>
                    <a:pt x="109726" y="366356"/>
                    <a:pt x="45818" y="263519"/>
                  </a:cubicBezTo>
                  <a:cubicBezTo>
                    <a:pt x="34659" y="245675"/>
                    <a:pt x="24262" y="227577"/>
                    <a:pt x="14540" y="208972"/>
                  </a:cubicBezTo>
                  <a:cubicBezTo>
                    <a:pt x="9214" y="201445"/>
                    <a:pt x="5241" y="188506"/>
                    <a:pt x="0" y="177512"/>
                  </a:cubicBezTo>
                  <a:cubicBezTo>
                    <a:pt x="110825" y="166433"/>
                    <a:pt x="221227" y="150872"/>
                    <a:pt x="330953" y="131506"/>
                  </a:cubicBezTo>
                  <a:cubicBezTo>
                    <a:pt x="394945" y="119666"/>
                    <a:pt x="457924" y="103090"/>
                    <a:pt x="520902" y="86768"/>
                  </a:cubicBezTo>
                  <a:cubicBezTo>
                    <a:pt x="584387" y="71292"/>
                    <a:pt x="646774" y="51672"/>
                    <a:pt x="709668" y="33828"/>
                  </a:cubicBezTo>
                  <a:cubicBezTo>
                    <a:pt x="745088" y="23849"/>
                    <a:pt x="780254" y="12685"/>
                    <a:pt x="814998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0" name="Google Shape;2740;p28"/>
          <p:cNvGrpSpPr/>
          <p:nvPr/>
        </p:nvGrpSpPr>
        <p:grpSpPr>
          <a:xfrm rot="-4577338">
            <a:off x="3173294" y="4234736"/>
            <a:ext cx="707173" cy="983141"/>
            <a:chOff x="6345985" y="8465248"/>
            <a:chExt cx="1414496" cy="1966110"/>
          </a:xfrm>
        </p:grpSpPr>
        <p:sp>
          <p:nvSpPr>
            <p:cNvPr id="2741" name="Google Shape;2741;p28"/>
            <p:cNvSpPr/>
            <p:nvPr/>
          </p:nvSpPr>
          <p:spPr>
            <a:xfrm>
              <a:off x="6345985" y="8465248"/>
              <a:ext cx="1414496" cy="1966110"/>
            </a:xfrm>
            <a:custGeom>
              <a:rect b="b" l="l" r="r" t="t"/>
              <a:pathLst>
                <a:path extrusionOk="0" h="1966110" w="1414496">
                  <a:moveTo>
                    <a:pt x="1408496" y="646631"/>
                  </a:moveTo>
                  <a:cubicBezTo>
                    <a:pt x="1394194" y="560539"/>
                    <a:pt x="1361570" y="476733"/>
                    <a:pt x="1307472" y="407742"/>
                  </a:cubicBezTo>
                  <a:cubicBezTo>
                    <a:pt x="1295218" y="392455"/>
                    <a:pt x="1280207" y="379689"/>
                    <a:pt x="1264643" y="367868"/>
                  </a:cubicBezTo>
                  <a:cubicBezTo>
                    <a:pt x="1251956" y="357545"/>
                    <a:pt x="1238323" y="348759"/>
                    <a:pt x="1223863" y="341352"/>
                  </a:cubicBezTo>
                  <a:cubicBezTo>
                    <a:pt x="1220238" y="305103"/>
                    <a:pt x="1212043" y="269366"/>
                    <a:pt x="1199159" y="235166"/>
                  </a:cubicBezTo>
                  <a:cubicBezTo>
                    <a:pt x="1193249" y="217672"/>
                    <a:pt x="1186787" y="200138"/>
                    <a:pt x="1176582" y="184614"/>
                  </a:cubicBezTo>
                  <a:cubicBezTo>
                    <a:pt x="1161019" y="161959"/>
                    <a:pt x="1143761" y="140012"/>
                    <a:pt x="1123194" y="121651"/>
                  </a:cubicBezTo>
                  <a:cubicBezTo>
                    <a:pt x="1101287" y="104670"/>
                    <a:pt x="1078828" y="88200"/>
                    <a:pt x="1055621" y="73031"/>
                  </a:cubicBezTo>
                  <a:cubicBezTo>
                    <a:pt x="1024139" y="55852"/>
                    <a:pt x="991633" y="39697"/>
                    <a:pt x="957630" y="28153"/>
                  </a:cubicBezTo>
                  <a:cubicBezTo>
                    <a:pt x="923154" y="17593"/>
                    <a:pt x="887733" y="10462"/>
                    <a:pt x="852390" y="3606"/>
                  </a:cubicBezTo>
                  <a:cubicBezTo>
                    <a:pt x="825676" y="-98"/>
                    <a:pt x="798687" y="-531"/>
                    <a:pt x="771776" y="454"/>
                  </a:cubicBezTo>
                  <a:cubicBezTo>
                    <a:pt x="743683" y="651"/>
                    <a:pt x="715511" y="612"/>
                    <a:pt x="687733" y="5221"/>
                  </a:cubicBezTo>
                  <a:cubicBezTo>
                    <a:pt x="661413" y="8137"/>
                    <a:pt x="634818" y="9122"/>
                    <a:pt x="608537" y="12708"/>
                  </a:cubicBezTo>
                  <a:cubicBezTo>
                    <a:pt x="554558" y="21809"/>
                    <a:pt x="500775" y="34575"/>
                    <a:pt x="451603" y="59280"/>
                  </a:cubicBezTo>
                  <a:cubicBezTo>
                    <a:pt x="435449" y="67081"/>
                    <a:pt x="419806" y="75828"/>
                    <a:pt x="404085" y="84418"/>
                  </a:cubicBezTo>
                  <a:cubicBezTo>
                    <a:pt x="386040" y="93953"/>
                    <a:pt x="368624" y="104748"/>
                    <a:pt x="356016" y="121179"/>
                  </a:cubicBezTo>
                  <a:cubicBezTo>
                    <a:pt x="356134" y="121021"/>
                    <a:pt x="356252" y="120903"/>
                    <a:pt x="356371" y="120785"/>
                  </a:cubicBezTo>
                  <a:cubicBezTo>
                    <a:pt x="356371" y="120785"/>
                    <a:pt x="356410" y="120745"/>
                    <a:pt x="356489" y="120745"/>
                  </a:cubicBezTo>
                  <a:cubicBezTo>
                    <a:pt x="355070" y="122046"/>
                    <a:pt x="354637" y="124173"/>
                    <a:pt x="355661" y="125907"/>
                  </a:cubicBezTo>
                  <a:cubicBezTo>
                    <a:pt x="357474" y="128783"/>
                    <a:pt x="360193" y="128153"/>
                    <a:pt x="362557" y="126655"/>
                  </a:cubicBezTo>
                  <a:cubicBezTo>
                    <a:pt x="363108" y="130714"/>
                    <a:pt x="364330" y="135166"/>
                    <a:pt x="364211" y="137254"/>
                  </a:cubicBezTo>
                  <a:cubicBezTo>
                    <a:pt x="366536" y="154551"/>
                    <a:pt x="369294" y="171770"/>
                    <a:pt x="372052" y="188988"/>
                  </a:cubicBezTo>
                  <a:cubicBezTo>
                    <a:pt x="373392" y="197774"/>
                    <a:pt x="375244" y="206482"/>
                    <a:pt x="376741" y="215229"/>
                  </a:cubicBezTo>
                  <a:cubicBezTo>
                    <a:pt x="378041" y="223543"/>
                    <a:pt x="388207" y="223109"/>
                    <a:pt x="393920" y="219681"/>
                  </a:cubicBezTo>
                  <a:cubicBezTo>
                    <a:pt x="408183" y="212195"/>
                    <a:pt x="421067" y="202384"/>
                    <a:pt x="435212" y="194662"/>
                  </a:cubicBezTo>
                  <a:cubicBezTo>
                    <a:pt x="459917" y="183472"/>
                    <a:pt x="485685" y="174685"/>
                    <a:pt x="511020" y="164953"/>
                  </a:cubicBezTo>
                  <a:cubicBezTo>
                    <a:pt x="558734" y="147459"/>
                    <a:pt x="607946" y="131305"/>
                    <a:pt x="658655" y="125001"/>
                  </a:cubicBezTo>
                  <a:cubicBezTo>
                    <a:pt x="710822" y="120430"/>
                    <a:pt x="763738" y="117751"/>
                    <a:pt x="815905" y="124804"/>
                  </a:cubicBezTo>
                  <a:cubicBezTo>
                    <a:pt x="882690" y="133905"/>
                    <a:pt x="923745" y="153921"/>
                    <a:pt x="975400" y="197341"/>
                  </a:cubicBezTo>
                  <a:cubicBezTo>
                    <a:pt x="996125" y="217948"/>
                    <a:pt x="1013659" y="241982"/>
                    <a:pt x="1027094" y="268066"/>
                  </a:cubicBezTo>
                  <a:cubicBezTo>
                    <a:pt x="1025755" y="267869"/>
                    <a:pt x="1024455" y="267672"/>
                    <a:pt x="1023115" y="267396"/>
                  </a:cubicBezTo>
                  <a:cubicBezTo>
                    <a:pt x="997898" y="261446"/>
                    <a:pt x="970712" y="263535"/>
                    <a:pt x="944983" y="265465"/>
                  </a:cubicBezTo>
                  <a:cubicBezTo>
                    <a:pt x="909246" y="269799"/>
                    <a:pt x="873627" y="275591"/>
                    <a:pt x="839900" y="288633"/>
                  </a:cubicBezTo>
                  <a:cubicBezTo>
                    <a:pt x="822839" y="295134"/>
                    <a:pt x="807788" y="305536"/>
                    <a:pt x="792225" y="314874"/>
                  </a:cubicBezTo>
                  <a:cubicBezTo>
                    <a:pt x="784108" y="319287"/>
                    <a:pt x="776149" y="324015"/>
                    <a:pt x="768584" y="329374"/>
                  </a:cubicBezTo>
                  <a:cubicBezTo>
                    <a:pt x="732926" y="356482"/>
                    <a:pt x="701878" y="391115"/>
                    <a:pt x="683399" y="432210"/>
                  </a:cubicBezTo>
                  <a:cubicBezTo>
                    <a:pt x="671343" y="456994"/>
                    <a:pt x="663502" y="483589"/>
                    <a:pt x="656882" y="510303"/>
                  </a:cubicBezTo>
                  <a:cubicBezTo>
                    <a:pt x="651169" y="537332"/>
                    <a:pt x="651957" y="565701"/>
                    <a:pt x="655740" y="592967"/>
                  </a:cubicBezTo>
                  <a:cubicBezTo>
                    <a:pt x="665078" y="628152"/>
                    <a:pt x="678908" y="663691"/>
                    <a:pt x="702745" y="691666"/>
                  </a:cubicBezTo>
                  <a:cubicBezTo>
                    <a:pt x="737812" y="727009"/>
                    <a:pt x="801721" y="745567"/>
                    <a:pt x="849711" y="755693"/>
                  </a:cubicBezTo>
                  <a:cubicBezTo>
                    <a:pt x="872524" y="759042"/>
                    <a:pt x="895653" y="755259"/>
                    <a:pt x="918426" y="753250"/>
                  </a:cubicBezTo>
                  <a:cubicBezTo>
                    <a:pt x="941791" y="750492"/>
                    <a:pt x="963659" y="740602"/>
                    <a:pt x="985487" y="732328"/>
                  </a:cubicBezTo>
                  <a:cubicBezTo>
                    <a:pt x="1025558" y="714085"/>
                    <a:pt x="1064644" y="691745"/>
                    <a:pt x="1094864" y="659200"/>
                  </a:cubicBezTo>
                  <a:cubicBezTo>
                    <a:pt x="1117638" y="636465"/>
                    <a:pt x="1135762" y="609909"/>
                    <a:pt x="1154833" y="584141"/>
                  </a:cubicBezTo>
                  <a:cubicBezTo>
                    <a:pt x="1172051" y="562785"/>
                    <a:pt x="1190096" y="541430"/>
                    <a:pt x="1199750" y="515386"/>
                  </a:cubicBezTo>
                  <a:cubicBezTo>
                    <a:pt x="1203572" y="505851"/>
                    <a:pt x="1206684" y="496119"/>
                    <a:pt x="1209403" y="486229"/>
                  </a:cubicBezTo>
                  <a:cubicBezTo>
                    <a:pt x="1209482" y="486387"/>
                    <a:pt x="1209521" y="486505"/>
                    <a:pt x="1209600" y="486623"/>
                  </a:cubicBezTo>
                  <a:cubicBezTo>
                    <a:pt x="1216416" y="501438"/>
                    <a:pt x="1223036" y="517671"/>
                    <a:pt x="1226385" y="533826"/>
                  </a:cubicBezTo>
                  <a:cubicBezTo>
                    <a:pt x="1229537" y="550847"/>
                    <a:pt x="1230601" y="568183"/>
                    <a:pt x="1231940" y="585402"/>
                  </a:cubicBezTo>
                  <a:cubicBezTo>
                    <a:pt x="1238914" y="660776"/>
                    <a:pt x="1238402" y="737292"/>
                    <a:pt x="1226897" y="812194"/>
                  </a:cubicBezTo>
                  <a:cubicBezTo>
                    <a:pt x="1212240" y="883943"/>
                    <a:pt x="1180916" y="951043"/>
                    <a:pt x="1138678" y="1011011"/>
                  </a:cubicBezTo>
                  <a:cubicBezTo>
                    <a:pt x="1126937" y="1030121"/>
                    <a:pt x="1115037" y="1049309"/>
                    <a:pt x="1101011" y="1066764"/>
                  </a:cubicBezTo>
                  <a:cubicBezTo>
                    <a:pt x="1096243" y="1048048"/>
                    <a:pt x="1087811" y="1030239"/>
                    <a:pt x="1078001" y="1013651"/>
                  </a:cubicBezTo>
                  <a:cubicBezTo>
                    <a:pt x="1058142" y="975117"/>
                    <a:pt x="1026503" y="944818"/>
                    <a:pt x="993328" y="917592"/>
                  </a:cubicBezTo>
                  <a:cubicBezTo>
                    <a:pt x="981153" y="908529"/>
                    <a:pt x="967678" y="901477"/>
                    <a:pt x="954478" y="894108"/>
                  </a:cubicBezTo>
                  <a:cubicBezTo>
                    <a:pt x="935723" y="883431"/>
                    <a:pt x="916850" y="872832"/>
                    <a:pt x="896047" y="866725"/>
                  </a:cubicBezTo>
                  <a:cubicBezTo>
                    <a:pt x="866772" y="857702"/>
                    <a:pt x="837418" y="848128"/>
                    <a:pt x="806961" y="843912"/>
                  </a:cubicBezTo>
                  <a:cubicBezTo>
                    <a:pt x="776622" y="840563"/>
                    <a:pt x="745377" y="840838"/>
                    <a:pt x="715314" y="846551"/>
                  </a:cubicBezTo>
                  <a:cubicBezTo>
                    <a:pt x="663974" y="857505"/>
                    <a:pt x="620555" y="874526"/>
                    <a:pt x="585172" y="915188"/>
                  </a:cubicBezTo>
                  <a:cubicBezTo>
                    <a:pt x="534188" y="971335"/>
                    <a:pt x="565590" y="1054944"/>
                    <a:pt x="601090" y="1110972"/>
                  </a:cubicBezTo>
                  <a:cubicBezTo>
                    <a:pt x="616614" y="1137686"/>
                    <a:pt x="638246" y="1160026"/>
                    <a:pt x="658655" y="1183036"/>
                  </a:cubicBezTo>
                  <a:cubicBezTo>
                    <a:pt x="678513" y="1207150"/>
                    <a:pt x="703967" y="1225038"/>
                    <a:pt x="730444" y="1241113"/>
                  </a:cubicBezTo>
                  <a:cubicBezTo>
                    <a:pt x="755424" y="1259080"/>
                    <a:pt x="783911" y="1270664"/>
                    <a:pt x="813659" y="1278032"/>
                  </a:cubicBezTo>
                  <a:cubicBezTo>
                    <a:pt x="836906" y="1284257"/>
                    <a:pt x="860507" y="1290286"/>
                    <a:pt x="884620" y="1291192"/>
                  </a:cubicBezTo>
                  <a:cubicBezTo>
                    <a:pt x="917954" y="1291034"/>
                    <a:pt x="951523" y="1288828"/>
                    <a:pt x="984423" y="1283233"/>
                  </a:cubicBezTo>
                  <a:cubicBezTo>
                    <a:pt x="977725" y="1290128"/>
                    <a:pt x="972327" y="1298560"/>
                    <a:pt x="965668" y="1305455"/>
                  </a:cubicBezTo>
                  <a:cubicBezTo>
                    <a:pt x="950144" y="1323698"/>
                    <a:pt x="930365" y="1337725"/>
                    <a:pt x="909640" y="1349781"/>
                  </a:cubicBezTo>
                  <a:cubicBezTo>
                    <a:pt x="884069" y="1365581"/>
                    <a:pt x="856212" y="1377126"/>
                    <a:pt x="827410" y="1385597"/>
                  </a:cubicBezTo>
                  <a:cubicBezTo>
                    <a:pt x="804203" y="1392689"/>
                    <a:pt x="781232" y="1400884"/>
                    <a:pt x="757394" y="1405770"/>
                  </a:cubicBezTo>
                  <a:cubicBezTo>
                    <a:pt x="743722" y="1408174"/>
                    <a:pt x="730011" y="1410144"/>
                    <a:pt x="716260" y="1411956"/>
                  </a:cubicBezTo>
                  <a:cubicBezTo>
                    <a:pt x="716811" y="1407858"/>
                    <a:pt x="717205" y="1403721"/>
                    <a:pt x="717245" y="1399624"/>
                  </a:cubicBezTo>
                  <a:cubicBezTo>
                    <a:pt x="717599" y="1376298"/>
                    <a:pt x="715747" y="1353012"/>
                    <a:pt x="711689" y="1330081"/>
                  </a:cubicBezTo>
                  <a:cubicBezTo>
                    <a:pt x="708182" y="1304667"/>
                    <a:pt x="703021" y="1279529"/>
                    <a:pt x="691201" y="1256519"/>
                  </a:cubicBezTo>
                  <a:cubicBezTo>
                    <a:pt x="678120" y="1229293"/>
                    <a:pt x="659956" y="1204392"/>
                    <a:pt x="639388" y="1182327"/>
                  </a:cubicBezTo>
                  <a:cubicBezTo>
                    <a:pt x="624613" y="1166961"/>
                    <a:pt x="606567" y="1155416"/>
                    <a:pt x="588876" y="1143753"/>
                  </a:cubicBezTo>
                  <a:cubicBezTo>
                    <a:pt x="560232" y="1125629"/>
                    <a:pt x="529302" y="1107189"/>
                    <a:pt x="494826" y="1104234"/>
                  </a:cubicBezTo>
                  <a:cubicBezTo>
                    <a:pt x="468624" y="1102934"/>
                    <a:pt x="441950" y="1102225"/>
                    <a:pt x="415984" y="1106441"/>
                  </a:cubicBezTo>
                  <a:cubicBezTo>
                    <a:pt x="382100" y="1114006"/>
                    <a:pt x="348727" y="1130515"/>
                    <a:pt x="328081" y="1159277"/>
                  </a:cubicBezTo>
                  <a:cubicBezTo>
                    <a:pt x="277923" y="1222477"/>
                    <a:pt x="287931" y="1313729"/>
                    <a:pt x="322919" y="1381814"/>
                  </a:cubicBezTo>
                  <a:cubicBezTo>
                    <a:pt x="342068" y="1420585"/>
                    <a:pt x="371816" y="1452776"/>
                    <a:pt x="400263" y="1484887"/>
                  </a:cubicBezTo>
                  <a:cubicBezTo>
                    <a:pt x="441319" y="1529568"/>
                    <a:pt x="497742" y="1559001"/>
                    <a:pt x="555188" y="1576810"/>
                  </a:cubicBezTo>
                  <a:cubicBezTo>
                    <a:pt x="575480" y="1583193"/>
                    <a:pt x="595811" y="1589812"/>
                    <a:pt x="616811" y="1593004"/>
                  </a:cubicBezTo>
                  <a:cubicBezTo>
                    <a:pt x="616693" y="1593043"/>
                    <a:pt x="616575" y="1593043"/>
                    <a:pt x="616496" y="1593122"/>
                  </a:cubicBezTo>
                  <a:cubicBezTo>
                    <a:pt x="613896" y="1594580"/>
                    <a:pt x="612280" y="1597141"/>
                    <a:pt x="610783" y="1599623"/>
                  </a:cubicBezTo>
                  <a:cubicBezTo>
                    <a:pt x="602036" y="1617826"/>
                    <a:pt x="593644" y="1636463"/>
                    <a:pt x="579696" y="1651436"/>
                  </a:cubicBezTo>
                  <a:cubicBezTo>
                    <a:pt x="523864" y="1711286"/>
                    <a:pt x="454006" y="1757700"/>
                    <a:pt x="379066" y="1790167"/>
                  </a:cubicBezTo>
                  <a:cubicBezTo>
                    <a:pt x="325559" y="1813177"/>
                    <a:pt x="271934" y="1836660"/>
                    <a:pt x="214330" y="1847495"/>
                  </a:cubicBezTo>
                  <a:cubicBezTo>
                    <a:pt x="177726" y="1855454"/>
                    <a:pt x="140217" y="1855375"/>
                    <a:pt x="102983" y="1856124"/>
                  </a:cubicBezTo>
                  <a:cubicBezTo>
                    <a:pt x="72526" y="1857621"/>
                    <a:pt x="42069" y="1854390"/>
                    <a:pt x="11809" y="1851632"/>
                  </a:cubicBezTo>
                  <a:cubicBezTo>
                    <a:pt x="-8995" y="1856084"/>
                    <a:pt x="3889" y="1900056"/>
                    <a:pt x="4519" y="1915383"/>
                  </a:cubicBezTo>
                  <a:cubicBezTo>
                    <a:pt x="10548" y="1955572"/>
                    <a:pt x="4992" y="1967510"/>
                    <a:pt x="51801" y="1969835"/>
                  </a:cubicBezTo>
                  <a:cubicBezTo>
                    <a:pt x="113148" y="1971529"/>
                    <a:pt x="174377" y="1960852"/>
                    <a:pt x="234424" y="1949071"/>
                  </a:cubicBezTo>
                  <a:cubicBezTo>
                    <a:pt x="254637" y="1944225"/>
                    <a:pt x="274929" y="1941191"/>
                    <a:pt x="295457" y="1937014"/>
                  </a:cubicBezTo>
                  <a:cubicBezTo>
                    <a:pt x="323904" y="1930868"/>
                    <a:pt x="351603" y="1921727"/>
                    <a:pt x="379854" y="1914989"/>
                  </a:cubicBezTo>
                  <a:cubicBezTo>
                    <a:pt x="423392" y="1901711"/>
                    <a:pt x="466851" y="1885793"/>
                    <a:pt x="505779" y="1861916"/>
                  </a:cubicBezTo>
                  <a:cubicBezTo>
                    <a:pt x="532572" y="1847928"/>
                    <a:pt x="554006" y="1826494"/>
                    <a:pt x="579184" y="1810103"/>
                  </a:cubicBezTo>
                  <a:cubicBezTo>
                    <a:pt x="629105" y="1777361"/>
                    <a:pt x="666299" y="1729292"/>
                    <a:pt x="693446" y="1676652"/>
                  </a:cubicBezTo>
                  <a:cubicBezTo>
                    <a:pt x="706370" y="1651711"/>
                    <a:pt x="717087" y="1625037"/>
                    <a:pt x="721461" y="1597180"/>
                  </a:cubicBezTo>
                  <a:cubicBezTo>
                    <a:pt x="721776" y="1594777"/>
                    <a:pt x="721067" y="1592492"/>
                    <a:pt x="719727" y="1590640"/>
                  </a:cubicBezTo>
                  <a:cubicBezTo>
                    <a:pt x="740649" y="1586857"/>
                    <a:pt x="761334" y="1581459"/>
                    <a:pt x="781744" y="1575037"/>
                  </a:cubicBezTo>
                  <a:cubicBezTo>
                    <a:pt x="814605" y="1565778"/>
                    <a:pt x="846519" y="1554154"/>
                    <a:pt x="876622" y="1537882"/>
                  </a:cubicBezTo>
                  <a:cubicBezTo>
                    <a:pt x="892264" y="1530711"/>
                    <a:pt x="907315" y="1522279"/>
                    <a:pt x="920948" y="1511720"/>
                  </a:cubicBezTo>
                  <a:cubicBezTo>
                    <a:pt x="934502" y="1501121"/>
                    <a:pt x="948489" y="1491113"/>
                    <a:pt x="962240" y="1480790"/>
                  </a:cubicBezTo>
                  <a:cubicBezTo>
                    <a:pt x="982847" y="1464832"/>
                    <a:pt x="999041" y="1444186"/>
                    <a:pt x="1016574" y="1425077"/>
                  </a:cubicBezTo>
                  <a:cubicBezTo>
                    <a:pt x="1033635" y="1406322"/>
                    <a:pt x="1045337" y="1383745"/>
                    <a:pt x="1057945" y="1361956"/>
                  </a:cubicBezTo>
                  <a:cubicBezTo>
                    <a:pt x="1076385" y="1333391"/>
                    <a:pt x="1091515" y="1303012"/>
                    <a:pt x="1101247" y="1270388"/>
                  </a:cubicBezTo>
                  <a:cubicBezTo>
                    <a:pt x="1103611" y="1263572"/>
                    <a:pt x="1106882" y="1255101"/>
                    <a:pt x="1109285" y="1247733"/>
                  </a:cubicBezTo>
                  <a:cubicBezTo>
                    <a:pt x="1109837" y="1245920"/>
                    <a:pt x="1110703" y="1243871"/>
                    <a:pt x="1110743" y="1241862"/>
                  </a:cubicBezTo>
                  <a:cubicBezTo>
                    <a:pt x="1159048" y="1221846"/>
                    <a:pt x="1203059" y="1191783"/>
                    <a:pt x="1242263" y="1157426"/>
                  </a:cubicBezTo>
                  <a:cubicBezTo>
                    <a:pt x="1267401" y="1132642"/>
                    <a:pt x="1288166" y="1103722"/>
                    <a:pt x="1309363" y="1075629"/>
                  </a:cubicBezTo>
                  <a:cubicBezTo>
                    <a:pt x="1331546" y="1041508"/>
                    <a:pt x="1348883" y="1004274"/>
                    <a:pt x="1365273" y="967119"/>
                  </a:cubicBezTo>
                  <a:cubicBezTo>
                    <a:pt x="1381507" y="929057"/>
                    <a:pt x="1391633" y="888789"/>
                    <a:pt x="1401877" y="848797"/>
                  </a:cubicBezTo>
                  <a:cubicBezTo>
                    <a:pt x="1408378" y="823581"/>
                    <a:pt x="1414564" y="798128"/>
                    <a:pt x="1416771" y="772123"/>
                  </a:cubicBezTo>
                  <a:cubicBezTo>
                    <a:pt x="1419095" y="730240"/>
                    <a:pt x="1415234" y="688081"/>
                    <a:pt x="1408496" y="646631"/>
                  </a:cubicBezTo>
                  <a:close/>
                  <a:moveTo>
                    <a:pt x="997938" y="579255"/>
                  </a:moveTo>
                  <a:cubicBezTo>
                    <a:pt x="985093" y="593597"/>
                    <a:pt x="970790" y="606323"/>
                    <a:pt x="954833" y="617513"/>
                  </a:cubicBezTo>
                  <a:cubicBezTo>
                    <a:pt x="917954" y="640405"/>
                    <a:pt x="875873" y="658727"/>
                    <a:pt x="831705" y="658057"/>
                  </a:cubicBezTo>
                  <a:cubicBezTo>
                    <a:pt x="814644" y="657505"/>
                    <a:pt x="798568" y="650492"/>
                    <a:pt x="784345" y="641548"/>
                  </a:cubicBezTo>
                  <a:cubicBezTo>
                    <a:pt x="764723" y="631028"/>
                    <a:pt x="750026" y="613770"/>
                    <a:pt x="742619" y="592770"/>
                  </a:cubicBezTo>
                  <a:cubicBezTo>
                    <a:pt x="738797" y="581737"/>
                    <a:pt x="738364" y="569917"/>
                    <a:pt x="738127" y="558372"/>
                  </a:cubicBezTo>
                  <a:cubicBezTo>
                    <a:pt x="738009" y="543400"/>
                    <a:pt x="739073" y="528743"/>
                    <a:pt x="744471" y="514519"/>
                  </a:cubicBezTo>
                  <a:cubicBezTo>
                    <a:pt x="753257" y="491351"/>
                    <a:pt x="764565" y="468341"/>
                    <a:pt x="784187" y="452305"/>
                  </a:cubicBezTo>
                  <a:cubicBezTo>
                    <a:pt x="835527" y="405851"/>
                    <a:pt x="876740" y="390918"/>
                    <a:pt x="945692" y="387490"/>
                  </a:cubicBezTo>
                  <a:cubicBezTo>
                    <a:pt x="982926" y="384850"/>
                    <a:pt x="1023391" y="380753"/>
                    <a:pt x="1058024" y="397971"/>
                  </a:cubicBezTo>
                  <a:cubicBezTo>
                    <a:pt x="1060428" y="444661"/>
                    <a:pt x="1057433" y="493912"/>
                    <a:pt x="1033635" y="535323"/>
                  </a:cubicBezTo>
                  <a:cubicBezTo>
                    <a:pt x="1024297" y="551871"/>
                    <a:pt x="1010152" y="564874"/>
                    <a:pt x="997938" y="579255"/>
                  </a:cubicBezTo>
                  <a:close/>
                  <a:moveTo>
                    <a:pt x="635212" y="1419442"/>
                  </a:moveTo>
                  <a:cubicBezTo>
                    <a:pt x="622958" y="1419718"/>
                    <a:pt x="610626" y="1419915"/>
                    <a:pt x="598372" y="1419364"/>
                  </a:cubicBezTo>
                  <a:cubicBezTo>
                    <a:pt x="558419" y="1418063"/>
                    <a:pt x="521067" y="1410971"/>
                    <a:pt x="488285" y="1386661"/>
                  </a:cubicBezTo>
                  <a:cubicBezTo>
                    <a:pt x="476701" y="1378190"/>
                    <a:pt x="467363" y="1367197"/>
                    <a:pt x="458853" y="1355731"/>
                  </a:cubicBezTo>
                  <a:cubicBezTo>
                    <a:pt x="446560" y="1340168"/>
                    <a:pt x="435843" y="1322398"/>
                    <a:pt x="435212" y="1302067"/>
                  </a:cubicBezTo>
                  <a:cubicBezTo>
                    <a:pt x="432296" y="1277520"/>
                    <a:pt x="441950" y="1252106"/>
                    <a:pt x="460508" y="1235518"/>
                  </a:cubicBezTo>
                  <a:cubicBezTo>
                    <a:pt x="489546" y="1210262"/>
                    <a:pt x="532769" y="1222910"/>
                    <a:pt x="559995" y="1244896"/>
                  </a:cubicBezTo>
                  <a:cubicBezTo>
                    <a:pt x="604834" y="1281460"/>
                    <a:pt x="630247" y="1363178"/>
                    <a:pt x="635212" y="1419442"/>
                  </a:cubicBezTo>
                  <a:close/>
                  <a:moveTo>
                    <a:pt x="757591" y="998285"/>
                  </a:moveTo>
                  <a:cubicBezTo>
                    <a:pt x="782729" y="986346"/>
                    <a:pt x="811886" y="992532"/>
                    <a:pt x="837812" y="998876"/>
                  </a:cubicBezTo>
                  <a:cubicBezTo>
                    <a:pt x="867796" y="1007268"/>
                    <a:pt x="897347" y="1019167"/>
                    <a:pt x="922682" y="1037725"/>
                  </a:cubicBezTo>
                  <a:cubicBezTo>
                    <a:pt x="932453" y="1046827"/>
                    <a:pt x="941161" y="1056992"/>
                    <a:pt x="950302" y="1066724"/>
                  </a:cubicBezTo>
                  <a:cubicBezTo>
                    <a:pt x="967717" y="1088513"/>
                    <a:pt x="985132" y="1113966"/>
                    <a:pt x="986314" y="1142729"/>
                  </a:cubicBezTo>
                  <a:cubicBezTo>
                    <a:pt x="976976" y="1145408"/>
                    <a:pt x="967520" y="1147772"/>
                    <a:pt x="958024" y="1149742"/>
                  </a:cubicBezTo>
                  <a:cubicBezTo>
                    <a:pt x="950105" y="1151161"/>
                    <a:pt x="942106" y="1151988"/>
                    <a:pt x="934069" y="1152619"/>
                  </a:cubicBezTo>
                  <a:cubicBezTo>
                    <a:pt x="891712" y="1156441"/>
                    <a:pt x="847780" y="1147654"/>
                    <a:pt x="812319" y="1123501"/>
                  </a:cubicBezTo>
                  <a:cubicBezTo>
                    <a:pt x="787300" y="1109514"/>
                    <a:pt x="762674" y="1091035"/>
                    <a:pt x="753336" y="1062627"/>
                  </a:cubicBezTo>
                  <a:cubicBezTo>
                    <a:pt x="746007" y="1041902"/>
                    <a:pt x="742501" y="1016685"/>
                    <a:pt x="757591" y="9982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2" name="Google Shape;2742;p28"/>
            <p:cNvSpPr/>
            <p:nvPr/>
          </p:nvSpPr>
          <p:spPr>
            <a:xfrm>
              <a:off x="7583008" y="8826418"/>
              <a:ext cx="3900" cy="3900"/>
            </a:xfrm>
            <a:custGeom>
              <a:rect b="b" l="l" r="r" t="t"/>
              <a:pathLst>
                <a:path extrusionOk="0" h="120000" w="120000">
                  <a:moveTo>
                    <a:pt x="27594" y="0"/>
                  </a:moveTo>
                  <a:cubicBezTo>
                    <a:pt x="12000" y="0"/>
                    <a:pt x="0" y="12000"/>
                    <a:pt x="0" y="27594"/>
                  </a:cubicBezTo>
                  <a:cubicBezTo>
                    <a:pt x="0" y="43188"/>
                    <a:pt x="12000" y="55188"/>
                    <a:pt x="27594" y="55188"/>
                  </a:cubicBezTo>
                  <a:cubicBezTo>
                    <a:pt x="43188" y="55188"/>
                    <a:pt x="55188" y="43188"/>
                    <a:pt x="55188" y="27594"/>
                  </a:cubicBezTo>
                  <a:cubicBezTo>
                    <a:pt x="55188" y="12000"/>
                    <a:pt x="43188" y="0"/>
                    <a:pt x="275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3" name="Google Shape;2743;p28"/>
            <p:cNvSpPr/>
            <p:nvPr/>
          </p:nvSpPr>
          <p:spPr>
            <a:xfrm>
              <a:off x="6345985" y="8465248"/>
              <a:ext cx="1414496" cy="1966110"/>
            </a:xfrm>
            <a:custGeom>
              <a:rect b="b" l="l" r="r" t="t"/>
              <a:pathLst>
                <a:path extrusionOk="0" h="1966110" w="1414496">
                  <a:moveTo>
                    <a:pt x="1408496" y="646631"/>
                  </a:moveTo>
                  <a:cubicBezTo>
                    <a:pt x="1394194" y="560539"/>
                    <a:pt x="1361570" y="476733"/>
                    <a:pt x="1307472" y="407742"/>
                  </a:cubicBezTo>
                  <a:cubicBezTo>
                    <a:pt x="1295218" y="392455"/>
                    <a:pt x="1280207" y="379689"/>
                    <a:pt x="1264643" y="367868"/>
                  </a:cubicBezTo>
                  <a:cubicBezTo>
                    <a:pt x="1251956" y="357545"/>
                    <a:pt x="1238323" y="348759"/>
                    <a:pt x="1223863" y="341352"/>
                  </a:cubicBezTo>
                  <a:cubicBezTo>
                    <a:pt x="1220238" y="305103"/>
                    <a:pt x="1212043" y="269366"/>
                    <a:pt x="1199159" y="235166"/>
                  </a:cubicBezTo>
                  <a:cubicBezTo>
                    <a:pt x="1193249" y="217672"/>
                    <a:pt x="1186787" y="200138"/>
                    <a:pt x="1176582" y="184614"/>
                  </a:cubicBezTo>
                  <a:cubicBezTo>
                    <a:pt x="1161019" y="161959"/>
                    <a:pt x="1143761" y="140012"/>
                    <a:pt x="1123194" y="121651"/>
                  </a:cubicBezTo>
                  <a:cubicBezTo>
                    <a:pt x="1101287" y="104670"/>
                    <a:pt x="1078828" y="88200"/>
                    <a:pt x="1055621" y="73031"/>
                  </a:cubicBezTo>
                  <a:cubicBezTo>
                    <a:pt x="1024139" y="55852"/>
                    <a:pt x="991633" y="39697"/>
                    <a:pt x="957630" y="28153"/>
                  </a:cubicBezTo>
                  <a:cubicBezTo>
                    <a:pt x="923154" y="17593"/>
                    <a:pt x="887733" y="10462"/>
                    <a:pt x="852390" y="3606"/>
                  </a:cubicBezTo>
                  <a:cubicBezTo>
                    <a:pt x="825676" y="-98"/>
                    <a:pt x="798687" y="-531"/>
                    <a:pt x="771776" y="454"/>
                  </a:cubicBezTo>
                  <a:cubicBezTo>
                    <a:pt x="743683" y="651"/>
                    <a:pt x="715511" y="612"/>
                    <a:pt x="687733" y="5221"/>
                  </a:cubicBezTo>
                  <a:cubicBezTo>
                    <a:pt x="661413" y="8137"/>
                    <a:pt x="634818" y="9122"/>
                    <a:pt x="608537" y="12708"/>
                  </a:cubicBezTo>
                  <a:cubicBezTo>
                    <a:pt x="554558" y="21809"/>
                    <a:pt x="500775" y="34575"/>
                    <a:pt x="451603" y="59280"/>
                  </a:cubicBezTo>
                  <a:cubicBezTo>
                    <a:pt x="435449" y="67081"/>
                    <a:pt x="419806" y="75828"/>
                    <a:pt x="404085" y="84418"/>
                  </a:cubicBezTo>
                  <a:cubicBezTo>
                    <a:pt x="386040" y="93953"/>
                    <a:pt x="368624" y="104748"/>
                    <a:pt x="356016" y="121179"/>
                  </a:cubicBezTo>
                  <a:cubicBezTo>
                    <a:pt x="356134" y="121021"/>
                    <a:pt x="356252" y="120903"/>
                    <a:pt x="356371" y="120785"/>
                  </a:cubicBezTo>
                  <a:cubicBezTo>
                    <a:pt x="356371" y="120785"/>
                    <a:pt x="356410" y="120745"/>
                    <a:pt x="356489" y="120745"/>
                  </a:cubicBezTo>
                  <a:cubicBezTo>
                    <a:pt x="355070" y="122046"/>
                    <a:pt x="354637" y="124173"/>
                    <a:pt x="355661" y="125907"/>
                  </a:cubicBezTo>
                  <a:cubicBezTo>
                    <a:pt x="357474" y="128783"/>
                    <a:pt x="360193" y="128153"/>
                    <a:pt x="362557" y="126655"/>
                  </a:cubicBezTo>
                  <a:cubicBezTo>
                    <a:pt x="363108" y="130714"/>
                    <a:pt x="364330" y="135166"/>
                    <a:pt x="364211" y="137254"/>
                  </a:cubicBezTo>
                  <a:cubicBezTo>
                    <a:pt x="366536" y="154551"/>
                    <a:pt x="369294" y="171770"/>
                    <a:pt x="372052" y="188988"/>
                  </a:cubicBezTo>
                  <a:cubicBezTo>
                    <a:pt x="373392" y="197774"/>
                    <a:pt x="375244" y="206482"/>
                    <a:pt x="376741" y="215229"/>
                  </a:cubicBezTo>
                  <a:cubicBezTo>
                    <a:pt x="378041" y="223543"/>
                    <a:pt x="388207" y="223109"/>
                    <a:pt x="393920" y="219681"/>
                  </a:cubicBezTo>
                  <a:cubicBezTo>
                    <a:pt x="408183" y="212195"/>
                    <a:pt x="421067" y="202384"/>
                    <a:pt x="435212" y="194662"/>
                  </a:cubicBezTo>
                  <a:cubicBezTo>
                    <a:pt x="459917" y="183472"/>
                    <a:pt x="485685" y="174685"/>
                    <a:pt x="511020" y="164953"/>
                  </a:cubicBezTo>
                  <a:cubicBezTo>
                    <a:pt x="558734" y="147459"/>
                    <a:pt x="607946" y="131305"/>
                    <a:pt x="658655" y="125001"/>
                  </a:cubicBezTo>
                  <a:cubicBezTo>
                    <a:pt x="710822" y="120430"/>
                    <a:pt x="763738" y="117751"/>
                    <a:pt x="815905" y="124804"/>
                  </a:cubicBezTo>
                  <a:cubicBezTo>
                    <a:pt x="882690" y="133905"/>
                    <a:pt x="923745" y="153921"/>
                    <a:pt x="975400" y="197341"/>
                  </a:cubicBezTo>
                  <a:cubicBezTo>
                    <a:pt x="996125" y="217948"/>
                    <a:pt x="1013659" y="241982"/>
                    <a:pt x="1027094" y="268066"/>
                  </a:cubicBezTo>
                  <a:cubicBezTo>
                    <a:pt x="1025755" y="267869"/>
                    <a:pt x="1024455" y="267672"/>
                    <a:pt x="1023115" y="267396"/>
                  </a:cubicBezTo>
                  <a:cubicBezTo>
                    <a:pt x="997898" y="261446"/>
                    <a:pt x="970712" y="263535"/>
                    <a:pt x="944983" y="265465"/>
                  </a:cubicBezTo>
                  <a:cubicBezTo>
                    <a:pt x="909246" y="269799"/>
                    <a:pt x="873627" y="275591"/>
                    <a:pt x="839900" y="288633"/>
                  </a:cubicBezTo>
                  <a:cubicBezTo>
                    <a:pt x="822839" y="295134"/>
                    <a:pt x="807788" y="305536"/>
                    <a:pt x="792225" y="314874"/>
                  </a:cubicBezTo>
                  <a:cubicBezTo>
                    <a:pt x="784108" y="319287"/>
                    <a:pt x="776149" y="324015"/>
                    <a:pt x="768584" y="329374"/>
                  </a:cubicBezTo>
                  <a:cubicBezTo>
                    <a:pt x="732926" y="356482"/>
                    <a:pt x="701878" y="391115"/>
                    <a:pt x="683399" y="432210"/>
                  </a:cubicBezTo>
                  <a:cubicBezTo>
                    <a:pt x="671343" y="456994"/>
                    <a:pt x="663502" y="483589"/>
                    <a:pt x="656882" y="510303"/>
                  </a:cubicBezTo>
                  <a:cubicBezTo>
                    <a:pt x="651169" y="537332"/>
                    <a:pt x="651957" y="565701"/>
                    <a:pt x="655740" y="592967"/>
                  </a:cubicBezTo>
                  <a:cubicBezTo>
                    <a:pt x="665078" y="628152"/>
                    <a:pt x="678908" y="663691"/>
                    <a:pt x="702745" y="691666"/>
                  </a:cubicBezTo>
                  <a:cubicBezTo>
                    <a:pt x="737812" y="727009"/>
                    <a:pt x="801721" y="745567"/>
                    <a:pt x="849711" y="755693"/>
                  </a:cubicBezTo>
                  <a:cubicBezTo>
                    <a:pt x="872524" y="759042"/>
                    <a:pt x="895653" y="755259"/>
                    <a:pt x="918426" y="753250"/>
                  </a:cubicBezTo>
                  <a:cubicBezTo>
                    <a:pt x="941791" y="750492"/>
                    <a:pt x="963659" y="740602"/>
                    <a:pt x="985487" y="732328"/>
                  </a:cubicBezTo>
                  <a:cubicBezTo>
                    <a:pt x="1025558" y="714085"/>
                    <a:pt x="1064644" y="691745"/>
                    <a:pt x="1094864" y="659200"/>
                  </a:cubicBezTo>
                  <a:cubicBezTo>
                    <a:pt x="1117638" y="636465"/>
                    <a:pt x="1135762" y="609909"/>
                    <a:pt x="1154833" y="584141"/>
                  </a:cubicBezTo>
                  <a:cubicBezTo>
                    <a:pt x="1172051" y="562785"/>
                    <a:pt x="1190096" y="541430"/>
                    <a:pt x="1199750" y="515386"/>
                  </a:cubicBezTo>
                  <a:cubicBezTo>
                    <a:pt x="1203572" y="505851"/>
                    <a:pt x="1206684" y="496119"/>
                    <a:pt x="1209403" y="486229"/>
                  </a:cubicBezTo>
                  <a:cubicBezTo>
                    <a:pt x="1209482" y="486387"/>
                    <a:pt x="1209521" y="486505"/>
                    <a:pt x="1209600" y="486623"/>
                  </a:cubicBezTo>
                  <a:cubicBezTo>
                    <a:pt x="1216416" y="501438"/>
                    <a:pt x="1223036" y="517671"/>
                    <a:pt x="1226385" y="533826"/>
                  </a:cubicBezTo>
                  <a:cubicBezTo>
                    <a:pt x="1229537" y="550847"/>
                    <a:pt x="1230601" y="568183"/>
                    <a:pt x="1231940" y="585402"/>
                  </a:cubicBezTo>
                  <a:cubicBezTo>
                    <a:pt x="1238914" y="660776"/>
                    <a:pt x="1238402" y="737292"/>
                    <a:pt x="1226897" y="812194"/>
                  </a:cubicBezTo>
                  <a:cubicBezTo>
                    <a:pt x="1212240" y="883943"/>
                    <a:pt x="1180916" y="951043"/>
                    <a:pt x="1138678" y="1011011"/>
                  </a:cubicBezTo>
                  <a:cubicBezTo>
                    <a:pt x="1126937" y="1030121"/>
                    <a:pt x="1115037" y="1049309"/>
                    <a:pt x="1101011" y="1066764"/>
                  </a:cubicBezTo>
                  <a:cubicBezTo>
                    <a:pt x="1096243" y="1048048"/>
                    <a:pt x="1087811" y="1030239"/>
                    <a:pt x="1078001" y="1013651"/>
                  </a:cubicBezTo>
                  <a:cubicBezTo>
                    <a:pt x="1058142" y="975117"/>
                    <a:pt x="1026503" y="944818"/>
                    <a:pt x="993328" y="917592"/>
                  </a:cubicBezTo>
                  <a:cubicBezTo>
                    <a:pt x="981153" y="908529"/>
                    <a:pt x="967678" y="901477"/>
                    <a:pt x="954478" y="894108"/>
                  </a:cubicBezTo>
                  <a:cubicBezTo>
                    <a:pt x="935723" y="883431"/>
                    <a:pt x="916850" y="872832"/>
                    <a:pt x="896047" y="866725"/>
                  </a:cubicBezTo>
                  <a:cubicBezTo>
                    <a:pt x="866772" y="857702"/>
                    <a:pt x="837418" y="848128"/>
                    <a:pt x="806961" y="843912"/>
                  </a:cubicBezTo>
                  <a:cubicBezTo>
                    <a:pt x="776622" y="840563"/>
                    <a:pt x="745377" y="840838"/>
                    <a:pt x="715314" y="846551"/>
                  </a:cubicBezTo>
                  <a:cubicBezTo>
                    <a:pt x="663974" y="857505"/>
                    <a:pt x="620555" y="874526"/>
                    <a:pt x="585172" y="915188"/>
                  </a:cubicBezTo>
                  <a:cubicBezTo>
                    <a:pt x="534188" y="971335"/>
                    <a:pt x="565590" y="1054944"/>
                    <a:pt x="601090" y="1110972"/>
                  </a:cubicBezTo>
                  <a:cubicBezTo>
                    <a:pt x="616614" y="1137686"/>
                    <a:pt x="638246" y="1160026"/>
                    <a:pt x="658655" y="1183036"/>
                  </a:cubicBezTo>
                  <a:cubicBezTo>
                    <a:pt x="678513" y="1207150"/>
                    <a:pt x="703967" y="1225038"/>
                    <a:pt x="730444" y="1241113"/>
                  </a:cubicBezTo>
                  <a:cubicBezTo>
                    <a:pt x="755424" y="1259080"/>
                    <a:pt x="783911" y="1270664"/>
                    <a:pt x="813659" y="1278032"/>
                  </a:cubicBezTo>
                  <a:cubicBezTo>
                    <a:pt x="836906" y="1284257"/>
                    <a:pt x="860507" y="1290286"/>
                    <a:pt x="884620" y="1291192"/>
                  </a:cubicBezTo>
                  <a:cubicBezTo>
                    <a:pt x="917954" y="1291034"/>
                    <a:pt x="951523" y="1288828"/>
                    <a:pt x="984423" y="1283233"/>
                  </a:cubicBezTo>
                  <a:cubicBezTo>
                    <a:pt x="977725" y="1290128"/>
                    <a:pt x="972327" y="1298560"/>
                    <a:pt x="965668" y="1305455"/>
                  </a:cubicBezTo>
                  <a:cubicBezTo>
                    <a:pt x="950144" y="1323698"/>
                    <a:pt x="930365" y="1337725"/>
                    <a:pt x="909640" y="1349781"/>
                  </a:cubicBezTo>
                  <a:cubicBezTo>
                    <a:pt x="884069" y="1365581"/>
                    <a:pt x="856212" y="1377126"/>
                    <a:pt x="827410" y="1385597"/>
                  </a:cubicBezTo>
                  <a:cubicBezTo>
                    <a:pt x="804203" y="1392689"/>
                    <a:pt x="781232" y="1400884"/>
                    <a:pt x="757394" y="1405770"/>
                  </a:cubicBezTo>
                  <a:cubicBezTo>
                    <a:pt x="743722" y="1408174"/>
                    <a:pt x="730011" y="1410144"/>
                    <a:pt x="716260" y="1411956"/>
                  </a:cubicBezTo>
                  <a:cubicBezTo>
                    <a:pt x="716811" y="1407858"/>
                    <a:pt x="717205" y="1403721"/>
                    <a:pt x="717245" y="1399624"/>
                  </a:cubicBezTo>
                  <a:cubicBezTo>
                    <a:pt x="717599" y="1376298"/>
                    <a:pt x="715747" y="1353012"/>
                    <a:pt x="711689" y="1330081"/>
                  </a:cubicBezTo>
                  <a:cubicBezTo>
                    <a:pt x="708182" y="1304667"/>
                    <a:pt x="703021" y="1279529"/>
                    <a:pt x="691201" y="1256519"/>
                  </a:cubicBezTo>
                  <a:cubicBezTo>
                    <a:pt x="678120" y="1229293"/>
                    <a:pt x="659956" y="1204392"/>
                    <a:pt x="639388" y="1182327"/>
                  </a:cubicBezTo>
                  <a:cubicBezTo>
                    <a:pt x="624613" y="1166961"/>
                    <a:pt x="606567" y="1155416"/>
                    <a:pt x="588876" y="1143753"/>
                  </a:cubicBezTo>
                  <a:cubicBezTo>
                    <a:pt x="560232" y="1125629"/>
                    <a:pt x="529302" y="1107189"/>
                    <a:pt x="494826" y="1104234"/>
                  </a:cubicBezTo>
                  <a:cubicBezTo>
                    <a:pt x="468624" y="1102934"/>
                    <a:pt x="441950" y="1102225"/>
                    <a:pt x="415984" y="1106441"/>
                  </a:cubicBezTo>
                  <a:cubicBezTo>
                    <a:pt x="382100" y="1114006"/>
                    <a:pt x="348727" y="1130515"/>
                    <a:pt x="328081" y="1159277"/>
                  </a:cubicBezTo>
                  <a:cubicBezTo>
                    <a:pt x="277923" y="1222477"/>
                    <a:pt x="287931" y="1313729"/>
                    <a:pt x="322919" y="1381814"/>
                  </a:cubicBezTo>
                  <a:cubicBezTo>
                    <a:pt x="342068" y="1420585"/>
                    <a:pt x="371816" y="1452776"/>
                    <a:pt x="400263" y="1484887"/>
                  </a:cubicBezTo>
                  <a:cubicBezTo>
                    <a:pt x="441319" y="1529568"/>
                    <a:pt x="497742" y="1559001"/>
                    <a:pt x="555188" y="1576810"/>
                  </a:cubicBezTo>
                  <a:cubicBezTo>
                    <a:pt x="575480" y="1583193"/>
                    <a:pt x="595811" y="1589812"/>
                    <a:pt x="616811" y="1593004"/>
                  </a:cubicBezTo>
                  <a:cubicBezTo>
                    <a:pt x="616693" y="1593043"/>
                    <a:pt x="616575" y="1593043"/>
                    <a:pt x="616496" y="1593122"/>
                  </a:cubicBezTo>
                  <a:cubicBezTo>
                    <a:pt x="613896" y="1594580"/>
                    <a:pt x="612280" y="1597141"/>
                    <a:pt x="610783" y="1599623"/>
                  </a:cubicBezTo>
                  <a:cubicBezTo>
                    <a:pt x="602036" y="1617826"/>
                    <a:pt x="593644" y="1636463"/>
                    <a:pt x="579696" y="1651436"/>
                  </a:cubicBezTo>
                  <a:cubicBezTo>
                    <a:pt x="523864" y="1711286"/>
                    <a:pt x="454006" y="1757700"/>
                    <a:pt x="379066" y="1790167"/>
                  </a:cubicBezTo>
                  <a:cubicBezTo>
                    <a:pt x="325559" y="1813177"/>
                    <a:pt x="271934" y="1836660"/>
                    <a:pt x="214330" y="1847495"/>
                  </a:cubicBezTo>
                  <a:cubicBezTo>
                    <a:pt x="177726" y="1855454"/>
                    <a:pt x="140217" y="1855375"/>
                    <a:pt x="102983" y="1856124"/>
                  </a:cubicBezTo>
                  <a:cubicBezTo>
                    <a:pt x="72526" y="1857621"/>
                    <a:pt x="42069" y="1854390"/>
                    <a:pt x="11809" y="1851632"/>
                  </a:cubicBezTo>
                  <a:cubicBezTo>
                    <a:pt x="-8995" y="1856084"/>
                    <a:pt x="3889" y="1900056"/>
                    <a:pt x="4519" y="1915383"/>
                  </a:cubicBezTo>
                  <a:cubicBezTo>
                    <a:pt x="10548" y="1955572"/>
                    <a:pt x="4992" y="1967510"/>
                    <a:pt x="51801" y="1969835"/>
                  </a:cubicBezTo>
                  <a:cubicBezTo>
                    <a:pt x="113148" y="1971529"/>
                    <a:pt x="174377" y="1960852"/>
                    <a:pt x="234424" y="1949071"/>
                  </a:cubicBezTo>
                  <a:cubicBezTo>
                    <a:pt x="254637" y="1944225"/>
                    <a:pt x="274929" y="1941191"/>
                    <a:pt x="295457" y="1937014"/>
                  </a:cubicBezTo>
                  <a:cubicBezTo>
                    <a:pt x="323904" y="1930868"/>
                    <a:pt x="351603" y="1921727"/>
                    <a:pt x="379854" y="1914989"/>
                  </a:cubicBezTo>
                  <a:cubicBezTo>
                    <a:pt x="423392" y="1901711"/>
                    <a:pt x="466851" y="1885793"/>
                    <a:pt x="505779" y="1861916"/>
                  </a:cubicBezTo>
                  <a:cubicBezTo>
                    <a:pt x="532572" y="1847928"/>
                    <a:pt x="554006" y="1826494"/>
                    <a:pt x="579184" y="1810103"/>
                  </a:cubicBezTo>
                  <a:cubicBezTo>
                    <a:pt x="629105" y="1777361"/>
                    <a:pt x="666299" y="1729292"/>
                    <a:pt x="693446" y="1676652"/>
                  </a:cubicBezTo>
                  <a:cubicBezTo>
                    <a:pt x="706370" y="1651711"/>
                    <a:pt x="717087" y="1625037"/>
                    <a:pt x="721461" y="1597180"/>
                  </a:cubicBezTo>
                  <a:cubicBezTo>
                    <a:pt x="721776" y="1594777"/>
                    <a:pt x="721067" y="1592492"/>
                    <a:pt x="719727" y="1590640"/>
                  </a:cubicBezTo>
                  <a:cubicBezTo>
                    <a:pt x="740649" y="1586857"/>
                    <a:pt x="761334" y="1581459"/>
                    <a:pt x="781744" y="1575037"/>
                  </a:cubicBezTo>
                  <a:cubicBezTo>
                    <a:pt x="814605" y="1565778"/>
                    <a:pt x="846519" y="1554154"/>
                    <a:pt x="876622" y="1537882"/>
                  </a:cubicBezTo>
                  <a:cubicBezTo>
                    <a:pt x="892264" y="1530711"/>
                    <a:pt x="907315" y="1522279"/>
                    <a:pt x="920948" y="1511720"/>
                  </a:cubicBezTo>
                  <a:cubicBezTo>
                    <a:pt x="934502" y="1501121"/>
                    <a:pt x="948489" y="1491113"/>
                    <a:pt x="962240" y="1480790"/>
                  </a:cubicBezTo>
                  <a:cubicBezTo>
                    <a:pt x="982847" y="1464832"/>
                    <a:pt x="999041" y="1444186"/>
                    <a:pt x="1016574" y="1425077"/>
                  </a:cubicBezTo>
                  <a:cubicBezTo>
                    <a:pt x="1033635" y="1406322"/>
                    <a:pt x="1045337" y="1383745"/>
                    <a:pt x="1057945" y="1361956"/>
                  </a:cubicBezTo>
                  <a:cubicBezTo>
                    <a:pt x="1076385" y="1333391"/>
                    <a:pt x="1091515" y="1303012"/>
                    <a:pt x="1101247" y="1270388"/>
                  </a:cubicBezTo>
                  <a:cubicBezTo>
                    <a:pt x="1103611" y="1263572"/>
                    <a:pt x="1106882" y="1255101"/>
                    <a:pt x="1109285" y="1247733"/>
                  </a:cubicBezTo>
                  <a:cubicBezTo>
                    <a:pt x="1109837" y="1245920"/>
                    <a:pt x="1110703" y="1243871"/>
                    <a:pt x="1110743" y="1241862"/>
                  </a:cubicBezTo>
                  <a:cubicBezTo>
                    <a:pt x="1159048" y="1221846"/>
                    <a:pt x="1203059" y="1191783"/>
                    <a:pt x="1242263" y="1157426"/>
                  </a:cubicBezTo>
                  <a:cubicBezTo>
                    <a:pt x="1267401" y="1132642"/>
                    <a:pt x="1288166" y="1103722"/>
                    <a:pt x="1309363" y="1075629"/>
                  </a:cubicBezTo>
                  <a:cubicBezTo>
                    <a:pt x="1331546" y="1041508"/>
                    <a:pt x="1348883" y="1004274"/>
                    <a:pt x="1365273" y="967119"/>
                  </a:cubicBezTo>
                  <a:cubicBezTo>
                    <a:pt x="1381507" y="929057"/>
                    <a:pt x="1391633" y="888789"/>
                    <a:pt x="1401877" y="848797"/>
                  </a:cubicBezTo>
                  <a:cubicBezTo>
                    <a:pt x="1408378" y="823581"/>
                    <a:pt x="1414564" y="798128"/>
                    <a:pt x="1416771" y="772123"/>
                  </a:cubicBezTo>
                  <a:cubicBezTo>
                    <a:pt x="1419095" y="730240"/>
                    <a:pt x="1415234" y="688081"/>
                    <a:pt x="1408496" y="646631"/>
                  </a:cubicBezTo>
                  <a:close/>
                  <a:moveTo>
                    <a:pt x="1211137" y="404630"/>
                  </a:moveTo>
                  <a:cubicBezTo>
                    <a:pt x="1209403" y="426300"/>
                    <a:pt x="1203847" y="447143"/>
                    <a:pt x="1198962" y="468380"/>
                  </a:cubicBezTo>
                  <a:cubicBezTo>
                    <a:pt x="1194509" y="487648"/>
                    <a:pt x="1188520" y="506639"/>
                    <a:pt x="1179813" y="524448"/>
                  </a:cubicBezTo>
                  <a:cubicBezTo>
                    <a:pt x="1171539" y="540760"/>
                    <a:pt x="1159639" y="554826"/>
                    <a:pt x="1148292" y="569050"/>
                  </a:cubicBezTo>
                  <a:cubicBezTo>
                    <a:pt x="1112870" y="616450"/>
                    <a:pt x="1078237" y="667710"/>
                    <a:pt x="1024100" y="695803"/>
                  </a:cubicBezTo>
                  <a:cubicBezTo>
                    <a:pt x="994549" y="714046"/>
                    <a:pt x="961767" y="727718"/>
                    <a:pt x="928198" y="736938"/>
                  </a:cubicBezTo>
                  <a:cubicBezTo>
                    <a:pt x="907591" y="740484"/>
                    <a:pt x="886512" y="741981"/>
                    <a:pt x="865629" y="742533"/>
                  </a:cubicBezTo>
                  <a:cubicBezTo>
                    <a:pt x="836630" y="741036"/>
                    <a:pt x="809010" y="730161"/>
                    <a:pt x="781587" y="721296"/>
                  </a:cubicBezTo>
                  <a:cubicBezTo>
                    <a:pt x="756685" y="711800"/>
                    <a:pt x="730444" y="700019"/>
                    <a:pt x="711729" y="679964"/>
                  </a:cubicBezTo>
                  <a:cubicBezTo>
                    <a:pt x="692186" y="655929"/>
                    <a:pt x="681035" y="626536"/>
                    <a:pt x="671697" y="597340"/>
                  </a:cubicBezTo>
                  <a:cubicBezTo>
                    <a:pt x="665196" y="566450"/>
                    <a:pt x="665472" y="533156"/>
                    <a:pt x="673707" y="502581"/>
                  </a:cubicBezTo>
                  <a:cubicBezTo>
                    <a:pt x="689034" y="442573"/>
                    <a:pt x="714605" y="393913"/>
                    <a:pt x="762083" y="353172"/>
                  </a:cubicBezTo>
                  <a:cubicBezTo>
                    <a:pt x="775322" y="340958"/>
                    <a:pt x="791003" y="332250"/>
                    <a:pt x="806449" y="323267"/>
                  </a:cubicBezTo>
                  <a:cubicBezTo>
                    <a:pt x="817836" y="316096"/>
                    <a:pt x="829183" y="308806"/>
                    <a:pt x="841634" y="303605"/>
                  </a:cubicBezTo>
                  <a:cubicBezTo>
                    <a:pt x="877765" y="289106"/>
                    <a:pt x="916417" y="283156"/>
                    <a:pt x="954912" y="279137"/>
                  </a:cubicBezTo>
                  <a:cubicBezTo>
                    <a:pt x="970712" y="278310"/>
                    <a:pt x="986551" y="278152"/>
                    <a:pt x="1002351" y="278428"/>
                  </a:cubicBezTo>
                  <a:cubicBezTo>
                    <a:pt x="1012674" y="279453"/>
                    <a:pt x="1022169" y="282841"/>
                    <a:pt x="1032847" y="283274"/>
                  </a:cubicBezTo>
                  <a:cubicBezTo>
                    <a:pt x="1033359" y="283314"/>
                    <a:pt x="1033871" y="283353"/>
                    <a:pt x="1034305" y="283314"/>
                  </a:cubicBezTo>
                  <a:cubicBezTo>
                    <a:pt x="1048016" y="314322"/>
                    <a:pt x="1056094" y="347774"/>
                    <a:pt x="1057236" y="381659"/>
                  </a:cubicBezTo>
                  <a:cubicBezTo>
                    <a:pt x="1019923" y="366371"/>
                    <a:pt x="978710" y="370548"/>
                    <a:pt x="939506" y="373463"/>
                  </a:cubicBezTo>
                  <a:cubicBezTo>
                    <a:pt x="873155" y="376970"/>
                    <a:pt x="828198" y="393479"/>
                    <a:pt x="778553" y="438002"/>
                  </a:cubicBezTo>
                  <a:cubicBezTo>
                    <a:pt x="751642" y="459200"/>
                    <a:pt x="735448" y="491036"/>
                    <a:pt x="726583" y="523581"/>
                  </a:cubicBezTo>
                  <a:cubicBezTo>
                    <a:pt x="722052" y="549389"/>
                    <a:pt x="721145" y="577679"/>
                    <a:pt x="730720" y="602462"/>
                  </a:cubicBezTo>
                  <a:cubicBezTo>
                    <a:pt x="738324" y="619996"/>
                    <a:pt x="749475" y="636623"/>
                    <a:pt x="765905" y="646907"/>
                  </a:cubicBezTo>
                  <a:cubicBezTo>
                    <a:pt x="784739" y="660185"/>
                    <a:pt x="806212" y="671453"/>
                    <a:pt x="829656" y="672517"/>
                  </a:cubicBezTo>
                  <a:cubicBezTo>
                    <a:pt x="889703" y="674448"/>
                    <a:pt x="960349" y="640130"/>
                    <a:pt x="1001247" y="596946"/>
                  </a:cubicBezTo>
                  <a:cubicBezTo>
                    <a:pt x="1021342" y="574684"/>
                    <a:pt x="1043603" y="553290"/>
                    <a:pt x="1055030" y="524960"/>
                  </a:cubicBezTo>
                  <a:cubicBezTo>
                    <a:pt x="1074533" y="480083"/>
                    <a:pt x="1074612" y="430240"/>
                    <a:pt x="1071775" y="382210"/>
                  </a:cubicBezTo>
                  <a:cubicBezTo>
                    <a:pt x="1069844" y="329295"/>
                    <a:pt x="1053178" y="276576"/>
                    <a:pt x="1022760" y="233038"/>
                  </a:cubicBezTo>
                  <a:cubicBezTo>
                    <a:pt x="1009797" y="214323"/>
                    <a:pt x="996953" y="195134"/>
                    <a:pt x="978631" y="181186"/>
                  </a:cubicBezTo>
                  <a:cubicBezTo>
                    <a:pt x="954872" y="163062"/>
                    <a:pt x="930759" y="144189"/>
                    <a:pt x="902942" y="132763"/>
                  </a:cubicBezTo>
                  <a:cubicBezTo>
                    <a:pt x="832611" y="103527"/>
                    <a:pt x="754833" y="103488"/>
                    <a:pt x="680011" y="108610"/>
                  </a:cubicBezTo>
                  <a:cubicBezTo>
                    <a:pt x="619964" y="111998"/>
                    <a:pt x="562123" y="130911"/>
                    <a:pt x="505976" y="151439"/>
                  </a:cubicBezTo>
                  <a:cubicBezTo>
                    <a:pt x="481548" y="160737"/>
                    <a:pt x="456883" y="169603"/>
                    <a:pt x="432848" y="179886"/>
                  </a:cubicBezTo>
                  <a:cubicBezTo>
                    <a:pt x="417009" y="187412"/>
                    <a:pt x="403258" y="198562"/>
                    <a:pt x="387931" y="206994"/>
                  </a:cubicBezTo>
                  <a:cubicBezTo>
                    <a:pt x="381863" y="183551"/>
                    <a:pt x="377568" y="159634"/>
                    <a:pt x="372604" y="135599"/>
                  </a:cubicBezTo>
                  <a:cubicBezTo>
                    <a:pt x="371579" y="130832"/>
                    <a:pt x="370988" y="125828"/>
                    <a:pt x="368743" y="121454"/>
                  </a:cubicBezTo>
                  <a:cubicBezTo>
                    <a:pt x="373037" y="117830"/>
                    <a:pt x="377371" y="114244"/>
                    <a:pt x="382060" y="111053"/>
                  </a:cubicBezTo>
                  <a:cubicBezTo>
                    <a:pt x="428869" y="83393"/>
                    <a:pt x="478159" y="58610"/>
                    <a:pt x="530563" y="43598"/>
                  </a:cubicBezTo>
                  <a:cubicBezTo>
                    <a:pt x="558774" y="37294"/>
                    <a:pt x="585645" y="30241"/>
                    <a:pt x="614566" y="26340"/>
                  </a:cubicBezTo>
                  <a:cubicBezTo>
                    <a:pt x="641122" y="22952"/>
                    <a:pt x="667993" y="22203"/>
                    <a:pt x="694550" y="18933"/>
                  </a:cubicBezTo>
                  <a:cubicBezTo>
                    <a:pt x="720082" y="14757"/>
                    <a:pt x="745968" y="15348"/>
                    <a:pt x="771736" y="14954"/>
                  </a:cubicBezTo>
                  <a:cubicBezTo>
                    <a:pt x="801642" y="13969"/>
                    <a:pt x="831350" y="14244"/>
                    <a:pt x="861058" y="19839"/>
                  </a:cubicBezTo>
                  <a:cubicBezTo>
                    <a:pt x="894983" y="27522"/>
                    <a:pt x="929419" y="33590"/>
                    <a:pt x="962359" y="45056"/>
                  </a:cubicBezTo>
                  <a:cubicBezTo>
                    <a:pt x="990254" y="55931"/>
                    <a:pt x="1017283" y="68972"/>
                    <a:pt x="1043761" y="82999"/>
                  </a:cubicBezTo>
                  <a:cubicBezTo>
                    <a:pt x="1068623" y="98444"/>
                    <a:pt x="1092421" y="116293"/>
                    <a:pt x="1115510" y="134260"/>
                  </a:cubicBezTo>
                  <a:cubicBezTo>
                    <a:pt x="1135329" y="153015"/>
                    <a:pt x="1152784" y="174528"/>
                    <a:pt x="1167441" y="197538"/>
                  </a:cubicBezTo>
                  <a:cubicBezTo>
                    <a:pt x="1174572" y="209831"/>
                    <a:pt x="1179616" y="223109"/>
                    <a:pt x="1184265" y="236545"/>
                  </a:cubicBezTo>
                  <a:cubicBezTo>
                    <a:pt x="1196204" y="268775"/>
                    <a:pt x="1204951" y="302187"/>
                    <a:pt x="1208851" y="336348"/>
                  </a:cubicBezTo>
                  <a:cubicBezTo>
                    <a:pt x="1208536" y="336820"/>
                    <a:pt x="1208615" y="337451"/>
                    <a:pt x="1209048" y="338160"/>
                  </a:cubicBezTo>
                  <a:cubicBezTo>
                    <a:pt x="1209639" y="343637"/>
                    <a:pt x="1210112" y="349114"/>
                    <a:pt x="1210467" y="354590"/>
                  </a:cubicBezTo>
                  <a:cubicBezTo>
                    <a:pt x="1211412" y="371218"/>
                    <a:pt x="1211649" y="387924"/>
                    <a:pt x="1211137" y="404630"/>
                  </a:cubicBezTo>
                  <a:close/>
                  <a:moveTo>
                    <a:pt x="1058024" y="397971"/>
                  </a:moveTo>
                  <a:cubicBezTo>
                    <a:pt x="1060428" y="444661"/>
                    <a:pt x="1057433" y="493912"/>
                    <a:pt x="1033635" y="535323"/>
                  </a:cubicBezTo>
                  <a:cubicBezTo>
                    <a:pt x="1024297" y="551871"/>
                    <a:pt x="1010152" y="564874"/>
                    <a:pt x="997938" y="579255"/>
                  </a:cubicBezTo>
                  <a:cubicBezTo>
                    <a:pt x="985093" y="593597"/>
                    <a:pt x="970790" y="606323"/>
                    <a:pt x="954833" y="617513"/>
                  </a:cubicBezTo>
                  <a:cubicBezTo>
                    <a:pt x="917954" y="640405"/>
                    <a:pt x="875873" y="658727"/>
                    <a:pt x="831705" y="658057"/>
                  </a:cubicBezTo>
                  <a:cubicBezTo>
                    <a:pt x="814644" y="657505"/>
                    <a:pt x="798568" y="650492"/>
                    <a:pt x="784345" y="641548"/>
                  </a:cubicBezTo>
                  <a:cubicBezTo>
                    <a:pt x="764723" y="631028"/>
                    <a:pt x="750026" y="613770"/>
                    <a:pt x="742619" y="592770"/>
                  </a:cubicBezTo>
                  <a:cubicBezTo>
                    <a:pt x="738797" y="581737"/>
                    <a:pt x="738364" y="569917"/>
                    <a:pt x="738127" y="558372"/>
                  </a:cubicBezTo>
                  <a:cubicBezTo>
                    <a:pt x="738009" y="543400"/>
                    <a:pt x="739073" y="528743"/>
                    <a:pt x="744471" y="514519"/>
                  </a:cubicBezTo>
                  <a:cubicBezTo>
                    <a:pt x="753257" y="491351"/>
                    <a:pt x="764565" y="468341"/>
                    <a:pt x="784187" y="452305"/>
                  </a:cubicBezTo>
                  <a:cubicBezTo>
                    <a:pt x="835527" y="405851"/>
                    <a:pt x="876740" y="390918"/>
                    <a:pt x="945692" y="387490"/>
                  </a:cubicBezTo>
                  <a:cubicBezTo>
                    <a:pt x="982926" y="384850"/>
                    <a:pt x="1023391" y="380753"/>
                    <a:pt x="1058024" y="397971"/>
                  </a:cubicBezTo>
                  <a:close/>
                  <a:moveTo>
                    <a:pt x="702745" y="1601672"/>
                  </a:moveTo>
                  <a:cubicBezTo>
                    <a:pt x="695889" y="1632129"/>
                    <a:pt x="682848" y="1660931"/>
                    <a:pt x="666969" y="1687724"/>
                  </a:cubicBezTo>
                  <a:cubicBezTo>
                    <a:pt x="649830" y="1715856"/>
                    <a:pt x="631272" y="1744146"/>
                    <a:pt x="605858" y="1766290"/>
                  </a:cubicBezTo>
                  <a:cubicBezTo>
                    <a:pt x="584227" y="1786660"/>
                    <a:pt x="558419" y="1801672"/>
                    <a:pt x="535212" y="1820111"/>
                  </a:cubicBezTo>
                  <a:cubicBezTo>
                    <a:pt x="504676" y="1845367"/>
                    <a:pt x="468545" y="1864004"/>
                    <a:pt x="431548" y="1877952"/>
                  </a:cubicBezTo>
                  <a:cubicBezTo>
                    <a:pt x="385133" y="1896983"/>
                    <a:pt x="336079" y="1908527"/>
                    <a:pt x="287458" y="1920466"/>
                  </a:cubicBezTo>
                  <a:cubicBezTo>
                    <a:pt x="235449" y="1929883"/>
                    <a:pt x="182258" y="1942530"/>
                    <a:pt x="129342" y="1948125"/>
                  </a:cubicBezTo>
                  <a:cubicBezTo>
                    <a:pt x="108302" y="1950213"/>
                    <a:pt x="88601" y="1952262"/>
                    <a:pt x="67167" y="1952459"/>
                  </a:cubicBezTo>
                  <a:cubicBezTo>
                    <a:pt x="53968" y="1951750"/>
                    <a:pt x="39665" y="1952932"/>
                    <a:pt x="27451" y="1947180"/>
                  </a:cubicBezTo>
                  <a:cubicBezTo>
                    <a:pt x="23590" y="1921608"/>
                    <a:pt x="18507" y="1895879"/>
                    <a:pt x="18270" y="1869954"/>
                  </a:cubicBezTo>
                  <a:cubicBezTo>
                    <a:pt x="49476" y="1874012"/>
                    <a:pt x="81076" y="1874958"/>
                    <a:pt x="112518" y="1873776"/>
                  </a:cubicBezTo>
                  <a:cubicBezTo>
                    <a:pt x="142856" y="1872987"/>
                    <a:pt x="173353" y="1873145"/>
                    <a:pt x="203298" y="1867629"/>
                  </a:cubicBezTo>
                  <a:cubicBezTo>
                    <a:pt x="264251" y="1857818"/>
                    <a:pt x="321461" y="1834571"/>
                    <a:pt x="377608" y="1809749"/>
                  </a:cubicBezTo>
                  <a:cubicBezTo>
                    <a:pt x="437655" y="1785281"/>
                    <a:pt x="493013" y="1750450"/>
                    <a:pt x="542935" y="1709237"/>
                  </a:cubicBezTo>
                  <a:cubicBezTo>
                    <a:pt x="577371" y="1679844"/>
                    <a:pt x="611768" y="1646432"/>
                    <a:pt x="622525" y="1600845"/>
                  </a:cubicBezTo>
                  <a:cubicBezTo>
                    <a:pt x="624101" y="1601396"/>
                    <a:pt x="624652" y="1599032"/>
                    <a:pt x="623194" y="1598678"/>
                  </a:cubicBezTo>
                  <a:cubicBezTo>
                    <a:pt x="623234" y="1598717"/>
                    <a:pt x="623234" y="1598678"/>
                    <a:pt x="623234" y="1598678"/>
                  </a:cubicBezTo>
                  <a:cubicBezTo>
                    <a:pt x="623194" y="1598678"/>
                    <a:pt x="623194" y="1598638"/>
                    <a:pt x="623155" y="1598599"/>
                  </a:cubicBezTo>
                  <a:lnTo>
                    <a:pt x="623155" y="1598599"/>
                  </a:lnTo>
                  <a:cubicBezTo>
                    <a:pt x="623825" y="1596944"/>
                    <a:pt x="623549" y="1595053"/>
                    <a:pt x="622446" y="1593831"/>
                  </a:cubicBezTo>
                  <a:cubicBezTo>
                    <a:pt x="625204" y="1594186"/>
                    <a:pt x="628001" y="1594462"/>
                    <a:pt x="630799" y="1594659"/>
                  </a:cubicBezTo>
                  <a:cubicBezTo>
                    <a:pt x="655582" y="1597377"/>
                    <a:pt x="680168" y="1596471"/>
                    <a:pt x="704439" y="1593122"/>
                  </a:cubicBezTo>
                  <a:cubicBezTo>
                    <a:pt x="703415" y="1595762"/>
                    <a:pt x="702982" y="1598875"/>
                    <a:pt x="702745" y="1601672"/>
                  </a:cubicBezTo>
                  <a:close/>
                  <a:moveTo>
                    <a:pt x="1022012" y="1395250"/>
                  </a:moveTo>
                  <a:cubicBezTo>
                    <a:pt x="1011728" y="1410616"/>
                    <a:pt x="998647" y="1423776"/>
                    <a:pt x="986354" y="1437527"/>
                  </a:cubicBezTo>
                  <a:cubicBezTo>
                    <a:pt x="970239" y="1456913"/>
                    <a:pt x="950656" y="1472594"/>
                    <a:pt x="929931" y="1486857"/>
                  </a:cubicBezTo>
                  <a:cubicBezTo>
                    <a:pt x="914683" y="1498363"/>
                    <a:pt x="899790" y="1510616"/>
                    <a:pt x="882493" y="1519048"/>
                  </a:cubicBezTo>
                  <a:cubicBezTo>
                    <a:pt x="853730" y="1533508"/>
                    <a:pt x="824928" y="1547968"/>
                    <a:pt x="793643" y="1556282"/>
                  </a:cubicBezTo>
                  <a:cubicBezTo>
                    <a:pt x="758852" y="1566842"/>
                    <a:pt x="725007" y="1577519"/>
                    <a:pt x="688364" y="1580750"/>
                  </a:cubicBezTo>
                  <a:cubicBezTo>
                    <a:pt x="660586" y="1582523"/>
                    <a:pt x="632493" y="1581932"/>
                    <a:pt x="605149" y="1576377"/>
                  </a:cubicBezTo>
                  <a:cubicBezTo>
                    <a:pt x="584503" y="1571491"/>
                    <a:pt x="564408" y="1564399"/>
                    <a:pt x="544077" y="1558213"/>
                  </a:cubicBezTo>
                  <a:cubicBezTo>
                    <a:pt x="487103" y="1538118"/>
                    <a:pt x="433675" y="1505573"/>
                    <a:pt x="395496" y="1458174"/>
                  </a:cubicBezTo>
                  <a:cubicBezTo>
                    <a:pt x="344550" y="1401672"/>
                    <a:pt x="307868" y="1341546"/>
                    <a:pt x="308144" y="1262902"/>
                  </a:cubicBezTo>
                  <a:cubicBezTo>
                    <a:pt x="307159" y="1216015"/>
                    <a:pt x="329539" y="1166251"/>
                    <a:pt x="369412" y="1140326"/>
                  </a:cubicBezTo>
                  <a:cubicBezTo>
                    <a:pt x="409523" y="1116094"/>
                    <a:pt x="445181" y="1116961"/>
                    <a:pt x="490216" y="1118537"/>
                  </a:cubicBezTo>
                  <a:cubicBezTo>
                    <a:pt x="520673" y="1120231"/>
                    <a:pt x="547978" y="1136070"/>
                    <a:pt x="573628" y="1151318"/>
                  </a:cubicBezTo>
                  <a:cubicBezTo>
                    <a:pt x="595062" y="1165424"/>
                    <a:pt x="617403" y="1179096"/>
                    <a:pt x="634581" y="1198600"/>
                  </a:cubicBezTo>
                  <a:cubicBezTo>
                    <a:pt x="657276" y="1224959"/>
                    <a:pt x="676898" y="1254391"/>
                    <a:pt x="688167" y="1287528"/>
                  </a:cubicBezTo>
                  <a:cubicBezTo>
                    <a:pt x="696756" y="1319955"/>
                    <a:pt x="701799" y="1353761"/>
                    <a:pt x="702588" y="1387291"/>
                  </a:cubicBezTo>
                  <a:cubicBezTo>
                    <a:pt x="702942" y="1396275"/>
                    <a:pt x="702666" y="1405219"/>
                    <a:pt x="701209" y="1414044"/>
                  </a:cubicBezTo>
                  <a:cubicBezTo>
                    <a:pt x="684069" y="1416054"/>
                    <a:pt x="666890" y="1417748"/>
                    <a:pt x="649711" y="1419088"/>
                  </a:cubicBezTo>
                  <a:cubicBezTo>
                    <a:pt x="644392" y="1356834"/>
                    <a:pt x="615472" y="1265148"/>
                    <a:pt x="562083" y="1228584"/>
                  </a:cubicBezTo>
                  <a:cubicBezTo>
                    <a:pt x="528908" y="1204313"/>
                    <a:pt x="477411" y="1196393"/>
                    <a:pt x="446757" y="1228741"/>
                  </a:cubicBezTo>
                  <a:cubicBezTo>
                    <a:pt x="426504" y="1248875"/>
                    <a:pt x="417324" y="1278072"/>
                    <a:pt x="421028" y="1306243"/>
                  </a:cubicBezTo>
                  <a:cubicBezTo>
                    <a:pt x="422407" y="1325195"/>
                    <a:pt x="430839" y="1342729"/>
                    <a:pt x="442226" y="1357701"/>
                  </a:cubicBezTo>
                  <a:cubicBezTo>
                    <a:pt x="454716" y="1375313"/>
                    <a:pt x="468782" y="1392334"/>
                    <a:pt x="487418" y="1403682"/>
                  </a:cubicBezTo>
                  <a:cubicBezTo>
                    <a:pt x="521461" y="1426495"/>
                    <a:pt x="559483" y="1432563"/>
                    <a:pt x="599672" y="1433942"/>
                  </a:cubicBezTo>
                  <a:cubicBezTo>
                    <a:pt x="636551" y="1435360"/>
                    <a:pt x="673313" y="1432130"/>
                    <a:pt x="709837" y="1427204"/>
                  </a:cubicBezTo>
                  <a:cubicBezTo>
                    <a:pt x="741240" y="1423776"/>
                    <a:pt x="772446" y="1418576"/>
                    <a:pt x="802390" y="1408292"/>
                  </a:cubicBezTo>
                  <a:cubicBezTo>
                    <a:pt x="844116" y="1395644"/>
                    <a:pt x="886039" y="1382248"/>
                    <a:pt x="922563" y="1357740"/>
                  </a:cubicBezTo>
                  <a:cubicBezTo>
                    <a:pt x="951011" y="1340483"/>
                    <a:pt x="976976" y="1316960"/>
                    <a:pt x="992224" y="1286976"/>
                  </a:cubicBezTo>
                  <a:cubicBezTo>
                    <a:pt x="992737" y="1285873"/>
                    <a:pt x="993525" y="1283627"/>
                    <a:pt x="993761" y="1281618"/>
                  </a:cubicBezTo>
                  <a:cubicBezTo>
                    <a:pt x="995810" y="1281224"/>
                    <a:pt x="997898" y="1280869"/>
                    <a:pt x="999947" y="1280436"/>
                  </a:cubicBezTo>
                  <a:cubicBezTo>
                    <a:pt x="1033359" y="1272280"/>
                    <a:pt x="1065313" y="1259198"/>
                    <a:pt x="1097504" y="1247299"/>
                  </a:cubicBezTo>
                  <a:cubicBezTo>
                    <a:pt x="1088127" y="1270112"/>
                    <a:pt x="1080365" y="1293596"/>
                    <a:pt x="1069372" y="1315699"/>
                  </a:cubicBezTo>
                  <a:cubicBezTo>
                    <a:pt x="1054045" y="1342374"/>
                    <a:pt x="1038127" y="1368930"/>
                    <a:pt x="1022012" y="1395250"/>
                  </a:cubicBezTo>
                  <a:close/>
                  <a:moveTo>
                    <a:pt x="635212" y="1419442"/>
                  </a:moveTo>
                  <a:cubicBezTo>
                    <a:pt x="622958" y="1419718"/>
                    <a:pt x="610626" y="1419915"/>
                    <a:pt x="598372" y="1419364"/>
                  </a:cubicBezTo>
                  <a:cubicBezTo>
                    <a:pt x="558419" y="1418063"/>
                    <a:pt x="521067" y="1410971"/>
                    <a:pt x="488285" y="1386661"/>
                  </a:cubicBezTo>
                  <a:cubicBezTo>
                    <a:pt x="476701" y="1378190"/>
                    <a:pt x="467363" y="1367197"/>
                    <a:pt x="458853" y="1355731"/>
                  </a:cubicBezTo>
                  <a:cubicBezTo>
                    <a:pt x="446560" y="1340168"/>
                    <a:pt x="435843" y="1322398"/>
                    <a:pt x="435212" y="1302067"/>
                  </a:cubicBezTo>
                  <a:cubicBezTo>
                    <a:pt x="432296" y="1277520"/>
                    <a:pt x="441950" y="1252106"/>
                    <a:pt x="460508" y="1235518"/>
                  </a:cubicBezTo>
                  <a:cubicBezTo>
                    <a:pt x="489546" y="1210262"/>
                    <a:pt x="532769" y="1222910"/>
                    <a:pt x="559995" y="1244896"/>
                  </a:cubicBezTo>
                  <a:cubicBezTo>
                    <a:pt x="604834" y="1281460"/>
                    <a:pt x="630247" y="1363178"/>
                    <a:pt x="635212" y="1419442"/>
                  </a:cubicBezTo>
                  <a:close/>
                  <a:moveTo>
                    <a:pt x="1402626" y="772596"/>
                  </a:moveTo>
                  <a:cubicBezTo>
                    <a:pt x="1397819" y="815898"/>
                    <a:pt x="1384619" y="858096"/>
                    <a:pt x="1373469" y="900137"/>
                  </a:cubicBezTo>
                  <a:cubicBezTo>
                    <a:pt x="1363579" y="935834"/>
                    <a:pt x="1349552" y="970192"/>
                    <a:pt x="1332886" y="1003249"/>
                  </a:cubicBezTo>
                  <a:cubicBezTo>
                    <a:pt x="1321223" y="1025747"/>
                    <a:pt x="1309954" y="1050925"/>
                    <a:pt x="1294549" y="1071689"/>
                  </a:cubicBezTo>
                  <a:cubicBezTo>
                    <a:pt x="1276424" y="1095211"/>
                    <a:pt x="1258812" y="1119285"/>
                    <a:pt x="1238481" y="1140995"/>
                  </a:cubicBezTo>
                  <a:cubicBezTo>
                    <a:pt x="1205305" y="1172910"/>
                    <a:pt x="1166259" y="1198363"/>
                    <a:pt x="1125558" y="1219600"/>
                  </a:cubicBezTo>
                  <a:cubicBezTo>
                    <a:pt x="1084108" y="1237922"/>
                    <a:pt x="1041318" y="1253879"/>
                    <a:pt x="997425" y="1266015"/>
                  </a:cubicBezTo>
                  <a:cubicBezTo>
                    <a:pt x="958773" y="1273659"/>
                    <a:pt x="919136" y="1277244"/>
                    <a:pt x="879735" y="1276377"/>
                  </a:cubicBezTo>
                  <a:cubicBezTo>
                    <a:pt x="859679" y="1274998"/>
                    <a:pt x="839979" y="1269955"/>
                    <a:pt x="820475" y="1264793"/>
                  </a:cubicBezTo>
                  <a:cubicBezTo>
                    <a:pt x="799435" y="1258962"/>
                    <a:pt x="778001" y="1253209"/>
                    <a:pt x="759089" y="1241941"/>
                  </a:cubicBezTo>
                  <a:cubicBezTo>
                    <a:pt x="737339" y="1228190"/>
                    <a:pt x="714802" y="1215188"/>
                    <a:pt x="694786" y="1198875"/>
                  </a:cubicBezTo>
                  <a:cubicBezTo>
                    <a:pt x="677765" y="1184179"/>
                    <a:pt x="663265" y="1165976"/>
                    <a:pt x="648096" y="1149348"/>
                  </a:cubicBezTo>
                  <a:cubicBezTo>
                    <a:pt x="615669" y="1113099"/>
                    <a:pt x="589507" y="1068852"/>
                    <a:pt x="576780" y="1021610"/>
                  </a:cubicBezTo>
                  <a:cubicBezTo>
                    <a:pt x="567245" y="974920"/>
                    <a:pt x="575086" y="938868"/>
                    <a:pt x="612832" y="908056"/>
                  </a:cubicBezTo>
                  <a:cubicBezTo>
                    <a:pt x="635566" y="887804"/>
                    <a:pt x="663541" y="874093"/>
                    <a:pt x="693131" y="867276"/>
                  </a:cubicBezTo>
                  <a:cubicBezTo>
                    <a:pt x="721658" y="857978"/>
                    <a:pt x="751563" y="855535"/>
                    <a:pt x="781429" y="856520"/>
                  </a:cubicBezTo>
                  <a:cubicBezTo>
                    <a:pt x="820318" y="857111"/>
                    <a:pt x="857512" y="870192"/>
                    <a:pt x="894352" y="881421"/>
                  </a:cubicBezTo>
                  <a:cubicBezTo>
                    <a:pt x="914171" y="887489"/>
                    <a:pt x="931941" y="898167"/>
                    <a:pt x="949947" y="908214"/>
                  </a:cubicBezTo>
                  <a:cubicBezTo>
                    <a:pt x="961964" y="914952"/>
                    <a:pt x="974179" y="921374"/>
                    <a:pt x="985211" y="929648"/>
                  </a:cubicBezTo>
                  <a:cubicBezTo>
                    <a:pt x="1006448" y="947615"/>
                    <a:pt x="1027370" y="966173"/>
                    <a:pt x="1044707" y="988119"/>
                  </a:cubicBezTo>
                  <a:cubicBezTo>
                    <a:pt x="1061334" y="1011957"/>
                    <a:pt x="1076819" y="1037292"/>
                    <a:pt x="1085487" y="1065188"/>
                  </a:cubicBezTo>
                  <a:cubicBezTo>
                    <a:pt x="1086748" y="1068616"/>
                    <a:pt x="1087417" y="1072280"/>
                    <a:pt x="1089190" y="1075511"/>
                  </a:cubicBezTo>
                  <a:cubicBezTo>
                    <a:pt x="1089781" y="1076614"/>
                    <a:pt x="1090609" y="1077441"/>
                    <a:pt x="1091515" y="1077993"/>
                  </a:cubicBezTo>
                  <a:cubicBezTo>
                    <a:pt x="1084778" y="1085479"/>
                    <a:pt x="1077567" y="1092493"/>
                    <a:pt x="1069648" y="1098915"/>
                  </a:cubicBezTo>
                  <a:cubicBezTo>
                    <a:pt x="1049041" y="1115109"/>
                    <a:pt x="1025085" y="1128742"/>
                    <a:pt x="1000656" y="1138395"/>
                  </a:cubicBezTo>
                  <a:cubicBezTo>
                    <a:pt x="997859" y="1106047"/>
                    <a:pt x="978316" y="1076929"/>
                    <a:pt x="957433" y="1053013"/>
                  </a:cubicBezTo>
                  <a:cubicBezTo>
                    <a:pt x="947425" y="1042650"/>
                    <a:pt x="938481" y="1031027"/>
                    <a:pt x="926819" y="1022477"/>
                  </a:cubicBezTo>
                  <a:cubicBezTo>
                    <a:pt x="908418" y="1010657"/>
                    <a:pt x="888718" y="1000610"/>
                    <a:pt x="868072" y="993320"/>
                  </a:cubicBezTo>
                  <a:cubicBezTo>
                    <a:pt x="836590" y="981658"/>
                    <a:pt x="772052" y="964597"/>
                    <a:pt x="745141" y="990602"/>
                  </a:cubicBezTo>
                  <a:cubicBezTo>
                    <a:pt x="722485" y="1021216"/>
                    <a:pt x="733320" y="1065030"/>
                    <a:pt x="753691" y="1094069"/>
                  </a:cubicBezTo>
                  <a:cubicBezTo>
                    <a:pt x="766851" y="1112666"/>
                    <a:pt x="786039" y="1125038"/>
                    <a:pt x="805385" y="1136267"/>
                  </a:cubicBezTo>
                  <a:cubicBezTo>
                    <a:pt x="836039" y="1156638"/>
                    <a:pt x="873115" y="1167670"/>
                    <a:pt x="909876" y="1167906"/>
                  </a:cubicBezTo>
                  <a:cubicBezTo>
                    <a:pt x="979656" y="1169364"/>
                    <a:pt x="1049789" y="1141823"/>
                    <a:pt x="1098647" y="1091783"/>
                  </a:cubicBezTo>
                  <a:cubicBezTo>
                    <a:pt x="1116022" y="1073541"/>
                    <a:pt x="1130089" y="1052619"/>
                    <a:pt x="1143091" y="1031145"/>
                  </a:cubicBezTo>
                  <a:cubicBezTo>
                    <a:pt x="1159009" y="1006086"/>
                    <a:pt x="1176227" y="981776"/>
                    <a:pt x="1190215" y="955535"/>
                  </a:cubicBezTo>
                  <a:cubicBezTo>
                    <a:pt x="1214643" y="909278"/>
                    <a:pt x="1232650" y="859475"/>
                    <a:pt x="1242303" y="808057"/>
                  </a:cubicBezTo>
                  <a:cubicBezTo>
                    <a:pt x="1251799" y="736859"/>
                    <a:pt x="1253493" y="664164"/>
                    <a:pt x="1246125" y="592612"/>
                  </a:cubicBezTo>
                  <a:cubicBezTo>
                    <a:pt x="1243091" y="563416"/>
                    <a:pt x="1242697" y="533077"/>
                    <a:pt x="1230285" y="505930"/>
                  </a:cubicBezTo>
                  <a:cubicBezTo>
                    <a:pt x="1225321" y="494897"/>
                    <a:pt x="1220593" y="483313"/>
                    <a:pt x="1212594" y="474133"/>
                  </a:cubicBezTo>
                  <a:cubicBezTo>
                    <a:pt x="1214565" y="466174"/>
                    <a:pt x="1216377" y="458136"/>
                    <a:pt x="1218189" y="450138"/>
                  </a:cubicBezTo>
                  <a:cubicBezTo>
                    <a:pt x="1222169" y="432289"/>
                    <a:pt x="1226030" y="414283"/>
                    <a:pt x="1225991" y="395922"/>
                  </a:cubicBezTo>
                  <a:cubicBezTo>
                    <a:pt x="1226385" y="380516"/>
                    <a:pt x="1225991" y="365110"/>
                    <a:pt x="1224730" y="349783"/>
                  </a:cubicBezTo>
                  <a:cubicBezTo>
                    <a:pt x="1226227" y="350729"/>
                    <a:pt x="1227409" y="351517"/>
                    <a:pt x="1228118" y="352069"/>
                  </a:cubicBezTo>
                  <a:cubicBezTo>
                    <a:pt x="1256921" y="373306"/>
                    <a:pt x="1285762" y="396158"/>
                    <a:pt x="1306251" y="425906"/>
                  </a:cubicBezTo>
                  <a:cubicBezTo>
                    <a:pt x="1376227" y="526261"/>
                    <a:pt x="1407314" y="651004"/>
                    <a:pt x="1402626" y="772596"/>
                  </a:cubicBezTo>
                  <a:close/>
                  <a:moveTo>
                    <a:pt x="986314" y="1142729"/>
                  </a:moveTo>
                  <a:cubicBezTo>
                    <a:pt x="976976" y="1145408"/>
                    <a:pt x="967520" y="1147772"/>
                    <a:pt x="958024" y="1149742"/>
                  </a:cubicBezTo>
                  <a:cubicBezTo>
                    <a:pt x="950105" y="1151161"/>
                    <a:pt x="942106" y="1151988"/>
                    <a:pt x="934069" y="1152619"/>
                  </a:cubicBezTo>
                  <a:cubicBezTo>
                    <a:pt x="891712" y="1156441"/>
                    <a:pt x="847780" y="1147654"/>
                    <a:pt x="812319" y="1123501"/>
                  </a:cubicBezTo>
                  <a:cubicBezTo>
                    <a:pt x="787300" y="1109514"/>
                    <a:pt x="762674" y="1091035"/>
                    <a:pt x="753336" y="1062627"/>
                  </a:cubicBezTo>
                  <a:cubicBezTo>
                    <a:pt x="746007" y="1041902"/>
                    <a:pt x="742501" y="1016685"/>
                    <a:pt x="757591" y="998285"/>
                  </a:cubicBezTo>
                  <a:cubicBezTo>
                    <a:pt x="782729" y="986346"/>
                    <a:pt x="811886" y="992532"/>
                    <a:pt x="837812" y="998876"/>
                  </a:cubicBezTo>
                  <a:cubicBezTo>
                    <a:pt x="867796" y="1007268"/>
                    <a:pt x="897347" y="1019167"/>
                    <a:pt x="922682" y="1037725"/>
                  </a:cubicBezTo>
                  <a:cubicBezTo>
                    <a:pt x="932453" y="1046827"/>
                    <a:pt x="941161" y="1056992"/>
                    <a:pt x="950302" y="1066724"/>
                  </a:cubicBezTo>
                  <a:cubicBezTo>
                    <a:pt x="967717" y="1088513"/>
                    <a:pt x="985132" y="1113966"/>
                    <a:pt x="986314" y="11427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4" name="Google Shape;2744;p28"/>
            <p:cNvSpPr/>
            <p:nvPr/>
          </p:nvSpPr>
          <p:spPr>
            <a:xfrm>
              <a:off x="6714846" y="8479680"/>
              <a:ext cx="839241" cy="724978"/>
            </a:xfrm>
            <a:custGeom>
              <a:rect b="b" l="l" r="r" t="t"/>
              <a:pathLst>
                <a:path extrusionOk="0" h="724978" w="839241">
                  <a:moveTo>
                    <a:pt x="841645" y="340079"/>
                  </a:moveTo>
                  <a:cubicBezTo>
                    <a:pt x="842552" y="356785"/>
                    <a:pt x="842788" y="373452"/>
                    <a:pt x="842276" y="390158"/>
                  </a:cubicBezTo>
                  <a:cubicBezTo>
                    <a:pt x="840542" y="411828"/>
                    <a:pt x="834987" y="432671"/>
                    <a:pt x="830101" y="453909"/>
                  </a:cubicBezTo>
                  <a:cubicBezTo>
                    <a:pt x="825649" y="473176"/>
                    <a:pt x="819660" y="492167"/>
                    <a:pt x="810952" y="509976"/>
                  </a:cubicBezTo>
                  <a:cubicBezTo>
                    <a:pt x="802678" y="526288"/>
                    <a:pt x="790779" y="540354"/>
                    <a:pt x="779431" y="554578"/>
                  </a:cubicBezTo>
                  <a:cubicBezTo>
                    <a:pt x="744010" y="601978"/>
                    <a:pt x="709376" y="653238"/>
                    <a:pt x="655279" y="681331"/>
                  </a:cubicBezTo>
                  <a:cubicBezTo>
                    <a:pt x="625728" y="699574"/>
                    <a:pt x="592946" y="713246"/>
                    <a:pt x="559376" y="722466"/>
                  </a:cubicBezTo>
                  <a:cubicBezTo>
                    <a:pt x="538770" y="726012"/>
                    <a:pt x="517690" y="727549"/>
                    <a:pt x="496768" y="728061"/>
                  </a:cubicBezTo>
                  <a:cubicBezTo>
                    <a:pt x="467769" y="726524"/>
                    <a:pt x="440149" y="715689"/>
                    <a:pt x="412726" y="706824"/>
                  </a:cubicBezTo>
                  <a:cubicBezTo>
                    <a:pt x="387824" y="697328"/>
                    <a:pt x="361583" y="685587"/>
                    <a:pt x="342907" y="665492"/>
                  </a:cubicBezTo>
                  <a:cubicBezTo>
                    <a:pt x="323364" y="641457"/>
                    <a:pt x="312214" y="612025"/>
                    <a:pt x="302876" y="582829"/>
                  </a:cubicBezTo>
                  <a:cubicBezTo>
                    <a:pt x="296375" y="551938"/>
                    <a:pt x="296650" y="518645"/>
                    <a:pt x="304885" y="488069"/>
                  </a:cubicBezTo>
                  <a:cubicBezTo>
                    <a:pt x="320212" y="428062"/>
                    <a:pt x="345783" y="379401"/>
                    <a:pt x="393262" y="338661"/>
                  </a:cubicBezTo>
                  <a:cubicBezTo>
                    <a:pt x="406500" y="326446"/>
                    <a:pt x="422182" y="317739"/>
                    <a:pt x="437627" y="308755"/>
                  </a:cubicBezTo>
                  <a:cubicBezTo>
                    <a:pt x="449014" y="301624"/>
                    <a:pt x="460401" y="294335"/>
                    <a:pt x="472812" y="289094"/>
                  </a:cubicBezTo>
                  <a:cubicBezTo>
                    <a:pt x="508943" y="274595"/>
                    <a:pt x="547595" y="268606"/>
                    <a:pt x="586090" y="264626"/>
                  </a:cubicBezTo>
                  <a:cubicBezTo>
                    <a:pt x="601890" y="263799"/>
                    <a:pt x="617729" y="263641"/>
                    <a:pt x="633529" y="263917"/>
                  </a:cubicBezTo>
                  <a:cubicBezTo>
                    <a:pt x="643852" y="264941"/>
                    <a:pt x="653387" y="268330"/>
                    <a:pt x="664026" y="268763"/>
                  </a:cubicBezTo>
                  <a:cubicBezTo>
                    <a:pt x="664538" y="268803"/>
                    <a:pt x="665050" y="268842"/>
                    <a:pt x="665483" y="268763"/>
                  </a:cubicBezTo>
                  <a:cubicBezTo>
                    <a:pt x="679195" y="299772"/>
                    <a:pt x="687272" y="333223"/>
                    <a:pt x="688454" y="367108"/>
                  </a:cubicBezTo>
                  <a:cubicBezTo>
                    <a:pt x="651181" y="351821"/>
                    <a:pt x="609928" y="355997"/>
                    <a:pt x="570724" y="358913"/>
                  </a:cubicBezTo>
                  <a:cubicBezTo>
                    <a:pt x="504373" y="362419"/>
                    <a:pt x="459416" y="378928"/>
                    <a:pt x="409731" y="423452"/>
                  </a:cubicBezTo>
                  <a:cubicBezTo>
                    <a:pt x="382820" y="444649"/>
                    <a:pt x="366627" y="476485"/>
                    <a:pt x="357761" y="509031"/>
                  </a:cubicBezTo>
                  <a:cubicBezTo>
                    <a:pt x="353230" y="534838"/>
                    <a:pt x="352324" y="563128"/>
                    <a:pt x="361938" y="587912"/>
                  </a:cubicBezTo>
                  <a:cubicBezTo>
                    <a:pt x="369542" y="605445"/>
                    <a:pt x="380693" y="622072"/>
                    <a:pt x="397123" y="632356"/>
                  </a:cubicBezTo>
                  <a:cubicBezTo>
                    <a:pt x="415957" y="645673"/>
                    <a:pt x="437430" y="656903"/>
                    <a:pt x="460874" y="657967"/>
                  </a:cubicBezTo>
                  <a:cubicBezTo>
                    <a:pt x="520921" y="659897"/>
                    <a:pt x="591567" y="625579"/>
                    <a:pt x="632465" y="582435"/>
                  </a:cubicBezTo>
                  <a:cubicBezTo>
                    <a:pt x="652560" y="560173"/>
                    <a:pt x="674821" y="538778"/>
                    <a:pt x="686248" y="510488"/>
                  </a:cubicBezTo>
                  <a:cubicBezTo>
                    <a:pt x="705751" y="465571"/>
                    <a:pt x="705830" y="415729"/>
                    <a:pt x="702993" y="367739"/>
                  </a:cubicBezTo>
                  <a:cubicBezTo>
                    <a:pt x="701063" y="314823"/>
                    <a:pt x="684396" y="262104"/>
                    <a:pt x="653978" y="218566"/>
                  </a:cubicBezTo>
                  <a:cubicBezTo>
                    <a:pt x="641015" y="199851"/>
                    <a:pt x="628171" y="180663"/>
                    <a:pt x="609889" y="166715"/>
                  </a:cubicBezTo>
                  <a:cubicBezTo>
                    <a:pt x="586130" y="148590"/>
                    <a:pt x="562016" y="129717"/>
                    <a:pt x="534199" y="118291"/>
                  </a:cubicBezTo>
                  <a:cubicBezTo>
                    <a:pt x="463868" y="89055"/>
                    <a:pt x="386091" y="89055"/>
                    <a:pt x="311268" y="94138"/>
                  </a:cubicBezTo>
                  <a:cubicBezTo>
                    <a:pt x="251221" y="97526"/>
                    <a:pt x="193380" y="116439"/>
                    <a:pt x="137234" y="136927"/>
                  </a:cubicBezTo>
                  <a:cubicBezTo>
                    <a:pt x="112805" y="146226"/>
                    <a:pt x="88179" y="155091"/>
                    <a:pt x="64145" y="165375"/>
                  </a:cubicBezTo>
                  <a:cubicBezTo>
                    <a:pt x="48345" y="172940"/>
                    <a:pt x="34555" y="184051"/>
                    <a:pt x="19228" y="192483"/>
                  </a:cubicBezTo>
                  <a:cubicBezTo>
                    <a:pt x="13160" y="169039"/>
                    <a:pt x="8826" y="145123"/>
                    <a:pt x="3861" y="121088"/>
                  </a:cubicBezTo>
                  <a:cubicBezTo>
                    <a:pt x="2837" y="116321"/>
                    <a:pt x="2246" y="111317"/>
                    <a:pt x="0" y="106943"/>
                  </a:cubicBezTo>
                  <a:cubicBezTo>
                    <a:pt x="4295" y="103318"/>
                    <a:pt x="8629" y="99693"/>
                    <a:pt x="13318" y="96541"/>
                  </a:cubicBezTo>
                  <a:cubicBezTo>
                    <a:pt x="60126" y="68882"/>
                    <a:pt x="109417" y="44099"/>
                    <a:pt x="161820" y="29087"/>
                  </a:cubicBezTo>
                  <a:cubicBezTo>
                    <a:pt x="190031" y="22743"/>
                    <a:pt x="216903" y="15730"/>
                    <a:pt x="245823" y="11829"/>
                  </a:cubicBezTo>
                  <a:cubicBezTo>
                    <a:pt x="272379" y="8441"/>
                    <a:pt x="299251" y="7692"/>
                    <a:pt x="325807" y="4422"/>
                  </a:cubicBezTo>
                  <a:cubicBezTo>
                    <a:pt x="351378" y="245"/>
                    <a:pt x="377225" y="836"/>
                    <a:pt x="402994" y="442"/>
                  </a:cubicBezTo>
                  <a:cubicBezTo>
                    <a:pt x="432899" y="-543"/>
                    <a:pt x="462607" y="-267"/>
                    <a:pt x="492316" y="5328"/>
                  </a:cubicBezTo>
                  <a:cubicBezTo>
                    <a:pt x="526240" y="13011"/>
                    <a:pt x="560677" y="19079"/>
                    <a:pt x="593616" y="30545"/>
                  </a:cubicBezTo>
                  <a:cubicBezTo>
                    <a:pt x="621512" y="41419"/>
                    <a:pt x="648541" y="54461"/>
                    <a:pt x="675018" y="68488"/>
                  </a:cubicBezTo>
                  <a:cubicBezTo>
                    <a:pt x="699880" y="83933"/>
                    <a:pt x="723679" y="101782"/>
                    <a:pt x="746768" y="119749"/>
                  </a:cubicBezTo>
                  <a:cubicBezTo>
                    <a:pt x="766586" y="138503"/>
                    <a:pt x="784041" y="160016"/>
                    <a:pt x="798698" y="183027"/>
                  </a:cubicBezTo>
                  <a:cubicBezTo>
                    <a:pt x="805830" y="195320"/>
                    <a:pt x="810873" y="208598"/>
                    <a:pt x="815483" y="222034"/>
                  </a:cubicBezTo>
                  <a:cubicBezTo>
                    <a:pt x="827422" y="254264"/>
                    <a:pt x="836169" y="287676"/>
                    <a:pt x="840069" y="321836"/>
                  </a:cubicBezTo>
                  <a:cubicBezTo>
                    <a:pt x="839754" y="322309"/>
                    <a:pt x="839833" y="322940"/>
                    <a:pt x="840266" y="323688"/>
                  </a:cubicBezTo>
                  <a:cubicBezTo>
                    <a:pt x="840857" y="329126"/>
                    <a:pt x="841291" y="334602"/>
                    <a:pt x="841645" y="340079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5" name="Google Shape;2745;p28"/>
            <p:cNvSpPr/>
            <p:nvPr/>
          </p:nvSpPr>
          <p:spPr>
            <a:xfrm>
              <a:off x="6919068" y="8815031"/>
              <a:ext cx="827421" cy="925923"/>
            </a:xfrm>
            <a:custGeom>
              <a:rect b="b" l="l" r="r" t="t"/>
              <a:pathLst>
                <a:path extrusionOk="0" h="925923" w="827421">
                  <a:moveTo>
                    <a:pt x="665753" y="12293"/>
                  </a:moveTo>
                  <a:cubicBezTo>
                    <a:pt x="665753" y="11781"/>
                    <a:pt x="665359" y="11387"/>
                    <a:pt x="664847" y="11387"/>
                  </a:cubicBezTo>
                  <a:cubicBezTo>
                    <a:pt x="664374" y="11387"/>
                    <a:pt x="663941" y="11781"/>
                    <a:pt x="663941" y="12293"/>
                  </a:cubicBezTo>
                  <a:cubicBezTo>
                    <a:pt x="663941" y="12766"/>
                    <a:pt x="664335" y="13199"/>
                    <a:pt x="664847" y="13199"/>
                  </a:cubicBezTo>
                  <a:cubicBezTo>
                    <a:pt x="665359" y="13199"/>
                    <a:pt x="665753" y="12766"/>
                    <a:pt x="665753" y="12293"/>
                  </a:cubicBezTo>
                  <a:close/>
                  <a:moveTo>
                    <a:pt x="733050" y="76162"/>
                  </a:moveTo>
                  <a:cubicBezTo>
                    <a:pt x="803145" y="176477"/>
                    <a:pt x="834232" y="301221"/>
                    <a:pt x="829543" y="422812"/>
                  </a:cubicBezTo>
                  <a:cubicBezTo>
                    <a:pt x="824736" y="466114"/>
                    <a:pt x="811537" y="508273"/>
                    <a:pt x="800386" y="550354"/>
                  </a:cubicBezTo>
                  <a:cubicBezTo>
                    <a:pt x="790497" y="586051"/>
                    <a:pt x="776470" y="620448"/>
                    <a:pt x="759803" y="653505"/>
                  </a:cubicBezTo>
                  <a:cubicBezTo>
                    <a:pt x="748141" y="676003"/>
                    <a:pt x="736872" y="701181"/>
                    <a:pt x="721466" y="721945"/>
                  </a:cubicBezTo>
                  <a:cubicBezTo>
                    <a:pt x="703342" y="745467"/>
                    <a:pt x="685730" y="769541"/>
                    <a:pt x="665399" y="791251"/>
                  </a:cubicBezTo>
                  <a:cubicBezTo>
                    <a:pt x="632262" y="823166"/>
                    <a:pt x="593176" y="848619"/>
                    <a:pt x="552475" y="869856"/>
                  </a:cubicBezTo>
                  <a:cubicBezTo>
                    <a:pt x="511025" y="888178"/>
                    <a:pt x="468236" y="904135"/>
                    <a:pt x="424343" y="916271"/>
                  </a:cubicBezTo>
                  <a:cubicBezTo>
                    <a:pt x="385691" y="923915"/>
                    <a:pt x="346053" y="927500"/>
                    <a:pt x="306613" y="926633"/>
                  </a:cubicBezTo>
                  <a:cubicBezTo>
                    <a:pt x="286597" y="925254"/>
                    <a:pt x="266857" y="920211"/>
                    <a:pt x="247354" y="915089"/>
                  </a:cubicBezTo>
                  <a:cubicBezTo>
                    <a:pt x="226314" y="909257"/>
                    <a:pt x="204840" y="903465"/>
                    <a:pt x="185967" y="892236"/>
                  </a:cubicBezTo>
                  <a:cubicBezTo>
                    <a:pt x="164217" y="878446"/>
                    <a:pt x="141680" y="865443"/>
                    <a:pt x="121704" y="849171"/>
                  </a:cubicBezTo>
                  <a:cubicBezTo>
                    <a:pt x="104682" y="834435"/>
                    <a:pt x="90183" y="816271"/>
                    <a:pt x="75014" y="799604"/>
                  </a:cubicBezTo>
                  <a:cubicBezTo>
                    <a:pt x="42586" y="763355"/>
                    <a:pt x="16424" y="719108"/>
                    <a:pt x="3698" y="671866"/>
                  </a:cubicBezTo>
                  <a:cubicBezTo>
                    <a:pt x="-5837" y="625176"/>
                    <a:pt x="2003" y="589163"/>
                    <a:pt x="39750" y="558312"/>
                  </a:cubicBezTo>
                  <a:cubicBezTo>
                    <a:pt x="62484" y="538060"/>
                    <a:pt x="90459" y="524349"/>
                    <a:pt x="120049" y="517532"/>
                  </a:cubicBezTo>
                  <a:cubicBezTo>
                    <a:pt x="148575" y="508234"/>
                    <a:pt x="178481" y="505791"/>
                    <a:pt x="208347" y="506776"/>
                  </a:cubicBezTo>
                  <a:cubicBezTo>
                    <a:pt x="247275" y="507406"/>
                    <a:pt x="284430" y="520448"/>
                    <a:pt x="321270" y="531717"/>
                  </a:cubicBezTo>
                  <a:cubicBezTo>
                    <a:pt x="341089" y="537785"/>
                    <a:pt x="358898" y="548462"/>
                    <a:pt x="376865" y="558509"/>
                  </a:cubicBezTo>
                  <a:cubicBezTo>
                    <a:pt x="388882" y="565208"/>
                    <a:pt x="401096" y="571669"/>
                    <a:pt x="412129" y="579944"/>
                  </a:cubicBezTo>
                  <a:cubicBezTo>
                    <a:pt x="433366" y="597911"/>
                    <a:pt x="454288" y="616468"/>
                    <a:pt x="471624" y="638415"/>
                  </a:cubicBezTo>
                  <a:cubicBezTo>
                    <a:pt x="488251" y="662252"/>
                    <a:pt x="503736" y="687587"/>
                    <a:pt x="512404" y="715483"/>
                  </a:cubicBezTo>
                  <a:cubicBezTo>
                    <a:pt x="513665" y="718911"/>
                    <a:pt x="514335" y="722575"/>
                    <a:pt x="516108" y="725806"/>
                  </a:cubicBezTo>
                  <a:cubicBezTo>
                    <a:pt x="516699" y="726909"/>
                    <a:pt x="517487" y="727737"/>
                    <a:pt x="518433" y="728288"/>
                  </a:cubicBezTo>
                  <a:cubicBezTo>
                    <a:pt x="511695" y="735735"/>
                    <a:pt x="504485" y="742788"/>
                    <a:pt x="496565" y="749210"/>
                  </a:cubicBezTo>
                  <a:cubicBezTo>
                    <a:pt x="475919" y="765404"/>
                    <a:pt x="452003" y="779037"/>
                    <a:pt x="427535" y="788690"/>
                  </a:cubicBezTo>
                  <a:cubicBezTo>
                    <a:pt x="424737" y="756342"/>
                    <a:pt x="405194" y="727225"/>
                    <a:pt x="384351" y="703308"/>
                  </a:cubicBezTo>
                  <a:cubicBezTo>
                    <a:pt x="374343" y="692946"/>
                    <a:pt x="365399" y="681323"/>
                    <a:pt x="353697" y="672772"/>
                  </a:cubicBezTo>
                  <a:cubicBezTo>
                    <a:pt x="335297" y="660952"/>
                    <a:pt x="315596" y="650905"/>
                    <a:pt x="294950" y="643616"/>
                  </a:cubicBezTo>
                  <a:cubicBezTo>
                    <a:pt x="263469" y="631953"/>
                    <a:pt x="198930" y="614892"/>
                    <a:pt x="172019" y="640858"/>
                  </a:cubicBezTo>
                  <a:cubicBezTo>
                    <a:pt x="149363" y="671472"/>
                    <a:pt x="160199" y="715286"/>
                    <a:pt x="180529" y="744325"/>
                  </a:cubicBezTo>
                  <a:cubicBezTo>
                    <a:pt x="193689" y="762922"/>
                    <a:pt x="212878" y="775294"/>
                    <a:pt x="232224" y="786523"/>
                  </a:cubicBezTo>
                  <a:cubicBezTo>
                    <a:pt x="262878" y="806894"/>
                    <a:pt x="299915" y="817926"/>
                    <a:pt x="336715" y="818162"/>
                  </a:cubicBezTo>
                  <a:cubicBezTo>
                    <a:pt x="406494" y="819620"/>
                    <a:pt x="476589" y="792079"/>
                    <a:pt x="525486" y="742039"/>
                  </a:cubicBezTo>
                  <a:cubicBezTo>
                    <a:pt x="542861" y="723797"/>
                    <a:pt x="556967" y="702875"/>
                    <a:pt x="569930" y="681401"/>
                  </a:cubicBezTo>
                  <a:cubicBezTo>
                    <a:pt x="585808" y="656303"/>
                    <a:pt x="603066" y="632032"/>
                    <a:pt x="617014" y="605791"/>
                  </a:cubicBezTo>
                  <a:cubicBezTo>
                    <a:pt x="641443" y="559573"/>
                    <a:pt x="659449" y="509731"/>
                    <a:pt x="669142" y="458313"/>
                  </a:cubicBezTo>
                  <a:cubicBezTo>
                    <a:pt x="678637" y="387115"/>
                    <a:pt x="680292" y="314381"/>
                    <a:pt x="672964" y="242868"/>
                  </a:cubicBezTo>
                  <a:cubicBezTo>
                    <a:pt x="669890" y="213711"/>
                    <a:pt x="669536" y="183333"/>
                    <a:pt x="657124" y="156186"/>
                  </a:cubicBezTo>
                  <a:cubicBezTo>
                    <a:pt x="652160" y="145153"/>
                    <a:pt x="647432" y="133569"/>
                    <a:pt x="639433" y="124389"/>
                  </a:cubicBezTo>
                  <a:cubicBezTo>
                    <a:pt x="641403" y="116430"/>
                    <a:pt x="643216" y="108392"/>
                    <a:pt x="645028" y="100394"/>
                  </a:cubicBezTo>
                  <a:cubicBezTo>
                    <a:pt x="649008" y="82545"/>
                    <a:pt x="652869" y="64539"/>
                    <a:pt x="652790" y="46139"/>
                  </a:cubicBezTo>
                  <a:cubicBezTo>
                    <a:pt x="653184" y="30733"/>
                    <a:pt x="652790" y="15327"/>
                    <a:pt x="651529" y="0"/>
                  </a:cubicBezTo>
                  <a:cubicBezTo>
                    <a:pt x="653027" y="946"/>
                    <a:pt x="654209" y="1734"/>
                    <a:pt x="654918" y="2285"/>
                  </a:cubicBezTo>
                  <a:cubicBezTo>
                    <a:pt x="683759" y="23562"/>
                    <a:pt x="712562" y="46414"/>
                    <a:pt x="733050" y="76162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6" name="Google Shape;2746;p28"/>
            <p:cNvSpPr/>
            <p:nvPr/>
          </p:nvSpPr>
          <p:spPr>
            <a:xfrm>
              <a:off x="6654255" y="9583027"/>
              <a:ext cx="788020" cy="460991"/>
            </a:xfrm>
            <a:custGeom>
              <a:rect b="b" l="l" r="r" t="t"/>
              <a:pathLst>
                <a:path extrusionOk="0" h="460991" w="788020">
                  <a:moveTo>
                    <a:pt x="789194" y="129402"/>
                  </a:moveTo>
                  <a:cubicBezTo>
                    <a:pt x="779817" y="152215"/>
                    <a:pt x="772055" y="175698"/>
                    <a:pt x="761101" y="197802"/>
                  </a:cubicBezTo>
                  <a:cubicBezTo>
                    <a:pt x="745814" y="224594"/>
                    <a:pt x="729896" y="251111"/>
                    <a:pt x="713781" y="277431"/>
                  </a:cubicBezTo>
                  <a:cubicBezTo>
                    <a:pt x="703458" y="292798"/>
                    <a:pt x="690416" y="305958"/>
                    <a:pt x="678123" y="319708"/>
                  </a:cubicBezTo>
                  <a:cubicBezTo>
                    <a:pt x="662008" y="339094"/>
                    <a:pt x="642426" y="354775"/>
                    <a:pt x="621740" y="369038"/>
                  </a:cubicBezTo>
                  <a:cubicBezTo>
                    <a:pt x="606492" y="380544"/>
                    <a:pt x="591598" y="392797"/>
                    <a:pt x="574301" y="401229"/>
                  </a:cubicBezTo>
                  <a:cubicBezTo>
                    <a:pt x="545538" y="415689"/>
                    <a:pt x="516736" y="430149"/>
                    <a:pt x="485452" y="438463"/>
                  </a:cubicBezTo>
                  <a:cubicBezTo>
                    <a:pt x="450661" y="449023"/>
                    <a:pt x="416815" y="459700"/>
                    <a:pt x="380172" y="462892"/>
                  </a:cubicBezTo>
                  <a:cubicBezTo>
                    <a:pt x="352395" y="464665"/>
                    <a:pt x="324302" y="464074"/>
                    <a:pt x="296957" y="458518"/>
                  </a:cubicBezTo>
                  <a:cubicBezTo>
                    <a:pt x="276311" y="453593"/>
                    <a:pt x="256217" y="446540"/>
                    <a:pt x="235925" y="440315"/>
                  </a:cubicBezTo>
                  <a:cubicBezTo>
                    <a:pt x="178951" y="420220"/>
                    <a:pt x="125523" y="387675"/>
                    <a:pt x="87344" y="340276"/>
                  </a:cubicBezTo>
                  <a:cubicBezTo>
                    <a:pt x="36438" y="283735"/>
                    <a:pt x="-284" y="223649"/>
                    <a:pt x="31" y="145004"/>
                  </a:cubicBezTo>
                  <a:cubicBezTo>
                    <a:pt x="-954" y="98156"/>
                    <a:pt x="21426" y="48354"/>
                    <a:pt x="61300" y="22467"/>
                  </a:cubicBezTo>
                  <a:cubicBezTo>
                    <a:pt x="101410" y="-1764"/>
                    <a:pt x="137068" y="-898"/>
                    <a:pt x="182103" y="678"/>
                  </a:cubicBezTo>
                  <a:cubicBezTo>
                    <a:pt x="212521" y="2373"/>
                    <a:pt x="239865" y="18212"/>
                    <a:pt x="265515" y="33421"/>
                  </a:cubicBezTo>
                  <a:cubicBezTo>
                    <a:pt x="286949" y="47526"/>
                    <a:pt x="309290" y="61198"/>
                    <a:pt x="326469" y="80702"/>
                  </a:cubicBezTo>
                  <a:cubicBezTo>
                    <a:pt x="349164" y="107061"/>
                    <a:pt x="368785" y="136494"/>
                    <a:pt x="380015" y="169591"/>
                  </a:cubicBezTo>
                  <a:cubicBezTo>
                    <a:pt x="388604" y="202018"/>
                    <a:pt x="393647" y="235824"/>
                    <a:pt x="394435" y="269354"/>
                  </a:cubicBezTo>
                  <a:cubicBezTo>
                    <a:pt x="394790" y="278337"/>
                    <a:pt x="394593" y="287281"/>
                    <a:pt x="393096" y="296147"/>
                  </a:cubicBezTo>
                  <a:cubicBezTo>
                    <a:pt x="375917" y="298156"/>
                    <a:pt x="358699" y="299850"/>
                    <a:pt x="341520" y="301190"/>
                  </a:cubicBezTo>
                  <a:cubicBezTo>
                    <a:pt x="336201" y="238936"/>
                    <a:pt x="307280" y="147250"/>
                    <a:pt x="253892" y="110686"/>
                  </a:cubicBezTo>
                  <a:cubicBezTo>
                    <a:pt x="220716" y="86415"/>
                    <a:pt x="169219" y="78495"/>
                    <a:pt x="138526" y="110844"/>
                  </a:cubicBezTo>
                  <a:cubicBezTo>
                    <a:pt x="118274" y="130978"/>
                    <a:pt x="109093" y="160174"/>
                    <a:pt x="112797" y="188345"/>
                  </a:cubicBezTo>
                  <a:cubicBezTo>
                    <a:pt x="114176" y="207297"/>
                    <a:pt x="122608" y="224831"/>
                    <a:pt x="133995" y="239803"/>
                  </a:cubicBezTo>
                  <a:cubicBezTo>
                    <a:pt x="146485" y="257415"/>
                    <a:pt x="160512" y="274437"/>
                    <a:pt x="179188" y="285784"/>
                  </a:cubicBezTo>
                  <a:cubicBezTo>
                    <a:pt x="213230" y="308597"/>
                    <a:pt x="251252" y="314665"/>
                    <a:pt x="291481" y="316044"/>
                  </a:cubicBezTo>
                  <a:cubicBezTo>
                    <a:pt x="328360" y="317463"/>
                    <a:pt x="365121" y="314232"/>
                    <a:pt x="401646" y="309346"/>
                  </a:cubicBezTo>
                  <a:cubicBezTo>
                    <a:pt x="433009" y="305918"/>
                    <a:pt x="464254" y="300717"/>
                    <a:pt x="494199" y="290434"/>
                  </a:cubicBezTo>
                  <a:cubicBezTo>
                    <a:pt x="535925" y="277786"/>
                    <a:pt x="577847" y="264389"/>
                    <a:pt x="614372" y="239882"/>
                  </a:cubicBezTo>
                  <a:cubicBezTo>
                    <a:pt x="642820" y="222624"/>
                    <a:pt x="668785" y="199102"/>
                    <a:pt x="684033" y="169118"/>
                  </a:cubicBezTo>
                  <a:cubicBezTo>
                    <a:pt x="684545" y="168014"/>
                    <a:pt x="685333" y="165808"/>
                    <a:pt x="685570" y="163799"/>
                  </a:cubicBezTo>
                  <a:cubicBezTo>
                    <a:pt x="687619" y="163405"/>
                    <a:pt x="689667" y="163011"/>
                    <a:pt x="691716" y="162577"/>
                  </a:cubicBezTo>
                  <a:cubicBezTo>
                    <a:pt x="725010" y="154382"/>
                    <a:pt x="756964" y="141301"/>
                    <a:pt x="789194" y="129402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7" name="Google Shape;2747;p28"/>
            <p:cNvSpPr/>
            <p:nvPr/>
          </p:nvSpPr>
          <p:spPr>
            <a:xfrm>
              <a:off x="6364256" y="10058409"/>
              <a:ext cx="685577" cy="358549"/>
            </a:xfrm>
            <a:custGeom>
              <a:rect b="b" l="l" r="r" t="t"/>
              <a:pathLst>
                <a:path extrusionOk="0" h="358549" w="685577">
                  <a:moveTo>
                    <a:pt x="686130" y="0"/>
                  </a:moveTo>
                  <a:cubicBezTo>
                    <a:pt x="685145" y="2640"/>
                    <a:pt x="684750" y="5753"/>
                    <a:pt x="684475" y="8511"/>
                  </a:cubicBezTo>
                  <a:cubicBezTo>
                    <a:pt x="677619" y="38968"/>
                    <a:pt x="664577" y="67770"/>
                    <a:pt x="648699" y="94562"/>
                  </a:cubicBezTo>
                  <a:cubicBezTo>
                    <a:pt x="631559" y="122695"/>
                    <a:pt x="613001" y="150985"/>
                    <a:pt x="587588" y="173089"/>
                  </a:cubicBezTo>
                  <a:cubicBezTo>
                    <a:pt x="565956" y="193459"/>
                    <a:pt x="540149" y="208510"/>
                    <a:pt x="516942" y="226910"/>
                  </a:cubicBezTo>
                  <a:cubicBezTo>
                    <a:pt x="486406" y="252167"/>
                    <a:pt x="450275" y="270803"/>
                    <a:pt x="413277" y="284751"/>
                  </a:cubicBezTo>
                  <a:cubicBezTo>
                    <a:pt x="366863" y="303782"/>
                    <a:pt x="317809" y="315326"/>
                    <a:pt x="269188" y="327265"/>
                  </a:cubicBezTo>
                  <a:cubicBezTo>
                    <a:pt x="217178" y="336682"/>
                    <a:pt x="163987" y="349329"/>
                    <a:pt x="111071" y="354924"/>
                  </a:cubicBezTo>
                  <a:cubicBezTo>
                    <a:pt x="90031" y="357013"/>
                    <a:pt x="70331" y="359022"/>
                    <a:pt x="48897" y="359258"/>
                  </a:cubicBezTo>
                  <a:cubicBezTo>
                    <a:pt x="35697" y="358549"/>
                    <a:pt x="21395" y="359731"/>
                    <a:pt x="9180" y="353979"/>
                  </a:cubicBezTo>
                  <a:cubicBezTo>
                    <a:pt x="5319" y="328408"/>
                    <a:pt x="236" y="302639"/>
                    <a:pt x="0" y="276753"/>
                  </a:cubicBezTo>
                  <a:cubicBezTo>
                    <a:pt x="31206" y="280811"/>
                    <a:pt x="62805" y="281757"/>
                    <a:pt x="94287" y="280575"/>
                  </a:cubicBezTo>
                  <a:cubicBezTo>
                    <a:pt x="124586" y="279787"/>
                    <a:pt x="155122" y="279944"/>
                    <a:pt x="185067" y="274428"/>
                  </a:cubicBezTo>
                  <a:cubicBezTo>
                    <a:pt x="246020" y="264617"/>
                    <a:pt x="303230" y="241371"/>
                    <a:pt x="359377" y="216548"/>
                  </a:cubicBezTo>
                  <a:cubicBezTo>
                    <a:pt x="419424" y="192080"/>
                    <a:pt x="474782" y="157249"/>
                    <a:pt x="524704" y="116036"/>
                  </a:cubicBezTo>
                  <a:cubicBezTo>
                    <a:pt x="559140" y="86643"/>
                    <a:pt x="593537" y="53231"/>
                    <a:pt x="604294" y="7644"/>
                  </a:cubicBezTo>
                  <a:cubicBezTo>
                    <a:pt x="605909" y="8235"/>
                    <a:pt x="606421" y="5831"/>
                    <a:pt x="605003" y="5477"/>
                  </a:cubicBezTo>
                  <a:lnTo>
                    <a:pt x="605003" y="5477"/>
                  </a:lnTo>
                  <a:lnTo>
                    <a:pt x="604963" y="5437"/>
                  </a:lnTo>
                  <a:lnTo>
                    <a:pt x="604963" y="5437"/>
                  </a:lnTo>
                  <a:cubicBezTo>
                    <a:pt x="605633" y="3782"/>
                    <a:pt x="605357" y="1931"/>
                    <a:pt x="604294" y="709"/>
                  </a:cubicBezTo>
                  <a:cubicBezTo>
                    <a:pt x="607052" y="1024"/>
                    <a:pt x="609849" y="1340"/>
                    <a:pt x="612647" y="1497"/>
                  </a:cubicBezTo>
                  <a:cubicBezTo>
                    <a:pt x="637272" y="4216"/>
                    <a:pt x="661858" y="3349"/>
                    <a:pt x="686130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8" name="Google Shape;2748;p28"/>
          <p:cNvGrpSpPr/>
          <p:nvPr/>
        </p:nvGrpSpPr>
        <p:grpSpPr>
          <a:xfrm rot="-1528096">
            <a:off x="8509541" y="717209"/>
            <a:ext cx="896740" cy="839583"/>
            <a:chOff x="17019197" y="1432251"/>
            <a:chExt cx="1793526" cy="1679065"/>
          </a:xfrm>
        </p:grpSpPr>
        <p:sp>
          <p:nvSpPr>
            <p:cNvPr id="2749" name="Google Shape;2749;p28"/>
            <p:cNvSpPr/>
            <p:nvPr/>
          </p:nvSpPr>
          <p:spPr>
            <a:xfrm>
              <a:off x="17019197" y="1432251"/>
              <a:ext cx="1793526" cy="1679065"/>
            </a:xfrm>
            <a:custGeom>
              <a:rect b="b" l="l" r="r" t="t"/>
              <a:pathLst>
                <a:path extrusionOk="0" h="1679065" w="1793526">
                  <a:moveTo>
                    <a:pt x="1773408" y="786110"/>
                  </a:moveTo>
                  <a:cubicBezTo>
                    <a:pt x="1754002" y="746322"/>
                    <a:pt x="1719709" y="714929"/>
                    <a:pt x="1681579" y="693259"/>
                  </a:cubicBezTo>
                  <a:cubicBezTo>
                    <a:pt x="1648937" y="675464"/>
                    <a:pt x="1611309" y="667750"/>
                    <a:pt x="1574362" y="666853"/>
                  </a:cubicBezTo>
                  <a:cubicBezTo>
                    <a:pt x="1510907" y="665849"/>
                    <a:pt x="1448385" y="682101"/>
                    <a:pt x="1391960" y="710767"/>
                  </a:cubicBezTo>
                  <a:cubicBezTo>
                    <a:pt x="1325456" y="745245"/>
                    <a:pt x="1263795" y="791743"/>
                    <a:pt x="1219280" y="852519"/>
                  </a:cubicBezTo>
                  <a:cubicBezTo>
                    <a:pt x="1204071" y="873256"/>
                    <a:pt x="1188323" y="893706"/>
                    <a:pt x="1175302" y="915914"/>
                  </a:cubicBezTo>
                  <a:cubicBezTo>
                    <a:pt x="1156793" y="948599"/>
                    <a:pt x="1142015" y="983472"/>
                    <a:pt x="1130823" y="1019313"/>
                  </a:cubicBezTo>
                  <a:cubicBezTo>
                    <a:pt x="1123613" y="1043351"/>
                    <a:pt x="1119057" y="1068071"/>
                    <a:pt x="1116008" y="1092970"/>
                  </a:cubicBezTo>
                  <a:cubicBezTo>
                    <a:pt x="1114430" y="1104881"/>
                    <a:pt x="1112852" y="1116792"/>
                    <a:pt x="1110843" y="1128632"/>
                  </a:cubicBezTo>
                  <a:cubicBezTo>
                    <a:pt x="1110592" y="1130785"/>
                    <a:pt x="1109085" y="1132327"/>
                    <a:pt x="1107758" y="1133942"/>
                  </a:cubicBezTo>
                  <a:cubicBezTo>
                    <a:pt x="1105319" y="1136848"/>
                    <a:pt x="1105642" y="1141189"/>
                    <a:pt x="1107866" y="1144095"/>
                  </a:cubicBezTo>
                  <a:cubicBezTo>
                    <a:pt x="1106933" y="1146894"/>
                    <a:pt x="1105965" y="1149692"/>
                    <a:pt x="1105068" y="1152491"/>
                  </a:cubicBezTo>
                  <a:cubicBezTo>
                    <a:pt x="1102306" y="1161747"/>
                    <a:pt x="1099221" y="1170967"/>
                    <a:pt x="1096459" y="1180260"/>
                  </a:cubicBezTo>
                  <a:cubicBezTo>
                    <a:pt x="1095670" y="1183166"/>
                    <a:pt x="1096602" y="1186179"/>
                    <a:pt x="1098611" y="1188189"/>
                  </a:cubicBezTo>
                  <a:cubicBezTo>
                    <a:pt x="1092800" y="1186395"/>
                    <a:pt x="1087025" y="1184493"/>
                    <a:pt x="1081322" y="1182448"/>
                  </a:cubicBezTo>
                  <a:cubicBezTo>
                    <a:pt x="1052015" y="1172367"/>
                    <a:pt x="1024861" y="1157441"/>
                    <a:pt x="997349" y="1143449"/>
                  </a:cubicBezTo>
                  <a:cubicBezTo>
                    <a:pt x="970553" y="1129170"/>
                    <a:pt x="946592" y="1109940"/>
                    <a:pt x="920729" y="1094225"/>
                  </a:cubicBezTo>
                  <a:cubicBezTo>
                    <a:pt x="890311" y="1073775"/>
                    <a:pt x="863014" y="1049020"/>
                    <a:pt x="833098" y="1027924"/>
                  </a:cubicBezTo>
                  <a:cubicBezTo>
                    <a:pt x="819359" y="1018560"/>
                    <a:pt x="805011" y="1010129"/>
                    <a:pt x="791237" y="1000836"/>
                  </a:cubicBezTo>
                  <a:cubicBezTo>
                    <a:pt x="790196" y="1000119"/>
                    <a:pt x="789156" y="999437"/>
                    <a:pt x="788080" y="998791"/>
                  </a:cubicBezTo>
                  <a:cubicBezTo>
                    <a:pt x="804545" y="997069"/>
                    <a:pt x="820938" y="994881"/>
                    <a:pt x="837151" y="991903"/>
                  </a:cubicBezTo>
                  <a:cubicBezTo>
                    <a:pt x="863157" y="985553"/>
                    <a:pt x="889127" y="978270"/>
                    <a:pt x="913627" y="967327"/>
                  </a:cubicBezTo>
                  <a:cubicBezTo>
                    <a:pt x="938772" y="956312"/>
                    <a:pt x="961801" y="941244"/>
                    <a:pt x="984866" y="926427"/>
                  </a:cubicBezTo>
                  <a:cubicBezTo>
                    <a:pt x="1018584" y="905187"/>
                    <a:pt x="1051872" y="882907"/>
                    <a:pt x="1080891" y="855461"/>
                  </a:cubicBezTo>
                  <a:cubicBezTo>
                    <a:pt x="1119022" y="817287"/>
                    <a:pt x="1152166" y="772907"/>
                    <a:pt x="1174764" y="723719"/>
                  </a:cubicBezTo>
                  <a:cubicBezTo>
                    <a:pt x="1187678" y="693510"/>
                    <a:pt x="1194959" y="661292"/>
                    <a:pt x="1200735" y="629038"/>
                  </a:cubicBezTo>
                  <a:cubicBezTo>
                    <a:pt x="1207048" y="596749"/>
                    <a:pt x="1209953" y="563670"/>
                    <a:pt x="1208196" y="530770"/>
                  </a:cubicBezTo>
                  <a:cubicBezTo>
                    <a:pt x="1204716" y="490982"/>
                    <a:pt x="1196215" y="451481"/>
                    <a:pt x="1184019" y="413451"/>
                  </a:cubicBezTo>
                  <a:cubicBezTo>
                    <a:pt x="1174944" y="388265"/>
                    <a:pt x="1161349" y="365016"/>
                    <a:pt x="1149153" y="341301"/>
                  </a:cubicBezTo>
                  <a:cubicBezTo>
                    <a:pt x="1136455" y="317729"/>
                    <a:pt x="1124079" y="293656"/>
                    <a:pt x="1107041" y="272883"/>
                  </a:cubicBezTo>
                  <a:cubicBezTo>
                    <a:pt x="1071744" y="233059"/>
                    <a:pt x="1024180" y="202742"/>
                    <a:pt x="971594" y="192410"/>
                  </a:cubicBezTo>
                  <a:cubicBezTo>
                    <a:pt x="900283" y="178561"/>
                    <a:pt x="878904" y="181933"/>
                    <a:pt x="811252" y="204106"/>
                  </a:cubicBezTo>
                  <a:cubicBezTo>
                    <a:pt x="777140" y="209631"/>
                    <a:pt x="747188" y="227139"/>
                    <a:pt x="716770" y="242566"/>
                  </a:cubicBezTo>
                  <a:cubicBezTo>
                    <a:pt x="686997" y="257384"/>
                    <a:pt x="658803" y="276255"/>
                    <a:pt x="635200" y="299791"/>
                  </a:cubicBezTo>
                  <a:cubicBezTo>
                    <a:pt x="621067" y="314967"/>
                    <a:pt x="608907" y="331829"/>
                    <a:pt x="596316" y="348261"/>
                  </a:cubicBezTo>
                  <a:cubicBezTo>
                    <a:pt x="572570" y="376389"/>
                    <a:pt x="559513" y="410257"/>
                    <a:pt x="545811" y="444018"/>
                  </a:cubicBezTo>
                  <a:cubicBezTo>
                    <a:pt x="538170" y="462567"/>
                    <a:pt x="528665" y="480398"/>
                    <a:pt x="523212" y="499772"/>
                  </a:cubicBezTo>
                  <a:cubicBezTo>
                    <a:pt x="517903" y="519074"/>
                    <a:pt x="515213" y="538986"/>
                    <a:pt x="512738" y="558826"/>
                  </a:cubicBezTo>
                  <a:cubicBezTo>
                    <a:pt x="509043" y="590255"/>
                    <a:pt x="504237" y="621683"/>
                    <a:pt x="504631" y="653435"/>
                  </a:cubicBezTo>
                  <a:cubicBezTo>
                    <a:pt x="505600" y="683249"/>
                    <a:pt x="512308" y="712704"/>
                    <a:pt x="519338" y="741658"/>
                  </a:cubicBezTo>
                  <a:cubicBezTo>
                    <a:pt x="518406" y="740581"/>
                    <a:pt x="517437" y="739469"/>
                    <a:pt x="516540" y="738393"/>
                  </a:cubicBezTo>
                  <a:cubicBezTo>
                    <a:pt x="470052" y="674244"/>
                    <a:pt x="440423" y="599511"/>
                    <a:pt x="419905" y="523236"/>
                  </a:cubicBezTo>
                  <a:cubicBezTo>
                    <a:pt x="402867" y="465150"/>
                    <a:pt x="396948" y="404661"/>
                    <a:pt x="383712" y="345750"/>
                  </a:cubicBezTo>
                  <a:cubicBezTo>
                    <a:pt x="376645" y="314106"/>
                    <a:pt x="366350" y="283323"/>
                    <a:pt x="354728" y="253078"/>
                  </a:cubicBezTo>
                  <a:cubicBezTo>
                    <a:pt x="334892" y="199908"/>
                    <a:pt x="303541" y="152047"/>
                    <a:pt x="269034" y="107344"/>
                  </a:cubicBezTo>
                  <a:cubicBezTo>
                    <a:pt x="230258" y="56972"/>
                    <a:pt x="189903" y="23785"/>
                    <a:pt x="126090" y="11731"/>
                  </a:cubicBezTo>
                  <a:cubicBezTo>
                    <a:pt x="96425" y="6277"/>
                    <a:pt x="64177" y="-6782"/>
                    <a:pt x="34548" y="4376"/>
                  </a:cubicBezTo>
                  <a:cubicBezTo>
                    <a:pt x="33364" y="4950"/>
                    <a:pt x="32468" y="5703"/>
                    <a:pt x="31786" y="6708"/>
                  </a:cubicBezTo>
                  <a:cubicBezTo>
                    <a:pt x="31356" y="6780"/>
                    <a:pt x="30925" y="6923"/>
                    <a:pt x="30531" y="7210"/>
                  </a:cubicBezTo>
                  <a:cubicBezTo>
                    <a:pt x="29167" y="7963"/>
                    <a:pt x="28199" y="9219"/>
                    <a:pt x="27517" y="10583"/>
                  </a:cubicBezTo>
                  <a:cubicBezTo>
                    <a:pt x="21635" y="26871"/>
                    <a:pt x="19231" y="44271"/>
                    <a:pt x="14425" y="60919"/>
                  </a:cubicBezTo>
                  <a:cubicBezTo>
                    <a:pt x="9439" y="80041"/>
                    <a:pt x="5529" y="99415"/>
                    <a:pt x="1368" y="118753"/>
                  </a:cubicBezTo>
                  <a:cubicBezTo>
                    <a:pt x="112" y="123884"/>
                    <a:pt x="-1322" y="130054"/>
                    <a:pt x="2300" y="134539"/>
                  </a:cubicBezTo>
                  <a:cubicBezTo>
                    <a:pt x="9869" y="142073"/>
                    <a:pt x="21384" y="137445"/>
                    <a:pt x="30782" y="137625"/>
                  </a:cubicBezTo>
                  <a:cubicBezTo>
                    <a:pt x="47174" y="136979"/>
                    <a:pt x="63675" y="137122"/>
                    <a:pt x="79924" y="139490"/>
                  </a:cubicBezTo>
                  <a:cubicBezTo>
                    <a:pt x="122036" y="143401"/>
                    <a:pt x="152132" y="177664"/>
                    <a:pt x="176344" y="209272"/>
                  </a:cubicBezTo>
                  <a:cubicBezTo>
                    <a:pt x="189258" y="227605"/>
                    <a:pt x="203032" y="245723"/>
                    <a:pt x="211282" y="266748"/>
                  </a:cubicBezTo>
                  <a:cubicBezTo>
                    <a:pt x="229325" y="314070"/>
                    <a:pt x="233271" y="364872"/>
                    <a:pt x="237396" y="415101"/>
                  </a:cubicBezTo>
                  <a:cubicBezTo>
                    <a:pt x="245252" y="516132"/>
                    <a:pt x="252964" y="619064"/>
                    <a:pt x="287579" y="715072"/>
                  </a:cubicBezTo>
                  <a:cubicBezTo>
                    <a:pt x="298627" y="746429"/>
                    <a:pt x="313441" y="776351"/>
                    <a:pt x="331413" y="804336"/>
                  </a:cubicBezTo>
                  <a:cubicBezTo>
                    <a:pt x="348702" y="832392"/>
                    <a:pt x="367570" y="860053"/>
                    <a:pt x="391890" y="882548"/>
                  </a:cubicBezTo>
                  <a:cubicBezTo>
                    <a:pt x="434791" y="919502"/>
                    <a:pt x="485979" y="946159"/>
                    <a:pt x="538063" y="967757"/>
                  </a:cubicBezTo>
                  <a:cubicBezTo>
                    <a:pt x="562706" y="978485"/>
                    <a:pt x="587779" y="988997"/>
                    <a:pt x="614108" y="994486"/>
                  </a:cubicBezTo>
                  <a:cubicBezTo>
                    <a:pt x="613749" y="995849"/>
                    <a:pt x="613857" y="997356"/>
                    <a:pt x="614574" y="998576"/>
                  </a:cubicBezTo>
                  <a:cubicBezTo>
                    <a:pt x="626053" y="1021251"/>
                    <a:pt x="639504" y="1042849"/>
                    <a:pt x="653781" y="1063837"/>
                  </a:cubicBezTo>
                  <a:cubicBezTo>
                    <a:pt x="696861" y="1125941"/>
                    <a:pt x="750524" y="1181659"/>
                    <a:pt x="812221" y="1225465"/>
                  </a:cubicBezTo>
                  <a:cubicBezTo>
                    <a:pt x="863014" y="1263316"/>
                    <a:pt x="917752" y="1295534"/>
                    <a:pt x="976938" y="1318388"/>
                  </a:cubicBezTo>
                  <a:cubicBezTo>
                    <a:pt x="1006209" y="1329689"/>
                    <a:pt x="1035515" y="1341242"/>
                    <a:pt x="1065574" y="1350319"/>
                  </a:cubicBezTo>
                  <a:cubicBezTo>
                    <a:pt x="1064391" y="1354911"/>
                    <a:pt x="1063099" y="1359468"/>
                    <a:pt x="1061808" y="1364024"/>
                  </a:cubicBezTo>
                  <a:cubicBezTo>
                    <a:pt x="1048679" y="1418665"/>
                    <a:pt x="1010800" y="1468463"/>
                    <a:pt x="957676" y="1489703"/>
                  </a:cubicBezTo>
                  <a:cubicBezTo>
                    <a:pt x="936907" y="1495371"/>
                    <a:pt x="914560" y="1495479"/>
                    <a:pt x="893324" y="1492178"/>
                  </a:cubicBezTo>
                  <a:cubicBezTo>
                    <a:pt x="853831" y="1483747"/>
                    <a:pt x="812687" y="1468894"/>
                    <a:pt x="781444" y="1441806"/>
                  </a:cubicBezTo>
                  <a:cubicBezTo>
                    <a:pt x="733485" y="1401982"/>
                    <a:pt x="690548" y="1356346"/>
                    <a:pt x="644813" y="1314011"/>
                  </a:cubicBezTo>
                  <a:cubicBezTo>
                    <a:pt x="603275" y="1275191"/>
                    <a:pt x="554204" y="1243978"/>
                    <a:pt x="499466" y="1227690"/>
                  </a:cubicBezTo>
                  <a:cubicBezTo>
                    <a:pt x="458035" y="1214523"/>
                    <a:pt x="412839" y="1207347"/>
                    <a:pt x="369579" y="1214558"/>
                  </a:cubicBezTo>
                  <a:cubicBezTo>
                    <a:pt x="330588" y="1222272"/>
                    <a:pt x="296080" y="1243332"/>
                    <a:pt x="263617" y="1265325"/>
                  </a:cubicBezTo>
                  <a:cubicBezTo>
                    <a:pt x="235566" y="1283120"/>
                    <a:pt x="206224" y="1299480"/>
                    <a:pt x="181617" y="1322083"/>
                  </a:cubicBezTo>
                  <a:cubicBezTo>
                    <a:pt x="169170" y="1333528"/>
                    <a:pt x="157118" y="1345691"/>
                    <a:pt x="148222" y="1360185"/>
                  </a:cubicBezTo>
                  <a:cubicBezTo>
                    <a:pt x="142231" y="1367683"/>
                    <a:pt x="141478" y="1377729"/>
                    <a:pt x="146285" y="1385981"/>
                  </a:cubicBezTo>
                  <a:cubicBezTo>
                    <a:pt x="165117" y="1416656"/>
                    <a:pt x="192091" y="1441663"/>
                    <a:pt x="215479" y="1468822"/>
                  </a:cubicBezTo>
                  <a:cubicBezTo>
                    <a:pt x="226563" y="1481379"/>
                    <a:pt x="237073" y="1494403"/>
                    <a:pt x="246902" y="1507928"/>
                  </a:cubicBezTo>
                  <a:cubicBezTo>
                    <a:pt x="249377" y="1511229"/>
                    <a:pt x="251744" y="1514673"/>
                    <a:pt x="254291" y="1517938"/>
                  </a:cubicBezTo>
                  <a:cubicBezTo>
                    <a:pt x="258739" y="1524683"/>
                    <a:pt x="268890" y="1524073"/>
                    <a:pt x="272836" y="1517185"/>
                  </a:cubicBezTo>
                  <a:cubicBezTo>
                    <a:pt x="277284" y="1509292"/>
                    <a:pt x="277535" y="1499677"/>
                    <a:pt x="279759" y="1490958"/>
                  </a:cubicBezTo>
                  <a:cubicBezTo>
                    <a:pt x="284566" y="1469970"/>
                    <a:pt x="291273" y="1446650"/>
                    <a:pt x="300958" y="1426558"/>
                  </a:cubicBezTo>
                  <a:cubicBezTo>
                    <a:pt x="312724" y="1404279"/>
                    <a:pt x="330408" y="1384725"/>
                    <a:pt x="352146" y="1371809"/>
                  </a:cubicBezTo>
                  <a:cubicBezTo>
                    <a:pt x="370727" y="1363593"/>
                    <a:pt x="391818" y="1363271"/>
                    <a:pt x="411798" y="1364132"/>
                  </a:cubicBezTo>
                  <a:cubicBezTo>
                    <a:pt x="439419" y="1364706"/>
                    <a:pt x="461371" y="1383505"/>
                    <a:pt x="479127" y="1402879"/>
                  </a:cubicBezTo>
                  <a:cubicBezTo>
                    <a:pt x="494767" y="1419957"/>
                    <a:pt x="509079" y="1436712"/>
                    <a:pt x="524109" y="1455332"/>
                  </a:cubicBezTo>
                  <a:cubicBezTo>
                    <a:pt x="553630" y="1493542"/>
                    <a:pt x="578847" y="1535303"/>
                    <a:pt x="615112" y="1567844"/>
                  </a:cubicBezTo>
                  <a:cubicBezTo>
                    <a:pt x="647396" y="1599990"/>
                    <a:pt x="683984" y="1627616"/>
                    <a:pt x="724840" y="1647922"/>
                  </a:cubicBezTo>
                  <a:cubicBezTo>
                    <a:pt x="763437" y="1669951"/>
                    <a:pt x="807056" y="1680894"/>
                    <a:pt x="851392" y="1681432"/>
                  </a:cubicBezTo>
                  <a:cubicBezTo>
                    <a:pt x="916927" y="1681934"/>
                    <a:pt x="985153" y="1655672"/>
                    <a:pt x="1040680" y="1622091"/>
                  </a:cubicBezTo>
                  <a:cubicBezTo>
                    <a:pt x="1068085" y="1603542"/>
                    <a:pt x="1089931" y="1578320"/>
                    <a:pt x="1112601" y="1554533"/>
                  </a:cubicBezTo>
                  <a:cubicBezTo>
                    <a:pt x="1142481" y="1524109"/>
                    <a:pt x="1169635" y="1490277"/>
                    <a:pt x="1184449" y="1449807"/>
                  </a:cubicBezTo>
                  <a:cubicBezTo>
                    <a:pt x="1192843" y="1428783"/>
                    <a:pt x="1199730" y="1407077"/>
                    <a:pt x="1204071" y="1384833"/>
                  </a:cubicBezTo>
                  <a:cubicBezTo>
                    <a:pt x="1204573" y="1381640"/>
                    <a:pt x="1205792" y="1377514"/>
                    <a:pt x="1206330" y="1373639"/>
                  </a:cubicBezTo>
                  <a:cubicBezTo>
                    <a:pt x="1216805" y="1374464"/>
                    <a:pt x="1227315" y="1375218"/>
                    <a:pt x="1237789" y="1375828"/>
                  </a:cubicBezTo>
                  <a:cubicBezTo>
                    <a:pt x="1327967" y="1381460"/>
                    <a:pt x="1411761" y="1356454"/>
                    <a:pt x="1490461" y="1313867"/>
                  </a:cubicBezTo>
                  <a:cubicBezTo>
                    <a:pt x="1524896" y="1298799"/>
                    <a:pt x="1557216" y="1279820"/>
                    <a:pt x="1585733" y="1255208"/>
                  </a:cubicBezTo>
                  <a:cubicBezTo>
                    <a:pt x="1624688" y="1223133"/>
                    <a:pt x="1665365" y="1192207"/>
                    <a:pt x="1695927" y="1151558"/>
                  </a:cubicBezTo>
                  <a:cubicBezTo>
                    <a:pt x="1740837" y="1093006"/>
                    <a:pt x="1771901" y="1023224"/>
                    <a:pt x="1785639" y="950751"/>
                  </a:cubicBezTo>
                  <a:cubicBezTo>
                    <a:pt x="1797297" y="896146"/>
                    <a:pt x="1798194" y="837379"/>
                    <a:pt x="1773408" y="786110"/>
                  </a:cubicBezTo>
                  <a:close/>
                  <a:moveTo>
                    <a:pt x="1032825" y="623047"/>
                  </a:moveTo>
                  <a:cubicBezTo>
                    <a:pt x="1029130" y="654906"/>
                    <a:pt x="1022924" y="687016"/>
                    <a:pt x="1010334" y="716651"/>
                  </a:cubicBezTo>
                  <a:cubicBezTo>
                    <a:pt x="995161" y="749730"/>
                    <a:pt x="965281" y="773086"/>
                    <a:pt x="934791" y="791491"/>
                  </a:cubicBezTo>
                  <a:cubicBezTo>
                    <a:pt x="897162" y="814848"/>
                    <a:pt x="854692" y="829665"/>
                    <a:pt x="810750" y="835082"/>
                  </a:cubicBezTo>
                  <a:cubicBezTo>
                    <a:pt x="777032" y="840141"/>
                    <a:pt x="742596" y="844159"/>
                    <a:pt x="708483" y="839567"/>
                  </a:cubicBezTo>
                  <a:cubicBezTo>
                    <a:pt x="686064" y="812157"/>
                    <a:pt x="667089" y="781338"/>
                    <a:pt x="653243" y="748725"/>
                  </a:cubicBezTo>
                  <a:cubicBezTo>
                    <a:pt x="647109" y="732186"/>
                    <a:pt x="642553" y="715072"/>
                    <a:pt x="638213" y="697959"/>
                  </a:cubicBezTo>
                  <a:cubicBezTo>
                    <a:pt x="623363" y="638546"/>
                    <a:pt x="629425" y="575007"/>
                    <a:pt x="647217" y="516885"/>
                  </a:cubicBezTo>
                  <a:cubicBezTo>
                    <a:pt x="655790" y="491305"/>
                    <a:pt x="673115" y="470424"/>
                    <a:pt x="690082" y="449974"/>
                  </a:cubicBezTo>
                  <a:cubicBezTo>
                    <a:pt x="718420" y="413989"/>
                    <a:pt x="758882" y="387834"/>
                    <a:pt x="801998" y="372658"/>
                  </a:cubicBezTo>
                  <a:cubicBezTo>
                    <a:pt x="841563" y="358845"/>
                    <a:pt x="886437" y="363330"/>
                    <a:pt x="922343" y="385107"/>
                  </a:cubicBezTo>
                  <a:cubicBezTo>
                    <a:pt x="944404" y="397055"/>
                    <a:pt x="966931" y="409755"/>
                    <a:pt x="982534" y="429954"/>
                  </a:cubicBezTo>
                  <a:cubicBezTo>
                    <a:pt x="1012952" y="464217"/>
                    <a:pt x="1024503" y="510248"/>
                    <a:pt x="1029560" y="554808"/>
                  </a:cubicBezTo>
                  <a:cubicBezTo>
                    <a:pt x="1031569" y="576872"/>
                    <a:pt x="1034618" y="600265"/>
                    <a:pt x="1032825" y="623047"/>
                  </a:cubicBezTo>
                  <a:close/>
                  <a:moveTo>
                    <a:pt x="1609407" y="805197"/>
                  </a:moveTo>
                  <a:cubicBezTo>
                    <a:pt x="1660989" y="820839"/>
                    <a:pt x="1652918" y="884952"/>
                    <a:pt x="1638965" y="925350"/>
                  </a:cubicBezTo>
                  <a:cubicBezTo>
                    <a:pt x="1626554" y="961479"/>
                    <a:pt x="1603417" y="990324"/>
                    <a:pt x="1581106" y="1021358"/>
                  </a:cubicBezTo>
                  <a:cubicBezTo>
                    <a:pt x="1550365" y="1067963"/>
                    <a:pt x="1507105" y="1102226"/>
                    <a:pt x="1463594" y="1136166"/>
                  </a:cubicBezTo>
                  <a:cubicBezTo>
                    <a:pt x="1412909" y="1179614"/>
                    <a:pt x="1320686" y="1208316"/>
                    <a:pt x="1254433" y="1210720"/>
                  </a:cubicBezTo>
                  <a:cubicBezTo>
                    <a:pt x="1252747" y="1210684"/>
                    <a:pt x="1251097" y="1210684"/>
                    <a:pt x="1249447" y="1210648"/>
                  </a:cubicBezTo>
                  <a:cubicBezTo>
                    <a:pt x="1269750" y="1161137"/>
                    <a:pt x="1282591" y="1108792"/>
                    <a:pt x="1306158" y="1060680"/>
                  </a:cubicBezTo>
                  <a:cubicBezTo>
                    <a:pt x="1316812" y="1040302"/>
                    <a:pt x="1329366" y="1020999"/>
                    <a:pt x="1341239" y="1001267"/>
                  </a:cubicBezTo>
                  <a:cubicBezTo>
                    <a:pt x="1360968" y="969479"/>
                    <a:pt x="1379262" y="936831"/>
                    <a:pt x="1399242" y="905223"/>
                  </a:cubicBezTo>
                  <a:cubicBezTo>
                    <a:pt x="1420729" y="873902"/>
                    <a:pt x="1446519" y="845559"/>
                    <a:pt x="1475862" y="821449"/>
                  </a:cubicBezTo>
                  <a:cubicBezTo>
                    <a:pt x="1514028" y="786935"/>
                    <a:pt x="1563529" y="788836"/>
                    <a:pt x="1609407" y="8051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0" name="Google Shape;2750;p28"/>
            <p:cNvSpPr/>
            <p:nvPr/>
          </p:nvSpPr>
          <p:spPr>
            <a:xfrm>
              <a:off x="17019197" y="1432251"/>
              <a:ext cx="1793526" cy="1679065"/>
            </a:xfrm>
            <a:custGeom>
              <a:rect b="b" l="l" r="r" t="t"/>
              <a:pathLst>
                <a:path extrusionOk="0" h="1679065" w="1793526">
                  <a:moveTo>
                    <a:pt x="1773408" y="786110"/>
                  </a:moveTo>
                  <a:cubicBezTo>
                    <a:pt x="1754002" y="746322"/>
                    <a:pt x="1719709" y="714929"/>
                    <a:pt x="1681579" y="693259"/>
                  </a:cubicBezTo>
                  <a:cubicBezTo>
                    <a:pt x="1648937" y="675464"/>
                    <a:pt x="1611309" y="667750"/>
                    <a:pt x="1574362" y="666853"/>
                  </a:cubicBezTo>
                  <a:cubicBezTo>
                    <a:pt x="1510907" y="665849"/>
                    <a:pt x="1448385" y="682101"/>
                    <a:pt x="1391960" y="710767"/>
                  </a:cubicBezTo>
                  <a:cubicBezTo>
                    <a:pt x="1325456" y="745245"/>
                    <a:pt x="1263795" y="791743"/>
                    <a:pt x="1219280" y="852519"/>
                  </a:cubicBezTo>
                  <a:cubicBezTo>
                    <a:pt x="1204071" y="873256"/>
                    <a:pt x="1188323" y="893706"/>
                    <a:pt x="1175302" y="915914"/>
                  </a:cubicBezTo>
                  <a:cubicBezTo>
                    <a:pt x="1156793" y="948599"/>
                    <a:pt x="1142015" y="983472"/>
                    <a:pt x="1130823" y="1019313"/>
                  </a:cubicBezTo>
                  <a:cubicBezTo>
                    <a:pt x="1123613" y="1043351"/>
                    <a:pt x="1119057" y="1068071"/>
                    <a:pt x="1116008" y="1092970"/>
                  </a:cubicBezTo>
                  <a:cubicBezTo>
                    <a:pt x="1114430" y="1104881"/>
                    <a:pt x="1112852" y="1116792"/>
                    <a:pt x="1110843" y="1128632"/>
                  </a:cubicBezTo>
                  <a:cubicBezTo>
                    <a:pt x="1110592" y="1130785"/>
                    <a:pt x="1109085" y="1132327"/>
                    <a:pt x="1107758" y="1133942"/>
                  </a:cubicBezTo>
                  <a:cubicBezTo>
                    <a:pt x="1105319" y="1136848"/>
                    <a:pt x="1105642" y="1141189"/>
                    <a:pt x="1107866" y="1144095"/>
                  </a:cubicBezTo>
                  <a:cubicBezTo>
                    <a:pt x="1106933" y="1146894"/>
                    <a:pt x="1105965" y="1149692"/>
                    <a:pt x="1105068" y="1152491"/>
                  </a:cubicBezTo>
                  <a:cubicBezTo>
                    <a:pt x="1102306" y="1161747"/>
                    <a:pt x="1099221" y="1170967"/>
                    <a:pt x="1096459" y="1180260"/>
                  </a:cubicBezTo>
                  <a:cubicBezTo>
                    <a:pt x="1095670" y="1183166"/>
                    <a:pt x="1096602" y="1186179"/>
                    <a:pt x="1098611" y="1188189"/>
                  </a:cubicBezTo>
                  <a:cubicBezTo>
                    <a:pt x="1092800" y="1186395"/>
                    <a:pt x="1087025" y="1184493"/>
                    <a:pt x="1081322" y="1182448"/>
                  </a:cubicBezTo>
                  <a:cubicBezTo>
                    <a:pt x="1052015" y="1172367"/>
                    <a:pt x="1024861" y="1157441"/>
                    <a:pt x="997349" y="1143449"/>
                  </a:cubicBezTo>
                  <a:cubicBezTo>
                    <a:pt x="970553" y="1129170"/>
                    <a:pt x="946592" y="1109940"/>
                    <a:pt x="920729" y="1094225"/>
                  </a:cubicBezTo>
                  <a:cubicBezTo>
                    <a:pt x="890311" y="1073775"/>
                    <a:pt x="863014" y="1049020"/>
                    <a:pt x="833098" y="1027924"/>
                  </a:cubicBezTo>
                  <a:cubicBezTo>
                    <a:pt x="819359" y="1018560"/>
                    <a:pt x="805011" y="1010129"/>
                    <a:pt x="791237" y="1000836"/>
                  </a:cubicBezTo>
                  <a:cubicBezTo>
                    <a:pt x="790196" y="1000119"/>
                    <a:pt x="789156" y="999437"/>
                    <a:pt x="788080" y="998791"/>
                  </a:cubicBezTo>
                  <a:cubicBezTo>
                    <a:pt x="804545" y="997069"/>
                    <a:pt x="820938" y="994881"/>
                    <a:pt x="837151" y="991903"/>
                  </a:cubicBezTo>
                  <a:cubicBezTo>
                    <a:pt x="863157" y="985553"/>
                    <a:pt x="889127" y="978270"/>
                    <a:pt x="913627" y="967327"/>
                  </a:cubicBezTo>
                  <a:cubicBezTo>
                    <a:pt x="938772" y="956312"/>
                    <a:pt x="961801" y="941244"/>
                    <a:pt x="984866" y="926427"/>
                  </a:cubicBezTo>
                  <a:cubicBezTo>
                    <a:pt x="1018584" y="905187"/>
                    <a:pt x="1051872" y="882907"/>
                    <a:pt x="1080891" y="855461"/>
                  </a:cubicBezTo>
                  <a:cubicBezTo>
                    <a:pt x="1119022" y="817287"/>
                    <a:pt x="1152166" y="772907"/>
                    <a:pt x="1174764" y="723719"/>
                  </a:cubicBezTo>
                  <a:cubicBezTo>
                    <a:pt x="1187678" y="693510"/>
                    <a:pt x="1194959" y="661292"/>
                    <a:pt x="1200735" y="629038"/>
                  </a:cubicBezTo>
                  <a:cubicBezTo>
                    <a:pt x="1207048" y="596749"/>
                    <a:pt x="1209953" y="563670"/>
                    <a:pt x="1208196" y="530770"/>
                  </a:cubicBezTo>
                  <a:cubicBezTo>
                    <a:pt x="1204716" y="490982"/>
                    <a:pt x="1196215" y="451481"/>
                    <a:pt x="1184019" y="413451"/>
                  </a:cubicBezTo>
                  <a:cubicBezTo>
                    <a:pt x="1174944" y="388265"/>
                    <a:pt x="1161349" y="365016"/>
                    <a:pt x="1149153" y="341301"/>
                  </a:cubicBezTo>
                  <a:cubicBezTo>
                    <a:pt x="1136455" y="317729"/>
                    <a:pt x="1124079" y="293656"/>
                    <a:pt x="1107041" y="272883"/>
                  </a:cubicBezTo>
                  <a:cubicBezTo>
                    <a:pt x="1071744" y="233059"/>
                    <a:pt x="1024180" y="202742"/>
                    <a:pt x="971594" y="192410"/>
                  </a:cubicBezTo>
                  <a:cubicBezTo>
                    <a:pt x="900283" y="178561"/>
                    <a:pt x="878904" y="181933"/>
                    <a:pt x="811252" y="204106"/>
                  </a:cubicBezTo>
                  <a:cubicBezTo>
                    <a:pt x="777140" y="209631"/>
                    <a:pt x="747188" y="227139"/>
                    <a:pt x="716770" y="242566"/>
                  </a:cubicBezTo>
                  <a:cubicBezTo>
                    <a:pt x="686997" y="257384"/>
                    <a:pt x="658803" y="276255"/>
                    <a:pt x="635200" y="299791"/>
                  </a:cubicBezTo>
                  <a:cubicBezTo>
                    <a:pt x="621067" y="314967"/>
                    <a:pt x="608907" y="331829"/>
                    <a:pt x="596316" y="348261"/>
                  </a:cubicBezTo>
                  <a:cubicBezTo>
                    <a:pt x="572570" y="376389"/>
                    <a:pt x="559513" y="410257"/>
                    <a:pt x="545811" y="444018"/>
                  </a:cubicBezTo>
                  <a:cubicBezTo>
                    <a:pt x="538170" y="462567"/>
                    <a:pt x="528665" y="480398"/>
                    <a:pt x="523212" y="499772"/>
                  </a:cubicBezTo>
                  <a:cubicBezTo>
                    <a:pt x="517903" y="519074"/>
                    <a:pt x="515213" y="538986"/>
                    <a:pt x="512738" y="558826"/>
                  </a:cubicBezTo>
                  <a:cubicBezTo>
                    <a:pt x="509043" y="590255"/>
                    <a:pt x="504237" y="621683"/>
                    <a:pt x="504631" y="653435"/>
                  </a:cubicBezTo>
                  <a:cubicBezTo>
                    <a:pt x="505600" y="683249"/>
                    <a:pt x="512308" y="712704"/>
                    <a:pt x="519338" y="741658"/>
                  </a:cubicBezTo>
                  <a:cubicBezTo>
                    <a:pt x="518406" y="740581"/>
                    <a:pt x="517437" y="739469"/>
                    <a:pt x="516540" y="738393"/>
                  </a:cubicBezTo>
                  <a:cubicBezTo>
                    <a:pt x="470052" y="674244"/>
                    <a:pt x="440423" y="599511"/>
                    <a:pt x="419905" y="523236"/>
                  </a:cubicBezTo>
                  <a:cubicBezTo>
                    <a:pt x="402867" y="465150"/>
                    <a:pt x="396948" y="404661"/>
                    <a:pt x="383712" y="345750"/>
                  </a:cubicBezTo>
                  <a:cubicBezTo>
                    <a:pt x="376645" y="314106"/>
                    <a:pt x="366350" y="283323"/>
                    <a:pt x="354728" y="253078"/>
                  </a:cubicBezTo>
                  <a:cubicBezTo>
                    <a:pt x="334892" y="199908"/>
                    <a:pt x="303541" y="152047"/>
                    <a:pt x="269034" y="107344"/>
                  </a:cubicBezTo>
                  <a:cubicBezTo>
                    <a:pt x="230258" y="56972"/>
                    <a:pt x="189903" y="23785"/>
                    <a:pt x="126090" y="11731"/>
                  </a:cubicBezTo>
                  <a:cubicBezTo>
                    <a:pt x="96425" y="6277"/>
                    <a:pt x="64177" y="-6782"/>
                    <a:pt x="34548" y="4376"/>
                  </a:cubicBezTo>
                  <a:cubicBezTo>
                    <a:pt x="33364" y="4950"/>
                    <a:pt x="32468" y="5703"/>
                    <a:pt x="31786" y="6708"/>
                  </a:cubicBezTo>
                  <a:cubicBezTo>
                    <a:pt x="31356" y="6780"/>
                    <a:pt x="30925" y="6923"/>
                    <a:pt x="30531" y="7210"/>
                  </a:cubicBezTo>
                  <a:cubicBezTo>
                    <a:pt x="29167" y="7963"/>
                    <a:pt x="28199" y="9219"/>
                    <a:pt x="27517" y="10583"/>
                  </a:cubicBezTo>
                  <a:cubicBezTo>
                    <a:pt x="21635" y="26871"/>
                    <a:pt x="19231" y="44271"/>
                    <a:pt x="14425" y="60919"/>
                  </a:cubicBezTo>
                  <a:cubicBezTo>
                    <a:pt x="9439" y="80041"/>
                    <a:pt x="5529" y="99415"/>
                    <a:pt x="1368" y="118753"/>
                  </a:cubicBezTo>
                  <a:cubicBezTo>
                    <a:pt x="112" y="123884"/>
                    <a:pt x="-1322" y="130054"/>
                    <a:pt x="2300" y="134539"/>
                  </a:cubicBezTo>
                  <a:cubicBezTo>
                    <a:pt x="9869" y="142073"/>
                    <a:pt x="21384" y="137445"/>
                    <a:pt x="30782" y="137625"/>
                  </a:cubicBezTo>
                  <a:cubicBezTo>
                    <a:pt x="47174" y="136979"/>
                    <a:pt x="63675" y="137122"/>
                    <a:pt x="79924" y="139490"/>
                  </a:cubicBezTo>
                  <a:cubicBezTo>
                    <a:pt x="122036" y="143401"/>
                    <a:pt x="152132" y="177664"/>
                    <a:pt x="176344" y="209272"/>
                  </a:cubicBezTo>
                  <a:cubicBezTo>
                    <a:pt x="189258" y="227605"/>
                    <a:pt x="203032" y="245723"/>
                    <a:pt x="211282" y="266748"/>
                  </a:cubicBezTo>
                  <a:cubicBezTo>
                    <a:pt x="229325" y="314070"/>
                    <a:pt x="233271" y="364872"/>
                    <a:pt x="237396" y="415101"/>
                  </a:cubicBezTo>
                  <a:cubicBezTo>
                    <a:pt x="245252" y="516132"/>
                    <a:pt x="252964" y="619064"/>
                    <a:pt x="287579" y="715072"/>
                  </a:cubicBezTo>
                  <a:cubicBezTo>
                    <a:pt x="298627" y="746429"/>
                    <a:pt x="313441" y="776351"/>
                    <a:pt x="331413" y="804336"/>
                  </a:cubicBezTo>
                  <a:cubicBezTo>
                    <a:pt x="348702" y="832392"/>
                    <a:pt x="367570" y="860053"/>
                    <a:pt x="391890" y="882548"/>
                  </a:cubicBezTo>
                  <a:cubicBezTo>
                    <a:pt x="434791" y="919502"/>
                    <a:pt x="485979" y="946159"/>
                    <a:pt x="538063" y="967757"/>
                  </a:cubicBezTo>
                  <a:cubicBezTo>
                    <a:pt x="562706" y="978485"/>
                    <a:pt x="587779" y="988997"/>
                    <a:pt x="614108" y="994486"/>
                  </a:cubicBezTo>
                  <a:cubicBezTo>
                    <a:pt x="613749" y="995849"/>
                    <a:pt x="613857" y="997356"/>
                    <a:pt x="614574" y="998576"/>
                  </a:cubicBezTo>
                  <a:cubicBezTo>
                    <a:pt x="626053" y="1021251"/>
                    <a:pt x="639504" y="1042849"/>
                    <a:pt x="653781" y="1063837"/>
                  </a:cubicBezTo>
                  <a:cubicBezTo>
                    <a:pt x="696861" y="1125941"/>
                    <a:pt x="750524" y="1181659"/>
                    <a:pt x="812221" y="1225465"/>
                  </a:cubicBezTo>
                  <a:cubicBezTo>
                    <a:pt x="863014" y="1263316"/>
                    <a:pt x="917752" y="1295534"/>
                    <a:pt x="976938" y="1318388"/>
                  </a:cubicBezTo>
                  <a:cubicBezTo>
                    <a:pt x="1006209" y="1329689"/>
                    <a:pt x="1035515" y="1341242"/>
                    <a:pt x="1065574" y="1350319"/>
                  </a:cubicBezTo>
                  <a:cubicBezTo>
                    <a:pt x="1064391" y="1354911"/>
                    <a:pt x="1063099" y="1359468"/>
                    <a:pt x="1061808" y="1364024"/>
                  </a:cubicBezTo>
                  <a:cubicBezTo>
                    <a:pt x="1048679" y="1418665"/>
                    <a:pt x="1010800" y="1468463"/>
                    <a:pt x="957676" y="1489703"/>
                  </a:cubicBezTo>
                  <a:cubicBezTo>
                    <a:pt x="936907" y="1495371"/>
                    <a:pt x="914560" y="1495479"/>
                    <a:pt x="893324" y="1492178"/>
                  </a:cubicBezTo>
                  <a:cubicBezTo>
                    <a:pt x="853831" y="1483747"/>
                    <a:pt x="812687" y="1468894"/>
                    <a:pt x="781444" y="1441806"/>
                  </a:cubicBezTo>
                  <a:cubicBezTo>
                    <a:pt x="733485" y="1401982"/>
                    <a:pt x="690548" y="1356346"/>
                    <a:pt x="644813" y="1314011"/>
                  </a:cubicBezTo>
                  <a:cubicBezTo>
                    <a:pt x="603275" y="1275191"/>
                    <a:pt x="554204" y="1243978"/>
                    <a:pt x="499466" y="1227690"/>
                  </a:cubicBezTo>
                  <a:cubicBezTo>
                    <a:pt x="458035" y="1214523"/>
                    <a:pt x="412839" y="1207347"/>
                    <a:pt x="369579" y="1214558"/>
                  </a:cubicBezTo>
                  <a:cubicBezTo>
                    <a:pt x="330588" y="1222272"/>
                    <a:pt x="296080" y="1243332"/>
                    <a:pt x="263617" y="1265325"/>
                  </a:cubicBezTo>
                  <a:cubicBezTo>
                    <a:pt x="235566" y="1283120"/>
                    <a:pt x="206224" y="1299480"/>
                    <a:pt x="181617" y="1322083"/>
                  </a:cubicBezTo>
                  <a:cubicBezTo>
                    <a:pt x="169170" y="1333528"/>
                    <a:pt x="157118" y="1345691"/>
                    <a:pt x="148222" y="1360185"/>
                  </a:cubicBezTo>
                  <a:cubicBezTo>
                    <a:pt x="142231" y="1367683"/>
                    <a:pt x="141478" y="1377729"/>
                    <a:pt x="146285" y="1385981"/>
                  </a:cubicBezTo>
                  <a:cubicBezTo>
                    <a:pt x="165117" y="1416656"/>
                    <a:pt x="192091" y="1441663"/>
                    <a:pt x="215479" y="1468822"/>
                  </a:cubicBezTo>
                  <a:cubicBezTo>
                    <a:pt x="226563" y="1481379"/>
                    <a:pt x="237073" y="1494403"/>
                    <a:pt x="246902" y="1507928"/>
                  </a:cubicBezTo>
                  <a:cubicBezTo>
                    <a:pt x="249377" y="1511229"/>
                    <a:pt x="251744" y="1514673"/>
                    <a:pt x="254291" y="1517938"/>
                  </a:cubicBezTo>
                  <a:cubicBezTo>
                    <a:pt x="258739" y="1524683"/>
                    <a:pt x="268890" y="1524073"/>
                    <a:pt x="272836" y="1517185"/>
                  </a:cubicBezTo>
                  <a:cubicBezTo>
                    <a:pt x="277284" y="1509292"/>
                    <a:pt x="277535" y="1499677"/>
                    <a:pt x="279759" y="1490958"/>
                  </a:cubicBezTo>
                  <a:cubicBezTo>
                    <a:pt x="284566" y="1469970"/>
                    <a:pt x="291273" y="1446650"/>
                    <a:pt x="300958" y="1426558"/>
                  </a:cubicBezTo>
                  <a:cubicBezTo>
                    <a:pt x="312724" y="1404279"/>
                    <a:pt x="330408" y="1384725"/>
                    <a:pt x="352146" y="1371809"/>
                  </a:cubicBezTo>
                  <a:cubicBezTo>
                    <a:pt x="370727" y="1363593"/>
                    <a:pt x="391818" y="1363271"/>
                    <a:pt x="411798" y="1364132"/>
                  </a:cubicBezTo>
                  <a:cubicBezTo>
                    <a:pt x="439419" y="1364706"/>
                    <a:pt x="461371" y="1383505"/>
                    <a:pt x="479127" y="1402879"/>
                  </a:cubicBezTo>
                  <a:cubicBezTo>
                    <a:pt x="494767" y="1419957"/>
                    <a:pt x="509079" y="1436712"/>
                    <a:pt x="524109" y="1455332"/>
                  </a:cubicBezTo>
                  <a:cubicBezTo>
                    <a:pt x="553630" y="1493542"/>
                    <a:pt x="578847" y="1535303"/>
                    <a:pt x="615112" y="1567844"/>
                  </a:cubicBezTo>
                  <a:cubicBezTo>
                    <a:pt x="647396" y="1599990"/>
                    <a:pt x="683984" y="1627616"/>
                    <a:pt x="724840" y="1647922"/>
                  </a:cubicBezTo>
                  <a:cubicBezTo>
                    <a:pt x="763437" y="1669951"/>
                    <a:pt x="807056" y="1680894"/>
                    <a:pt x="851392" y="1681432"/>
                  </a:cubicBezTo>
                  <a:cubicBezTo>
                    <a:pt x="916927" y="1681934"/>
                    <a:pt x="985153" y="1655672"/>
                    <a:pt x="1040680" y="1622091"/>
                  </a:cubicBezTo>
                  <a:cubicBezTo>
                    <a:pt x="1068085" y="1603542"/>
                    <a:pt x="1089931" y="1578320"/>
                    <a:pt x="1112601" y="1554533"/>
                  </a:cubicBezTo>
                  <a:cubicBezTo>
                    <a:pt x="1142481" y="1524109"/>
                    <a:pt x="1169635" y="1490277"/>
                    <a:pt x="1184449" y="1449807"/>
                  </a:cubicBezTo>
                  <a:cubicBezTo>
                    <a:pt x="1192843" y="1428783"/>
                    <a:pt x="1199730" y="1407077"/>
                    <a:pt x="1204071" y="1384833"/>
                  </a:cubicBezTo>
                  <a:cubicBezTo>
                    <a:pt x="1204573" y="1381640"/>
                    <a:pt x="1205792" y="1377514"/>
                    <a:pt x="1206330" y="1373639"/>
                  </a:cubicBezTo>
                  <a:cubicBezTo>
                    <a:pt x="1216805" y="1374464"/>
                    <a:pt x="1227315" y="1375218"/>
                    <a:pt x="1237789" y="1375828"/>
                  </a:cubicBezTo>
                  <a:cubicBezTo>
                    <a:pt x="1327967" y="1381460"/>
                    <a:pt x="1411761" y="1356454"/>
                    <a:pt x="1490461" y="1313867"/>
                  </a:cubicBezTo>
                  <a:cubicBezTo>
                    <a:pt x="1524896" y="1298799"/>
                    <a:pt x="1557216" y="1279820"/>
                    <a:pt x="1585733" y="1255208"/>
                  </a:cubicBezTo>
                  <a:cubicBezTo>
                    <a:pt x="1624688" y="1223133"/>
                    <a:pt x="1665365" y="1192207"/>
                    <a:pt x="1695927" y="1151558"/>
                  </a:cubicBezTo>
                  <a:cubicBezTo>
                    <a:pt x="1740837" y="1093006"/>
                    <a:pt x="1771901" y="1023224"/>
                    <a:pt x="1785639" y="950751"/>
                  </a:cubicBezTo>
                  <a:cubicBezTo>
                    <a:pt x="1797297" y="896146"/>
                    <a:pt x="1798194" y="837379"/>
                    <a:pt x="1773408" y="786110"/>
                  </a:cubicBezTo>
                  <a:close/>
                  <a:moveTo>
                    <a:pt x="398849" y="866045"/>
                  </a:moveTo>
                  <a:cubicBezTo>
                    <a:pt x="344254" y="807995"/>
                    <a:pt x="306841" y="734303"/>
                    <a:pt x="287148" y="657310"/>
                  </a:cubicBezTo>
                  <a:cubicBezTo>
                    <a:pt x="271329" y="592084"/>
                    <a:pt x="262900" y="527146"/>
                    <a:pt x="257842" y="459948"/>
                  </a:cubicBezTo>
                  <a:cubicBezTo>
                    <a:pt x="251421" y="392570"/>
                    <a:pt x="251206" y="322716"/>
                    <a:pt x="226204" y="258890"/>
                  </a:cubicBezTo>
                  <a:cubicBezTo>
                    <a:pt x="204682" y="212896"/>
                    <a:pt x="167699" y="163564"/>
                    <a:pt x="124583" y="136297"/>
                  </a:cubicBezTo>
                  <a:cubicBezTo>
                    <a:pt x="92084" y="118107"/>
                    <a:pt x="51981" y="119650"/>
                    <a:pt x="15931" y="122341"/>
                  </a:cubicBezTo>
                  <a:cubicBezTo>
                    <a:pt x="20917" y="84777"/>
                    <a:pt x="31320" y="48254"/>
                    <a:pt x="36485" y="10762"/>
                  </a:cubicBezTo>
                  <a:cubicBezTo>
                    <a:pt x="36485" y="10762"/>
                    <a:pt x="36485" y="10762"/>
                    <a:pt x="36449" y="10798"/>
                  </a:cubicBezTo>
                  <a:cubicBezTo>
                    <a:pt x="36485" y="10618"/>
                    <a:pt x="36449" y="10439"/>
                    <a:pt x="36449" y="10260"/>
                  </a:cubicBezTo>
                  <a:cubicBezTo>
                    <a:pt x="59442" y="5847"/>
                    <a:pt x="81897" y="12556"/>
                    <a:pt x="104567" y="18045"/>
                  </a:cubicBezTo>
                  <a:cubicBezTo>
                    <a:pt x="138788" y="26620"/>
                    <a:pt x="174228" y="35517"/>
                    <a:pt x="202279" y="58048"/>
                  </a:cubicBezTo>
                  <a:cubicBezTo>
                    <a:pt x="238329" y="86966"/>
                    <a:pt x="265447" y="125247"/>
                    <a:pt x="290843" y="163528"/>
                  </a:cubicBezTo>
                  <a:cubicBezTo>
                    <a:pt x="314123" y="197791"/>
                    <a:pt x="332202" y="235283"/>
                    <a:pt x="345797" y="274354"/>
                  </a:cubicBezTo>
                  <a:cubicBezTo>
                    <a:pt x="369866" y="336996"/>
                    <a:pt x="377578" y="403800"/>
                    <a:pt x="389989" y="469276"/>
                  </a:cubicBezTo>
                  <a:cubicBezTo>
                    <a:pt x="400392" y="518464"/>
                    <a:pt x="413879" y="567185"/>
                    <a:pt x="431635" y="614257"/>
                  </a:cubicBezTo>
                  <a:cubicBezTo>
                    <a:pt x="451005" y="661400"/>
                    <a:pt x="473209" y="708292"/>
                    <a:pt x="503806" y="749228"/>
                  </a:cubicBezTo>
                  <a:cubicBezTo>
                    <a:pt x="511124" y="757802"/>
                    <a:pt x="518800" y="766198"/>
                    <a:pt x="526835" y="774270"/>
                  </a:cubicBezTo>
                  <a:cubicBezTo>
                    <a:pt x="528091" y="778324"/>
                    <a:pt x="530207" y="781733"/>
                    <a:pt x="534655" y="781876"/>
                  </a:cubicBezTo>
                  <a:cubicBezTo>
                    <a:pt x="557863" y="803833"/>
                    <a:pt x="584013" y="822705"/>
                    <a:pt x="613498" y="834795"/>
                  </a:cubicBezTo>
                  <a:cubicBezTo>
                    <a:pt x="675770" y="857219"/>
                    <a:pt x="742776" y="864071"/>
                    <a:pt x="808024" y="852411"/>
                  </a:cubicBezTo>
                  <a:cubicBezTo>
                    <a:pt x="858207" y="846671"/>
                    <a:pt x="906740" y="829701"/>
                    <a:pt x="949210" y="802219"/>
                  </a:cubicBezTo>
                  <a:cubicBezTo>
                    <a:pt x="980669" y="782594"/>
                    <a:pt x="1010585" y="757228"/>
                    <a:pt x="1025866" y="722678"/>
                  </a:cubicBezTo>
                  <a:cubicBezTo>
                    <a:pt x="1039281" y="690676"/>
                    <a:pt x="1046276" y="656018"/>
                    <a:pt x="1049648" y="621540"/>
                  </a:cubicBezTo>
                  <a:cubicBezTo>
                    <a:pt x="1051155" y="593699"/>
                    <a:pt x="1047639" y="565822"/>
                    <a:pt x="1044303" y="538196"/>
                  </a:cubicBezTo>
                  <a:cubicBezTo>
                    <a:pt x="1037560" y="489726"/>
                    <a:pt x="1020127" y="441794"/>
                    <a:pt x="984471" y="407100"/>
                  </a:cubicBezTo>
                  <a:cubicBezTo>
                    <a:pt x="961945" y="385681"/>
                    <a:pt x="933499" y="371079"/>
                    <a:pt x="905377" y="358307"/>
                  </a:cubicBezTo>
                  <a:cubicBezTo>
                    <a:pt x="871120" y="344530"/>
                    <a:pt x="831663" y="344853"/>
                    <a:pt x="796833" y="356585"/>
                  </a:cubicBezTo>
                  <a:cubicBezTo>
                    <a:pt x="745071" y="374201"/>
                    <a:pt x="699193" y="407495"/>
                    <a:pt x="666945" y="451660"/>
                  </a:cubicBezTo>
                  <a:cubicBezTo>
                    <a:pt x="651055" y="470352"/>
                    <a:pt x="637639" y="491305"/>
                    <a:pt x="630070" y="514769"/>
                  </a:cubicBezTo>
                  <a:cubicBezTo>
                    <a:pt x="613247" y="572388"/>
                    <a:pt x="606862" y="634886"/>
                    <a:pt x="619955" y="693941"/>
                  </a:cubicBezTo>
                  <a:cubicBezTo>
                    <a:pt x="625658" y="717153"/>
                    <a:pt x="631290" y="740689"/>
                    <a:pt x="640832" y="762682"/>
                  </a:cubicBezTo>
                  <a:cubicBezTo>
                    <a:pt x="652490" y="788514"/>
                    <a:pt x="667806" y="812480"/>
                    <a:pt x="683840" y="835764"/>
                  </a:cubicBezTo>
                  <a:cubicBezTo>
                    <a:pt x="658121" y="831136"/>
                    <a:pt x="632294" y="825396"/>
                    <a:pt x="608476" y="814345"/>
                  </a:cubicBezTo>
                  <a:cubicBezTo>
                    <a:pt x="584013" y="801932"/>
                    <a:pt x="561916" y="785105"/>
                    <a:pt x="542188" y="765947"/>
                  </a:cubicBezTo>
                  <a:cubicBezTo>
                    <a:pt x="540538" y="758054"/>
                    <a:pt x="538601" y="750448"/>
                    <a:pt x="536699" y="742303"/>
                  </a:cubicBezTo>
                  <a:cubicBezTo>
                    <a:pt x="531391" y="721817"/>
                    <a:pt x="526943" y="700686"/>
                    <a:pt x="523858" y="679590"/>
                  </a:cubicBezTo>
                  <a:cubicBezTo>
                    <a:pt x="519015" y="651354"/>
                    <a:pt x="521849" y="622473"/>
                    <a:pt x="525293" y="594201"/>
                  </a:cubicBezTo>
                  <a:cubicBezTo>
                    <a:pt x="529095" y="564315"/>
                    <a:pt x="531391" y="534286"/>
                    <a:pt x="539031" y="504938"/>
                  </a:cubicBezTo>
                  <a:cubicBezTo>
                    <a:pt x="544376" y="485744"/>
                    <a:pt x="553595" y="468953"/>
                    <a:pt x="561271" y="450153"/>
                  </a:cubicBezTo>
                  <a:cubicBezTo>
                    <a:pt x="574112" y="419047"/>
                    <a:pt x="585878" y="386937"/>
                    <a:pt x="607723" y="360747"/>
                  </a:cubicBezTo>
                  <a:cubicBezTo>
                    <a:pt x="628456" y="332870"/>
                    <a:pt x="649441" y="304562"/>
                    <a:pt x="678639" y="284866"/>
                  </a:cubicBezTo>
                  <a:cubicBezTo>
                    <a:pt x="711389" y="261940"/>
                    <a:pt x="748874" y="243965"/>
                    <a:pt x="785462" y="228000"/>
                  </a:cubicBezTo>
                  <a:cubicBezTo>
                    <a:pt x="794393" y="224771"/>
                    <a:pt x="805406" y="222475"/>
                    <a:pt x="814875" y="220394"/>
                  </a:cubicBezTo>
                  <a:cubicBezTo>
                    <a:pt x="832703" y="216017"/>
                    <a:pt x="849742" y="209057"/>
                    <a:pt x="867569" y="204751"/>
                  </a:cubicBezTo>
                  <a:cubicBezTo>
                    <a:pt x="913161" y="194383"/>
                    <a:pt x="982965" y="207227"/>
                    <a:pt x="1024359" y="228574"/>
                  </a:cubicBezTo>
                  <a:cubicBezTo>
                    <a:pt x="1049469" y="242459"/>
                    <a:pt x="1073071" y="260326"/>
                    <a:pt x="1092370" y="281601"/>
                  </a:cubicBezTo>
                  <a:cubicBezTo>
                    <a:pt x="1119667" y="315613"/>
                    <a:pt x="1137244" y="356082"/>
                    <a:pt x="1157618" y="394436"/>
                  </a:cubicBezTo>
                  <a:cubicBezTo>
                    <a:pt x="1176665" y="434152"/>
                    <a:pt x="1184198" y="478425"/>
                    <a:pt x="1190476" y="521693"/>
                  </a:cubicBezTo>
                  <a:cubicBezTo>
                    <a:pt x="1195246" y="581106"/>
                    <a:pt x="1184091" y="641057"/>
                    <a:pt x="1166550" y="697672"/>
                  </a:cubicBezTo>
                  <a:cubicBezTo>
                    <a:pt x="1145566" y="756977"/>
                    <a:pt x="1097930" y="820050"/>
                    <a:pt x="1049684" y="860233"/>
                  </a:cubicBezTo>
                  <a:cubicBezTo>
                    <a:pt x="1028197" y="878422"/>
                    <a:pt x="1004523" y="893706"/>
                    <a:pt x="980812" y="908847"/>
                  </a:cubicBezTo>
                  <a:cubicBezTo>
                    <a:pt x="958286" y="923126"/>
                    <a:pt x="936118" y="938266"/>
                    <a:pt x="911869" y="949460"/>
                  </a:cubicBezTo>
                  <a:cubicBezTo>
                    <a:pt x="888984" y="960367"/>
                    <a:pt x="865417" y="967076"/>
                    <a:pt x="840200" y="973785"/>
                  </a:cubicBezTo>
                  <a:cubicBezTo>
                    <a:pt x="812831" y="980602"/>
                    <a:pt x="784529" y="981570"/>
                    <a:pt x="756550" y="984369"/>
                  </a:cubicBezTo>
                  <a:cubicBezTo>
                    <a:pt x="728248" y="987633"/>
                    <a:pt x="699803" y="987311"/>
                    <a:pt x="671501" y="984189"/>
                  </a:cubicBezTo>
                  <a:cubicBezTo>
                    <a:pt x="636348" y="981965"/>
                    <a:pt x="601051" y="977086"/>
                    <a:pt x="568732" y="962376"/>
                  </a:cubicBezTo>
                  <a:cubicBezTo>
                    <a:pt x="508864" y="937943"/>
                    <a:pt x="447418" y="910174"/>
                    <a:pt x="398849" y="866045"/>
                  </a:cubicBezTo>
                  <a:close/>
                  <a:moveTo>
                    <a:pt x="708483" y="839567"/>
                  </a:moveTo>
                  <a:cubicBezTo>
                    <a:pt x="686064" y="812157"/>
                    <a:pt x="667089" y="781338"/>
                    <a:pt x="653243" y="748725"/>
                  </a:cubicBezTo>
                  <a:cubicBezTo>
                    <a:pt x="647109" y="732186"/>
                    <a:pt x="642553" y="715072"/>
                    <a:pt x="638213" y="697959"/>
                  </a:cubicBezTo>
                  <a:cubicBezTo>
                    <a:pt x="623363" y="638546"/>
                    <a:pt x="629425" y="575007"/>
                    <a:pt x="647217" y="516885"/>
                  </a:cubicBezTo>
                  <a:cubicBezTo>
                    <a:pt x="655790" y="491305"/>
                    <a:pt x="673115" y="470424"/>
                    <a:pt x="690082" y="449974"/>
                  </a:cubicBezTo>
                  <a:cubicBezTo>
                    <a:pt x="718420" y="413989"/>
                    <a:pt x="758882" y="387834"/>
                    <a:pt x="801998" y="372658"/>
                  </a:cubicBezTo>
                  <a:cubicBezTo>
                    <a:pt x="841563" y="358845"/>
                    <a:pt x="886437" y="363330"/>
                    <a:pt x="922343" y="385107"/>
                  </a:cubicBezTo>
                  <a:cubicBezTo>
                    <a:pt x="944404" y="397055"/>
                    <a:pt x="966931" y="409755"/>
                    <a:pt x="982534" y="429954"/>
                  </a:cubicBezTo>
                  <a:cubicBezTo>
                    <a:pt x="1012952" y="464217"/>
                    <a:pt x="1024503" y="510248"/>
                    <a:pt x="1029560" y="554808"/>
                  </a:cubicBezTo>
                  <a:cubicBezTo>
                    <a:pt x="1031569" y="576872"/>
                    <a:pt x="1034618" y="600265"/>
                    <a:pt x="1032825" y="623047"/>
                  </a:cubicBezTo>
                  <a:cubicBezTo>
                    <a:pt x="1029130" y="654906"/>
                    <a:pt x="1022924" y="687016"/>
                    <a:pt x="1010334" y="716651"/>
                  </a:cubicBezTo>
                  <a:cubicBezTo>
                    <a:pt x="995161" y="749730"/>
                    <a:pt x="965281" y="773086"/>
                    <a:pt x="934791" y="791491"/>
                  </a:cubicBezTo>
                  <a:cubicBezTo>
                    <a:pt x="897162" y="814848"/>
                    <a:pt x="854692" y="829665"/>
                    <a:pt x="810750" y="835082"/>
                  </a:cubicBezTo>
                  <a:cubicBezTo>
                    <a:pt x="777032" y="840141"/>
                    <a:pt x="742596" y="844159"/>
                    <a:pt x="708483" y="839567"/>
                  </a:cubicBezTo>
                  <a:close/>
                  <a:moveTo>
                    <a:pt x="1146498" y="1487765"/>
                  </a:moveTo>
                  <a:cubicBezTo>
                    <a:pt x="1129532" y="1513310"/>
                    <a:pt x="1107830" y="1535088"/>
                    <a:pt x="1086882" y="1557296"/>
                  </a:cubicBezTo>
                  <a:cubicBezTo>
                    <a:pt x="1069233" y="1575880"/>
                    <a:pt x="1051441" y="1594608"/>
                    <a:pt x="1030063" y="1608959"/>
                  </a:cubicBezTo>
                  <a:cubicBezTo>
                    <a:pt x="988704" y="1633894"/>
                    <a:pt x="942359" y="1652048"/>
                    <a:pt x="894795" y="1661054"/>
                  </a:cubicBezTo>
                  <a:cubicBezTo>
                    <a:pt x="854692" y="1668372"/>
                    <a:pt x="812472" y="1664354"/>
                    <a:pt x="773301" y="1651546"/>
                  </a:cubicBezTo>
                  <a:cubicBezTo>
                    <a:pt x="727208" y="1633105"/>
                    <a:pt x="683733" y="1607883"/>
                    <a:pt x="646750" y="1574409"/>
                  </a:cubicBezTo>
                  <a:cubicBezTo>
                    <a:pt x="618413" y="1548757"/>
                    <a:pt x="590182" y="1519947"/>
                    <a:pt x="568732" y="1487837"/>
                  </a:cubicBezTo>
                  <a:cubicBezTo>
                    <a:pt x="539713" y="1446255"/>
                    <a:pt x="508111" y="1405534"/>
                    <a:pt x="470554" y="1371307"/>
                  </a:cubicBezTo>
                  <a:cubicBezTo>
                    <a:pt x="440602" y="1343646"/>
                    <a:pt x="396733" y="1342892"/>
                    <a:pt x="358997" y="1351431"/>
                  </a:cubicBezTo>
                  <a:cubicBezTo>
                    <a:pt x="337259" y="1356956"/>
                    <a:pt x="320042" y="1373424"/>
                    <a:pt x="305586" y="1389820"/>
                  </a:cubicBezTo>
                  <a:cubicBezTo>
                    <a:pt x="279400" y="1420136"/>
                    <a:pt x="268998" y="1460319"/>
                    <a:pt x="261106" y="1498780"/>
                  </a:cubicBezTo>
                  <a:cubicBezTo>
                    <a:pt x="231334" y="1454937"/>
                    <a:pt x="188110" y="1421177"/>
                    <a:pt x="160382" y="1376115"/>
                  </a:cubicBezTo>
                  <a:lnTo>
                    <a:pt x="160023" y="1374967"/>
                  </a:lnTo>
                  <a:cubicBezTo>
                    <a:pt x="159987" y="1374428"/>
                    <a:pt x="159844" y="1373819"/>
                    <a:pt x="160023" y="1373280"/>
                  </a:cubicBezTo>
                  <a:cubicBezTo>
                    <a:pt x="163790" y="1366715"/>
                    <a:pt x="168166" y="1360508"/>
                    <a:pt x="173044" y="1354696"/>
                  </a:cubicBezTo>
                  <a:cubicBezTo>
                    <a:pt x="188002" y="1337259"/>
                    <a:pt x="207444" y="1321473"/>
                    <a:pt x="226778" y="1308450"/>
                  </a:cubicBezTo>
                  <a:cubicBezTo>
                    <a:pt x="324454" y="1247351"/>
                    <a:pt x="362512" y="1206342"/>
                    <a:pt x="484902" y="1240749"/>
                  </a:cubicBezTo>
                  <a:cubicBezTo>
                    <a:pt x="533651" y="1254203"/>
                    <a:pt x="577986" y="1278456"/>
                    <a:pt x="616583" y="1311392"/>
                  </a:cubicBezTo>
                  <a:cubicBezTo>
                    <a:pt x="674119" y="1361190"/>
                    <a:pt x="724195" y="1419562"/>
                    <a:pt x="784959" y="1465557"/>
                  </a:cubicBezTo>
                  <a:cubicBezTo>
                    <a:pt x="808096" y="1482958"/>
                    <a:pt x="835214" y="1493793"/>
                    <a:pt x="862906" y="1501578"/>
                  </a:cubicBezTo>
                  <a:cubicBezTo>
                    <a:pt x="889630" y="1510583"/>
                    <a:pt x="918075" y="1513095"/>
                    <a:pt x="945982" y="1509256"/>
                  </a:cubicBezTo>
                  <a:cubicBezTo>
                    <a:pt x="999142" y="1499892"/>
                    <a:pt x="1045774" y="1450166"/>
                    <a:pt x="1065431" y="1401552"/>
                  </a:cubicBezTo>
                  <a:cubicBezTo>
                    <a:pt x="1070955" y="1386089"/>
                    <a:pt x="1075439" y="1370159"/>
                    <a:pt x="1078560" y="1354014"/>
                  </a:cubicBezTo>
                  <a:cubicBezTo>
                    <a:pt x="1080927" y="1354660"/>
                    <a:pt x="1083295" y="1355342"/>
                    <a:pt x="1085698" y="1355952"/>
                  </a:cubicBezTo>
                  <a:cubicBezTo>
                    <a:pt x="1119775" y="1364096"/>
                    <a:pt x="1154533" y="1368939"/>
                    <a:pt x="1189399" y="1372168"/>
                  </a:cubicBezTo>
                  <a:cubicBezTo>
                    <a:pt x="1181938" y="1412674"/>
                    <a:pt x="1168559" y="1452821"/>
                    <a:pt x="1146498" y="1487765"/>
                  </a:cubicBezTo>
                  <a:close/>
                  <a:moveTo>
                    <a:pt x="1772116" y="930517"/>
                  </a:moveTo>
                  <a:cubicBezTo>
                    <a:pt x="1766628" y="968260"/>
                    <a:pt x="1756082" y="1005536"/>
                    <a:pt x="1740407" y="1040553"/>
                  </a:cubicBezTo>
                  <a:cubicBezTo>
                    <a:pt x="1709881" y="1119089"/>
                    <a:pt x="1656577" y="1179434"/>
                    <a:pt x="1590109" y="1229842"/>
                  </a:cubicBezTo>
                  <a:cubicBezTo>
                    <a:pt x="1569735" y="1246489"/>
                    <a:pt x="1549611" y="1263854"/>
                    <a:pt x="1526726" y="1277057"/>
                  </a:cubicBezTo>
                  <a:cubicBezTo>
                    <a:pt x="1503518" y="1290188"/>
                    <a:pt x="1479126" y="1300234"/>
                    <a:pt x="1455092" y="1312683"/>
                  </a:cubicBezTo>
                  <a:cubicBezTo>
                    <a:pt x="1359354" y="1362302"/>
                    <a:pt x="1265768" y="1366751"/>
                    <a:pt x="1160667" y="1352471"/>
                  </a:cubicBezTo>
                  <a:cubicBezTo>
                    <a:pt x="1133190" y="1349888"/>
                    <a:pt x="1106395" y="1344471"/>
                    <a:pt x="1080030" y="1337259"/>
                  </a:cubicBezTo>
                  <a:cubicBezTo>
                    <a:pt x="1078882" y="1335322"/>
                    <a:pt x="1076730" y="1333959"/>
                    <a:pt x="1074470" y="1333959"/>
                  </a:cubicBezTo>
                  <a:cubicBezTo>
                    <a:pt x="1073323" y="1333959"/>
                    <a:pt x="1072318" y="1334282"/>
                    <a:pt x="1071421" y="1334784"/>
                  </a:cubicBezTo>
                  <a:cubicBezTo>
                    <a:pt x="1040896" y="1325922"/>
                    <a:pt x="1010908" y="1314728"/>
                    <a:pt x="981207" y="1302709"/>
                  </a:cubicBezTo>
                  <a:cubicBezTo>
                    <a:pt x="930307" y="1282582"/>
                    <a:pt x="881846" y="1256750"/>
                    <a:pt x="837617" y="1224389"/>
                  </a:cubicBezTo>
                  <a:cubicBezTo>
                    <a:pt x="787793" y="1191884"/>
                    <a:pt x="744175" y="1151163"/>
                    <a:pt x="704645" y="1106818"/>
                  </a:cubicBezTo>
                  <a:cubicBezTo>
                    <a:pt x="674155" y="1073058"/>
                    <a:pt x="650158" y="1034741"/>
                    <a:pt x="625515" y="996531"/>
                  </a:cubicBezTo>
                  <a:cubicBezTo>
                    <a:pt x="628062" y="996926"/>
                    <a:pt x="630644" y="997249"/>
                    <a:pt x="633227" y="997536"/>
                  </a:cubicBezTo>
                  <a:cubicBezTo>
                    <a:pt x="660596" y="1000298"/>
                    <a:pt x="688001" y="1003348"/>
                    <a:pt x="715514" y="1003778"/>
                  </a:cubicBezTo>
                  <a:cubicBezTo>
                    <a:pt x="736929" y="1002810"/>
                    <a:pt x="758451" y="1001590"/>
                    <a:pt x="779866" y="999581"/>
                  </a:cubicBezTo>
                  <a:cubicBezTo>
                    <a:pt x="779686" y="1000262"/>
                    <a:pt x="779722" y="1001016"/>
                    <a:pt x="780045" y="1001769"/>
                  </a:cubicBezTo>
                  <a:lnTo>
                    <a:pt x="780009" y="1001769"/>
                  </a:lnTo>
                  <a:cubicBezTo>
                    <a:pt x="783417" y="1009052"/>
                    <a:pt x="790627" y="1013716"/>
                    <a:pt x="796653" y="1018739"/>
                  </a:cubicBezTo>
                  <a:cubicBezTo>
                    <a:pt x="809208" y="1028139"/>
                    <a:pt x="822301" y="1036786"/>
                    <a:pt x="834568" y="1046616"/>
                  </a:cubicBezTo>
                  <a:cubicBezTo>
                    <a:pt x="862117" y="1068932"/>
                    <a:pt x="888805" y="1092432"/>
                    <a:pt x="918434" y="1111949"/>
                  </a:cubicBezTo>
                  <a:cubicBezTo>
                    <a:pt x="948457" y="1131430"/>
                    <a:pt x="976831" y="1153423"/>
                    <a:pt x="1009545" y="1168420"/>
                  </a:cubicBezTo>
                  <a:cubicBezTo>
                    <a:pt x="1076981" y="1205517"/>
                    <a:pt x="1153063" y="1224317"/>
                    <a:pt x="1229790" y="1226936"/>
                  </a:cubicBezTo>
                  <a:cubicBezTo>
                    <a:pt x="1230579" y="1227869"/>
                    <a:pt x="1231619" y="1228658"/>
                    <a:pt x="1232839" y="1229196"/>
                  </a:cubicBezTo>
                  <a:cubicBezTo>
                    <a:pt x="1235924" y="1230524"/>
                    <a:pt x="1239654" y="1229735"/>
                    <a:pt x="1242022" y="1227367"/>
                  </a:cubicBezTo>
                  <a:cubicBezTo>
                    <a:pt x="1309889" y="1229591"/>
                    <a:pt x="1411761" y="1198450"/>
                    <a:pt x="1465208" y="1156222"/>
                  </a:cubicBezTo>
                  <a:cubicBezTo>
                    <a:pt x="1494873" y="1132327"/>
                    <a:pt x="1525686" y="1109581"/>
                    <a:pt x="1552732" y="1082637"/>
                  </a:cubicBezTo>
                  <a:cubicBezTo>
                    <a:pt x="1572281" y="1062761"/>
                    <a:pt x="1588351" y="1039871"/>
                    <a:pt x="1604708" y="1017412"/>
                  </a:cubicBezTo>
                  <a:cubicBezTo>
                    <a:pt x="1621137" y="994522"/>
                    <a:pt x="1637996" y="971489"/>
                    <a:pt x="1649044" y="945406"/>
                  </a:cubicBezTo>
                  <a:cubicBezTo>
                    <a:pt x="1670244" y="895895"/>
                    <a:pt x="1682045" y="815601"/>
                    <a:pt x="1620061" y="791456"/>
                  </a:cubicBezTo>
                  <a:cubicBezTo>
                    <a:pt x="1565215" y="770360"/>
                    <a:pt x="1507535" y="769176"/>
                    <a:pt x="1462123" y="810937"/>
                  </a:cubicBezTo>
                  <a:cubicBezTo>
                    <a:pt x="1433068" y="835262"/>
                    <a:pt x="1407385" y="863569"/>
                    <a:pt x="1385898" y="894819"/>
                  </a:cubicBezTo>
                  <a:cubicBezTo>
                    <a:pt x="1365703" y="926175"/>
                    <a:pt x="1347660" y="958896"/>
                    <a:pt x="1327967" y="990575"/>
                  </a:cubicBezTo>
                  <a:cubicBezTo>
                    <a:pt x="1313368" y="1014864"/>
                    <a:pt x="1297477" y="1038508"/>
                    <a:pt x="1285676" y="1064340"/>
                  </a:cubicBezTo>
                  <a:cubicBezTo>
                    <a:pt x="1264405" y="1111949"/>
                    <a:pt x="1251456" y="1161783"/>
                    <a:pt x="1231476" y="1210253"/>
                  </a:cubicBezTo>
                  <a:cubicBezTo>
                    <a:pt x="1189077" y="1208639"/>
                    <a:pt x="1146821" y="1202360"/>
                    <a:pt x="1106072" y="1190485"/>
                  </a:cubicBezTo>
                  <a:cubicBezTo>
                    <a:pt x="1113605" y="1188834"/>
                    <a:pt x="1113928" y="1176385"/>
                    <a:pt x="1116080" y="1169819"/>
                  </a:cubicBezTo>
                  <a:cubicBezTo>
                    <a:pt x="1116762" y="1167559"/>
                    <a:pt x="1119918" y="1155612"/>
                    <a:pt x="1122824" y="1141943"/>
                  </a:cubicBezTo>
                  <a:cubicBezTo>
                    <a:pt x="1124079" y="1140328"/>
                    <a:pt x="1125084" y="1138570"/>
                    <a:pt x="1125765" y="1136920"/>
                  </a:cubicBezTo>
                  <a:cubicBezTo>
                    <a:pt x="1133549" y="1102190"/>
                    <a:pt x="1134267" y="1065954"/>
                    <a:pt x="1144669" y="1031655"/>
                  </a:cubicBezTo>
                  <a:cubicBezTo>
                    <a:pt x="1161169" y="973677"/>
                    <a:pt x="1188575" y="919072"/>
                    <a:pt x="1225880" y="871713"/>
                  </a:cubicBezTo>
                  <a:cubicBezTo>
                    <a:pt x="1308382" y="755327"/>
                    <a:pt x="1473853" y="660467"/>
                    <a:pt x="1619092" y="688810"/>
                  </a:cubicBezTo>
                  <a:cubicBezTo>
                    <a:pt x="1679714" y="700757"/>
                    <a:pt x="1735277" y="743129"/>
                    <a:pt x="1761032" y="799600"/>
                  </a:cubicBezTo>
                  <a:cubicBezTo>
                    <a:pt x="1778645" y="840823"/>
                    <a:pt x="1780295" y="886782"/>
                    <a:pt x="1772116" y="930517"/>
                  </a:cubicBezTo>
                  <a:close/>
                  <a:moveTo>
                    <a:pt x="1249447" y="1210648"/>
                  </a:moveTo>
                  <a:cubicBezTo>
                    <a:pt x="1269750" y="1161137"/>
                    <a:pt x="1282591" y="1108792"/>
                    <a:pt x="1306158" y="1060680"/>
                  </a:cubicBezTo>
                  <a:cubicBezTo>
                    <a:pt x="1316812" y="1040302"/>
                    <a:pt x="1329366" y="1020999"/>
                    <a:pt x="1341239" y="1001267"/>
                  </a:cubicBezTo>
                  <a:cubicBezTo>
                    <a:pt x="1360968" y="969479"/>
                    <a:pt x="1379262" y="936831"/>
                    <a:pt x="1399242" y="905223"/>
                  </a:cubicBezTo>
                  <a:cubicBezTo>
                    <a:pt x="1420729" y="873902"/>
                    <a:pt x="1446519" y="845559"/>
                    <a:pt x="1475862" y="821449"/>
                  </a:cubicBezTo>
                  <a:cubicBezTo>
                    <a:pt x="1514028" y="786935"/>
                    <a:pt x="1563529" y="788836"/>
                    <a:pt x="1609407" y="805197"/>
                  </a:cubicBezTo>
                  <a:cubicBezTo>
                    <a:pt x="1660989" y="820839"/>
                    <a:pt x="1652918" y="884952"/>
                    <a:pt x="1638965" y="925350"/>
                  </a:cubicBezTo>
                  <a:cubicBezTo>
                    <a:pt x="1626554" y="961479"/>
                    <a:pt x="1603417" y="990324"/>
                    <a:pt x="1581106" y="1021358"/>
                  </a:cubicBezTo>
                  <a:cubicBezTo>
                    <a:pt x="1550365" y="1067963"/>
                    <a:pt x="1507105" y="1102226"/>
                    <a:pt x="1463594" y="1136166"/>
                  </a:cubicBezTo>
                  <a:cubicBezTo>
                    <a:pt x="1412909" y="1179614"/>
                    <a:pt x="1320686" y="1208316"/>
                    <a:pt x="1254433" y="1210720"/>
                  </a:cubicBezTo>
                  <a:cubicBezTo>
                    <a:pt x="1252747" y="1210684"/>
                    <a:pt x="1251097" y="1210684"/>
                    <a:pt x="1249447" y="12106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1" name="Google Shape;2751;p28"/>
            <p:cNvSpPr/>
            <p:nvPr/>
          </p:nvSpPr>
          <p:spPr>
            <a:xfrm>
              <a:off x="17035164" y="1441014"/>
              <a:ext cx="1172966" cy="975866"/>
            </a:xfrm>
            <a:custGeom>
              <a:rect b="b" l="l" r="r" t="t"/>
              <a:pathLst>
                <a:path extrusionOk="0" h="975866" w="1172966">
                  <a:moveTo>
                    <a:pt x="1174616" y="513002"/>
                  </a:moveTo>
                  <a:cubicBezTo>
                    <a:pt x="1179387" y="572415"/>
                    <a:pt x="1168231" y="632367"/>
                    <a:pt x="1150655" y="688981"/>
                  </a:cubicBezTo>
                  <a:cubicBezTo>
                    <a:pt x="1129670" y="748287"/>
                    <a:pt x="1082034" y="811359"/>
                    <a:pt x="1033753" y="851542"/>
                  </a:cubicBezTo>
                  <a:cubicBezTo>
                    <a:pt x="1012266" y="869732"/>
                    <a:pt x="988592" y="885016"/>
                    <a:pt x="964881" y="900156"/>
                  </a:cubicBezTo>
                  <a:cubicBezTo>
                    <a:pt x="942354" y="914435"/>
                    <a:pt x="920187" y="929576"/>
                    <a:pt x="895938" y="940805"/>
                  </a:cubicBezTo>
                  <a:cubicBezTo>
                    <a:pt x="873053" y="951712"/>
                    <a:pt x="849486" y="958421"/>
                    <a:pt x="824269" y="965130"/>
                  </a:cubicBezTo>
                  <a:cubicBezTo>
                    <a:pt x="796900" y="971911"/>
                    <a:pt x="768562" y="972880"/>
                    <a:pt x="740655" y="975714"/>
                  </a:cubicBezTo>
                  <a:cubicBezTo>
                    <a:pt x="712353" y="978979"/>
                    <a:pt x="683907" y="978656"/>
                    <a:pt x="655570" y="975535"/>
                  </a:cubicBezTo>
                  <a:cubicBezTo>
                    <a:pt x="620417" y="973310"/>
                    <a:pt x="585120" y="968431"/>
                    <a:pt x="552801" y="953721"/>
                  </a:cubicBezTo>
                  <a:cubicBezTo>
                    <a:pt x="492861" y="929181"/>
                    <a:pt x="431415" y="901448"/>
                    <a:pt x="382846" y="857318"/>
                  </a:cubicBezTo>
                  <a:cubicBezTo>
                    <a:pt x="328251" y="799269"/>
                    <a:pt x="290838" y="725576"/>
                    <a:pt x="271181" y="648583"/>
                  </a:cubicBezTo>
                  <a:cubicBezTo>
                    <a:pt x="255362" y="583358"/>
                    <a:pt x="246933" y="518420"/>
                    <a:pt x="241875" y="451185"/>
                  </a:cubicBezTo>
                  <a:cubicBezTo>
                    <a:pt x="235454" y="383808"/>
                    <a:pt x="235239" y="313954"/>
                    <a:pt x="210237" y="250128"/>
                  </a:cubicBezTo>
                  <a:cubicBezTo>
                    <a:pt x="188715" y="204133"/>
                    <a:pt x="151732" y="154802"/>
                    <a:pt x="108652" y="127535"/>
                  </a:cubicBezTo>
                  <a:cubicBezTo>
                    <a:pt x="76153" y="109345"/>
                    <a:pt x="36050" y="110888"/>
                    <a:pt x="0" y="113579"/>
                  </a:cubicBezTo>
                  <a:cubicBezTo>
                    <a:pt x="4950" y="76015"/>
                    <a:pt x="15388" y="39492"/>
                    <a:pt x="20518" y="2000"/>
                  </a:cubicBezTo>
                  <a:cubicBezTo>
                    <a:pt x="20518" y="2000"/>
                    <a:pt x="20518" y="2000"/>
                    <a:pt x="20482" y="2000"/>
                  </a:cubicBezTo>
                  <a:cubicBezTo>
                    <a:pt x="20518" y="1820"/>
                    <a:pt x="20518" y="1605"/>
                    <a:pt x="20518" y="1426"/>
                  </a:cubicBezTo>
                  <a:cubicBezTo>
                    <a:pt x="43511" y="-2987"/>
                    <a:pt x="65966" y="3758"/>
                    <a:pt x="88636" y="9247"/>
                  </a:cubicBezTo>
                  <a:cubicBezTo>
                    <a:pt x="122857" y="17822"/>
                    <a:pt x="158297" y="26719"/>
                    <a:pt x="186347" y="49250"/>
                  </a:cubicBezTo>
                  <a:cubicBezTo>
                    <a:pt x="222397" y="78167"/>
                    <a:pt x="249515" y="116449"/>
                    <a:pt x="274912" y="154730"/>
                  </a:cubicBezTo>
                  <a:cubicBezTo>
                    <a:pt x="298192" y="188993"/>
                    <a:pt x="316270" y="226521"/>
                    <a:pt x="329865" y="265591"/>
                  </a:cubicBezTo>
                  <a:cubicBezTo>
                    <a:pt x="353934" y="328197"/>
                    <a:pt x="361611" y="395037"/>
                    <a:pt x="374058" y="460514"/>
                  </a:cubicBezTo>
                  <a:cubicBezTo>
                    <a:pt x="384460" y="509702"/>
                    <a:pt x="397948" y="558459"/>
                    <a:pt x="415668" y="605494"/>
                  </a:cubicBezTo>
                  <a:cubicBezTo>
                    <a:pt x="435002" y="652637"/>
                    <a:pt x="457242" y="699529"/>
                    <a:pt x="487839" y="740465"/>
                  </a:cubicBezTo>
                  <a:cubicBezTo>
                    <a:pt x="495157" y="749040"/>
                    <a:pt x="502833" y="757435"/>
                    <a:pt x="510868" y="765508"/>
                  </a:cubicBezTo>
                  <a:cubicBezTo>
                    <a:pt x="512088" y="769562"/>
                    <a:pt x="514240" y="772970"/>
                    <a:pt x="518688" y="773114"/>
                  </a:cubicBezTo>
                  <a:cubicBezTo>
                    <a:pt x="541896" y="795071"/>
                    <a:pt x="568046" y="813942"/>
                    <a:pt x="597567" y="826033"/>
                  </a:cubicBezTo>
                  <a:cubicBezTo>
                    <a:pt x="659838" y="848457"/>
                    <a:pt x="726844" y="855309"/>
                    <a:pt x="792093" y="843649"/>
                  </a:cubicBezTo>
                  <a:cubicBezTo>
                    <a:pt x="842276" y="837909"/>
                    <a:pt x="890773" y="820939"/>
                    <a:pt x="933243" y="793456"/>
                  </a:cubicBezTo>
                  <a:cubicBezTo>
                    <a:pt x="964702" y="773867"/>
                    <a:pt x="994618" y="748466"/>
                    <a:pt x="1009899" y="713916"/>
                  </a:cubicBezTo>
                  <a:cubicBezTo>
                    <a:pt x="1023314" y="681913"/>
                    <a:pt x="1030309" y="647256"/>
                    <a:pt x="1033681" y="612778"/>
                  </a:cubicBezTo>
                  <a:cubicBezTo>
                    <a:pt x="1035187" y="584901"/>
                    <a:pt x="1031708" y="557024"/>
                    <a:pt x="1028336" y="529434"/>
                  </a:cubicBezTo>
                  <a:cubicBezTo>
                    <a:pt x="1021592" y="480964"/>
                    <a:pt x="1004159" y="433031"/>
                    <a:pt x="968504" y="398338"/>
                  </a:cubicBezTo>
                  <a:cubicBezTo>
                    <a:pt x="945977" y="376919"/>
                    <a:pt x="917532" y="362317"/>
                    <a:pt x="889410" y="349545"/>
                  </a:cubicBezTo>
                  <a:cubicBezTo>
                    <a:pt x="855153" y="335768"/>
                    <a:pt x="815696" y="336091"/>
                    <a:pt x="780865" y="347822"/>
                  </a:cubicBezTo>
                  <a:cubicBezTo>
                    <a:pt x="729104" y="365438"/>
                    <a:pt x="683226" y="398733"/>
                    <a:pt x="650978" y="442898"/>
                  </a:cubicBezTo>
                  <a:cubicBezTo>
                    <a:pt x="635088" y="461554"/>
                    <a:pt x="621672" y="482542"/>
                    <a:pt x="614103" y="506006"/>
                  </a:cubicBezTo>
                  <a:cubicBezTo>
                    <a:pt x="597280" y="563625"/>
                    <a:pt x="590895" y="626124"/>
                    <a:pt x="603988" y="685178"/>
                  </a:cubicBezTo>
                  <a:cubicBezTo>
                    <a:pt x="609691" y="708391"/>
                    <a:pt x="615323" y="731963"/>
                    <a:pt x="624864" y="753919"/>
                  </a:cubicBezTo>
                  <a:cubicBezTo>
                    <a:pt x="636487" y="779751"/>
                    <a:pt x="651839" y="803682"/>
                    <a:pt x="667873" y="827002"/>
                  </a:cubicBezTo>
                  <a:cubicBezTo>
                    <a:pt x="642118" y="822374"/>
                    <a:pt x="616327" y="816633"/>
                    <a:pt x="592509" y="805583"/>
                  </a:cubicBezTo>
                  <a:cubicBezTo>
                    <a:pt x="568046" y="793205"/>
                    <a:pt x="545985" y="776379"/>
                    <a:pt x="526256" y="757220"/>
                  </a:cubicBezTo>
                  <a:cubicBezTo>
                    <a:pt x="524606" y="749327"/>
                    <a:pt x="522633" y="741721"/>
                    <a:pt x="520768" y="733577"/>
                  </a:cubicBezTo>
                  <a:cubicBezTo>
                    <a:pt x="515459" y="713091"/>
                    <a:pt x="511011" y="691959"/>
                    <a:pt x="507927" y="670863"/>
                  </a:cubicBezTo>
                  <a:cubicBezTo>
                    <a:pt x="503084" y="642592"/>
                    <a:pt x="505954" y="613746"/>
                    <a:pt x="509361" y="585511"/>
                  </a:cubicBezTo>
                  <a:cubicBezTo>
                    <a:pt x="513164" y="555625"/>
                    <a:pt x="515459" y="525595"/>
                    <a:pt x="523100" y="496248"/>
                  </a:cubicBezTo>
                  <a:cubicBezTo>
                    <a:pt x="528445" y="477053"/>
                    <a:pt x="537663" y="460262"/>
                    <a:pt x="545340" y="441463"/>
                  </a:cubicBezTo>
                  <a:cubicBezTo>
                    <a:pt x="558181" y="410357"/>
                    <a:pt x="569911" y="378282"/>
                    <a:pt x="591792" y="352056"/>
                  </a:cubicBezTo>
                  <a:cubicBezTo>
                    <a:pt x="612525" y="324179"/>
                    <a:pt x="633509" y="295872"/>
                    <a:pt x="662708" y="276175"/>
                  </a:cubicBezTo>
                  <a:cubicBezTo>
                    <a:pt x="695458" y="253249"/>
                    <a:pt x="732942" y="235275"/>
                    <a:pt x="769530" y="219309"/>
                  </a:cubicBezTo>
                  <a:cubicBezTo>
                    <a:pt x="778462" y="216080"/>
                    <a:pt x="789474" y="213784"/>
                    <a:pt x="798944" y="211703"/>
                  </a:cubicBezTo>
                  <a:cubicBezTo>
                    <a:pt x="816736" y="207326"/>
                    <a:pt x="833810" y="200366"/>
                    <a:pt x="851638" y="196061"/>
                  </a:cubicBezTo>
                  <a:cubicBezTo>
                    <a:pt x="897265" y="185692"/>
                    <a:pt x="967033" y="198536"/>
                    <a:pt x="1008428" y="219883"/>
                  </a:cubicBezTo>
                  <a:cubicBezTo>
                    <a:pt x="1033537" y="233768"/>
                    <a:pt x="1057140" y="251635"/>
                    <a:pt x="1076439" y="272910"/>
                  </a:cubicBezTo>
                  <a:cubicBezTo>
                    <a:pt x="1103736" y="306922"/>
                    <a:pt x="1121312" y="347428"/>
                    <a:pt x="1141687" y="385745"/>
                  </a:cubicBezTo>
                  <a:cubicBezTo>
                    <a:pt x="1160770" y="425425"/>
                    <a:pt x="1168303" y="469698"/>
                    <a:pt x="1174616" y="51300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2" name="Google Shape;2752;p28"/>
            <p:cNvSpPr/>
            <p:nvPr/>
          </p:nvSpPr>
          <p:spPr>
            <a:xfrm>
              <a:off x="17644748" y="2116040"/>
              <a:ext cx="1147856" cy="674496"/>
            </a:xfrm>
            <a:custGeom>
              <a:rect b="b" l="l" r="r" t="t"/>
              <a:pathLst>
                <a:path extrusionOk="0" h="674496" w="1147856">
                  <a:moveTo>
                    <a:pt x="1135553" y="115703"/>
                  </a:moveTo>
                  <a:cubicBezTo>
                    <a:pt x="1153094" y="157034"/>
                    <a:pt x="1154708" y="202993"/>
                    <a:pt x="1146565" y="246728"/>
                  </a:cubicBezTo>
                  <a:cubicBezTo>
                    <a:pt x="1141077" y="284471"/>
                    <a:pt x="1130495" y="321748"/>
                    <a:pt x="1114856" y="356764"/>
                  </a:cubicBezTo>
                  <a:cubicBezTo>
                    <a:pt x="1084330" y="435300"/>
                    <a:pt x="1031026" y="495646"/>
                    <a:pt x="964558" y="546054"/>
                  </a:cubicBezTo>
                  <a:cubicBezTo>
                    <a:pt x="944184" y="562701"/>
                    <a:pt x="924060" y="580065"/>
                    <a:pt x="901175" y="593268"/>
                  </a:cubicBezTo>
                  <a:cubicBezTo>
                    <a:pt x="877967" y="606399"/>
                    <a:pt x="853575" y="616445"/>
                    <a:pt x="829542" y="628895"/>
                  </a:cubicBezTo>
                  <a:cubicBezTo>
                    <a:pt x="733803" y="678549"/>
                    <a:pt x="640217" y="682962"/>
                    <a:pt x="535116" y="668683"/>
                  </a:cubicBezTo>
                  <a:cubicBezTo>
                    <a:pt x="507640" y="666100"/>
                    <a:pt x="480844" y="660718"/>
                    <a:pt x="454515" y="653471"/>
                  </a:cubicBezTo>
                  <a:cubicBezTo>
                    <a:pt x="453403" y="651533"/>
                    <a:pt x="451215" y="650170"/>
                    <a:pt x="448920" y="650170"/>
                  </a:cubicBezTo>
                  <a:cubicBezTo>
                    <a:pt x="447772" y="650170"/>
                    <a:pt x="446731" y="650457"/>
                    <a:pt x="445799" y="650995"/>
                  </a:cubicBezTo>
                  <a:lnTo>
                    <a:pt x="445799" y="650995"/>
                  </a:lnTo>
                  <a:cubicBezTo>
                    <a:pt x="415273" y="642133"/>
                    <a:pt x="385357" y="630904"/>
                    <a:pt x="355656" y="618921"/>
                  </a:cubicBezTo>
                  <a:cubicBezTo>
                    <a:pt x="304756" y="598793"/>
                    <a:pt x="256295" y="572962"/>
                    <a:pt x="212067" y="540600"/>
                  </a:cubicBezTo>
                  <a:cubicBezTo>
                    <a:pt x="162242" y="508095"/>
                    <a:pt x="118624" y="467374"/>
                    <a:pt x="79130" y="423066"/>
                  </a:cubicBezTo>
                  <a:cubicBezTo>
                    <a:pt x="48640" y="389305"/>
                    <a:pt x="24679" y="350988"/>
                    <a:pt x="0" y="312778"/>
                  </a:cubicBezTo>
                  <a:cubicBezTo>
                    <a:pt x="2547" y="313173"/>
                    <a:pt x="5130" y="313496"/>
                    <a:pt x="7712" y="313747"/>
                  </a:cubicBezTo>
                  <a:cubicBezTo>
                    <a:pt x="35081" y="316474"/>
                    <a:pt x="62486" y="319559"/>
                    <a:pt x="89999" y="319990"/>
                  </a:cubicBezTo>
                  <a:cubicBezTo>
                    <a:pt x="111414" y="319021"/>
                    <a:pt x="132936" y="317837"/>
                    <a:pt x="154351" y="315792"/>
                  </a:cubicBezTo>
                  <a:cubicBezTo>
                    <a:pt x="154171" y="316474"/>
                    <a:pt x="154207" y="317227"/>
                    <a:pt x="154530" y="317980"/>
                  </a:cubicBezTo>
                  <a:cubicBezTo>
                    <a:pt x="154530" y="317980"/>
                    <a:pt x="154530" y="317980"/>
                    <a:pt x="154494" y="317980"/>
                  </a:cubicBezTo>
                  <a:cubicBezTo>
                    <a:pt x="157902" y="325300"/>
                    <a:pt x="165112" y="329928"/>
                    <a:pt x="171138" y="334951"/>
                  </a:cubicBezTo>
                  <a:cubicBezTo>
                    <a:pt x="183693" y="344350"/>
                    <a:pt x="196786" y="352997"/>
                    <a:pt x="209053" y="362827"/>
                  </a:cubicBezTo>
                  <a:cubicBezTo>
                    <a:pt x="236602" y="385143"/>
                    <a:pt x="263290" y="408643"/>
                    <a:pt x="292919" y="428160"/>
                  </a:cubicBezTo>
                  <a:cubicBezTo>
                    <a:pt x="322942" y="447642"/>
                    <a:pt x="351316" y="469634"/>
                    <a:pt x="384030" y="484631"/>
                  </a:cubicBezTo>
                  <a:cubicBezTo>
                    <a:pt x="451466" y="521729"/>
                    <a:pt x="527548" y="540564"/>
                    <a:pt x="604239" y="543148"/>
                  </a:cubicBezTo>
                  <a:cubicBezTo>
                    <a:pt x="605028" y="544116"/>
                    <a:pt x="606068" y="544870"/>
                    <a:pt x="607324" y="545408"/>
                  </a:cubicBezTo>
                  <a:cubicBezTo>
                    <a:pt x="610409" y="546735"/>
                    <a:pt x="614139" y="545946"/>
                    <a:pt x="616507" y="543578"/>
                  </a:cubicBezTo>
                  <a:cubicBezTo>
                    <a:pt x="684410" y="545802"/>
                    <a:pt x="786246" y="514661"/>
                    <a:pt x="839693" y="472433"/>
                  </a:cubicBezTo>
                  <a:cubicBezTo>
                    <a:pt x="869358" y="448539"/>
                    <a:pt x="900171" y="425792"/>
                    <a:pt x="927217" y="398848"/>
                  </a:cubicBezTo>
                  <a:cubicBezTo>
                    <a:pt x="946766" y="378972"/>
                    <a:pt x="962837" y="356082"/>
                    <a:pt x="979193" y="333623"/>
                  </a:cubicBezTo>
                  <a:cubicBezTo>
                    <a:pt x="995622" y="310733"/>
                    <a:pt x="1012481" y="287700"/>
                    <a:pt x="1023529" y="261617"/>
                  </a:cubicBezTo>
                  <a:cubicBezTo>
                    <a:pt x="1044729" y="212106"/>
                    <a:pt x="1056530" y="131812"/>
                    <a:pt x="994546" y="107667"/>
                  </a:cubicBezTo>
                  <a:cubicBezTo>
                    <a:pt x="939700" y="86571"/>
                    <a:pt x="882020" y="85423"/>
                    <a:pt x="836608" y="127148"/>
                  </a:cubicBezTo>
                  <a:cubicBezTo>
                    <a:pt x="807553" y="151509"/>
                    <a:pt x="781834" y="179780"/>
                    <a:pt x="760383" y="211030"/>
                  </a:cubicBezTo>
                  <a:cubicBezTo>
                    <a:pt x="740188" y="242387"/>
                    <a:pt x="722145" y="275107"/>
                    <a:pt x="702452" y="306787"/>
                  </a:cubicBezTo>
                  <a:cubicBezTo>
                    <a:pt x="687853" y="331076"/>
                    <a:pt x="671962" y="354719"/>
                    <a:pt x="660161" y="380551"/>
                  </a:cubicBezTo>
                  <a:cubicBezTo>
                    <a:pt x="638890" y="428160"/>
                    <a:pt x="625941" y="478030"/>
                    <a:pt x="605961" y="526500"/>
                  </a:cubicBezTo>
                  <a:cubicBezTo>
                    <a:pt x="563490" y="524886"/>
                    <a:pt x="521199" y="518679"/>
                    <a:pt x="480378" y="506768"/>
                  </a:cubicBezTo>
                  <a:cubicBezTo>
                    <a:pt x="488126" y="505297"/>
                    <a:pt x="488377" y="492668"/>
                    <a:pt x="490529" y="486066"/>
                  </a:cubicBezTo>
                  <a:cubicBezTo>
                    <a:pt x="491211" y="483770"/>
                    <a:pt x="494367" y="471895"/>
                    <a:pt x="497273" y="458190"/>
                  </a:cubicBezTo>
                  <a:cubicBezTo>
                    <a:pt x="498528" y="456575"/>
                    <a:pt x="499533" y="454817"/>
                    <a:pt x="500214" y="453167"/>
                  </a:cubicBezTo>
                  <a:cubicBezTo>
                    <a:pt x="507998" y="418437"/>
                    <a:pt x="508716" y="382201"/>
                    <a:pt x="519118" y="347902"/>
                  </a:cubicBezTo>
                  <a:cubicBezTo>
                    <a:pt x="535619" y="289924"/>
                    <a:pt x="563024" y="235319"/>
                    <a:pt x="600329" y="187961"/>
                  </a:cubicBezTo>
                  <a:cubicBezTo>
                    <a:pt x="682831" y="71574"/>
                    <a:pt x="848302" y="-23286"/>
                    <a:pt x="993542" y="5057"/>
                  </a:cubicBezTo>
                  <a:cubicBezTo>
                    <a:pt x="1054270" y="16897"/>
                    <a:pt x="1109834" y="59268"/>
                    <a:pt x="1135553" y="11570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3" name="Google Shape;2753;p28"/>
            <p:cNvSpPr/>
            <p:nvPr/>
          </p:nvSpPr>
          <p:spPr>
            <a:xfrm>
              <a:off x="17179086" y="2660471"/>
              <a:ext cx="1029483" cy="434117"/>
            </a:xfrm>
            <a:custGeom>
              <a:rect b="b" l="l" r="r" t="t"/>
              <a:pathLst>
                <a:path extrusionOk="0" h="434117" w="1029483">
                  <a:moveTo>
                    <a:pt x="1029546" y="143984"/>
                  </a:moveTo>
                  <a:cubicBezTo>
                    <a:pt x="1022085" y="184454"/>
                    <a:pt x="1008670" y="224637"/>
                    <a:pt x="986609" y="259546"/>
                  </a:cubicBezTo>
                  <a:cubicBezTo>
                    <a:pt x="969643" y="285090"/>
                    <a:pt x="947941" y="306868"/>
                    <a:pt x="926992" y="329076"/>
                  </a:cubicBezTo>
                  <a:cubicBezTo>
                    <a:pt x="909344" y="347661"/>
                    <a:pt x="891588" y="366389"/>
                    <a:pt x="870174" y="380740"/>
                  </a:cubicBezTo>
                  <a:cubicBezTo>
                    <a:pt x="828815" y="405675"/>
                    <a:pt x="782506" y="423829"/>
                    <a:pt x="734906" y="432834"/>
                  </a:cubicBezTo>
                  <a:cubicBezTo>
                    <a:pt x="694803" y="440153"/>
                    <a:pt x="652583" y="436135"/>
                    <a:pt x="613376" y="423326"/>
                  </a:cubicBezTo>
                  <a:cubicBezTo>
                    <a:pt x="567283" y="404885"/>
                    <a:pt x="523808" y="379664"/>
                    <a:pt x="486825" y="346190"/>
                  </a:cubicBezTo>
                  <a:cubicBezTo>
                    <a:pt x="458488" y="320537"/>
                    <a:pt x="430293" y="291728"/>
                    <a:pt x="408807" y="259618"/>
                  </a:cubicBezTo>
                  <a:cubicBezTo>
                    <a:pt x="379788" y="218035"/>
                    <a:pt x="348186" y="177315"/>
                    <a:pt x="310629" y="143088"/>
                  </a:cubicBezTo>
                  <a:cubicBezTo>
                    <a:pt x="280677" y="115426"/>
                    <a:pt x="236808" y="114673"/>
                    <a:pt x="199072" y="123211"/>
                  </a:cubicBezTo>
                  <a:cubicBezTo>
                    <a:pt x="177334" y="128737"/>
                    <a:pt x="160117" y="145204"/>
                    <a:pt x="145661" y="161600"/>
                  </a:cubicBezTo>
                  <a:cubicBezTo>
                    <a:pt x="119475" y="191917"/>
                    <a:pt x="109073" y="232099"/>
                    <a:pt x="101181" y="270560"/>
                  </a:cubicBezTo>
                  <a:cubicBezTo>
                    <a:pt x="71409" y="226718"/>
                    <a:pt x="28185" y="192957"/>
                    <a:pt x="457" y="147895"/>
                  </a:cubicBezTo>
                  <a:lnTo>
                    <a:pt x="98" y="146747"/>
                  </a:lnTo>
                  <a:cubicBezTo>
                    <a:pt x="26" y="146209"/>
                    <a:pt x="-81" y="145599"/>
                    <a:pt x="98" y="145061"/>
                  </a:cubicBezTo>
                  <a:cubicBezTo>
                    <a:pt x="3865" y="138495"/>
                    <a:pt x="8241" y="132288"/>
                    <a:pt x="13119" y="126476"/>
                  </a:cubicBezTo>
                  <a:cubicBezTo>
                    <a:pt x="28077" y="109040"/>
                    <a:pt x="47519" y="93254"/>
                    <a:pt x="66853" y="80230"/>
                  </a:cubicBezTo>
                  <a:cubicBezTo>
                    <a:pt x="164529" y="19131"/>
                    <a:pt x="202587" y="-21877"/>
                    <a:pt x="324977" y="12529"/>
                  </a:cubicBezTo>
                  <a:cubicBezTo>
                    <a:pt x="373725" y="25983"/>
                    <a:pt x="418061" y="50237"/>
                    <a:pt x="456658" y="83172"/>
                  </a:cubicBezTo>
                  <a:cubicBezTo>
                    <a:pt x="514159" y="132934"/>
                    <a:pt x="564270" y="191343"/>
                    <a:pt x="625034" y="237338"/>
                  </a:cubicBezTo>
                  <a:cubicBezTo>
                    <a:pt x="648171" y="254738"/>
                    <a:pt x="675289" y="265573"/>
                    <a:pt x="702981" y="273359"/>
                  </a:cubicBezTo>
                  <a:cubicBezTo>
                    <a:pt x="729705" y="282364"/>
                    <a:pt x="758150" y="284875"/>
                    <a:pt x="786057" y="281036"/>
                  </a:cubicBezTo>
                  <a:cubicBezTo>
                    <a:pt x="839217" y="271672"/>
                    <a:pt x="885849" y="221910"/>
                    <a:pt x="905506" y="173332"/>
                  </a:cubicBezTo>
                  <a:cubicBezTo>
                    <a:pt x="910994" y="157869"/>
                    <a:pt x="915514" y="141975"/>
                    <a:pt x="918635" y="125830"/>
                  </a:cubicBezTo>
                  <a:cubicBezTo>
                    <a:pt x="921002" y="126476"/>
                    <a:pt x="923405" y="127122"/>
                    <a:pt x="925773" y="127732"/>
                  </a:cubicBezTo>
                  <a:cubicBezTo>
                    <a:pt x="959886" y="135876"/>
                    <a:pt x="994644" y="140755"/>
                    <a:pt x="1029546" y="143984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757" name="Shape 2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8" name="Google Shape;2758;p29"/>
          <p:cNvSpPr/>
          <p:nvPr/>
        </p:nvSpPr>
        <p:spPr>
          <a:xfrm>
            <a:off x="1384219" y="836329"/>
            <a:ext cx="2977794" cy="1559566"/>
          </a:xfrm>
          <a:custGeom>
            <a:rect b="b" l="l" r="r" t="t"/>
            <a:pathLst>
              <a:path extrusionOk="0" h="2052060" w="3918150">
                <a:moveTo>
                  <a:pt x="3793689" y="2052060"/>
                </a:moveTo>
                <a:lnTo>
                  <a:pt x="124460" y="2052060"/>
                </a:lnTo>
                <a:cubicBezTo>
                  <a:pt x="55880" y="2052060"/>
                  <a:pt x="0" y="1996180"/>
                  <a:pt x="0" y="192760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793689" y="0"/>
                </a:lnTo>
                <a:cubicBezTo>
                  <a:pt x="3862269" y="0"/>
                  <a:pt x="3918150" y="55880"/>
                  <a:pt x="3918150" y="124460"/>
                </a:cubicBezTo>
                <a:lnTo>
                  <a:pt x="3918150" y="1927600"/>
                </a:lnTo>
                <a:cubicBezTo>
                  <a:pt x="3918150" y="1996180"/>
                  <a:pt x="3862269" y="2052060"/>
                  <a:pt x="3793689" y="20520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759" name="Google Shape;2759;p29"/>
          <p:cNvSpPr/>
          <p:nvPr/>
        </p:nvSpPr>
        <p:spPr>
          <a:xfrm>
            <a:off x="1384219" y="2723216"/>
            <a:ext cx="2977794" cy="1559566"/>
          </a:xfrm>
          <a:custGeom>
            <a:rect b="b" l="l" r="r" t="t"/>
            <a:pathLst>
              <a:path extrusionOk="0" h="2052060" w="3918150">
                <a:moveTo>
                  <a:pt x="3793689" y="2052060"/>
                </a:moveTo>
                <a:lnTo>
                  <a:pt x="124460" y="2052060"/>
                </a:lnTo>
                <a:cubicBezTo>
                  <a:pt x="55880" y="2052060"/>
                  <a:pt x="0" y="1996180"/>
                  <a:pt x="0" y="192760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793689" y="0"/>
                </a:lnTo>
                <a:cubicBezTo>
                  <a:pt x="3862269" y="0"/>
                  <a:pt x="3918150" y="55880"/>
                  <a:pt x="3918150" y="124460"/>
                </a:cubicBezTo>
                <a:lnTo>
                  <a:pt x="3918150" y="1927600"/>
                </a:lnTo>
                <a:cubicBezTo>
                  <a:pt x="3918150" y="1996180"/>
                  <a:pt x="3862269" y="2052060"/>
                  <a:pt x="3793689" y="20520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760" name="Google Shape;2760;p29"/>
          <p:cNvSpPr/>
          <p:nvPr/>
        </p:nvSpPr>
        <p:spPr>
          <a:xfrm>
            <a:off x="4718166" y="836329"/>
            <a:ext cx="2977794" cy="1559566"/>
          </a:xfrm>
          <a:custGeom>
            <a:rect b="b" l="l" r="r" t="t"/>
            <a:pathLst>
              <a:path extrusionOk="0" h="2052060" w="3918150">
                <a:moveTo>
                  <a:pt x="3793689" y="2052060"/>
                </a:moveTo>
                <a:lnTo>
                  <a:pt x="124460" y="2052060"/>
                </a:lnTo>
                <a:cubicBezTo>
                  <a:pt x="55880" y="2052060"/>
                  <a:pt x="0" y="1996180"/>
                  <a:pt x="0" y="192760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793689" y="0"/>
                </a:lnTo>
                <a:cubicBezTo>
                  <a:pt x="3862269" y="0"/>
                  <a:pt x="3918150" y="55880"/>
                  <a:pt x="3918150" y="124460"/>
                </a:cubicBezTo>
                <a:lnTo>
                  <a:pt x="3918150" y="1927600"/>
                </a:lnTo>
                <a:cubicBezTo>
                  <a:pt x="3918150" y="1996180"/>
                  <a:pt x="3862269" y="2052060"/>
                  <a:pt x="3793689" y="20520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761" name="Google Shape;2761;p29"/>
          <p:cNvSpPr/>
          <p:nvPr/>
        </p:nvSpPr>
        <p:spPr>
          <a:xfrm>
            <a:off x="4718166" y="2723216"/>
            <a:ext cx="2977794" cy="1559566"/>
          </a:xfrm>
          <a:custGeom>
            <a:rect b="b" l="l" r="r" t="t"/>
            <a:pathLst>
              <a:path extrusionOk="0" h="2052060" w="3918150">
                <a:moveTo>
                  <a:pt x="3793689" y="2052060"/>
                </a:moveTo>
                <a:lnTo>
                  <a:pt x="124460" y="2052060"/>
                </a:lnTo>
                <a:cubicBezTo>
                  <a:pt x="55880" y="2052060"/>
                  <a:pt x="0" y="1996180"/>
                  <a:pt x="0" y="192760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793689" y="0"/>
                </a:lnTo>
                <a:cubicBezTo>
                  <a:pt x="3862269" y="0"/>
                  <a:pt x="3918150" y="55880"/>
                  <a:pt x="3918150" y="124460"/>
                </a:cubicBezTo>
                <a:lnTo>
                  <a:pt x="3918150" y="1927600"/>
                </a:lnTo>
                <a:cubicBezTo>
                  <a:pt x="3918150" y="1996180"/>
                  <a:pt x="3862269" y="2052060"/>
                  <a:pt x="3793689" y="20520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2762" name="Google Shape;2762;p29"/>
          <p:cNvGrpSpPr/>
          <p:nvPr/>
        </p:nvGrpSpPr>
        <p:grpSpPr>
          <a:xfrm>
            <a:off x="1682198" y="1125984"/>
            <a:ext cx="2379825" cy="1062307"/>
            <a:chOff x="0" y="0"/>
            <a:chExt cx="6346200" cy="2832818"/>
          </a:xfrm>
        </p:grpSpPr>
        <p:sp>
          <p:nvSpPr>
            <p:cNvPr id="2763" name="Google Shape;2763;p29"/>
            <p:cNvSpPr txBox="1"/>
            <p:nvPr/>
          </p:nvSpPr>
          <p:spPr>
            <a:xfrm>
              <a:off x="0" y="1158518"/>
              <a:ext cx="6346200" cy="167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What are you doing well? What sets you apart? What are your good qualities?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2764" name="Google Shape;2764;p29"/>
            <p:cNvSpPr txBox="1"/>
            <p:nvPr/>
          </p:nvSpPr>
          <p:spPr>
            <a:xfrm>
              <a:off x="0" y="0"/>
              <a:ext cx="63462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Strengths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2765" name="Google Shape;2765;p29"/>
          <p:cNvGrpSpPr/>
          <p:nvPr/>
        </p:nvGrpSpPr>
        <p:grpSpPr>
          <a:xfrm>
            <a:off x="1682198" y="3104261"/>
            <a:ext cx="2379825" cy="840682"/>
            <a:chOff x="0" y="0"/>
            <a:chExt cx="6346200" cy="2241818"/>
          </a:xfrm>
        </p:grpSpPr>
        <p:sp>
          <p:nvSpPr>
            <p:cNvPr id="2766" name="Google Shape;2766;p29"/>
            <p:cNvSpPr txBox="1"/>
            <p:nvPr/>
          </p:nvSpPr>
          <p:spPr>
            <a:xfrm>
              <a:off x="0" y="1158518"/>
              <a:ext cx="6346200" cy="108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What are your goals? Are demands shifting? How can it be improved?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2767" name="Google Shape;2767;p29"/>
            <p:cNvSpPr txBox="1"/>
            <p:nvPr/>
          </p:nvSpPr>
          <p:spPr>
            <a:xfrm>
              <a:off x="0" y="0"/>
              <a:ext cx="63462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Opportunities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2768" name="Google Shape;2768;p29"/>
          <p:cNvGrpSpPr/>
          <p:nvPr/>
        </p:nvGrpSpPr>
        <p:grpSpPr>
          <a:xfrm>
            <a:off x="5016145" y="1125984"/>
            <a:ext cx="2379825" cy="1062307"/>
            <a:chOff x="0" y="0"/>
            <a:chExt cx="6346200" cy="2832818"/>
          </a:xfrm>
        </p:grpSpPr>
        <p:sp>
          <p:nvSpPr>
            <p:cNvPr id="2769" name="Google Shape;2769;p29"/>
            <p:cNvSpPr txBox="1"/>
            <p:nvPr/>
          </p:nvSpPr>
          <p:spPr>
            <a:xfrm>
              <a:off x="0" y="1158518"/>
              <a:ext cx="6346200" cy="167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Where do you need to improve? Are resources adequate? What do others do better than you?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2770" name="Google Shape;2770;p29"/>
            <p:cNvSpPr txBox="1"/>
            <p:nvPr/>
          </p:nvSpPr>
          <p:spPr>
            <a:xfrm>
              <a:off x="0" y="0"/>
              <a:ext cx="63462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Weaknesses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2771" name="Google Shape;2771;p29"/>
          <p:cNvGrpSpPr/>
          <p:nvPr/>
        </p:nvGrpSpPr>
        <p:grpSpPr>
          <a:xfrm>
            <a:off x="5016145" y="3012871"/>
            <a:ext cx="2379825" cy="1062307"/>
            <a:chOff x="0" y="0"/>
            <a:chExt cx="6346200" cy="2832818"/>
          </a:xfrm>
        </p:grpSpPr>
        <p:sp>
          <p:nvSpPr>
            <p:cNvPr id="2772" name="Google Shape;2772;p29"/>
            <p:cNvSpPr txBox="1"/>
            <p:nvPr/>
          </p:nvSpPr>
          <p:spPr>
            <a:xfrm>
              <a:off x="0" y="1158518"/>
              <a:ext cx="6346200" cy="167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What are the blockers you're facing? What are factors outside of your control?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2773" name="Google Shape;2773;p29"/>
            <p:cNvSpPr txBox="1"/>
            <p:nvPr/>
          </p:nvSpPr>
          <p:spPr>
            <a:xfrm>
              <a:off x="0" y="0"/>
              <a:ext cx="63462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Threats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2774" name="Google Shape;2774;p29"/>
          <p:cNvGrpSpPr/>
          <p:nvPr/>
        </p:nvGrpSpPr>
        <p:grpSpPr>
          <a:xfrm rot="636799">
            <a:off x="4102316" y="3679899"/>
            <a:ext cx="1041504" cy="1281798"/>
            <a:chOff x="8204172" y="7358253"/>
            <a:chExt cx="2082781" cy="2563316"/>
          </a:xfrm>
        </p:grpSpPr>
        <p:sp>
          <p:nvSpPr>
            <p:cNvPr id="2775" name="Google Shape;2775;p29"/>
            <p:cNvSpPr/>
            <p:nvPr/>
          </p:nvSpPr>
          <p:spPr>
            <a:xfrm>
              <a:off x="8204172" y="7358253"/>
              <a:ext cx="2082781" cy="2563316"/>
            </a:xfrm>
            <a:custGeom>
              <a:rect b="b" l="l" r="r" t="t"/>
              <a:pathLst>
                <a:path extrusionOk="0" h="2563316" w="2082781">
                  <a:moveTo>
                    <a:pt x="2073880" y="2040105"/>
                  </a:moveTo>
                  <a:cubicBezTo>
                    <a:pt x="2037984" y="1961973"/>
                    <a:pt x="1969329" y="1899714"/>
                    <a:pt x="1889875" y="1867505"/>
                  </a:cubicBezTo>
                  <a:cubicBezTo>
                    <a:pt x="1870230" y="1859492"/>
                    <a:pt x="1849453" y="1854868"/>
                    <a:pt x="1829037" y="1849372"/>
                  </a:cubicBezTo>
                  <a:cubicBezTo>
                    <a:pt x="1825077" y="1848447"/>
                    <a:pt x="1821066" y="1849577"/>
                    <a:pt x="1818135" y="1852043"/>
                  </a:cubicBezTo>
                  <a:cubicBezTo>
                    <a:pt x="1816695" y="1851478"/>
                    <a:pt x="1815203" y="1850964"/>
                    <a:pt x="1813918" y="1850348"/>
                  </a:cubicBezTo>
                  <a:cubicBezTo>
                    <a:pt x="1814329" y="1850040"/>
                    <a:pt x="1814586" y="1849629"/>
                    <a:pt x="1814586" y="1849115"/>
                  </a:cubicBezTo>
                  <a:cubicBezTo>
                    <a:pt x="1814586" y="1848242"/>
                    <a:pt x="1813815" y="1847574"/>
                    <a:pt x="1812992" y="1847574"/>
                  </a:cubicBezTo>
                  <a:cubicBezTo>
                    <a:pt x="1812118" y="1847574"/>
                    <a:pt x="1811449" y="1848345"/>
                    <a:pt x="1811449" y="1849167"/>
                  </a:cubicBezTo>
                  <a:cubicBezTo>
                    <a:pt x="1811449" y="1849321"/>
                    <a:pt x="1811603" y="1849475"/>
                    <a:pt x="1811655" y="1849629"/>
                  </a:cubicBezTo>
                  <a:cubicBezTo>
                    <a:pt x="1811192" y="1849526"/>
                    <a:pt x="1810678" y="1849526"/>
                    <a:pt x="1810215" y="1849526"/>
                  </a:cubicBezTo>
                  <a:cubicBezTo>
                    <a:pt x="1813969" y="1824098"/>
                    <a:pt x="1817055" y="1798568"/>
                    <a:pt x="1819729" y="1773038"/>
                  </a:cubicBezTo>
                  <a:cubicBezTo>
                    <a:pt x="1819883" y="1770161"/>
                    <a:pt x="1819266" y="1767747"/>
                    <a:pt x="1818135" y="1765794"/>
                  </a:cubicBezTo>
                  <a:cubicBezTo>
                    <a:pt x="1826414" y="1755469"/>
                    <a:pt x="1833717" y="1744374"/>
                    <a:pt x="1839271" y="1731942"/>
                  </a:cubicBezTo>
                  <a:cubicBezTo>
                    <a:pt x="1844465" y="1719973"/>
                    <a:pt x="1868173" y="1649598"/>
                    <a:pt x="1856345" y="1640711"/>
                  </a:cubicBezTo>
                  <a:cubicBezTo>
                    <a:pt x="1864573" y="1626687"/>
                    <a:pt x="1871875" y="1612047"/>
                    <a:pt x="1878201" y="1596944"/>
                  </a:cubicBezTo>
                  <a:cubicBezTo>
                    <a:pt x="1903400" y="1528675"/>
                    <a:pt x="1915794" y="1455012"/>
                    <a:pt x="1914354" y="1382222"/>
                  </a:cubicBezTo>
                  <a:cubicBezTo>
                    <a:pt x="1914302" y="1372564"/>
                    <a:pt x="1914097" y="1362856"/>
                    <a:pt x="1913583" y="1353198"/>
                  </a:cubicBezTo>
                  <a:cubicBezTo>
                    <a:pt x="1913634" y="1350373"/>
                    <a:pt x="1913583" y="1347393"/>
                    <a:pt x="1912811" y="1344671"/>
                  </a:cubicBezTo>
                  <a:cubicBezTo>
                    <a:pt x="1917491" y="1339894"/>
                    <a:pt x="1921657" y="1334654"/>
                    <a:pt x="1924845" y="1328490"/>
                  </a:cubicBezTo>
                  <a:cubicBezTo>
                    <a:pt x="1934668" y="1309843"/>
                    <a:pt x="1941764" y="1287343"/>
                    <a:pt x="1934410" y="1266693"/>
                  </a:cubicBezTo>
                  <a:cubicBezTo>
                    <a:pt x="1930708" y="1255700"/>
                    <a:pt x="1919599" y="1235152"/>
                    <a:pt x="1906743" y="1238542"/>
                  </a:cubicBezTo>
                  <a:cubicBezTo>
                    <a:pt x="1908440" y="1228269"/>
                    <a:pt x="1909726" y="1217892"/>
                    <a:pt x="1910754" y="1207516"/>
                  </a:cubicBezTo>
                  <a:cubicBezTo>
                    <a:pt x="1913223" y="1172174"/>
                    <a:pt x="1916205" y="1136883"/>
                    <a:pt x="1918211" y="1101541"/>
                  </a:cubicBezTo>
                  <a:cubicBezTo>
                    <a:pt x="1921039" y="1045549"/>
                    <a:pt x="1923097" y="989402"/>
                    <a:pt x="1929525" y="933667"/>
                  </a:cubicBezTo>
                  <a:cubicBezTo>
                    <a:pt x="1929422" y="929968"/>
                    <a:pt x="1932302" y="910756"/>
                    <a:pt x="1931839" y="898787"/>
                  </a:cubicBezTo>
                  <a:cubicBezTo>
                    <a:pt x="1936108" y="890003"/>
                    <a:pt x="1939810" y="880860"/>
                    <a:pt x="1942844" y="871613"/>
                  </a:cubicBezTo>
                  <a:cubicBezTo>
                    <a:pt x="1944490" y="865141"/>
                    <a:pt x="1948296" y="857949"/>
                    <a:pt x="1947164" y="851220"/>
                  </a:cubicBezTo>
                  <a:cubicBezTo>
                    <a:pt x="1948656" y="845569"/>
                    <a:pt x="1948964" y="838994"/>
                    <a:pt x="1949838" y="834062"/>
                  </a:cubicBezTo>
                  <a:cubicBezTo>
                    <a:pt x="1958015" y="796460"/>
                    <a:pt x="1940016" y="761221"/>
                    <a:pt x="1914714" y="734406"/>
                  </a:cubicBezTo>
                  <a:cubicBezTo>
                    <a:pt x="1881132" y="692643"/>
                    <a:pt x="1837780" y="658534"/>
                    <a:pt x="1789490" y="635316"/>
                  </a:cubicBezTo>
                  <a:cubicBezTo>
                    <a:pt x="1757502" y="620419"/>
                    <a:pt x="1724744" y="607268"/>
                    <a:pt x="1692345" y="593296"/>
                  </a:cubicBezTo>
                  <a:cubicBezTo>
                    <a:pt x="1616748" y="561498"/>
                    <a:pt x="1538270" y="536173"/>
                    <a:pt x="1458559" y="516910"/>
                  </a:cubicBezTo>
                  <a:cubicBezTo>
                    <a:pt x="1378642" y="493177"/>
                    <a:pt x="1296976" y="476893"/>
                    <a:pt x="1214334" y="466055"/>
                  </a:cubicBezTo>
                  <a:cubicBezTo>
                    <a:pt x="1181215" y="460815"/>
                    <a:pt x="1147993" y="455575"/>
                    <a:pt x="1114720" y="450901"/>
                  </a:cubicBezTo>
                  <a:cubicBezTo>
                    <a:pt x="1113691" y="433949"/>
                    <a:pt x="1112406" y="416946"/>
                    <a:pt x="1110657" y="400045"/>
                  </a:cubicBezTo>
                  <a:cubicBezTo>
                    <a:pt x="1109423" y="373282"/>
                    <a:pt x="1109886" y="346365"/>
                    <a:pt x="1112766" y="319653"/>
                  </a:cubicBezTo>
                  <a:cubicBezTo>
                    <a:pt x="1114411" y="307119"/>
                    <a:pt x="1118731" y="294893"/>
                    <a:pt x="1118371" y="282153"/>
                  </a:cubicBezTo>
                  <a:cubicBezTo>
                    <a:pt x="1118423" y="265201"/>
                    <a:pt x="1111223" y="232890"/>
                    <a:pt x="1087978" y="243267"/>
                  </a:cubicBezTo>
                  <a:cubicBezTo>
                    <a:pt x="1075944" y="249893"/>
                    <a:pt x="1064836" y="258267"/>
                    <a:pt x="1052905" y="265201"/>
                  </a:cubicBezTo>
                  <a:cubicBezTo>
                    <a:pt x="1054705" y="249585"/>
                    <a:pt x="1057842" y="234020"/>
                    <a:pt x="1058253" y="218404"/>
                  </a:cubicBezTo>
                  <a:cubicBezTo>
                    <a:pt x="1094201" y="203661"/>
                    <a:pt x="1108549" y="154398"/>
                    <a:pt x="1104126" y="118491"/>
                  </a:cubicBezTo>
                  <a:cubicBezTo>
                    <a:pt x="1099601" y="83458"/>
                    <a:pt x="1079390" y="52534"/>
                    <a:pt x="1079133" y="16729"/>
                  </a:cubicBezTo>
                  <a:cubicBezTo>
                    <a:pt x="1078413" y="1473"/>
                    <a:pt x="1060670" y="-7414"/>
                    <a:pt x="1052494" y="8151"/>
                  </a:cubicBezTo>
                  <a:cubicBezTo>
                    <a:pt x="1012381" y="76215"/>
                    <a:pt x="957148" y="160049"/>
                    <a:pt x="1036140" y="223079"/>
                  </a:cubicBezTo>
                  <a:cubicBezTo>
                    <a:pt x="1037786" y="239157"/>
                    <a:pt x="1035060" y="256674"/>
                    <a:pt x="1037323" y="272907"/>
                  </a:cubicBezTo>
                  <a:cubicBezTo>
                    <a:pt x="1037066" y="273010"/>
                    <a:pt x="1036757" y="273164"/>
                    <a:pt x="1036500" y="273266"/>
                  </a:cubicBezTo>
                  <a:cubicBezTo>
                    <a:pt x="1024672" y="276811"/>
                    <a:pt x="1011969" y="276451"/>
                    <a:pt x="999987" y="279482"/>
                  </a:cubicBezTo>
                  <a:cubicBezTo>
                    <a:pt x="998701" y="279893"/>
                    <a:pt x="997878" y="280715"/>
                    <a:pt x="997313" y="281691"/>
                  </a:cubicBezTo>
                  <a:cubicBezTo>
                    <a:pt x="993713" y="281331"/>
                    <a:pt x="989187" y="285184"/>
                    <a:pt x="987850" y="288472"/>
                  </a:cubicBezTo>
                  <a:cubicBezTo>
                    <a:pt x="982039" y="298694"/>
                    <a:pt x="983993" y="310920"/>
                    <a:pt x="986050" y="321913"/>
                  </a:cubicBezTo>
                  <a:cubicBezTo>
                    <a:pt x="989496" y="340046"/>
                    <a:pt x="988519" y="358642"/>
                    <a:pt x="987850" y="376981"/>
                  </a:cubicBezTo>
                  <a:cubicBezTo>
                    <a:pt x="985485" y="396963"/>
                    <a:pt x="983993" y="417048"/>
                    <a:pt x="982965" y="437134"/>
                  </a:cubicBezTo>
                  <a:cubicBezTo>
                    <a:pt x="967228" y="436209"/>
                    <a:pt x="951543" y="435541"/>
                    <a:pt x="935755" y="435387"/>
                  </a:cubicBezTo>
                  <a:cubicBezTo>
                    <a:pt x="882014" y="434411"/>
                    <a:pt x="828427" y="438521"/>
                    <a:pt x="775047" y="444069"/>
                  </a:cubicBezTo>
                  <a:cubicBezTo>
                    <a:pt x="686850" y="452442"/>
                    <a:pt x="598704" y="464924"/>
                    <a:pt x="513902" y="491842"/>
                  </a:cubicBezTo>
                  <a:cubicBezTo>
                    <a:pt x="462218" y="508177"/>
                    <a:pt x="412385" y="530266"/>
                    <a:pt x="362810" y="551995"/>
                  </a:cubicBezTo>
                  <a:cubicBezTo>
                    <a:pt x="339154" y="563039"/>
                    <a:pt x="314366" y="571823"/>
                    <a:pt x="292098" y="585385"/>
                  </a:cubicBezTo>
                  <a:cubicBezTo>
                    <a:pt x="277493" y="594631"/>
                    <a:pt x="264688" y="606343"/>
                    <a:pt x="251265" y="617182"/>
                  </a:cubicBezTo>
                  <a:cubicBezTo>
                    <a:pt x="245506" y="623090"/>
                    <a:pt x="199581" y="654528"/>
                    <a:pt x="200301" y="667575"/>
                  </a:cubicBezTo>
                  <a:cubicBezTo>
                    <a:pt x="195313" y="676000"/>
                    <a:pt x="189708" y="684168"/>
                    <a:pt x="185285" y="692952"/>
                  </a:cubicBezTo>
                  <a:cubicBezTo>
                    <a:pt x="167234" y="732095"/>
                    <a:pt x="156023" y="777197"/>
                    <a:pt x="166051" y="819987"/>
                  </a:cubicBezTo>
                  <a:cubicBezTo>
                    <a:pt x="175411" y="853480"/>
                    <a:pt x="188268" y="890106"/>
                    <a:pt x="217684" y="911116"/>
                  </a:cubicBezTo>
                  <a:cubicBezTo>
                    <a:pt x="219278" y="912246"/>
                    <a:pt x="220872" y="913274"/>
                    <a:pt x="222466" y="914352"/>
                  </a:cubicBezTo>
                  <a:cubicBezTo>
                    <a:pt x="221901" y="914661"/>
                    <a:pt x="221438" y="915123"/>
                    <a:pt x="221284" y="915739"/>
                  </a:cubicBezTo>
                  <a:cubicBezTo>
                    <a:pt x="220718" y="916921"/>
                    <a:pt x="219689" y="918462"/>
                    <a:pt x="220152" y="919695"/>
                  </a:cubicBezTo>
                  <a:cubicBezTo>
                    <a:pt x="213055" y="960482"/>
                    <a:pt x="217787" y="1002450"/>
                    <a:pt x="214752" y="1043700"/>
                  </a:cubicBezTo>
                  <a:cubicBezTo>
                    <a:pt x="219124" y="1096302"/>
                    <a:pt x="220564" y="1149212"/>
                    <a:pt x="230335" y="1201146"/>
                  </a:cubicBezTo>
                  <a:cubicBezTo>
                    <a:pt x="230078" y="1201557"/>
                    <a:pt x="229820" y="1201916"/>
                    <a:pt x="229615" y="1202276"/>
                  </a:cubicBezTo>
                  <a:cubicBezTo>
                    <a:pt x="224009" y="1211728"/>
                    <a:pt x="218095" y="1221282"/>
                    <a:pt x="214650" y="1231710"/>
                  </a:cubicBezTo>
                  <a:cubicBezTo>
                    <a:pt x="211770" y="1247583"/>
                    <a:pt x="212952" y="1265357"/>
                    <a:pt x="220461" y="1279895"/>
                  </a:cubicBezTo>
                  <a:cubicBezTo>
                    <a:pt x="225346" y="1288525"/>
                    <a:pt x="233112" y="1295254"/>
                    <a:pt x="241083" y="1301881"/>
                  </a:cubicBezTo>
                  <a:cubicBezTo>
                    <a:pt x="236866" y="1322890"/>
                    <a:pt x="240877" y="1389876"/>
                    <a:pt x="240774" y="1397581"/>
                  </a:cubicBezTo>
                  <a:cubicBezTo>
                    <a:pt x="243191" y="1472118"/>
                    <a:pt x="253837" y="1548144"/>
                    <a:pt x="283716" y="1616978"/>
                  </a:cubicBezTo>
                  <a:cubicBezTo>
                    <a:pt x="279550" y="1619393"/>
                    <a:pt x="274973" y="1626738"/>
                    <a:pt x="273585" y="1629512"/>
                  </a:cubicBezTo>
                  <a:cubicBezTo>
                    <a:pt x="260059" y="1653964"/>
                    <a:pt x="255328" y="1682936"/>
                    <a:pt x="261499" y="1710265"/>
                  </a:cubicBezTo>
                  <a:cubicBezTo>
                    <a:pt x="264328" y="1731480"/>
                    <a:pt x="276670" y="1743603"/>
                    <a:pt x="292407" y="1752439"/>
                  </a:cubicBezTo>
                  <a:cubicBezTo>
                    <a:pt x="291224" y="1752695"/>
                    <a:pt x="290093" y="1753466"/>
                    <a:pt x="289218" y="1755058"/>
                  </a:cubicBezTo>
                  <a:cubicBezTo>
                    <a:pt x="288653" y="1763637"/>
                    <a:pt x="288447" y="1772267"/>
                    <a:pt x="288447" y="1780948"/>
                  </a:cubicBezTo>
                  <a:cubicBezTo>
                    <a:pt x="259751" y="1777455"/>
                    <a:pt x="199376" y="1796873"/>
                    <a:pt x="181068" y="1801188"/>
                  </a:cubicBezTo>
                  <a:cubicBezTo>
                    <a:pt x="87060" y="1821479"/>
                    <a:pt x="31005" y="1910039"/>
                    <a:pt x="11668" y="1998753"/>
                  </a:cubicBezTo>
                  <a:cubicBezTo>
                    <a:pt x="-8902" y="2075755"/>
                    <a:pt x="-4891" y="2152809"/>
                    <a:pt x="44941" y="2217945"/>
                  </a:cubicBezTo>
                  <a:cubicBezTo>
                    <a:pt x="64843" y="2245119"/>
                    <a:pt x="90505" y="2267259"/>
                    <a:pt x="116116" y="2288886"/>
                  </a:cubicBezTo>
                  <a:cubicBezTo>
                    <a:pt x="165640" y="2333320"/>
                    <a:pt x="222312" y="2368662"/>
                    <a:pt x="282224" y="2397428"/>
                  </a:cubicBezTo>
                  <a:cubicBezTo>
                    <a:pt x="384512" y="2444123"/>
                    <a:pt x="492097" y="2479105"/>
                    <a:pt x="601996" y="2502632"/>
                  </a:cubicBezTo>
                  <a:cubicBezTo>
                    <a:pt x="689164" y="2523231"/>
                    <a:pt x="776641" y="2542238"/>
                    <a:pt x="865969" y="2550765"/>
                  </a:cubicBezTo>
                  <a:cubicBezTo>
                    <a:pt x="937709" y="2558419"/>
                    <a:pt x="1009347" y="2568231"/>
                    <a:pt x="1081653" y="2568436"/>
                  </a:cubicBezTo>
                  <a:cubicBezTo>
                    <a:pt x="1231716" y="2565405"/>
                    <a:pt x="1381008" y="2544550"/>
                    <a:pt x="1529271" y="2521074"/>
                  </a:cubicBezTo>
                  <a:cubicBezTo>
                    <a:pt x="1616130" y="2508026"/>
                    <a:pt x="1701396" y="2484499"/>
                    <a:pt x="1783987" y="2454910"/>
                  </a:cubicBezTo>
                  <a:cubicBezTo>
                    <a:pt x="1846419" y="2432616"/>
                    <a:pt x="1903040" y="2397018"/>
                    <a:pt x="1955444" y="2356898"/>
                  </a:cubicBezTo>
                  <a:cubicBezTo>
                    <a:pt x="2012785" y="2306197"/>
                    <a:pt x="2070897" y="2227654"/>
                    <a:pt x="2082005" y="2150652"/>
                  </a:cubicBezTo>
                  <a:cubicBezTo>
                    <a:pt x="2084988" y="2113974"/>
                    <a:pt x="2086479" y="2075190"/>
                    <a:pt x="2073880" y="2040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6" name="Google Shape;2776;p29"/>
            <p:cNvSpPr/>
            <p:nvPr/>
          </p:nvSpPr>
          <p:spPr>
            <a:xfrm>
              <a:off x="8204172" y="7358253"/>
              <a:ext cx="2082781" cy="2563316"/>
            </a:xfrm>
            <a:custGeom>
              <a:rect b="b" l="l" r="r" t="t"/>
              <a:pathLst>
                <a:path extrusionOk="0" h="2563316" w="2082781">
                  <a:moveTo>
                    <a:pt x="1932970" y="862932"/>
                  </a:moveTo>
                  <a:cubicBezTo>
                    <a:pt x="1918725" y="860415"/>
                    <a:pt x="1922531" y="845518"/>
                    <a:pt x="1924485" y="835347"/>
                  </a:cubicBezTo>
                  <a:cubicBezTo>
                    <a:pt x="1927828" y="817111"/>
                    <a:pt x="1927982" y="798823"/>
                    <a:pt x="1919137" y="782539"/>
                  </a:cubicBezTo>
                  <a:cubicBezTo>
                    <a:pt x="1890852" y="736564"/>
                    <a:pt x="1849865" y="699013"/>
                    <a:pt x="1803992" y="671017"/>
                  </a:cubicBezTo>
                  <a:cubicBezTo>
                    <a:pt x="1769073" y="651086"/>
                    <a:pt x="1731069" y="637268"/>
                    <a:pt x="1694350" y="621086"/>
                  </a:cubicBezTo>
                  <a:cubicBezTo>
                    <a:pt x="1630581" y="592936"/>
                    <a:pt x="1564087" y="571926"/>
                    <a:pt x="1497335" y="552046"/>
                  </a:cubicBezTo>
                  <a:cubicBezTo>
                    <a:pt x="1443491" y="539255"/>
                    <a:pt x="1388001" y="522201"/>
                    <a:pt x="1334363" y="510797"/>
                  </a:cubicBezTo>
                  <a:cubicBezTo>
                    <a:pt x="1254755" y="497184"/>
                    <a:pt x="1174066" y="483314"/>
                    <a:pt x="1093481" y="473092"/>
                  </a:cubicBezTo>
                  <a:cubicBezTo>
                    <a:pt x="1093378" y="471294"/>
                    <a:pt x="1093275" y="469445"/>
                    <a:pt x="1093121" y="467647"/>
                  </a:cubicBezTo>
                  <a:cubicBezTo>
                    <a:pt x="1092658" y="461020"/>
                    <a:pt x="1092144" y="454394"/>
                    <a:pt x="1091681" y="447767"/>
                  </a:cubicBezTo>
                  <a:cubicBezTo>
                    <a:pt x="1132668" y="453109"/>
                    <a:pt x="1173552" y="459633"/>
                    <a:pt x="1214334" y="466055"/>
                  </a:cubicBezTo>
                  <a:cubicBezTo>
                    <a:pt x="1296976" y="476893"/>
                    <a:pt x="1378642" y="493177"/>
                    <a:pt x="1458559" y="516910"/>
                  </a:cubicBezTo>
                  <a:cubicBezTo>
                    <a:pt x="1538270" y="536173"/>
                    <a:pt x="1616748" y="561498"/>
                    <a:pt x="1692345" y="593296"/>
                  </a:cubicBezTo>
                  <a:cubicBezTo>
                    <a:pt x="1724744" y="607268"/>
                    <a:pt x="1757502" y="620419"/>
                    <a:pt x="1789490" y="635316"/>
                  </a:cubicBezTo>
                  <a:cubicBezTo>
                    <a:pt x="1837780" y="658534"/>
                    <a:pt x="1881132" y="692643"/>
                    <a:pt x="1914714" y="734406"/>
                  </a:cubicBezTo>
                  <a:cubicBezTo>
                    <a:pt x="1940016" y="761221"/>
                    <a:pt x="1958015" y="796460"/>
                    <a:pt x="1949838" y="834062"/>
                  </a:cubicBezTo>
                  <a:cubicBezTo>
                    <a:pt x="1947987" y="844644"/>
                    <a:pt x="1948707" y="863035"/>
                    <a:pt x="1934616" y="863035"/>
                  </a:cubicBezTo>
                  <a:cubicBezTo>
                    <a:pt x="1934050" y="862983"/>
                    <a:pt x="1933485" y="862983"/>
                    <a:pt x="1932970" y="862932"/>
                  </a:cubicBezTo>
                  <a:close/>
                  <a:moveTo>
                    <a:pt x="203027" y="671633"/>
                  </a:moveTo>
                  <a:cubicBezTo>
                    <a:pt x="187033" y="663055"/>
                    <a:pt x="244786" y="623860"/>
                    <a:pt x="251265" y="617182"/>
                  </a:cubicBezTo>
                  <a:cubicBezTo>
                    <a:pt x="264688" y="606343"/>
                    <a:pt x="277493" y="594631"/>
                    <a:pt x="292098" y="585385"/>
                  </a:cubicBezTo>
                  <a:cubicBezTo>
                    <a:pt x="314366" y="571823"/>
                    <a:pt x="339154" y="563039"/>
                    <a:pt x="362810" y="551995"/>
                  </a:cubicBezTo>
                  <a:cubicBezTo>
                    <a:pt x="412385" y="530266"/>
                    <a:pt x="462218" y="508177"/>
                    <a:pt x="513902" y="491842"/>
                  </a:cubicBezTo>
                  <a:cubicBezTo>
                    <a:pt x="598704" y="464924"/>
                    <a:pt x="686850" y="452442"/>
                    <a:pt x="775047" y="444069"/>
                  </a:cubicBezTo>
                  <a:cubicBezTo>
                    <a:pt x="828427" y="438521"/>
                    <a:pt x="882014" y="434411"/>
                    <a:pt x="935755" y="435387"/>
                  </a:cubicBezTo>
                  <a:cubicBezTo>
                    <a:pt x="958228" y="435644"/>
                    <a:pt x="980650" y="436671"/>
                    <a:pt x="1003073" y="438367"/>
                  </a:cubicBezTo>
                  <a:cubicBezTo>
                    <a:pt x="1003021" y="438778"/>
                    <a:pt x="1002970" y="439240"/>
                    <a:pt x="1002918" y="439651"/>
                  </a:cubicBezTo>
                  <a:cubicBezTo>
                    <a:pt x="1002558" y="443144"/>
                    <a:pt x="1002301" y="446586"/>
                    <a:pt x="1002044" y="450079"/>
                  </a:cubicBezTo>
                  <a:cubicBezTo>
                    <a:pt x="1001838" y="453469"/>
                    <a:pt x="1001684" y="456859"/>
                    <a:pt x="1001633" y="460250"/>
                  </a:cubicBezTo>
                  <a:cubicBezTo>
                    <a:pt x="1001633" y="461226"/>
                    <a:pt x="1001581" y="462202"/>
                    <a:pt x="1001530" y="463126"/>
                  </a:cubicBezTo>
                  <a:cubicBezTo>
                    <a:pt x="998804" y="462921"/>
                    <a:pt x="996130" y="462664"/>
                    <a:pt x="993404" y="462459"/>
                  </a:cubicBezTo>
                  <a:cubicBezTo>
                    <a:pt x="926910" y="457887"/>
                    <a:pt x="859541" y="460044"/>
                    <a:pt x="793612" y="467185"/>
                  </a:cubicBezTo>
                  <a:cubicBezTo>
                    <a:pt x="718940" y="473452"/>
                    <a:pt x="643806" y="483777"/>
                    <a:pt x="571037" y="501037"/>
                  </a:cubicBezTo>
                  <a:cubicBezTo>
                    <a:pt x="511845" y="515009"/>
                    <a:pt x="455738" y="538536"/>
                    <a:pt x="399580" y="561447"/>
                  </a:cubicBezTo>
                  <a:cubicBezTo>
                    <a:pt x="365021" y="577936"/>
                    <a:pt x="327531" y="588724"/>
                    <a:pt x="295081" y="609271"/>
                  </a:cubicBezTo>
                  <a:cubicBezTo>
                    <a:pt x="271373" y="626275"/>
                    <a:pt x="248334" y="644151"/>
                    <a:pt x="224266" y="660692"/>
                  </a:cubicBezTo>
                  <a:cubicBezTo>
                    <a:pt x="217478" y="664493"/>
                    <a:pt x="211512" y="671531"/>
                    <a:pt x="203490" y="671531"/>
                  </a:cubicBezTo>
                  <a:cubicBezTo>
                    <a:pt x="203284" y="671633"/>
                    <a:pt x="203181" y="671633"/>
                    <a:pt x="203027" y="671633"/>
                  </a:cubicBezTo>
                  <a:close/>
                  <a:moveTo>
                    <a:pt x="1157764" y="1315391"/>
                  </a:moveTo>
                  <a:cubicBezTo>
                    <a:pt x="1103715" y="1309021"/>
                    <a:pt x="1054242" y="1276864"/>
                    <a:pt x="1025289" y="1230991"/>
                  </a:cubicBezTo>
                  <a:cubicBezTo>
                    <a:pt x="1000964" y="1195136"/>
                    <a:pt x="988159" y="1152962"/>
                    <a:pt x="975251" y="1112277"/>
                  </a:cubicBezTo>
                  <a:cubicBezTo>
                    <a:pt x="959771" y="1071542"/>
                    <a:pt x="947532" y="1018837"/>
                    <a:pt x="900733" y="1004145"/>
                  </a:cubicBezTo>
                  <a:cubicBezTo>
                    <a:pt x="877951" y="997211"/>
                    <a:pt x="853627" y="1003889"/>
                    <a:pt x="831307" y="1009899"/>
                  </a:cubicBezTo>
                  <a:cubicBezTo>
                    <a:pt x="786155" y="1024025"/>
                    <a:pt x="768927" y="1072569"/>
                    <a:pt x="753756" y="1112791"/>
                  </a:cubicBezTo>
                  <a:cubicBezTo>
                    <a:pt x="744036" y="1138219"/>
                    <a:pt x="731951" y="1162876"/>
                    <a:pt x="716317" y="1185221"/>
                  </a:cubicBezTo>
                  <a:cubicBezTo>
                    <a:pt x="706083" y="1199502"/>
                    <a:pt x="691529" y="1209981"/>
                    <a:pt x="676976" y="1219485"/>
                  </a:cubicBezTo>
                  <a:cubicBezTo>
                    <a:pt x="653371" y="1235204"/>
                    <a:pt x="627863" y="1249330"/>
                    <a:pt x="599939" y="1255392"/>
                  </a:cubicBezTo>
                  <a:cubicBezTo>
                    <a:pt x="536889" y="1268080"/>
                    <a:pt x="480783" y="1217173"/>
                    <a:pt x="454195" y="1164417"/>
                  </a:cubicBezTo>
                  <a:cubicBezTo>
                    <a:pt x="435064" y="1128459"/>
                    <a:pt x="424162" y="1089058"/>
                    <a:pt x="414185" y="1049761"/>
                  </a:cubicBezTo>
                  <a:cubicBezTo>
                    <a:pt x="402563" y="1007073"/>
                    <a:pt x="388986" y="948204"/>
                    <a:pt x="338382" y="938547"/>
                  </a:cubicBezTo>
                  <a:cubicBezTo>
                    <a:pt x="296778" y="932486"/>
                    <a:pt x="253271" y="937109"/>
                    <a:pt x="217684" y="911116"/>
                  </a:cubicBezTo>
                  <a:cubicBezTo>
                    <a:pt x="188268" y="890106"/>
                    <a:pt x="175411" y="853480"/>
                    <a:pt x="166051" y="819987"/>
                  </a:cubicBezTo>
                  <a:cubicBezTo>
                    <a:pt x="156023" y="777197"/>
                    <a:pt x="167234" y="732095"/>
                    <a:pt x="185285" y="692952"/>
                  </a:cubicBezTo>
                  <a:cubicBezTo>
                    <a:pt x="191148" y="681291"/>
                    <a:pt x="199067" y="670760"/>
                    <a:pt x="204981" y="659151"/>
                  </a:cubicBezTo>
                  <a:cubicBezTo>
                    <a:pt x="206678" y="654579"/>
                    <a:pt x="214084" y="656634"/>
                    <a:pt x="213210" y="661411"/>
                  </a:cubicBezTo>
                  <a:cubicBezTo>
                    <a:pt x="191096" y="712266"/>
                    <a:pt x="174022" y="771495"/>
                    <a:pt x="191919" y="825998"/>
                  </a:cubicBezTo>
                  <a:cubicBezTo>
                    <a:pt x="206576" y="868274"/>
                    <a:pt x="224009" y="898633"/>
                    <a:pt x="271322" y="906955"/>
                  </a:cubicBezTo>
                  <a:cubicBezTo>
                    <a:pt x="347228" y="916047"/>
                    <a:pt x="384203" y="905209"/>
                    <a:pt x="420511" y="986372"/>
                  </a:cubicBezTo>
                  <a:cubicBezTo>
                    <a:pt x="450030" y="1065172"/>
                    <a:pt x="455069" y="1164982"/>
                    <a:pt x="530872" y="1216248"/>
                  </a:cubicBezTo>
                  <a:cubicBezTo>
                    <a:pt x="560391" y="1238645"/>
                    <a:pt x="599424" y="1235358"/>
                    <a:pt x="630177" y="1218252"/>
                  </a:cubicBezTo>
                  <a:cubicBezTo>
                    <a:pt x="652034" y="1206848"/>
                    <a:pt x="673890" y="1193954"/>
                    <a:pt x="691478" y="1176540"/>
                  </a:cubicBezTo>
                  <a:cubicBezTo>
                    <a:pt x="724700" y="1136472"/>
                    <a:pt x="733648" y="1083305"/>
                    <a:pt x="759670" y="1039179"/>
                  </a:cubicBezTo>
                  <a:cubicBezTo>
                    <a:pt x="786875" y="990173"/>
                    <a:pt x="849409" y="969677"/>
                    <a:pt x="902688" y="978872"/>
                  </a:cubicBezTo>
                  <a:cubicBezTo>
                    <a:pt x="948869" y="989608"/>
                    <a:pt x="974222" y="1033169"/>
                    <a:pt x="988159" y="1075086"/>
                  </a:cubicBezTo>
                  <a:cubicBezTo>
                    <a:pt x="1010992" y="1135188"/>
                    <a:pt x="1023540" y="1202225"/>
                    <a:pt x="1071419" y="1248405"/>
                  </a:cubicBezTo>
                  <a:cubicBezTo>
                    <a:pt x="1137656" y="1312771"/>
                    <a:pt x="1237630" y="1298593"/>
                    <a:pt x="1308496" y="1249587"/>
                  </a:cubicBezTo>
                  <a:cubicBezTo>
                    <a:pt x="1341769" y="1226728"/>
                    <a:pt x="1369025" y="1192875"/>
                    <a:pt x="1395973" y="1164006"/>
                  </a:cubicBezTo>
                  <a:cubicBezTo>
                    <a:pt x="1426880" y="1126815"/>
                    <a:pt x="1457788" y="1087107"/>
                    <a:pt x="1502837" y="1066405"/>
                  </a:cubicBezTo>
                  <a:cubicBezTo>
                    <a:pt x="1535133" y="1054744"/>
                    <a:pt x="1572572" y="1062244"/>
                    <a:pt x="1600497" y="1081353"/>
                  </a:cubicBezTo>
                  <a:cubicBezTo>
                    <a:pt x="1614999" y="1091678"/>
                    <a:pt x="1624616" y="1106729"/>
                    <a:pt x="1637627" y="1118596"/>
                  </a:cubicBezTo>
                  <a:cubicBezTo>
                    <a:pt x="1650792" y="1130770"/>
                    <a:pt x="1668226" y="1136318"/>
                    <a:pt x="1685505" y="1139760"/>
                  </a:cubicBezTo>
                  <a:cubicBezTo>
                    <a:pt x="1827906" y="1163235"/>
                    <a:pt x="1816695" y="1027929"/>
                    <a:pt x="1872750" y="941681"/>
                  </a:cubicBezTo>
                  <a:cubicBezTo>
                    <a:pt x="1893989" y="913684"/>
                    <a:pt x="1915897" y="885380"/>
                    <a:pt x="1923251" y="850141"/>
                  </a:cubicBezTo>
                  <a:cubicBezTo>
                    <a:pt x="1925462" y="839867"/>
                    <a:pt x="1940993" y="837864"/>
                    <a:pt x="1945879" y="847213"/>
                  </a:cubicBezTo>
                  <a:cubicBezTo>
                    <a:pt x="1950044" y="855021"/>
                    <a:pt x="1944799" y="863805"/>
                    <a:pt x="1942844" y="871613"/>
                  </a:cubicBezTo>
                  <a:cubicBezTo>
                    <a:pt x="1935593" y="893599"/>
                    <a:pt x="1925154" y="914661"/>
                    <a:pt x="1910497" y="932640"/>
                  </a:cubicBezTo>
                  <a:cubicBezTo>
                    <a:pt x="1899183" y="946715"/>
                    <a:pt x="1889155" y="960379"/>
                    <a:pt x="1881389" y="976406"/>
                  </a:cubicBezTo>
                  <a:cubicBezTo>
                    <a:pt x="1851819" y="1035737"/>
                    <a:pt x="1843539" y="1115565"/>
                    <a:pt x="1781365" y="1151677"/>
                  </a:cubicBezTo>
                  <a:cubicBezTo>
                    <a:pt x="1740429" y="1172174"/>
                    <a:pt x="1690391" y="1171352"/>
                    <a:pt x="1648272" y="1154554"/>
                  </a:cubicBezTo>
                  <a:cubicBezTo>
                    <a:pt x="1623947" y="1145153"/>
                    <a:pt x="1609034" y="1123322"/>
                    <a:pt x="1591240" y="1105599"/>
                  </a:cubicBezTo>
                  <a:cubicBezTo>
                    <a:pt x="1571698" y="1089418"/>
                    <a:pt x="1544442" y="1082329"/>
                    <a:pt x="1519448" y="1087312"/>
                  </a:cubicBezTo>
                  <a:cubicBezTo>
                    <a:pt x="1472701" y="1103750"/>
                    <a:pt x="1444931" y="1146027"/>
                    <a:pt x="1413766" y="1181369"/>
                  </a:cubicBezTo>
                  <a:cubicBezTo>
                    <a:pt x="1389339" y="1207978"/>
                    <a:pt x="1365785" y="1235769"/>
                    <a:pt x="1337809" y="1258833"/>
                  </a:cubicBezTo>
                  <a:cubicBezTo>
                    <a:pt x="1287205" y="1297617"/>
                    <a:pt x="1222150" y="1323147"/>
                    <a:pt x="1157764" y="1315391"/>
                  </a:cubicBezTo>
                  <a:close/>
                  <a:moveTo>
                    <a:pt x="679547" y="943273"/>
                  </a:moveTo>
                  <a:cubicBezTo>
                    <a:pt x="638149" y="933051"/>
                    <a:pt x="595516" y="928633"/>
                    <a:pt x="554220" y="918051"/>
                  </a:cubicBezTo>
                  <a:cubicBezTo>
                    <a:pt x="502382" y="902075"/>
                    <a:pt x="451110" y="883890"/>
                    <a:pt x="402563" y="859593"/>
                  </a:cubicBezTo>
                  <a:cubicBezTo>
                    <a:pt x="347742" y="833754"/>
                    <a:pt x="251677" y="770724"/>
                    <a:pt x="241957" y="707335"/>
                  </a:cubicBezTo>
                  <a:cubicBezTo>
                    <a:pt x="242317" y="702249"/>
                    <a:pt x="250597" y="702249"/>
                    <a:pt x="250957" y="707335"/>
                  </a:cubicBezTo>
                  <a:cubicBezTo>
                    <a:pt x="254402" y="718482"/>
                    <a:pt x="262836" y="726958"/>
                    <a:pt x="269985" y="735845"/>
                  </a:cubicBezTo>
                  <a:cubicBezTo>
                    <a:pt x="330154" y="802881"/>
                    <a:pt x="413002" y="842949"/>
                    <a:pt x="496314" y="873360"/>
                  </a:cubicBezTo>
                  <a:cubicBezTo>
                    <a:pt x="523827" y="882093"/>
                    <a:pt x="550877" y="892880"/>
                    <a:pt x="579162" y="898839"/>
                  </a:cubicBezTo>
                  <a:cubicBezTo>
                    <a:pt x="613258" y="905568"/>
                    <a:pt x="647765" y="910397"/>
                    <a:pt x="681604" y="918410"/>
                  </a:cubicBezTo>
                  <a:cubicBezTo>
                    <a:pt x="698369" y="920311"/>
                    <a:pt x="696775" y="944917"/>
                    <a:pt x="679547" y="943273"/>
                  </a:cubicBezTo>
                  <a:close/>
                  <a:moveTo>
                    <a:pt x="1236910" y="1008666"/>
                  </a:moveTo>
                  <a:cubicBezTo>
                    <a:pt x="1173295" y="1006303"/>
                    <a:pt x="1105875" y="1003734"/>
                    <a:pt x="1048277" y="974043"/>
                  </a:cubicBezTo>
                  <a:cubicBezTo>
                    <a:pt x="1047814" y="975584"/>
                    <a:pt x="1045242" y="975430"/>
                    <a:pt x="1045242" y="973581"/>
                  </a:cubicBezTo>
                  <a:cubicBezTo>
                    <a:pt x="1049357" y="962177"/>
                    <a:pt x="1092195" y="978153"/>
                    <a:pt x="1103560" y="977639"/>
                  </a:cubicBezTo>
                  <a:cubicBezTo>
                    <a:pt x="1156273" y="984214"/>
                    <a:pt x="1208831" y="986937"/>
                    <a:pt x="1261800" y="985293"/>
                  </a:cubicBezTo>
                  <a:cubicBezTo>
                    <a:pt x="1379619" y="979129"/>
                    <a:pt x="1496152" y="961612"/>
                    <a:pt x="1609394" y="928633"/>
                  </a:cubicBezTo>
                  <a:cubicBezTo>
                    <a:pt x="1648375" y="918513"/>
                    <a:pt x="1685557" y="903257"/>
                    <a:pt x="1721195" y="884661"/>
                  </a:cubicBezTo>
                  <a:cubicBezTo>
                    <a:pt x="1752463" y="872589"/>
                    <a:pt x="1781210" y="856048"/>
                    <a:pt x="1808312" y="836888"/>
                  </a:cubicBezTo>
                  <a:cubicBezTo>
                    <a:pt x="1819163" y="831134"/>
                    <a:pt x="1832637" y="812590"/>
                    <a:pt x="1844414" y="825895"/>
                  </a:cubicBezTo>
                  <a:cubicBezTo>
                    <a:pt x="1854493" y="840997"/>
                    <a:pt x="1832534" y="849165"/>
                    <a:pt x="1823072" y="856768"/>
                  </a:cubicBezTo>
                  <a:cubicBezTo>
                    <a:pt x="1795095" y="876391"/>
                    <a:pt x="1765834" y="893959"/>
                    <a:pt x="1733795" y="906082"/>
                  </a:cubicBezTo>
                  <a:cubicBezTo>
                    <a:pt x="1673831" y="938496"/>
                    <a:pt x="1607799" y="955602"/>
                    <a:pt x="1541973" y="971886"/>
                  </a:cubicBezTo>
                  <a:cubicBezTo>
                    <a:pt x="1441948" y="993512"/>
                    <a:pt x="1339403" y="1008049"/>
                    <a:pt x="1236910" y="1008666"/>
                  </a:cubicBezTo>
                  <a:close/>
                  <a:moveTo>
                    <a:pt x="994330" y="293814"/>
                  </a:moveTo>
                  <a:cubicBezTo>
                    <a:pt x="994330" y="292992"/>
                    <a:pt x="995050" y="292273"/>
                    <a:pt x="995873" y="292273"/>
                  </a:cubicBezTo>
                  <a:cubicBezTo>
                    <a:pt x="996696" y="292273"/>
                    <a:pt x="997416" y="292992"/>
                    <a:pt x="997416" y="293814"/>
                  </a:cubicBezTo>
                  <a:cubicBezTo>
                    <a:pt x="997416" y="294636"/>
                    <a:pt x="996696" y="295355"/>
                    <a:pt x="995873" y="295355"/>
                  </a:cubicBezTo>
                  <a:cubicBezTo>
                    <a:pt x="995050" y="295355"/>
                    <a:pt x="994330" y="294687"/>
                    <a:pt x="994330" y="293814"/>
                  </a:cubicBezTo>
                  <a:close/>
                  <a:moveTo>
                    <a:pt x="976742" y="675692"/>
                  </a:moveTo>
                  <a:cubicBezTo>
                    <a:pt x="984147" y="576395"/>
                    <a:pt x="976279" y="475866"/>
                    <a:pt x="987850" y="376981"/>
                  </a:cubicBezTo>
                  <a:cubicBezTo>
                    <a:pt x="988519" y="358642"/>
                    <a:pt x="989496" y="340046"/>
                    <a:pt x="986050" y="321913"/>
                  </a:cubicBezTo>
                  <a:cubicBezTo>
                    <a:pt x="983993" y="310920"/>
                    <a:pt x="982039" y="298694"/>
                    <a:pt x="987850" y="288472"/>
                  </a:cubicBezTo>
                  <a:cubicBezTo>
                    <a:pt x="989753" y="283900"/>
                    <a:pt x="997776" y="278044"/>
                    <a:pt x="1000861" y="284311"/>
                  </a:cubicBezTo>
                  <a:cubicBezTo>
                    <a:pt x="1001787" y="288523"/>
                    <a:pt x="997981" y="292324"/>
                    <a:pt x="997621" y="296537"/>
                  </a:cubicBezTo>
                  <a:cubicBezTo>
                    <a:pt x="995976" y="306708"/>
                    <a:pt x="1000090" y="316725"/>
                    <a:pt x="1002044" y="326588"/>
                  </a:cubicBezTo>
                  <a:cubicBezTo>
                    <a:pt x="1005130" y="342101"/>
                    <a:pt x="1005284" y="358025"/>
                    <a:pt x="1005644" y="373744"/>
                  </a:cubicBezTo>
                  <a:cubicBezTo>
                    <a:pt x="1003227" y="399788"/>
                    <a:pt x="1002147" y="425576"/>
                    <a:pt x="1001993" y="451414"/>
                  </a:cubicBezTo>
                  <a:cubicBezTo>
                    <a:pt x="1001838" y="454342"/>
                    <a:pt x="1001735" y="457270"/>
                    <a:pt x="1001633" y="460198"/>
                  </a:cubicBezTo>
                  <a:cubicBezTo>
                    <a:pt x="1001581" y="462767"/>
                    <a:pt x="1001375" y="465438"/>
                    <a:pt x="1001735" y="468007"/>
                  </a:cubicBezTo>
                  <a:cubicBezTo>
                    <a:pt x="1001838" y="468572"/>
                    <a:pt x="1001890" y="469085"/>
                    <a:pt x="1002044" y="469599"/>
                  </a:cubicBezTo>
                  <a:cubicBezTo>
                    <a:pt x="1002095" y="475661"/>
                    <a:pt x="1002198" y="481671"/>
                    <a:pt x="1002353" y="487784"/>
                  </a:cubicBezTo>
                  <a:cubicBezTo>
                    <a:pt x="1003484" y="550351"/>
                    <a:pt x="1004924" y="613073"/>
                    <a:pt x="1001427" y="675589"/>
                  </a:cubicBezTo>
                  <a:cubicBezTo>
                    <a:pt x="1001324" y="683602"/>
                    <a:pt x="995153" y="687661"/>
                    <a:pt x="989033" y="687661"/>
                  </a:cubicBezTo>
                  <a:cubicBezTo>
                    <a:pt x="982862" y="687763"/>
                    <a:pt x="976845" y="683757"/>
                    <a:pt x="976742" y="675692"/>
                  </a:cubicBezTo>
                  <a:close/>
                  <a:moveTo>
                    <a:pt x="1105103" y="688637"/>
                  </a:moveTo>
                  <a:cubicBezTo>
                    <a:pt x="1096772" y="687815"/>
                    <a:pt x="1093378" y="678620"/>
                    <a:pt x="1094715" y="671736"/>
                  </a:cubicBezTo>
                  <a:cubicBezTo>
                    <a:pt x="1095229" y="663671"/>
                    <a:pt x="1095126" y="655606"/>
                    <a:pt x="1095126" y="647490"/>
                  </a:cubicBezTo>
                  <a:cubicBezTo>
                    <a:pt x="1095538" y="604391"/>
                    <a:pt x="1094304" y="561395"/>
                    <a:pt x="1092864" y="518348"/>
                  </a:cubicBezTo>
                  <a:cubicBezTo>
                    <a:pt x="1093069" y="509153"/>
                    <a:pt x="1092915" y="499958"/>
                    <a:pt x="1092607" y="490763"/>
                  </a:cubicBezTo>
                  <a:cubicBezTo>
                    <a:pt x="1092658" y="490712"/>
                    <a:pt x="1092658" y="490660"/>
                    <a:pt x="1092709" y="490558"/>
                  </a:cubicBezTo>
                  <a:cubicBezTo>
                    <a:pt x="1094509" y="486705"/>
                    <a:pt x="1093944" y="482184"/>
                    <a:pt x="1093789" y="478023"/>
                  </a:cubicBezTo>
                  <a:cubicBezTo>
                    <a:pt x="1093635" y="474530"/>
                    <a:pt x="1093378" y="471037"/>
                    <a:pt x="1093172" y="467544"/>
                  </a:cubicBezTo>
                  <a:cubicBezTo>
                    <a:pt x="1092658" y="460198"/>
                    <a:pt x="1092092" y="452853"/>
                    <a:pt x="1091578" y="445507"/>
                  </a:cubicBezTo>
                  <a:cubicBezTo>
                    <a:pt x="1091578" y="443349"/>
                    <a:pt x="1090807" y="441295"/>
                    <a:pt x="1089572" y="439651"/>
                  </a:cubicBezTo>
                  <a:cubicBezTo>
                    <a:pt x="1087978" y="416175"/>
                    <a:pt x="1086538" y="392699"/>
                    <a:pt x="1087361" y="369172"/>
                  </a:cubicBezTo>
                  <a:cubicBezTo>
                    <a:pt x="1088338" y="350936"/>
                    <a:pt x="1089058" y="332546"/>
                    <a:pt x="1092709" y="314619"/>
                  </a:cubicBezTo>
                  <a:cubicBezTo>
                    <a:pt x="1097029" y="296691"/>
                    <a:pt x="1104332" y="277119"/>
                    <a:pt x="1095641" y="259345"/>
                  </a:cubicBezTo>
                  <a:cubicBezTo>
                    <a:pt x="1065350" y="282461"/>
                    <a:pt x="1039328" y="297718"/>
                    <a:pt x="999987" y="288318"/>
                  </a:cubicBezTo>
                  <a:cubicBezTo>
                    <a:pt x="995616" y="286931"/>
                    <a:pt x="995616" y="280869"/>
                    <a:pt x="999987" y="279482"/>
                  </a:cubicBezTo>
                  <a:cubicBezTo>
                    <a:pt x="1011969" y="276451"/>
                    <a:pt x="1024672" y="276811"/>
                    <a:pt x="1036500" y="273266"/>
                  </a:cubicBezTo>
                  <a:cubicBezTo>
                    <a:pt x="1055271" y="266126"/>
                    <a:pt x="1070647" y="252822"/>
                    <a:pt x="1087978" y="243267"/>
                  </a:cubicBezTo>
                  <a:cubicBezTo>
                    <a:pt x="1111223" y="232890"/>
                    <a:pt x="1118423" y="265201"/>
                    <a:pt x="1118371" y="282153"/>
                  </a:cubicBezTo>
                  <a:cubicBezTo>
                    <a:pt x="1118731" y="294893"/>
                    <a:pt x="1114411" y="307119"/>
                    <a:pt x="1112766" y="319653"/>
                  </a:cubicBezTo>
                  <a:cubicBezTo>
                    <a:pt x="1109886" y="346365"/>
                    <a:pt x="1109423" y="373282"/>
                    <a:pt x="1110657" y="400045"/>
                  </a:cubicBezTo>
                  <a:cubicBezTo>
                    <a:pt x="1117137" y="461894"/>
                    <a:pt x="1117446" y="523999"/>
                    <a:pt x="1119657" y="586053"/>
                  </a:cubicBezTo>
                  <a:cubicBezTo>
                    <a:pt x="1120068" y="610864"/>
                    <a:pt x="1119914" y="635727"/>
                    <a:pt x="1119965" y="660538"/>
                  </a:cubicBezTo>
                  <a:cubicBezTo>
                    <a:pt x="1120068" y="671120"/>
                    <a:pt x="1120840" y="688688"/>
                    <a:pt x="1106903" y="688688"/>
                  </a:cubicBezTo>
                  <a:cubicBezTo>
                    <a:pt x="1106235" y="688688"/>
                    <a:pt x="1105669" y="688688"/>
                    <a:pt x="1105103" y="688637"/>
                  </a:cubicBezTo>
                  <a:close/>
                  <a:moveTo>
                    <a:pt x="1037066" y="714886"/>
                  </a:moveTo>
                  <a:cubicBezTo>
                    <a:pt x="995359" y="707695"/>
                    <a:pt x="1005232" y="676976"/>
                    <a:pt x="954783" y="691821"/>
                  </a:cubicBezTo>
                  <a:cubicBezTo>
                    <a:pt x="952674" y="692284"/>
                    <a:pt x="948200" y="689459"/>
                    <a:pt x="951594" y="687917"/>
                  </a:cubicBezTo>
                  <a:cubicBezTo>
                    <a:pt x="968102" y="680418"/>
                    <a:pt x="987696" y="669322"/>
                    <a:pt x="1005850" y="677849"/>
                  </a:cubicBezTo>
                  <a:cubicBezTo>
                    <a:pt x="1017112" y="683397"/>
                    <a:pt x="1027603" y="691565"/>
                    <a:pt x="1040665" y="692130"/>
                  </a:cubicBezTo>
                  <a:cubicBezTo>
                    <a:pt x="1062008" y="691513"/>
                    <a:pt x="1082064" y="678877"/>
                    <a:pt x="1103817" y="685092"/>
                  </a:cubicBezTo>
                  <a:cubicBezTo>
                    <a:pt x="1111069" y="686428"/>
                    <a:pt x="1117960" y="689304"/>
                    <a:pt x="1125314" y="689972"/>
                  </a:cubicBezTo>
                  <a:cubicBezTo>
                    <a:pt x="1136679" y="684938"/>
                    <a:pt x="1144445" y="673945"/>
                    <a:pt x="1156273" y="669322"/>
                  </a:cubicBezTo>
                  <a:cubicBezTo>
                    <a:pt x="1161775" y="666702"/>
                    <a:pt x="1168769" y="669373"/>
                    <a:pt x="1171752" y="674459"/>
                  </a:cubicBezTo>
                  <a:cubicBezTo>
                    <a:pt x="1177409" y="684579"/>
                    <a:pt x="1168409" y="691565"/>
                    <a:pt x="1160078" y="695674"/>
                  </a:cubicBezTo>
                  <a:cubicBezTo>
                    <a:pt x="1148404" y="704561"/>
                    <a:pt x="1136268" y="717301"/>
                    <a:pt x="1120171" y="714321"/>
                  </a:cubicBezTo>
                  <a:cubicBezTo>
                    <a:pt x="1108343" y="712369"/>
                    <a:pt x="1096978" y="707284"/>
                    <a:pt x="1084738" y="708260"/>
                  </a:cubicBezTo>
                  <a:cubicBezTo>
                    <a:pt x="1068899" y="710366"/>
                    <a:pt x="1053471" y="717712"/>
                    <a:pt x="1037066" y="714886"/>
                  </a:cubicBezTo>
                  <a:close/>
                  <a:moveTo>
                    <a:pt x="1041951" y="289448"/>
                  </a:moveTo>
                  <a:cubicBezTo>
                    <a:pt x="1041951" y="289396"/>
                    <a:pt x="1041951" y="289396"/>
                    <a:pt x="1041951" y="289345"/>
                  </a:cubicBezTo>
                  <a:cubicBezTo>
                    <a:pt x="1032591" y="269106"/>
                    <a:pt x="1038351" y="244808"/>
                    <a:pt x="1036140" y="223079"/>
                  </a:cubicBezTo>
                  <a:cubicBezTo>
                    <a:pt x="957148" y="160049"/>
                    <a:pt x="1012381" y="76215"/>
                    <a:pt x="1052494" y="8151"/>
                  </a:cubicBezTo>
                  <a:cubicBezTo>
                    <a:pt x="1060670" y="-7414"/>
                    <a:pt x="1078413" y="1473"/>
                    <a:pt x="1079133" y="16729"/>
                  </a:cubicBezTo>
                  <a:cubicBezTo>
                    <a:pt x="1079390" y="52534"/>
                    <a:pt x="1099601" y="83458"/>
                    <a:pt x="1104126" y="118491"/>
                  </a:cubicBezTo>
                  <a:cubicBezTo>
                    <a:pt x="1108549" y="154398"/>
                    <a:pt x="1094201" y="203661"/>
                    <a:pt x="1058253" y="218404"/>
                  </a:cubicBezTo>
                  <a:cubicBezTo>
                    <a:pt x="1057791" y="236743"/>
                    <a:pt x="1053522" y="254979"/>
                    <a:pt x="1052134" y="273369"/>
                  </a:cubicBezTo>
                  <a:cubicBezTo>
                    <a:pt x="1051208" y="279122"/>
                    <a:pt x="1050385" y="286725"/>
                    <a:pt x="1044985" y="290064"/>
                  </a:cubicBezTo>
                  <a:cubicBezTo>
                    <a:pt x="1044728" y="291862"/>
                    <a:pt x="1041643" y="291400"/>
                    <a:pt x="1041951" y="289448"/>
                  </a:cubicBezTo>
                  <a:close/>
                  <a:moveTo>
                    <a:pt x="1043288" y="197035"/>
                  </a:moveTo>
                  <a:cubicBezTo>
                    <a:pt x="1044265" y="197959"/>
                    <a:pt x="1045242" y="198884"/>
                    <a:pt x="1046220" y="199809"/>
                  </a:cubicBezTo>
                  <a:cubicBezTo>
                    <a:pt x="1050025" y="194158"/>
                    <a:pt x="1057533" y="192155"/>
                    <a:pt x="1061493" y="186453"/>
                  </a:cubicBezTo>
                  <a:cubicBezTo>
                    <a:pt x="1075481" y="169090"/>
                    <a:pt x="1081858" y="146847"/>
                    <a:pt x="1079955" y="124707"/>
                  </a:cubicBezTo>
                  <a:cubicBezTo>
                    <a:pt x="1077538" y="97738"/>
                    <a:pt x="1063756" y="73543"/>
                    <a:pt x="1057945" y="47448"/>
                  </a:cubicBezTo>
                  <a:cubicBezTo>
                    <a:pt x="1033414" y="91420"/>
                    <a:pt x="995770" y="155169"/>
                    <a:pt x="1043288" y="197035"/>
                  </a:cubicBezTo>
                  <a:close/>
                  <a:moveTo>
                    <a:pt x="724545" y="669322"/>
                  </a:moveTo>
                  <a:cubicBezTo>
                    <a:pt x="709632" y="665880"/>
                    <a:pt x="694152" y="647850"/>
                    <a:pt x="704232" y="633004"/>
                  </a:cubicBezTo>
                  <a:cubicBezTo>
                    <a:pt x="718529" y="619134"/>
                    <a:pt x="733134" y="605367"/>
                    <a:pt x="748665" y="592833"/>
                  </a:cubicBezTo>
                  <a:cubicBezTo>
                    <a:pt x="770624" y="572697"/>
                    <a:pt x="799217" y="560522"/>
                    <a:pt x="819993" y="541362"/>
                  </a:cubicBezTo>
                  <a:cubicBezTo>
                    <a:pt x="821999" y="538793"/>
                    <a:pt x="826319" y="539050"/>
                    <a:pt x="828067" y="541824"/>
                  </a:cubicBezTo>
                  <a:cubicBezTo>
                    <a:pt x="842467" y="543262"/>
                    <a:pt x="850181" y="560522"/>
                    <a:pt x="845707" y="573416"/>
                  </a:cubicBezTo>
                  <a:cubicBezTo>
                    <a:pt x="839381" y="590881"/>
                    <a:pt x="820559" y="599717"/>
                    <a:pt x="809194" y="613741"/>
                  </a:cubicBezTo>
                  <a:cubicBezTo>
                    <a:pt x="796954" y="626172"/>
                    <a:pt x="784098" y="638038"/>
                    <a:pt x="771241" y="649853"/>
                  </a:cubicBezTo>
                  <a:cubicBezTo>
                    <a:pt x="759053" y="661873"/>
                    <a:pt x="742802" y="675538"/>
                    <a:pt x="724545" y="669322"/>
                  </a:cubicBezTo>
                  <a:close/>
                  <a:moveTo>
                    <a:pt x="734059" y="647490"/>
                  </a:moveTo>
                  <a:cubicBezTo>
                    <a:pt x="738173" y="646771"/>
                    <a:pt x="741722" y="644151"/>
                    <a:pt x="744859" y="641531"/>
                  </a:cubicBezTo>
                  <a:cubicBezTo>
                    <a:pt x="756687" y="630436"/>
                    <a:pt x="768515" y="619288"/>
                    <a:pt x="780138" y="607987"/>
                  </a:cubicBezTo>
                  <a:cubicBezTo>
                    <a:pt x="790629" y="597662"/>
                    <a:pt x="802046" y="585385"/>
                    <a:pt x="812794" y="576138"/>
                  </a:cubicBezTo>
                  <a:cubicBezTo>
                    <a:pt x="815879" y="572697"/>
                    <a:pt x="821279" y="569974"/>
                    <a:pt x="821999" y="565145"/>
                  </a:cubicBezTo>
                  <a:cubicBezTo>
                    <a:pt x="820405" y="563707"/>
                    <a:pt x="818656" y="562320"/>
                    <a:pt x="817576" y="560419"/>
                  </a:cubicBezTo>
                  <a:cubicBezTo>
                    <a:pt x="809040" y="567663"/>
                    <a:pt x="799988" y="574340"/>
                    <a:pt x="791657" y="581686"/>
                  </a:cubicBezTo>
                  <a:cubicBezTo>
                    <a:pt x="767692" y="601874"/>
                    <a:pt x="745939" y="620932"/>
                    <a:pt x="724803" y="643432"/>
                  </a:cubicBezTo>
                  <a:cubicBezTo>
                    <a:pt x="727168" y="645949"/>
                    <a:pt x="730717" y="647233"/>
                    <a:pt x="734059" y="647490"/>
                  </a:cubicBezTo>
                  <a:close/>
                  <a:moveTo>
                    <a:pt x="608630" y="755468"/>
                  </a:moveTo>
                  <a:cubicBezTo>
                    <a:pt x="597213" y="751769"/>
                    <a:pt x="594436" y="739543"/>
                    <a:pt x="591659" y="729270"/>
                  </a:cubicBezTo>
                  <a:cubicBezTo>
                    <a:pt x="585179" y="706873"/>
                    <a:pt x="582196" y="683808"/>
                    <a:pt x="577876" y="660897"/>
                  </a:cubicBezTo>
                  <a:cubicBezTo>
                    <a:pt x="574842" y="646103"/>
                    <a:pt x="570317" y="631617"/>
                    <a:pt x="568620" y="616617"/>
                  </a:cubicBezTo>
                  <a:cubicBezTo>
                    <a:pt x="568465" y="614049"/>
                    <a:pt x="568105" y="610864"/>
                    <a:pt x="570111" y="608912"/>
                  </a:cubicBezTo>
                  <a:cubicBezTo>
                    <a:pt x="566305" y="586053"/>
                    <a:pt x="602613" y="587131"/>
                    <a:pt x="615058" y="596994"/>
                  </a:cubicBezTo>
                  <a:cubicBezTo>
                    <a:pt x="620921" y="601617"/>
                    <a:pt x="622155" y="609580"/>
                    <a:pt x="623698" y="616514"/>
                  </a:cubicBezTo>
                  <a:cubicBezTo>
                    <a:pt x="630023" y="650675"/>
                    <a:pt x="640463" y="682216"/>
                    <a:pt x="647097" y="716068"/>
                  </a:cubicBezTo>
                  <a:cubicBezTo>
                    <a:pt x="653937" y="742574"/>
                    <a:pt x="636760" y="765536"/>
                    <a:pt x="608630" y="755468"/>
                  </a:cubicBezTo>
                  <a:close/>
                  <a:moveTo>
                    <a:pt x="621332" y="733482"/>
                  </a:moveTo>
                  <a:cubicBezTo>
                    <a:pt x="621692" y="733430"/>
                    <a:pt x="622001" y="733379"/>
                    <a:pt x="622361" y="733328"/>
                  </a:cubicBezTo>
                  <a:cubicBezTo>
                    <a:pt x="622566" y="733276"/>
                    <a:pt x="622772" y="733225"/>
                    <a:pt x="623029" y="733174"/>
                  </a:cubicBezTo>
                  <a:cubicBezTo>
                    <a:pt x="625138" y="713499"/>
                    <a:pt x="615315" y="693568"/>
                    <a:pt x="611664" y="674305"/>
                  </a:cubicBezTo>
                  <a:cubicBezTo>
                    <a:pt x="606367" y="655041"/>
                    <a:pt x="602613" y="635470"/>
                    <a:pt x="598139" y="616052"/>
                  </a:cubicBezTo>
                  <a:cubicBezTo>
                    <a:pt x="591710" y="613330"/>
                    <a:pt x="585950" y="617645"/>
                    <a:pt x="579676" y="617131"/>
                  </a:cubicBezTo>
                  <a:cubicBezTo>
                    <a:pt x="596544" y="654322"/>
                    <a:pt x="601687" y="695366"/>
                    <a:pt x="617321" y="732968"/>
                  </a:cubicBezTo>
                  <a:cubicBezTo>
                    <a:pt x="618606" y="733379"/>
                    <a:pt x="619995" y="733482"/>
                    <a:pt x="621332" y="733482"/>
                  </a:cubicBezTo>
                  <a:close/>
                  <a:moveTo>
                    <a:pt x="974479" y="822402"/>
                  </a:moveTo>
                  <a:cubicBezTo>
                    <a:pt x="942183" y="813618"/>
                    <a:pt x="909836" y="806529"/>
                    <a:pt x="876974" y="801084"/>
                  </a:cubicBezTo>
                  <a:cubicBezTo>
                    <a:pt x="861752" y="797179"/>
                    <a:pt x="835884" y="794662"/>
                    <a:pt x="835524" y="774423"/>
                  </a:cubicBezTo>
                  <a:cubicBezTo>
                    <a:pt x="835884" y="770724"/>
                    <a:pt x="838558" y="767385"/>
                    <a:pt x="841284" y="765228"/>
                  </a:cubicBezTo>
                  <a:cubicBezTo>
                    <a:pt x="846787" y="760451"/>
                    <a:pt x="851055" y="754440"/>
                    <a:pt x="856866" y="749971"/>
                  </a:cubicBezTo>
                  <a:cubicBezTo>
                    <a:pt x="862729" y="733379"/>
                    <a:pt x="885305" y="744834"/>
                    <a:pt x="898059" y="744886"/>
                  </a:cubicBezTo>
                  <a:cubicBezTo>
                    <a:pt x="931898" y="752745"/>
                    <a:pt x="964554" y="758088"/>
                    <a:pt x="995821" y="772574"/>
                  </a:cubicBezTo>
                  <a:cubicBezTo>
                    <a:pt x="1001684" y="776015"/>
                    <a:pt x="1007341" y="780947"/>
                    <a:pt x="1008935" y="787830"/>
                  </a:cubicBezTo>
                  <a:cubicBezTo>
                    <a:pt x="1011352" y="806015"/>
                    <a:pt x="994433" y="829902"/>
                    <a:pt x="974479" y="822402"/>
                  </a:cubicBezTo>
                  <a:close/>
                  <a:moveTo>
                    <a:pt x="981268" y="799029"/>
                  </a:moveTo>
                  <a:cubicBezTo>
                    <a:pt x="982450" y="797590"/>
                    <a:pt x="983479" y="795998"/>
                    <a:pt x="984199" y="794303"/>
                  </a:cubicBezTo>
                  <a:cubicBezTo>
                    <a:pt x="951903" y="780793"/>
                    <a:pt x="916881" y="773807"/>
                    <a:pt x="882528" y="767745"/>
                  </a:cubicBezTo>
                  <a:cubicBezTo>
                    <a:pt x="874249" y="766101"/>
                    <a:pt x="862626" y="767488"/>
                    <a:pt x="857895" y="759012"/>
                  </a:cubicBezTo>
                  <a:cubicBezTo>
                    <a:pt x="854501" y="763584"/>
                    <a:pt x="850438" y="767899"/>
                    <a:pt x="848432" y="773293"/>
                  </a:cubicBezTo>
                  <a:lnTo>
                    <a:pt x="848432" y="773293"/>
                  </a:lnTo>
                  <a:cubicBezTo>
                    <a:pt x="862780" y="782026"/>
                    <a:pt x="881397" y="780639"/>
                    <a:pt x="897648" y="783413"/>
                  </a:cubicBezTo>
                  <a:cubicBezTo>
                    <a:pt x="925830" y="786289"/>
                    <a:pt x="953857" y="792454"/>
                    <a:pt x="981268" y="799029"/>
                  </a:cubicBezTo>
                  <a:close/>
                  <a:moveTo>
                    <a:pt x="1283708" y="754389"/>
                  </a:moveTo>
                  <a:cubicBezTo>
                    <a:pt x="1271623" y="753413"/>
                    <a:pt x="1254344" y="748071"/>
                    <a:pt x="1255989" y="733020"/>
                  </a:cubicBezTo>
                  <a:cubicBezTo>
                    <a:pt x="1259538" y="711496"/>
                    <a:pt x="1267149" y="690743"/>
                    <a:pt x="1274554" y="670298"/>
                  </a:cubicBezTo>
                  <a:cubicBezTo>
                    <a:pt x="1277588" y="663774"/>
                    <a:pt x="1298673" y="598946"/>
                    <a:pt x="1306953" y="612456"/>
                  </a:cubicBezTo>
                  <a:cubicBezTo>
                    <a:pt x="1306284" y="597457"/>
                    <a:pt x="1322792" y="597970"/>
                    <a:pt x="1333129" y="601669"/>
                  </a:cubicBezTo>
                  <a:cubicBezTo>
                    <a:pt x="1343363" y="603518"/>
                    <a:pt x="1353751" y="611583"/>
                    <a:pt x="1351437" y="623038"/>
                  </a:cubicBezTo>
                  <a:cubicBezTo>
                    <a:pt x="1342489" y="657661"/>
                    <a:pt x="1327421" y="690332"/>
                    <a:pt x="1314153" y="723465"/>
                  </a:cubicBezTo>
                  <a:cubicBezTo>
                    <a:pt x="1309010" y="737026"/>
                    <a:pt x="1301450" y="756444"/>
                    <a:pt x="1283708" y="754389"/>
                  </a:cubicBezTo>
                  <a:close/>
                  <a:moveTo>
                    <a:pt x="1284222" y="729886"/>
                  </a:moveTo>
                  <a:cubicBezTo>
                    <a:pt x="1299805" y="696085"/>
                    <a:pt x="1313587" y="660230"/>
                    <a:pt x="1325672" y="625247"/>
                  </a:cubicBezTo>
                  <a:cubicBezTo>
                    <a:pt x="1318164" y="623860"/>
                    <a:pt x="1308496" y="622987"/>
                    <a:pt x="1307159" y="613689"/>
                  </a:cubicBezTo>
                  <a:cubicBezTo>
                    <a:pt x="1296616" y="651702"/>
                    <a:pt x="1284017" y="689715"/>
                    <a:pt x="1279234" y="729115"/>
                  </a:cubicBezTo>
                  <a:cubicBezTo>
                    <a:pt x="1279285" y="729115"/>
                    <a:pt x="1279337" y="729115"/>
                    <a:pt x="1279388" y="729167"/>
                  </a:cubicBezTo>
                  <a:cubicBezTo>
                    <a:pt x="1280983" y="729475"/>
                    <a:pt x="1282628" y="729681"/>
                    <a:pt x="1284222" y="729886"/>
                  </a:cubicBezTo>
                  <a:close/>
                  <a:moveTo>
                    <a:pt x="1592063" y="774012"/>
                  </a:moveTo>
                  <a:cubicBezTo>
                    <a:pt x="1555447" y="760759"/>
                    <a:pt x="1522380" y="738619"/>
                    <a:pt x="1488644" y="719407"/>
                  </a:cubicBezTo>
                  <a:cubicBezTo>
                    <a:pt x="1483707" y="714989"/>
                    <a:pt x="1441794" y="695828"/>
                    <a:pt x="1454393" y="689561"/>
                  </a:cubicBezTo>
                  <a:cubicBezTo>
                    <a:pt x="1454393" y="689561"/>
                    <a:pt x="1454342" y="689561"/>
                    <a:pt x="1454342" y="689510"/>
                  </a:cubicBezTo>
                  <a:cubicBezTo>
                    <a:pt x="1459536" y="689561"/>
                    <a:pt x="1464319" y="692335"/>
                    <a:pt x="1469204" y="693928"/>
                  </a:cubicBezTo>
                  <a:cubicBezTo>
                    <a:pt x="1459588" y="685657"/>
                    <a:pt x="1469924" y="674716"/>
                    <a:pt x="1478410" y="670709"/>
                  </a:cubicBezTo>
                  <a:cubicBezTo>
                    <a:pt x="1491266" y="663106"/>
                    <a:pt x="1505203" y="669014"/>
                    <a:pt x="1516774" y="676103"/>
                  </a:cubicBezTo>
                  <a:cubicBezTo>
                    <a:pt x="1534156" y="685863"/>
                    <a:pt x="1553647" y="697010"/>
                    <a:pt x="1570515" y="706667"/>
                  </a:cubicBezTo>
                  <a:cubicBezTo>
                    <a:pt x="1584554" y="717044"/>
                    <a:pt x="1629399" y="732917"/>
                    <a:pt x="1624667" y="753208"/>
                  </a:cubicBezTo>
                  <a:cubicBezTo>
                    <a:pt x="1620913" y="766872"/>
                    <a:pt x="1606565" y="778481"/>
                    <a:pt x="1592063" y="774012"/>
                  </a:cubicBezTo>
                  <a:close/>
                  <a:moveTo>
                    <a:pt x="1598440" y="750947"/>
                  </a:moveTo>
                  <a:cubicBezTo>
                    <a:pt x="1598645" y="750742"/>
                    <a:pt x="1598851" y="750588"/>
                    <a:pt x="1599057" y="750382"/>
                  </a:cubicBezTo>
                  <a:cubicBezTo>
                    <a:pt x="1564241" y="728756"/>
                    <a:pt x="1527471" y="710520"/>
                    <a:pt x="1492963" y="688328"/>
                  </a:cubicBezTo>
                  <a:cubicBezTo>
                    <a:pt x="1485712" y="688226"/>
                    <a:pt x="1481855" y="697421"/>
                    <a:pt x="1474398" y="696085"/>
                  </a:cubicBezTo>
                  <a:cubicBezTo>
                    <a:pt x="1502632" y="708876"/>
                    <a:pt x="1530814" y="721872"/>
                    <a:pt x="1558893" y="735074"/>
                  </a:cubicBezTo>
                  <a:cubicBezTo>
                    <a:pt x="1571903" y="740776"/>
                    <a:pt x="1584349" y="748790"/>
                    <a:pt x="1598440" y="750947"/>
                  </a:cubicBezTo>
                  <a:close/>
                  <a:moveTo>
                    <a:pt x="1354214" y="852709"/>
                  </a:moveTo>
                  <a:cubicBezTo>
                    <a:pt x="1334929" y="850501"/>
                    <a:pt x="1332512" y="840175"/>
                    <a:pt x="1333592" y="822915"/>
                  </a:cubicBezTo>
                  <a:cubicBezTo>
                    <a:pt x="1325312" y="812179"/>
                    <a:pt x="1336986" y="802881"/>
                    <a:pt x="1347992" y="803498"/>
                  </a:cubicBezTo>
                  <a:cubicBezTo>
                    <a:pt x="1370465" y="801443"/>
                    <a:pt x="1391858" y="802676"/>
                    <a:pt x="1413664" y="801032"/>
                  </a:cubicBezTo>
                  <a:cubicBezTo>
                    <a:pt x="1442771" y="799286"/>
                    <a:pt x="1474810" y="794200"/>
                    <a:pt x="1502169" y="806477"/>
                  </a:cubicBezTo>
                  <a:cubicBezTo>
                    <a:pt x="1523100" y="819474"/>
                    <a:pt x="1510397" y="842384"/>
                    <a:pt x="1491112" y="848394"/>
                  </a:cubicBezTo>
                  <a:cubicBezTo>
                    <a:pt x="1462622" y="856254"/>
                    <a:pt x="1431868" y="851014"/>
                    <a:pt x="1402915" y="851322"/>
                  </a:cubicBezTo>
                  <a:cubicBezTo>
                    <a:pt x="1386613" y="850706"/>
                    <a:pt x="1370414" y="853274"/>
                    <a:pt x="1354214" y="852709"/>
                  </a:cubicBezTo>
                  <a:close/>
                  <a:moveTo>
                    <a:pt x="1351900" y="836477"/>
                  </a:moveTo>
                  <a:cubicBezTo>
                    <a:pt x="1374785" y="832727"/>
                    <a:pt x="1397567" y="828360"/>
                    <a:pt x="1420915" y="829131"/>
                  </a:cubicBezTo>
                  <a:cubicBezTo>
                    <a:pt x="1441434" y="829028"/>
                    <a:pt x="1462467" y="830621"/>
                    <a:pt x="1482524" y="825535"/>
                  </a:cubicBezTo>
                  <a:cubicBezTo>
                    <a:pt x="1454650" y="820398"/>
                    <a:pt x="1426314" y="825843"/>
                    <a:pt x="1398287" y="826511"/>
                  </a:cubicBezTo>
                  <a:cubicBezTo>
                    <a:pt x="1379465" y="826717"/>
                    <a:pt x="1360540" y="825022"/>
                    <a:pt x="1341769" y="826717"/>
                  </a:cubicBezTo>
                  <a:cubicBezTo>
                    <a:pt x="1342438" y="829747"/>
                    <a:pt x="1343055" y="833086"/>
                    <a:pt x="1345163" y="835449"/>
                  </a:cubicBezTo>
                  <a:cubicBezTo>
                    <a:pt x="1347323" y="836271"/>
                    <a:pt x="1349689" y="836323"/>
                    <a:pt x="1351900" y="836477"/>
                  </a:cubicBezTo>
                  <a:close/>
                  <a:moveTo>
                    <a:pt x="1187026" y="1491021"/>
                  </a:moveTo>
                  <a:cubicBezTo>
                    <a:pt x="1116366" y="1489532"/>
                    <a:pt x="1046065" y="1483470"/>
                    <a:pt x="975559" y="1479001"/>
                  </a:cubicBezTo>
                  <a:cubicBezTo>
                    <a:pt x="905310" y="1470936"/>
                    <a:pt x="834393" y="1466981"/>
                    <a:pt x="765070" y="1452392"/>
                  </a:cubicBezTo>
                  <a:cubicBezTo>
                    <a:pt x="707112" y="1439755"/>
                    <a:pt x="650234" y="1422701"/>
                    <a:pt x="593202" y="1406417"/>
                  </a:cubicBezTo>
                  <a:cubicBezTo>
                    <a:pt x="518376" y="1381040"/>
                    <a:pt x="444578" y="1352582"/>
                    <a:pt x="372118" y="1321144"/>
                  </a:cubicBezTo>
                  <a:cubicBezTo>
                    <a:pt x="322388" y="1295408"/>
                    <a:pt x="257025" y="1276453"/>
                    <a:pt x="234295" y="1220204"/>
                  </a:cubicBezTo>
                  <a:cubicBezTo>
                    <a:pt x="220821" y="1162157"/>
                    <a:pt x="219638" y="1102774"/>
                    <a:pt x="214752" y="1043700"/>
                  </a:cubicBezTo>
                  <a:cubicBezTo>
                    <a:pt x="217787" y="1002450"/>
                    <a:pt x="213055" y="960482"/>
                    <a:pt x="220152" y="919695"/>
                  </a:cubicBezTo>
                  <a:cubicBezTo>
                    <a:pt x="219689" y="918462"/>
                    <a:pt x="220718" y="916921"/>
                    <a:pt x="221284" y="915739"/>
                  </a:cubicBezTo>
                  <a:cubicBezTo>
                    <a:pt x="221746" y="914250"/>
                    <a:pt x="223546" y="913428"/>
                    <a:pt x="224883" y="914352"/>
                  </a:cubicBezTo>
                  <a:cubicBezTo>
                    <a:pt x="226581" y="915123"/>
                    <a:pt x="227712" y="917589"/>
                    <a:pt x="228226" y="919078"/>
                  </a:cubicBezTo>
                  <a:cubicBezTo>
                    <a:pt x="233060" y="942040"/>
                    <a:pt x="231569" y="966081"/>
                    <a:pt x="234860" y="989402"/>
                  </a:cubicBezTo>
                  <a:cubicBezTo>
                    <a:pt x="233780" y="1040977"/>
                    <a:pt x="241237" y="1093014"/>
                    <a:pt x="246277" y="1143715"/>
                  </a:cubicBezTo>
                  <a:cubicBezTo>
                    <a:pt x="252654" y="1174331"/>
                    <a:pt x="247871" y="1211471"/>
                    <a:pt x="272350" y="1234793"/>
                  </a:cubicBezTo>
                  <a:cubicBezTo>
                    <a:pt x="304955" y="1267515"/>
                    <a:pt x="353090" y="1283336"/>
                    <a:pt x="393152" y="1303473"/>
                  </a:cubicBezTo>
                  <a:cubicBezTo>
                    <a:pt x="481914" y="1339483"/>
                    <a:pt x="570574" y="1377547"/>
                    <a:pt x="663913" y="1400201"/>
                  </a:cubicBezTo>
                  <a:cubicBezTo>
                    <a:pt x="730305" y="1420697"/>
                    <a:pt x="798086" y="1436519"/>
                    <a:pt x="867409" y="1442837"/>
                  </a:cubicBezTo>
                  <a:cubicBezTo>
                    <a:pt x="919401" y="1447871"/>
                    <a:pt x="971239" y="1454858"/>
                    <a:pt x="1023489" y="1456912"/>
                  </a:cubicBezTo>
                  <a:cubicBezTo>
                    <a:pt x="1131999" y="1466159"/>
                    <a:pt x="1241281" y="1471347"/>
                    <a:pt x="1349946" y="1461587"/>
                  </a:cubicBezTo>
                  <a:cubicBezTo>
                    <a:pt x="1432846" y="1456810"/>
                    <a:pt x="1515745" y="1446947"/>
                    <a:pt x="1594840" y="1420492"/>
                  </a:cubicBezTo>
                  <a:cubicBezTo>
                    <a:pt x="1639787" y="1408369"/>
                    <a:pt x="1682162" y="1388643"/>
                    <a:pt x="1724229" y="1369020"/>
                  </a:cubicBezTo>
                  <a:cubicBezTo>
                    <a:pt x="1749223" y="1356640"/>
                    <a:pt x="1774268" y="1344311"/>
                    <a:pt x="1799364" y="1332034"/>
                  </a:cubicBezTo>
                  <a:cubicBezTo>
                    <a:pt x="1816489" y="1320887"/>
                    <a:pt x="1831968" y="1307172"/>
                    <a:pt x="1847191" y="1293610"/>
                  </a:cubicBezTo>
                  <a:cubicBezTo>
                    <a:pt x="1856139" y="1285031"/>
                    <a:pt x="1863339" y="1274963"/>
                    <a:pt x="1870538" y="1264946"/>
                  </a:cubicBezTo>
                  <a:cubicBezTo>
                    <a:pt x="1876761" y="1256984"/>
                    <a:pt x="1883806" y="1249433"/>
                    <a:pt x="1884732" y="1238851"/>
                  </a:cubicBezTo>
                  <a:cubicBezTo>
                    <a:pt x="1886944" y="1226625"/>
                    <a:pt x="1906126" y="1227909"/>
                    <a:pt x="1906588" y="1240597"/>
                  </a:cubicBezTo>
                  <a:cubicBezTo>
                    <a:pt x="1907514" y="1252104"/>
                    <a:pt x="1904120" y="1264381"/>
                    <a:pt x="1895892" y="1272652"/>
                  </a:cubicBezTo>
                  <a:cubicBezTo>
                    <a:pt x="1887406" y="1283285"/>
                    <a:pt x="1880155" y="1294843"/>
                    <a:pt x="1870847" y="1304860"/>
                  </a:cubicBezTo>
                  <a:cubicBezTo>
                    <a:pt x="1854288" y="1322017"/>
                    <a:pt x="1835260" y="1336863"/>
                    <a:pt x="1816078" y="1350989"/>
                  </a:cubicBezTo>
                  <a:cubicBezTo>
                    <a:pt x="1802038" y="1359260"/>
                    <a:pt x="1786713" y="1365373"/>
                    <a:pt x="1772262" y="1372924"/>
                  </a:cubicBezTo>
                  <a:cubicBezTo>
                    <a:pt x="1733949" y="1392598"/>
                    <a:pt x="1694711" y="1410475"/>
                    <a:pt x="1654803" y="1426810"/>
                  </a:cubicBezTo>
                  <a:cubicBezTo>
                    <a:pt x="1572932" y="1456861"/>
                    <a:pt x="1487101" y="1477152"/>
                    <a:pt x="1399933" y="1482700"/>
                  </a:cubicBezTo>
                  <a:cubicBezTo>
                    <a:pt x="1329118" y="1487785"/>
                    <a:pt x="1258098" y="1494720"/>
                    <a:pt x="1187026" y="1491021"/>
                  </a:cubicBezTo>
                  <a:close/>
                  <a:moveTo>
                    <a:pt x="1891109" y="1263559"/>
                  </a:moveTo>
                  <a:cubicBezTo>
                    <a:pt x="1876041" y="1261607"/>
                    <a:pt x="1880670" y="1246196"/>
                    <a:pt x="1882264" y="1235563"/>
                  </a:cubicBezTo>
                  <a:cubicBezTo>
                    <a:pt x="1886481" y="1208646"/>
                    <a:pt x="1887715" y="1181420"/>
                    <a:pt x="1890389" y="1154246"/>
                  </a:cubicBezTo>
                  <a:cubicBezTo>
                    <a:pt x="1895892" y="1096147"/>
                    <a:pt x="1897589" y="1037689"/>
                    <a:pt x="1906794" y="979951"/>
                  </a:cubicBezTo>
                  <a:cubicBezTo>
                    <a:pt x="1909417" y="956886"/>
                    <a:pt x="1914611" y="934232"/>
                    <a:pt x="1919445" y="911578"/>
                  </a:cubicBezTo>
                  <a:cubicBezTo>
                    <a:pt x="1921759" y="904284"/>
                    <a:pt x="1921811" y="895038"/>
                    <a:pt x="1927211" y="889387"/>
                  </a:cubicBezTo>
                  <a:cubicBezTo>
                    <a:pt x="1927211" y="889387"/>
                    <a:pt x="1927211" y="889438"/>
                    <a:pt x="1927262" y="889438"/>
                  </a:cubicBezTo>
                  <a:cubicBezTo>
                    <a:pt x="1936262" y="885740"/>
                    <a:pt x="1929371" y="928016"/>
                    <a:pt x="1929525" y="933667"/>
                  </a:cubicBezTo>
                  <a:cubicBezTo>
                    <a:pt x="1923097" y="989402"/>
                    <a:pt x="1921039" y="1045549"/>
                    <a:pt x="1918211" y="1101541"/>
                  </a:cubicBezTo>
                  <a:cubicBezTo>
                    <a:pt x="1916205" y="1136883"/>
                    <a:pt x="1913223" y="1172174"/>
                    <a:pt x="1910754" y="1207516"/>
                  </a:cubicBezTo>
                  <a:cubicBezTo>
                    <a:pt x="1909211" y="1223132"/>
                    <a:pt x="1907154" y="1238799"/>
                    <a:pt x="1903760" y="1254159"/>
                  </a:cubicBezTo>
                  <a:cubicBezTo>
                    <a:pt x="1902577" y="1259963"/>
                    <a:pt x="1896972" y="1264022"/>
                    <a:pt x="1891109" y="1263559"/>
                  </a:cubicBezTo>
                  <a:close/>
                  <a:moveTo>
                    <a:pt x="1249921" y="1577938"/>
                  </a:moveTo>
                  <a:cubicBezTo>
                    <a:pt x="1218191" y="1575061"/>
                    <a:pt x="1186512" y="1574907"/>
                    <a:pt x="1154730" y="1574804"/>
                  </a:cubicBezTo>
                  <a:cubicBezTo>
                    <a:pt x="1104897" y="1571979"/>
                    <a:pt x="1055014" y="1572030"/>
                    <a:pt x="1005130" y="1569924"/>
                  </a:cubicBezTo>
                  <a:cubicBezTo>
                    <a:pt x="935549" y="1566431"/>
                    <a:pt x="867255" y="1548914"/>
                    <a:pt x="798189" y="1542134"/>
                  </a:cubicBezTo>
                  <a:cubicBezTo>
                    <a:pt x="754270" y="1547373"/>
                    <a:pt x="730357" y="1604855"/>
                    <a:pt x="687930" y="1559445"/>
                  </a:cubicBezTo>
                  <a:cubicBezTo>
                    <a:pt x="674404" y="1547373"/>
                    <a:pt x="669056" y="1529394"/>
                    <a:pt x="658616" y="1515114"/>
                  </a:cubicBezTo>
                  <a:cubicBezTo>
                    <a:pt x="618349" y="1487015"/>
                    <a:pt x="565020" y="1489326"/>
                    <a:pt x="522233" y="1465850"/>
                  </a:cubicBezTo>
                  <a:cubicBezTo>
                    <a:pt x="490348" y="1451210"/>
                    <a:pt x="459646" y="1434053"/>
                    <a:pt x="430899" y="1413968"/>
                  </a:cubicBezTo>
                  <a:cubicBezTo>
                    <a:pt x="414339" y="1401536"/>
                    <a:pt x="393923" y="1389722"/>
                    <a:pt x="372530" y="1395218"/>
                  </a:cubicBezTo>
                  <a:cubicBezTo>
                    <a:pt x="365176" y="1400047"/>
                    <a:pt x="360187" y="1407598"/>
                    <a:pt x="353810" y="1413506"/>
                  </a:cubicBezTo>
                  <a:cubicBezTo>
                    <a:pt x="296007" y="1461073"/>
                    <a:pt x="270808" y="1393883"/>
                    <a:pt x="269676" y="1343335"/>
                  </a:cubicBezTo>
                  <a:cubicBezTo>
                    <a:pt x="268236" y="1312874"/>
                    <a:pt x="233626" y="1303216"/>
                    <a:pt x="220461" y="1279895"/>
                  </a:cubicBezTo>
                  <a:cubicBezTo>
                    <a:pt x="212952" y="1265357"/>
                    <a:pt x="211770" y="1247583"/>
                    <a:pt x="214650" y="1231710"/>
                  </a:cubicBezTo>
                  <a:cubicBezTo>
                    <a:pt x="218095" y="1221282"/>
                    <a:pt x="224009" y="1211728"/>
                    <a:pt x="229615" y="1202276"/>
                  </a:cubicBezTo>
                  <a:cubicBezTo>
                    <a:pt x="231312" y="1199656"/>
                    <a:pt x="233626" y="1195906"/>
                    <a:pt x="237072" y="1195701"/>
                  </a:cubicBezTo>
                  <a:cubicBezTo>
                    <a:pt x="241340" y="1194930"/>
                    <a:pt x="243191" y="1200940"/>
                    <a:pt x="239129" y="1202533"/>
                  </a:cubicBezTo>
                  <a:cubicBezTo>
                    <a:pt x="225141" y="1224570"/>
                    <a:pt x="224318" y="1252772"/>
                    <a:pt x="242163" y="1273011"/>
                  </a:cubicBezTo>
                  <a:cubicBezTo>
                    <a:pt x="259854" y="1288576"/>
                    <a:pt x="282430" y="1301059"/>
                    <a:pt x="290607" y="1324586"/>
                  </a:cubicBezTo>
                  <a:cubicBezTo>
                    <a:pt x="298526" y="1350167"/>
                    <a:pt x="292098" y="1381194"/>
                    <a:pt x="311897" y="1402256"/>
                  </a:cubicBezTo>
                  <a:cubicBezTo>
                    <a:pt x="312977" y="1403180"/>
                    <a:pt x="314006" y="1404413"/>
                    <a:pt x="315394" y="1404875"/>
                  </a:cubicBezTo>
                  <a:cubicBezTo>
                    <a:pt x="323366" y="1404824"/>
                    <a:pt x="331028" y="1400663"/>
                    <a:pt x="336891" y="1395475"/>
                  </a:cubicBezTo>
                  <a:cubicBezTo>
                    <a:pt x="356022" y="1370972"/>
                    <a:pt x="373815" y="1364294"/>
                    <a:pt x="404260" y="1371897"/>
                  </a:cubicBezTo>
                  <a:cubicBezTo>
                    <a:pt x="429613" y="1378575"/>
                    <a:pt x="448641" y="1398043"/>
                    <a:pt x="471012" y="1410577"/>
                  </a:cubicBezTo>
                  <a:cubicBezTo>
                    <a:pt x="502742" y="1429481"/>
                    <a:pt x="535707" y="1447255"/>
                    <a:pt x="570522" y="1458042"/>
                  </a:cubicBezTo>
                  <a:cubicBezTo>
                    <a:pt x="608372" y="1470474"/>
                    <a:pt x="662936" y="1472734"/>
                    <a:pt x="684947" y="1510182"/>
                  </a:cubicBezTo>
                  <a:cubicBezTo>
                    <a:pt x="693484" y="1526517"/>
                    <a:pt x="702432" y="1543829"/>
                    <a:pt x="719711" y="1552407"/>
                  </a:cubicBezTo>
                  <a:cubicBezTo>
                    <a:pt x="731025" y="1550147"/>
                    <a:pt x="739048" y="1541979"/>
                    <a:pt x="748613" y="1536226"/>
                  </a:cubicBezTo>
                  <a:cubicBezTo>
                    <a:pt x="793149" y="1504429"/>
                    <a:pt x="828016" y="1522202"/>
                    <a:pt x="876357" y="1528623"/>
                  </a:cubicBezTo>
                  <a:cubicBezTo>
                    <a:pt x="908910" y="1532836"/>
                    <a:pt x="940949" y="1538897"/>
                    <a:pt x="973399" y="1542391"/>
                  </a:cubicBezTo>
                  <a:cubicBezTo>
                    <a:pt x="1008318" y="1546603"/>
                    <a:pt x="1043648" y="1545575"/>
                    <a:pt x="1078773" y="1547938"/>
                  </a:cubicBezTo>
                  <a:cubicBezTo>
                    <a:pt x="1122177" y="1547014"/>
                    <a:pt x="1165478" y="1551380"/>
                    <a:pt x="1208934" y="1550353"/>
                  </a:cubicBezTo>
                  <a:cubicBezTo>
                    <a:pt x="1233310" y="1551534"/>
                    <a:pt x="1257121" y="1554770"/>
                    <a:pt x="1281034" y="1552716"/>
                  </a:cubicBezTo>
                  <a:cubicBezTo>
                    <a:pt x="1319707" y="1550507"/>
                    <a:pt x="1358483" y="1550969"/>
                    <a:pt x="1396693" y="1543726"/>
                  </a:cubicBezTo>
                  <a:cubicBezTo>
                    <a:pt x="1456245" y="1536175"/>
                    <a:pt x="1516208" y="1523384"/>
                    <a:pt x="1570875" y="1498162"/>
                  </a:cubicBezTo>
                  <a:cubicBezTo>
                    <a:pt x="1588103" y="1490200"/>
                    <a:pt x="1606308" y="1482545"/>
                    <a:pt x="1625644" y="1486963"/>
                  </a:cubicBezTo>
                  <a:cubicBezTo>
                    <a:pt x="1644929" y="1490867"/>
                    <a:pt x="1662055" y="1507665"/>
                    <a:pt x="1682831" y="1501449"/>
                  </a:cubicBezTo>
                  <a:cubicBezTo>
                    <a:pt x="1690905" y="1499292"/>
                    <a:pt x="1697076" y="1493384"/>
                    <a:pt x="1702270" y="1487066"/>
                  </a:cubicBezTo>
                  <a:cubicBezTo>
                    <a:pt x="1715693" y="1469652"/>
                    <a:pt x="1726132" y="1449464"/>
                    <a:pt x="1743360" y="1435337"/>
                  </a:cubicBezTo>
                  <a:cubicBezTo>
                    <a:pt x="1781365" y="1402307"/>
                    <a:pt x="1809083" y="1441450"/>
                    <a:pt x="1834077" y="1402204"/>
                  </a:cubicBezTo>
                  <a:cubicBezTo>
                    <a:pt x="1842099" y="1388848"/>
                    <a:pt x="1846574" y="1373283"/>
                    <a:pt x="1856807" y="1361263"/>
                  </a:cubicBezTo>
                  <a:cubicBezTo>
                    <a:pt x="1868790" y="1347188"/>
                    <a:pt x="1885606" y="1338198"/>
                    <a:pt x="1897743" y="1324277"/>
                  </a:cubicBezTo>
                  <a:cubicBezTo>
                    <a:pt x="1912297" y="1305476"/>
                    <a:pt x="1920525" y="1275631"/>
                    <a:pt x="1900212" y="1258114"/>
                  </a:cubicBezTo>
                  <a:cubicBezTo>
                    <a:pt x="1896046" y="1253696"/>
                    <a:pt x="1896612" y="1246196"/>
                    <a:pt x="1900572" y="1241933"/>
                  </a:cubicBezTo>
                  <a:cubicBezTo>
                    <a:pt x="1915948" y="1228423"/>
                    <a:pt x="1930142" y="1254005"/>
                    <a:pt x="1934410" y="1266693"/>
                  </a:cubicBezTo>
                  <a:cubicBezTo>
                    <a:pt x="1941764" y="1287343"/>
                    <a:pt x="1934668" y="1309843"/>
                    <a:pt x="1924845" y="1328490"/>
                  </a:cubicBezTo>
                  <a:cubicBezTo>
                    <a:pt x="1913017" y="1351298"/>
                    <a:pt x="1887818" y="1361674"/>
                    <a:pt x="1872595" y="1381451"/>
                  </a:cubicBezTo>
                  <a:cubicBezTo>
                    <a:pt x="1853413" y="1421776"/>
                    <a:pt x="1836957" y="1453984"/>
                    <a:pt x="1785684" y="1444943"/>
                  </a:cubicBezTo>
                  <a:cubicBezTo>
                    <a:pt x="1734669" y="1446690"/>
                    <a:pt x="1731481" y="1526620"/>
                    <a:pt x="1677894" y="1527288"/>
                  </a:cubicBezTo>
                  <a:cubicBezTo>
                    <a:pt x="1658300" y="1529548"/>
                    <a:pt x="1640918" y="1518966"/>
                    <a:pt x="1623536" y="1511826"/>
                  </a:cubicBezTo>
                  <a:cubicBezTo>
                    <a:pt x="1605537" y="1506740"/>
                    <a:pt x="1589286" y="1517733"/>
                    <a:pt x="1573343" y="1524154"/>
                  </a:cubicBezTo>
                  <a:cubicBezTo>
                    <a:pt x="1549584" y="1535507"/>
                    <a:pt x="1524282" y="1543007"/>
                    <a:pt x="1498826" y="1549325"/>
                  </a:cubicBezTo>
                  <a:cubicBezTo>
                    <a:pt x="1417778" y="1570952"/>
                    <a:pt x="1333592" y="1577784"/>
                    <a:pt x="1249921" y="1577938"/>
                  </a:cubicBezTo>
                  <a:close/>
                  <a:moveTo>
                    <a:pt x="1125674" y="1914405"/>
                  </a:moveTo>
                  <a:cubicBezTo>
                    <a:pt x="1066070" y="1909782"/>
                    <a:pt x="1006055" y="1910244"/>
                    <a:pt x="947326" y="1898224"/>
                  </a:cubicBezTo>
                  <a:cubicBezTo>
                    <a:pt x="917190" y="1892625"/>
                    <a:pt x="886591" y="1890159"/>
                    <a:pt x="856455" y="1884560"/>
                  </a:cubicBezTo>
                  <a:cubicBezTo>
                    <a:pt x="808268" y="1874748"/>
                    <a:pt x="760698" y="1862060"/>
                    <a:pt x="713077" y="1849937"/>
                  </a:cubicBezTo>
                  <a:cubicBezTo>
                    <a:pt x="679341" y="1840845"/>
                    <a:pt x="645194" y="1833139"/>
                    <a:pt x="611510" y="1823944"/>
                  </a:cubicBezTo>
                  <a:cubicBezTo>
                    <a:pt x="576436" y="1814133"/>
                    <a:pt x="542752" y="1800212"/>
                    <a:pt x="508347" y="1788346"/>
                  </a:cubicBezTo>
                  <a:cubicBezTo>
                    <a:pt x="459235" y="1768517"/>
                    <a:pt x="408734" y="1749048"/>
                    <a:pt x="364661" y="1719357"/>
                  </a:cubicBezTo>
                  <a:cubicBezTo>
                    <a:pt x="329177" y="1693004"/>
                    <a:pt x="297961" y="1660128"/>
                    <a:pt x="283870" y="1617389"/>
                  </a:cubicBezTo>
                  <a:cubicBezTo>
                    <a:pt x="253888" y="1548452"/>
                    <a:pt x="243191" y="1472272"/>
                    <a:pt x="240774" y="1397581"/>
                  </a:cubicBezTo>
                  <a:cubicBezTo>
                    <a:pt x="240877" y="1387667"/>
                    <a:pt x="234243" y="1280306"/>
                    <a:pt x="246894" y="1297411"/>
                  </a:cubicBezTo>
                  <a:cubicBezTo>
                    <a:pt x="258876" y="1384174"/>
                    <a:pt x="260316" y="1473710"/>
                    <a:pt x="286698" y="1557955"/>
                  </a:cubicBezTo>
                  <a:cubicBezTo>
                    <a:pt x="297035" y="1590010"/>
                    <a:pt x="309275" y="1622269"/>
                    <a:pt x="327531" y="1650676"/>
                  </a:cubicBezTo>
                  <a:cubicBezTo>
                    <a:pt x="342651" y="1670042"/>
                    <a:pt x="361627" y="1686172"/>
                    <a:pt x="381015" y="1701069"/>
                  </a:cubicBezTo>
                  <a:cubicBezTo>
                    <a:pt x="430385" y="1732096"/>
                    <a:pt x="485360" y="1753517"/>
                    <a:pt x="539821" y="1773448"/>
                  </a:cubicBezTo>
                  <a:cubicBezTo>
                    <a:pt x="594847" y="1795332"/>
                    <a:pt x="651725" y="1809047"/>
                    <a:pt x="708860" y="1823276"/>
                  </a:cubicBezTo>
                  <a:cubicBezTo>
                    <a:pt x="782349" y="1842334"/>
                    <a:pt x="855941" y="1862163"/>
                    <a:pt x="931538" y="1870536"/>
                  </a:cubicBezTo>
                  <a:cubicBezTo>
                    <a:pt x="976793" y="1878704"/>
                    <a:pt x="1019015" y="1884817"/>
                    <a:pt x="1064425" y="1885536"/>
                  </a:cubicBezTo>
                  <a:cubicBezTo>
                    <a:pt x="1139456" y="1892573"/>
                    <a:pt x="1213511" y="1890056"/>
                    <a:pt x="1288337" y="1884971"/>
                  </a:cubicBezTo>
                  <a:cubicBezTo>
                    <a:pt x="1315027" y="1880810"/>
                    <a:pt x="1341615" y="1876752"/>
                    <a:pt x="1368562" y="1874800"/>
                  </a:cubicBezTo>
                  <a:cubicBezTo>
                    <a:pt x="1451719" y="1862574"/>
                    <a:pt x="1532768" y="1836941"/>
                    <a:pt x="1610371" y="1805195"/>
                  </a:cubicBezTo>
                  <a:cubicBezTo>
                    <a:pt x="1631301" y="1797592"/>
                    <a:pt x="1648169" y="1782592"/>
                    <a:pt x="1668020" y="1772935"/>
                  </a:cubicBezTo>
                  <a:cubicBezTo>
                    <a:pt x="1688951" y="1761839"/>
                    <a:pt x="1709418" y="1753620"/>
                    <a:pt x="1728343" y="1740521"/>
                  </a:cubicBezTo>
                  <a:cubicBezTo>
                    <a:pt x="1747320" y="1726138"/>
                    <a:pt x="1765988" y="1711343"/>
                    <a:pt x="1783524" y="1695213"/>
                  </a:cubicBezTo>
                  <a:cubicBezTo>
                    <a:pt x="1868018" y="1612355"/>
                    <a:pt x="1891778" y="1486861"/>
                    <a:pt x="1889515" y="1372924"/>
                  </a:cubicBezTo>
                  <a:cubicBezTo>
                    <a:pt x="1890698" y="1362085"/>
                    <a:pt x="1885041" y="1349243"/>
                    <a:pt x="1892035" y="1339842"/>
                  </a:cubicBezTo>
                  <a:cubicBezTo>
                    <a:pt x="1896355" y="1334911"/>
                    <a:pt x="1904737" y="1334551"/>
                    <a:pt x="1909468" y="1339123"/>
                  </a:cubicBezTo>
                  <a:cubicBezTo>
                    <a:pt x="1913480" y="1342719"/>
                    <a:pt x="1913685" y="1348215"/>
                    <a:pt x="1913583" y="1353198"/>
                  </a:cubicBezTo>
                  <a:cubicBezTo>
                    <a:pt x="1914097" y="1362856"/>
                    <a:pt x="1914302" y="1372564"/>
                    <a:pt x="1914354" y="1382222"/>
                  </a:cubicBezTo>
                  <a:cubicBezTo>
                    <a:pt x="1915794" y="1455012"/>
                    <a:pt x="1903400" y="1528675"/>
                    <a:pt x="1878201" y="1596944"/>
                  </a:cubicBezTo>
                  <a:cubicBezTo>
                    <a:pt x="1852848" y="1658074"/>
                    <a:pt x="1810780" y="1710932"/>
                    <a:pt x="1757091" y="1749613"/>
                  </a:cubicBezTo>
                  <a:cubicBezTo>
                    <a:pt x="1732612" y="1770777"/>
                    <a:pt x="1700470" y="1783568"/>
                    <a:pt x="1672597" y="1798465"/>
                  </a:cubicBezTo>
                  <a:cubicBezTo>
                    <a:pt x="1653569" y="1809921"/>
                    <a:pt x="1633461" y="1824201"/>
                    <a:pt x="1612325" y="1830930"/>
                  </a:cubicBezTo>
                  <a:cubicBezTo>
                    <a:pt x="1543156" y="1858824"/>
                    <a:pt x="1471724" y="1882299"/>
                    <a:pt x="1398030" y="1894782"/>
                  </a:cubicBezTo>
                  <a:cubicBezTo>
                    <a:pt x="1361311" y="1901512"/>
                    <a:pt x="1323924" y="1903720"/>
                    <a:pt x="1287102" y="1909833"/>
                  </a:cubicBezTo>
                  <a:cubicBezTo>
                    <a:pt x="1233310" y="1912659"/>
                    <a:pt x="1179466" y="1916563"/>
                    <a:pt x="1125674" y="1914405"/>
                  </a:cubicBezTo>
                  <a:close/>
                  <a:moveTo>
                    <a:pt x="1261749" y="2027725"/>
                  </a:moveTo>
                  <a:cubicBezTo>
                    <a:pt x="1193043" y="2022486"/>
                    <a:pt x="1126805" y="1998907"/>
                    <a:pt x="1057842" y="1996493"/>
                  </a:cubicBezTo>
                  <a:cubicBezTo>
                    <a:pt x="1022306" y="1996493"/>
                    <a:pt x="987387" y="2003941"/>
                    <a:pt x="952057" y="2007178"/>
                  </a:cubicBezTo>
                  <a:cubicBezTo>
                    <a:pt x="898625" y="2012212"/>
                    <a:pt x="843444" y="2006356"/>
                    <a:pt x="794383" y="1983651"/>
                  </a:cubicBezTo>
                  <a:cubicBezTo>
                    <a:pt x="758024" y="1964439"/>
                    <a:pt x="727682" y="1935775"/>
                    <a:pt x="692609" y="1914713"/>
                  </a:cubicBezTo>
                  <a:cubicBezTo>
                    <a:pt x="676513" y="1907727"/>
                    <a:pt x="659799" y="1901101"/>
                    <a:pt x="642263" y="1899354"/>
                  </a:cubicBezTo>
                  <a:cubicBezTo>
                    <a:pt x="630332" y="1899765"/>
                    <a:pt x="618555" y="1902590"/>
                    <a:pt x="606881" y="1905210"/>
                  </a:cubicBezTo>
                  <a:cubicBezTo>
                    <a:pt x="588316" y="1908600"/>
                    <a:pt x="573094" y="1926169"/>
                    <a:pt x="553346" y="1920775"/>
                  </a:cubicBezTo>
                  <a:cubicBezTo>
                    <a:pt x="472555" y="1907162"/>
                    <a:pt x="414391" y="1844132"/>
                    <a:pt x="361833" y="1786342"/>
                  </a:cubicBezTo>
                  <a:cubicBezTo>
                    <a:pt x="329640" y="1759579"/>
                    <a:pt x="268288" y="1761171"/>
                    <a:pt x="261499" y="1710265"/>
                  </a:cubicBezTo>
                  <a:cubicBezTo>
                    <a:pt x="255328" y="1682936"/>
                    <a:pt x="260059" y="1653964"/>
                    <a:pt x="273585" y="1629512"/>
                  </a:cubicBezTo>
                  <a:cubicBezTo>
                    <a:pt x="275744" y="1625197"/>
                    <a:pt x="285670" y="1609684"/>
                    <a:pt x="289784" y="1619239"/>
                  </a:cubicBezTo>
                  <a:cubicBezTo>
                    <a:pt x="290504" y="1627406"/>
                    <a:pt x="285104" y="1635009"/>
                    <a:pt x="283356" y="1642920"/>
                  </a:cubicBezTo>
                  <a:cubicBezTo>
                    <a:pt x="275487" y="1668656"/>
                    <a:pt x="272659" y="1701224"/>
                    <a:pt x="291172" y="1723055"/>
                  </a:cubicBezTo>
                  <a:cubicBezTo>
                    <a:pt x="301406" y="1734100"/>
                    <a:pt x="316372" y="1737490"/>
                    <a:pt x="329845" y="1742884"/>
                  </a:cubicBezTo>
                  <a:cubicBezTo>
                    <a:pt x="345891" y="1749202"/>
                    <a:pt x="363170" y="1754801"/>
                    <a:pt x="376438" y="1766103"/>
                  </a:cubicBezTo>
                  <a:cubicBezTo>
                    <a:pt x="383329" y="1772627"/>
                    <a:pt x="389346" y="1780075"/>
                    <a:pt x="395877" y="1786907"/>
                  </a:cubicBezTo>
                  <a:cubicBezTo>
                    <a:pt x="440979" y="1835400"/>
                    <a:pt x="491994" y="1886255"/>
                    <a:pt x="560288" y="1896786"/>
                  </a:cubicBezTo>
                  <a:cubicBezTo>
                    <a:pt x="569442" y="1896477"/>
                    <a:pt x="577208" y="1888515"/>
                    <a:pt x="586053" y="1885998"/>
                  </a:cubicBezTo>
                  <a:cubicBezTo>
                    <a:pt x="600607" y="1880347"/>
                    <a:pt x="616138" y="1877522"/>
                    <a:pt x="631515" y="1875313"/>
                  </a:cubicBezTo>
                  <a:cubicBezTo>
                    <a:pt x="655942" y="1872077"/>
                    <a:pt x="679907" y="1882556"/>
                    <a:pt x="702021" y="1891649"/>
                  </a:cubicBezTo>
                  <a:cubicBezTo>
                    <a:pt x="734522" y="1910039"/>
                    <a:pt x="762653" y="1935569"/>
                    <a:pt x="794434" y="1955244"/>
                  </a:cubicBezTo>
                  <a:cubicBezTo>
                    <a:pt x="819839" y="1970860"/>
                    <a:pt x="849872" y="1976664"/>
                    <a:pt x="878826" y="1982212"/>
                  </a:cubicBezTo>
                  <a:cubicBezTo>
                    <a:pt x="955811" y="1991818"/>
                    <a:pt x="1032231" y="1960740"/>
                    <a:pt x="1108909" y="1976459"/>
                  </a:cubicBezTo>
                  <a:cubicBezTo>
                    <a:pt x="1174684" y="1987452"/>
                    <a:pt x="1239738" y="2005328"/>
                    <a:pt x="1306902" y="2005020"/>
                  </a:cubicBezTo>
                  <a:cubicBezTo>
                    <a:pt x="1416492" y="2007794"/>
                    <a:pt x="1519191" y="1961408"/>
                    <a:pt x="1613816" y="1910655"/>
                  </a:cubicBezTo>
                  <a:cubicBezTo>
                    <a:pt x="1640507" y="1895399"/>
                    <a:pt x="1665603" y="1877522"/>
                    <a:pt x="1690854" y="1860108"/>
                  </a:cubicBezTo>
                  <a:cubicBezTo>
                    <a:pt x="1712556" y="1841769"/>
                    <a:pt x="1731378" y="1820194"/>
                    <a:pt x="1751023" y="1799801"/>
                  </a:cubicBezTo>
                  <a:cubicBezTo>
                    <a:pt x="1803066" y="1750076"/>
                    <a:pt x="1822969" y="1729733"/>
                    <a:pt x="1834488" y="1655351"/>
                  </a:cubicBezTo>
                  <a:cubicBezTo>
                    <a:pt x="1834797" y="1653039"/>
                    <a:pt x="1835054" y="1650728"/>
                    <a:pt x="1835260" y="1648416"/>
                  </a:cubicBezTo>
                  <a:cubicBezTo>
                    <a:pt x="1835722" y="1638605"/>
                    <a:pt x="1848785" y="1633314"/>
                    <a:pt x="1855882" y="1640351"/>
                  </a:cubicBezTo>
                  <a:cubicBezTo>
                    <a:pt x="1868841" y="1647594"/>
                    <a:pt x="1844517" y="1719819"/>
                    <a:pt x="1839271" y="1731942"/>
                  </a:cubicBezTo>
                  <a:cubicBezTo>
                    <a:pt x="1820654" y="1773808"/>
                    <a:pt x="1782033" y="1800623"/>
                    <a:pt x="1752668" y="1834372"/>
                  </a:cubicBezTo>
                  <a:cubicBezTo>
                    <a:pt x="1699185" y="1895039"/>
                    <a:pt x="1626827" y="1933874"/>
                    <a:pt x="1554676" y="1968343"/>
                  </a:cubicBezTo>
                  <a:cubicBezTo>
                    <a:pt x="1464216" y="2012777"/>
                    <a:pt x="1362854" y="2038564"/>
                    <a:pt x="1261749" y="2027725"/>
                  </a:cubicBezTo>
                  <a:close/>
                  <a:moveTo>
                    <a:pt x="1231407" y="2281900"/>
                  </a:moveTo>
                  <a:cubicBezTo>
                    <a:pt x="1023746" y="2270804"/>
                    <a:pt x="808834" y="2266437"/>
                    <a:pt x="613258" y="2188613"/>
                  </a:cubicBezTo>
                  <a:cubicBezTo>
                    <a:pt x="580293" y="2171610"/>
                    <a:pt x="545015" y="2160052"/>
                    <a:pt x="511279" y="2144847"/>
                  </a:cubicBezTo>
                  <a:cubicBezTo>
                    <a:pt x="454247" y="2113409"/>
                    <a:pt x="394386" y="2083769"/>
                    <a:pt x="349748" y="2035277"/>
                  </a:cubicBezTo>
                  <a:cubicBezTo>
                    <a:pt x="309429" y="1997263"/>
                    <a:pt x="298835" y="1942761"/>
                    <a:pt x="293178" y="1889954"/>
                  </a:cubicBezTo>
                  <a:cubicBezTo>
                    <a:pt x="292407" y="1845262"/>
                    <a:pt x="286184" y="1799441"/>
                    <a:pt x="289218" y="1755058"/>
                  </a:cubicBezTo>
                  <a:cubicBezTo>
                    <a:pt x="292510" y="1749100"/>
                    <a:pt x="298938" y="1753877"/>
                    <a:pt x="299555" y="1759219"/>
                  </a:cubicBezTo>
                  <a:cubicBezTo>
                    <a:pt x="310303" y="1812027"/>
                    <a:pt x="308298" y="1866016"/>
                    <a:pt x="319560" y="1918566"/>
                  </a:cubicBezTo>
                  <a:cubicBezTo>
                    <a:pt x="325063" y="1953035"/>
                    <a:pt x="336839" y="1986887"/>
                    <a:pt x="361267" y="2012674"/>
                  </a:cubicBezTo>
                  <a:cubicBezTo>
                    <a:pt x="393717" y="2049146"/>
                    <a:pt x="434859" y="2074882"/>
                    <a:pt x="477337" y="2097896"/>
                  </a:cubicBezTo>
                  <a:cubicBezTo>
                    <a:pt x="509993" y="2118803"/>
                    <a:pt x="545272" y="2133443"/>
                    <a:pt x="581373" y="2146748"/>
                  </a:cubicBezTo>
                  <a:cubicBezTo>
                    <a:pt x="758127" y="2232534"/>
                    <a:pt x="959206" y="2241267"/>
                    <a:pt x="1152107" y="2253492"/>
                  </a:cubicBezTo>
                  <a:cubicBezTo>
                    <a:pt x="1240818" y="2258886"/>
                    <a:pt x="1330506" y="2259965"/>
                    <a:pt x="1418395" y="2244760"/>
                  </a:cubicBezTo>
                  <a:cubicBezTo>
                    <a:pt x="1465039" y="2235719"/>
                    <a:pt x="1509883" y="2220103"/>
                    <a:pt x="1553956" y="2202586"/>
                  </a:cubicBezTo>
                  <a:cubicBezTo>
                    <a:pt x="1581623" y="2191079"/>
                    <a:pt x="1607028" y="2175001"/>
                    <a:pt x="1633050" y="2160566"/>
                  </a:cubicBezTo>
                  <a:cubicBezTo>
                    <a:pt x="1658866" y="2147621"/>
                    <a:pt x="1680928" y="2128049"/>
                    <a:pt x="1699750" y="2107142"/>
                  </a:cubicBezTo>
                  <a:cubicBezTo>
                    <a:pt x="1729732" y="2078683"/>
                    <a:pt x="1742949" y="2036818"/>
                    <a:pt x="1754160" y="1998599"/>
                  </a:cubicBezTo>
                  <a:cubicBezTo>
                    <a:pt x="1764394" y="1958993"/>
                    <a:pt x="1773805" y="1916820"/>
                    <a:pt x="1780953" y="1877214"/>
                  </a:cubicBezTo>
                  <a:cubicBezTo>
                    <a:pt x="1785839" y="1841872"/>
                    <a:pt x="1791958" y="1806684"/>
                    <a:pt x="1794993" y="1771086"/>
                  </a:cubicBezTo>
                  <a:cubicBezTo>
                    <a:pt x="1796535" y="1755161"/>
                    <a:pt x="1820706" y="1756599"/>
                    <a:pt x="1819729" y="1773038"/>
                  </a:cubicBezTo>
                  <a:cubicBezTo>
                    <a:pt x="1813763" y="1830622"/>
                    <a:pt x="1805638" y="1888104"/>
                    <a:pt x="1792473" y="1944456"/>
                  </a:cubicBezTo>
                  <a:cubicBezTo>
                    <a:pt x="1780542" y="1996647"/>
                    <a:pt x="1769485" y="2051355"/>
                    <a:pt x="1740275" y="2097074"/>
                  </a:cubicBezTo>
                  <a:cubicBezTo>
                    <a:pt x="1722738" y="2121012"/>
                    <a:pt x="1701396" y="2142124"/>
                    <a:pt x="1678665" y="2161131"/>
                  </a:cubicBezTo>
                  <a:cubicBezTo>
                    <a:pt x="1647449" y="2183168"/>
                    <a:pt x="1612736" y="2200017"/>
                    <a:pt x="1579309" y="2218510"/>
                  </a:cubicBezTo>
                  <a:cubicBezTo>
                    <a:pt x="1529116" y="2240291"/>
                    <a:pt x="1476764" y="2258321"/>
                    <a:pt x="1422972" y="2269057"/>
                  </a:cubicBezTo>
                  <a:cubicBezTo>
                    <a:pt x="1359768" y="2279896"/>
                    <a:pt x="1295331" y="2282721"/>
                    <a:pt x="1231407" y="2281900"/>
                  </a:cubicBezTo>
                  <a:close/>
                  <a:moveTo>
                    <a:pt x="1081653" y="2568436"/>
                  </a:moveTo>
                  <a:cubicBezTo>
                    <a:pt x="1009347" y="2568231"/>
                    <a:pt x="937709" y="2558419"/>
                    <a:pt x="865969" y="2550765"/>
                  </a:cubicBezTo>
                  <a:cubicBezTo>
                    <a:pt x="776641" y="2542238"/>
                    <a:pt x="689164" y="2523231"/>
                    <a:pt x="601996" y="2502632"/>
                  </a:cubicBezTo>
                  <a:cubicBezTo>
                    <a:pt x="492097" y="2479105"/>
                    <a:pt x="384512" y="2444123"/>
                    <a:pt x="282224" y="2397428"/>
                  </a:cubicBezTo>
                  <a:cubicBezTo>
                    <a:pt x="222312" y="2368662"/>
                    <a:pt x="165640" y="2333320"/>
                    <a:pt x="116116" y="2288886"/>
                  </a:cubicBezTo>
                  <a:cubicBezTo>
                    <a:pt x="90505" y="2267259"/>
                    <a:pt x="64843" y="2245119"/>
                    <a:pt x="44941" y="2217945"/>
                  </a:cubicBezTo>
                  <a:cubicBezTo>
                    <a:pt x="-4891" y="2152809"/>
                    <a:pt x="-8902" y="2075755"/>
                    <a:pt x="11668" y="1998753"/>
                  </a:cubicBezTo>
                  <a:cubicBezTo>
                    <a:pt x="31005" y="1910039"/>
                    <a:pt x="87060" y="1821479"/>
                    <a:pt x="181068" y="1801188"/>
                  </a:cubicBezTo>
                  <a:cubicBezTo>
                    <a:pt x="203336" y="1795897"/>
                    <a:pt x="287521" y="1768414"/>
                    <a:pt x="301818" y="1786650"/>
                  </a:cubicBezTo>
                  <a:cubicBezTo>
                    <a:pt x="302075" y="1787113"/>
                    <a:pt x="302229" y="1787524"/>
                    <a:pt x="302332" y="1788140"/>
                  </a:cubicBezTo>
                  <a:cubicBezTo>
                    <a:pt x="302589" y="1789887"/>
                    <a:pt x="300172" y="1790452"/>
                    <a:pt x="299452" y="1789167"/>
                  </a:cubicBezTo>
                  <a:cubicBezTo>
                    <a:pt x="247151" y="1797438"/>
                    <a:pt x="195724" y="1812694"/>
                    <a:pt x="147332" y="1834115"/>
                  </a:cubicBezTo>
                  <a:cubicBezTo>
                    <a:pt x="90763" y="1862933"/>
                    <a:pt x="57438" y="1922265"/>
                    <a:pt x="40107" y="1981185"/>
                  </a:cubicBezTo>
                  <a:cubicBezTo>
                    <a:pt x="19228" y="2052537"/>
                    <a:pt x="12388" y="2129231"/>
                    <a:pt x="57129" y="2193288"/>
                  </a:cubicBezTo>
                  <a:cubicBezTo>
                    <a:pt x="73329" y="2217945"/>
                    <a:pt x="94620" y="2238493"/>
                    <a:pt x="116939" y="2257551"/>
                  </a:cubicBezTo>
                  <a:cubicBezTo>
                    <a:pt x="190993" y="2325666"/>
                    <a:pt x="279756" y="2375751"/>
                    <a:pt x="374535" y="2409089"/>
                  </a:cubicBezTo>
                  <a:cubicBezTo>
                    <a:pt x="461498" y="2444226"/>
                    <a:pt x="552420" y="2467290"/>
                    <a:pt x="644011" y="2486759"/>
                  </a:cubicBezTo>
                  <a:cubicBezTo>
                    <a:pt x="718271" y="2505098"/>
                    <a:pt x="793560" y="2518659"/>
                    <a:pt x="869723" y="2526313"/>
                  </a:cubicBezTo>
                  <a:cubicBezTo>
                    <a:pt x="938943" y="2533556"/>
                    <a:pt x="1008112" y="2543419"/>
                    <a:pt x="1077847" y="2543676"/>
                  </a:cubicBezTo>
                  <a:cubicBezTo>
                    <a:pt x="1168152" y="2543162"/>
                    <a:pt x="1258201" y="2532889"/>
                    <a:pt x="1347837" y="2522615"/>
                  </a:cubicBezTo>
                  <a:cubicBezTo>
                    <a:pt x="1459793" y="2507050"/>
                    <a:pt x="1573189" y="2494054"/>
                    <a:pt x="1681700" y="2461691"/>
                  </a:cubicBezTo>
                  <a:cubicBezTo>
                    <a:pt x="1752257" y="2442017"/>
                    <a:pt x="1822969" y="2418284"/>
                    <a:pt x="1883961" y="2376778"/>
                  </a:cubicBezTo>
                  <a:cubicBezTo>
                    <a:pt x="1907360" y="2361162"/>
                    <a:pt x="1931170" y="2345957"/>
                    <a:pt x="1952050" y="2327053"/>
                  </a:cubicBezTo>
                  <a:cubicBezTo>
                    <a:pt x="1974060" y="2306351"/>
                    <a:pt x="1991597" y="2281643"/>
                    <a:pt x="2009648" y="2257499"/>
                  </a:cubicBezTo>
                  <a:cubicBezTo>
                    <a:pt x="2036184" y="2220513"/>
                    <a:pt x="2056703" y="2176953"/>
                    <a:pt x="2058709" y="2130926"/>
                  </a:cubicBezTo>
                  <a:cubicBezTo>
                    <a:pt x="2059120" y="2099128"/>
                    <a:pt x="2060560" y="2065173"/>
                    <a:pt x="2044875" y="2036407"/>
                  </a:cubicBezTo>
                  <a:cubicBezTo>
                    <a:pt x="2002602" y="1960535"/>
                    <a:pt x="1929628" y="1900022"/>
                    <a:pt x="1844671" y="1879115"/>
                  </a:cubicBezTo>
                  <a:cubicBezTo>
                    <a:pt x="1833923" y="1875108"/>
                    <a:pt x="1810678" y="1875467"/>
                    <a:pt x="1814175" y="1858310"/>
                  </a:cubicBezTo>
                  <a:cubicBezTo>
                    <a:pt x="1815820" y="1851786"/>
                    <a:pt x="1822557" y="1847831"/>
                    <a:pt x="1829037" y="1849372"/>
                  </a:cubicBezTo>
                  <a:cubicBezTo>
                    <a:pt x="1849453" y="1854868"/>
                    <a:pt x="1870230" y="1859492"/>
                    <a:pt x="1889875" y="1867505"/>
                  </a:cubicBezTo>
                  <a:cubicBezTo>
                    <a:pt x="1969329" y="1899714"/>
                    <a:pt x="2037984" y="1961973"/>
                    <a:pt x="2073880" y="2040105"/>
                  </a:cubicBezTo>
                  <a:cubicBezTo>
                    <a:pt x="2086479" y="2075190"/>
                    <a:pt x="2084988" y="2113974"/>
                    <a:pt x="2082005" y="2150652"/>
                  </a:cubicBezTo>
                  <a:cubicBezTo>
                    <a:pt x="2070897" y="2227654"/>
                    <a:pt x="2012785" y="2306197"/>
                    <a:pt x="1955444" y="2356898"/>
                  </a:cubicBezTo>
                  <a:cubicBezTo>
                    <a:pt x="1903040" y="2397018"/>
                    <a:pt x="1846419" y="2432616"/>
                    <a:pt x="1783987" y="2454910"/>
                  </a:cubicBezTo>
                  <a:cubicBezTo>
                    <a:pt x="1701396" y="2484499"/>
                    <a:pt x="1616130" y="2508026"/>
                    <a:pt x="1529271" y="2521074"/>
                  </a:cubicBezTo>
                  <a:cubicBezTo>
                    <a:pt x="1381008" y="2544550"/>
                    <a:pt x="1231716" y="2565405"/>
                    <a:pt x="1081653" y="2568436"/>
                  </a:cubicBezTo>
                  <a:close/>
                  <a:moveTo>
                    <a:pt x="1812838" y="1868533"/>
                  </a:moveTo>
                  <a:cubicBezTo>
                    <a:pt x="1809392" y="1866426"/>
                    <a:pt x="1805484" y="1864166"/>
                    <a:pt x="1803581" y="1860416"/>
                  </a:cubicBezTo>
                  <a:cubicBezTo>
                    <a:pt x="1800701" y="1854458"/>
                    <a:pt x="1807078" y="1847369"/>
                    <a:pt x="1813249" y="1849988"/>
                  </a:cubicBezTo>
                  <a:cubicBezTo>
                    <a:pt x="1816283" y="1851786"/>
                    <a:pt x="1821220" y="1852146"/>
                    <a:pt x="1822557" y="1855844"/>
                  </a:cubicBezTo>
                  <a:cubicBezTo>
                    <a:pt x="1828986" y="1862111"/>
                    <a:pt x="1820654" y="1873105"/>
                    <a:pt x="1812838" y="1868533"/>
                  </a:cubicBezTo>
                  <a:close/>
                  <a:moveTo>
                    <a:pt x="1811449" y="1849167"/>
                  </a:moveTo>
                  <a:cubicBezTo>
                    <a:pt x="1811449" y="1848345"/>
                    <a:pt x="1812118" y="1847574"/>
                    <a:pt x="1812992" y="1847574"/>
                  </a:cubicBezTo>
                  <a:cubicBezTo>
                    <a:pt x="1813815" y="1847574"/>
                    <a:pt x="1814586" y="1848242"/>
                    <a:pt x="1814586" y="1849115"/>
                  </a:cubicBezTo>
                  <a:cubicBezTo>
                    <a:pt x="1814586" y="1849937"/>
                    <a:pt x="1813918" y="1850708"/>
                    <a:pt x="1813043" y="1850708"/>
                  </a:cubicBezTo>
                  <a:cubicBezTo>
                    <a:pt x="1812221" y="1850759"/>
                    <a:pt x="1811501" y="1850040"/>
                    <a:pt x="1811449" y="18491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7" name="Google Shape;2777;p29"/>
            <p:cNvSpPr/>
            <p:nvPr/>
          </p:nvSpPr>
          <p:spPr>
            <a:xfrm>
              <a:off x="8783848" y="7971942"/>
              <a:ext cx="745687" cy="118148"/>
            </a:xfrm>
            <a:custGeom>
              <a:rect b="b" l="l" r="r" t="t"/>
              <a:pathLst>
                <a:path extrusionOk="0" h="118148" w="745687">
                  <a:moveTo>
                    <a:pt x="31987" y="60616"/>
                  </a:moveTo>
                  <a:cubicBezTo>
                    <a:pt x="35639" y="79879"/>
                    <a:pt x="45461" y="99861"/>
                    <a:pt x="43353" y="119484"/>
                  </a:cubicBezTo>
                  <a:cubicBezTo>
                    <a:pt x="43147" y="119536"/>
                    <a:pt x="42941" y="119587"/>
                    <a:pt x="42736" y="119639"/>
                  </a:cubicBezTo>
                  <a:cubicBezTo>
                    <a:pt x="42376" y="119690"/>
                    <a:pt x="42016" y="119690"/>
                    <a:pt x="41707" y="119741"/>
                  </a:cubicBezTo>
                  <a:cubicBezTo>
                    <a:pt x="40370" y="119793"/>
                    <a:pt x="38981" y="119690"/>
                    <a:pt x="37696" y="119279"/>
                  </a:cubicBezTo>
                  <a:cubicBezTo>
                    <a:pt x="22062" y="81677"/>
                    <a:pt x="16919" y="40633"/>
                    <a:pt x="0" y="3442"/>
                  </a:cubicBezTo>
                  <a:cubicBezTo>
                    <a:pt x="6274" y="3955"/>
                    <a:pt x="12034" y="-360"/>
                    <a:pt x="18462" y="2312"/>
                  </a:cubicBezTo>
                  <a:cubicBezTo>
                    <a:pt x="22936" y="21729"/>
                    <a:pt x="26639" y="41352"/>
                    <a:pt x="31987" y="60616"/>
                  </a:cubicBezTo>
                  <a:close/>
                  <a:moveTo>
                    <a:pt x="727482" y="0"/>
                  </a:moveTo>
                  <a:cubicBezTo>
                    <a:pt x="728819" y="9298"/>
                    <a:pt x="738488" y="10171"/>
                    <a:pt x="745996" y="11558"/>
                  </a:cubicBezTo>
                  <a:cubicBezTo>
                    <a:pt x="733962" y="46592"/>
                    <a:pt x="720128" y="82447"/>
                    <a:pt x="704546" y="116197"/>
                  </a:cubicBezTo>
                  <a:cubicBezTo>
                    <a:pt x="702900" y="115991"/>
                    <a:pt x="701306" y="115786"/>
                    <a:pt x="699712" y="115426"/>
                  </a:cubicBezTo>
                  <a:cubicBezTo>
                    <a:pt x="699661" y="115426"/>
                    <a:pt x="699609" y="115426"/>
                    <a:pt x="699558" y="115426"/>
                  </a:cubicBezTo>
                  <a:cubicBezTo>
                    <a:pt x="704340" y="76026"/>
                    <a:pt x="716940" y="38013"/>
                    <a:pt x="727482" y="0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8" name="Google Shape;2778;p29"/>
            <p:cNvSpPr/>
            <p:nvPr/>
          </p:nvSpPr>
          <p:spPr>
            <a:xfrm>
              <a:off x="8431781" y="7405701"/>
              <a:ext cx="1686796" cy="2208869"/>
            </a:xfrm>
            <a:custGeom>
              <a:rect b="b" l="l" r="r" t="t"/>
              <a:pathLst>
                <a:path extrusionOk="0" h="2208869" w="1686796">
                  <a:moveTo>
                    <a:pt x="852346" y="77259"/>
                  </a:moveTo>
                  <a:cubicBezTo>
                    <a:pt x="854249" y="99399"/>
                    <a:pt x="847872" y="121591"/>
                    <a:pt x="833884" y="139005"/>
                  </a:cubicBezTo>
                  <a:cubicBezTo>
                    <a:pt x="829924" y="144758"/>
                    <a:pt x="822416" y="146761"/>
                    <a:pt x="818611" y="152412"/>
                  </a:cubicBezTo>
                  <a:cubicBezTo>
                    <a:pt x="817633" y="151487"/>
                    <a:pt x="816656" y="150563"/>
                    <a:pt x="815679" y="149638"/>
                  </a:cubicBezTo>
                  <a:cubicBezTo>
                    <a:pt x="768212" y="107721"/>
                    <a:pt x="805805" y="44023"/>
                    <a:pt x="830336" y="0"/>
                  </a:cubicBezTo>
                  <a:cubicBezTo>
                    <a:pt x="836147" y="26095"/>
                    <a:pt x="849929" y="50239"/>
                    <a:pt x="852346" y="77259"/>
                  </a:cubicBezTo>
                  <a:close/>
                  <a:moveTo>
                    <a:pt x="756641" y="746855"/>
                  </a:moveTo>
                  <a:cubicBezTo>
                    <a:pt x="755870" y="748550"/>
                    <a:pt x="754841" y="750142"/>
                    <a:pt x="753710" y="751581"/>
                  </a:cubicBezTo>
                  <a:cubicBezTo>
                    <a:pt x="726300" y="745006"/>
                    <a:pt x="698272" y="738841"/>
                    <a:pt x="670090" y="736016"/>
                  </a:cubicBezTo>
                  <a:cubicBezTo>
                    <a:pt x="653839" y="733242"/>
                    <a:pt x="635223" y="734629"/>
                    <a:pt x="620875" y="725896"/>
                  </a:cubicBezTo>
                  <a:cubicBezTo>
                    <a:pt x="622880" y="720502"/>
                    <a:pt x="626943" y="716136"/>
                    <a:pt x="630337" y="711616"/>
                  </a:cubicBezTo>
                  <a:cubicBezTo>
                    <a:pt x="635069" y="720092"/>
                    <a:pt x="646691" y="718705"/>
                    <a:pt x="654971" y="720348"/>
                  </a:cubicBezTo>
                  <a:cubicBezTo>
                    <a:pt x="689324" y="726359"/>
                    <a:pt x="724294" y="733345"/>
                    <a:pt x="756641" y="746855"/>
                  </a:cubicBezTo>
                  <a:close/>
                  <a:moveTo>
                    <a:pt x="1371499" y="702934"/>
                  </a:moveTo>
                  <a:cubicBezTo>
                    <a:pt x="1371293" y="703140"/>
                    <a:pt x="1371088" y="703294"/>
                    <a:pt x="1370882" y="703499"/>
                  </a:cubicBezTo>
                  <a:cubicBezTo>
                    <a:pt x="1356740" y="701342"/>
                    <a:pt x="1344294" y="693328"/>
                    <a:pt x="1331335" y="687626"/>
                  </a:cubicBezTo>
                  <a:cubicBezTo>
                    <a:pt x="1303256" y="674424"/>
                    <a:pt x="1275125" y="661479"/>
                    <a:pt x="1246841" y="648637"/>
                  </a:cubicBezTo>
                  <a:cubicBezTo>
                    <a:pt x="1254298" y="649973"/>
                    <a:pt x="1258155" y="640778"/>
                    <a:pt x="1265406" y="640880"/>
                  </a:cubicBezTo>
                  <a:cubicBezTo>
                    <a:pt x="1299862" y="663072"/>
                    <a:pt x="1336683" y="681359"/>
                    <a:pt x="1371499" y="702934"/>
                  </a:cubicBezTo>
                  <a:close/>
                  <a:moveTo>
                    <a:pt x="1682734" y="885089"/>
                  </a:moveTo>
                  <a:cubicBezTo>
                    <a:pt x="1684996" y="882315"/>
                    <a:pt x="1687156" y="879490"/>
                    <a:pt x="1689213" y="876562"/>
                  </a:cubicBezTo>
                  <a:cubicBezTo>
                    <a:pt x="1685254" y="895106"/>
                    <a:pt x="1681397" y="913702"/>
                    <a:pt x="1679237" y="932554"/>
                  </a:cubicBezTo>
                  <a:cubicBezTo>
                    <a:pt x="1670031" y="990293"/>
                    <a:pt x="1668334" y="1048699"/>
                    <a:pt x="1662832" y="1106849"/>
                  </a:cubicBezTo>
                  <a:cubicBezTo>
                    <a:pt x="1660157" y="1134023"/>
                    <a:pt x="1658975" y="1161198"/>
                    <a:pt x="1654706" y="1188166"/>
                  </a:cubicBezTo>
                  <a:cubicBezTo>
                    <a:pt x="1653935" y="1193149"/>
                    <a:pt x="1652546" y="1199108"/>
                    <a:pt x="1652803" y="1204296"/>
                  </a:cubicBezTo>
                  <a:cubicBezTo>
                    <a:pt x="1650078" y="1208971"/>
                    <a:pt x="1646426" y="1213235"/>
                    <a:pt x="1642981" y="1217601"/>
                  </a:cubicBezTo>
                  <a:cubicBezTo>
                    <a:pt x="1635781" y="1227669"/>
                    <a:pt x="1628581" y="1237686"/>
                    <a:pt x="1619633" y="1246265"/>
                  </a:cubicBezTo>
                  <a:cubicBezTo>
                    <a:pt x="1604359" y="1259826"/>
                    <a:pt x="1588880" y="1273542"/>
                    <a:pt x="1571806" y="1284689"/>
                  </a:cubicBezTo>
                  <a:cubicBezTo>
                    <a:pt x="1546710" y="1296966"/>
                    <a:pt x="1521717" y="1309295"/>
                    <a:pt x="1496672" y="1321675"/>
                  </a:cubicBezTo>
                  <a:cubicBezTo>
                    <a:pt x="1454605" y="1341298"/>
                    <a:pt x="1412281" y="1361023"/>
                    <a:pt x="1367282" y="1373146"/>
                  </a:cubicBezTo>
                  <a:cubicBezTo>
                    <a:pt x="1288239" y="1399550"/>
                    <a:pt x="1205288" y="1409413"/>
                    <a:pt x="1122388" y="1414242"/>
                  </a:cubicBezTo>
                  <a:cubicBezTo>
                    <a:pt x="1013723" y="1424002"/>
                    <a:pt x="904442" y="1418814"/>
                    <a:pt x="795931" y="1409567"/>
                  </a:cubicBezTo>
                  <a:cubicBezTo>
                    <a:pt x="743682" y="1407512"/>
                    <a:pt x="691844" y="1400475"/>
                    <a:pt x="639851" y="1395492"/>
                  </a:cubicBezTo>
                  <a:cubicBezTo>
                    <a:pt x="570528" y="1389174"/>
                    <a:pt x="502748" y="1373300"/>
                    <a:pt x="436356" y="1352856"/>
                  </a:cubicBezTo>
                  <a:cubicBezTo>
                    <a:pt x="343016" y="1330202"/>
                    <a:pt x="254357" y="1292137"/>
                    <a:pt x="165594" y="1256128"/>
                  </a:cubicBezTo>
                  <a:cubicBezTo>
                    <a:pt x="125533" y="1235991"/>
                    <a:pt x="77397" y="1220118"/>
                    <a:pt x="44793" y="1187396"/>
                  </a:cubicBezTo>
                  <a:cubicBezTo>
                    <a:pt x="20314" y="1164126"/>
                    <a:pt x="25096" y="1126934"/>
                    <a:pt x="18719" y="1096370"/>
                  </a:cubicBezTo>
                  <a:cubicBezTo>
                    <a:pt x="13680" y="1045669"/>
                    <a:pt x="6171" y="993580"/>
                    <a:pt x="7303" y="942057"/>
                  </a:cubicBezTo>
                  <a:cubicBezTo>
                    <a:pt x="4011" y="918736"/>
                    <a:pt x="5554" y="894695"/>
                    <a:pt x="669" y="871733"/>
                  </a:cubicBezTo>
                  <a:cubicBezTo>
                    <a:pt x="514" y="871271"/>
                    <a:pt x="257" y="870654"/>
                    <a:pt x="0" y="870038"/>
                  </a:cubicBezTo>
                  <a:cubicBezTo>
                    <a:pt x="33582" y="888942"/>
                    <a:pt x="73026" y="885603"/>
                    <a:pt x="110825" y="891150"/>
                  </a:cubicBezTo>
                  <a:cubicBezTo>
                    <a:pt x="161480" y="900808"/>
                    <a:pt x="175005" y="959677"/>
                    <a:pt x="186628" y="1002364"/>
                  </a:cubicBezTo>
                  <a:cubicBezTo>
                    <a:pt x="196604" y="1041662"/>
                    <a:pt x="207507" y="1081062"/>
                    <a:pt x="226638" y="1117020"/>
                  </a:cubicBezTo>
                  <a:cubicBezTo>
                    <a:pt x="253174" y="1169776"/>
                    <a:pt x="309332" y="1220683"/>
                    <a:pt x="372381" y="1207995"/>
                  </a:cubicBezTo>
                  <a:cubicBezTo>
                    <a:pt x="400306" y="1201882"/>
                    <a:pt x="425813" y="1187807"/>
                    <a:pt x="449418" y="1172088"/>
                  </a:cubicBezTo>
                  <a:cubicBezTo>
                    <a:pt x="463972" y="1162585"/>
                    <a:pt x="478474" y="1152105"/>
                    <a:pt x="488760" y="1137825"/>
                  </a:cubicBezTo>
                  <a:cubicBezTo>
                    <a:pt x="504445" y="1115531"/>
                    <a:pt x="516479" y="1090822"/>
                    <a:pt x="526198" y="1065394"/>
                  </a:cubicBezTo>
                  <a:cubicBezTo>
                    <a:pt x="541420" y="1025172"/>
                    <a:pt x="558597" y="976629"/>
                    <a:pt x="603801" y="962502"/>
                  </a:cubicBezTo>
                  <a:cubicBezTo>
                    <a:pt x="626069" y="956492"/>
                    <a:pt x="650394" y="949814"/>
                    <a:pt x="673176" y="956749"/>
                  </a:cubicBezTo>
                  <a:cubicBezTo>
                    <a:pt x="719974" y="971440"/>
                    <a:pt x="732214" y="1024145"/>
                    <a:pt x="747693" y="1064881"/>
                  </a:cubicBezTo>
                  <a:cubicBezTo>
                    <a:pt x="760601" y="1105565"/>
                    <a:pt x="773458" y="1147790"/>
                    <a:pt x="797731" y="1183595"/>
                  </a:cubicBezTo>
                  <a:cubicBezTo>
                    <a:pt x="826684" y="1229467"/>
                    <a:pt x="876157" y="1261624"/>
                    <a:pt x="930206" y="1267994"/>
                  </a:cubicBezTo>
                  <a:cubicBezTo>
                    <a:pt x="994593" y="1275802"/>
                    <a:pt x="1059648" y="1250272"/>
                    <a:pt x="1110097" y="1211334"/>
                  </a:cubicBezTo>
                  <a:cubicBezTo>
                    <a:pt x="1138022" y="1188269"/>
                    <a:pt x="1161627" y="1160478"/>
                    <a:pt x="1186054" y="1133869"/>
                  </a:cubicBezTo>
                  <a:cubicBezTo>
                    <a:pt x="1217219" y="1098527"/>
                    <a:pt x="1244989" y="1056302"/>
                    <a:pt x="1291736" y="1039813"/>
                  </a:cubicBezTo>
                  <a:cubicBezTo>
                    <a:pt x="1316678" y="1034881"/>
                    <a:pt x="1343934" y="1041919"/>
                    <a:pt x="1363477" y="1058151"/>
                  </a:cubicBezTo>
                  <a:cubicBezTo>
                    <a:pt x="1381270" y="1075822"/>
                    <a:pt x="1396184" y="1097654"/>
                    <a:pt x="1420509" y="1107106"/>
                  </a:cubicBezTo>
                  <a:cubicBezTo>
                    <a:pt x="1462627" y="1123904"/>
                    <a:pt x="1512665" y="1124726"/>
                    <a:pt x="1553601" y="1104229"/>
                  </a:cubicBezTo>
                  <a:cubicBezTo>
                    <a:pt x="1615827" y="1068117"/>
                    <a:pt x="1624107" y="988289"/>
                    <a:pt x="1653626" y="928958"/>
                  </a:cubicBezTo>
                  <a:cubicBezTo>
                    <a:pt x="1661392" y="912828"/>
                    <a:pt x="1671420" y="899164"/>
                    <a:pt x="1682734" y="885089"/>
                  </a:cubicBezTo>
                  <a:close/>
                  <a:moveTo>
                    <a:pt x="1661649" y="1317514"/>
                  </a:moveTo>
                  <a:cubicBezTo>
                    <a:pt x="1661906" y="1320236"/>
                    <a:pt x="1662009" y="1322959"/>
                    <a:pt x="1661700" y="1325579"/>
                  </a:cubicBezTo>
                  <a:cubicBezTo>
                    <a:pt x="1663963" y="1439567"/>
                    <a:pt x="1640255" y="1565061"/>
                    <a:pt x="1555761" y="1647920"/>
                  </a:cubicBezTo>
                  <a:cubicBezTo>
                    <a:pt x="1538225" y="1663998"/>
                    <a:pt x="1519557" y="1678844"/>
                    <a:pt x="1500580" y="1693227"/>
                  </a:cubicBezTo>
                  <a:cubicBezTo>
                    <a:pt x="1481604" y="1706275"/>
                    <a:pt x="1461187" y="1714494"/>
                    <a:pt x="1440205" y="1725590"/>
                  </a:cubicBezTo>
                  <a:cubicBezTo>
                    <a:pt x="1420355" y="1735247"/>
                    <a:pt x="1403435" y="1750247"/>
                    <a:pt x="1382556" y="1757849"/>
                  </a:cubicBezTo>
                  <a:cubicBezTo>
                    <a:pt x="1305004" y="1789595"/>
                    <a:pt x="1223904" y="1815228"/>
                    <a:pt x="1140747" y="1827454"/>
                  </a:cubicBezTo>
                  <a:cubicBezTo>
                    <a:pt x="1113800" y="1829355"/>
                    <a:pt x="1087212" y="1833465"/>
                    <a:pt x="1060522" y="1837625"/>
                  </a:cubicBezTo>
                  <a:cubicBezTo>
                    <a:pt x="985747" y="1842660"/>
                    <a:pt x="911641" y="1845177"/>
                    <a:pt x="836610" y="1838139"/>
                  </a:cubicBezTo>
                  <a:cubicBezTo>
                    <a:pt x="791251" y="1837420"/>
                    <a:pt x="748979" y="1831256"/>
                    <a:pt x="703723" y="1823139"/>
                  </a:cubicBezTo>
                  <a:cubicBezTo>
                    <a:pt x="628177" y="1814766"/>
                    <a:pt x="554534" y="1794989"/>
                    <a:pt x="481046" y="1775880"/>
                  </a:cubicBezTo>
                  <a:cubicBezTo>
                    <a:pt x="423910" y="1761651"/>
                    <a:pt x="367032" y="1747935"/>
                    <a:pt x="312006" y="1726052"/>
                  </a:cubicBezTo>
                  <a:cubicBezTo>
                    <a:pt x="257545" y="1706121"/>
                    <a:pt x="202570" y="1684700"/>
                    <a:pt x="153200" y="1653673"/>
                  </a:cubicBezTo>
                  <a:cubicBezTo>
                    <a:pt x="133812" y="1638724"/>
                    <a:pt x="114836" y="1622646"/>
                    <a:pt x="99716" y="1603280"/>
                  </a:cubicBezTo>
                  <a:cubicBezTo>
                    <a:pt x="81460" y="1574873"/>
                    <a:pt x="69220" y="1542613"/>
                    <a:pt x="58884" y="1510559"/>
                  </a:cubicBezTo>
                  <a:cubicBezTo>
                    <a:pt x="33582" y="1429652"/>
                    <a:pt x="31165" y="1343866"/>
                    <a:pt x="20416" y="1260340"/>
                  </a:cubicBezTo>
                  <a:cubicBezTo>
                    <a:pt x="31473" y="1269792"/>
                    <a:pt x="41244" y="1280014"/>
                    <a:pt x="41964" y="1295939"/>
                  </a:cubicBezTo>
                  <a:cubicBezTo>
                    <a:pt x="43096" y="1346486"/>
                    <a:pt x="68295" y="1413677"/>
                    <a:pt x="126098" y="1366109"/>
                  </a:cubicBezTo>
                  <a:cubicBezTo>
                    <a:pt x="132424" y="1360201"/>
                    <a:pt x="137412" y="1352650"/>
                    <a:pt x="144818" y="1347821"/>
                  </a:cubicBezTo>
                  <a:cubicBezTo>
                    <a:pt x="166211" y="1342325"/>
                    <a:pt x="186628" y="1354140"/>
                    <a:pt x="203187" y="1366571"/>
                  </a:cubicBezTo>
                  <a:cubicBezTo>
                    <a:pt x="231935" y="1386656"/>
                    <a:pt x="262636" y="1403814"/>
                    <a:pt x="294521" y="1418454"/>
                  </a:cubicBezTo>
                  <a:cubicBezTo>
                    <a:pt x="337308" y="1441930"/>
                    <a:pt x="390637" y="1439618"/>
                    <a:pt x="430904" y="1467717"/>
                  </a:cubicBezTo>
                  <a:cubicBezTo>
                    <a:pt x="441344" y="1481997"/>
                    <a:pt x="446692" y="1499977"/>
                    <a:pt x="460218" y="1512100"/>
                  </a:cubicBezTo>
                  <a:cubicBezTo>
                    <a:pt x="502645" y="1557561"/>
                    <a:pt x="526558" y="1500028"/>
                    <a:pt x="570477" y="1494788"/>
                  </a:cubicBezTo>
                  <a:cubicBezTo>
                    <a:pt x="639543" y="1501569"/>
                    <a:pt x="707786" y="1519086"/>
                    <a:pt x="777366" y="1522579"/>
                  </a:cubicBezTo>
                  <a:cubicBezTo>
                    <a:pt x="827250" y="1524685"/>
                    <a:pt x="877134" y="1524634"/>
                    <a:pt x="926967" y="1527459"/>
                  </a:cubicBezTo>
                  <a:cubicBezTo>
                    <a:pt x="958800" y="1527510"/>
                    <a:pt x="990427" y="1527665"/>
                    <a:pt x="1022157" y="1530593"/>
                  </a:cubicBezTo>
                  <a:cubicBezTo>
                    <a:pt x="1105829" y="1530439"/>
                    <a:pt x="1190014" y="1523555"/>
                    <a:pt x="1271166" y="1502083"/>
                  </a:cubicBezTo>
                  <a:cubicBezTo>
                    <a:pt x="1296622" y="1495764"/>
                    <a:pt x="1321924" y="1488213"/>
                    <a:pt x="1345683" y="1476912"/>
                  </a:cubicBezTo>
                  <a:cubicBezTo>
                    <a:pt x="1361625" y="1470491"/>
                    <a:pt x="1377876" y="1459498"/>
                    <a:pt x="1395875" y="1464583"/>
                  </a:cubicBezTo>
                  <a:cubicBezTo>
                    <a:pt x="1413258" y="1471724"/>
                    <a:pt x="1430640" y="1482254"/>
                    <a:pt x="1450234" y="1480045"/>
                  </a:cubicBezTo>
                  <a:cubicBezTo>
                    <a:pt x="1503820" y="1479378"/>
                    <a:pt x="1507008" y="1399396"/>
                    <a:pt x="1558024" y="1397701"/>
                  </a:cubicBezTo>
                  <a:cubicBezTo>
                    <a:pt x="1609296" y="1406742"/>
                    <a:pt x="1625753" y="1374585"/>
                    <a:pt x="1644935" y="1334209"/>
                  </a:cubicBezTo>
                  <a:cubicBezTo>
                    <a:pt x="1649821" y="1327839"/>
                    <a:pt x="1655632" y="1322548"/>
                    <a:pt x="1661649" y="1317514"/>
                  </a:cubicBezTo>
                  <a:close/>
                  <a:moveTo>
                    <a:pt x="1565018" y="1746240"/>
                  </a:moveTo>
                  <a:cubicBezTo>
                    <a:pt x="1561727" y="1774185"/>
                    <a:pt x="1557098" y="1801975"/>
                    <a:pt x="1553293" y="1829817"/>
                  </a:cubicBezTo>
                  <a:cubicBezTo>
                    <a:pt x="1546144" y="1869423"/>
                    <a:pt x="1536733" y="1911545"/>
                    <a:pt x="1526499" y="1951202"/>
                  </a:cubicBezTo>
                  <a:cubicBezTo>
                    <a:pt x="1515237" y="1989370"/>
                    <a:pt x="1502072" y="2031235"/>
                    <a:pt x="1472090" y="2059745"/>
                  </a:cubicBezTo>
                  <a:cubicBezTo>
                    <a:pt x="1453268" y="2080652"/>
                    <a:pt x="1431257" y="2100224"/>
                    <a:pt x="1405389" y="2113169"/>
                  </a:cubicBezTo>
                  <a:cubicBezTo>
                    <a:pt x="1379368" y="2127604"/>
                    <a:pt x="1353963" y="2143734"/>
                    <a:pt x="1326295" y="2155189"/>
                  </a:cubicBezTo>
                  <a:cubicBezTo>
                    <a:pt x="1282222" y="2172655"/>
                    <a:pt x="1237378" y="2188322"/>
                    <a:pt x="1190734" y="2197363"/>
                  </a:cubicBezTo>
                  <a:cubicBezTo>
                    <a:pt x="1102846" y="2212517"/>
                    <a:pt x="1013158" y="2211438"/>
                    <a:pt x="924447" y="2206096"/>
                  </a:cubicBezTo>
                  <a:cubicBezTo>
                    <a:pt x="731545" y="2193870"/>
                    <a:pt x="530467" y="2185137"/>
                    <a:pt x="353713" y="2099351"/>
                  </a:cubicBezTo>
                  <a:cubicBezTo>
                    <a:pt x="317611" y="2086046"/>
                    <a:pt x="282333" y="2071406"/>
                    <a:pt x="249677" y="2050499"/>
                  </a:cubicBezTo>
                  <a:cubicBezTo>
                    <a:pt x="207198" y="2027485"/>
                    <a:pt x="166108" y="2001750"/>
                    <a:pt x="133607" y="1965278"/>
                  </a:cubicBezTo>
                  <a:cubicBezTo>
                    <a:pt x="109179" y="1939490"/>
                    <a:pt x="97402" y="1905638"/>
                    <a:pt x="91900" y="1871169"/>
                  </a:cubicBezTo>
                  <a:cubicBezTo>
                    <a:pt x="80586" y="1818619"/>
                    <a:pt x="82643" y="1764630"/>
                    <a:pt x="71895" y="1711823"/>
                  </a:cubicBezTo>
                  <a:cubicBezTo>
                    <a:pt x="71740" y="1710436"/>
                    <a:pt x="71175" y="1709049"/>
                    <a:pt x="70352" y="1707970"/>
                  </a:cubicBezTo>
                  <a:cubicBezTo>
                    <a:pt x="91437" y="1718449"/>
                    <a:pt x="116996" y="1724665"/>
                    <a:pt x="134224" y="1738946"/>
                  </a:cubicBezTo>
                  <a:cubicBezTo>
                    <a:pt x="186782" y="1796736"/>
                    <a:pt x="244945" y="1859766"/>
                    <a:pt x="325737" y="1873378"/>
                  </a:cubicBezTo>
                  <a:cubicBezTo>
                    <a:pt x="345485" y="1878823"/>
                    <a:pt x="360707" y="1861204"/>
                    <a:pt x="379272" y="1857865"/>
                  </a:cubicBezTo>
                  <a:cubicBezTo>
                    <a:pt x="390894" y="1855296"/>
                    <a:pt x="402671" y="1852420"/>
                    <a:pt x="414602" y="1852009"/>
                  </a:cubicBezTo>
                  <a:cubicBezTo>
                    <a:pt x="432139" y="1853704"/>
                    <a:pt x="448904" y="1860382"/>
                    <a:pt x="464949" y="1867368"/>
                  </a:cubicBezTo>
                  <a:cubicBezTo>
                    <a:pt x="500022" y="1888429"/>
                    <a:pt x="530364" y="1917145"/>
                    <a:pt x="566722" y="1936305"/>
                  </a:cubicBezTo>
                  <a:cubicBezTo>
                    <a:pt x="615784" y="1959011"/>
                    <a:pt x="670913" y="1964867"/>
                    <a:pt x="724397" y="1959832"/>
                  </a:cubicBezTo>
                  <a:cubicBezTo>
                    <a:pt x="759675" y="1956648"/>
                    <a:pt x="794646" y="1949199"/>
                    <a:pt x="830182" y="1949148"/>
                  </a:cubicBezTo>
                  <a:cubicBezTo>
                    <a:pt x="899145" y="1951562"/>
                    <a:pt x="965331" y="1975140"/>
                    <a:pt x="1034088" y="1980380"/>
                  </a:cubicBezTo>
                  <a:cubicBezTo>
                    <a:pt x="1135193" y="1991270"/>
                    <a:pt x="1236555" y="1965483"/>
                    <a:pt x="1327015" y="1921049"/>
                  </a:cubicBezTo>
                  <a:cubicBezTo>
                    <a:pt x="1399167" y="1886580"/>
                    <a:pt x="1471524" y="1847745"/>
                    <a:pt x="1525008" y="1787078"/>
                  </a:cubicBezTo>
                  <a:cubicBezTo>
                    <a:pt x="1537453" y="1772695"/>
                    <a:pt x="1551544" y="1759647"/>
                    <a:pt x="1565018" y="174624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9" name="Google Shape;2779;p29"/>
            <p:cNvSpPr/>
            <p:nvPr/>
          </p:nvSpPr>
          <p:spPr>
            <a:xfrm>
              <a:off x="8227878" y="7617598"/>
              <a:ext cx="2031355" cy="2280786"/>
            </a:xfrm>
            <a:custGeom>
              <a:rect b="b" l="l" r="r" t="t"/>
              <a:pathLst>
                <a:path extrusionOk="0" h="2280786" w="2031355">
                  <a:moveTo>
                    <a:pt x="793922" y="301074"/>
                  </a:moveTo>
                  <a:cubicBezTo>
                    <a:pt x="795002" y="302923"/>
                    <a:pt x="796750" y="304362"/>
                    <a:pt x="798345" y="305749"/>
                  </a:cubicBezTo>
                  <a:cubicBezTo>
                    <a:pt x="797573" y="310526"/>
                    <a:pt x="792225" y="313300"/>
                    <a:pt x="789139" y="316690"/>
                  </a:cubicBezTo>
                  <a:cubicBezTo>
                    <a:pt x="778340" y="325937"/>
                    <a:pt x="766923" y="338214"/>
                    <a:pt x="756483" y="348539"/>
                  </a:cubicBezTo>
                  <a:cubicBezTo>
                    <a:pt x="744861" y="359840"/>
                    <a:pt x="733033" y="370987"/>
                    <a:pt x="721204" y="382083"/>
                  </a:cubicBezTo>
                  <a:cubicBezTo>
                    <a:pt x="718016" y="384652"/>
                    <a:pt x="714519" y="387323"/>
                    <a:pt x="710405" y="388042"/>
                  </a:cubicBezTo>
                  <a:cubicBezTo>
                    <a:pt x="707062" y="387785"/>
                    <a:pt x="703514" y="386501"/>
                    <a:pt x="701199" y="384035"/>
                  </a:cubicBezTo>
                  <a:cubicBezTo>
                    <a:pt x="722284" y="361535"/>
                    <a:pt x="744038" y="342478"/>
                    <a:pt x="768054" y="322290"/>
                  </a:cubicBezTo>
                  <a:cubicBezTo>
                    <a:pt x="776282" y="315046"/>
                    <a:pt x="785385" y="308317"/>
                    <a:pt x="793922" y="301074"/>
                  </a:cubicBezTo>
                  <a:close/>
                  <a:moveTo>
                    <a:pt x="1071832" y="0"/>
                  </a:moveTo>
                  <a:cubicBezTo>
                    <a:pt x="1080523" y="17774"/>
                    <a:pt x="1073272" y="37345"/>
                    <a:pt x="1068901" y="55273"/>
                  </a:cubicBezTo>
                  <a:cubicBezTo>
                    <a:pt x="1065249" y="73201"/>
                    <a:pt x="1064581" y="91591"/>
                    <a:pt x="1063552" y="109827"/>
                  </a:cubicBezTo>
                  <a:cubicBezTo>
                    <a:pt x="1062729" y="133405"/>
                    <a:pt x="1064118" y="156830"/>
                    <a:pt x="1065712" y="180305"/>
                  </a:cubicBezTo>
                  <a:cubicBezTo>
                    <a:pt x="1066946" y="182001"/>
                    <a:pt x="1067718" y="184055"/>
                    <a:pt x="1067718" y="186161"/>
                  </a:cubicBezTo>
                  <a:cubicBezTo>
                    <a:pt x="1067769" y="186881"/>
                    <a:pt x="1067821" y="187651"/>
                    <a:pt x="1067872" y="188370"/>
                  </a:cubicBezTo>
                  <a:lnTo>
                    <a:pt x="1067872" y="188370"/>
                  </a:lnTo>
                  <a:cubicBezTo>
                    <a:pt x="1068335" y="194997"/>
                    <a:pt x="1068849" y="201572"/>
                    <a:pt x="1069312" y="208199"/>
                  </a:cubicBezTo>
                  <a:cubicBezTo>
                    <a:pt x="1069363" y="209123"/>
                    <a:pt x="1069466" y="210048"/>
                    <a:pt x="1069518" y="210921"/>
                  </a:cubicBezTo>
                  <a:cubicBezTo>
                    <a:pt x="1069569" y="211846"/>
                    <a:pt x="1069620" y="212771"/>
                    <a:pt x="1069672" y="213644"/>
                  </a:cubicBezTo>
                  <a:lnTo>
                    <a:pt x="1069672" y="213644"/>
                  </a:lnTo>
                  <a:cubicBezTo>
                    <a:pt x="1069775" y="215339"/>
                    <a:pt x="1069878" y="216983"/>
                    <a:pt x="1069929" y="218678"/>
                  </a:cubicBezTo>
                  <a:cubicBezTo>
                    <a:pt x="1070135" y="222839"/>
                    <a:pt x="1070649" y="227359"/>
                    <a:pt x="1068849" y="231212"/>
                  </a:cubicBezTo>
                  <a:cubicBezTo>
                    <a:pt x="1068798" y="231264"/>
                    <a:pt x="1068798" y="231366"/>
                    <a:pt x="1068746" y="231418"/>
                  </a:cubicBezTo>
                  <a:cubicBezTo>
                    <a:pt x="1069055" y="240613"/>
                    <a:pt x="1069158" y="249808"/>
                    <a:pt x="1069003" y="259003"/>
                  </a:cubicBezTo>
                  <a:cubicBezTo>
                    <a:pt x="1070443" y="302050"/>
                    <a:pt x="1071678" y="345046"/>
                    <a:pt x="1071266" y="388145"/>
                  </a:cubicBezTo>
                  <a:cubicBezTo>
                    <a:pt x="1071266" y="396210"/>
                    <a:pt x="1071369" y="404326"/>
                    <a:pt x="1070855" y="412391"/>
                  </a:cubicBezTo>
                  <a:cubicBezTo>
                    <a:pt x="1070083" y="416295"/>
                    <a:pt x="1070855" y="420969"/>
                    <a:pt x="1073220" y="424411"/>
                  </a:cubicBezTo>
                  <a:cubicBezTo>
                    <a:pt x="1053987" y="422048"/>
                    <a:pt x="1035884" y="432271"/>
                    <a:pt x="1016805" y="432784"/>
                  </a:cubicBezTo>
                  <a:cubicBezTo>
                    <a:pt x="1003743" y="432271"/>
                    <a:pt x="993252" y="424103"/>
                    <a:pt x="981989" y="418555"/>
                  </a:cubicBezTo>
                  <a:cubicBezTo>
                    <a:pt x="980498" y="417836"/>
                    <a:pt x="979007" y="417271"/>
                    <a:pt x="977464" y="416860"/>
                  </a:cubicBezTo>
                  <a:cubicBezTo>
                    <a:pt x="977464" y="416706"/>
                    <a:pt x="977464" y="416552"/>
                    <a:pt x="977464" y="416398"/>
                  </a:cubicBezTo>
                  <a:cubicBezTo>
                    <a:pt x="981012" y="353830"/>
                    <a:pt x="979572" y="291160"/>
                    <a:pt x="978389" y="228592"/>
                  </a:cubicBezTo>
                  <a:cubicBezTo>
                    <a:pt x="978235" y="222531"/>
                    <a:pt x="978132" y="216469"/>
                    <a:pt x="978029" y="210408"/>
                  </a:cubicBezTo>
                  <a:cubicBezTo>
                    <a:pt x="977927" y="209894"/>
                    <a:pt x="977824" y="209380"/>
                    <a:pt x="977721" y="208815"/>
                  </a:cubicBezTo>
                  <a:cubicBezTo>
                    <a:pt x="977361" y="206247"/>
                    <a:pt x="977567" y="203576"/>
                    <a:pt x="977618" y="201007"/>
                  </a:cubicBezTo>
                  <a:cubicBezTo>
                    <a:pt x="977669" y="198079"/>
                    <a:pt x="977824" y="195151"/>
                    <a:pt x="977978" y="192274"/>
                  </a:cubicBezTo>
                  <a:cubicBezTo>
                    <a:pt x="977978" y="192274"/>
                    <a:pt x="977978" y="192274"/>
                    <a:pt x="977978" y="192223"/>
                  </a:cubicBezTo>
                  <a:cubicBezTo>
                    <a:pt x="977978" y="191761"/>
                    <a:pt x="978029" y="191298"/>
                    <a:pt x="978029" y="190836"/>
                  </a:cubicBezTo>
                  <a:cubicBezTo>
                    <a:pt x="978287" y="187343"/>
                    <a:pt x="978544" y="183901"/>
                    <a:pt x="978904" y="180408"/>
                  </a:cubicBezTo>
                  <a:cubicBezTo>
                    <a:pt x="978955" y="179997"/>
                    <a:pt x="979007" y="179586"/>
                    <a:pt x="979058" y="179175"/>
                  </a:cubicBezTo>
                  <a:cubicBezTo>
                    <a:pt x="978749" y="179175"/>
                    <a:pt x="978441" y="179124"/>
                    <a:pt x="978132" y="179124"/>
                  </a:cubicBezTo>
                  <a:cubicBezTo>
                    <a:pt x="978544" y="157652"/>
                    <a:pt x="979624" y="136231"/>
                    <a:pt x="981629" y="114553"/>
                  </a:cubicBezTo>
                  <a:cubicBezTo>
                    <a:pt x="981269" y="98783"/>
                    <a:pt x="981166" y="82858"/>
                    <a:pt x="978029" y="67396"/>
                  </a:cubicBezTo>
                  <a:cubicBezTo>
                    <a:pt x="976075" y="57533"/>
                    <a:pt x="971961" y="47516"/>
                    <a:pt x="973607" y="37345"/>
                  </a:cubicBezTo>
                  <a:cubicBezTo>
                    <a:pt x="973864" y="34520"/>
                    <a:pt x="975664" y="31900"/>
                    <a:pt x="976538" y="29178"/>
                  </a:cubicBezTo>
                  <a:cubicBezTo>
                    <a:pt x="992017" y="32773"/>
                    <a:pt x="1005388" y="32568"/>
                    <a:pt x="1017834" y="29589"/>
                  </a:cubicBezTo>
                  <a:cubicBezTo>
                    <a:pt x="1017885" y="29743"/>
                    <a:pt x="1017988" y="29948"/>
                    <a:pt x="1018039" y="30102"/>
                  </a:cubicBezTo>
                  <a:cubicBezTo>
                    <a:pt x="1018039" y="30154"/>
                    <a:pt x="1018039" y="30154"/>
                    <a:pt x="1018039" y="30205"/>
                  </a:cubicBezTo>
                  <a:cubicBezTo>
                    <a:pt x="1017731" y="32157"/>
                    <a:pt x="1020816" y="32619"/>
                    <a:pt x="1021125" y="30770"/>
                  </a:cubicBezTo>
                  <a:cubicBezTo>
                    <a:pt x="1022411" y="29948"/>
                    <a:pt x="1023439" y="28972"/>
                    <a:pt x="1024262" y="27739"/>
                  </a:cubicBezTo>
                  <a:cubicBezTo>
                    <a:pt x="1040821" y="22294"/>
                    <a:pt x="1055735" y="12277"/>
                    <a:pt x="1071832" y="0"/>
                  </a:cubicBezTo>
                  <a:close/>
                  <a:moveTo>
                    <a:pt x="1374632" y="567166"/>
                  </a:moveTo>
                  <a:cubicBezTo>
                    <a:pt x="1402660" y="566498"/>
                    <a:pt x="1430944" y="561053"/>
                    <a:pt x="1458869" y="566190"/>
                  </a:cubicBezTo>
                  <a:cubicBezTo>
                    <a:pt x="1438813" y="571275"/>
                    <a:pt x="1417728" y="569683"/>
                    <a:pt x="1397260" y="569786"/>
                  </a:cubicBezTo>
                  <a:cubicBezTo>
                    <a:pt x="1373912" y="568964"/>
                    <a:pt x="1351079" y="573381"/>
                    <a:pt x="1328245" y="577131"/>
                  </a:cubicBezTo>
                  <a:cubicBezTo>
                    <a:pt x="1326034" y="577029"/>
                    <a:pt x="1323668" y="576926"/>
                    <a:pt x="1321560" y="576155"/>
                  </a:cubicBezTo>
                  <a:cubicBezTo>
                    <a:pt x="1319451" y="573792"/>
                    <a:pt x="1318834" y="570402"/>
                    <a:pt x="1318166" y="567423"/>
                  </a:cubicBezTo>
                  <a:cubicBezTo>
                    <a:pt x="1336885" y="565676"/>
                    <a:pt x="1355810" y="567371"/>
                    <a:pt x="1374632" y="567166"/>
                  </a:cubicBezTo>
                  <a:close/>
                  <a:moveTo>
                    <a:pt x="2021015" y="1777010"/>
                  </a:moveTo>
                  <a:cubicBezTo>
                    <a:pt x="2036700" y="1805777"/>
                    <a:pt x="2035260" y="1839732"/>
                    <a:pt x="2034849" y="1871529"/>
                  </a:cubicBezTo>
                  <a:cubicBezTo>
                    <a:pt x="2032791" y="1917556"/>
                    <a:pt x="2012324" y="1961117"/>
                    <a:pt x="1985787" y="1998102"/>
                  </a:cubicBezTo>
                  <a:cubicBezTo>
                    <a:pt x="1967737" y="2022194"/>
                    <a:pt x="1950200" y="2046954"/>
                    <a:pt x="1928189" y="2067656"/>
                  </a:cubicBezTo>
                  <a:cubicBezTo>
                    <a:pt x="1907310" y="2086560"/>
                    <a:pt x="1883448" y="2101765"/>
                    <a:pt x="1860100" y="2117381"/>
                  </a:cubicBezTo>
                  <a:cubicBezTo>
                    <a:pt x="1799108" y="2158888"/>
                    <a:pt x="1728397" y="2182620"/>
                    <a:pt x="1657839" y="2202294"/>
                  </a:cubicBezTo>
                  <a:cubicBezTo>
                    <a:pt x="1549329" y="2234606"/>
                    <a:pt x="1435933" y="2247653"/>
                    <a:pt x="1323977" y="2263218"/>
                  </a:cubicBezTo>
                  <a:cubicBezTo>
                    <a:pt x="1234289" y="2273441"/>
                    <a:pt x="1144292" y="2283766"/>
                    <a:pt x="1053987" y="2284280"/>
                  </a:cubicBezTo>
                  <a:cubicBezTo>
                    <a:pt x="984252" y="2284023"/>
                    <a:pt x="915083" y="2274160"/>
                    <a:pt x="845863" y="2266917"/>
                  </a:cubicBezTo>
                  <a:cubicBezTo>
                    <a:pt x="769700" y="2259263"/>
                    <a:pt x="694411" y="2245650"/>
                    <a:pt x="620151" y="2227363"/>
                  </a:cubicBezTo>
                  <a:cubicBezTo>
                    <a:pt x="528611" y="2207894"/>
                    <a:pt x="437637" y="2184829"/>
                    <a:pt x="350675" y="2149693"/>
                  </a:cubicBezTo>
                  <a:cubicBezTo>
                    <a:pt x="255895" y="2116354"/>
                    <a:pt x="167133" y="2066269"/>
                    <a:pt x="93078" y="1998154"/>
                  </a:cubicBezTo>
                  <a:cubicBezTo>
                    <a:pt x="70759" y="1979044"/>
                    <a:pt x="49417" y="1958497"/>
                    <a:pt x="33269" y="1933891"/>
                  </a:cubicBezTo>
                  <a:cubicBezTo>
                    <a:pt x="-11472" y="1869885"/>
                    <a:pt x="-4632" y="1793140"/>
                    <a:pt x="16247" y="1721788"/>
                  </a:cubicBezTo>
                  <a:cubicBezTo>
                    <a:pt x="33526" y="1662868"/>
                    <a:pt x="66902" y="1603537"/>
                    <a:pt x="123472" y="1574719"/>
                  </a:cubicBezTo>
                  <a:cubicBezTo>
                    <a:pt x="168470" y="1554787"/>
                    <a:pt x="216194" y="1540199"/>
                    <a:pt x="264689" y="1531569"/>
                  </a:cubicBezTo>
                  <a:cubicBezTo>
                    <a:pt x="265307" y="1564496"/>
                    <a:pt x="268804" y="1597835"/>
                    <a:pt x="269369" y="1630608"/>
                  </a:cubicBezTo>
                  <a:cubicBezTo>
                    <a:pt x="275026" y="1683416"/>
                    <a:pt x="285620" y="1737918"/>
                    <a:pt x="325939" y="1775931"/>
                  </a:cubicBezTo>
                  <a:cubicBezTo>
                    <a:pt x="370628" y="1824424"/>
                    <a:pt x="430438" y="1854012"/>
                    <a:pt x="487470" y="1885501"/>
                  </a:cubicBezTo>
                  <a:cubicBezTo>
                    <a:pt x="521206" y="1900655"/>
                    <a:pt x="556485" y="1912213"/>
                    <a:pt x="589449" y="1929268"/>
                  </a:cubicBezTo>
                  <a:cubicBezTo>
                    <a:pt x="785025" y="2007092"/>
                    <a:pt x="999937" y="2011458"/>
                    <a:pt x="1207598" y="2022554"/>
                  </a:cubicBezTo>
                  <a:cubicBezTo>
                    <a:pt x="1271522" y="2023376"/>
                    <a:pt x="1336011" y="2020499"/>
                    <a:pt x="1399111" y="2009763"/>
                  </a:cubicBezTo>
                  <a:cubicBezTo>
                    <a:pt x="1452852" y="1998976"/>
                    <a:pt x="1505205" y="1980997"/>
                    <a:pt x="1555449" y="1959216"/>
                  </a:cubicBezTo>
                  <a:cubicBezTo>
                    <a:pt x="1588876" y="1940774"/>
                    <a:pt x="1623589" y="1923874"/>
                    <a:pt x="1654805" y="1901837"/>
                  </a:cubicBezTo>
                  <a:cubicBezTo>
                    <a:pt x="1677484" y="1882830"/>
                    <a:pt x="1698878" y="1861718"/>
                    <a:pt x="1716414" y="1837780"/>
                  </a:cubicBezTo>
                  <a:cubicBezTo>
                    <a:pt x="1745676" y="1792061"/>
                    <a:pt x="1756681" y="1737353"/>
                    <a:pt x="1768612" y="1685162"/>
                  </a:cubicBezTo>
                  <a:cubicBezTo>
                    <a:pt x="1774732" y="1658912"/>
                    <a:pt x="1779772" y="1632457"/>
                    <a:pt x="1783989" y="1605848"/>
                  </a:cubicBezTo>
                  <a:cubicBezTo>
                    <a:pt x="1785583" y="1607081"/>
                    <a:pt x="1787383" y="1608160"/>
                    <a:pt x="1789029" y="1609187"/>
                  </a:cubicBezTo>
                  <a:cubicBezTo>
                    <a:pt x="1790417" y="1610009"/>
                    <a:pt x="1791909" y="1610317"/>
                    <a:pt x="1793246" y="1610215"/>
                  </a:cubicBezTo>
                  <a:cubicBezTo>
                    <a:pt x="1799520" y="1616225"/>
                    <a:pt x="1813148" y="1616893"/>
                    <a:pt x="1820708" y="1619718"/>
                  </a:cubicBezTo>
                  <a:cubicBezTo>
                    <a:pt x="1905767" y="1640625"/>
                    <a:pt x="1978742" y="1701138"/>
                    <a:pt x="2021015" y="177701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0" name="Google Shape;2780;p29"/>
            <p:cNvSpPr/>
            <p:nvPr/>
          </p:nvSpPr>
          <p:spPr>
            <a:xfrm>
              <a:off x="8388572" y="7818432"/>
              <a:ext cx="1738223" cy="1541071"/>
            </a:xfrm>
            <a:custGeom>
              <a:rect b="b" l="l" r="r" t="t"/>
              <a:pathLst>
                <a:path extrusionOk="0" h="1541071" w="1738223">
                  <a:moveTo>
                    <a:pt x="424229" y="295289"/>
                  </a:moveTo>
                  <a:cubicBezTo>
                    <a:pt x="452360" y="305357"/>
                    <a:pt x="469536" y="282395"/>
                    <a:pt x="462645" y="255889"/>
                  </a:cubicBezTo>
                  <a:cubicBezTo>
                    <a:pt x="456011" y="222037"/>
                    <a:pt x="445571" y="190496"/>
                    <a:pt x="439246" y="156336"/>
                  </a:cubicBezTo>
                  <a:cubicBezTo>
                    <a:pt x="437703" y="149452"/>
                    <a:pt x="436469" y="141439"/>
                    <a:pt x="430606" y="136815"/>
                  </a:cubicBezTo>
                  <a:cubicBezTo>
                    <a:pt x="418161" y="126901"/>
                    <a:pt x="381905" y="125874"/>
                    <a:pt x="385659" y="148682"/>
                  </a:cubicBezTo>
                  <a:cubicBezTo>
                    <a:pt x="383654" y="150634"/>
                    <a:pt x="384014" y="153819"/>
                    <a:pt x="384168" y="156387"/>
                  </a:cubicBezTo>
                  <a:cubicBezTo>
                    <a:pt x="385865" y="171387"/>
                    <a:pt x="390442" y="185873"/>
                    <a:pt x="393425" y="200667"/>
                  </a:cubicBezTo>
                  <a:cubicBezTo>
                    <a:pt x="397693" y="223578"/>
                    <a:pt x="400676" y="246642"/>
                    <a:pt x="407207" y="269039"/>
                  </a:cubicBezTo>
                  <a:cubicBezTo>
                    <a:pt x="410036" y="279313"/>
                    <a:pt x="412813" y="291590"/>
                    <a:pt x="424229" y="295289"/>
                  </a:cubicBezTo>
                  <a:close/>
                  <a:moveTo>
                    <a:pt x="495095" y="483094"/>
                  </a:moveTo>
                  <a:cubicBezTo>
                    <a:pt x="512323" y="484738"/>
                    <a:pt x="513969" y="460132"/>
                    <a:pt x="497152" y="458232"/>
                  </a:cubicBezTo>
                  <a:cubicBezTo>
                    <a:pt x="463314" y="450218"/>
                    <a:pt x="428806" y="445389"/>
                    <a:pt x="394710" y="438660"/>
                  </a:cubicBezTo>
                  <a:cubicBezTo>
                    <a:pt x="366426" y="432701"/>
                    <a:pt x="339324" y="421914"/>
                    <a:pt x="311862" y="413181"/>
                  </a:cubicBezTo>
                  <a:cubicBezTo>
                    <a:pt x="228551" y="382719"/>
                    <a:pt x="145702" y="342703"/>
                    <a:pt x="85533" y="275666"/>
                  </a:cubicBezTo>
                  <a:cubicBezTo>
                    <a:pt x="78385" y="266779"/>
                    <a:pt x="69951" y="258303"/>
                    <a:pt x="66505" y="247156"/>
                  </a:cubicBezTo>
                  <a:cubicBezTo>
                    <a:pt x="66145" y="242071"/>
                    <a:pt x="57865" y="242071"/>
                    <a:pt x="57505" y="247156"/>
                  </a:cubicBezTo>
                  <a:cubicBezTo>
                    <a:pt x="67225" y="310546"/>
                    <a:pt x="163290" y="373627"/>
                    <a:pt x="218111" y="399414"/>
                  </a:cubicBezTo>
                  <a:cubicBezTo>
                    <a:pt x="266709" y="423763"/>
                    <a:pt x="317930" y="441948"/>
                    <a:pt x="369768" y="457872"/>
                  </a:cubicBezTo>
                  <a:cubicBezTo>
                    <a:pt x="411116" y="468454"/>
                    <a:pt x="453697" y="472872"/>
                    <a:pt x="495095" y="483094"/>
                  </a:cubicBezTo>
                  <a:close/>
                  <a:moveTo>
                    <a:pt x="661255" y="113237"/>
                  </a:moveTo>
                  <a:cubicBezTo>
                    <a:pt x="665729" y="100343"/>
                    <a:pt x="658015" y="83083"/>
                    <a:pt x="643616" y="81645"/>
                  </a:cubicBezTo>
                  <a:cubicBezTo>
                    <a:pt x="641919" y="78871"/>
                    <a:pt x="637599" y="78614"/>
                    <a:pt x="635593" y="81183"/>
                  </a:cubicBezTo>
                  <a:cubicBezTo>
                    <a:pt x="614817" y="100343"/>
                    <a:pt x="586224" y="112466"/>
                    <a:pt x="564264" y="132655"/>
                  </a:cubicBezTo>
                  <a:cubicBezTo>
                    <a:pt x="548733" y="145189"/>
                    <a:pt x="534128" y="158955"/>
                    <a:pt x="519832" y="172825"/>
                  </a:cubicBezTo>
                  <a:cubicBezTo>
                    <a:pt x="509752" y="187671"/>
                    <a:pt x="525231" y="205753"/>
                    <a:pt x="540145" y="209143"/>
                  </a:cubicBezTo>
                  <a:cubicBezTo>
                    <a:pt x="558402" y="215410"/>
                    <a:pt x="574653" y="201746"/>
                    <a:pt x="586789" y="189674"/>
                  </a:cubicBezTo>
                  <a:cubicBezTo>
                    <a:pt x="599594" y="177859"/>
                    <a:pt x="612503" y="166044"/>
                    <a:pt x="624742" y="153562"/>
                  </a:cubicBezTo>
                  <a:cubicBezTo>
                    <a:pt x="636107" y="139538"/>
                    <a:pt x="654930" y="130702"/>
                    <a:pt x="661255" y="113237"/>
                  </a:cubicBezTo>
                  <a:close/>
                  <a:moveTo>
                    <a:pt x="790079" y="362223"/>
                  </a:moveTo>
                  <a:cubicBezTo>
                    <a:pt x="810033" y="369723"/>
                    <a:pt x="827003" y="345836"/>
                    <a:pt x="824535" y="327754"/>
                  </a:cubicBezTo>
                  <a:cubicBezTo>
                    <a:pt x="822889" y="320871"/>
                    <a:pt x="817284" y="315939"/>
                    <a:pt x="811421" y="312498"/>
                  </a:cubicBezTo>
                  <a:cubicBezTo>
                    <a:pt x="780102" y="298012"/>
                    <a:pt x="747498" y="292669"/>
                    <a:pt x="713659" y="284810"/>
                  </a:cubicBezTo>
                  <a:cubicBezTo>
                    <a:pt x="700957" y="284758"/>
                    <a:pt x="678380" y="273303"/>
                    <a:pt x="672466" y="289844"/>
                  </a:cubicBezTo>
                  <a:cubicBezTo>
                    <a:pt x="666655" y="294313"/>
                    <a:pt x="662387" y="300323"/>
                    <a:pt x="656884" y="305100"/>
                  </a:cubicBezTo>
                  <a:cubicBezTo>
                    <a:pt x="654210" y="307258"/>
                    <a:pt x="651484" y="310546"/>
                    <a:pt x="651124" y="314296"/>
                  </a:cubicBezTo>
                  <a:cubicBezTo>
                    <a:pt x="651484" y="334484"/>
                    <a:pt x="677352" y="337052"/>
                    <a:pt x="692574" y="340956"/>
                  </a:cubicBezTo>
                  <a:cubicBezTo>
                    <a:pt x="725436" y="346350"/>
                    <a:pt x="757732" y="353439"/>
                    <a:pt x="790079" y="362223"/>
                  </a:cubicBezTo>
                  <a:close/>
                  <a:moveTo>
                    <a:pt x="1167088" y="162860"/>
                  </a:moveTo>
                  <a:cubicBezTo>
                    <a:pt x="1169403" y="151404"/>
                    <a:pt x="1159014" y="143339"/>
                    <a:pt x="1148780" y="141490"/>
                  </a:cubicBezTo>
                  <a:cubicBezTo>
                    <a:pt x="1138444" y="137740"/>
                    <a:pt x="1121936" y="137278"/>
                    <a:pt x="1122604" y="152278"/>
                  </a:cubicBezTo>
                  <a:cubicBezTo>
                    <a:pt x="1114324" y="138767"/>
                    <a:pt x="1093240" y="203595"/>
                    <a:pt x="1090205" y="210119"/>
                  </a:cubicBezTo>
                  <a:cubicBezTo>
                    <a:pt x="1082800" y="230615"/>
                    <a:pt x="1075137" y="251317"/>
                    <a:pt x="1071640" y="272841"/>
                  </a:cubicBezTo>
                  <a:cubicBezTo>
                    <a:pt x="1069943" y="287943"/>
                    <a:pt x="1087223" y="293286"/>
                    <a:pt x="1099359" y="294210"/>
                  </a:cubicBezTo>
                  <a:cubicBezTo>
                    <a:pt x="1117102" y="296265"/>
                    <a:pt x="1124610" y="276847"/>
                    <a:pt x="1129855" y="263235"/>
                  </a:cubicBezTo>
                  <a:cubicBezTo>
                    <a:pt x="1143072" y="230153"/>
                    <a:pt x="1158140" y="197482"/>
                    <a:pt x="1167088" y="162860"/>
                  </a:cubicBezTo>
                  <a:close/>
                  <a:moveTo>
                    <a:pt x="1306660" y="388164"/>
                  </a:moveTo>
                  <a:cubicBezTo>
                    <a:pt x="1325945" y="382205"/>
                    <a:pt x="1338648" y="359243"/>
                    <a:pt x="1317717" y="346247"/>
                  </a:cubicBezTo>
                  <a:cubicBezTo>
                    <a:pt x="1290358" y="333970"/>
                    <a:pt x="1258319" y="339107"/>
                    <a:pt x="1229212" y="340802"/>
                  </a:cubicBezTo>
                  <a:cubicBezTo>
                    <a:pt x="1207407" y="342497"/>
                    <a:pt x="1186013" y="341213"/>
                    <a:pt x="1163540" y="343268"/>
                  </a:cubicBezTo>
                  <a:cubicBezTo>
                    <a:pt x="1152586" y="342651"/>
                    <a:pt x="1140861" y="351949"/>
                    <a:pt x="1149140" y="362685"/>
                  </a:cubicBezTo>
                  <a:cubicBezTo>
                    <a:pt x="1148112" y="379894"/>
                    <a:pt x="1150478" y="390219"/>
                    <a:pt x="1169763" y="392428"/>
                  </a:cubicBezTo>
                  <a:cubicBezTo>
                    <a:pt x="1185962" y="392993"/>
                    <a:pt x="1202213" y="390424"/>
                    <a:pt x="1218464" y="390989"/>
                  </a:cubicBezTo>
                  <a:cubicBezTo>
                    <a:pt x="1247468" y="390835"/>
                    <a:pt x="1278170" y="396024"/>
                    <a:pt x="1306660" y="388164"/>
                  </a:cubicBezTo>
                  <a:close/>
                  <a:moveTo>
                    <a:pt x="1440216" y="293029"/>
                  </a:moveTo>
                  <a:cubicBezTo>
                    <a:pt x="1444947" y="272687"/>
                    <a:pt x="1400103" y="256814"/>
                    <a:pt x="1386063" y="246488"/>
                  </a:cubicBezTo>
                  <a:cubicBezTo>
                    <a:pt x="1369195" y="236831"/>
                    <a:pt x="1349705" y="225684"/>
                    <a:pt x="1332322" y="215924"/>
                  </a:cubicBezTo>
                  <a:cubicBezTo>
                    <a:pt x="1320751" y="208886"/>
                    <a:pt x="1306815" y="202927"/>
                    <a:pt x="1293958" y="210530"/>
                  </a:cubicBezTo>
                  <a:cubicBezTo>
                    <a:pt x="1285473" y="214485"/>
                    <a:pt x="1275136" y="225478"/>
                    <a:pt x="1284753" y="233749"/>
                  </a:cubicBezTo>
                  <a:cubicBezTo>
                    <a:pt x="1279867" y="232156"/>
                    <a:pt x="1275084" y="229434"/>
                    <a:pt x="1269890" y="229331"/>
                  </a:cubicBezTo>
                  <a:lnTo>
                    <a:pt x="1269942" y="229331"/>
                  </a:lnTo>
                  <a:cubicBezTo>
                    <a:pt x="1257342" y="235598"/>
                    <a:pt x="1299306" y="254759"/>
                    <a:pt x="1304192" y="259176"/>
                  </a:cubicBezTo>
                  <a:cubicBezTo>
                    <a:pt x="1337928" y="278389"/>
                    <a:pt x="1370995" y="300580"/>
                    <a:pt x="1407611" y="313782"/>
                  </a:cubicBezTo>
                  <a:cubicBezTo>
                    <a:pt x="1422165" y="318302"/>
                    <a:pt x="1436513" y="306693"/>
                    <a:pt x="1440216" y="293029"/>
                  </a:cubicBezTo>
                  <a:close/>
                  <a:moveTo>
                    <a:pt x="1638723" y="396640"/>
                  </a:moveTo>
                  <a:cubicBezTo>
                    <a:pt x="1648185" y="389038"/>
                    <a:pt x="1670196" y="380870"/>
                    <a:pt x="1660116" y="365767"/>
                  </a:cubicBezTo>
                  <a:cubicBezTo>
                    <a:pt x="1648340" y="352411"/>
                    <a:pt x="1634866" y="371007"/>
                    <a:pt x="1624015" y="376760"/>
                  </a:cubicBezTo>
                  <a:cubicBezTo>
                    <a:pt x="1596913" y="395921"/>
                    <a:pt x="1568165" y="412462"/>
                    <a:pt x="1536898" y="424533"/>
                  </a:cubicBezTo>
                  <a:cubicBezTo>
                    <a:pt x="1501208" y="443129"/>
                    <a:pt x="1464078" y="458386"/>
                    <a:pt x="1425096" y="468505"/>
                  </a:cubicBezTo>
                  <a:cubicBezTo>
                    <a:pt x="1311855" y="501484"/>
                    <a:pt x="1195373" y="519001"/>
                    <a:pt x="1077554" y="525166"/>
                  </a:cubicBezTo>
                  <a:cubicBezTo>
                    <a:pt x="1024585" y="526758"/>
                    <a:pt x="972027" y="524035"/>
                    <a:pt x="919314" y="517512"/>
                  </a:cubicBezTo>
                  <a:cubicBezTo>
                    <a:pt x="907949" y="518025"/>
                    <a:pt x="865111" y="501998"/>
                    <a:pt x="860996" y="513453"/>
                  </a:cubicBezTo>
                  <a:cubicBezTo>
                    <a:pt x="860996" y="515303"/>
                    <a:pt x="863619" y="515457"/>
                    <a:pt x="864031" y="513916"/>
                  </a:cubicBezTo>
                  <a:cubicBezTo>
                    <a:pt x="921577" y="543607"/>
                    <a:pt x="989049" y="546175"/>
                    <a:pt x="1052612" y="548538"/>
                  </a:cubicBezTo>
                  <a:cubicBezTo>
                    <a:pt x="1155106" y="547922"/>
                    <a:pt x="1257651" y="533385"/>
                    <a:pt x="1357727" y="511810"/>
                  </a:cubicBezTo>
                  <a:cubicBezTo>
                    <a:pt x="1423553" y="495526"/>
                    <a:pt x="1489534" y="478420"/>
                    <a:pt x="1549497" y="446006"/>
                  </a:cubicBezTo>
                  <a:cubicBezTo>
                    <a:pt x="1581485" y="433831"/>
                    <a:pt x="1610747" y="416263"/>
                    <a:pt x="1638723" y="396640"/>
                  </a:cubicBezTo>
                  <a:close/>
                  <a:moveTo>
                    <a:pt x="1734685" y="322309"/>
                  </a:moveTo>
                  <a:cubicBezTo>
                    <a:pt x="1743479" y="338593"/>
                    <a:pt x="1743376" y="356880"/>
                    <a:pt x="1740033" y="375116"/>
                  </a:cubicBezTo>
                  <a:cubicBezTo>
                    <a:pt x="1739056" y="380253"/>
                    <a:pt x="1737616" y="386623"/>
                    <a:pt x="1738285" y="391966"/>
                  </a:cubicBezTo>
                  <a:cubicBezTo>
                    <a:pt x="1730519" y="426280"/>
                    <a:pt x="1709075" y="454019"/>
                    <a:pt x="1688247" y="481450"/>
                  </a:cubicBezTo>
                  <a:cubicBezTo>
                    <a:pt x="1632191" y="567699"/>
                    <a:pt x="1643403" y="703005"/>
                    <a:pt x="1501002" y="679530"/>
                  </a:cubicBezTo>
                  <a:cubicBezTo>
                    <a:pt x="1483774" y="676088"/>
                    <a:pt x="1466289" y="670540"/>
                    <a:pt x="1453124" y="658365"/>
                  </a:cubicBezTo>
                  <a:cubicBezTo>
                    <a:pt x="1440113" y="646499"/>
                    <a:pt x="1430496" y="631448"/>
                    <a:pt x="1415994" y="621123"/>
                  </a:cubicBezTo>
                  <a:cubicBezTo>
                    <a:pt x="1388069" y="602014"/>
                    <a:pt x="1350630" y="594514"/>
                    <a:pt x="1318334" y="606175"/>
                  </a:cubicBezTo>
                  <a:cubicBezTo>
                    <a:pt x="1273336" y="626876"/>
                    <a:pt x="1242377" y="666585"/>
                    <a:pt x="1211470" y="703776"/>
                  </a:cubicBezTo>
                  <a:cubicBezTo>
                    <a:pt x="1184573" y="732645"/>
                    <a:pt x="1157317" y="766497"/>
                    <a:pt x="1123993" y="789357"/>
                  </a:cubicBezTo>
                  <a:cubicBezTo>
                    <a:pt x="1053127" y="838363"/>
                    <a:pt x="953153" y="852541"/>
                    <a:pt x="886916" y="788175"/>
                  </a:cubicBezTo>
                  <a:cubicBezTo>
                    <a:pt x="839037" y="741994"/>
                    <a:pt x="826489" y="674958"/>
                    <a:pt x="803656" y="614856"/>
                  </a:cubicBezTo>
                  <a:cubicBezTo>
                    <a:pt x="789770" y="572939"/>
                    <a:pt x="764366" y="529326"/>
                    <a:pt x="718184" y="518642"/>
                  </a:cubicBezTo>
                  <a:cubicBezTo>
                    <a:pt x="664906" y="509447"/>
                    <a:pt x="602372" y="529943"/>
                    <a:pt x="575167" y="578949"/>
                  </a:cubicBezTo>
                  <a:cubicBezTo>
                    <a:pt x="549145" y="623075"/>
                    <a:pt x="540197" y="676191"/>
                    <a:pt x="506975" y="716310"/>
                  </a:cubicBezTo>
                  <a:cubicBezTo>
                    <a:pt x="489387" y="733775"/>
                    <a:pt x="467531" y="746669"/>
                    <a:pt x="445674" y="758021"/>
                  </a:cubicBezTo>
                  <a:cubicBezTo>
                    <a:pt x="414973" y="775127"/>
                    <a:pt x="375888" y="778415"/>
                    <a:pt x="346369" y="755967"/>
                  </a:cubicBezTo>
                  <a:cubicBezTo>
                    <a:pt x="270515" y="704700"/>
                    <a:pt x="265475" y="604890"/>
                    <a:pt x="236008" y="526090"/>
                  </a:cubicBezTo>
                  <a:cubicBezTo>
                    <a:pt x="199700" y="444927"/>
                    <a:pt x="162776" y="455766"/>
                    <a:pt x="86870" y="446674"/>
                  </a:cubicBezTo>
                  <a:cubicBezTo>
                    <a:pt x="39558" y="438352"/>
                    <a:pt x="22124" y="408044"/>
                    <a:pt x="7467" y="365767"/>
                  </a:cubicBezTo>
                  <a:cubicBezTo>
                    <a:pt x="-9349" y="314501"/>
                    <a:pt x="4742" y="258971"/>
                    <a:pt x="24952" y="210222"/>
                  </a:cubicBezTo>
                  <a:cubicBezTo>
                    <a:pt x="30249" y="208013"/>
                    <a:pt x="34775" y="203492"/>
                    <a:pt x="39763" y="200616"/>
                  </a:cubicBezTo>
                  <a:cubicBezTo>
                    <a:pt x="63779" y="184075"/>
                    <a:pt x="86819" y="166199"/>
                    <a:pt x="110578" y="149195"/>
                  </a:cubicBezTo>
                  <a:cubicBezTo>
                    <a:pt x="143028" y="128648"/>
                    <a:pt x="180518" y="117809"/>
                    <a:pt x="215077" y="101371"/>
                  </a:cubicBezTo>
                  <a:cubicBezTo>
                    <a:pt x="271235" y="78460"/>
                    <a:pt x="327341" y="54933"/>
                    <a:pt x="386534" y="40961"/>
                  </a:cubicBezTo>
                  <a:cubicBezTo>
                    <a:pt x="459354" y="23701"/>
                    <a:pt x="534437" y="13324"/>
                    <a:pt x="609108" y="7109"/>
                  </a:cubicBezTo>
                  <a:cubicBezTo>
                    <a:pt x="671283" y="379"/>
                    <a:pt x="734692" y="-1881"/>
                    <a:pt x="797484" y="1663"/>
                  </a:cubicBezTo>
                  <a:cubicBezTo>
                    <a:pt x="795119" y="72912"/>
                    <a:pt x="797639" y="144521"/>
                    <a:pt x="792342" y="215513"/>
                  </a:cubicBezTo>
                  <a:cubicBezTo>
                    <a:pt x="792342" y="216078"/>
                    <a:pt x="792393" y="216592"/>
                    <a:pt x="792445" y="217157"/>
                  </a:cubicBezTo>
                  <a:cubicBezTo>
                    <a:pt x="783651" y="219828"/>
                    <a:pt x="775062" y="224246"/>
                    <a:pt x="767194" y="227790"/>
                  </a:cubicBezTo>
                  <a:cubicBezTo>
                    <a:pt x="763800" y="229331"/>
                    <a:pt x="768274" y="232156"/>
                    <a:pt x="770383" y="231694"/>
                  </a:cubicBezTo>
                  <a:cubicBezTo>
                    <a:pt x="820832" y="216797"/>
                    <a:pt x="811010" y="247567"/>
                    <a:pt x="852665" y="254759"/>
                  </a:cubicBezTo>
                  <a:cubicBezTo>
                    <a:pt x="869071" y="257584"/>
                    <a:pt x="884499" y="250187"/>
                    <a:pt x="900389" y="248081"/>
                  </a:cubicBezTo>
                  <a:cubicBezTo>
                    <a:pt x="912577" y="247156"/>
                    <a:pt x="923943" y="252242"/>
                    <a:pt x="935771" y="254142"/>
                  </a:cubicBezTo>
                  <a:cubicBezTo>
                    <a:pt x="951867" y="257122"/>
                    <a:pt x="964004" y="244382"/>
                    <a:pt x="975678" y="235495"/>
                  </a:cubicBezTo>
                  <a:cubicBezTo>
                    <a:pt x="984009" y="231386"/>
                    <a:pt x="993009" y="224400"/>
                    <a:pt x="987352" y="214280"/>
                  </a:cubicBezTo>
                  <a:cubicBezTo>
                    <a:pt x="984369" y="209194"/>
                    <a:pt x="977427" y="206523"/>
                    <a:pt x="971872" y="209143"/>
                  </a:cubicBezTo>
                  <a:cubicBezTo>
                    <a:pt x="960044" y="213766"/>
                    <a:pt x="952279" y="224759"/>
                    <a:pt x="940914" y="229793"/>
                  </a:cubicBezTo>
                  <a:cubicBezTo>
                    <a:pt x="936645" y="229382"/>
                    <a:pt x="932480" y="228252"/>
                    <a:pt x="928314" y="227071"/>
                  </a:cubicBezTo>
                  <a:cubicBezTo>
                    <a:pt x="936080" y="222653"/>
                    <a:pt x="935514" y="209092"/>
                    <a:pt x="935462" y="200308"/>
                  </a:cubicBezTo>
                  <a:cubicBezTo>
                    <a:pt x="935411" y="175496"/>
                    <a:pt x="935617" y="150634"/>
                    <a:pt x="935154" y="125822"/>
                  </a:cubicBezTo>
                  <a:cubicBezTo>
                    <a:pt x="933868" y="89145"/>
                    <a:pt x="933200" y="52416"/>
                    <a:pt x="931554" y="15739"/>
                  </a:cubicBezTo>
                  <a:cubicBezTo>
                    <a:pt x="1004631" y="25601"/>
                    <a:pt x="1077709" y="38135"/>
                    <a:pt x="1149860" y="50464"/>
                  </a:cubicBezTo>
                  <a:cubicBezTo>
                    <a:pt x="1203550" y="61868"/>
                    <a:pt x="1258988" y="78974"/>
                    <a:pt x="1312832" y="91713"/>
                  </a:cubicBezTo>
                  <a:cubicBezTo>
                    <a:pt x="1379532" y="111593"/>
                    <a:pt x="1446027" y="132603"/>
                    <a:pt x="1509847" y="160753"/>
                  </a:cubicBezTo>
                  <a:cubicBezTo>
                    <a:pt x="1546566" y="176935"/>
                    <a:pt x="1584570" y="190753"/>
                    <a:pt x="1619489" y="210684"/>
                  </a:cubicBezTo>
                  <a:cubicBezTo>
                    <a:pt x="1665413" y="238783"/>
                    <a:pt x="1706400" y="276334"/>
                    <a:pt x="1734685" y="322309"/>
                  </a:cubicBezTo>
                  <a:close/>
                  <a:moveTo>
                    <a:pt x="1719051" y="801120"/>
                  </a:moveTo>
                  <a:cubicBezTo>
                    <a:pt x="1735251" y="818894"/>
                    <a:pt x="1727125" y="846479"/>
                    <a:pt x="1713446" y="864201"/>
                  </a:cubicBezTo>
                  <a:cubicBezTo>
                    <a:pt x="1701309" y="878071"/>
                    <a:pt x="1684493" y="887112"/>
                    <a:pt x="1672510" y="901187"/>
                  </a:cubicBezTo>
                  <a:cubicBezTo>
                    <a:pt x="1662328" y="913156"/>
                    <a:pt x="1657802" y="928721"/>
                    <a:pt x="1649780" y="942077"/>
                  </a:cubicBezTo>
                  <a:cubicBezTo>
                    <a:pt x="1624786" y="981323"/>
                    <a:pt x="1597067" y="942128"/>
                    <a:pt x="1559063" y="975210"/>
                  </a:cubicBezTo>
                  <a:cubicBezTo>
                    <a:pt x="1541835" y="989336"/>
                    <a:pt x="1531344" y="1009524"/>
                    <a:pt x="1517921" y="1026887"/>
                  </a:cubicBezTo>
                  <a:cubicBezTo>
                    <a:pt x="1512727" y="1033206"/>
                    <a:pt x="1506608" y="1039113"/>
                    <a:pt x="1498482" y="1041271"/>
                  </a:cubicBezTo>
                  <a:cubicBezTo>
                    <a:pt x="1477706" y="1047486"/>
                    <a:pt x="1460581" y="1030688"/>
                    <a:pt x="1441296" y="1026784"/>
                  </a:cubicBezTo>
                  <a:cubicBezTo>
                    <a:pt x="1421959" y="1022367"/>
                    <a:pt x="1403754" y="1030021"/>
                    <a:pt x="1386526" y="1037983"/>
                  </a:cubicBezTo>
                  <a:cubicBezTo>
                    <a:pt x="1331860" y="1063154"/>
                    <a:pt x="1271845" y="1075996"/>
                    <a:pt x="1212344" y="1083547"/>
                  </a:cubicBezTo>
                  <a:cubicBezTo>
                    <a:pt x="1174134" y="1090790"/>
                    <a:pt x="1135358" y="1090328"/>
                    <a:pt x="1096685" y="1092537"/>
                  </a:cubicBezTo>
                  <a:cubicBezTo>
                    <a:pt x="1072772" y="1094643"/>
                    <a:pt x="1048961" y="1091355"/>
                    <a:pt x="1024585" y="1090174"/>
                  </a:cubicBezTo>
                  <a:cubicBezTo>
                    <a:pt x="981129" y="1091150"/>
                    <a:pt x="937828" y="1086783"/>
                    <a:pt x="894424" y="1087708"/>
                  </a:cubicBezTo>
                  <a:cubicBezTo>
                    <a:pt x="859351" y="1085397"/>
                    <a:pt x="823969" y="1086424"/>
                    <a:pt x="789102" y="1082212"/>
                  </a:cubicBezTo>
                  <a:cubicBezTo>
                    <a:pt x="756703" y="1078718"/>
                    <a:pt x="724613" y="1072657"/>
                    <a:pt x="692060" y="1068445"/>
                  </a:cubicBezTo>
                  <a:cubicBezTo>
                    <a:pt x="643719" y="1061972"/>
                    <a:pt x="608903" y="1044250"/>
                    <a:pt x="564316" y="1076047"/>
                  </a:cubicBezTo>
                  <a:cubicBezTo>
                    <a:pt x="554699" y="1081801"/>
                    <a:pt x="546728" y="1089968"/>
                    <a:pt x="535414" y="1092229"/>
                  </a:cubicBezTo>
                  <a:cubicBezTo>
                    <a:pt x="518135" y="1083650"/>
                    <a:pt x="509186" y="1066339"/>
                    <a:pt x="500650" y="1050003"/>
                  </a:cubicBezTo>
                  <a:cubicBezTo>
                    <a:pt x="478587" y="1012555"/>
                    <a:pt x="424024" y="1010295"/>
                    <a:pt x="386174" y="997864"/>
                  </a:cubicBezTo>
                  <a:cubicBezTo>
                    <a:pt x="351358" y="987025"/>
                    <a:pt x="318393" y="969302"/>
                    <a:pt x="286663" y="950399"/>
                  </a:cubicBezTo>
                  <a:cubicBezTo>
                    <a:pt x="264292" y="937813"/>
                    <a:pt x="245264" y="918396"/>
                    <a:pt x="219962" y="911718"/>
                  </a:cubicBezTo>
                  <a:cubicBezTo>
                    <a:pt x="189518" y="904064"/>
                    <a:pt x="171724" y="910793"/>
                    <a:pt x="152593" y="935245"/>
                  </a:cubicBezTo>
                  <a:cubicBezTo>
                    <a:pt x="146731" y="940382"/>
                    <a:pt x="139068" y="944594"/>
                    <a:pt x="131097" y="944594"/>
                  </a:cubicBezTo>
                  <a:cubicBezTo>
                    <a:pt x="129709" y="944183"/>
                    <a:pt x="128680" y="942950"/>
                    <a:pt x="127600" y="942025"/>
                  </a:cubicBezTo>
                  <a:cubicBezTo>
                    <a:pt x="107852" y="921016"/>
                    <a:pt x="114229" y="889937"/>
                    <a:pt x="106309" y="864355"/>
                  </a:cubicBezTo>
                  <a:cubicBezTo>
                    <a:pt x="98133" y="840828"/>
                    <a:pt x="75556" y="828294"/>
                    <a:pt x="57865" y="812781"/>
                  </a:cubicBezTo>
                  <a:cubicBezTo>
                    <a:pt x="43157" y="796086"/>
                    <a:pt x="41152" y="773946"/>
                    <a:pt x="48763" y="754374"/>
                  </a:cubicBezTo>
                  <a:cubicBezTo>
                    <a:pt x="49174" y="756275"/>
                    <a:pt x="49586" y="758124"/>
                    <a:pt x="50049" y="760025"/>
                  </a:cubicBezTo>
                  <a:cubicBezTo>
                    <a:pt x="72779" y="816274"/>
                    <a:pt x="138143" y="835178"/>
                    <a:pt x="187872" y="860965"/>
                  </a:cubicBezTo>
                  <a:cubicBezTo>
                    <a:pt x="260332" y="892403"/>
                    <a:pt x="334130" y="920861"/>
                    <a:pt x="408956" y="946238"/>
                  </a:cubicBezTo>
                  <a:cubicBezTo>
                    <a:pt x="465936" y="962470"/>
                    <a:pt x="522866" y="979576"/>
                    <a:pt x="580824" y="992213"/>
                  </a:cubicBezTo>
                  <a:cubicBezTo>
                    <a:pt x="650147" y="1006802"/>
                    <a:pt x="721064" y="1010757"/>
                    <a:pt x="791313" y="1018822"/>
                  </a:cubicBezTo>
                  <a:cubicBezTo>
                    <a:pt x="861819" y="1023291"/>
                    <a:pt x="932120" y="1029301"/>
                    <a:pt x="1002780" y="1030843"/>
                  </a:cubicBezTo>
                  <a:cubicBezTo>
                    <a:pt x="1073800" y="1034592"/>
                    <a:pt x="1144872" y="1027606"/>
                    <a:pt x="1215687" y="1022521"/>
                  </a:cubicBezTo>
                  <a:cubicBezTo>
                    <a:pt x="1302906" y="1016973"/>
                    <a:pt x="1388686" y="996682"/>
                    <a:pt x="1470557" y="966631"/>
                  </a:cubicBezTo>
                  <a:cubicBezTo>
                    <a:pt x="1510413" y="950296"/>
                    <a:pt x="1549703" y="932419"/>
                    <a:pt x="1588016" y="912745"/>
                  </a:cubicBezTo>
                  <a:cubicBezTo>
                    <a:pt x="1602467" y="905194"/>
                    <a:pt x="1617792" y="899081"/>
                    <a:pt x="1631832" y="890810"/>
                  </a:cubicBezTo>
                  <a:cubicBezTo>
                    <a:pt x="1651014" y="876684"/>
                    <a:pt x="1670093" y="861838"/>
                    <a:pt x="1686601" y="844681"/>
                  </a:cubicBezTo>
                  <a:cubicBezTo>
                    <a:pt x="1695909" y="834664"/>
                    <a:pt x="1703160" y="823106"/>
                    <a:pt x="1711646" y="812421"/>
                  </a:cubicBezTo>
                  <a:cubicBezTo>
                    <a:pt x="1714783" y="809236"/>
                    <a:pt x="1717251" y="805332"/>
                    <a:pt x="1719051" y="801120"/>
                  </a:cubicBezTo>
                  <a:close/>
                  <a:moveTo>
                    <a:pt x="1572588" y="1289589"/>
                  </a:moveTo>
                  <a:cubicBezTo>
                    <a:pt x="1600256" y="1269606"/>
                    <a:pt x="1624889" y="1245925"/>
                    <a:pt x="1645665" y="1219213"/>
                  </a:cubicBezTo>
                  <a:cubicBezTo>
                    <a:pt x="1633477" y="1274794"/>
                    <a:pt x="1612598" y="1295804"/>
                    <a:pt x="1566622" y="1339725"/>
                  </a:cubicBezTo>
                  <a:cubicBezTo>
                    <a:pt x="1546926" y="1360170"/>
                    <a:pt x="1528104" y="1381693"/>
                    <a:pt x="1506453" y="1400032"/>
                  </a:cubicBezTo>
                  <a:cubicBezTo>
                    <a:pt x="1481203" y="1417497"/>
                    <a:pt x="1456106" y="1435323"/>
                    <a:pt x="1429416" y="1450631"/>
                  </a:cubicBezTo>
                  <a:cubicBezTo>
                    <a:pt x="1334791" y="1501332"/>
                    <a:pt x="1232143" y="1547718"/>
                    <a:pt x="1122553" y="1544944"/>
                  </a:cubicBezTo>
                  <a:cubicBezTo>
                    <a:pt x="1055390" y="1545252"/>
                    <a:pt x="990335" y="1527325"/>
                    <a:pt x="924560" y="1516383"/>
                  </a:cubicBezTo>
                  <a:cubicBezTo>
                    <a:pt x="847831" y="1500613"/>
                    <a:pt x="771463" y="1531742"/>
                    <a:pt x="694477" y="1522136"/>
                  </a:cubicBezTo>
                  <a:cubicBezTo>
                    <a:pt x="665524" y="1516588"/>
                    <a:pt x="635542" y="1510784"/>
                    <a:pt x="610137" y="1495167"/>
                  </a:cubicBezTo>
                  <a:cubicBezTo>
                    <a:pt x="578304" y="1475442"/>
                    <a:pt x="550225" y="1449963"/>
                    <a:pt x="517723" y="1431573"/>
                  </a:cubicBezTo>
                  <a:cubicBezTo>
                    <a:pt x="495610" y="1422480"/>
                    <a:pt x="471593" y="1412001"/>
                    <a:pt x="447217" y="1415237"/>
                  </a:cubicBezTo>
                  <a:cubicBezTo>
                    <a:pt x="431841" y="1417446"/>
                    <a:pt x="416310" y="1420323"/>
                    <a:pt x="401756" y="1425922"/>
                  </a:cubicBezTo>
                  <a:cubicBezTo>
                    <a:pt x="392911" y="1428439"/>
                    <a:pt x="385145" y="1436401"/>
                    <a:pt x="375991" y="1436709"/>
                  </a:cubicBezTo>
                  <a:cubicBezTo>
                    <a:pt x="307748" y="1426179"/>
                    <a:pt x="256681" y="1375324"/>
                    <a:pt x="211580" y="1326831"/>
                  </a:cubicBezTo>
                  <a:cubicBezTo>
                    <a:pt x="204997" y="1319999"/>
                    <a:pt x="199032" y="1312551"/>
                    <a:pt x="192141" y="1305975"/>
                  </a:cubicBezTo>
                  <a:cubicBezTo>
                    <a:pt x="178872" y="1294674"/>
                    <a:pt x="161542" y="1289075"/>
                    <a:pt x="145548" y="1282756"/>
                  </a:cubicBezTo>
                  <a:cubicBezTo>
                    <a:pt x="132074" y="1277311"/>
                    <a:pt x="117109" y="1273972"/>
                    <a:pt x="106875" y="1262928"/>
                  </a:cubicBezTo>
                  <a:cubicBezTo>
                    <a:pt x="88361" y="1241148"/>
                    <a:pt x="91241" y="1208528"/>
                    <a:pt x="99058" y="1182844"/>
                  </a:cubicBezTo>
                  <a:cubicBezTo>
                    <a:pt x="100087" y="1178220"/>
                    <a:pt x="102350" y="1173700"/>
                    <a:pt x="103892" y="1169128"/>
                  </a:cubicBezTo>
                  <a:cubicBezTo>
                    <a:pt x="119475" y="1206165"/>
                    <a:pt x="148119" y="1235446"/>
                    <a:pt x="180261" y="1259332"/>
                  </a:cubicBezTo>
                  <a:cubicBezTo>
                    <a:pt x="224334" y="1289023"/>
                    <a:pt x="274835" y="1308492"/>
                    <a:pt x="323947" y="1328321"/>
                  </a:cubicBezTo>
                  <a:cubicBezTo>
                    <a:pt x="358352" y="1340187"/>
                    <a:pt x="392036" y="1354159"/>
                    <a:pt x="427109" y="1363971"/>
                  </a:cubicBezTo>
                  <a:cubicBezTo>
                    <a:pt x="460845" y="1373166"/>
                    <a:pt x="494941" y="1380820"/>
                    <a:pt x="528677" y="1389964"/>
                  </a:cubicBezTo>
                  <a:cubicBezTo>
                    <a:pt x="576350" y="1402087"/>
                    <a:pt x="623919" y="1414724"/>
                    <a:pt x="672055" y="1424586"/>
                  </a:cubicBezTo>
                  <a:cubicBezTo>
                    <a:pt x="702191" y="1430134"/>
                    <a:pt x="732790" y="1432651"/>
                    <a:pt x="762926" y="1438251"/>
                  </a:cubicBezTo>
                  <a:cubicBezTo>
                    <a:pt x="821655" y="1450220"/>
                    <a:pt x="881721" y="1449809"/>
                    <a:pt x="941274" y="1454432"/>
                  </a:cubicBezTo>
                  <a:cubicBezTo>
                    <a:pt x="995066" y="1456589"/>
                    <a:pt x="1048910" y="1452685"/>
                    <a:pt x="1102599" y="1450014"/>
                  </a:cubicBezTo>
                  <a:cubicBezTo>
                    <a:pt x="1139472" y="1443850"/>
                    <a:pt x="1176859" y="1441692"/>
                    <a:pt x="1213527" y="1434912"/>
                  </a:cubicBezTo>
                  <a:cubicBezTo>
                    <a:pt x="1287221" y="1422429"/>
                    <a:pt x="1358653" y="1398953"/>
                    <a:pt x="1427822" y="1371060"/>
                  </a:cubicBezTo>
                  <a:cubicBezTo>
                    <a:pt x="1448907" y="1364279"/>
                    <a:pt x="1469015" y="1350050"/>
                    <a:pt x="1488094" y="1338595"/>
                  </a:cubicBezTo>
                  <a:cubicBezTo>
                    <a:pt x="1515967" y="1323543"/>
                    <a:pt x="1548109" y="1310753"/>
                    <a:pt x="1572588" y="1289589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1" name="Google Shape;2781;p29"/>
          <p:cNvGrpSpPr/>
          <p:nvPr/>
        </p:nvGrpSpPr>
        <p:grpSpPr>
          <a:xfrm rot="-1157630">
            <a:off x="1128503" y="182996"/>
            <a:ext cx="641601" cy="1145791"/>
            <a:chOff x="2256867" y="365623"/>
            <a:chExt cx="1283251" cy="2291519"/>
          </a:xfrm>
        </p:grpSpPr>
        <p:sp>
          <p:nvSpPr>
            <p:cNvPr id="2782" name="Google Shape;2782;p29"/>
            <p:cNvSpPr/>
            <p:nvPr/>
          </p:nvSpPr>
          <p:spPr>
            <a:xfrm>
              <a:off x="2256867" y="365623"/>
              <a:ext cx="1283251" cy="2291519"/>
            </a:xfrm>
            <a:custGeom>
              <a:rect b="b" l="l" r="r" t="t"/>
              <a:pathLst>
                <a:path extrusionOk="0" h="2291519" w="1283251">
                  <a:moveTo>
                    <a:pt x="1234854" y="1881026"/>
                  </a:moveTo>
                  <a:cubicBezTo>
                    <a:pt x="1203414" y="1814068"/>
                    <a:pt x="1177750" y="1744451"/>
                    <a:pt x="1140994" y="1680014"/>
                  </a:cubicBezTo>
                  <a:cubicBezTo>
                    <a:pt x="1107858" y="1616676"/>
                    <a:pt x="1081414" y="1547885"/>
                    <a:pt x="1047637" y="1484135"/>
                  </a:cubicBezTo>
                  <a:cubicBezTo>
                    <a:pt x="1010835" y="1406406"/>
                    <a:pt x="973988" y="1327945"/>
                    <a:pt x="938377" y="1249575"/>
                  </a:cubicBezTo>
                  <a:cubicBezTo>
                    <a:pt x="922841" y="1212773"/>
                    <a:pt x="910237" y="1174780"/>
                    <a:pt x="893922" y="1138299"/>
                  </a:cubicBezTo>
                  <a:cubicBezTo>
                    <a:pt x="877881" y="1101405"/>
                    <a:pt x="860191" y="1065291"/>
                    <a:pt x="844837" y="1028122"/>
                  </a:cubicBezTo>
                  <a:cubicBezTo>
                    <a:pt x="797357" y="905664"/>
                    <a:pt x="745477" y="785038"/>
                    <a:pt x="695980" y="663404"/>
                  </a:cubicBezTo>
                  <a:cubicBezTo>
                    <a:pt x="684110" y="635448"/>
                    <a:pt x="671644" y="607812"/>
                    <a:pt x="660049" y="579764"/>
                  </a:cubicBezTo>
                  <a:cubicBezTo>
                    <a:pt x="685027" y="577701"/>
                    <a:pt x="707850" y="565465"/>
                    <a:pt x="718162" y="539112"/>
                  </a:cubicBezTo>
                  <a:cubicBezTo>
                    <a:pt x="734203" y="510468"/>
                    <a:pt x="731728" y="476050"/>
                    <a:pt x="723387" y="445389"/>
                  </a:cubicBezTo>
                  <a:cubicBezTo>
                    <a:pt x="751069" y="440348"/>
                    <a:pt x="776229" y="421878"/>
                    <a:pt x="786725" y="395388"/>
                  </a:cubicBezTo>
                  <a:cubicBezTo>
                    <a:pt x="795157" y="375177"/>
                    <a:pt x="801299" y="351895"/>
                    <a:pt x="794149" y="330401"/>
                  </a:cubicBezTo>
                  <a:cubicBezTo>
                    <a:pt x="786358" y="303223"/>
                    <a:pt x="761655" y="286816"/>
                    <a:pt x="737503" y="275083"/>
                  </a:cubicBezTo>
                  <a:cubicBezTo>
                    <a:pt x="777054" y="208309"/>
                    <a:pt x="758172" y="78609"/>
                    <a:pt x="655787" y="123889"/>
                  </a:cubicBezTo>
                  <a:cubicBezTo>
                    <a:pt x="655970" y="94833"/>
                    <a:pt x="654962" y="60231"/>
                    <a:pt x="630810" y="40065"/>
                  </a:cubicBezTo>
                  <a:cubicBezTo>
                    <a:pt x="606657" y="22008"/>
                    <a:pt x="568526" y="20358"/>
                    <a:pt x="545198" y="40753"/>
                  </a:cubicBezTo>
                  <a:cubicBezTo>
                    <a:pt x="530349" y="-724"/>
                    <a:pt x="478882" y="-3794"/>
                    <a:pt x="441622" y="2530"/>
                  </a:cubicBezTo>
                  <a:cubicBezTo>
                    <a:pt x="393271" y="17104"/>
                    <a:pt x="375809" y="62385"/>
                    <a:pt x="369989" y="108307"/>
                  </a:cubicBezTo>
                  <a:cubicBezTo>
                    <a:pt x="339924" y="102165"/>
                    <a:pt x="306605" y="107940"/>
                    <a:pt x="281169" y="125172"/>
                  </a:cubicBezTo>
                  <a:cubicBezTo>
                    <a:pt x="272049" y="134751"/>
                    <a:pt x="268245" y="149004"/>
                    <a:pt x="266550" y="161837"/>
                  </a:cubicBezTo>
                  <a:cubicBezTo>
                    <a:pt x="265954" y="173065"/>
                    <a:pt x="273058" y="182644"/>
                    <a:pt x="280299" y="190526"/>
                  </a:cubicBezTo>
                  <a:cubicBezTo>
                    <a:pt x="254313" y="201388"/>
                    <a:pt x="227181" y="215733"/>
                    <a:pt x="210866" y="239382"/>
                  </a:cubicBezTo>
                  <a:cubicBezTo>
                    <a:pt x="192396" y="276275"/>
                    <a:pt x="196887" y="309731"/>
                    <a:pt x="239189" y="324443"/>
                  </a:cubicBezTo>
                  <a:cubicBezTo>
                    <a:pt x="218015" y="354874"/>
                    <a:pt x="214624" y="393647"/>
                    <a:pt x="224936" y="428707"/>
                  </a:cubicBezTo>
                  <a:cubicBezTo>
                    <a:pt x="232498" y="451943"/>
                    <a:pt x="242901" y="476462"/>
                    <a:pt x="263204" y="491357"/>
                  </a:cubicBezTo>
                  <a:cubicBezTo>
                    <a:pt x="284882" y="507764"/>
                    <a:pt x="314076" y="506710"/>
                    <a:pt x="339970" y="505289"/>
                  </a:cubicBezTo>
                  <a:cubicBezTo>
                    <a:pt x="338870" y="525501"/>
                    <a:pt x="343040" y="546399"/>
                    <a:pt x="354819" y="563127"/>
                  </a:cubicBezTo>
                  <a:cubicBezTo>
                    <a:pt x="362702" y="573852"/>
                    <a:pt x="374526" y="579947"/>
                    <a:pt x="386946" y="584026"/>
                  </a:cubicBezTo>
                  <a:cubicBezTo>
                    <a:pt x="372922" y="636043"/>
                    <a:pt x="360227" y="688519"/>
                    <a:pt x="346386" y="740445"/>
                  </a:cubicBezTo>
                  <a:cubicBezTo>
                    <a:pt x="323425" y="818678"/>
                    <a:pt x="299593" y="896681"/>
                    <a:pt x="280390" y="976013"/>
                  </a:cubicBezTo>
                  <a:cubicBezTo>
                    <a:pt x="266458" y="1034401"/>
                    <a:pt x="254359" y="1093247"/>
                    <a:pt x="240472" y="1151635"/>
                  </a:cubicBezTo>
                  <a:cubicBezTo>
                    <a:pt x="222461" y="1230693"/>
                    <a:pt x="198858" y="1308329"/>
                    <a:pt x="180572" y="1387341"/>
                  </a:cubicBezTo>
                  <a:cubicBezTo>
                    <a:pt x="162652" y="1468002"/>
                    <a:pt x="142945" y="1548251"/>
                    <a:pt x="121359" y="1627996"/>
                  </a:cubicBezTo>
                  <a:cubicBezTo>
                    <a:pt x="99452" y="1705450"/>
                    <a:pt x="78187" y="1783086"/>
                    <a:pt x="55959" y="1860402"/>
                  </a:cubicBezTo>
                  <a:cubicBezTo>
                    <a:pt x="44410" y="1899220"/>
                    <a:pt x="32723" y="1937947"/>
                    <a:pt x="21403" y="1976811"/>
                  </a:cubicBezTo>
                  <a:cubicBezTo>
                    <a:pt x="14253" y="2005089"/>
                    <a:pt x="2933" y="2033091"/>
                    <a:pt x="0" y="2062102"/>
                  </a:cubicBezTo>
                  <a:cubicBezTo>
                    <a:pt x="3529" y="2095237"/>
                    <a:pt x="32127" y="2118336"/>
                    <a:pt x="57792" y="2136026"/>
                  </a:cubicBezTo>
                  <a:cubicBezTo>
                    <a:pt x="89003" y="2160362"/>
                    <a:pt x="122459" y="2181352"/>
                    <a:pt x="158619" y="2197576"/>
                  </a:cubicBezTo>
                  <a:cubicBezTo>
                    <a:pt x="235752" y="2233920"/>
                    <a:pt x="317834" y="2258210"/>
                    <a:pt x="401520" y="2273609"/>
                  </a:cubicBezTo>
                  <a:cubicBezTo>
                    <a:pt x="405003" y="2277000"/>
                    <a:pt x="410136" y="2277046"/>
                    <a:pt x="415498" y="2276084"/>
                  </a:cubicBezTo>
                  <a:cubicBezTo>
                    <a:pt x="424206" y="2277596"/>
                    <a:pt x="432960" y="2279017"/>
                    <a:pt x="441713" y="2280346"/>
                  </a:cubicBezTo>
                  <a:cubicBezTo>
                    <a:pt x="500835" y="2291345"/>
                    <a:pt x="561147" y="2290887"/>
                    <a:pt x="621002" y="2291483"/>
                  </a:cubicBezTo>
                  <a:cubicBezTo>
                    <a:pt x="623339" y="2291529"/>
                    <a:pt x="625631" y="2291529"/>
                    <a:pt x="627922" y="2291529"/>
                  </a:cubicBezTo>
                  <a:cubicBezTo>
                    <a:pt x="705971" y="2291529"/>
                    <a:pt x="783471" y="2278192"/>
                    <a:pt x="857624" y="2254314"/>
                  </a:cubicBezTo>
                  <a:cubicBezTo>
                    <a:pt x="914500" y="2237815"/>
                    <a:pt x="970550" y="2217788"/>
                    <a:pt x="1022889" y="2189785"/>
                  </a:cubicBezTo>
                  <a:cubicBezTo>
                    <a:pt x="1086364" y="2160958"/>
                    <a:pt x="1140719" y="2116961"/>
                    <a:pt x="1198786" y="2078646"/>
                  </a:cubicBezTo>
                  <a:cubicBezTo>
                    <a:pt x="1210610" y="2070214"/>
                    <a:pt x="1221243" y="2060452"/>
                    <a:pt x="1232609" y="2051515"/>
                  </a:cubicBezTo>
                  <a:cubicBezTo>
                    <a:pt x="1250070" y="2041845"/>
                    <a:pt x="1267394" y="2031166"/>
                    <a:pt x="1280868" y="2016225"/>
                  </a:cubicBezTo>
                  <a:cubicBezTo>
                    <a:pt x="1299017" y="1972916"/>
                    <a:pt x="1251903" y="1919798"/>
                    <a:pt x="1234854" y="18810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3" name="Google Shape;2783;p29"/>
            <p:cNvSpPr/>
            <p:nvPr/>
          </p:nvSpPr>
          <p:spPr>
            <a:xfrm>
              <a:off x="2256867" y="365623"/>
              <a:ext cx="1283251" cy="2291519"/>
            </a:xfrm>
            <a:custGeom>
              <a:rect b="b" l="l" r="r" t="t"/>
              <a:pathLst>
                <a:path extrusionOk="0" h="2291519" w="1283251">
                  <a:moveTo>
                    <a:pt x="1234854" y="1881026"/>
                  </a:moveTo>
                  <a:cubicBezTo>
                    <a:pt x="1203414" y="1814068"/>
                    <a:pt x="1177750" y="1744451"/>
                    <a:pt x="1140994" y="1680014"/>
                  </a:cubicBezTo>
                  <a:cubicBezTo>
                    <a:pt x="1107858" y="1616676"/>
                    <a:pt x="1081414" y="1547885"/>
                    <a:pt x="1047637" y="1484135"/>
                  </a:cubicBezTo>
                  <a:cubicBezTo>
                    <a:pt x="1010835" y="1406406"/>
                    <a:pt x="973988" y="1327945"/>
                    <a:pt x="938377" y="1249575"/>
                  </a:cubicBezTo>
                  <a:cubicBezTo>
                    <a:pt x="922841" y="1212773"/>
                    <a:pt x="910237" y="1174780"/>
                    <a:pt x="893922" y="1138299"/>
                  </a:cubicBezTo>
                  <a:cubicBezTo>
                    <a:pt x="877881" y="1101405"/>
                    <a:pt x="860191" y="1065291"/>
                    <a:pt x="844837" y="1028122"/>
                  </a:cubicBezTo>
                  <a:cubicBezTo>
                    <a:pt x="797357" y="905664"/>
                    <a:pt x="745477" y="785038"/>
                    <a:pt x="695980" y="663404"/>
                  </a:cubicBezTo>
                  <a:cubicBezTo>
                    <a:pt x="684110" y="635448"/>
                    <a:pt x="671644" y="607812"/>
                    <a:pt x="660049" y="579764"/>
                  </a:cubicBezTo>
                  <a:cubicBezTo>
                    <a:pt x="685027" y="577701"/>
                    <a:pt x="707850" y="565465"/>
                    <a:pt x="718162" y="539112"/>
                  </a:cubicBezTo>
                  <a:cubicBezTo>
                    <a:pt x="734203" y="510468"/>
                    <a:pt x="731728" y="476050"/>
                    <a:pt x="723387" y="445389"/>
                  </a:cubicBezTo>
                  <a:cubicBezTo>
                    <a:pt x="751069" y="440348"/>
                    <a:pt x="776229" y="421878"/>
                    <a:pt x="786725" y="395388"/>
                  </a:cubicBezTo>
                  <a:cubicBezTo>
                    <a:pt x="795157" y="375177"/>
                    <a:pt x="801299" y="351895"/>
                    <a:pt x="794149" y="330401"/>
                  </a:cubicBezTo>
                  <a:cubicBezTo>
                    <a:pt x="786358" y="303223"/>
                    <a:pt x="761655" y="286816"/>
                    <a:pt x="737503" y="275083"/>
                  </a:cubicBezTo>
                  <a:cubicBezTo>
                    <a:pt x="777054" y="208309"/>
                    <a:pt x="758172" y="78609"/>
                    <a:pt x="655787" y="123889"/>
                  </a:cubicBezTo>
                  <a:cubicBezTo>
                    <a:pt x="655970" y="94833"/>
                    <a:pt x="654962" y="60231"/>
                    <a:pt x="630810" y="40065"/>
                  </a:cubicBezTo>
                  <a:cubicBezTo>
                    <a:pt x="606657" y="22008"/>
                    <a:pt x="568526" y="20358"/>
                    <a:pt x="545198" y="40753"/>
                  </a:cubicBezTo>
                  <a:cubicBezTo>
                    <a:pt x="530349" y="-724"/>
                    <a:pt x="478882" y="-3794"/>
                    <a:pt x="441622" y="2530"/>
                  </a:cubicBezTo>
                  <a:cubicBezTo>
                    <a:pt x="393271" y="17104"/>
                    <a:pt x="375809" y="62385"/>
                    <a:pt x="369989" y="108307"/>
                  </a:cubicBezTo>
                  <a:cubicBezTo>
                    <a:pt x="339924" y="102165"/>
                    <a:pt x="306605" y="107940"/>
                    <a:pt x="281169" y="125172"/>
                  </a:cubicBezTo>
                  <a:cubicBezTo>
                    <a:pt x="272049" y="134751"/>
                    <a:pt x="268245" y="149004"/>
                    <a:pt x="266550" y="161837"/>
                  </a:cubicBezTo>
                  <a:cubicBezTo>
                    <a:pt x="265954" y="173065"/>
                    <a:pt x="273058" y="182644"/>
                    <a:pt x="280299" y="190526"/>
                  </a:cubicBezTo>
                  <a:cubicBezTo>
                    <a:pt x="254313" y="201388"/>
                    <a:pt x="227181" y="215733"/>
                    <a:pt x="210866" y="239382"/>
                  </a:cubicBezTo>
                  <a:cubicBezTo>
                    <a:pt x="192396" y="276275"/>
                    <a:pt x="196887" y="309731"/>
                    <a:pt x="239189" y="324443"/>
                  </a:cubicBezTo>
                  <a:cubicBezTo>
                    <a:pt x="218015" y="354874"/>
                    <a:pt x="214624" y="393647"/>
                    <a:pt x="224936" y="428707"/>
                  </a:cubicBezTo>
                  <a:cubicBezTo>
                    <a:pt x="232498" y="451943"/>
                    <a:pt x="242901" y="476462"/>
                    <a:pt x="263204" y="491357"/>
                  </a:cubicBezTo>
                  <a:cubicBezTo>
                    <a:pt x="284882" y="507764"/>
                    <a:pt x="314076" y="506710"/>
                    <a:pt x="339970" y="505289"/>
                  </a:cubicBezTo>
                  <a:cubicBezTo>
                    <a:pt x="338870" y="525501"/>
                    <a:pt x="343040" y="546399"/>
                    <a:pt x="354819" y="563127"/>
                  </a:cubicBezTo>
                  <a:cubicBezTo>
                    <a:pt x="362702" y="573852"/>
                    <a:pt x="374526" y="579947"/>
                    <a:pt x="386946" y="584026"/>
                  </a:cubicBezTo>
                  <a:cubicBezTo>
                    <a:pt x="372922" y="636043"/>
                    <a:pt x="360227" y="688519"/>
                    <a:pt x="346386" y="740445"/>
                  </a:cubicBezTo>
                  <a:cubicBezTo>
                    <a:pt x="323425" y="818678"/>
                    <a:pt x="299593" y="896681"/>
                    <a:pt x="280390" y="976013"/>
                  </a:cubicBezTo>
                  <a:cubicBezTo>
                    <a:pt x="266458" y="1034401"/>
                    <a:pt x="254359" y="1093247"/>
                    <a:pt x="240472" y="1151635"/>
                  </a:cubicBezTo>
                  <a:cubicBezTo>
                    <a:pt x="222461" y="1230693"/>
                    <a:pt x="198858" y="1308329"/>
                    <a:pt x="180572" y="1387341"/>
                  </a:cubicBezTo>
                  <a:cubicBezTo>
                    <a:pt x="162652" y="1468002"/>
                    <a:pt x="142945" y="1548251"/>
                    <a:pt x="121359" y="1627996"/>
                  </a:cubicBezTo>
                  <a:cubicBezTo>
                    <a:pt x="99452" y="1705450"/>
                    <a:pt x="78187" y="1783086"/>
                    <a:pt x="55959" y="1860402"/>
                  </a:cubicBezTo>
                  <a:cubicBezTo>
                    <a:pt x="44410" y="1899220"/>
                    <a:pt x="32723" y="1937947"/>
                    <a:pt x="21403" y="1976811"/>
                  </a:cubicBezTo>
                  <a:cubicBezTo>
                    <a:pt x="14253" y="2005089"/>
                    <a:pt x="2933" y="2033091"/>
                    <a:pt x="0" y="2062102"/>
                  </a:cubicBezTo>
                  <a:cubicBezTo>
                    <a:pt x="3529" y="2095237"/>
                    <a:pt x="32127" y="2118336"/>
                    <a:pt x="57792" y="2136026"/>
                  </a:cubicBezTo>
                  <a:cubicBezTo>
                    <a:pt x="89003" y="2160362"/>
                    <a:pt x="122459" y="2181352"/>
                    <a:pt x="158619" y="2197576"/>
                  </a:cubicBezTo>
                  <a:cubicBezTo>
                    <a:pt x="235752" y="2233920"/>
                    <a:pt x="317834" y="2258210"/>
                    <a:pt x="401520" y="2273609"/>
                  </a:cubicBezTo>
                  <a:cubicBezTo>
                    <a:pt x="405003" y="2277000"/>
                    <a:pt x="410136" y="2277046"/>
                    <a:pt x="415498" y="2276084"/>
                  </a:cubicBezTo>
                  <a:cubicBezTo>
                    <a:pt x="424206" y="2277596"/>
                    <a:pt x="432960" y="2279017"/>
                    <a:pt x="441713" y="2280346"/>
                  </a:cubicBezTo>
                  <a:cubicBezTo>
                    <a:pt x="500835" y="2291345"/>
                    <a:pt x="561147" y="2290887"/>
                    <a:pt x="621002" y="2291483"/>
                  </a:cubicBezTo>
                  <a:cubicBezTo>
                    <a:pt x="623339" y="2291529"/>
                    <a:pt x="625631" y="2291529"/>
                    <a:pt x="627922" y="2291529"/>
                  </a:cubicBezTo>
                  <a:cubicBezTo>
                    <a:pt x="705971" y="2291529"/>
                    <a:pt x="783471" y="2278192"/>
                    <a:pt x="857624" y="2254314"/>
                  </a:cubicBezTo>
                  <a:cubicBezTo>
                    <a:pt x="914500" y="2237815"/>
                    <a:pt x="970550" y="2217788"/>
                    <a:pt x="1022889" y="2189785"/>
                  </a:cubicBezTo>
                  <a:cubicBezTo>
                    <a:pt x="1086364" y="2160958"/>
                    <a:pt x="1140719" y="2116961"/>
                    <a:pt x="1198786" y="2078646"/>
                  </a:cubicBezTo>
                  <a:cubicBezTo>
                    <a:pt x="1210610" y="2070214"/>
                    <a:pt x="1221243" y="2060452"/>
                    <a:pt x="1232609" y="2051515"/>
                  </a:cubicBezTo>
                  <a:cubicBezTo>
                    <a:pt x="1250070" y="2041845"/>
                    <a:pt x="1267394" y="2031166"/>
                    <a:pt x="1280868" y="2016225"/>
                  </a:cubicBezTo>
                  <a:cubicBezTo>
                    <a:pt x="1299017" y="1972916"/>
                    <a:pt x="1251903" y="1919798"/>
                    <a:pt x="1234854" y="1881026"/>
                  </a:cubicBezTo>
                  <a:close/>
                  <a:moveTo>
                    <a:pt x="380301" y="554924"/>
                  </a:moveTo>
                  <a:cubicBezTo>
                    <a:pt x="373701" y="549837"/>
                    <a:pt x="369072" y="542504"/>
                    <a:pt x="366689" y="534025"/>
                  </a:cubicBezTo>
                  <a:cubicBezTo>
                    <a:pt x="363023" y="523988"/>
                    <a:pt x="363481" y="513172"/>
                    <a:pt x="363527" y="502677"/>
                  </a:cubicBezTo>
                  <a:cubicBezTo>
                    <a:pt x="363939" y="494107"/>
                    <a:pt x="362839" y="483108"/>
                    <a:pt x="352894" y="480633"/>
                  </a:cubicBezTo>
                  <a:cubicBezTo>
                    <a:pt x="326771" y="480999"/>
                    <a:pt x="295102" y="488561"/>
                    <a:pt x="273470" y="469358"/>
                  </a:cubicBezTo>
                  <a:cubicBezTo>
                    <a:pt x="253534" y="449697"/>
                    <a:pt x="244918" y="420320"/>
                    <a:pt x="242351" y="392730"/>
                  </a:cubicBezTo>
                  <a:cubicBezTo>
                    <a:pt x="240839" y="370365"/>
                    <a:pt x="250096" y="348458"/>
                    <a:pt x="262608" y="329988"/>
                  </a:cubicBezTo>
                  <a:cubicBezTo>
                    <a:pt x="271270" y="317935"/>
                    <a:pt x="264991" y="307027"/>
                    <a:pt x="251059" y="304323"/>
                  </a:cubicBezTo>
                  <a:cubicBezTo>
                    <a:pt x="240564" y="300611"/>
                    <a:pt x="229289" y="295203"/>
                    <a:pt x="224065" y="284799"/>
                  </a:cubicBezTo>
                  <a:cubicBezTo>
                    <a:pt x="218107" y="248685"/>
                    <a:pt x="250509" y="227878"/>
                    <a:pt x="278695" y="213808"/>
                  </a:cubicBezTo>
                  <a:cubicBezTo>
                    <a:pt x="288457" y="207254"/>
                    <a:pt x="309309" y="207621"/>
                    <a:pt x="308255" y="192085"/>
                  </a:cubicBezTo>
                  <a:cubicBezTo>
                    <a:pt x="307659" y="186631"/>
                    <a:pt x="302481" y="183881"/>
                    <a:pt x="298310" y="181314"/>
                  </a:cubicBezTo>
                  <a:cubicBezTo>
                    <a:pt x="291848" y="176273"/>
                    <a:pt x="283644" y="168161"/>
                    <a:pt x="285982" y="159270"/>
                  </a:cubicBezTo>
                  <a:cubicBezTo>
                    <a:pt x="288044" y="152304"/>
                    <a:pt x="289419" y="145704"/>
                    <a:pt x="293360" y="139242"/>
                  </a:cubicBezTo>
                  <a:cubicBezTo>
                    <a:pt x="305230" y="130855"/>
                    <a:pt x="320446" y="126868"/>
                    <a:pt x="334654" y="124210"/>
                  </a:cubicBezTo>
                  <a:cubicBezTo>
                    <a:pt x="343728" y="123064"/>
                    <a:pt x="352894" y="123614"/>
                    <a:pt x="361968" y="124439"/>
                  </a:cubicBezTo>
                  <a:cubicBezTo>
                    <a:pt x="369943" y="125447"/>
                    <a:pt x="383096" y="127143"/>
                    <a:pt x="385296" y="116785"/>
                  </a:cubicBezTo>
                  <a:cubicBezTo>
                    <a:pt x="383738" y="84841"/>
                    <a:pt x="397854" y="50148"/>
                    <a:pt x="425260" y="32320"/>
                  </a:cubicBezTo>
                  <a:cubicBezTo>
                    <a:pt x="445838" y="18250"/>
                    <a:pt x="470541" y="21137"/>
                    <a:pt x="494052" y="25216"/>
                  </a:cubicBezTo>
                  <a:cubicBezTo>
                    <a:pt x="510367" y="28333"/>
                    <a:pt x="523154" y="41898"/>
                    <a:pt x="525400" y="58306"/>
                  </a:cubicBezTo>
                  <a:cubicBezTo>
                    <a:pt x="526362" y="70267"/>
                    <a:pt x="534612" y="82871"/>
                    <a:pt x="547582" y="74438"/>
                  </a:cubicBezTo>
                  <a:cubicBezTo>
                    <a:pt x="554044" y="66876"/>
                    <a:pt x="558856" y="57893"/>
                    <a:pt x="568389" y="53356"/>
                  </a:cubicBezTo>
                  <a:cubicBezTo>
                    <a:pt x="589654" y="44740"/>
                    <a:pt x="621048" y="51385"/>
                    <a:pt x="626822" y="76409"/>
                  </a:cubicBezTo>
                  <a:cubicBezTo>
                    <a:pt x="633972" y="94420"/>
                    <a:pt x="630672" y="113944"/>
                    <a:pt x="632551" y="132780"/>
                  </a:cubicBezTo>
                  <a:cubicBezTo>
                    <a:pt x="633284" y="152258"/>
                    <a:pt x="650562" y="156474"/>
                    <a:pt x="664953" y="145658"/>
                  </a:cubicBezTo>
                  <a:cubicBezTo>
                    <a:pt x="728199" y="115548"/>
                    <a:pt x="739748" y="181819"/>
                    <a:pt x="729895" y="229345"/>
                  </a:cubicBezTo>
                  <a:cubicBezTo>
                    <a:pt x="728657" y="248089"/>
                    <a:pt x="700701" y="276504"/>
                    <a:pt x="716787" y="291720"/>
                  </a:cubicBezTo>
                  <a:cubicBezTo>
                    <a:pt x="739611" y="302627"/>
                    <a:pt x="767659" y="314818"/>
                    <a:pt x="772884" y="342821"/>
                  </a:cubicBezTo>
                  <a:cubicBezTo>
                    <a:pt x="774900" y="368211"/>
                    <a:pt x="764955" y="397771"/>
                    <a:pt x="743094" y="412345"/>
                  </a:cubicBezTo>
                  <a:cubicBezTo>
                    <a:pt x="729253" y="423940"/>
                    <a:pt x="696439" y="419037"/>
                    <a:pt x="698134" y="443785"/>
                  </a:cubicBezTo>
                  <a:cubicBezTo>
                    <a:pt x="705742" y="469313"/>
                    <a:pt x="711334" y="498506"/>
                    <a:pt x="699234" y="523530"/>
                  </a:cubicBezTo>
                  <a:cubicBezTo>
                    <a:pt x="693001" y="539433"/>
                    <a:pt x="680994" y="554878"/>
                    <a:pt x="662524" y="555520"/>
                  </a:cubicBezTo>
                  <a:cubicBezTo>
                    <a:pt x="661974" y="555565"/>
                    <a:pt x="661424" y="555611"/>
                    <a:pt x="660874" y="555657"/>
                  </a:cubicBezTo>
                  <a:cubicBezTo>
                    <a:pt x="660462" y="556024"/>
                    <a:pt x="660049" y="556344"/>
                    <a:pt x="659591" y="556665"/>
                  </a:cubicBezTo>
                  <a:cubicBezTo>
                    <a:pt x="656933" y="558590"/>
                    <a:pt x="653862" y="559736"/>
                    <a:pt x="650608" y="560240"/>
                  </a:cubicBezTo>
                  <a:cubicBezTo>
                    <a:pt x="650242" y="560286"/>
                    <a:pt x="649921" y="560378"/>
                    <a:pt x="649554" y="560423"/>
                  </a:cubicBezTo>
                  <a:cubicBezTo>
                    <a:pt x="648454" y="560561"/>
                    <a:pt x="647354" y="560653"/>
                    <a:pt x="646254" y="560653"/>
                  </a:cubicBezTo>
                  <a:cubicBezTo>
                    <a:pt x="644284" y="560653"/>
                    <a:pt x="642313" y="560423"/>
                    <a:pt x="640296" y="560057"/>
                  </a:cubicBezTo>
                  <a:cubicBezTo>
                    <a:pt x="640113" y="560011"/>
                    <a:pt x="639930" y="560011"/>
                    <a:pt x="639792" y="559965"/>
                  </a:cubicBezTo>
                  <a:cubicBezTo>
                    <a:pt x="638922" y="559782"/>
                    <a:pt x="638097" y="559553"/>
                    <a:pt x="637272" y="559278"/>
                  </a:cubicBezTo>
                  <a:cubicBezTo>
                    <a:pt x="637042" y="559232"/>
                    <a:pt x="636813" y="559186"/>
                    <a:pt x="636630" y="559094"/>
                  </a:cubicBezTo>
                  <a:cubicBezTo>
                    <a:pt x="635851" y="558865"/>
                    <a:pt x="635072" y="558544"/>
                    <a:pt x="634293" y="558224"/>
                  </a:cubicBezTo>
                  <a:cubicBezTo>
                    <a:pt x="634018" y="558132"/>
                    <a:pt x="633789" y="558040"/>
                    <a:pt x="633514" y="557949"/>
                  </a:cubicBezTo>
                  <a:cubicBezTo>
                    <a:pt x="632826" y="557628"/>
                    <a:pt x="632139" y="557307"/>
                    <a:pt x="631451" y="556940"/>
                  </a:cubicBezTo>
                  <a:cubicBezTo>
                    <a:pt x="631130" y="556803"/>
                    <a:pt x="630855" y="556665"/>
                    <a:pt x="630535" y="556482"/>
                  </a:cubicBezTo>
                  <a:cubicBezTo>
                    <a:pt x="629939" y="556161"/>
                    <a:pt x="629343" y="555794"/>
                    <a:pt x="628793" y="555428"/>
                  </a:cubicBezTo>
                  <a:cubicBezTo>
                    <a:pt x="628472" y="555199"/>
                    <a:pt x="628106" y="555015"/>
                    <a:pt x="627785" y="554786"/>
                  </a:cubicBezTo>
                  <a:cubicBezTo>
                    <a:pt x="627281" y="554420"/>
                    <a:pt x="626776" y="554053"/>
                    <a:pt x="626318" y="553640"/>
                  </a:cubicBezTo>
                  <a:cubicBezTo>
                    <a:pt x="625952" y="553365"/>
                    <a:pt x="625585" y="553091"/>
                    <a:pt x="625264" y="552816"/>
                  </a:cubicBezTo>
                  <a:cubicBezTo>
                    <a:pt x="624852" y="552449"/>
                    <a:pt x="624439" y="552036"/>
                    <a:pt x="624027" y="551624"/>
                  </a:cubicBezTo>
                  <a:cubicBezTo>
                    <a:pt x="623614" y="551211"/>
                    <a:pt x="623156" y="550799"/>
                    <a:pt x="622789" y="550386"/>
                  </a:cubicBezTo>
                  <a:cubicBezTo>
                    <a:pt x="622423" y="550295"/>
                    <a:pt x="622102" y="550249"/>
                    <a:pt x="621735" y="550157"/>
                  </a:cubicBezTo>
                  <a:cubicBezTo>
                    <a:pt x="621735" y="550203"/>
                    <a:pt x="621781" y="550249"/>
                    <a:pt x="621827" y="550341"/>
                  </a:cubicBezTo>
                  <a:cubicBezTo>
                    <a:pt x="621414" y="550203"/>
                    <a:pt x="621048" y="550066"/>
                    <a:pt x="620635" y="549882"/>
                  </a:cubicBezTo>
                  <a:cubicBezTo>
                    <a:pt x="618527" y="549332"/>
                    <a:pt x="616465" y="548645"/>
                    <a:pt x="614448" y="547820"/>
                  </a:cubicBezTo>
                  <a:cubicBezTo>
                    <a:pt x="610553" y="546812"/>
                    <a:pt x="606611" y="546491"/>
                    <a:pt x="602807" y="548324"/>
                  </a:cubicBezTo>
                  <a:cubicBezTo>
                    <a:pt x="596941" y="550570"/>
                    <a:pt x="594649" y="557169"/>
                    <a:pt x="594054" y="562898"/>
                  </a:cubicBezTo>
                  <a:cubicBezTo>
                    <a:pt x="588371" y="581047"/>
                    <a:pt x="568801" y="594063"/>
                    <a:pt x="550011" y="594338"/>
                  </a:cubicBezTo>
                  <a:cubicBezTo>
                    <a:pt x="525720" y="597317"/>
                    <a:pt x="505418" y="582376"/>
                    <a:pt x="489010" y="566198"/>
                  </a:cubicBezTo>
                  <a:cubicBezTo>
                    <a:pt x="482044" y="559553"/>
                    <a:pt x="476269" y="550524"/>
                    <a:pt x="466691" y="547591"/>
                  </a:cubicBezTo>
                  <a:cubicBezTo>
                    <a:pt x="465270" y="547133"/>
                    <a:pt x="463941" y="546949"/>
                    <a:pt x="462658" y="546949"/>
                  </a:cubicBezTo>
                  <a:cubicBezTo>
                    <a:pt x="453721" y="546949"/>
                    <a:pt x="447900" y="556619"/>
                    <a:pt x="439834" y="559965"/>
                  </a:cubicBezTo>
                  <a:cubicBezTo>
                    <a:pt x="431310" y="565373"/>
                    <a:pt x="421869" y="566702"/>
                    <a:pt x="412474" y="565740"/>
                  </a:cubicBezTo>
                  <a:cubicBezTo>
                    <a:pt x="412611" y="565190"/>
                    <a:pt x="412749" y="564640"/>
                    <a:pt x="412886" y="564136"/>
                  </a:cubicBezTo>
                  <a:cubicBezTo>
                    <a:pt x="411511" y="564777"/>
                    <a:pt x="410090" y="565236"/>
                    <a:pt x="408624" y="565556"/>
                  </a:cubicBezTo>
                  <a:lnTo>
                    <a:pt x="408578" y="565556"/>
                  </a:lnTo>
                  <a:cubicBezTo>
                    <a:pt x="406607" y="565969"/>
                    <a:pt x="404545" y="566198"/>
                    <a:pt x="402437" y="566198"/>
                  </a:cubicBezTo>
                  <a:cubicBezTo>
                    <a:pt x="402391" y="566198"/>
                    <a:pt x="402345" y="566198"/>
                    <a:pt x="402299" y="566198"/>
                  </a:cubicBezTo>
                  <a:cubicBezTo>
                    <a:pt x="400787" y="566198"/>
                    <a:pt x="399320" y="566061"/>
                    <a:pt x="397808" y="565831"/>
                  </a:cubicBezTo>
                  <a:cubicBezTo>
                    <a:pt x="397441" y="565786"/>
                    <a:pt x="397120" y="565740"/>
                    <a:pt x="396754" y="565648"/>
                  </a:cubicBezTo>
                  <a:cubicBezTo>
                    <a:pt x="395241" y="565373"/>
                    <a:pt x="393775" y="565006"/>
                    <a:pt x="392308" y="564502"/>
                  </a:cubicBezTo>
                  <a:cubicBezTo>
                    <a:pt x="387221" y="562852"/>
                    <a:pt x="382775" y="559644"/>
                    <a:pt x="380301" y="554924"/>
                  </a:cubicBezTo>
                  <a:close/>
                  <a:moveTo>
                    <a:pt x="366872" y="748328"/>
                  </a:moveTo>
                  <a:cubicBezTo>
                    <a:pt x="377688" y="709647"/>
                    <a:pt x="385984" y="670325"/>
                    <a:pt x="395333" y="631277"/>
                  </a:cubicBezTo>
                  <a:cubicBezTo>
                    <a:pt x="398999" y="617253"/>
                    <a:pt x="402666" y="603229"/>
                    <a:pt x="406332" y="589205"/>
                  </a:cubicBezTo>
                  <a:cubicBezTo>
                    <a:pt x="426406" y="592459"/>
                    <a:pt x="447259" y="586043"/>
                    <a:pt x="462979" y="572935"/>
                  </a:cubicBezTo>
                  <a:cubicBezTo>
                    <a:pt x="483694" y="595254"/>
                    <a:pt x="508947" y="617986"/>
                    <a:pt x="541119" y="618170"/>
                  </a:cubicBezTo>
                  <a:cubicBezTo>
                    <a:pt x="541532" y="618215"/>
                    <a:pt x="541899" y="618170"/>
                    <a:pt x="542311" y="618215"/>
                  </a:cubicBezTo>
                  <a:cubicBezTo>
                    <a:pt x="505968" y="681645"/>
                    <a:pt x="467562" y="745166"/>
                    <a:pt x="417744" y="798970"/>
                  </a:cubicBezTo>
                  <a:cubicBezTo>
                    <a:pt x="390704" y="825598"/>
                    <a:pt x="363756" y="850209"/>
                    <a:pt x="333783" y="873995"/>
                  </a:cubicBezTo>
                  <a:cubicBezTo>
                    <a:pt x="332729" y="875095"/>
                    <a:pt x="331445" y="876149"/>
                    <a:pt x="330025" y="877203"/>
                  </a:cubicBezTo>
                  <a:cubicBezTo>
                    <a:pt x="341986" y="834077"/>
                    <a:pt x="354498" y="791225"/>
                    <a:pt x="366872" y="748328"/>
                  </a:cubicBezTo>
                  <a:close/>
                  <a:moveTo>
                    <a:pt x="288457" y="1044346"/>
                  </a:moveTo>
                  <a:cubicBezTo>
                    <a:pt x="297806" y="999616"/>
                    <a:pt x="308897" y="955252"/>
                    <a:pt x="320721" y="911163"/>
                  </a:cubicBezTo>
                  <a:cubicBezTo>
                    <a:pt x="325029" y="909788"/>
                    <a:pt x="329246" y="906672"/>
                    <a:pt x="332637" y="903876"/>
                  </a:cubicBezTo>
                  <a:cubicBezTo>
                    <a:pt x="351657" y="890540"/>
                    <a:pt x="369255" y="875416"/>
                    <a:pt x="386029" y="859375"/>
                  </a:cubicBezTo>
                  <a:cubicBezTo>
                    <a:pt x="430302" y="821657"/>
                    <a:pt x="467516" y="777155"/>
                    <a:pt x="498176" y="727796"/>
                  </a:cubicBezTo>
                  <a:cubicBezTo>
                    <a:pt x="518388" y="691957"/>
                    <a:pt x="543457" y="657538"/>
                    <a:pt x="555785" y="618032"/>
                  </a:cubicBezTo>
                  <a:cubicBezTo>
                    <a:pt x="555831" y="617940"/>
                    <a:pt x="555831" y="617849"/>
                    <a:pt x="555877" y="617757"/>
                  </a:cubicBezTo>
                  <a:cubicBezTo>
                    <a:pt x="581725" y="614641"/>
                    <a:pt x="606061" y="598096"/>
                    <a:pt x="615640" y="573439"/>
                  </a:cubicBezTo>
                  <a:cubicBezTo>
                    <a:pt x="621460" y="575547"/>
                    <a:pt x="627510" y="577106"/>
                    <a:pt x="633605" y="578251"/>
                  </a:cubicBezTo>
                  <a:cubicBezTo>
                    <a:pt x="648408" y="612853"/>
                    <a:pt x="663395" y="647318"/>
                    <a:pt x="677557" y="681141"/>
                  </a:cubicBezTo>
                  <a:cubicBezTo>
                    <a:pt x="650333" y="730087"/>
                    <a:pt x="634659" y="784855"/>
                    <a:pt x="602257" y="831052"/>
                  </a:cubicBezTo>
                  <a:cubicBezTo>
                    <a:pt x="572147" y="871520"/>
                    <a:pt x="537041" y="908643"/>
                    <a:pt x="499735" y="942557"/>
                  </a:cubicBezTo>
                  <a:cubicBezTo>
                    <a:pt x="461237" y="973676"/>
                    <a:pt x="421640" y="1004841"/>
                    <a:pt x="378926" y="1030231"/>
                  </a:cubicBezTo>
                  <a:cubicBezTo>
                    <a:pt x="355690" y="1045675"/>
                    <a:pt x="331491" y="1059562"/>
                    <a:pt x="306789" y="1072532"/>
                  </a:cubicBezTo>
                  <a:cubicBezTo>
                    <a:pt x="297806" y="1076978"/>
                    <a:pt x="288548" y="1080644"/>
                    <a:pt x="279428" y="1084677"/>
                  </a:cubicBezTo>
                  <a:cubicBezTo>
                    <a:pt x="282499" y="1071249"/>
                    <a:pt x="285523" y="1057820"/>
                    <a:pt x="288457" y="1044346"/>
                  </a:cubicBezTo>
                  <a:close/>
                  <a:moveTo>
                    <a:pt x="273516" y="1111488"/>
                  </a:moveTo>
                  <a:cubicBezTo>
                    <a:pt x="280757" y="1111855"/>
                    <a:pt x="287265" y="1106676"/>
                    <a:pt x="293910" y="1104292"/>
                  </a:cubicBezTo>
                  <a:cubicBezTo>
                    <a:pt x="324754" y="1091597"/>
                    <a:pt x="353673" y="1074594"/>
                    <a:pt x="381676" y="1056583"/>
                  </a:cubicBezTo>
                  <a:cubicBezTo>
                    <a:pt x="456654" y="1010386"/>
                    <a:pt x="527600" y="956260"/>
                    <a:pt x="583788" y="887927"/>
                  </a:cubicBezTo>
                  <a:cubicBezTo>
                    <a:pt x="635255" y="835497"/>
                    <a:pt x="658445" y="764598"/>
                    <a:pt x="684248" y="697181"/>
                  </a:cubicBezTo>
                  <a:cubicBezTo>
                    <a:pt x="720179" y="786230"/>
                    <a:pt x="758081" y="874407"/>
                    <a:pt x="793782" y="963502"/>
                  </a:cubicBezTo>
                  <a:cubicBezTo>
                    <a:pt x="780492" y="982934"/>
                    <a:pt x="768622" y="1003374"/>
                    <a:pt x="756385" y="1023448"/>
                  </a:cubicBezTo>
                  <a:cubicBezTo>
                    <a:pt x="728749" y="1071295"/>
                    <a:pt x="701297" y="1119142"/>
                    <a:pt x="662753" y="1159518"/>
                  </a:cubicBezTo>
                  <a:cubicBezTo>
                    <a:pt x="644330" y="1180554"/>
                    <a:pt x="627326" y="1202186"/>
                    <a:pt x="606749" y="1221664"/>
                  </a:cubicBezTo>
                  <a:cubicBezTo>
                    <a:pt x="576226" y="1248383"/>
                    <a:pt x="544969" y="1274507"/>
                    <a:pt x="511834" y="1297880"/>
                  </a:cubicBezTo>
                  <a:cubicBezTo>
                    <a:pt x="448680" y="1339631"/>
                    <a:pt x="384975" y="1385187"/>
                    <a:pt x="313113" y="1411402"/>
                  </a:cubicBezTo>
                  <a:cubicBezTo>
                    <a:pt x="276311" y="1423272"/>
                    <a:pt x="239876" y="1436288"/>
                    <a:pt x="202387" y="1445958"/>
                  </a:cubicBezTo>
                  <a:cubicBezTo>
                    <a:pt x="198537" y="1447333"/>
                    <a:pt x="194550" y="1448204"/>
                    <a:pt x="190563" y="1449120"/>
                  </a:cubicBezTo>
                  <a:cubicBezTo>
                    <a:pt x="199133" y="1412044"/>
                    <a:pt x="207612" y="1374921"/>
                    <a:pt x="216824" y="1338028"/>
                  </a:cubicBezTo>
                  <a:cubicBezTo>
                    <a:pt x="236714" y="1262728"/>
                    <a:pt x="256971" y="1187566"/>
                    <a:pt x="273516" y="1111488"/>
                  </a:cubicBezTo>
                  <a:close/>
                  <a:moveTo>
                    <a:pt x="159077" y="1577674"/>
                  </a:moveTo>
                  <a:cubicBezTo>
                    <a:pt x="168289" y="1543439"/>
                    <a:pt x="176585" y="1508929"/>
                    <a:pt x="184651" y="1474419"/>
                  </a:cubicBezTo>
                  <a:cubicBezTo>
                    <a:pt x="191754" y="1474556"/>
                    <a:pt x="199225" y="1470936"/>
                    <a:pt x="206145" y="1469606"/>
                  </a:cubicBezTo>
                  <a:cubicBezTo>
                    <a:pt x="225577" y="1464015"/>
                    <a:pt x="245238" y="1459341"/>
                    <a:pt x="264258" y="1452374"/>
                  </a:cubicBezTo>
                  <a:cubicBezTo>
                    <a:pt x="291252" y="1442887"/>
                    <a:pt x="319071" y="1435646"/>
                    <a:pt x="345332" y="1424280"/>
                  </a:cubicBezTo>
                  <a:cubicBezTo>
                    <a:pt x="385342" y="1406681"/>
                    <a:pt x="422969" y="1383583"/>
                    <a:pt x="460137" y="1360713"/>
                  </a:cubicBezTo>
                  <a:cubicBezTo>
                    <a:pt x="520633" y="1320474"/>
                    <a:pt x="581863" y="1278311"/>
                    <a:pt x="633514" y="1226431"/>
                  </a:cubicBezTo>
                  <a:cubicBezTo>
                    <a:pt x="663395" y="1191737"/>
                    <a:pt x="694285" y="1157731"/>
                    <a:pt x="720362" y="1120058"/>
                  </a:cubicBezTo>
                  <a:cubicBezTo>
                    <a:pt x="733928" y="1100305"/>
                    <a:pt x="746531" y="1075694"/>
                    <a:pt x="758539" y="1053467"/>
                  </a:cubicBezTo>
                  <a:cubicBezTo>
                    <a:pt x="771967" y="1027664"/>
                    <a:pt x="785945" y="1002137"/>
                    <a:pt x="798824" y="976013"/>
                  </a:cubicBezTo>
                  <a:cubicBezTo>
                    <a:pt x="805561" y="992925"/>
                    <a:pt x="812206" y="1009836"/>
                    <a:pt x="818714" y="1026839"/>
                  </a:cubicBezTo>
                  <a:cubicBezTo>
                    <a:pt x="844608" y="1087977"/>
                    <a:pt x="872794" y="1148061"/>
                    <a:pt x="897405" y="1209702"/>
                  </a:cubicBezTo>
                  <a:cubicBezTo>
                    <a:pt x="892501" y="1216714"/>
                    <a:pt x="888285" y="1224460"/>
                    <a:pt x="883152" y="1231014"/>
                  </a:cubicBezTo>
                  <a:cubicBezTo>
                    <a:pt x="869219" y="1251454"/>
                    <a:pt x="856478" y="1272765"/>
                    <a:pt x="843463" y="1293801"/>
                  </a:cubicBezTo>
                  <a:cubicBezTo>
                    <a:pt x="815094" y="1345681"/>
                    <a:pt x="774488" y="1388349"/>
                    <a:pt x="735028" y="1431980"/>
                  </a:cubicBezTo>
                  <a:cubicBezTo>
                    <a:pt x="691397" y="1481064"/>
                    <a:pt x="636538" y="1518370"/>
                    <a:pt x="582871" y="1555493"/>
                  </a:cubicBezTo>
                  <a:cubicBezTo>
                    <a:pt x="547857" y="1579920"/>
                    <a:pt x="509542" y="1602606"/>
                    <a:pt x="472099" y="1623597"/>
                  </a:cubicBezTo>
                  <a:cubicBezTo>
                    <a:pt x="432960" y="1648895"/>
                    <a:pt x="389971" y="1667365"/>
                    <a:pt x="346799" y="1684780"/>
                  </a:cubicBezTo>
                  <a:cubicBezTo>
                    <a:pt x="324342" y="1693946"/>
                    <a:pt x="301152" y="1701096"/>
                    <a:pt x="278007" y="1708245"/>
                  </a:cubicBezTo>
                  <a:cubicBezTo>
                    <a:pt x="244551" y="1718786"/>
                    <a:pt x="211920" y="1732306"/>
                    <a:pt x="177455" y="1739318"/>
                  </a:cubicBezTo>
                  <a:cubicBezTo>
                    <a:pt x="155365" y="1742939"/>
                    <a:pt x="133091" y="1746605"/>
                    <a:pt x="111368" y="1752105"/>
                  </a:cubicBezTo>
                  <a:cubicBezTo>
                    <a:pt x="127958" y="1694129"/>
                    <a:pt x="144137" y="1636062"/>
                    <a:pt x="159077" y="1577674"/>
                  </a:cubicBezTo>
                  <a:close/>
                  <a:moveTo>
                    <a:pt x="23557" y="2058893"/>
                  </a:moveTo>
                  <a:lnTo>
                    <a:pt x="23786" y="2059260"/>
                  </a:lnTo>
                  <a:cubicBezTo>
                    <a:pt x="48947" y="1965262"/>
                    <a:pt x="76766" y="1871906"/>
                    <a:pt x="103760" y="1778366"/>
                  </a:cubicBezTo>
                  <a:cubicBezTo>
                    <a:pt x="107931" y="1777632"/>
                    <a:pt x="112055" y="1775937"/>
                    <a:pt x="116180" y="1775341"/>
                  </a:cubicBezTo>
                  <a:cubicBezTo>
                    <a:pt x="128142" y="1772591"/>
                    <a:pt x="140104" y="1769979"/>
                    <a:pt x="152065" y="1767504"/>
                  </a:cubicBezTo>
                  <a:cubicBezTo>
                    <a:pt x="197896" y="1762142"/>
                    <a:pt x="241160" y="1745414"/>
                    <a:pt x="284698" y="1730931"/>
                  </a:cubicBezTo>
                  <a:cubicBezTo>
                    <a:pt x="335204" y="1716036"/>
                    <a:pt x="384013" y="1696100"/>
                    <a:pt x="431539" y="1673552"/>
                  </a:cubicBezTo>
                  <a:cubicBezTo>
                    <a:pt x="463712" y="1657328"/>
                    <a:pt x="493685" y="1637162"/>
                    <a:pt x="525308" y="1620022"/>
                  </a:cubicBezTo>
                  <a:cubicBezTo>
                    <a:pt x="600103" y="1573458"/>
                    <a:pt x="675265" y="1524511"/>
                    <a:pt x="737778" y="1461999"/>
                  </a:cubicBezTo>
                  <a:cubicBezTo>
                    <a:pt x="762205" y="1435646"/>
                    <a:pt x="785487" y="1408194"/>
                    <a:pt x="808952" y="1380971"/>
                  </a:cubicBezTo>
                  <a:cubicBezTo>
                    <a:pt x="831959" y="1354526"/>
                    <a:pt x="848091" y="1323362"/>
                    <a:pt x="865278" y="1293068"/>
                  </a:cubicBezTo>
                  <a:cubicBezTo>
                    <a:pt x="877285" y="1269923"/>
                    <a:pt x="891768" y="1247833"/>
                    <a:pt x="903180" y="1224368"/>
                  </a:cubicBezTo>
                  <a:cubicBezTo>
                    <a:pt x="906663" y="1233351"/>
                    <a:pt x="910054" y="1242379"/>
                    <a:pt x="913354" y="1251408"/>
                  </a:cubicBezTo>
                  <a:cubicBezTo>
                    <a:pt x="928478" y="1288439"/>
                    <a:pt x="946673" y="1324141"/>
                    <a:pt x="963722" y="1360347"/>
                  </a:cubicBezTo>
                  <a:cubicBezTo>
                    <a:pt x="987737" y="1411906"/>
                    <a:pt x="1010514" y="1463878"/>
                    <a:pt x="1036271" y="1514612"/>
                  </a:cubicBezTo>
                  <a:cubicBezTo>
                    <a:pt x="1034850" y="1515987"/>
                    <a:pt x="1033475" y="1517362"/>
                    <a:pt x="1032055" y="1518737"/>
                  </a:cubicBezTo>
                  <a:cubicBezTo>
                    <a:pt x="1008177" y="1543668"/>
                    <a:pt x="992915" y="1575062"/>
                    <a:pt x="974492" y="1603889"/>
                  </a:cubicBezTo>
                  <a:cubicBezTo>
                    <a:pt x="950385" y="1640187"/>
                    <a:pt x="918533" y="1670435"/>
                    <a:pt x="887506" y="1700729"/>
                  </a:cubicBezTo>
                  <a:cubicBezTo>
                    <a:pt x="813031" y="1768283"/>
                    <a:pt x="740986" y="1839687"/>
                    <a:pt x="656612" y="1895462"/>
                  </a:cubicBezTo>
                  <a:cubicBezTo>
                    <a:pt x="533832" y="1978782"/>
                    <a:pt x="394921" y="2038728"/>
                    <a:pt x="251563" y="2076309"/>
                  </a:cubicBezTo>
                  <a:cubicBezTo>
                    <a:pt x="197437" y="2091937"/>
                    <a:pt x="141662" y="2100783"/>
                    <a:pt x="85657" y="2109582"/>
                  </a:cubicBezTo>
                  <a:cubicBezTo>
                    <a:pt x="80020" y="2111232"/>
                    <a:pt x="71908" y="2110865"/>
                    <a:pt x="65079" y="2112011"/>
                  </a:cubicBezTo>
                  <a:cubicBezTo>
                    <a:pt x="46380" y="2098354"/>
                    <a:pt x="26719" y="2083000"/>
                    <a:pt x="23557" y="2058893"/>
                  </a:cubicBezTo>
                  <a:close/>
                  <a:moveTo>
                    <a:pt x="92898" y="2132405"/>
                  </a:moveTo>
                  <a:cubicBezTo>
                    <a:pt x="113339" y="2128739"/>
                    <a:pt x="134008" y="2126127"/>
                    <a:pt x="154494" y="2122689"/>
                  </a:cubicBezTo>
                  <a:cubicBezTo>
                    <a:pt x="249134" y="2104816"/>
                    <a:pt x="342857" y="2077959"/>
                    <a:pt x="431906" y="2040928"/>
                  </a:cubicBezTo>
                  <a:cubicBezTo>
                    <a:pt x="511376" y="2008022"/>
                    <a:pt x="589104" y="1969295"/>
                    <a:pt x="660279" y="1920852"/>
                  </a:cubicBezTo>
                  <a:cubicBezTo>
                    <a:pt x="732416" y="1872960"/>
                    <a:pt x="797266" y="1815213"/>
                    <a:pt x="859412" y="1755130"/>
                  </a:cubicBezTo>
                  <a:cubicBezTo>
                    <a:pt x="900934" y="1717091"/>
                    <a:pt x="942365" y="1678226"/>
                    <a:pt x="976279" y="1633083"/>
                  </a:cubicBezTo>
                  <a:cubicBezTo>
                    <a:pt x="1000844" y="1598298"/>
                    <a:pt x="1016381" y="1558105"/>
                    <a:pt x="1040717" y="1523228"/>
                  </a:cubicBezTo>
                  <a:cubicBezTo>
                    <a:pt x="1041129" y="1524053"/>
                    <a:pt x="1041542" y="1524878"/>
                    <a:pt x="1041954" y="1525703"/>
                  </a:cubicBezTo>
                  <a:cubicBezTo>
                    <a:pt x="1070094" y="1584916"/>
                    <a:pt x="1096401" y="1644954"/>
                    <a:pt x="1126144" y="1703341"/>
                  </a:cubicBezTo>
                  <a:cubicBezTo>
                    <a:pt x="1106942" y="1715395"/>
                    <a:pt x="1078160" y="1781849"/>
                    <a:pt x="1064228" y="1797385"/>
                  </a:cubicBezTo>
                  <a:cubicBezTo>
                    <a:pt x="1021697" y="1855544"/>
                    <a:pt x="972704" y="1908982"/>
                    <a:pt x="923895" y="1961916"/>
                  </a:cubicBezTo>
                  <a:cubicBezTo>
                    <a:pt x="864590" y="2030845"/>
                    <a:pt x="797174" y="2093587"/>
                    <a:pt x="720637" y="2143038"/>
                  </a:cubicBezTo>
                  <a:cubicBezTo>
                    <a:pt x="702947" y="2155962"/>
                    <a:pt x="682919" y="2164578"/>
                    <a:pt x="662845" y="2173011"/>
                  </a:cubicBezTo>
                  <a:cubicBezTo>
                    <a:pt x="644834" y="2180894"/>
                    <a:pt x="628289" y="2191206"/>
                    <a:pt x="609453" y="2197622"/>
                  </a:cubicBezTo>
                  <a:cubicBezTo>
                    <a:pt x="570863" y="2210271"/>
                    <a:pt x="530808" y="2217604"/>
                    <a:pt x="492218" y="2230437"/>
                  </a:cubicBezTo>
                  <a:cubicBezTo>
                    <a:pt x="470999" y="2236532"/>
                    <a:pt x="450009" y="2243132"/>
                    <a:pt x="428606" y="2248494"/>
                  </a:cubicBezTo>
                  <a:cubicBezTo>
                    <a:pt x="424710" y="2249869"/>
                    <a:pt x="419348" y="2250602"/>
                    <a:pt x="414261" y="2251748"/>
                  </a:cubicBezTo>
                  <a:cubicBezTo>
                    <a:pt x="375488" y="2244644"/>
                    <a:pt x="337037" y="2235753"/>
                    <a:pt x="298493" y="2225579"/>
                  </a:cubicBezTo>
                  <a:cubicBezTo>
                    <a:pt x="226952" y="2202388"/>
                    <a:pt x="154678" y="2175944"/>
                    <a:pt x="92898" y="2132405"/>
                  </a:cubicBezTo>
                  <a:close/>
                  <a:moveTo>
                    <a:pt x="1261069" y="2002797"/>
                  </a:moveTo>
                  <a:cubicBezTo>
                    <a:pt x="1249703" y="2013567"/>
                    <a:pt x="1236779" y="2022229"/>
                    <a:pt x="1222938" y="2029608"/>
                  </a:cubicBezTo>
                  <a:cubicBezTo>
                    <a:pt x="1211206" y="2036757"/>
                    <a:pt x="1201765" y="2047023"/>
                    <a:pt x="1190582" y="2055044"/>
                  </a:cubicBezTo>
                  <a:cubicBezTo>
                    <a:pt x="1148189" y="2084421"/>
                    <a:pt x="1107079" y="2113569"/>
                    <a:pt x="1063448" y="2141663"/>
                  </a:cubicBezTo>
                  <a:cubicBezTo>
                    <a:pt x="1032880" y="2159170"/>
                    <a:pt x="1001073" y="2174432"/>
                    <a:pt x="969267" y="2189510"/>
                  </a:cubicBezTo>
                  <a:cubicBezTo>
                    <a:pt x="926645" y="2208346"/>
                    <a:pt x="882189" y="2222554"/>
                    <a:pt x="837413" y="2235386"/>
                  </a:cubicBezTo>
                  <a:cubicBezTo>
                    <a:pt x="797770" y="2247669"/>
                    <a:pt x="757301" y="2257339"/>
                    <a:pt x="716008" y="2261876"/>
                  </a:cubicBezTo>
                  <a:cubicBezTo>
                    <a:pt x="647033" y="2270813"/>
                    <a:pt x="576180" y="2267834"/>
                    <a:pt x="506609" y="2264718"/>
                  </a:cubicBezTo>
                  <a:cubicBezTo>
                    <a:pt x="495289" y="2263664"/>
                    <a:pt x="484061" y="2262289"/>
                    <a:pt x="472832" y="2260868"/>
                  </a:cubicBezTo>
                  <a:cubicBezTo>
                    <a:pt x="480669" y="2258577"/>
                    <a:pt x="488506" y="2256239"/>
                    <a:pt x="496343" y="2253902"/>
                  </a:cubicBezTo>
                  <a:cubicBezTo>
                    <a:pt x="532549" y="2242169"/>
                    <a:pt x="569672" y="2234149"/>
                    <a:pt x="606153" y="2223562"/>
                  </a:cubicBezTo>
                  <a:cubicBezTo>
                    <a:pt x="631864" y="2216275"/>
                    <a:pt x="652625" y="2203259"/>
                    <a:pt x="677465" y="2192306"/>
                  </a:cubicBezTo>
                  <a:cubicBezTo>
                    <a:pt x="707667" y="2181123"/>
                    <a:pt x="734020" y="2162837"/>
                    <a:pt x="760280" y="2144642"/>
                  </a:cubicBezTo>
                  <a:cubicBezTo>
                    <a:pt x="831318" y="2094504"/>
                    <a:pt x="892914" y="2033091"/>
                    <a:pt x="949147" y="1966958"/>
                  </a:cubicBezTo>
                  <a:cubicBezTo>
                    <a:pt x="1001348" y="1908524"/>
                    <a:pt x="1055932" y="1850457"/>
                    <a:pt x="1095392" y="1782353"/>
                  </a:cubicBezTo>
                  <a:cubicBezTo>
                    <a:pt x="1106392" y="1761454"/>
                    <a:pt x="1115833" y="1739914"/>
                    <a:pt x="1127382" y="1719245"/>
                  </a:cubicBezTo>
                  <a:cubicBezTo>
                    <a:pt x="1128115" y="1719474"/>
                    <a:pt x="1128986" y="1719245"/>
                    <a:pt x="1129215" y="1718282"/>
                  </a:cubicBezTo>
                  <a:cubicBezTo>
                    <a:pt x="1129857" y="1716586"/>
                    <a:pt x="1130453" y="1714845"/>
                    <a:pt x="1131140" y="1713149"/>
                  </a:cubicBezTo>
                  <a:cubicBezTo>
                    <a:pt x="1136044" y="1722590"/>
                    <a:pt x="1141039" y="1732031"/>
                    <a:pt x="1146172" y="1741381"/>
                  </a:cubicBezTo>
                  <a:cubicBezTo>
                    <a:pt x="1178529" y="1805085"/>
                    <a:pt x="1199977" y="1873968"/>
                    <a:pt x="1237329" y="1935151"/>
                  </a:cubicBezTo>
                  <a:cubicBezTo>
                    <a:pt x="1249291" y="1955638"/>
                    <a:pt x="1262398" y="1978186"/>
                    <a:pt x="1261069" y="20027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4" name="Google Shape;2784;p29"/>
            <p:cNvSpPr/>
            <p:nvPr/>
          </p:nvSpPr>
          <p:spPr>
            <a:xfrm>
              <a:off x="2586892" y="938603"/>
              <a:ext cx="210819" cy="302480"/>
            </a:xfrm>
            <a:custGeom>
              <a:rect b="b" l="l" r="r" t="t"/>
              <a:pathLst>
                <a:path extrusionOk="0" h="302480" w="210819">
                  <a:moveTo>
                    <a:pt x="211141" y="45143"/>
                  </a:moveTo>
                  <a:cubicBezTo>
                    <a:pt x="211553" y="45189"/>
                    <a:pt x="211920" y="45235"/>
                    <a:pt x="212332" y="45235"/>
                  </a:cubicBezTo>
                  <a:cubicBezTo>
                    <a:pt x="175989" y="108664"/>
                    <a:pt x="137583" y="172139"/>
                    <a:pt x="87765" y="225990"/>
                  </a:cubicBezTo>
                  <a:cubicBezTo>
                    <a:pt x="60725" y="252571"/>
                    <a:pt x="33777" y="277182"/>
                    <a:pt x="3804" y="301014"/>
                  </a:cubicBezTo>
                  <a:cubicBezTo>
                    <a:pt x="2750" y="302114"/>
                    <a:pt x="1467" y="303168"/>
                    <a:pt x="0" y="304222"/>
                  </a:cubicBezTo>
                  <a:cubicBezTo>
                    <a:pt x="11962" y="261187"/>
                    <a:pt x="24519" y="218290"/>
                    <a:pt x="36893" y="175393"/>
                  </a:cubicBezTo>
                  <a:cubicBezTo>
                    <a:pt x="47709" y="136712"/>
                    <a:pt x="56005" y="97390"/>
                    <a:pt x="65354" y="58342"/>
                  </a:cubicBezTo>
                  <a:cubicBezTo>
                    <a:pt x="69021" y="44318"/>
                    <a:pt x="72641" y="30340"/>
                    <a:pt x="76308" y="16316"/>
                  </a:cubicBezTo>
                  <a:cubicBezTo>
                    <a:pt x="96381" y="19570"/>
                    <a:pt x="117280" y="13153"/>
                    <a:pt x="133000" y="0"/>
                  </a:cubicBezTo>
                  <a:cubicBezTo>
                    <a:pt x="153669" y="22228"/>
                    <a:pt x="178968" y="45005"/>
                    <a:pt x="211141" y="45143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5" name="Google Shape;2785;p29"/>
            <p:cNvSpPr/>
            <p:nvPr/>
          </p:nvSpPr>
          <p:spPr>
            <a:xfrm>
              <a:off x="2447430" y="1062758"/>
              <a:ext cx="600378" cy="751618"/>
            </a:xfrm>
            <a:custGeom>
              <a:rect b="b" l="l" r="r" t="t"/>
              <a:pathLst>
                <a:path extrusionOk="0" h="751618" w="600378">
                  <a:moveTo>
                    <a:pt x="603220" y="266183"/>
                  </a:moveTo>
                  <a:cubicBezTo>
                    <a:pt x="589883" y="285661"/>
                    <a:pt x="578105" y="306147"/>
                    <a:pt x="565822" y="326267"/>
                  </a:cubicBezTo>
                  <a:cubicBezTo>
                    <a:pt x="538186" y="374113"/>
                    <a:pt x="510734" y="421960"/>
                    <a:pt x="472191" y="462337"/>
                  </a:cubicBezTo>
                  <a:cubicBezTo>
                    <a:pt x="453721" y="483373"/>
                    <a:pt x="436764" y="505005"/>
                    <a:pt x="416186" y="524483"/>
                  </a:cubicBezTo>
                  <a:cubicBezTo>
                    <a:pt x="385663" y="551202"/>
                    <a:pt x="354406" y="577325"/>
                    <a:pt x="321225" y="600745"/>
                  </a:cubicBezTo>
                  <a:cubicBezTo>
                    <a:pt x="258117" y="642496"/>
                    <a:pt x="194413" y="688051"/>
                    <a:pt x="122550" y="714266"/>
                  </a:cubicBezTo>
                  <a:cubicBezTo>
                    <a:pt x="85703" y="726137"/>
                    <a:pt x="49313" y="739152"/>
                    <a:pt x="11824" y="748777"/>
                  </a:cubicBezTo>
                  <a:cubicBezTo>
                    <a:pt x="7974" y="750152"/>
                    <a:pt x="3987" y="751023"/>
                    <a:pt x="0" y="751893"/>
                  </a:cubicBezTo>
                  <a:cubicBezTo>
                    <a:pt x="8570" y="714816"/>
                    <a:pt x="17049" y="677740"/>
                    <a:pt x="26261" y="640800"/>
                  </a:cubicBezTo>
                  <a:cubicBezTo>
                    <a:pt x="46151" y="565547"/>
                    <a:pt x="66500" y="490431"/>
                    <a:pt x="82999" y="414352"/>
                  </a:cubicBezTo>
                  <a:cubicBezTo>
                    <a:pt x="90194" y="414719"/>
                    <a:pt x="96748" y="409494"/>
                    <a:pt x="103393" y="407111"/>
                  </a:cubicBezTo>
                  <a:cubicBezTo>
                    <a:pt x="134237" y="394416"/>
                    <a:pt x="163156" y="377413"/>
                    <a:pt x="191159" y="359402"/>
                  </a:cubicBezTo>
                  <a:cubicBezTo>
                    <a:pt x="266137" y="313205"/>
                    <a:pt x="337083" y="259079"/>
                    <a:pt x="393271" y="190746"/>
                  </a:cubicBezTo>
                  <a:cubicBezTo>
                    <a:pt x="444738" y="138316"/>
                    <a:pt x="467882" y="67371"/>
                    <a:pt x="493731" y="0"/>
                  </a:cubicBezTo>
                  <a:cubicBezTo>
                    <a:pt x="529616" y="89048"/>
                    <a:pt x="567564" y="177134"/>
                    <a:pt x="603220" y="266183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6" name="Google Shape;2786;p29"/>
            <p:cNvSpPr/>
            <p:nvPr/>
          </p:nvSpPr>
          <p:spPr>
            <a:xfrm>
              <a:off x="2280424" y="1590036"/>
              <a:ext cx="1008268" cy="884526"/>
            </a:xfrm>
            <a:custGeom>
              <a:rect b="b" l="l" r="r" t="t"/>
              <a:pathLst>
                <a:path extrusionOk="0" h="884526" w="1008268">
                  <a:moveTo>
                    <a:pt x="1012714" y="290198"/>
                  </a:moveTo>
                  <a:cubicBezTo>
                    <a:pt x="1011339" y="291573"/>
                    <a:pt x="1009964" y="292948"/>
                    <a:pt x="1008544" y="294323"/>
                  </a:cubicBezTo>
                  <a:cubicBezTo>
                    <a:pt x="984666" y="319209"/>
                    <a:pt x="969405" y="350648"/>
                    <a:pt x="950981" y="379476"/>
                  </a:cubicBezTo>
                  <a:cubicBezTo>
                    <a:pt x="926874" y="415773"/>
                    <a:pt x="895022" y="445975"/>
                    <a:pt x="863995" y="476315"/>
                  </a:cubicBezTo>
                  <a:cubicBezTo>
                    <a:pt x="789520" y="543869"/>
                    <a:pt x="717429" y="615273"/>
                    <a:pt x="633101" y="671048"/>
                  </a:cubicBezTo>
                  <a:cubicBezTo>
                    <a:pt x="510321" y="754368"/>
                    <a:pt x="371364" y="814314"/>
                    <a:pt x="228052" y="851895"/>
                  </a:cubicBezTo>
                  <a:cubicBezTo>
                    <a:pt x="173926" y="867523"/>
                    <a:pt x="118105" y="876369"/>
                    <a:pt x="62146" y="885168"/>
                  </a:cubicBezTo>
                  <a:cubicBezTo>
                    <a:pt x="56509" y="886864"/>
                    <a:pt x="48351" y="886405"/>
                    <a:pt x="41522" y="887597"/>
                  </a:cubicBezTo>
                  <a:cubicBezTo>
                    <a:pt x="22778" y="874031"/>
                    <a:pt x="3162" y="858632"/>
                    <a:pt x="0" y="834525"/>
                  </a:cubicBezTo>
                  <a:lnTo>
                    <a:pt x="229" y="834892"/>
                  </a:lnTo>
                  <a:cubicBezTo>
                    <a:pt x="25390" y="740894"/>
                    <a:pt x="53209" y="647583"/>
                    <a:pt x="80249" y="554043"/>
                  </a:cubicBezTo>
                  <a:cubicBezTo>
                    <a:pt x="84374" y="553310"/>
                    <a:pt x="88498" y="551614"/>
                    <a:pt x="92669" y="551019"/>
                  </a:cubicBezTo>
                  <a:cubicBezTo>
                    <a:pt x="104631" y="548269"/>
                    <a:pt x="116547" y="545657"/>
                    <a:pt x="128554" y="543182"/>
                  </a:cubicBezTo>
                  <a:cubicBezTo>
                    <a:pt x="174385" y="537774"/>
                    <a:pt x="217649" y="521091"/>
                    <a:pt x="261142" y="506609"/>
                  </a:cubicBezTo>
                  <a:cubicBezTo>
                    <a:pt x="311647" y="491714"/>
                    <a:pt x="360456" y="471778"/>
                    <a:pt x="408028" y="449229"/>
                  </a:cubicBezTo>
                  <a:cubicBezTo>
                    <a:pt x="440201" y="433051"/>
                    <a:pt x="470128" y="412886"/>
                    <a:pt x="501797" y="395699"/>
                  </a:cubicBezTo>
                  <a:cubicBezTo>
                    <a:pt x="576546" y="349090"/>
                    <a:pt x="651754" y="300189"/>
                    <a:pt x="714267" y="237631"/>
                  </a:cubicBezTo>
                  <a:cubicBezTo>
                    <a:pt x="738694" y="211278"/>
                    <a:pt x="761976" y="183826"/>
                    <a:pt x="785441" y="156602"/>
                  </a:cubicBezTo>
                  <a:cubicBezTo>
                    <a:pt x="808402" y="130158"/>
                    <a:pt x="824535" y="98994"/>
                    <a:pt x="841767" y="68700"/>
                  </a:cubicBezTo>
                  <a:cubicBezTo>
                    <a:pt x="853729" y="45601"/>
                    <a:pt x="868257" y="23465"/>
                    <a:pt x="879669" y="0"/>
                  </a:cubicBezTo>
                  <a:cubicBezTo>
                    <a:pt x="883152" y="8983"/>
                    <a:pt x="886543" y="17965"/>
                    <a:pt x="889797" y="27040"/>
                  </a:cubicBezTo>
                  <a:cubicBezTo>
                    <a:pt x="904921" y="64071"/>
                    <a:pt x="923116" y="99773"/>
                    <a:pt x="940165" y="135979"/>
                  </a:cubicBezTo>
                  <a:cubicBezTo>
                    <a:pt x="964226" y="187492"/>
                    <a:pt x="986912" y="239464"/>
                    <a:pt x="1012714" y="290198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7" name="Google Shape;2787;p29"/>
            <p:cNvSpPr/>
            <p:nvPr/>
          </p:nvSpPr>
          <p:spPr>
            <a:xfrm>
              <a:off x="2729653" y="2078680"/>
              <a:ext cx="788282" cy="554547"/>
            </a:xfrm>
            <a:custGeom>
              <a:rect b="b" l="l" r="r" t="t"/>
              <a:pathLst>
                <a:path extrusionOk="0" h="554547" w="788282">
                  <a:moveTo>
                    <a:pt x="764588" y="222048"/>
                  </a:moveTo>
                  <a:cubicBezTo>
                    <a:pt x="776504" y="242534"/>
                    <a:pt x="789658" y="265083"/>
                    <a:pt x="788329" y="289694"/>
                  </a:cubicBezTo>
                  <a:cubicBezTo>
                    <a:pt x="776963" y="300464"/>
                    <a:pt x="764038" y="309126"/>
                    <a:pt x="750198" y="316505"/>
                  </a:cubicBezTo>
                  <a:cubicBezTo>
                    <a:pt x="738465" y="323654"/>
                    <a:pt x="729024" y="333920"/>
                    <a:pt x="717841" y="341941"/>
                  </a:cubicBezTo>
                  <a:cubicBezTo>
                    <a:pt x="675448" y="371318"/>
                    <a:pt x="634339" y="400466"/>
                    <a:pt x="590708" y="428560"/>
                  </a:cubicBezTo>
                  <a:cubicBezTo>
                    <a:pt x="560139" y="446067"/>
                    <a:pt x="528333" y="461329"/>
                    <a:pt x="496526" y="476407"/>
                  </a:cubicBezTo>
                  <a:cubicBezTo>
                    <a:pt x="453904" y="495243"/>
                    <a:pt x="409449" y="509451"/>
                    <a:pt x="364672" y="522283"/>
                  </a:cubicBezTo>
                  <a:cubicBezTo>
                    <a:pt x="325029" y="534566"/>
                    <a:pt x="284561" y="544236"/>
                    <a:pt x="243268" y="548773"/>
                  </a:cubicBezTo>
                  <a:cubicBezTo>
                    <a:pt x="174293" y="557710"/>
                    <a:pt x="103439" y="554731"/>
                    <a:pt x="33869" y="551615"/>
                  </a:cubicBezTo>
                  <a:cubicBezTo>
                    <a:pt x="22549" y="550560"/>
                    <a:pt x="11274" y="549277"/>
                    <a:pt x="0" y="547765"/>
                  </a:cubicBezTo>
                  <a:cubicBezTo>
                    <a:pt x="7883" y="545473"/>
                    <a:pt x="15720" y="543136"/>
                    <a:pt x="23603" y="540753"/>
                  </a:cubicBezTo>
                  <a:cubicBezTo>
                    <a:pt x="59809" y="529020"/>
                    <a:pt x="96931" y="521000"/>
                    <a:pt x="133412" y="510413"/>
                  </a:cubicBezTo>
                  <a:cubicBezTo>
                    <a:pt x="159123" y="503126"/>
                    <a:pt x="179884" y="490110"/>
                    <a:pt x="204724" y="479157"/>
                  </a:cubicBezTo>
                  <a:cubicBezTo>
                    <a:pt x="234927" y="468020"/>
                    <a:pt x="261325" y="449734"/>
                    <a:pt x="287540" y="431493"/>
                  </a:cubicBezTo>
                  <a:cubicBezTo>
                    <a:pt x="358577" y="381309"/>
                    <a:pt x="420173" y="319896"/>
                    <a:pt x="476407" y="253809"/>
                  </a:cubicBezTo>
                  <a:cubicBezTo>
                    <a:pt x="528608" y="195375"/>
                    <a:pt x="583192" y="137262"/>
                    <a:pt x="622652" y="69204"/>
                  </a:cubicBezTo>
                  <a:cubicBezTo>
                    <a:pt x="633651" y="48305"/>
                    <a:pt x="643092" y="26765"/>
                    <a:pt x="654641" y="6095"/>
                  </a:cubicBezTo>
                  <a:cubicBezTo>
                    <a:pt x="655375" y="6370"/>
                    <a:pt x="656245" y="6095"/>
                    <a:pt x="656475" y="5133"/>
                  </a:cubicBezTo>
                  <a:cubicBezTo>
                    <a:pt x="657116" y="3391"/>
                    <a:pt x="657712" y="1696"/>
                    <a:pt x="658399" y="0"/>
                  </a:cubicBezTo>
                  <a:cubicBezTo>
                    <a:pt x="663303" y="9441"/>
                    <a:pt x="668299" y="18882"/>
                    <a:pt x="673432" y="28232"/>
                  </a:cubicBezTo>
                  <a:cubicBezTo>
                    <a:pt x="705742" y="91982"/>
                    <a:pt x="727191" y="160865"/>
                    <a:pt x="764588" y="222048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8" name="Google Shape;2788;p29"/>
            <p:cNvSpPr/>
            <p:nvPr/>
          </p:nvSpPr>
          <p:spPr>
            <a:xfrm>
              <a:off x="2480354" y="387444"/>
              <a:ext cx="545381" cy="572879"/>
            </a:xfrm>
            <a:custGeom>
              <a:rect b="b" l="l" r="r" t="t"/>
              <a:pathLst>
                <a:path extrusionOk="0" h="572879" w="545381">
                  <a:moveTo>
                    <a:pt x="549397" y="321091"/>
                  </a:moveTo>
                  <a:cubicBezTo>
                    <a:pt x="551413" y="346481"/>
                    <a:pt x="541468" y="376042"/>
                    <a:pt x="519607" y="390616"/>
                  </a:cubicBezTo>
                  <a:cubicBezTo>
                    <a:pt x="505766" y="402211"/>
                    <a:pt x="472952" y="397307"/>
                    <a:pt x="474648" y="422056"/>
                  </a:cubicBezTo>
                  <a:cubicBezTo>
                    <a:pt x="482255" y="447583"/>
                    <a:pt x="487847" y="476777"/>
                    <a:pt x="475747" y="501800"/>
                  </a:cubicBezTo>
                  <a:cubicBezTo>
                    <a:pt x="469515" y="517704"/>
                    <a:pt x="457507" y="533148"/>
                    <a:pt x="439037" y="533790"/>
                  </a:cubicBezTo>
                  <a:cubicBezTo>
                    <a:pt x="438487" y="533836"/>
                    <a:pt x="437937" y="533882"/>
                    <a:pt x="437342" y="533927"/>
                  </a:cubicBezTo>
                  <a:cubicBezTo>
                    <a:pt x="436929" y="534294"/>
                    <a:pt x="436517" y="534615"/>
                    <a:pt x="436058" y="534936"/>
                  </a:cubicBezTo>
                  <a:cubicBezTo>
                    <a:pt x="433813" y="536540"/>
                    <a:pt x="431292" y="537640"/>
                    <a:pt x="428588" y="538236"/>
                  </a:cubicBezTo>
                  <a:cubicBezTo>
                    <a:pt x="428496" y="538281"/>
                    <a:pt x="428450" y="538281"/>
                    <a:pt x="428405" y="538281"/>
                  </a:cubicBezTo>
                  <a:cubicBezTo>
                    <a:pt x="428084" y="538373"/>
                    <a:pt x="427717" y="538465"/>
                    <a:pt x="427396" y="538511"/>
                  </a:cubicBezTo>
                  <a:cubicBezTo>
                    <a:pt x="427259" y="538556"/>
                    <a:pt x="427121" y="538602"/>
                    <a:pt x="426984" y="538602"/>
                  </a:cubicBezTo>
                  <a:cubicBezTo>
                    <a:pt x="426571" y="538694"/>
                    <a:pt x="426205" y="538740"/>
                    <a:pt x="425792" y="538786"/>
                  </a:cubicBezTo>
                  <a:cubicBezTo>
                    <a:pt x="425701" y="538831"/>
                    <a:pt x="425609" y="538831"/>
                    <a:pt x="425563" y="538831"/>
                  </a:cubicBezTo>
                  <a:cubicBezTo>
                    <a:pt x="425105" y="538923"/>
                    <a:pt x="424692" y="538923"/>
                    <a:pt x="424234" y="538969"/>
                  </a:cubicBezTo>
                  <a:cubicBezTo>
                    <a:pt x="423730" y="539015"/>
                    <a:pt x="423226" y="539015"/>
                    <a:pt x="422767" y="539015"/>
                  </a:cubicBezTo>
                  <a:cubicBezTo>
                    <a:pt x="420613" y="539015"/>
                    <a:pt x="418459" y="538786"/>
                    <a:pt x="416351" y="538327"/>
                  </a:cubicBezTo>
                  <a:cubicBezTo>
                    <a:pt x="415801" y="538190"/>
                    <a:pt x="415297" y="538098"/>
                    <a:pt x="414747" y="537961"/>
                  </a:cubicBezTo>
                  <a:cubicBezTo>
                    <a:pt x="413189" y="537548"/>
                    <a:pt x="411631" y="536998"/>
                    <a:pt x="410118" y="536356"/>
                  </a:cubicBezTo>
                  <a:cubicBezTo>
                    <a:pt x="409614" y="536127"/>
                    <a:pt x="409110" y="535944"/>
                    <a:pt x="408652" y="535669"/>
                  </a:cubicBezTo>
                  <a:cubicBezTo>
                    <a:pt x="407735" y="535211"/>
                    <a:pt x="406819" y="534752"/>
                    <a:pt x="405948" y="534202"/>
                  </a:cubicBezTo>
                  <a:cubicBezTo>
                    <a:pt x="405444" y="533927"/>
                    <a:pt x="404939" y="533607"/>
                    <a:pt x="404481" y="533240"/>
                  </a:cubicBezTo>
                  <a:cubicBezTo>
                    <a:pt x="404023" y="532919"/>
                    <a:pt x="403610" y="532644"/>
                    <a:pt x="403198" y="532323"/>
                  </a:cubicBezTo>
                  <a:cubicBezTo>
                    <a:pt x="402373" y="531682"/>
                    <a:pt x="401594" y="531040"/>
                    <a:pt x="400815" y="530307"/>
                  </a:cubicBezTo>
                  <a:cubicBezTo>
                    <a:pt x="400448" y="529940"/>
                    <a:pt x="400081" y="529574"/>
                    <a:pt x="399761" y="529207"/>
                  </a:cubicBezTo>
                  <a:cubicBezTo>
                    <a:pt x="399623" y="529069"/>
                    <a:pt x="399486" y="528932"/>
                    <a:pt x="399348" y="528794"/>
                  </a:cubicBezTo>
                  <a:cubicBezTo>
                    <a:pt x="398982" y="528703"/>
                    <a:pt x="398615" y="528611"/>
                    <a:pt x="398294" y="528520"/>
                  </a:cubicBezTo>
                  <a:cubicBezTo>
                    <a:pt x="398340" y="528565"/>
                    <a:pt x="398340" y="528657"/>
                    <a:pt x="398386" y="528703"/>
                  </a:cubicBezTo>
                  <a:cubicBezTo>
                    <a:pt x="397973" y="528565"/>
                    <a:pt x="397607" y="528382"/>
                    <a:pt x="397240" y="528244"/>
                  </a:cubicBezTo>
                  <a:cubicBezTo>
                    <a:pt x="395132" y="527695"/>
                    <a:pt x="393069" y="527007"/>
                    <a:pt x="391053" y="526136"/>
                  </a:cubicBezTo>
                  <a:cubicBezTo>
                    <a:pt x="387157" y="525128"/>
                    <a:pt x="383216" y="524853"/>
                    <a:pt x="379412" y="526640"/>
                  </a:cubicBezTo>
                  <a:cubicBezTo>
                    <a:pt x="373546" y="528886"/>
                    <a:pt x="371254" y="535486"/>
                    <a:pt x="370658" y="541215"/>
                  </a:cubicBezTo>
                  <a:cubicBezTo>
                    <a:pt x="364975" y="559363"/>
                    <a:pt x="345406" y="572379"/>
                    <a:pt x="326615" y="572654"/>
                  </a:cubicBezTo>
                  <a:cubicBezTo>
                    <a:pt x="302325" y="575633"/>
                    <a:pt x="282022" y="560692"/>
                    <a:pt x="265615" y="544514"/>
                  </a:cubicBezTo>
                  <a:cubicBezTo>
                    <a:pt x="258649" y="537869"/>
                    <a:pt x="252874" y="528840"/>
                    <a:pt x="243296" y="525907"/>
                  </a:cubicBezTo>
                  <a:cubicBezTo>
                    <a:pt x="241875" y="525449"/>
                    <a:pt x="240546" y="525266"/>
                    <a:pt x="239263" y="525266"/>
                  </a:cubicBezTo>
                  <a:cubicBezTo>
                    <a:pt x="230326" y="525266"/>
                    <a:pt x="224505" y="534936"/>
                    <a:pt x="216439" y="538281"/>
                  </a:cubicBezTo>
                  <a:cubicBezTo>
                    <a:pt x="207915" y="543689"/>
                    <a:pt x="198474" y="545018"/>
                    <a:pt x="189032" y="544056"/>
                  </a:cubicBezTo>
                  <a:cubicBezTo>
                    <a:pt x="189170" y="543506"/>
                    <a:pt x="189353" y="542956"/>
                    <a:pt x="189491" y="542406"/>
                  </a:cubicBezTo>
                  <a:cubicBezTo>
                    <a:pt x="188345" y="542910"/>
                    <a:pt x="187153" y="543323"/>
                    <a:pt x="185962" y="543644"/>
                  </a:cubicBezTo>
                  <a:cubicBezTo>
                    <a:pt x="185687" y="543735"/>
                    <a:pt x="185412" y="543781"/>
                    <a:pt x="185183" y="543827"/>
                  </a:cubicBezTo>
                  <a:cubicBezTo>
                    <a:pt x="183212" y="544239"/>
                    <a:pt x="181104" y="544468"/>
                    <a:pt x="179041" y="544468"/>
                  </a:cubicBezTo>
                  <a:cubicBezTo>
                    <a:pt x="178491" y="544468"/>
                    <a:pt x="177987" y="544423"/>
                    <a:pt x="177437" y="544423"/>
                  </a:cubicBezTo>
                  <a:cubicBezTo>
                    <a:pt x="177117" y="544377"/>
                    <a:pt x="176750" y="544377"/>
                    <a:pt x="176429" y="544331"/>
                  </a:cubicBezTo>
                  <a:cubicBezTo>
                    <a:pt x="175971" y="544285"/>
                    <a:pt x="175558" y="544239"/>
                    <a:pt x="175146" y="544193"/>
                  </a:cubicBezTo>
                  <a:cubicBezTo>
                    <a:pt x="174229" y="544102"/>
                    <a:pt x="173358" y="543919"/>
                    <a:pt x="172488" y="543735"/>
                  </a:cubicBezTo>
                  <a:cubicBezTo>
                    <a:pt x="171938" y="543598"/>
                    <a:pt x="171388" y="543506"/>
                    <a:pt x="170884" y="543323"/>
                  </a:cubicBezTo>
                  <a:cubicBezTo>
                    <a:pt x="170517" y="543185"/>
                    <a:pt x="170105" y="543094"/>
                    <a:pt x="169738" y="543002"/>
                  </a:cubicBezTo>
                  <a:cubicBezTo>
                    <a:pt x="169417" y="542864"/>
                    <a:pt x="169096" y="542773"/>
                    <a:pt x="168821" y="542681"/>
                  </a:cubicBezTo>
                  <a:cubicBezTo>
                    <a:pt x="163780" y="540894"/>
                    <a:pt x="159472" y="537731"/>
                    <a:pt x="156951" y="533057"/>
                  </a:cubicBezTo>
                  <a:cubicBezTo>
                    <a:pt x="150352" y="527970"/>
                    <a:pt x="145723" y="520637"/>
                    <a:pt x="143340" y="512158"/>
                  </a:cubicBezTo>
                  <a:cubicBezTo>
                    <a:pt x="139673" y="502121"/>
                    <a:pt x="140131" y="491305"/>
                    <a:pt x="140177" y="480810"/>
                  </a:cubicBezTo>
                  <a:cubicBezTo>
                    <a:pt x="140590" y="472240"/>
                    <a:pt x="139490" y="461240"/>
                    <a:pt x="129545" y="458766"/>
                  </a:cubicBezTo>
                  <a:cubicBezTo>
                    <a:pt x="103421" y="459132"/>
                    <a:pt x="71752" y="466694"/>
                    <a:pt x="50121" y="447491"/>
                  </a:cubicBezTo>
                  <a:cubicBezTo>
                    <a:pt x="30184" y="427830"/>
                    <a:pt x="21568" y="398453"/>
                    <a:pt x="19002" y="370863"/>
                  </a:cubicBezTo>
                  <a:cubicBezTo>
                    <a:pt x="17489" y="348498"/>
                    <a:pt x="26747" y="326591"/>
                    <a:pt x="39259" y="308121"/>
                  </a:cubicBezTo>
                  <a:cubicBezTo>
                    <a:pt x="47921" y="296068"/>
                    <a:pt x="41642" y="285160"/>
                    <a:pt x="27709" y="282456"/>
                  </a:cubicBezTo>
                  <a:cubicBezTo>
                    <a:pt x="17214" y="278744"/>
                    <a:pt x="5940" y="273336"/>
                    <a:pt x="715" y="262932"/>
                  </a:cubicBezTo>
                  <a:cubicBezTo>
                    <a:pt x="-5243" y="226818"/>
                    <a:pt x="27160" y="206011"/>
                    <a:pt x="55345" y="191941"/>
                  </a:cubicBezTo>
                  <a:cubicBezTo>
                    <a:pt x="65107" y="185387"/>
                    <a:pt x="85960" y="185754"/>
                    <a:pt x="84906" y="170218"/>
                  </a:cubicBezTo>
                  <a:cubicBezTo>
                    <a:pt x="84310" y="164764"/>
                    <a:pt x="79131" y="162014"/>
                    <a:pt x="74961" y="159447"/>
                  </a:cubicBezTo>
                  <a:cubicBezTo>
                    <a:pt x="68499" y="154406"/>
                    <a:pt x="60295" y="146294"/>
                    <a:pt x="62632" y="137403"/>
                  </a:cubicBezTo>
                  <a:cubicBezTo>
                    <a:pt x="64695" y="130437"/>
                    <a:pt x="66070" y="123837"/>
                    <a:pt x="70011" y="117375"/>
                  </a:cubicBezTo>
                  <a:cubicBezTo>
                    <a:pt x="81881" y="108988"/>
                    <a:pt x="97097" y="105001"/>
                    <a:pt x="111304" y="102343"/>
                  </a:cubicBezTo>
                  <a:cubicBezTo>
                    <a:pt x="120379" y="101197"/>
                    <a:pt x="129545" y="101747"/>
                    <a:pt x="138619" y="102572"/>
                  </a:cubicBezTo>
                  <a:cubicBezTo>
                    <a:pt x="146594" y="103580"/>
                    <a:pt x="159747" y="105276"/>
                    <a:pt x="161947" y="94918"/>
                  </a:cubicBezTo>
                  <a:cubicBezTo>
                    <a:pt x="160388" y="62974"/>
                    <a:pt x="174504" y="28281"/>
                    <a:pt x="201911" y="10453"/>
                  </a:cubicBezTo>
                  <a:cubicBezTo>
                    <a:pt x="222489" y="-3617"/>
                    <a:pt x="247191" y="-730"/>
                    <a:pt x="270702" y="3349"/>
                  </a:cubicBezTo>
                  <a:cubicBezTo>
                    <a:pt x="287018" y="6466"/>
                    <a:pt x="299805" y="20031"/>
                    <a:pt x="302050" y="36439"/>
                  </a:cubicBezTo>
                  <a:cubicBezTo>
                    <a:pt x="303013" y="48400"/>
                    <a:pt x="311262" y="61004"/>
                    <a:pt x="324232" y="52571"/>
                  </a:cubicBezTo>
                  <a:cubicBezTo>
                    <a:pt x="330694" y="45009"/>
                    <a:pt x="335506" y="36026"/>
                    <a:pt x="345039" y="31489"/>
                  </a:cubicBezTo>
                  <a:cubicBezTo>
                    <a:pt x="366304" y="22873"/>
                    <a:pt x="397698" y="29518"/>
                    <a:pt x="403473" y="54542"/>
                  </a:cubicBezTo>
                  <a:cubicBezTo>
                    <a:pt x="410622" y="72553"/>
                    <a:pt x="407323" y="92077"/>
                    <a:pt x="409202" y="110913"/>
                  </a:cubicBezTo>
                  <a:cubicBezTo>
                    <a:pt x="409935" y="130391"/>
                    <a:pt x="427213" y="134607"/>
                    <a:pt x="441604" y="123791"/>
                  </a:cubicBezTo>
                  <a:cubicBezTo>
                    <a:pt x="504850" y="93681"/>
                    <a:pt x="516399" y="159952"/>
                    <a:pt x="506545" y="207478"/>
                  </a:cubicBezTo>
                  <a:cubicBezTo>
                    <a:pt x="505308" y="226222"/>
                    <a:pt x="477351" y="254637"/>
                    <a:pt x="493438" y="269853"/>
                  </a:cubicBezTo>
                  <a:cubicBezTo>
                    <a:pt x="516124" y="280944"/>
                    <a:pt x="544218" y="293135"/>
                    <a:pt x="549397" y="321091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9" name="Google Shape;2789;p29"/>
            <p:cNvSpPr/>
            <p:nvPr/>
          </p:nvSpPr>
          <p:spPr>
            <a:xfrm>
              <a:off x="2536341" y="939016"/>
              <a:ext cx="394141" cy="508717"/>
            </a:xfrm>
            <a:custGeom>
              <a:rect b="b" l="l" r="r" t="t"/>
              <a:pathLst>
                <a:path extrusionOk="0" h="508717" w="394141">
                  <a:moveTo>
                    <a:pt x="354223" y="4950"/>
                  </a:moveTo>
                  <a:cubicBezTo>
                    <a:pt x="368981" y="39460"/>
                    <a:pt x="384013" y="73970"/>
                    <a:pt x="398129" y="107701"/>
                  </a:cubicBezTo>
                  <a:cubicBezTo>
                    <a:pt x="370905" y="156648"/>
                    <a:pt x="355231" y="211461"/>
                    <a:pt x="322829" y="257658"/>
                  </a:cubicBezTo>
                  <a:cubicBezTo>
                    <a:pt x="292719" y="298127"/>
                    <a:pt x="257613" y="335203"/>
                    <a:pt x="220307" y="369164"/>
                  </a:cubicBezTo>
                  <a:cubicBezTo>
                    <a:pt x="181809" y="400283"/>
                    <a:pt x="142212" y="431447"/>
                    <a:pt x="99498" y="456837"/>
                  </a:cubicBezTo>
                  <a:cubicBezTo>
                    <a:pt x="76262" y="472282"/>
                    <a:pt x="52109" y="486169"/>
                    <a:pt x="27361" y="499139"/>
                  </a:cubicBezTo>
                  <a:cubicBezTo>
                    <a:pt x="18378" y="503538"/>
                    <a:pt x="9120" y="507251"/>
                    <a:pt x="0" y="511284"/>
                  </a:cubicBezTo>
                  <a:cubicBezTo>
                    <a:pt x="3025" y="497855"/>
                    <a:pt x="6004" y="484427"/>
                    <a:pt x="8937" y="470999"/>
                  </a:cubicBezTo>
                  <a:cubicBezTo>
                    <a:pt x="18286" y="426268"/>
                    <a:pt x="29331" y="381950"/>
                    <a:pt x="41156" y="337816"/>
                  </a:cubicBezTo>
                  <a:cubicBezTo>
                    <a:pt x="45464" y="336441"/>
                    <a:pt x="49726" y="333279"/>
                    <a:pt x="53117" y="330483"/>
                  </a:cubicBezTo>
                  <a:cubicBezTo>
                    <a:pt x="72137" y="317146"/>
                    <a:pt x="89736" y="301976"/>
                    <a:pt x="106510" y="285982"/>
                  </a:cubicBezTo>
                  <a:cubicBezTo>
                    <a:pt x="150782" y="248263"/>
                    <a:pt x="187950" y="203762"/>
                    <a:pt x="218657" y="154403"/>
                  </a:cubicBezTo>
                  <a:cubicBezTo>
                    <a:pt x="238868" y="118563"/>
                    <a:pt x="263937" y="84145"/>
                    <a:pt x="276266" y="44639"/>
                  </a:cubicBezTo>
                  <a:cubicBezTo>
                    <a:pt x="276311" y="44547"/>
                    <a:pt x="276357" y="44455"/>
                    <a:pt x="276357" y="44364"/>
                  </a:cubicBezTo>
                  <a:cubicBezTo>
                    <a:pt x="302206" y="41247"/>
                    <a:pt x="326587" y="24703"/>
                    <a:pt x="336166" y="0"/>
                  </a:cubicBezTo>
                  <a:cubicBezTo>
                    <a:pt x="342032" y="2154"/>
                    <a:pt x="348082" y="3804"/>
                    <a:pt x="354223" y="495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0" name="Google Shape;2790;p29"/>
            <p:cNvSpPr/>
            <p:nvPr/>
          </p:nvSpPr>
          <p:spPr>
            <a:xfrm>
              <a:off x="2368281" y="1341590"/>
              <a:ext cx="783699" cy="774533"/>
            </a:xfrm>
            <a:custGeom>
              <a:rect b="b" l="l" r="r" t="t"/>
              <a:pathLst>
                <a:path extrusionOk="0" h="774533" w="783699">
                  <a:moveTo>
                    <a:pt x="785991" y="233552"/>
                  </a:moveTo>
                  <a:cubicBezTo>
                    <a:pt x="781087" y="240564"/>
                    <a:pt x="776871" y="248355"/>
                    <a:pt x="771692" y="254954"/>
                  </a:cubicBezTo>
                  <a:cubicBezTo>
                    <a:pt x="757760" y="275395"/>
                    <a:pt x="745019" y="296706"/>
                    <a:pt x="732049" y="317742"/>
                  </a:cubicBezTo>
                  <a:cubicBezTo>
                    <a:pt x="703634" y="369622"/>
                    <a:pt x="663074" y="412290"/>
                    <a:pt x="623614" y="455875"/>
                  </a:cubicBezTo>
                  <a:cubicBezTo>
                    <a:pt x="579984" y="504959"/>
                    <a:pt x="525125" y="542265"/>
                    <a:pt x="471457" y="579388"/>
                  </a:cubicBezTo>
                  <a:cubicBezTo>
                    <a:pt x="436397" y="603815"/>
                    <a:pt x="398129" y="626501"/>
                    <a:pt x="360639" y="647492"/>
                  </a:cubicBezTo>
                  <a:cubicBezTo>
                    <a:pt x="321500" y="672836"/>
                    <a:pt x="278511" y="691260"/>
                    <a:pt x="235339" y="708675"/>
                  </a:cubicBezTo>
                  <a:cubicBezTo>
                    <a:pt x="212882" y="717841"/>
                    <a:pt x="189692" y="724991"/>
                    <a:pt x="166593" y="732140"/>
                  </a:cubicBezTo>
                  <a:cubicBezTo>
                    <a:pt x="133091" y="742681"/>
                    <a:pt x="100506" y="756201"/>
                    <a:pt x="66042" y="763213"/>
                  </a:cubicBezTo>
                  <a:cubicBezTo>
                    <a:pt x="43951" y="766834"/>
                    <a:pt x="21724" y="770455"/>
                    <a:pt x="0" y="775954"/>
                  </a:cubicBezTo>
                  <a:cubicBezTo>
                    <a:pt x="16591" y="718070"/>
                    <a:pt x="32769" y="660003"/>
                    <a:pt x="47709" y="601661"/>
                  </a:cubicBezTo>
                  <a:cubicBezTo>
                    <a:pt x="56921" y="567426"/>
                    <a:pt x="65217" y="532916"/>
                    <a:pt x="73283" y="498405"/>
                  </a:cubicBezTo>
                  <a:cubicBezTo>
                    <a:pt x="80387" y="498543"/>
                    <a:pt x="87857" y="494876"/>
                    <a:pt x="94777" y="493593"/>
                  </a:cubicBezTo>
                  <a:cubicBezTo>
                    <a:pt x="114209" y="487956"/>
                    <a:pt x="133871" y="483327"/>
                    <a:pt x="152890" y="476361"/>
                  </a:cubicBezTo>
                  <a:cubicBezTo>
                    <a:pt x="179884" y="466920"/>
                    <a:pt x="207658" y="459633"/>
                    <a:pt x="233964" y="448267"/>
                  </a:cubicBezTo>
                  <a:cubicBezTo>
                    <a:pt x="273974" y="430668"/>
                    <a:pt x="311601" y="407615"/>
                    <a:pt x="348769" y="384700"/>
                  </a:cubicBezTo>
                  <a:cubicBezTo>
                    <a:pt x="409311" y="344415"/>
                    <a:pt x="470495" y="302297"/>
                    <a:pt x="522146" y="250371"/>
                  </a:cubicBezTo>
                  <a:cubicBezTo>
                    <a:pt x="551981" y="215724"/>
                    <a:pt x="582917" y="181672"/>
                    <a:pt x="608994" y="143999"/>
                  </a:cubicBezTo>
                  <a:cubicBezTo>
                    <a:pt x="622560" y="124246"/>
                    <a:pt x="635163" y="99635"/>
                    <a:pt x="647171" y="77362"/>
                  </a:cubicBezTo>
                  <a:cubicBezTo>
                    <a:pt x="660645" y="51605"/>
                    <a:pt x="674669" y="26123"/>
                    <a:pt x="687502" y="0"/>
                  </a:cubicBezTo>
                  <a:cubicBezTo>
                    <a:pt x="694239" y="16866"/>
                    <a:pt x="700884" y="33777"/>
                    <a:pt x="707346" y="50734"/>
                  </a:cubicBezTo>
                  <a:cubicBezTo>
                    <a:pt x="733149" y="111872"/>
                    <a:pt x="761426" y="171956"/>
                    <a:pt x="785991" y="23355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1" name="Google Shape;2791;p29"/>
            <p:cNvSpPr/>
            <p:nvPr/>
          </p:nvSpPr>
          <p:spPr>
            <a:xfrm>
              <a:off x="2349628" y="1888713"/>
              <a:ext cx="1031183" cy="724120"/>
            </a:xfrm>
            <a:custGeom>
              <a:rect b="b" l="l" r="r" t="t"/>
              <a:pathLst>
                <a:path extrusionOk="0" h="724120" w="1031183">
                  <a:moveTo>
                    <a:pt x="1033338" y="180205"/>
                  </a:moveTo>
                  <a:cubicBezTo>
                    <a:pt x="1014181" y="192350"/>
                    <a:pt x="985399" y="258713"/>
                    <a:pt x="971467" y="274249"/>
                  </a:cubicBezTo>
                  <a:cubicBezTo>
                    <a:pt x="928936" y="332408"/>
                    <a:pt x="879944" y="385846"/>
                    <a:pt x="831134" y="438734"/>
                  </a:cubicBezTo>
                  <a:cubicBezTo>
                    <a:pt x="771830" y="507663"/>
                    <a:pt x="704413" y="570451"/>
                    <a:pt x="627876" y="619856"/>
                  </a:cubicBezTo>
                  <a:cubicBezTo>
                    <a:pt x="610186" y="632780"/>
                    <a:pt x="590158" y="641396"/>
                    <a:pt x="570084" y="649829"/>
                  </a:cubicBezTo>
                  <a:cubicBezTo>
                    <a:pt x="552073" y="657666"/>
                    <a:pt x="535574" y="668024"/>
                    <a:pt x="516692" y="674394"/>
                  </a:cubicBezTo>
                  <a:cubicBezTo>
                    <a:pt x="478103" y="687043"/>
                    <a:pt x="438001" y="694422"/>
                    <a:pt x="399458" y="707209"/>
                  </a:cubicBezTo>
                  <a:cubicBezTo>
                    <a:pt x="378238" y="713304"/>
                    <a:pt x="357248" y="719904"/>
                    <a:pt x="335845" y="725266"/>
                  </a:cubicBezTo>
                  <a:cubicBezTo>
                    <a:pt x="331858" y="726687"/>
                    <a:pt x="326450" y="727420"/>
                    <a:pt x="321271" y="728520"/>
                  </a:cubicBezTo>
                  <a:cubicBezTo>
                    <a:pt x="282590" y="721416"/>
                    <a:pt x="244184" y="712479"/>
                    <a:pt x="205687" y="702351"/>
                  </a:cubicBezTo>
                  <a:cubicBezTo>
                    <a:pt x="134100" y="679206"/>
                    <a:pt x="61825" y="652808"/>
                    <a:pt x="0" y="609223"/>
                  </a:cubicBezTo>
                  <a:cubicBezTo>
                    <a:pt x="20486" y="605511"/>
                    <a:pt x="41156" y="602945"/>
                    <a:pt x="61734" y="599507"/>
                  </a:cubicBezTo>
                  <a:cubicBezTo>
                    <a:pt x="156327" y="581633"/>
                    <a:pt x="250096" y="554777"/>
                    <a:pt x="339145" y="517746"/>
                  </a:cubicBezTo>
                  <a:cubicBezTo>
                    <a:pt x="418569" y="484840"/>
                    <a:pt x="496343" y="446113"/>
                    <a:pt x="567518" y="397670"/>
                  </a:cubicBezTo>
                  <a:cubicBezTo>
                    <a:pt x="639655" y="349778"/>
                    <a:pt x="704505" y="292031"/>
                    <a:pt x="766651" y="231948"/>
                  </a:cubicBezTo>
                  <a:cubicBezTo>
                    <a:pt x="808173" y="193908"/>
                    <a:pt x="849604" y="155044"/>
                    <a:pt x="883518" y="109901"/>
                  </a:cubicBezTo>
                  <a:cubicBezTo>
                    <a:pt x="908038" y="75116"/>
                    <a:pt x="923574" y="34923"/>
                    <a:pt x="947956" y="0"/>
                  </a:cubicBezTo>
                  <a:cubicBezTo>
                    <a:pt x="948368" y="825"/>
                    <a:pt x="948781" y="1650"/>
                    <a:pt x="949239" y="2475"/>
                  </a:cubicBezTo>
                  <a:cubicBezTo>
                    <a:pt x="977333" y="61779"/>
                    <a:pt x="1003594" y="121817"/>
                    <a:pt x="1033338" y="18020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2" name="Google Shape;2792;p29"/>
          <p:cNvGrpSpPr/>
          <p:nvPr/>
        </p:nvGrpSpPr>
        <p:grpSpPr>
          <a:xfrm rot="956252">
            <a:off x="7472644" y="1888845"/>
            <a:ext cx="829849" cy="833656"/>
            <a:chOff x="14944450" y="3777499"/>
            <a:chExt cx="1659632" cy="1667246"/>
          </a:xfrm>
        </p:grpSpPr>
        <p:sp>
          <p:nvSpPr>
            <p:cNvPr id="2793" name="Google Shape;2793;p29"/>
            <p:cNvSpPr/>
            <p:nvPr/>
          </p:nvSpPr>
          <p:spPr>
            <a:xfrm>
              <a:off x="14944450" y="3801207"/>
              <a:ext cx="1426059" cy="1608861"/>
            </a:xfrm>
            <a:custGeom>
              <a:rect b="b" l="l" r="r" t="t"/>
              <a:pathLst>
                <a:path extrusionOk="0" h="1608861" w="1426059">
                  <a:moveTo>
                    <a:pt x="1392183" y="799137"/>
                  </a:moveTo>
                  <a:cubicBezTo>
                    <a:pt x="1402068" y="794531"/>
                    <a:pt x="1413223" y="791627"/>
                    <a:pt x="1421873" y="784851"/>
                  </a:cubicBezTo>
                  <a:cubicBezTo>
                    <a:pt x="1430623" y="776306"/>
                    <a:pt x="1425546" y="762554"/>
                    <a:pt x="1415828" y="757280"/>
                  </a:cubicBezTo>
                  <a:cubicBezTo>
                    <a:pt x="1385436" y="739255"/>
                    <a:pt x="1347330" y="741692"/>
                    <a:pt x="1316371" y="724402"/>
                  </a:cubicBezTo>
                  <a:cubicBezTo>
                    <a:pt x="1213541" y="670996"/>
                    <a:pt x="1131718" y="587148"/>
                    <a:pt x="1050797" y="505704"/>
                  </a:cubicBezTo>
                  <a:cubicBezTo>
                    <a:pt x="1017466" y="476297"/>
                    <a:pt x="992251" y="440014"/>
                    <a:pt x="966636" y="404065"/>
                  </a:cubicBezTo>
                  <a:cubicBezTo>
                    <a:pt x="924154" y="350892"/>
                    <a:pt x="884779" y="295016"/>
                    <a:pt x="854521" y="233899"/>
                  </a:cubicBezTo>
                  <a:cubicBezTo>
                    <a:pt x="819087" y="159698"/>
                    <a:pt x="788595" y="81825"/>
                    <a:pt x="754263" y="6923"/>
                  </a:cubicBezTo>
                  <a:cubicBezTo>
                    <a:pt x="750723" y="314"/>
                    <a:pt x="741372" y="-1989"/>
                    <a:pt x="735060" y="1883"/>
                  </a:cubicBezTo>
                  <a:cubicBezTo>
                    <a:pt x="725608" y="7224"/>
                    <a:pt x="727712" y="18506"/>
                    <a:pt x="732121" y="26517"/>
                  </a:cubicBezTo>
                  <a:cubicBezTo>
                    <a:pt x="718829" y="86632"/>
                    <a:pt x="699224" y="147281"/>
                    <a:pt x="670369" y="201956"/>
                  </a:cubicBezTo>
                  <a:cubicBezTo>
                    <a:pt x="652068" y="234000"/>
                    <a:pt x="630192" y="263807"/>
                    <a:pt x="606480" y="292045"/>
                  </a:cubicBezTo>
                  <a:cubicBezTo>
                    <a:pt x="566337" y="340411"/>
                    <a:pt x="525626" y="388477"/>
                    <a:pt x="479070" y="430835"/>
                  </a:cubicBezTo>
                  <a:cubicBezTo>
                    <a:pt x="431112" y="474594"/>
                    <a:pt x="385124" y="519756"/>
                    <a:pt x="333358" y="559644"/>
                  </a:cubicBezTo>
                  <a:cubicBezTo>
                    <a:pt x="266764" y="612950"/>
                    <a:pt x="194426" y="658278"/>
                    <a:pt x="120518" y="700703"/>
                  </a:cubicBezTo>
                  <a:cubicBezTo>
                    <a:pt x="95837" y="714655"/>
                    <a:pt x="70522" y="727539"/>
                    <a:pt x="44573" y="739022"/>
                  </a:cubicBezTo>
                  <a:cubicBezTo>
                    <a:pt x="33852" y="743695"/>
                    <a:pt x="23098" y="748268"/>
                    <a:pt x="12178" y="752440"/>
                  </a:cubicBezTo>
                  <a:cubicBezTo>
                    <a:pt x="7201" y="753842"/>
                    <a:pt x="2993" y="757180"/>
                    <a:pt x="1123" y="762053"/>
                  </a:cubicBezTo>
                  <a:cubicBezTo>
                    <a:pt x="-2250" y="769497"/>
                    <a:pt x="2325" y="778809"/>
                    <a:pt x="10174" y="780812"/>
                  </a:cubicBezTo>
                  <a:cubicBezTo>
                    <a:pt x="45174" y="786353"/>
                    <a:pt x="81310" y="780111"/>
                    <a:pt x="116210" y="787722"/>
                  </a:cubicBezTo>
                  <a:cubicBezTo>
                    <a:pt x="156587" y="796400"/>
                    <a:pt x="194960" y="812455"/>
                    <a:pt x="231864" y="830747"/>
                  </a:cubicBezTo>
                  <a:cubicBezTo>
                    <a:pt x="300195" y="865327"/>
                    <a:pt x="365553" y="906150"/>
                    <a:pt x="420224" y="960223"/>
                  </a:cubicBezTo>
                  <a:cubicBezTo>
                    <a:pt x="464876" y="1000779"/>
                    <a:pt x="508927" y="1042636"/>
                    <a:pt x="541089" y="1094139"/>
                  </a:cubicBezTo>
                  <a:cubicBezTo>
                    <a:pt x="591018" y="1168608"/>
                    <a:pt x="648561" y="1238002"/>
                    <a:pt x="688170" y="1318980"/>
                  </a:cubicBezTo>
                  <a:cubicBezTo>
                    <a:pt x="716324" y="1372519"/>
                    <a:pt x="745212" y="1424790"/>
                    <a:pt x="768223" y="1481201"/>
                  </a:cubicBezTo>
                  <a:cubicBezTo>
                    <a:pt x="781114" y="1512777"/>
                    <a:pt x="791835" y="1545188"/>
                    <a:pt x="803958" y="1576998"/>
                  </a:cubicBezTo>
                  <a:cubicBezTo>
                    <a:pt x="807999" y="1586111"/>
                    <a:pt x="809669" y="1596825"/>
                    <a:pt x="816415" y="1604436"/>
                  </a:cubicBezTo>
                  <a:cubicBezTo>
                    <a:pt x="821926" y="1610277"/>
                    <a:pt x="831477" y="1610744"/>
                    <a:pt x="837756" y="1605904"/>
                  </a:cubicBezTo>
                  <a:cubicBezTo>
                    <a:pt x="848810" y="1594956"/>
                    <a:pt x="847341" y="1577399"/>
                    <a:pt x="851749" y="1563213"/>
                  </a:cubicBezTo>
                  <a:cubicBezTo>
                    <a:pt x="862871" y="1514346"/>
                    <a:pt x="873391" y="1465212"/>
                    <a:pt x="888586" y="1417414"/>
                  </a:cubicBezTo>
                  <a:cubicBezTo>
                    <a:pt x="901311" y="1375089"/>
                    <a:pt x="914636" y="1332965"/>
                    <a:pt x="930032" y="1291575"/>
                  </a:cubicBezTo>
                  <a:cubicBezTo>
                    <a:pt x="954145" y="1228089"/>
                    <a:pt x="972714" y="1162266"/>
                    <a:pt x="1002538" y="1101082"/>
                  </a:cubicBezTo>
                  <a:cubicBezTo>
                    <a:pt x="1059380" y="985091"/>
                    <a:pt x="1194171" y="899274"/>
                    <a:pt x="1304749" y="837690"/>
                  </a:cubicBezTo>
                  <a:cubicBezTo>
                    <a:pt x="1333070" y="823737"/>
                    <a:pt x="1363027" y="811487"/>
                    <a:pt x="1392183" y="7991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4" name="Google Shape;2794;p29"/>
            <p:cNvSpPr/>
            <p:nvPr/>
          </p:nvSpPr>
          <p:spPr>
            <a:xfrm>
              <a:off x="16223355" y="3777499"/>
              <a:ext cx="380727" cy="467304"/>
            </a:xfrm>
            <a:custGeom>
              <a:rect b="b" l="l" r="r" t="t"/>
              <a:pathLst>
                <a:path extrusionOk="0" h="467304" w="380727">
                  <a:moveTo>
                    <a:pt x="315298" y="129600"/>
                  </a:moveTo>
                  <a:cubicBezTo>
                    <a:pt x="278661" y="103864"/>
                    <a:pt x="245632" y="70919"/>
                    <a:pt x="225393" y="30665"/>
                  </a:cubicBezTo>
                  <a:cubicBezTo>
                    <a:pt x="223356" y="26425"/>
                    <a:pt x="220116" y="17146"/>
                    <a:pt x="214238" y="15344"/>
                  </a:cubicBezTo>
                  <a:cubicBezTo>
                    <a:pt x="215006" y="11238"/>
                    <a:pt x="216142" y="6765"/>
                    <a:pt x="214505" y="2693"/>
                  </a:cubicBezTo>
                  <a:cubicBezTo>
                    <a:pt x="213637" y="56"/>
                    <a:pt x="209830" y="-1145"/>
                    <a:pt x="208060" y="1425"/>
                  </a:cubicBezTo>
                  <a:cubicBezTo>
                    <a:pt x="200512" y="13675"/>
                    <a:pt x="194200" y="27227"/>
                    <a:pt x="186886" y="39844"/>
                  </a:cubicBezTo>
                  <a:cubicBezTo>
                    <a:pt x="171456" y="68383"/>
                    <a:pt x="151385" y="93918"/>
                    <a:pt x="129944" y="118484"/>
                  </a:cubicBezTo>
                  <a:cubicBezTo>
                    <a:pt x="97381" y="157738"/>
                    <a:pt x="55668" y="187679"/>
                    <a:pt x="9280" y="208507"/>
                  </a:cubicBezTo>
                  <a:cubicBezTo>
                    <a:pt x="3268" y="211444"/>
                    <a:pt x="-673" y="217786"/>
                    <a:pt x="95" y="224562"/>
                  </a:cubicBezTo>
                  <a:cubicBezTo>
                    <a:pt x="830" y="234743"/>
                    <a:pt x="11284" y="239182"/>
                    <a:pt x="19265" y="243088"/>
                  </a:cubicBezTo>
                  <a:cubicBezTo>
                    <a:pt x="30821" y="248695"/>
                    <a:pt x="40606" y="253268"/>
                    <a:pt x="52429" y="259243"/>
                  </a:cubicBezTo>
                  <a:cubicBezTo>
                    <a:pt x="52362" y="259210"/>
                    <a:pt x="52228" y="259143"/>
                    <a:pt x="52095" y="259076"/>
                  </a:cubicBezTo>
                  <a:cubicBezTo>
                    <a:pt x="51661" y="258876"/>
                    <a:pt x="51260" y="258676"/>
                    <a:pt x="50826" y="258442"/>
                  </a:cubicBezTo>
                  <a:cubicBezTo>
                    <a:pt x="51427" y="258709"/>
                    <a:pt x="51995" y="259009"/>
                    <a:pt x="52562" y="259310"/>
                  </a:cubicBezTo>
                  <a:cubicBezTo>
                    <a:pt x="53063" y="259577"/>
                    <a:pt x="53598" y="259810"/>
                    <a:pt x="54099" y="260077"/>
                  </a:cubicBezTo>
                  <a:cubicBezTo>
                    <a:pt x="53164" y="259644"/>
                    <a:pt x="52997" y="259577"/>
                    <a:pt x="52830" y="259477"/>
                  </a:cubicBezTo>
                  <a:cubicBezTo>
                    <a:pt x="52729" y="259410"/>
                    <a:pt x="52596" y="259377"/>
                    <a:pt x="52496" y="259310"/>
                  </a:cubicBezTo>
                  <a:cubicBezTo>
                    <a:pt x="124300" y="296494"/>
                    <a:pt x="186953" y="363318"/>
                    <a:pt x="212234" y="440891"/>
                  </a:cubicBezTo>
                  <a:cubicBezTo>
                    <a:pt x="216342" y="450604"/>
                    <a:pt x="217311" y="467260"/>
                    <a:pt x="230703" y="469163"/>
                  </a:cubicBezTo>
                  <a:cubicBezTo>
                    <a:pt x="244229" y="471432"/>
                    <a:pt x="249439" y="456345"/>
                    <a:pt x="251443" y="445597"/>
                  </a:cubicBezTo>
                  <a:cubicBezTo>
                    <a:pt x="255150" y="430643"/>
                    <a:pt x="258456" y="415656"/>
                    <a:pt x="262297" y="400769"/>
                  </a:cubicBezTo>
                  <a:cubicBezTo>
                    <a:pt x="272015" y="362951"/>
                    <a:pt x="282669" y="325100"/>
                    <a:pt x="303141" y="291320"/>
                  </a:cubicBezTo>
                  <a:cubicBezTo>
                    <a:pt x="324048" y="253101"/>
                    <a:pt x="359249" y="224763"/>
                    <a:pt x="380757" y="187312"/>
                  </a:cubicBezTo>
                  <a:cubicBezTo>
                    <a:pt x="389072" y="157204"/>
                    <a:pt x="333834" y="144887"/>
                    <a:pt x="315298" y="129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5" name="Google Shape;2795;p29"/>
            <p:cNvSpPr/>
            <p:nvPr/>
          </p:nvSpPr>
          <p:spPr>
            <a:xfrm>
              <a:off x="16460705" y="5004562"/>
              <a:ext cx="3300" cy="33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1186" y="1186"/>
                    <a:pt x="1186" y="3595"/>
                    <a:pt x="2407" y="4817"/>
                  </a:cubicBezTo>
                  <a:cubicBezTo>
                    <a:pt x="2407" y="4817"/>
                    <a:pt x="2407" y="4817"/>
                    <a:pt x="2407" y="4817"/>
                  </a:cubicBezTo>
                  <a:cubicBezTo>
                    <a:pt x="1186" y="3595"/>
                    <a:pt x="0" y="118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6" name="Google Shape;2796;p29"/>
            <p:cNvSpPr/>
            <p:nvPr/>
          </p:nvSpPr>
          <p:spPr>
            <a:xfrm>
              <a:off x="16195725" y="4970766"/>
              <a:ext cx="404105" cy="473979"/>
            </a:xfrm>
            <a:custGeom>
              <a:rect b="b" l="l" r="r" t="t"/>
              <a:pathLst>
                <a:path extrusionOk="0" h="473979" w="404105">
                  <a:moveTo>
                    <a:pt x="390786" y="193513"/>
                  </a:moveTo>
                  <a:cubicBezTo>
                    <a:pt x="371182" y="175055"/>
                    <a:pt x="348806" y="159801"/>
                    <a:pt x="330738" y="139707"/>
                  </a:cubicBezTo>
                  <a:cubicBezTo>
                    <a:pt x="302317" y="108764"/>
                    <a:pt x="283614" y="71280"/>
                    <a:pt x="265046" y="33929"/>
                  </a:cubicBezTo>
                  <a:cubicBezTo>
                    <a:pt x="265079" y="34029"/>
                    <a:pt x="265112" y="34096"/>
                    <a:pt x="265146" y="34163"/>
                  </a:cubicBezTo>
                  <a:cubicBezTo>
                    <a:pt x="261105" y="26719"/>
                    <a:pt x="258433" y="18742"/>
                    <a:pt x="256863" y="10430"/>
                  </a:cubicBezTo>
                  <a:cubicBezTo>
                    <a:pt x="256095" y="6959"/>
                    <a:pt x="253390" y="3788"/>
                    <a:pt x="250351" y="1985"/>
                  </a:cubicBezTo>
                  <a:cubicBezTo>
                    <a:pt x="237927" y="-5124"/>
                    <a:pt x="225036" y="8194"/>
                    <a:pt x="230212" y="20844"/>
                  </a:cubicBezTo>
                  <a:cubicBezTo>
                    <a:pt x="173170" y="100119"/>
                    <a:pt x="114491" y="144647"/>
                    <a:pt x="20578" y="173286"/>
                  </a:cubicBezTo>
                  <a:cubicBezTo>
                    <a:pt x="-41006" y="192545"/>
                    <a:pt x="53474" y="243315"/>
                    <a:pt x="72143" y="261339"/>
                  </a:cubicBezTo>
                  <a:cubicBezTo>
                    <a:pt x="94920" y="279898"/>
                    <a:pt x="112788" y="303864"/>
                    <a:pt x="123942" y="331034"/>
                  </a:cubicBezTo>
                  <a:cubicBezTo>
                    <a:pt x="135197" y="357404"/>
                    <a:pt x="142445" y="384173"/>
                    <a:pt x="145584" y="413747"/>
                  </a:cubicBezTo>
                  <a:cubicBezTo>
                    <a:pt x="147020" y="427132"/>
                    <a:pt x="148022" y="440550"/>
                    <a:pt x="149391" y="453969"/>
                  </a:cubicBezTo>
                  <a:cubicBezTo>
                    <a:pt x="149825" y="461713"/>
                    <a:pt x="151662" y="470057"/>
                    <a:pt x="159076" y="474029"/>
                  </a:cubicBezTo>
                  <a:cubicBezTo>
                    <a:pt x="182120" y="483409"/>
                    <a:pt x="193175" y="449830"/>
                    <a:pt x="204296" y="435443"/>
                  </a:cubicBezTo>
                  <a:cubicBezTo>
                    <a:pt x="227641" y="397258"/>
                    <a:pt x="253390" y="360608"/>
                    <a:pt x="282846" y="326428"/>
                  </a:cubicBezTo>
                  <a:cubicBezTo>
                    <a:pt x="311635" y="289311"/>
                    <a:pt x="354383" y="267514"/>
                    <a:pt x="390252" y="238241"/>
                  </a:cubicBezTo>
                  <a:cubicBezTo>
                    <a:pt x="410190" y="225357"/>
                    <a:pt x="407384" y="207833"/>
                    <a:pt x="390786" y="1935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7" name="Google Shape;2797;p29"/>
            <p:cNvSpPr/>
            <p:nvPr/>
          </p:nvSpPr>
          <p:spPr>
            <a:xfrm>
              <a:off x="14944450" y="3801207"/>
              <a:ext cx="1426059" cy="1608861"/>
            </a:xfrm>
            <a:custGeom>
              <a:rect b="b" l="l" r="r" t="t"/>
              <a:pathLst>
                <a:path extrusionOk="0" h="1608861" w="1426059">
                  <a:moveTo>
                    <a:pt x="816415" y="1604436"/>
                  </a:moveTo>
                  <a:cubicBezTo>
                    <a:pt x="809669" y="1596825"/>
                    <a:pt x="807999" y="1586111"/>
                    <a:pt x="803958" y="1576998"/>
                  </a:cubicBezTo>
                  <a:cubicBezTo>
                    <a:pt x="791835" y="1545188"/>
                    <a:pt x="781114" y="1512777"/>
                    <a:pt x="768223" y="1481201"/>
                  </a:cubicBezTo>
                  <a:cubicBezTo>
                    <a:pt x="745212" y="1424790"/>
                    <a:pt x="716324" y="1372519"/>
                    <a:pt x="688170" y="1318980"/>
                  </a:cubicBezTo>
                  <a:cubicBezTo>
                    <a:pt x="648561" y="1238002"/>
                    <a:pt x="591018" y="1168608"/>
                    <a:pt x="541089" y="1094139"/>
                  </a:cubicBezTo>
                  <a:cubicBezTo>
                    <a:pt x="508927" y="1042636"/>
                    <a:pt x="464876" y="1000779"/>
                    <a:pt x="420224" y="960223"/>
                  </a:cubicBezTo>
                  <a:cubicBezTo>
                    <a:pt x="365553" y="906150"/>
                    <a:pt x="300195" y="865327"/>
                    <a:pt x="231864" y="830747"/>
                  </a:cubicBezTo>
                  <a:cubicBezTo>
                    <a:pt x="194960" y="812455"/>
                    <a:pt x="156587" y="796400"/>
                    <a:pt x="116210" y="787722"/>
                  </a:cubicBezTo>
                  <a:cubicBezTo>
                    <a:pt x="81310" y="780111"/>
                    <a:pt x="45174" y="786353"/>
                    <a:pt x="10174" y="780812"/>
                  </a:cubicBezTo>
                  <a:cubicBezTo>
                    <a:pt x="2325" y="778809"/>
                    <a:pt x="-2250" y="769497"/>
                    <a:pt x="1123" y="762053"/>
                  </a:cubicBezTo>
                  <a:cubicBezTo>
                    <a:pt x="2993" y="757180"/>
                    <a:pt x="7201" y="753842"/>
                    <a:pt x="12178" y="752440"/>
                  </a:cubicBezTo>
                  <a:cubicBezTo>
                    <a:pt x="23098" y="748268"/>
                    <a:pt x="33852" y="743695"/>
                    <a:pt x="44573" y="739022"/>
                  </a:cubicBezTo>
                  <a:cubicBezTo>
                    <a:pt x="70522" y="727539"/>
                    <a:pt x="95837" y="714655"/>
                    <a:pt x="120518" y="700703"/>
                  </a:cubicBezTo>
                  <a:cubicBezTo>
                    <a:pt x="194426" y="658278"/>
                    <a:pt x="266764" y="612950"/>
                    <a:pt x="333358" y="559644"/>
                  </a:cubicBezTo>
                  <a:cubicBezTo>
                    <a:pt x="385124" y="519756"/>
                    <a:pt x="431112" y="474594"/>
                    <a:pt x="479070" y="430835"/>
                  </a:cubicBezTo>
                  <a:cubicBezTo>
                    <a:pt x="525626" y="388477"/>
                    <a:pt x="566337" y="340411"/>
                    <a:pt x="606480" y="292045"/>
                  </a:cubicBezTo>
                  <a:cubicBezTo>
                    <a:pt x="630192" y="263807"/>
                    <a:pt x="652068" y="234000"/>
                    <a:pt x="670369" y="201956"/>
                  </a:cubicBezTo>
                  <a:cubicBezTo>
                    <a:pt x="699224" y="147281"/>
                    <a:pt x="718829" y="86632"/>
                    <a:pt x="732121" y="26517"/>
                  </a:cubicBezTo>
                  <a:cubicBezTo>
                    <a:pt x="727712" y="18506"/>
                    <a:pt x="725608" y="7224"/>
                    <a:pt x="735060" y="1883"/>
                  </a:cubicBezTo>
                  <a:cubicBezTo>
                    <a:pt x="741372" y="-1989"/>
                    <a:pt x="750723" y="314"/>
                    <a:pt x="754263" y="6923"/>
                  </a:cubicBezTo>
                  <a:cubicBezTo>
                    <a:pt x="788595" y="81825"/>
                    <a:pt x="819087" y="159698"/>
                    <a:pt x="854521" y="233899"/>
                  </a:cubicBezTo>
                  <a:cubicBezTo>
                    <a:pt x="884779" y="295016"/>
                    <a:pt x="924154" y="350892"/>
                    <a:pt x="966636" y="404065"/>
                  </a:cubicBezTo>
                  <a:cubicBezTo>
                    <a:pt x="992251" y="440014"/>
                    <a:pt x="1017466" y="476297"/>
                    <a:pt x="1050797" y="505704"/>
                  </a:cubicBezTo>
                  <a:cubicBezTo>
                    <a:pt x="1131718" y="587148"/>
                    <a:pt x="1213541" y="670996"/>
                    <a:pt x="1316371" y="724402"/>
                  </a:cubicBezTo>
                  <a:cubicBezTo>
                    <a:pt x="1347330" y="741692"/>
                    <a:pt x="1385436" y="739255"/>
                    <a:pt x="1415828" y="757280"/>
                  </a:cubicBezTo>
                  <a:cubicBezTo>
                    <a:pt x="1425546" y="762554"/>
                    <a:pt x="1430623" y="776306"/>
                    <a:pt x="1421873" y="784851"/>
                  </a:cubicBezTo>
                  <a:cubicBezTo>
                    <a:pt x="1413223" y="791627"/>
                    <a:pt x="1402068" y="794531"/>
                    <a:pt x="1392183" y="799137"/>
                  </a:cubicBezTo>
                  <a:cubicBezTo>
                    <a:pt x="1363027" y="811487"/>
                    <a:pt x="1333070" y="823737"/>
                    <a:pt x="1304749" y="837690"/>
                  </a:cubicBezTo>
                  <a:cubicBezTo>
                    <a:pt x="1194171" y="899274"/>
                    <a:pt x="1059380" y="985091"/>
                    <a:pt x="1002538" y="1101082"/>
                  </a:cubicBezTo>
                  <a:cubicBezTo>
                    <a:pt x="972714" y="1162266"/>
                    <a:pt x="954145" y="1228089"/>
                    <a:pt x="930032" y="1291575"/>
                  </a:cubicBezTo>
                  <a:cubicBezTo>
                    <a:pt x="914636" y="1332965"/>
                    <a:pt x="901311" y="1375089"/>
                    <a:pt x="888586" y="1417414"/>
                  </a:cubicBezTo>
                  <a:cubicBezTo>
                    <a:pt x="873391" y="1465212"/>
                    <a:pt x="862871" y="1514346"/>
                    <a:pt x="851749" y="1563213"/>
                  </a:cubicBezTo>
                  <a:cubicBezTo>
                    <a:pt x="847341" y="1577399"/>
                    <a:pt x="848810" y="1594956"/>
                    <a:pt x="837756" y="1605904"/>
                  </a:cubicBezTo>
                  <a:cubicBezTo>
                    <a:pt x="831477" y="1610744"/>
                    <a:pt x="821926" y="1610277"/>
                    <a:pt x="816415" y="1604436"/>
                  </a:cubicBezTo>
                  <a:close/>
                  <a:moveTo>
                    <a:pt x="604610" y="1136431"/>
                  </a:moveTo>
                  <a:cubicBezTo>
                    <a:pt x="658680" y="1205191"/>
                    <a:pt x="701763" y="1281228"/>
                    <a:pt x="741305" y="1359067"/>
                  </a:cubicBezTo>
                  <a:cubicBezTo>
                    <a:pt x="774936" y="1421019"/>
                    <a:pt x="802121" y="1486041"/>
                    <a:pt x="825032" y="1552665"/>
                  </a:cubicBezTo>
                  <a:cubicBezTo>
                    <a:pt x="847107" y="1446821"/>
                    <a:pt x="879770" y="1343713"/>
                    <a:pt x="917675" y="1242542"/>
                  </a:cubicBezTo>
                  <a:cubicBezTo>
                    <a:pt x="934775" y="1195077"/>
                    <a:pt x="949904" y="1146778"/>
                    <a:pt x="971144" y="1100949"/>
                  </a:cubicBezTo>
                  <a:cubicBezTo>
                    <a:pt x="991049" y="1054419"/>
                    <a:pt x="1021507" y="1013863"/>
                    <a:pt x="1058445" y="979450"/>
                  </a:cubicBezTo>
                  <a:cubicBezTo>
                    <a:pt x="1082691" y="955183"/>
                    <a:pt x="1107572" y="931351"/>
                    <a:pt x="1135659" y="911490"/>
                  </a:cubicBezTo>
                  <a:cubicBezTo>
                    <a:pt x="1211337" y="855581"/>
                    <a:pt x="1292592" y="807081"/>
                    <a:pt x="1380627" y="773269"/>
                  </a:cubicBezTo>
                  <a:cubicBezTo>
                    <a:pt x="1358385" y="767461"/>
                    <a:pt x="1335341" y="764156"/>
                    <a:pt x="1314234" y="754610"/>
                  </a:cubicBezTo>
                  <a:cubicBezTo>
                    <a:pt x="1276829" y="736919"/>
                    <a:pt x="1241194" y="714555"/>
                    <a:pt x="1208498" y="689221"/>
                  </a:cubicBezTo>
                  <a:cubicBezTo>
                    <a:pt x="1154495" y="645427"/>
                    <a:pt x="1101660" y="600266"/>
                    <a:pt x="1054470" y="549063"/>
                  </a:cubicBezTo>
                  <a:cubicBezTo>
                    <a:pt x="1017099" y="513881"/>
                    <a:pt x="981397" y="477231"/>
                    <a:pt x="953377" y="433939"/>
                  </a:cubicBezTo>
                  <a:cubicBezTo>
                    <a:pt x="923353" y="393083"/>
                    <a:pt x="890457" y="354364"/>
                    <a:pt x="865041" y="310304"/>
                  </a:cubicBezTo>
                  <a:cubicBezTo>
                    <a:pt x="813844" y="229727"/>
                    <a:pt x="783686" y="138369"/>
                    <a:pt x="743175" y="52419"/>
                  </a:cubicBezTo>
                  <a:cubicBezTo>
                    <a:pt x="712082" y="210134"/>
                    <a:pt x="654739" y="275256"/>
                    <a:pt x="552243" y="392349"/>
                  </a:cubicBezTo>
                  <a:cubicBezTo>
                    <a:pt x="492262" y="455468"/>
                    <a:pt x="427739" y="514582"/>
                    <a:pt x="361178" y="570726"/>
                  </a:cubicBezTo>
                  <a:cubicBezTo>
                    <a:pt x="272241" y="642290"/>
                    <a:pt x="175523" y="704608"/>
                    <a:pt x="73428" y="755678"/>
                  </a:cubicBezTo>
                  <a:cubicBezTo>
                    <a:pt x="156487" y="756512"/>
                    <a:pt x="232031" y="798069"/>
                    <a:pt x="302867" y="837389"/>
                  </a:cubicBezTo>
                  <a:cubicBezTo>
                    <a:pt x="379413" y="879346"/>
                    <a:pt x="442500" y="940563"/>
                    <a:pt x="504051" y="1001547"/>
                  </a:cubicBezTo>
                  <a:cubicBezTo>
                    <a:pt x="543894" y="1041601"/>
                    <a:pt x="571246" y="1091369"/>
                    <a:pt x="604610" y="11364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8" name="Google Shape;2798;p29"/>
            <p:cNvSpPr/>
            <p:nvPr/>
          </p:nvSpPr>
          <p:spPr>
            <a:xfrm>
              <a:off x="16223355" y="3777499"/>
              <a:ext cx="380727" cy="467304"/>
            </a:xfrm>
            <a:custGeom>
              <a:rect b="b" l="l" r="r" t="t"/>
              <a:pathLst>
                <a:path extrusionOk="0" h="467304" w="380727">
                  <a:moveTo>
                    <a:pt x="230703" y="469163"/>
                  </a:moveTo>
                  <a:cubicBezTo>
                    <a:pt x="217311" y="467260"/>
                    <a:pt x="216342" y="450604"/>
                    <a:pt x="212234" y="440891"/>
                  </a:cubicBezTo>
                  <a:cubicBezTo>
                    <a:pt x="186953" y="363318"/>
                    <a:pt x="124300" y="296494"/>
                    <a:pt x="52496" y="259310"/>
                  </a:cubicBezTo>
                  <a:cubicBezTo>
                    <a:pt x="52596" y="259377"/>
                    <a:pt x="52729" y="259410"/>
                    <a:pt x="52830" y="259477"/>
                  </a:cubicBezTo>
                  <a:cubicBezTo>
                    <a:pt x="52997" y="259577"/>
                    <a:pt x="53164" y="259644"/>
                    <a:pt x="54099" y="260077"/>
                  </a:cubicBezTo>
                  <a:cubicBezTo>
                    <a:pt x="53598" y="259810"/>
                    <a:pt x="53063" y="259577"/>
                    <a:pt x="52562" y="259310"/>
                  </a:cubicBezTo>
                  <a:cubicBezTo>
                    <a:pt x="51995" y="259009"/>
                    <a:pt x="51427" y="258709"/>
                    <a:pt x="50826" y="258442"/>
                  </a:cubicBezTo>
                  <a:cubicBezTo>
                    <a:pt x="51260" y="258676"/>
                    <a:pt x="51661" y="258876"/>
                    <a:pt x="52095" y="259076"/>
                  </a:cubicBezTo>
                  <a:cubicBezTo>
                    <a:pt x="52228" y="259143"/>
                    <a:pt x="52362" y="259210"/>
                    <a:pt x="52429" y="259243"/>
                  </a:cubicBezTo>
                  <a:cubicBezTo>
                    <a:pt x="40606" y="253268"/>
                    <a:pt x="30821" y="248695"/>
                    <a:pt x="19265" y="243088"/>
                  </a:cubicBezTo>
                  <a:cubicBezTo>
                    <a:pt x="11284" y="239182"/>
                    <a:pt x="830" y="234743"/>
                    <a:pt x="95" y="224562"/>
                  </a:cubicBezTo>
                  <a:cubicBezTo>
                    <a:pt x="-673" y="217786"/>
                    <a:pt x="3268" y="211444"/>
                    <a:pt x="9280" y="208507"/>
                  </a:cubicBezTo>
                  <a:cubicBezTo>
                    <a:pt x="55668" y="187679"/>
                    <a:pt x="97381" y="157738"/>
                    <a:pt x="129944" y="118484"/>
                  </a:cubicBezTo>
                  <a:cubicBezTo>
                    <a:pt x="151385" y="93918"/>
                    <a:pt x="171456" y="68383"/>
                    <a:pt x="186886" y="39844"/>
                  </a:cubicBezTo>
                  <a:cubicBezTo>
                    <a:pt x="194200" y="27227"/>
                    <a:pt x="200512" y="13675"/>
                    <a:pt x="208060" y="1425"/>
                  </a:cubicBezTo>
                  <a:cubicBezTo>
                    <a:pt x="209830" y="-1145"/>
                    <a:pt x="213637" y="56"/>
                    <a:pt x="214505" y="2693"/>
                  </a:cubicBezTo>
                  <a:cubicBezTo>
                    <a:pt x="216142" y="6765"/>
                    <a:pt x="215006" y="11238"/>
                    <a:pt x="214238" y="15344"/>
                  </a:cubicBezTo>
                  <a:cubicBezTo>
                    <a:pt x="220116" y="17146"/>
                    <a:pt x="223356" y="26425"/>
                    <a:pt x="225393" y="30665"/>
                  </a:cubicBezTo>
                  <a:cubicBezTo>
                    <a:pt x="245632" y="70919"/>
                    <a:pt x="278661" y="103864"/>
                    <a:pt x="315298" y="129600"/>
                  </a:cubicBezTo>
                  <a:cubicBezTo>
                    <a:pt x="333834" y="144887"/>
                    <a:pt x="389072" y="157204"/>
                    <a:pt x="380757" y="187312"/>
                  </a:cubicBezTo>
                  <a:cubicBezTo>
                    <a:pt x="359249" y="224763"/>
                    <a:pt x="324048" y="253101"/>
                    <a:pt x="303141" y="291320"/>
                  </a:cubicBezTo>
                  <a:cubicBezTo>
                    <a:pt x="282669" y="325100"/>
                    <a:pt x="272015" y="362951"/>
                    <a:pt x="262297" y="400769"/>
                  </a:cubicBezTo>
                  <a:cubicBezTo>
                    <a:pt x="258456" y="415656"/>
                    <a:pt x="255150" y="430643"/>
                    <a:pt x="251443" y="445597"/>
                  </a:cubicBezTo>
                  <a:cubicBezTo>
                    <a:pt x="249439" y="456345"/>
                    <a:pt x="244229" y="471432"/>
                    <a:pt x="230703" y="469163"/>
                  </a:cubicBezTo>
                  <a:close/>
                  <a:moveTo>
                    <a:pt x="49991" y="227433"/>
                  </a:moveTo>
                  <a:cubicBezTo>
                    <a:pt x="127639" y="262748"/>
                    <a:pt x="198508" y="330941"/>
                    <a:pt x="230770" y="410483"/>
                  </a:cubicBezTo>
                  <a:cubicBezTo>
                    <a:pt x="254716" y="301935"/>
                    <a:pt x="281166" y="264951"/>
                    <a:pt x="351100" y="182338"/>
                  </a:cubicBezTo>
                  <a:cubicBezTo>
                    <a:pt x="328924" y="168586"/>
                    <a:pt x="304377" y="158739"/>
                    <a:pt x="284138" y="141916"/>
                  </a:cubicBezTo>
                  <a:cubicBezTo>
                    <a:pt x="251409" y="116148"/>
                    <a:pt x="221719" y="84672"/>
                    <a:pt x="202249" y="47621"/>
                  </a:cubicBezTo>
                  <a:cubicBezTo>
                    <a:pt x="187220" y="82969"/>
                    <a:pt x="163141" y="113177"/>
                    <a:pt x="138594" y="142283"/>
                  </a:cubicBezTo>
                  <a:cubicBezTo>
                    <a:pt x="111074" y="175395"/>
                    <a:pt x="77109" y="202399"/>
                    <a:pt x="38936" y="222259"/>
                  </a:cubicBezTo>
                  <a:cubicBezTo>
                    <a:pt x="42643" y="223995"/>
                    <a:pt x="46317" y="225697"/>
                    <a:pt x="49991" y="2274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9" name="Google Shape;2799;p29"/>
            <p:cNvSpPr/>
            <p:nvPr/>
          </p:nvSpPr>
          <p:spPr>
            <a:xfrm>
              <a:off x="16195725" y="4970766"/>
              <a:ext cx="404105" cy="473979"/>
            </a:xfrm>
            <a:custGeom>
              <a:rect b="b" l="l" r="r" t="t"/>
              <a:pathLst>
                <a:path extrusionOk="0" h="473979" w="404105">
                  <a:moveTo>
                    <a:pt x="159076" y="474029"/>
                  </a:moveTo>
                  <a:cubicBezTo>
                    <a:pt x="151662" y="470057"/>
                    <a:pt x="149825" y="461713"/>
                    <a:pt x="149391" y="453969"/>
                  </a:cubicBezTo>
                  <a:cubicBezTo>
                    <a:pt x="148022" y="440550"/>
                    <a:pt x="147020" y="427132"/>
                    <a:pt x="145584" y="413747"/>
                  </a:cubicBezTo>
                  <a:cubicBezTo>
                    <a:pt x="142445" y="384173"/>
                    <a:pt x="135197" y="357404"/>
                    <a:pt x="123942" y="331034"/>
                  </a:cubicBezTo>
                  <a:cubicBezTo>
                    <a:pt x="112788" y="303864"/>
                    <a:pt x="94920" y="279898"/>
                    <a:pt x="72143" y="261339"/>
                  </a:cubicBezTo>
                  <a:cubicBezTo>
                    <a:pt x="53474" y="243315"/>
                    <a:pt x="-41006" y="192545"/>
                    <a:pt x="20578" y="173286"/>
                  </a:cubicBezTo>
                  <a:cubicBezTo>
                    <a:pt x="114491" y="144647"/>
                    <a:pt x="173170" y="100119"/>
                    <a:pt x="230212" y="20844"/>
                  </a:cubicBezTo>
                  <a:cubicBezTo>
                    <a:pt x="225036" y="8194"/>
                    <a:pt x="237927" y="-5124"/>
                    <a:pt x="250351" y="1985"/>
                  </a:cubicBezTo>
                  <a:cubicBezTo>
                    <a:pt x="253390" y="3788"/>
                    <a:pt x="256095" y="6959"/>
                    <a:pt x="256863" y="10430"/>
                  </a:cubicBezTo>
                  <a:cubicBezTo>
                    <a:pt x="258433" y="18742"/>
                    <a:pt x="261105" y="26719"/>
                    <a:pt x="265146" y="34163"/>
                  </a:cubicBezTo>
                  <a:cubicBezTo>
                    <a:pt x="265112" y="34096"/>
                    <a:pt x="265079" y="34029"/>
                    <a:pt x="265046" y="33929"/>
                  </a:cubicBezTo>
                  <a:cubicBezTo>
                    <a:pt x="265012" y="33896"/>
                    <a:pt x="264979" y="33829"/>
                    <a:pt x="264979" y="33795"/>
                  </a:cubicBezTo>
                  <a:cubicBezTo>
                    <a:pt x="283581" y="71180"/>
                    <a:pt x="302283" y="108731"/>
                    <a:pt x="330738" y="139707"/>
                  </a:cubicBezTo>
                  <a:cubicBezTo>
                    <a:pt x="348806" y="159801"/>
                    <a:pt x="371182" y="175055"/>
                    <a:pt x="390786" y="193513"/>
                  </a:cubicBezTo>
                  <a:cubicBezTo>
                    <a:pt x="407384" y="207833"/>
                    <a:pt x="410190" y="225357"/>
                    <a:pt x="390252" y="238241"/>
                  </a:cubicBezTo>
                  <a:cubicBezTo>
                    <a:pt x="354383" y="267514"/>
                    <a:pt x="311635" y="289311"/>
                    <a:pt x="282846" y="326428"/>
                  </a:cubicBezTo>
                  <a:cubicBezTo>
                    <a:pt x="253390" y="360608"/>
                    <a:pt x="227641" y="397258"/>
                    <a:pt x="204296" y="435443"/>
                  </a:cubicBezTo>
                  <a:cubicBezTo>
                    <a:pt x="193175" y="449830"/>
                    <a:pt x="182120" y="483409"/>
                    <a:pt x="159076" y="474029"/>
                  </a:cubicBezTo>
                  <a:close/>
                  <a:moveTo>
                    <a:pt x="174406" y="420156"/>
                  </a:moveTo>
                  <a:cubicBezTo>
                    <a:pt x="174673" y="423060"/>
                    <a:pt x="174940" y="425964"/>
                    <a:pt x="175174" y="428868"/>
                  </a:cubicBezTo>
                  <a:cubicBezTo>
                    <a:pt x="207970" y="375462"/>
                    <a:pt x="243738" y="322990"/>
                    <a:pt x="288791" y="279097"/>
                  </a:cubicBezTo>
                  <a:cubicBezTo>
                    <a:pt x="314540" y="254964"/>
                    <a:pt x="346301" y="238708"/>
                    <a:pt x="373086" y="215810"/>
                  </a:cubicBezTo>
                  <a:cubicBezTo>
                    <a:pt x="350542" y="194281"/>
                    <a:pt x="323958" y="176891"/>
                    <a:pt x="304321" y="152391"/>
                  </a:cubicBezTo>
                  <a:cubicBezTo>
                    <a:pt x="274798" y="119045"/>
                    <a:pt x="255628" y="78290"/>
                    <a:pt x="235990" y="38702"/>
                  </a:cubicBezTo>
                  <a:cubicBezTo>
                    <a:pt x="189234" y="118010"/>
                    <a:pt x="117497" y="166276"/>
                    <a:pt x="31666" y="195716"/>
                  </a:cubicBezTo>
                  <a:cubicBezTo>
                    <a:pt x="57983" y="219115"/>
                    <a:pt x="89844" y="236071"/>
                    <a:pt x="113255" y="262808"/>
                  </a:cubicBezTo>
                  <a:cubicBezTo>
                    <a:pt x="151595" y="305666"/>
                    <a:pt x="169162" y="364046"/>
                    <a:pt x="174406" y="4201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0" name="Google Shape;2800;p29"/>
            <p:cNvSpPr/>
            <p:nvPr/>
          </p:nvSpPr>
          <p:spPr>
            <a:xfrm>
              <a:off x="15017945" y="3853625"/>
              <a:ext cx="1305829" cy="1498710"/>
            </a:xfrm>
            <a:custGeom>
              <a:rect b="b" l="l" r="r" t="t"/>
              <a:pathLst>
                <a:path extrusionOk="0" h="1498710" w="1305829">
                  <a:moveTo>
                    <a:pt x="1240772" y="702191"/>
                  </a:moveTo>
                  <a:cubicBezTo>
                    <a:pt x="1261879" y="711737"/>
                    <a:pt x="1284923" y="715042"/>
                    <a:pt x="1307166" y="720850"/>
                  </a:cubicBezTo>
                  <a:cubicBezTo>
                    <a:pt x="1219164" y="754663"/>
                    <a:pt x="1137909" y="803129"/>
                    <a:pt x="1062197" y="859072"/>
                  </a:cubicBezTo>
                  <a:cubicBezTo>
                    <a:pt x="1034144" y="878899"/>
                    <a:pt x="1009230" y="902731"/>
                    <a:pt x="984983" y="927031"/>
                  </a:cubicBezTo>
                  <a:cubicBezTo>
                    <a:pt x="948046" y="961411"/>
                    <a:pt x="917588" y="1001967"/>
                    <a:pt x="897683" y="1048530"/>
                  </a:cubicBezTo>
                  <a:cubicBezTo>
                    <a:pt x="876442" y="1094326"/>
                    <a:pt x="861313" y="1142659"/>
                    <a:pt x="844214" y="1190123"/>
                  </a:cubicBezTo>
                  <a:cubicBezTo>
                    <a:pt x="806308" y="1291295"/>
                    <a:pt x="773646" y="1394402"/>
                    <a:pt x="751570" y="1500246"/>
                  </a:cubicBezTo>
                  <a:cubicBezTo>
                    <a:pt x="728626" y="1433622"/>
                    <a:pt x="701441" y="1368633"/>
                    <a:pt x="667810" y="1306682"/>
                  </a:cubicBezTo>
                  <a:cubicBezTo>
                    <a:pt x="628301" y="1228843"/>
                    <a:pt x="585219" y="1152806"/>
                    <a:pt x="531115" y="1084045"/>
                  </a:cubicBezTo>
                  <a:cubicBezTo>
                    <a:pt x="497752" y="1038950"/>
                    <a:pt x="470399" y="989216"/>
                    <a:pt x="430623" y="949128"/>
                  </a:cubicBezTo>
                  <a:cubicBezTo>
                    <a:pt x="369072" y="888178"/>
                    <a:pt x="305985" y="826961"/>
                    <a:pt x="229439" y="784971"/>
                  </a:cubicBezTo>
                  <a:cubicBezTo>
                    <a:pt x="158637" y="745617"/>
                    <a:pt x="83059" y="704060"/>
                    <a:pt x="0" y="703259"/>
                  </a:cubicBezTo>
                  <a:cubicBezTo>
                    <a:pt x="102095" y="652223"/>
                    <a:pt x="198847" y="589905"/>
                    <a:pt x="287750" y="518307"/>
                  </a:cubicBezTo>
                  <a:cubicBezTo>
                    <a:pt x="354344" y="462164"/>
                    <a:pt x="418834" y="403016"/>
                    <a:pt x="478815" y="339930"/>
                  </a:cubicBezTo>
                  <a:cubicBezTo>
                    <a:pt x="581311" y="222837"/>
                    <a:pt x="638654" y="157715"/>
                    <a:pt x="669781" y="0"/>
                  </a:cubicBezTo>
                  <a:cubicBezTo>
                    <a:pt x="710291" y="85984"/>
                    <a:pt x="740416" y="177309"/>
                    <a:pt x="791613" y="257918"/>
                  </a:cubicBezTo>
                  <a:cubicBezTo>
                    <a:pt x="817029" y="301979"/>
                    <a:pt x="849925" y="340698"/>
                    <a:pt x="879949" y="381554"/>
                  </a:cubicBezTo>
                  <a:cubicBezTo>
                    <a:pt x="907969" y="424813"/>
                    <a:pt x="943671" y="461463"/>
                    <a:pt x="981042" y="496677"/>
                  </a:cubicBezTo>
                  <a:cubicBezTo>
                    <a:pt x="1028233" y="547881"/>
                    <a:pt x="1081067" y="593042"/>
                    <a:pt x="1135070" y="636835"/>
                  </a:cubicBezTo>
                  <a:cubicBezTo>
                    <a:pt x="1167766" y="662136"/>
                    <a:pt x="1203367" y="684500"/>
                    <a:pt x="1240772" y="702191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1" name="Google Shape;2801;p29"/>
            <p:cNvSpPr/>
            <p:nvPr/>
          </p:nvSpPr>
          <p:spPr>
            <a:xfrm>
              <a:off x="16262323" y="3825120"/>
              <a:ext cx="310593" cy="360491"/>
            </a:xfrm>
            <a:custGeom>
              <a:rect b="b" l="l" r="r" t="t"/>
              <a:pathLst>
                <a:path extrusionOk="0" h="360491" w="310593">
                  <a:moveTo>
                    <a:pt x="245169" y="94295"/>
                  </a:moveTo>
                  <a:cubicBezTo>
                    <a:pt x="265407" y="111118"/>
                    <a:pt x="289954" y="120932"/>
                    <a:pt x="312130" y="134717"/>
                  </a:cubicBezTo>
                  <a:cubicBezTo>
                    <a:pt x="242196" y="217330"/>
                    <a:pt x="215746" y="254314"/>
                    <a:pt x="191833" y="362828"/>
                  </a:cubicBezTo>
                  <a:cubicBezTo>
                    <a:pt x="159572" y="283320"/>
                    <a:pt x="88703" y="215127"/>
                    <a:pt x="11021" y="179812"/>
                  </a:cubicBezTo>
                  <a:cubicBezTo>
                    <a:pt x="7381" y="178076"/>
                    <a:pt x="3674" y="176374"/>
                    <a:pt x="0" y="174638"/>
                  </a:cubicBezTo>
                  <a:cubicBezTo>
                    <a:pt x="38173" y="154778"/>
                    <a:pt x="72138" y="127808"/>
                    <a:pt x="99657" y="94662"/>
                  </a:cubicBezTo>
                  <a:cubicBezTo>
                    <a:pt x="124204" y="65523"/>
                    <a:pt x="148317" y="35315"/>
                    <a:pt x="163312" y="0"/>
                  </a:cubicBezTo>
                  <a:cubicBezTo>
                    <a:pt x="182749" y="37084"/>
                    <a:pt x="212473" y="68527"/>
                    <a:pt x="245169" y="9429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2" name="Google Shape;2802;p29"/>
            <p:cNvSpPr/>
            <p:nvPr/>
          </p:nvSpPr>
          <p:spPr>
            <a:xfrm>
              <a:off x="16227391" y="5009468"/>
              <a:ext cx="340651" cy="387194"/>
            </a:xfrm>
            <a:custGeom>
              <a:rect b="b" l="l" r="r" t="t"/>
              <a:pathLst>
                <a:path extrusionOk="0" h="387194" w="340651">
                  <a:moveTo>
                    <a:pt x="272655" y="113655"/>
                  </a:moveTo>
                  <a:cubicBezTo>
                    <a:pt x="292326" y="138122"/>
                    <a:pt x="318876" y="155546"/>
                    <a:pt x="341419" y="177042"/>
                  </a:cubicBezTo>
                  <a:cubicBezTo>
                    <a:pt x="314635" y="199973"/>
                    <a:pt x="282874" y="216228"/>
                    <a:pt x="257125" y="240361"/>
                  </a:cubicBezTo>
                  <a:cubicBezTo>
                    <a:pt x="212072" y="284254"/>
                    <a:pt x="176304" y="336726"/>
                    <a:pt x="143508" y="390166"/>
                  </a:cubicBezTo>
                  <a:cubicBezTo>
                    <a:pt x="143274" y="387262"/>
                    <a:pt x="143007" y="384358"/>
                    <a:pt x="142740" y="381454"/>
                  </a:cubicBezTo>
                  <a:cubicBezTo>
                    <a:pt x="137496" y="325344"/>
                    <a:pt x="119963" y="266964"/>
                    <a:pt x="81589" y="224072"/>
                  </a:cubicBezTo>
                  <a:cubicBezTo>
                    <a:pt x="58178" y="197336"/>
                    <a:pt x="26317" y="180379"/>
                    <a:pt x="0" y="156981"/>
                  </a:cubicBezTo>
                  <a:cubicBezTo>
                    <a:pt x="85797" y="127541"/>
                    <a:pt x="157535" y="79275"/>
                    <a:pt x="204324" y="0"/>
                  </a:cubicBezTo>
                  <a:cubicBezTo>
                    <a:pt x="223962" y="39554"/>
                    <a:pt x="243132" y="80310"/>
                    <a:pt x="272655" y="11365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12"/>
          <p:cNvSpPr txBox="1"/>
          <p:nvPr/>
        </p:nvSpPr>
        <p:spPr>
          <a:xfrm>
            <a:off x="2284624" y="1036991"/>
            <a:ext cx="45519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accent1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How to Use This Presentation</a:t>
            </a:r>
            <a:endParaRPr sz="700">
              <a:solidFill>
                <a:schemeClr val="accent1"/>
              </a:solidFill>
            </a:endParaRPr>
          </a:p>
        </p:txBody>
      </p:sp>
      <p:grpSp>
        <p:nvGrpSpPr>
          <p:cNvPr id="1113" name="Google Shape;1113;p12"/>
          <p:cNvGrpSpPr/>
          <p:nvPr/>
        </p:nvGrpSpPr>
        <p:grpSpPr>
          <a:xfrm>
            <a:off x="514350" y="2975296"/>
            <a:ext cx="2570625" cy="1669798"/>
            <a:chOff x="0" y="-38100"/>
            <a:chExt cx="6855000" cy="4452795"/>
          </a:xfrm>
        </p:grpSpPr>
        <p:sp>
          <p:nvSpPr>
            <p:cNvPr id="1114" name="Google Shape;1114;p12"/>
            <p:cNvSpPr txBox="1"/>
            <p:nvPr/>
          </p:nvSpPr>
          <p:spPr>
            <a:xfrm>
              <a:off x="0" y="1089795"/>
              <a:ext cx="6855000" cy="3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Click on the "Google Slides" button below this presentation preview. </a:t>
              </a:r>
              <a:endParaRPr sz="1200">
                <a:solidFill>
                  <a:schemeClr val="accent6"/>
                </a:solidFill>
              </a:endParaRPr>
            </a:p>
            <a:p>
              <a:pPr indent="-1651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Click on "Make a copy."</a:t>
              </a:r>
              <a:endParaRPr sz="1200">
                <a:solidFill>
                  <a:schemeClr val="accent6"/>
                </a:solidFill>
              </a:endParaRPr>
            </a:p>
            <a:p>
              <a:pPr indent="-1651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Start editing your presentation.</a:t>
              </a:r>
              <a:endParaRPr sz="1200">
                <a:solidFill>
                  <a:schemeClr val="accent6"/>
                </a:solidFill>
              </a:endParaRPr>
            </a:p>
            <a:p>
              <a:pPr indent="-1651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You need to sign in to your Google account.</a:t>
              </a:r>
              <a:endParaRPr sz="1200">
                <a:solidFill>
                  <a:schemeClr val="accent6"/>
                </a:solidFill>
              </a:endParaRPr>
            </a:p>
          </p:txBody>
        </p:sp>
        <p:sp>
          <p:nvSpPr>
            <p:cNvPr id="1115" name="Google Shape;1115;p12"/>
            <p:cNvSpPr txBox="1"/>
            <p:nvPr/>
          </p:nvSpPr>
          <p:spPr>
            <a:xfrm>
              <a:off x="0" y="-38100"/>
              <a:ext cx="6855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Google Slides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1116" name="Google Shape;1116;p12"/>
          <p:cNvGrpSpPr/>
          <p:nvPr/>
        </p:nvGrpSpPr>
        <p:grpSpPr>
          <a:xfrm>
            <a:off x="3286675" y="2975296"/>
            <a:ext cx="2570625" cy="1669798"/>
            <a:chOff x="0" y="-38100"/>
            <a:chExt cx="6855000" cy="4452795"/>
          </a:xfrm>
        </p:grpSpPr>
        <p:sp>
          <p:nvSpPr>
            <p:cNvPr id="1117" name="Google Shape;1117;p12"/>
            <p:cNvSpPr txBox="1"/>
            <p:nvPr/>
          </p:nvSpPr>
          <p:spPr>
            <a:xfrm>
              <a:off x="0" y="1089795"/>
              <a:ext cx="6855000" cy="3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Click on the "PowerPoint" button below this presentation preview. </a:t>
              </a:r>
              <a:endParaRPr sz="700">
                <a:solidFill>
                  <a:schemeClr val="accent6"/>
                </a:solidFill>
              </a:endParaRPr>
            </a:p>
            <a:p>
              <a:pPr indent="-1651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Didact Gothic"/>
                <a:buChar char="•"/>
              </a:pPr>
              <a:r>
                <a:rPr i="0" lang="en" sz="1200" u="none" cap="none" strike="noStrike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Start editing your presentation.</a:t>
              </a:r>
              <a:endParaRPr sz="1200">
                <a:solidFill>
                  <a:schemeClr val="accent6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Download and install the fonts used in this presentation as listed on page 17. 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1118" name="Google Shape;1118;p12"/>
            <p:cNvSpPr txBox="1"/>
            <p:nvPr/>
          </p:nvSpPr>
          <p:spPr>
            <a:xfrm>
              <a:off x="0" y="-38100"/>
              <a:ext cx="6855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PowerPoint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1119" name="Google Shape;1119;p12"/>
          <p:cNvGrpSpPr/>
          <p:nvPr/>
        </p:nvGrpSpPr>
        <p:grpSpPr>
          <a:xfrm>
            <a:off x="6059000" y="2975296"/>
            <a:ext cx="2570625" cy="1457286"/>
            <a:chOff x="0" y="-38100"/>
            <a:chExt cx="6855000" cy="3886095"/>
          </a:xfrm>
        </p:grpSpPr>
        <p:sp>
          <p:nvSpPr>
            <p:cNvPr id="1120" name="Google Shape;1120;p12"/>
            <p:cNvSpPr txBox="1"/>
            <p:nvPr/>
          </p:nvSpPr>
          <p:spPr>
            <a:xfrm>
              <a:off x="0" y="1089795"/>
              <a:ext cx="6855000" cy="275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Didact Gothic"/>
                <a:buChar char="•"/>
              </a:pPr>
              <a:r>
                <a:rPr i="0" lang="en" sz="1200" u="none" cap="none" strike="noStrike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Click on the "Canva" button under this presentation preview. </a:t>
              </a:r>
              <a:endParaRPr sz="1200">
                <a:solidFill>
                  <a:schemeClr val="accent6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  <a:p>
              <a:pPr indent="-1651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Didact Gothic"/>
                <a:buChar char="•"/>
              </a:pPr>
              <a:r>
                <a:rPr i="0" lang="en" sz="1200" u="none" cap="none" strike="noStrike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Start editing your presentation.</a:t>
              </a:r>
              <a:endParaRPr sz="1200">
                <a:solidFill>
                  <a:schemeClr val="accent6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  <a:p>
              <a:pPr indent="-1651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Didact Gothic"/>
                <a:buChar char="•"/>
              </a:pPr>
              <a:r>
                <a:rPr i="0" lang="en" sz="1200" u="none" cap="none" strike="noStrike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You need to sign in to your Canva account.</a:t>
              </a:r>
              <a:endParaRPr sz="1200">
                <a:solidFill>
                  <a:schemeClr val="accent6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121" name="Google Shape;1121;p12"/>
            <p:cNvSpPr txBox="1"/>
            <p:nvPr/>
          </p:nvSpPr>
          <p:spPr>
            <a:xfrm>
              <a:off x="0" y="-38100"/>
              <a:ext cx="6855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Canva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1122" name="Google Shape;1122;p12"/>
          <p:cNvGrpSpPr/>
          <p:nvPr/>
        </p:nvGrpSpPr>
        <p:grpSpPr>
          <a:xfrm rot="-1547782">
            <a:off x="-774760" y="-751493"/>
            <a:ext cx="2832185" cy="2910307"/>
            <a:chOff x="-1548682" y="-1503280"/>
            <a:chExt cx="5664032" cy="5820267"/>
          </a:xfrm>
        </p:grpSpPr>
        <p:sp>
          <p:nvSpPr>
            <p:cNvPr id="1123" name="Google Shape;1123;p12"/>
            <p:cNvSpPr/>
            <p:nvPr/>
          </p:nvSpPr>
          <p:spPr>
            <a:xfrm>
              <a:off x="2134786" y="-1494561"/>
              <a:ext cx="326380" cy="442614"/>
            </a:xfrm>
            <a:custGeom>
              <a:rect b="b" l="l" r="r" t="t"/>
              <a:pathLst>
                <a:path extrusionOk="0" h="442614" w="326380">
                  <a:moveTo>
                    <a:pt x="45856" y="211316"/>
                  </a:moveTo>
                  <a:cubicBezTo>
                    <a:pt x="63924" y="220634"/>
                    <a:pt x="82108" y="231466"/>
                    <a:pt x="94230" y="248239"/>
                  </a:cubicBezTo>
                  <a:cubicBezTo>
                    <a:pt x="126169" y="292384"/>
                    <a:pt x="127451" y="349225"/>
                    <a:pt x="125586" y="401640"/>
                  </a:cubicBezTo>
                  <a:cubicBezTo>
                    <a:pt x="123138" y="420393"/>
                    <a:pt x="118709" y="445668"/>
                    <a:pt x="142605" y="452191"/>
                  </a:cubicBezTo>
                  <a:cubicBezTo>
                    <a:pt x="145169" y="452890"/>
                    <a:pt x="147617" y="453239"/>
                    <a:pt x="149832" y="453123"/>
                  </a:cubicBezTo>
                  <a:cubicBezTo>
                    <a:pt x="165918" y="453123"/>
                    <a:pt x="177341" y="437166"/>
                    <a:pt x="177457" y="420975"/>
                  </a:cubicBezTo>
                  <a:cubicBezTo>
                    <a:pt x="188298" y="369026"/>
                    <a:pt x="206366" y="314981"/>
                    <a:pt x="246580" y="278290"/>
                  </a:cubicBezTo>
                  <a:cubicBezTo>
                    <a:pt x="264531" y="263381"/>
                    <a:pt x="283648" y="249870"/>
                    <a:pt x="303930" y="238455"/>
                  </a:cubicBezTo>
                  <a:cubicBezTo>
                    <a:pt x="320832" y="234495"/>
                    <a:pt x="333537" y="216557"/>
                    <a:pt x="323979" y="200134"/>
                  </a:cubicBezTo>
                  <a:cubicBezTo>
                    <a:pt x="310574" y="179401"/>
                    <a:pt x="280617" y="180216"/>
                    <a:pt x="264181" y="161929"/>
                  </a:cubicBezTo>
                  <a:cubicBezTo>
                    <a:pt x="240052" y="140614"/>
                    <a:pt x="231193" y="107069"/>
                    <a:pt x="228396" y="76086"/>
                  </a:cubicBezTo>
                  <a:cubicBezTo>
                    <a:pt x="227230" y="64904"/>
                    <a:pt x="230028" y="50461"/>
                    <a:pt x="218838" y="43588"/>
                  </a:cubicBezTo>
                  <a:cubicBezTo>
                    <a:pt x="221519" y="30659"/>
                    <a:pt x="228629" y="16682"/>
                    <a:pt x="224083" y="3520"/>
                  </a:cubicBezTo>
                  <a:cubicBezTo>
                    <a:pt x="212776" y="-9642"/>
                    <a:pt x="208813" y="17847"/>
                    <a:pt x="203801" y="24719"/>
                  </a:cubicBezTo>
                  <a:cubicBezTo>
                    <a:pt x="190396" y="49645"/>
                    <a:pt x="177341" y="77017"/>
                    <a:pt x="153562" y="93674"/>
                  </a:cubicBezTo>
                  <a:cubicBezTo>
                    <a:pt x="115445" y="116270"/>
                    <a:pt x="72549" y="131179"/>
                    <a:pt x="29887" y="142944"/>
                  </a:cubicBezTo>
                  <a:cubicBezTo>
                    <a:pt x="17298" y="144108"/>
                    <a:pt x="4009" y="150631"/>
                    <a:pt x="862" y="163910"/>
                  </a:cubicBezTo>
                  <a:cubicBezTo>
                    <a:pt x="-5665" y="191631"/>
                    <a:pt x="26390" y="201881"/>
                    <a:pt x="45856" y="2113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12"/>
            <p:cNvSpPr/>
            <p:nvPr/>
          </p:nvSpPr>
          <p:spPr>
            <a:xfrm>
              <a:off x="3958898" y="2168927"/>
              <a:ext cx="104908" cy="128125"/>
            </a:xfrm>
            <a:custGeom>
              <a:rect b="b" l="l" r="r" t="t"/>
              <a:pathLst>
                <a:path extrusionOk="0" h="128125" w="104908">
                  <a:moveTo>
                    <a:pt x="103212" y="113201"/>
                  </a:moveTo>
                  <a:cubicBezTo>
                    <a:pt x="120697" y="81636"/>
                    <a:pt x="118016" y="36093"/>
                    <a:pt x="90740" y="10934"/>
                  </a:cubicBezTo>
                  <a:cubicBezTo>
                    <a:pt x="26047" y="-28785"/>
                    <a:pt x="-26058" y="48323"/>
                    <a:pt x="14041" y="104349"/>
                  </a:cubicBezTo>
                  <a:cubicBezTo>
                    <a:pt x="32458" y="133934"/>
                    <a:pt x="82347" y="146397"/>
                    <a:pt x="103212" y="113201"/>
                  </a:cubicBezTo>
                  <a:close/>
                  <a:moveTo>
                    <a:pt x="27212" y="46227"/>
                  </a:moveTo>
                  <a:cubicBezTo>
                    <a:pt x="39335" y="51701"/>
                    <a:pt x="53090" y="44479"/>
                    <a:pt x="65795" y="47857"/>
                  </a:cubicBezTo>
                  <a:cubicBezTo>
                    <a:pt x="75004" y="61136"/>
                    <a:pt x="75004" y="79073"/>
                    <a:pt x="68942" y="93516"/>
                  </a:cubicBezTo>
                  <a:cubicBezTo>
                    <a:pt x="68942" y="93516"/>
                    <a:pt x="68942" y="93516"/>
                    <a:pt x="68826" y="93516"/>
                  </a:cubicBezTo>
                  <a:cubicBezTo>
                    <a:pt x="74887" y="78957"/>
                    <a:pt x="74771" y="61136"/>
                    <a:pt x="65679" y="47974"/>
                  </a:cubicBezTo>
                  <a:cubicBezTo>
                    <a:pt x="53090" y="44596"/>
                    <a:pt x="39335" y="51585"/>
                    <a:pt x="27212" y="46576"/>
                  </a:cubicBezTo>
                  <a:cubicBezTo>
                    <a:pt x="27212" y="46460"/>
                    <a:pt x="27212" y="46343"/>
                    <a:pt x="27212" y="462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12"/>
            <p:cNvSpPr/>
            <p:nvPr/>
          </p:nvSpPr>
          <p:spPr>
            <a:xfrm>
              <a:off x="1938717" y="1368396"/>
              <a:ext cx="2086505" cy="454261"/>
            </a:xfrm>
            <a:custGeom>
              <a:rect b="b" l="l" r="r" t="t"/>
              <a:pathLst>
                <a:path extrusionOk="0" h="454261" w="2086505">
                  <a:moveTo>
                    <a:pt x="7514" y="95828"/>
                  </a:moveTo>
                  <a:cubicBezTo>
                    <a:pt x="53091" y="108408"/>
                    <a:pt x="101465" y="92101"/>
                    <a:pt x="147741" y="89189"/>
                  </a:cubicBezTo>
                  <a:cubicBezTo>
                    <a:pt x="257195" y="77891"/>
                    <a:pt x="366882" y="68223"/>
                    <a:pt x="476336" y="56575"/>
                  </a:cubicBezTo>
                  <a:cubicBezTo>
                    <a:pt x="630318" y="40152"/>
                    <a:pt x="785116" y="47956"/>
                    <a:pt x="937932" y="71484"/>
                  </a:cubicBezTo>
                  <a:cubicBezTo>
                    <a:pt x="1062073" y="88257"/>
                    <a:pt x="1184233" y="105030"/>
                    <a:pt x="1305926" y="136362"/>
                  </a:cubicBezTo>
                  <a:cubicBezTo>
                    <a:pt x="1420159" y="166064"/>
                    <a:pt x="1529031" y="211840"/>
                    <a:pt x="1640583" y="249811"/>
                  </a:cubicBezTo>
                  <a:cubicBezTo>
                    <a:pt x="1786522" y="296519"/>
                    <a:pt x="1936540" y="346954"/>
                    <a:pt x="2053687" y="450152"/>
                  </a:cubicBezTo>
                  <a:cubicBezTo>
                    <a:pt x="2064644" y="459587"/>
                    <a:pt x="2082362" y="456442"/>
                    <a:pt x="2090871" y="445260"/>
                  </a:cubicBezTo>
                  <a:cubicBezTo>
                    <a:pt x="2099963" y="433962"/>
                    <a:pt x="2097283" y="416607"/>
                    <a:pt x="2086093" y="407988"/>
                  </a:cubicBezTo>
                  <a:cubicBezTo>
                    <a:pt x="2030724" y="361746"/>
                    <a:pt x="1969528" y="322377"/>
                    <a:pt x="1904135" y="291860"/>
                  </a:cubicBezTo>
                  <a:cubicBezTo>
                    <a:pt x="1822657" y="252374"/>
                    <a:pt x="1735350" y="227098"/>
                    <a:pt x="1649791" y="198328"/>
                  </a:cubicBezTo>
                  <a:cubicBezTo>
                    <a:pt x="1474595" y="133800"/>
                    <a:pt x="1296951" y="69504"/>
                    <a:pt x="1109981" y="46092"/>
                  </a:cubicBezTo>
                  <a:cubicBezTo>
                    <a:pt x="975932" y="26408"/>
                    <a:pt x="841416" y="5675"/>
                    <a:pt x="705852" y="317"/>
                  </a:cubicBezTo>
                  <a:cubicBezTo>
                    <a:pt x="568422" y="-2595"/>
                    <a:pt x="431925" y="15109"/>
                    <a:pt x="295778" y="31416"/>
                  </a:cubicBezTo>
                  <a:cubicBezTo>
                    <a:pt x="206956" y="39220"/>
                    <a:pt x="119066" y="53780"/>
                    <a:pt x="31176" y="68922"/>
                  </a:cubicBezTo>
                  <a:cubicBezTo>
                    <a:pt x="24415" y="69504"/>
                    <a:pt x="17538" y="70320"/>
                    <a:pt x="10778" y="71368"/>
                  </a:cubicBezTo>
                  <a:cubicBezTo>
                    <a:pt x="-2045" y="72766"/>
                    <a:pt x="-3793" y="91286"/>
                    <a:pt x="7514" y="958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12"/>
            <p:cNvSpPr/>
            <p:nvPr/>
          </p:nvSpPr>
          <p:spPr>
            <a:xfrm>
              <a:off x="2483447" y="825889"/>
              <a:ext cx="1631903" cy="244602"/>
            </a:xfrm>
            <a:custGeom>
              <a:rect b="b" l="l" r="r" t="t"/>
              <a:pathLst>
                <a:path extrusionOk="0" h="244602" w="1631903">
                  <a:moveTo>
                    <a:pt x="230245" y="137366"/>
                  </a:moveTo>
                  <a:cubicBezTo>
                    <a:pt x="166717" y="157982"/>
                    <a:pt x="101208" y="172542"/>
                    <a:pt x="38379" y="195255"/>
                  </a:cubicBezTo>
                  <a:cubicBezTo>
                    <a:pt x="30336" y="195721"/>
                    <a:pt x="-13026" y="210979"/>
                    <a:pt x="3876" y="221462"/>
                  </a:cubicBezTo>
                  <a:cubicBezTo>
                    <a:pt x="3760" y="223559"/>
                    <a:pt x="3760" y="225655"/>
                    <a:pt x="4109" y="227869"/>
                  </a:cubicBezTo>
                  <a:cubicBezTo>
                    <a:pt x="11336" y="261181"/>
                    <a:pt x="50502" y="246505"/>
                    <a:pt x="74748" y="244408"/>
                  </a:cubicBezTo>
                  <a:cubicBezTo>
                    <a:pt x="147367" y="236371"/>
                    <a:pt x="220453" y="232644"/>
                    <a:pt x="293073" y="224258"/>
                  </a:cubicBezTo>
                  <a:cubicBezTo>
                    <a:pt x="386791" y="217968"/>
                    <a:pt x="480975" y="219133"/>
                    <a:pt x="574926" y="218783"/>
                  </a:cubicBezTo>
                  <a:cubicBezTo>
                    <a:pt x="657221" y="227286"/>
                    <a:pt x="739748" y="225422"/>
                    <a:pt x="822276" y="226471"/>
                  </a:cubicBezTo>
                  <a:cubicBezTo>
                    <a:pt x="890466" y="228917"/>
                    <a:pt x="958773" y="226354"/>
                    <a:pt x="1027080" y="228218"/>
                  </a:cubicBezTo>
                  <a:cubicBezTo>
                    <a:pt x="1120681" y="235090"/>
                    <a:pt x="1214049" y="242545"/>
                    <a:pt x="1308000" y="242195"/>
                  </a:cubicBezTo>
                  <a:cubicBezTo>
                    <a:pt x="1384000" y="243127"/>
                    <a:pt x="1567356" y="262113"/>
                    <a:pt x="1623540" y="210746"/>
                  </a:cubicBezTo>
                  <a:cubicBezTo>
                    <a:pt x="1643473" y="193741"/>
                    <a:pt x="1640908" y="166485"/>
                    <a:pt x="1632050" y="144354"/>
                  </a:cubicBezTo>
                  <a:cubicBezTo>
                    <a:pt x="1620743" y="111275"/>
                    <a:pt x="1605706" y="79127"/>
                    <a:pt x="1587638" y="49192"/>
                  </a:cubicBezTo>
                  <a:cubicBezTo>
                    <a:pt x="1565725" y="7959"/>
                    <a:pt x="1532970" y="10405"/>
                    <a:pt x="1492638" y="6678"/>
                  </a:cubicBezTo>
                  <a:cubicBezTo>
                    <a:pt x="1422117" y="-194"/>
                    <a:pt x="1351245" y="-893"/>
                    <a:pt x="1280374" y="738"/>
                  </a:cubicBezTo>
                  <a:cubicBezTo>
                    <a:pt x="1175117" y="39"/>
                    <a:pt x="1070325" y="6561"/>
                    <a:pt x="965417" y="15297"/>
                  </a:cubicBezTo>
                  <a:cubicBezTo>
                    <a:pt x="716902" y="24383"/>
                    <a:pt x="468269" y="65150"/>
                    <a:pt x="230245" y="137366"/>
                  </a:cubicBezTo>
                  <a:close/>
                  <a:moveTo>
                    <a:pt x="1409295" y="192576"/>
                  </a:moveTo>
                  <a:cubicBezTo>
                    <a:pt x="1407896" y="192576"/>
                    <a:pt x="1406497" y="192459"/>
                    <a:pt x="1405099" y="192459"/>
                  </a:cubicBezTo>
                  <a:cubicBezTo>
                    <a:pt x="1406497" y="192459"/>
                    <a:pt x="1407896" y="192576"/>
                    <a:pt x="1409295" y="192576"/>
                  </a:cubicBezTo>
                  <a:cubicBezTo>
                    <a:pt x="1409411" y="192576"/>
                    <a:pt x="1409295" y="192576"/>
                    <a:pt x="1409295" y="1925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12"/>
            <p:cNvSpPr/>
            <p:nvPr/>
          </p:nvSpPr>
          <p:spPr>
            <a:xfrm>
              <a:off x="1614749" y="504438"/>
              <a:ext cx="1946627" cy="745455"/>
            </a:xfrm>
            <a:custGeom>
              <a:rect b="b" l="l" r="r" t="t"/>
              <a:pathLst>
                <a:path extrusionOk="0" h="745455" w="1946627">
                  <a:moveTo>
                    <a:pt x="1084255" y="183814"/>
                  </a:moveTo>
                  <a:cubicBezTo>
                    <a:pt x="1281016" y="139436"/>
                    <a:pt x="1482207" y="103910"/>
                    <a:pt x="1683630" y="83760"/>
                  </a:cubicBezTo>
                  <a:cubicBezTo>
                    <a:pt x="1747041" y="76072"/>
                    <a:pt x="1810452" y="68501"/>
                    <a:pt x="1873863" y="61046"/>
                  </a:cubicBezTo>
                  <a:cubicBezTo>
                    <a:pt x="1901722" y="53592"/>
                    <a:pt x="1959305" y="65705"/>
                    <a:pt x="1957673" y="23191"/>
                  </a:cubicBezTo>
                  <a:cubicBezTo>
                    <a:pt x="1955692" y="9214"/>
                    <a:pt x="1941820" y="-2201"/>
                    <a:pt x="1927483" y="362"/>
                  </a:cubicBezTo>
                  <a:cubicBezTo>
                    <a:pt x="1887968" y="6651"/>
                    <a:pt x="1847869" y="10146"/>
                    <a:pt x="1808238" y="15387"/>
                  </a:cubicBezTo>
                  <a:cubicBezTo>
                    <a:pt x="1601568" y="39614"/>
                    <a:pt x="1394550" y="62328"/>
                    <a:pt x="1191261" y="108103"/>
                  </a:cubicBezTo>
                  <a:cubicBezTo>
                    <a:pt x="859169" y="167740"/>
                    <a:pt x="534071" y="305416"/>
                    <a:pt x="266322" y="516007"/>
                  </a:cubicBezTo>
                  <a:cubicBezTo>
                    <a:pt x="198248" y="564928"/>
                    <a:pt x="133904" y="619089"/>
                    <a:pt x="69677" y="672902"/>
                  </a:cubicBezTo>
                  <a:cubicBezTo>
                    <a:pt x="46598" y="695499"/>
                    <a:pt x="13959" y="716232"/>
                    <a:pt x="322" y="746865"/>
                  </a:cubicBezTo>
                  <a:cubicBezTo>
                    <a:pt x="-1194" y="751641"/>
                    <a:pt x="2886" y="756300"/>
                    <a:pt x="7549" y="756183"/>
                  </a:cubicBezTo>
                  <a:cubicBezTo>
                    <a:pt x="8131" y="756183"/>
                    <a:pt x="8831" y="756183"/>
                    <a:pt x="9414" y="755950"/>
                  </a:cubicBezTo>
                  <a:cubicBezTo>
                    <a:pt x="15941" y="755485"/>
                    <a:pt x="20837" y="751058"/>
                    <a:pt x="26316" y="747914"/>
                  </a:cubicBezTo>
                  <a:cubicBezTo>
                    <a:pt x="133671" y="671504"/>
                    <a:pt x="235549" y="587175"/>
                    <a:pt x="345586" y="514260"/>
                  </a:cubicBezTo>
                  <a:cubicBezTo>
                    <a:pt x="564844" y="354220"/>
                    <a:pt x="819654" y="243799"/>
                    <a:pt x="1084255" y="1838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12"/>
            <p:cNvSpPr/>
            <p:nvPr/>
          </p:nvSpPr>
          <p:spPr>
            <a:xfrm>
              <a:off x="2256914" y="1703983"/>
              <a:ext cx="1853375" cy="1386080"/>
            </a:xfrm>
            <a:custGeom>
              <a:rect b="b" l="l" r="r" t="t"/>
              <a:pathLst>
                <a:path extrusionOk="0" h="1386080" w="1853375">
                  <a:moveTo>
                    <a:pt x="1296276" y="491951"/>
                  </a:moveTo>
                  <a:cubicBezTo>
                    <a:pt x="1079349" y="322244"/>
                    <a:pt x="842840" y="170125"/>
                    <a:pt x="579987" y="82650"/>
                  </a:cubicBezTo>
                  <a:cubicBezTo>
                    <a:pt x="505269" y="55278"/>
                    <a:pt x="427287" y="38505"/>
                    <a:pt x="348839" y="26275"/>
                  </a:cubicBezTo>
                  <a:cubicBezTo>
                    <a:pt x="247195" y="11366"/>
                    <a:pt x="140655" y="-16822"/>
                    <a:pt x="39360" y="13462"/>
                  </a:cubicBezTo>
                  <a:cubicBezTo>
                    <a:pt x="29802" y="16258"/>
                    <a:pt x="-3535" y="32914"/>
                    <a:pt x="9403" y="43048"/>
                  </a:cubicBezTo>
                  <a:cubicBezTo>
                    <a:pt x="1710" y="44795"/>
                    <a:pt x="-1787" y="49104"/>
                    <a:pt x="894" y="57025"/>
                  </a:cubicBezTo>
                  <a:cubicBezTo>
                    <a:pt x="9520" y="67275"/>
                    <a:pt x="25023" y="68207"/>
                    <a:pt x="36913" y="73448"/>
                  </a:cubicBezTo>
                  <a:cubicBezTo>
                    <a:pt x="128765" y="106062"/>
                    <a:pt x="223532" y="136695"/>
                    <a:pt x="310956" y="180840"/>
                  </a:cubicBezTo>
                  <a:cubicBezTo>
                    <a:pt x="508066" y="287417"/>
                    <a:pt x="693870" y="416940"/>
                    <a:pt x="870349" y="554733"/>
                  </a:cubicBezTo>
                  <a:cubicBezTo>
                    <a:pt x="967797" y="628463"/>
                    <a:pt x="1060116" y="708483"/>
                    <a:pt x="1143343" y="798054"/>
                  </a:cubicBezTo>
                  <a:cubicBezTo>
                    <a:pt x="1319122" y="969159"/>
                    <a:pt x="1448975" y="1178120"/>
                    <a:pt x="1592349" y="1375316"/>
                  </a:cubicBezTo>
                  <a:cubicBezTo>
                    <a:pt x="1602607" y="1388361"/>
                    <a:pt x="1616478" y="1388594"/>
                    <a:pt x="1626736" y="1382538"/>
                  </a:cubicBezTo>
                  <a:cubicBezTo>
                    <a:pt x="1662288" y="1406182"/>
                    <a:pt x="1735724" y="1311486"/>
                    <a:pt x="1754025" y="1286793"/>
                  </a:cubicBezTo>
                  <a:cubicBezTo>
                    <a:pt x="1800417" y="1227622"/>
                    <a:pt x="1828859" y="1157270"/>
                    <a:pt x="1849258" y="1085520"/>
                  </a:cubicBezTo>
                  <a:cubicBezTo>
                    <a:pt x="1871522" y="1028213"/>
                    <a:pt x="1829908" y="988262"/>
                    <a:pt x="1794006" y="949824"/>
                  </a:cubicBezTo>
                  <a:cubicBezTo>
                    <a:pt x="1631282" y="794094"/>
                    <a:pt x="1473920" y="631142"/>
                    <a:pt x="1296276" y="491951"/>
                  </a:cubicBezTo>
                  <a:close/>
                  <a:moveTo>
                    <a:pt x="33182" y="42931"/>
                  </a:moveTo>
                  <a:cubicBezTo>
                    <a:pt x="33299" y="42931"/>
                    <a:pt x="33299" y="42931"/>
                    <a:pt x="33415" y="42931"/>
                  </a:cubicBezTo>
                  <a:cubicBezTo>
                    <a:pt x="34115" y="43048"/>
                    <a:pt x="34931" y="43164"/>
                    <a:pt x="35630" y="43280"/>
                  </a:cubicBezTo>
                  <a:cubicBezTo>
                    <a:pt x="34814" y="43164"/>
                    <a:pt x="33999" y="43048"/>
                    <a:pt x="33182" y="429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12"/>
            <p:cNvSpPr/>
            <p:nvPr/>
          </p:nvSpPr>
          <p:spPr>
            <a:xfrm>
              <a:off x="2763411" y="-1061054"/>
              <a:ext cx="151533" cy="163068"/>
            </a:xfrm>
            <a:custGeom>
              <a:rect b="b" l="l" r="r" t="t"/>
              <a:pathLst>
                <a:path extrusionOk="0" h="163068" w="151533">
                  <a:moveTo>
                    <a:pt x="75821" y="163000"/>
                  </a:moveTo>
                  <a:cubicBezTo>
                    <a:pt x="153336" y="167776"/>
                    <a:pt x="180496" y="51648"/>
                    <a:pt x="120698" y="11579"/>
                  </a:cubicBezTo>
                  <a:cubicBezTo>
                    <a:pt x="103913" y="398"/>
                    <a:pt x="74422" y="-7756"/>
                    <a:pt x="60900" y="11929"/>
                  </a:cubicBezTo>
                  <a:cubicBezTo>
                    <a:pt x="36305" y="3775"/>
                    <a:pt x="9845" y="27653"/>
                    <a:pt x="4600" y="50832"/>
                  </a:cubicBezTo>
                  <a:cubicBezTo>
                    <a:pt x="-12302" y="100918"/>
                    <a:pt x="18704" y="163466"/>
                    <a:pt x="75821" y="163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12"/>
            <p:cNvSpPr/>
            <p:nvPr/>
          </p:nvSpPr>
          <p:spPr>
            <a:xfrm>
              <a:off x="1909746" y="-695150"/>
              <a:ext cx="1596934" cy="1339489"/>
            </a:xfrm>
            <a:custGeom>
              <a:rect b="b" l="l" r="r" t="t"/>
              <a:pathLst>
                <a:path extrusionOk="0" h="1339489" w="1596934">
                  <a:moveTo>
                    <a:pt x="245951" y="964200"/>
                  </a:moveTo>
                  <a:cubicBezTo>
                    <a:pt x="193963" y="1026748"/>
                    <a:pt x="145006" y="1090927"/>
                    <a:pt x="100362" y="1159066"/>
                  </a:cubicBezTo>
                  <a:cubicBezTo>
                    <a:pt x="76117" y="1195524"/>
                    <a:pt x="50239" y="1231166"/>
                    <a:pt x="26693" y="1269487"/>
                  </a:cubicBezTo>
                  <a:cubicBezTo>
                    <a:pt x="16669" y="1289055"/>
                    <a:pt x="1166" y="1308507"/>
                    <a:pt x="0" y="1330987"/>
                  </a:cubicBezTo>
                  <a:cubicBezTo>
                    <a:pt x="1515" y="1335763"/>
                    <a:pt x="3497" y="1337510"/>
                    <a:pt x="5479" y="1337510"/>
                  </a:cubicBezTo>
                  <a:cubicBezTo>
                    <a:pt x="5945" y="1337510"/>
                    <a:pt x="6411" y="1337277"/>
                    <a:pt x="6994" y="1337044"/>
                  </a:cubicBezTo>
                  <a:cubicBezTo>
                    <a:pt x="7110" y="1339956"/>
                    <a:pt x="8742" y="1342751"/>
                    <a:pt x="13172" y="1345081"/>
                  </a:cubicBezTo>
                  <a:cubicBezTo>
                    <a:pt x="13522" y="1345081"/>
                    <a:pt x="13871" y="1345081"/>
                    <a:pt x="14221" y="1344964"/>
                  </a:cubicBezTo>
                  <a:cubicBezTo>
                    <a:pt x="25411" y="1344964"/>
                    <a:pt x="33687" y="1333317"/>
                    <a:pt x="42663" y="1327493"/>
                  </a:cubicBezTo>
                  <a:cubicBezTo>
                    <a:pt x="43712" y="1327842"/>
                    <a:pt x="44761" y="1328075"/>
                    <a:pt x="45810" y="1328075"/>
                  </a:cubicBezTo>
                  <a:cubicBezTo>
                    <a:pt x="48841" y="1328075"/>
                    <a:pt x="49773" y="1324697"/>
                    <a:pt x="48491" y="1322717"/>
                  </a:cubicBezTo>
                  <a:cubicBezTo>
                    <a:pt x="49773" y="1321669"/>
                    <a:pt x="51055" y="1320504"/>
                    <a:pt x="52337" y="1319456"/>
                  </a:cubicBezTo>
                  <a:cubicBezTo>
                    <a:pt x="74834" y="1310254"/>
                    <a:pt x="94883" y="1273797"/>
                    <a:pt x="112135" y="1260751"/>
                  </a:cubicBezTo>
                  <a:cubicBezTo>
                    <a:pt x="145589" y="1225575"/>
                    <a:pt x="177878" y="1189351"/>
                    <a:pt x="214012" y="1156737"/>
                  </a:cubicBezTo>
                  <a:cubicBezTo>
                    <a:pt x="262037" y="1107933"/>
                    <a:pt x="319037" y="1070311"/>
                    <a:pt x="374289" y="1030475"/>
                  </a:cubicBezTo>
                  <a:cubicBezTo>
                    <a:pt x="430123" y="990058"/>
                    <a:pt x="480246" y="942651"/>
                    <a:pt x="537479" y="904097"/>
                  </a:cubicBezTo>
                  <a:cubicBezTo>
                    <a:pt x="614179" y="854129"/>
                    <a:pt x="692160" y="805208"/>
                    <a:pt x="767228" y="752094"/>
                  </a:cubicBezTo>
                  <a:cubicBezTo>
                    <a:pt x="911768" y="655651"/>
                    <a:pt x="1058989" y="562469"/>
                    <a:pt x="1202246" y="463114"/>
                  </a:cubicBezTo>
                  <a:cubicBezTo>
                    <a:pt x="1285474" y="410000"/>
                    <a:pt x="1377560" y="359216"/>
                    <a:pt x="1462535" y="307267"/>
                  </a:cubicBezTo>
                  <a:cubicBezTo>
                    <a:pt x="1512308" y="274770"/>
                    <a:pt x="1613020" y="229227"/>
                    <a:pt x="1603462" y="158526"/>
                  </a:cubicBezTo>
                  <a:cubicBezTo>
                    <a:pt x="1594370" y="133250"/>
                    <a:pt x="1571290" y="115662"/>
                    <a:pt x="1552873" y="97142"/>
                  </a:cubicBezTo>
                  <a:cubicBezTo>
                    <a:pt x="1504848" y="56841"/>
                    <a:pt x="1451578" y="12230"/>
                    <a:pt x="1388866" y="0"/>
                  </a:cubicBezTo>
                  <a:cubicBezTo>
                    <a:pt x="1340142" y="7222"/>
                    <a:pt x="1291535" y="37739"/>
                    <a:pt x="1245842" y="57307"/>
                  </a:cubicBezTo>
                  <a:cubicBezTo>
                    <a:pt x="1183130" y="87474"/>
                    <a:pt x="1125197" y="126261"/>
                    <a:pt x="1070529" y="168892"/>
                  </a:cubicBezTo>
                  <a:cubicBezTo>
                    <a:pt x="766994" y="402429"/>
                    <a:pt x="480246" y="660077"/>
                    <a:pt x="245951" y="964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12"/>
            <p:cNvSpPr/>
            <p:nvPr/>
          </p:nvSpPr>
          <p:spPr>
            <a:xfrm>
              <a:off x="572007" y="-662170"/>
              <a:ext cx="594479" cy="1840342"/>
            </a:xfrm>
            <a:custGeom>
              <a:rect b="b" l="l" r="r" t="t"/>
              <a:pathLst>
                <a:path extrusionOk="0" h="1840342" w="594479">
                  <a:moveTo>
                    <a:pt x="17529" y="106443"/>
                  </a:moveTo>
                  <a:cubicBezTo>
                    <a:pt x="-2753" y="126127"/>
                    <a:pt x="40725" y="165730"/>
                    <a:pt x="50866" y="185997"/>
                  </a:cubicBezTo>
                  <a:cubicBezTo>
                    <a:pt x="83388" y="234451"/>
                    <a:pt x="111480" y="282324"/>
                    <a:pt x="136425" y="336136"/>
                  </a:cubicBezTo>
                  <a:cubicBezTo>
                    <a:pt x="206597" y="483014"/>
                    <a:pt x="254038" y="636997"/>
                    <a:pt x="304627" y="791912"/>
                  </a:cubicBezTo>
                  <a:cubicBezTo>
                    <a:pt x="418511" y="1124222"/>
                    <a:pt x="489615" y="1471208"/>
                    <a:pt x="513744" y="1821805"/>
                  </a:cubicBezTo>
                  <a:cubicBezTo>
                    <a:pt x="517358" y="1834385"/>
                    <a:pt x="527732" y="1844868"/>
                    <a:pt x="541603" y="1844868"/>
                  </a:cubicBezTo>
                  <a:cubicBezTo>
                    <a:pt x="600468" y="1844052"/>
                    <a:pt x="590677" y="1672015"/>
                    <a:pt x="596855" y="1624376"/>
                  </a:cubicBezTo>
                  <a:cubicBezTo>
                    <a:pt x="600818" y="1402370"/>
                    <a:pt x="599769" y="1179549"/>
                    <a:pt x="573775" y="958824"/>
                  </a:cubicBezTo>
                  <a:cubicBezTo>
                    <a:pt x="553026" y="782478"/>
                    <a:pt x="525867" y="606597"/>
                    <a:pt x="489266" y="432929"/>
                  </a:cubicBezTo>
                  <a:cubicBezTo>
                    <a:pt x="455812" y="294204"/>
                    <a:pt x="405456" y="158974"/>
                    <a:pt x="348456" y="28403"/>
                  </a:cubicBezTo>
                  <a:cubicBezTo>
                    <a:pt x="308241" y="-22381"/>
                    <a:pt x="176873" y="8136"/>
                    <a:pt x="120455" y="19551"/>
                  </a:cubicBezTo>
                  <a:cubicBezTo>
                    <a:pt x="90615" y="26423"/>
                    <a:pt x="61357" y="36090"/>
                    <a:pt x="33382" y="48786"/>
                  </a:cubicBezTo>
                  <a:cubicBezTo>
                    <a:pt x="20909" y="54843"/>
                    <a:pt x="5057" y="59735"/>
                    <a:pt x="977" y="74644"/>
                  </a:cubicBezTo>
                  <a:cubicBezTo>
                    <a:pt x="-2870" y="87340"/>
                    <a:pt x="5057" y="102599"/>
                    <a:pt x="17529" y="1064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12"/>
            <p:cNvSpPr/>
            <p:nvPr/>
          </p:nvSpPr>
          <p:spPr>
            <a:xfrm>
              <a:off x="3425756" y="-244448"/>
              <a:ext cx="303067" cy="442614"/>
            </a:xfrm>
            <a:custGeom>
              <a:rect b="b" l="l" r="r" t="t"/>
              <a:pathLst>
                <a:path extrusionOk="0" h="442614" w="303067">
                  <a:moveTo>
                    <a:pt x="1777" y="201105"/>
                  </a:moveTo>
                  <a:cubicBezTo>
                    <a:pt x="8538" y="219392"/>
                    <a:pt x="28353" y="228361"/>
                    <a:pt x="41992" y="240940"/>
                  </a:cubicBezTo>
                  <a:cubicBezTo>
                    <a:pt x="78476" y="272738"/>
                    <a:pt x="100973" y="320145"/>
                    <a:pt x="105519" y="368133"/>
                  </a:cubicBezTo>
                  <a:cubicBezTo>
                    <a:pt x="107851" y="386770"/>
                    <a:pt x="104004" y="405756"/>
                    <a:pt x="107151" y="424159"/>
                  </a:cubicBezTo>
                  <a:cubicBezTo>
                    <a:pt x="110065" y="437554"/>
                    <a:pt x="124169" y="444776"/>
                    <a:pt x="136992" y="443378"/>
                  </a:cubicBezTo>
                  <a:cubicBezTo>
                    <a:pt x="150396" y="441864"/>
                    <a:pt x="157390" y="430915"/>
                    <a:pt x="163918" y="420665"/>
                  </a:cubicBezTo>
                  <a:cubicBezTo>
                    <a:pt x="180237" y="394341"/>
                    <a:pt x="195041" y="366852"/>
                    <a:pt x="215673" y="343557"/>
                  </a:cubicBezTo>
                  <a:cubicBezTo>
                    <a:pt x="234556" y="321426"/>
                    <a:pt x="257286" y="303139"/>
                    <a:pt x="282231" y="288230"/>
                  </a:cubicBezTo>
                  <a:cubicBezTo>
                    <a:pt x="291789" y="282057"/>
                    <a:pt x="302746" y="277747"/>
                    <a:pt x="307642" y="266682"/>
                  </a:cubicBezTo>
                  <a:cubicBezTo>
                    <a:pt x="314520" y="252355"/>
                    <a:pt x="306360" y="237329"/>
                    <a:pt x="296918" y="226497"/>
                  </a:cubicBezTo>
                  <a:cubicBezTo>
                    <a:pt x="281648" y="206696"/>
                    <a:pt x="268127" y="185497"/>
                    <a:pt x="259617" y="161852"/>
                  </a:cubicBezTo>
                  <a:cubicBezTo>
                    <a:pt x="252507" y="139954"/>
                    <a:pt x="245980" y="117358"/>
                    <a:pt x="246562" y="94179"/>
                  </a:cubicBezTo>
                  <a:cubicBezTo>
                    <a:pt x="246796" y="79852"/>
                    <a:pt x="247495" y="61332"/>
                    <a:pt x="232691" y="53761"/>
                  </a:cubicBezTo>
                  <a:cubicBezTo>
                    <a:pt x="238869" y="41880"/>
                    <a:pt x="246796" y="30233"/>
                    <a:pt x="250059" y="17187"/>
                  </a:cubicBezTo>
                  <a:cubicBezTo>
                    <a:pt x="252507" y="2045"/>
                    <a:pt x="231176" y="-6458"/>
                    <a:pt x="222433" y="6005"/>
                  </a:cubicBezTo>
                  <a:cubicBezTo>
                    <a:pt x="207630" y="30349"/>
                    <a:pt x="191893" y="51432"/>
                    <a:pt x="172427" y="74261"/>
                  </a:cubicBezTo>
                  <a:cubicBezTo>
                    <a:pt x="135943" y="116309"/>
                    <a:pt x="83139" y="137625"/>
                    <a:pt x="33133" y="158824"/>
                  </a:cubicBezTo>
                  <a:cubicBezTo>
                    <a:pt x="13900" y="164065"/>
                    <a:pt x="-6150" y="178741"/>
                    <a:pt x="1777" y="201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12"/>
            <p:cNvSpPr/>
            <p:nvPr/>
          </p:nvSpPr>
          <p:spPr>
            <a:xfrm>
              <a:off x="-1271813" y="3135707"/>
              <a:ext cx="116564" cy="128125"/>
            </a:xfrm>
            <a:custGeom>
              <a:rect b="b" l="l" r="r" t="t"/>
              <a:pathLst>
                <a:path extrusionOk="0" h="128125" w="116564">
                  <a:moveTo>
                    <a:pt x="10655" y="37706"/>
                  </a:moveTo>
                  <a:cubicBezTo>
                    <a:pt x="-16971" y="72649"/>
                    <a:pt x="12869" y="132635"/>
                    <a:pt x="57280" y="132868"/>
                  </a:cubicBezTo>
                  <a:cubicBezTo>
                    <a:pt x="115330" y="141255"/>
                    <a:pt x="145636" y="61584"/>
                    <a:pt x="111716" y="20817"/>
                  </a:cubicBezTo>
                  <a:cubicBezTo>
                    <a:pt x="87587" y="-9700"/>
                    <a:pt x="13219" y="-8768"/>
                    <a:pt x="10655" y="377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12"/>
            <p:cNvSpPr/>
            <p:nvPr/>
          </p:nvSpPr>
          <p:spPr>
            <a:xfrm>
              <a:off x="1201028" y="-1235889"/>
              <a:ext cx="396319" cy="1770456"/>
            </a:xfrm>
            <a:custGeom>
              <a:rect b="b" l="l" r="r" t="t"/>
              <a:pathLst>
                <a:path extrusionOk="0" h="1770456" w="396319">
                  <a:moveTo>
                    <a:pt x="395160" y="672824"/>
                  </a:moveTo>
                  <a:cubicBezTo>
                    <a:pt x="395626" y="507659"/>
                    <a:pt x="405767" y="340631"/>
                    <a:pt x="379773" y="176747"/>
                  </a:cubicBezTo>
                  <a:cubicBezTo>
                    <a:pt x="357742" y="45477"/>
                    <a:pt x="349000" y="15193"/>
                    <a:pt x="209472" y="3894"/>
                  </a:cubicBezTo>
                  <a:cubicBezTo>
                    <a:pt x="173687" y="866"/>
                    <a:pt x="137319" y="-2628"/>
                    <a:pt x="101650" y="2963"/>
                  </a:cubicBezTo>
                  <a:cubicBezTo>
                    <a:pt x="92325" y="-66"/>
                    <a:pt x="81368" y="1798"/>
                    <a:pt x="71693" y="3545"/>
                  </a:cubicBezTo>
                  <a:cubicBezTo>
                    <a:pt x="56540" y="6690"/>
                    <a:pt x="35558" y="8437"/>
                    <a:pt x="31012" y="26258"/>
                  </a:cubicBezTo>
                  <a:cubicBezTo>
                    <a:pt x="26932" y="28238"/>
                    <a:pt x="22036" y="30335"/>
                    <a:pt x="17607" y="32897"/>
                  </a:cubicBezTo>
                  <a:cubicBezTo>
                    <a:pt x="12012" y="24627"/>
                    <a:pt x="5601" y="19852"/>
                    <a:pt x="472" y="31150"/>
                  </a:cubicBezTo>
                  <a:cubicBezTo>
                    <a:pt x="-1743" y="48389"/>
                    <a:pt x="4319" y="65278"/>
                    <a:pt x="8632" y="81701"/>
                  </a:cubicBezTo>
                  <a:cubicBezTo>
                    <a:pt x="47914" y="213787"/>
                    <a:pt x="91509" y="345290"/>
                    <a:pt x="104914" y="483315"/>
                  </a:cubicBezTo>
                  <a:cubicBezTo>
                    <a:pt x="127994" y="665719"/>
                    <a:pt x="150374" y="847657"/>
                    <a:pt x="152822" y="1031574"/>
                  </a:cubicBezTo>
                  <a:cubicBezTo>
                    <a:pt x="157251" y="1217938"/>
                    <a:pt x="155969" y="1404302"/>
                    <a:pt x="160049" y="1590666"/>
                  </a:cubicBezTo>
                  <a:cubicBezTo>
                    <a:pt x="160282" y="1626075"/>
                    <a:pt x="160748" y="1661368"/>
                    <a:pt x="158650" y="1696660"/>
                  </a:cubicBezTo>
                  <a:cubicBezTo>
                    <a:pt x="160399" y="1721703"/>
                    <a:pt x="141632" y="1755132"/>
                    <a:pt x="163313" y="1774700"/>
                  </a:cubicBezTo>
                  <a:cubicBezTo>
                    <a:pt x="168675" y="1778660"/>
                    <a:pt x="173920" y="1780641"/>
                    <a:pt x="179049" y="1780291"/>
                  </a:cubicBezTo>
                  <a:cubicBezTo>
                    <a:pt x="262742" y="1780291"/>
                    <a:pt x="337693" y="1289688"/>
                    <a:pt x="349466" y="1227839"/>
                  </a:cubicBezTo>
                  <a:cubicBezTo>
                    <a:pt x="378724" y="1044503"/>
                    <a:pt x="390380" y="858489"/>
                    <a:pt x="395160" y="672824"/>
                  </a:cubicBezTo>
                  <a:close/>
                  <a:moveTo>
                    <a:pt x="30662" y="58406"/>
                  </a:moveTo>
                  <a:cubicBezTo>
                    <a:pt x="30662" y="58406"/>
                    <a:pt x="30662" y="58289"/>
                    <a:pt x="30662" y="58289"/>
                  </a:cubicBezTo>
                  <a:cubicBezTo>
                    <a:pt x="31362" y="58289"/>
                    <a:pt x="32061" y="58289"/>
                    <a:pt x="32644" y="58173"/>
                  </a:cubicBezTo>
                  <a:cubicBezTo>
                    <a:pt x="31945" y="58289"/>
                    <a:pt x="31245" y="58406"/>
                    <a:pt x="30662" y="58406"/>
                  </a:cubicBezTo>
                  <a:close/>
                  <a:moveTo>
                    <a:pt x="53159" y="58289"/>
                  </a:moveTo>
                  <a:cubicBezTo>
                    <a:pt x="53392" y="58289"/>
                    <a:pt x="53509" y="58406"/>
                    <a:pt x="53742" y="58406"/>
                  </a:cubicBezTo>
                  <a:cubicBezTo>
                    <a:pt x="53975" y="58522"/>
                    <a:pt x="54208" y="58755"/>
                    <a:pt x="54558" y="58872"/>
                  </a:cubicBezTo>
                  <a:cubicBezTo>
                    <a:pt x="54092" y="58639"/>
                    <a:pt x="53626" y="58522"/>
                    <a:pt x="53159" y="582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12"/>
            <p:cNvSpPr/>
            <p:nvPr/>
          </p:nvSpPr>
          <p:spPr>
            <a:xfrm>
              <a:off x="-1548682" y="328829"/>
              <a:ext cx="1631903" cy="396023"/>
            </a:xfrm>
            <a:custGeom>
              <a:rect b="b" l="l" r="r" t="t"/>
              <a:pathLst>
                <a:path extrusionOk="0" h="396023" w="1631903">
                  <a:moveTo>
                    <a:pt x="545014" y="58095"/>
                  </a:moveTo>
                  <a:cubicBezTo>
                    <a:pt x="734315" y="65200"/>
                    <a:pt x="920702" y="97697"/>
                    <a:pt x="1102892" y="148365"/>
                  </a:cubicBezTo>
                  <a:cubicBezTo>
                    <a:pt x="1200923" y="169447"/>
                    <a:pt x="1291610" y="211845"/>
                    <a:pt x="1381365" y="255408"/>
                  </a:cubicBezTo>
                  <a:cubicBezTo>
                    <a:pt x="1468322" y="299669"/>
                    <a:pt x="1555745" y="344280"/>
                    <a:pt x="1637807" y="397161"/>
                  </a:cubicBezTo>
                  <a:cubicBezTo>
                    <a:pt x="1679886" y="384698"/>
                    <a:pt x="1436849" y="253311"/>
                    <a:pt x="1412487" y="240731"/>
                  </a:cubicBezTo>
                  <a:cubicBezTo>
                    <a:pt x="1349659" y="208118"/>
                    <a:pt x="1286365" y="175970"/>
                    <a:pt x="1220855" y="149064"/>
                  </a:cubicBezTo>
                  <a:cubicBezTo>
                    <a:pt x="1154180" y="123672"/>
                    <a:pt x="1084242" y="108413"/>
                    <a:pt x="1015585" y="89544"/>
                  </a:cubicBezTo>
                  <a:cubicBezTo>
                    <a:pt x="908812" y="60658"/>
                    <a:pt x="799475" y="38760"/>
                    <a:pt x="689205" y="27811"/>
                  </a:cubicBezTo>
                  <a:cubicBezTo>
                    <a:pt x="537088" y="18027"/>
                    <a:pt x="384388" y="-10161"/>
                    <a:pt x="231805" y="3817"/>
                  </a:cubicBezTo>
                  <a:cubicBezTo>
                    <a:pt x="162100" y="13135"/>
                    <a:pt x="92627" y="25248"/>
                    <a:pt x="23155" y="36314"/>
                  </a:cubicBezTo>
                  <a:cubicBezTo>
                    <a:pt x="7885" y="37944"/>
                    <a:pt x="-3072" y="53436"/>
                    <a:pt x="774" y="68345"/>
                  </a:cubicBezTo>
                  <a:cubicBezTo>
                    <a:pt x="13480" y="105501"/>
                    <a:pt x="58357" y="78013"/>
                    <a:pt x="85983" y="77081"/>
                  </a:cubicBezTo>
                  <a:cubicBezTo>
                    <a:pt x="135640" y="68694"/>
                    <a:pt x="180284" y="59609"/>
                    <a:pt x="231222" y="52155"/>
                  </a:cubicBezTo>
                  <a:cubicBezTo>
                    <a:pt x="335081" y="37245"/>
                    <a:pt x="440806" y="51572"/>
                    <a:pt x="545014" y="580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12"/>
            <p:cNvSpPr/>
            <p:nvPr/>
          </p:nvSpPr>
          <p:spPr>
            <a:xfrm>
              <a:off x="1413489" y="-754306"/>
              <a:ext cx="1247240" cy="1875285"/>
            </a:xfrm>
            <a:custGeom>
              <a:rect b="b" l="l" r="r" t="t"/>
              <a:pathLst>
                <a:path extrusionOk="0" h="1875285" w="1247240">
                  <a:moveTo>
                    <a:pt x="484134" y="890571"/>
                  </a:moveTo>
                  <a:cubicBezTo>
                    <a:pt x="654785" y="645852"/>
                    <a:pt x="847117" y="415343"/>
                    <a:pt x="1062994" y="209062"/>
                  </a:cubicBezTo>
                  <a:cubicBezTo>
                    <a:pt x="1107522" y="168295"/>
                    <a:pt x="1151000" y="126596"/>
                    <a:pt x="1195644" y="85945"/>
                  </a:cubicBezTo>
                  <a:cubicBezTo>
                    <a:pt x="1214295" y="64164"/>
                    <a:pt x="1269080" y="40869"/>
                    <a:pt x="1242037" y="7323"/>
                  </a:cubicBezTo>
                  <a:cubicBezTo>
                    <a:pt x="1212546" y="-17137"/>
                    <a:pt x="1187834" y="26193"/>
                    <a:pt x="1165571" y="42150"/>
                  </a:cubicBezTo>
                  <a:cubicBezTo>
                    <a:pt x="1127687" y="76394"/>
                    <a:pt x="1091086" y="112036"/>
                    <a:pt x="1053552" y="146747"/>
                  </a:cubicBezTo>
                  <a:cubicBezTo>
                    <a:pt x="823687" y="361880"/>
                    <a:pt x="621214" y="605900"/>
                    <a:pt x="442871" y="864946"/>
                  </a:cubicBezTo>
                  <a:cubicBezTo>
                    <a:pt x="361858" y="993654"/>
                    <a:pt x="294834" y="1130515"/>
                    <a:pt x="222564" y="1264231"/>
                  </a:cubicBezTo>
                  <a:cubicBezTo>
                    <a:pt x="159152" y="1383154"/>
                    <a:pt x="125815" y="1511978"/>
                    <a:pt x="78373" y="1637890"/>
                  </a:cubicBezTo>
                  <a:cubicBezTo>
                    <a:pt x="57975" y="1692751"/>
                    <a:pt x="35245" y="1746913"/>
                    <a:pt x="16011" y="1802356"/>
                  </a:cubicBezTo>
                  <a:cubicBezTo>
                    <a:pt x="9600" y="1824254"/>
                    <a:pt x="-2639" y="1846501"/>
                    <a:pt x="508" y="1869913"/>
                  </a:cubicBezTo>
                  <a:cubicBezTo>
                    <a:pt x="1324" y="1874689"/>
                    <a:pt x="5288" y="1878416"/>
                    <a:pt x="10300" y="1878532"/>
                  </a:cubicBezTo>
                  <a:cubicBezTo>
                    <a:pt x="10416" y="1878532"/>
                    <a:pt x="10533" y="1878532"/>
                    <a:pt x="10649" y="1878532"/>
                  </a:cubicBezTo>
                  <a:cubicBezTo>
                    <a:pt x="13564" y="1878416"/>
                    <a:pt x="16361" y="1877018"/>
                    <a:pt x="18226" y="1874689"/>
                  </a:cubicBezTo>
                  <a:cubicBezTo>
                    <a:pt x="26502" y="1861061"/>
                    <a:pt x="32331" y="1846035"/>
                    <a:pt x="38741" y="1831359"/>
                  </a:cubicBezTo>
                  <a:cubicBezTo>
                    <a:pt x="68815" y="1759260"/>
                    <a:pt x="100521" y="1687742"/>
                    <a:pt x="129429" y="1615294"/>
                  </a:cubicBezTo>
                  <a:cubicBezTo>
                    <a:pt x="178852" y="1476802"/>
                    <a:pt x="227110" y="1339009"/>
                    <a:pt x="302643" y="1210768"/>
                  </a:cubicBezTo>
                  <a:cubicBezTo>
                    <a:pt x="363490" y="1104191"/>
                    <a:pt x="416760" y="993304"/>
                    <a:pt x="484134" y="8905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12"/>
            <p:cNvSpPr/>
            <p:nvPr/>
          </p:nvSpPr>
          <p:spPr>
            <a:xfrm>
              <a:off x="1561945" y="2037060"/>
              <a:ext cx="384662" cy="1875285"/>
            </a:xfrm>
            <a:custGeom>
              <a:rect b="b" l="l" r="r" t="t"/>
              <a:pathLst>
                <a:path extrusionOk="0" h="1875285" w="384662">
                  <a:moveTo>
                    <a:pt x="371231" y="1499530"/>
                  </a:moveTo>
                  <a:cubicBezTo>
                    <a:pt x="374378" y="1205308"/>
                    <a:pt x="322740" y="914930"/>
                    <a:pt x="258046" y="628978"/>
                  </a:cubicBezTo>
                  <a:cubicBezTo>
                    <a:pt x="228323" y="487109"/>
                    <a:pt x="177734" y="346753"/>
                    <a:pt x="121200" y="213037"/>
                  </a:cubicBezTo>
                  <a:cubicBezTo>
                    <a:pt x="97770" y="155963"/>
                    <a:pt x="73408" y="99122"/>
                    <a:pt x="41703" y="46125"/>
                  </a:cubicBezTo>
                  <a:cubicBezTo>
                    <a:pt x="30396" y="31099"/>
                    <a:pt x="22586" y="8736"/>
                    <a:pt x="5568" y="0"/>
                  </a:cubicBezTo>
                  <a:lnTo>
                    <a:pt x="5568" y="117"/>
                  </a:lnTo>
                  <a:cubicBezTo>
                    <a:pt x="-3058" y="699"/>
                    <a:pt x="322" y="11182"/>
                    <a:pt x="2654" y="17006"/>
                  </a:cubicBezTo>
                  <a:cubicBezTo>
                    <a:pt x="16175" y="48804"/>
                    <a:pt x="31329" y="79787"/>
                    <a:pt x="44617" y="111585"/>
                  </a:cubicBezTo>
                  <a:cubicBezTo>
                    <a:pt x="92059" y="229810"/>
                    <a:pt x="137169" y="349549"/>
                    <a:pt x="174120" y="471617"/>
                  </a:cubicBezTo>
                  <a:cubicBezTo>
                    <a:pt x="229372" y="674521"/>
                    <a:pt x="264691" y="882433"/>
                    <a:pt x="296047" y="1090112"/>
                  </a:cubicBezTo>
                  <a:cubicBezTo>
                    <a:pt x="327053" y="1301635"/>
                    <a:pt x="316445" y="1515953"/>
                    <a:pt x="327752" y="1728874"/>
                  </a:cubicBezTo>
                  <a:cubicBezTo>
                    <a:pt x="329850" y="1771038"/>
                    <a:pt x="331482" y="1813320"/>
                    <a:pt x="334629" y="1855485"/>
                  </a:cubicBezTo>
                  <a:cubicBezTo>
                    <a:pt x="335212" y="1862590"/>
                    <a:pt x="337544" y="1868996"/>
                    <a:pt x="342905" y="1874004"/>
                  </a:cubicBezTo>
                  <a:cubicBezTo>
                    <a:pt x="358525" y="1889962"/>
                    <a:pt x="388133" y="1876567"/>
                    <a:pt x="386617" y="1854786"/>
                  </a:cubicBezTo>
                  <a:cubicBezTo>
                    <a:pt x="385568" y="1835334"/>
                    <a:pt x="384053" y="1815882"/>
                    <a:pt x="382887" y="1796431"/>
                  </a:cubicBezTo>
                  <a:cubicBezTo>
                    <a:pt x="377175" y="1697541"/>
                    <a:pt x="373212" y="1598536"/>
                    <a:pt x="371231" y="14995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12"/>
            <p:cNvSpPr/>
            <p:nvPr/>
          </p:nvSpPr>
          <p:spPr>
            <a:xfrm>
              <a:off x="462624" y="2057326"/>
              <a:ext cx="617791" cy="2259661"/>
            </a:xfrm>
            <a:custGeom>
              <a:rect b="b" l="l" r="r" t="t"/>
              <a:pathLst>
                <a:path extrusionOk="0" h="2259661" w="617791">
                  <a:moveTo>
                    <a:pt x="606809" y="0"/>
                  </a:moveTo>
                  <a:cubicBezTo>
                    <a:pt x="599698" y="0"/>
                    <a:pt x="593870" y="5474"/>
                    <a:pt x="592938" y="12463"/>
                  </a:cubicBezTo>
                  <a:cubicBezTo>
                    <a:pt x="580115" y="27372"/>
                    <a:pt x="574054" y="47872"/>
                    <a:pt x="564729" y="65111"/>
                  </a:cubicBezTo>
                  <a:cubicBezTo>
                    <a:pt x="540833" y="116711"/>
                    <a:pt x="518453" y="169009"/>
                    <a:pt x="493858" y="220142"/>
                  </a:cubicBezTo>
                  <a:cubicBezTo>
                    <a:pt x="339410" y="529506"/>
                    <a:pt x="219814" y="856225"/>
                    <a:pt x="133440" y="1190865"/>
                  </a:cubicBezTo>
                  <a:cubicBezTo>
                    <a:pt x="76906" y="1425683"/>
                    <a:pt x="51262" y="1666209"/>
                    <a:pt x="25851" y="1906036"/>
                  </a:cubicBezTo>
                  <a:cubicBezTo>
                    <a:pt x="15244" y="2005275"/>
                    <a:pt x="6968" y="2104513"/>
                    <a:pt x="207" y="2203985"/>
                  </a:cubicBezTo>
                  <a:cubicBezTo>
                    <a:pt x="-959" y="2212954"/>
                    <a:pt x="2888" y="2221690"/>
                    <a:pt x="9532" y="2227048"/>
                  </a:cubicBezTo>
                  <a:cubicBezTo>
                    <a:pt x="12213" y="2244170"/>
                    <a:pt x="27716" y="2259778"/>
                    <a:pt x="45667" y="2262690"/>
                  </a:cubicBezTo>
                  <a:cubicBezTo>
                    <a:pt x="47416" y="2263156"/>
                    <a:pt x="49164" y="2263389"/>
                    <a:pt x="50913" y="2263505"/>
                  </a:cubicBezTo>
                  <a:cubicBezTo>
                    <a:pt x="57906" y="2263505"/>
                    <a:pt x="63268" y="2259428"/>
                    <a:pt x="65949" y="2253954"/>
                  </a:cubicBezTo>
                  <a:cubicBezTo>
                    <a:pt x="69330" y="2255585"/>
                    <a:pt x="73176" y="2256517"/>
                    <a:pt x="77023" y="2256517"/>
                  </a:cubicBezTo>
                  <a:cubicBezTo>
                    <a:pt x="127729" y="2251275"/>
                    <a:pt x="242428" y="2256051"/>
                    <a:pt x="246508" y="2186863"/>
                  </a:cubicBezTo>
                  <a:cubicBezTo>
                    <a:pt x="243477" y="2063164"/>
                    <a:pt x="240563" y="1938417"/>
                    <a:pt x="255716" y="1815300"/>
                  </a:cubicBezTo>
                  <a:cubicBezTo>
                    <a:pt x="278330" y="1624510"/>
                    <a:pt x="293483" y="1432672"/>
                    <a:pt x="335563" y="1244678"/>
                  </a:cubicBezTo>
                  <a:cubicBezTo>
                    <a:pt x="371931" y="1078115"/>
                    <a:pt x="404336" y="902816"/>
                    <a:pt x="445717" y="735904"/>
                  </a:cubicBezTo>
                  <a:cubicBezTo>
                    <a:pt x="503299" y="551171"/>
                    <a:pt x="553888" y="364574"/>
                    <a:pt x="590839" y="174483"/>
                  </a:cubicBezTo>
                  <a:cubicBezTo>
                    <a:pt x="598766" y="135230"/>
                    <a:pt x="608907" y="90619"/>
                    <a:pt x="616833" y="49736"/>
                  </a:cubicBezTo>
                  <a:cubicBezTo>
                    <a:pt x="617999" y="34128"/>
                    <a:pt x="630588" y="2912"/>
                    <a:pt x="606809" y="0"/>
                  </a:cubicBezTo>
                  <a:close/>
                  <a:moveTo>
                    <a:pt x="64784" y="2207014"/>
                  </a:moveTo>
                  <a:cubicBezTo>
                    <a:pt x="63385" y="2206082"/>
                    <a:pt x="61986" y="2205267"/>
                    <a:pt x="60005" y="2204684"/>
                  </a:cubicBezTo>
                  <a:cubicBezTo>
                    <a:pt x="58023" y="2203869"/>
                    <a:pt x="56274" y="2203286"/>
                    <a:pt x="54526" y="2202820"/>
                  </a:cubicBezTo>
                  <a:cubicBezTo>
                    <a:pt x="56274" y="2203286"/>
                    <a:pt x="58139" y="2203869"/>
                    <a:pt x="60121" y="2204684"/>
                  </a:cubicBezTo>
                  <a:cubicBezTo>
                    <a:pt x="61870" y="2205267"/>
                    <a:pt x="63502" y="2205965"/>
                    <a:pt x="64900" y="2206897"/>
                  </a:cubicBezTo>
                  <a:cubicBezTo>
                    <a:pt x="65017" y="2206897"/>
                    <a:pt x="65017" y="2206781"/>
                    <a:pt x="65133" y="2206781"/>
                  </a:cubicBezTo>
                  <a:cubicBezTo>
                    <a:pt x="65017" y="2206897"/>
                    <a:pt x="64900" y="2207014"/>
                    <a:pt x="64784" y="2207014"/>
                  </a:cubicBezTo>
                  <a:close/>
                  <a:moveTo>
                    <a:pt x="86814" y="2202704"/>
                  </a:moveTo>
                  <a:cubicBezTo>
                    <a:pt x="84833" y="2202471"/>
                    <a:pt x="82735" y="2202587"/>
                    <a:pt x="80753" y="2202587"/>
                  </a:cubicBezTo>
                  <a:cubicBezTo>
                    <a:pt x="82735" y="2202471"/>
                    <a:pt x="84833" y="2202471"/>
                    <a:pt x="86814" y="2202704"/>
                  </a:cubicBezTo>
                  <a:cubicBezTo>
                    <a:pt x="86814" y="2202704"/>
                    <a:pt x="86814" y="2202704"/>
                    <a:pt x="86814" y="2202704"/>
                  </a:cubicBezTo>
                  <a:close/>
                  <a:moveTo>
                    <a:pt x="557852" y="153634"/>
                  </a:moveTo>
                  <a:cubicBezTo>
                    <a:pt x="555054" y="160739"/>
                    <a:pt x="552140" y="167844"/>
                    <a:pt x="549226" y="174833"/>
                  </a:cubicBezTo>
                  <a:cubicBezTo>
                    <a:pt x="552257" y="167495"/>
                    <a:pt x="555054" y="160156"/>
                    <a:pt x="558085" y="152935"/>
                  </a:cubicBezTo>
                  <a:cubicBezTo>
                    <a:pt x="557968" y="153168"/>
                    <a:pt x="557852" y="153401"/>
                    <a:pt x="557852" y="1536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12"/>
            <p:cNvSpPr/>
            <p:nvPr/>
          </p:nvSpPr>
          <p:spPr>
            <a:xfrm>
              <a:off x="-1461657" y="1724384"/>
              <a:ext cx="1690185" cy="1176421"/>
            </a:xfrm>
            <a:custGeom>
              <a:rect b="b" l="l" r="r" t="t"/>
              <a:pathLst>
                <a:path extrusionOk="0" h="1176421" w="1690185">
                  <a:moveTo>
                    <a:pt x="977633" y="534216"/>
                  </a:moveTo>
                  <a:cubicBezTo>
                    <a:pt x="1032069" y="494380"/>
                    <a:pt x="1076713" y="450468"/>
                    <a:pt x="1133480" y="411215"/>
                  </a:cubicBezTo>
                  <a:cubicBezTo>
                    <a:pt x="1188266" y="370914"/>
                    <a:pt x="1246431" y="335389"/>
                    <a:pt x="1300284" y="293690"/>
                  </a:cubicBezTo>
                  <a:cubicBezTo>
                    <a:pt x="1377800" y="233355"/>
                    <a:pt x="1452401" y="168709"/>
                    <a:pt x="1534579" y="114315"/>
                  </a:cubicBezTo>
                  <a:cubicBezTo>
                    <a:pt x="1562438" y="96144"/>
                    <a:pt x="1585984" y="80303"/>
                    <a:pt x="1616873" y="64462"/>
                  </a:cubicBezTo>
                  <a:cubicBezTo>
                    <a:pt x="1632493" y="54795"/>
                    <a:pt x="1655922" y="50951"/>
                    <a:pt x="1663849" y="32897"/>
                  </a:cubicBezTo>
                  <a:cubicBezTo>
                    <a:pt x="1675855" y="28122"/>
                    <a:pt x="1692057" y="28704"/>
                    <a:pt x="1700800" y="18570"/>
                  </a:cubicBezTo>
                  <a:cubicBezTo>
                    <a:pt x="1704996" y="-765"/>
                    <a:pt x="1670726" y="8437"/>
                    <a:pt x="1660119" y="9252"/>
                  </a:cubicBezTo>
                  <a:cubicBezTo>
                    <a:pt x="1634358" y="-15558"/>
                    <a:pt x="1598106" y="16124"/>
                    <a:pt x="1572229" y="27539"/>
                  </a:cubicBezTo>
                  <a:cubicBezTo>
                    <a:pt x="1510100" y="41516"/>
                    <a:pt x="1449370" y="61084"/>
                    <a:pt x="1389456" y="82633"/>
                  </a:cubicBezTo>
                  <a:cubicBezTo>
                    <a:pt x="1066456" y="190840"/>
                    <a:pt x="756277" y="346920"/>
                    <a:pt x="496688" y="569974"/>
                  </a:cubicBezTo>
                  <a:cubicBezTo>
                    <a:pt x="335013" y="692275"/>
                    <a:pt x="186160" y="829835"/>
                    <a:pt x="45700" y="975781"/>
                  </a:cubicBezTo>
                  <a:cubicBezTo>
                    <a:pt x="26700" y="998960"/>
                    <a:pt x="-4190" y="1023654"/>
                    <a:pt x="473" y="1056500"/>
                  </a:cubicBezTo>
                  <a:cubicBezTo>
                    <a:pt x="4320" y="1077816"/>
                    <a:pt x="21338" y="1093074"/>
                    <a:pt x="36725" y="1106818"/>
                  </a:cubicBezTo>
                  <a:cubicBezTo>
                    <a:pt x="68896" y="1133608"/>
                    <a:pt x="105264" y="1155390"/>
                    <a:pt x="140234" y="1178103"/>
                  </a:cubicBezTo>
                  <a:cubicBezTo>
                    <a:pt x="203412" y="1197671"/>
                    <a:pt x="291884" y="1094821"/>
                    <a:pt x="342007" y="1059296"/>
                  </a:cubicBezTo>
                  <a:cubicBezTo>
                    <a:pt x="440038" y="982887"/>
                    <a:pt x="519185" y="882599"/>
                    <a:pt x="620946" y="808171"/>
                  </a:cubicBezTo>
                  <a:cubicBezTo>
                    <a:pt x="738909" y="717784"/>
                    <a:pt x="854075" y="617847"/>
                    <a:pt x="977633" y="534216"/>
                  </a:cubicBezTo>
                  <a:close/>
                  <a:moveTo>
                    <a:pt x="495989" y="570556"/>
                  </a:moveTo>
                  <a:cubicBezTo>
                    <a:pt x="496105" y="570440"/>
                    <a:pt x="496338" y="570324"/>
                    <a:pt x="496455" y="570207"/>
                  </a:cubicBezTo>
                  <a:cubicBezTo>
                    <a:pt x="495989" y="570556"/>
                    <a:pt x="495639" y="570906"/>
                    <a:pt x="495173" y="571256"/>
                  </a:cubicBezTo>
                  <a:cubicBezTo>
                    <a:pt x="495406" y="571022"/>
                    <a:pt x="495756" y="570790"/>
                    <a:pt x="495989" y="5705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12"/>
            <p:cNvSpPr/>
            <p:nvPr/>
          </p:nvSpPr>
          <p:spPr>
            <a:xfrm>
              <a:off x="1291954" y="1867002"/>
              <a:ext cx="11700" cy="11700"/>
            </a:xfrm>
            <a:custGeom>
              <a:rect b="b" l="l" r="r" t="t"/>
              <a:pathLst>
                <a:path extrusionOk="0" h="120000" w="120000">
                  <a:moveTo>
                    <a:pt x="2399" y="1205"/>
                  </a:moveTo>
                  <a:cubicBezTo>
                    <a:pt x="1205" y="1205"/>
                    <a:pt x="1205" y="1205"/>
                    <a:pt x="0" y="0"/>
                  </a:cubicBezTo>
                  <a:cubicBezTo>
                    <a:pt x="0" y="2400"/>
                    <a:pt x="1205" y="3595"/>
                    <a:pt x="1205" y="6006"/>
                  </a:cubicBezTo>
                  <a:cubicBezTo>
                    <a:pt x="4798" y="8396"/>
                    <a:pt x="7196" y="8396"/>
                    <a:pt x="10800" y="12002"/>
                  </a:cubicBezTo>
                  <a:cubicBezTo>
                    <a:pt x="8401" y="8396"/>
                    <a:pt x="4798" y="4801"/>
                    <a:pt x="2399" y="12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12"/>
            <p:cNvSpPr/>
            <p:nvPr/>
          </p:nvSpPr>
          <p:spPr>
            <a:xfrm>
              <a:off x="1072107" y="1866719"/>
              <a:ext cx="291411" cy="2224717"/>
            </a:xfrm>
            <a:custGeom>
              <a:rect b="b" l="l" r="r" t="t"/>
              <a:pathLst>
                <a:path extrusionOk="0" h="2224717" w="291411">
                  <a:moveTo>
                    <a:pt x="259246" y="279363"/>
                  </a:moveTo>
                  <a:cubicBezTo>
                    <a:pt x="247473" y="186647"/>
                    <a:pt x="237915" y="92184"/>
                    <a:pt x="219964" y="866"/>
                  </a:cubicBezTo>
                  <a:cubicBezTo>
                    <a:pt x="216234" y="-1580"/>
                    <a:pt x="213786" y="1332"/>
                    <a:pt x="212270" y="7389"/>
                  </a:cubicBezTo>
                  <a:cubicBezTo>
                    <a:pt x="204810" y="-998"/>
                    <a:pt x="188491" y="516"/>
                    <a:pt x="184411" y="11931"/>
                  </a:cubicBezTo>
                  <a:cubicBezTo>
                    <a:pt x="175203" y="126778"/>
                    <a:pt x="149908" y="240227"/>
                    <a:pt x="140816" y="355307"/>
                  </a:cubicBezTo>
                  <a:cubicBezTo>
                    <a:pt x="131141" y="609111"/>
                    <a:pt x="95473" y="860352"/>
                    <a:pt x="63184" y="1111944"/>
                  </a:cubicBezTo>
                  <a:cubicBezTo>
                    <a:pt x="37074" y="1346995"/>
                    <a:pt x="22736" y="1583328"/>
                    <a:pt x="11313" y="1819427"/>
                  </a:cubicBezTo>
                  <a:cubicBezTo>
                    <a:pt x="6417" y="1922393"/>
                    <a:pt x="472" y="2025010"/>
                    <a:pt x="1289" y="2128092"/>
                  </a:cubicBezTo>
                  <a:cubicBezTo>
                    <a:pt x="-11417" y="2217431"/>
                    <a:pt x="72393" y="2226632"/>
                    <a:pt x="140233" y="2232456"/>
                  </a:cubicBezTo>
                  <a:cubicBezTo>
                    <a:pt x="162381" y="2234436"/>
                    <a:pt x="185227" y="2235834"/>
                    <a:pt x="207491" y="2233155"/>
                  </a:cubicBezTo>
                  <a:cubicBezTo>
                    <a:pt x="225209" y="2231524"/>
                    <a:pt x="234184" y="2211723"/>
                    <a:pt x="228706" y="2196698"/>
                  </a:cubicBezTo>
                  <a:cubicBezTo>
                    <a:pt x="254583" y="2195416"/>
                    <a:pt x="255865" y="2166181"/>
                    <a:pt x="254933" y="2145913"/>
                  </a:cubicBezTo>
                  <a:cubicBezTo>
                    <a:pt x="255166" y="2103050"/>
                    <a:pt x="254933" y="2060069"/>
                    <a:pt x="254933" y="2017089"/>
                  </a:cubicBezTo>
                  <a:cubicBezTo>
                    <a:pt x="255283" y="1876268"/>
                    <a:pt x="266939" y="1739640"/>
                    <a:pt x="277663" y="1597654"/>
                  </a:cubicBezTo>
                  <a:cubicBezTo>
                    <a:pt x="294915" y="1268256"/>
                    <a:pt x="292467" y="938043"/>
                    <a:pt x="288737" y="608296"/>
                  </a:cubicBezTo>
                  <a:cubicBezTo>
                    <a:pt x="285939" y="498108"/>
                    <a:pt x="276731" y="388386"/>
                    <a:pt x="259246" y="279363"/>
                  </a:cubicBezTo>
                  <a:close/>
                  <a:moveTo>
                    <a:pt x="197000" y="2180391"/>
                  </a:moveTo>
                  <a:cubicBezTo>
                    <a:pt x="190473" y="2180740"/>
                    <a:pt x="183829" y="2180856"/>
                    <a:pt x="177301" y="2180740"/>
                  </a:cubicBezTo>
                  <a:cubicBezTo>
                    <a:pt x="183829" y="2180856"/>
                    <a:pt x="190356" y="2180740"/>
                    <a:pt x="196884" y="2180391"/>
                  </a:cubicBezTo>
                  <a:cubicBezTo>
                    <a:pt x="198865" y="2180158"/>
                    <a:pt x="200847" y="2180041"/>
                    <a:pt x="202829" y="2180041"/>
                  </a:cubicBezTo>
                  <a:cubicBezTo>
                    <a:pt x="202712" y="2179808"/>
                    <a:pt x="202712" y="2179459"/>
                    <a:pt x="202596" y="2179226"/>
                  </a:cubicBezTo>
                  <a:cubicBezTo>
                    <a:pt x="202712" y="2179459"/>
                    <a:pt x="202829" y="2179808"/>
                    <a:pt x="202945" y="2180041"/>
                  </a:cubicBezTo>
                  <a:cubicBezTo>
                    <a:pt x="200964" y="2180041"/>
                    <a:pt x="198982" y="2180158"/>
                    <a:pt x="197000" y="21803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12"/>
            <p:cNvSpPr/>
            <p:nvPr/>
          </p:nvSpPr>
          <p:spPr>
            <a:xfrm>
              <a:off x="221013" y="1697208"/>
              <a:ext cx="722700" cy="2282956"/>
            </a:xfrm>
            <a:custGeom>
              <a:rect b="b" l="l" r="r" t="t"/>
              <a:pathLst>
                <a:path extrusionOk="0" h="2282956" w="722700">
                  <a:moveTo>
                    <a:pt x="592793" y="192391"/>
                  </a:moveTo>
                  <a:cubicBezTo>
                    <a:pt x="626713" y="143587"/>
                    <a:pt x="663315" y="96530"/>
                    <a:pt x="702713" y="51919"/>
                  </a:cubicBezTo>
                  <a:cubicBezTo>
                    <a:pt x="712971" y="37942"/>
                    <a:pt x="741762" y="23965"/>
                    <a:pt x="725094" y="4629"/>
                  </a:cubicBezTo>
                  <a:cubicBezTo>
                    <a:pt x="703180" y="-12260"/>
                    <a:pt x="685811" y="21518"/>
                    <a:pt x="670891" y="34680"/>
                  </a:cubicBezTo>
                  <a:cubicBezTo>
                    <a:pt x="636039" y="73584"/>
                    <a:pt x="602818" y="114235"/>
                    <a:pt x="572161" y="156516"/>
                  </a:cubicBezTo>
                  <a:cubicBezTo>
                    <a:pt x="455130" y="315508"/>
                    <a:pt x="373768" y="496630"/>
                    <a:pt x="300099" y="678684"/>
                  </a:cubicBezTo>
                  <a:cubicBezTo>
                    <a:pt x="169897" y="988397"/>
                    <a:pt x="97743" y="1317563"/>
                    <a:pt x="49136" y="1649406"/>
                  </a:cubicBezTo>
                  <a:cubicBezTo>
                    <a:pt x="27222" y="1799080"/>
                    <a:pt x="12069" y="1949685"/>
                    <a:pt x="5424" y="2100756"/>
                  </a:cubicBezTo>
                  <a:cubicBezTo>
                    <a:pt x="2627" y="2150958"/>
                    <a:pt x="3559" y="2201509"/>
                    <a:pt x="762" y="2251595"/>
                  </a:cubicBezTo>
                  <a:cubicBezTo>
                    <a:pt x="-2502" y="2265106"/>
                    <a:pt x="4958" y="2279200"/>
                    <a:pt x="18596" y="2282927"/>
                  </a:cubicBezTo>
                  <a:cubicBezTo>
                    <a:pt x="21161" y="2283393"/>
                    <a:pt x="23492" y="2283626"/>
                    <a:pt x="25823" y="2283509"/>
                  </a:cubicBezTo>
                  <a:cubicBezTo>
                    <a:pt x="56713" y="2283509"/>
                    <a:pt x="53566" y="2240063"/>
                    <a:pt x="53449" y="2216069"/>
                  </a:cubicBezTo>
                  <a:cubicBezTo>
                    <a:pt x="53799" y="2181126"/>
                    <a:pt x="54381" y="2146299"/>
                    <a:pt x="55664" y="2111356"/>
                  </a:cubicBezTo>
                  <a:cubicBezTo>
                    <a:pt x="62774" y="1923711"/>
                    <a:pt x="83406" y="1735483"/>
                    <a:pt x="113946" y="1549702"/>
                  </a:cubicBezTo>
                  <a:cubicBezTo>
                    <a:pt x="160455" y="1249540"/>
                    <a:pt x="232958" y="952755"/>
                    <a:pt x="350572" y="671928"/>
                  </a:cubicBezTo>
                  <a:cubicBezTo>
                    <a:pt x="417480" y="505599"/>
                    <a:pt x="490799" y="340550"/>
                    <a:pt x="592793" y="1923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12"/>
            <p:cNvSpPr/>
            <p:nvPr/>
          </p:nvSpPr>
          <p:spPr>
            <a:xfrm>
              <a:off x="-846177" y="1497703"/>
              <a:ext cx="1666872" cy="1968467"/>
            </a:xfrm>
            <a:custGeom>
              <a:rect b="b" l="l" r="r" t="t"/>
              <a:pathLst>
                <a:path extrusionOk="0" h="1968467" w="1666872">
                  <a:moveTo>
                    <a:pt x="1469634" y="157427"/>
                  </a:moveTo>
                  <a:cubicBezTo>
                    <a:pt x="1533861" y="110836"/>
                    <a:pt x="1594125" y="58655"/>
                    <a:pt x="1661382" y="16373"/>
                  </a:cubicBezTo>
                  <a:cubicBezTo>
                    <a:pt x="1666394" y="13345"/>
                    <a:pt x="1671174" y="9850"/>
                    <a:pt x="1675720" y="6240"/>
                  </a:cubicBezTo>
                  <a:cubicBezTo>
                    <a:pt x="1677235" y="4958"/>
                    <a:pt x="1677468" y="2279"/>
                    <a:pt x="1675720" y="1115"/>
                  </a:cubicBezTo>
                  <a:cubicBezTo>
                    <a:pt x="1666744" y="-2496"/>
                    <a:pt x="1657069" y="3561"/>
                    <a:pt x="1648443" y="6589"/>
                  </a:cubicBezTo>
                  <a:cubicBezTo>
                    <a:pt x="1568830" y="42115"/>
                    <a:pt x="1501805" y="99654"/>
                    <a:pt x="1429069" y="147061"/>
                  </a:cubicBezTo>
                  <a:cubicBezTo>
                    <a:pt x="1305744" y="226731"/>
                    <a:pt x="1197805" y="325970"/>
                    <a:pt x="1088817" y="423695"/>
                  </a:cubicBezTo>
                  <a:cubicBezTo>
                    <a:pt x="940314" y="553567"/>
                    <a:pt x="812093" y="704521"/>
                    <a:pt x="679676" y="850351"/>
                  </a:cubicBezTo>
                  <a:cubicBezTo>
                    <a:pt x="552271" y="998860"/>
                    <a:pt x="452491" y="1168102"/>
                    <a:pt x="338491" y="1326627"/>
                  </a:cubicBezTo>
                  <a:cubicBezTo>
                    <a:pt x="229503" y="1484687"/>
                    <a:pt x="135203" y="1651716"/>
                    <a:pt x="57105" y="1827130"/>
                  </a:cubicBezTo>
                  <a:cubicBezTo>
                    <a:pt x="38804" y="1865568"/>
                    <a:pt x="19454" y="1903772"/>
                    <a:pt x="2203" y="1942676"/>
                  </a:cubicBezTo>
                  <a:cubicBezTo>
                    <a:pt x="-3392" y="1955605"/>
                    <a:pt x="1970" y="1970864"/>
                    <a:pt x="14908" y="1976804"/>
                  </a:cubicBezTo>
                  <a:cubicBezTo>
                    <a:pt x="54307" y="1991247"/>
                    <a:pt x="61884" y="1926369"/>
                    <a:pt x="78786" y="1900977"/>
                  </a:cubicBezTo>
                  <a:cubicBezTo>
                    <a:pt x="106295" y="1843787"/>
                    <a:pt x="133221" y="1786363"/>
                    <a:pt x="159915" y="1728940"/>
                  </a:cubicBezTo>
                  <a:cubicBezTo>
                    <a:pt x="215399" y="1608037"/>
                    <a:pt x="286620" y="1495519"/>
                    <a:pt x="359007" y="1384284"/>
                  </a:cubicBezTo>
                  <a:cubicBezTo>
                    <a:pt x="472074" y="1222496"/>
                    <a:pt x="574884" y="1053255"/>
                    <a:pt x="698443" y="899155"/>
                  </a:cubicBezTo>
                  <a:cubicBezTo>
                    <a:pt x="835872" y="744357"/>
                    <a:pt x="969688" y="585016"/>
                    <a:pt x="1124136" y="446757"/>
                  </a:cubicBezTo>
                  <a:cubicBezTo>
                    <a:pt x="1234173" y="344140"/>
                    <a:pt x="1345259" y="242689"/>
                    <a:pt x="1469634" y="1574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12"/>
            <p:cNvSpPr/>
            <p:nvPr/>
          </p:nvSpPr>
          <p:spPr>
            <a:xfrm>
              <a:off x="213891" y="-1503280"/>
              <a:ext cx="279754" cy="349432"/>
            </a:xfrm>
            <a:custGeom>
              <a:rect b="b" l="l" r="r" t="t"/>
              <a:pathLst>
                <a:path extrusionOk="0" h="349432" w="279754">
                  <a:moveTo>
                    <a:pt x="10449" y="233663"/>
                  </a:moveTo>
                  <a:cubicBezTo>
                    <a:pt x="22688" y="242399"/>
                    <a:pt x="37492" y="237507"/>
                    <a:pt x="50780" y="234362"/>
                  </a:cubicBezTo>
                  <a:cubicBezTo>
                    <a:pt x="93210" y="225160"/>
                    <a:pt x="139253" y="236459"/>
                    <a:pt x="172940" y="263481"/>
                  </a:cubicBezTo>
                  <a:cubicBezTo>
                    <a:pt x="194388" y="282118"/>
                    <a:pt x="212222" y="304714"/>
                    <a:pt x="226560" y="329175"/>
                  </a:cubicBezTo>
                  <a:cubicBezTo>
                    <a:pt x="233087" y="340706"/>
                    <a:pt x="240081" y="354916"/>
                    <a:pt x="255118" y="355964"/>
                  </a:cubicBezTo>
                  <a:cubicBezTo>
                    <a:pt x="273185" y="358178"/>
                    <a:pt x="289504" y="339541"/>
                    <a:pt x="283560" y="321837"/>
                  </a:cubicBezTo>
                  <a:cubicBezTo>
                    <a:pt x="280179" y="311936"/>
                    <a:pt x="275284" y="302618"/>
                    <a:pt x="270971" y="293183"/>
                  </a:cubicBezTo>
                  <a:cubicBezTo>
                    <a:pt x="256866" y="263132"/>
                    <a:pt x="247658" y="230751"/>
                    <a:pt x="244627" y="197672"/>
                  </a:cubicBezTo>
                  <a:cubicBezTo>
                    <a:pt x="241363" y="163544"/>
                    <a:pt x="246958" y="129532"/>
                    <a:pt x="256750" y="96919"/>
                  </a:cubicBezTo>
                  <a:cubicBezTo>
                    <a:pt x="263044" y="81194"/>
                    <a:pt x="272253" y="58365"/>
                    <a:pt x="256400" y="44504"/>
                  </a:cubicBezTo>
                  <a:cubicBezTo>
                    <a:pt x="237866" y="27615"/>
                    <a:pt x="211756" y="40544"/>
                    <a:pt x="189725" y="40660"/>
                  </a:cubicBezTo>
                  <a:cubicBezTo>
                    <a:pt x="161400" y="42757"/>
                    <a:pt x="133658" y="31924"/>
                    <a:pt x="109179" y="18646"/>
                  </a:cubicBezTo>
                  <a:cubicBezTo>
                    <a:pt x="102535" y="13754"/>
                    <a:pt x="95191" y="8279"/>
                    <a:pt x="86682" y="8862"/>
                  </a:cubicBezTo>
                  <a:cubicBezTo>
                    <a:pt x="82602" y="-4184"/>
                    <a:pt x="63253" y="-2436"/>
                    <a:pt x="63253" y="11541"/>
                  </a:cubicBezTo>
                  <a:cubicBezTo>
                    <a:pt x="64885" y="28663"/>
                    <a:pt x="63719" y="46018"/>
                    <a:pt x="60572" y="63024"/>
                  </a:cubicBezTo>
                  <a:cubicBezTo>
                    <a:pt x="51480" y="101112"/>
                    <a:pt x="43204" y="139200"/>
                    <a:pt x="22572" y="173794"/>
                  </a:cubicBezTo>
                  <a:cubicBezTo>
                    <a:pt x="10332" y="191848"/>
                    <a:pt x="-13913" y="214095"/>
                    <a:pt x="10449" y="2336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12"/>
            <p:cNvSpPr/>
            <p:nvPr/>
          </p:nvSpPr>
          <p:spPr>
            <a:xfrm>
              <a:off x="-438452" y="3350762"/>
              <a:ext cx="268098" cy="407670"/>
            </a:xfrm>
            <a:custGeom>
              <a:rect b="b" l="l" r="r" t="t"/>
              <a:pathLst>
                <a:path extrusionOk="0" h="407670" w="268098">
                  <a:moveTo>
                    <a:pt x="197699" y="105225"/>
                  </a:moveTo>
                  <a:cubicBezTo>
                    <a:pt x="173920" y="92878"/>
                    <a:pt x="152355" y="74941"/>
                    <a:pt x="136153" y="53509"/>
                  </a:cubicBezTo>
                  <a:cubicBezTo>
                    <a:pt x="127876" y="42327"/>
                    <a:pt x="119833" y="26719"/>
                    <a:pt x="103981" y="26952"/>
                  </a:cubicBezTo>
                  <a:cubicBezTo>
                    <a:pt x="96987" y="-15562"/>
                    <a:pt x="73324" y="-3449"/>
                    <a:pt x="74723" y="33242"/>
                  </a:cubicBezTo>
                  <a:cubicBezTo>
                    <a:pt x="76705" y="106739"/>
                    <a:pt x="46981" y="172199"/>
                    <a:pt x="7582" y="233583"/>
                  </a:cubicBezTo>
                  <a:cubicBezTo>
                    <a:pt x="-9903" y="255015"/>
                    <a:pt x="4668" y="285648"/>
                    <a:pt x="32760" y="283319"/>
                  </a:cubicBezTo>
                  <a:cubicBezTo>
                    <a:pt x="56889" y="280873"/>
                    <a:pt x="80784" y="286929"/>
                    <a:pt x="101183" y="299975"/>
                  </a:cubicBezTo>
                  <a:cubicBezTo>
                    <a:pt x="129275" y="318378"/>
                    <a:pt x="151656" y="344353"/>
                    <a:pt x="171472" y="371259"/>
                  </a:cubicBezTo>
                  <a:cubicBezTo>
                    <a:pt x="181263" y="384421"/>
                    <a:pt x="187558" y="401427"/>
                    <a:pt x="202361" y="409813"/>
                  </a:cubicBezTo>
                  <a:cubicBezTo>
                    <a:pt x="217515" y="418432"/>
                    <a:pt x="239196" y="409347"/>
                    <a:pt x="242809" y="392109"/>
                  </a:cubicBezTo>
                  <a:cubicBezTo>
                    <a:pt x="245956" y="376966"/>
                    <a:pt x="241877" y="361591"/>
                    <a:pt x="240128" y="346449"/>
                  </a:cubicBezTo>
                  <a:cubicBezTo>
                    <a:pt x="235466" y="314185"/>
                    <a:pt x="234183" y="281339"/>
                    <a:pt x="239778" y="249191"/>
                  </a:cubicBezTo>
                  <a:cubicBezTo>
                    <a:pt x="244907" y="223799"/>
                    <a:pt x="251901" y="198407"/>
                    <a:pt x="265189" y="175926"/>
                  </a:cubicBezTo>
                  <a:cubicBezTo>
                    <a:pt x="273232" y="163347"/>
                    <a:pt x="283374" y="147972"/>
                    <a:pt x="276030" y="132830"/>
                  </a:cubicBezTo>
                  <a:cubicBezTo>
                    <a:pt x="261576" y="103477"/>
                    <a:pt x="222294" y="120833"/>
                    <a:pt x="197699" y="1052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12"/>
            <p:cNvSpPr/>
            <p:nvPr/>
          </p:nvSpPr>
          <p:spPr>
            <a:xfrm>
              <a:off x="-748992" y="-169236"/>
              <a:ext cx="1550308" cy="1362785"/>
            </a:xfrm>
            <a:custGeom>
              <a:rect b="b" l="l" r="r" t="t"/>
              <a:pathLst>
                <a:path extrusionOk="0" h="1362785" w="1550308">
                  <a:moveTo>
                    <a:pt x="66110" y="237828"/>
                  </a:moveTo>
                  <a:cubicBezTo>
                    <a:pt x="246669" y="248544"/>
                    <a:pt x="422564" y="298629"/>
                    <a:pt x="586920" y="373175"/>
                  </a:cubicBezTo>
                  <a:cubicBezTo>
                    <a:pt x="654062" y="409865"/>
                    <a:pt x="720387" y="448536"/>
                    <a:pt x="785313" y="488953"/>
                  </a:cubicBezTo>
                  <a:cubicBezTo>
                    <a:pt x="835669" y="522732"/>
                    <a:pt x="884859" y="565013"/>
                    <a:pt x="933583" y="602169"/>
                  </a:cubicBezTo>
                  <a:cubicBezTo>
                    <a:pt x="1016694" y="662272"/>
                    <a:pt x="1089314" y="733672"/>
                    <a:pt x="1155056" y="812178"/>
                  </a:cubicBezTo>
                  <a:cubicBezTo>
                    <a:pt x="1211240" y="873329"/>
                    <a:pt x="1268240" y="934829"/>
                    <a:pt x="1315565" y="1004715"/>
                  </a:cubicBezTo>
                  <a:cubicBezTo>
                    <a:pt x="1354848" y="1063070"/>
                    <a:pt x="1386320" y="1126085"/>
                    <a:pt x="1418725" y="1188400"/>
                  </a:cubicBezTo>
                  <a:cubicBezTo>
                    <a:pt x="1443786" y="1243843"/>
                    <a:pt x="1467216" y="1300102"/>
                    <a:pt x="1500670" y="1351235"/>
                  </a:cubicBezTo>
                  <a:cubicBezTo>
                    <a:pt x="1504633" y="1357642"/>
                    <a:pt x="1510111" y="1362999"/>
                    <a:pt x="1517572" y="1364980"/>
                  </a:cubicBezTo>
                  <a:cubicBezTo>
                    <a:pt x="1520020" y="1365795"/>
                    <a:pt x="1522351" y="1366144"/>
                    <a:pt x="1524799" y="1366261"/>
                  </a:cubicBezTo>
                  <a:cubicBezTo>
                    <a:pt x="1542400" y="1366261"/>
                    <a:pt x="1557320" y="1346227"/>
                    <a:pt x="1549161" y="1329221"/>
                  </a:cubicBezTo>
                  <a:cubicBezTo>
                    <a:pt x="1542983" y="1316409"/>
                    <a:pt x="1535173" y="1304295"/>
                    <a:pt x="1527946" y="1291948"/>
                  </a:cubicBezTo>
                  <a:cubicBezTo>
                    <a:pt x="1527480" y="1267255"/>
                    <a:pt x="1526081" y="1242329"/>
                    <a:pt x="1522001" y="1217985"/>
                  </a:cubicBezTo>
                  <a:cubicBezTo>
                    <a:pt x="1516289" y="1180829"/>
                    <a:pt x="1505565" y="1144837"/>
                    <a:pt x="1493326" y="1109428"/>
                  </a:cubicBezTo>
                  <a:cubicBezTo>
                    <a:pt x="1434578" y="950437"/>
                    <a:pt x="1335964" y="809848"/>
                    <a:pt x="1233154" y="676249"/>
                  </a:cubicBezTo>
                  <a:cubicBezTo>
                    <a:pt x="1156222" y="573865"/>
                    <a:pt x="1074393" y="474976"/>
                    <a:pt x="976712" y="391578"/>
                  </a:cubicBezTo>
                  <a:cubicBezTo>
                    <a:pt x="929737" y="349530"/>
                    <a:pt x="884743" y="304686"/>
                    <a:pt x="834037" y="266947"/>
                  </a:cubicBezTo>
                  <a:cubicBezTo>
                    <a:pt x="781000" y="228044"/>
                    <a:pt x="724117" y="195081"/>
                    <a:pt x="667583" y="161419"/>
                  </a:cubicBezTo>
                  <a:cubicBezTo>
                    <a:pt x="593914" y="117274"/>
                    <a:pt x="510687" y="93745"/>
                    <a:pt x="429092" y="68703"/>
                  </a:cubicBezTo>
                  <a:cubicBezTo>
                    <a:pt x="348779" y="41447"/>
                    <a:pt x="266951" y="18851"/>
                    <a:pt x="182442" y="9416"/>
                  </a:cubicBezTo>
                  <a:cubicBezTo>
                    <a:pt x="140129" y="4873"/>
                    <a:pt x="103877" y="-16326"/>
                    <a:pt x="72754" y="25373"/>
                  </a:cubicBezTo>
                  <a:cubicBezTo>
                    <a:pt x="37668" y="64044"/>
                    <a:pt x="17619" y="113896"/>
                    <a:pt x="3632" y="163632"/>
                  </a:cubicBezTo>
                  <a:cubicBezTo>
                    <a:pt x="-12454" y="204865"/>
                    <a:pt x="27877" y="236780"/>
                    <a:pt x="66110" y="2378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12"/>
            <p:cNvSpPr/>
            <p:nvPr/>
          </p:nvSpPr>
          <p:spPr>
            <a:xfrm>
              <a:off x="-1470059" y="-464827"/>
              <a:ext cx="326380" cy="267897"/>
            </a:xfrm>
            <a:custGeom>
              <a:rect b="b" l="l" r="r" t="t"/>
              <a:pathLst>
                <a:path extrusionOk="0" h="267897" w="326380">
                  <a:moveTo>
                    <a:pt x="32538" y="59123"/>
                  </a:moveTo>
                  <a:cubicBezTo>
                    <a:pt x="63544" y="110606"/>
                    <a:pt x="69838" y="171058"/>
                    <a:pt x="67391" y="229995"/>
                  </a:cubicBezTo>
                  <a:cubicBezTo>
                    <a:pt x="65992" y="241643"/>
                    <a:pt x="64943" y="254689"/>
                    <a:pt x="73102" y="264356"/>
                  </a:cubicBezTo>
                  <a:cubicBezTo>
                    <a:pt x="95133" y="288118"/>
                    <a:pt x="126955" y="264007"/>
                    <a:pt x="150734" y="255155"/>
                  </a:cubicBezTo>
                  <a:cubicBezTo>
                    <a:pt x="171133" y="247933"/>
                    <a:pt x="192581" y="243041"/>
                    <a:pt x="214378" y="244206"/>
                  </a:cubicBezTo>
                  <a:cubicBezTo>
                    <a:pt x="234194" y="245370"/>
                    <a:pt x="252728" y="252941"/>
                    <a:pt x="270679" y="260978"/>
                  </a:cubicBezTo>
                  <a:cubicBezTo>
                    <a:pt x="280004" y="265055"/>
                    <a:pt x="294342" y="274956"/>
                    <a:pt x="306115" y="272277"/>
                  </a:cubicBezTo>
                  <a:cubicBezTo>
                    <a:pt x="330010" y="268666"/>
                    <a:pt x="335256" y="239081"/>
                    <a:pt x="321618" y="222075"/>
                  </a:cubicBezTo>
                  <a:cubicBezTo>
                    <a:pt x="293642" y="177814"/>
                    <a:pt x="265783" y="132504"/>
                    <a:pt x="254010" y="79973"/>
                  </a:cubicBezTo>
                  <a:cubicBezTo>
                    <a:pt x="248882" y="62617"/>
                    <a:pt x="253661" y="41884"/>
                    <a:pt x="241538" y="27092"/>
                  </a:cubicBezTo>
                  <a:cubicBezTo>
                    <a:pt x="227084" y="9504"/>
                    <a:pt x="202605" y="14279"/>
                    <a:pt x="182789" y="17191"/>
                  </a:cubicBezTo>
                  <a:cubicBezTo>
                    <a:pt x="154581" y="20686"/>
                    <a:pt x="126023" y="28490"/>
                    <a:pt x="97581" y="22316"/>
                  </a:cubicBezTo>
                  <a:cubicBezTo>
                    <a:pt x="81728" y="19288"/>
                    <a:pt x="65759" y="15910"/>
                    <a:pt x="50955" y="9271"/>
                  </a:cubicBezTo>
                  <a:cubicBezTo>
                    <a:pt x="36851" y="-397"/>
                    <a:pt x="16802" y="-5988"/>
                    <a:pt x="5145" y="10436"/>
                  </a:cubicBezTo>
                  <a:cubicBezTo>
                    <a:pt x="-10475" y="32333"/>
                    <a:pt x="12605" y="52135"/>
                    <a:pt x="32538" y="591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12"/>
            <p:cNvSpPr/>
            <p:nvPr/>
          </p:nvSpPr>
          <p:spPr>
            <a:xfrm>
              <a:off x="3412330" y="3397981"/>
              <a:ext cx="431288" cy="570739"/>
            </a:xfrm>
            <a:custGeom>
              <a:rect b="b" l="l" r="r" t="t"/>
              <a:pathLst>
                <a:path extrusionOk="0" h="570739" w="431288">
                  <a:moveTo>
                    <a:pt x="399749" y="240526"/>
                  </a:moveTo>
                  <a:cubicBezTo>
                    <a:pt x="366411" y="219327"/>
                    <a:pt x="339135" y="188694"/>
                    <a:pt x="325031" y="151421"/>
                  </a:cubicBezTo>
                  <a:cubicBezTo>
                    <a:pt x="314424" y="117759"/>
                    <a:pt x="305448" y="83514"/>
                    <a:pt x="299503" y="48687"/>
                  </a:cubicBezTo>
                  <a:cubicBezTo>
                    <a:pt x="297755" y="37273"/>
                    <a:pt x="288663" y="28421"/>
                    <a:pt x="277706" y="26324"/>
                  </a:cubicBezTo>
                  <a:cubicBezTo>
                    <a:pt x="277240" y="22131"/>
                    <a:pt x="276890" y="18054"/>
                    <a:pt x="276540" y="13977"/>
                  </a:cubicBezTo>
                  <a:cubicBezTo>
                    <a:pt x="276424" y="12230"/>
                    <a:pt x="274442" y="10949"/>
                    <a:pt x="272693" y="11182"/>
                  </a:cubicBezTo>
                  <a:cubicBezTo>
                    <a:pt x="272344" y="11298"/>
                    <a:pt x="271994" y="11531"/>
                    <a:pt x="271644" y="11764"/>
                  </a:cubicBezTo>
                  <a:cubicBezTo>
                    <a:pt x="270129" y="6057"/>
                    <a:pt x="267448" y="1048"/>
                    <a:pt x="261387" y="0"/>
                  </a:cubicBezTo>
                  <a:cubicBezTo>
                    <a:pt x="254509" y="0"/>
                    <a:pt x="255092" y="8037"/>
                    <a:pt x="253693" y="12929"/>
                  </a:cubicBezTo>
                  <a:cubicBezTo>
                    <a:pt x="247049" y="60102"/>
                    <a:pt x="222338" y="100520"/>
                    <a:pt x="191565" y="135929"/>
                  </a:cubicBezTo>
                  <a:cubicBezTo>
                    <a:pt x="166853" y="164583"/>
                    <a:pt x="143074" y="194517"/>
                    <a:pt x="113233" y="218162"/>
                  </a:cubicBezTo>
                  <a:cubicBezTo>
                    <a:pt x="81877" y="242855"/>
                    <a:pt x="45859" y="260327"/>
                    <a:pt x="11123" y="279196"/>
                  </a:cubicBezTo>
                  <a:cubicBezTo>
                    <a:pt x="-5429" y="291077"/>
                    <a:pt x="-2982" y="317284"/>
                    <a:pt x="14969" y="326486"/>
                  </a:cubicBezTo>
                  <a:cubicBezTo>
                    <a:pt x="25343" y="332193"/>
                    <a:pt x="37350" y="333824"/>
                    <a:pt x="48540" y="337202"/>
                  </a:cubicBezTo>
                  <a:cubicBezTo>
                    <a:pt x="75000" y="345006"/>
                    <a:pt x="98196" y="360963"/>
                    <a:pt x="117080" y="380881"/>
                  </a:cubicBezTo>
                  <a:cubicBezTo>
                    <a:pt x="149019" y="418038"/>
                    <a:pt x="169650" y="463813"/>
                    <a:pt x="180724" y="511336"/>
                  </a:cubicBezTo>
                  <a:cubicBezTo>
                    <a:pt x="185969" y="529623"/>
                    <a:pt x="184338" y="551054"/>
                    <a:pt x="195411" y="567012"/>
                  </a:cubicBezTo>
                  <a:cubicBezTo>
                    <a:pt x="205902" y="580407"/>
                    <a:pt x="228282" y="579708"/>
                    <a:pt x="237841" y="565614"/>
                  </a:cubicBezTo>
                  <a:cubicBezTo>
                    <a:pt x="248681" y="547327"/>
                    <a:pt x="247282" y="524498"/>
                    <a:pt x="254043" y="504580"/>
                  </a:cubicBezTo>
                  <a:cubicBezTo>
                    <a:pt x="266515" y="469287"/>
                    <a:pt x="282019" y="434344"/>
                    <a:pt x="305332" y="404876"/>
                  </a:cubicBezTo>
                  <a:cubicBezTo>
                    <a:pt x="330393" y="376338"/>
                    <a:pt x="356620" y="348267"/>
                    <a:pt x="387160" y="325321"/>
                  </a:cubicBezTo>
                  <a:cubicBezTo>
                    <a:pt x="407326" y="310762"/>
                    <a:pt x="446608" y="298182"/>
                    <a:pt x="433319" y="266267"/>
                  </a:cubicBezTo>
                  <a:cubicBezTo>
                    <a:pt x="427258" y="252173"/>
                    <a:pt x="412105" y="247514"/>
                    <a:pt x="399749" y="2405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12"/>
            <p:cNvSpPr/>
            <p:nvPr/>
          </p:nvSpPr>
          <p:spPr>
            <a:xfrm>
              <a:off x="-313635" y="-1178299"/>
              <a:ext cx="909203" cy="1560796"/>
            </a:xfrm>
            <a:custGeom>
              <a:rect b="b" l="l" r="r" t="t"/>
              <a:pathLst>
                <a:path extrusionOk="0" h="1560796" w="909203">
                  <a:moveTo>
                    <a:pt x="195041" y="306685"/>
                  </a:moveTo>
                  <a:cubicBezTo>
                    <a:pt x="318134" y="472665"/>
                    <a:pt x="427005" y="648896"/>
                    <a:pt x="533428" y="825941"/>
                  </a:cubicBezTo>
                  <a:cubicBezTo>
                    <a:pt x="584717" y="911785"/>
                    <a:pt x="623649" y="1002172"/>
                    <a:pt x="672024" y="1090811"/>
                  </a:cubicBezTo>
                  <a:cubicBezTo>
                    <a:pt x="748024" y="1223945"/>
                    <a:pt x="834864" y="1356263"/>
                    <a:pt x="879508" y="1503490"/>
                  </a:cubicBezTo>
                  <a:cubicBezTo>
                    <a:pt x="880441" y="1504772"/>
                    <a:pt x="881490" y="1506169"/>
                    <a:pt x="882422" y="1507451"/>
                  </a:cubicBezTo>
                  <a:cubicBezTo>
                    <a:pt x="890815" y="1518632"/>
                    <a:pt x="898858" y="1529931"/>
                    <a:pt x="907018" y="1541229"/>
                  </a:cubicBezTo>
                  <a:cubicBezTo>
                    <a:pt x="910748" y="1546354"/>
                    <a:pt x="914012" y="1551712"/>
                    <a:pt x="917392" y="1556953"/>
                  </a:cubicBezTo>
                  <a:cubicBezTo>
                    <a:pt x="918441" y="1558584"/>
                    <a:pt x="919490" y="1560215"/>
                    <a:pt x="920539" y="1561729"/>
                  </a:cubicBezTo>
                  <a:cubicBezTo>
                    <a:pt x="918558" y="1511178"/>
                    <a:pt x="901656" y="1461791"/>
                    <a:pt x="884754" y="1414385"/>
                  </a:cubicBezTo>
                  <a:cubicBezTo>
                    <a:pt x="837778" y="1274612"/>
                    <a:pt x="751870" y="1153476"/>
                    <a:pt x="686361" y="1022439"/>
                  </a:cubicBezTo>
                  <a:cubicBezTo>
                    <a:pt x="624931" y="889654"/>
                    <a:pt x="553011" y="759782"/>
                    <a:pt x="473980" y="636316"/>
                  </a:cubicBezTo>
                  <a:cubicBezTo>
                    <a:pt x="399379" y="509705"/>
                    <a:pt x="316735" y="388336"/>
                    <a:pt x="230827" y="269179"/>
                  </a:cubicBezTo>
                  <a:cubicBezTo>
                    <a:pt x="180588" y="196381"/>
                    <a:pt x="136992" y="118691"/>
                    <a:pt x="81391" y="49503"/>
                  </a:cubicBezTo>
                  <a:cubicBezTo>
                    <a:pt x="69968" y="35060"/>
                    <a:pt x="58078" y="20966"/>
                    <a:pt x="45256" y="7688"/>
                  </a:cubicBezTo>
                  <a:cubicBezTo>
                    <a:pt x="35115" y="-2679"/>
                    <a:pt x="17980" y="-2446"/>
                    <a:pt x="7839" y="7688"/>
                  </a:cubicBezTo>
                  <a:cubicBezTo>
                    <a:pt x="-11977" y="28421"/>
                    <a:pt x="10287" y="48105"/>
                    <a:pt x="24974" y="63247"/>
                  </a:cubicBezTo>
                  <a:cubicBezTo>
                    <a:pt x="88735" y="137327"/>
                    <a:pt x="137808" y="226316"/>
                    <a:pt x="195041" y="3066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12"/>
            <p:cNvSpPr/>
            <p:nvPr/>
          </p:nvSpPr>
          <p:spPr>
            <a:xfrm>
              <a:off x="-582864" y="-948783"/>
              <a:ext cx="93251" cy="116477"/>
            </a:xfrm>
            <a:custGeom>
              <a:rect b="b" l="l" r="r" t="t"/>
              <a:pathLst>
                <a:path extrusionOk="0" h="116477" w="93251">
                  <a:moveTo>
                    <a:pt x="79608" y="116305"/>
                  </a:moveTo>
                  <a:cubicBezTo>
                    <a:pt x="114577" y="96737"/>
                    <a:pt x="105835" y="43507"/>
                    <a:pt x="84270" y="16601"/>
                  </a:cubicBezTo>
                  <a:cubicBezTo>
                    <a:pt x="76344" y="6700"/>
                    <a:pt x="64804" y="-754"/>
                    <a:pt x="51632" y="61"/>
                  </a:cubicBezTo>
                  <a:cubicBezTo>
                    <a:pt x="34614" y="760"/>
                    <a:pt x="8853" y="12757"/>
                    <a:pt x="15614" y="33257"/>
                  </a:cubicBezTo>
                  <a:cubicBezTo>
                    <a:pt x="7338" y="36868"/>
                    <a:pt x="3374" y="46885"/>
                    <a:pt x="1160" y="55271"/>
                  </a:cubicBezTo>
                  <a:cubicBezTo>
                    <a:pt x="-2687" y="69482"/>
                    <a:pt x="3607" y="84041"/>
                    <a:pt x="11650" y="95572"/>
                  </a:cubicBezTo>
                  <a:cubicBezTo>
                    <a:pt x="26338" y="116888"/>
                    <a:pt x="55595" y="126905"/>
                    <a:pt x="79608" y="1163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12"/>
            <p:cNvSpPr/>
            <p:nvPr/>
          </p:nvSpPr>
          <p:spPr>
            <a:xfrm>
              <a:off x="-1400977" y="743455"/>
              <a:ext cx="1748467" cy="396023"/>
            </a:xfrm>
            <a:custGeom>
              <a:rect b="b" l="l" r="r" t="t"/>
              <a:pathLst>
                <a:path extrusionOk="0" h="396023" w="1748467">
                  <a:moveTo>
                    <a:pt x="1751672" y="394283"/>
                  </a:moveTo>
                  <a:cubicBezTo>
                    <a:pt x="1752955" y="393001"/>
                    <a:pt x="1752838" y="390905"/>
                    <a:pt x="1751672" y="389507"/>
                  </a:cubicBezTo>
                  <a:cubicBezTo>
                    <a:pt x="1744329" y="386712"/>
                    <a:pt x="1736985" y="383800"/>
                    <a:pt x="1729642" y="380888"/>
                  </a:cubicBezTo>
                  <a:cubicBezTo>
                    <a:pt x="1727194" y="378092"/>
                    <a:pt x="1724513" y="375297"/>
                    <a:pt x="1722182" y="372618"/>
                  </a:cubicBezTo>
                  <a:cubicBezTo>
                    <a:pt x="1638954" y="293763"/>
                    <a:pt x="1533930" y="240067"/>
                    <a:pt x="1430187" y="192893"/>
                  </a:cubicBezTo>
                  <a:cubicBezTo>
                    <a:pt x="1329242" y="147117"/>
                    <a:pt x="1220721" y="124404"/>
                    <a:pt x="1114297" y="95402"/>
                  </a:cubicBezTo>
                  <a:cubicBezTo>
                    <a:pt x="967076" y="50441"/>
                    <a:pt x="816825" y="13751"/>
                    <a:pt x="662610" y="5481"/>
                  </a:cubicBezTo>
                  <a:cubicBezTo>
                    <a:pt x="570174" y="1521"/>
                    <a:pt x="477156" y="-2439"/>
                    <a:pt x="384720" y="1870"/>
                  </a:cubicBezTo>
                  <a:cubicBezTo>
                    <a:pt x="310002" y="8859"/>
                    <a:pt x="236217" y="23768"/>
                    <a:pt x="162198" y="35416"/>
                  </a:cubicBezTo>
                  <a:cubicBezTo>
                    <a:pt x="125364" y="41240"/>
                    <a:pt x="89229" y="50674"/>
                    <a:pt x="53211" y="59992"/>
                  </a:cubicBezTo>
                  <a:cubicBezTo>
                    <a:pt x="10664" y="66981"/>
                    <a:pt x="-2974" y="112640"/>
                    <a:pt x="523" y="150379"/>
                  </a:cubicBezTo>
                  <a:cubicBezTo>
                    <a:pt x="6352" y="218169"/>
                    <a:pt x="290" y="299936"/>
                    <a:pt x="89812" y="302382"/>
                  </a:cubicBezTo>
                  <a:cubicBezTo>
                    <a:pt x="152990" y="304828"/>
                    <a:pt x="210456" y="286890"/>
                    <a:pt x="273518" y="279086"/>
                  </a:cubicBezTo>
                  <a:cubicBezTo>
                    <a:pt x="340892" y="270817"/>
                    <a:pt x="408965" y="278970"/>
                    <a:pt x="476573" y="278621"/>
                  </a:cubicBezTo>
                  <a:cubicBezTo>
                    <a:pt x="554904" y="279669"/>
                    <a:pt x="632420" y="267672"/>
                    <a:pt x="710634" y="263711"/>
                  </a:cubicBezTo>
                  <a:cubicBezTo>
                    <a:pt x="776960" y="260567"/>
                    <a:pt x="842935" y="268370"/>
                    <a:pt x="909144" y="271282"/>
                  </a:cubicBezTo>
                  <a:cubicBezTo>
                    <a:pt x="998432" y="270118"/>
                    <a:pt x="1086322" y="281183"/>
                    <a:pt x="1174095" y="296442"/>
                  </a:cubicBezTo>
                  <a:cubicBezTo>
                    <a:pt x="1277371" y="307507"/>
                    <a:pt x="1380065" y="317873"/>
                    <a:pt x="1480776" y="345711"/>
                  </a:cubicBezTo>
                  <a:cubicBezTo>
                    <a:pt x="1529267" y="358058"/>
                    <a:pt x="1574727" y="364348"/>
                    <a:pt x="1623685" y="378791"/>
                  </a:cubicBezTo>
                  <a:cubicBezTo>
                    <a:pt x="1643500" y="386246"/>
                    <a:pt x="1670194" y="401388"/>
                    <a:pt x="1684881" y="385081"/>
                  </a:cubicBezTo>
                  <a:cubicBezTo>
                    <a:pt x="1692341" y="389157"/>
                    <a:pt x="1700384" y="392186"/>
                    <a:pt x="1708077" y="395331"/>
                  </a:cubicBezTo>
                  <a:cubicBezTo>
                    <a:pt x="1711458" y="396962"/>
                    <a:pt x="1715887" y="397544"/>
                    <a:pt x="1718102" y="394050"/>
                  </a:cubicBezTo>
                  <a:cubicBezTo>
                    <a:pt x="1721132" y="395331"/>
                    <a:pt x="1724396" y="396612"/>
                    <a:pt x="1727427" y="398359"/>
                  </a:cubicBezTo>
                  <a:cubicBezTo>
                    <a:pt x="1728243" y="398942"/>
                    <a:pt x="1728942" y="399408"/>
                    <a:pt x="1729642" y="399990"/>
                  </a:cubicBezTo>
                  <a:cubicBezTo>
                    <a:pt x="1731973" y="402785"/>
                    <a:pt x="1735820" y="401038"/>
                    <a:pt x="1736869" y="398126"/>
                  </a:cubicBezTo>
                  <a:cubicBezTo>
                    <a:pt x="1739200" y="397078"/>
                    <a:pt x="1740832" y="394516"/>
                    <a:pt x="1739899" y="391720"/>
                  </a:cubicBezTo>
                  <a:cubicBezTo>
                    <a:pt x="1743746" y="392186"/>
                    <a:pt x="1748059" y="396962"/>
                    <a:pt x="1751672" y="3942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12"/>
            <p:cNvSpPr/>
            <p:nvPr/>
          </p:nvSpPr>
          <p:spPr>
            <a:xfrm>
              <a:off x="-1332809" y="1413648"/>
              <a:ext cx="1783437" cy="430966"/>
            </a:xfrm>
            <a:custGeom>
              <a:rect b="b" l="l" r="r" t="t"/>
              <a:pathLst>
                <a:path extrusionOk="0" h="430966" w="1783437">
                  <a:moveTo>
                    <a:pt x="42509" y="436815"/>
                  </a:moveTo>
                  <a:cubicBezTo>
                    <a:pt x="68619" y="416431"/>
                    <a:pt x="95895" y="397678"/>
                    <a:pt x="123171" y="379042"/>
                  </a:cubicBezTo>
                  <a:cubicBezTo>
                    <a:pt x="220386" y="312650"/>
                    <a:pt x="325411" y="258371"/>
                    <a:pt x="434982" y="215275"/>
                  </a:cubicBezTo>
                  <a:cubicBezTo>
                    <a:pt x="695853" y="109746"/>
                    <a:pt x="973626" y="53720"/>
                    <a:pt x="1255130" y="49644"/>
                  </a:cubicBezTo>
                  <a:cubicBezTo>
                    <a:pt x="1427295" y="45917"/>
                    <a:pt x="1601210" y="43703"/>
                    <a:pt x="1771277" y="73987"/>
                  </a:cubicBezTo>
                  <a:cubicBezTo>
                    <a:pt x="1771277" y="73871"/>
                    <a:pt x="1771277" y="73871"/>
                    <a:pt x="1771277" y="73871"/>
                  </a:cubicBezTo>
                  <a:cubicBezTo>
                    <a:pt x="1782934" y="74337"/>
                    <a:pt x="1791560" y="60010"/>
                    <a:pt x="1785032" y="49993"/>
                  </a:cubicBezTo>
                  <a:cubicBezTo>
                    <a:pt x="1777688" y="38811"/>
                    <a:pt x="1764050" y="34735"/>
                    <a:pt x="1751811" y="31007"/>
                  </a:cubicBezTo>
                  <a:cubicBezTo>
                    <a:pt x="1610885" y="-1490"/>
                    <a:pt x="1464713" y="1422"/>
                    <a:pt x="1320872" y="141"/>
                  </a:cubicBezTo>
                  <a:cubicBezTo>
                    <a:pt x="971178" y="-3586"/>
                    <a:pt x="622883" y="66650"/>
                    <a:pt x="305478" y="214576"/>
                  </a:cubicBezTo>
                  <a:cubicBezTo>
                    <a:pt x="236705" y="246490"/>
                    <a:pt x="170963" y="284695"/>
                    <a:pt x="107668" y="326394"/>
                  </a:cubicBezTo>
                  <a:cubicBezTo>
                    <a:pt x="74564" y="348059"/>
                    <a:pt x="41693" y="370539"/>
                    <a:pt x="10220" y="394766"/>
                  </a:cubicBezTo>
                  <a:cubicBezTo>
                    <a:pt x="-1203" y="403619"/>
                    <a:pt x="-3418" y="420508"/>
                    <a:pt x="5441" y="431923"/>
                  </a:cubicBezTo>
                  <a:cubicBezTo>
                    <a:pt x="14300" y="443337"/>
                    <a:pt x="31319" y="445551"/>
                    <a:pt x="42509" y="4368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12"/>
            <p:cNvSpPr/>
            <p:nvPr/>
          </p:nvSpPr>
          <p:spPr>
            <a:xfrm>
              <a:off x="1945950" y="2175085"/>
              <a:ext cx="804295" cy="1933524"/>
            </a:xfrm>
            <a:custGeom>
              <a:rect b="b" l="l" r="r" t="t"/>
              <a:pathLst>
                <a:path extrusionOk="0" h="1933524" w="804295">
                  <a:moveTo>
                    <a:pt x="763079" y="1595856"/>
                  </a:moveTo>
                  <a:cubicBezTo>
                    <a:pt x="739533" y="1514905"/>
                    <a:pt x="717969" y="1433254"/>
                    <a:pt x="694306" y="1352303"/>
                  </a:cubicBezTo>
                  <a:cubicBezTo>
                    <a:pt x="592429" y="1034668"/>
                    <a:pt x="496379" y="710163"/>
                    <a:pt x="318502" y="424909"/>
                  </a:cubicBezTo>
                  <a:cubicBezTo>
                    <a:pt x="274091" y="355139"/>
                    <a:pt x="230379" y="285136"/>
                    <a:pt x="188765" y="213736"/>
                  </a:cubicBezTo>
                  <a:cubicBezTo>
                    <a:pt x="142956" y="138608"/>
                    <a:pt x="97029" y="58821"/>
                    <a:pt x="31054" y="0"/>
                  </a:cubicBezTo>
                  <a:cubicBezTo>
                    <a:pt x="31054" y="116"/>
                    <a:pt x="31054" y="116"/>
                    <a:pt x="31054" y="116"/>
                  </a:cubicBezTo>
                  <a:cubicBezTo>
                    <a:pt x="17066" y="1398"/>
                    <a:pt x="18698" y="13744"/>
                    <a:pt x="26974" y="30168"/>
                  </a:cubicBezTo>
                  <a:cubicBezTo>
                    <a:pt x="21029" y="20849"/>
                    <a:pt x="14851" y="11648"/>
                    <a:pt x="8207" y="2795"/>
                  </a:cubicBezTo>
                  <a:cubicBezTo>
                    <a:pt x="8090" y="2795"/>
                    <a:pt x="8090" y="2912"/>
                    <a:pt x="8090" y="2912"/>
                  </a:cubicBezTo>
                  <a:cubicBezTo>
                    <a:pt x="5410" y="1864"/>
                    <a:pt x="2262" y="2446"/>
                    <a:pt x="864" y="5474"/>
                  </a:cubicBezTo>
                  <a:cubicBezTo>
                    <a:pt x="-2517" y="14676"/>
                    <a:pt x="4943" y="23994"/>
                    <a:pt x="7508" y="32846"/>
                  </a:cubicBezTo>
                  <a:cubicBezTo>
                    <a:pt x="21029" y="63946"/>
                    <a:pt x="34784" y="94929"/>
                    <a:pt x="47956" y="126261"/>
                  </a:cubicBezTo>
                  <a:cubicBezTo>
                    <a:pt x="140974" y="358168"/>
                    <a:pt x="243318" y="587512"/>
                    <a:pt x="312324" y="828271"/>
                  </a:cubicBezTo>
                  <a:cubicBezTo>
                    <a:pt x="365477" y="1015333"/>
                    <a:pt x="393569" y="1209618"/>
                    <a:pt x="414551" y="1402970"/>
                  </a:cubicBezTo>
                  <a:cubicBezTo>
                    <a:pt x="434134" y="1567786"/>
                    <a:pt x="460594" y="1731902"/>
                    <a:pt x="475398" y="1897300"/>
                  </a:cubicBezTo>
                  <a:cubicBezTo>
                    <a:pt x="478778" y="1917218"/>
                    <a:pt x="496846" y="1922808"/>
                    <a:pt x="510950" y="1917683"/>
                  </a:cubicBezTo>
                  <a:cubicBezTo>
                    <a:pt x="510717" y="1926070"/>
                    <a:pt x="513981" y="1934573"/>
                    <a:pt x="521790" y="1939814"/>
                  </a:cubicBezTo>
                  <a:cubicBezTo>
                    <a:pt x="584735" y="1963576"/>
                    <a:pt x="813202" y="1887166"/>
                    <a:pt x="814134" y="1806215"/>
                  </a:cubicBezTo>
                  <a:cubicBezTo>
                    <a:pt x="820079" y="1773601"/>
                    <a:pt x="803877" y="1742618"/>
                    <a:pt x="796183" y="1711519"/>
                  </a:cubicBezTo>
                  <a:cubicBezTo>
                    <a:pt x="784643" y="1673081"/>
                    <a:pt x="773920" y="1634527"/>
                    <a:pt x="763079" y="1595856"/>
                  </a:cubicBezTo>
                  <a:close/>
                  <a:moveTo>
                    <a:pt x="528085" y="1892757"/>
                  </a:moveTo>
                  <a:cubicBezTo>
                    <a:pt x="528085" y="1892757"/>
                    <a:pt x="528085" y="1892757"/>
                    <a:pt x="528085" y="1892757"/>
                  </a:cubicBezTo>
                  <a:cubicBezTo>
                    <a:pt x="528085" y="1892757"/>
                    <a:pt x="528201" y="1892757"/>
                    <a:pt x="528201" y="1892757"/>
                  </a:cubicBezTo>
                  <a:cubicBezTo>
                    <a:pt x="528201" y="1892757"/>
                    <a:pt x="528085" y="1892757"/>
                    <a:pt x="528085" y="18927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12"/>
            <p:cNvSpPr/>
            <p:nvPr/>
          </p:nvSpPr>
          <p:spPr>
            <a:xfrm>
              <a:off x="1560613" y="1738846"/>
              <a:ext cx="1678529" cy="1688922"/>
            </a:xfrm>
            <a:custGeom>
              <a:rect b="b" l="l" r="r" t="t"/>
              <a:pathLst>
                <a:path extrusionOk="0" h="1688922" w="1678529">
                  <a:moveTo>
                    <a:pt x="1497060" y="1298987"/>
                  </a:moveTo>
                  <a:cubicBezTo>
                    <a:pt x="1459876" y="1232712"/>
                    <a:pt x="1416747" y="1169814"/>
                    <a:pt x="1372569" y="1108081"/>
                  </a:cubicBezTo>
                  <a:cubicBezTo>
                    <a:pt x="1309857" y="1020839"/>
                    <a:pt x="1250992" y="930569"/>
                    <a:pt x="1180587" y="849268"/>
                  </a:cubicBezTo>
                  <a:cubicBezTo>
                    <a:pt x="1046422" y="696566"/>
                    <a:pt x="911673" y="542699"/>
                    <a:pt x="755011" y="412245"/>
                  </a:cubicBezTo>
                  <a:cubicBezTo>
                    <a:pt x="686237" y="355171"/>
                    <a:pt x="611170" y="306600"/>
                    <a:pt x="539599" y="253253"/>
                  </a:cubicBezTo>
                  <a:cubicBezTo>
                    <a:pt x="451826" y="185347"/>
                    <a:pt x="357409" y="126642"/>
                    <a:pt x="255531" y="82381"/>
                  </a:cubicBezTo>
                  <a:cubicBezTo>
                    <a:pt x="199580" y="57804"/>
                    <a:pt x="142347" y="39983"/>
                    <a:pt x="84065" y="20415"/>
                  </a:cubicBezTo>
                  <a:cubicBezTo>
                    <a:pt x="69145" y="18668"/>
                    <a:pt x="-3592" y="-18955"/>
                    <a:pt x="138" y="12494"/>
                  </a:cubicBezTo>
                  <a:cubicBezTo>
                    <a:pt x="4918" y="27171"/>
                    <a:pt x="22169" y="31247"/>
                    <a:pt x="34525" y="38119"/>
                  </a:cubicBezTo>
                  <a:cubicBezTo>
                    <a:pt x="77421" y="57571"/>
                    <a:pt x="121832" y="73179"/>
                    <a:pt x="165544" y="90651"/>
                  </a:cubicBezTo>
                  <a:cubicBezTo>
                    <a:pt x="228488" y="114994"/>
                    <a:pt x="288869" y="145162"/>
                    <a:pt x="347268" y="178824"/>
                  </a:cubicBezTo>
                  <a:cubicBezTo>
                    <a:pt x="435390" y="228676"/>
                    <a:pt x="512440" y="295069"/>
                    <a:pt x="595084" y="353074"/>
                  </a:cubicBezTo>
                  <a:cubicBezTo>
                    <a:pt x="734378" y="448935"/>
                    <a:pt x="857004" y="566461"/>
                    <a:pt x="970655" y="691208"/>
                  </a:cubicBezTo>
                  <a:cubicBezTo>
                    <a:pt x="1045373" y="775305"/>
                    <a:pt x="1123704" y="856839"/>
                    <a:pt x="1192594" y="945944"/>
                  </a:cubicBezTo>
                  <a:cubicBezTo>
                    <a:pt x="1258686" y="1034467"/>
                    <a:pt x="1320814" y="1125902"/>
                    <a:pt x="1384342" y="1216288"/>
                  </a:cubicBezTo>
                  <a:cubicBezTo>
                    <a:pt x="1479809" y="1363981"/>
                    <a:pt x="1558839" y="1521925"/>
                    <a:pt x="1637520" y="1678820"/>
                  </a:cubicBezTo>
                  <a:cubicBezTo>
                    <a:pt x="1654189" y="1707590"/>
                    <a:pt x="1696968" y="1684178"/>
                    <a:pt x="1684613" y="1655175"/>
                  </a:cubicBezTo>
                  <a:cubicBezTo>
                    <a:pt x="1627379" y="1533805"/>
                    <a:pt x="1561754" y="1416513"/>
                    <a:pt x="1497060" y="12989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12"/>
            <p:cNvSpPr/>
            <p:nvPr/>
          </p:nvSpPr>
          <p:spPr>
            <a:xfrm>
              <a:off x="-1281447" y="1293022"/>
              <a:ext cx="128220" cy="139772"/>
            </a:xfrm>
            <a:custGeom>
              <a:rect b="b" l="l" r="r" t="t"/>
              <a:pathLst>
                <a:path extrusionOk="0" h="139772" w="128220">
                  <a:moveTo>
                    <a:pt x="50362" y="14190"/>
                  </a:moveTo>
                  <a:cubicBezTo>
                    <a:pt x="15858" y="10113"/>
                    <a:pt x="-2326" y="50764"/>
                    <a:pt x="239" y="80117"/>
                  </a:cubicBezTo>
                  <a:cubicBezTo>
                    <a:pt x="1055" y="114244"/>
                    <a:pt x="29380" y="145344"/>
                    <a:pt x="64000" y="146159"/>
                  </a:cubicBezTo>
                  <a:cubicBezTo>
                    <a:pt x="128227" y="148023"/>
                    <a:pt x="160515" y="57869"/>
                    <a:pt x="114006" y="15472"/>
                  </a:cubicBezTo>
                  <a:cubicBezTo>
                    <a:pt x="97570" y="795"/>
                    <a:pt x="63067" y="-9804"/>
                    <a:pt x="50362" y="14190"/>
                  </a:cubicBezTo>
                  <a:close/>
                  <a:moveTo>
                    <a:pt x="77754" y="54957"/>
                  </a:moveTo>
                  <a:cubicBezTo>
                    <a:pt x="71460" y="51696"/>
                    <a:pt x="63883" y="50415"/>
                    <a:pt x="58055" y="46688"/>
                  </a:cubicBezTo>
                  <a:cubicBezTo>
                    <a:pt x="63883" y="50415"/>
                    <a:pt x="71460" y="51696"/>
                    <a:pt x="77754" y="5495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12"/>
            <p:cNvSpPr/>
            <p:nvPr/>
          </p:nvSpPr>
          <p:spPr>
            <a:xfrm>
              <a:off x="572007" y="-662170"/>
              <a:ext cx="594479" cy="1840342"/>
            </a:xfrm>
            <a:custGeom>
              <a:rect b="b" l="l" r="r" t="t"/>
              <a:pathLst>
                <a:path extrusionOk="0" h="1840342" w="594479">
                  <a:moveTo>
                    <a:pt x="513744" y="1821805"/>
                  </a:moveTo>
                  <a:cubicBezTo>
                    <a:pt x="489615" y="1471208"/>
                    <a:pt x="418511" y="1124222"/>
                    <a:pt x="304627" y="791912"/>
                  </a:cubicBezTo>
                  <a:cubicBezTo>
                    <a:pt x="254038" y="636997"/>
                    <a:pt x="206597" y="483014"/>
                    <a:pt x="136425" y="336136"/>
                  </a:cubicBezTo>
                  <a:cubicBezTo>
                    <a:pt x="111480" y="282324"/>
                    <a:pt x="83388" y="234451"/>
                    <a:pt x="50866" y="185997"/>
                  </a:cubicBezTo>
                  <a:cubicBezTo>
                    <a:pt x="40725" y="165730"/>
                    <a:pt x="-2753" y="126127"/>
                    <a:pt x="17529" y="106443"/>
                  </a:cubicBezTo>
                  <a:cubicBezTo>
                    <a:pt x="5057" y="102599"/>
                    <a:pt x="-2870" y="87340"/>
                    <a:pt x="977" y="74644"/>
                  </a:cubicBezTo>
                  <a:cubicBezTo>
                    <a:pt x="5057" y="59735"/>
                    <a:pt x="20909" y="54843"/>
                    <a:pt x="33382" y="48786"/>
                  </a:cubicBezTo>
                  <a:cubicBezTo>
                    <a:pt x="61357" y="36090"/>
                    <a:pt x="90615" y="26423"/>
                    <a:pt x="120455" y="19551"/>
                  </a:cubicBezTo>
                  <a:cubicBezTo>
                    <a:pt x="176873" y="8136"/>
                    <a:pt x="308241" y="-22381"/>
                    <a:pt x="348456" y="28403"/>
                  </a:cubicBezTo>
                  <a:cubicBezTo>
                    <a:pt x="405456" y="158974"/>
                    <a:pt x="455812" y="294204"/>
                    <a:pt x="489266" y="432929"/>
                  </a:cubicBezTo>
                  <a:cubicBezTo>
                    <a:pt x="525867" y="606597"/>
                    <a:pt x="553026" y="782478"/>
                    <a:pt x="573775" y="958824"/>
                  </a:cubicBezTo>
                  <a:cubicBezTo>
                    <a:pt x="599769" y="1179549"/>
                    <a:pt x="600818" y="1402370"/>
                    <a:pt x="596855" y="1624376"/>
                  </a:cubicBezTo>
                  <a:cubicBezTo>
                    <a:pt x="590677" y="1672015"/>
                    <a:pt x="600468" y="1844052"/>
                    <a:pt x="541603" y="1844868"/>
                  </a:cubicBezTo>
                  <a:cubicBezTo>
                    <a:pt x="527732" y="1844868"/>
                    <a:pt x="517358" y="1834385"/>
                    <a:pt x="513744" y="1821805"/>
                  </a:cubicBezTo>
                  <a:close/>
                  <a:moveTo>
                    <a:pt x="38394" y="105744"/>
                  </a:moveTo>
                  <a:cubicBezTo>
                    <a:pt x="42474" y="108190"/>
                    <a:pt x="45854" y="111568"/>
                    <a:pt x="49001" y="115295"/>
                  </a:cubicBezTo>
                  <a:cubicBezTo>
                    <a:pt x="217437" y="317733"/>
                    <a:pt x="284811" y="578992"/>
                    <a:pt x="368272" y="823477"/>
                  </a:cubicBezTo>
                  <a:cubicBezTo>
                    <a:pt x="452315" y="1070642"/>
                    <a:pt x="509781" y="1326660"/>
                    <a:pt x="543934" y="1585356"/>
                  </a:cubicBezTo>
                  <a:cubicBezTo>
                    <a:pt x="552327" y="1257589"/>
                    <a:pt x="528198" y="929821"/>
                    <a:pt x="467934" y="607412"/>
                  </a:cubicBezTo>
                  <a:cubicBezTo>
                    <a:pt x="441008" y="417204"/>
                    <a:pt x="378996" y="235267"/>
                    <a:pt x="304278" y="59153"/>
                  </a:cubicBezTo>
                  <a:cubicBezTo>
                    <a:pt x="286327" y="56357"/>
                    <a:pt x="268143" y="55076"/>
                    <a:pt x="249959" y="55076"/>
                  </a:cubicBezTo>
                  <a:cubicBezTo>
                    <a:pt x="177222" y="55076"/>
                    <a:pt x="103670" y="75926"/>
                    <a:pt x="38394" y="1057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12"/>
            <p:cNvSpPr/>
            <p:nvPr/>
          </p:nvSpPr>
          <p:spPr>
            <a:xfrm>
              <a:off x="582843" y="-591024"/>
              <a:ext cx="11656" cy="11647"/>
            </a:xfrm>
            <a:custGeom>
              <a:rect b="b" l="l" r="r" t="t"/>
              <a:pathLst>
                <a:path extrusionOk="0" h="11647" w="11656">
                  <a:moveTo>
                    <a:pt x="49" y="12584"/>
                  </a:moveTo>
                  <a:cubicBezTo>
                    <a:pt x="-533" y="7692"/>
                    <a:pt x="4129" y="-5120"/>
                    <a:pt x="9608" y="2218"/>
                  </a:cubicBezTo>
                  <a:cubicBezTo>
                    <a:pt x="11473" y="6644"/>
                    <a:pt x="14037" y="10604"/>
                    <a:pt x="12638" y="15030"/>
                  </a:cubicBezTo>
                  <a:cubicBezTo>
                    <a:pt x="11589" y="17709"/>
                    <a:pt x="9258" y="18874"/>
                    <a:pt x="6810" y="18874"/>
                  </a:cubicBezTo>
                  <a:cubicBezTo>
                    <a:pt x="3430" y="18990"/>
                    <a:pt x="-67" y="16661"/>
                    <a:pt x="49" y="125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12"/>
            <p:cNvSpPr/>
            <p:nvPr/>
          </p:nvSpPr>
          <p:spPr>
            <a:xfrm>
              <a:off x="572634" y="-600280"/>
              <a:ext cx="34969" cy="34943"/>
            </a:xfrm>
            <a:custGeom>
              <a:rect b="b" l="l" r="r" t="t"/>
              <a:pathLst>
                <a:path extrusionOk="0" h="34943" w="34969">
                  <a:moveTo>
                    <a:pt x="0" y="20092"/>
                  </a:moveTo>
                  <a:cubicBezTo>
                    <a:pt x="350" y="-6697"/>
                    <a:pt x="40798" y="-6697"/>
                    <a:pt x="41031" y="20092"/>
                  </a:cubicBezTo>
                  <a:cubicBezTo>
                    <a:pt x="40914" y="33487"/>
                    <a:pt x="30773" y="40126"/>
                    <a:pt x="20515" y="40243"/>
                  </a:cubicBezTo>
                  <a:cubicBezTo>
                    <a:pt x="10374" y="40243"/>
                    <a:pt x="117" y="33487"/>
                    <a:pt x="0" y="200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12"/>
            <p:cNvSpPr/>
            <p:nvPr/>
          </p:nvSpPr>
          <p:spPr>
            <a:xfrm>
              <a:off x="1201028" y="-1235913"/>
              <a:ext cx="396319" cy="1770456"/>
            </a:xfrm>
            <a:custGeom>
              <a:rect b="b" l="l" r="r" t="t"/>
              <a:pathLst>
                <a:path extrusionOk="0" h="1770456" w="396319">
                  <a:moveTo>
                    <a:pt x="163313" y="1774724"/>
                  </a:moveTo>
                  <a:cubicBezTo>
                    <a:pt x="141632" y="1755156"/>
                    <a:pt x="160399" y="1721727"/>
                    <a:pt x="158650" y="1696684"/>
                  </a:cubicBezTo>
                  <a:cubicBezTo>
                    <a:pt x="160748" y="1661392"/>
                    <a:pt x="160282" y="1626099"/>
                    <a:pt x="160049" y="1590690"/>
                  </a:cubicBezTo>
                  <a:cubicBezTo>
                    <a:pt x="155969" y="1404326"/>
                    <a:pt x="157251" y="1217962"/>
                    <a:pt x="152822" y="1031598"/>
                  </a:cubicBezTo>
                  <a:cubicBezTo>
                    <a:pt x="150374" y="847681"/>
                    <a:pt x="127994" y="665743"/>
                    <a:pt x="104914" y="483339"/>
                  </a:cubicBezTo>
                  <a:cubicBezTo>
                    <a:pt x="91509" y="345314"/>
                    <a:pt x="47914" y="213811"/>
                    <a:pt x="8632" y="81725"/>
                  </a:cubicBezTo>
                  <a:cubicBezTo>
                    <a:pt x="4319" y="65302"/>
                    <a:pt x="-1743" y="48413"/>
                    <a:pt x="472" y="31174"/>
                  </a:cubicBezTo>
                  <a:cubicBezTo>
                    <a:pt x="10497" y="9393"/>
                    <a:pt x="25067" y="47365"/>
                    <a:pt x="29497" y="55634"/>
                  </a:cubicBezTo>
                  <a:cubicBezTo>
                    <a:pt x="98386" y="221848"/>
                    <a:pt x="144662" y="396331"/>
                    <a:pt x="162030" y="575473"/>
                  </a:cubicBezTo>
                  <a:cubicBezTo>
                    <a:pt x="218914" y="917101"/>
                    <a:pt x="204577" y="1264670"/>
                    <a:pt x="213552" y="1609559"/>
                  </a:cubicBezTo>
                  <a:cubicBezTo>
                    <a:pt x="311816" y="1259195"/>
                    <a:pt x="344104" y="894388"/>
                    <a:pt x="343172" y="531910"/>
                  </a:cubicBezTo>
                  <a:cubicBezTo>
                    <a:pt x="342472" y="386547"/>
                    <a:pt x="348650" y="239552"/>
                    <a:pt x="307620" y="99779"/>
                  </a:cubicBezTo>
                  <a:cubicBezTo>
                    <a:pt x="303423" y="81259"/>
                    <a:pt x="290368" y="68913"/>
                    <a:pt x="271019" y="67632"/>
                  </a:cubicBezTo>
                  <a:cubicBezTo>
                    <a:pt x="220196" y="58080"/>
                    <a:pt x="175435" y="52606"/>
                    <a:pt x="125896" y="54120"/>
                  </a:cubicBezTo>
                  <a:cubicBezTo>
                    <a:pt x="105497" y="58197"/>
                    <a:pt x="82184" y="58896"/>
                    <a:pt x="77638" y="33387"/>
                  </a:cubicBezTo>
                  <a:cubicBezTo>
                    <a:pt x="75656" y="18595"/>
                    <a:pt x="86147" y="5549"/>
                    <a:pt x="100601" y="3103"/>
                  </a:cubicBezTo>
                  <a:cubicBezTo>
                    <a:pt x="136619" y="-2721"/>
                    <a:pt x="173337" y="890"/>
                    <a:pt x="209472" y="3918"/>
                  </a:cubicBezTo>
                  <a:cubicBezTo>
                    <a:pt x="349000" y="15217"/>
                    <a:pt x="357742" y="45501"/>
                    <a:pt x="379773" y="176771"/>
                  </a:cubicBezTo>
                  <a:cubicBezTo>
                    <a:pt x="405767" y="340655"/>
                    <a:pt x="395626" y="507683"/>
                    <a:pt x="395160" y="672848"/>
                  </a:cubicBezTo>
                  <a:cubicBezTo>
                    <a:pt x="390380" y="858513"/>
                    <a:pt x="378724" y="1044527"/>
                    <a:pt x="349466" y="1227863"/>
                  </a:cubicBezTo>
                  <a:cubicBezTo>
                    <a:pt x="337693" y="1289712"/>
                    <a:pt x="262742" y="1780315"/>
                    <a:pt x="179049" y="1780315"/>
                  </a:cubicBezTo>
                  <a:cubicBezTo>
                    <a:pt x="173920" y="1780665"/>
                    <a:pt x="168675" y="1778684"/>
                    <a:pt x="163313" y="17747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12"/>
            <p:cNvSpPr/>
            <p:nvPr/>
          </p:nvSpPr>
          <p:spPr>
            <a:xfrm>
              <a:off x="1246831" y="-1215737"/>
              <a:ext cx="46625" cy="34943"/>
            </a:xfrm>
            <a:custGeom>
              <a:rect b="b" l="l" r="r" t="t"/>
              <a:pathLst>
                <a:path extrusionOk="0" h="34943" w="46625">
                  <a:moveTo>
                    <a:pt x="245" y="27422"/>
                  </a:moveTo>
                  <a:cubicBezTo>
                    <a:pt x="-2902" y="10533"/>
                    <a:pt x="25074" y="-12996"/>
                    <a:pt x="34749" y="8785"/>
                  </a:cubicBezTo>
                  <a:cubicBezTo>
                    <a:pt x="41276" y="9251"/>
                    <a:pt x="51184" y="13095"/>
                    <a:pt x="49203" y="21249"/>
                  </a:cubicBezTo>
                  <a:cubicBezTo>
                    <a:pt x="46755" y="28820"/>
                    <a:pt x="37313" y="29635"/>
                    <a:pt x="31135" y="33013"/>
                  </a:cubicBezTo>
                  <a:cubicBezTo>
                    <a:pt x="26240" y="37206"/>
                    <a:pt x="19945" y="39885"/>
                    <a:pt x="14350" y="39885"/>
                  </a:cubicBezTo>
                  <a:cubicBezTo>
                    <a:pt x="7822" y="39768"/>
                    <a:pt x="2111" y="36274"/>
                    <a:pt x="245" y="274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12"/>
            <p:cNvSpPr/>
            <p:nvPr/>
          </p:nvSpPr>
          <p:spPr>
            <a:xfrm>
              <a:off x="1205488" y="-1234651"/>
              <a:ext cx="104908" cy="46590"/>
            </a:xfrm>
            <a:custGeom>
              <a:rect b="b" l="l" r="r" t="t"/>
              <a:pathLst>
                <a:path extrusionOk="0" h="46590" w="104908">
                  <a:moveTo>
                    <a:pt x="9067" y="57401"/>
                  </a:moveTo>
                  <a:cubicBezTo>
                    <a:pt x="8950" y="57401"/>
                    <a:pt x="8834" y="57401"/>
                    <a:pt x="8834" y="57401"/>
                  </a:cubicBezTo>
                  <a:cubicBezTo>
                    <a:pt x="4055" y="57168"/>
                    <a:pt x="-724" y="53091"/>
                    <a:pt x="92" y="47384"/>
                  </a:cubicBezTo>
                  <a:cubicBezTo>
                    <a:pt x="2306" y="35154"/>
                    <a:pt x="16527" y="29796"/>
                    <a:pt x="26552" y="25020"/>
                  </a:cubicBezTo>
                  <a:cubicBezTo>
                    <a:pt x="31098" y="7199"/>
                    <a:pt x="52079" y="5452"/>
                    <a:pt x="67233" y="2307"/>
                  </a:cubicBezTo>
                  <a:cubicBezTo>
                    <a:pt x="80871" y="-255"/>
                    <a:pt x="96957" y="-3051"/>
                    <a:pt x="107681" y="8131"/>
                  </a:cubicBezTo>
                  <a:cubicBezTo>
                    <a:pt x="124932" y="25486"/>
                    <a:pt x="107564" y="53091"/>
                    <a:pt x="84601" y="49597"/>
                  </a:cubicBezTo>
                  <a:cubicBezTo>
                    <a:pt x="75509" y="51228"/>
                    <a:pt x="66533" y="53790"/>
                    <a:pt x="57558" y="56236"/>
                  </a:cubicBezTo>
                  <a:cubicBezTo>
                    <a:pt x="52196" y="57867"/>
                    <a:pt x="46717" y="57401"/>
                    <a:pt x="41822" y="55421"/>
                  </a:cubicBezTo>
                  <a:cubicBezTo>
                    <a:pt x="33196" y="56586"/>
                    <a:pt x="24570" y="57518"/>
                    <a:pt x="15828" y="57518"/>
                  </a:cubicBezTo>
                  <a:cubicBezTo>
                    <a:pt x="13613" y="57634"/>
                    <a:pt x="11282" y="57518"/>
                    <a:pt x="9067" y="574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12"/>
            <p:cNvSpPr/>
            <p:nvPr/>
          </p:nvSpPr>
          <p:spPr>
            <a:xfrm>
              <a:off x="1413489" y="-754306"/>
              <a:ext cx="1247240" cy="1875285"/>
            </a:xfrm>
            <a:custGeom>
              <a:rect b="b" l="l" r="r" t="t"/>
              <a:pathLst>
                <a:path extrusionOk="0" h="1875285" w="1247240">
                  <a:moveTo>
                    <a:pt x="508" y="1869913"/>
                  </a:moveTo>
                  <a:cubicBezTo>
                    <a:pt x="-2639" y="1846501"/>
                    <a:pt x="9600" y="1824254"/>
                    <a:pt x="16011" y="1802356"/>
                  </a:cubicBezTo>
                  <a:cubicBezTo>
                    <a:pt x="35245" y="1746913"/>
                    <a:pt x="57975" y="1692751"/>
                    <a:pt x="78373" y="1637890"/>
                  </a:cubicBezTo>
                  <a:cubicBezTo>
                    <a:pt x="125815" y="1511978"/>
                    <a:pt x="159152" y="1383154"/>
                    <a:pt x="222564" y="1264231"/>
                  </a:cubicBezTo>
                  <a:cubicBezTo>
                    <a:pt x="294834" y="1130515"/>
                    <a:pt x="361858" y="993654"/>
                    <a:pt x="442871" y="864946"/>
                  </a:cubicBezTo>
                  <a:cubicBezTo>
                    <a:pt x="621214" y="605900"/>
                    <a:pt x="823687" y="361880"/>
                    <a:pt x="1053552" y="146747"/>
                  </a:cubicBezTo>
                  <a:cubicBezTo>
                    <a:pt x="1091086" y="112036"/>
                    <a:pt x="1127687" y="76394"/>
                    <a:pt x="1165571" y="42150"/>
                  </a:cubicBezTo>
                  <a:cubicBezTo>
                    <a:pt x="1187834" y="26193"/>
                    <a:pt x="1212546" y="-17137"/>
                    <a:pt x="1242037" y="7323"/>
                  </a:cubicBezTo>
                  <a:cubicBezTo>
                    <a:pt x="1269080" y="40869"/>
                    <a:pt x="1214295" y="64164"/>
                    <a:pt x="1195644" y="85945"/>
                  </a:cubicBezTo>
                  <a:cubicBezTo>
                    <a:pt x="1151000" y="126596"/>
                    <a:pt x="1107522" y="168295"/>
                    <a:pt x="1062994" y="209062"/>
                  </a:cubicBezTo>
                  <a:cubicBezTo>
                    <a:pt x="847117" y="415343"/>
                    <a:pt x="654785" y="645852"/>
                    <a:pt x="484134" y="890571"/>
                  </a:cubicBezTo>
                  <a:cubicBezTo>
                    <a:pt x="416760" y="993304"/>
                    <a:pt x="363490" y="1104191"/>
                    <a:pt x="302643" y="1210768"/>
                  </a:cubicBezTo>
                  <a:cubicBezTo>
                    <a:pt x="227110" y="1339009"/>
                    <a:pt x="178852" y="1476802"/>
                    <a:pt x="129429" y="1615294"/>
                  </a:cubicBezTo>
                  <a:cubicBezTo>
                    <a:pt x="100521" y="1687742"/>
                    <a:pt x="68815" y="1759260"/>
                    <a:pt x="38741" y="1831359"/>
                  </a:cubicBezTo>
                  <a:cubicBezTo>
                    <a:pt x="32331" y="1846035"/>
                    <a:pt x="26502" y="1861061"/>
                    <a:pt x="18226" y="1874689"/>
                  </a:cubicBezTo>
                  <a:cubicBezTo>
                    <a:pt x="16361" y="1877018"/>
                    <a:pt x="13564" y="1878416"/>
                    <a:pt x="10649" y="1878532"/>
                  </a:cubicBezTo>
                  <a:cubicBezTo>
                    <a:pt x="10533" y="1878532"/>
                    <a:pt x="10416" y="1878532"/>
                    <a:pt x="10300" y="1878532"/>
                  </a:cubicBezTo>
                  <a:cubicBezTo>
                    <a:pt x="5288" y="1878416"/>
                    <a:pt x="1324" y="1874689"/>
                    <a:pt x="508" y="18699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12"/>
            <p:cNvSpPr/>
            <p:nvPr/>
          </p:nvSpPr>
          <p:spPr>
            <a:xfrm>
              <a:off x="1614749" y="504438"/>
              <a:ext cx="1946627" cy="745455"/>
            </a:xfrm>
            <a:custGeom>
              <a:rect b="b" l="l" r="r" t="t"/>
              <a:pathLst>
                <a:path extrusionOk="0" h="745455" w="1946627">
                  <a:moveTo>
                    <a:pt x="322" y="746865"/>
                  </a:moveTo>
                  <a:cubicBezTo>
                    <a:pt x="13959" y="716232"/>
                    <a:pt x="46598" y="695499"/>
                    <a:pt x="69677" y="672902"/>
                  </a:cubicBezTo>
                  <a:cubicBezTo>
                    <a:pt x="133904" y="619089"/>
                    <a:pt x="198248" y="564928"/>
                    <a:pt x="266322" y="516007"/>
                  </a:cubicBezTo>
                  <a:cubicBezTo>
                    <a:pt x="534071" y="305416"/>
                    <a:pt x="859169" y="167740"/>
                    <a:pt x="1191261" y="108103"/>
                  </a:cubicBezTo>
                  <a:cubicBezTo>
                    <a:pt x="1394550" y="62328"/>
                    <a:pt x="1601568" y="39614"/>
                    <a:pt x="1808238" y="15387"/>
                  </a:cubicBezTo>
                  <a:cubicBezTo>
                    <a:pt x="1847869" y="10146"/>
                    <a:pt x="1887968" y="6651"/>
                    <a:pt x="1927483" y="362"/>
                  </a:cubicBezTo>
                  <a:cubicBezTo>
                    <a:pt x="1941820" y="-2201"/>
                    <a:pt x="1955692" y="9214"/>
                    <a:pt x="1957673" y="23191"/>
                  </a:cubicBezTo>
                  <a:cubicBezTo>
                    <a:pt x="1959305" y="65705"/>
                    <a:pt x="1901722" y="53592"/>
                    <a:pt x="1873863" y="61046"/>
                  </a:cubicBezTo>
                  <a:cubicBezTo>
                    <a:pt x="1810452" y="68501"/>
                    <a:pt x="1747041" y="76072"/>
                    <a:pt x="1683630" y="83760"/>
                  </a:cubicBezTo>
                  <a:cubicBezTo>
                    <a:pt x="1482207" y="103910"/>
                    <a:pt x="1281016" y="139436"/>
                    <a:pt x="1084255" y="183814"/>
                  </a:cubicBezTo>
                  <a:cubicBezTo>
                    <a:pt x="819654" y="243799"/>
                    <a:pt x="564844" y="354220"/>
                    <a:pt x="345586" y="514260"/>
                  </a:cubicBezTo>
                  <a:cubicBezTo>
                    <a:pt x="235549" y="587175"/>
                    <a:pt x="133671" y="671504"/>
                    <a:pt x="26316" y="747914"/>
                  </a:cubicBezTo>
                  <a:cubicBezTo>
                    <a:pt x="20837" y="751058"/>
                    <a:pt x="15941" y="755485"/>
                    <a:pt x="9414" y="755950"/>
                  </a:cubicBezTo>
                  <a:cubicBezTo>
                    <a:pt x="8831" y="756183"/>
                    <a:pt x="8131" y="756183"/>
                    <a:pt x="7549" y="756183"/>
                  </a:cubicBezTo>
                  <a:cubicBezTo>
                    <a:pt x="2886" y="756300"/>
                    <a:pt x="-1194" y="751641"/>
                    <a:pt x="322" y="7468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12"/>
            <p:cNvSpPr/>
            <p:nvPr/>
          </p:nvSpPr>
          <p:spPr>
            <a:xfrm>
              <a:off x="1909746" y="-695150"/>
              <a:ext cx="1596934" cy="1327842"/>
            </a:xfrm>
            <a:custGeom>
              <a:rect b="b" l="l" r="r" t="t"/>
              <a:pathLst>
                <a:path extrusionOk="0" h="1327842" w="1596934">
                  <a:moveTo>
                    <a:pt x="0" y="1330987"/>
                  </a:moveTo>
                  <a:cubicBezTo>
                    <a:pt x="1166" y="1308507"/>
                    <a:pt x="16669" y="1289055"/>
                    <a:pt x="26693" y="1269487"/>
                  </a:cubicBezTo>
                  <a:cubicBezTo>
                    <a:pt x="50239" y="1231166"/>
                    <a:pt x="76117" y="1195524"/>
                    <a:pt x="100362" y="1159066"/>
                  </a:cubicBezTo>
                  <a:cubicBezTo>
                    <a:pt x="145006" y="1090927"/>
                    <a:pt x="193963" y="1026748"/>
                    <a:pt x="245951" y="964200"/>
                  </a:cubicBezTo>
                  <a:cubicBezTo>
                    <a:pt x="480246" y="660077"/>
                    <a:pt x="766994" y="402429"/>
                    <a:pt x="1070529" y="168892"/>
                  </a:cubicBezTo>
                  <a:cubicBezTo>
                    <a:pt x="1125197" y="126261"/>
                    <a:pt x="1183130" y="87474"/>
                    <a:pt x="1245842" y="57307"/>
                  </a:cubicBezTo>
                  <a:cubicBezTo>
                    <a:pt x="1291535" y="37739"/>
                    <a:pt x="1340142" y="7222"/>
                    <a:pt x="1388866" y="0"/>
                  </a:cubicBezTo>
                  <a:cubicBezTo>
                    <a:pt x="1451578" y="12230"/>
                    <a:pt x="1504848" y="56841"/>
                    <a:pt x="1552873" y="97142"/>
                  </a:cubicBezTo>
                  <a:cubicBezTo>
                    <a:pt x="1571290" y="115662"/>
                    <a:pt x="1594370" y="133250"/>
                    <a:pt x="1603462" y="158526"/>
                  </a:cubicBezTo>
                  <a:cubicBezTo>
                    <a:pt x="1613020" y="229227"/>
                    <a:pt x="1512308" y="274770"/>
                    <a:pt x="1462535" y="307267"/>
                  </a:cubicBezTo>
                  <a:cubicBezTo>
                    <a:pt x="1377560" y="359216"/>
                    <a:pt x="1285474" y="410000"/>
                    <a:pt x="1202246" y="463114"/>
                  </a:cubicBezTo>
                  <a:cubicBezTo>
                    <a:pt x="1058989" y="562469"/>
                    <a:pt x="911768" y="655651"/>
                    <a:pt x="767228" y="752094"/>
                  </a:cubicBezTo>
                  <a:cubicBezTo>
                    <a:pt x="692044" y="805208"/>
                    <a:pt x="614062" y="854245"/>
                    <a:pt x="537246" y="904214"/>
                  </a:cubicBezTo>
                  <a:cubicBezTo>
                    <a:pt x="537363" y="904097"/>
                    <a:pt x="537479" y="904097"/>
                    <a:pt x="537596" y="903981"/>
                  </a:cubicBezTo>
                  <a:cubicBezTo>
                    <a:pt x="480362" y="942535"/>
                    <a:pt x="430123" y="990058"/>
                    <a:pt x="374289" y="1030475"/>
                  </a:cubicBezTo>
                  <a:cubicBezTo>
                    <a:pt x="319037" y="1070311"/>
                    <a:pt x="262037" y="1107933"/>
                    <a:pt x="214012" y="1156737"/>
                  </a:cubicBezTo>
                  <a:cubicBezTo>
                    <a:pt x="177878" y="1189351"/>
                    <a:pt x="145589" y="1225575"/>
                    <a:pt x="112135" y="1260751"/>
                  </a:cubicBezTo>
                  <a:cubicBezTo>
                    <a:pt x="88356" y="1278805"/>
                    <a:pt x="59215" y="1341470"/>
                    <a:pt x="25761" y="1315496"/>
                  </a:cubicBezTo>
                  <a:cubicBezTo>
                    <a:pt x="21215" y="1320388"/>
                    <a:pt x="12356" y="1337510"/>
                    <a:pt x="5479" y="1337510"/>
                  </a:cubicBezTo>
                  <a:cubicBezTo>
                    <a:pt x="3497" y="1337510"/>
                    <a:pt x="1515" y="1335763"/>
                    <a:pt x="0" y="1330987"/>
                  </a:cubicBezTo>
                  <a:close/>
                  <a:moveTo>
                    <a:pt x="1205744" y="138608"/>
                  </a:moveTo>
                  <a:cubicBezTo>
                    <a:pt x="1130326" y="184151"/>
                    <a:pt x="1062719" y="240992"/>
                    <a:pt x="993246" y="294804"/>
                  </a:cubicBezTo>
                  <a:cubicBezTo>
                    <a:pt x="877847" y="389966"/>
                    <a:pt x="760817" y="483963"/>
                    <a:pt x="652179" y="586813"/>
                  </a:cubicBezTo>
                  <a:cubicBezTo>
                    <a:pt x="578860" y="660776"/>
                    <a:pt x="502044" y="731594"/>
                    <a:pt x="432454" y="809168"/>
                  </a:cubicBezTo>
                  <a:cubicBezTo>
                    <a:pt x="380583" y="868688"/>
                    <a:pt x="330344" y="929722"/>
                    <a:pt x="278939" y="989708"/>
                  </a:cubicBezTo>
                  <a:cubicBezTo>
                    <a:pt x="256209" y="1016498"/>
                    <a:pt x="233828" y="1043521"/>
                    <a:pt x="211565" y="1070660"/>
                  </a:cubicBezTo>
                  <a:cubicBezTo>
                    <a:pt x="196411" y="1089180"/>
                    <a:pt x="181841" y="1108049"/>
                    <a:pt x="167620" y="1127268"/>
                  </a:cubicBezTo>
                  <a:cubicBezTo>
                    <a:pt x="235344" y="1056916"/>
                    <a:pt x="320203" y="1007762"/>
                    <a:pt x="395503" y="946612"/>
                  </a:cubicBezTo>
                  <a:cubicBezTo>
                    <a:pt x="437467" y="911668"/>
                    <a:pt x="481994" y="876026"/>
                    <a:pt x="527222" y="846674"/>
                  </a:cubicBezTo>
                  <a:cubicBezTo>
                    <a:pt x="527455" y="846441"/>
                    <a:pt x="527804" y="846325"/>
                    <a:pt x="528037" y="846092"/>
                  </a:cubicBezTo>
                  <a:lnTo>
                    <a:pt x="528037" y="846092"/>
                  </a:lnTo>
                  <a:cubicBezTo>
                    <a:pt x="564988" y="821165"/>
                    <a:pt x="603571" y="799384"/>
                    <a:pt x="638424" y="775739"/>
                  </a:cubicBezTo>
                  <a:cubicBezTo>
                    <a:pt x="637142" y="776555"/>
                    <a:pt x="636559" y="776904"/>
                    <a:pt x="635510" y="777603"/>
                  </a:cubicBezTo>
                  <a:cubicBezTo>
                    <a:pt x="776436" y="681393"/>
                    <a:pt x="918645" y="586813"/>
                    <a:pt x="1061903" y="494796"/>
                  </a:cubicBezTo>
                  <a:cubicBezTo>
                    <a:pt x="1125430" y="452864"/>
                    <a:pt x="1186044" y="406390"/>
                    <a:pt x="1252719" y="369350"/>
                  </a:cubicBezTo>
                  <a:cubicBezTo>
                    <a:pt x="1312517" y="335222"/>
                    <a:pt x="1371149" y="299230"/>
                    <a:pt x="1430480" y="264171"/>
                  </a:cubicBezTo>
                  <a:cubicBezTo>
                    <a:pt x="1472676" y="237497"/>
                    <a:pt x="1523382" y="215367"/>
                    <a:pt x="1550775" y="172037"/>
                  </a:cubicBezTo>
                  <a:cubicBezTo>
                    <a:pt x="1505781" y="122534"/>
                    <a:pt x="1448897" y="74662"/>
                    <a:pt x="1385020" y="54045"/>
                  </a:cubicBezTo>
                  <a:cubicBezTo>
                    <a:pt x="1323474" y="78273"/>
                    <a:pt x="1262743" y="105063"/>
                    <a:pt x="1205744" y="1386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12"/>
            <p:cNvSpPr/>
            <p:nvPr/>
          </p:nvSpPr>
          <p:spPr>
            <a:xfrm>
              <a:off x="2437783" y="150444"/>
              <a:ext cx="11700" cy="11700"/>
            </a:xfrm>
            <a:custGeom>
              <a:rect b="b" l="l" r="r" t="t"/>
              <a:pathLst>
                <a:path extrusionOk="0" h="120000" w="120000">
                  <a:moveTo>
                    <a:pt x="4798" y="319"/>
                  </a:moveTo>
                  <a:cubicBezTo>
                    <a:pt x="6002" y="-876"/>
                    <a:pt x="3603" y="1514"/>
                    <a:pt x="0" y="3915"/>
                  </a:cubicBezTo>
                  <a:cubicBezTo>
                    <a:pt x="1205" y="2720"/>
                    <a:pt x="2399" y="1514"/>
                    <a:pt x="4798" y="3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12"/>
            <p:cNvSpPr/>
            <p:nvPr/>
          </p:nvSpPr>
          <p:spPr>
            <a:xfrm>
              <a:off x="1916695" y="592514"/>
              <a:ext cx="46625" cy="46590"/>
            </a:xfrm>
            <a:custGeom>
              <a:rect b="b" l="l" r="r" t="t"/>
              <a:pathLst>
                <a:path extrusionOk="0" h="46590" w="46625">
                  <a:moveTo>
                    <a:pt x="6223" y="57416"/>
                  </a:moveTo>
                  <a:cubicBezTo>
                    <a:pt x="-11145" y="48447"/>
                    <a:pt x="12634" y="32140"/>
                    <a:pt x="19511" y="23638"/>
                  </a:cubicBezTo>
                  <a:cubicBezTo>
                    <a:pt x="15315" y="8961"/>
                    <a:pt x="33266" y="-1172"/>
                    <a:pt x="45972" y="109"/>
                  </a:cubicBezTo>
                  <a:cubicBezTo>
                    <a:pt x="59143" y="1390"/>
                    <a:pt x="62407" y="20143"/>
                    <a:pt x="51683" y="26433"/>
                  </a:cubicBezTo>
                  <a:cubicBezTo>
                    <a:pt x="48419" y="29345"/>
                    <a:pt x="45039" y="32257"/>
                    <a:pt x="41542" y="35052"/>
                  </a:cubicBezTo>
                  <a:cubicBezTo>
                    <a:pt x="42824" y="37033"/>
                    <a:pt x="41892" y="40410"/>
                    <a:pt x="38861" y="40410"/>
                  </a:cubicBezTo>
                  <a:cubicBezTo>
                    <a:pt x="37812" y="40410"/>
                    <a:pt x="36763" y="40177"/>
                    <a:pt x="35714" y="39828"/>
                  </a:cubicBezTo>
                  <a:cubicBezTo>
                    <a:pt x="26738" y="45652"/>
                    <a:pt x="18462" y="57300"/>
                    <a:pt x="7272" y="57300"/>
                  </a:cubicBezTo>
                  <a:cubicBezTo>
                    <a:pt x="6923" y="57416"/>
                    <a:pt x="6573" y="57416"/>
                    <a:pt x="6223" y="574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12"/>
            <p:cNvSpPr/>
            <p:nvPr/>
          </p:nvSpPr>
          <p:spPr>
            <a:xfrm>
              <a:off x="2134786" y="-1494561"/>
              <a:ext cx="326380" cy="442614"/>
            </a:xfrm>
            <a:custGeom>
              <a:rect b="b" l="l" r="r" t="t"/>
              <a:pathLst>
                <a:path extrusionOk="0" h="442614" w="326380">
                  <a:moveTo>
                    <a:pt x="142605" y="452191"/>
                  </a:moveTo>
                  <a:cubicBezTo>
                    <a:pt x="118709" y="445668"/>
                    <a:pt x="123138" y="420393"/>
                    <a:pt x="125586" y="401640"/>
                  </a:cubicBezTo>
                  <a:cubicBezTo>
                    <a:pt x="127451" y="349225"/>
                    <a:pt x="126169" y="292384"/>
                    <a:pt x="94230" y="248239"/>
                  </a:cubicBezTo>
                  <a:cubicBezTo>
                    <a:pt x="82108" y="231466"/>
                    <a:pt x="63924" y="220634"/>
                    <a:pt x="45856" y="211316"/>
                  </a:cubicBezTo>
                  <a:cubicBezTo>
                    <a:pt x="26390" y="201881"/>
                    <a:pt x="-5665" y="191631"/>
                    <a:pt x="862" y="163910"/>
                  </a:cubicBezTo>
                  <a:cubicBezTo>
                    <a:pt x="4009" y="150631"/>
                    <a:pt x="17298" y="144108"/>
                    <a:pt x="29887" y="142944"/>
                  </a:cubicBezTo>
                  <a:cubicBezTo>
                    <a:pt x="72549" y="131179"/>
                    <a:pt x="115445" y="116270"/>
                    <a:pt x="153562" y="93674"/>
                  </a:cubicBezTo>
                  <a:cubicBezTo>
                    <a:pt x="177341" y="77017"/>
                    <a:pt x="190396" y="49645"/>
                    <a:pt x="203801" y="24719"/>
                  </a:cubicBezTo>
                  <a:cubicBezTo>
                    <a:pt x="208813" y="17847"/>
                    <a:pt x="212776" y="-9642"/>
                    <a:pt x="224083" y="3520"/>
                  </a:cubicBezTo>
                  <a:cubicBezTo>
                    <a:pt x="228629" y="16682"/>
                    <a:pt x="221519" y="30659"/>
                    <a:pt x="218838" y="43588"/>
                  </a:cubicBezTo>
                  <a:cubicBezTo>
                    <a:pt x="230028" y="50461"/>
                    <a:pt x="227230" y="64904"/>
                    <a:pt x="228396" y="76086"/>
                  </a:cubicBezTo>
                  <a:cubicBezTo>
                    <a:pt x="231193" y="107069"/>
                    <a:pt x="240052" y="140614"/>
                    <a:pt x="264181" y="161929"/>
                  </a:cubicBezTo>
                  <a:cubicBezTo>
                    <a:pt x="280617" y="180216"/>
                    <a:pt x="310574" y="179401"/>
                    <a:pt x="323979" y="200134"/>
                  </a:cubicBezTo>
                  <a:cubicBezTo>
                    <a:pt x="333537" y="216557"/>
                    <a:pt x="320832" y="234495"/>
                    <a:pt x="303930" y="238455"/>
                  </a:cubicBezTo>
                  <a:cubicBezTo>
                    <a:pt x="283648" y="249870"/>
                    <a:pt x="264531" y="263381"/>
                    <a:pt x="246580" y="278290"/>
                  </a:cubicBezTo>
                  <a:cubicBezTo>
                    <a:pt x="206366" y="314981"/>
                    <a:pt x="188298" y="369026"/>
                    <a:pt x="177457" y="420975"/>
                  </a:cubicBezTo>
                  <a:cubicBezTo>
                    <a:pt x="177341" y="437166"/>
                    <a:pt x="165918" y="453123"/>
                    <a:pt x="149832" y="453123"/>
                  </a:cubicBezTo>
                  <a:cubicBezTo>
                    <a:pt x="147617" y="453239"/>
                    <a:pt x="145169" y="452890"/>
                    <a:pt x="142605" y="452191"/>
                  </a:cubicBezTo>
                  <a:close/>
                  <a:moveTo>
                    <a:pt x="81292" y="171248"/>
                  </a:moveTo>
                  <a:cubicBezTo>
                    <a:pt x="81874" y="171597"/>
                    <a:pt x="82341" y="171830"/>
                    <a:pt x="82923" y="172179"/>
                  </a:cubicBezTo>
                  <a:cubicBezTo>
                    <a:pt x="131531" y="196640"/>
                    <a:pt x="161954" y="246143"/>
                    <a:pt x="172562" y="298441"/>
                  </a:cubicBezTo>
                  <a:cubicBezTo>
                    <a:pt x="192727" y="263381"/>
                    <a:pt x="224666" y="237174"/>
                    <a:pt x="259053" y="216674"/>
                  </a:cubicBezTo>
                  <a:cubicBezTo>
                    <a:pt x="217789" y="196057"/>
                    <a:pt x="193077" y="152844"/>
                    <a:pt x="188531" y="107884"/>
                  </a:cubicBezTo>
                  <a:cubicBezTo>
                    <a:pt x="161022" y="140265"/>
                    <a:pt x="118243" y="153077"/>
                    <a:pt x="81292" y="1712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12"/>
            <p:cNvSpPr/>
            <p:nvPr/>
          </p:nvSpPr>
          <p:spPr>
            <a:xfrm>
              <a:off x="-313635" y="-1178299"/>
              <a:ext cx="909203" cy="1560796"/>
            </a:xfrm>
            <a:custGeom>
              <a:rect b="b" l="l" r="r" t="t"/>
              <a:pathLst>
                <a:path extrusionOk="0" h="1560796" w="909203">
                  <a:moveTo>
                    <a:pt x="917392" y="1556953"/>
                  </a:moveTo>
                  <a:cubicBezTo>
                    <a:pt x="914012" y="1551712"/>
                    <a:pt x="910748" y="1546354"/>
                    <a:pt x="907018" y="1541229"/>
                  </a:cubicBezTo>
                  <a:cubicBezTo>
                    <a:pt x="898858" y="1529931"/>
                    <a:pt x="890815" y="1518632"/>
                    <a:pt x="882422" y="1507451"/>
                  </a:cubicBezTo>
                  <a:cubicBezTo>
                    <a:pt x="881490" y="1506169"/>
                    <a:pt x="880441" y="1504772"/>
                    <a:pt x="879508" y="1503490"/>
                  </a:cubicBezTo>
                  <a:cubicBezTo>
                    <a:pt x="834864" y="1356263"/>
                    <a:pt x="748024" y="1223945"/>
                    <a:pt x="672024" y="1090811"/>
                  </a:cubicBezTo>
                  <a:cubicBezTo>
                    <a:pt x="623649" y="1002172"/>
                    <a:pt x="584717" y="911785"/>
                    <a:pt x="533428" y="825941"/>
                  </a:cubicBezTo>
                  <a:cubicBezTo>
                    <a:pt x="427005" y="648896"/>
                    <a:pt x="318134" y="472665"/>
                    <a:pt x="195041" y="306685"/>
                  </a:cubicBezTo>
                  <a:cubicBezTo>
                    <a:pt x="137808" y="226316"/>
                    <a:pt x="88735" y="137327"/>
                    <a:pt x="24974" y="63247"/>
                  </a:cubicBezTo>
                  <a:cubicBezTo>
                    <a:pt x="10287" y="48105"/>
                    <a:pt x="-11977" y="28421"/>
                    <a:pt x="7839" y="7688"/>
                  </a:cubicBezTo>
                  <a:cubicBezTo>
                    <a:pt x="17980" y="-2446"/>
                    <a:pt x="35115" y="-2679"/>
                    <a:pt x="45256" y="7688"/>
                  </a:cubicBezTo>
                  <a:cubicBezTo>
                    <a:pt x="58078" y="20966"/>
                    <a:pt x="69968" y="35060"/>
                    <a:pt x="81391" y="49503"/>
                  </a:cubicBezTo>
                  <a:cubicBezTo>
                    <a:pt x="136992" y="118691"/>
                    <a:pt x="180588" y="196381"/>
                    <a:pt x="230827" y="269179"/>
                  </a:cubicBezTo>
                  <a:cubicBezTo>
                    <a:pt x="316735" y="388336"/>
                    <a:pt x="399379" y="509705"/>
                    <a:pt x="473980" y="636316"/>
                  </a:cubicBezTo>
                  <a:cubicBezTo>
                    <a:pt x="553011" y="759782"/>
                    <a:pt x="624931" y="889654"/>
                    <a:pt x="686361" y="1022439"/>
                  </a:cubicBezTo>
                  <a:cubicBezTo>
                    <a:pt x="751870" y="1153476"/>
                    <a:pt x="837778" y="1274612"/>
                    <a:pt x="884754" y="1414385"/>
                  </a:cubicBezTo>
                  <a:cubicBezTo>
                    <a:pt x="901656" y="1461791"/>
                    <a:pt x="918558" y="1511178"/>
                    <a:pt x="920539" y="1561729"/>
                  </a:cubicBezTo>
                  <a:cubicBezTo>
                    <a:pt x="919490" y="1560215"/>
                    <a:pt x="918441" y="1558584"/>
                    <a:pt x="917392" y="1556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12"/>
            <p:cNvSpPr/>
            <p:nvPr/>
          </p:nvSpPr>
          <p:spPr>
            <a:xfrm>
              <a:off x="221013" y="1697208"/>
              <a:ext cx="722700" cy="2282956"/>
            </a:xfrm>
            <a:custGeom>
              <a:rect b="b" l="l" r="r" t="t"/>
              <a:pathLst>
                <a:path extrusionOk="0" h="2282956" w="722700">
                  <a:moveTo>
                    <a:pt x="18596" y="2282927"/>
                  </a:moveTo>
                  <a:cubicBezTo>
                    <a:pt x="4958" y="2279200"/>
                    <a:pt x="-2502" y="2265106"/>
                    <a:pt x="762" y="2251595"/>
                  </a:cubicBezTo>
                  <a:cubicBezTo>
                    <a:pt x="3559" y="2201509"/>
                    <a:pt x="2627" y="2150958"/>
                    <a:pt x="5424" y="2100756"/>
                  </a:cubicBezTo>
                  <a:cubicBezTo>
                    <a:pt x="12069" y="1949685"/>
                    <a:pt x="27222" y="1799080"/>
                    <a:pt x="49136" y="1649406"/>
                  </a:cubicBezTo>
                  <a:cubicBezTo>
                    <a:pt x="97743" y="1317563"/>
                    <a:pt x="169897" y="988397"/>
                    <a:pt x="300099" y="678684"/>
                  </a:cubicBezTo>
                  <a:cubicBezTo>
                    <a:pt x="373768" y="496630"/>
                    <a:pt x="455130" y="315508"/>
                    <a:pt x="572161" y="156516"/>
                  </a:cubicBezTo>
                  <a:cubicBezTo>
                    <a:pt x="602818" y="114235"/>
                    <a:pt x="636039" y="73584"/>
                    <a:pt x="670891" y="34680"/>
                  </a:cubicBezTo>
                  <a:cubicBezTo>
                    <a:pt x="685811" y="21518"/>
                    <a:pt x="703180" y="-12260"/>
                    <a:pt x="725094" y="4629"/>
                  </a:cubicBezTo>
                  <a:cubicBezTo>
                    <a:pt x="741762" y="23965"/>
                    <a:pt x="712971" y="37942"/>
                    <a:pt x="702713" y="51919"/>
                  </a:cubicBezTo>
                  <a:cubicBezTo>
                    <a:pt x="663315" y="96530"/>
                    <a:pt x="626713" y="143587"/>
                    <a:pt x="592793" y="192391"/>
                  </a:cubicBezTo>
                  <a:cubicBezTo>
                    <a:pt x="490799" y="340550"/>
                    <a:pt x="417480" y="505599"/>
                    <a:pt x="350572" y="671928"/>
                  </a:cubicBezTo>
                  <a:cubicBezTo>
                    <a:pt x="232958" y="952755"/>
                    <a:pt x="160455" y="1249540"/>
                    <a:pt x="113946" y="1549702"/>
                  </a:cubicBezTo>
                  <a:cubicBezTo>
                    <a:pt x="83406" y="1735483"/>
                    <a:pt x="62774" y="1923711"/>
                    <a:pt x="55664" y="2111356"/>
                  </a:cubicBezTo>
                  <a:cubicBezTo>
                    <a:pt x="54381" y="2146299"/>
                    <a:pt x="53799" y="2181126"/>
                    <a:pt x="53449" y="2216069"/>
                  </a:cubicBezTo>
                  <a:cubicBezTo>
                    <a:pt x="53566" y="2240063"/>
                    <a:pt x="56713" y="2283509"/>
                    <a:pt x="25823" y="2283509"/>
                  </a:cubicBezTo>
                  <a:cubicBezTo>
                    <a:pt x="23492" y="2283626"/>
                    <a:pt x="21161" y="2283393"/>
                    <a:pt x="18596" y="22829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12"/>
            <p:cNvSpPr/>
            <p:nvPr/>
          </p:nvSpPr>
          <p:spPr>
            <a:xfrm>
              <a:off x="462607" y="2063527"/>
              <a:ext cx="606135" cy="2224717"/>
            </a:xfrm>
            <a:custGeom>
              <a:rect b="b" l="l" r="r" t="t"/>
              <a:pathLst>
                <a:path extrusionOk="0" h="2224717" w="606135">
                  <a:moveTo>
                    <a:pt x="22021" y="2226438"/>
                  </a:moveTo>
                  <a:cubicBezTo>
                    <a:pt x="8383" y="2224575"/>
                    <a:pt x="-1641" y="2211529"/>
                    <a:pt x="224" y="2197785"/>
                  </a:cubicBezTo>
                  <a:cubicBezTo>
                    <a:pt x="6984" y="2098313"/>
                    <a:pt x="15261" y="1999074"/>
                    <a:pt x="25868" y="1899836"/>
                  </a:cubicBezTo>
                  <a:cubicBezTo>
                    <a:pt x="51279" y="1660009"/>
                    <a:pt x="76923" y="1419483"/>
                    <a:pt x="133457" y="1184665"/>
                  </a:cubicBezTo>
                  <a:cubicBezTo>
                    <a:pt x="219831" y="850025"/>
                    <a:pt x="339426" y="523306"/>
                    <a:pt x="493874" y="213942"/>
                  </a:cubicBezTo>
                  <a:cubicBezTo>
                    <a:pt x="518470" y="162808"/>
                    <a:pt x="540850" y="110510"/>
                    <a:pt x="564746" y="58910"/>
                  </a:cubicBezTo>
                  <a:cubicBezTo>
                    <a:pt x="575236" y="39575"/>
                    <a:pt x="581531" y="16047"/>
                    <a:pt x="597850" y="1021"/>
                  </a:cubicBezTo>
                  <a:cubicBezTo>
                    <a:pt x="620930" y="-7365"/>
                    <a:pt x="597267" y="38411"/>
                    <a:pt x="595868" y="46913"/>
                  </a:cubicBezTo>
                  <a:cubicBezTo>
                    <a:pt x="575703" y="102473"/>
                    <a:pt x="554604" y="157916"/>
                    <a:pt x="530825" y="211962"/>
                  </a:cubicBezTo>
                  <a:cubicBezTo>
                    <a:pt x="446549" y="390988"/>
                    <a:pt x="370433" y="573391"/>
                    <a:pt x="307604" y="760920"/>
                  </a:cubicBezTo>
                  <a:cubicBezTo>
                    <a:pt x="239647" y="956835"/>
                    <a:pt x="179383" y="1155895"/>
                    <a:pt x="143482" y="1360312"/>
                  </a:cubicBezTo>
                  <a:cubicBezTo>
                    <a:pt x="101402" y="1603517"/>
                    <a:pt x="78555" y="1854875"/>
                    <a:pt x="57457" y="2099594"/>
                  </a:cubicBezTo>
                  <a:cubicBezTo>
                    <a:pt x="54892" y="2134654"/>
                    <a:pt x="53377" y="2169714"/>
                    <a:pt x="50580" y="2204657"/>
                  </a:cubicBezTo>
                  <a:cubicBezTo>
                    <a:pt x="49414" y="2217353"/>
                    <a:pt x="37291" y="2226671"/>
                    <a:pt x="25052" y="2226671"/>
                  </a:cubicBezTo>
                  <a:cubicBezTo>
                    <a:pt x="24236" y="2226671"/>
                    <a:pt x="23187" y="2226555"/>
                    <a:pt x="22021" y="22264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12"/>
            <p:cNvSpPr/>
            <p:nvPr/>
          </p:nvSpPr>
          <p:spPr>
            <a:xfrm>
              <a:off x="513020" y="2057326"/>
              <a:ext cx="559509" cy="2248013"/>
            </a:xfrm>
            <a:custGeom>
              <a:rect b="b" l="l" r="r" t="t"/>
              <a:pathLst>
                <a:path extrusionOk="0" h="2248013" w="559509">
                  <a:moveTo>
                    <a:pt x="282" y="2233570"/>
                  </a:moveTo>
                  <a:cubicBezTo>
                    <a:pt x="-2632" y="2212488"/>
                    <a:pt x="17534" y="2200840"/>
                    <a:pt x="36417" y="2202704"/>
                  </a:cubicBezTo>
                  <a:cubicBezTo>
                    <a:pt x="71737" y="2197462"/>
                    <a:pt x="110086" y="2200491"/>
                    <a:pt x="142141" y="2183136"/>
                  </a:cubicBezTo>
                  <a:cubicBezTo>
                    <a:pt x="139227" y="2092749"/>
                    <a:pt x="139460" y="2002130"/>
                    <a:pt x="142724" y="1911860"/>
                  </a:cubicBezTo>
                  <a:cubicBezTo>
                    <a:pt x="148669" y="1814601"/>
                    <a:pt x="165454" y="1718391"/>
                    <a:pt x="173497" y="1621365"/>
                  </a:cubicBezTo>
                  <a:cubicBezTo>
                    <a:pt x="201123" y="1333084"/>
                    <a:pt x="274908" y="1051907"/>
                    <a:pt x="335405" y="769333"/>
                  </a:cubicBezTo>
                  <a:cubicBezTo>
                    <a:pt x="357902" y="674637"/>
                    <a:pt x="393804" y="583785"/>
                    <a:pt x="420264" y="490137"/>
                  </a:cubicBezTo>
                  <a:cubicBezTo>
                    <a:pt x="462811" y="331728"/>
                    <a:pt x="503142" y="172503"/>
                    <a:pt x="542307" y="13279"/>
                  </a:cubicBezTo>
                  <a:cubicBezTo>
                    <a:pt x="542774" y="5940"/>
                    <a:pt x="548952" y="0"/>
                    <a:pt x="556412" y="0"/>
                  </a:cubicBezTo>
                  <a:cubicBezTo>
                    <a:pt x="580191" y="2912"/>
                    <a:pt x="567602" y="34128"/>
                    <a:pt x="566436" y="49736"/>
                  </a:cubicBezTo>
                  <a:cubicBezTo>
                    <a:pt x="558510" y="90619"/>
                    <a:pt x="548369" y="135230"/>
                    <a:pt x="540442" y="174483"/>
                  </a:cubicBezTo>
                  <a:cubicBezTo>
                    <a:pt x="503491" y="364574"/>
                    <a:pt x="452903" y="551171"/>
                    <a:pt x="395320" y="735904"/>
                  </a:cubicBezTo>
                  <a:cubicBezTo>
                    <a:pt x="353939" y="902816"/>
                    <a:pt x="321534" y="1078115"/>
                    <a:pt x="285166" y="1244678"/>
                  </a:cubicBezTo>
                  <a:cubicBezTo>
                    <a:pt x="243086" y="1432672"/>
                    <a:pt x="227933" y="1624510"/>
                    <a:pt x="205319" y="1815300"/>
                  </a:cubicBezTo>
                  <a:cubicBezTo>
                    <a:pt x="190166" y="1938417"/>
                    <a:pt x="193080" y="2063164"/>
                    <a:pt x="196111" y="2186863"/>
                  </a:cubicBezTo>
                  <a:cubicBezTo>
                    <a:pt x="192031" y="2256051"/>
                    <a:pt x="77332" y="2251275"/>
                    <a:pt x="26626" y="2256517"/>
                  </a:cubicBezTo>
                  <a:cubicBezTo>
                    <a:pt x="13687" y="2256400"/>
                    <a:pt x="1798" y="2246616"/>
                    <a:pt x="282" y="22335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12"/>
            <p:cNvSpPr/>
            <p:nvPr/>
          </p:nvSpPr>
          <p:spPr>
            <a:xfrm>
              <a:off x="493286" y="4258977"/>
              <a:ext cx="34969" cy="23295"/>
            </a:xfrm>
            <a:custGeom>
              <a:rect b="b" l="l" r="r" t="t"/>
              <a:pathLst>
                <a:path extrusionOk="0" h="23295" w="34969">
                  <a:moveTo>
                    <a:pt x="18968" y="32852"/>
                  </a:moveTo>
                  <a:cubicBezTo>
                    <a:pt x="-11805" y="22019"/>
                    <a:pt x="-2830" y="-9895"/>
                    <a:pt x="29342" y="3033"/>
                  </a:cubicBezTo>
                  <a:cubicBezTo>
                    <a:pt x="48225" y="8624"/>
                    <a:pt x="41464" y="34250"/>
                    <a:pt x="25495" y="34250"/>
                  </a:cubicBezTo>
                  <a:cubicBezTo>
                    <a:pt x="23397" y="34133"/>
                    <a:pt x="21299" y="33784"/>
                    <a:pt x="18968" y="328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12"/>
            <p:cNvSpPr/>
            <p:nvPr/>
          </p:nvSpPr>
          <p:spPr>
            <a:xfrm>
              <a:off x="471766" y="4251902"/>
              <a:ext cx="58282" cy="58238"/>
            </a:xfrm>
            <a:custGeom>
              <a:rect b="b" l="l" r="r" t="t"/>
              <a:pathLst>
                <a:path extrusionOk="0" h="58238" w="58282">
                  <a:moveTo>
                    <a:pt x="36525" y="68114"/>
                  </a:moveTo>
                  <a:cubicBezTo>
                    <a:pt x="10065" y="63804"/>
                    <a:pt x="-11267" y="31889"/>
                    <a:pt x="6568" y="8128"/>
                  </a:cubicBezTo>
                  <a:cubicBezTo>
                    <a:pt x="9132" y="4284"/>
                    <a:pt x="14611" y="-1423"/>
                    <a:pt x="19856" y="324"/>
                  </a:cubicBezTo>
                  <a:cubicBezTo>
                    <a:pt x="24052" y="-724"/>
                    <a:pt x="25917" y="4867"/>
                    <a:pt x="22537" y="6731"/>
                  </a:cubicBezTo>
                  <a:cubicBezTo>
                    <a:pt x="22770" y="12787"/>
                    <a:pt x="22537" y="19892"/>
                    <a:pt x="26500" y="24901"/>
                  </a:cubicBezTo>
                  <a:cubicBezTo>
                    <a:pt x="31629" y="30142"/>
                    <a:pt x="39206" y="31889"/>
                    <a:pt x="46083" y="33637"/>
                  </a:cubicBezTo>
                  <a:cubicBezTo>
                    <a:pt x="66831" y="39461"/>
                    <a:pt x="60537" y="68929"/>
                    <a:pt x="41770" y="68929"/>
                  </a:cubicBezTo>
                  <a:cubicBezTo>
                    <a:pt x="40022" y="68813"/>
                    <a:pt x="38273" y="68580"/>
                    <a:pt x="36525" y="681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2"/>
            <p:cNvSpPr/>
            <p:nvPr/>
          </p:nvSpPr>
          <p:spPr>
            <a:xfrm>
              <a:off x="505377" y="4278317"/>
              <a:ext cx="11700" cy="11700"/>
            </a:xfrm>
            <a:custGeom>
              <a:rect b="b" l="l" r="r" t="t"/>
              <a:pathLst>
                <a:path extrusionOk="0" h="120000" w="120000">
                  <a:moveTo>
                    <a:pt x="0" y="34801"/>
                  </a:moveTo>
                  <a:cubicBezTo>
                    <a:pt x="0" y="15598"/>
                    <a:pt x="15597" y="0"/>
                    <a:pt x="34798" y="0"/>
                  </a:cubicBezTo>
                  <a:cubicBezTo>
                    <a:pt x="53998" y="0"/>
                    <a:pt x="69605" y="15598"/>
                    <a:pt x="69605" y="34801"/>
                  </a:cubicBezTo>
                  <a:cubicBezTo>
                    <a:pt x="69605" y="54004"/>
                    <a:pt x="53998" y="69602"/>
                    <a:pt x="34798" y="69602"/>
                  </a:cubicBezTo>
                  <a:cubicBezTo>
                    <a:pt x="15597" y="69602"/>
                    <a:pt x="0" y="52799"/>
                    <a:pt x="0" y="348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12"/>
            <p:cNvSpPr/>
            <p:nvPr/>
          </p:nvSpPr>
          <p:spPr>
            <a:xfrm>
              <a:off x="-748992" y="-169236"/>
              <a:ext cx="1550308" cy="1362785"/>
            </a:xfrm>
            <a:custGeom>
              <a:rect b="b" l="l" r="r" t="t"/>
              <a:pathLst>
                <a:path extrusionOk="0" h="1362785" w="1550308">
                  <a:moveTo>
                    <a:pt x="1517572" y="1364980"/>
                  </a:moveTo>
                  <a:cubicBezTo>
                    <a:pt x="1510111" y="1362999"/>
                    <a:pt x="1504633" y="1357642"/>
                    <a:pt x="1500670" y="1351235"/>
                  </a:cubicBezTo>
                  <a:cubicBezTo>
                    <a:pt x="1467216" y="1300102"/>
                    <a:pt x="1443786" y="1243843"/>
                    <a:pt x="1418725" y="1188400"/>
                  </a:cubicBezTo>
                  <a:cubicBezTo>
                    <a:pt x="1386320" y="1126085"/>
                    <a:pt x="1354848" y="1063070"/>
                    <a:pt x="1315565" y="1004715"/>
                  </a:cubicBezTo>
                  <a:cubicBezTo>
                    <a:pt x="1268240" y="934829"/>
                    <a:pt x="1211240" y="873329"/>
                    <a:pt x="1155056" y="812178"/>
                  </a:cubicBezTo>
                  <a:cubicBezTo>
                    <a:pt x="1089314" y="733672"/>
                    <a:pt x="1016694" y="662272"/>
                    <a:pt x="933583" y="602169"/>
                  </a:cubicBezTo>
                  <a:cubicBezTo>
                    <a:pt x="884859" y="565013"/>
                    <a:pt x="835669" y="522732"/>
                    <a:pt x="785313" y="488953"/>
                  </a:cubicBezTo>
                  <a:cubicBezTo>
                    <a:pt x="720387" y="448536"/>
                    <a:pt x="654062" y="409865"/>
                    <a:pt x="586920" y="373175"/>
                  </a:cubicBezTo>
                  <a:cubicBezTo>
                    <a:pt x="422564" y="298629"/>
                    <a:pt x="246669" y="248544"/>
                    <a:pt x="66110" y="237828"/>
                  </a:cubicBezTo>
                  <a:cubicBezTo>
                    <a:pt x="27877" y="236780"/>
                    <a:pt x="-12454" y="204865"/>
                    <a:pt x="3632" y="163632"/>
                  </a:cubicBezTo>
                  <a:cubicBezTo>
                    <a:pt x="17619" y="113896"/>
                    <a:pt x="37668" y="64044"/>
                    <a:pt x="72754" y="25373"/>
                  </a:cubicBezTo>
                  <a:cubicBezTo>
                    <a:pt x="103877" y="-16326"/>
                    <a:pt x="140129" y="4873"/>
                    <a:pt x="182442" y="9416"/>
                  </a:cubicBezTo>
                  <a:cubicBezTo>
                    <a:pt x="266951" y="18851"/>
                    <a:pt x="348779" y="41447"/>
                    <a:pt x="429092" y="68703"/>
                  </a:cubicBezTo>
                  <a:cubicBezTo>
                    <a:pt x="510687" y="93745"/>
                    <a:pt x="593914" y="117274"/>
                    <a:pt x="667583" y="161419"/>
                  </a:cubicBezTo>
                  <a:cubicBezTo>
                    <a:pt x="724117" y="195081"/>
                    <a:pt x="781000" y="228044"/>
                    <a:pt x="834037" y="266947"/>
                  </a:cubicBezTo>
                  <a:cubicBezTo>
                    <a:pt x="884743" y="304686"/>
                    <a:pt x="929737" y="349530"/>
                    <a:pt x="976712" y="391578"/>
                  </a:cubicBezTo>
                  <a:cubicBezTo>
                    <a:pt x="1074393" y="474976"/>
                    <a:pt x="1156222" y="573865"/>
                    <a:pt x="1233154" y="676249"/>
                  </a:cubicBezTo>
                  <a:cubicBezTo>
                    <a:pt x="1335964" y="809848"/>
                    <a:pt x="1434578" y="950437"/>
                    <a:pt x="1493326" y="1109428"/>
                  </a:cubicBezTo>
                  <a:cubicBezTo>
                    <a:pt x="1505565" y="1144837"/>
                    <a:pt x="1516289" y="1180829"/>
                    <a:pt x="1522001" y="1217985"/>
                  </a:cubicBezTo>
                  <a:cubicBezTo>
                    <a:pt x="1526081" y="1242329"/>
                    <a:pt x="1527480" y="1267255"/>
                    <a:pt x="1527946" y="1291948"/>
                  </a:cubicBezTo>
                  <a:cubicBezTo>
                    <a:pt x="1535173" y="1304295"/>
                    <a:pt x="1542983" y="1316409"/>
                    <a:pt x="1549161" y="1329221"/>
                  </a:cubicBezTo>
                  <a:cubicBezTo>
                    <a:pt x="1557320" y="1346227"/>
                    <a:pt x="1542400" y="1366261"/>
                    <a:pt x="1524799" y="1366261"/>
                  </a:cubicBezTo>
                  <a:cubicBezTo>
                    <a:pt x="1522351" y="1366144"/>
                    <a:pt x="1520020" y="1365795"/>
                    <a:pt x="1517572" y="1364980"/>
                  </a:cubicBezTo>
                  <a:close/>
                  <a:moveTo>
                    <a:pt x="54687" y="180055"/>
                  </a:moveTo>
                  <a:cubicBezTo>
                    <a:pt x="139895" y="195430"/>
                    <a:pt x="228718" y="195780"/>
                    <a:pt x="312877" y="220240"/>
                  </a:cubicBezTo>
                  <a:cubicBezTo>
                    <a:pt x="433405" y="254950"/>
                    <a:pt x="556264" y="290359"/>
                    <a:pt x="664552" y="354888"/>
                  </a:cubicBezTo>
                  <a:cubicBezTo>
                    <a:pt x="719105" y="386919"/>
                    <a:pt x="774823" y="417087"/>
                    <a:pt x="827160" y="452612"/>
                  </a:cubicBezTo>
                  <a:cubicBezTo>
                    <a:pt x="910387" y="513763"/>
                    <a:pt x="991632" y="577942"/>
                    <a:pt x="1070663" y="644218"/>
                  </a:cubicBezTo>
                  <a:cubicBezTo>
                    <a:pt x="1136289" y="703621"/>
                    <a:pt x="1190492" y="774323"/>
                    <a:pt x="1251455" y="838269"/>
                  </a:cubicBezTo>
                  <a:cubicBezTo>
                    <a:pt x="1346338" y="939371"/>
                    <a:pt x="1417093" y="1059110"/>
                    <a:pt x="1475725" y="1183974"/>
                  </a:cubicBezTo>
                  <a:cubicBezTo>
                    <a:pt x="1426069" y="1028011"/>
                    <a:pt x="1332700" y="890451"/>
                    <a:pt x="1235136" y="760462"/>
                  </a:cubicBezTo>
                  <a:cubicBezTo>
                    <a:pt x="1153541" y="655749"/>
                    <a:pt x="1074277" y="547541"/>
                    <a:pt x="974264" y="459484"/>
                  </a:cubicBezTo>
                  <a:cubicBezTo>
                    <a:pt x="921577" y="412777"/>
                    <a:pt x="869939" y="361993"/>
                    <a:pt x="815154" y="318780"/>
                  </a:cubicBezTo>
                  <a:cubicBezTo>
                    <a:pt x="746847" y="267879"/>
                    <a:pt x="673062" y="224084"/>
                    <a:pt x="597761" y="184365"/>
                  </a:cubicBezTo>
                  <a:cubicBezTo>
                    <a:pt x="518147" y="147442"/>
                    <a:pt x="432356" y="127175"/>
                    <a:pt x="349479" y="99220"/>
                  </a:cubicBezTo>
                  <a:cubicBezTo>
                    <a:pt x="275344" y="73828"/>
                    <a:pt x="197129" y="67305"/>
                    <a:pt x="120546" y="53211"/>
                  </a:cubicBezTo>
                  <a:cubicBezTo>
                    <a:pt x="85460" y="86757"/>
                    <a:pt x="67509" y="134163"/>
                    <a:pt x="54687" y="1800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12"/>
            <p:cNvSpPr/>
            <p:nvPr/>
          </p:nvSpPr>
          <p:spPr>
            <a:xfrm>
              <a:off x="-1332809" y="1413648"/>
              <a:ext cx="1783437" cy="430966"/>
            </a:xfrm>
            <a:custGeom>
              <a:rect b="b" l="l" r="r" t="t"/>
              <a:pathLst>
                <a:path extrusionOk="0" h="430966" w="1783437">
                  <a:moveTo>
                    <a:pt x="5441" y="431923"/>
                  </a:moveTo>
                  <a:cubicBezTo>
                    <a:pt x="-3418" y="420508"/>
                    <a:pt x="-1203" y="403619"/>
                    <a:pt x="10220" y="394766"/>
                  </a:cubicBezTo>
                  <a:cubicBezTo>
                    <a:pt x="41693" y="370539"/>
                    <a:pt x="74564" y="348059"/>
                    <a:pt x="107668" y="326394"/>
                  </a:cubicBezTo>
                  <a:cubicBezTo>
                    <a:pt x="170963" y="284695"/>
                    <a:pt x="236705" y="246490"/>
                    <a:pt x="305478" y="214576"/>
                  </a:cubicBezTo>
                  <a:cubicBezTo>
                    <a:pt x="622883" y="66650"/>
                    <a:pt x="971178" y="-3586"/>
                    <a:pt x="1320872" y="141"/>
                  </a:cubicBezTo>
                  <a:cubicBezTo>
                    <a:pt x="1464713" y="1422"/>
                    <a:pt x="1610885" y="-1490"/>
                    <a:pt x="1751811" y="31007"/>
                  </a:cubicBezTo>
                  <a:cubicBezTo>
                    <a:pt x="1764050" y="34735"/>
                    <a:pt x="1777688" y="38811"/>
                    <a:pt x="1785032" y="49993"/>
                  </a:cubicBezTo>
                  <a:cubicBezTo>
                    <a:pt x="1791560" y="60010"/>
                    <a:pt x="1782934" y="74337"/>
                    <a:pt x="1771277" y="73871"/>
                  </a:cubicBezTo>
                  <a:cubicBezTo>
                    <a:pt x="1771277" y="73871"/>
                    <a:pt x="1771277" y="73871"/>
                    <a:pt x="1771277" y="73987"/>
                  </a:cubicBezTo>
                  <a:cubicBezTo>
                    <a:pt x="1601210" y="43703"/>
                    <a:pt x="1427295" y="45917"/>
                    <a:pt x="1255130" y="49644"/>
                  </a:cubicBezTo>
                  <a:cubicBezTo>
                    <a:pt x="973626" y="53720"/>
                    <a:pt x="695853" y="109746"/>
                    <a:pt x="434982" y="215275"/>
                  </a:cubicBezTo>
                  <a:cubicBezTo>
                    <a:pt x="325411" y="258371"/>
                    <a:pt x="220386" y="312650"/>
                    <a:pt x="123171" y="379042"/>
                  </a:cubicBezTo>
                  <a:cubicBezTo>
                    <a:pt x="95895" y="397678"/>
                    <a:pt x="68619" y="416431"/>
                    <a:pt x="42509" y="436815"/>
                  </a:cubicBezTo>
                  <a:cubicBezTo>
                    <a:pt x="31319" y="445551"/>
                    <a:pt x="14300" y="443337"/>
                    <a:pt x="5441" y="431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12"/>
            <p:cNvSpPr/>
            <p:nvPr/>
          </p:nvSpPr>
          <p:spPr>
            <a:xfrm>
              <a:off x="1560613" y="1738846"/>
              <a:ext cx="1678529" cy="1688922"/>
            </a:xfrm>
            <a:custGeom>
              <a:rect b="b" l="l" r="r" t="t"/>
              <a:pathLst>
                <a:path extrusionOk="0" h="1688922" w="1678529">
                  <a:moveTo>
                    <a:pt x="1637520" y="1678820"/>
                  </a:moveTo>
                  <a:cubicBezTo>
                    <a:pt x="1558839" y="1521925"/>
                    <a:pt x="1479809" y="1363981"/>
                    <a:pt x="1384342" y="1216288"/>
                  </a:cubicBezTo>
                  <a:cubicBezTo>
                    <a:pt x="1320814" y="1125902"/>
                    <a:pt x="1258686" y="1034467"/>
                    <a:pt x="1192594" y="945944"/>
                  </a:cubicBezTo>
                  <a:cubicBezTo>
                    <a:pt x="1123704" y="856839"/>
                    <a:pt x="1045373" y="775305"/>
                    <a:pt x="970655" y="691208"/>
                  </a:cubicBezTo>
                  <a:cubicBezTo>
                    <a:pt x="857004" y="566461"/>
                    <a:pt x="734378" y="448935"/>
                    <a:pt x="595084" y="353074"/>
                  </a:cubicBezTo>
                  <a:cubicBezTo>
                    <a:pt x="512440" y="295069"/>
                    <a:pt x="435390" y="228676"/>
                    <a:pt x="347268" y="178824"/>
                  </a:cubicBezTo>
                  <a:cubicBezTo>
                    <a:pt x="288869" y="145162"/>
                    <a:pt x="228488" y="114994"/>
                    <a:pt x="165544" y="90651"/>
                  </a:cubicBezTo>
                  <a:cubicBezTo>
                    <a:pt x="121832" y="73179"/>
                    <a:pt x="77421" y="57571"/>
                    <a:pt x="34525" y="38119"/>
                  </a:cubicBezTo>
                  <a:cubicBezTo>
                    <a:pt x="22169" y="31247"/>
                    <a:pt x="4918" y="27171"/>
                    <a:pt x="138" y="12494"/>
                  </a:cubicBezTo>
                  <a:cubicBezTo>
                    <a:pt x="-3592" y="-18955"/>
                    <a:pt x="69145" y="18668"/>
                    <a:pt x="84065" y="20415"/>
                  </a:cubicBezTo>
                  <a:cubicBezTo>
                    <a:pt x="142347" y="39983"/>
                    <a:pt x="199580" y="57804"/>
                    <a:pt x="255531" y="82381"/>
                  </a:cubicBezTo>
                  <a:cubicBezTo>
                    <a:pt x="357409" y="126642"/>
                    <a:pt x="451826" y="185347"/>
                    <a:pt x="539599" y="253253"/>
                  </a:cubicBezTo>
                  <a:cubicBezTo>
                    <a:pt x="611170" y="306600"/>
                    <a:pt x="686237" y="355171"/>
                    <a:pt x="755011" y="412245"/>
                  </a:cubicBezTo>
                  <a:cubicBezTo>
                    <a:pt x="911673" y="542699"/>
                    <a:pt x="1046422" y="696566"/>
                    <a:pt x="1180587" y="849268"/>
                  </a:cubicBezTo>
                  <a:cubicBezTo>
                    <a:pt x="1250992" y="930569"/>
                    <a:pt x="1309857" y="1020839"/>
                    <a:pt x="1372569" y="1108081"/>
                  </a:cubicBezTo>
                  <a:cubicBezTo>
                    <a:pt x="1416747" y="1169814"/>
                    <a:pt x="1459876" y="1232712"/>
                    <a:pt x="1497060" y="1298987"/>
                  </a:cubicBezTo>
                  <a:cubicBezTo>
                    <a:pt x="1561754" y="1416513"/>
                    <a:pt x="1627379" y="1533805"/>
                    <a:pt x="1684613" y="1655175"/>
                  </a:cubicBezTo>
                  <a:cubicBezTo>
                    <a:pt x="1696968" y="1684178"/>
                    <a:pt x="1654189" y="1707590"/>
                    <a:pt x="1637520" y="16788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12"/>
            <p:cNvSpPr/>
            <p:nvPr/>
          </p:nvSpPr>
          <p:spPr>
            <a:xfrm>
              <a:off x="1938717" y="1368396"/>
              <a:ext cx="2086505" cy="454261"/>
            </a:xfrm>
            <a:custGeom>
              <a:rect b="b" l="l" r="r" t="t"/>
              <a:pathLst>
                <a:path extrusionOk="0" h="454261" w="2086505">
                  <a:moveTo>
                    <a:pt x="2053687" y="450152"/>
                  </a:moveTo>
                  <a:cubicBezTo>
                    <a:pt x="1936540" y="346954"/>
                    <a:pt x="1786522" y="296519"/>
                    <a:pt x="1640583" y="249811"/>
                  </a:cubicBezTo>
                  <a:cubicBezTo>
                    <a:pt x="1529031" y="211840"/>
                    <a:pt x="1420159" y="166064"/>
                    <a:pt x="1305926" y="136362"/>
                  </a:cubicBezTo>
                  <a:cubicBezTo>
                    <a:pt x="1184233" y="105030"/>
                    <a:pt x="1062073" y="88257"/>
                    <a:pt x="937932" y="71484"/>
                  </a:cubicBezTo>
                  <a:cubicBezTo>
                    <a:pt x="785116" y="47956"/>
                    <a:pt x="630318" y="40152"/>
                    <a:pt x="476336" y="56575"/>
                  </a:cubicBezTo>
                  <a:cubicBezTo>
                    <a:pt x="366882" y="68223"/>
                    <a:pt x="257195" y="77891"/>
                    <a:pt x="147741" y="89189"/>
                  </a:cubicBezTo>
                  <a:cubicBezTo>
                    <a:pt x="101465" y="92101"/>
                    <a:pt x="53091" y="108408"/>
                    <a:pt x="7514" y="95828"/>
                  </a:cubicBezTo>
                  <a:cubicBezTo>
                    <a:pt x="-3793" y="91286"/>
                    <a:pt x="-2045" y="72766"/>
                    <a:pt x="10778" y="71368"/>
                  </a:cubicBezTo>
                  <a:cubicBezTo>
                    <a:pt x="17538" y="70320"/>
                    <a:pt x="24415" y="69504"/>
                    <a:pt x="31176" y="68922"/>
                  </a:cubicBezTo>
                  <a:cubicBezTo>
                    <a:pt x="119066" y="53780"/>
                    <a:pt x="206956" y="39220"/>
                    <a:pt x="295778" y="31416"/>
                  </a:cubicBezTo>
                  <a:cubicBezTo>
                    <a:pt x="431925" y="15109"/>
                    <a:pt x="568422" y="-2595"/>
                    <a:pt x="705852" y="317"/>
                  </a:cubicBezTo>
                  <a:cubicBezTo>
                    <a:pt x="841416" y="5675"/>
                    <a:pt x="975932" y="26408"/>
                    <a:pt x="1109981" y="46092"/>
                  </a:cubicBezTo>
                  <a:cubicBezTo>
                    <a:pt x="1296951" y="69504"/>
                    <a:pt x="1474595" y="133800"/>
                    <a:pt x="1649791" y="198328"/>
                  </a:cubicBezTo>
                  <a:cubicBezTo>
                    <a:pt x="1735350" y="227098"/>
                    <a:pt x="1822657" y="252374"/>
                    <a:pt x="1904135" y="291860"/>
                  </a:cubicBezTo>
                  <a:cubicBezTo>
                    <a:pt x="1969528" y="322377"/>
                    <a:pt x="2030724" y="361746"/>
                    <a:pt x="2086093" y="407988"/>
                  </a:cubicBezTo>
                  <a:cubicBezTo>
                    <a:pt x="2097283" y="416607"/>
                    <a:pt x="2099963" y="433962"/>
                    <a:pt x="2090871" y="445260"/>
                  </a:cubicBezTo>
                  <a:cubicBezTo>
                    <a:pt x="2082362" y="456442"/>
                    <a:pt x="2064644" y="459587"/>
                    <a:pt x="2053687" y="4501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12"/>
            <p:cNvSpPr/>
            <p:nvPr/>
          </p:nvSpPr>
          <p:spPr>
            <a:xfrm>
              <a:off x="2256910" y="1745954"/>
              <a:ext cx="1631903" cy="1339489"/>
            </a:xfrm>
            <a:custGeom>
              <a:rect b="b" l="l" r="r" t="t"/>
              <a:pathLst>
                <a:path extrusionOk="0" h="1339489" w="1631903">
                  <a:moveTo>
                    <a:pt x="1592353" y="1333345"/>
                  </a:moveTo>
                  <a:cubicBezTo>
                    <a:pt x="1448978" y="1136148"/>
                    <a:pt x="1319126" y="927188"/>
                    <a:pt x="1143346" y="756083"/>
                  </a:cubicBezTo>
                  <a:cubicBezTo>
                    <a:pt x="1060119" y="666512"/>
                    <a:pt x="967800" y="586492"/>
                    <a:pt x="870352" y="512762"/>
                  </a:cubicBezTo>
                  <a:cubicBezTo>
                    <a:pt x="693873" y="374969"/>
                    <a:pt x="508069" y="245446"/>
                    <a:pt x="310959" y="138869"/>
                  </a:cubicBezTo>
                  <a:cubicBezTo>
                    <a:pt x="223535" y="94724"/>
                    <a:pt x="128768" y="64091"/>
                    <a:pt x="36916" y="31477"/>
                  </a:cubicBezTo>
                  <a:cubicBezTo>
                    <a:pt x="25026" y="26236"/>
                    <a:pt x="9523" y="25304"/>
                    <a:pt x="897" y="15054"/>
                  </a:cubicBezTo>
                  <a:cubicBezTo>
                    <a:pt x="-15072" y="-32352"/>
                    <a:pt x="187167" y="46969"/>
                    <a:pt x="208849" y="51278"/>
                  </a:cubicBezTo>
                  <a:cubicBezTo>
                    <a:pt x="310026" y="82494"/>
                    <a:pt x="401530" y="137122"/>
                    <a:pt x="492217" y="190702"/>
                  </a:cubicBezTo>
                  <a:cubicBezTo>
                    <a:pt x="604352" y="255114"/>
                    <a:pt x="710076" y="329892"/>
                    <a:pt x="813818" y="407000"/>
                  </a:cubicBezTo>
                  <a:cubicBezTo>
                    <a:pt x="974095" y="521148"/>
                    <a:pt x="1122598" y="650088"/>
                    <a:pt x="1253850" y="796617"/>
                  </a:cubicBezTo>
                  <a:cubicBezTo>
                    <a:pt x="1362254" y="912046"/>
                    <a:pt x="1452475" y="1042617"/>
                    <a:pt x="1542813" y="1172140"/>
                  </a:cubicBezTo>
                  <a:cubicBezTo>
                    <a:pt x="1572770" y="1216052"/>
                    <a:pt x="1603776" y="1259265"/>
                    <a:pt x="1635482" y="1301896"/>
                  </a:cubicBezTo>
                  <a:cubicBezTo>
                    <a:pt x="1654598" y="1329967"/>
                    <a:pt x="1614617" y="1361765"/>
                    <a:pt x="1592353" y="13333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12"/>
            <p:cNvSpPr/>
            <p:nvPr/>
          </p:nvSpPr>
          <p:spPr>
            <a:xfrm>
              <a:off x="2263236" y="1703983"/>
              <a:ext cx="1841719" cy="1386080"/>
            </a:xfrm>
            <a:custGeom>
              <a:rect b="b" l="l" r="r" t="t"/>
              <a:pathLst>
                <a:path extrusionOk="0" h="1386080" w="1841719">
                  <a:moveTo>
                    <a:pt x="1613886" y="1376248"/>
                  </a:moveTo>
                  <a:cubicBezTo>
                    <a:pt x="1593954" y="1346546"/>
                    <a:pt x="1633935" y="1330472"/>
                    <a:pt x="1652003" y="1314515"/>
                  </a:cubicBezTo>
                  <a:cubicBezTo>
                    <a:pt x="1678580" y="1291802"/>
                    <a:pt x="1698862" y="1262799"/>
                    <a:pt x="1719261" y="1234728"/>
                  </a:cubicBezTo>
                  <a:cubicBezTo>
                    <a:pt x="1756212" y="1180449"/>
                    <a:pt x="1779874" y="1118367"/>
                    <a:pt x="1794911" y="1055353"/>
                  </a:cubicBezTo>
                  <a:cubicBezTo>
                    <a:pt x="1797243" y="1041259"/>
                    <a:pt x="1787451" y="1031242"/>
                    <a:pt x="1779175" y="1020992"/>
                  </a:cubicBezTo>
                  <a:cubicBezTo>
                    <a:pt x="1757144" y="993969"/>
                    <a:pt x="1732199" y="969742"/>
                    <a:pt x="1706788" y="945864"/>
                  </a:cubicBezTo>
                  <a:cubicBezTo>
                    <a:pt x="1489162" y="733642"/>
                    <a:pt x="1270953" y="519091"/>
                    <a:pt x="1011481" y="358352"/>
                  </a:cubicBezTo>
                  <a:cubicBezTo>
                    <a:pt x="794788" y="213920"/>
                    <a:pt x="552100" y="103383"/>
                    <a:pt x="293210" y="64712"/>
                  </a:cubicBezTo>
                  <a:cubicBezTo>
                    <a:pt x="199376" y="44678"/>
                    <a:pt x="103443" y="29769"/>
                    <a:pt x="7977" y="45726"/>
                  </a:cubicBezTo>
                  <a:cubicBezTo>
                    <a:pt x="-16618" y="36292"/>
                    <a:pt x="22548" y="16491"/>
                    <a:pt x="33038" y="13462"/>
                  </a:cubicBezTo>
                  <a:cubicBezTo>
                    <a:pt x="134333" y="-16822"/>
                    <a:pt x="240873" y="11366"/>
                    <a:pt x="342517" y="26275"/>
                  </a:cubicBezTo>
                  <a:cubicBezTo>
                    <a:pt x="420965" y="38505"/>
                    <a:pt x="498947" y="55278"/>
                    <a:pt x="573665" y="82650"/>
                  </a:cubicBezTo>
                  <a:cubicBezTo>
                    <a:pt x="836517" y="170125"/>
                    <a:pt x="1073027" y="322244"/>
                    <a:pt x="1289953" y="491951"/>
                  </a:cubicBezTo>
                  <a:cubicBezTo>
                    <a:pt x="1467598" y="631142"/>
                    <a:pt x="1624960" y="794094"/>
                    <a:pt x="1787684" y="949824"/>
                  </a:cubicBezTo>
                  <a:cubicBezTo>
                    <a:pt x="1823586" y="988262"/>
                    <a:pt x="1865199" y="1028213"/>
                    <a:pt x="1842936" y="1085520"/>
                  </a:cubicBezTo>
                  <a:cubicBezTo>
                    <a:pt x="1822537" y="1157270"/>
                    <a:pt x="1794095" y="1227622"/>
                    <a:pt x="1747703" y="1286793"/>
                  </a:cubicBezTo>
                  <a:cubicBezTo>
                    <a:pt x="1728236" y="1313117"/>
                    <a:pt x="1646058" y="1418878"/>
                    <a:pt x="1613886" y="13762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12"/>
            <p:cNvSpPr/>
            <p:nvPr/>
          </p:nvSpPr>
          <p:spPr>
            <a:xfrm>
              <a:off x="2483447" y="825889"/>
              <a:ext cx="1631903" cy="244602"/>
            </a:xfrm>
            <a:custGeom>
              <a:rect b="b" l="l" r="r" t="t"/>
              <a:pathLst>
                <a:path extrusionOk="0" h="244602" w="1631903">
                  <a:moveTo>
                    <a:pt x="4109" y="227869"/>
                  </a:moveTo>
                  <a:cubicBezTo>
                    <a:pt x="3760" y="225655"/>
                    <a:pt x="3760" y="223559"/>
                    <a:pt x="3876" y="221462"/>
                  </a:cubicBezTo>
                  <a:cubicBezTo>
                    <a:pt x="-13026" y="210979"/>
                    <a:pt x="30336" y="195721"/>
                    <a:pt x="38379" y="195255"/>
                  </a:cubicBezTo>
                  <a:cubicBezTo>
                    <a:pt x="101208" y="172542"/>
                    <a:pt x="166717" y="157982"/>
                    <a:pt x="230245" y="137366"/>
                  </a:cubicBezTo>
                  <a:cubicBezTo>
                    <a:pt x="468269" y="65150"/>
                    <a:pt x="716902" y="24383"/>
                    <a:pt x="965417" y="15297"/>
                  </a:cubicBezTo>
                  <a:cubicBezTo>
                    <a:pt x="1070325" y="6561"/>
                    <a:pt x="1175117" y="39"/>
                    <a:pt x="1280374" y="738"/>
                  </a:cubicBezTo>
                  <a:cubicBezTo>
                    <a:pt x="1351245" y="-893"/>
                    <a:pt x="1422117" y="-194"/>
                    <a:pt x="1492638" y="6678"/>
                  </a:cubicBezTo>
                  <a:cubicBezTo>
                    <a:pt x="1532970" y="10405"/>
                    <a:pt x="1565725" y="7959"/>
                    <a:pt x="1587638" y="49192"/>
                  </a:cubicBezTo>
                  <a:cubicBezTo>
                    <a:pt x="1605706" y="79127"/>
                    <a:pt x="1620743" y="111275"/>
                    <a:pt x="1632050" y="144354"/>
                  </a:cubicBezTo>
                  <a:cubicBezTo>
                    <a:pt x="1640908" y="166485"/>
                    <a:pt x="1643473" y="193741"/>
                    <a:pt x="1623540" y="210746"/>
                  </a:cubicBezTo>
                  <a:cubicBezTo>
                    <a:pt x="1567356" y="262113"/>
                    <a:pt x="1384000" y="243127"/>
                    <a:pt x="1308000" y="242195"/>
                  </a:cubicBezTo>
                  <a:cubicBezTo>
                    <a:pt x="1214049" y="242545"/>
                    <a:pt x="1120681" y="235090"/>
                    <a:pt x="1027080" y="228218"/>
                  </a:cubicBezTo>
                  <a:cubicBezTo>
                    <a:pt x="958773" y="226354"/>
                    <a:pt x="890466" y="228917"/>
                    <a:pt x="822276" y="226471"/>
                  </a:cubicBezTo>
                  <a:cubicBezTo>
                    <a:pt x="739748" y="225422"/>
                    <a:pt x="657221" y="227286"/>
                    <a:pt x="574926" y="218783"/>
                  </a:cubicBezTo>
                  <a:cubicBezTo>
                    <a:pt x="480975" y="219133"/>
                    <a:pt x="386791" y="217968"/>
                    <a:pt x="293073" y="224258"/>
                  </a:cubicBezTo>
                  <a:cubicBezTo>
                    <a:pt x="220453" y="232644"/>
                    <a:pt x="147367" y="236371"/>
                    <a:pt x="74748" y="244408"/>
                  </a:cubicBezTo>
                  <a:cubicBezTo>
                    <a:pt x="50502" y="246505"/>
                    <a:pt x="11336" y="261181"/>
                    <a:pt x="4109" y="227869"/>
                  </a:cubicBezTo>
                  <a:close/>
                  <a:moveTo>
                    <a:pt x="1409295" y="192576"/>
                  </a:moveTo>
                  <a:cubicBezTo>
                    <a:pt x="1452307" y="192809"/>
                    <a:pt x="1495203" y="190479"/>
                    <a:pt x="1538098" y="187218"/>
                  </a:cubicBezTo>
                  <a:cubicBezTo>
                    <a:pt x="1554418" y="186053"/>
                    <a:pt x="1570737" y="182559"/>
                    <a:pt x="1584491" y="173357"/>
                  </a:cubicBezTo>
                  <a:cubicBezTo>
                    <a:pt x="1572252" y="134104"/>
                    <a:pt x="1556749" y="97414"/>
                    <a:pt x="1532270" y="64567"/>
                  </a:cubicBezTo>
                  <a:cubicBezTo>
                    <a:pt x="1349147" y="43135"/>
                    <a:pt x="1163460" y="52221"/>
                    <a:pt x="980104" y="65266"/>
                  </a:cubicBezTo>
                  <a:cubicBezTo>
                    <a:pt x="728092" y="71672"/>
                    <a:pt x="476545" y="110110"/>
                    <a:pt x="233508" y="176502"/>
                  </a:cubicBezTo>
                  <a:cubicBezTo>
                    <a:pt x="338067" y="163573"/>
                    <a:pt x="443558" y="166485"/>
                    <a:pt x="548815" y="164738"/>
                  </a:cubicBezTo>
                  <a:cubicBezTo>
                    <a:pt x="611177" y="165437"/>
                    <a:pt x="673190" y="174988"/>
                    <a:pt x="735668" y="172192"/>
                  </a:cubicBezTo>
                  <a:cubicBezTo>
                    <a:pt x="839061" y="173706"/>
                    <a:pt x="942687" y="172542"/>
                    <a:pt x="1046080" y="175570"/>
                  </a:cubicBezTo>
                  <a:cubicBezTo>
                    <a:pt x="1167773" y="186868"/>
                    <a:pt x="1287718" y="188383"/>
                    <a:pt x="1409295" y="1925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12"/>
            <p:cNvSpPr/>
            <p:nvPr/>
          </p:nvSpPr>
          <p:spPr>
            <a:xfrm>
              <a:off x="1072107" y="1868808"/>
              <a:ext cx="221472" cy="2224717"/>
            </a:xfrm>
            <a:custGeom>
              <a:rect b="b" l="l" r="r" t="t"/>
              <a:pathLst>
                <a:path extrusionOk="0" h="2224717" w="221472">
                  <a:moveTo>
                    <a:pt x="140233" y="2230484"/>
                  </a:moveTo>
                  <a:cubicBezTo>
                    <a:pt x="72393" y="2224660"/>
                    <a:pt x="-11417" y="2215458"/>
                    <a:pt x="1289" y="2126120"/>
                  </a:cubicBezTo>
                  <a:cubicBezTo>
                    <a:pt x="472" y="2023037"/>
                    <a:pt x="6417" y="1920421"/>
                    <a:pt x="11313" y="1817455"/>
                  </a:cubicBezTo>
                  <a:cubicBezTo>
                    <a:pt x="22736" y="1581355"/>
                    <a:pt x="37074" y="1345023"/>
                    <a:pt x="63184" y="1109971"/>
                  </a:cubicBezTo>
                  <a:cubicBezTo>
                    <a:pt x="95473" y="858380"/>
                    <a:pt x="131141" y="607138"/>
                    <a:pt x="140816" y="353334"/>
                  </a:cubicBezTo>
                  <a:cubicBezTo>
                    <a:pt x="149908" y="238255"/>
                    <a:pt x="175203" y="124805"/>
                    <a:pt x="184411" y="9959"/>
                  </a:cubicBezTo>
                  <a:cubicBezTo>
                    <a:pt x="189190" y="-3320"/>
                    <a:pt x="210289" y="-3320"/>
                    <a:pt x="215068" y="9959"/>
                  </a:cubicBezTo>
                  <a:cubicBezTo>
                    <a:pt x="221595" y="101976"/>
                    <a:pt x="200964" y="194226"/>
                    <a:pt x="192687" y="285777"/>
                  </a:cubicBezTo>
                  <a:cubicBezTo>
                    <a:pt x="180914" y="443604"/>
                    <a:pt x="179166" y="602130"/>
                    <a:pt x="160749" y="759491"/>
                  </a:cubicBezTo>
                  <a:cubicBezTo>
                    <a:pt x="143381" y="900312"/>
                    <a:pt x="122749" y="1040667"/>
                    <a:pt x="108178" y="1181722"/>
                  </a:cubicBezTo>
                  <a:cubicBezTo>
                    <a:pt x="80669" y="1492833"/>
                    <a:pt x="59920" y="1804293"/>
                    <a:pt x="55025" y="2116219"/>
                  </a:cubicBezTo>
                  <a:cubicBezTo>
                    <a:pt x="55141" y="2128915"/>
                    <a:pt x="54558" y="2141728"/>
                    <a:pt x="55141" y="2154424"/>
                  </a:cubicBezTo>
                  <a:cubicBezTo>
                    <a:pt x="71227" y="2171313"/>
                    <a:pt x="97105" y="2170265"/>
                    <a:pt x="118669" y="2173876"/>
                  </a:cubicBezTo>
                  <a:cubicBezTo>
                    <a:pt x="144546" y="2177254"/>
                    <a:pt x="170773" y="2179700"/>
                    <a:pt x="197000" y="2178302"/>
                  </a:cubicBezTo>
                  <a:cubicBezTo>
                    <a:pt x="205276" y="2177370"/>
                    <a:pt x="213436" y="2178185"/>
                    <a:pt x="220197" y="2183427"/>
                  </a:cubicBezTo>
                  <a:cubicBezTo>
                    <a:pt x="238847" y="2196589"/>
                    <a:pt x="230338" y="2229086"/>
                    <a:pt x="207491" y="2231182"/>
                  </a:cubicBezTo>
                  <a:cubicBezTo>
                    <a:pt x="185227" y="2233862"/>
                    <a:pt x="162381" y="2232464"/>
                    <a:pt x="140233" y="22304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12"/>
            <p:cNvSpPr/>
            <p:nvPr/>
          </p:nvSpPr>
          <p:spPr>
            <a:xfrm>
              <a:off x="1272790" y="1866550"/>
              <a:ext cx="81595" cy="2189774"/>
            </a:xfrm>
            <a:custGeom>
              <a:rect b="b" l="l" r="r" t="t"/>
              <a:pathLst>
                <a:path extrusionOk="0" h="2189774" w="81595">
                  <a:moveTo>
                    <a:pt x="747" y="2174387"/>
                  </a:moveTo>
                  <a:cubicBezTo>
                    <a:pt x="-2750" y="1982665"/>
                    <a:pt x="6226" y="1791060"/>
                    <a:pt x="23594" y="1600386"/>
                  </a:cubicBezTo>
                  <a:cubicBezTo>
                    <a:pt x="36649" y="1367781"/>
                    <a:pt x="39330" y="1134826"/>
                    <a:pt x="38747" y="901988"/>
                  </a:cubicBezTo>
                  <a:cubicBezTo>
                    <a:pt x="40729" y="739968"/>
                    <a:pt x="42360" y="577948"/>
                    <a:pt x="32219" y="416161"/>
                  </a:cubicBezTo>
                  <a:cubicBezTo>
                    <a:pt x="21379" y="301664"/>
                    <a:pt x="12520" y="187049"/>
                    <a:pt x="9256" y="72086"/>
                  </a:cubicBezTo>
                  <a:cubicBezTo>
                    <a:pt x="9606" y="52169"/>
                    <a:pt x="5876" y="-10845"/>
                    <a:pt x="20213" y="1618"/>
                  </a:cubicBezTo>
                  <a:cubicBezTo>
                    <a:pt x="19980" y="1268"/>
                    <a:pt x="19630" y="919"/>
                    <a:pt x="19397" y="569"/>
                  </a:cubicBezTo>
                  <a:lnTo>
                    <a:pt x="19397" y="569"/>
                  </a:lnTo>
                  <a:cubicBezTo>
                    <a:pt x="19281" y="569"/>
                    <a:pt x="19281" y="569"/>
                    <a:pt x="19164" y="453"/>
                  </a:cubicBezTo>
                  <a:cubicBezTo>
                    <a:pt x="37232" y="91888"/>
                    <a:pt x="46790" y="186584"/>
                    <a:pt x="58563" y="279533"/>
                  </a:cubicBezTo>
                  <a:cubicBezTo>
                    <a:pt x="76048" y="388556"/>
                    <a:pt x="85256" y="498277"/>
                    <a:pt x="88054" y="608581"/>
                  </a:cubicBezTo>
                  <a:cubicBezTo>
                    <a:pt x="91784" y="938329"/>
                    <a:pt x="94232" y="1268542"/>
                    <a:pt x="76980" y="1597940"/>
                  </a:cubicBezTo>
                  <a:cubicBezTo>
                    <a:pt x="66256" y="1739926"/>
                    <a:pt x="54600" y="1876554"/>
                    <a:pt x="54250" y="2017375"/>
                  </a:cubicBezTo>
                  <a:cubicBezTo>
                    <a:pt x="54250" y="2060355"/>
                    <a:pt x="54483" y="2103336"/>
                    <a:pt x="54250" y="2146199"/>
                  </a:cubicBezTo>
                  <a:cubicBezTo>
                    <a:pt x="55299" y="2166816"/>
                    <a:pt x="53900" y="2196867"/>
                    <a:pt x="26741" y="2197100"/>
                  </a:cubicBezTo>
                  <a:cubicBezTo>
                    <a:pt x="13919" y="2196984"/>
                    <a:pt x="2262" y="2187199"/>
                    <a:pt x="747" y="21743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12"/>
            <p:cNvSpPr/>
            <p:nvPr/>
          </p:nvSpPr>
          <p:spPr>
            <a:xfrm>
              <a:off x="-1400977" y="743455"/>
              <a:ext cx="1736811" cy="396023"/>
            </a:xfrm>
            <a:custGeom>
              <a:rect b="b" l="l" r="r" t="t"/>
              <a:pathLst>
                <a:path extrusionOk="0" h="396023" w="1736811">
                  <a:moveTo>
                    <a:pt x="1729642" y="399990"/>
                  </a:moveTo>
                  <a:cubicBezTo>
                    <a:pt x="1725096" y="395680"/>
                    <a:pt x="1715304" y="393584"/>
                    <a:pt x="1713322" y="387410"/>
                  </a:cubicBezTo>
                  <a:cubicBezTo>
                    <a:pt x="1706562" y="382518"/>
                    <a:pt x="1699684" y="377743"/>
                    <a:pt x="1692807" y="372967"/>
                  </a:cubicBezTo>
                  <a:cubicBezTo>
                    <a:pt x="1692458" y="372734"/>
                    <a:pt x="1692108" y="372501"/>
                    <a:pt x="1691758" y="372268"/>
                  </a:cubicBezTo>
                  <a:cubicBezTo>
                    <a:pt x="1680685" y="407678"/>
                    <a:pt x="1647230" y="387643"/>
                    <a:pt x="1623685" y="378791"/>
                  </a:cubicBezTo>
                  <a:cubicBezTo>
                    <a:pt x="1574727" y="364348"/>
                    <a:pt x="1529267" y="358058"/>
                    <a:pt x="1480776" y="345711"/>
                  </a:cubicBezTo>
                  <a:cubicBezTo>
                    <a:pt x="1380065" y="317873"/>
                    <a:pt x="1277371" y="307507"/>
                    <a:pt x="1174095" y="296442"/>
                  </a:cubicBezTo>
                  <a:cubicBezTo>
                    <a:pt x="1086322" y="281183"/>
                    <a:pt x="998432" y="270118"/>
                    <a:pt x="909144" y="271282"/>
                  </a:cubicBezTo>
                  <a:cubicBezTo>
                    <a:pt x="842935" y="268370"/>
                    <a:pt x="776960" y="260567"/>
                    <a:pt x="710634" y="263711"/>
                  </a:cubicBezTo>
                  <a:cubicBezTo>
                    <a:pt x="632420" y="267672"/>
                    <a:pt x="554904" y="279669"/>
                    <a:pt x="476573" y="278621"/>
                  </a:cubicBezTo>
                  <a:cubicBezTo>
                    <a:pt x="408965" y="278970"/>
                    <a:pt x="340892" y="270817"/>
                    <a:pt x="273518" y="279086"/>
                  </a:cubicBezTo>
                  <a:cubicBezTo>
                    <a:pt x="210456" y="286890"/>
                    <a:pt x="152990" y="304828"/>
                    <a:pt x="89812" y="302382"/>
                  </a:cubicBezTo>
                  <a:cubicBezTo>
                    <a:pt x="290" y="299936"/>
                    <a:pt x="6352" y="218169"/>
                    <a:pt x="523" y="150379"/>
                  </a:cubicBezTo>
                  <a:cubicBezTo>
                    <a:pt x="-2974" y="112640"/>
                    <a:pt x="10664" y="66981"/>
                    <a:pt x="53211" y="59992"/>
                  </a:cubicBezTo>
                  <a:cubicBezTo>
                    <a:pt x="89229" y="50674"/>
                    <a:pt x="125364" y="41240"/>
                    <a:pt x="162198" y="35416"/>
                  </a:cubicBezTo>
                  <a:cubicBezTo>
                    <a:pt x="236217" y="23768"/>
                    <a:pt x="310002" y="8859"/>
                    <a:pt x="384720" y="1870"/>
                  </a:cubicBezTo>
                  <a:cubicBezTo>
                    <a:pt x="477156" y="-2439"/>
                    <a:pt x="570174" y="1521"/>
                    <a:pt x="662610" y="5481"/>
                  </a:cubicBezTo>
                  <a:cubicBezTo>
                    <a:pt x="816825" y="13751"/>
                    <a:pt x="967076" y="50441"/>
                    <a:pt x="1114297" y="95402"/>
                  </a:cubicBezTo>
                  <a:cubicBezTo>
                    <a:pt x="1220721" y="124404"/>
                    <a:pt x="1329242" y="147117"/>
                    <a:pt x="1430187" y="192893"/>
                  </a:cubicBezTo>
                  <a:cubicBezTo>
                    <a:pt x="1533930" y="240067"/>
                    <a:pt x="1638954" y="293763"/>
                    <a:pt x="1722182" y="372618"/>
                  </a:cubicBezTo>
                  <a:cubicBezTo>
                    <a:pt x="1728359" y="379723"/>
                    <a:pt x="1736519" y="386712"/>
                    <a:pt x="1737335" y="396496"/>
                  </a:cubicBezTo>
                  <a:cubicBezTo>
                    <a:pt x="1737451" y="400339"/>
                    <a:pt x="1732323" y="403251"/>
                    <a:pt x="1729642" y="399990"/>
                  </a:cubicBezTo>
                  <a:close/>
                  <a:moveTo>
                    <a:pt x="1603402" y="317757"/>
                  </a:moveTo>
                  <a:cubicBezTo>
                    <a:pt x="1517960" y="267905"/>
                    <a:pt x="1427973" y="225274"/>
                    <a:pt x="1333439" y="195805"/>
                  </a:cubicBezTo>
                  <a:cubicBezTo>
                    <a:pt x="1256157" y="171461"/>
                    <a:pt x="1176193" y="157018"/>
                    <a:pt x="1098095" y="135353"/>
                  </a:cubicBezTo>
                  <a:cubicBezTo>
                    <a:pt x="995052" y="106350"/>
                    <a:pt x="891543" y="77813"/>
                    <a:pt x="785119" y="64651"/>
                  </a:cubicBezTo>
                  <a:cubicBezTo>
                    <a:pt x="669720" y="49393"/>
                    <a:pt x="553039" y="49393"/>
                    <a:pt x="436941" y="49626"/>
                  </a:cubicBezTo>
                  <a:cubicBezTo>
                    <a:pt x="333082" y="52305"/>
                    <a:pt x="230505" y="76416"/>
                    <a:pt x="128511" y="95052"/>
                  </a:cubicBezTo>
                  <a:cubicBezTo>
                    <a:pt x="105315" y="101808"/>
                    <a:pt x="80137" y="105069"/>
                    <a:pt x="58106" y="114737"/>
                  </a:cubicBezTo>
                  <a:cubicBezTo>
                    <a:pt x="47382" y="146535"/>
                    <a:pt x="57640" y="182643"/>
                    <a:pt x="60671" y="215373"/>
                  </a:cubicBezTo>
                  <a:cubicBezTo>
                    <a:pt x="63701" y="251481"/>
                    <a:pt x="78272" y="248336"/>
                    <a:pt x="109511" y="249268"/>
                  </a:cubicBezTo>
                  <a:cubicBezTo>
                    <a:pt x="181665" y="244609"/>
                    <a:pt x="245076" y="223643"/>
                    <a:pt x="315947" y="222129"/>
                  </a:cubicBezTo>
                  <a:cubicBezTo>
                    <a:pt x="389732" y="221081"/>
                    <a:pt x="463518" y="227720"/>
                    <a:pt x="537303" y="223643"/>
                  </a:cubicBezTo>
                  <a:cubicBezTo>
                    <a:pt x="631604" y="217121"/>
                    <a:pt x="725788" y="203842"/>
                    <a:pt x="820438" y="212228"/>
                  </a:cubicBezTo>
                  <a:cubicBezTo>
                    <a:pt x="894107" y="219217"/>
                    <a:pt x="968009" y="217121"/>
                    <a:pt x="1041678" y="222828"/>
                  </a:cubicBezTo>
                  <a:cubicBezTo>
                    <a:pt x="1096696" y="228885"/>
                    <a:pt x="1151015" y="240067"/>
                    <a:pt x="1205917" y="246822"/>
                  </a:cubicBezTo>
                  <a:cubicBezTo>
                    <a:pt x="1341132" y="254626"/>
                    <a:pt x="1471684" y="288987"/>
                    <a:pt x="1603402" y="3177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12"/>
            <p:cNvSpPr/>
            <p:nvPr/>
          </p:nvSpPr>
          <p:spPr>
            <a:xfrm>
              <a:off x="282100" y="1109667"/>
              <a:ext cx="58282" cy="23295"/>
            </a:xfrm>
            <a:custGeom>
              <a:rect b="b" l="l" r="r" t="t"/>
              <a:pathLst>
                <a:path extrusionOk="0" h="23295" w="58282">
                  <a:moveTo>
                    <a:pt x="49712" y="32031"/>
                  </a:moveTo>
                  <a:cubicBezTo>
                    <a:pt x="42601" y="27139"/>
                    <a:pt x="-18595" y="9900"/>
                    <a:pt x="5650" y="0"/>
                  </a:cubicBezTo>
                  <a:cubicBezTo>
                    <a:pt x="26865" y="6173"/>
                    <a:pt x="47846" y="15491"/>
                    <a:pt x="68595" y="23295"/>
                  </a:cubicBezTo>
                  <a:cubicBezTo>
                    <a:pt x="69761" y="24693"/>
                    <a:pt x="69877" y="26790"/>
                    <a:pt x="68595" y="28071"/>
                  </a:cubicBezTo>
                  <a:cubicBezTo>
                    <a:pt x="64981" y="30750"/>
                    <a:pt x="60668" y="25974"/>
                    <a:pt x="56822" y="25508"/>
                  </a:cubicBezTo>
                  <a:cubicBezTo>
                    <a:pt x="58337" y="29702"/>
                    <a:pt x="53675" y="34011"/>
                    <a:pt x="49712" y="320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12"/>
            <p:cNvSpPr/>
            <p:nvPr/>
          </p:nvSpPr>
          <p:spPr>
            <a:xfrm>
              <a:off x="275189" y="1112671"/>
              <a:ext cx="58282" cy="23295"/>
            </a:xfrm>
            <a:custGeom>
              <a:rect b="b" l="l" r="r" t="t"/>
              <a:pathLst>
                <a:path extrusionOk="0" h="23295" w="58282">
                  <a:moveTo>
                    <a:pt x="52543" y="29726"/>
                  </a:moveTo>
                  <a:cubicBezTo>
                    <a:pt x="49163" y="27629"/>
                    <a:pt x="45433" y="26348"/>
                    <a:pt x="41936" y="24834"/>
                  </a:cubicBezTo>
                  <a:cubicBezTo>
                    <a:pt x="39721" y="28328"/>
                    <a:pt x="35292" y="27745"/>
                    <a:pt x="31911" y="26115"/>
                  </a:cubicBezTo>
                  <a:cubicBezTo>
                    <a:pt x="21770" y="22038"/>
                    <a:pt x="10929" y="18078"/>
                    <a:pt x="1954" y="11788"/>
                  </a:cubicBezTo>
                  <a:cubicBezTo>
                    <a:pt x="-2709" y="7129"/>
                    <a:pt x="1604" y="-1607"/>
                    <a:pt x="8248" y="257"/>
                  </a:cubicBezTo>
                  <a:cubicBezTo>
                    <a:pt x="15825" y="4100"/>
                    <a:pt x="69795" y="19825"/>
                    <a:pt x="58371" y="30075"/>
                  </a:cubicBezTo>
                  <a:cubicBezTo>
                    <a:pt x="56623" y="31356"/>
                    <a:pt x="54058" y="31240"/>
                    <a:pt x="52543" y="297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12"/>
            <p:cNvSpPr/>
            <p:nvPr/>
          </p:nvSpPr>
          <p:spPr>
            <a:xfrm>
              <a:off x="-1548682" y="328829"/>
              <a:ext cx="1631903" cy="396023"/>
            </a:xfrm>
            <a:custGeom>
              <a:rect b="b" l="l" r="r" t="t"/>
              <a:pathLst>
                <a:path extrusionOk="0" h="396023" w="1631903">
                  <a:moveTo>
                    <a:pt x="1637807" y="397161"/>
                  </a:moveTo>
                  <a:cubicBezTo>
                    <a:pt x="1555745" y="344280"/>
                    <a:pt x="1468322" y="299669"/>
                    <a:pt x="1381365" y="255408"/>
                  </a:cubicBezTo>
                  <a:cubicBezTo>
                    <a:pt x="1291610" y="211845"/>
                    <a:pt x="1200923" y="169447"/>
                    <a:pt x="1102892" y="148365"/>
                  </a:cubicBezTo>
                  <a:cubicBezTo>
                    <a:pt x="920702" y="97697"/>
                    <a:pt x="734315" y="65200"/>
                    <a:pt x="545014" y="58095"/>
                  </a:cubicBezTo>
                  <a:cubicBezTo>
                    <a:pt x="440806" y="51572"/>
                    <a:pt x="335081" y="37245"/>
                    <a:pt x="231222" y="52155"/>
                  </a:cubicBezTo>
                  <a:cubicBezTo>
                    <a:pt x="180284" y="59609"/>
                    <a:pt x="135640" y="68694"/>
                    <a:pt x="85983" y="77081"/>
                  </a:cubicBezTo>
                  <a:cubicBezTo>
                    <a:pt x="58357" y="78013"/>
                    <a:pt x="13480" y="105501"/>
                    <a:pt x="774" y="68345"/>
                  </a:cubicBezTo>
                  <a:cubicBezTo>
                    <a:pt x="-3072" y="53436"/>
                    <a:pt x="7885" y="37944"/>
                    <a:pt x="23155" y="36314"/>
                  </a:cubicBezTo>
                  <a:cubicBezTo>
                    <a:pt x="92627" y="25248"/>
                    <a:pt x="162100" y="13135"/>
                    <a:pt x="231805" y="3817"/>
                  </a:cubicBezTo>
                  <a:cubicBezTo>
                    <a:pt x="384388" y="-10161"/>
                    <a:pt x="537088" y="18027"/>
                    <a:pt x="689205" y="27811"/>
                  </a:cubicBezTo>
                  <a:cubicBezTo>
                    <a:pt x="799475" y="38760"/>
                    <a:pt x="908812" y="60658"/>
                    <a:pt x="1015585" y="89544"/>
                  </a:cubicBezTo>
                  <a:cubicBezTo>
                    <a:pt x="1084242" y="108413"/>
                    <a:pt x="1154180" y="123672"/>
                    <a:pt x="1220855" y="149064"/>
                  </a:cubicBezTo>
                  <a:cubicBezTo>
                    <a:pt x="1286365" y="175970"/>
                    <a:pt x="1349659" y="208118"/>
                    <a:pt x="1412487" y="240731"/>
                  </a:cubicBezTo>
                  <a:cubicBezTo>
                    <a:pt x="1436849" y="253311"/>
                    <a:pt x="1679886" y="384698"/>
                    <a:pt x="1637807" y="3971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12"/>
            <p:cNvSpPr/>
            <p:nvPr/>
          </p:nvSpPr>
          <p:spPr>
            <a:xfrm>
              <a:off x="-1461657" y="1724384"/>
              <a:ext cx="1690185" cy="1176421"/>
            </a:xfrm>
            <a:custGeom>
              <a:rect b="b" l="l" r="r" t="t"/>
              <a:pathLst>
                <a:path extrusionOk="0" h="1176421" w="1690185">
                  <a:moveTo>
                    <a:pt x="140234" y="1178103"/>
                  </a:moveTo>
                  <a:cubicBezTo>
                    <a:pt x="105264" y="1155390"/>
                    <a:pt x="68896" y="1133608"/>
                    <a:pt x="36725" y="1106818"/>
                  </a:cubicBezTo>
                  <a:cubicBezTo>
                    <a:pt x="21338" y="1093074"/>
                    <a:pt x="4320" y="1077816"/>
                    <a:pt x="473" y="1056500"/>
                  </a:cubicBezTo>
                  <a:cubicBezTo>
                    <a:pt x="-4190" y="1023654"/>
                    <a:pt x="26700" y="998960"/>
                    <a:pt x="45700" y="975781"/>
                  </a:cubicBezTo>
                  <a:cubicBezTo>
                    <a:pt x="186393" y="829719"/>
                    <a:pt x="335363" y="692043"/>
                    <a:pt x="497154" y="569625"/>
                  </a:cubicBezTo>
                  <a:cubicBezTo>
                    <a:pt x="496688" y="569974"/>
                    <a:pt x="496338" y="570324"/>
                    <a:pt x="495989" y="570556"/>
                  </a:cubicBezTo>
                  <a:cubicBezTo>
                    <a:pt x="495756" y="570790"/>
                    <a:pt x="495406" y="571022"/>
                    <a:pt x="495173" y="571256"/>
                  </a:cubicBezTo>
                  <a:cubicBezTo>
                    <a:pt x="754995" y="347502"/>
                    <a:pt x="1065756" y="191073"/>
                    <a:pt x="1389456" y="82633"/>
                  </a:cubicBezTo>
                  <a:cubicBezTo>
                    <a:pt x="1449370" y="61084"/>
                    <a:pt x="1510100" y="41516"/>
                    <a:pt x="1572229" y="27539"/>
                  </a:cubicBezTo>
                  <a:cubicBezTo>
                    <a:pt x="1598106" y="16124"/>
                    <a:pt x="1634358" y="-15558"/>
                    <a:pt x="1660119" y="9252"/>
                  </a:cubicBezTo>
                  <a:cubicBezTo>
                    <a:pt x="1670726" y="8437"/>
                    <a:pt x="1704996" y="-765"/>
                    <a:pt x="1700800" y="18570"/>
                  </a:cubicBezTo>
                  <a:cubicBezTo>
                    <a:pt x="1692057" y="28704"/>
                    <a:pt x="1675855" y="28122"/>
                    <a:pt x="1663849" y="32897"/>
                  </a:cubicBezTo>
                  <a:cubicBezTo>
                    <a:pt x="1655922" y="50951"/>
                    <a:pt x="1632493" y="54795"/>
                    <a:pt x="1616873" y="64462"/>
                  </a:cubicBezTo>
                  <a:cubicBezTo>
                    <a:pt x="1585984" y="80303"/>
                    <a:pt x="1562438" y="96144"/>
                    <a:pt x="1534579" y="114315"/>
                  </a:cubicBezTo>
                  <a:cubicBezTo>
                    <a:pt x="1452401" y="168709"/>
                    <a:pt x="1377800" y="233355"/>
                    <a:pt x="1300284" y="293690"/>
                  </a:cubicBezTo>
                  <a:cubicBezTo>
                    <a:pt x="1246431" y="335389"/>
                    <a:pt x="1188266" y="370914"/>
                    <a:pt x="1133480" y="411215"/>
                  </a:cubicBezTo>
                  <a:cubicBezTo>
                    <a:pt x="1076713" y="450468"/>
                    <a:pt x="1032069" y="494380"/>
                    <a:pt x="977633" y="534216"/>
                  </a:cubicBezTo>
                  <a:cubicBezTo>
                    <a:pt x="854075" y="617847"/>
                    <a:pt x="738909" y="717784"/>
                    <a:pt x="620946" y="808171"/>
                  </a:cubicBezTo>
                  <a:cubicBezTo>
                    <a:pt x="519185" y="882599"/>
                    <a:pt x="440038" y="982887"/>
                    <a:pt x="342007" y="1059296"/>
                  </a:cubicBezTo>
                  <a:cubicBezTo>
                    <a:pt x="291884" y="1094821"/>
                    <a:pt x="203412" y="1197671"/>
                    <a:pt x="140234" y="1178103"/>
                  </a:cubicBezTo>
                  <a:close/>
                  <a:moveTo>
                    <a:pt x="122982" y="1102509"/>
                  </a:moveTo>
                  <a:cubicBezTo>
                    <a:pt x="135455" y="1110429"/>
                    <a:pt x="147461" y="1118816"/>
                    <a:pt x="158185" y="1126620"/>
                  </a:cubicBezTo>
                  <a:cubicBezTo>
                    <a:pt x="158534" y="1126853"/>
                    <a:pt x="159001" y="1127202"/>
                    <a:pt x="159350" y="1127435"/>
                  </a:cubicBezTo>
                  <a:cubicBezTo>
                    <a:pt x="160050" y="1127202"/>
                    <a:pt x="160749" y="1127085"/>
                    <a:pt x="161449" y="1126853"/>
                  </a:cubicBezTo>
                  <a:cubicBezTo>
                    <a:pt x="160866" y="1127085"/>
                    <a:pt x="160283" y="1127202"/>
                    <a:pt x="159700" y="1127435"/>
                  </a:cubicBezTo>
                  <a:cubicBezTo>
                    <a:pt x="208074" y="1107983"/>
                    <a:pt x="245375" y="1068381"/>
                    <a:pt x="285706" y="1036466"/>
                  </a:cubicBezTo>
                  <a:cubicBezTo>
                    <a:pt x="387700" y="959591"/>
                    <a:pt x="467081" y="858372"/>
                    <a:pt x="569075" y="781381"/>
                  </a:cubicBezTo>
                  <a:cubicBezTo>
                    <a:pt x="694032" y="684122"/>
                    <a:pt x="812928" y="582088"/>
                    <a:pt x="942781" y="493216"/>
                  </a:cubicBezTo>
                  <a:cubicBezTo>
                    <a:pt x="1010971" y="441500"/>
                    <a:pt x="1074265" y="383610"/>
                    <a:pt x="1145953" y="336553"/>
                  </a:cubicBezTo>
                  <a:cubicBezTo>
                    <a:pt x="1263100" y="263056"/>
                    <a:pt x="1364045" y="168360"/>
                    <a:pt x="1476879" y="89039"/>
                  </a:cubicBezTo>
                  <a:cubicBezTo>
                    <a:pt x="1196658" y="186880"/>
                    <a:pt x="925179" y="311860"/>
                    <a:pt x="682375" y="483781"/>
                  </a:cubicBezTo>
                  <a:cubicBezTo>
                    <a:pt x="627474" y="523500"/>
                    <a:pt x="577701" y="567528"/>
                    <a:pt x="525480" y="609810"/>
                  </a:cubicBezTo>
                  <a:cubicBezTo>
                    <a:pt x="454608" y="667815"/>
                    <a:pt x="380940" y="722560"/>
                    <a:pt x="313915" y="784759"/>
                  </a:cubicBezTo>
                  <a:cubicBezTo>
                    <a:pt x="227424" y="872466"/>
                    <a:pt x="129743" y="951438"/>
                    <a:pt x="54326" y="1048929"/>
                  </a:cubicBezTo>
                  <a:cubicBezTo>
                    <a:pt x="72976" y="1071293"/>
                    <a:pt x="98620" y="1086784"/>
                    <a:pt x="122982" y="11025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12"/>
            <p:cNvSpPr/>
            <p:nvPr/>
          </p:nvSpPr>
          <p:spPr>
            <a:xfrm>
              <a:off x="-846177" y="1497703"/>
              <a:ext cx="1666872" cy="1968467"/>
            </a:xfrm>
            <a:custGeom>
              <a:rect b="b" l="l" r="r" t="t"/>
              <a:pathLst>
                <a:path extrusionOk="0" h="1968467" w="1666872">
                  <a:moveTo>
                    <a:pt x="14908" y="1976804"/>
                  </a:moveTo>
                  <a:cubicBezTo>
                    <a:pt x="1970" y="1970864"/>
                    <a:pt x="-3392" y="1955605"/>
                    <a:pt x="2203" y="1942676"/>
                  </a:cubicBezTo>
                  <a:cubicBezTo>
                    <a:pt x="19454" y="1903772"/>
                    <a:pt x="38804" y="1865568"/>
                    <a:pt x="57105" y="1827130"/>
                  </a:cubicBezTo>
                  <a:cubicBezTo>
                    <a:pt x="135203" y="1651716"/>
                    <a:pt x="229503" y="1484687"/>
                    <a:pt x="338491" y="1326627"/>
                  </a:cubicBezTo>
                  <a:cubicBezTo>
                    <a:pt x="452491" y="1168102"/>
                    <a:pt x="552271" y="998860"/>
                    <a:pt x="679676" y="850351"/>
                  </a:cubicBezTo>
                  <a:cubicBezTo>
                    <a:pt x="812093" y="704521"/>
                    <a:pt x="940314" y="553567"/>
                    <a:pt x="1088817" y="423695"/>
                  </a:cubicBezTo>
                  <a:cubicBezTo>
                    <a:pt x="1197805" y="325970"/>
                    <a:pt x="1305744" y="226731"/>
                    <a:pt x="1429069" y="147061"/>
                  </a:cubicBezTo>
                  <a:cubicBezTo>
                    <a:pt x="1501805" y="99654"/>
                    <a:pt x="1568830" y="42115"/>
                    <a:pt x="1648443" y="6589"/>
                  </a:cubicBezTo>
                  <a:cubicBezTo>
                    <a:pt x="1657069" y="3561"/>
                    <a:pt x="1666744" y="-2496"/>
                    <a:pt x="1675720" y="1115"/>
                  </a:cubicBezTo>
                  <a:cubicBezTo>
                    <a:pt x="1677468" y="2279"/>
                    <a:pt x="1677235" y="4958"/>
                    <a:pt x="1675720" y="6240"/>
                  </a:cubicBezTo>
                  <a:cubicBezTo>
                    <a:pt x="1671174" y="9850"/>
                    <a:pt x="1666394" y="13345"/>
                    <a:pt x="1661382" y="16373"/>
                  </a:cubicBezTo>
                  <a:cubicBezTo>
                    <a:pt x="1594125" y="58655"/>
                    <a:pt x="1533861" y="110836"/>
                    <a:pt x="1469634" y="157427"/>
                  </a:cubicBezTo>
                  <a:cubicBezTo>
                    <a:pt x="1345259" y="242689"/>
                    <a:pt x="1234173" y="344140"/>
                    <a:pt x="1124136" y="446757"/>
                  </a:cubicBezTo>
                  <a:cubicBezTo>
                    <a:pt x="969688" y="585016"/>
                    <a:pt x="835872" y="744357"/>
                    <a:pt x="698443" y="899155"/>
                  </a:cubicBezTo>
                  <a:cubicBezTo>
                    <a:pt x="574884" y="1053255"/>
                    <a:pt x="472074" y="1222496"/>
                    <a:pt x="359007" y="1384284"/>
                  </a:cubicBezTo>
                  <a:cubicBezTo>
                    <a:pt x="286620" y="1495519"/>
                    <a:pt x="215399" y="1608037"/>
                    <a:pt x="159915" y="1728940"/>
                  </a:cubicBezTo>
                  <a:cubicBezTo>
                    <a:pt x="133221" y="1786363"/>
                    <a:pt x="106295" y="1843787"/>
                    <a:pt x="78786" y="1900977"/>
                  </a:cubicBezTo>
                  <a:cubicBezTo>
                    <a:pt x="61884" y="1926369"/>
                    <a:pt x="54307" y="1991247"/>
                    <a:pt x="14908" y="19768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12"/>
            <p:cNvSpPr/>
            <p:nvPr/>
          </p:nvSpPr>
          <p:spPr>
            <a:xfrm>
              <a:off x="1561945" y="2037060"/>
              <a:ext cx="384662" cy="1875285"/>
            </a:xfrm>
            <a:custGeom>
              <a:rect b="b" l="l" r="r" t="t"/>
              <a:pathLst>
                <a:path extrusionOk="0" h="1875285" w="384662">
                  <a:moveTo>
                    <a:pt x="342905" y="1874004"/>
                  </a:moveTo>
                  <a:cubicBezTo>
                    <a:pt x="337544" y="1868996"/>
                    <a:pt x="335212" y="1862590"/>
                    <a:pt x="334629" y="1855485"/>
                  </a:cubicBezTo>
                  <a:cubicBezTo>
                    <a:pt x="331482" y="1813320"/>
                    <a:pt x="329850" y="1771038"/>
                    <a:pt x="327752" y="1728874"/>
                  </a:cubicBezTo>
                  <a:cubicBezTo>
                    <a:pt x="316445" y="1515953"/>
                    <a:pt x="327053" y="1301635"/>
                    <a:pt x="296047" y="1090112"/>
                  </a:cubicBezTo>
                  <a:cubicBezTo>
                    <a:pt x="264691" y="882433"/>
                    <a:pt x="229372" y="674521"/>
                    <a:pt x="174120" y="471617"/>
                  </a:cubicBezTo>
                  <a:cubicBezTo>
                    <a:pt x="137169" y="349549"/>
                    <a:pt x="92059" y="229810"/>
                    <a:pt x="44617" y="111585"/>
                  </a:cubicBezTo>
                  <a:cubicBezTo>
                    <a:pt x="31329" y="79787"/>
                    <a:pt x="16175" y="48804"/>
                    <a:pt x="2654" y="17006"/>
                  </a:cubicBezTo>
                  <a:cubicBezTo>
                    <a:pt x="322" y="11182"/>
                    <a:pt x="-3058" y="699"/>
                    <a:pt x="5568" y="117"/>
                  </a:cubicBezTo>
                  <a:lnTo>
                    <a:pt x="5568" y="0"/>
                  </a:lnTo>
                  <a:cubicBezTo>
                    <a:pt x="22586" y="8736"/>
                    <a:pt x="30396" y="31099"/>
                    <a:pt x="41703" y="46125"/>
                  </a:cubicBezTo>
                  <a:cubicBezTo>
                    <a:pt x="73408" y="99122"/>
                    <a:pt x="97770" y="155963"/>
                    <a:pt x="121200" y="213037"/>
                  </a:cubicBezTo>
                  <a:cubicBezTo>
                    <a:pt x="177734" y="346753"/>
                    <a:pt x="228323" y="487109"/>
                    <a:pt x="258046" y="628978"/>
                  </a:cubicBezTo>
                  <a:cubicBezTo>
                    <a:pt x="322740" y="914930"/>
                    <a:pt x="374378" y="1205308"/>
                    <a:pt x="371231" y="1499530"/>
                  </a:cubicBezTo>
                  <a:cubicBezTo>
                    <a:pt x="373212" y="1598536"/>
                    <a:pt x="377175" y="1697541"/>
                    <a:pt x="382887" y="1796431"/>
                  </a:cubicBezTo>
                  <a:cubicBezTo>
                    <a:pt x="384053" y="1815882"/>
                    <a:pt x="385568" y="1835334"/>
                    <a:pt x="386617" y="1854786"/>
                  </a:cubicBezTo>
                  <a:cubicBezTo>
                    <a:pt x="388133" y="1876567"/>
                    <a:pt x="358525" y="1889962"/>
                    <a:pt x="342905" y="18740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12"/>
            <p:cNvSpPr/>
            <p:nvPr/>
          </p:nvSpPr>
          <p:spPr>
            <a:xfrm>
              <a:off x="1945950" y="2177516"/>
              <a:ext cx="524540" cy="1910229"/>
            </a:xfrm>
            <a:custGeom>
              <a:rect b="b" l="l" r="r" t="t"/>
              <a:pathLst>
                <a:path extrusionOk="0" h="1910229" w="524540">
                  <a:moveTo>
                    <a:pt x="475398" y="1894869"/>
                  </a:moveTo>
                  <a:cubicBezTo>
                    <a:pt x="460594" y="1729471"/>
                    <a:pt x="434134" y="1565355"/>
                    <a:pt x="414551" y="1400539"/>
                  </a:cubicBezTo>
                  <a:cubicBezTo>
                    <a:pt x="393569" y="1207187"/>
                    <a:pt x="365477" y="1012902"/>
                    <a:pt x="312324" y="825840"/>
                  </a:cubicBezTo>
                  <a:cubicBezTo>
                    <a:pt x="243318" y="585081"/>
                    <a:pt x="140974" y="355737"/>
                    <a:pt x="47956" y="123831"/>
                  </a:cubicBezTo>
                  <a:cubicBezTo>
                    <a:pt x="34784" y="92498"/>
                    <a:pt x="21029" y="61515"/>
                    <a:pt x="7508" y="30416"/>
                  </a:cubicBezTo>
                  <a:cubicBezTo>
                    <a:pt x="4943" y="21564"/>
                    <a:pt x="-2517" y="12245"/>
                    <a:pt x="864" y="3044"/>
                  </a:cubicBezTo>
                  <a:cubicBezTo>
                    <a:pt x="2262" y="15"/>
                    <a:pt x="5410" y="-567"/>
                    <a:pt x="8090" y="481"/>
                  </a:cubicBezTo>
                  <a:cubicBezTo>
                    <a:pt x="8090" y="481"/>
                    <a:pt x="8090" y="365"/>
                    <a:pt x="8207" y="365"/>
                  </a:cubicBezTo>
                  <a:cubicBezTo>
                    <a:pt x="56465" y="65243"/>
                    <a:pt x="86539" y="144564"/>
                    <a:pt x="121858" y="217595"/>
                  </a:cubicBezTo>
                  <a:cubicBezTo>
                    <a:pt x="154612" y="292140"/>
                    <a:pt x="188183" y="366220"/>
                    <a:pt x="220588" y="440882"/>
                  </a:cubicBezTo>
                  <a:cubicBezTo>
                    <a:pt x="358134" y="742908"/>
                    <a:pt x="433668" y="1066948"/>
                    <a:pt x="466073" y="1396463"/>
                  </a:cubicBezTo>
                  <a:cubicBezTo>
                    <a:pt x="486122" y="1560113"/>
                    <a:pt x="512582" y="1722949"/>
                    <a:pt x="527968" y="1887182"/>
                  </a:cubicBezTo>
                  <a:cubicBezTo>
                    <a:pt x="532515" y="1920611"/>
                    <a:pt x="481226" y="1929812"/>
                    <a:pt x="475398" y="18948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12"/>
            <p:cNvSpPr/>
            <p:nvPr/>
          </p:nvSpPr>
          <p:spPr>
            <a:xfrm>
              <a:off x="1966559" y="2175085"/>
              <a:ext cx="792638" cy="1933524"/>
            </a:xfrm>
            <a:custGeom>
              <a:rect b="b" l="l" r="r" t="t"/>
              <a:pathLst>
                <a:path extrusionOk="0" h="1933524" w="792638">
                  <a:moveTo>
                    <a:pt x="501181" y="1939814"/>
                  </a:moveTo>
                  <a:cubicBezTo>
                    <a:pt x="481948" y="1926769"/>
                    <a:pt x="489642" y="1894155"/>
                    <a:pt x="512838" y="1891476"/>
                  </a:cubicBezTo>
                  <a:cubicBezTo>
                    <a:pt x="536850" y="1889147"/>
                    <a:pt x="560979" y="1889380"/>
                    <a:pt x="584525" y="1883672"/>
                  </a:cubicBezTo>
                  <a:cubicBezTo>
                    <a:pt x="622642" y="1872840"/>
                    <a:pt x="749114" y="1834868"/>
                    <a:pt x="741188" y="1786530"/>
                  </a:cubicBezTo>
                  <a:cubicBezTo>
                    <a:pt x="683372" y="1590499"/>
                    <a:pt x="634881" y="1391555"/>
                    <a:pt x="568089" y="1198203"/>
                  </a:cubicBezTo>
                  <a:cubicBezTo>
                    <a:pt x="487893" y="937410"/>
                    <a:pt x="394875" y="676850"/>
                    <a:pt x="253015" y="442730"/>
                  </a:cubicBezTo>
                  <a:cubicBezTo>
                    <a:pt x="184942" y="335921"/>
                    <a:pt x="128641" y="222472"/>
                    <a:pt x="61966" y="114847"/>
                  </a:cubicBezTo>
                  <a:cubicBezTo>
                    <a:pt x="51359" y="90852"/>
                    <a:pt x="-28022" y="3494"/>
                    <a:pt x="10445" y="116"/>
                  </a:cubicBezTo>
                  <a:cubicBezTo>
                    <a:pt x="10445" y="116"/>
                    <a:pt x="10445" y="116"/>
                    <a:pt x="10445" y="0"/>
                  </a:cubicBezTo>
                  <a:cubicBezTo>
                    <a:pt x="76420" y="58821"/>
                    <a:pt x="122347" y="138608"/>
                    <a:pt x="168156" y="213736"/>
                  </a:cubicBezTo>
                  <a:cubicBezTo>
                    <a:pt x="209770" y="285136"/>
                    <a:pt x="253482" y="355139"/>
                    <a:pt x="297893" y="424909"/>
                  </a:cubicBezTo>
                  <a:cubicBezTo>
                    <a:pt x="475770" y="710163"/>
                    <a:pt x="571819" y="1034668"/>
                    <a:pt x="673697" y="1352303"/>
                  </a:cubicBezTo>
                  <a:cubicBezTo>
                    <a:pt x="697360" y="1433254"/>
                    <a:pt x="718924" y="1514905"/>
                    <a:pt x="742470" y="1595856"/>
                  </a:cubicBezTo>
                  <a:cubicBezTo>
                    <a:pt x="753310" y="1634527"/>
                    <a:pt x="764034" y="1673081"/>
                    <a:pt x="775574" y="1711519"/>
                  </a:cubicBezTo>
                  <a:cubicBezTo>
                    <a:pt x="783268" y="1742618"/>
                    <a:pt x="799470" y="1773601"/>
                    <a:pt x="793525" y="1806215"/>
                  </a:cubicBezTo>
                  <a:cubicBezTo>
                    <a:pt x="792593" y="1887166"/>
                    <a:pt x="564126" y="1963576"/>
                    <a:pt x="501181" y="19398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12"/>
            <p:cNvSpPr/>
            <p:nvPr/>
          </p:nvSpPr>
          <p:spPr>
            <a:xfrm>
              <a:off x="2763411" y="-1061054"/>
              <a:ext cx="151533" cy="163068"/>
            </a:xfrm>
            <a:custGeom>
              <a:rect b="b" l="l" r="r" t="t"/>
              <a:pathLst>
                <a:path extrusionOk="0" h="163068" w="151533">
                  <a:moveTo>
                    <a:pt x="75821" y="163000"/>
                  </a:moveTo>
                  <a:cubicBezTo>
                    <a:pt x="18704" y="163466"/>
                    <a:pt x="-12302" y="100918"/>
                    <a:pt x="4600" y="50832"/>
                  </a:cubicBezTo>
                  <a:cubicBezTo>
                    <a:pt x="9845" y="27653"/>
                    <a:pt x="36305" y="3775"/>
                    <a:pt x="60900" y="11929"/>
                  </a:cubicBezTo>
                  <a:cubicBezTo>
                    <a:pt x="74422" y="-7756"/>
                    <a:pt x="103913" y="398"/>
                    <a:pt x="120698" y="11579"/>
                  </a:cubicBezTo>
                  <a:cubicBezTo>
                    <a:pt x="180496" y="51648"/>
                    <a:pt x="153336" y="167776"/>
                    <a:pt x="75821" y="163000"/>
                  </a:cubicBezTo>
                  <a:close/>
                  <a:moveTo>
                    <a:pt x="72673" y="112565"/>
                  </a:moveTo>
                  <a:cubicBezTo>
                    <a:pt x="101465" y="115943"/>
                    <a:pt x="107992" y="71449"/>
                    <a:pt x="90741" y="55957"/>
                  </a:cubicBezTo>
                  <a:cubicBezTo>
                    <a:pt x="87477" y="53744"/>
                    <a:pt x="83630" y="53045"/>
                    <a:pt x="79667" y="52812"/>
                  </a:cubicBezTo>
                  <a:cubicBezTo>
                    <a:pt x="68827" y="51764"/>
                    <a:pt x="59851" y="43611"/>
                    <a:pt x="57054" y="33361"/>
                  </a:cubicBezTo>
                  <a:cubicBezTo>
                    <a:pt x="30710" y="51415"/>
                    <a:pt x="37005" y="110469"/>
                    <a:pt x="72673" y="1125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12"/>
            <p:cNvSpPr/>
            <p:nvPr/>
          </p:nvSpPr>
          <p:spPr>
            <a:xfrm>
              <a:off x="-438452" y="3350762"/>
              <a:ext cx="268098" cy="407670"/>
            </a:xfrm>
            <a:custGeom>
              <a:rect b="b" l="l" r="r" t="t"/>
              <a:pathLst>
                <a:path extrusionOk="0" h="407670" w="268098">
                  <a:moveTo>
                    <a:pt x="202361" y="409813"/>
                  </a:moveTo>
                  <a:cubicBezTo>
                    <a:pt x="187558" y="401427"/>
                    <a:pt x="181263" y="384421"/>
                    <a:pt x="171472" y="371259"/>
                  </a:cubicBezTo>
                  <a:cubicBezTo>
                    <a:pt x="151656" y="344353"/>
                    <a:pt x="129275" y="318378"/>
                    <a:pt x="101183" y="299975"/>
                  </a:cubicBezTo>
                  <a:cubicBezTo>
                    <a:pt x="80784" y="286929"/>
                    <a:pt x="56889" y="280873"/>
                    <a:pt x="32760" y="283319"/>
                  </a:cubicBezTo>
                  <a:cubicBezTo>
                    <a:pt x="4668" y="285648"/>
                    <a:pt x="-9903" y="255015"/>
                    <a:pt x="7582" y="233583"/>
                  </a:cubicBezTo>
                  <a:cubicBezTo>
                    <a:pt x="46981" y="172199"/>
                    <a:pt x="76705" y="106739"/>
                    <a:pt x="74723" y="33242"/>
                  </a:cubicBezTo>
                  <a:cubicBezTo>
                    <a:pt x="73324" y="-3449"/>
                    <a:pt x="96987" y="-15562"/>
                    <a:pt x="103981" y="26952"/>
                  </a:cubicBezTo>
                  <a:cubicBezTo>
                    <a:pt x="119833" y="26719"/>
                    <a:pt x="127876" y="42327"/>
                    <a:pt x="136153" y="53509"/>
                  </a:cubicBezTo>
                  <a:cubicBezTo>
                    <a:pt x="152355" y="74941"/>
                    <a:pt x="173920" y="92878"/>
                    <a:pt x="197699" y="105225"/>
                  </a:cubicBezTo>
                  <a:cubicBezTo>
                    <a:pt x="222294" y="120833"/>
                    <a:pt x="261576" y="103477"/>
                    <a:pt x="276030" y="132830"/>
                  </a:cubicBezTo>
                  <a:cubicBezTo>
                    <a:pt x="283374" y="147972"/>
                    <a:pt x="273232" y="163347"/>
                    <a:pt x="265189" y="175926"/>
                  </a:cubicBezTo>
                  <a:cubicBezTo>
                    <a:pt x="251901" y="198407"/>
                    <a:pt x="244907" y="223799"/>
                    <a:pt x="239778" y="249191"/>
                  </a:cubicBezTo>
                  <a:cubicBezTo>
                    <a:pt x="234183" y="281339"/>
                    <a:pt x="235466" y="314185"/>
                    <a:pt x="240128" y="346449"/>
                  </a:cubicBezTo>
                  <a:cubicBezTo>
                    <a:pt x="241877" y="361591"/>
                    <a:pt x="245956" y="376966"/>
                    <a:pt x="242809" y="392109"/>
                  </a:cubicBezTo>
                  <a:cubicBezTo>
                    <a:pt x="239196" y="409347"/>
                    <a:pt x="217515" y="418432"/>
                    <a:pt x="202361" y="409813"/>
                  </a:cubicBezTo>
                  <a:close/>
                  <a:moveTo>
                    <a:pt x="83116" y="235330"/>
                  </a:moveTo>
                  <a:cubicBezTo>
                    <a:pt x="122398" y="245347"/>
                    <a:pt x="155269" y="271321"/>
                    <a:pt x="182312" y="300557"/>
                  </a:cubicBezTo>
                  <a:cubicBezTo>
                    <a:pt x="181496" y="254316"/>
                    <a:pt x="190355" y="207259"/>
                    <a:pt x="210055" y="165327"/>
                  </a:cubicBezTo>
                  <a:cubicBezTo>
                    <a:pt x="169140" y="157057"/>
                    <a:pt x="134288" y="131549"/>
                    <a:pt x="106079" y="101614"/>
                  </a:cubicBezTo>
                  <a:cubicBezTo>
                    <a:pt x="100950" y="147390"/>
                    <a:pt x="81484" y="190020"/>
                    <a:pt x="62484" y="231603"/>
                  </a:cubicBezTo>
                  <a:cubicBezTo>
                    <a:pt x="69361" y="232302"/>
                    <a:pt x="76355" y="233699"/>
                    <a:pt x="83116" y="2353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12"/>
            <p:cNvSpPr/>
            <p:nvPr/>
          </p:nvSpPr>
          <p:spPr>
            <a:xfrm>
              <a:off x="-1271813" y="3135707"/>
              <a:ext cx="116564" cy="128125"/>
            </a:xfrm>
            <a:custGeom>
              <a:rect b="b" l="l" r="r" t="t"/>
              <a:pathLst>
                <a:path extrusionOk="0" h="128125" w="116564">
                  <a:moveTo>
                    <a:pt x="57280" y="132868"/>
                  </a:moveTo>
                  <a:cubicBezTo>
                    <a:pt x="12869" y="132635"/>
                    <a:pt x="-16971" y="72649"/>
                    <a:pt x="10655" y="37706"/>
                  </a:cubicBezTo>
                  <a:cubicBezTo>
                    <a:pt x="13219" y="-8768"/>
                    <a:pt x="87587" y="-9700"/>
                    <a:pt x="111716" y="20817"/>
                  </a:cubicBezTo>
                  <a:cubicBezTo>
                    <a:pt x="145636" y="61584"/>
                    <a:pt x="115330" y="141255"/>
                    <a:pt x="57280" y="132868"/>
                  </a:cubicBezTo>
                  <a:close/>
                  <a:moveTo>
                    <a:pt x="65323" y="98624"/>
                  </a:moveTo>
                  <a:cubicBezTo>
                    <a:pt x="92017" y="100604"/>
                    <a:pt x="97379" y="46092"/>
                    <a:pt x="71035" y="43530"/>
                  </a:cubicBezTo>
                  <a:cubicBezTo>
                    <a:pt x="53434" y="40152"/>
                    <a:pt x="47839" y="59720"/>
                    <a:pt x="31170" y="57507"/>
                  </a:cubicBezTo>
                  <a:cubicBezTo>
                    <a:pt x="29655" y="77075"/>
                    <a:pt x="42943" y="101652"/>
                    <a:pt x="65323" y="986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12"/>
            <p:cNvSpPr/>
            <p:nvPr/>
          </p:nvSpPr>
          <p:spPr>
            <a:xfrm>
              <a:off x="3412330" y="3397981"/>
              <a:ext cx="431288" cy="570739"/>
            </a:xfrm>
            <a:custGeom>
              <a:rect b="b" l="l" r="r" t="t"/>
              <a:pathLst>
                <a:path extrusionOk="0" h="570739" w="431288">
                  <a:moveTo>
                    <a:pt x="195411" y="567012"/>
                  </a:moveTo>
                  <a:cubicBezTo>
                    <a:pt x="184338" y="551054"/>
                    <a:pt x="185969" y="529623"/>
                    <a:pt x="180724" y="511336"/>
                  </a:cubicBezTo>
                  <a:cubicBezTo>
                    <a:pt x="169650" y="463813"/>
                    <a:pt x="149019" y="418038"/>
                    <a:pt x="117080" y="380881"/>
                  </a:cubicBezTo>
                  <a:cubicBezTo>
                    <a:pt x="98196" y="360963"/>
                    <a:pt x="75000" y="345006"/>
                    <a:pt x="48540" y="337202"/>
                  </a:cubicBezTo>
                  <a:cubicBezTo>
                    <a:pt x="37350" y="333824"/>
                    <a:pt x="25343" y="332193"/>
                    <a:pt x="14969" y="326486"/>
                  </a:cubicBezTo>
                  <a:cubicBezTo>
                    <a:pt x="-2982" y="317284"/>
                    <a:pt x="-5429" y="291077"/>
                    <a:pt x="11123" y="279196"/>
                  </a:cubicBezTo>
                  <a:cubicBezTo>
                    <a:pt x="45859" y="260327"/>
                    <a:pt x="81877" y="242855"/>
                    <a:pt x="113233" y="218162"/>
                  </a:cubicBezTo>
                  <a:cubicBezTo>
                    <a:pt x="143074" y="194517"/>
                    <a:pt x="166853" y="164583"/>
                    <a:pt x="191565" y="135929"/>
                  </a:cubicBezTo>
                  <a:cubicBezTo>
                    <a:pt x="222338" y="100520"/>
                    <a:pt x="247049" y="60102"/>
                    <a:pt x="253693" y="12929"/>
                  </a:cubicBezTo>
                  <a:cubicBezTo>
                    <a:pt x="255092" y="8037"/>
                    <a:pt x="254509" y="0"/>
                    <a:pt x="261387" y="0"/>
                  </a:cubicBezTo>
                  <a:cubicBezTo>
                    <a:pt x="272460" y="1980"/>
                    <a:pt x="272577" y="16889"/>
                    <a:pt x="273742" y="25858"/>
                  </a:cubicBezTo>
                  <a:cubicBezTo>
                    <a:pt x="286332" y="26324"/>
                    <a:pt x="297522" y="35875"/>
                    <a:pt x="299503" y="48687"/>
                  </a:cubicBezTo>
                  <a:cubicBezTo>
                    <a:pt x="305448" y="83514"/>
                    <a:pt x="314424" y="117759"/>
                    <a:pt x="325031" y="151421"/>
                  </a:cubicBezTo>
                  <a:cubicBezTo>
                    <a:pt x="339135" y="188694"/>
                    <a:pt x="366411" y="219327"/>
                    <a:pt x="399749" y="240526"/>
                  </a:cubicBezTo>
                  <a:cubicBezTo>
                    <a:pt x="412105" y="247514"/>
                    <a:pt x="427258" y="252173"/>
                    <a:pt x="433319" y="266267"/>
                  </a:cubicBezTo>
                  <a:cubicBezTo>
                    <a:pt x="446608" y="298182"/>
                    <a:pt x="407326" y="310762"/>
                    <a:pt x="387160" y="325321"/>
                  </a:cubicBezTo>
                  <a:cubicBezTo>
                    <a:pt x="356620" y="348267"/>
                    <a:pt x="330393" y="376338"/>
                    <a:pt x="305332" y="404876"/>
                  </a:cubicBezTo>
                  <a:cubicBezTo>
                    <a:pt x="282019" y="434344"/>
                    <a:pt x="266515" y="469287"/>
                    <a:pt x="254043" y="504580"/>
                  </a:cubicBezTo>
                  <a:cubicBezTo>
                    <a:pt x="247282" y="524498"/>
                    <a:pt x="248681" y="547327"/>
                    <a:pt x="237841" y="565614"/>
                  </a:cubicBezTo>
                  <a:cubicBezTo>
                    <a:pt x="228282" y="579708"/>
                    <a:pt x="205902" y="580407"/>
                    <a:pt x="195411" y="567012"/>
                  </a:cubicBezTo>
                  <a:close/>
                  <a:moveTo>
                    <a:pt x="88755" y="296086"/>
                  </a:moveTo>
                  <a:cubicBezTo>
                    <a:pt x="152632" y="324156"/>
                    <a:pt x="194012" y="386122"/>
                    <a:pt x="217792" y="449486"/>
                  </a:cubicBezTo>
                  <a:cubicBezTo>
                    <a:pt x="246233" y="379716"/>
                    <a:pt x="300785" y="323341"/>
                    <a:pt x="360233" y="278497"/>
                  </a:cubicBezTo>
                  <a:cubicBezTo>
                    <a:pt x="300785" y="239943"/>
                    <a:pt x="269896" y="174134"/>
                    <a:pt x="256724" y="106577"/>
                  </a:cubicBezTo>
                  <a:cubicBezTo>
                    <a:pt x="212546" y="179492"/>
                    <a:pt x="158577" y="250543"/>
                    <a:pt x="83742" y="293989"/>
                  </a:cubicBezTo>
                  <a:cubicBezTo>
                    <a:pt x="85491" y="294688"/>
                    <a:pt x="87123" y="295387"/>
                    <a:pt x="88755" y="2960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12"/>
            <p:cNvSpPr/>
            <p:nvPr/>
          </p:nvSpPr>
          <p:spPr>
            <a:xfrm>
              <a:off x="3682219" y="3409136"/>
              <a:ext cx="11700" cy="23295"/>
            </a:xfrm>
            <a:custGeom>
              <a:rect b="b" l="l" r="r" t="t"/>
              <a:pathLst>
                <a:path extrusionOk="0" h="23295" w="120000">
                  <a:moveTo>
                    <a:pt x="25275" y="28448"/>
                  </a:moveTo>
                  <a:cubicBezTo>
                    <a:pt x="18068" y="20178"/>
                    <a:pt x="6074" y="11675"/>
                    <a:pt x="72" y="3405"/>
                  </a:cubicBezTo>
                  <a:cubicBezTo>
                    <a:pt x="-1132" y="1775"/>
                    <a:pt x="13270" y="261"/>
                    <a:pt x="28868" y="27"/>
                  </a:cubicBezTo>
                  <a:cubicBezTo>
                    <a:pt x="46874" y="-205"/>
                    <a:pt x="67268" y="1076"/>
                    <a:pt x="68473" y="2823"/>
                  </a:cubicBezTo>
                  <a:cubicBezTo>
                    <a:pt x="76874" y="10976"/>
                    <a:pt x="82876" y="19130"/>
                    <a:pt x="96074" y="27400"/>
                  </a:cubicBezTo>
                  <a:cubicBezTo>
                    <a:pt x="103270" y="31826"/>
                    <a:pt x="30072" y="32991"/>
                    <a:pt x="25275" y="284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12"/>
            <p:cNvSpPr/>
            <p:nvPr/>
          </p:nvSpPr>
          <p:spPr>
            <a:xfrm>
              <a:off x="3680361" y="3416268"/>
              <a:ext cx="11700" cy="11700"/>
            </a:xfrm>
            <a:custGeom>
              <a:rect b="b" l="l" r="r" t="t"/>
              <a:pathLst>
                <a:path extrusionOk="0" h="120000" w="120000">
                  <a:moveTo>
                    <a:pt x="0" y="44402"/>
                  </a:moveTo>
                  <a:cubicBezTo>
                    <a:pt x="0" y="21604"/>
                    <a:pt x="19200" y="0"/>
                    <a:pt x="42004" y="0"/>
                  </a:cubicBezTo>
                  <a:cubicBezTo>
                    <a:pt x="66002" y="0"/>
                    <a:pt x="85202" y="17998"/>
                    <a:pt x="86407" y="42002"/>
                  </a:cubicBezTo>
                  <a:cubicBezTo>
                    <a:pt x="86407" y="64801"/>
                    <a:pt x="67207" y="86394"/>
                    <a:pt x="44403" y="86394"/>
                  </a:cubicBezTo>
                  <a:cubicBezTo>
                    <a:pt x="20405" y="86394"/>
                    <a:pt x="1205" y="68396"/>
                    <a:pt x="0" y="44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12"/>
            <p:cNvSpPr/>
            <p:nvPr/>
          </p:nvSpPr>
          <p:spPr>
            <a:xfrm>
              <a:off x="3958898" y="2168927"/>
              <a:ext cx="104908" cy="128125"/>
            </a:xfrm>
            <a:custGeom>
              <a:rect b="b" l="l" r="r" t="t"/>
              <a:pathLst>
                <a:path extrusionOk="0" h="128125" w="104908">
                  <a:moveTo>
                    <a:pt x="14041" y="104349"/>
                  </a:moveTo>
                  <a:cubicBezTo>
                    <a:pt x="-26058" y="48323"/>
                    <a:pt x="26047" y="-28785"/>
                    <a:pt x="90740" y="10934"/>
                  </a:cubicBezTo>
                  <a:cubicBezTo>
                    <a:pt x="118016" y="36093"/>
                    <a:pt x="120697" y="81636"/>
                    <a:pt x="103212" y="113201"/>
                  </a:cubicBezTo>
                  <a:cubicBezTo>
                    <a:pt x="82347" y="146397"/>
                    <a:pt x="32458" y="133934"/>
                    <a:pt x="14041" y="104349"/>
                  </a:cubicBezTo>
                  <a:close/>
                  <a:moveTo>
                    <a:pt x="62531" y="94681"/>
                  </a:moveTo>
                  <a:cubicBezTo>
                    <a:pt x="64047" y="94448"/>
                    <a:pt x="65562" y="94332"/>
                    <a:pt x="67077" y="93982"/>
                  </a:cubicBezTo>
                  <a:cubicBezTo>
                    <a:pt x="67660" y="93866"/>
                    <a:pt x="68243" y="93633"/>
                    <a:pt x="68942" y="93516"/>
                  </a:cubicBezTo>
                  <a:cubicBezTo>
                    <a:pt x="75004" y="79073"/>
                    <a:pt x="75004" y="61136"/>
                    <a:pt x="65795" y="47857"/>
                  </a:cubicBezTo>
                  <a:cubicBezTo>
                    <a:pt x="53090" y="44479"/>
                    <a:pt x="39335" y="51701"/>
                    <a:pt x="27212" y="46227"/>
                  </a:cubicBezTo>
                  <a:cubicBezTo>
                    <a:pt x="24298" y="67775"/>
                    <a:pt x="39568" y="93516"/>
                    <a:pt x="62531" y="946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12"/>
            <p:cNvSpPr/>
            <p:nvPr/>
          </p:nvSpPr>
          <p:spPr>
            <a:xfrm>
              <a:off x="-582864" y="-948783"/>
              <a:ext cx="93251" cy="116477"/>
            </a:xfrm>
            <a:custGeom>
              <a:rect b="b" l="l" r="r" t="t"/>
              <a:pathLst>
                <a:path extrusionOk="0" h="116477" w="93251">
                  <a:moveTo>
                    <a:pt x="11650" y="95572"/>
                  </a:moveTo>
                  <a:cubicBezTo>
                    <a:pt x="3607" y="84041"/>
                    <a:pt x="-2687" y="69482"/>
                    <a:pt x="1160" y="55271"/>
                  </a:cubicBezTo>
                  <a:cubicBezTo>
                    <a:pt x="3374" y="46885"/>
                    <a:pt x="7338" y="36868"/>
                    <a:pt x="15614" y="33257"/>
                  </a:cubicBezTo>
                  <a:cubicBezTo>
                    <a:pt x="8853" y="12757"/>
                    <a:pt x="34614" y="760"/>
                    <a:pt x="51632" y="61"/>
                  </a:cubicBezTo>
                  <a:cubicBezTo>
                    <a:pt x="64804" y="-754"/>
                    <a:pt x="76344" y="6700"/>
                    <a:pt x="84270" y="16601"/>
                  </a:cubicBezTo>
                  <a:cubicBezTo>
                    <a:pt x="105835" y="43507"/>
                    <a:pt x="114577" y="96737"/>
                    <a:pt x="79608" y="116305"/>
                  </a:cubicBezTo>
                  <a:cubicBezTo>
                    <a:pt x="55595" y="126905"/>
                    <a:pt x="26338" y="116888"/>
                    <a:pt x="11650" y="95572"/>
                  </a:cubicBezTo>
                  <a:close/>
                  <a:moveTo>
                    <a:pt x="56062" y="89166"/>
                  </a:moveTo>
                  <a:cubicBezTo>
                    <a:pt x="81473" y="90215"/>
                    <a:pt x="67368" y="47933"/>
                    <a:pt x="54430" y="39081"/>
                  </a:cubicBezTo>
                  <a:cubicBezTo>
                    <a:pt x="45920" y="39547"/>
                    <a:pt x="39043" y="47351"/>
                    <a:pt x="30184" y="45254"/>
                  </a:cubicBezTo>
                  <a:cubicBezTo>
                    <a:pt x="19460" y="62842"/>
                    <a:pt x="36479" y="88118"/>
                    <a:pt x="56062" y="891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12"/>
            <p:cNvSpPr/>
            <p:nvPr/>
          </p:nvSpPr>
          <p:spPr>
            <a:xfrm>
              <a:off x="213891" y="-1503280"/>
              <a:ext cx="279754" cy="349432"/>
            </a:xfrm>
            <a:custGeom>
              <a:rect b="b" l="l" r="r" t="t"/>
              <a:pathLst>
                <a:path extrusionOk="0" h="349432" w="279754">
                  <a:moveTo>
                    <a:pt x="255118" y="355964"/>
                  </a:moveTo>
                  <a:cubicBezTo>
                    <a:pt x="240081" y="354916"/>
                    <a:pt x="233087" y="340706"/>
                    <a:pt x="226560" y="329175"/>
                  </a:cubicBezTo>
                  <a:cubicBezTo>
                    <a:pt x="212222" y="304714"/>
                    <a:pt x="194388" y="282118"/>
                    <a:pt x="172940" y="263481"/>
                  </a:cubicBezTo>
                  <a:cubicBezTo>
                    <a:pt x="139253" y="236459"/>
                    <a:pt x="93210" y="225160"/>
                    <a:pt x="50780" y="234362"/>
                  </a:cubicBezTo>
                  <a:cubicBezTo>
                    <a:pt x="37492" y="237507"/>
                    <a:pt x="22688" y="242399"/>
                    <a:pt x="10449" y="233663"/>
                  </a:cubicBezTo>
                  <a:cubicBezTo>
                    <a:pt x="-13913" y="214095"/>
                    <a:pt x="10332" y="191848"/>
                    <a:pt x="22572" y="173794"/>
                  </a:cubicBezTo>
                  <a:cubicBezTo>
                    <a:pt x="43204" y="139200"/>
                    <a:pt x="51480" y="101112"/>
                    <a:pt x="60572" y="63024"/>
                  </a:cubicBezTo>
                  <a:cubicBezTo>
                    <a:pt x="63719" y="46018"/>
                    <a:pt x="64885" y="28663"/>
                    <a:pt x="63253" y="11541"/>
                  </a:cubicBezTo>
                  <a:cubicBezTo>
                    <a:pt x="63253" y="-2436"/>
                    <a:pt x="82602" y="-4184"/>
                    <a:pt x="86682" y="8862"/>
                  </a:cubicBezTo>
                  <a:cubicBezTo>
                    <a:pt x="95191" y="8279"/>
                    <a:pt x="102535" y="13754"/>
                    <a:pt x="109179" y="18646"/>
                  </a:cubicBezTo>
                  <a:cubicBezTo>
                    <a:pt x="133658" y="31924"/>
                    <a:pt x="161400" y="42757"/>
                    <a:pt x="189725" y="40660"/>
                  </a:cubicBezTo>
                  <a:cubicBezTo>
                    <a:pt x="211756" y="40544"/>
                    <a:pt x="237866" y="27615"/>
                    <a:pt x="256400" y="44504"/>
                  </a:cubicBezTo>
                  <a:cubicBezTo>
                    <a:pt x="272253" y="58365"/>
                    <a:pt x="263044" y="81194"/>
                    <a:pt x="256750" y="96919"/>
                  </a:cubicBezTo>
                  <a:cubicBezTo>
                    <a:pt x="246958" y="129532"/>
                    <a:pt x="241363" y="163544"/>
                    <a:pt x="244627" y="197672"/>
                  </a:cubicBezTo>
                  <a:cubicBezTo>
                    <a:pt x="247658" y="230751"/>
                    <a:pt x="256866" y="263132"/>
                    <a:pt x="270971" y="293183"/>
                  </a:cubicBezTo>
                  <a:cubicBezTo>
                    <a:pt x="275284" y="302618"/>
                    <a:pt x="280179" y="311936"/>
                    <a:pt x="283560" y="321837"/>
                  </a:cubicBezTo>
                  <a:cubicBezTo>
                    <a:pt x="289504" y="339541"/>
                    <a:pt x="273185" y="358178"/>
                    <a:pt x="255118" y="355964"/>
                  </a:cubicBezTo>
                  <a:close/>
                  <a:moveTo>
                    <a:pt x="154056" y="193246"/>
                  </a:moveTo>
                  <a:cubicBezTo>
                    <a:pt x="164314" y="196856"/>
                    <a:pt x="174222" y="201981"/>
                    <a:pt x="183780" y="207223"/>
                  </a:cubicBezTo>
                  <a:cubicBezTo>
                    <a:pt x="187394" y="209319"/>
                    <a:pt x="191007" y="211532"/>
                    <a:pt x="194388" y="213862"/>
                  </a:cubicBezTo>
                  <a:cubicBezTo>
                    <a:pt x="188326" y="173328"/>
                    <a:pt x="192989" y="132095"/>
                    <a:pt x="203946" y="92959"/>
                  </a:cubicBezTo>
                  <a:cubicBezTo>
                    <a:pt x="164897" y="99248"/>
                    <a:pt x="126081" y="86785"/>
                    <a:pt x="93093" y="66285"/>
                  </a:cubicBezTo>
                  <a:cubicBezTo>
                    <a:pt x="87382" y="105538"/>
                    <a:pt x="79339" y="145024"/>
                    <a:pt x="64069" y="181714"/>
                  </a:cubicBezTo>
                  <a:cubicBezTo>
                    <a:pt x="94375" y="178220"/>
                    <a:pt x="125265" y="182879"/>
                    <a:pt x="154056" y="1932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12"/>
            <p:cNvSpPr/>
            <p:nvPr/>
          </p:nvSpPr>
          <p:spPr>
            <a:xfrm>
              <a:off x="-1470059" y="-464827"/>
              <a:ext cx="326380" cy="267897"/>
            </a:xfrm>
            <a:custGeom>
              <a:rect b="b" l="l" r="r" t="t"/>
              <a:pathLst>
                <a:path extrusionOk="0" h="267897" w="326380">
                  <a:moveTo>
                    <a:pt x="73102" y="264356"/>
                  </a:moveTo>
                  <a:cubicBezTo>
                    <a:pt x="64943" y="254689"/>
                    <a:pt x="65992" y="241643"/>
                    <a:pt x="67391" y="229995"/>
                  </a:cubicBezTo>
                  <a:cubicBezTo>
                    <a:pt x="69838" y="171058"/>
                    <a:pt x="63544" y="110606"/>
                    <a:pt x="32538" y="59123"/>
                  </a:cubicBezTo>
                  <a:cubicBezTo>
                    <a:pt x="12605" y="52135"/>
                    <a:pt x="-10475" y="32333"/>
                    <a:pt x="5145" y="10436"/>
                  </a:cubicBezTo>
                  <a:cubicBezTo>
                    <a:pt x="16802" y="-5988"/>
                    <a:pt x="36851" y="-397"/>
                    <a:pt x="50955" y="9271"/>
                  </a:cubicBezTo>
                  <a:cubicBezTo>
                    <a:pt x="65759" y="15910"/>
                    <a:pt x="81728" y="19288"/>
                    <a:pt x="97581" y="22316"/>
                  </a:cubicBezTo>
                  <a:cubicBezTo>
                    <a:pt x="126023" y="28490"/>
                    <a:pt x="154581" y="20686"/>
                    <a:pt x="182789" y="17191"/>
                  </a:cubicBezTo>
                  <a:cubicBezTo>
                    <a:pt x="202605" y="14279"/>
                    <a:pt x="227084" y="9504"/>
                    <a:pt x="241538" y="27092"/>
                  </a:cubicBezTo>
                  <a:cubicBezTo>
                    <a:pt x="253661" y="41884"/>
                    <a:pt x="248882" y="62617"/>
                    <a:pt x="254010" y="79973"/>
                  </a:cubicBezTo>
                  <a:cubicBezTo>
                    <a:pt x="265783" y="132504"/>
                    <a:pt x="293642" y="177814"/>
                    <a:pt x="321618" y="222075"/>
                  </a:cubicBezTo>
                  <a:cubicBezTo>
                    <a:pt x="335256" y="239081"/>
                    <a:pt x="330010" y="268666"/>
                    <a:pt x="306115" y="272277"/>
                  </a:cubicBezTo>
                  <a:cubicBezTo>
                    <a:pt x="294342" y="274956"/>
                    <a:pt x="280004" y="265055"/>
                    <a:pt x="270679" y="260978"/>
                  </a:cubicBezTo>
                  <a:cubicBezTo>
                    <a:pt x="252728" y="252941"/>
                    <a:pt x="234194" y="245370"/>
                    <a:pt x="214378" y="244206"/>
                  </a:cubicBezTo>
                  <a:cubicBezTo>
                    <a:pt x="192581" y="243041"/>
                    <a:pt x="171133" y="247933"/>
                    <a:pt x="150734" y="255155"/>
                  </a:cubicBezTo>
                  <a:cubicBezTo>
                    <a:pt x="126955" y="264007"/>
                    <a:pt x="95133" y="288118"/>
                    <a:pt x="73102" y="264356"/>
                  </a:cubicBezTo>
                  <a:close/>
                  <a:moveTo>
                    <a:pt x="73219" y="71586"/>
                  </a:moveTo>
                  <a:cubicBezTo>
                    <a:pt x="101544" y="116430"/>
                    <a:pt x="105973" y="170941"/>
                    <a:pt x="107256" y="222657"/>
                  </a:cubicBezTo>
                  <a:cubicBezTo>
                    <a:pt x="149219" y="199012"/>
                    <a:pt x="199109" y="185967"/>
                    <a:pt x="246900" y="197032"/>
                  </a:cubicBezTo>
                  <a:cubicBezTo>
                    <a:pt x="226618" y="155450"/>
                    <a:pt x="207967" y="111654"/>
                    <a:pt x="206102" y="64831"/>
                  </a:cubicBezTo>
                  <a:cubicBezTo>
                    <a:pt x="162158" y="72751"/>
                    <a:pt x="117397" y="83816"/>
                    <a:pt x="73219" y="71586"/>
                  </a:cubicBezTo>
                  <a:lnTo>
                    <a:pt x="73219" y="715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12"/>
            <p:cNvSpPr/>
            <p:nvPr/>
          </p:nvSpPr>
          <p:spPr>
            <a:xfrm>
              <a:off x="3425756" y="-244448"/>
              <a:ext cx="303067" cy="442614"/>
            </a:xfrm>
            <a:custGeom>
              <a:rect b="b" l="l" r="r" t="t"/>
              <a:pathLst>
                <a:path extrusionOk="0" h="442614" w="303067">
                  <a:moveTo>
                    <a:pt x="107151" y="424159"/>
                  </a:moveTo>
                  <a:cubicBezTo>
                    <a:pt x="104004" y="405756"/>
                    <a:pt x="107851" y="386770"/>
                    <a:pt x="105519" y="368133"/>
                  </a:cubicBezTo>
                  <a:cubicBezTo>
                    <a:pt x="100973" y="320145"/>
                    <a:pt x="78476" y="272738"/>
                    <a:pt x="41992" y="240940"/>
                  </a:cubicBezTo>
                  <a:cubicBezTo>
                    <a:pt x="28353" y="228361"/>
                    <a:pt x="8538" y="219392"/>
                    <a:pt x="1777" y="201105"/>
                  </a:cubicBezTo>
                  <a:cubicBezTo>
                    <a:pt x="-6150" y="178741"/>
                    <a:pt x="13900" y="164065"/>
                    <a:pt x="33133" y="158824"/>
                  </a:cubicBezTo>
                  <a:cubicBezTo>
                    <a:pt x="83139" y="137625"/>
                    <a:pt x="135943" y="116309"/>
                    <a:pt x="172427" y="74261"/>
                  </a:cubicBezTo>
                  <a:cubicBezTo>
                    <a:pt x="191893" y="51432"/>
                    <a:pt x="207630" y="30349"/>
                    <a:pt x="222433" y="6005"/>
                  </a:cubicBezTo>
                  <a:cubicBezTo>
                    <a:pt x="231176" y="-6458"/>
                    <a:pt x="252507" y="2045"/>
                    <a:pt x="250059" y="17187"/>
                  </a:cubicBezTo>
                  <a:cubicBezTo>
                    <a:pt x="246796" y="30233"/>
                    <a:pt x="238869" y="41880"/>
                    <a:pt x="232691" y="53761"/>
                  </a:cubicBezTo>
                  <a:cubicBezTo>
                    <a:pt x="247495" y="61332"/>
                    <a:pt x="246796" y="79852"/>
                    <a:pt x="246562" y="94179"/>
                  </a:cubicBezTo>
                  <a:cubicBezTo>
                    <a:pt x="245980" y="117358"/>
                    <a:pt x="252507" y="139954"/>
                    <a:pt x="259617" y="161852"/>
                  </a:cubicBezTo>
                  <a:cubicBezTo>
                    <a:pt x="268127" y="185497"/>
                    <a:pt x="281648" y="206696"/>
                    <a:pt x="296918" y="226497"/>
                  </a:cubicBezTo>
                  <a:cubicBezTo>
                    <a:pt x="306360" y="237329"/>
                    <a:pt x="314520" y="252355"/>
                    <a:pt x="307642" y="266682"/>
                  </a:cubicBezTo>
                  <a:cubicBezTo>
                    <a:pt x="302746" y="277747"/>
                    <a:pt x="291789" y="282057"/>
                    <a:pt x="282231" y="288230"/>
                  </a:cubicBezTo>
                  <a:cubicBezTo>
                    <a:pt x="257286" y="303139"/>
                    <a:pt x="234556" y="321426"/>
                    <a:pt x="215673" y="343557"/>
                  </a:cubicBezTo>
                  <a:cubicBezTo>
                    <a:pt x="195041" y="366852"/>
                    <a:pt x="180237" y="394341"/>
                    <a:pt x="163918" y="420665"/>
                  </a:cubicBezTo>
                  <a:cubicBezTo>
                    <a:pt x="157390" y="430915"/>
                    <a:pt x="150396" y="441864"/>
                    <a:pt x="136992" y="443378"/>
                  </a:cubicBezTo>
                  <a:cubicBezTo>
                    <a:pt x="124169" y="444776"/>
                    <a:pt x="110065" y="437554"/>
                    <a:pt x="107151" y="424159"/>
                  </a:cubicBezTo>
                  <a:close/>
                  <a:moveTo>
                    <a:pt x="69617" y="196329"/>
                  </a:moveTo>
                  <a:cubicBezTo>
                    <a:pt x="113795" y="229991"/>
                    <a:pt x="141888" y="281358"/>
                    <a:pt x="154476" y="334821"/>
                  </a:cubicBezTo>
                  <a:cubicBezTo>
                    <a:pt x="179305" y="300111"/>
                    <a:pt x="211477" y="271108"/>
                    <a:pt x="248427" y="249792"/>
                  </a:cubicBezTo>
                  <a:cubicBezTo>
                    <a:pt x="216955" y="209491"/>
                    <a:pt x="197256" y="159755"/>
                    <a:pt x="193176" y="108738"/>
                  </a:cubicBezTo>
                  <a:cubicBezTo>
                    <a:pt x="159722" y="148224"/>
                    <a:pt x="112397" y="171520"/>
                    <a:pt x="66820" y="194116"/>
                  </a:cubicBezTo>
                  <a:cubicBezTo>
                    <a:pt x="67752" y="194932"/>
                    <a:pt x="68685" y="195631"/>
                    <a:pt x="69617" y="1963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12"/>
            <p:cNvSpPr/>
            <p:nvPr/>
          </p:nvSpPr>
          <p:spPr>
            <a:xfrm>
              <a:off x="-1281447" y="1293022"/>
              <a:ext cx="128220" cy="139772"/>
            </a:xfrm>
            <a:custGeom>
              <a:rect b="b" l="l" r="r" t="t"/>
              <a:pathLst>
                <a:path extrusionOk="0" h="139772" w="128220">
                  <a:moveTo>
                    <a:pt x="64000" y="146159"/>
                  </a:moveTo>
                  <a:cubicBezTo>
                    <a:pt x="29380" y="145344"/>
                    <a:pt x="1055" y="114244"/>
                    <a:pt x="239" y="80117"/>
                  </a:cubicBezTo>
                  <a:cubicBezTo>
                    <a:pt x="-2326" y="50764"/>
                    <a:pt x="15858" y="10113"/>
                    <a:pt x="50362" y="14190"/>
                  </a:cubicBezTo>
                  <a:cubicBezTo>
                    <a:pt x="63067" y="-9804"/>
                    <a:pt x="97570" y="795"/>
                    <a:pt x="114006" y="15472"/>
                  </a:cubicBezTo>
                  <a:cubicBezTo>
                    <a:pt x="160515" y="57869"/>
                    <a:pt x="128227" y="148023"/>
                    <a:pt x="64000" y="146159"/>
                  </a:cubicBezTo>
                  <a:close/>
                  <a:moveTo>
                    <a:pt x="64116" y="97122"/>
                  </a:moveTo>
                  <a:cubicBezTo>
                    <a:pt x="81251" y="92929"/>
                    <a:pt x="89527" y="68469"/>
                    <a:pt x="77754" y="54957"/>
                  </a:cubicBezTo>
                  <a:cubicBezTo>
                    <a:pt x="68429" y="50065"/>
                    <a:pt x="56423" y="49832"/>
                    <a:pt x="51061" y="39233"/>
                  </a:cubicBezTo>
                  <a:cubicBezTo>
                    <a:pt x="31828" y="53210"/>
                    <a:pt x="36490" y="97006"/>
                    <a:pt x="64116" y="97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12"/>
            <p:cNvSpPr/>
            <p:nvPr/>
          </p:nvSpPr>
          <p:spPr>
            <a:xfrm>
              <a:off x="610401" y="-607094"/>
              <a:ext cx="501227" cy="1525853"/>
            </a:xfrm>
            <a:custGeom>
              <a:rect b="b" l="l" r="r" t="t"/>
              <a:pathLst>
                <a:path extrusionOk="0" h="1525853" w="501227">
                  <a:moveTo>
                    <a:pt x="429540" y="552336"/>
                  </a:moveTo>
                  <a:cubicBezTo>
                    <a:pt x="489921" y="874745"/>
                    <a:pt x="513933" y="1202513"/>
                    <a:pt x="505540" y="1530280"/>
                  </a:cubicBezTo>
                  <a:cubicBezTo>
                    <a:pt x="471503" y="1271584"/>
                    <a:pt x="413921" y="1015566"/>
                    <a:pt x="329878" y="768401"/>
                  </a:cubicBezTo>
                  <a:cubicBezTo>
                    <a:pt x="246301" y="523915"/>
                    <a:pt x="178927" y="262773"/>
                    <a:pt x="10607" y="60219"/>
                  </a:cubicBezTo>
                  <a:cubicBezTo>
                    <a:pt x="7344" y="56492"/>
                    <a:pt x="4080" y="53114"/>
                    <a:pt x="0" y="50668"/>
                  </a:cubicBezTo>
                  <a:cubicBezTo>
                    <a:pt x="65393" y="20849"/>
                    <a:pt x="138828" y="0"/>
                    <a:pt x="211448" y="0"/>
                  </a:cubicBezTo>
                  <a:cubicBezTo>
                    <a:pt x="229632" y="0"/>
                    <a:pt x="247816" y="1281"/>
                    <a:pt x="265767" y="4077"/>
                  </a:cubicBezTo>
                  <a:cubicBezTo>
                    <a:pt x="340602" y="180191"/>
                    <a:pt x="402614" y="362128"/>
                    <a:pt x="429540" y="552336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2"/>
            <p:cNvSpPr/>
            <p:nvPr/>
          </p:nvSpPr>
          <p:spPr>
            <a:xfrm>
              <a:off x="2077366" y="-641338"/>
              <a:ext cx="1375461" cy="1071591"/>
            </a:xfrm>
            <a:custGeom>
              <a:rect b="b" l="l" r="r" t="t"/>
              <a:pathLst>
                <a:path extrusionOk="0" h="1071591" w="1375461">
                  <a:moveTo>
                    <a:pt x="1383038" y="118108"/>
                  </a:moveTo>
                  <a:cubicBezTo>
                    <a:pt x="1355645" y="161438"/>
                    <a:pt x="1304940" y="183568"/>
                    <a:pt x="1262743" y="210242"/>
                  </a:cubicBezTo>
                  <a:cubicBezTo>
                    <a:pt x="1203412" y="245301"/>
                    <a:pt x="1144780" y="281293"/>
                    <a:pt x="1084983" y="315421"/>
                  </a:cubicBezTo>
                  <a:cubicBezTo>
                    <a:pt x="1018308" y="352577"/>
                    <a:pt x="957694" y="398935"/>
                    <a:pt x="894166" y="440867"/>
                  </a:cubicBezTo>
                  <a:cubicBezTo>
                    <a:pt x="751375" y="532535"/>
                    <a:pt x="609632" y="626765"/>
                    <a:pt x="469172" y="722742"/>
                  </a:cubicBezTo>
                  <a:cubicBezTo>
                    <a:pt x="434902" y="745921"/>
                    <a:pt x="396902" y="767470"/>
                    <a:pt x="360767" y="791930"/>
                  </a:cubicBezTo>
                  <a:cubicBezTo>
                    <a:pt x="360651" y="791930"/>
                    <a:pt x="360534" y="792046"/>
                    <a:pt x="360417" y="792163"/>
                  </a:cubicBezTo>
                  <a:cubicBezTo>
                    <a:pt x="360184" y="792279"/>
                    <a:pt x="359835" y="792512"/>
                    <a:pt x="359602" y="792745"/>
                  </a:cubicBezTo>
                  <a:cubicBezTo>
                    <a:pt x="314491" y="821981"/>
                    <a:pt x="269964" y="857740"/>
                    <a:pt x="227884" y="892683"/>
                  </a:cubicBezTo>
                  <a:cubicBezTo>
                    <a:pt x="152466" y="953950"/>
                    <a:pt x="67607" y="1002987"/>
                    <a:pt x="0" y="1073339"/>
                  </a:cubicBezTo>
                  <a:cubicBezTo>
                    <a:pt x="14337" y="1054237"/>
                    <a:pt x="28791" y="1035251"/>
                    <a:pt x="43945" y="1016731"/>
                  </a:cubicBezTo>
                  <a:cubicBezTo>
                    <a:pt x="66209" y="989592"/>
                    <a:pt x="88589" y="962569"/>
                    <a:pt x="111319" y="935779"/>
                  </a:cubicBezTo>
                  <a:cubicBezTo>
                    <a:pt x="162724" y="875793"/>
                    <a:pt x="212963" y="814876"/>
                    <a:pt x="264835" y="755239"/>
                  </a:cubicBezTo>
                  <a:cubicBezTo>
                    <a:pt x="334424" y="677665"/>
                    <a:pt x="411240" y="606964"/>
                    <a:pt x="484559" y="532884"/>
                  </a:cubicBezTo>
                  <a:cubicBezTo>
                    <a:pt x="593313" y="430035"/>
                    <a:pt x="710344" y="336154"/>
                    <a:pt x="825626" y="240875"/>
                  </a:cubicBezTo>
                  <a:cubicBezTo>
                    <a:pt x="895099" y="187063"/>
                    <a:pt x="962706" y="130222"/>
                    <a:pt x="1038124" y="84679"/>
                  </a:cubicBezTo>
                  <a:cubicBezTo>
                    <a:pt x="1095124" y="51134"/>
                    <a:pt x="1155854" y="24344"/>
                    <a:pt x="1217283" y="0"/>
                  </a:cubicBezTo>
                  <a:cubicBezTo>
                    <a:pt x="1281161" y="20733"/>
                    <a:pt x="1338044" y="68605"/>
                    <a:pt x="1383038" y="118108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12"/>
            <p:cNvSpPr/>
            <p:nvPr/>
          </p:nvSpPr>
          <p:spPr>
            <a:xfrm>
              <a:off x="2290212" y="1742977"/>
              <a:ext cx="1760124" cy="1292898"/>
            </a:xfrm>
            <a:custGeom>
              <a:rect b="b" l="l" r="r" t="t"/>
              <a:pathLst>
                <a:path extrusionOk="0" h="1292898" w="1760124">
                  <a:moveTo>
                    <a:pt x="1752198" y="982114"/>
                  </a:moveTo>
                  <a:cubicBezTo>
                    <a:pt x="1760474" y="992248"/>
                    <a:pt x="1770266" y="1002265"/>
                    <a:pt x="1767934" y="1016359"/>
                  </a:cubicBezTo>
                  <a:cubicBezTo>
                    <a:pt x="1752897" y="1079489"/>
                    <a:pt x="1729235" y="1141455"/>
                    <a:pt x="1692284" y="1195850"/>
                  </a:cubicBezTo>
                  <a:cubicBezTo>
                    <a:pt x="1671885" y="1223921"/>
                    <a:pt x="1651603" y="1252924"/>
                    <a:pt x="1625026" y="1275637"/>
                  </a:cubicBezTo>
                  <a:cubicBezTo>
                    <a:pt x="1617333" y="1282509"/>
                    <a:pt x="1605676" y="1289265"/>
                    <a:pt x="1596351" y="1297185"/>
                  </a:cubicBezTo>
                  <a:cubicBezTo>
                    <a:pt x="1566628" y="1257117"/>
                    <a:pt x="1537603" y="1216467"/>
                    <a:pt x="1509511" y="1175234"/>
                  </a:cubicBezTo>
                  <a:cubicBezTo>
                    <a:pt x="1419173" y="1045711"/>
                    <a:pt x="1328836" y="915140"/>
                    <a:pt x="1220547" y="799711"/>
                  </a:cubicBezTo>
                  <a:cubicBezTo>
                    <a:pt x="1089179" y="653066"/>
                    <a:pt x="940676" y="524125"/>
                    <a:pt x="780400" y="409977"/>
                  </a:cubicBezTo>
                  <a:cubicBezTo>
                    <a:pt x="676657" y="332869"/>
                    <a:pt x="571050" y="258091"/>
                    <a:pt x="458798" y="193679"/>
                  </a:cubicBezTo>
                  <a:cubicBezTo>
                    <a:pt x="368111" y="140099"/>
                    <a:pt x="276724" y="85471"/>
                    <a:pt x="175547" y="54255"/>
                  </a:cubicBezTo>
                  <a:cubicBezTo>
                    <a:pt x="160160" y="51227"/>
                    <a:pt x="55018" y="10809"/>
                    <a:pt x="0" y="3937"/>
                  </a:cubicBezTo>
                  <a:cubicBezTo>
                    <a:pt x="89172" y="-7245"/>
                    <a:pt x="178694" y="7082"/>
                    <a:pt x="266234" y="25718"/>
                  </a:cubicBezTo>
                  <a:cubicBezTo>
                    <a:pt x="525123" y="64505"/>
                    <a:pt x="767811" y="175042"/>
                    <a:pt x="984504" y="319358"/>
                  </a:cubicBezTo>
                  <a:cubicBezTo>
                    <a:pt x="1243977" y="480213"/>
                    <a:pt x="1462186" y="694648"/>
                    <a:pt x="1679812" y="906870"/>
                  </a:cubicBezTo>
                  <a:cubicBezTo>
                    <a:pt x="1705223" y="930748"/>
                    <a:pt x="1730168" y="954975"/>
                    <a:pt x="1752198" y="982114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12"/>
            <p:cNvSpPr/>
            <p:nvPr/>
          </p:nvSpPr>
          <p:spPr>
            <a:xfrm>
              <a:off x="1126868" y="1993963"/>
              <a:ext cx="174846" cy="2050001"/>
            </a:xfrm>
            <a:custGeom>
              <a:rect b="b" l="l" r="r" t="t"/>
              <a:pathLst>
                <a:path extrusionOk="0" h="2050001" w="174846">
                  <a:moveTo>
                    <a:pt x="178025" y="288631"/>
                  </a:moveTo>
                  <a:cubicBezTo>
                    <a:pt x="188166" y="450418"/>
                    <a:pt x="186650" y="612438"/>
                    <a:pt x="184552" y="774458"/>
                  </a:cubicBezTo>
                  <a:cubicBezTo>
                    <a:pt x="185135" y="1007413"/>
                    <a:pt x="182454" y="1240251"/>
                    <a:pt x="169399" y="1472857"/>
                  </a:cubicBezTo>
                  <a:cubicBezTo>
                    <a:pt x="152031" y="1663647"/>
                    <a:pt x="143055" y="1855136"/>
                    <a:pt x="146552" y="2046857"/>
                  </a:cubicBezTo>
                  <a:cubicBezTo>
                    <a:pt x="146785" y="2048954"/>
                    <a:pt x="147368" y="2050934"/>
                    <a:pt x="148067" y="2052798"/>
                  </a:cubicBezTo>
                  <a:cubicBezTo>
                    <a:pt x="146086" y="2052798"/>
                    <a:pt x="144104" y="2052914"/>
                    <a:pt x="142123" y="2053147"/>
                  </a:cubicBezTo>
                  <a:cubicBezTo>
                    <a:pt x="116012" y="2054545"/>
                    <a:pt x="89785" y="2052099"/>
                    <a:pt x="63791" y="2048721"/>
                  </a:cubicBezTo>
                  <a:cubicBezTo>
                    <a:pt x="42343" y="2045110"/>
                    <a:pt x="16349" y="2046158"/>
                    <a:pt x="264" y="2029269"/>
                  </a:cubicBezTo>
                  <a:cubicBezTo>
                    <a:pt x="-319" y="2016573"/>
                    <a:pt x="264" y="2003760"/>
                    <a:pt x="147" y="1991064"/>
                  </a:cubicBezTo>
                  <a:cubicBezTo>
                    <a:pt x="5043" y="1679022"/>
                    <a:pt x="25791" y="1367678"/>
                    <a:pt x="53301" y="1056567"/>
                  </a:cubicBezTo>
                  <a:cubicBezTo>
                    <a:pt x="67871" y="915396"/>
                    <a:pt x="88503" y="775157"/>
                    <a:pt x="105871" y="634336"/>
                  </a:cubicBezTo>
                  <a:cubicBezTo>
                    <a:pt x="124288" y="476975"/>
                    <a:pt x="126037" y="318449"/>
                    <a:pt x="137810" y="160622"/>
                  </a:cubicBezTo>
                  <a:cubicBezTo>
                    <a:pt x="142589" y="107276"/>
                    <a:pt x="151564" y="53696"/>
                    <a:pt x="156926" y="0"/>
                  </a:cubicBezTo>
                  <a:cubicBezTo>
                    <a:pt x="161239" y="96443"/>
                    <a:pt x="168932" y="192537"/>
                    <a:pt x="178025" y="288631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2"/>
            <p:cNvSpPr/>
            <p:nvPr/>
          </p:nvSpPr>
          <p:spPr>
            <a:xfrm>
              <a:off x="-1407447" y="1813423"/>
              <a:ext cx="1422087" cy="1036648"/>
            </a:xfrm>
            <a:custGeom>
              <a:rect b="b" l="l" r="r" t="t"/>
              <a:pathLst>
                <a:path extrusionOk="0" h="1036648" w="1422087">
                  <a:moveTo>
                    <a:pt x="1422553" y="0"/>
                  </a:moveTo>
                  <a:cubicBezTo>
                    <a:pt x="1309836" y="79321"/>
                    <a:pt x="1208891" y="174017"/>
                    <a:pt x="1091627" y="247514"/>
                  </a:cubicBezTo>
                  <a:cubicBezTo>
                    <a:pt x="1019940" y="294571"/>
                    <a:pt x="956645" y="352461"/>
                    <a:pt x="888455" y="404177"/>
                  </a:cubicBezTo>
                  <a:cubicBezTo>
                    <a:pt x="758719" y="493049"/>
                    <a:pt x="639823" y="595083"/>
                    <a:pt x="514749" y="692342"/>
                  </a:cubicBezTo>
                  <a:cubicBezTo>
                    <a:pt x="412755" y="769217"/>
                    <a:pt x="333258" y="870552"/>
                    <a:pt x="231381" y="947427"/>
                  </a:cubicBezTo>
                  <a:cubicBezTo>
                    <a:pt x="191282" y="979225"/>
                    <a:pt x="154215" y="1018595"/>
                    <a:pt x="106074" y="1038163"/>
                  </a:cubicBezTo>
                  <a:cubicBezTo>
                    <a:pt x="105724" y="1038280"/>
                    <a:pt x="105374" y="1038396"/>
                    <a:pt x="105025" y="1038512"/>
                  </a:cubicBezTo>
                  <a:cubicBezTo>
                    <a:pt x="104675" y="1038280"/>
                    <a:pt x="104325" y="1037930"/>
                    <a:pt x="103859" y="1037697"/>
                  </a:cubicBezTo>
                  <a:cubicBezTo>
                    <a:pt x="93135" y="1029893"/>
                    <a:pt x="81012" y="1021390"/>
                    <a:pt x="68657" y="1013586"/>
                  </a:cubicBezTo>
                  <a:cubicBezTo>
                    <a:pt x="44295" y="997745"/>
                    <a:pt x="18767" y="982370"/>
                    <a:pt x="0" y="960007"/>
                  </a:cubicBezTo>
                  <a:cubicBezTo>
                    <a:pt x="75417" y="862515"/>
                    <a:pt x="173098" y="783544"/>
                    <a:pt x="259589" y="695836"/>
                  </a:cubicBezTo>
                  <a:cubicBezTo>
                    <a:pt x="326730" y="633637"/>
                    <a:pt x="400399" y="578893"/>
                    <a:pt x="471154" y="520887"/>
                  </a:cubicBezTo>
                  <a:cubicBezTo>
                    <a:pt x="523375" y="478489"/>
                    <a:pt x="573148" y="434577"/>
                    <a:pt x="628050" y="394859"/>
                  </a:cubicBezTo>
                  <a:cubicBezTo>
                    <a:pt x="870854" y="222821"/>
                    <a:pt x="1142332" y="97841"/>
                    <a:pt x="1422553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12"/>
            <p:cNvSpPr/>
            <p:nvPr/>
          </p:nvSpPr>
          <p:spPr>
            <a:xfrm>
              <a:off x="-1347647" y="792711"/>
              <a:ext cx="1538651" cy="267897"/>
            </a:xfrm>
            <a:custGeom>
              <a:rect b="b" l="l" r="r" t="t"/>
              <a:pathLst>
                <a:path extrusionOk="0" h="267897" w="1538651">
                  <a:moveTo>
                    <a:pt x="1280108" y="146549"/>
                  </a:moveTo>
                  <a:cubicBezTo>
                    <a:pt x="1374642" y="176018"/>
                    <a:pt x="1464747" y="218648"/>
                    <a:pt x="1550188" y="268501"/>
                  </a:cubicBezTo>
                  <a:cubicBezTo>
                    <a:pt x="1418470" y="239731"/>
                    <a:pt x="1287918" y="205370"/>
                    <a:pt x="1152703" y="197449"/>
                  </a:cubicBezTo>
                  <a:cubicBezTo>
                    <a:pt x="1097802" y="190577"/>
                    <a:pt x="1043482" y="179395"/>
                    <a:pt x="988464" y="173455"/>
                  </a:cubicBezTo>
                  <a:cubicBezTo>
                    <a:pt x="914795" y="167748"/>
                    <a:pt x="840777" y="169844"/>
                    <a:pt x="767224" y="162856"/>
                  </a:cubicBezTo>
                  <a:cubicBezTo>
                    <a:pt x="672691" y="154469"/>
                    <a:pt x="578507" y="167631"/>
                    <a:pt x="484089" y="174270"/>
                  </a:cubicBezTo>
                  <a:cubicBezTo>
                    <a:pt x="410187" y="178463"/>
                    <a:pt x="336519" y="171708"/>
                    <a:pt x="262617" y="172756"/>
                  </a:cubicBezTo>
                  <a:cubicBezTo>
                    <a:pt x="191745" y="174387"/>
                    <a:pt x="128334" y="195236"/>
                    <a:pt x="56181" y="199895"/>
                  </a:cubicBezTo>
                  <a:cubicBezTo>
                    <a:pt x="24942" y="198847"/>
                    <a:pt x="10371" y="201992"/>
                    <a:pt x="7340" y="165884"/>
                  </a:cubicBezTo>
                  <a:cubicBezTo>
                    <a:pt x="4310" y="133154"/>
                    <a:pt x="-5948" y="97162"/>
                    <a:pt x="4776" y="65248"/>
                  </a:cubicBezTo>
                  <a:cubicBezTo>
                    <a:pt x="26690" y="55580"/>
                    <a:pt x="51985" y="52319"/>
                    <a:pt x="75064" y="45563"/>
                  </a:cubicBezTo>
                  <a:cubicBezTo>
                    <a:pt x="177058" y="26810"/>
                    <a:pt x="279635" y="2816"/>
                    <a:pt x="383494" y="20"/>
                  </a:cubicBezTo>
                  <a:cubicBezTo>
                    <a:pt x="499709" y="-96"/>
                    <a:pt x="616390" y="-213"/>
                    <a:pt x="731672" y="15162"/>
                  </a:cubicBezTo>
                  <a:cubicBezTo>
                    <a:pt x="838212" y="28324"/>
                    <a:pt x="941605" y="56861"/>
                    <a:pt x="1044648" y="85864"/>
                  </a:cubicBezTo>
                  <a:cubicBezTo>
                    <a:pt x="1122746" y="107762"/>
                    <a:pt x="1202710" y="122205"/>
                    <a:pt x="1280108" y="146549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12"/>
            <p:cNvSpPr/>
            <p:nvPr/>
          </p:nvSpPr>
          <p:spPr>
            <a:xfrm>
              <a:off x="1231573" y="-1184821"/>
              <a:ext cx="303067" cy="1549149"/>
            </a:xfrm>
            <a:custGeom>
              <a:rect b="b" l="l" r="r" t="t"/>
              <a:pathLst>
                <a:path extrusionOk="0" h="1549149" w="303067">
                  <a:moveTo>
                    <a:pt x="312510" y="480819"/>
                  </a:moveTo>
                  <a:cubicBezTo>
                    <a:pt x="313559" y="843413"/>
                    <a:pt x="281154" y="1208103"/>
                    <a:pt x="182890" y="1558467"/>
                  </a:cubicBezTo>
                  <a:cubicBezTo>
                    <a:pt x="173914" y="1213578"/>
                    <a:pt x="188368" y="866009"/>
                    <a:pt x="131368" y="524381"/>
                  </a:cubicBezTo>
                  <a:cubicBezTo>
                    <a:pt x="114000" y="346287"/>
                    <a:pt x="68190" y="172620"/>
                    <a:pt x="0" y="7338"/>
                  </a:cubicBezTo>
                  <a:cubicBezTo>
                    <a:pt x="5246" y="6989"/>
                    <a:pt x="10491" y="6290"/>
                    <a:pt x="15736" y="5591"/>
                  </a:cubicBezTo>
                  <a:cubicBezTo>
                    <a:pt x="17951" y="6523"/>
                    <a:pt x="20282" y="6989"/>
                    <a:pt x="22614" y="7222"/>
                  </a:cubicBezTo>
                  <a:cubicBezTo>
                    <a:pt x="24712" y="8270"/>
                    <a:pt x="26927" y="8852"/>
                    <a:pt x="29491" y="8852"/>
                  </a:cubicBezTo>
                  <a:cubicBezTo>
                    <a:pt x="34853" y="8852"/>
                    <a:pt x="40681" y="6406"/>
                    <a:pt x="45577" y="2562"/>
                  </a:cubicBezTo>
                  <a:cubicBezTo>
                    <a:pt x="49307" y="1631"/>
                    <a:pt x="53154" y="699"/>
                    <a:pt x="57000" y="0"/>
                  </a:cubicBezTo>
                  <a:cubicBezTo>
                    <a:pt x="66675" y="7105"/>
                    <a:pt x="81595" y="5824"/>
                    <a:pt x="95233" y="3145"/>
                  </a:cubicBezTo>
                  <a:cubicBezTo>
                    <a:pt x="144773" y="1631"/>
                    <a:pt x="189651" y="6989"/>
                    <a:pt x="240356" y="16656"/>
                  </a:cubicBezTo>
                  <a:cubicBezTo>
                    <a:pt x="259589" y="17821"/>
                    <a:pt x="272761" y="30284"/>
                    <a:pt x="276957" y="48804"/>
                  </a:cubicBezTo>
                  <a:cubicBezTo>
                    <a:pt x="317988" y="188460"/>
                    <a:pt x="311810" y="335571"/>
                    <a:pt x="312510" y="480819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2"/>
            <p:cNvSpPr/>
            <p:nvPr/>
          </p:nvSpPr>
          <p:spPr>
            <a:xfrm>
              <a:off x="-694189" y="-116025"/>
              <a:ext cx="1410430" cy="1129830"/>
            </a:xfrm>
            <a:custGeom>
              <a:rect b="b" l="l" r="r" t="t"/>
              <a:pathLst>
                <a:path extrusionOk="0" h="1129830" w="1410430">
                  <a:moveTo>
                    <a:pt x="1421038" y="1130762"/>
                  </a:moveTo>
                  <a:cubicBezTo>
                    <a:pt x="1362406" y="1005899"/>
                    <a:pt x="1291535" y="886160"/>
                    <a:pt x="1196768" y="785058"/>
                  </a:cubicBezTo>
                  <a:cubicBezTo>
                    <a:pt x="1135805" y="721112"/>
                    <a:pt x="1081602" y="650410"/>
                    <a:pt x="1015976" y="591006"/>
                  </a:cubicBezTo>
                  <a:cubicBezTo>
                    <a:pt x="936946" y="524614"/>
                    <a:pt x="855700" y="460552"/>
                    <a:pt x="772473" y="399401"/>
                  </a:cubicBezTo>
                  <a:cubicBezTo>
                    <a:pt x="720136" y="363875"/>
                    <a:pt x="664418" y="333708"/>
                    <a:pt x="609866" y="301677"/>
                  </a:cubicBezTo>
                  <a:cubicBezTo>
                    <a:pt x="501577" y="237032"/>
                    <a:pt x="378602" y="201739"/>
                    <a:pt x="258190" y="167029"/>
                  </a:cubicBezTo>
                  <a:cubicBezTo>
                    <a:pt x="174031" y="142568"/>
                    <a:pt x="85209" y="142102"/>
                    <a:pt x="0" y="126844"/>
                  </a:cubicBezTo>
                  <a:cubicBezTo>
                    <a:pt x="12822" y="80952"/>
                    <a:pt x="30773" y="33546"/>
                    <a:pt x="65859" y="0"/>
                  </a:cubicBezTo>
                  <a:cubicBezTo>
                    <a:pt x="142442" y="14094"/>
                    <a:pt x="220657" y="20617"/>
                    <a:pt x="294792" y="46009"/>
                  </a:cubicBezTo>
                  <a:cubicBezTo>
                    <a:pt x="377669" y="73963"/>
                    <a:pt x="463577" y="94230"/>
                    <a:pt x="543074" y="131154"/>
                  </a:cubicBezTo>
                  <a:cubicBezTo>
                    <a:pt x="618375" y="170872"/>
                    <a:pt x="692277" y="214668"/>
                    <a:pt x="760467" y="265568"/>
                  </a:cubicBezTo>
                  <a:cubicBezTo>
                    <a:pt x="815252" y="308782"/>
                    <a:pt x="866890" y="359566"/>
                    <a:pt x="919578" y="406273"/>
                  </a:cubicBezTo>
                  <a:cubicBezTo>
                    <a:pt x="1019706" y="494446"/>
                    <a:pt x="1098970" y="602654"/>
                    <a:pt x="1180449" y="707251"/>
                  </a:cubicBezTo>
                  <a:cubicBezTo>
                    <a:pt x="1278014" y="837239"/>
                    <a:pt x="1371382" y="974799"/>
                    <a:pt x="1421038" y="1130762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12"/>
            <p:cNvSpPr/>
            <p:nvPr/>
          </p:nvSpPr>
          <p:spPr>
            <a:xfrm>
              <a:off x="514235" y="2210261"/>
              <a:ext cx="501227" cy="2050001"/>
            </a:xfrm>
            <a:custGeom>
              <a:rect b="b" l="l" r="r" t="t"/>
              <a:pathLst>
                <a:path extrusionOk="0" h="2050001" w="501227">
                  <a:moveTo>
                    <a:pt x="479313" y="65111"/>
                  </a:moveTo>
                  <a:cubicBezTo>
                    <a:pt x="488755" y="43562"/>
                    <a:pt x="497847" y="21898"/>
                    <a:pt x="506473" y="0"/>
                  </a:cubicBezTo>
                  <a:cubicBezTo>
                    <a:pt x="478264" y="112634"/>
                    <a:pt x="449240" y="225151"/>
                    <a:pt x="419166" y="337202"/>
                  </a:cubicBezTo>
                  <a:cubicBezTo>
                    <a:pt x="392706" y="430850"/>
                    <a:pt x="356804" y="521702"/>
                    <a:pt x="334307" y="616398"/>
                  </a:cubicBezTo>
                  <a:cubicBezTo>
                    <a:pt x="273810" y="898972"/>
                    <a:pt x="200025" y="1180149"/>
                    <a:pt x="172399" y="1468430"/>
                  </a:cubicBezTo>
                  <a:cubicBezTo>
                    <a:pt x="164356" y="1565456"/>
                    <a:pt x="147571" y="1661666"/>
                    <a:pt x="141626" y="1758925"/>
                  </a:cubicBezTo>
                  <a:cubicBezTo>
                    <a:pt x="138362" y="1849195"/>
                    <a:pt x="138129" y="1939814"/>
                    <a:pt x="141043" y="2030201"/>
                  </a:cubicBezTo>
                  <a:cubicBezTo>
                    <a:pt x="108988" y="2047556"/>
                    <a:pt x="70522" y="2044527"/>
                    <a:pt x="35319" y="2049769"/>
                  </a:cubicBezTo>
                  <a:cubicBezTo>
                    <a:pt x="27626" y="2049070"/>
                    <a:pt x="19816" y="2050584"/>
                    <a:pt x="13288" y="2053962"/>
                  </a:cubicBezTo>
                  <a:cubicBezTo>
                    <a:pt x="11890" y="2053030"/>
                    <a:pt x="10258" y="2052332"/>
                    <a:pt x="8509" y="2051749"/>
                  </a:cubicBezTo>
                  <a:cubicBezTo>
                    <a:pt x="5362" y="2050584"/>
                    <a:pt x="2564" y="2049653"/>
                    <a:pt x="0" y="2049187"/>
                  </a:cubicBezTo>
                  <a:cubicBezTo>
                    <a:pt x="2448" y="2017039"/>
                    <a:pt x="3847" y="1984891"/>
                    <a:pt x="6178" y="1952743"/>
                  </a:cubicBezTo>
                  <a:cubicBezTo>
                    <a:pt x="27276" y="1708025"/>
                    <a:pt x="50123" y="1456550"/>
                    <a:pt x="92203" y="1213461"/>
                  </a:cubicBezTo>
                  <a:cubicBezTo>
                    <a:pt x="127988" y="1009044"/>
                    <a:pt x="188252" y="809984"/>
                    <a:pt x="256325" y="614069"/>
                  </a:cubicBezTo>
                  <a:cubicBezTo>
                    <a:pt x="319037" y="426540"/>
                    <a:pt x="395154" y="244136"/>
                    <a:pt x="479313" y="65111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12"/>
            <p:cNvSpPr/>
            <p:nvPr/>
          </p:nvSpPr>
          <p:spPr>
            <a:xfrm>
              <a:off x="1989126" y="2232159"/>
              <a:ext cx="711043" cy="1828694"/>
            </a:xfrm>
            <a:custGeom>
              <a:rect b="b" l="l" r="r" t="t"/>
              <a:pathLst>
                <a:path extrusionOk="0" h="1828694" w="711043">
                  <a:moveTo>
                    <a:pt x="718620" y="1729573"/>
                  </a:moveTo>
                  <a:cubicBezTo>
                    <a:pt x="726547" y="1777911"/>
                    <a:pt x="600191" y="1815882"/>
                    <a:pt x="561958" y="1826715"/>
                  </a:cubicBezTo>
                  <a:cubicBezTo>
                    <a:pt x="538412" y="1832422"/>
                    <a:pt x="514166" y="1832189"/>
                    <a:pt x="490270" y="1834519"/>
                  </a:cubicBezTo>
                  <a:cubicBezTo>
                    <a:pt x="488405" y="1834752"/>
                    <a:pt x="486540" y="1835101"/>
                    <a:pt x="484909" y="1835684"/>
                  </a:cubicBezTo>
                  <a:cubicBezTo>
                    <a:pt x="484909" y="1834635"/>
                    <a:pt x="484792" y="1833587"/>
                    <a:pt x="484675" y="1832422"/>
                  </a:cubicBezTo>
                  <a:cubicBezTo>
                    <a:pt x="469289" y="1668189"/>
                    <a:pt x="442712" y="1505354"/>
                    <a:pt x="422779" y="1341703"/>
                  </a:cubicBezTo>
                  <a:cubicBezTo>
                    <a:pt x="390375" y="1012305"/>
                    <a:pt x="314841" y="688148"/>
                    <a:pt x="177295" y="386122"/>
                  </a:cubicBezTo>
                  <a:cubicBezTo>
                    <a:pt x="144890" y="311344"/>
                    <a:pt x="111319" y="237381"/>
                    <a:pt x="78564" y="162836"/>
                  </a:cubicBezTo>
                  <a:cubicBezTo>
                    <a:pt x="52687" y="109256"/>
                    <a:pt x="29491" y="52182"/>
                    <a:pt x="0" y="0"/>
                  </a:cubicBezTo>
                  <a:cubicBezTo>
                    <a:pt x="15620" y="23179"/>
                    <a:pt x="34620" y="47057"/>
                    <a:pt x="39399" y="57889"/>
                  </a:cubicBezTo>
                  <a:cubicBezTo>
                    <a:pt x="106074" y="165514"/>
                    <a:pt x="162374" y="278963"/>
                    <a:pt x="230448" y="385773"/>
                  </a:cubicBezTo>
                  <a:cubicBezTo>
                    <a:pt x="372307" y="619893"/>
                    <a:pt x="465442" y="880453"/>
                    <a:pt x="545522" y="1141246"/>
                  </a:cubicBezTo>
                  <a:cubicBezTo>
                    <a:pt x="612313" y="1334598"/>
                    <a:pt x="660804" y="1533541"/>
                    <a:pt x="718620" y="1729573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2"/>
            <p:cNvSpPr/>
            <p:nvPr/>
          </p:nvSpPr>
          <p:spPr>
            <a:xfrm>
              <a:off x="2716955" y="877811"/>
              <a:ext cx="1340492" cy="139772"/>
            </a:xfrm>
            <a:custGeom>
              <a:rect b="b" l="l" r="r" t="t"/>
              <a:pathLst>
                <a:path extrusionOk="0" h="139772" w="1340492">
                  <a:moveTo>
                    <a:pt x="1351100" y="121435"/>
                  </a:moveTo>
                  <a:cubicBezTo>
                    <a:pt x="1337345" y="130636"/>
                    <a:pt x="1321026" y="134131"/>
                    <a:pt x="1304707" y="135295"/>
                  </a:cubicBezTo>
                  <a:cubicBezTo>
                    <a:pt x="1261811" y="138557"/>
                    <a:pt x="1218799" y="140770"/>
                    <a:pt x="1175903" y="140654"/>
                  </a:cubicBezTo>
                  <a:cubicBezTo>
                    <a:pt x="1054210" y="136577"/>
                    <a:pt x="934381" y="135062"/>
                    <a:pt x="812571" y="123764"/>
                  </a:cubicBezTo>
                  <a:cubicBezTo>
                    <a:pt x="709179" y="120852"/>
                    <a:pt x="605669" y="122017"/>
                    <a:pt x="502160" y="120386"/>
                  </a:cubicBezTo>
                  <a:cubicBezTo>
                    <a:pt x="439681" y="123065"/>
                    <a:pt x="377669" y="113514"/>
                    <a:pt x="315307" y="112932"/>
                  </a:cubicBezTo>
                  <a:cubicBezTo>
                    <a:pt x="210166" y="114679"/>
                    <a:pt x="104675" y="111651"/>
                    <a:pt x="0" y="124696"/>
                  </a:cubicBezTo>
                  <a:cubicBezTo>
                    <a:pt x="243037" y="58304"/>
                    <a:pt x="494700" y="19866"/>
                    <a:pt x="746596" y="13460"/>
                  </a:cubicBezTo>
                  <a:cubicBezTo>
                    <a:pt x="929952" y="415"/>
                    <a:pt x="1115756" y="-8554"/>
                    <a:pt x="1298762" y="12878"/>
                  </a:cubicBezTo>
                  <a:cubicBezTo>
                    <a:pt x="1323357" y="45375"/>
                    <a:pt x="1338744" y="82065"/>
                    <a:pt x="1351100" y="121435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12"/>
            <p:cNvSpPr/>
            <p:nvPr/>
          </p:nvSpPr>
          <p:spPr>
            <a:xfrm>
              <a:off x="277843" y="-1436762"/>
              <a:ext cx="139877" cy="139772"/>
            </a:xfrm>
            <a:custGeom>
              <a:rect b="b" l="l" r="r" t="t"/>
              <a:pathLst>
                <a:path extrusionOk="0" h="139772" w="139877">
                  <a:moveTo>
                    <a:pt x="139877" y="26557"/>
                  </a:moveTo>
                  <a:cubicBezTo>
                    <a:pt x="129037" y="65810"/>
                    <a:pt x="124258" y="107043"/>
                    <a:pt x="130319" y="147460"/>
                  </a:cubicBezTo>
                  <a:cubicBezTo>
                    <a:pt x="126822" y="145131"/>
                    <a:pt x="123325" y="142918"/>
                    <a:pt x="119712" y="140821"/>
                  </a:cubicBezTo>
                  <a:cubicBezTo>
                    <a:pt x="110153" y="135463"/>
                    <a:pt x="100362" y="130338"/>
                    <a:pt x="89988" y="126844"/>
                  </a:cubicBezTo>
                  <a:cubicBezTo>
                    <a:pt x="61313" y="116477"/>
                    <a:pt x="30423" y="111818"/>
                    <a:pt x="0" y="115429"/>
                  </a:cubicBezTo>
                  <a:cubicBezTo>
                    <a:pt x="15153" y="78739"/>
                    <a:pt x="23313" y="39253"/>
                    <a:pt x="29024" y="0"/>
                  </a:cubicBezTo>
                  <a:cubicBezTo>
                    <a:pt x="62129" y="20384"/>
                    <a:pt x="100945" y="32847"/>
                    <a:pt x="139877" y="26557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12"/>
            <p:cNvSpPr/>
            <p:nvPr/>
          </p:nvSpPr>
          <p:spPr>
            <a:xfrm>
              <a:off x="-1396957" y="-399880"/>
              <a:ext cx="163190" cy="151420"/>
            </a:xfrm>
            <a:custGeom>
              <a:rect b="b" l="l" r="r" t="t"/>
              <a:pathLst>
                <a:path extrusionOk="0" h="151420" w="163190">
                  <a:moveTo>
                    <a:pt x="173798" y="132202"/>
                  </a:moveTo>
                  <a:cubicBezTo>
                    <a:pt x="126006" y="121020"/>
                    <a:pt x="76117" y="134182"/>
                    <a:pt x="34037" y="157827"/>
                  </a:cubicBezTo>
                  <a:cubicBezTo>
                    <a:pt x="32755" y="105994"/>
                    <a:pt x="28325" y="51599"/>
                    <a:pt x="0" y="6639"/>
                  </a:cubicBezTo>
                  <a:lnTo>
                    <a:pt x="0" y="6639"/>
                  </a:lnTo>
                  <a:cubicBezTo>
                    <a:pt x="44295" y="18869"/>
                    <a:pt x="89055" y="7804"/>
                    <a:pt x="132884" y="0"/>
                  </a:cubicBezTo>
                  <a:cubicBezTo>
                    <a:pt x="134982" y="46824"/>
                    <a:pt x="153515" y="90619"/>
                    <a:pt x="173798" y="132202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2"/>
            <p:cNvSpPr/>
            <p:nvPr/>
          </p:nvSpPr>
          <p:spPr>
            <a:xfrm>
              <a:off x="-375968" y="3452376"/>
              <a:ext cx="139877" cy="198011"/>
            </a:xfrm>
            <a:custGeom>
              <a:rect b="b" l="l" r="r" t="t"/>
              <a:pathLst>
                <a:path extrusionOk="0" h="198011" w="139877">
                  <a:moveTo>
                    <a:pt x="147571" y="63713"/>
                  </a:moveTo>
                  <a:cubicBezTo>
                    <a:pt x="127871" y="105645"/>
                    <a:pt x="119012" y="152702"/>
                    <a:pt x="119945" y="198943"/>
                  </a:cubicBezTo>
                  <a:cubicBezTo>
                    <a:pt x="92902" y="169591"/>
                    <a:pt x="60031" y="143733"/>
                    <a:pt x="20748" y="133600"/>
                  </a:cubicBezTo>
                  <a:cubicBezTo>
                    <a:pt x="13871" y="131969"/>
                    <a:pt x="6994" y="130571"/>
                    <a:pt x="0" y="129872"/>
                  </a:cubicBezTo>
                  <a:cubicBezTo>
                    <a:pt x="19117" y="88406"/>
                    <a:pt x="38466" y="45776"/>
                    <a:pt x="43595" y="0"/>
                  </a:cubicBezTo>
                  <a:cubicBezTo>
                    <a:pt x="71804" y="29818"/>
                    <a:pt x="106657" y="55443"/>
                    <a:pt x="147571" y="63713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12"/>
            <p:cNvSpPr/>
            <p:nvPr/>
          </p:nvSpPr>
          <p:spPr>
            <a:xfrm>
              <a:off x="3496073" y="3504558"/>
              <a:ext cx="268098" cy="337784"/>
            </a:xfrm>
            <a:custGeom>
              <a:rect b="b" l="l" r="r" t="t"/>
              <a:pathLst>
                <a:path extrusionOk="0" h="337784" w="268098">
                  <a:moveTo>
                    <a:pt x="172982" y="0"/>
                  </a:moveTo>
                  <a:cubicBezTo>
                    <a:pt x="186154" y="67673"/>
                    <a:pt x="217043" y="133367"/>
                    <a:pt x="276491" y="171921"/>
                  </a:cubicBezTo>
                  <a:cubicBezTo>
                    <a:pt x="217043" y="216765"/>
                    <a:pt x="162491" y="273140"/>
                    <a:pt x="134049" y="342909"/>
                  </a:cubicBezTo>
                  <a:cubicBezTo>
                    <a:pt x="110154" y="279546"/>
                    <a:pt x="68890" y="217580"/>
                    <a:pt x="5012" y="189509"/>
                  </a:cubicBezTo>
                  <a:cubicBezTo>
                    <a:pt x="3380" y="188810"/>
                    <a:pt x="1632" y="188111"/>
                    <a:pt x="0" y="187412"/>
                  </a:cubicBezTo>
                  <a:cubicBezTo>
                    <a:pt x="74951" y="143966"/>
                    <a:pt x="128804" y="72915"/>
                    <a:pt x="172982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12"/>
            <p:cNvSpPr/>
            <p:nvPr/>
          </p:nvSpPr>
          <p:spPr>
            <a:xfrm>
              <a:off x="3492576" y="-135593"/>
              <a:ext cx="174846" cy="221307"/>
            </a:xfrm>
            <a:custGeom>
              <a:rect b="b" l="l" r="r" t="t"/>
              <a:pathLst>
                <a:path extrusionOk="0" h="221307" w="174846">
                  <a:moveTo>
                    <a:pt x="126356" y="0"/>
                  </a:moveTo>
                  <a:cubicBezTo>
                    <a:pt x="130552" y="51017"/>
                    <a:pt x="150251" y="100753"/>
                    <a:pt x="181607" y="141054"/>
                  </a:cubicBezTo>
                  <a:cubicBezTo>
                    <a:pt x="144657" y="162370"/>
                    <a:pt x="112485" y="191372"/>
                    <a:pt x="87656" y="226083"/>
                  </a:cubicBezTo>
                  <a:cubicBezTo>
                    <a:pt x="75068" y="172619"/>
                    <a:pt x="46975" y="121253"/>
                    <a:pt x="2797" y="87591"/>
                  </a:cubicBezTo>
                  <a:cubicBezTo>
                    <a:pt x="1865" y="86892"/>
                    <a:pt x="932" y="86077"/>
                    <a:pt x="0" y="85378"/>
                  </a:cubicBezTo>
                  <a:cubicBezTo>
                    <a:pt x="45693" y="62781"/>
                    <a:pt x="93018" y="39486"/>
                    <a:pt x="126356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2"/>
            <p:cNvSpPr/>
            <p:nvPr/>
          </p:nvSpPr>
          <p:spPr>
            <a:xfrm>
              <a:off x="2216078" y="-1386677"/>
              <a:ext cx="174846" cy="186363"/>
            </a:xfrm>
            <a:custGeom>
              <a:rect b="b" l="l" r="r" t="t"/>
              <a:pathLst>
                <a:path extrusionOk="0" h="186363" w="174846">
                  <a:moveTo>
                    <a:pt x="107240" y="0"/>
                  </a:moveTo>
                  <a:cubicBezTo>
                    <a:pt x="111785" y="44960"/>
                    <a:pt x="136497" y="88290"/>
                    <a:pt x="177761" y="108790"/>
                  </a:cubicBezTo>
                  <a:cubicBezTo>
                    <a:pt x="143374" y="129290"/>
                    <a:pt x="111436" y="155497"/>
                    <a:pt x="91270" y="190557"/>
                  </a:cubicBezTo>
                  <a:cubicBezTo>
                    <a:pt x="80663" y="138259"/>
                    <a:pt x="50239" y="88756"/>
                    <a:pt x="1632" y="64296"/>
                  </a:cubicBezTo>
                  <a:cubicBezTo>
                    <a:pt x="1049" y="64063"/>
                    <a:pt x="466" y="63713"/>
                    <a:pt x="0" y="63364"/>
                  </a:cubicBezTo>
                  <a:cubicBezTo>
                    <a:pt x="36951" y="45193"/>
                    <a:pt x="79730" y="32381"/>
                    <a:pt x="107240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12"/>
            <p:cNvSpPr/>
            <p:nvPr/>
          </p:nvSpPr>
          <p:spPr>
            <a:xfrm>
              <a:off x="-556000" y="-909702"/>
              <a:ext cx="34969" cy="46590"/>
            </a:xfrm>
            <a:custGeom>
              <a:rect b="b" l="l" r="r" t="t"/>
              <a:pathLst>
                <a:path extrusionOk="0" h="46590" w="34969">
                  <a:moveTo>
                    <a:pt x="27565" y="0"/>
                  </a:moveTo>
                  <a:cubicBezTo>
                    <a:pt x="40504" y="8852"/>
                    <a:pt x="54608" y="51134"/>
                    <a:pt x="29197" y="50085"/>
                  </a:cubicBezTo>
                  <a:cubicBezTo>
                    <a:pt x="9615" y="49037"/>
                    <a:pt x="-7404" y="23761"/>
                    <a:pt x="3320" y="6173"/>
                  </a:cubicBezTo>
                  <a:cubicBezTo>
                    <a:pt x="12179" y="8270"/>
                    <a:pt x="19056" y="466"/>
                    <a:pt x="27565" y="0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12"/>
            <p:cNvSpPr/>
            <p:nvPr/>
          </p:nvSpPr>
          <p:spPr>
            <a:xfrm>
              <a:off x="-1242033" y="1332255"/>
              <a:ext cx="34969" cy="46590"/>
            </a:xfrm>
            <a:custGeom>
              <a:rect b="b" l="l" r="r" t="t"/>
              <a:pathLst>
                <a:path extrusionOk="0" h="46590" w="34969">
                  <a:moveTo>
                    <a:pt x="38341" y="15725"/>
                  </a:moveTo>
                  <a:cubicBezTo>
                    <a:pt x="49997" y="29236"/>
                    <a:pt x="41838" y="53696"/>
                    <a:pt x="24703" y="57889"/>
                  </a:cubicBezTo>
                  <a:cubicBezTo>
                    <a:pt x="-2923" y="57773"/>
                    <a:pt x="-7586" y="13977"/>
                    <a:pt x="11764" y="0"/>
                  </a:cubicBezTo>
                  <a:cubicBezTo>
                    <a:pt x="17009" y="10599"/>
                    <a:pt x="29015" y="10949"/>
                    <a:pt x="38341" y="15725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2"/>
            <p:cNvSpPr/>
            <p:nvPr/>
          </p:nvSpPr>
          <p:spPr>
            <a:xfrm>
              <a:off x="-1240777" y="3178844"/>
              <a:ext cx="46625" cy="46590"/>
            </a:xfrm>
            <a:custGeom>
              <a:rect b="b" l="l" r="r" t="t"/>
              <a:pathLst>
                <a:path extrusionOk="0" h="46590" w="46625">
                  <a:moveTo>
                    <a:pt x="39999" y="393"/>
                  </a:moveTo>
                  <a:cubicBezTo>
                    <a:pt x="66342" y="2956"/>
                    <a:pt x="60981" y="57467"/>
                    <a:pt x="34171" y="55487"/>
                  </a:cubicBezTo>
                  <a:cubicBezTo>
                    <a:pt x="11907" y="58515"/>
                    <a:pt x="-1498" y="33939"/>
                    <a:pt x="134" y="14370"/>
                  </a:cubicBezTo>
                  <a:cubicBezTo>
                    <a:pt x="16803" y="16584"/>
                    <a:pt x="22398" y="-2985"/>
                    <a:pt x="39999" y="393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12"/>
            <p:cNvSpPr/>
            <p:nvPr/>
          </p:nvSpPr>
          <p:spPr>
            <a:xfrm>
              <a:off x="3985549" y="2215386"/>
              <a:ext cx="34969" cy="46590"/>
            </a:xfrm>
            <a:custGeom>
              <a:rect b="b" l="l" r="r" t="t"/>
              <a:pathLst>
                <a:path extrusionOk="0" h="46590" w="34969">
                  <a:moveTo>
                    <a:pt x="39027" y="1514"/>
                  </a:moveTo>
                  <a:cubicBezTo>
                    <a:pt x="48119" y="14676"/>
                    <a:pt x="48236" y="32614"/>
                    <a:pt x="42175" y="47173"/>
                  </a:cubicBezTo>
                  <a:cubicBezTo>
                    <a:pt x="41592" y="47406"/>
                    <a:pt x="41009" y="47523"/>
                    <a:pt x="40310" y="47756"/>
                  </a:cubicBezTo>
                  <a:cubicBezTo>
                    <a:pt x="38794" y="47989"/>
                    <a:pt x="37279" y="48222"/>
                    <a:pt x="35764" y="48338"/>
                  </a:cubicBezTo>
                  <a:cubicBezTo>
                    <a:pt x="12917" y="47173"/>
                    <a:pt x="-2470" y="21432"/>
                    <a:pt x="328" y="0"/>
                  </a:cubicBezTo>
                  <a:cubicBezTo>
                    <a:pt x="12567" y="5242"/>
                    <a:pt x="26322" y="-1864"/>
                    <a:pt x="39027" y="1514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12"/>
            <p:cNvSpPr/>
            <p:nvPr/>
          </p:nvSpPr>
          <p:spPr>
            <a:xfrm>
              <a:off x="2804320" y="-1027693"/>
              <a:ext cx="58282" cy="69886"/>
            </a:xfrm>
            <a:custGeom>
              <a:rect b="b" l="l" r="r" t="t"/>
              <a:pathLst>
                <a:path extrusionOk="0" h="69886" w="58282">
                  <a:moveTo>
                    <a:pt x="49832" y="22597"/>
                  </a:moveTo>
                  <a:cubicBezTo>
                    <a:pt x="67084" y="38088"/>
                    <a:pt x="60556" y="82582"/>
                    <a:pt x="31765" y="79205"/>
                  </a:cubicBezTo>
                  <a:cubicBezTo>
                    <a:pt x="-3904" y="77108"/>
                    <a:pt x="-10199" y="18054"/>
                    <a:pt x="16261" y="0"/>
                  </a:cubicBezTo>
                  <a:cubicBezTo>
                    <a:pt x="19059" y="10250"/>
                    <a:pt x="27918" y="18403"/>
                    <a:pt x="38875" y="19452"/>
                  </a:cubicBezTo>
                  <a:cubicBezTo>
                    <a:pt x="42722" y="19685"/>
                    <a:pt x="46568" y="20384"/>
                    <a:pt x="49832" y="22597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7" name="Google Shape;1227;p12"/>
          <p:cNvGrpSpPr/>
          <p:nvPr/>
        </p:nvGrpSpPr>
        <p:grpSpPr>
          <a:xfrm rot="1524106">
            <a:off x="7325243" y="-665826"/>
            <a:ext cx="2832260" cy="2910385"/>
            <a:chOff x="14648213" y="-1331547"/>
            <a:chExt cx="5664031" cy="5820267"/>
          </a:xfrm>
        </p:grpSpPr>
        <p:sp>
          <p:nvSpPr>
            <p:cNvPr id="1228" name="Google Shape;1228;p12"/>
            <p:cNvSpPr/>
            <p:nvPr/>
          </p:nvSpPr>
          <p:spPr>
            <a:xfrm>
              <a:off x="18331680" y="-1322828"/>
              <a:ext cx="326380" cy="442614"/>
            </a:xfrm>
            <a:custGeom>
              <a:rect b="b" l="l" r="r" t="t"/>
              <a:pathLst>
                <a:path extrusionOk="0" h="442614" w="326380">
                  <a:moveTo>
                    <a:pt x="45856" y="211316"/>
                  </a:moveTo>
                  <a:cubicBezTo>
                    <a:pt x="63924" y="220634"/>
                    <a:pt x="82108" y="231466"/>
                    <a:pt x="94230" y="248239"/>
                  </a:cubicBezTo>
                  <a:cubicBezTo>
                    <a:pt x="126169" y="292384"/>
                    <a:pt x="127451" y="349225"/>
                    <a:pt x="125586" y="401640"/>
                  </a:cubicBezTo>
                  <a:cubicBezTo>
                    <a:pt x="123138" y="420393"/>
                    <a:pt x="118709" y="445668"/>
                    <a:pt x="142605" y="452191"/>
                  </a:cubicBezTo>
                  <a:cubicBezTo>
                    <a:pt x="145169" y="452890"/>
                    <a:pt x="147617" y="453239"/>
                    <a:pt x="149832" y="453123"/>
                  </a:cubicBezTo>
                  <a:cubicBezTo>
                    <a:pt x="165918" y="453123"/>
                    <a:pt x="177341" y="437166"/>
                    <a:pt x="177457" y="420975"/>
                  </a:cubicBezTo>
                  <a:cubicBezTo>
                    <a:pt x="188298" y="369026"/>
                    <a:pt x="206366" y="314981"/>
                    <a:pt x="246580" y="278290"/>
                  </a:cubicBezTo>
                  <a:cubicBezTo>
                    <a:pt x="264531" y="263381"/>
                    <a:pt x="283648" y="249870"/>
                    <a:pt x="303930" y="238455"/>
                  </a:cubicBezTo>
                  <a:cubicBezTo>
                    <a:pt x="320832" y="234495"/>
                    <a:pt x="333537" y="216557"/>
                    <a:pt x="323979" y="200134"/>
                  </a:cubicBezTo>
                  <a:cubicBezTo>
                    <a:pt x="310574" y="179401"/>
                    <a:pt x="280617" y="180216"/>
                    <a:pt x="264181" y="161929"/>
                  </a:cubicBezTo>
                  <a:cubicBezTo>
                    <a:pt x="240052" y="140614"/>
                    <a:pt x="231193" y="107069"/>
                    <a:pt x="228396" y="76086"/>
                  </a:cubicBezTo>
                  <a:cubicBezTo>
                    <a:pt x="227230" y="64904"/>
                    <a:pt x="230028" y="50461"/>
                    <a:pt x="218838" y="43588"/>
                  </a:cubicBezTo>
                  <a:cubicBezTo>
                    <a:pt x="221519" y="30659"/>
                    <a:pt x="228629" y="16682"/>
                    <a:pt x="224083" y="3520"/>
                  </a:cubicBezTo>
                  <a:cubicBezTo>
                    <a:pt x="212776" y="-9642"/>
                    <a:pt x="208813" y="17847"/>
                    <a:pt x="203801" y="24719"/>
                  </a:cubicBezTo>
                  <a:cubicBezTo>
                    <a:pt x="190396" y="49645"/>
                    <a:pt x="177341" y="77017"/>
                    <a:pt x="153562" y="93674"/>
                  </a:cubicBezTo>
                  <a:cubicBezTo>
                    <a:pt x="115445" y="116270"/>
                    <a:pt x="72549" y="131179"/>
                    <a:pt x="29887" y="142944"/>
                  </a:cubicBezTo>
                  <a:cubicBezTo>
                    <a:pt x="17298" y="144108"/>
                    <a:pt x="4009" y="150631"/>
                    <a:pt x="862" y="163910"/>
                  </a:cubicBezTo>
                  <a:cubicBezTo>
                    <a:pt x="-5665" y="191631"/>
                    <a:pt x="26390" y="201881"/>
                    <a:pt x="45856" y="2113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2"/>
            <p:cNvSpPr/>
            <p:nvPr/>
          </p:nvSpPr>
          <p:spPr>
            <a:xfrm>
              <a:off x="20155792" y="2340660"/>
              <a:ext cx="104908" cy="128125"/>
            </a:xfrm>
            <a:custGeom>
              <a:rect b="b" l="l" r="r" t="t"/>
              <a:pathLst>
                <a:path extrusionOk="0" h="128125" w="104908">
                  <a:moveTo>
                    <a:pt x="103212" y="113201"/>
                  </a:moveTo>
                  <a:cubicBezTo>
                    <a:pt x="120697" y="81636"/>
                    <a:pt x="118016" y="36093"/>
                    <a:pt x="90740" y="10934"/>
                  </a:cubicBezTo>
                  <a:cubicBezTo>
                    <a:pt x="26047" y="-28785"/>
                    <a:pt x="-26058" y="48323"/>
                    <a:pt x="14041" y="104349"/>
                  </a:cubicBezTo>
                  <a:cubicBezTo>
                    <a:pt x="32458" y="133934"/>
                    <a:pt x="82347" y="146397"/>
                    <a:pt x="103212" y="113201"/>
                  </a:cubicBezTo>
                  <a:close/>
                  <a:moveTo>
                    <a:pt x="27212" y="46227"/>
                  </a:moveTo>
                  <a:cubicBezTo>
                    <a:pt x="39335" y="51701"/>
                    <a:pt x="53090" y="44479"/>
                    <a:pt x="65795" y="47857"/>
                  </a:cubicBezTo>
                  <a:cubicBezTo>
                    <a:pt x="75004" y="61136"/>
                    <a:pt x="75004" y="79073"/>
                    <a:pt x="68942" y="93516"/>
                  </a:cubicBezTo>
                  <a:cubicBezTo>
                    <a:pt x="68942" y="93516"/>
                    <a:pt x="68942" y="93516"/>
                    <a:pt x="68826" y="93516"/>
                  </a:cubicBezTo>
                  <a:cubicBezTo>
                    <a:pt x="74887" y="78957"/>
                    <a:pt x="74771" y="61136"/>
                    <a:pt x="65679" y="47974"/>
                  </a:cubicBezTo>
                  <a:cubicBezTo>
                    <a:pt x="53090" y="44596"/>
                    <a:pt x="39335" y="51585"/>
                    <a:pt x="27212" y="46576"/>
                  </a:cubicBezTo>
                  <a:cubicBezTo>
                    <a:pt x="27212" y="46460"/>
                    <a:pt x="27212" y="46343"/>
                    <a:pt x="27212" y="462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2"/>
            <p:cNvSpPr/>
            <p:nvPr/>
          </p:nvSpPr>
          <p:spPr>
            <a:xfrm>
              <a:off x="18135611" y="1540129"/>
              <a:ext cx="2086505" cy="454261"/>
            </a:xfrm>
            <a:custGeom>
              <a:rect b="b" l="l" r="r" t="t"/>
              <a:pathLst>
                <a:path extrusionOk="0" h="454261" w="2086505">
                  <a:moveTo>
                    <a:pt x="7514" y="95828"/>
                  </a:moveTo>
                  <a:cubicBezTo>
                    <a:pt x="53091" y="108408"/>
                    <a:pt x="101465" y="92101"/>
                    <a:pt x="147741" y="89189"/>
                  </a:cubicBezTo>
                  <a:cubicBezTo>
                    <a:pt x="257195" y="77891"/>
                    <a:pt x="366882" y="68223"/>
                    <a:pt x="476336" y="56575"/>
                  </a:cubicBezTo>
                  <a:cubicBezTo>
                    <a:pt x="630318" y="40152"/>
                    <a:pt x="785116" y="47956"/>
                    <a:pt x="937932" y="71484"/>
                  </a:cubicBezTo>
                  <a:cubicBezTo>
                    <a:pt x="1062073" y="88257"/>
                    <a:pt x="1184233" y="105030"/>
                    <a:pt x="1305926" y="136362"/>
                  </a:cubicBezTo>
                  <a:cubicBezTo>
                    <a:pt x="1420159" y="166064"/>
                    <a:pt x="1529031" y="211840"/>
                    <a:pt x="1640583" y="249811"/>
                  </a:cubicBezTo>
                  <a:cubicBezTo>
                    <a:pt x="1786522" y="296519"/>
                    <a:pt x="1936540" y="346954"/>
                    <a:pt x="2053687" y="450152"/>
                  </a:cubicBezTo>
                  <a:cubicBezTo>
                    <a:pt x="2064644" y="459587"/>
                    <a:pt x="2082362" y="456442"/>
                    <a:pt x="2090871" y="445260"/>
                  </a:cubicBezTo>
                  <a:cubicBezTo>
                    <a:pt x="2099963" y="433962"/>
                    <a:pt x="2097283" y="416607"/>
                    <a:pt x="2086093" y="407988"/>
                  </a:cubicBezTo>
                  <a:cubicBezTo>
                    <a:pt x="2030724" y="361746"/>
                    <a:pt x="1969528" y="322377"/>
                    <a:pt x="1904135" y="291860"/>
                  </a:cubicBezTo>
                  <a:cubicBezTo>
                    <a:pt x="1822657" y="252374"/>
                    <a:pt x="1735350" y="227098"/>
                    <a:pt x="1649791" y="198328"/>
                  </a:cubicBezTo>
                  <a:cubicBezTo>
                    <a:pt x="1474595" y="133800"/>
                    <a:pt x="1296951" y="69504"/>
                    <a:pt x="1109981" y="46092"/>
                  </a:cubicBezTo>
                  <a:cubicBezTo>
                    <a:pt x="975932" y="26408"/>
                    <a:pt x="841416" y="5675"/>
                    <a:pt x="705852" y="317"/>
                  </a:cubicBezTo>
                  <a:cubicBezTo>
                    <a:pt x="568422" y="-2595"/>
                    <a:pt x="431925" y="15109"/>
                    <a:pt x="295778" y="31416"/>
                  </a:cubicBezTo>
                  <a:cubicBezTo>
                    <a:pt x="206956" y="39220"/>
                    <a:pt x="119066" y="53780"/>
                    <a:pt x="31176" y="68922"/>
                  </a:cubicBezTo>
                  <a:cubicBezTo>
                    <a:pt x="24415" y="69504"/>
                    <a:pt x="17538" y="70320"/>
                    <a:pt x="10778" y="71368"/>
                  </a:cubicBezTo>
                  <a:cubicBezTo>
                    <a:pt x="-2045" y="72766"/>
                    <a:pt x="-3793" y="91286"/>
                    <a:pt x="7514" y="958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12"/>
            <p:cNvSpPr/>
            <p:nvPr/>
          </p:nvSpPr>
          <p:spPr>
            <a:xfrm>
              <a:off x="18680341" y="997622"/>
              <a:ext cx="1631903" cy="244602"/>
            </a:xfrm>
            <a:custGeom>
              <a:rect b="b" l="l" r="r" t="t"/>
              <a:pathLst>
                <a:path extrusionOk="0" h="244602" w="1631903">
                  <a:moveTo>
                    <a:pt x="230245" y="137366"/>
                  </a:moveTo>
                  <a:cubicBezTo>
                    <a:pt x="166717" y="157982"/>
                    <a:pt x="101208" y="172542"/>
                    <a:pt x="38379" y="195255"/>
                  </a:cubicBezTo>
                  <a:cubicBezTo>
                    <a:pt x="30336" y="195721"/>
                    <a:pt x="-13026" y="210979"/>
                    <a:pt x="3876" y="221462"/>
                  </a:cubicBezTo>
                  <a:cubicBezTo>
                    <a:pt x="3760" y="223559"/>
                    <a:pt x="3760" y="225655"/>
                    <a:pt x="4109" y="227869"/>
                  </a:cubicBezTo>
                  <a:cubicBezTo>
                    <a:pt x="11336" y="261181"/>
                    <a:pt x="50502" y="246505"/>
                    <a:pt x="74748" y="244408"/>
                  </a:cubicBezTo>
                  <a:cubicBezTo>
                    <a:pt x="147367" y="236371"/>
                    <a:pt x="220453" y="232644"/>
                    <a:pt x="293073" y="224258"/>
                  </a:cubicBezTo>
                  <a:cubicBezTo>
                    <a:pt x="386791" y="217968"/>
                    <a:pt x="480975" y="219133"/>
                    <a:pt x="574926" y="218783"/>
                  </a:cubicBezTo>
                  <a:cubicBezTo>
                    <a:pt x="657221" y="227286"/>
                    <a:pt x="739748" y="225422"/>
                    <a:pt x="822276" y="226471"/>
                  </a:cubicBezTo>
                  <a:cubicBezTo>
                    <a:pt x="890466" y="228917"/>
                    <a:pt x="958773" y="226354"/>
                    <a:pt x="1027080" y="228218"/>
                  </a:cubicBezTo>
                  <a:cubicBezTo>
                    <a:pt x="1120681" y="235090"/>
                    <a:pt x="1214049" y="242545"/>
                    <a:pt x="1308000" y="242195"/>
                  </a:cubicBezTo>
                  <a:cubicBezTo>
                    <a:pt x="1384000" y="243127"/>
                    <a:pt x="1567356" y="262113"/>
                    <a:pt x="1623540" y="210746"/>
                  </a:cubicBezTo>
                  <a:cubicBezTo>
                    <a:pt x="1643473" y="193741"/>
                    <a:pt x="1640908" y="166485"/>
                    <a:pt x="1632050" y="144354"/>
                  </a:cubicBezTo>
                  <a:cubicBezTo>
                    <a:pt x="1620743" y="111275"/>
                    <a:pt x="1605706" y="79127"/>
                    <a:pt x="1587638" y="49192"/>
                  </a:cubicBezTo>
                  <a:cubicBezTo>
                    <a:pt x="1565725" y="7959"/>
                    <a:pt x="1532970" y="10405"/>
                    <a:pt x="1492638" y="6678"/>
                  </a:cubicBezTo>
                  <a:cubicBezTo>
                    <a:pt x="1422117" y="-194"/>
                    <a:pt x="1351245" y="-893"/>
                    <a:pt x="1280374" y="738"/>
                  </a:cubicBezTo>
                  <a:cubicBezTo>
                    <a:pt x="1175117" y="39"/>
                    <a:pt x="1070325" y="6561"/>
                    <a:pt x="965417" y="15297"/>
                  </a:cubicBezTo>
                  <a:cubicBezTo>
                    <a:pt x="716902" y="24383"/>
                    <a:pt x="468269" y="65150"/>
                    <a:pt x="230245" y="137366"/>
                  </a:cubicBezTo>
                  <a:close/>
                  <a:moveTo>
                    <a:pt x="1409295" y="192576"/>
                  </a:moveTo>
                  <a:cubicBezTo>
                    <a:pt x="1407896" y="192576"/>
                    <a:pt x="1406497" y="192459"/>
                    <a:pt x="1405099" y="192459"/>
                  </a:cubicBezTo>
                  <a:cubicBezTo>
                    <a:pt x="1406497" y="192459"/>
                    <a:pt x="1407896" y="192576"/>
                    <a:pt x="1409295" y="192576"/>
                  </a:cubicBezTo>
                  <a:cubicBezTo>
                    <a:pt x="1409411" y="192576"/>
                    <a:pt x="1409295" y="192576"/>
                    <a:pt x="1409295" y="1925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12"/>
            <p:cNvSpPr/>
            <p:nvPr/>
          </p:nvSpPr>
          <p:spPr>
            <a:xfrm>
              <a:off x="17811644" y="676171"/>
              <a:ext cx="1946627" cy="745455"/>
            </a:xfrm>
            <a:custGeom>
              <a:rect b="b" l="l" r="r" t="t"/>
              <a:pathLst>
                <a:path extrusionOk="0" h="745455" w="1946627">
                  <a:moveTo>
                    <a:pt x="1084255" y="183814"/>
                  </a:moveTo>
                  <a:cubicBezTo>
                    <a:pt x="1281016" y="139436"/>
                    <a:pt x="1482207" y="103910"/>
                    <a:pt x="1683630" y="83760"/>
                  </a:cubicBezTo>
                  <a:cubicBezTo>
                    <a:pt x="1747041" y="76072"/>
                    <a:pt x="1810452" y="68501"/>
                    <a:pt x="1873863" y="61046"/>
                  </a:cubicBezTo>
                  <a:cubicBezTo>
                    <a:pt x="1901722" y="53592"/>
                    <a:pt x="1959305" y="65705"/>
                    <a:pt x="1957673" y="23191"/>
                  </a:cubicBezTo>
                  <a:cubicBezTo>
                    <a:pt x="1955692" y="9214"/>
                    <a:pt x="1941820" y="-2201"/>
                    <a:pt x="1927483" y="362"/>
                  </a:cubicBezTo>
                  <a:cubicBezTo>
                    <a:pt x="1887968" y="6651"/>
                    <a:pt x="1847869" y="10146"/>
                    <a:pt x="1808238" y="15387"/>
                  </a:cubicBezTo>
                  <a:cubicBezTo>
                    <a:pt x="1601568" y="39614"/>
                    <a:pt x="1394550" y="62328"/>
                    <a:pt x="1191261" y="108103"/>
                  </a:cubicBezTo>
                  <a:cubicBezTo>
                    <a:pt x="859169" y="167740"/>
                    <a:pt x="534071" y="305416"/>
                    <a:pt x="266322" y="516007"/>
                  </a:cubicBezTo>
                  <a:cubicBezTo>
                    <a:pt x="198248" y="564928"/>
                    <a:pt x="133904" y="619089"/>
                    <a:pt x="69677" y="672902"/>
                  </a:cubicBezTo>
                  <a:cubicBezTo>
                    <a:pt x="46598" y="695499"/>
                    <a:pt x="13959" y="716232"/>
                    <a:pt x="322" y="746865"/>
                  </a:cubicBezTo>
                  <a:cubicBezTo>
                    <a:pt x="-1194" y="751641"/>
                    <a:pt x="2886" y="756300"/>
                    <a:pt x="7549" y="756183"/>
                  </a:cubicBezTo>
                  <a:cubicBezTo>
                    <a:pt x="8131" y="756183"/>
                    <a:pt x="8831" y="756183"/>
                    <a:pt x="9414" y="755950"/>
                  </a:cubicBezTo>
                  <a:cubicBezTo>
                    <a:pt x="15941" y="755485"/>
                    <a:pt x="20837" y="751058"/>
                    <a:pt x="26316" y="747914"/>
                  </a:cubicBezTo>
                  <a:cubicBezTo>
                    <a:pt x="133671" y="671504"/>
                    <a:pt x="235549" y="587175"/>
                    <a:pt x="345586" y="514260"/>
                  </a:cubicBezTo>
                  <a:cubicBezTo>
                    <a:pt x="564844" y="354220"/>
                    <a:pt x="819654" y="243799"/>
                    <a:pt x="1084255" y="1838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12"/>
            <p:cNvSpPr/>
            <p:nvPr/>
          </p:nvSpPr>
          <p:spPr>
            <a:xfrm>
              <a:off x="18453808" y="1875716"/>
              <a:ext cx="1853375" cy="1386080"/>
            </a:xfrm>
            <a:custGeom>
              <a:rect b="b" l="l" r="r" t="t"/>
              <a:pathLst>
                <a:path extrusionOk="0" h="1386080" w="1853375">
                  <a:moveTo>
                    <a:pt x="1296276" y="491951"/>
                  </a:moveTo>
                  <a:cubicBezTo>
                    <a:pt x="1079349" y="322244"/>
                    <a:pt x="842840" y="170125"/>
                    <a:pt x="579987" y="82650"/>
                  </a:cubicBezTo>
                  <a:cubicBezTo>
                    <a:pt x="505269" y="55278"/>
                    <a:pt x="427287" y="38505"/>
                    <a:pt x="348839" y="26275"/>
                  </a:cubicBezTo>
                  <a:cubicBezTo>
                    <a:pt x="247195" y="11366"/>
                    <a:pt x="140655" y="-16822"/>
                    <a:pt x="39360" y="13462"/>
                  </a:cubicBezTo>
                  <a:cubicBezTo>
                    <a:pt x="29802" y="16258"/>
                    <a:pt x="-3535" y="32914"/>
                    <a:pt x="9403" y="43048"/>
                  </a:cubicBezTo>
                  <a:cubicBezTo>
                    <a:pt x="1710" y="44795"/>
                    <a:pt x="-1787" y="49104"/>
                    <a:pt x="894" y="57025"/>
                  </a:cubicBezTo>
                  <a:cubicBezTo>
                    <a:pt x="9520" y="67275"/>
                    <a:pt x="25023" y="68207"/>
                    <a:pt x="36913" y="73448"/>
                  </a:cubicBezTo>
                  <a:cubicBezTo>
                    <a:pt x="128765" y="106062"/>
                    <a:pt x="223532" y="136695"/>
                    <a:pt x="310956" y="180840"/>
                  </a:cubicBezTo>
                  <a:cubicBezTo>
                    <a:pt x="508066" y="287417"/>
                    <a:pt x="693870" y="416940"/>
                    <a:pt x="870349" y="554733"/>
                  </a:cubicBezTo>
                  <a:cubicBezTo>
                    <a:pt x="967797" y="628463"/>
                    <a:pt x="1060116" y="708483"/>
                    <a:pt x="1143343" y="798054"/>
                  </a:cubicBezTo>
                  <a:cubicBezTo>
                    <a:pt x="1319122" y="969159"/>
                    <a:pt x="1448975" y="1178120"/>
                    <a:pt x="1592349" y="1375316"/>
                  </a:cubicBezTo>
                  <a:cubicBezTo>
                    <a:pt x="1602607" y="1388361"/>
                    <a:pt x="1616478" y="1388594"/>
                    <a:pt x="1626736" y="1382538"/>
                  </a:cubicBezTo>
                  <a:cubicBezTo>
                    <a:pt x="1662288" y="1406182"/>
                    <a:pt x="1735724" y="1311486"/>
                    <a:pt x="1754025" y="1286793"/>
                  </a:cubicBezTo>
                  <a:cubicBezTo>
                    <a:pt x="1800417" y="1227622"/>
                    <a:pt x="1828859" y="1157270"/>
                    <a:pt x="1849258" y="1085520"/>
                  </a:cubicBezTo>
                  <a:cubicBezTo>
                    <a:pt x="1871522" y="1028213"/>
                    <a:pt x="1829908" y="988262"/>
                    <a:pt x="1794006" y="949824"/>
                  </a:cubicBezTo>
                  <a:cubicBezTo>
                    <a:pt x="1631282" y="794094"/>
                    <a:pt x="1473920" y="631142"/>
                    <a:pt x="1296276" y="491951"/>
                  </a:cubicBezTo>
                  <a:close/>
                  <a:moveTo>
                    <a:pt x="33182" y="42931"/>
                  </a:moveTo>
                  <a:cubicBezTo>
                    <a:pt x="33299" y="42931"/>
                    <a:pt x="33299" y="42931"/>
                    <a:pt x="33415" y="42931"/>
                  </a:cubicBezTo>
                  <a:cubicBezTo>
                    <a:pt x="34115" y="43048"/>
                    <a:pt x="34931" y="43164"/>
                    <a:pt x="35630" y="43280"/>
                  </a:cubicBezTo>
                  <a:cubicBezTo>
                    <a:pt x="34814" y="43164"/>
                    <a:pt x="33999" y="43048"/>
                    <a:pt x="33182" y="429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12"/>
            <p:cNvSpPr/>
            <p:nvPr/>
          </p:nvSpPr>
          <p:spPr>
            <a:xfrm>
              <a:off x="18960305" y="-889321"/>
              <a:ext cx="151533" cy="163068"/>
            </a:xfrm>
            <a:custGeom>
              <a:rect b="b" l="l" r="r" t="t"/>
              <a:pathLst>
                <a:path extrusionOk="0" h="163068" w="151533">
                  <a:moveTo>
                    <a:pt x="75821" y="163000"/>
                  </a:moveTo>
                  <a:cubicBezTo>
                    <a:pt x="153336" y="167776"/>
                    <a:pt x="180496" y="51648"/>
                    <a:pt x="120698" y="11579"/>
                  </a:cubicBezTo>
                  <a:cubicBezTo>
                    <a:pt x="103913" y="398"/>
                    <a:pt x="74422" y="-7756"/>
                    <a:pt x="60900" y="11929"/>
                  </a:cubicBezTo>
                  <a:cubicBezTo>
                    <a:pt x="36305" y="3775"/>
                    <a:pt x="9845" y="27653"/>
                    <a:pt x="4600" y="50832"/>
                  </a:cubicBezTo>
                  <a:cubicBezTo>
                    <a:pt x="-12302" y="100918"/>
                    <a:pt x="18704" y="163466"/>
                    <a:pt x="75821" y="163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12"/>
            <p:cNvSpPr/>
            <p:nvPr/>
          </p:nvSpPr>
          <p:spPr>
            <a:xfrm>
              <a:off x="18106641" y="-523417"/>
              <a:ext cx="1596934" cy="1339489"/>
            </a:xfrm>
            <a:custGeom>
              <a:rect b="b" l="l" r="r" t="t"/>
              <a:pathLst>
                <a:path extrusionOk="0" h="1339489" w="1596934">
                  <a:moveTo>
                    <a:pt x="245951" y="964200"/>
                  </a:moveTo>
                  <a:cubicBezTo>
                    <a:pt x="193963" y="1026748"/>
                    <a:pt x="145006" y="1090927"/>
                    <a:pt x="100362" y="1159066"/>
                  </a:cubicBezTo>
                  <a:cubicBezTo>
                    <a:pt x="76117" y="1195524"/>
                    <a:pt x="50239" y="1231166"/>
                    <a:pt x="26693" y="1269487"/>
                  </a:cubicBezTo>
                  <a:cubicBezTo>
                    <a:pt x="16669" y="1289055"/>
                    <a:pt x="1166" y="1308507"/>
                    <a:pt x="0" y="1330987"/>
                  </a:cubicBezTo>
                  <a:cubicBezTo>
                    <a:pt x="1515" y="1335763"/>
                    <a:pt x="3497" y="1337510"/>
                    <a:pt x="5479" y="1337510"/>
                  </a:cubicBezTo>
                  <a:cubicBezTo>
                    <a:pt x="5945" y="1337510"/>
                    <a:pt x="6411" y="1337277"/>
                    <a:pt x="6994" y="1337044"/>
                  </a:cubicBezTo>
                  <a:cubicBezTo>
                    <a:pt x="7110" y="1339956"/>
                    <a:pt x="8742" y="1342751"/>
                    <a:pt x="13172" y="1345081"/>
                  </a:cubicBezTo>
                  <a:cubicBezTo>
                    <a:pt x="13522" y="1345081"/>
                    <a:pt x="13871" y="1345081"/>
                    <a:pt x="14221" y="1344964"/>
                  </a:cubicBezTo>
                  <a:cubicBezTo>
                    <a:pt x="25411" y="1344964"/>
                    <a:pt x="33687" y="1333317"/>
                    <a:pt x="42663" y="1327493"/>
                  </a:cubicBezTo>
                  <a:cubicBezTo>
                    <a:pt x="43712" y="1327842"/>
                    <a:pt x="44761" y="1328075"/>
                    <a:pt x="45810" y="1328075"/>
                  </a:cubicBezTo>
                  <a:cubicBezTo>
                    <a:pt x="48841" y="1328075"/>
                    <a:pt x="49773" y="1324697"/>
                    <a:pt x="48491" y="1322717"/>
                  </a:cubicBezTo>
                  <a:cubicBezTo>
                    <a:pt x="49773" y="1321669"/>
                    <a:pt x="51055" y="1320504"/>
                    <a:pt x="52337" y="1319456"/>
                  </a:cubicBezTo>
                  <a:cubicBezTo>
                    <a:pt x="74834" y="1310254"/>
                    <a:pt x="94883" y="1273797"/>
                    <a:pt x="112135" y="1260751"/>
                  </a:cubicBezTo>
                  <a:cubicBezTo>
                    <a:pt x="145589" y="1225575"/>
                    <a:pt x="177878" y="1189351"/>
                    <a:pt x="214012" y="1156737"/>
                  </a:cubicBezTo>
                  <a:cubicBezTo>
                    <a:pt x="262037" y="1107933"/>
                    <a:pt x="319037" y="1070311"/>
                    <a:pt x="374289" y="1030475"/>
                  </a:cubicBezTo>
                  <a:cubicBezTo>
                    <a:pt x="430123" y="990058"/>
                    <a:pt x="480246" y="942651"/>
                    <a:pt x="537479" y="904097"/>
                  </a:cubicBezTo>
                  <a:cubicBezTo>
                    <a:pt x="614179" y="854129"/>
                    <a:pt x="692160" y="805208"/>
                    <a:pt x="767228" y="752094"/>
                  </a:cubicBezTo>
                  <a:cubicBezTo>
                    <a:pt x="911768" y="655651"/>
                    <a:pt x="1058989" y="562469"/>
                    <a:pt x="1202246" y="463114"/>
                  </a:cubicBezTo>
                  <a:cubicBezTo>
                    <a:pt x="1285474" y="410000"/>
                    <a:pt x="1377560" y="359216"/>
                    <a:pt x="1462535" y="307267"/>
                  </a:cubicBezTo>
                  <a:cubicBezTo>
                    <a:pt x="1512308" y="274770"/>
                    <a:pt x="1613020" y="229227"/>
                    <a:pt x="1603462" y="158526"/>
                  </a:cubicBezTo>
                  <a:cubicBezTo>
                    <a:pt x="1594370" y="133250"/>
                    <a:pt x="1571290" y="115662"/>
                    <a:pt x="1552873" y="97142"/>
                  </a:cubicBezTo>
                  <a:cubicBezTo>
                    <a:pt x="1504848" y="56841"/>
                    <a:pt x="1451578" y="12230"/>
                    <a:pt x="1388866" y="0"/>
                  </a:cubicBezTo>
                  <a:cubicBezTo>
                    <a:pt x="1340142" y="7222"/>
                    <a:pt x="1291535" y="37739"/>
                    <a:pt x="1245842" y="57307"/>
                  </a:cubicBezTo>
                  <a:cubicBezTo>
                    <a:pt x="1183130" y="87474"/>
                    <a:pt x="1125197" y="126261"/>
                    <a:pt x="1070529" y="168892"/>
                  </a:cubicBezTo>
                  <a:cubicBezTo>
                    <a:pt x="766994" y="402429"/>
                    <a:pt x="480246" y="660077"/>
                    <a:pt x="245951" y="964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12"/>
            <p:cNvSpPr/>
            <p:nvPr/>
          </p:nvSpPr>
          <p:spPr>
            <a:xfrm>
              <a:off x="16768902" y="-490437"/>
              <a:ext cx="594479" cy="1840342"/>
            </a:xfrm>
            <a:custGeom>
              <a:rect b="b" l="l" r="r" t="t"/>
              <a:pathLst>
                <a:path extrusionOk="0" h="1840342" w="594479">
                  <a:moveTo>
                    <a:pt x="17529" y="106443"/>
                  </a:moveTo>
                  <a:cubicBezTo>
                    <a:pt x="-2753" y="126127"/>
                    <a:pt x="40725" y="165730"/>
                    <a:pt x="50866" y="185997"/>
                  </a:cubicBezTo>
                  <a:cubicBezTo>
                    <a:pt x="83388" y="234451"/>
                    <a:pt x="111480" y="282324"/>
                    <a:pt x="136425" y="336136"/>
                  </a:cubicBezTo>
                  <a:cubicBezTo>
                    <a:pt x="206597" y="483014"/>
                    <a:pt x="254038" y="636997"/>
                    <a:pt x="304627" y="791912"/>
                  </a:cubicBezTo>
                  <a:cubicBezTo>
                    <a:pt x="418511" y="1124222"/>
                    <a:pt x="489615" y="1471208"/>
                    <a:pt x="513744" y="1821805"/>
                  </a:cubicBezTo>
                  <a:cubicBezTo>
                    <a:pt x="517358" y="1834385"/>
                    <a:pt x="527732" y="1844868"/>
                    <a:pt x="541603" y="1844868"/>
                  </a:cubicBezTo>
                  <a:cubicBezTo>
                    <a:pt x="600468" y="1844052"/>
                    <a:pt x="590677" y="1672015"/>
                    <a:pt x="596855" y="1624376"/>
                  </a:cubicBezTo>
                  <a:cubicBezTo>
                    <a:pt x="600818" y="1402370"/>
                    <a:pt x="599769" y="1179549"/>
                    <a:pt x="573775" y="958824"/>
                  </a:cubicBezTo>
                  <a:cubicBezTo>
                    <a:pt x="553026" y="782478"/>
                    <a:pt x="525867" y="606597"/>
                    <a:pt x="489266" y="432929"/>
                  </a:cubicBezTo>
                  <a:cubicBezTo>
                    <a:pt x="455812" y="294204"/>
                    <a:pt x="405456" y="158974"/>
                    <a:pt x="348456" y="28403"/>
                  </a:cubicBezTo>
                  <a:cubicBezTo>
                    <a:pt x="308241" y="-22381"/>
                    <a:pt x="176873" y="8136"/>
                    <a:pt x="120455" y="19551"/>
                  </a:cubicBezTo>
                  <a:cubicBezTo>
                    <a:pt x="90615" y="26423"/>
                    <a:pt x="61357" y="36090"/>
                    <a:pt x="33382" y="48786"/>
                  </a:cubicBezTo>
                  <a:cubicBezTo>
                    <a:pt x="20909" y="54843"/>
                    <a:pt x="5057" y="59735"/>
                    <a:pt x="977" y="74644"/>
                  </a:cubicBezTo>
                  <a:cubicBezTo>
                    <a:pt x="-2870" y="87340"/>
                    <a:pt x="5057" y="102599"/>
                    <a:pt x="17529" y="1064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12"/>
            <p:cNvSpPr/>
            <p:nvPr/>
          </p:nvSpPr>
          <p:spPr>
            <a:xfrm>
              <a:off x="19622650" y="-72715"/>
              <a:ext cx="303067" cy="442614"/>
            </a:xfrm>
            <a:custGeom>
              <a:rect b="b" l="l" r="r" t="t"/>
              <a:pathLst>
                <a:path extrusionOk="0" h="442614" w="303067">
                  <a:moveTo>
                    <a:pt x="1777" y="201105"/>
                  </a:moveTo>
                  <a:cubicBezTo>
                    <a:pt x="8538" y="219392"/>
                    <a:pt x="28353" y="228361"/>
                    <a:pt x="41992" y="240940"/>
                  </a:cubicBezTo>
                  <a:cubicBezTo>
                    <a:pt x="78476" y="272738"/>
                    <a:pt x="100973" y="320145"/>
                    <a:pt x="105519" y="368133"/>
                  </a:cubicBezTo>
                  <a:cubicBezTo>
                    <a:pt x="107851" y="386770"/>
                    <a:pt x="104004" y="405756"/>
                    <a:pt x="107151" y="424159"/>
                  </a:cubicBezTo>
                  <a:cubicBezTo>
                    <a:pt x="110065" y="437554"/>
                    <a:pt x="124169" y="444776"/>
                    <a:pt x="136992" y="443378"/>
                  </a:cubicBezTo>
                  <a:cubicBezTo>
                    <a:pt x="150396" y="441864"/>
                    <a:pt x="157390" y="430915"/>
                    <a:pt x="163918" y="420665"/>
                  </a:cubicBezTo>
                  <a:cubicBezTo>
                    <a:pt x="180237" y="394341"/>
                    <a:pt x="195041" y="366852"/>
                    <a:pt x="215673" y="343557"/>
                  </a:cubicBezTo>
                  <a:cubicBezTo>
                    <a:pt x="234556" y="321426"/>
                    <a:pt x="257286" y="303139"/>
                    <a:pt x="282231" y="288230"/>
                  </a:cubicBezTo>
                  <a:cubicBezTo>
                    <a:pt x="291789" y="282057"/>
                    <a:pt x="302746" y="277747"/>
                    <a:pt x="307642" y="266682"/>
                  </a:cubicBezTo>
                  <a:cubicBezTo>
                    <a:pt x="314520" y="252355"/>
                    <a:pt x="306360" y="237329"/>
                    <a:pt x="296918" y="226497"/>
                  </a:cubicBezTo>
                  <a:cubicBezTo>
                    <a:pt x="281648" y="206696"/>
                    <a:pt x="268127" y="185497"/>
                    <a:pt x="259617" y="161852"/>
                  </a:cubicBezTo>
                  <a:cubicBezTo>
                    <a:pt x="252507" y="139954"/>
                    <a:pt x="245980" y="117358"/>
                    <a:pt x="246562" y="94179"/>
                  </a:cubicBezTo>
                  <a:cubicBezTo>
                    <a:pt x="246796" y="79852"/>
                    <a:pt x="247495" y="61332"/>
                    <a:pt x="232691" y="53761"/>
                  </a:cubicBezTo>
                  <a:cubicBezTo>
                    <a:pt x="238869" y="41880"/>
                    <a:pt x="246796" y="30233"/>
                    <a:pt x="250059" y="17187"/>
                  </a:cubicBezTo>
                  <a:cubicBezTo>
                    <a:pt x="252507" y="2045"/>
                    <a:pt x="231176" y="-6458"/>
                    <a:pt x="222433" y="6005"/>
                  </a:cubicBezTo>
                  <a:cubicBezTo>
                    <a:pt x="207630" y="30349"/>
                    <a:pt x="191893" y="51432"/>
                    <a:pt x="172427" y="74261"/>
                  </a:cubicBezTo>
                  <a:cubicBezTo>
                    <a:pt x="135943" y="116309"/>
                    <a:pt x="83139" y="137625"/>
                    <a:pt x="33133" y="158824"/>
                  </a:cubicBezTo>
                  <a:cubicBezTo>
                    <a:pt x="13900" y="164065"/>
                    <a:pt x="-6150" y="178741"/>
                    <a:pt x="1777" y="201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12"/>
            <p:cNvSpPr/>
            <p:nvPr/>
          </p:nvSpPr>
          <p:spPr>
            <a:xfrm>
              <a:off x="14925081" y="3307440"/>
              <a:ext cx="116564" cy="128125"/>
            </a:xfrm>
            <a:custGeom>
              <a:rect b="b" l="l" r="r" t="t"/>
              <a:pathLst>
                <a:path extrusionOk="0" h="128125" w="116564">
                  <a:moveTo>
                    <a:pt x="10655" y="37706"/>
                  </a:moveTo>
                  <a:cubicBezTo>
                    <a:pt x="-16971" y="72649"/>
                    <a:pt x="12869" y="132635"/>
                    <a:pt x="57280" y="132868"/>
                  </a:cubicBezTo>
                  <a:cubicBezTo>
                    <a:pt x="115330" y="141255"/>
                    <a:pt x="145636" y="61584"/>
                    <a:pt x="111716" y="20817"/>
                  </a:cubicBezTo>
                  <a:cubicBezTo>
                    <a:pt x="87587" y="-9700"/>
                    <a:pt x="13219" y="-8768"/>
                    <a:pt x="10655" y="377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12"/>
            <p:cNvSpPr/>
            <p:nvPr/>
          </p:nvSpPr>
          <p:spPr>
            <a:xfrm>
              <a:off x="17397922" y="-1064156"/>
              <a:ext cx="396319" cy="1770456"/>
            </a:xfrm>
            <a:custGeom>
              <a:rect b="b" l="l" r="r" t="t"/>
              <a:pathLst>
                <a:path extrusionOk="0" h="1770456" w="396319">
                  <a:moveTo>
                    <a:pt x="395160" y="672824"/>
                  </a:moveTo>
                  <a:cubicBezTo>
                    <a:pt x="395626" y="507659"/>
                    <a:pt x="405767" y="340631"/>
                    <a:pt x="379773" y="176747"/>
                  </a:cubicBezTo>
                  <a:cubicBezTo>
                    <a:pt x="357742" y="45477"/>
                    <a:pt x="349000" y="15193"/>
                    <a:pt x="209472" y="3894"/>
                  </a:cubicBezTo>
                  <a:cubicBezTo>
                    <a:pt x="173687" y="866"/>
                    <a:pt x="137319" y="-2628"/>
                    <a:pt x="101650" y="2963"/>
                  </a:cubicBezTo>
                  <a:cubicBezTo>
                    <a:pt x="92325" y="-66"/>
                    <a:pt x="81368" y="1798"/>
                    <a:pt x="71693" y="3545"/>
                  </a:cubicBezTo>
                  <a:cubicBezTo>
                    <a:pt x="56540" y="6690"/>
                    <a:pt x="35558" y="8437"/>
                    <a:pt x="31012" y="26258"/>
                  </a:cubicBezTo>
                  <a:cubicBezTo>
                    <a:pt x="26932" y="28238"/>
                    <a:pt x="22036" y="30335"/>
                    <a:pt x="17607" y="32897"/>
                  </a:cubicBezTo>
                  <a:cubicBezTo>
                    <a:pt x="12012" y="24627"/>
                    <a:pt x="5601" y="19852"/>
                    <a:pt x="472" y="31150"/>
                  </a:cubicBezTo>
                  <a:cubicBezTo>
                    <a:pt x="-1743" y="48389"/>
                    <a:pt x="4319" y="65278"/>
                    <a:pt x="8632" y="81701"/>
                  </a:cubicBezTo>
                  <a:cubicBezTo>
                    <a:pt x="47914" y="213787"/>
                    <a:pt x="91509" y="345290"/>
                    <a:pt x="104914" y="483315"/>
                  </a:cubicBezTo>
                  <a:cubicBezTo>
                    <a:pt x="127994" y="665719"/>
                    <a:pt x="150374" y="847657"/>
                    <a:pt x="152822" y="1031574"/>
                  </a:cubicBezTo>
                  <a:cubicBezTo>
                    <a:pt x="157251" y="1217938"/>
                    <a:pt x="155969" y="1404302"/>
                    <a:pt x="160049" y="1590666"/>
                  </a:cubicBezTo>
                  <a:cubicBezTo>
                    <a:pt x="160282" y="1626075"/>
                    <a:pt x="160748" y="1661368"/>
                    <a:pt x="158650" y="1696660"/>
                  </a:cubicBezTo>
                  <a:cubicBezTo>
                    <a:pt x="160399" y="1721703"/>
                    <a:pt x="141632" y="1755132"/>
                    <a:pt x="163313" y="1774700"/>
                  </a:cubicBezTo>
                  <a:cubicBezTo>
                    <a:pt x="168675" y="1778660"/>
                    <a:pt x="173920" y="1780641"/>
                    <a:pt x="179049" y="1780291"/>
                  </a:cubicBezTo>
                  <a:cubicBezTo>
                    <a:pt x="262742" y="1780291"/>
                    <a:pt x="337693" y="1289688"/>
                    <a:pt x="349466" y="1227839"/>
                  </a:cubicBezTo>
                  <a:cubicBezTo>
                    <a:pt x="378724" y="1044503"/>
                    <a:pt x="390380" y="858489"/>
                    <a:pt x="395160" y="672824"/>
                  </a:cubicBezTo>
                  <a:close/>
                  <a:moveTo>
                    <a:pt x="30662" y="58406"/>
                  </a:moveTo>
                  <a:cubicBezTo>
                    <a:pt x="30662" y="58406"/>
                    <a:pt x="30662" y="58289"/>
                    <a:pt x="30662" y="58289"/>
                  </a:cubicBezTo>
                  <a:cubicBezTo>
                    <a:pt x="31362" y="58289"/>
                    <a:pt x="32061" y="58289"/>
                    <a:pt x="32644" y="58173"/>
                  </a:cubicBezTo>
                  <a:cubicBezTo>
                    <a:pt x="31945" y="58289"/>
                    <a:pt x="31245" y="58406"/>
                    <a:pt x="30662" y="58406"/>
                  </a:cubicBezTo>
                  <a:close/>
                  <a:moveTo>
                    <a:pt x="53159" y="58289"/>
                  </a:moveTo>
                  <a:cubicBezTo>
                    <a:pt x="53392" y="58289"/>
                    <a:pt x="53509" y="58406"/>
                    <a:pt x="53742" y="58406"/>
                  </a:cubicBezTo>
                  <a:cubicBezTo>
                    <a:pt x="53975" y="58522"/>
                    <a:pt x="54208" y="58755"/>
                    <a:pt x="54558" y="58872"/>
                  </a:cubicBezTo>
                  <a:cubicBezTo>
                    <a:pt x="54092" y="58639"/>
                    <a:pt x="53626" y="58522"/>
                    <a:pt x="53159" y="582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12"/>
            <p:cNvSpPr/>
            <p:nvPr/>
          </p:nvSpPr>
          <p:spPr>
            <a:xfrm>
              <a:off x="14648213" y="500562"/>
              <a:ext cx="1631903" cy="396023"/>
            </a:xfrm>
            <a:custGeom>
              <a:rect b="b" l="l" r="r" t="t"/>
              <a:pathLst>
                <a:path extrusionOk="0" h="396023" w="1631903">
                  <a:moveTo>
                    <a:pt x="545014" y="58095"/>
                  </a:moveTo>
                  <a:cubicBezTo>
                    <a:pt x="734315" y="65200"/>
                    <a:pt x="920702" y="97697"/>
                    <a:pt x="1102892" y="148365"/>
                  </a:cubicBezTo>
                  <a:cubicBezTo>
                    <a:pt x="1200923" y="169447"/>
                    <a:pt x="1291610" y="211845"/>
                    <a:pt x="1381365" y="255408"/>
                  </a:cubicBezTo>
                  <a:cubicBezTo>
                    <a:pt x="1468322" y="299669"/>
                    <a:pt x="1555745" y="344280"/>
                    <a:pt x="1637807" y="397161"/>
                  </a:cubicBezTo>
                  <a:cubicBezTo>
                    <a:pt x="1679886" y="384698"/>
                    <a:pt x="1436849" y="253311"/>
                    <a:pt x="1412487" y="240731"/>
                  </a:cubicBezTo>
                  <a:cubicBezTo>
                    <a:pt x="1349659" y="208118"/>
                    <a:pt x="1286365" y="175970"/>
                    <a:pt x="1220855" y="149064"/>
                  </a:cubicBezTo>
                  <a:cubicBezTo>
                    <a:pt x="1154180" y="123672"/>
                    <a:pt x="1084242" y="108413"/>
                    <a:pt x="1015585" y="89544"/>
                  </a:cubicBezTo>
                  <a:cubicBezTo>
                    <a:pt x="908812" y="60658"/>
                    <a:pt x="799475" y="38760"/>
                    <a:pt x="689205" y="27811"/>
                  </a:cubicBezTo>
                  <a:cubicBezTo>
                    <a:pt x="537088" y="18027"/>
                    <a:pt x="384388" y="-10161"/>
                    <a:pt x="231805" y="3817"/>
                  </a:cubicBezTo>
                  <a:cubicBezTo>
                    <a:pt x="162100" y="13135"/>
                    <a:pt x="92627" y="25248"/>
                    <a:pt x="23155" y="36314"/>
                  </a:cubicBezTo>
                  <a:cubicBezTo>
                    <a:pt x="7885" y="37944"/>
                    <a:pt x="-3072" y="53436"/>
                    <a:pt x="774" y="68345"/>
                  </a:cubicBezTo>
                  <a:cubicBezTo>
                    <a:pt x="13480" y="105501"/>
                    <a:pt x="58357" y="78013"/>
                    <a:pt x="85983" y="77081"/>
                  </a:cubicBezTo>
                  <a:cubicBezTo>
                    <a:pt x="135640" y="68694"/>
                    <a:pt x="180284" y="59609"/>
                    <a:pt x="231222" y="52155"/>
                  </a:cubicBezTo>
                  <a:cubicBezTo>
                    <a:pt x="335081" y="37245"/>
                    <a:pt x="440806" y="51572"/>
                    <a:pt x="545014" y="580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2"/>
            <p:cNvSpPr/>
            <p:nvPr/>
          </p:nvSpPr>
          <p:spPr>
            <a:xfrm>
              <a:off x="17610383" y="-582573"/>
              <a:ext cx="1247240" cy="1875285"/>
            </a:xfrm>
            <a:custGeom>
              <a:rect b="b" l="l" r="r" t="t"/>
              <a:pathLst>
                <a:path extrusionOk="0" h="1875285" w="1247240">
                  <a:moveTo>
                    <a:pt x="484134" y="890571"/>
                  </a:moveTo>
                  <a:cubicBezTo>
                    <a:pt x="654785" y="645852"/>
                    <a:pt x="847117" y="415343"/>
                    <a:pt x="1062994" y="209062"/>
                  </a:cubicBezTo>
                  <a:cubicBezTo>
                    <a:pt x="1107522" y="168295"/>
                    <a:pt x="1151000" y="126596"/>
                    <a:pt x="1195644" y="85945"/>
                  </a:cubicBezTo>
                  <a:cubicBezTo>
                    <a:pt x="1214295" y="64164"/>
                    <a:pt x="1269080" y="40869"/>
                    <a:pt x="1242037" y="7323"/>
                  </a:cubicBezTo>
                  <a:cubicBezTo>
                    <a:pt x="1212546" y="-17137"/>
                    <a:pt x="1187834" y="26193"/>
                    <a:pt x="1165571" y="42150"/>
                  </a:cubicBezTo>
                  <a:cubicBezTo>
                    <a:pt x="1127687" y="76394"/>
                    <a:pt x="1091086" y="112036"/>
                    <a:pt x="1053552" y="146747"/>
                  </a:cubicBezTo>
                  <a:cubicBezTo>
                    <a:pt x="823687" y="361880"/>
                    <a:pt x="621214" y="605900"/>
                    <a:pt x="442871" y="864946"/>
                  </a:cubicBezTo>
                  <a:cubicBezTo>
                    <a:pt x="361858" y="993654"/>
                    <a:pt x="294834" y="1130515"/>
                    <a:pt x="222564" y="1264231"/>
                  </a:cubicBezTo>
                  <a:cubicBezTo>
                    <a:pt x="159152" y="1383154"/>
                    <a:pt x="125815" y="1511978"/>
                    <a:pt x="78373" y="1637890"/>
                  </a:cubicBezTo>
                  <a:cubicBezTo>
                    <a:pt x="57975" y="1692751"/>
                    <a:pt x="35245" y="1746913"/>
                    <a:pt x="16011" y="1802356"/>
                  </a:cubicBezTo>
                  <a:cubicBezTo>
                    <a:pt x="9600" y="1824254"/>
                    <a:pt x="-2639" y="1846501"/>
                    <a:pt x="508" y="1869913"/>
                  </a:cubicBezTo>
                  <a:cubicBezTo>
                    <a:pt x="1324" y="1874689"/>
                    <a:pt x="5288" y="1878416"/>
                    <a:pt x="10300" y="1878532"/>
                  </a:cubicBezTo>
                  <a:cubicBezTo>
                    <a:pt x="10416" y="1878532"/>
                    <a:pt x="10533" y="1878532"/>
                    <a:pt x="10649" y="1878532"/>
                  </a:cubicBezTo>
                  <a:cubicBezTo>
                    <a:pt x="13564" y="1878416"/>
                    <a:pt x="16361" y="1877018"/>
                    <a:pt x="18226" y="1874689"/>
                  </a:cubicBezTo>
                  <a:cubicBezTo>
                    <a:pt x="26502" y="1861061"/>
                    <a:pt x="32331" y="1846035"/>
                    <a:pt x="38741" y="1831359"/>
                  </a:cubicBezTo>
                  <a:cubicBezTo>
                    <a:pt x="68815" y="1759260"/>
                    <a:pt x="100521" y="1687742"/>
                    <a:pt x="129429" y="1615294"/>
                  </a:cubicBezTo>
                  <a:cubicBezTo>
                    <a:pt x="178852" y="1476802"/>
                    <a:pt x="227110" y="1339009"/>
                    <a:pt x="302643" y="1210768"/>
                  </a:cubicBezTo>
                  <a:cubicBezTo>
                    <a:pt x="363490" y="1104191"/>
                    <a:pt x="416760" y="993304"/>
                    <a:pt x="484134" y="8905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2"/>
            <p:cNvSpPr/>
            <p:nvPr/>
          </p:nvSpPr>
          <p:spPr>
            <a:xfrm>
              <a:off x="17758839" y="2208793"/>
              <a:ext cx="384662" cy="1875285"/>
            </a:xfrm>
            <a:custGeom>
              <a:rect b="b" l="l" r="r" t="t"/>
              <a:pathLst>
                <a:path extrusionOk="0" h="1875285" w="384662">
                  <a:moveTo>
                    <a:pt x="371231" y="1499530"/>
                  </a:moveTo>
                  <a:cubicBezTo>
                    <a:pt x="374378" y="1205308"/>
                    <a:pt x="322740" y="914930"/>
                    <a:pt x="258046" y="628978"/>
                  </a:cubicBezTo>
                  <a:cubicBezTo>
                    <a:pt x="228323" y="487109"/>
                    <a:pt x="177734" y="346753"/>
                    <a:pt x="121200" y="213037"/>
                  </a:cubicBezTo>
                  <a:cubicBezTo>
                    <a:pt x="97770" y="155963"/>
                    <a:pt x="73408" y="99122"/>
                    <a:pt x="41703" y="46125"/>
                  </a:cubicBezTo>
                  <a:cubicBezTo>
                    <a:pt x="30396" y="31099"/>
                    <a:pt x="22586" y="8736"/>
                    <a:pt x="5568" y="0"/>
                  </a:cubicBezTo>
                  <a:lnTo>
                    <a:pt x="5568" y="117"/>
                  </a:lnTo>
                  <a:cubicBezTo>
                    <a:pt x="-3058" y="699"/>
                    <a:pt x="322" y="11182"/>
                    <a:pt x="2654" y="17006"/>
                  </a:cubicBezTo>
                  <a:cubicBezTo>
                    <a:pt x="16175" y="48804"/>
                    <a:pt x="31329" y="79787"/>
                    <a:pt x="44617" y="111585"/>
                  </a:cubicBezTo>
                  <a:cubicBezTo>
                    <a:pt x="92059" y="229810"/>
                    <a:pt x="137169" y="349549"/>
                    <a:pt x="174120" y="471617"/>
                  </a:cubicBezTo>
                  <a:cubicBezTo>
                    <a:pt x="229372" y="674521"/>
                    <a:pt x="264691" y="882433"/>
                    <a:pt x="296047" y="1090112"/>
                  </a:cubicBezTo>
                  <a:cubicBezTo>
                    <a:pt x="327053" y="1301635"/>
                    <a:pt x="316445" y="1515953"/>
                    <a:pt x="327752" y="1728874"/>
                  </a:cubicBezTo>
                  <a:cubicBezTo>
                    <a:pt x="329850" y="1771038"/>
                    <a:pt x="331482" y="1813320"/>
                    <a:pt x="334629" y="1855485"/>
                  </a:cubicBezTo>
                  <a:cubicBezTo>
                    <a:pt x="335212" y="1862590"/>
                    <a:pt x="337544" y="1868996"/>
                    <a:pt x="342905" y="1874004"/>
                  </a:cubicBezTo>
                  <a:cubicBezTo>
                    <a:pt x="358525" y="1889962"/>
                    <a:pt x="388133" y="1876567"/>
                    <a:pt x="386617" y="1854786"/>
                  </a:cubicBezTo>
                  <a:cubicBezTo>
                    <a:pt x="385568" y="1835334"/>
                    <a:pt x="384053" y="1815882"/>
                    <a:pt x="382887" y="1796431"/>
                  </a:cubicBezTo>
                  <a:cubicBezTo>
                    <a:pt x="377175" y="1697541"/>
                    <a:pt x="373212" y="1598536"/>
                    <a:pt x="371231" y="14995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2"/>
            <p:cNvSpPr/>
            <p:nvPr/>
          </p:nvSpPr>
          <p:spPr>
            <a:xfrm>
              <a:off x="16659519" y="2229059"/>
              <a:ext cx="617791" cy="2259661"/>
            </a:xfrm>
            <a:custGeom>
              <a:rect b="b" l="l" r="r" t="t"/>
              <a:pathLst>
                <a:path extrusionOk="0" h="2259661" w="617791">
                  <a:moveTo>
                    <a:pt x="606809" y="0"/>
                  </a:moveTo>
                  <a:cubicBezTo>
                    <a:pt x="599698" y="0"/>
                    <a:pt x="593870" y="5474"/>
                    <a:pt x="592938" y="12463"/>
                  </a:cubicBezTo>
                  <a:cubicBezTo>
                    <a:pt x="580115" y="27372"/>
                    <a:pt x="574054" y="47872"/>
                    <a:pt x="564729" y="65111"/>
                  </a:cubicBezTo>
                  <a:cubicBezTo>
                    <a:pt x="540833" y="116711"/>
                    <a:pt x="518453" y="169009"/>
                    <a:pt x="493858" y="220142"/>
                  </a:cubicBezTo>
                  <a:cubicBezTo>
                    <a:pt x="339410" y="529506"/>
                    <a:pt x="219814" y="856225"/>
                    <a:pt x="133440" y="1190865"/>
                  </a:cubicBezTo>
                  <a:cubicBezTo>
                    <a:pt x="76906" y="1425683"/>
                    <a:pt x="51262" y="1666209"/>
                    <a:pt x="25851" y="1906036"/>
                  </a:cubicBezTo>
                  <a:cubicBezTo>
                    <a:pt x="15244" y="2005275"/>
                    <a:pt x="6968" y="2104513"/>
                    <a:pt x="207" y="2203985"/>
                  </a:cubicBezTo>
                  <a:cubicBezTo>
                    <a:pt x="-959" y="2212954"/>
                    <a:pt x="2888" y="2221690"/>
                    <a:pt x="9532" y="2227048"/>
                  </a:cubicBezTo>
                  <a:cubicBezTo>
                    <a:pt x="12213" y="2244170"/>
                    <a:pt x="27716" y="2259778"/>
                    <a:pt x="45667" y="2262690"/>
                  </a:cubicBezTo>
                  <a:cubicBezTo>
                    <a:pt x="47416" y="2263156"/>
                    <a:pt x="49164" y="2263389"/>
                    <a:pt x="50913" y="2263505"/>
                  </a:cubicBezTo>
                  <a:cubicBezTo>
                    <a:pt x="57906" y="2263505"/>
                    <a:pt x="63268" y="2259428"/>
                    <a:pt x="65949" y="2253954"/>
                  </a:cubicBezTo>
                  <a:cubicBezTo>
                    <a:pt x="69330" y="2255585"/>
                    <a:pt x="73176" y="2256517"/>
                    <a:pt x="77023" y="2256517"/>
                  </a:cubicBezTo>
                  <a:cubicBezTo>
                    <a:pt x="127729" y="2251275"/>
                    <a:pt x="242428" y="2256051"/>
                    <a:pt x="246508" y="2186863"/>
                  </a:cubicBezTo>
                  <a:cubicBezTo>
                    <a:pt x="243477" y="2063164"/>
                    <a:pt x="240563" y="1938417"/>
                    <a:pt x="255716" y="1815300"/>
                  </a:cubicBezTo>
                  <a:cubicBezTo>
                    <a:pt x="278330" y="1624510"/>
                    <a:pt x="293483" y="1432672"/>
                    <a:pt x="335563" y="1244678"/>
                  </a:cubicBezTo>
                  <a:cubicBezTo>
                    <a:pt x="371931" y="1078115"/>
                    <a:pt x="404336" y="902816"/>
                    <a:pt x="445717" y="735904"/>
                  </a:cubicBezTo>
                  <a:cubicBezTo>
                    <a:pt x="503299" y="551171"/>
                    <a:pt x="553888" y="364574"/>
                    <a:pt x="590839" y="174483"/>
                  </a:cubicBezTo>
                  <a:cubicBezTo>
                    <a:pt x="598766" y="135230"/>
                    <a:pt x="608907" y="90619"/>
                    <a:pt x="616833" y="49736"/>
                  </a:cubicBezTo>
                  <a:cubicBezTo>
                    <a:pt x="617999" y="34128"/>
                    <a:pt x="630588" y="2912"/>
                    <a:pt x="606809" y="0"/>
                  </a:cubicBezTo>
                  <a:close/>
                  <a:moveTo>
                    <a:pt x="64784" y="2207014"/>
                  </a:moveTo>
                  <a:cubicBezTo>
                    <a:pt x="63385" y="2206082"/>
                    <a:pt x="61986" y="2205267"/>
                    <a:pt x="60005" y="2204684"/>
                  </a:cubicBezTo>
                  <a:cubicBezTo>
                    <a:pt x="58023" y="2203869"/>
                    <a:pt x="56274" y="2203286"/>
                    <a:pt x="54526" y="2202820"/>
                  </a:cubicBezTo>
                  <a:cubicBezTo>
                    <a:pt x="56274" y="2203286"/>
                    <a:pt x="58139" y="2203869"/>
                    <a:pt x="60121" y="2204684"/>
                  </a:cubicBezTo>
                  <a:cubicBezTo>
                    <a:pt x="61870" y="2205267"/>
                    <a:pt x="63502" y="2205965"/>
                    <a:pt x="64900" y="2206897"/>
                  </a:cubicBezTo>
                  <a:cubicBezTo>
                    <a:pt x="65017" y="2206897"/>
                    <a:pt x="65017" y="2206781"/>
                    <a:pt x="65133" y="2206781"/>
                  </a:cubicBezTo>
                  <a:cubicBezTo>
                    <a:pt x="65017" y="2206897"/>
                    <a:pt x="64900" y="2207014"/>
                    <a:pt x="64784" y="2207014"/>
                  </a:cubicBezTo>
                  <a:close/>
                  <a:moveTo>
                    <a:pt x="86814" y="2202704"/>
                  </a:moveTo>
                  <a:cubicBezTo>
                    <a:pt x="84833" y="2202471"/>
                    <a:pt x="82735" y="2202587"/>
                    <a:pt x="80753" y="2202587"/>
                  </a:cubicBezTo>
                  <a:cubicBezTo>
                    <a:pt x="82735" y="2202471"/>
                    <a:pt x="84833" y="2202471"/>
                    <a:pt x="86814" y="2202704"/>
                  </a:cubicBezTo>
                  <a:cubicBezTo>
                    <a:pt x="86814" y="2202704"/>
                    <a:pt x="86814" y="2202704"/>
                    <a:pt x="86814" y="2202704"/>
                  </a:cubicBezTo>
                  <a:close/>
                  <a:moveTo>
                    <a:pt x="557852" y="153634"/>
                  </a:moveTo>
                  <a:cubicBezTo>
                    <a:pt x="555054" y="160739"/>
                    <a:pt x="552140" y="167844"/>
                    <a:pt x="549226" y="174833"/>
                  </a:cubicBezTo>
                  <a:cubicBezTo>
                    <a:pt x="552257" y="167495"/>
                    <a:pt x="555054" y="160156"/>
                    <a:pt x="558085" y="152935"/>
                  </a:cubicBezTo>
                  <a:cubicBezTo>
                    <a:pt x="557968" y="153168"/>
                    <a:pt x="557852" y="153401"/>
                    <a:pt x="557852" y="1536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12"/>
            <p:cNvSpPr/>
            <p:nvPr/>
          </p:nvSpPr>
          <p:spPr>
            <a:xfrm>
              <a:off x="14735238" y="1896117"/>
              <a:ext cx="1690185" cy="1176421"/>
            </a:xfrm>
            <a:custGeom>
              <a:rect b="b" l="l" r="r" t="t"/>
              <a:pathLst>
                <a:path extrusionOk="0" h="1176421" w="1690185">
                  <a:moveTo>
                    <a:pt x="977633" y="534216"/>
                  </a:moveTo>
                  <a:cubicBezTo>
                    <a:pt x="1032069" y="494380"/>
                    <a:pt x="1076713" y="450468"/>
                    <a:pt x="1133480" y="411215"/>
                  </a:cubicBezTo>
                  <a:cubicBezTo>
                    <a:pt x="1188266" y="370914"/>
                    <a:pt x="1246431" y="335389"/>
                    <a:pt x="1300284" y="293690"/>
                  </a:cubicBezTo>
                  <a:cubicBezTo>
                    <a:pt x="1377800" y="233355"/>
                    <a:pt x="1452401" y="168709"/>
                    <a:pt x="1534579" y="114315"/>
                  </a:cubicBezTo>
                  <a:cubicBezTo>
                    <a:pt x="1562438" y="96144"/>
                    <a:pt x="1585984" y="80303"/>
                    <a:pt x="1616873" y="64462"/>
                  </a:cubicBezTo>
                  <a:cubicBezTo>
                    <a:pt x="1632493" y="54795"/>
                    <a:pt x="1655922" y="50951"/>
                    <a:pt x="1663849" y="32897"/>
                  </a:cubicBezTo>
                  <a:cubicBezTo>
                    <a:pt x="1675855" y="28122"/>
                    <a:pt x="1692057" y="28704"/>
                    <a:pt x="1700800" y="18570"/>
                  </a:cubicBezTo>
                  <a:cubicBezTo>
                    <a:pt x="1704996" y="-765"/>
                    <a:pt x="1670726" y="8437"/>
                    <a:pt x="1660119" y="9252"/>
                  </a:cubicBezTo>
                  <a:cubicBezTo>
                    <a:pt x="1634358" y="-15558"/>
                    <a:pt x="1598106" y="16124"/>
                    <a:pt x="1572229" y="27539"/>
                  </a:cubicBezTo>
                  <a:cubicBezTo>
                    <a:pt x="1510100" y="41516"/>
                    <a:pt x="1449370" y="61084"/>
                    <a:pt x="1389456" y="82633"/>
                  </a:cubicBezTo>
                  <a:cubicBezTo>
                    <a:pt x="1066456" y="190840"/>
                    <a:pt x="756277" y="346920"/>
                    <a:pt x="496688" y="569974"/>
                  </a:cubicBezTo>
                  <a:cubicBezTo>
                    <a:pt x="335013" y="692275"/>
                    <a:pt x="186160" y="829835"/>
                    <a:pt x="45700" y="975781"/>
                  </a:cubicBezTo>
                  <a:cubicBezTo>
                    <a:pt x="26700" y="998960"/>
                    <a:pt x="-4190" y="1023654"/>
                    <a:pt x="473" y="1056500"/>
                  </a:cubicBezTo>
                  <a:cubicBezTo>
                    <a:pt x="4320" y="1077816"/>
                    <a:pt x="21338" y="1093074"/>
                    <a:pt x="36725" y="1106818"/>
                  </a:cubicBezTo>
                  <a:cubicBezTo>
                    <a:pt x="68896" y="1133608"/>
                    <a:pt x="105264" y="1155390"/>
                    <a:pt x="140234" y="1178103"/>
                  </a:cubicBezTo>
                  <a:cubicBezTo>
                    <a:pt x="203412" y="1197671"/>
                    <a:pt x="291884" y="1094821"/>
                    <a:pt x="342007" y="1059296"/>
                  </a:cubicBezTo>
                  <a:cubicBezTo>
                    <a:pt x="440038" y="982887"/>
                    <a:pt x="519185" y="882599"/>
                    <a:pt x="620946" y="808171"/>
                  </a:cubicBezTo>
                  <a:cubicBezTo>
                    <a:pt x="738909" y="717784"/>
                    <a:pt x="854075" y="617847"/>
                    <a:pt x="977633" y="534216"/>
                  </a:cubicBezTo>
                  <a:close/>
                  <a:moveTo>
                    <a:pt x="495989" y="570556"/>
                  </a:moveTo>
                  <a:cubicBezTo>
                    <a:pt x="496105" y="570440"/>
                    <a:pt x="496338" y="570324"/>
                    <a:pt x="496455" y="570207"/>
                  </a:cubicBezTo>
                  <a:cubicBezTo>
                    <a:pt x="495989" y="570556"/>
                    <a:pt x="495639" y="570906"/>
                    <a:pt x="495173" y="571256"/>
                  </a:cubicBezTo>
                  <a:cubicBezTo>
                    <a:pt x="495406" y="571022"/>
                    <a:pt x="495756" y="570790"/>
                    <a:pt x="495989" y="5705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12"/>
            <p:cNvSpPr/>
            <p:nvPr/>
          </p:nvSpPr>
          <p:spPr>
            <a:xfrm>
              <a:off x="17488848" y="2038735"/>
              <a:ext cx="11700" cy="11700"/>
            </a:xfrm>
            <a:custGeom>
              <a:rect b="b" l="l" r="r" t="t"/>
              <a:pathLst>
                <a:path extrusionOk="0" h="120000" w="120000">
                  <a:moveTo>
                    <a:pt x="2399" y="1205"/>
                  </a:moveTo>
                  <a:cubicBezTo>
                    <a:pt x="1205" y="1205"/>
                    <a:pt x="1205" y="1205"/>
                    <a:pt x="0" y="0"/>
                  </a:cubicBezTo>
                  <a:cubicBezTo>
                    <a:pt x="0" y="2400"/>
                    <a:pt x="1205" y="3595"/>
                    <a:pt x="1205" y="6006"/>
                  </a:cubicBezTo>
                  <a:cubicBezTo>
                    <a:pt x="4798" y="8396"/>
                    <a:pt x="7196" y="8396"/>
                    <a:pt x="10800" y="12002"/>
                  </a:cubicBezTo>
                  <a:cubicBezTo>
                    <a:pt x="8401" y="8396"/>
                    <a:pt x="4798" y="4801"/>
                    <a:pt x="2399" y="12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2"/>
            <p:cNvSpPr/>
            <p:nvPr/>
          </p:nvSpPr>
          <p:spPr>
            <a:xfrm>
              <a:off x="17269002" y="2038452"/>
              <a:ext cx="291411" cy="2224717"/>
            </a:xfrm>
            <a:custGeom>
              <a:rect b="b" l="l" r="r" t="t"/>
              <a:pathLst>
                <a:path extrusionOk="0" h="2224717" w="291411">
                  <a:moveTo>
                    <a:pt x="259246" y="279363"/>
                  </a:moveTo>
                  <a:cubicBezTo>
                    <a:pt x="247473" y="186647"/>
                    <a:pt x="237915" y="92184"/>
                    <a:pt x="219964" y="866"/>
                  </a:cubicBezTo>
                  <a:cubicBezTo>
                    <a:pt x="216234" y="-1580"/>
                    <a:pt x="213786" y="1332"/>
                    <a:pt x="212270" y="7389"/>
                  </a:cubicBezTo>
                  <a:cubicBezTo>
                    <a:pt x="204810" y="-998"/>
                    <a:pt x="188491" y="516"/>
                    <a:pt x="184411" y="11931"/>
                  </a:cubicBezTo>
                  <a:cubicBezTo>
                    <a:pt x="175203" y="126778"/>
                    <a:pt x="149908" y="240227"/>
                    <a:pt x="140816" y="355307"/>
                  </a:cubicBezTo>
                  <a:cubicBezTo>
                    <a:pt x="131141" y="609111"/>
                    <a:pt x="95473" y="860352"/>
                    <a:pt x="63184" y="1111944"/>
                  </a:cubicBezTo>
                  <a:cubicBezTo>
                    <a:pt x="37074" y="1346995"/>
                    <a:pt x="22736" y="1583328"/>
                    <a:pt x="11313" y="1819427"/>
                  </a:cubicBezTo>
                  <a:cubicBezTo>
                    <a:pt x="6417" y="1922393"/>
                    <a:pt x="472" y="2025010"/>
                    <a:pt x="1289" y="2128092"/>
                  </a:cubicBezTo>
                  <a:cubicBezTo>
                    <a:pt x="-11417" y="2217431"/>
                    <a:pt x="72393" y="2226632"/>
                    <a:pt x="140233" y="2232456"/>
                  </a:cubicBezTo>
                  <a:cubicBezTo>
                    <a:pt x="162381" y="2234436"/>
                    <a:pt x="185227" y="2235834"/>
                    <a:pt x="207491" y="2233155"/>
                  </a:cubicBezTo>
                  <a:cubicBezTo>
                    <a:pt x="225209" y="2231524"/>
                    <a:pt x="234184" y="2211723"/>
                    <a:pt x="228706" y="2196698"/>
                  </a:cubicBezTo>
                  <a:cubicBezTo>
                    <a:pt x="254583" y="2195416"/>
                    <a:pt x="255865" y="2166181"/>
                    <a:pt x="254933" y="2145913"/>
                  </a:cubicBezTo>
                  <a:cubicBezTo>
                    <a:pt x="255166" y="2103050"/>
                    <a:pt x="254933" y="2060069"/>
                    <a:pt x="254933" y="2017089"/>
                  </a:cubicBezTo>
                  <a:cubicBezTo>
                    <a:pt x="255283" y="1876268"/>
                    <a:pt x="266939" y="1739640"/>
                    <a:pt x="277663" y="1597654"/>
                  </a:cubicBezTo>
                  <a:cubicBezTo>
                    <a:pt x="294915" y="1268256"/>
                    <a:pt x="292467" y="938043"/>
                    <a:pt x="288737" y="608296"/>
                  </a:cubicBezTo>
                  <a:cubicBezTo>
                    <a:pt x="285939" y="498108"/>
                    <a:pt x="276731" y="388386"/>
                    <a:pt x="259246" y="279363"/>
                  </a:cubicBezTo>
                  <a:close/>
                  <a:moveTo>
                    <a:pt x="197000" y="2180391"/>
                  </a:moveTo>
                  <a:cubicBezTo>
                    <a:pt x="190473" y="2180740"/>
                    <a:pt x="183829" y="2180856"/>
                    <a:pt x="177301" y="2180740"/>
                  </a:cubicBezTo>
                  <a:cubicBezTo>
                    <a:pt x="183829" y="2180856"/>
                    <a:pt x="190356" y="2180740"/>
                    <a:pt x="196884" y="2180391"/>
                  </a:cubicBezTo>
                  <a:cubicBezTo>
                    <a:pt x="198865" y="2180158"/>
                    <a:pt x="200847" y="2180041"/>
                    <a:pt x="202829" y="2180041"/>
                  </a:cubicBezTo>
                  <a:cubicBezTo>
                    <a:pt x="202712" y="2179808"/>
                    <a:pt x="202712" y="2179459"/>
                    <a:pt x="202596" y="2179226"/>
                  </a:cubicBezTo>
                  <a:cubicBezTo>
                    <a:pt x="202712" y="2179459"/>
                    <a:pt x="202829" y="2179808"/>
                    <a:pt x="202945" y="2180041"/>
                  </a:cubicBezTo>
                  <a:cubicBezTo>
                    <a:pt x="200964" y="2180041"/>
                    <a:pt x="198982" y="2180158"/>
                    <a:pt x="197000" y="21803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2"/>
            <p:cNvSpPr/>
            <p:nvPr/>
          </p:nvSpPr>
          <p:spPr>
            <a:xfrm>
              <a:off x="16417906" y="1868941"/>
              <a:ext cx="722700" cy="2282956"/>
            </a:xfrm>
            <a:custGeom>
              <a:rect b="b" l="l" r="r" t="t"/>
              <a:pathLst>
                <a:path extrusionOk="0" h="2282956" w="722700">
                  <a:moveTo>
                    <a:pt x="592793" y="192391"/>
                  </a:moveTo>
                  <a:cubicBezTo>
                    <a:pt x="626713" y="143587"/>
                    <a:pt x="663315" y="96530"/>
                    <a:pt x="702713" y="51919"/>
                  </a:cubicBezTo>
                  <a:cubicBezTo>
                    <a:pt x="712971" y="37942"/>
                    <a:pt x="741762" y="23965"/>
                    <a:pt x="725094" y="4629"/>
                  </a:cubicBezTo>
                  <a:cubicBezTo>
                    <a:pt x="703180" y="-12260"/>
                    <a:pt x="685811" y="21518"/>
                    <a:pt x="670891" y="34680"/>
                  </a:cubicBezTo>
                  <a:cubicBezTo>
                    <a:pt x="636039" y="73584"/>
                    <a:pt x="602818" y="114235"/>
                    <a:pt x="572161" y="156516"/>
                  </a:cubicBezTo>
                  <a:cubicBezTo>
                    <a:pt x="455130" y="315508"/>
                    <a:pt x="373768" y="496630"/>
                    <a:pt x="300099" y="678684"/>
                  </a:cubicBezTo>
                  <a:cubicBezTo>
                    <a:pt x="169897" y="988397"/>
                    <a:pt x="97743" y="1317563"/>
                    <a:pt x="49136" y="1649406"/>
                  </a:cubicBezTo>
                  <a:cubicBezTo>
                    <a:pt x="27222" y="1799080"/>
                    <a:pt x="12069" y="1949685"/>
                    <a:pt x="5424" y="2100756"/>
                  </a:cubicBezTo>
                  <a:cubicBezTo>
                    <a:pt x="2627" y="2150958"/>
                    <a:pt x="3559" y="2201509"/>
                    <a:pt x="762" y="2251595"/>
                  </a:cubicBezTo>
                  <a:cubicBezTo>
                    <a:pt x="-2502" y="2265106"/>
                    <a:pt x="4958" y="2279200"/>
                    <a:pt x="18596" y="2282927"/>
                  </a:cubicBezTo>
                  <a:cubicBezTo>
                    <a:pt x="21161" y="2283393"/>
                    <a:pt x="23492" y="2283626"/>
                    <a:pt x="25823" y="2283509"/>
                  </a:cubicBezTo>
                  <a:cubicBezTo>
                    <a:pt x="56713" y="2283509"/>
                    <a:pt x="53566" y="2240063"/>
                    <a:pt x="53449" y="2216069"/>
                  </a:cubicBezTo>
                  <a:cubicBezTo>
                    <a:pt x="53799" y="2181126"/>
                    <a:pt x="54381" y="2146299"/>
                    <a:pt x="55664" y="2111356"/>
                  </a:cubicBezTo>
                  <a:cubicBezTo>
                    <a:pt x="62774" y="1923711"/>
                    <a:pt x="83406" y="1735483"/>
                    <a:pt x="113946" y="1549702"/>
                  </a:cubicBezTo>
                  <a:cubicBezTo>
                    <a:pt x="160455" y="1249540"/>
                    <a:pt x="232958" y="952755"/>
                    <a:pt x="350572" y="671928"/>
                  </a:cubicBezTo>
                  <a:cubicBezTo>
                    <a:pt x="417480" y="505599"/>
                    <a:pt x="490799" y="340550"/>
                    <a:pt x="592793" y="1923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2"/>
            <p:cNvSpPr/>
            <p:nvPr/>
          </p:nvSpPr>
          <p:spPr>
            <a:xfrm>
              <a:off x="15350717" y="1669436"/>
              <a:ext cx="1666872" cy="1968467"/>
            </a:xfrm>
            <a:custGeom>
              <a:rect b="b" l="l" r="r" t="t"/>
              <a:pathLst>
                <a:path extrusionOk="0" h="1968467" w="1666872">
                  <a:moveTo>
                    <a:pt x="1469634" y="157427"/>
                  </a:moveTo>
                  <a:cubicBezTo>
                    <a:pt x="1533861" y="110836"/>
                    <a:pt x="1594125" y="58655"/>
                    <a:pt x="1661382" y="16373"/>
                  </a:cubicBezTo>
                  <a:cubicBezTo>
                    <a:pt x="1666394" y="13345"/>
                    <a:pt x="1671174" y="9850"/>
                    <a:pt x="1675720" y="6240"/>
                  </a:cubicBezTo>
                  <a:cubicBezTo>
                    <a:pt x="1677235" y="4958"/>
                    <a:pt x="1677468" y="2279"/>
                    <a:pt x="1675720" y="1115"/>
                  </a:cubicBezTo>
                  <a:cubicBezTo>
                    <a:pt x="1666744" y="-2496"/>
                    <a:pt x="1657069" y="3561"/>
                    <a:pt x="1648443" y="6589"/>
                  </a:cubicBezTo>
                  <a:cubicBezTo>
                    <a:pt x="1568830" y="42115"/>
                    <a:pt x="1501805" y="99654"/>
                    <a:pt x="1429069" y="147061"/>
                  </a:cubicBezTo>
                  <a:cubicBezTo>
                    <a:pt x="1305744" y="226731"/>
                    <a:pt x="1197805" y="325970"/>
                    <a:pt x="1088817" y="423695"/>
                  </a:cubicBezTo>
                  <a:cubicBezTo>
                    <a:pt x="940314" y="553567"/>
                    <a:pt x="812093" y="704521"/>
                    <a:pt x="679676" y="850351"/>
                  </a:cubicBezTo>
                  <a:cubicBezTo>
                    <a:pt x="552271" y="998860"/>
                    <a:pt x="452491" y="1168102"/>
                    <a:pt x="338491" y="1326627"/>
                  </a:cubicBezTo>
                  <a:cubicBezTo>
                    <a:pt x="229503" y="1484687"/>
                    <a:pt x="135203" y="1651716"/>
                    <a:pt x="57105" y="1827130"/>
                  </a:cubicBezTo>
                  <a:cubicBezTo>
                    <a:pt x="38804" y="1865568"/>
                    <a:pt x="19454" y="1903772"/>
                    <a:pt x="2203" y="1942676"/>
                  </a:cubicBezTo>
                  <a:cubicBezTo>
                    <a:pt x="-3392" y="1955605"/>
                    <a:pt x="1970" y="1970864"/>
                    <a:pt x="14908" y="1976804"/>
                  </a:cubicBezTo>
                  <a:cubicBezTo>
                    <a:pt x="54307" y="1991247"/>
                    <a:pt x="61884" y="1926369"/>
                    <a:pt x="78786" y="1900977"/>
                  </a:cubicBezTo>
                  <a:cubicBezTo>
                    <a:pt x="106295" y="1843787"/>
                    <a:pt x="133221" y="1786363"/>
                    <a:pt x="159915" y="1728940"/>
                  </a:cubicBezTo>
                  <a:cubicBezTo>
                    <a:pt x="215399" y="1608037"/>
                    <a:pt x="286620" y="1495519"/>
                    <a:pt x="359007" y="1384284"/>
                  </a:cubicBezTo>
                  <a:cubicBezTo>
                    <a:pt x="472074" y="1222496"/>
                    <a:pt x="574884" y="1053255"/>
                    <a:pt x="698443" y="899155"/>
                  </a:cubicBezTo>
                  <a:cubicBezTo>
                    <a:pt x="835872" y="744357"/>
                    <a:pt x="969688" y="585016"/>
                    <a:pt x="1124136" y="446757"/>
                  </a:cubicBezTo>
                  <a:cubicBezTo>
                    <a:pt x="1234173" y="344140"/>
                    <a:pt x="1345259" y="242689"/>
                    <a:pt x="1469634" y="1574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12"/>
            <p:cNvSpPr/>
            <p:nvPr/>
          </p:nvSpPr>
          <p:spPr>
            <a:xfrm>
              <a:off x="16410784" y="-1331547"/>
              <a:ext cx="279754" cy="349432"/>
            </a:xfrm>
            <a:custGeom>
              <a:rect b="b" l="l" r="r" t="t"/>
              <a:pathLst>
                <a:path extrusionOk="0" h="349432" w="279754">
                  <a:moveTo>
                    <a:pt x="10449" y="233663"/>
                  </a:moveTo>
                  <a:cubicBezTo>
                    <a:pt x="22688" y="242399"/>
                    <a:pt x="37492" y="237507"/>
                    <a:pt x="50780" y="234362"/>
                  </a:cubicBezTo>
                  <a:cubicBezTo>
                    <a:pt x="93210" y="225160"/>
                    <a:pt x="139253" y="236459"/>
                    <a:pt x="172940" y="263481"/>
                  </a:cubicBezTo>
                  <a:cubicBezTo>
                    <a:pt x="194388" y="282118"/>
                    <a:pt x="212222" y="304714"/>
                    <a:pt x="226560" y="329175"/>
                  </a:cubicBezTo>
                  <a:cubicBezTo>
                    <a:pt x="233087" y="340706"/>
                    <a:pt x="240081" y="354916"/>
                    <a:pt x="255118" y="355964"/>
                  </a:cubicBezTo>
                  <a:cubicBezTo>
                    <a:pt x="273185" y="358178"/>
                    <a:pt x="289504" y="339541"/>
                    <a:pt x="283560" y="321837"/>
                  </a:cubicBezTo>
                  <a:cubicBezTo>
                    <a:pt x="280179" y="311936"/>
                    <a:pt x="275284" y="302618"/>
                    <a:pt x="270971" y="293183"/>
                  </a:cubicBezTo>
                  <a:cubicBezTo>
                    <a:pt x="256866" y="263132"/>
                    <a:pt x="247658" y="230751"/>
                    <a:pt x="244627" y="197672"/>
                  </a:cubicBezTo>
                  <a:cubicBezTo>
                    <a:pt x="241363" y="163544"/>
                    <a:pt x="246958" y="129532"/>
                    <a:pt x="256750" y="96919"/>
                  </a:cubicBezTo>
                  <a:cubicBezTo>
                    <a:pt x="263044" y="81194"/>
                    <a:pt x="272253" y="58365"/>
                    <a:pt x="256400" y="44504"/>
                  </a:cubicBezTo>
                  <a:cubicBezTo>
                    <a:pt x="237866" y="27615"/>
                    <a:pt x="211756" y="40544"/>
                    <a:pt x="189725" y="40660"/>
                  </a:cubicBezTo>
                  <a:cubicBezTo>
                    <a:pt x="161400" y="42757"/>
                    <a:pt x="133658" y="31924"/>
                    <a:pt x="109179" y="18646"/>
                  </a:cubicBezTo>
                  <a:cubicBezTo>
                    <a:pt x="102535" y="13754"/>
                    <a:pt x="95191" y="8279"/>
                    <a:pt x="86682" y="8862"/>
                  </a:cubicBezTo>
                  <a:cubicBezTo>
                    <a:pt x="82602" y="-4184"/>
                    <a:pt x="63253" y="-2436"/>
                    <a:pt x="63253" y="11541"/>
                  </a:cubicBezTo>
                  <a:cubicBezTo>
                    <a:pt x="64885" y="28663"/>
                    <a:pt x="63719" y="46018"/>
                    <a:pt x="60572" y="63024"/>
                  </a:cubicBezTo>
                  <a:cubicBezTo>
                    <a:pt x="51480" y="101112"/>
                    <a:pt x="43204" y="139200"/>
                    <a:pt x="22572" y="173794"/>
                  </a:cubicBezTo>
                  <a:cubicBezTo>
                    <a:pt x="10332" y="191848"/>
                    <a:pt x="-13913" y="214095"/>
                    <a:pt x="10449" y="2336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12"/>
            <p:cNvSpPr/>
            <p:nvPr/>
          </p:nvSpPr>
          <p:spPr>
            <a:xfrm>
              <a:off x="15758442" y="3522495"/>
              <a:ext cx="268098" cy="407670"/>
            </a:xfrm>
            <a:custGeom>
              <a:rect b="b" l="l" r="r" t="t"/>
              <a:pathLst>
                <a:path extrusionOk="0" h="407670" w="268098">
                  <a:moveTo>
                    <a:pt x="197699" y="105225"/>
                  </a:moveTo>
                  <a:cubicBezTo>
                    <a:pt x="173920" y="92878"/>
                    <a:pt x="152355" y="74941"/>
                    <a:pt x="136153" y="53509"/>
                  </a:cubicBezTo>
                  <a:cubicBezTo>
                    <a:pt x="127876" y="42327"/>
                    <a:pt x="119833" y="26719"/>
                    <a:pt x="103981" y="26952"/>
                  </a:cubicBezTo>
                  <a:cubicBezTo>
                    <a:pt x="96987" y="-15562"/>
                    <a:pt x="73324" y="-3449"/>
                    <a:pt x="74723" y="33242"/>
                  </a:cubicBezTo>
                  <a:cubicBezTo>
                    <a:pt x="76705" y="106739"/>
                    <a:pt x="46981" y="172199"/>
                    <a:pt x="7582" y="233583"/>
                  </a:cubicBezTo>
                  <a:cubicBezTo>
                    <a:pt x="-9903" y="255015"/>
                    <a:pt x="4668" y="285648"/>
                    <a:pt x="32760" y="283319"/>
                  </a:cubicBezTo>
                  <a:cubicBezTo>
                    <a:pt x="56889" y="280873"/>
                    <a:pt x="80784" y="286929"/>
                    <a:pt x="101183" y="299975"/>
                  </a:cubicBezTo>
                  <a:cubicBezTo>
                    <a:pt x="129275" y="318378"/>
                    <a:pt x="151656" y="344353"/>
                    <a:pt x="171472" y="371259"/>
                  </a:cubicBezTo>
                  <a:cubicBezTo>
                    <a:pt x="181263" y="384421"/>
                    <a:pt x="187558" y="401427"/>
                    <a:pt x="202361" y="409813"/>
                  </a:cubicBezTo>
                  <a:cubicBezTo>
                    <a:pt x="217515" y="418432"/>
                    <a:pt x="239196" y="409347"/>
                    <a:pt x="242809" y="392109"/>
                  </a:cubicBezTo>
                  <a:cubicBezTo>
                    <a:pt x="245956" y="376966"/>
                    <a:pt x="241877" y="361591"/>
                    <a:pt x="240128" y="346449"/>
                  </a:cubicBezTo>
                  <a:cubicBezTo>
                    <a:pt x="235466" y="314185"/>
                    <a:pt x="234183" y="281339"/>
                    <a:pt x="239778" y="249191"/>
                  </a:cubicBezTo>
                  <a:cubicBezTo>
                    <a:pt x="244907" y="223799"/>
                    <a:pt x="251901" y="198407"/>
                    <a:pt x="265189" y="175926"/>
                  </a:cubicBezTo>
                  <a:cubicBezTo>
                    <a:pt x="273232" y="163347"/>
                    <a:pt x="283374" y="147972"/>
                    <a:pt x="276030" y="132830"/>
                  </a:cubicBezTo>
                  <a:cubicBezTo>
                    <a:pt x="261576" y="103477"/>
                    <a:pt x="222294" y="120833"/>
                    <a:pt x="197699" y="1052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12"/>
            <p:cNvSpPr/>
            <p:nvPr/>
          </p:nvSpPr>
          <p:spPr>
            <a:xfrm>
              <a:off x="15447902" y="2497"/>
              <a:ext cx="1550308" cy="1362785"/>
            </a:xfrm>
            <a:custGeom>
              <a:rect b="b" l="l" r="r" t="t"/>
              <a:pathLst>
                <a:path extrusionOk="0" h="1362785" w="1550308">
                  <a:moveTo>
                    <a:pt x="66110" y="237828"/>
                  </a:moveTo>
                  <a:cubicBezTo>
                    <a:pt x="246669" y="248544"/>
                    <a:pt x="422564" y="298629"/>
                    <a:pt x="586920" y="373175"/>
                  </a:cubicBezTo>
                  <a:cubicBezTo>
                    <a:pt x="654062" y="409865"/>
                    <a:pt x="720387" y="448536"/>
                    <a:pt x="785313" y="488953"/>
                  </a:cubicBezTo>
                  <a:cubicBezTo>
                    <a:pt x="835669" y="522732"/>
                    <a:pt x="884859" y="565013"/>
                    <a:pt x="933583" y="602169"/>
                  </a:cubicBezTo>
                  <a:cubicBezTo>
                    <a:pt x="1016694" y="662272"/>
                    <a:pt x="1089314" y="733672"/>
                    <a:pt x="1155056" y="812178"/>
                  </a:cubicBezTo>
                  <a:cubicBezTo>
                    <a:pt x="1211240" y="873329"/>
                    <a:pt x="1268240" y="934829"/>
                    <a:pt x="1315565" y="1004715"/>
                  </a:cubicBezTo>
                  <a:cubicBezTo>
                    <a:pt x="1354848" y="1063070"/>
                    <a:pt x="1386320" y="1126085"/>
                    <a:pt x="1418725" y="1188400"/>
                  </a:cubicBezTo>
                  <a:cubicBezTo>
                    <a:pt x="1443786" y="1243843"/>
                    <a:pt x="1467216" y="1300102"/>
                    <a:pt x="1500670" y="1351235"/>
                  </a:cubicBezTo>
                  <a:cubicBezTo>
                    <a:pt x="1504633" y="1357642"/>
                    <a:pt x="1510111" y="1362999"/>
                    <a:pt x="1517572" y="1364980"/>
                  </a:cubicBezTo>
                  <a:cubicBezTo>
                    <a:pt x="1520020" y="1365795"/>
                    <a:pt x="1522351" y="1366144"/>
                    <a:pt x="1524799" y="1366261"/>
                  </a:cubicBezTo>
                  <a:cubicBezTo>
                    <a:pt x="1542400" y="1366261"/>
                    <a:pt x="1557320" y="1346227"/>
                    <a:pt x="1549161" y="1329221"/>
                  </a:cubicBezTo>
                  <a:cubicBezTo>
                    <a:pt x="1542983" y="1316409"/>
                    <a:pt x="1535173" y="1304295"/>
                    <a:pt x="1527946" y="1291948"/>
                  </a:cubicBezTo>
                  <a:cubicBezTo>
                    <a:pt x="1527480" y="1267255"/>
                    <a:pt x="1526081" y="1242329"/>
                    <a:pt x="1522001" y="1217985"/>
                  </a:cubicBezTo>
                  <a:cubicBezTo>
                    <a:pt x="1516289" y="1180829"/>
                    <a:pt x="1505565" y="1144837"/>
                    <a:pt x="1493326" y="1109428"/>
                  </a:cubicBezTo>
                  <a:cubicBezTo>
                    <a:pt x="1434578" y="950437"/>
                    <a:pt x="1335964" y="809848"/>
                    <a:pt x="1233154" y="676249"/>
                  </a:cubicBezTo>
                  <a:cubicBezTo>
                    <a:pt x="1156222" y="573865"/>
                    <a:pt x="1074393" y="474976"/>
                    <a:pt x="976712" y="391578"/>
                  </a:cubicBezTo>
                  <a:cubicBezTo>
                    <a:pt x="929737" y="349530"/>
                    <a:pt x="884743" y="304686"/>
                    <a:pt x="834037" y="266947"/>
                  </a:cubicBezTo>
                  <a:cubicBezTo>
                    <a:pt x="781000" y="228044"/>
                    <a:pt x="724117" y="195081"/>
                    <a:pt x="667583" y="161419"/>
                  </a:cubicBezTo>
                  <a:cubicBezTo>
                    <a:pt x="593914" y="117274"/>
                    <a:pt x="510687" y="93745"/>
                    <a:pt x="429092" y="68703"/>
                  </a:cubicBezTo>
                  <a:cubicBezTo>
                    <a:pt x="348779" y="41447"/>
                    <a:pt x="266951" y="18851"/>
                    <a:pt x="182442" y="9416"/>
                  </a:cubicBezTo>
                  <a:cubicBezTo>
                    <a:pt x="140129" y="4873"/>
                    <a:pt x="103877" y="-16326"/>
                    <a:pt x="72754" y="25373"/>
                  </a:cubicBezTo>
                  <a:cubicBezTo>
                    <a:pt x="37668" y="64044"/>
                    <a:pt x="17619" y="113896"/>
                    <a:pt x="3632" y="163632"/>
                  </a:cubicBezTo>
                  <a:cubicBezTo>
                    <a:pt x="-12454" y="204865"/>
                    <a:pt x="27877" y="236780"/>
                    <a:pt x="66110" y="2378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2"/>
            <p:cNvSpPr/>
            <p:nvPr/>
          </p:nvSpPr>
          <p:spPr>
            <a:xfrm>
              <a:off x="14726834" y="-293094"/>
              <a:ext cx="326380" cy="267897"/>
            </a:xfrm>
            <a:custGeom>
              <a:rect b="b" l="l" r="r" t="t"/>
              <a:pathLst>
                <a:path extrusionOk="0" h="267897" w="326380">
                  <a:moveTo>
                    <a:pt x="32538" y="59123"/>
                  </a:moveTo>
                  <a:cubicBezTo>
                    <a:pt x="63544" y="110606"/>
                    <a:pt x="69838" y="171058"/>
                    <a:pt x="67391" y="229995"/>
                  </a:cubicBezTo>
                  <a:cubicBezTo>
                    <a:pt x="65992" y="241643"/>
                    <a:pt x="64943" y="254689"/>
                    <a:pt x="73102" y="264356"/>
                  </a:cubicBezTo>
                  <a:cubicBezTo>
                    <a:pt x="95133" y="288118"/>
                    <a:pt x="126955" y="264007"/>
                    <a:pt x="150734" y="255155"/>
                  </a:cubicBezTo>
                  <a:cubicBezTo>
                    <a:pt x="171133" y="247933"/>
                    <a:pt x="192581" y="243041"/>
                    <a:pt x="214378" y="244206"/>
                  </a:cubicBezTo>
                  <a:cubicBezTo>
                    <a:pt x="234194" y="245370"/>
                    <a:pt x="252728" y="252941"/>
                    <a:pt x="270679" y="260978"/>
                  </a:cubicBezTo>
                  <a:cubicBezTo>
                    <a:pt x="280004" y="265055"/>
                    <a:pt x="294342" y="274956"/>
                    <a:pt x="306115" y="272277"/>
                  </a:cubicBezTo>
                  <a:cubicBezTo>
                    <a:pt x="330010" y="268666"/>
                    <a:pt x="335256" y="239081"/>
                    <a:pt x="321618" y="222075"/>
                  </a:cubicBezTo>
                  <a:cubicBezTo>
                    <a:pt x="293642" y="177814"/>
                    <a:pt x="265783" y="132504"/>
                    <a:pt x="254010" y="79973"/>
                  </a:cubicBezTo>
                  <a:cubicBezTo>
                    <a:pt x="248882" y="62617"/>
                    <a:pt x="253661" y="41884"/>
                    <a:pt x="241538" y="27092"/>
                  </a:cubicBezTo>
                  <a:cubicBezTo>
                    <a:pt x="227084" y="9504"/>
                    <a:pt x="202605" y="14279"/>
                    <a:pt x="182789" y="17191"/>
                  </a:cubicBezTo>
                  <a:cubicBezTo>
                    <a:pt x="154581" y="20686"/>
                    <a:pt x="126023" y="28490"/>
                    <a:pt x="97581" y="22316"/>
                  </a:cubicBezTo>
                  <a:cubicBezTo>
                    <a:pt x="81728" y="19288"/>
                    <a:pt x="65759" y="15910"/>
                    <a:pt x="50955" y="9271"/>
                  </a:cubicBezTo>
                  <a:cubicBezTo>
                    <a:pt x="36851" y="-397"/>
                    <a:pt x="16802" y="-5988"/>
                    <a:pt x="5145" y="10436"/>
                  </a:cubicBezTo>
                  <a:cubicBezTo>
                    <a:pt x="-10475" y="32333"/>
                    <a:pt x="12605" y="52135"/>
                    <a:pt x="32538" y="591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2"/>
            <p:cNvSpPr/>
            <p:nvPr/>
          </p:nvSpPr>
          <p:spPr>
            <a:xfrm>
              <a:off x="19609223" y="3569714"/>
              <a:ext cx="431288" cy="570739"/>
            </a:xfrm>
            <a:custGeom>
              <a:rect b="b" l="l" r="r" t="t"/>
              <a:pathLst>
                <a:path extrusionOk="0" h="570739" w="431288">
                  <a:moveTo>
                    <a:pt x="399749" y="240526"/>
                  </a:moveTo>
                  <a:cubicBezTo>
                    <a:pt x="366411" y="219327"/>
                    <a:pt x="339135" y="188694"/>
                    <a:pt x="325031" y="151421"/>
                  </a:cubicBezTo>
                  <a:cubicBezTo>
                    <a:pt x="314424" y="117759"/>
                    <a:pt x="305448" y="83514"/>
                    <a:pt x="299503" y="48687"/>
                  </a:cubicBezTo>
                  <a:cubicBezTo>
                    <a:pt x="297755" y="37273"/>
                    <a:pt x="288663" y="28421"/>
                    <a:pt x="277706" y="26324"/>
                  </a:cubicBezTo>
                  <a:cubicBezTo>
                    <a:pt x="277240" y="22131"/>
                    <a:pt x="276890" y="18054"/>
                    <a:pt x="276540" y="13977"/>
                  </a:cubicBezTo>
                  <a:cubicBezTo>
                    <a:pt x="276424" y="12230"/>
                    <a:pt x="274442" y="10949"/>
                    <a:pt x="272693" y="11182"/>
                  </a:cubicBezTo>
                  <a:cubicBezTo>
                    <a:pt x="272344" y="11298"/>
                    <a:pt x="271994" y="11531"/>
                    <a:pt x="271644" y="11764"/>
                  </a:cubicBezTo>
                  <a:cubicBezTo>
                    <a:pt x="270129" y="6057"/>
                    <a:pt x="267448" y="1048"/>
                    <a:pt x="261387" y="0"/>
                  </a:cubicBezTo>
                  <a:cubicBezTo>
                    <a:pt x="254509" y="0"/>
                    <a:pt x="255092" y="8037"/>
                    <a:pt x="253693" y="12929"/>
                  </a:cubicBezTo>
                  <a:cubicBezTo>
                    <a:pt x="247049" y="60102"/>
                    <a:pt x="222338" y="100520"/>
                    <a:pt x="191565" y="135929"/>
                  </a:cubicBezTo>
                  <a:cubicBezTo>
                    <a:pt x="166853" y="164583"/>
                    <a:pt x="143074" y="194517"/>
                    <a:pt x="113233" y="218162"/>
                  </a:cubicBezTo>
                  <a:cubicBezTo>
                    <a:pt x="81877" y="242855"/>
                    <a:pt x="45859" y="260327"/>
                    <a:pt x="11123" y="279196"/>
                  </a:cubicBezTo>
                  <a:cubicBezTo>
                    <a:pt x="-5429" y="291077"/>
                    <a:pt x="-2982" y="317284"/>
                    <a:pt x="14969" y="326486"/>
                  </a:cubicBezTo>
                  <a:cubicBezTo>
                    <a:pt x="25343" y="332193"/>
                    <a:pt x="37350" y="333824"/>
                    <a:pt x="48540" y="337202"/>
                  </a:cubicBezTo>
                  <a:cubicBezTo>
                    <a:pt x="75000" y="345006"/>
                    <a:pt x="98196" y="360963"/>
                    <a:pt x="117080" y="380881"/>
                  </a:cubicBezTo>
                  <a:cubicBezTo>
                    <a:pt x="149019" y="418038"/>
                    <a:pt x="169650" y="463813"/>
                    <a:pt x="180724" y="511336"/>
                  </a:cubicBezTo>
                  <a:cubicBezTo>
                    <a:pt x="185969" y="529623"/>
                    <a:pt x="184338" y="551054"/>
                    <a:pt x="195411" y="567012"/>
                  </a:cubicBezTo>
                  <a:cubicBezTo>
                    <a:pt x="205902" y="580407"/>
                    <a:pt x="228282" y="579708"/>
                    <a:pt x="237841" y="565614"/>
                  </a:cubicBezTo>
                  <a:cubicBezTo>
                    <a:pt x="248681" y="547327"/>
                    <a:pt x="247282" y="524498"/>
                    <a:pt x="254043" y="504580"/>
                  </a:cubicBezTo>
                  <a:cubicBezTo>
                    <a:pt x="266515" y="469287"/>
                    <a:pt x="282019" y="434344"/>
                    <a:pt x="305332" y="404876"/>
                  </a:cubicBezTo>
                  <a:cubicBezTo>
                    <a:pt x="330393" y="376338"/>
                    <a:pt x="356620" y="348267"/>
                    <a:pt x="387160" y="325321"/>
                  </a:cubicBezTo>
                  <a:cubicBezTo>
                    <a:pt x="407326" y="310762"/>
                    <a:pt x="446608" y="298182"/>
                    <a:pt x="433319" y="266267"/>
                  </a:cubicBezTo>
                  <a:cubicBezTo>
                    <a:pt x="427258" y="252173"/>
                    <a:pt x="412105" y="247514"/>
                    <a:pt x="399749" y="2405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2"/>
            <p:cNvSpPr/>
            <p:nvPr/>
          </p:nvSpPr>
          <p:spPr>
            <a:xfrm>
              <a:off x="15883259" y="-1006566"/>
              <a:ext cx="909203" cy="1560796"/>
            </a:xfrm>
            <a:custGeom>
              <a:rect b="b" l="l" r="r" t="t"/>
              <a:pathLst>
                <a:path extrusionOk="0" h="1560796" w="909203">
                  <a:moveTo>
                    <a:pt x="195041" y="306685"/>
                  </a:moveTo>
                  <a:cubicBezTo>
                    <a:pt x="318134" y="472665"/>
                    <a:pt x="427005" y="648896"/>
                    <a:pt x="533428" y="825941"/>
                  </a:cubicBezTo>
                  <a:cubicBezTo>
                    <a:pt x="584717" y="911785"/>
                    <a:pt x="623649" y="1002172"/>
                    <a:pt x="672024" y="1090811"/>
                  </a:cubicBezTo>
                  <a:cubicBezTo>
                    <a:pt x="748024" y="1223945"/>
                    <a:pt x="834864" y="1356263"/>
                    <a:pt x="879508" y="1503490"/>
                  </a:cubicBezTo>
                  <a:cubicBezTo>
                    <a:pt x="880441" y="1504772"/>
                    <a:pt x="881490" y="1506169"/>
                    <a:pt x="882422" y="1507451"/>
                  </a:cubicBezTo>
                  <a:cubicBezTo>
                    <a:pt x="890815" y="1518632"/>
                    <a:pt x="898858" y="1529931"/>
                    <a:pt x="907018" y="1541229"/>
                  </a:cubicBezTo>
                  <a:cubicBezTo>
                    <a:pt x="910748" y="1546354"/>
                    <a:pt x="914012" y="1551712"/>
                    <a:pt x="917392" y="1556953"/>
                  </a:cubicBezTo>
                  <a:cubicBezTo>
                    <a:pt x="918441" y="1558584"/>
                    <a:pt x="919490" y="1560215"/>
                    <a:pt x="920539" y="1561729"/>
                  </a:cubicBezTo>
                  <a:cubicBezTo>
                    <a:pt x="918558" y="1511178"/>
                    <a:pt x="901656" y="1461791"/>
                    <a:pt x="884754" y="1414385"/>
                  </a:cubicBezTo>
                  <a:cubicBezTo>
                    <a:pt x="837778" y="1274612"/>
                    <a:pt x="751870" y="1153476"/>
                    <a:pt x="686361" y="1022439"/>
                  </a:cubicBezTo>
                  <a:cubicBezTo>
                    <a:pt x="624931" y="889654"/>
                    <a:pt x="553011" y="759782"/>
                    <a:pt x="473980" y="636316"/>
                  </a:cubicBezTo>
                  <a:cubicBezTo>
                    <a:pt x="399379" y="509705"/>
                    <a:pt x="316735" y="388336"/>
                    <a:pt x="230827" y="269179"/>
                  </a:cubicBezTo>
                  <a:cubicBezTo>
                    <a:pt x="180588" y="196381"/>
                    <a:pt x="136992" y="118691"/>
                    <a:pt x="81391" y="49503"/>
                  </a:cubicBezTo>
                  <a:cubicBezTo>
                    <a:pt x="69968" y="35060"/>
                    <a:pt x="58078" y="20966"/>
                    <a:pt x="45256" y="7688"/>
                  </a:cubicBezTo>
                  <a:cubicBezTo>
                    <a:pt x="35115" y="-2679"/>
                    <a:pt x="17980" y="-2446"/>
                    <a:pt x="7839" y="7688"/>
                  </a:cubicBezTo>
                  <a:cubicBezTo>
                    <a:pt x="-11977" y="28421"/>
                    <a:pt x="10287" y="48105"/>
                    <a:pt x="24974" y="63247"/>
                  </a:cubicBezTo>
                  <a:cubicBezTo>
                    <a:pt x="88735" y="137327"/>
                    <a:pt x="137808" y="226316"/>
                    <a:pt x="195041" y="3066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2"/>
            <p:cNvSpPr/>
            <p:nvPr/>
          </p:nvSpPr>
          <p:spPr>
            <a:xfrm>
              <a:off x="15614030" y="-777050"/>
              <a:ext cx="93251" cy="116477"/>
            </a:xfrm>
            <a:custGeom>
              <a:rect b="b" l="l" r="r" t="t"/>
              <a:pathLst>
                <a:path extrusionOk="0" h="116477" w="93251">
                  <a:moveTo>
                    <a:pt x="79608" y="116305"/>
                  </a:moveTo>
                  <a:cubicBezTo>
                    <a:pt x="114577" y="96737"/>
                    <a:pt x="105835" y="43507"/>
                    <a:pt x="84270" y="16601"/>
                  </a:cubicBezTo>
                  <a:cubicBezTo>
                    <a:pt x="76344" y="6700"/>
                    <a:pt x="64804" y="-754"/>
                    <a:pt x="51632" y="61"/>
                  </a:cubicBezTo>
                  <a:cubicBezTo>
                    <a:pt x="34614" y="760"/>
                    <a:pt x="8853" y="12757"/>
                    <a:pt x="15614" y="33257"/>
                  </a:cubicBezTo>
                  <a:cubicBezTo>
                    <a:pt x="7338" y="36868"/>
                    <a:pt x="3374" y="46885"/>
                    <a:pt x="1160" y="55271"/>
                  </a:cubicBezTo>
                  <a:cubicBezTo>
                    <a:pt x="-2687" y="69482"/>
                    <a:pt x="3607" y="84041"/>
                    <a:pt x="11650" y="95572"/>
                  </a:cubicBezTo>
                  <a:cubicBezTo>
                    <a:pt x="26338" y="116888"/>
                    <a:pt x="55595" y="126905"/>
                    <a:pt x="79608" y="1163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12"/>
            <p:cNvSpPr/>
            <p:nvPr/>
          </p:nvSpPr>
          <p:spPr>
            <a:xfrm>
              <a:off x="14795917" y="915188"/>
              <a:ext cx="1748467" cy="396023"/>
            </a:xfrm>
            <a:custGeom>
              <a:rect b="b" l="l" r="r" t="t"/>
              <a:pathLst>
                <a:path extrusionOk="0" h="396023" w="1748467">
                  <a:moveTo>
                    <a:pt x="1751672" y="394283"/>
                  </a:moveTo>
                  <a:cubicBezTo>
                    <a:pt x="1752955" y="393001"/>
                    <a:pt x="1752838" y="390905"/>
                    <a:pt x="1751672" y="389507"/>
                  </a:cubicBezTo>
                  <a:cubicBezTo>
                    <a:pt x="1744329" y="386712"/>
                    <a:pt x="1736985" y="383800"/>
                    <a:pt x="1729642" y="380888"/>
                  </a:cubicBezTo>
                  <a:cubicBezTo>
                    <a:pt x="1727194" y="378092"/>
                    <a:pt x="1724513" y="375297"/>
                    <a:pt x="1722182" y="372618"/>
                  </a:cubicBezTo>
                  <a:cubicBezTo>
                    <a:pt x="1638954" y="293763"/>
                    <a:pt x="1533930" y="240067"/>
                    <a:pt x="1430187" y="192893"/>
                  </a:cubicBezTo>
                  <a:cubicBezTo>
                    <a:pt x="1329242" y="147117"/>
                    <a:pt x="1220721" y="124404"/>
                    <a:pt x="1114297" y="95402"/>
                  </a:cubicBezTo>
                  <a:cubicBezTo>
                    <a:pt x="967076" y="50441"/>
                    <a:pt x="816825" y="13751"/>
                    <a:pt x="662610" y="5481"/>
                  </a:cubicBezTo>
                  <a:cubicBezTo>
                    <a:pt x="570174" y="1521"/>
                    <a:pt x="477156" y="-2439"/>
                    <a:pt x="384720" y="1870"/>
                  </a:cubicBezTo>
                  <a:cubicBezTo>
                    <a:pt x="310002" y="8859"/>
                    <a:pt x="236217" y="23768"/>
                    <a:pt x="162198" y="35416"/>
                  </a:cubicBezTo>
                  <a:cubicBezTo>
                    <a:pt x="125364" y="41240"/>
                    <a:pt x="89229" y="50674"/>
                    <a:pt x="53211" y="59992"/>
                  </a:cubicBezTo>
                  <a:cubicBezTo>
                    <a:pt x="10664" y="66981"/>
                    <a:pt x="-2974" y="112640"/>
                    <a:pt x="523" y="150379"/>
                  </a:cubicBezTo>
                  <a:cubicBezTo>
                    <a:pt x="6352" y="218169"/>
                    <a:pt x="290" y="299936"/>
                    <a:pt x="89812" y="302382"/>
                  </a:cubicBezTo>
                  <a:cubicBezTo>
                    <a:pt x="152990" y="304828"/>
                    <a:pt x="210456" y="286890"/>
                    <a:pt x="273518" y="279086"/>
                  </a:cubicBezTo>
                  <a:cubicBezTo>
                    <a:pt x="340892" y="270817"/>
                    <a:pt x="408965" y="278970"/>
                    <a:pt x="476573" y="278621"/>
                  </a:cubicBezTo>
                  <a:cubicBezTo>
                    <a:pt x="554904" y="279669"/>
                    <a:pt x="632420" y="267672"/>
                    <a:pt x="710634" y="263711"/>
                  </a:cubicBezTo>
                  <a:cubicBezTo>
                    <a:pt x="776960" y="260567"/>
                    <a:pt x="842935" y="268370"/>
                    <a:pt x="909144" y="271282"/>
                  </a:cubicBezTo>
                  <a:cubicBezTo>
                    <a:pt x="998432" y="270118"/>
                    <a:pt x="1086322" y="281183"/>
                    <a:pt x="1174095" y="296442"/>
                  </a:cubicBezTo>
                  <a:cubicBezTo>
                    <a:pt x="1277371" y="307507"/>
                    <a:pt x="1380065" y="317873"/>
                    <a:pt x="1480776" y="345711"/>
                  </a:cubicBezTo>
                  <a:cubicBezTo>
                    <a:pt x="1529267" y="358058"/>
                    <a:pt x="1574727" y="364348"/>
                    <a:pt x="1623685" y="378791"/>
                  </a:cubicBezTo>
                  <a:cubicBezTo>
                    <a:pt x="1643500" y="386246"/>
                    <a:pt x="1670194" y="401388"/>
                    <a:pt x="1684881" y="385081"/>
                  </a:cubicBezTo>
                  <a:cubicBezTo>
                    <a:pt x="1692341" y="389157"/>
                    <a:pt x="1700384" y="392186"/>
                    <a:pt x="1708077" y="395331"/>
                  </a:cubicBezTo>
                  <a:cubicBezTo>
                    <a:pt x="1711458" y="396962"/>
                    <a:pt x="1715887" y="397544"/>
                    <a:pt x="1718102" y="394050"/>
                  </a:cubicBezTo>
                  <a:cubicBezTo>
                    <a:pt x="1721132" y="395331"/>
                    <a:pt x="1724396" y="396612"/>
                    <a:pt x="1727427" y="398359"/>
                  </a:cubicBezTo>
                  <a:cubicBezTo>
                    <a:pt x="1728243" y="398942"/>
                    <a:pt x="1728942" y="399408"/>
                    <a:pt x="1729642" y="399990"/>
                  </a:cubicBezTo>
                  <a:cubicBezTo>
                    <a:pt x="1731973" y="402785"/>
                    <a:pt x="1735820" y="401038"/>
                    <a:pt x="1736869" y="398126"/>
                  </a:cubicBezTo>
                  <a:cubicBezTo>
                    <a:pt x="1739200" y="397078"/>
                    <a:pt x="1740832" y="394516"/>
                    <a:pt x="1739899" y="391720"/>
                  </a:cubicBezTo>
                  <a:cubicBezTo>
                    <a:pt x="1743746" y="392186"/>
                    <a:pt x="1748059" y="396962"/>
                    <a:pt x="1751672" y="3942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12"/>
            <p:cNvSpPr/>
            <p:nvPr/>
          </p:nvSpPr>
          <p:spPr>
            <a:xfrm>
              <a:off x="14864084" y="1585381"/>
              <a:ext cx="1783437" cy="430966"/>
            </a:xfrm>
            <a:custGeom>
              <a:rect b="b" l="l" r="r" t="t"/>
              <a:pathLst>
                <a:path extrusionOk="0" h="430966" w="1783437">
                  <a:moveTo>
                    <a:pt x="42509" y="436815"/>
                  </a:moveTo>
                  <a:cubicBezTo>
                    <a:pt x="68619" y="416431"/>
                    <a:pt x="95895" y="397678"/>
                    <a:pt x="123171" y="379042"/>
                  </a:cubicBezTo>
                  <a:cubicBezTo>
                    <a:pt x="220386" y="312650"/>
                    <a:pt x="325411" y="258371"/>
                    <a:pt x="434982" y="215275"/>
                  </a:cubicBezTo>
                  <a:cubicBezTo>
                    <a:pt x="695853" y="109746"/>
                    <a:pt x="973626" y="53720"/>
                    <a:pt x="1255130" y="49644"/>
                  </a:cubicBezTo>
                  <a:cubicBezTo>
                    <a:pt x="1427295" y="45917"/>
                    <a:pt x="1601210" y="43703"/>
                    <a:pt x="1771277" y="73987"/>
                  </a:cubicBezTo>
                  <a:cubicBezTo>
                    <a:pt x="1771277" y="73871"/>
                    <a:pt x="1771277" y="73871"/>
                    <a:pt x="1771277" y="73871"/>
                  </a:cubicBezTo>
                  <a:cubicBezTo>
                    <a:pt x="1782934" y="74337"/>
                    <a:pt x="1791560" y="60010"/>
                    <a:pt x="1785032" y="49993"/>
                  </a:cubicBezTo>
                  <a:cubicBezTo>
                    <a:pt x="1777688" y="38811"/>
                    <a:pt x="1764050" y="34735"/>
                    <a:pt x="1751811" y="31007"/>
                  </a:cubicBezTo>
                  <a:cubicBezTo>
                    <a:pt x="1610885" y="-1490"/>
                    <a:pt x="1464713" y="1422"/>
                    <a:pt x="1320872" y="141"/>
                  </a:cubicBezTo>
                  <a:cubicBezTo>
                    <a:pt x="971178" y="-3586"/>
                    <a:pt x="622883" y="66650"/>
                    <a:pt x="305478" y="214576"/>
                  </a:cubicBezTo>
                  <a:cubicBezTo>
                    <a:pt x="236705" y="246490"/>
                    <a:pt x="170963" y="284695"/>
                    <a:pt x="107668" y="326394"/>
                  </a:cubicBezTo>
                  <a:cubicBezTo>
                    <a:pt x="74564" y="348059"/>
                    <a:pt x="41693" y="370539"/>
                    <a:pt x="10220" y="394766"/>
                  </a:cubicBezTo>
                  <a:cubicBezTo>
                    <a:pt x="-1203" y="403619"/>
                    <a:pt x="-3418" y="420508"/>
                    <a:pt x="5441" y="431923"/>
                  </a:cubicBezTo>
                  <a:cubicBezTo>
                    <a:pt x="14300" y="443337"/>
                    <a:pt x="31319" y="445551"/>
                    <a:pt x="42509" y="4368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2"/>
            <p:cNvSpPr/>
            <p:nvPr/>
          </p:nvSpPr>
          <p:spPr>
            <a:xfrm>
              <a:off x="18142844" y="2346818"/>
              <a:ext cx="804295" cy="1933524"/>
            </a:xfrm>
            <a:custGeom>
              <a:rect b="b" l="l" r="r" t="t"/>
              <a:pathLst>
                <a:path extrusionOk="0" h="1933524" w="804295">
                  <a:moveTo>
                    <a:pt x="763079" y="1595856"/>
                  </a:moveTo>
                  <a:cubicBezTo>
                    <a:pt x="739533" y="1514905"/>
                    <a:pt x="717969" y="1433254"/>
                    <a:pt x="694306" y="1352303"/>
                  </a:cubicBezTo>
                  <a:cubicBezTo>
                    <a:pt x="592429" y="1034668"/>
                    <a:pt x="496379" y="710163"/>
                    <a:pt x="318502" y="424909"/>
                  </a:cubicBezTo>
                  <a:cubicBezTo>
                    <a:pt x="274091" y="355139"/>
                    <a:pt x="230379" y="285136"/>
                    <a:pt x="188765" y="213736"/>
                  </a:cubicBezTo>
                  <a:cubicBezTo>
                    <a:pt x="142956" y="138608"/>
                    <a:pt x="97029" y="58821"/>
                    <a:pt x="31054" y="0"/>
                  </a:cubicBezTo>
                  <a:cubicBezTo>
                    <a:pt x="31054" y="116"/>
                    <a:pt x="31054" y="116"/>
                    <a:pt x="31054" y="116"/>
                  </a:cubicBezTo>
                  <a:cubicBezTo>
                    <a:pt x="17066" y="1398"/>
                    <a:pt x="18698" y="13744"/>
                    <a:pt x="26974" y="30168"/>
                  </a:cubicBezTo>
                  <a:cubicBezTo>
                    <a:pt x="21029" y="20849"/>
                    <a:pt x="14851" y="11648"/>
                    <a:pt x="8207" y="2795"/>
                  </a:cubicBezTo>
                  <a:cubicBezTo>
                    <a:pt x="8090" y="2795"/>
                    <a:pt x="8090" y="2912"/>
                    <a:pt x="8090" y="2912"/>
                  </a:cubicBezTo>
                  <a:cubicBezTo>
                    <a:pt x="5410" y="1864"/>
                    <a:pt x="2262" y="2446"/>
                    <a:pt x="864" y="5474"/>
                  </a:cubicBezTo>
                  <a:cubicBezTo>
                    <a:pt x="-2517" y="14676"/>
                    <a:pt x="4943" y="23994"/>
                    <a:pt x="7508" y="32846"/>
                  </a:cubicBezTo>
                  <a:cubicBezTo>
                    <a:pt x="21029" y="63946"/>
                    <a:pt x="34784" y="94929"/>
                    <a:pt x="47956" y="126261"/>
                  </a:cubicBezTo>
                  <a:cubicBezTo>
                    <a:pt x="140974" y="358168"/>
                    <a:pt x="243318" y="587512"/>
                    <a:pt x="312324" y="828271"/>
                  </a:cubicBezTo>
                  <a:cubicBezTo>
                    <a:pt x="365477" y="1015333"/>
                    <a:pt x="393569" y="1209618"/>
                    <a:pt x="414551" y="1402970"/>
                  </a:cubicBezTo>
                  <a:cubicBezTo>
                    <a:pt x="434134" y="1567786"/>
                    <a:pt x="460594" y="1731902"/>
                    <a:pt x="475398" y="1897300"/>
                  </a:cubicBezTo>
                  <a:cubicBezTo>
                    <a:pt x="478778" y="1917218"/>
                    <a:pt x="496846" y="1922808"/>
                    <a:pt x="510950" y="1917683"/>
                  </a:cubicBezTo>
                  <a:cubicBezTo>
                    <a:pt x="510717" y="1926070"/>
                    <a:pt x="513981" y="1934573"/>
                    <a:pt x="521790" y="1939814"/>
                  </a:cubicBezTo>
                  <a:cubicBezTo>
                    <a:pt x="584735" y="1963576"/>
                    <a:pt x="813202" y="1887166"/>
                    <a:pt x="814134" y="1806215"/>
                  </a:cubicBezTo>
                  <a:cubicBezTo>
                    <a:pt x="820079" y="1773601"/>
                    <a:pt x="803877" y="1742618"/>
                    <a:pt x="796183" y="1711519"/>
                  </a:cubicBezTo>
                  <a:cubicBezTo>
                    <a:pt x="784643" y="1673081"/>
                    <a:pt x="773920" y="1634527"/>
                    <a:pt x="763079" y="1595856"/>
                  </a:cubicBezTo>
                  <a:close/>
                  <a:moveTo>
                    <a:pt x="528085" y="1892757"/>
                  </a:moveTo>
                  <a:cubicBezTo>
                    <a:pt x="528085" y="1892757"/>
                    <a:pt x="528085" y="1892757"/>
                    <a:pt x="528085" y="1892757"/>
                  </a:cubicBezTo>
                  <a:cubicBezTo>
                    <a:pt x="528085" y="1892757"/>
                    <a:pt x="528201" y="1892757"/>
                    <a:pt x="528201" y="1892757"/>
                  </a:cubicBezTo>
                  <a:cubicBezTo>
                    <a:pt x="528201" y="1892757"/>
                    <a:pt x="528085" y="1892757"/>
                    <a:pt x="528085" y="18927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12"/>
            <p:cNvSpPr/>
            <p:nvPr/>
          </p:nvSpPr>
          <p:spPr>
            <a:xfrm>
              <a:off x="17757506" y="1910579"/>
              <a:ext cx="1678529" cy="1688922"/>
            </a:xfrm>
            <a:custGeom>
              <a:rect b="b" l="l" r="r" t="t"/>
              <a:pathLst>
                <a:path extrusionOk="0" h="1688922" w="1678529">
                  <a:moveTo>
                    <a:pt x="1497060" y="1298987"/>
                  </a:moveTo>
                  <a:cubicBezTo>
                    <a:pt x="1459876" y="1232712"/>
                    <a:pt x="1416747" y="1169814"/>
                    <a:pt x="1372569" y="1108081"/>
                  </a:cubicBezTo>
                  <a:cubicBezTo>
                    <a:pt x="1309857" y="1020839"/>
                    <a:pt x="1250992" y="930569"/>
                    <a:pt x="1180587" y="849268"/>
                  </a:cubicBezTo>
                  <a:cubicBezTo>
                    <a:pt x="1046422" y="696566"/>
                    <a:pt x="911673" y="542699"/>
                    <a:pt x="755011" y="412245"/>
                  </a:cubicBezTo>
                  <a:cubicBezTo>
                    <a:pt x="686237" y="355171"/>
                    <a:pt x="611170" y="306600"/>
                    <a:pt x="539599" y="253253"/>
                  </a:cubicBezTo>
                  <a:cubicBezTo>
                    <a:pt x="451826" y="185347"/>
                    <a:pt x="357409" y="126642"/>
                    <a:pt x="255531" y="82381"/>
                  </a:cubicBezTo>
                  <a:cubicBezTo>
                    <a:pt x="199580" y="57804"/>
                    <a:pt x="142347" y="39983"/>
                    <a:pt x="84065" y="20415"/>
                  </a:cubicBezTo>
                  <a:cubicBezTo>
                    <a:pt x="69145" y="18668"/>
                    <a:pt x="-3592" y="-18955"/>
                    <a:pt x="138" y="12494"/>
                  </a:cubicBezTo>
                  <a:cubicBezTo>
                    <a:pt x="4918" y="27171"/>
                    <a:pt x="22169" y="31247"/>
                    <a:pt x="34525" y="38119"/>
                  </a:cubicBezTo>
                  <a:cubicBezTo>
                    <a:pt x="77421" y="57571"/>
                    <a:pt x="121832" y="73179"/>
                    <a:pt x="165544" y="90651"/>
                  </a:cubicBezTo>
                  <a:cubicBezTo>
                    <a:pt x="228488" y="114994"/>
                    <a:pt x="288869" y="145162"/>
                    <a:pt x="347268" y="178824"/>
                  </a:cubicBezTo>
                  <a:cubicBezTo>
                    <a:pt x="435390" y="228676"/>
                    <a:pt x="512440" y="295069"/>
                    <a:pt x="595084" y="353074"/>
                  </a:cubicBezTo>
                  <a:cubicBezTo>
                    <a:pt x="734378" y="448935"/>
                    <a:pt x="857004" y="566461"/>
                    <a:pt x="970655" y="691208"/>
                  </a:cubicBezTo>
                  <a:cubicBezTo>
                    <a:pt x="1045373" y="775305"/>
                    <a:pt x="1123704" y="856839"/>
                    <a:pt x="1192594" y="945944"/>
                  </a:cubicBezTo>
                  <a:cubicBezTo>
                    <a:pt x="1258686" y="1034467"/>
                    <a:pt x="1320814" y="1125902"/>
                    <a:pt x="1384342" y="1216288"/>
                  </a:cubicBezTo>
                  <a:cubicBezTo>
                    <a:pt x="1479809" y="1363981"/>
                    <a:pt x="1558839" y="1521925"/>
                    <a:pt x="1637520" y="1678820"/>
                  </a:cubicBezTo>
                  <a:cubicBezTo>
                    <a:pt x="1654189" y="1707590"/>
                    <a:pt x="1696968" y="1684178"/>
                    <a:pt x="1684613" y="1655175"/>
                  </a:cubicBezTo>
                  <a:cubicBezTo>
                    <a:pt x="1627379" y="1533805"/>
                    <a:pt x="1561754" y="1416513"/>
                    <a:pt x="1497060" y="12989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12"/>
            <p:cNvSpPr/>
            <p:nvPr/>
          </p:nvSpPr>
          <p:spPr>
            <a:xfrm>
              <a:off x="14915447" y="1464755"/>
              <a:ext cx="128220" cy="139772"/>
            </a:xfrm>
            <a:custGeom>
              <a:rect b="b" l="l" r="r" t="t"/>
              <a:pathLst>
                <a:path extrusionOk="0" h="139772" w="128220">
                  <a:moveTo>
                    <a:pt x="50362" y="14190"/>
                  </a:moveTo>
                  <a:cubicBezTo>
                    <a:pt x="15858" y="10113"/>
                    <a:pt x="-2326" y="50764"/>
                    <a:pt x="239" y="80117"/>
                  </a:cubicBezTo>
                  <a:cubicBezTo>
                    <a:pt x="1055" y="114244"/>
                    <a:pt x="29380" y="145344"/>
                    <a:pt x="64000" y="146159"/>
                  </a:cubicBezTo>
                  <a:cubicBezTo>
                    <a:pt x="128227" y="148023"/>
                    <a:pt x="160515" y="57869"/>
                    <a:pt x="114006" y="15472"/>
                  </a:cubicBezTo>
                  <a:cubicBezTo>
                    <a:pt x="97570" y="795"/>
                    <a:pt x="63067" y="-9804"/>
                    <a:pt x="50362" y="14190"/>
                  </a:cubicBezTo>
                  <a:close/>
                  <a:moveTo>
                    <a:pt x="77754" y="54957"/>
                  </a:moveTo>
                  <a:cubicBezTo>
                    <a:pt x="71460" y="51696"/>
                    <a:pt x="63883" y="50415"/>
                    <a:pt x="58055" y="46688"/>
                  </a:cubicBezTo>
                  <a:cubicBezTo>
                    <a:pt x="63883" y="50415"/>
                    <a:pt x="71460" y="51696"/>
                    <a:pt x="77754" y="5495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12"/>
            <p:cNvSpPr/>
            <p:nvPr/>
          </p:nvSpPr>
          <p:spPr>
            <a:xfrm>
              <a:off x="16768902" y="-490437"/>
              <a:ext cx="594479" cy="1840342"/>
            </a:xfrm>
            <a:custGeom>
              <a:rect b="b" l="l" r="r" t="t"/>
              <a:pathLst>
                <a:path extrusionOk="0" h="1840342" w="594479">
                  <a:moveTo>
                    <a:pt x="513744" y="1821805"/>
                  </a:moveTo>
                  <a:cubicBezTo>
                    <a:pt x="489615" y="1471208"/>
                    <a:pt x="418511" y="1124222"/>
                    <a:pt x="304627" y="791912"/>
                  </a:cubicBezTo>
                  <a:cubicBezTo>
                    <a:pt x="254038" y="636997"/>
                    <a:pt x="206597" y="483014"/>
                    <a:pt x="136425" y="336136"/>
                  </a:cubicBezTo>
                  <a:cubicBezTo>
                    <a:pt x="111480" y="282324"/>
                    <a:pt x="83388" y="234451"/>
                    <a:pt x="50866" y="185997"/>
                  </a:cubicBezTo>
                  <a:cubicBezTo>
                    <a:pt x="40725" y="165730"/>
                    <a:pt x="-2753" y="126127"/>
                    <a:pt x="17529" y="106443"/>
                  </a:cubicBezTo>
                  <a:cubicBezTo>
                    <a:pt x="5057" y="102599"/>
                    <a:pt x="-2870" y="87340"/>
                    <a:pt x="977" y="74644"/>
                  </a:cubicBezTo>
                  <a:cubicBezTo>
                    <a:pt x="5057" y="59735"/>
                    <a:pt x="20909" y="54843"/>
                    <a:pt x="33382" y="48786"/>
                  </a:cubicBezTo>
                  <a:cubicBezTo>
                    <a:pt x="61357" y="36090"/>
                    <a:pt x="90615" y="26423"/>
                    <a:pt x="120455" y="19551"/>
                  </a:cubicBezTo>
                  <a:cubicBezTo>
                    <a:pt x="176873" y="8136"/>
                    <a:pt x="308241" y="-22381"/>
                    <a:pt x="348456" y="28403"/>
                  </a:cubicBezTo>
                  <a:cubicBezTo>
                    <a:pt x="405456" y="158974"/>
                    <a:pt x="455812" y="294204"/>
                    <a:pt x="489266" y="432929"/>
                  </a:cubicBezTo>
                  <a:cubicBezTo>
                    <a:pt x="525867" y="606597"/>
                    <a:pt x="553026" y="782478"/>
                    <a:pt x="573775" y="958824"/>
                  </a:cubicBezTo>
                  <a:cubicBezTo>
                    <a:pt x="599769" y="1179549"/>
                    <a:pt x="600818" y="1402370"/>
                    <a:pt x="596855" y="1624376"/>
                  </a:cubicBezTo>
                  <a:cubicBezTo>
                    <a:pt x="590677" y="1672015"/>
                    <a:pt x="600468" y="1844052"/>
                    <a:pt x="541603" y="1844868"/>
                  </a:cubicBezTo>
                  <a:cubicBezTo>
                    <a:pt x="527732" y="1844868"/>
                    <a:pt x="517358" y="1834385"/>
                    <a:pt x="513744" y="1821805"/>
                  </a:cubicBezTo>
                  <a:close/>
                  <a:moveTo>
                    <a:pt x="38394" y="105744"/>
                  </a:moveTo>
                  <a:cubicBezTo>
                    <a:pt x="42474" y="108190"/>
                    <a:pt x="45854" y="111568"/>
                    <a:pt x="49001" y="115295"/>
                  </a:cubicBezTo>
                  <a:cubicBezTo>
                    <a:pt x="217437" y="317733"/>
                    <a:pt x="284811" y="578992"/>
                    <a:pt x="368272" y="823477"/>
                  </a:cubicBezTo>
                  <a:cubicBezTo>
                    <a:pt x="452315" y="1070642"/>
                    <a:pt x="509781" y="1326660"/>
                    <a:pt x="543934" y="1585356"/>
                  </a:cubicBezTo>
                  <a:cubicBezTo>
                    <a:pt x="552327" y="1257589"/>
                    <a:pt x="528198" y="929821"/>
                    <a:pt x="467934" y="607412"/>
                  </a:cubicBezTo>
                  <a:cubicBezTo>
                    <a:pt x="441008" y="417204"/>
                    <a:pt x="378996" y="235267"/>
                    <a:pt x="304278" y="59153"/>
                  </a:cubicBezTo>
                  <a:cubicBezTo>
                    <a:pt x="286327" y="56357"/>
                    <a:pt x="268143" y="55076"/>
                    <a:pt x="249959" y="55076"/>
                  </a:cubicBezTo>
                  <a:cubicBezTo>
                    <a:pt x="177222" y="55076"/>
                    <a:pt x="103670" y="75926"/>
                    <a:pt x="38394" y="1057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12"/>
            <p:cNvSpPr/>
            <p:nvPr/>
          </p:nvSpPr>
          <p:spPr>
            <a:xfrm>
              <a:off x="16779738" y="-419291"/>
              <a:ext cx="11656" cy="11647"/>
            </a:xfrm>
            <a:custGeom>
              <a:rect b="b" l="l" r="r" t="t"/>
              <a:pathLst>
                <a:path extrusionOk="0" h="11647" w="11656">
                  <a:moveTo>
                    <a:pt x="49" y="12584"/>
                  </a:moveTo>
                  <a:cubicBezTo>
                    <a:pt x="-533" y="7692"/>
                    <a:pt x="4129" y="-5120"/>
                    <a:pt x="9608" y="2218"/>
                  </a:cubicBezTo>
                  <a:cubicBezTo>
                    <a:pt x="11473" y="6644"/>
                    <a:pt x="14037" y="10604"/>
                    <a:pt x="12638" y="15030"/>
                  </a:cubicBezTo>
                  <a:cubicBezTo>
                    <a:pt x="11589" y="17709"/>
                    <a:pt x="9258" y="18874"/>
                    <a:pt x="6810" y="18874"/>
                  </a:cubicBezTo>
                  <a:cubicBezTo>
                    <a:pt x="3430" y="18990"/>
                    <a:pt x="-67" y="16661"/>
                    <a:pt x="49" y="125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2"/>
            <p:cNvSpPr/>
            <p:nvPr/>
          </p:nvSpPr>
          <p:spPr>
            <a:xfrm>
              <a:off x="16769528" y="-428547"/>
              <a:ext cx="34969" cy="34943"/>
            </a:xfrm>
            <a:custGeom>
              <a:rect b="b" l="l" r="r" t="t"/>
              <a:pathLst>
                <a:path extrusionOk="0" h="34943" w="34969">
                  <a:moveTo>
                    <a:pt x="0" y="20092"/>
                  </a:moveTo>
                  <a:cubicBezTo>
                    <a:pt x="350" y="-6697"/>
                    <a:pt x="40798" y="-6697"/>
                    <a:pt x="41031" y="20092"/>
                  </a:cubicBezTo>
                  <a:cubicBezTo>
                    <a:pt x="40914" y="33487"/>
                    <a:pt x="30773" y="40126"/>
                    <a:pt x="20515" y="40243"/>
                  </a:cubicBezTo>
                  <a:cubicBezTo>
                    <a:pt x="10374" y="40243"/>
                    <a:pt x="117" y="33487"/>
                    <a:pt x="0" y="200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2"/>
            <p:cNvSpPr/>
            <p:nvPr/>
          </p:nvSpPr>
          <p:spPr>
            <a:xfrm>
              <a:off x="17397922" y="-1064180"/>
              <a:ext cx="396319" cy="1770456"/>
            </a:xfrm>
            <a:custGeom>
              <a:rect b="b" l="l" r="r" t="t"/>
              <a:pathLst>
                <a:path extrusionOk="0" h="1770456" w="396319">
                  <a:moveTo>
                    <a:pt x="163313" y="1774724"/>
                  </a:moveTo>
                  <a:cubicBezTo>
                    <a:pt x="141632" y="1755156"/>
                    <a:pt x="160399" y="1721727"/>
                    <a:pt x="158650" y="1696684"/>
                  </a:cubicBezTo>
                  <a:cubicBezTo>
                    <a:pt x="160748" y="1661392"/>
                    <a:pt x="160282" y="1626099"/>
                    <a:pt x="160049" y="1590690"/>
                  </a:cubicBezTo>
                  <a:cubicBezTo>
                    <a:pt x="155969" y="1404326"/>
                    <a:pt x="157251" y="1217962"/>
                    <a:pt x="152822" y="1031598"/>
                  </a:cubicBezTo>
                  <a:cubicBezTo>
                    <a:pt x="150374" y="847681"/>
                    <a:pt x="127994" y="665743"/>
                    <a:pt x="104914" y="483339"/>
                  </a:cubicBezTo>
                  <a:cubicBezTo>
                    <a:pt x="91509" y="345314"/>
                    <a:pt x="47914" y="213811"/>
                    <a:pt x="8632" y="81725"/>
                  </a:cubicBezTo>
                  <a:cubicBezTo>
                    <a:pt x="4319" y="65302"/>
                    <a:pt x="-1743" y="48413"/>
                    <a:pt x="472" y="31174"/>
                  </a:cubicBezTo>
                  <a:cubicBezTo>
                    <a:pt x="10497" y="9393"/>
                    <a:pt x="25067" y="47365"/>
                    <a:pt x="29497" y="55634"/>
                  </a:cubicBezTo>
                  <a:cubicBezTo>
                    <a:pt x="98386" y="221848"/>
                    <a:pt x="144662" y="396331"/>
                    <a:pt x="162030" y="575473"/>
                  </a:cubicBezTo>
                  <a:cubicBezTo>
                    <a:pt x="218914" y="917101"/>
                    <a:pt x="204577" y="1264670"/>
                    <a:pt x="213552" y="1609559"/>
                  </a:cubicBezTo>
                  <a:cubicBezTo>
                    <a:pt x="311816" y="1259195"/>
                    <a:pt x="344104" y="894388"/>
                    <a:pt x="343172" y="531910"/>
                  </a:cubicBezTo>
                  <a:cubicBezTo>
                    <a:pt x="342472" y="386547"/>
                    <a:pt x="348650" y="239552"/>
                    <a:pt x="307620" y="99779"/>
                  </a:cubicBezTo>
                  <a:cubicBezTo>
                    <a:pt x="303423" y="81259"/>
                    <a:pt x="290368" y="68913"/>
                    <a:pt x="271019" y="67632"/>
                  </a:cubicBezTo>
                  <a:cubicBezTo>
                    <a:pt x="220196" y="58080"/>
                    <a:pt x="175435" y="52606"/>
                    <a:pt x="125896" y="54120"/>
                  </a:cubicBezTo>
                  <a:cubicBezTo>
                    <a:pt x="105497" y="58197"/>
                    <a:pt x="82184" y="58896"/>
                    <a:pt x="77638" y="33387"/>
                  </a:cubicBezTo>
                  <a:cubicBezTo>
                    <a:pt x="75656" y="18595"/>
                    <a:pt x="86147" y="5549"/>
                    <a:pt x="100601" y="3103"/>
                  </a:cubicBezTo>
                  <a:cubicBezTo>
                    <a:pt x="136619" y="-2721"/>
                    <a:pt x="173337" y="890"/>
                    <a:pt x="209472" y="3918"/>
                  </a:cubicBezTo>
                  <a:cubicBezTo>
                    <a:pt x="349000" y="15217"/>
                    <a:pt x="357742" y="45501"/>
                    <a:pt x="379773" y="176771"/>
                  </a:cubicBezTo>
                  <a:cubicBezTo>
                    <a:pt x="405767" y="340655"/>
                    <a:pt x="395626" y="507683"/>
                    <a:pt x="395160" y="672848"/>
                  </a:cubicBezTo>
                  <a:cubicBezTo>
                    <a:pt x="390380" y="858513"/>
                    <a:pt x="378724" y="1044527"/>
                    <a:pt x="349466" y="1227863"/>
                  </a:cubicBezTo>
                  <a:cubicBezTo>
                    <a:pt x="337693" y="1289712"/>
                    <a:pt x="262742" y="1780315"/>
                    <a:pt x="179049" y="1780315"/>
                  </a:cubicBezTo>
                  <a:cubicBezTo>
                    <a:pt x="173920" y="1780665"/>
                    <a:pt x="168675" y="1778684"/>
                    <a:pt x="163313" y="17747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2"/>
            <p:cNvSpPr/>
            <p:nvPr/>
          </p:nvSpPr>
          <p:spPr>
            <a:xfrm>
              <a:off x="17443725" y="-1044004"/>
              <a:ext cx="46625" cy="34943"/>
            </a:xfrm>
            <a:custGeom>
              <a:rect b="b" l="l" r="r" t="t"/>
              <a:pathLst>
                <a:path extrusionOk="0" h="34943" w="46625">
                  <a:moveTo>
                    <a:pt x="245" y="27422"/>
                  </a:moveTo>
                  <a:cubicBezTo>
                    <a:pt x="-2902" y="10533"/>
                    <a:pt x="25074" y="-12996"/>
                    <a:pt x="34749" y="8785"/>
                  </a:cubicBezTo>
                  <a:cubicBezTo>
                    <a:pt x="41276" y="9251"/>
                    <a:pt x="51184" y="13095"/>
                    <a:pt x="49203" y="21249"/>
                  </a:cubicBezTo>
                  <a:cubicBezTo>
                    <a:pt x="46755" y="28820"/>
                    <a:pt x="37313" y="29635"/>
                    <a:pt x="31135" y="33013"/>
                  </a:cubicBezTo>
                  <a:cubicBezTo>
                    <a:pt x="26240" y="37206"/>
                    <a:pt x="19945" y="39885"/>
                    <a:pt x="14350" y="39885"/>
                  </a:cubicBezTo>
                  <a:cubicBezTo>
                    <a:pt x="7822" y="39768"/>
                    <a:pt x="2111" y="36274"/>
                    <a:pt x="245" y="274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12"/>
            <p:cNvSpPr/>
            <p:nvPr/>
          </p:nvSpPr>
          <p:spPr>
            <a:xfrm>
              <a:off x="17402381" y="-1062918"/>
              <a:ext cx="104908" cy="46590"/>
            </a:xfrm>
            <a:custGeom>
              <a:rect b="b" l="l" r="r" t="t"/>
              <a:pathLst>
                <a:path extrusionOk="0" h="46590" w="104908">
                  <a:moveTo>
                    <a:pt x="9067" y="57401"/>
                  </a:moveTo>
                  <a:cubicBezTo>
                    <a:pt x="8950" y="57401"/>
                    <a:pt x="8834" y="57401"/>
                    <a:pt x="8834" y="57401"/>
                  </a:cubicBezTo>
                  <a:cubicBezTo>
                    <a:pt x="4055" y="57168"/>
                    <a:pt x="-724" y="53091"/>
                    <a:pt x="92" y="47384"/>
                  </a:cubicBezTo>
                  <a:cubicBezTo>
                    <a:pt x="2306" y="35154"/>
                    <a:pt x="16527" y="29796"/>
                    <a:pt x="26552" y="25020"/>
                  </a:cubicBezTo>
                  <a:cubicBezTo>
                    <a:pt x="31098" y="7199"/>
                    <a:pt x="52079" y="5452"/>
                    <a:pt x="67233" y="2307"/>
                  </a:cubicBezTo>
                  <a:cubicBezTo>
                    <a:pt x="80871" y="-255"/>
                    <a:pt x="96957" y="-3051"/>
                    <a:pt x="107681" y="8131"/>
                  </a:cubicBezTo>
                  <a:cubicBezTo>
                    <a:pt x="124932" y="25486"/>
                    <a:pt x="107564" y="53091"/>
                    <a:pt x="84601" y="49597"/>
                  </a:cubicBezTo>
                  <a:cubicBezTo>
                    <a:pt x="75509" y="51228"/>
                    <a:pt x="66533" y="53790"/>
                    <a:pt x="57558" y="56236"/>
                  </a:cubicBezTo>
                  <a:cubicBezTo>
                    <a:pt x="52196" y="57867"/>
                    <a:pt x="46717" y="57401"/>
                    <a:pt x="41822" y="55421"/>
                  </a:cubicBezTo>
                  <a:cubicBezTo>
                    <a:pt x="33196" y="56586"/>
                    <a:pt x="24570" y="57518"/>
                    <a:pt x="15828" y="57518"/>
                  </a:cubicBezTo>
                  <a:cubicBezTo>
                    <a:pt x="13613" y="57634"/>
                    <a:pt x="11282" y="57518"/>
                    <a:pt x="9067" y="574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12"/>
            <p:cNvSpPr/>
            <p:nvPr/>
          </p:nvSpPr>
          <p:spPr>
            <a:xfrm>
              <a:off x="17610383" y="-582573"/>
              <a:ext cx="1247240" cy="1875285"/>
            </a:xfrm>
            <a:custGeom>
              <a:rect b="b" l="l" r="r" t="t"/>
              <a:pathLst>
                <a:path extrusionOk="0" h="1875285" w="1247240">
                  <a:moveTo>
                    <a:pt x="508" y="1869913"/>
                  </a:moveTo>
                  <a:cubicBezTo>
                    <a:pt x="-2639" y="1846501"/>
                    <a:pt x="9600" y="1824254"/>
                    <a:pt x="16011" y="1802356"/>
                  </a:cubicBezTo>
                  <a:cubicBezTo>
                    <a:pt x="35245" y="1746913"/>
                    <a:pt x="57975" y="1692751"/>
                    <a:pt x="78373" y="1637890"/>
                  </a:cubicBezTo>
                  <a:cubicBezTo>
                    <a:pt x="125815" y="1511978"/>
                    <a:pt x="159152" y="1383154"/>
                    <a:pt x="222564" y="1264231"/>
                  </a:cubicBezTo>
                  <a:cubicBezTo>
                    <a:pt x="294834" y="1130515"/>
                    <a:pt x="361858" y="993654"/>
                    <a:pt x="442871" y="864946"/>
                  </a:cubicBezTo>
                  <a:cubicBezTo>
                    <a:pt x="621214" y="605900"/>
                    <a:pt x="823687" y="361880"/>
                    <a:pt x="1053552" y="146747"/>
                  </a:cubicBezTo>
                  <a:cubicBezTo>
                    <a:pt x="1091086" y="112036"/>
                    <a:pt x="1127687" y="76394"/>
                    <a:pt x="1165571" y="42150"/>
                  </a:cubicBezTo>
                  <a:cubicBezTo>
                    <a:pt x="1187834" y="26193"/>
                    <a:pt x="1212546" y="-17137"/>
                    <a:pt x="1242037" y="7323"/>
                  </a:cubicBezTo>
                  <a:cubicBezTo>
                    <a:pt x="1269080" y="40869"/>
                    <a:pt x="1214295" y="64164"/>
                    <a:pt x="1195644" y="85945"/>
                  </a:cubicBezTo>
                  <a:cubicBezTo>
                    <a:pt x="1151000" y="126596"/>
                    <a:pt x="1107522" y="168295"/>
                    <a:pt x="1062994" y="209062"/>
                  </a:cubicBezTo>
                  <a:cubicBezTo>
                    <a:pt x="847117" y="415343"/>
                    <a:pt x="654785" y="645852"/>
                    <a:pt x="484134" y="890571"/>
                  </a:cubicBezTo>
                  <a:cubicBezTo>
                    <a:pt x="416760" y="993304"/>
                    <a:pt x="363490" y="1104191"/>
                    <a:pt x="302643" y="1210768"/>
                  </a:cubicBezTo>
                  <a:cubicBezTo>
                    <a:pt x="227110" y="1339009"/>
                    <a:pt x="178852" y="1476802"/>
                    <a:pt x="129429" y="1615294"/>
                  </a:cubicBezTo>
                  <a:cubicBezTo>
                    <a:pt x="100521" y="1687742"/>
                    <a:pt x="68815" y="1759260"/>
                    <a:pt x="38741" y="1831359"/>
                  </a:cubicBezTo>
                  <a:cubicBezTo>
                    <a:pt x="32331" y="1846035"/>
                    <a:pt x="26502" y="1861061"/>
                    <a:pt x="18226" y="1874689"/>
                  </a:cubicBezTo>
                  <a:cubicBezTo>
                    <a:pt x="16361" y="1877018"/>
                    <a:pt x="13564" y="1878416"/>
                    <a:pt x="10649" y="1878532"/>
                  </a:cubicBezTo>
                  <a:cubicBezTo>
                    <a:pt x="10533" y="1878532"/>
                    <a:pt x="10416" y="1878532"/>
                    <a:pt x="10300" y="1878532"/>
                  </a:cubicBezTo>
                  <a:cubicBezTo>
                    <a:pt x="5288" y="1878416"/>
                    <a:pt x="1324" y="1874689"/>
                    <a:pt x="508" y="18699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12"/>
            <p:cNvSpPr/>
            <p:nvPr/>
          </p:nvSpPr>
          <p:spPr>
            <a:xfrm>
              <a:off x="17811644" y="676171"/>
              <a:ext cx="1946627" cy="745455"/>
            </a:xfrm>
            <a:custGeom>
              <a:rect b="b" l="l" r="r" t="t"/>
              <a:pathLst>
                <a:path extrusionOk="0" h="745455" w="1946627">
                  <a:moveTo>
                    <a:pt x="322" y="746865"/>
                  </a:moveTo>
                  <a:cubicBezTo>
                    <a:pt x="13959" y="716232"/>
                    <a:pt x="46598" y="695499"/>
                    <a:pt x="69677" y="672902"/>
                  </a:cubicBezTo>
                  <a:cubicBezTo>
                    <a:pt x="133904" y="619089"/>
                    <a:pt x="198248" y="564928"/>
                    <a:pt x="266322" y="516007"/>
                  </a:cubicBezTo>
                  <a:cubicBezTo>
                    <a:pt x="534071" y="305416"/>
                    <a:pt x="859169" y="167740"/>
                    <a:pt x="1191261" y="108103"/>
                  </a:cubicBezTo>
                  <a:cubicBezTo>
                    <a:pt x="1394550" y="62328"/>
                    <a:pt x="1601568" y="39614"/>
                    <a:pt x="1808238" y="15387"/>
                  </a:cubicBezTo>
                  <a:cubicBezTo>
                    <a:pt x="1847869" y="10146"/>
                    <a:pt x="1887968" y="6651"/>
                    <a:pt x="1927483" y="362"/>
                  </a:cubicBezTo>
                  <a:cubicBezTo>
                    <a:pt x="1941820" y="-2201"/>
                    <a:pt x="1955692" y="9214"/>
                    <a:pt x="1957673" y="23191"/>
                  </a:cubicBezTo>
                  <a:cubicBezTo>
                    <a:pt x="1959305" y="65705"/>
                    <a:pt x="1901722" y="53592"/>
                    <a:pt x="1873863" y="61046"/>
                  </a:cubicBezTo>
                  <a:cubicBezTo>
                    <a:pt x="1810452" y="68501"/>
                    <a:pt x="1747041" y="76072"/>
                    <a:pt x="1683630" y="83760"/>
                  </a:cubicBezTo>
                  <a:cubicBezTo>
                    <a:pt x="1482207" y="103910"/>
                    <a:pt x="1281016" y="139436"/>
                    <a:pt x="1084255" y="183814"/>
                  </a:cubicBezTo>
                  <a:cubicBezTo>
                    <a:pt x="819654" y="243799"/>
                    <a:pt x="564844" y="354220"/>
                    <a:pt x="345586" y="514260"/>
                  </a:cubicBezTo>
                  <a:cubicBezTo>
                    <a:pt x="235549" y="587175"/>
                    <a:pt x="133671" y="671504"/>
                    <a:pt x="26316" y="747914"/>
                  </a:cubicBezTo>
                  <a:cubicBezTo>
                    <a:pt x="20837" y="751058"/>
                    <a:pt x="15941" y="755485"/>
                    <a:pt x="9414" y="755950"/>
                  </a:cubicBezTo>
                  <a:cubicBezTo>
                    <a:pt x="8831" y="756183"/>
                    <a:pt x="8131" y="756183"/>
                    <a:pt x="7549" y="756183"/>
                  </a:cubicBezTo>
                  <a:cubicBezTo>
                    <a:pt x="2886" y="756300"/>
                    <a:pt x="-1194" y="751641"/>
                    <a:pt x="322" y="7468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12"/>
            <p:cNvSpPr/>
            <p:nvPr/>
          </p:nvSpPr>
          <p:spPr>
            <a:xfrm>
              <a:off x="18106641" y="-523417"/>
              <a:ext cx="1596934" cy="1327842"/>
            </a:xfrm>
            <a:custGeom>
              <a:rect b="b" l="l" r="r" t="t"/>
              <a:pathLst>
                <a:path extrusionOk="0" h="1327842" w="1596934">
                  <a:moveTo>
                    <a:pt x="0" y="1330987"/>
                  </a:moveTo>
                  <a:cubicBezTo>
                    <a:pt x="1166" y="1308507"/>
                    <a:pt x="16669" y="1289055"/>
                    <a:pt x="26693" y="1269487"/>
                  </a:cubicBezTo>
                  <a:cubicBezTo>
                    <a:pt x="50239" y="1231166"/>
                    <a:pt x="76117" y="1195524"/>
                    <a:pt x="100362" y="1159066"/>
                  </a:cubicBezTo>
                  <a:cubicBezTo>
                    <a:pt x="145006" y="1090927"/>
                    <a:pt x="193963" y="1026748"/>
                    <a:pt x="245951" y="964200"/>
                  </a:cubicBezTo>
                  <a:cubicBezTo>
                    <a:pt x="480246" y="660077"/>
                    <a:pt x="766994" y="402429"/>
                    <a:pt x="1070529" y="168892"/>
                  </a:cubicBezTo>
                  <a:cubicBezTo>
                    <a:pt x="1125197" y="126261"/>
                    <a:pt x="1183130" y="87474"/>
                    <a:pt x="1245842" y="57307"/>
                  </a:cubicBezTo>
                  <a:cubicBezTo>
                    <a:pt x="1291535" y="37739"/>
                    <a:pt x="1340142" y="7222"/>
                    <a:pt x="1388866" y="0"/>
                  </a:cubicBezTo>
                  <a:cubicBezTo>
                    <a:pt x="1451578" y="12230"/>
                    <a:pt x="1504848" y="56841"/>
                    <a:pt x="1552873" y="97142"/>
                  </a:cubicBezTo>
                  <a:cubicBezTo>
                    <a:pt x="1571290" y="115662"/>
                    <a:pt x="1594370" y="133250"/>
                    <a:pt x="1603462" y="158526"/>
                  </a:cubicBezTo>
                  <a:cubicBezTo>
                    <a:pt x="1613020" y="229227"/>
                    <a:pt x="1512308" y="274770"/>
                    <a:pt x="1462535" y="307267"/>
                  </a:cubicBezTo>
                  <a:cubicBezTo>
                    <a:pt x="1377560" y="359216"/>
                    <a:pt x="1285474" y="410000"/>
                    <a:pt x="1202246" y="463114"/>
                  </a:cubicBezTo>
                  <a:cubicBezTo>
                    <a:pt x="1058989" y="562469"/>
                    <a:pt x="911768" y="655651"/>
                    <a:pt x="767228" y="752094"/>
                  </a:cubicBezTo>
                  <a:cubicBezTo>
                    <a:pt x="692044" y="805208"/>
                    <a:pt x="614062" y="854245"/>
                    <a:pt x="537246" y="904214"/>
                  </a:cubicBezTo>
                  <a:cubicBezTo>
                    <a:pt x="537363" y="904097"/>
                    <a:pt x="537479" y="904097"/>
                    <a:pt x="537596" y="903981"/>
                  </a:cubicBezTo>
                  <a:cubicBezTo>
                    <a:pt x="480362" y="942535"/>
                    <a:pt x="430123" y="990058"/>
                    <a:pt x="374289" y="1030475"/>
                  </a:cubicBezTo>
                  <a:cubicBezTo>
                    <a:pt x="319037" y="1070311"/>
                    <a:pt x="262037" y="1107933"/>
                    <a:pt x="214012" y="1156737"/>
                  </a:cubicBezTo>
                  <a:cubicBezTo>
                    <a:pt x="177878" y="1189351"/>
                    <a:pt x="145589" y="1225575"/>
                    <a:pt x="112135" y="1260751"/>
                  </a:cubicBezTo>
                  <a:cubicBezTo>
                    <a:pt x="88356" y="1278805"/>
                    <a:pt x="59215" y="1341470"/>
                    <a:pt x="25761" y="1315496"/>
                  </a:cubicBezTo>
                  <a:cubicBezTo>
                    <a:pt x="21215" y="1320388"/>
                    <a:pt x="12356" y="1337510"/>
                    <a:pt x="5479" y="1337510"/>
                  </a:cubicBezTo>
                  <a:cubicBezTo>
                    <a:pt x="3497" y="1337510"/>
                    <a:pt x="1515" y="1335763"/>
                    <a:pt x="0" y="1330987"/>
                  </a:cubicBezTo>
                  <a:close/>
                  <a:moveTo>
                    <a:pt x="1205744" y="138608"/>
                  </a:moveTo>
                  <a:cubicBezTo>
                    <a:pt x="1130326" y="184151"/>
                    <a:pt x="1062719" y="240992"/>
                    <a:pt x="993246" y="294804"/>
                  </a:cubicBezTo>
                  <a:cubicBezTo>
                    <a:pt x="877847" y="389966"/>
                    <a:pt x="760817" y="483963"/>
                    <a:pt x="652179" y="586813"/>
                  </a:cubicBezTo>
                  <a:cubicBezTo>
                    <a:pt x="578860" y="660776"/>
                    <a:pt x="502044" y="731594"/>
                    <a:pt x="432454" y="809168"/>
                  </a:cubicBezTo>
                  <a:cubicBezTo>
                    <a:pt x="380583" y="868688"/>
                    <a:pt x="330344" y="929722"/>
                    <a:pt x="278939" y="989708"/>
                  </a:cubicBezTo>
                  <a:cubicBezTo>
                    <a:pt x="256209" y="1016498"/>
                    <a:pt x="233828" y="1043521"/>
                    <a:pt x="211565" y="1070660"/>
                  </a:cubicBezTo>
                  <a:cubicBezTo>
                    <a:pt x="196411" y="1089180"/>
                    <a:pt x="181841" y="1108049"/>
                    <a:pt x="167620" y="1127268"/>
                  </a:cubicBezTo>
                  <a:cubicBezTo>
                    <a:pt x="235344" y="1056916"/>
                    <a:pt x="320203" y="1007762"/>
                    <a:pt x="395503" y="946612"/>
                  </a:cubicBezTo>
                  <a:cubicBezTo>
                    <a:pt x="437467" y="911668"/>
                    <a:pt x="481994" y="876026"/>
                    <a:pt x="527222" y="846674"/>
                  </a:cubicBezTo>
                  <a:cubicBezTo>
                    <a:pt x="527455" y="846441"/>
                    <a:pt x="527804" y="846325"/>
                    <a:pt x="528037" y="846092"/>
                  </a:cubicBezTo>
                  <a:lnTo>
                    <a:pt x="528037" y="846092"/>
                  </a:lnTo>
                  <a:cubicBezTo>
                    <a:pt x="564988" y="821165"/>
                    <a:pt x="603571" y="799384"/>
                    <a:pt x="638424" y="775739"/>
                  </a:cubicBezTo>
                  <a:cubicBezTo>
                    <a:pt x="637142" y="776555"/>
                    <a:pt x="636559" y="776904"/>
                    <a:pt x="635510" y="777603"/>
                  </a:cubicBezTo>
                  <a:cubicBezTo>
                    <a:pt x="776436" y="681393"/>
                    <a:pt x="918645" y="586813"/>
                    <a:pt x="1061903" y="494796"/>
                  </a:cubicBezTo>
                  <a:cubicBezTo>
                    <a:pt x="1125430" y="452864"/>
                    <a:pt x="1186044" y="406390"/>
                    <a:pt x="1252719" y="369350"/>
                  </a:cubicBezTo>
                  <a:cubicBezTo>
                    <a:pt x="1312517" y="335222"/>
                    <a:pt x="1371149" y="299230"/>
                    <a:pt x="1430480" y="264171"/>
                  </a:cubicBezTo>
                  <a:cubicBezTo>
                    <a:pt x="1472676" y="237497"/>
                    <a:pt x="1523382" y="215367"/>
                    <a:pt x="1550775" y="172037"/>
                  </a:cubicBezTo>
                  <a:cubicBezTo>
                    <a:pt x="1505781" y="122534"/>
                    <a:pt x="1448897" y="74662"/>
                    <a:pt x="1385020" y="54045"/>
                  </a:cubicBezTo>
                  <a:cubicBezTo>
                    <a:pt x="1323474" y="78273"/>
                    <a:pt x="1262743" y="105063"/>
                    <a:pt x="1205744" y="1386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12"/>
            <p:cNvSpPr/>
            <p:nvPr/>
          </p:nvSpPr>
          <p:spPr>
            <a:xfrm>
              <a:off x="18634677" y="322177"/>
              <a:ext cx="11700" cy="11700"/>
            </a:xfrm>
            <a:custGeom>
              <a:rect b="b" l="l" r="r" t="t"/>
              <a:pathLst>
                <a:path extrusionOk="0" h="120000" w="120000">
                  <a:moveTo>
                    <a:pt x="4798" y="319"/>
                  </a:moveTo>
                  <a:cubicBezTo>
                    <a:pt x="6002" y="-876"/>
                    <a:pt x="3603" y="1514"/>
                    <a:pt x="0" y="3915"/>
                  </a:cubicBezTo>
                  <a:cubicBezTo>
                    <a:pt x="1205" y="2720"/>
                    <a:pt x="2399" y="1514"/>
                    <a:pt x="4798" y="3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12"/>
            <p:cNvSpPr/>
            <p:nvPr/>
          </p:nvSpPr>
          <p:spPr>
            <a:xfrm>
              <a:off x="18113589" y="764247"/>
              <a:ext cx="46625" cy="46590"/>
            </a:xfrm>
            <a:custGeom>
              <a:rect b="b" l="l" r="r" t="t"/>
              <a:pathLst>
                <a:path extrusionOk="0" h="46590" w="46625">
                  <a:moveTo>
                    <a:pt x="6223" y="57416"/>
                  </a:moveTo>
                  <a:cubicBezTo>
                    <a:pt x="-11145" y="48447"/>
                    <a:pt x="12634" y="32140"/>
                    <a:pt x="19511" y="23638"/>
                  </a:cubicBezTo>
                  <a:cubicBezTo>
                    <a:pt x="15315" y="8961"/>
                    <a:pt x="33266" y="-1172"/>
                    <a:pt x="45972" y="109"/>
                  </a:cubicBezTo>
                  <a:cubicBezTo>
                    <a:pt x="59143" y="1390"/>
                    <a:pt x="62407" y="20143"/>
                    <a:pt x="51683" y="26433"/>
                  </a:cubicBezTo>
                  <a:cubicBezTo>
                    <a:pt x="48419" y="29345"/>
                    <a:pt x="45039" y="32257"/>
                    <a:pt x="41542" y="35052"/>
                  </a:cubicBezTo>
                  <a:cubicBezTo>
                    <a:pt x="42824" y="37033"/>
                    <a:pt x="41892" y="40410"/>
                    <a:pt x="38861" y="40410"/>
                  </a:cubicBezTo>
                  <a:cubicBezTo>
                    <a:pt x="37812" y="40410"/>
                    <a:pt x="36763" y="40177"/>
                    <a:pt x="35714" y="39828"/>
                  </a:cubicBezTo>
                  <a:cubicBezTo>
                    <a:pt x="26738" y="45652"/>
                    <a:pt x="18462" y="57300"/>
                    <a:pt x="7272" y="57300"/>
                  </a:cubicBezTo>
                  <a:cubicBezTo>
                    <a:pt x="6923" y="57416"/>
                    <a:pt x="6573" y="57416"/>
                    <a:pt x="6223" y="574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12"/>
            <p:cNvSpPr/>
            <p:nvPr/>
          </p:nvSpPr>
          <p:spPr>
            <a:xfrm>
              <a:off x="18331680" y="-1322828"/>
              <a:ext cx="326380" cy="442614"/>
            </a:xfrm>
            <a:custGeom>
              <a:rect b="b" l="l" r="r" t="t"/>
              <a:pathLst>
                <a:path extrusionOk="0" h="442614" w="326380">
                  <a:moveTo>
                    <a:pt x="142605" y="452191"/>
                  </a:moveTo>
                  <a:cubicBezTo>
                    <a:pt x="118709" y="445668"/>
                    <a:pt x="123138" y="420393"/>
                    <a:pt x="125586" y="401640"/>
                  </a:cubicBezTo>
                  <a:cubicBezTo>
                    <a:pt x="127451" y="349225"/>
                    <a:pt x="126169" y="292384"/>
                    <a:pt x="94230" y="248239"/>
                  </a:cubicBezTo>
                  <a:cubicBezTo>
                    <a:pt x="82108" y="231466"/>
                    <a:pt x="63924" y="220634"/>
                    <a:pt x="45856" y="211316"/>
                  </a:cubicBezTo>
                  <a:cubicBezTo>
                    <a:pt x="26390" y="201881"/>
                    <a:pt x="-5665" y="191631"/>
                    <a:pt x="862" y="163910"/>
                  </a:cubicBezTo>
                  <a:cubicBezTo>
                    <a:pt x="4009" y="150631"/>
                    <a:pt x="17298" y="144108"/>
                    <a:pt x="29887" y="142944"/>
                  </a:cubicBezTo>
                  <a:cubicBezTo>
                    <a:pt x="72549" y="131179"/>
                    <a:pt x="115445" y="116270"/>
                    <a:pt x="153562" y="93674"/>
                  </a:cubicBezTo>
                  <a:cubicBezTo>
                    <a:pt x="177341" y="77017"/>
                    <a:pt x="190396" y="49645"/>
                    <a:pt x="203801" y="24719"/>
                  </a:cubicBezTo>
                  <a:cubicBezTo>
                    <a:pt x="208813" y="17847"/>
                    <a:pt x="212776" y="-9642"/>
                    <a:pt x="224083" y="3520"/>
                  </a:cubicBezTo>
                  <a:cubicBezTo>
                    <a:pt x="228629" y="16682"/>
                    <a:pt x="221519" y="30659"/>
                    <a:pt x="218838" y="43588"/>
                  </a:cubicBezTo>
                  <a:cubicBezTo>
                    <a:pt x="230028" y="50461"/>
                    <a:pt x="227230" y="64904"/>
                    <a:pt x="228396" y="76086"/>
                  </a:cubicBezTo>
                  <a:cubicBezTo>
                    <a:pt x="231193" y="107069"/>
                    <a:pt x="240052" y="140614"/>
                    <a:pt x="264181" y="161929"/>
                  </a:cubicBezTo>
                  <a:cubicBezTo>
                    <a:pt x="280617" y="180216"/>
                    <a:pt x="310574" y="179401"/>
                    <a:pt x="323979" y="200134"/>
                  </a:cubicBezTo>
                  <a:cubicBezTo>
                    <a:pt x="333537" y="216557"/>
                    <a:pt x="320832" y="234495"/>
                    <a:pt x="303930" y="238455"/>
                  </a:cubicBezTo>
                  <a:cubicBezTo>
                    <a:pt x="283648" y="249870"/>
                    <a:pt x="264531" y="263381"/>
                    <a:pt x="246580" y="278290"/>
                  </a:cubicBezTo>
                  <a:cubicBezTo>
                    <a:pt x="206366" y="314981"/>
                    <a:pt x="188298" y="369026"/>
                    <a:pt x="177457" y="420975"/>
                  </a:cubicBezTo>
                  <a:cubicBezTo>
                    <a:pt x="177341" y="437166"/>
                    <a:pt x="165918" y="453123"/>
                    <a:pt x="149832" y="453123"/>
                  </a:cubicBezTo>
                  <a:cubicBezTo>
                    <a:pt x="147617" y="453239"/>
                    <a:pt x="145169" y="452890"/>
                    <a:pt x="142605" y="452191"/>
                  </a:cubicBezTo>
                  <a:close/>
                  <a:moveTo>
                    <a:pt x="81292" y="171248"/>
                  </a:moveTo>
                  <a:cubicBezTo>
                    <a:pt x="81874" y="171597"/>
                    <a:pt x="82341" y="171830"/>
                    <a:pt x="82923" y="172179"/>
                  </a:cubicBezTo>
                  <a:cubicBezTo>
                    <a:pt x="131531" y="196640"/>
                    <a:pt x="161954" y="246143"/>
                    <a:pt x="172562" y="298441"/>
                  </a:cubicBezTo>
                  <a:cubicBezTo>
                    <a:pt x="192727" y="263381"/>
                    <a:pt x="224666" y="237174"/>
                    <a:pt x="259053" y="216674"/>
                  </a:cubicBezTo>
                  <a:cubicBezTo>
                    <a:pt x="217789" y="196057"/>
                    <a:pt x="193077" y="152844"/>
                    <a:pt x="188531" y="107884"/>
                  </a:cubicBezTo>
                  <a:cubicBezTo>
                    <a:pt x="161022" y="140265"/>
                    <a:pt x="118243" y="153077"/>
                    <a:pt x="81292" y="1712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12"/>
            <p:cNvSpPr/>
            <p:nvPr/>
          </p:nvSpPr>
          <p:spPr>
            <a:xfrm>
              <a:off x="15883259" y="-1006566"/>
              <a:ext cx="909203" cy="1560796"/>
            </a:xfrm>
            <a:custGeom>
              <a:rect b="b" l="l" r="r" t="t"/>
              <a:pathLst>
                <a:path extrusionOk="0" h="1560796" w="909203">
                  <a:moveTo>
                    <a:pt x="917392" y="1556953"/>
                  </a:moveTo>
                  <a:cubicBezTo>
                    <a:pt x="914012" y="1551712"/>
                    <a:pt x="910748" y="1546354"/>
                    <a:pt x="907018" y="1541229"/>
                  </a:cubicBezTo>
                  <a:cubicBezTo>
                    <a:pt x="898858" y="1529931"/>
                    <a:pt x="890815" y="1518632"/>
                    <a:pt x="882422" y="1507451"/>
                  </a:cubicBezTo>
                  <a:cubicBezTo>
                    <a:pt x="881490" y="1506169"/>
                    <a:pt x="880441" y="1504772"/>
                    <a:pt x="879508" y="1503490"/>
                  </a:cubicBezTo>
                  <a:cubicBezTo>
                    <a:pt x="834864" y="1356263"/>
                    <a:pt x="748024" y="1223945"/>
                    <a:pt x="672024" y="1090811"/>
                  </a:cubicBezTo>
                  <a:cubicBezTo>
                    <a:pt x="623649" y="1002172"/>
                    <a:pt x="584717" y="911785"/>
                    <a:pt x="533428" y="825941"/>
                  </a:cubicBezTo>
                  <a:cubicBezTo>
                    <a:pt x="427005" y="648896"/>
                    <a:pt x="318134" y="472665"/>
                    <a:pt x="195041" y="306685"/>
                  </a:cubicBezTo>
                  <a:cubicBezTo>
                    <a:pt x="137808" y="226316"/>
                    <a:pt x="88735" y="137327"/>
                    <a:pt x="24974" y="63247"/>
                  </a:cubicBezTo>
                  <a:cubicBezTo>
                    <a:pt x="10287" y="48105"/>
                    <a:pt x="-11977" y="28421"/>
                    <a:pt x="7839" y="7688"/>
                  </a:cubicBezTo>
                  <a:cubicBezTo>
                    <a:pt x="17980" y="-2446"/>
                    <a:pt x="35115" y="-2679"/>
                    <a:pt x="45256" y="7688"/>
                  </a:cubicBezTo>
                  <a:cubicBezTo>
                    <a:pt x="58078" y="20966"/>
                    <a:pt x="69968" y="35060"/>
                    <a:pt x="81391" y="49503"/>
                  </a:cubicBezTo>
                  <a:cubicBezTo>
                    <a:pt x="136992" y="118691"/>
                    <a:pt x="180588" y="196381"/>
                    <a:pt x="230827" y="269179"/>
                  </a:cubicBezTo>
                  <a:cubicBezTo>
                    <a:pt x="316735" y="388336"/>
                    <a:pt x="399379" y="509705"/>
                    <a:pt x="473980" y="636316"/>
                  </a:cubicBezTo>
                  <a:cubicBezTo>
                    <a:pt x="553011" y="759782"/>
                    <a:pt x="624931" y="889654"/>
                    <a:pt x="686361" y="1022439"/>
                  </a:cubicBezTo>
                  <a:cubicBezTo>
                    <a:pt x="751870" y="1153476"/>
                    <a:pt x="837778" y="1274612"/>
                    <a:pt x="884754" y="1414385"/>
                  </a:cubicBezTo>
                  <a:cubicBezTo>
                    <a:pt x="901656" y="1461791"/>
                    <a:pt x="918558" y="1511178"/>
                    <a:pt x="920539" y="1561729"/>
                  </a:cubicBezTo>
                  <a:cubicBezTo>
                    <a:pt x="919490" y="1560215"/>
                    <a:pt x="918441" y="1558584"/>
                    <a:pt x="917392" y="1556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12"/>
            <p:cNvSpPr/>
            <p:nvPr/>
          </p:nvSpPr>
          <p:spPr>
            <a:xfrm>
              <a:off x="16417906" y="1868941"/>
              <a:ext cx="722700" cy="2282956"/>
            </a:xfrm>
            <a:custGeom>
              <a:rect b="b" l="l" r="r" t="t"/>
              <a:pathLst>
                <a:path extrusionOk="0" h="2282956" w="722700">
                  <a:moveTo>
                    <a:pt x="18596" y="2282927"/>
                  </a:moveTo>
                  <a:cubicBezTo>
                    <a:pt x="4958" y="2279200"/>
                    <a:pt x="-2502" y="2265106"/>
                    <a:pt x="762" y="2251595"/>
                  </a:cubicBezTo>
                  <a:cubicBezTo>
                    <a:pt x="3559" y="2201509"/>
                    <a:pt x="2627" y="2150958"/>
                    <a:pt x="5424" y="2100756"/>
                  </a:cubicBezTo>
                  <a:cubicBezTo>
                    <a:pt x="12069" y="1949685"/>
                    <a:pt x="27222" y="1799080"/>
                    <a:pt x="49136" y="1649406"/>
                  </a:cubicBezTo>
                  <a:cubicBezTo>
                    <a:pt x="97743" y="1317563"/>
                    <a:pt x="169897" y="988397"/>
                    <a:pt x="300099" y="678684"/>
                  </a:cubicBezTo>
                  <a:cubicBezTo>
                    <a:pt x="373768" y="496630"/>
                    <a:pt x="455130" y="315508"/>
                    <a:pt x="572161" y="156516"/>
                  </a:cubicBezTo>
                  <a:cubicBezTo>
                    <a:pt x="602818" y="114235"/>
                    <a:pt x="636039" y="73584"/>
                    <a:pt x="670891" y="34680"/>
                  </a:cubicBezTo>
                  <a:cubicBezTo>
                    <a:pt x="685811" y="21518"/>
                    <a:pt x="703180" y="-12260"/>
                    <a:pt x="725094" y="4629"/>
                  </a:cubicBezTo>
                  <a:cubicBezTo>
                    <a:pt x="741762" y="23965"/>
                    <a:pt x="712971" y="37942"/>
                    <a:pt x="702713" y="51919"/>
                  </a:cubicBezTo>
                  <a:cubicBezTo>
                    <a:pt x="663315" y="96530"/>
                    <a:pt x="626713" y="143587"/>
                    <a:pt x="592793" y="192391"/>
                  </a:cubicBezTo>
                  <a:cubicBezTo>
                    <a:pt x="490799" y="340550"/>
                    <a:pt x="417480" y="505599"/>
                    <a:pt x="350572" y="671928"/>
                  </a:cubicBezTo>
                  <a:cubicBezTo>
                    <a:pt x="232958" y="952755"/>
                    <a:pt x="160455" y="1249540"/>
                    <a:pt x="113946" y="1549702"/>
                  </a:cubicBezTo>
                  <a:cubicBezTo>
                    <a:pt x="83406" y="1735483"/>
                    <a:pt x="62774" y="1923711"/>
                    <a:pt x="55664" y="2111356"/>
                  </a:cubicBezTo>
                  <a:cubicBezTo>
                    <a:pt x="54381" y="2146299"/>
                    <a:pt x="53799" y="2181126"/>
                    <a:pt x="53449" y="2216069"/>
                  </a:cubicBezTo>
                  <a:cubicBezTo>
                    <a:pt x="53566" y="2240063"/>
                    <a:pt x="56713" y="2283509"/>
                    <a:pt x="25823" y="2283509"/>
                  </a:cubicBezTo>
                  <a:cubicBezTo>
                    <a:pt x="23492" y="2283626"/>
                    <a:pt x="21161" y="2283393"/>
                    <a:pt x="18596" y="22829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12"/>
            <p:cNvSpPr/>
            <p:nvPr/>
          </p:nvSpPr>
          <p:spPr>
            <a:xfrm>
              <a:off x="16659502" y="2235260"/>
              <a:ext cx="606135" cy="2224717"/>
            </a:xfrm>
            <a:custGeom>
              <a:rect b="b" l="l" r="r" t="t"/>
              <a:pathLst>
                <a:path extrusionOk="0" h="2224717" w="606135">
                  <a:moveTo>
                    <a:pt x="22021" y="2226438"/>
                  </a:moveTo>
                  <a:cubicBezTo>
                    <a:pt x="8383" y="2224575"/>
                    <a:pt x="-1641" y="2211529"/>
                    <a:pt x="224" y="2197785"/>
                  </a:cubicBezTo>
                  <a:cubicBezTo>
                    <a:pt x="6984" y="2098313"/>
                    <a:pt x="15261" y="1999074"/>
                    <a:pt x="25868" y="1899836"/>
                  </a:cubicBezTo>
                  <a:cubicBezTo>
                    <a:pt x="51279" y="1660009"/>
                    <a:pt x="76923" y="1419483"/>
                    <a:pt x="133457" y="1184665"/>
                  </a:cubicBezTo>
                  <a:cubicBezTo>
                    <a:pt x="219831" y="850025"/>
                    <a:pt x="339426" y="523306"/>
                    <a:pt x="493874" y="213942"/>
                  </a:cubicBezTo>
                  <a:cubicBezTo>
                    <a:pt x="518470" y="162808"/>
                    <a:pt x="540850" y="110510"/>
                    <a:pt x="564746" y="58910"/>
                  </a:cubicBezTo>
                  <a:cubicBezTo>
                    <a:pt x="575236" y="39575"/>
                    <a:pt x="581531" y="16047"/>
                    <a:pt x="597850" y="1021"/>
                  </a:cubicBezTo>
                  <a:cubicBezTo>
                    <a:pt x="620930" y="-7365"/>
                    <a:pt x="597267" y="38411"/>
                    <a:pt x="595868" y="46913"/>
                  </a:cubicBezTo>
                  <a:cubicBezTo>
                    <a:pt x="575703" y="102473"/>
                    <a:pt x="554604" y="157916"/>
                    <a:pt x="530825" y="211962"/>
                  </a:cubicBezTo>
                  <a:cubicBezTo>
                    <a:pt x="446549" y="390988"/>
                    <a:pt x="370433" y="573391"/>
                    <a:pt x="307604" y="760920"/>
                  </a:cubicBezTo>
                  <a:cubicBezTo>
                    <a:pt x="239647" y="956835"/>
                    <a:pt x="179383" y="1155895"/>
                    <a:pt x="143482" y="1360312"/>
                  </a:cubicBezTo>
                  <a:cubicBezTo>
                    <a:pt x="101402" y="1603517"/>
                    <a:pt x="78555" y="1854875"/>
                    <a:pt x="57457" y="2099594"/>
                  </a:cubicBezTo>
                  <a:cubicBezTo>
                    <a:pt x="54892" y="2134654"/>
                    <a:pt x="53377" y="2169714"/>
                    <a:pt x="50580" y="2204657"/>
                  </a:cubicBezTo>
                  <a:cubicBezTo>
                    <a:pt x="49414" y="2217353"/>
                    <a:pt x="37291" y="2226671"/>
                    <a:pt x="25052" y="2226671"/>
                  </a:cubicBezTo>
                  <a:cubicBezTo>
                    <a:pt x="24236" y="2226671"/>
                    <a:pt x="23187" y="2226555"/>
                    <a:pt x="22021" y="22264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12"/>
            <p:cNvSpPr/>
            <p:nvPr/>
          </p:nvSpPr>
          <p:spPr>
            <a:xfrm>
              <a:off x="16709914" y="2229059"/>
              <a:ext cx="559509" cy="2248013"/>
            </a:xfrm>
            <a:custGeom>
              <a:rect b="b" l="l" r="r" t="t"/>
              <a:pathLst>
                <a:path extrusionOk="0" h="2248013" w="559509">
                  <a:moveTo>
                    <a:pt x="282" y="2233570"/>
                  </a:moveTo>
                  <a:cubicBezTo>
                    <a:pt x="-2632" y="2212488"/>
                    <a:pt x="17534" y="2200840"/>
                    <a:pt x="36417" y="2202704"/>
                  </a:cubicBezTo>
                  <a:cubicBezTo>
                    <a:pt x="71737" y="2197462"/>
                    <a:pt x="110086" y="2200491"/>
                    <a:pt x="142141" y="2183136"/>
                  </a:cubicBezTo>
                  <a:cubicBezTo>
                    <a:pt x="139227" y="2092749"/>
                    <a:pt x="139460" y="2002130"/>
                    <a:pt x="142724" y="1911860"/>
                  </a:cubicBezTo>
                  <a:cubicBezTo>
                    <a:pt x="148669" y="1814601"/>
                    <a:pt x="165454" y="1718391"/>
                    <a:pt x="173497" y="1621365"/>
                  </a:cubicBezTo>
                  <a:cubicBezTo>
                    <a:pt x="201123" y="1333084"/>
                    <a:pt x="274908" y="1051907"/>
                    <a:pt x="335405" y="769333"/>
                  </a:cubicBezTo>
                  <a:cubicBezTo>
                    <a:pt x="357902" y="674637"/>
                    <a:pt x="393804" y="583785"/>
                    <a:pt x="420264" y="490137"/>
                  </a:cubicBezTo>
                  <a:cubicBezTo>
                    <a:pt x="462811" y="331728"/>
                    <a:pt x="503142" y="172503"/>
                    <a:pt x="542307" y="13279"/>
                  </a:cubicBezTo>
                  <a:cubicBezTo>
                    <a:pt x="542774" y="5940"/>
                    <a:pt x="548952" y="0"/>
                    <a:pt x="556412" y="0"/>
                  </a:cubicBezTo>
                  <a:cubicBezTo>
                    <a:pt x="580191" y="2912"/>
                    <a:pt x="567602" y="34128"/>
                    <a:pt x="566436" y="49736"/>
                  </a:cubicBezTo>
                  <a:cubicBezTo>
                    <a:pt x="558510" y="90619"/>
                    <a:pt x="548369" y="135230"/>
                    <a:pt x="540442" y="174483"/>
                  </a:cubicBezTo>
                  <a:cubicBezTo>
                    <a:pt x="503491" y="364574"/>
                    <a:pt x="452903" y="551171"/>
                    <a:pt x="395320" y="735904"/>
                  </a:cubicBezTo>
                  <a:cubicBezTo>
                    <a:pt x="353939" y="902816"/>
                    <a:pt x="321534" y="1078115"/>
                    <a:pt x="285166" y="1244678"/>
                  </a:cubicBezTo>
                  <a:cubicBezTo>
                    <a:pt x="243086" y="1432672"/>
                    <a:pt x="227933" y="1624510"/>
                    <a:pt x="205319" y="1815300"/>
                  </a:cubicBezTo>
                  <a:cubicBezTo>
                    <a:pt x="190166" y="1938417"/>
                    <a:pt x="193080" y="2063164"/>
                    <a:pt x="196111" y="2186863"/>
                  </a:cubicBezTo>
                  <a:cubicBezTo>
                    <a:pt x="192031" y="2256051"/>
                    <a:pt x="77332" y="2251275"/>
                    <a:pt x="26626" y="2256517"/>
                  </a:cubicBezTo>
                  <a:cubicBezTo>
                    <a:pt x="13687" y="2256400"/>
                    <a:pt x="1798" y="2246616"/>
                    <a:pt x="282" y="22335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12"/>
            <p:cNvSpPr/>
            <p:nvPr/>
          </p:nvSpPr>
          <p:spPr>
            <a:xfrm>
              <a:off x="16690180" y="4430710"/>
              <a:ext cx="34969" cy="23295"/>
            </a:xfrm>
            <a:custGeom>
              <a:rect b="b" l="l" r="r" t="t"/>
              <a:pathLst>
                <a:path extrusionOk="0" h="23295" w="34969">
                  <a:moveTo>
                    <a:pt x="18968" y="32852"/>
                  </a:moveTo>
                  <a:cubicBezTo>
                    <a:pt x="-11805" y="22019"/>
                    <a:pt x="-2830" y="-9895"/>
                    <a:pt x="29342" y="3033"/>
                  </a:cubicBezTo>
                  <a:cubicBezTo>
                    <a:pt x="48225" y="8624"/>
                    <a:pt x="41464" y="34250"/>
                    <a:pt x="25495" y="34250"/>
                  </a:cubicBezTo>
                  <a:cubicBezTo>
                    <a:pt x="23397" y="34133"/>
                    <a:pt x="21299" y="33784"/>
                    <a:pt x="18968" y="328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12"/>
            <p:cNvSpPr/>
            <p:nvPr/>
          </p:nvSpPr>
          <p:spPr>
            <a:xfrm>
              <a:off x="16668659" y="4423635"/>
              <a:ext cx="58282" cy="58238"/>
            </a:xfrm>
            <a:custGeom>
              <a:rect b="b" l="l" r="r" t="t"/>
              <a:pathLst>
                <a:path extrusionOk="0" h="58238" w="58282">
                  <a:moveTo>
                    <a:pt x="36525" y="68114"/>
                  </a:moveTo>
                  <a:cubicBezTo>
                    <a:pt x="10065" y="63804"/>
                    <a:pt x="-11267" y="31889"/>
                    <a:pt x="6568" y="8128"/>
                  </a:cubicBezTo>
                  <a:cubicBezTo>
                    <a:pt x="9132" y="4284"/>
                    <a:pt x="14611" y="-1423"/>
                    <a:pt x="19856" y="324"/>
                  </a:cubicBezTo>
                  <a:cubicBezTo>
                    <a:pt x="24052" y="-724"/>
                    <a:pt x="25917" y="4867"/>
                    <a:pt x="22537" y="6731"/>
                  </a:cubicBezTo>
                  <a:cubicBezTo>
                    <a:pt x="22770" y="12787"/>
                    <a:pt x="22537" y="19892"/>
                    <a:pt x="26500" y="24901"/>
                  </a:cubicBezTo>
                  <a:cubicBezTo>
                    <a:pt x="31629" y="30142"/>
                    <a:pt x="39206" y="31889"/>
                    <a:pt x="46083" y="33637"/>
                  </a:cubicBezTo>
                  <a:cubicBezTo>
                    <a:pt x="66831" y="39461"/>
                    <a:pt x="60537" y="68929"/>
                    <a:pt x="41770" y="68929"/>
                  </a:cubicBezTo>
                  <a:cubicBezTo>
                    <a:pt x="40022" y="68813"/>
                    <a:pt x="38273" y="68580"/>
                    <a:pt x="36525" y="681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12"/>
            <p:cNvSpPr/>
            <p:nvPr/>
          </p:nvSpPr>
          <p:spPr>
            <a:xfrm>
              <a:off x="16702270" y="4450050"/>
              <a:ext cx="11700" cy="11700"/>
            </a:xfrm>
            <a:custGeom>
              <a:rect b="b" l="l" r="r" t="t"/>
              <a:pathLst>
                <a:path extrusionOk="0" h="120000" w="120000">
                  <a:moveTo>
                    <a:pt x="0" y="34801"/>
                  </a:moveTo>
                  <a:cubicBezTo>
                    <a:pt x="0" y="15598"/>
                    <a:pt x="15597" y="0"/>
                    <a:pt x="34798" y="0"/>
                  </a:cubicBezTo>
                  <a:cubicBezTo>
                    <a:pt x="53998" y="0"/>
                    <a:pt x="69605" y="15598"/>
                    <a:pt x="69605" y="34801"/>
                  </a:cubicBezTo>
                  <a:cubicBezTo>
                    <a:pt x="69605" y="54004"/>
                    <a:pt x="53998" y="69602"/>
                    <a:pt x="34798" y="69602"/>
                  </a:cubicBezTo>
                  <a:cubicBezTo>
                    <a:pt x="15597" y="69602"/>
                    <a:pt x="0" y="52799"/>
                    <a:pt x="0" y="348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12"/>
            <p:cNvSpPr/>
            <p:nvPr/>
          </p:nvSpPr>
          <p:spPr>
            <a:xfrm>
              <a:off x="15447902" y="2497"/>
              <a:ext cx="1550308" cy="1362785"/>
            </a:xfrm>
            <a:custGeom>
              <a:rect b="b" l="l" r="r" t="t"/>
              <a:pathLst>
                <a:path extrusionOk="0" h="1362785" w="1550308">
                  <a:moveTo>
                    <a:pt x="1517572" y="1364980"/>
                  </a:moveTo>
                  <a:cubicBezTo>
                    <a:pt x="1510111" y="1362999"/>
                    <a:pt x="1504633" y="1357642"/>
                    <a:pt x="1500670" y="1351235"/>
                  </a:cubicBezTo>
                  <a:cubicBezTo>
                    <a:pt x="1467216" y="1300102"/>
                    <a:pt x="1443786" y="1243843"/>
                    <a:pt x="1418725" y="1188400"/>
                  </a:cubicBezTo>
                  <a:cubicBezTo>
                    <a:pt x="1386320" y="1126085"/>
                    <a:pt x="1354848" y="1063070"/>
                    <a:pt x="1315565" y="1004715"/>
                  </a:cubicBezTo>
                  <a:cubicBezTo>
                    <a:pt x="1268240" y="934829"/>
                    <a:pt x="1211240" y="873329"/>
                    <a:pt x="1155056" y="812178"/>
                  </a:cubicBezTo>
                  <a:cubicBezTo>
                    <a:pt x="1089314" y="733672"/>
                    <a:pt x="1016694" y="662272"/>
                    <a:pt x="933583" y="602169"/>
                  </a:cubicBezTo>
                  <a:cubicBezTo>
                    <a:pt x="884859" y="565013"/>
                    <a:pt x="835669" y="522732"/>
                    <a:pt x="785313" y="488953"/>
                  </a:cubicBezTo>
                  <a:cubicBezTo>
                    <a:pt x="720387" y="448536"/>
                    <a:pt x="654062" y="409865"/>
                    <a:pt x="586920" y="373175"/>
                  </a:cubicBezTo>
                  <a:cubicBezTo>
                    <a:pt x="422564" y="298629"/>
                    <a:pt x="246669" y="248544"/>
                    <a:pt x="66110" y="237828"/>
                  </a:cubicBezTo>
                  <a:cubicBezTo>
                    <a:pt x="27877" y="236780"/>
                    <a:pt x="-12454" y="204865"/>
                    <a:pt x="3632" y="163632"/>
                  </a:cubicBezTo>
                  <a:cubicBezTo>
                    <a:pt x="17619" y="113896"/>
                    <a:pt x="37668" y="64044"/>
                    <a:pt x="72754" y="25373"/>
                  </a:cubicBezTo>
                  <a:cubicBezTo>
                    <a:pt x="103877" y="-16326"/>
                    <a:pt x="140129" y="4873"/>
                    <a:pt x="182442" y="9416"/>
                  </a:cubicBezTo>
                  <a:cubicBezTo>
                    <a:pt x="266951" y="18851"/>
                    <a:pt x="348779" y="41447"/>
                    <a:pt x="429092" y="68703"/>
                  </a:cubicBezTo>
                  <a:cubicBezTo>
                    <a:pt x="510687" y="93745"/>
                    <a:pt x="593914" y="117274"/>
                    <a:pt x="667583" y="161419"/>
                  </a:cubicBezTo>
                  <a:cubicBezTo>
                    <a:pt x="724117" y="195081"/>
                    <a:pt x="781000" y="228044"/>
                    <a:pt x="834037" y="266947"/>
                  </a:cubicBezTo>
                  <a:cubicBezTo>
                    <a:pt x="884743" y="304686"/>
                    <a:pt x="929737" y="349530"/>
                    <a:pt x="976712" y="391578"/>
                  </a:cubicBezTo>
                  <a:cubicBezTo>
                    <a:pt x="1074393" y="474976"/>
                    <a:pt x="1156222" y="573865"/>
                    <a:pt x="1233154" y="676249"/>
                  </a:cubicBezTo>
                  <a:cubicBezTo>
                    <a:pt x="1335964" y="809848"/>
                    <a:pt x="1434578" y="950437"/>
                    <a:pt x="1493326" y="1109428"/>
                  </a:cubicBezTo>
                  <a:cubicBezTo>
                    <a:pt x="1505565" y="1144837"/>
                    <a:pt x="1516289" y="1180829"/>
                    <a:pt x="1522001" y="1217985"/>
                  </a:cubicBezTo>
                  <a:cubicBezTo>
                    <a:pt x="1526081" y="1242329"/>
                    <a:pt x="1527480" y="1267255"/>
                    <a:pt x="1527946" y="1291948"/>
                  </a:cubicBezTo>
                  <a:cubicBezTo>
                    <a:pt x="1535173" y="1304295"/>
                    <a:pt x="1542983" y="1316409"/>
                    <a:pt x="1549161" y="1329221"/>
                  </a:cubicBezTo>
                  <a:cubicBezTo>
                    <a:pt x="1557320" y="1346227"/>
                    <a:pt x="1542400" y="1366261"/>
                    <a:pt x="1524799" y="1366261"/>
                  </a:cubicBezTo>
                  <a:cubicBezTo>
                    <a:pt x="1522351" y="1366144"/>
                    <a:pt x="1520020" y="1365795"/>
                    <a:pt x="1517572" y="1364980"/>
                  </a:cubicBezTo>
                  <a:close/>
                  <a:moveTo>
                    <a:pt x="54687" y="180055"/>
                  </a:moveTo>
                  <a:cubicBezTo>
                    <a:pt x="139895" y="195430"/>
                    <a:pt x="228718" y="195780"/>
                    <a:pt x="312877" y="220240"/>
                  </a:cubicBezTo>
                  <a:cubicBezTo>
                    <a:pt x="433405" y="254950"/>
                    <a:pt x="556264" y="290359"/>
                    <a:pt x="664552" y="354888"/>
                  </a:cubicBezTo>
                  <a:cubicBezTo>
                    <a:pt x="719105" y="386919"/>
                    <a:pt x="774823" y="417087"/>
                    <a:pt x="827160" y="452612"/>
                  </a:cubicBezTo>
                  <a:cubicBezTo>
                    <a:pt x="910387" y="513763"/>
                    <a:pt x="991632" y="577942"/>
                    <a:pt x="1070663" y="644218"/>
                  </a:cubicBezTo>
                  <a:cubicBezTo>
                    <a:pt x="1136289" y="703621"/>
                    <a:pt x="1190492" y="774323"/>
                    <a:pt x="1251455" y="838269"/>
                  </a:cubicBezTo>
                  <a:cubicBezTo>
                    <a:pt x="1346338" y="939371"/>
                    <a:pt x="1417093" y="1059110"/>
                    <a:pt x="1475725" y="1183974"/>
                  </a:cubicBezTo>
                  <a:cubicBezTo>
                    <a:pt x="1426069" y="1028011"/>
                    <a:pt x="1332700" y="890451"/>
                    <a:pt x="1235136" y="760462"/>
                  </a:cubicBezTo>
                  <a:cubicBezTo>
                    <a:pt x="1153541" y="655749"/>
                    <a:pt x="1074277" y="547541"/>
                    <a:pt x="974264" y="459484"/>
                  </a:cubicBezTo>
                  <a:cubicBezTo>
                    <a:pt x="921577" y="412777"/>
                    <a:pt x="869939" y="361993"/>
                    <a:pt x="815154" y="318780"/>
                  </a:cubicBezTo>
                  <a:cubicBezTo>
                    <a:pt x="746847" y="267879"/>
                    <a:pt x="673062" y="224084"/>
                    <a:pt x="597761" y="184365"/>
                  </a:cubicBezTo>
                  <a:cubicBezTo>
                    <a:pt x="518147" y="147442"/>
                    <a:pt x="432356" y="127175"/>
                    <a:pt x="349479" y="99220"/>
                  </a:cubicBezTo>
                  <a:cubicBezTo>
                    <a:pt x="275344" y="73828"/>
                    <a:pt x="197129" y="67305"/>
                    <a:pt x="120546" y="53211"/>
                  </a:cubicBezTo>
                  <a:cubicBezTo>
                    <a:pt x="85460" y="86757"/>
                    <a:pt x="67509" y="134163"/>
                    <a:pt x="54687" y="1800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12"/>
            <p:cNvSpPr/>
            <p:nvPr/>
          </p:nvSpPr>
          <p:spPr>
            <a:xfrm>
              <a:off x="14864084" y="1585381"/>
              <a:ext cx="1783437" cy="430966"/>
            </a:xfrm>
            <a:custGeom>
              <a:rect b="b" l="l" r="r" t="t"/>
              <a:pathLst>
                <a:path extrusionOk="0" h="430966" w="1783437">
                  <a:moveTo>
                    <a:pt x="5441" y="431923"/>
                  </a:moveTo>
                  <a:cubicBezTo>
                    <a:pt x="-3418" y="420508"/>
                    <a:pt x="-1203" y="403619"/>
                    <a:pt x="10220" y="394766"/>
                  </a:cubicBezTo>
                  <a:cubicBezTo>
                    <a:pt x="41693" y="370539"/>
                    <a:pt x="74564" y="348059"/>
                    <a:pt x="107668" y="326394"/>
                  </a:cubicBezTo>
                  <a:cubicBezTo>
                    <a:pt x="170963" y="284695"/>
                    <a:pt x="236705" y="246490"/>
                    <a:pt x="305478" y="214576"/>
                  </a:cubicBezTo>
                  <a:cubicBezTo>
                    <a:pt x="622883" y="66650"/>
                    <a:pt x="971178" y="-3586"/>
                    <a:pt x="1320872" y="141"/>
                  </a:cubicBezTo>
                  <a:cubicBezTo>
                    <a:pt x="1464713" y="1422"/>
                    <a:pt x="1610885" y="-1490"/>
                    <a:pt x="1751811" y="31007"/>
                  </a:cubicBezTo>
                  <a:cubicBezTo>
                    <a:pt x="1764050" y="34735"/>
                    <a:pt x="1777688" y="38811"/>
                    <a:pt x="1785032" y="49993"/>
                  </a:cubicBezTo>
                  <a:cubicBezTo>
                    <a:pt x="1791560" y="60010"/>
                    <a:pt x="1782934" y="74337"/>
                    <a:pt x="1771277" y="73871"/>
                  </a:cubicBezTo>
                  <a:cubicBezTo>
                    <a:pt x="1771277" y="73871"/>
                    <a:pt x="1771277" y="73871"/>
                    <a:pt x="1771277" y="73987"/>
                  </a:cubicBezTo>
                  <a:cubicBezTo>
                    <a:pt x="1601210" y="43703"/>
                    <a:pt x="1427295" y="45917"/>
                    <a:pt x="1255130" y="49644"/>
                  </a:cubicBezTo>
                  <a:cubicBezTo>
                    <a:pt x="973626" y="53720"/>
                    <a:pt x="695853" y="109746"/>
                    <a:pt x="434982" y="215275"/>
                  </a:cubicBezTo>
                  <a:cubicBezTo>
                    <a:pt x="325411" y="258371"/>
                    <a:pt x="220386" y="312650"/>
                    <a:pt x="123171" y="379042"/>
                  </a:cubicBezTo>
                  <a:cubicBezTo>
                    <a:pt x="95895" y="397678"/>
                    <a:pt x="68619" y="416431"/>
                    <a:pt x="42509" y="436815"/>
                  </a:cubicBezTo>
                  <a:cubicBezTo>
                    <a:pt x="31319" y="445551"/>
                    <a:pt x="14300" y="443337"/>
                    <a:pt x="5441" y="431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12"/>
            <p:cNvSpPr/>
            <p:nvPr/>
          </p:nvSpPr>
          <p:spPr>
            <a:xfrm>
              <a:off x="17757506" y="1910579"/>
              <a:ext cx="1678529" cy="1688922"/>
            </a:xfrm>
            <a:custGeom>
              <a:rect b="b" l="l" r="r" t="t"/>
              <a:pathLst>
                <a:path extrusionOk="0" h="1688922" w="1678529">
                  <a:moveTo>
                    <a:pt x="1637520" y="1678820"/>
                  </a:moveTo>
                  <a:cubicBezTo>
                    <a:pt x="1558839" y="1521925"/>
                    <a:pt x="1479809" y="1363981"/>
                    <a:pt x="1384342" y="1216288"/>
                  </a:cubicBezTo>
                  <a:cubicBezTo>
                    <a:pt x="1320814" y="1125902"/>
                    <a:pt x="1258686" y="1034467"/>
                    <a:pt x="1192594" y="945944"/>
                  </a:cubicBezTo>
                  <a:cubicBezTo>
                    <a:pt x="1123704" y="856839"/>
                    <a:pt x="1045373" y="775305"/>
                    <a:pt x="970655" y="691208"/>
                  </a:cubicBezTo>
                  <a:cubicBezTo>
                    <a:pt x="857004" y="566461"/>
                    <a:pt x="734378" y="448935"/>
                    <a:pt x="595084" y="353074"/>
                  </a:cubicBezTo>
                  <a:cubicBezTo>
                    <a:pt x="512440" y="295069"/>
                    <a:pt x="435390" y="228676"/>
                    <a:pt x="347268" y="178824"/>
                  </a:cubicBezTo>
                  <a:cubicBezTo>
                    <a:pt x="288869" y="145162"/>
                    <a:pt x="228488" y="114994"/>
                    <a:pt x="165544" y="90651"/>
                  </a:cubicBezTo>
                  <a:cubicBezTo>
                    <a:pt x="121832" y="73179"/>
                    <a:pt x="77421" y="57571"/>
                    <a:pt x="34525" y="38119"/>
                  </a:cubicBezTo>
                  <a:cubicBezTo>
                    <a:pt x="22169" y="31247"/>
                    <a:pt x="4918" y="27171"/>
                    <a:pt x="138" y="12494"/>
                  </a:cubicBezTo>
                  <a:cubicBezTo>
                    <a:pt x="-3592" y="-18955"/>
                    <a:pt x="69145" y="18668"/>
                    <a:pt x="84065" y="20415"/>
                  </a:cubicBezTo>
                  <a:cubicBezTo>
                    <a:pt x="142347" y="39983"/>
                    <a:pt x="199580" y="57804"/>
                    <a:pt x="255531" y="82381"/>
                  </a:cubicBezTo>
                  <a:cubicBezTo>
                    <a:pt x="357409" y="126642"/>
                    <a:pt x="451826" y="185347"/>
                    <a:pt x="539599" y="253253"/>
                  </a:cubicBezTo>
                  <a:cubicBezTo>
                    <a:pt x="611170" y="306600"/>
                    <a:pt x="686237" y="355171"/>
                    <a:pt x="755011" y="412245"/>
                  </a:cubicBezTo>
                  <a:cubicBezTo>
                    <a:pt x="911673" y="542699"/>
                    <a:pt x="1046422" y="696566"/>
                    <a:pt x="1180587" y="849268"/>
                  </a:cubicBezTo>
                  <a:cubicBezTo>
                    <a:pt x="1250992" y="930569"/>
                    <a:pt x="1309857" y="1020839"/>
                    <a:pt x="1372569" y="1108081"/>
                  </a:cubicBezTo>
                  <a:cubicBezTo>
                    <a:pt x="1416747" y="1169814"/>
                    <a:pt x="1459876" y="1232712"/>
                    <a:pt x="1497060" y="1298987"/>
                  </a:cubicBezTo>
                  <a:cubicBezTo>
                    <a:pt x="1561754" y="1416513"/>
                    <a:pt x="1627379" y="1533805"/>
                    <a:pt x="1684613" y="1655175"/>
                  </a:cubicBezTo>
                  <a:cubicBezTo>
                    <a:pt x="1696968" y="1684178"/>
                    <a:pt x="1654189" y="1707590"/>
                    <a:pt x="1637520" y="16788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12"/>
            <p:cNvSpPr/>
            <p:nvPr/>
          </p:nvSpPr>
          <p:spPr>
            <a:xfrm>
              <a:off x="18135611" y="1540129"/>
              <a:ext cx="2086505" cy="454261"/>
            </a:xfrm>
            <a:custGeom>
              <a:rect b="b" l="l" r="r" t="t"/>
              <a:pathLst>
                <a:path extrusionOk="0" h="454261" w="2086505">
                  <a:moveTo>
                    <a:pt x="2053687" y="450152"/>
                  </a:moveTo>
                  <a:cubicBezTo>
                    <a:pt x="1936540" y="346954"/>
                    <a:pt x="1786522" y="296519"/>
                    <a:pt x="1640583" y="249811"/>
                  </a:cubicBezTo>
                  <a:cubicBezTo>
                    <a:pt x="1529031" y="211840"/>
                    <a:pt x="1420159" y="166064"/>
                    <a:pt x="1305926" y="136362"/>
                  </a:cubicBezTo>
                  <a:cubicBezTo>
                    <a:pt x="1184233" y="105030"/>
                    <a:pt x="1062073" y="88257"/>
                    <a:pt x="937932" y="71484"/>
                  </a:cubicBezTo>
                  <a:cubicBezTo>
                    <a:pt x="785116" y="47956"/>
                    <a:pt x="630318" y="40152"/>
                    <a:pt x="476336" y="56575"/>
                  </a:cubicBezTo>
                  <a:cubicBezTo>
                    <a:pt x="366882" y="68223"/>
                    <a:pt x="257195" y="77891"/>
                    <a:pt x="147741" y="89189"/>
                  </a:cubicBezTo>
                  <a:cubicBezTo>
                    <a:pt x="101465" y="92101"/>
                    <a:pt x="53091" y="108408"/>
                    <a:pt x="7514" y="95828"/>
                  </a:cubicBezTo>
                  <a:cubicBezTo>
                    <a:pt x="-3793" y="91286"/>
                    <a:pt x="-2045" y="72766"/>
                    <a:pt x="10778" y="71368"/>
                  </a:cubicBezTo>
                  <a:cubicBezTo>
                    <a:pt x="17538" y="70320"/>
                    <a:pt x="24415" y="69504"/>
                    <a:pt x="31176" y="68922"/>
                  </a:cubicBezTo>
                  <a:cubicBezTo>
                    <a:pt x="119066" y="53780"/>
                    <a:pt x="206956" y="39220"/>
                    <a:pt x="295778" y="31416"/>
                  </a:cubicBezTo>
                  <a:cubicBezTo>
                    <a:pt x="431925" y="15109"/>
                    <a:pt x="568422" y="-2595"/>
                    <a:pt x="705852" y="317"/>
                  </a:cubicBezTo>
                  <a:cubicBezTo>
                    <a:pt x="841416" y="5675"/>
                    <a:pt x="975932" y="26408"/>
                    <a:pt x="1109981" y="46092"/>
                  </a:cubicBezTo>
                  <a:cubicBezTo>
                    <a:pt x="1296951" y="69504"/>
                    <a:pt x="1474595" y="133800"/>
                    <a:pt x="1649791" y="198328"/>
                  </a:cubicBezTo>
                  <a:cubicBezTo>
                    <a:pt x="1735350" y="227098"/>
                    <a:pt x="1822657" y="252374"/>
                    <a:pt x="1904135" y="291860"/>
                  </a:cubicBezTo>
                  <a:cubicBezTo>
                    <a:pt x="1969528" y="322377"/>
                    <a:pt x="2030724" y="361746"/>
                    <a:pt x="2086093" y="407988"/>
                  </a:cubicBezTo>
                  <a:cubicBezTo>
                    <a:pt x="2097283" y="416607"/>
                    <a:pt x="2099963" y="433962"/>
                    <a:pt x="2090871" y="445260"/>
                  </a:cubicBezTo>
                  <a:cubicBezTo>
                    <a:pt x="2082362" y="456442"/>
                    <a:pt x="2064644" y="459587"/>
                    <a:pt x="2053687" y="4501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12"/>
            <p:cNvSpPr/>
            <p:nvPr/>
          </p:nvSpPr>
          <p:spPr>
            <a:xfrm>
              <a:off x="18453805" y="1917687"/>
              <a:ext cx="1631903" cy="1339489"/>
            </a:xfrm>
            <a:custGeom>
              <a:rect b="b" l="l" r="r" t="t"/>
              <a:pathLst>
                <a:path extrusionOk="0" h="1339489" w="1631903">
                  <a:moveTo>
                    <a:pt x="1592353" y="1333345"/>
                  </a:moveTo>
                  <a:cubicBezTo>
                    <a:pt x="1448978" y="1136148"/>
                    <a:pt x="1319126" y="927188"/>
                    <a:pt x="1143346" y="756083"/>
                  </a:cubicBezTo>
                  <a:cubicBezTo>
                    <a:pt x="1060119" y="666512"/>
                    <a:pt x="967800" y="586492"/>
                    <a:pt x="870352" y="512762"/>
                  </a:cubicBezTo>
                  <a:cubicBezTo>
                    <a:pt x="693873" y="374969"/>
                    <a:pt x="508069" y="245446"/>
                    <a:pt x="310959" y="138869"/>
                  </a:cubicBezTo>
                  <a:cubicBezTo>
                    <a:pt x="223535" y="94724"/>
                    <a:pt x="128768" y="64091"/>
                    <a:pt x="36916" y="31477"/>
                  </a:cubicBezTo>
                  <a:cubicBezTo>
                    <a:pt x="25026" y="26236"/>
                    <a:pt x="9523" y="25304"/>
                    <a:pt x="897" y="15054"/>
                  </a:cubicBezTo>
                  <a:cubicBezTo>
                    <a:pt x="-15072" y="-32352"/>
                    <a:pt x="187167" y="46969"/>
                    <a:pt x="208849" y="51278"/>
                  </a:cubicBezTo>
                  <a:cubicBezTo>
                    <a:pt x="310026" y="82494"/>
                    <a:pt x="401530" y="137122"/>
                    <a:pt x="492217" y="190702"/>
                  </a:cubicBezTo>
                  <a:cubicBezTo>
                    <a:pt x="604352" y="255114"/>
                    <a:pt x="710076" y="329892"/>
                    <a:pt x="813818" y="407000"/>
                  </a:cubicBezTo>
                  <a:cubicBezTo>
                    <a:pt x="974095" y="521148"/>
                    <a:pt x="1122598" y="650088"/>
                    <a:pt x="1253850" y="796617"/>
                  </a:cubicBezTo>
                  <a:cubicBezTo>
                    <a:pt x="1362254" y="912046"/>
                    <a:pt x="1452475" y="1042617"/>
                    <a:pt x="1542813" y="1172140"/>
                  </a:cubicBezTo>
                  <a:cubicBezTo>
                    <a:pt x="1572770" y="1216052"/>
                    <a:pt x="1603776" y="1259265"/>
                    <a:pt x="1635482" y="1301896"/>
                  </a:cubicBezTo>
                  <a:cubicBezTo>
                    <a:pt x="1654598" y="1329967"/>
                    <a:pt x="1614617" y="1361765"/>
                    <a:pt x="1592353" y="13333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12"/>
            <p:cNvSpPr/>
            <p:nvPr/>
          </p:nvSpPr>
          <p:spPr>
            <a:xfrm>
              <a:off x="18460130" y="1875716"/>
              <a:ext cx="1841719" cy="1386080"/>
            </a:xfrm>
            <a:custGeom>
              <a:rect b="b" l="l" r="r" t="t"/>
              <a:pathLst>
                <a:path extrusionOk="0" h="1386080" w="1841719">
                  <a:moveTo>
                    <a:pt x="1613886" y="1376248"/>
                  </a:moveTo>
                  <a:cubicBezTo>
                    <a:pt x="1593954" y="1346546"/>
                    <a:pt x="1633935" y="1330472"/>
                    <a:pt x="1652003" y="1314515"/>
                  </a:cubicBezTo>
                  <a:cubicBezTo>
                    <a:pt x="1678580" y="1291802"/>
                    <a:pt x="1698862" y="1262799"/>
                    <a:pt x="1719261" y="1234728"/>
                  </a:cubicBezTo>
                  <a:cubicBezTo>
                    <a:pt x="1756212" y="1180449"/>
                    <a:pt x="1779874" y="1118367"/>
                    <a:pt x="1794911" y="1055353"/>
                  </a:cubicBezTo>
                  <a:cubicBezTo>
                    <a:pt x="1797243" y="1041259"/>
                    <a:pt x="1787451" y="1031242"/>
                    <a:pt x="1779175" y="1020992"/>
                  </a:cubicBezTo>
                  <a:cubicBezTo>
                    <a:pt x="1757144" y="993969"/>
                    <a:pt x="1732199" y="969742"/>
                    <a:pt x="1706788" y="945864"/>
                  </a:cubicBezTo>
                  <a:cubicBezTo>
                    <a:pt x="1489162" y="733642"/>
                    <a:pt x="1270953" y="519091"/>
                    <a:pt x="1011481" y="358352"/>
                  </a:cubicBezTo>
                  <a:cubicBezTo>
                    <a:pt x="794788" y="213920"/>
                    <a:pt x="552100" y="103383"/>
                    <a:pt x="293210" y="64712"/>
                  </a:cubicBezTo>
                  <a:cubicBezTo>
                    <a:pt x="199376" y="44678"/>
                    <a:pt x="103443" y="29769"/>
                    <a:pt x="7977" y="45726"/>
                  </a:cubicBezTo>
                  <a:cubicBezTo>
                    <a:pt x="-16618" y="36292"/>
                    <a:pt x="22548" y="16491"/>
                    <a:pt x="33038" y="13462"/>
                  </a:cubicBezTo>
                  <a:cubicBezTo>
                    <a:pt x="134333" y="-16822"/>
                    <a:pt x="240873" y="11366"/>
                    <a:pt x="342517" y="26275"/>
                  </a:cubicBezTo>
                  <a:cubicBezTo>
                    <a:pt x="420965" y="38505"/>
                    <a:pt x="498947" y="55278"/>
                    <a:pt x="573665" y="82650"/>
                  </a:cubicBezTo>
                  <a:cubicBezTo>
                    <a:pt x="836517" y="170125"/>
                    <a:pt x="1073027" y="322244"/>
                    <a:pt x="1289953" y="491951"/>
                  </a:cubicBezTo>
                  <a:cubicBezTo>
                    <a:pt x="1467598" y="631142"/>
                    <a:pt x="1624960" y="794094"/>
                    <a:pt x="1787684" y="949824"/>
                  </a:cubicBezTo>
                  <a:cubicBezTo>
                    <a:pt x="1823586" y="988262"/>
                    <a:pt x="1865199" y="1028213"/>
                    <a:pt x="1842936" y="1085520"/>
                  </a:cubicBezTo>
                  <a:cubicBezTo>
                    <a:pt x="1822537" y="1157270"/>
                    <a:pt x="1794095" y="1227622"/>
                    <a:pt x="1747703" y="1286793"/>
                  </a:cubicBezTo>
                  <a:cubicBezTo>
                    <a:pt x="1728236" y="1313117"/>
                    <a:pt x="1646058" y="1418878"/>
                    <a:pt x="1613886" y="13762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12"/>
            <p:cNvSpPr/>
            <p:nvPr/>
          </p:nvSpPr>
          <p:spPr>
            <a:xfrm>
              <a:off x="18680341" y="997622"/>
              <a:ext cx="1631903" cy="244602"/>
            </a:xfrm>
            <a:custGeom>
              <a:rect b="b" l="l" r="r" t="t"/>
              <a:pathLst>
                <a:path extrusionOk="0" h="244602" w="1631903">
                  <a:moveTo>
                    <a:pt x="4109" y="227869"/>
                  </a:moveTo>
                  <a:cubicBezTo>
                    <a:pt x="3760" y="225655"/>
                    <a:pt x="3760" y="223559"/>
                    <a:pt x="3876" y="221462"/>
                  </a:cubicBezTo>
                  <a:cubicBezTo>
                    <a:pt x="-13026" y="210979"/>
                    <a:pt x="30336" y="195721"/>
                    <a:pt x="38379" y="195255"/>
                  </a:cubicBezTo>
                  <a:cubicBezTo>
                    <a:pt x="101208" y="172542"/>
                    <a:pt x="166717" y="157982"/>
                    <a:pt x="230245" y="137366"/>
                  </a:cubicBezTo>
                  <a:cubicBezTo>
                    <a:pt x="468269" y="65150"/>
                    <a:pt x="716902" y="24383"/>
                    <a:pt x="965417" y="15297"/>
                  </a:cubicBezTo>
                  <a:cubicBezTo>
                    <a:pt x="1070325" y="6561"/>
                    <a:pt x="1175117" y="39"/>
                    <a:pt x="1280374" y="738"/>
                  </a:cubicBezTo>
                  <a:cubicBezTo>
                    <a:pt x="1351245" y="-893"/>
                    <a:pt x="1422117" y="-194"/>
                    <a:pt x="1492638" y="6678"/>
                  </a:cubicBezTo>
                  <a:cubicBezTo>
                    <a:pt x="1532970" y="10405"/>
                    <a:pt x="1565725" y="7959"/>
                    <a:pt x="1587638" y="49192"/>
                  </a:cubicBezTo>
                  <a:cubicBezTo>
                    <a:pt x="1605706" y="79127"/>
                    <a:pt x="1620743" y="111275"/>
                    <a:pt x="1632050" y="144354"/>
                  </a:cubicBezTo>
                  <a:cubicBezTo>
                    <a:pt x="1640908" y="166485"/>
                    <a:pt x="1643473" y="193741"/>
                    <a:pt x="1623540" y="210746"/>
                  </a:cubicBezTo>
                  <a:cubicBezTo>
                    <a:pt x="1567356" y="262113"/>
                    <a:pt x="1384000" y="243127"/>
                    <a:pt x="1308000" y="242195"/>
                  </a:cubicBezTo>
                  <a:cubicBezTo>
                    <a:pt x="1214049" y="242545"/>
                    <a:pt x="1120681" y="235090"/>
                    <a:pt x="1027080" y="228218"/>
                  </a:cubicBezTo>
                  <a:cubicBezTo>
                    <a:pt x="958773" y="226354"/>
                    <a:pt x="890466" y="228917"/>
                    <a:pt x="822276" y="226471"/>
                  </a:cubicBezTo>
                  <a:cubicBezTo>
                    <a:pt x="739748" y="225422"/>
                    <a:pt x="657221" y="227286"/>
                    <a:pt x="574926" y="218783"/>
                  </a:cubicBezTo>
                  <a:cubicBezTo>
                    <a:pt x="480975" y="219133"/>
                    <a:pt x="386791" y="217968"/>
                    <a:pt x="293073" y="224258"/>
                  </a:cubicBezTo>
                  <a:cubicBezTo>
                    <a:pt x="220453" y="232644"/>
                    <a:pt x="147367" y="236371"/>
                    <a:pt x="74748" y="244408"/>
                  </a:cubicBezTo>
                  <a:cubicBezTo>
                    <a:pt x="50502" y="246505"/>
                    <a:pt x="11336" y="261181"/>
                    <a:pt x="4109" y="227869"/>
                  </a:cubicBezTo>
                  <a:close/>
                  <a:moveTo>
                    <a:pt x="1409295" y="192576"/>
                  </a:moveTo>
                  <a:cubicBezTo>
                    <a:pt x="1452307" y="192809"/>
                    <a:pt x="1495203" y="190479"/>
                    <a:pt x="1538098" y="187218"/>
                  </a:cubicBezTo>
                  <a:cubicBezTo>
                    <a:pt x="1554418" y="186053"/>
                    <a:pt x="1570737" y="182559"/>
                    <a:pt x="1584491" y="173357"/>
                  </a:cubicBezTo>
                  <a:cubicBezTo>
                    <a:pt x="1572252" y="134104"/>
                    <a:pt x="1556749" y="97414"/>
                    <a:pt x="1532270" y="64567"/>
                  </a:cubicBezTo>
                  <a:cubicBezTo>
                    <a:pt x="1349147" y="43135"/>
                    <a:pt x="1163460" y="52221"/>
                    <a:pt x="980104" y="65266"/>
                  </a:cubicBezTo>
                  <a:cubicBezTo>
                    <a:pt x="728092" y="71672"/>
                    <a:pt x="476545" y="110110"/>
                    <a:pt x="233508" y="176502"/>
                  </a:cubicBezTo>
                  <a:cubicBezTo>
                    <a:pt x="338067" y="163573"/>
                    <a:pt x="443558" y="166485"/>
                    <a:pt x="548815" y="164738"/>
                  </a:cubicBezTo>
                  <a:cubicBezTo>
                    <a:pt x="611177" y="165437"/>
                    <a:pt x="673190" y="174988"/>
                    <a:pt x="735668" y="172192"/>
                  </a:cubicBezTo>
                  <a:cubicBezTo>
                    <a:pt x="839061" y="173706"/>
                    <a:pt x="942687" y="172542"/>
                    <a:pt x="1046080" y="175570"/>
                  </a:cubicBezTo>
                  <a:cubicBezTo>
                    <a:pt x="1167773" y="186868"/>
                    <a:pt x="1287718" y="188383"/>
                    <a:pt x="1409295" y="1925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12"/>
            <p:cNvSpPr/>
            <p:nvPr/>
          </p:nvSpPr>
          <p:spPr>
            <a:xfrm>
              <a:off x="17269002" y="2040541"/>
              <a:ext cx="221472" cy="2224717"/>
            </a:xfrm>
            <a:custGeom>
              <a:rect b="b" l="l" r="r" t="t"/>
              <a:pathLst>
                <a:path extrusionOk="0" h="2224717" w="221472">
                  <a:moveTo>
                    <a:pt x="140233" y="2230484"/>
                  </a:moveTo>
                  <a:cubicBezTo>
                    <a:pt x="72393" y="2224660"/>
                    <a:pt x="-11417" y="2215458"/>
                    <a:pt x="1289" y="2126120"/>
                  </a:cubicBezTo>
                  <a:cubicBezTo>
                    <a:pt x="472" y="2023037"/>
                    <a:pt x="6417" y="1920421"/>
                    <a:pt x="11313" y="1817455"/>
                  </a:cubicBezTo>
                  <a:cubicBezTo>
                    <a:pt x="22736" y="1581355"/>
                    <a:pt x="37074" y="1345023"/>
                    <a:pt x="63184" y="1109971"/>
                  </a:cubicBezTo>
                  <a:cubicBezTo>
                    <a:pt x="95473" y="858380"/>
                    <a:pt x="131141" y="607138"/>
                    <a:pt x="140816" y="353334"/>
                  </a:cubicBezTo>
                  <a:cubicBezTo>
                    <a:pt x="149908" y="238255"/>
                    <a:pt x="175203" y="124805"/>
                    <a:pt x="184411" y="9959"/>
                  </a:cubicBezTo>
                  <a:cubicBezTo>
                    <a:pt x="189190" y="-3320"/>
                    <a:pt x="210289" y="-3320"/>
                    <a:pt x="215068" y="9959"/>
                  </a:cubicBezTo>
                  <a:cubicBezTo>
                    <a:pt x="221595" y="101976"/>
                    <a:pt x="200964" y="194226"/>
                    <a:pt x="192687" y="285777"/>
                  </a:cubicBezTo>
                  <a:cubicBezTo>
                    <a:pt x="180914" y="443604"/>
                    <a:pt x="179166" y="602130"/>
                    <a:pt x="160749" y="759491"/>
                  </a:cubicBezTo>
                  <a:cubicBezTo>
                    <a:pt x="143381" y="900312"/>
                    <a:pt x="122749" y="1040667"/>
                    <a:pt x="108178" y="1181722"/>
                  </a:cubicBezTo>
                  <a:cubicBezTo>
                    <a:pt x="80669" y="1492833"/>
                    <a:pt x="59920" y="1804293"/>
                    <a:pt x="55025" y="2116219"/>
                  </a:cubicBezTo>
                  <a:cubicBezTo>
                    <a:pt x="55141" y="2128915"/>
                    <a:pt x="54558" y="2141728"/>
                    <a:pt x="55141" y="2154424"/>
                  </a:cubicBezTo>
                  <a:cubicBezTo>
                    <a:pt x="71227" y="2171313"/>
                    <a:pt x="97105" y="2170265"/>
                    <a:pt x="118669" y="2173876"/>
                  </a:cubicBezTo>
                  <a:cubicBezTo>
                    <a:pt x="144546" y="2177254"/>
                    <a:pt x="170773" y="2179700"/>
                    <a:pt x="197000" y="2178302"/>
                  </a:cubicBezTo>
                  <a:cubicBezTo>
                    <a:pt x="205276" y="2177370"/>
                    <a:pt x="213436" y="2178185"/>
                    <a:pt x="220197" y="2183427"/>
                  </a:cubicBezTo>
                  <a:cubicBezTo>
                    <a:pt x="238847" y="2196589"/>
                    <a:pt x="230338" y="2229086"/>
                    <a:pt x="207491" y="2231182"/>
                  </a:cubicBezTo>
                  <a:cubicBezTo>
                    <a:pt x="185227" y="2233862"/>
                    <a:pt x="162381" y="2232464"/>
                    <a:pt x="140233" y="22304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12"/>
            <p:cNvSpPr/>
            <p:nvPr/>
          </p:nvSpPr>
          <p:spPr>
            <a:xfrm>
              <a:off x="17469684" y="2038283"/>
              <a:ext cx="81595" cy="2189774"/>
            </a:xfrm>
            <a:custGeom>
              <a:rect b="b" l="l" r="r" t="t"/>
              <a:pathLst>
                <a:path extrusionOk="0" h="2189774" w="81595">
                  <a:moveTo>
                    <a:pt x="747" y="2174387"/>
                  </a:moveTo>
                  <a:cubicBezTo>
                    <a:pt x="-2750" y="1982665"/>
                    <a:pt x="6226" y="1791060"/>
                    <a:pt x="23594" y="1600386"/>
                  </a:cubicBezTo>
                  <a:cubicBezTo>
                    <a:pt x="36649" y="1367781"/>
                    <a:pt x="39330" y="1134826"/>
                    <a:pt x="38747" y="901988"/>
                  </a:cubicBezTo>
                  <a:cubicBezTo>
                    <a:pt x="40729" y="739968"/>
                    <a:pt x="42360" y="577948"/>
                    <a:pt x="32219" y="416161"/>
                  </a:cubicBezTo>
                  <a:cubicBezTo>
                    <a:pt x="21379" y="301664"/>
                    <a:pt x="12520" y="187049"/>
                    <a:pt x="9256" y="72086"/>
                  </a:cubicBezTo>
                  <a:cubicBezTo>
                    <a:pt x="9606" y="52169"/>
                    <a:pt x="5876" y="-10845"/>
                    <a:pt x="20213" y="1618"/>
                  </a:cubicBezTo>
                  <a:cubicBezTo>
                    <a:pt x="19980" y="1268"/>
                    <a:pt x="19630" y="919"/>
                    <a:pt x="19397" y="569"/>
                  </a:cubicBezTo>
                  <a:lnTo>
                    <a:pt x="19397" y="569"/>
                  </a:lnTo>
                  <a:cubicBezTo>
                    <a:pt x="19281" y="569"/>
                    <a:pt x="19281" y="569"/>
                    <a:pt x="19164" y="453"/>
                  </a:cubicBezTo>
                  <a:cubicBezTo>
                    <a:pt x="37232" y="91888"/>
                    <a:pt x="46790" y="186584"/>
                    <a:pt x="58563" y="279533"/>
                  </a:cubicBezTo>
                  <a:cubicBezTo>
                    <a:pt x="76048" y="388556"/>
                    <a:pt x="85256" y="498277"/>
                    <a:pt x="88054" y="608581"/>
                  </a:cubicBezTo>
                  <a:cubicBezTo>
                    <a:pt x="91784" y="938329"/>
                    <a:pt x="94232" y="1268542"/>
                    <a:pt x="76980" y="1597940"/>
                  </a:cubicBezTo>
                  <a:cubicBezTo>
                    <a:pt x="66256" y="1739926"/>
                    <a:pt x="54600" y="1876554"/>
                    <a:pt x="54250" y="2017375"/>
                  </a:cubicBezTo>
                  <a:cubicBezTo>
                    <a:pt x="54250" y="2060355"/>
                    <a:pt x="54483" y="2103336"/>
                    <a:pt x="54250" y="2146199"/>
                  </a:cubicBezTo>
                  <a:cubicBezTo>
                    <a:pt x="55299" y="2166816"/>
                    <a:pt x="53900" y="2196867"/>
                    <a:pt x="26741" y="2197100"/>
                  </a:cubicBezTo>
                  <a:cubicBezTo>
                    <a:pt x="13919" y="2196984"/>
                    <a:pt x="2262" y="2187199"/>
                    <a:pt x="747" y="21743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12"/>
            <p:cNvSpPr/>
            <p:nvPr/>
          </p:nvSpPr>
          <p:spPr>
            <a:xfrm>
              <a:off x="14795917" y="915188"/>
              <a:ext cx="1736811" cy="396023"/>
            </a:xfrm>
            <a:custGeom>
              <a:rect b="b" l="l" r="r" t="t"/>
              <a:pathLst>
                <a:path extrusionOk="0" h="396023" w="1736811">
                  <a:moveTo>
                    <a:pt x="1729642" y="399990"/>
                  </a:moveTo>
                  <a:cubicBezTo>
                    <a:pt x="1725096" y="395680"/>
                    <a:pt x="1715304" y="393584"/>
                    <a:pt x="1713322" y="387410"/>
                  </a:cubicBezTo>
                  <a:cubicBezTo>
                    <a:pt x="1706562" y="382518"/>
                    <a:pt x="1699684" y="377743"/>
                    <a:pt x="1692807" y="372967"/>
                  </a:cubicBezTo>
                  <a:cubicBezTo>
                    <a:pt x="1692458" y="372734"/>
                    <a:pt x="1692108" y="372501"/>
                    <a:pt x="1691758" y="372268"/>
                  </a:cubicBezTo>
                  <a:cubicBezTo>
                    <a:pt x="1680685" y="407678"/>
                    <a:pt x="1647230" y="387643"/>
                    <a:pt x="1623685" y="378791"/>
                  </a:cubicBezTo>
                  <a:cubicBezTo>
                    <a:pt x="1574727" y="364348"/>
                    <a:pt x="1529267" y="358058"/>
                    <a:pt x="1480776" y="345711"/>
                  </a:cubicBezTo>
                  <a:cubicBezTo>
                    <a:pt x="1380065" y="317873"/>
                    <a:pt x="1277371" y="307507"/>
                    <a:pt x="1174095" y="296442"/>
                  </a:cubicBezTo>
                  <a:cubicBezTo>
                    <a:pt x="1086322" y="281183"/>
                    <a:pt x="998432" y="270118"/>
                    <a:pt x="909144" y="271282"/>
                  </a:cubicBezTo>
                  <a:cubicBezTo>
                    <a:pt x="842935" y="268370"/>
                    <a:pt x="776960" y="260567"/>
                    <a:pt x="710634" y="263711"/>
                  </a:cubicBezTo>
                  <a:cubicBezTo>
                    <a:pt x="632420" y="267672"/>
                    <a:pt x="554904" y="279669"/>
                    <a:pt x="476573" y="278621"/>
                  </a:cubicBezTo>
                  <a:cubicBezTo>
                    <a:pt x="408965" y="278970"/>
                    <a:pt x="340892" y="270817"/>
                    <a:pt x="273518" y="279086"/>
                  </a:cubicBezTo>
                  <a:cubicBezTo>
                    <a:pt x="210456" y="286890"/>
                    <a:pt x="152990" y="304828"/>
                    <a:pt x="89812" y="302382"/>
                  </a:cubicBezTo>
                  <a:cubicBezTo>
                    <a:pt x="290" y="299936"/>
                    <a:pt x="6352" y="218169"/>
                    <a:pt x="523" y="150379"/>
                  </a:cubicBezTo>
                  <a:cubicBezTo>
                    <a:pt x="-2974" y="112640"/>
                    <a:pt x="10664" y="66981"/>
                    <a:pt x="53211" y="59992"/>
                  </a:cubicBezTo>
                  <a:cubicBezTo>
                    <a:pt x="89229" y="50674"/>
                    <a:pt x="125364" y="41240"/>
                    <a:pt x="162198" y="35416"/>
                  </a:cubicBezTo>
                  <a:cubicBezTo>
                    <a:pt x="236217" y="23768"/>
                    <a:pt x="310002" y="8859"/>
                    <a:pt x="384720" y="1870"/>
                  </a:cubicBezTo>
                  <a:cubicBezTo>
                    <a:pt x="477156" y="-2439"/>
                    <a:pt x="570174" y="1521"/>
                    <a:pt x="662610" y="5481"/>
                  </a:cubicBezTo>
                  <a:cubicBezTo>
                    <a:pt x="816825" y="13751"/>
                    <a:pt x="967076" y="50441"/>
                    <a:pt x="1114297" y="95402"/>
                  </a:cubicBezTo>
                  <a:cubicBezTo>
                    <a:pt x="1220721" y="124404"/>
                    <a:pt x="1329242" y="147117"/>
                    <a:pt x="1430187" y="192893"/>
                  </a:cubicBezTo>
                  <a:cubicBezTo>
                    <a:pt x="1533930" y="240067"/>
                    <a:pt x="1638954" y="293763"/>
                    <a:pt x="1722182" y="372618"/>
                  </a:cubicBezTo>
                  <a:cubicBezTo>
                    <a:pt x="1728359" y="379723"/>
                    <a:pt x="1736519" y="386712"/>
                    <a:pt x="1737335" y="396496"/>
                  </a:cubicBezTo>
                  <a:cubicBezTo>
                    <a:pt x="1737451" y="400339"/>
                    <a:pt x="1732323" y="403251"/>
                    <a:pt x="1729642" y="399990"/>
                  </a:cubicBezTo>
                  <a:close/>
                  <a:moveTo>
                    <a:pt x="1603402" y="317757"/>
                  </a:moveTo>
                  <a:cubicBezTo>
                    <a:pt x="1517960" y="267905"/>
                    <a:pt x="1427973" y="225274"/>
                    <a:pt x="1333439" y="195805"/>
                  </a:cubicBezTo>
                  <a:cubicBezTo>
                    <a:pt x="1256157" y="171461"/>
                    <a:pt x="1176193" y="157018"/>
                    <a:pt x="1098095" y="135353"/>
                  </a:cubicBezTo>
                  <a:cubicBezTo>
                    <a:pt x="995052" y="106350"/>
                    <a:pt x="891543" y="77813"/>
                    <a:pt x="785119" y="64651"/>
                  </a:cubicBezTo>
                  <a:cubicBezTo>
                    <a:pt x="669720" y="49393"/>
                    <a:pt x="553039" y="49393"/>
                    <a:pt x="436941" y="49626"/>
                  </a:cubicBezTo>
                  <a:cubicBezTo>
                    <a:pt x="333082" y="52305"/>
                    <a:pt x="230505" y="76416"/>
                    <a:pt x="128511" y="95052"/>
                  </a:cubicBezTo>
                  <a:cubicBezTo>
                    <a:pt x="105315" y="101808"/>
                    <a:pt x="80137" y="105069"/>
                    <a:pt x="58106" y="114737"/>
                  </a:cubicBezTo>
                  <a:cubicBezTo>
                    <a:pt x="47382" y="146535"/>
                    <a:pt x="57640" y="182643"/>
                    <a:pt x="60671" y="215373"/>
                  </a:cubicBezTo>
                  <a:cubicBezTo>
                    <a:pt x="63701" y="251481"/>
                    <a:pt x="78272" y="248336"/>
                    <a:pt x="109511" y="249268"/>
                  </a:cubicBezTo>
                  <a:cubicBezTo>
                    <a:pt x="181665" y="244609"/>
                    <a:pt x="245076" y="223643"/>
                    <a:pt x="315947" y="222129"/>
                  </a:cubicBezTo>
                  <a:cubicBezTo>
                    <a:pt x="389732" y="221081"/>
                    <a:pt x="463518" y="227720"/>
                    <a:pt x="537303" y="223643"/>
                  </a:cubicBezTo>
                  <a:cubicBezTo>
                    <a:pt x="631604" y="217121"/>
                    <a:pt x="725788" y="203842"/>
                    <a:pt x="820438" y="212228"/>
                  </a:cubicBezTo>
                  <a:cubicBezTo>
                    <a:pt x="894107" y="219217"/>
                    <a:pt x="968009" y="217121"/>
                    <a:pt x="1041678" y="222828"/>
                  </a:cubicBezTo>
                  <a:cubicBezTo>
                    <a:pt x="1096696" y="228885"/>
                    <a:pt x="1151015" y="240067"/>
                    <a:pt x="1205917" y="246822"/>
                  </a:cubicBezTo>
                  <a:cubicBezTo>
                    <a:pt x="1341132" y="254626"/>
                    <a:pt x="1471684" y="288987"/>
                    <a:pt x="1603402" y="3177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12"/>
            <p:cNvSpPr/>
            <p:nvPr/>
          </p:nvSpPr>
          <p:spPr>
            <a:xfrm>
              <a:off x="16478994" y="1281400"/>
              <a:ext cx="58282" cy="23295"/>
            </a:xfrm>
            <a:custGeom>
              <a:rect b="b" l="l" r="r" t="t"/>
              <a:pathLst>
                <a:path extrusionOk="0" h="23295" w="58282">
                  <a:moveTo>
                    <a:pt x="49712" y="32031"/>
                  </a:moveTo>
                  <a:cubicBezTo>
                    <a:pt x="42601" y="27139"/>
                    <a:pt x="-18595" y="9900"/>
                    <a:pt x="5650" y="0"/>
                  </a:cubicBezTo>
                  <a:cubicBezTo>
                    <a:pt x="26865" y="6173"/>
                    <a:pt x="47846" y="15491"/>
                    <a:pt x="68595" y="23295"/>
                  </a:cubicBezTo>
                  <a:cubicBezTo>
                    <a:pt x="69761" y="24693"/>
                    <a:pt x="69877" y="26790"/>
                    <a:pt x="68595" y="28071"/>
                  </a:cubicBezTo>
                  <a:cubicBezTo>
                    <a:pt x="64981" y="30750"/>
                    <a:pt x="60668" y="25974"/>
                    <a:pt x="56822" y="25508"/>
                  </a:cubicBezTo>
                  <a:cubicBezTo>
                    <a:pt x="58337" y="29702"/>
                    <a:pt x="53675" y="34011"/>
                    <a:pt x="49712" y="320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12"/>
            <p:cNvSpPr/>
            <p:nvPr/>
          </p:nvSpPr>
          <p:spPr>
            <a:xfrm>
              <a:off x="16472083" y="1284404"/>
              <a:ext cx="58282" cy="23295"/>
            </a:xfrm>
            <a:custGeom>
              <a:rect b="b" l="l" r="r" t="t"/>
              <a:pathLst>
                <a:path extrusionOk="0" h="23295" w="58282">
                  <a:moveTo>
                    <a:pt x="52543" y="29726"/>
                  </a:moveTo>
                  <a:cubicBezTo>
                    <a:pt x="49163" y="27629"/>
                    <a:pt x="45433" y="26348"/>
                    <a:pt x="41936" y="24834"/>
                  </a:cubicBezTo>
                  <a:cubicBezTo>
                    <a:pt x="39721" y="28328"/>
                    <a:pt x="35292" y="27745"/>
                    <a:pt x="31911" y="26115"/>
                  </a:cubicBezTo>
                  <a:cubicBezTo>
                    <a:pt x="21770" y="22038"/>
                    <a:pt x="10929" y="18078"/>
                    <a:pt x="1954" y="11788"/>
                  </a:cubicBezTo>
                  <a:cubicBezTo>
                    <a:pt x="-2709" y="7129"/>
                    <a:pt x="1604" y="-1607"/>
                    <a:pt x="8248" y="257"/>
                  </a:cubicBezTo>
                  <a:cubicBezTo>
                    <a:pt x="15825" y="4100"/>
                    <a:pt x="69795" y="19825"/>
                    <a:pt x="58371" y="30075"/>
                  </a:cubicBezTo>
                  <a:cubicBezTo>
                    <a:pt x="56623" y="31356"/>
                    <a:pt x="54058" y="31240"/>
                    <a:pt x="52543" y="297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12"/>
            <p:cNvSpPr/>
            <p:nvPr/>
          </p:nvSpPr>
          <p:spPr>
            <a:xfrm>
              <a:off x="14648213" y="500562"/>
              <a:ext cx="1631903" cy="396023"/>
            </a:xfrm>
            <a:custGeom>
              <a:rect b="b" l="l" r="r" t="t"/>
              <a:pathLst>
                <a:path extrusionOk="0" h="396023" w="1631903">
                  <a:moveTo>
                    <a:pt x="1637807" y="397161"/>
                  </a:moveTo>
                  <a:cubicBezTo>
                    <a:pt x="1555745" y="344280"/>
                    <a:pt x="1468322" y="299669"/>
                    <a:pt x="1381365" y="255408"/>
                  </a:cubicBezTo>
                  <a:cubicBezTo>
                    <a:pt x="1291610" y="211845"/>
                    <a:pt x="1200923" y="169447"/>
                    <a:pt x="1102892" y="148365"/>
                  </a:cubicBezTo>
                  <a:cubicBezTo>
                    <a:pt x="920702" y="97697"/>
                    <a:pt x="734315" y="65200"/>
                    <a:pt x="545014" y="58095"/>
                  </a:cubicBezTo>
                  <a:cubicBezTo>
                    <a:pt x="440806" y="51572"/>
                    <a:pt x="335081" y="37245"/>
                    <a:pt x="231222" y="52155"/>
                  </a:cubicBezTo>
                  <a:cubicBezTo>
                    <a:pt x="180284" y="59609"/>
                    <a:pt x="135640" y="68694"/>
                    <a:pt x="85983" y="77081"/>
                  </a:cubicBezTo>
                  <a:cubicBezTo>
                    <a:pt x="58357" y="78013"/>
                    <a:pt x="13480" y="105501"/>
                    <a:pt x="774" y="68345"/>
                  </a:cubicBezTo>
                  <a:cubicBezTo>
                    <a:pt x="-3072" y="53436"/>
                    <a:pt x="7885" y="37944"/>
                    <a:pt x="23155" y="36314"/>
                  </a:cubicBezTo>
                  <a:cubicBezTo>
                    <a:pt x="92627" y="25248"/>
                    <a:pt x="162100" y="13135"/>
                    <a:pt x="231805" y="3817"/>
                  </a:cubicBezTo>
                  <a:cubicBezTo>
                    <a:pt x="384388" y="-10161"/>
                    <a:pt x="537088" y="18027"/>
                    <a:pt x="689205" y="27811"/>
                  </a:cubicBezTo>
                  <a:cubicBezTo>
                    <a:pt x="799475" y="38760"/>
                    <a:pt x="908812" y="60658"/>
                    <a:pt x="1015585" y="89544"/>
                  </a:cubicBezTo>
                  <a:cubicBezTo>
                    <a:pt x="1084242" y="108413"/>
                    <a:pt x="1154180" y="123672"/>
                    <a:pt x="1220855" y="149064"/>
                  </a:cubicBezTo>
                  <a:cubicBezTo>
                    <a:pt x="1286365" y="175970"/>
                    <a:pt x="1349659" y="208118"/>
                    <a:pt x="1412487" y="240731"/>
                  </a:cubicBezTo>
                  <a:cubicBezTo>
                    <a:pt x="1436849" y="253311"/>
                    <a:pt x="1679886" y="384698"/>
                    <a:pt x="1637807" y="3971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12"/>
            <p:cNvSpPr/>
            <p:nvPr/>
          </p:nvSpPr>
          <p:spPr>
            <a:xfrm>
              <a:off x="14735238" y="1896117"/>
              <a:ext cx="1690185" cy="1176421"/>
            </a:xfrm>
            <a:custGeom>
              <a:rect b="b" l="l" r="r" t="t"/>
              <a:pathLst>
                <a:path extrusionOk="0" h="1176421" w="1690185">
                  <a:moveTo>
                    <a:pt x="140234" y="1178103"/>
                  </a:moveTo>
                  <a:cubicBezTo>
                    <a:pt x="105264" y="1155390"/>
                    <a:pt x="68896" y="1133608"/>
                    <a:pt x="36725" y="1106818"/>
                  </a:cubicBezTo>
                  <a:cubicBezTo>
                    <a:pt x="21338" y="1093074"/>
                    <a:pt x="4320" y="1077816"/>
                    <a:pt x="473" y="1056500"/>
                  </a:cubicBezTo>
                  <a:cubicBezTo>
                    <a:pt x="-4190" y="1023654"/>
                    <a:pt x="26700" y="998960"/>
                    <a:pt x="45700" y="975781"/>
                  </a:cubicBezTo>
                  <a:cubicBezTo>
                    <a:pt x="186393" y="829719"/>
                    <a:pt x="335363" y="692043"/>
                    <a:pt x="497154" y="569625"/>
                  </a:cubicBezTo>
                  <a:cubicBezTo>
                    <a:pt x="496688" y="569974"/>
                    <a:pt x="496338" y="570324"/>
                    <a:pt x="495989" y="570556"/>
                  </a:cubicBezTo>
                  <a:cubicBezTo>
                    <a:pt x="495756" y="570790"/>
                    <a:pt x="495406" y="571022"/>
                    <a:pt x="495173" y="571256"/>
                  </a:cubicBezTo>
                  <a:cubicBezTo>
                    <a:pt x="754995" y="347502"/>
                    <a:pt x="1065756" y="191073"/>
                    <a:pt x="1389456" y="82633"/>
                  </a:cubicBezTo>
                  <a:cubicBezTo>
                    <a:pt x="1449370" y="61084"/>
                    <a:pt x="1510100" y="41516"/>
                    <a:pt x="1572229" y="27539"/>
                  </a:cubicBezTo>
                  <a:cubicBezTo>
                    <a:pt x="1598106" y="16124"/>
                    <a:pt x="1634358" y="-15558"/>
                    <a:pt x="1660119" y="9252"/>
                  </a:cubicBezTo>
                  <a:cubicBezTo>
                    <a:pt x="1670726" y="8437"/>
                    <a:pt x="1704996" y="-765"/>
                    <a:pt x="1700800" y="18570"/>
                  </a:cubicBezTo>
                  <a:cubicBezTo>
                    <a:pt x="1692057" y="28704"/>
                    <a:pt x="1675855" y="28122"/>
                    <a:pt x="1663849" y="32897"/>
                  </a:cubicBezTo>
                  <a:cubicBezTo>
                    <a:pt x="1655922" y="50951"/>
                    <a:pt x="1632493" y="54795"/>
                    <a:pt x="1616873" y="64462"/>
                  </a:cubicBezTo>
                  <a:cubicBezTo>
                    <a:pt x="1585984" y="80303"/>
                    <a:pt x="1562438" y="96144"/>
                    <a:pt x="1534579" y="114315"/>
                  </a:cubicBezTo>
                  <a:cubicBezTo>
                    <a:pt x="1452401" y="168709"/>
                    <a:pt x="1377800" y="233355"/>
                    <a:pt x="1300284" y="293690"/>
                  </a:cubicBezTo>
                  <a:cubicBezTo>
                    <a:pt x="1246431" y="335389"/>
                    <a:pt x="1188266" y="370914"/>
                    <a:pt x="1133480" y="411215"/>
                  </a:cubicBezTo>
                  <a:cubicBezTo>
                    <a:pt x="1076713" y="450468"/>
                    <a:pt x="1032069" y="494380"/>
                    <a:pt x="977633" y="534216"/>
                  </a:cubicBezTo>
                  <a:cubicBezTo>
                    <a:pt x="854075" y="617847"/>
                    <a:pt x="738909" y="717784"/>
                    <a:pt x="620946" y="808171"/>
                  </a:cubicBezTo>
                  <a:cubicBezTo>
                    <a:pt x="519185" y="882599"/>
                    <a:pt x="440038" y="982887"/>
                    <a:pt x="342007" y="1059296"/>
                  </a:cubicBezTo>
                  <a:cubicBezTo>
                    <a:pt x="291884" y="1094821"/>
                    <a:pt x="203412" y="1197671"/>
                    <a:pt x="140234" y="1178103"/>
                  </a:cubicBezTo>
                  <a:close/>
                  <a:moveTo>
                    <a:pt x="122982" y="1102509"/>
                  </a:moveTo>
                  <a:cubicBezTo>
                    <a:pt x="135455" y="1110429"/>
                    <a:pt x="147461" y="1118816"/>
                    <a:pt x="158185" y="1126620"/>
                  </a:cubicBezTo>
                  <a:cubicBezTo>
                    <a:pt x="158534" y="1126853"/>
                    <a:pt x="159001" y="1127202"/>
                    <a:pt x="159350" y="1127435"/>
                  </a:cubicBezTo>
                  <a:cubicBezTo>
                    <a:pt x="160050" y="1127202"/>
                    <a:pt x="160749" y="1127085"/>
                    <a:pt x="161449" y="1126853"/>
                  </a:cubicBezTo>
                  <a:cubicBezTo>
                    <a:pt x="160866" y="1127085"/>
                    <a:pt x="160283" y="1127202"/>
                    <a:pt x="159700" y="1127435"/>
                  </a:cubicBezTo>
                  <a:cubicBezTo>
                    <a:pt x="208074" y="1107983"/>
                    <a:pt x="245375" y="1068381"/>
                    <a:pt x="285706" y="1036466"/>
                  </a:cubicBezTo>
                  <a:cubicBezTo>
                    <a:pt x="387700" y="959591"/>
                    <a:pt x="467081" y="858372"/>
                    <a:pt x="569075" y="781381"/>
                  </a:cubicBezTo>
                  <a:cubicBezTo>
                    <a:pt x="694032" y="684122"/>
                    <a:pt x="812928" y="582088"/>
                    <a:pt x="942781" y="493216"/>
                  </a:cubicBezTo>
                  <a:cubicBezTo>
                    <a:pt x="1010971" y="441500"/>
                    <a:pt x="1074265" y="383610"/>
                    <a:pt x="1145953" y="336553"/>
                  </a:cubicBezTo>
                  <a:cubicBezTo>
                    <a:pt x="1263100" y="263056"/>
                    <a:pt x="1364045" y="168360"/>
                    <a:pt x="1476879" y="89039"/>
                  </a:cubicBezTo>
                  <a:cubicBezTo>
                    <a:pt x="1196658" y="186880"/>
                    <a:pt x="925179" y="311860"/>
                    <a:pt x="682375" y="483781"/>
                  </a:cubicBezTo>
                  <a:cubicBezTo>
                    <a:pt x="627474" y="523500"/>
                    <a:pt x="577701" y="567528"/>
                    <a:pt x="525480" y="609810"/>
                  </a:cubicBezTo>
                  <a:cubicBezTo>
                    <a:pt x="454608" y="667815"/>
                    <a:pt x="380940" y="722560"/>
                    <a:pt x="313915" y="784759"/>
                  </a:cubicBezTo>
                  <a:cubicBezTo>
                    <a:pt x="227424" y="872466"/>
                    <a:pt x="129743" y="951438"/>
                    <a:pt x="54326" y="1048929"/>
                  </a:cubicBezTo>
                  <a:cubicBezTo>
                    <a:pt x="72976" y="1071293"/>
                    <a:pt x="98620" y="1086784"/>
                    <a:pt x="122982" y="11025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12"/>
            <p:cNvSpPr/>
            <p:nvPr/>
          </p:nvSpPr>
          <p:spPr>
            <a:xfrm>
              <a:off x="15350717" y="1669436"/>
              <a:ext cx="1666872" cy="1968467"/>
            </a:xfrm>
            <a:custGeom>
              <a:rect b="b" l="l" r="r" t="t"/>
              <a:pathLst>
                <a:path extrusionOk="0" h="1968467" w="1666872">
                  <a:moveTo>
                    <a:pt x="14908" y="1976804"/>
                  </a:moveTo>
                  <a:cubicBezTo>
                    <a:pt x="1970" y="1970864"/>
                    <a:pt x="-3392" y="1955605"/>
                    <a:pt x="2203" y="1942676"/>
                  </a:cubicBezTo>
                  <a:cubicBezTo>
                    <a:pt x="19454" y="1903772"/>
                    <a:pt x="38804" y="1865568"/>
                    <a:pt x="57105" y="1827130"/>
                  </a:cubicBezTo>
                  <a:cubicBezTo>
                    <a:pt x="135203" y="1651716"/>
                    <a:pt x="229503" y="1484687"/>
                    <a:pt x="338491" y="1326627"/>
                  </a:cubicBezTo>
                  <a:cubicBezTo>
                    <a:pt x="452491" y="1168102"/>
                    <a:pt x="552271" y="998860"/>
                    <a:pt x="679676" y="850351"/>
                  </a:cubicBezTo>
                  <a:cubicBezTo>
                    <a:pt x="812093" y="704521"/>
                    <a:pt x="940314" y="553567"/>
                    <a:pt x="1088817" y="423695"/>
                  </a:cubicBezTo>
                  <a:cubicBezTo>
                    <a:pt x="1197805" y="325970"/>
                    <a:pt x="1305744" y="226731"/>
                    <a:pt x="1429069" y="147061"/>
                  </a:cubicBezTo>
                  <a:cubicBezTo>
                    <a:pt x="1501805" y="99654"/>
                    <a:pt x="1568830" y="42115"/>
                    <a:pt x="1648443" y="6589"/>
                  </a:cubicBezTo>
                  <a:cubicBezTo>
                    <a:pt x="1657069" y="3561"/>
                    <a:pt x="1666744" y="-2496"/>
                    <a:pt x="1675720" y="1115"/>
                  </a:cubicBezTo>
                  <a:cubicBezTo>
                    <a:pt x="1677468" y="2279"/>
                    <a:pt x="1677235" y="4958"/>
                    <a:pt x="1675720" y="6240"/>
                  </a:cubicBezTo>
                  <a:cubicBezTo>
                    <a:pt x="1671174" y="9850"/>
                    <a:pt x="1666394" y="13345"/>
                    <a:pt x="1661382" y="16373"/>
                  </a:cubicBezTo>
                  <a:cubicBezTo>
                    <a:pt x="1594125" y="58655"/>
                    <a:pt x="1533861" y="110836"/>
                    <a:pt x="1469634" y="157427"/>
                  </a:cubicBezTo>
                  <a:cubicBezTo>
                    <a:pt x="1345259" y="242689"/>
                    <a:pt x="1234173" y="344140"/>
                    <a:pt x="1124136" y="446757"/>
                  </a:cubicBezTo>
                  <a:cubicBezTo>
                    <a:pt x="969688" y="585016"/>
                    <a:pt x="835872" y="744357"/>
                    <a:pt x="698443" y="899155"/>
                  </a:cubicBezTo>
                  <a:cubicBezTo>
                    <a:pt x="574884" y="1053255"/>
                    <a:pt x="472074" y="1222496"/>
                    <a:pt x="359007" y="1384284"/>
                  </a:cubicBezTo>
                  <a:cubicBezTo>
                    <a:pt x="286620" y="1495519"/>
                    <a:pt x="215399" y="1608037"/>
                    <a:pt x="159915" y="1728940"/>
                  </a:cubicBezTo>
                  <a:cubicBezTo>
                    <a:pt x="133221" y="1786363"/>
                    <a:pt x="106295" y="1843787"/>
                    <a:pt x="78786" y="1900977"/>
                  </a:cubicBezTo>
                  <a:cubicBezTo>
                    <a:pt x="61884" y="1926369"/>
                    <a:pt x="54307" y="1991247"/>
                    <a:pt x="14908" y="19768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12"/>
            <p:cNvSpPr/>
            <p:nvPr/>
          </p:nvSpPr>
          <p:spPr>
            <a:xfrm>
              <a:off x="17758839" y="2208793"/>
              <a:ext cx="384662" cy="1875285"/>
            </a:xfrm>
            <a:custGeom>
              <a:rect b="b" l="l" r="r" t="t"/>
              <a:pathLst>
                <a:path extrusionOk="0" h="1875285" w="384662">
                  <a:moveTo>
                    <a:pt x="342905" y="1874004"/>
                  </a:moveTo>
                  <a:cubicBezTo>
                    <a:pt x="337544" y="1868996"/>
                    <a:pt x="335212" y="1862590"/>
                    <a:pt x="334629" y="1855485"/>
                  </a:cubicBezTo>
                  <a:cubicBezTo>
                    <a:pt x="331482" y="1813320"/>
                    <a:pt x="329850" y="1771038"/>
                    <a:pt x="327752" y="1728874"/>
                  </a:cubicBezTo>
                  <a:cubicBezTo>
                    <a:pt x="316445" y="1515953"/>
                    <a:pt x="327053" y="1301635"/>
                    <a:pt x="296047" y="1090112"/>
                  </a:cubicBezTo>
                  <a:cubicBezTo>
                    <a:pt x="264691" y="882433"/>
                    <a:pt x="229372" y="674521"/>
                    <a:pt x="174120" y="471617"/>
                  </a:cubicBezTo>
                  <a:cubicBezTo>
                    <a:pt x="137169" y="349549"/>
                    <a:pt x="92059" y="229810"/>
                    <a:pt x="44617" y="111585"/>
                  </a:cubicBezTo>
                  <a:cubicBezTo>
                    <a:pt x="31329" y="79787"/>
                    <a:pt x="16175" y="48804"/>
                    <a:pt x="2654" y="17006"/>
                  </a:cubicBezTo>
                  <a:cubicBezTo>
                    <a:pt x="322" y="11182"/>
                    <a:pt x="-3058" y="699"/>
                    <a:pt x="5568" y="117"/>
                  </a:cubicBezTo>
                  <a:lnTo>
                    <a:pt x="5568" y="0"/>
                  </a:lnTo>
                  <a:cubicBezTo>
                    <a:pt x="22586" y="8736"/>
                    <a:pt x="30396" y="31099"/>
                    <a:pt x="41703" y="46125"/>
                  </a:cubicBezTo>
                  <a:cubicBezTo>
                    <a:pt x="73408" y="99122"/>
                    <a:pt x="97770" y="155963"/>
                    <a:pt x="121200" y="213037"/>
                  </a:cubicBezTo>
                  <a:cubicBezTo>
                    <a:pt x="177734" y="346753"/>
                    <a:pt x="228323" y="487109"/>
                    <a:pt x="258046" y="628978"/>
                  </a:cubicBezTo>
                  <a:cubicBezTo>
                    <a:pt x="322740" y="914930"/>
                    <a:pt x="374378" y="1205308"/>
                    <a:pt x="371231" y="1499530"/>
                  </a:cubicBezTo>
                  <a:cubicBezTo>
                    <a:pt x="373212" y="1598536"/>
                    <a:pt x="377175" y="1697541"/>
                    <a:pt x="382887" y="1796431"/>
                  </a:cubicBezTo>
                  <a:cubicBezTo>
                    <a:pt x="384053" y="1815882"/>
                    <a:pt x="385568" y="1835334"/>
                    <a:pt x="386617" y="1854786"/>
                  </a:cubicBezTo>
                  <a:cubicBezTo>
                    <a:pt x="388133" y="1876567"/>
                    <a:pt x="358525" y="1889962"/>
                    <a:pt x="342905" y="18740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12"/>
            <p:cNvSpPr/>
            <p:nvPr/>
          </p:nvSpPr>
          <p:spPr>
            <a:xfrm>
              <a:off x="18142844" y="2349249"/>
              <a:ext cx="524540" cy="1910229"/>
            </a:xfrm>
            <a:custGeom>
              <a:rect b="b" l="l" r="r" t="t"/>
              <a:pathLst>
                <a:path extrusionOk="0" h="1910229" w="524540">
                  <a:moveTo>
                    <a:pt x="475398" y="1894869"/>
                  </a:moveTo>
                  <a:cubicBezTo>
                    <a:pt x="460594" y="1729471"/>
                    <a:pt x="434134" y="1565355"/>
                    <a:pt x="414551" y="1400539"/>
                  </a:cubicBezTo>
                  <a:cubicBezTo>
                    <a:pt x="393569" y="1207187"/>
                    <a:pt x="365477" y="1012902"/>
                    <a:pt x="312324" y="825840"/>
                  </a:cubicBezTo>
                  <a:cubicBezTo>
                    <a:pt x="243318" y="585081"/>
                    <a:pt x="140974" y="355737"/>
                    <a:pt x="47956" y="123831"/>
                  </a:cubicBezTo>
                  <a:cubicBezTo>
                    <a:pt x="34784" y="92498"/>
                    <a:pt x="21029" y="61515"/>
                    <a:pt x="7508" y="30416"/>
                  </a:cubicBezTo>
                  <a:cubicBezTo>
                    <a:pt x="4943" y="21564"/>
                    <a:pt x="-2517" y="12245"/>
                    <a:pt x="864" y="3044"/>
                  </a:cubicBezTo>
                  <a:cubicBezTo>
                    <a:pt x="2262" y="15"/>
                    <a:pt x="5410" y="-567"/>
                    <a:pt x="8090" y="481"/>
                  </a:cubicBezTo>
                  <a:cubicBezTo>
                    <a:pt x="8090" y="481"/>
                    <a:pt x="8090" y="365"/>
                    <a:pt x="8207" y="365"/>
                  </a:cubicBezTo>
                  <a:cubicBezTo>
                    <a:pt x="56465" y="65243"/>
                    <a:pt x="86539" y="144564"/>
                    <a:pt x="121858" y="217595"/>
                  </a:cubicBezTo>
                  <a:cubicBezTo>
                    <a:pt x="154612" y="292140"/>
                    <a:pt x="188183" y="366220"/>
                    <a:pt x="220588" y="440882"/>
                  </a:cubicBezTo>
                  <a:cubicBezTo>
                    <a:pt x="358134" y="742908"/>
                    <a:pt x="433668" y="1066948"/>
                    <a:pt x="466073" y="1396463"/>
                  </a:cubicBezTo>
                  <a:cubicBezTo>
                    <a:pt x="486122" y="1560113"/>
                    <a:pt x="512582" y="1722949"/>
                    <a:pt x="527968" y="1887182"/>
                  </a:cubicBezTo>
                  <a:cubicBezTo>
                    <a:pt x="532515" y="1920611"/>
                    <a:pt x="481226" y="1929812"/>
                    <a:pt x="475398" y="18948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12"/>
            <p:cNvSpPr/>
            <p:nvPr/>
          </p:nvSpPr>
          <p:spPr>
            <a:xfrm>
              <a:off x="18163453" y="2346818"/>
              <a:ext cx="792638" cy="1933524"/>
            </a:xfrm>
            <a:custGeom>
              <a:rect b="b" l="l" r="r" t="t"/>
              <a:pathLst>
                <a:path extrusionOk="0" h="1933524" w="792638">
                  <a:moveTo>
                    <a:pt x="501181" y="1939814"/>
                  </a:moveTo>
                  <a:cubicBezTo>
                    <a:pt x="481948" y="1926769"/>
                    <a:pt x="489642" y="1894155"/>
                    <a:pt x="512838" y="1891476"/>
                  </a:cubicBezTo>
                  <a:cubicBezTo>
                    <a:pt x="536850" y="1889147"/>
                    <a:pt x="560979" y="1889380"/>
                    <a:pt x="584525" y="1883672"/>
                  </a:cubicBezTo>
                  <a:cubicBezTo>
                    <a:pt x="622642" y="1872840"/>
                    <a:pt x="749114" y="1834868"/>
                    <a:pt x="741188" y="1786530"/>
                  </a:cubicBezTo>
                  <a:cubicBezTo>
                    <a:pt x="683372" y="1590499"/>
                    <a:pt x="634881" y="1391555"/>
                    <a:pt x="568089" y="1198203"/>
                  </a:cubicBezTo>
                  <a:cubicBezTo>
                    <a:pt x="487893" y="937410"/>
                    <a:pt x="394875" y="676850"/>
                    <a:pt x="253015" y="442730"/>
                  </a:cubicBezTo>
                  <a:cubicBezTo>
                    <a:pt x="184942" y="335921"/>
                    <a:pt x="128641" y="222472"/>
                    <a:pt x="61966" y="114847"/>
                  </a:cubicBezTo>
                  <a:cubicBezTo>
                    <a:pt x="51359" y="90852"/>
                    <a:pt x="-28022" y="3494"/>
                    <a:pt x="10445" y="116"/>
                  </a:cubicBezTo>
                  <a:cubicBezTo>
                    <a:pt x="10445" y="116"/>
                    <a:pt x="10445" y="116"/>
                    <a:pt x="10445" y="0"/>
                  </a:cubicBezTo>
                  <a:cubicBezTo>
                    <a:pt x="76420" y="58821"/>
                    <a:pt x="122347" y="138608"/>
                    <a:pt x="168156" y="213736"/>
                  </a:cubicBezTo>
                  <a:cubicBezTo>
                    <a:pt x="209770" y="285136"/>
                    <a:pt x="253482" y="355139"/>
                    <a:pt x="297893" y="424909"/>
                  </a:cubicBezTo>
                  <a:cubicBezTo>
                    <a:pt x="475770" y="710163"/>
                    <a:pt x="571819" y="1034668"/>
                    <a:pt x="673697" y="1352303"/>
                  </a:cubicBezTo>
                  <a:cubicBezTo>
                    <a:pt x="697360" y="1433254"/>
                    <a:pt x="718924" y="1514905"/>
                    <a:pt x="742470" y="1595856"/>
                  </a:cubicBezTo>
                  <a:cubicBezTo>
                    <a:pt x="753310" y="1634527"/>
                    <a:pt x="764034" y="1673081"/>
                    <a:pt x="775574" y="1711519"/>
                  </a:cubicBezTo>
                  <a:cubicBezTo>
                    <a:pt x="783268" y="1742618"/>
                    <a:pt x="799470" y="1773601"/>
                    <a:pt x="793525" y="1806215"/>
                  </a:cubicBezTo>
                  <a:cubicBezTo>
                    <a:pt x="792593" y="1887166"/>
                    <a:pt x="564126" y="1963576"/>
                    <a:pt x="501181" y="19398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12"/>
            <p:cNvSpPr/>
            <p:nvPr/>
          </p:nvSpPr>
          <p:spPr>
            <a:xfrm>
              <a:off x="18960305" y="-889321"/>
              <a:ext cx="151533" cy="163068"/>
            </a:xfrm>
            <a:custGeom>
              <a:rect b="b" l="l" r="r" t="t"/>
              <a:pathLst>
                <a:path extrusionOk="0" h="163068" w="151533">
                  <a:moveTo>
                    <a:pt x="75821" y="163000"/>
                  </a:moveTo>
                  <a:cubicBezTo>
                    <a:pt x="18704" y="163466"/>
                    <a:pt x="-12302" y="100918"/>
                    <a:pt x="4600" y="50832"/>
                  </a:cubicBezTo>
                  <a:cubicBezTo>
                    <a:pt x="9845" y="27653"/>
                    <a:pt x="36305" y="3775"/>
                    <a:pt x="60900" y="11929"/>
                  </a:cubicBezTo>
                  <a:cubicBezTo>
                    <a:pt x="74422" y="-7756"/>
                    <a:pt x="103913" y="398"/>
                    <a:pt x="120698" y="11579"/>
                  </a:cubicBezTo>
                  <a:cubicBezTo>
                    <a:pt x="180496" y="51648"/>
                    <a:pt x="153336" y="167776"/>
                    <a:pt x="75821" y="163000"/>
                  </a:cubicBezTo>
                  <a:close/>
                  <a:moveTo>
                    <a:pt x="72673" y="112565"/>
                  </a:moveTo>
                  <a:cubicBezTo>
                    <a:pt x="101465" y="115943"/>
                    <a:pt x="107992" y="71449"/>
                    <a:pt x="90741" y="55957"/>
                  </a:cubicBezTo>
                  <a:cubicBezTo>
                    <a:pt x="87477" y="53744"/>
                    <a:pt x="83630" y="53045"/>
                    <a:pt x="79667" y="52812"/>
                  </a:cubicBezTo>
                  <a:cubicBezTo>
                    <a:pt x="68827" y="51764"/>
                    <a:pt x="59851" y="43611"/>
                    <a:pt x="57054" y="33361"/>
                  </a:cubicBezTo>
                  <a:cubicBezTo>
                    <a:pt x="30710" y="51415"/>
                    <a:pt x="37005" y="110469"/>
                    <a:pt x="72673" y="1125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12"/>
            <p:cNvSpPr/>
            <p:nvPr/>
          </p:nvSpPr>
          <p:spPr>
            <a:xfrm>
              <a:off x="15758442" y="3522495"/>
              <a:ext cx="268098" cy="407670"/>
            </a:xfrm>
            <a:custGeom>
              <a:rect b="b" l="l" r="r" t="t"/>
              <a:pathLst>
                <a:path extrusionOk="0" h="407670" w="268098">
                  <a:moveTo>
                    <a:pt x="202361" y="409813"/>
                  </a:moveTo>
                  <a:cubicBezTo>
                    <a:pt x="187558" y="401427"/>
                    <a:pt x="181263" y="384421"/>
                    <a:pt x="171472" y="371259"/>
                  </a:cubicBezTo>
                  <a:cubicBezTo>
                    <a:pt x="151656" y="344353"/>
                    <a:pt x="129275" y="318378"/>
                    <a:pt x="101183" y="299975"/>
                  </a:cubicBezTo>
                  <a:cubicBezTo>
                    <a:pt x="80784" y="286929"/>
                    <a:pt x="56889" y="280873"/>
                    <a:pt x="32760" y="283319"/>
                  </a:cubicBezTo>
                  <a:cubicBezTo>
                    <a:pt x="4668" y="285648"/>
                    <a:pt x="-9903" y="255015"/>
                    <a:pt x="7582" y="233583"/>
                  </a:cubicBezTo>
                  <a:cubicBezTo>
                    <a:pt x="46981" y="172199"/>
                    <a:pt x="76705" y="106739"/>
                    <a:pt x="74723" y="33242"/>
                  </a:cubicBezTo>
                  <a:cubicBezTo>
                    <a:pt x="73324" y="-3449"/>
                    <a:pt x="96987" y="-15562"/>
                    <a:pt x="103981" y="26952"/>
                  </a:cubicBezTo>
                  <a:cubicBezTo>
                    <a:pt x="119833" y="26719"/>
                    <a:pt x="127876" y="42327"/>
                    <a:pt x="136153" y="53509"/>
                  </a:cubicBezTo>
                  <a:cubicBezTo>
                    <a:pt x="152355" y="74941"/>
                    <a:pt x="173920" y="92878"/>
                    <a:pt x="197699" y="105225"/>
                  </a:cubicBezTo>
                  <a:cubicBezTo>
                    <a:pt x="222294" y="120833"/>
                    <a:pt x="261576" y="103477"/>
                    <a:pt x="276030" y="132830"/>
                  </a:cubicBezTo>
                  <a:cubicBezTo>
                    <a:pt x="283374" y="147972"/>
                    <a:pt x="273232" y="163347"/>
                    <a:pt x="265189" y="175926"/>
                  </a:cubicBezTo>
                  <a:cubicBezTo>
                    <a:pt x="251901" y="198407"/>
                    <a:pt x="244907" y="223799"/>
                    <a:pt x="239778" y="249191"/>
                  </a:cubicBezTo>
                  <a:cubicBezTo>
                    <a:pt x="234183" y="281339"/>
                    <a:pt x="235466" y="314185"/>
                    <a:pt x="240128" y="346449"/>
                  </a:cubicBezTo>
                  <a:cubicBezTo>
                    <a:pt x="241877" y="361591"/>
                    <a:pt x="245956" y="376966"/>
                    <a:pt x="242809" y="392109"/>
                  </a:cubicBezTo>
                  <a:cubicBezTo>
                    <a:pt x="239196" y="409347"/>
                    <a:pt x="217515" y="418432"/>
                    <a:pt x="202361" y="409813"/>
                  </a:cubicBezTo>
                  <a:close/>
                  <a:moveTo>
                    <a:pt x="83116" y="235330"/>
                  </a:moveTo>
                  <a:cubicBezTo>
                    <a:pt x="122398" y="245347"/>
                    <a:pt x="155269" y="271321"/>
                    <a:pt x="182312" y="300557"/>
                  </a:cubicBezTo>
                  <a:cubicBezTo>
                    <a:pt x="181496" y="254316"/>
                    <a:pt x="190355" y="207259"/>
                    <a:pt x="210055" y="165327"/>
                  </a:cubicBezTo>
                  <a:cubicBezTo>
                    <a:pt x="169140" y="157057"/>
                    <a:pt x="134288" y="131549"/>
                    <a:pt x="106079" y="101614"/>
                  </a:cubicBezTo>
                  <a:cubicBezTo>
                    <a:pt x="100950" y="147390"/>
                    <a:pt x="81484" y="190020"/>
                    <a:pt x="62484" y="231603"/>
                  </a:cubicBezTo>
                  <a:cubicBezTo>
                    <a:pt x="69361" y="232302"/>
                    <a:pt x="76355" y="233699"/>
                    <a:pt x="83116" y="2353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12"/>
            <p:cNvSpPr/>
            <p:nvPr/>
          </p:nvSpPr>
          <p:spPr>
            <a:xfrm>
              <a:off x="14925081" y="3307440"/>
              <a:ext cx="116564" cy="128125"/>
            </a:xfrm>
            <a:custGeom>
              <a:rect b="b" l="l" r="r" t="t"/>
              <a:pathLst>
                <a:path extrusionOk="0" h="128125" w="116564">
                  <a:moveTo>
                    <a:pt x="57280" y="132868"/>
                  </a:moveTo>
                  <a:cubicBezTo>
                    <a:pt x="12869" y="132635"/>
                    <a:pt x="-16971" y="72649"/>
                    <a:pt x="10655" y="37706"/>
                  </a:cubicBezTo>
                  <a:cubicBezTo>
                    <a:pt x="13219" y="-8768"/>
                    <a:pt x="87587" y="-9700"/>
                    <a:pt x="111716" y="20817"/>
                  </a:cubicBezTo>
                  <a:cubicBezTo>
                    <a:pt x="145636" y="61584"/>
                    <a:pt x="115330" y="141255"/>
                    <a:pt x="57280" y="132868"/>
                  </a:cubicBezTo>
                  <a:close/>
                  <a:moveTo>
                    <a:pt x="65323" y="98624"/>
                  </a:moveTo>
                  <a:cubicBezTo>
                    <a:pt x="92017" y="100604"/>
                    <a:pt x="97379" y="46092"/>
                    <a:pt x="71035" y="43530"/>
                  </a:cubicBezTo>
                  <a:cubicBezTo>
                    <a:pt x="53434" y="40152"/>
                    <a:pt x="47839" y="59720"/>
                    <a:pt x="31170" y="57507"/>
                  </a:cubicBezTo>
                  <a:cubicBezTo>
                    <a:pt x="29655" y="77075"/>
                    <a:pt x="42943" y="101652"/>
                    <a:pt x="65323" y="986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12"/>
            <p:cNvSpPr/>
            <p:nvPr/>
          </p:nvSpPr>
          <p:spPr>
            <a:xfrm>
              <a:off x="19609223" y="3569714"/>
              <a:ext cx="431288" cy="570739"/>
            </a:xfrm>
            <a:custGeom>
              <a:rect b="b" l="l" r="r" t="t"/>
              <a:pathLst>
                <a:path extrusionOk="0" h="570739" w="431288">
                  <a:moveTo>
                    <a:pt x="195411" y="567012"/>
                  </a:moveTo>
                  <a:cubicBezTo>
                    <a:pt x="184338" y="551054"/>
                    <a:pt x="185969" y="529623"/>
                    <a:pt x="180724" y="511336"/>
                  </a:cubicBezTo>
                  <a:cubicBezTo>
                    <a:pt x="169650" y="463813"/>
                    <a:pt x="149019" y="418038"/>
                    <a:pt x="117080" y="380881"/>
                  </a:cubicBezTo>
                  <a:cubicBezTo>
                    <a:pt x="98196" y="360963"/>
                    <a:pt x="75000" y="345006"/>
                    <a:pt x="48540" y="337202"/>
                  </a:cubicBezTo>
                  <a:cubicBezTo>
                    <a:pt x="37350" y="333824"/>
                    <a:pt x="25343" y="332193"/>
                    <a:pt x="14969" y="326486"/>
                  </a:cubicBezTo>
                  <a:cubicBezTo>
                    <a:pt x="-2982" y="317284"/>
                    <a:pt x="-5429" y="291077"/>
                    <a:pt x="11123" y="279196"/>
                  </a:cubicBezTo>
                  <a:cubicBezTo>
                    <a:pt x="45859" y="260327"/>
                    <a:pt x="81877" y="242855"/>
                    <a:pt x="113233" y="218162"/>
                  </a:cubicBezTo>
                  <a:cubicBezTo>
                    <a:pt x="143074" y="194517"/>
                    <a:pt x="166853" y="164583"/>
                    <a:pt x="191565" y="135929"/>
                  </a:cubicBezTo>
                  <a:cubicBezTo>
                    <a:pt x="222338" y="100520"/>
                    <a:pt x="247049" y="60102"/>
                    <a:pt x="253693" y="12929"/>
                  </a:cubicBezTo>
                  <a:cubicBezTo>
                    <a:pt x="255092" y="8037"/>
                    <a:pt x="254509" y="0"/>
                    <a:pt x="261387" y="0"/>
                  </a:cubicBezTo>
                  <a:cubicBezTo>
                    <a:pt x="272460" y="1980"/>
                    <a:pt x="272577" y="16889"/>
                    <a:pt x="273742" y="25858"/>
                  </a:cubicBezTo>
                  <a:cubicBezTo>
                    <a:pt x="286332" y="26324"/>
                    <a:pt x="297522" y="35875"/>
                    <a:pt x="299503" y="48687"/>
                  </a:cubicBezTo>
                  <a:cubicBezTo>
                    <a:pt x="305448" y="83514"/>
                    <a:pt x="314424" y="117759"/>
                    <a:pt x="325031" y="151421"/>
                  </a:cubicBezTo>
                  <a:cubicBezTo>
                    <a:pt x="339135" y="188694"/>
                    <a:pt x="366411" y="219327"/>
                    <a:pt x="399749" y="240526"/>
                  </a:cubicBezTo>
                  <a:cubicBezTo>
                    <a:pt x="412105" y="247514"/>
                    <a:pt x="427258" y="252173"/>
                    <a:pt x="433319" y="266267"/>
                  </a:cubicBezTo>
                  <a:cubicBezTo>
                    <a:pt x="446608" y="298182"/>
                    <a:pt x="407326" y="310762"/>
                    <a:pt x="387160" y="325321"/>
                  </a:cubicBezTo>
                  <a:cubicBezTo>
                    <a:pt x="356620" y="348267"/>
                    <a:pt x="330393" y="376338"/>
                    <a:pt x="305332" y="404876"/>
                  </a:cubicBezTo>
                  <a:cubicBezTo>
                    <a:pt x="282019" y="434344"/>
                    <a:pt x="266515" y="469287"/>
                    <a:pt x="254043" y="504580"/>
                  </a:cubicBezTo>
                  <a:cubicBezTo>
                    <a:pt x="247282" y="524498"/>
                    <a:pt x="248681" y="547327"/>
                    <a:pt x="237841" y="565614"/>
                  </a:cubicBezTo>
                  <a:cubicBezTo>
                    <a:pt x="228282" y="579708"/>
                    <a:pt x="205902" y="580407"/>
                    <a:pt x="195411" y="567012"/>
                  </a:cubicBezTo>
                  <a:close/>
                  <a:moveTo>
                    <a:pt x="88755" y="296086"/>
                  </a:moveTo>
                  <a:cubicBezTo>
                    <a:pt x="152632" y="324156"/>
                    <a:pt x="194012" y="386122"/>
                    <a:pt x="217792" y="449486"/>
                  </a:cubicBezTo>
                  <a:cubicBezTo>
                    <a:pt x="246233" y="379716"/>
                    <a:pt x="300785" y="323341"/>
                    <a:pt x="360233" y="278497"/>
                  </a:cubicBezTo>
                  <a:cubicBezTo>
                    <a:pt x="300785" y="239943"/>
                    <a:pt x="269896" y="174134"/>
                    <a:pt x="256724" y="106577"/>
                  </a:cubicBezTo>
                  <a:cubicBezTo>
                    <a:pt x="212546" y="179492"/>
                    <a:pt x="158577" y="250543"/>
                    <a:pt x="83742" y="293989"/>
                  </a:cubicBezTo>
                  <a:cubicBezTo>
                    <a:pt x="85491" y="294688"/>
                    <a:pt x="87123" y="295387"/>
                    <a:pt x="88755" y="2960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12"/>
            <p:cNvSpPr/>
            <p:nvPr/>
          </p:nvSpPr>
          <p:spPr>
            <a:xfrm>
              <a:off x="19879113" y="3580869"/>
              <a:ext cx="11700" cy="23295"/>
            </a:xfrm>
            <a:custGeom>
              <a:rect b="b" l="l" r="r" t="t"/>
              <a:pathLst>
                <a:path extrusionOk="0" h="23295" w="120000">
                  <a:moveTo>
                    <a:pt x="25275" y="28448"/>
                  </a:moveTo>
                  <a:cubicBezTo>
                    <a:pt x="18068" y="20178"/>
                    <a:pt x="6074" y="11675"/>
                    <a:pt x="72" y="3405"/>
                  </a:cubicBezTo>
                  <a:cubicBezTo>
                    <a:pt x="-1132" y="1775"/>
                    <a:pt x="13270" y="261"/>
                    <a:pt x="28868" y="27"/>
                  </a:cubicBezTo>
                  <a:cubicBezTo>
                    <a:pt x="46874" y="-205"/>
                    <a:pt x="67268" y="1076"/>
                    <a:pt x="68473" y="2823"/>
                  </a:cubicBezTo>
                  <a:cubicBezTo>
                    <a:pt x="76874" y="10976"/>
                    <a:pt x="82876" y="19130"/>
                    <a:pt x="96074" y="27400"/>
                  </a:cubicBezTo>
                  <a:cubicBezTo>
                    <a:pt x="103270" y="31826"/>
                    <a:pt x="30072" y="32991"/>
                    <a:pt x="25275" y="284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12"/>
            <p:cNvSpPr/>
            <p:nvPr/>
          </p:nvSpPr>
          <p:spPr>
            <a:xfrm>
              <a:off x="19877255" y="3588001"/>
              <a:ext cx="11700" cy="11700"/>
            </a:xfrm>
            <a:custGeom>
              <a:rect b="b" l="l" r="r" t="t"/>
              <a:pathLst>
                <a:path extrusionOk="0" h="120000" w="120000">
                  <a:moveTo>
                    <a:pt x="0" y="44402"/>
                  </a:moveTo>
                  <a:cubicBezTo>
                    <a:pt x="0" y="21604"/>
                    <a:pt x="19200" y="0"/>
                    <a:pt x="42004" y="0"/>
                  </a:cubicBezTo>
                  <a:cubicBezTo>
                    <a:pt x="66002" y="0"/>
                    <a:pt x="85202" y="17998"/>
                    <a:pt x="86407" y="42002"/>
                  </a:cubicBezTo>
                  <a:cubicBezTo>
                    <a:pt x="86407" y="64801"/>
                    <a:pt x="67207" y="86394"/>
                    <a:pt x="44403" y="86394"/>
                  </a:cubicBezTo>
                  <a:cubicBezTo>
                    <a:pt x="20405" y="86394"/>
                    <a:pt x="1205" y="68396"/>
                    <a:pt x="0" y="44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12"/>
            <p:cNvSpPr/>
            <p:nvPr/>
          </p:nvSpPr>
          <p:spPr>
            <a:xfrm>
              <a:off x="20155792" y="2340660"/>
              <a:ext cx="104908" cy="128125"/>
            </a:xfrm>
            <a:custGeom>
              <a:rect b="b" l="l" r="r" t="t"/>
              <a:pathLst>
                <a:path extrusionOk="0" h="128125" w="104908">
                  <a:moveTo>
                    <a:pt x="14041" y="104349"/>
                  </a:moveTo>
                  <a:cubicBezTo>
                    <a:pt x="-26058" y="48323"/>
                    <a:pt x="26047" y="-28785"/>
                    <a:pt x="90740" y="10934"/>
                  </a:cubicBezTo>
                  <a:cubicBezTo>
                    <a:pt x="118016" y="36093"/>
                    <a:pt x="120697" y="81636"/>
                    <a:pt x="103212" y="113201"/>
                  </a:cubicBezTo>
                  <a:cubicBezTo>
                    <a:pt x="82347" y="146397"/>
                    <a:pt x="32458" y="133934"/>
                    <a:pt x="14041" y="104349"/>
                  </a:cubicBezTo>
                  <a:close/>
                  <a:moveTo>
                    <a:pt x="62531" y="94681"/>
                  </a:moveTo>
                  <a:cubicBezTo>
                    <a:pt x="64047" y="94448"/>
                    <a:pt x="65562" y="94332"/>
                    <a:pt x="67077" y="93982"/>
                  </a:cubicBezTo>
                  <a:cubicBezTo>
                    <a:pt x="67660" y="93866"/>
                    <a:pt x="68243" y="93633"/>
                    <a:pt x="68942" y="93516"/>
                  </a:cubicBezTo>
                  <a:cubicBezTo>
                    <a:pt x="75004" y="79073"/>
                    <a:pt x="75004" y="61136"/>
                    <a:pt x="65795" y="47857"/>
                  </a:cubicBezTo>
                  <a:cubicBezTo>
                    <a:pt x="53090" y="44479"/>
                    <a:pt x="39335" y="51701"/>
                    <a:pt x="27212" y="46227"/>
                  </a:cubicBezTo>
                  <a:cubicBezTo>
                    <a:pt x="24298" y="67775"/>
                    <a:pt x="39568" y="93516"/>
                    <a:pt x="62531" y="946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12"/>
            <p:cNvSpPr/>
            <p:nvPr/>
          </p:nvSpPr>
          <p:spPr>
            <a:xfrm>
              <a:off x="15614030" y="-777050"/>
              <a:ext cx="93251" cy="116477"/>
            </a:xfrm>
            <a:custGeom>
              <a:rect b="b" l="l" r="r" t="t"/>
              <a:pathLst>
                <a:path extrusionOk="0" h="116477" w="93251">
                  <a:moveTo>
                    <a:pt x="11650" y="95572"/>
                  </a:moveTo>
                  <a:cubicBezTo>
                    <a:pt x="3607" y="84041"/>
                    <a:pt x="-2687" y="69482"/>
                    <a:pt x="1160" y="55271"/>
                  </a:cubicBezTo>
                  <a:cubicBezTo>
                    <a:pt x="3374" y="46885"/>
                    <a:pt x="7338" y="36868"/>
                    <a:pt x="15614" y="33257"/>
                  </a:cubicBezTo>
                  <a:cubicBezTo>
                    <a:pt x="8853" y="12757"/>
                    <a:pt x="34614" y="760"/>
                    <a:pt x="51632" y="61"/>
                  </a:cubicBezTo>
                  <a:cubicBezTo>
                    <a:pt x="64804" y="-754"/>
                    <a:pt x="76344" y="6700"/>
                    <a:pt x="84270" y="16601"/>
                  </a:cubicBezTo>
                  <a:cubicBezTo>
                    <a:pt x="105835" y="43507"/>
                    <a:pt x="114577" y="96737"/>
                    <a:pt x="79608" y="116305"/>
                  </a:cubicBezTo>
                  <a:cubicBezTo>
                    <a:pt x="55595" y="126905"/>
                    <a:pt x="26338" y="116888"/>
                    <a:pt x="11650" y="95572"/>
                  </a:cubicBezTo>
                  <a:close/>
                  <a:moveTo>
                    <a:pt x="56062" y="89166"/>
                  </a:moveTo>
                  <a:cubicBezTo>
                    <a:pt x="81473" y="90215"/>
                    <a:pt x="67368" y="47933"/>
                    <a:pt x="54430" y="39081"/>
                  </a:cubicBezTo>
                  <a:cubicBezTo>
                    <a:pt x="45920" y="39547"/>
                    <a:pt x="39043" y="47351"/>
                    <a:pt x="30184" y="45254"/>
                  </a:cubicBezTo>
                  <a:cubicBezTo>
                    <a:pt x="19460" y="62842"/>
                    <a:pt x="36479" y="88118"/>
                    <a:pt x="56062" y="891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12"/>
            <p:cNvSpPr/>
            <p:nvPr/>
          </p:nvSpPr>
          <p:spPr>
            <a:xfrm>
              <a:off x="16410784" y="-1331547"/>
              <a:ext cx="279754" cy="349432"/>
            </a:xfrm>
            <a:custGeom>
              <a:rect b="b" l="l" r="r" t="t"/>
              <a:pathLst>
                <a:path extrusionOk="0" h="349432" w="279754">
                  <a:moveTo>
                    <a:pt x="255118" y="355964"/>
                  </a:moveTo>
                  <a:cubicBezTo>
                    <a:pt x="240081" y="354916"/>
                    <a:pt x="233087" y="340706"/>
                    <a:pt x="226560" y="329175"/>
                  </a:cubicBezTo>
                  <a:cubicBezTo>
                    <a:pt x="212222" y="304714"/>
                    <a:pt x="194388" y="282118"/>
                    <a:pt x="172940" y="263481"/>
                  </a:cubicBezTo>
                  <a:cubicBezTo>
                    <a:pt x="139253" y="236459"/>
                    <a:pt x="93210" y="225160"/>
                    <a:pt x="50780" y="234362"/>
                  </a:cubicBezTo>
                  <a:cubicBezTo>
                    <a:pt x="37492" y="237507"/>
                    <a:pt x="22688" y="242399"/>
                    <a:pt x="10449" y="233663"/>
                  </a:cubicBezTo>
                  <a:cubicBezTo>
                    <a:pt x="-13913" y="214095"/>
                    <a:pt x="10332" y="191848"/>
                    <a:pt x="22572" y="173794"/>
                  </a:cubicBezTo>
                  <a:cubicBezTo>
                    <a:pt x="43204" y="139200"/>
                    <a:pt x="51480" y="101112"/>
                    <a:pt x="60572" y="63024"/>
                  </a:cubicBezTo>
                  <a:cubicBezTo>
                    <a:pt x="63719" y="46018"/>
                    <a:pt x="64885" y="28663"/>
                    <a:pt x="63253" y="11541"/>
                  </a:cubicBezTo>
                  <a:cubicBezTo>
                    <a:pt x="63253" y="-2436"/>
                    <a:pt x="82602" y="-4184"/>
                    <a:pt x="86682" y="8862"/>
                  </a:cubicBezTo>
                  <a:cubicBezTo>
                    <a:pt x="95191" y="8279"/>
                    <a:pt x="102535" y="13754"/>
                    <a:pt x="109179" y="18646"/>
                  </a:cubicBezTo>
                  <a:cubicBezTo>
                    <a:pt x="133658" y="31924"/>
                    <a:pt x="161400" y="42757"/>
                    <a:pt x="189725" y="40660"/>
                  </a:cubicBezTo>
                  <a:cubicBezTo>
                    <a:pt x="211756" y="40544"/>
                    <a:pt x="237866" y="27615"/>
                    <a:pt x="256400" y="44504"/>
                  </a:cubicBezTo>
                  <a:cubicBezTo>
                    <a:pt x="272253" y="58365"/>
                    <a:pt x="263044" y="81194"/>
                    <a:pt x="256750" y="96919"/>
                  </a:cubicBezTo>
                  <a:cubicBezTo>
                    <a:pt x="246958" y="129532"/>
                    <a:pt x="241363" y="163544"/>
                    <a:pt x="244627" y="197672"/>
                  </a:cubicBezTo>
                  <a:cubicBezTo>
                    <a:pt x="247658" y="230751"/>
                    <a:pt x="256866" y="263132"/>
                    <a:pt x="270971" y="293183"/>
                  </a:cubicBezTo>
                  <a:cubicBezTo>
                    <a:pt x="275284" y="302618"/>
                    <a:pt x="280179" y="311936"/>
                    <a:pt x="283560" y="321837"/>
                  </a:cubicBezTo>
                  <a:cubicBezTo>
                    <a:pt x="289504" y="339541"/>
                    <a:pt x="273185" y="358178"/>
                    <a:pt x="255118" y="355964"/>
                  </a:cubicBezTo>
                  <a:close/>
                  <a:moveTo>
                    <a:pt x="154056" y="193246"/>
                  </a:moveTo>
                  <a:cubicBezTo>
                    <a:pt x="164314" y="196856"/>
                    <a:pt x="174222" y="201981"/>
                    <a:pt x="183780" y="207223"/>
                  </a:cubicBezTo>
                  <a:cubicBezTo>
                    <a:pt x="187394" y="209319"/>
                    <a:pt x="191007" y="211532"/>
                    <a:pt x="194388" y="213862"/>
                  </a:cubicBezTo>
                  <a:cubicBezTo>
                    <a:pt x="188326" y="173328"/>
                    <a:pt x="192989" y="132095"/>
                    <a:pt x="203946" y="92959"/>
                  </a:cubicBezTo>
                  <a:cubicBezTo>
                    <a:pt x="164897" y="99248"/>
                    <a:pt x="126081" y="86785"/>
                    <a:pt x="93093" y="66285"/>
                  </a:cubicBezTo>
                  <a:cubicBezTo>
                    <a:pt x="87382" y="105538"/>
                    <a:pt x="79339" y="145024"/>
                    <a:pt x="64069" y="181714"/>
                  </a:cubicBezTo>
                  <a:cubicBezTo>
                    <a:pt x="94375" y="178220"/>
                    <a:pt x="125265" y="182879"/>
                    <a:pt x="154056" y="1932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12"/>
            <p:cNvSpPr/>
            <p:nvPr/>
          </p:nvSpPr>
          <p:spPr>
            <a:xfrm>
              <a:off x="14726834" y="-293094"/>
              <a:ext cx="326380" cy="267897"/>
            </a:xfrm>
            <a:custGeom>
              <a:rect b="b" l="l" r="r" t="t"/>
              <a:pathLst>
                <a:path extrusionOk="0" h="267897" w="326380">
                  <a:moveTo>
                    <a:pt x="73102" y="264356"/>
                  </a:moveTo>
                  <a:cubicBezTo>
                    <a:pt x="64943" y="254689"/>
                    <a:pt x="65992" y="241643"/>
                    <a:pt x="67391" y="229995"/>
                  </a:cubicBezTo>
                  <a:cubicBezTo>
                    <a:pt x="69838" y="171058"/>
                    <a:pt x="63544" y="110606"/>
                    <a:pt x="32538" y="59123"/>
                  </a:cubicBezTo>
                  <a:cubicBezTo>
                    <a:pt x="12605" y="52135"/>
                    <a:pt x="-10475" y="32333"/>
                    <a:pt x="5145" y="10436"/>
                  </a:cubicBezTo>
                  <a:cubicBezTo>
                    <a:pt x="16802" y="-5988"/>
                    <a:pt x="36851" y="-397"/>
                    <a:pt x="50955" y="9271"/>
                  </a:cubicBezTo>
                  <a:cubicBezTo>
                    <a:pt x="65759" y="15910"/>
                    <a:pt x="81728" y="19288"/>
                    <a:pt x="97581" y="22316"/>
                  </a:cubicBezTo>
                  <a:cubicBezTo>
                    <a:pt x="126023" y="28490"/>
                    <a:pt x="154581" y="20686"/>
                    <a:pt x="182789" y="17191"/>
                  </a:cubicBezTo>
                  <a:cubicBezTo>
                    <a:pt x="202605" y="14279"/>
                    <a:pt x="227084" y="9504"/>
                    <a:pt x="241538" y="27092"/>
                  </a:cubicBezTo>
                  <a:cubicBezTo>
                    <a:pt x="253661" y="41884"/>
                    <a:pt x="248882" y="62617"/>
                    <a:pt x="254010" y="79973"/>
                  </a:cubicBezTo>
                  <a:cubicBezTo>
                    <a:pt x="265783" y="132504"/>
                    <a:pt x="293642" y="177814"/>
                    <a:pt x="321618" y="222075"/>
                  </a:cubicBezTo>
                  <a:cubicBezTo>
                    <a:pt x="335256" y="239081"/>
                    <a:pt x="330010" y="268666"/>
                    <a:pt x="306115" y="272277"/>
                  </a:cubicBezTo>
                  <a:cubicBezTo>
                    <a:pt x="294342" y="274956"/>
                    <a:pt x="280004" y="265055"/>
                    <a:pt x="270679" y="260978"/>
                  </a:cubicBezTo>
                  <a:cubicBezTo>
                    <a:pt x="252728" y="252941"/>
                    <a:pt x="234194" y="245370"/>
                    <a:pt x="214378" y="244206"/>
                  </a:cubicBezTo>
                  <a:cubicBezTo>
                    <a:pt x="192581" y="243041"/>
                    <a:pt x="171133" y="247933"/>
                    <a:pt x="150734" y="255155"/>
                  </a:cubicBezTo>
                  <a:cubicBezTo>
                    <a:pt x="126955" y="264007"/>
                    <a:pt x="95133" y="288118"/>
                    <a:pt x="73102" y="264356"/>
                  </a:cubicBezTo>
                  <a:close/>
                  <a:moveTo>
                    <a:pt x="73219" y="71586"/>
                  </a:moveTo>
                  <a:cubicBezTo>
                    <a:pt x="101544" y="116430"/>
                    <a:pt x="105973" y="170941"/>
                    <a:pt x="107256" y="222657"/>
                  </a:cubicBezTo>
                  <a:cubicBezTo>
                    <a:pt x="149219" y="199012"/>
                    <a:pt x="199109" y="185967"/>
                    <a:pt x="246900" y="197032"/>
                  </a:cubicBezTo>
                  <a:cubicBezTo>
                    <a:pt x="226618" y="155450"/>
                    <a:pt x="207967" y="111654"/>
                    <a:pt x="206102" y="64831"/>
                  </a:cubicBezTo>
                  <a:cubicBezTo>
                    <a:pt x="162158" y="72751"/>
                    <a:pt x="117397" y="83816"/>
                    <a:pt x="73219" y="71586"/>
                  </a:cubicBezTo>
                  <a:lnTo>
                    <a:pt x="73219" y="715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12"/>
            <p:cNvSpPr/>
            <p:nvPr/>
          </p:nvSpPr>
          <p:spPr>
            <a:xfrm>
              <a:off x="19622650" y="-72715"/>
              <a:ext cx="303067" cy="442614"/>
            </a:xfrm>
            <a:custGeom>
              <a:rect b="b" l="l" r="r" t="t"/>
              <a:pathLst>
                <a:path extrusionOk="0" h="442614" w="303067">
                  <a:moveTo>
                    <a:pt x="107151" y="424159"/>
                  </a:moveTo>
                  <a:cubicBezTo>
                    <a:pt x="104004" y="405756"/>
                    <a:pt x="107851" y="386770"/>
                    <a:pt x="105519" y="368133"/>
                  </a:cubicBezTo>
                  <a:cubicBezTo>
                    <a:pt x="100973" y="320145"/>
                    <a:pt x="78476" y="272738"/>
                    <a:pt x="41992" y="240940"/>
                  </a:cubicBezTo>
                  <a:cubicBezTo>
                    <a:pt x="28353" y="228361"/>
                    <a:pt x="8538" y="219392"/>
                    <a:pt x="1777" y="201105"/>
                  </a:cubicBezTo>
                  <a:cubicBezTo>
                    <a:pt x="-6150" y="178741"/>
                    <a:pt x="13900" y="164065"/>
                    <a:pt x="33133" y="158824"/>
                  </a:cubicBezTo>
                  <a:cubicBezTo>
                    <a:pt x="83139" y="137625"/>
                    <a:pt x="135943" y="116309"/>
                    <a:pt x="172427" y="74261"/>
                  </a:cubicBezTo>
                  <a:cubicBezTo>
                    <a:pt x="191893" y="51432"/>
                    <a:pt x="207630" y="30349"/>
                    <a:pt x="222433" y="6005"/>
                  </a:cubicBezTo>
                  <a:cubicBezTo>
                    <a:pt x="231176" y="-6458"/>
                    <a:pt x="252507" y="2045"/>
                    <a:pt x="250059" y="17187"/>
                  </a:cubicBezTo>
                  <a:cubicBezTo>
                    <a:pt x="246796" y="30233"/>
                    <a:pt x="238869" y="41880"/>
                    <a:pt x="232691" y="53761"/>
                  </a:cubicBezTo>
                  <a:cubicBezTo>
                    <a:pt x="247495" y="61332"/>
                    <a:pt x="246796" y="79852"/>
                    <a:pt x="246562" y="94179"/>
                  </a:cubicBezTo>
                  <a:cubicBezTo>
                    <a:pt x="245980" y="117358"/>
                    <a:pt x="252507" y="139954"/>
                    <a:pt x="259617" y="161852"/>
                  </a:cubicBezTo>
                  <a:cubicBezTo>
                    <a:pt x="268127" y="185497"/>
                    <a:pt x="281648" y="206696"/>
                    <a:pt x="296918" y="226497"/>
                  </a:cubicBezTo>
                  <a:cubicBezTo>
                    <a:pt x="306360" y="237329"/>
                    <a:pt x="314520" y="252355"/>
                    <a:pt x="307642" y="266682"/>
                  </a:cubicBezTo>
                  <a:cubicBezTo>
                    <a:pt x="302746" y="277747"/>
                    <a:pt x="291789" y="282057"/>
                    <a:pt x="282231" y="288230"/>
                  </a:cubicBezTo>
                  <a:cubicBezTo>
                    <a:pt x="257286" y="303139"/>
                    <a:pt x="234556" y="321426"/>
                    <a:pt x="215673" y="343557"/>
                  </a:cubicBezTo>
                  <a:cubicBezTo>
                    <a:pt x="195041" y="366852"/>
                    <a:pt x="180237" y="394341"/>
                    <a:pt x="163918" y="420665"/>
                  </a:cubicBezTo>
                  <a:cubicBezTo>
                    <a:pt x="157390" y="430915"/>
                    <a:pt x="150396" y="441864"/>
                    <a:pt x="136992" y="443378"/>
                  </a:cubicBezTo>
                  <a:cubicBezTo>
                    <a:pt x="124169" y="444776"/>
                    <a:pt x="110065" y="437554"/>
                    <a:pt x="107151" y="424159"/>
                  </a:cubicBezTo>
                  <a:close/>
                  <a:moveTo>
                    <a:pt x="69617" y="196329"/>
                  </a:moveTo>
                  <a:cubicBezTo>
                    <a:pt x="113795" y="229991"/>
                    <a:pt x="141888" y="281358"/>
                    <a:pt x="154476" y="334821"/>
                  </a:cubicBezTo>
                  <a:cubicBezTo>
                    <a:pt x="179305" y="300111"/>
                    <a:pt x="211477" y="271108"/>
                    <a:pt x="248427" y="249792"/>
                  </a:cubicBezTo>
                  <a:cubicBezTo>
                    <a:pt x="216955" y="209491"/>
                    <a:pt x="197256" y="159755"/>
                    <a:pt x="193176" y="108738"/>
                  </a:cubicBezTo>
                  <a:cubicBezTo>
                    <a:pt x="159722" y="148224"/>
                    <a:pt x="112397" y="171520"/>
                    <a:pt x="66820" y="194116"/>
                  </a:cubicBezTo>
                  <a:cubicBezTo>
                    <a:pt x="67752" y="194932"/>
                    <a:pt x="68685" y="195631"/>
                    <a:pt x="69617" y="1963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12"/>
            <p:cNvSpPr/>
            <p:nvPr/>
          </p:nvSpPr>
          <p:spPr>
            <a:xfrm>
              <a:off x="14915447" y="1464755"/>
              <a:ext cx="128220" cy="139772"/>
            </a:xfrm>
            <a:custGeom>
              <a:rect b="b" l="l" r="r" t="t"/>
              <a:pathLst>
                <a:path extrusionOk="0" h="139772" w="128220">
                  <a:moveTo>
                    <a:pt x="64000" y="146159"/>
                  </a:moveTo>
                  <a:cubicBezTo>
                    <a:pt x="29380" y="145344"/>
                    <a:pt x="1055" y="114244"/>
                    <a:pt x="239" y="80117"/>
                  </a:cubicBezTo>
                  <a:cubicBezTo>
                    <a:pt x="-2326" y="50764"/>
                    <a:pt x="15858" y="10113"/>
                    <a:pt x="50362" y="14190"/>
                  </a:cubicBezTo>
                  <a:cubicBezTo>
                    <a:pt x="63067" y="-9804"/>
                    <a:pt x="97570" y="795"/>
                    <a:pt x="114006" y="15472"/>
                  </a:cubicBezTo>
                  <a:cubicBezTo>
                    <a:pt x="160515" y="57869"/>
                    <a:pt x="128227" y="148023"/>
                    <a:pt x="64000" y="146159"/>
                  </a:cubicBezTo>
                  <a:close/>
                  <a:moveTo>
                    <a:pt x="64116" y="97122"/>
                  </a:moveTo>
                  <a:cubicBezTo>
                    <a:pt x="81251" y="92929"/>
                    <a:pt x="89527" y="68469"/>
                    <a:pt x="77754" y="54957"/>
                  </a:cubicBezTo>
                  <a:cubicBezTo>
                    <a:pt x="68429" y="50065"/>
                    <a:pt x="56423" y="49832"/>
                    <a:pt x="51061" y="39233"/>
                  </a:cubicBezTo>
                  <a:cubicBezTo>
                    <a:pt x="31828" y="53210"/>
                    <a:pt x="36490" y="97006"/>
                    <a:pt x="64116" y="97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12"/>
            <p:cNvSpPr/>
            <p:nvPr/>
          </p:nvSpPr>
          <p:spPr>
            <a:xfrm>
              <a:off x="16807295" y="-435361"/>
              <a:ext cx="501227" cy="1525853"/>
            </a:xfrm>
            <a:custGeom>
              <a:rect b="b" l="l" r="r" t="t"/>
              <a:pathLst>
                <a:path extrusionOk="0" h="1525853" w="501227">
                  <a:moveTo>
                    <a:pt x="429540" y="552336"/>
                  </a:moveTo>
                  <a:cubicBezTo>
                    <a:pt x="489921" y="874745"/>
                    <a:pt x="513933" y="1202513"/>
                    <a:pt x="505540" y="1530280"/>
                  </a:cubicBezTo>
                  <a:cubicBezTo>
                    <a:pt x="471503" y="1271584"/>
                    <a:pt x="413921" y="1015566"/>
                    <a:pt x="329878" y="768401"/>
                  </a:cubicBezTo>
                  <a:cubicBezTo>
                    <a:pt x="246301" y="523915"/>
                    <a:pt x="178927" y="262773"/>
                    <a:pt x="10607" y="60219"/>
                  </a:cubicBezTo>
                  <a:cubicBezTo>
                    <a:pt x="7344" y="56492"/>
                    <a:pt x="4080" y="53114"/>
                    <a:pt x="0" y="50668"/>
                  </a:cubicBezTo>
                  <a:cubicBezTo>
                    <a:pt x="65393" y="20849"/>
                    <a:pt x="138828" y="0"/>
                    <a:pt x="211448" y="0"/>
                  </a:cubicBezTo>
                  <a:cubicBezTo>
                    <a:pt x="229632" y="0"/>
                    <a:pt x="247816" y="1281"/>
                    <a:pt x="265767" y="4077"/>
                  </a:cubicBezTo>
                  <a:cubicBezTo>
                    <a:pt x="340602" y="180191"/>
                    <a:pt x="402614" y="362128"/>
                    <a:pt x="429540" y="552336"/>
                  </a:cubicBezTo>
                  <a:close/>
                </a:path>
              </a:pathLst>
            </a:custGeom>
            <a:solidFill>
              <a:srgbClr val="4280D1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12"/>
            <p:cNvSpPr/>
            <p:nvPr/>
          </p:nvSpPr>
          <p:spPr>
            <a:xfrm>
              <a:off x="18274259" y="-469605"/>
              <a:ext cx="1375461" cy="1071591"/>
            </a:xfrm>
            <a:custGeom>
              <a:rect b="b" l="l" r="r" t="t"/>
              <a:pathLst>
                <a:path extrusionOk="0" h="1071591" w="1375461">
                  <a:moveTo>
                    <a:pt x="1383038" y="118108"/>
                  </a:moveTo>
                  <a:cubicBezTo>
                    <a:pt x="1355645" y="161438"/>
                    <a:pt x="1304940" y="183568"/>
                    <a:pt x="1262743" y="210242"/>
                  </a:cubicBezTo>
                  <a:cubicBezTo>
                    <a:pt x="1203412" y="245301"/>
                    <a:pt x="1144780" y="281293"/>
                    <a:pt x="1084983" y="315421"/>
                  </a:cubicBezTo>
                  <a:cubicBezTo>
                    <a:pt x="1018308" y="352577"/>
                    <a:pt x="957694" y="398935"/>
                    <a:pt x="894166" y="440867"/>
                  </a:cubicBezTo>
                  <a:cubicBezTo>
                    <a:pt x="751375" y="532535"/>
                    <a:pt x="609632" y="626765"/>
                    <a:pt x="469172" y="722742"/>
                  </a:cubicBezTo>
                  <a:cubicBezTo>
                    <a:pt x="434902" y="745921"/>
                    <a:pt x="396902" y="767470"/>
                    <a:pt x="360767" y="791930"/>
                  </a:cubicBezTo>
                  <a:cubicBezTo>
                    <a:pt x="360651" y="791930"/>
                    <a:pt x="360534" y="792046"/>
                    <a:pt x="360417" y="792163"/>
                  </a:cubicBezTo>
                  <a:cubicBezTo>
                    <a:pt x="360184" y="792279"/>
                    <a:pt x="359835" y="792512"/>
                    <a:pt x="359602" y="792745"/>
                  </a:cubicBezTo>
                  <a:cubicBezTo>
                    <a:pt x="314491" y="821981"/>
                    <a:pt x="269964" y="857740"/>
                    <a:pt x="227884" y="892683"/>
                  </a:cubicBezTo>
                  <a:cubicBezTo>
                    <a:pt x="152466" y="953950"/>
                    <a:pt x="67607" y="1002987"/>
                    <a:pt x="0" y="1073339"/>
                  </a:cubicBezTo>
                  <a:cubicBezTo>
                    <a:pt x="14337" y="1054237"/>
                    <a:pt x="28791" y="1035251"/>
                    <a:pt x="43945" y="1016731"/>
                  </a:cubicBezTo>
                  <a:cubicBezTo>
                    <a:pt x="66209" y="989592"/>
                    <a:pt x="88589" y="962569"/>
                    <a:pt x="111319" y="935779"/>
                  </a:cubicBezTo>
                  <a:cubicBezTo>
                    <a:pt x="162724" y="875793"/>
                    <a:pt x="212963" y="814876"/>
                    <a:pt x="264835" y="755239"/>
                  </a:cubicBezTo>
                  <a:cubicBezTo>
                    <a:pt x="334424" y="677665"/>
                    <a:pt x="411240" y="606964"/>
                    <a:pt x="484559" y="532884"/>
                  </a:cubicBezTo>
                  <a:cubicBezTo>
                    <a:pt x="593313" y="430035"/>
                    <a:pt x="710344" y="336154"/>
                    <a:pt x="825626" y="240875"/>
                  </a:cubicBezTo>
                  <a:cubicBezTo>
                    <a:pt x="895099" y="187063"/>
                    <a:pt x="962706" y="130222"/>
                    <a:pt x="1038124" y="84679"/>
                  </a:cubicBezTo>
                  <a:cubicBezTo>
                    <a:pt x="1095124" y="51134"/>
                    <a:pt x="1155854" y="24344"/>
                    <a:pt x="1217283" y="0"/>
                  </a:cubicBezTo>
                  <a:cubicBezTo>
                    <a:pt x="1281161" y="20733"/>
                    <a:pt x="1338044" y="68605"/>
                    <a:pt x="1383038" y="118108"/>
                  </a:cubicBezTo>
                  <a:close/>
                </a:path>
              </a:pathLst>
            </a:custGeom>
            <a:solidFill>
              <a:srgbClr val="4280D1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12"/>
            <p:cNvSpPr/>
            <p:nvPr/>
          </p:nvSpPr>
          <p:spPr>
            <a:xfrm>
              <a:off x="18487106" y="1914710"/>
              <a:ext cx="1760124" cy="1292898"/>
            </a:xfrm>
            <a:custGeom>
              <a:rect b="b" l="l" r="r" t="t"/>
              <a:pathLst>
                <a:path extrusionOk="0" h="1292898" w="1760124">
                  <a:moveTo>
                    <a:pt x="1752198" y="982114"/>
                  </a:moveTo>
                  <a:cubicBezTo>
                    <a:pt x="1760474" y="992248"/>
                    <a:pt x="1770266" y="1002265"/>
                    <a:pt x="1767934" y="1016359"/>
                  </a:cubicBezTo>
                  <a:cubicBezTo>
                    <a:pt x="1752897" y="1079489"/>
                    <a:pt x="1729235" y="1141455"/>
                    <a:pt x="1692284" y="1195850"/>
                  </a:cubicBezTo>
                  <a:cubicBezTo>
                    <a:pt x="1671885" y="1223921"/>
                    <a:pt x="1651603" y="1252924"/>
                    <a:pt x="1625026" y="1275637"/>
                  </a:cubicBezTo>
                  <a:cubicBezTo>
                    <a:pt x="1617333" y="1282509"/>
                    <a:pt x="1605676" y="1289265"/>
                    <a:pt x="1596351" y="1297185"/>
                  </a:cubicBezTo>
                  <a:cubicBezTo>
                    <a:pt x="1566628" y="1257117"/>
                    <a:pt x="1537603" y="1216467"/>
                    <a:pt x="1509511" y="1175234"/>
                  </a:cubicBezTo>
                  <a:cubicBezTo>
                    <a:pt x="1419173" y="1045711"/>
                    <a:pt x="1328836" y="915140"/>
                    <a:pt x="1220547" y="799711"/>
                  </a:cubicBezTo>
                  <a:cubicBezTo>
                    <a:pt x="1089179" y="653066"/>
                    <a:pt x="940676" y="524125"/>
                    <a:pt x="780400" y="409977"/>
                  </a:cubicBezTo>
                  <a:cubicBezTo>
                    <a:pt x="676657" y="332869"/>
                    <a:pt x="571050" y="258091"/>
                    <a:pt x="458798" y="193679"/>
                  </a:cubicBezTo>
                  <a:cubicBezTo>
                    <a:pt x="368111" y="140099"/>
                    <a:pt x="276724" y="85471"/>
                    <a:pt x="175547" y="54255"/>
                  </a:cubicBezTo>
                  <a:cubicBezTo>
                    <a:pt x="160160" y="51227"/>
                    <a:pt x="55018" y="10809"/>
                    <a:pt x="0" y="3937"/>
                  </a:cubicBezTo>
                  <a:cubicBezTo>
                    <a:pt x="89172" y="-7245"/>
                    <a:pt x="178694" y="7082"/>
                    <a:pt x="266234" y="25718"/>
                  </a:cubicBezTo>
                  <a:cubicBezTo>
                    <a:pt x="525123" y="64505"/>
                    <a:pt x="767811" y="175042"/>
                    <a:pt x="984504" y="319358"/>
                  </a:cubicBezTo>
                  <a:cubicBezTo>
                    <a:pt x="1243977" y="480213"/>
                    <a:pt x="1462186" y="694648"/>
                    <a:pt x="1679812" y="906870"/>
                  </a:cubicBezTo>
                  <a:cubicBezTo>
                    <a:pt x="1705223" y="930748"/>
                    <a:pt x="1730168" y="954975"/>
                    <a:pt x="1752198" y="982114"/>
                  </a:cubicBezTo>
                  <a:close/>
                </a:path>
              </a:pathLst>
            </a:custGeom>
            <a:solidFill>
              <a:srgbClr val="4280D1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12"/>
            <p:cNvSpPr/>
            <p:nvPr/>
          </p:nvSpPr>
          <p:spPr>
            <a:xfrm>
              <a:off x="17323763" y="2165696"/>
              <a:ext cx="174846" cy="2050001"/>
            </a:xfrm>
            <a:custGeom>
              <a:rect b="b" l="l" r="r" t="t"/>
              <a:pathLst>
                <a:path extrusionOk="0" h="2050001" w="174846">
                  <a:moveTo>
                    <a:pt x="178025" y="288631"/>
                  </a:moveTo>
                  <a:cubicBezTo>
                    <a:pt x="188166" y="450418"/>
                    <a:pt x="186650" y="612438"/>
                    <a:pt x="184552" y="774458"/>
                  </a:cubicBezTo>
                  <a:cubicBezTo>
                    <a:pt x="185135" y="1007413"/>
                    <a:pt x="182454" y="1240251"/>
                    <a:pt x="169399" y="1472857"/>
                  </a:cubicBezTo>
                  <a:cubicBezTo>
                    <a:pt x="152031" y="1663647"/>
                    <a:pt x="143055" y="1855136"/>
                    <a:pt x="146552" y="2046857"/>
                  </a:cubicBezTo>
                  <a:cubicBezTo>
                    <a:pt x="146785" y="2048954"/>
                    <a:pt x="147368" y="2050934"/>
                    <a:pt x="148067" y="2052798"/>
                  </a:cubicBezTo>
                  <a:cubicBezTo>
                    <a:pt x="146086" y="2052798"/>
                    <a:pt x="144104" y="2052914"/>
                    <a:pt x="142123" y="2053147"/>
                  </a:cubicBezTo>
                  <a:cubicBezTo>
                    <a:pt x="116012" y="2054545"/>
                    <a:pt x="89785" y="2052099"/>
                    <a:pt x="63791" y="2048721"/>
                  </a:cubicBezTo>
                  <a:cubicBezTo>
                    <a:pt x="42343" y="2045110"/>
                    <a:pt x="16349" y="2046158"/>
                    <a:pt x="264" y="2029269"/>
                  </a:cubicBezTo>
                  <a:cubicBezTo>
                    <a:pt x="-319" y="2016573"/>
                    <a:pt x="264" y="2003760"/>
                    <a:pt x="147" y="1991064"/>
                  </a:cubicBezTo>
                  <a:cubicBezTo>
                    <a:pt x="5043" y="1679022"/>
                    <a:pt x="25791" y="1367678"/>
                    <a:pt x="53301" y="1056567"/>
                  </a:cubicBezTo>
                  <a:cubicBezTo>
                    <a:pt x="67871" y="915396"/>
                    <a:pt x="88503" y="775157"/>
                    <a:pt x="105871" y="634336"/>
                  </a:cubicBezTo>
                  <a:cubicBezTo>
                    <a:pt x="124288" y="476975"/>
                    <a:pt x="126037" y="318449"/>
                    <a:pt x="137810" y="160622"/>
                  </a:cubicBezTo>
                  <a:cubicBezTo>
                    <a:pt x="142589" y="107276"/>
                    <a:pt x="151564" y="53696"/>
                    <a:pt x="156926" y="0"/>
                  </a:cubicBezTo>
                  <a:cubicBezTo>
                    <a:pt x="161239" y="96443"/>
                    <a:pt x="168932" y="192537"/>
                    <a:pt x="178025" y="288631"/>
                  </a:cubicBezTo>
                  <a:close/>
                </a:path>
              </a:pathLst>
            </a:custGeom>
            <a:solidFill>
              <a:srgbClr val="4280D1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12"/>
            <p:cNvSpPr/>
            <p:nvPr/>
          </p:nvSpPr>
          <p:spPr>
            <a:xfrm>
              <a:off x="14789447" y="1985156"/>
              <a:ext cx="1422087" cy="1036648"/>
            </a:xfrm>
            <a:custGeom>
              <a:rect b="b" l="l" r="r" t="t"/>
              <a:pathLst>
                <a:path extrusionOk="0" h="1036648" w="1422087">
                  <a:moveTo>
                    <a:pt x="1422553" y="0"/>
                  </a:moveTo>
                  <a:cubicBezTo>
                    <a:pt x="1309836" y="79321"/>
                    <a:pt x="1208891" y="174017"/>
                    <a:pt x="1091627" y="247514"/>
                  </a:cubicBezTo>
                  <a:cubicBezTo>
                    <a:pt x="1019940" y="294571"/>
                    <a:pt x="956645" y="352461"/>
                    <a:pt x="888455" y="404177"/>
                  </a:cubicBezTo>
                  <a:cubicBezTo>
                    <a:pt x="758719" y="493049"/>
                    <a:pt x="639823" y="595083"/>
                    <a:pt x="514749" y="692342"/>
                  </a:cubicBezTo>
                  <a:cubicBezTo>
                    <a:pt x="412755" y="769217"/>
                    <a:pt x="333258" y="870552"/>
                    <a:pt x="231381" y="947427"/>
                  </a:cubicBezTo>
                  <a:cubicBezTo>
                    <a:pt x="191282" y="979225"/>
                    <a:pt x="154215" y="1018595"/>
                    <a:pt x="106074" y="1038163"/>
                  </a:cubicBezTo>
                  <a:cubicBezTo>
                    <a:pt x="105724" y="1038280"/>
                    <a:pt x="105374" y="1038396"/>
                    <a:pt x="105025" y="1038512"/>
                  </a:cubicBezTo>
                  <a:cubicBezTo>
                    <a:pt x="104675" y="1038280"/>
                    <a:pt x="104325" y="1037930"/>
                    <a:pt x="103859" y="1037697"/>
                  </a:cubicBezTo>
                  <a:cubicBezTo>
                    <a:pt x="93135" y="1029893"/>
                    <a:pt x="81012" y="1021390"/>
                    <a:pt x="68657" y="1013586"/>
                  </a:cubicBezTo>
                  <a:cubicBezTo>
                    <a:pt x="44295" y="997745"/>
                    <a:pt x="18767" y="982370"/>
                    <a:pt x="0" y="960007"/>
                  </a:cubicBezTo>
                  <a:cubicBezTo>
                    <a:pt x="75417" y="862515"/>
                    <a:pt x="173098" y="783544"/>
                    <a:pt x="259589" y="695836"/>
                  </a:cubicBezTo>
                  <a:cubicBezTo>
                    <a:pt x="326730" y="633637"/>
                    <a:pt x="400399" y="578893"/>
                    <a:pt x="471154" y="520887"/>
                  </a:cubicBezTo>
                  <a:cubicBezTo>
                    <a:pt x="523375" y="478489"/>
                    <a:pt x="573148" y="434577"/>
                    <a:pt x="628050" y="394859"/>
                  </a:cubicBezTo>
                  <a:cubicBezTo>
                    <a:pt x="870854" y="222821"/>
                    <a:pt x="1142332" y="97841"/>
                    <a:pt x="1422553" y="0"/>
                  </a:cubicBezTo>
                  <a:close/>
                </a:path>
              </a:pathLst>
            </a:custGeom>
            <a:solidFill>
              <a:srgbClr val="4280D1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12"/>
            <p:cNvSpPr/>
            <p:nvPr/>
          </p:nvSpPr>
          <p:spPr>
            <a:xfrm>
              <a:off x="14849247" y="964444"/>
              <a:ext cx="1538651" cy="267897"/>
            </a:xfrm>
            <a:custGeom>
              <a:rect b="b" l="l" r="r" t="t"/>
              <a:pathLst>
                <a:path extrusionOk="0" h="267897" w="1538651">
                  <a:moveTo>
                    <a:pt x="1280108" y="146549"/>
                  </a:moveTo>
                  <a:cubicBezTo>
                    <a:pt x="1374642" y="176018"/>
                    <a:pt x="1464747" y="218648"/>
                    <a:pt x="1550188" y="268501"/>
                  </a:cubicBezTo>
                  <a:cubicBezTo>
                    <a:pt x="1418470" y="239731"/>
                    <a:pt x="1287918" y="205370"/>
                    <a:pt x="1152703" y="197449"/>
                  </a:cubicBezTo>
                  <a:cubicBezTo>
                    <a:pt x="1097802" y="190577"/>
                    <a:pt x="1043482" y="179395"/>
                    <a:pt x="988464" y="173455"/>
                  </a:cubicBezTo>
                  <a:cubicBezTo>
                    <a:pt x="914795" y="167748"/>
                    <a:pt x="840777" y="169844"/>
                    <a:pt x="767224" y="162856"/>
                  </a:cubicBezTo>
                  <a:cubicBezTo>
                    <a:pt x="672691" y="154469"/>
                    <a:pt x="578507" y="167631"/>
                    <a:pt x="484089" y="174270"/>
                  </a:cubicBezTo>
                  <a:cubicBezTo>
                    <a:pt x="410187" y="178463"/>
                    <a:pt x="336519" y="171708"/>
                    <a:pt x="262617" y="172756"/>
                  </a:cubicBezTo>
                  <a:cubicBezTo>
                    <a:pt x="191745" y="174387"/>
                    <a:pt x="128334" y="195236"/>
                    <a:pt x="56181" y="199895"/>
                  </a:cubicBezTo>
                  <a:cubicBezTo>
                    <a:pt x="24942" y="198847"/>
                    <a:pt x="10371" y="201992"/>
                    <a:pt x="7340" y="165884"/>
                  </a:cubicBezTo>
                  <a:cubicBezTo>
                    <a:pt x="4310" y="133154"/>
                    <a:pt x="-5948" y="97162"/>
                    <a:pt x="4776" y="65248"/>
                  </a:cubicBezTo>
                  <a:cubicBezTo>
                    <a:pt x="26690" y="55580"/>
                    <a:pt x="51985" y="52319"/>
                    <a:pt x="75064" y="45563"/>
                  </a:cubicBezTo>
                  <a:cubicBezTo>
                    <a:pt x="177058" y="26810"/>
                    <a:pt x="279635" y="2816"/>
                    <a:pt x="383494" y="20"/>
                  </a:cubicBezTo>
                  <a:cubicBezTo>
                    <a:pt x="499709" y="-96"/>
                    <a:pt x="616390" y="-213"/>
                    <a:pt x="731672" y="15162"/>
                  </a:cubicBezTo>
                  <a:cubicBezTo>
                    <a:pt x="838212" y="28324"/>
                    <a:pt x="941605" y="56861"/>
                    <a:pt x="1044648" y="85864"/>
                  </a:cubicBezTo>
                  <a:cubicBezTo>
                    <a:pt x="1122746" y="107762"/>
                    <a:pt x="1202710" y="122205"/>
                    <a:pt x="1280108" y="146549"/>
                  </a:cubicBezTo>
                  <a:close/>
                </a:path>
              </a:pathLst>
            </a:custGeom>
            <a:solidFill>
              <a:srgbClr val="4280D1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12"/>
            <p:cNvSpPr/>
            <p:nvPr/>
          </p:nvSpPr>
          <p:spPr>
            <a:xfrm>
              <a:off x="17428467" y="-1013088"/>
              <a:ext cx="303067" cy="1549149"/>
            </a:xfrm>
            <a:custGeom>
              <a:rect b="b" l="l" r="r" t="t"/>
              <a:pathLst>
                <a:path extrusionOk="0" h="1549149" w="303067">
                  <a:moveTo>
                    <a:pt x="312510" y="480819"/>
                  </a:moveTo>
                  <a:cubicBezTo>
                    <a:pt x="313559" y="843413"/>
                    <a:pt x="281154" y="1208103"/>
                    <a:pt x="182890" y="1558467"/>
                  </a:cubicBezTo>
                  <a:cubicBezTo>
                    <a:pt x="173914" y="1213578"/>
                    <a:pt x="188368" y="866009"/>
                    <a:pt x="131368" y="524381"/>
                  </a:cubicBezTo>
                  <a:cubicBezTo>
                    <a:pt x="114000" y="346287"/>
                    <a:pt x="68190" y="172620"/>
                    <a:pt x="0" y="7338"/>
                  </a:cubicBezTo>
                  <a:cubicBezTo>
                    <a:pt x="5246" y="6989"/>
                    <a:pt x="10491" y="6290"/>
                    <a:pt x="15736" y="5591"/>
                  </a:cubicBezTo>
                  <a:cubicBezTo>
                    <a:pt x="17951" y="6523"/>
                    <a:pt x="20282" y="6989"/>
                    <a:pt x="22614" y="7222"/>
                  </a:cubicBezTo>
                  <a:cubicBezTo>
                    <a:pt x="24712" y="8270"/>
                    <a:pt x="26927" y="8852"/>
                    <a:pt x="29491" y="8852"/>
                  </a:cubicBezTo>
                  <a:cubicBezTo>
                    <a:pt x="34853" y="8852"/>
                    <a:pt x="40681" y="6406"/>
                    <a:pt x="45577" y="2562"/>
                  </a:cubicBezTo>
                  <a:cubicBezTo>
                    <a:pt x="49307" y="1631"/>
                    <a:pt x="53154" y="699"/>
                    <a:pt x="57000" y="0"/>
                  </a:cubicBezTo>
                  <a:cubicBezTo>
                    <a:pt x="66675" y="7105"/>
                    <a:pt x="81595" y="5824"/>
                    <a:pt x="95233" y="3145"/>
                  </a:cubicBezTo>
                  <a:cubicBezTo>
                    <a:pt x="144773" y="1631"/>
                    <a:pt x="189651" y="6989"/>
                    <a:pt x="240356" y="16656"/>
                  </a:cubicBezTo>
                  <a:cubicBezTo>
                    <a:pt x="259589" y="17821"/>
                    <a:pt x="272761" y="30284"/>
                    <a:pt x="276957" y="48804"/>
                  </a:cubicBezTo>
                  <a:cubicBezTo>
                    <a:pt x="317988" y="188460"/>
                    <a:pt x="311810" y="335571"/>
                    <a:pt x="312510" y="480819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12"/>
            <p:cNvSpPr/>
            <p:nvPr/>
          </p:nvSpPr>
          <p:spPr>
            <a:xfrm>
              <a:off x="15502705" y="55708"/>
              <a:ext cx="1410430" cy="1129830"/>
            </a:xfrm>
            <a:custGeom>
              <a:rect b="b" l="l" r="r" t="t"/>
              <a:pathLst>
                <a:path extrusionOk="0" h="1129830" w="1410430">
                  <a:moveTo>
                    <a:pt x="1421038" y="1130762"/>
                  </a:moveTo>
                  <a:cubicBezTo>
                    <a:pt x="1362406" y="1005899"/>
                    <a:pt x="1291535" y="886160"/>
                    <a:pt x="1196768" y="785058"/>
                  </a:cubicBezTo>
                  <a:cubicBezTo>
                    <a:pt x="1135805" y="721112"/>
                    <a:pt x="1081602" y="650410"/>
                    <a:pt x="1015976" y="591006"/>
                  </a:cubicBezTo>
                  <a:cubicBezTo>
                    <a:pt x="936946" y="524614"/>
                    <a:pt x="855700" y="460552"/>
                    <a:pt x="772473" y="399401"/>
                  </a:cubicBezTo>
                  <a:cubicBezTo>
                    <a:pt x="720136" y="363875"/>
                    <a:pt x="664418" y="333708"/>
                    <a:pt x="609866" y="301677"/>
                  </a:cubicBezTo>
                  <a:cubicBezTo>
                    <a:pt x="501577" y="237032"/>
                    <a:pt x="378602" y="201739"/>
                    <a:pt x="258190" y="167029"/>
                  </a:cubicBezTo>
                  <a:cubicBezTo>
                    <a:pt x="174031" y="142568"/>
                    <a:pt x="85209" y="142102"/>
                    <a:pt x="0" y="126844"/>
                  </a:cubicBezTo>
                  <a:cubicBezTo>
                    <a:pt x="12822" y="80952"/>
                    <a:pt x="30773" y="33546"/>
                    <a:pt x="65859" y="0"/>
                  </a:cubicBezTo>
                  <a:cubicBezTo>
                    <a:pt x="142442" y="14094"/>
                    <a:pt x="220657" y="20617"/>
                    <a:pt x="294792" y="46009"/>
                  </a:cubicBezTo>
                  <a:cubicBezTo>
                    <a:pt x="377669" y="73963"/>
                    <a:pt x="463577" y="94230"/>
                    <a:pt x="543074" y="131154"/>
                  </a:cubicBezTo>
                  <a:cubicBezTo>
                    <a:pt x="618375" y="170872"/>
                    <a:pt x="692277" y="214668"/>
                    <a:pt x="760467" y="265568"/>
                  </a:cubicBezTo>
                  <a:cubicBezTo>
                    <a:pt x="815252" y="308782"/>
                    <a:pt x="866890" y="359566"/>
                    <a:pt x="919578" y="406273"/>
                  </a:cubicBezTo>
                  <a:cubicBezTo>
                    <a:pt x="1019706" y="494446"/>
                    <a:pt x="1098970" y="602654"/>
                    <a:pt x="1180449" y="707251"/>
                  </a:cubicBezTo>
                  <a:cubicBezTo>
                    <a:pt x="1278014" y="837239"/>
                    <a:pt x="1371382" y="974799"/>
                    <a:pt x="1421038" y="1130762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12"/>
            <p:cNvSpPr/>
            <p:nvPr/>
          </p:nvSpPr>
          <p:spPr>
            <a:xfrm>
              <a:off x="16711130" y="2381994"/>
              <a:ext cx="501227" cy="2050001"/>
            </a:xfrm>
            <a:custGeom>
              <a:rect b="b" l="l" r="r" t="t"/>
              <a:pathLst>
                <a:path extrusionOk="0" h="2050001" w="501227">
                  <a:moveTo>
                    <a:pt x="479313" y="65111"/>
                  </a:moveTo>
                  <a:cubicBezTo>
                    <a:pt x="488755" y="43562"/>
                    <a:pt x="497847" y="21898"/>
                    <a:pt x="506473" y="0"/>
                  </a:cubicBezTo>
                  <a:cubicBezTo>
                    <a:pt x="478264" y="112634"/>
                    <a:pt x="449240" y="225151"/>
                    <a:pt x="419166" y="337202"/>
                  </a:cubicBezTo>
                  <a:cubicBezTo>
                    <a:pt x="392706" y="430850"/>
                    <a:pt x="356804" y="521702"/>
                    <a:pt x="334307" y="616398"/>
                  </a:cubicBezTo>
                  <a:cubicBezTo>
                    <a:pt x="273810" y="898972"/>
                    <a:pt x="200025" y="1180149"/>
                    <a:pt x="172399" y="1468430"/>
                  </a:cubicBezTo>
                  <a:cubicBezTo>
                    <a:pt x="164356" y="1565456"/>
                    <a:pt x="147571" y="1661666"/>
                    <a:pt x="141626" y="1758925"/>
                  </a:cubicBezTo>
                  <a:cubicBezTo>
                    <a:pt x="138362" y="1849195"/>
                    <a:pt x="138129" y="1939814"/>
                    <a:pt x="141043" y="2030201"/>
                  </a:cubicBezTo>
                  <a:cubicBezTo>
                    <a:pt x="108988" y="2047556"/>
                    <a:pt x="70522" y="2044527"/>
                    <a:pt x="35319" y="2049769"/>
                  </a:cubicBezTo>
                  <a:cubicBezTo>
                    <a:pt x="27626" y="2049070"/>
                    <a:pt x="19816" y="2050584"/>
                    <a:pt x="13288" y="2053962"/>
                  </a:cubicBezTo>
                  <a:cubicBezTo>
                    <a:pt x="11890" y="2053030"/>
                    <a:pt x="10258" y="2052332"/>
                    <a:pt x="8509" y="2051749"/>
                  </a:cubicBezTo>
                  <a:cubicBezTo>
                    <a:pt x="5362" y="2050584"/>
                    <a:pt x="2564" y="2049653"/>
                    <a:pt x="0" y="2049187"/>
                  </a:cubicBezTo>
                  <a:cubicBezTo>
                    <a:pt x="2448" y="2017039"/>
                    <a:pt x="3847" y="1984891"/>
                    <a:pt x="6178" y="1952743"/>
                  </a:cubicBezTo>
                  <a:cubicBezTo>
                    <a:pt x="27276" y="1708025"/>
                    <a:pt x="50123" y="1456550"/>
                    <a:pt x="92203" y="1213461"/>
                  </a:cubicBezTo>
                  <a:cubicBezTo>
                    <a:pt x="127988" y="1009044"/>
                    <a:pt x="188252" y="809984"/>
                    <a:pt x="256325" y="614069"/>
                  </a:cubicBezTo>
                  <a:cubicBezTo>
                    <a:pt x="319037" y="426540"/>
                    <a:pt x="395154" y="244136"/>
                    <a:pt x="479313" y="65111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12"/>
            <p:cNvSpPr/>
            <p:nvPr/>
          </p:nvSpPr>
          <p:spPr>
            <a:xfrm>
              <a:off x="18186020" y="2403892"/>
              <a:ext cx="711043" cy="1828694"/>
            </a:xfrm>
            <a:custGeom>
              <a:rect b="b" l="l" r="r" t="t"/>
              <a:pathLst>
                <a:path extrusionOk="0" h="1828694" w="711043">
                  <a:moveTo>
                    <a:pt x="718620" y="1729573"/>
                  </a:moveTo>
                  <a:cubicBezTo>
                    <a:pt x="726547" y="1777911"/>
                    <a:pt x="600191" y="1815882"/>
                    <a:pt x="561958" y="1826715"/>
                  </a:cubicBezTo>
                  <a:cubicBezTo>
                    <a:pt x="538412" y="1832422"/>
                    <a:pt x="514166" y="1832189"/>
                    <a:pt x="490270" y="1834519"/>
                  </a:cubicBezTo>
                  <a:cubicBezTo>
                    <a:pt x="488405" y="1834752"/>
                    <a:pt x="486540" y="1835101"/>
                    <a:pt x="484909" y="1835684"/>
                  </a:cubicBezTo>
                  <a:cubicBezTo>
                    <a:pt x="484909" y="1834635"/>
                    <a:pt x="484792" y="1833587"/>
                    <a:pt x="484675" y="1832422"/>
                  </a:cubicBezTo>
                  <a:cubicBezTo>
                    <a:pt x="469289" y="1668189"/>
                    <a:pt x="442712" y="1505354"/>
                    <a:pt x="422779" y="1341703"/>
                  </a:cubicBezTo>
                  <a:cubicBezTo>
                    <a:pt x="390375" y="1012305"/>
                    <a:pt x="314841" y="688148"/>
                    <a:pt x="177295" y="386122"/>
                  </a:cubicBezTo>
                  <a:cubicBezTo>
                    <a:pt x="144890" y="311344"/>
                    <a:pt x="111319" y="237381"/>
                    <a:pt x="78564" y="162836"/>
                  </a:cubicBezTo>
                  <a:cubicBezTo>
                    <a:pt x="52687" y="109256"/>
                    <a:pt x="29491" y="52182"/>
                    <a:pt x="0" y="0"/>
                  </a:cubicBezTo>
                  <a:cubicBezTo>
                    <a:pt x="15620" y="23179"/>
                    <a:pt x="34620" y="47057"/>
                    <a:pt x="39399" y="57889"/>
                  </a:cubicBezTo>
                  <a:cubicBezTo>
                    <a:pt x="106074" y="165514"/>
                    <a:pt x="162374" y="278963"/>
                    <a:pt x="230448" y="385773"/>
                  </a:cubicBezTo>
                  <a:cubicBezTo>
                    <a:pt x="372307" y="619893"/>
                    <a:pt x="465442" y="880453"/>
                    <a:pt x="545522" y="1141246"/>
                  </a:cubicBezTo>
                  <a:cubicBezTo>
                    <a:pt x="612313" y="1334598"/>
                    <a:pt x="660804" y="1533541"/>
                    <a:pt x="718620" y="1729573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12"/>
            <p:cNvSpPr/>
            <p:nvPr/>
          </p:nvSpPr>
          <p:spPr>
            <a:xfrm>
              <a:off x="18913848" y="1049544"/>
              <a:ext cx="1340492" cy="139772"/>
            </a:xfrm>
            <a:custGeom>
              <a:rect b="b" l="l" r="r" t="t"/>
              <a:pathLst>
                <a:path extrusionOk="0" h="139772" w="1340492">
                  <a:moveTo>
                    <a:pt x="1351100" y="121435"/>
                  </a:moveTo>
                  <a:cubicBezTo>
                    <a:pt x="1337345" y="130636"/>
                    <a:pt x="1321026" y="134131"/>
                    <a:pt x="1304707" y="135295"/>
                  </a:cubicBezTo>
                  <a:cubicBezTo>
                    <a:pt x="1261811" y="138557"/>
                    <a:pt x="1218799" y="140770"/>
                    <a:pt x="1175903" y="140654"/>
                  </a:cubicBezTo>
                  <a:cubicBezTo>
                    <a:pt x="1054210" y="136577"/>
                    <a:pt x="934381" y="135062"/>
                    <a:pt x="812571" y="123764"/>
                  </a:cubicBezTo>
                  <a:cubicBezTo>
                    <a:pt x="709179" y="120852"/>
                    <a:pt x="605669" y="122017"/>
                    <a:pt x="502160" y="120386"/>
                  </a:cubicBezTo>
                  <a:cubicBezTo>
                    <a:pt x="439681" y="123065"/>
                    <a:pt x="377669" y="113514"/>
                    <a:pt x="315307" y="112932"/>
                  </a:cubicBezTo>
                  <a:cubicBezTo>
                    <a:pt x="210166" y="114679"/>
                    <a:pt x="104675" y="111651"/>
                    <a:pt x="0" y="124696"/>
                  </a:cubicBezTo>
                  <a:cubicBezTo>
                    <a:pt x="243037" y="58304"/>
                    <a:pt x="494700" y="19866"/>
                    <a:pt x="746596" y="13460"/>
                  </a:cubicBezTo>
                  <a:cubicBezTo>
                    <a:pt x="929952" y="415"/>
                    <a:pt x="1115756" y="-8554"/>
                    <a:pt x="1298762" y="12878"/>
                  </a:cubicBezTo>
                  <a:cubicBezTo>
                    <a:pt x="1323357" y="45375"/>
                    <a:pt x="1338744" y="82065"/>
                    <a:pt x="1351100" y="121435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12"/>
            <p:cNvSpPr/>
            <p:nvPr/>
          </p:nvSpPr>
          <p:spPr>
            <a:xfrm>
              <a:off x="16474738" y="-1265029"/>
              <a:ext cx="139877" cy="139772"/>
            </a:xfrm>
            <a:custGeom>
              <a:rect b="b" l="l" r="r" t="t"/>
              <a:pathLst>
                <a:path extrusionOk="0" h="139772" w="139877">
                  <a:moveTo>
                    <a:pt x="139877" y="26557"/>
                  </a:moveTo>
                  <a:cubicBezTo>
                    <a:pt x="129037" y="65810"/>
                    <a:pt x="124258" y="107043"/>
                    <a:pt x="130319" y="147460"/>
                  </a:cubicBezTo>
                  <a:cubicBezTo>
                    <a:pt x="126822" y="145131"/>
                    <a:pt x="123325" y="142918"/>
                    <a:pt x="119712" y="140821"/>
                  </a:cubicBezTo>
                  <a:cubicBezTo>
                    <a:pt x="110153" y="135463"/>
                    <a:pt x="100362" y="130338"/>
                    <a:pt x="89988" y="126844"/>
                  </a:cubicBezTo>
                  <a:cubicBezTo>
                    <a:pt x="61313" y="116477"/>
                    <a:pt x="30423" y="111818"/>
                    <a:pt x="0" y="115429"/>
                  </a:cubicBezTo>
                  <a:cubicBezTo>
                    <a:pt x="15153" y="78739"/>
                    <a:pt x="23313" y="39253"/>
                    <a:pt x="29024" y="0"/>
                  </a:cubicBezTo>
                  <a:cubicBezTo>
                    <a:pt x="62129" y="20384"/>
                    <a:pt x="100945" y="32847"/>
                    <a:pt x="139877" y="26557"/>
                  </a:cubicBezTo>
                  <a:close/>
                </a:path>
              </a:pathLst>
            </a:custGeom>
            <a:solidFill>
              <a:srgbClr val="4280D1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12"/>
            <p:cNvSpPr/>
            <p:nvPr/>
          </p:nvSpPr>
          <p:spPr>
            <a:xfrm>
              <a:off x="14799938" y="-228147"/>
              <a:ext cx="163190" cy="151420"/>
            </a:xfrm>
            <a:custGeom>
              <a:rect b="b" l="l" r="r" t="t"/>
              <a:pathLst>
                <a:path extrusionOk="0" h="151420" w="163190">
                  <a:moveTo>
                    <a:pt x="173798" y="132202"/>
                  </a:moveTo>
                  <a:cubicBezTo>
                    <a:pt x="126006" y="121020"/>
                    <a:pt x="76117" y="134182"/>
                    <a:pt x="34037" y="157827"/>
                  </a:cubicBezTo>
                  <a:cubicBezTo>
                    <a:pt x="32755" y="105994"/>
                    <a:pt x="28325" y="51599"/>
                    <a:pt x="0" y="6639"/>
                  </a:cubicBezTo>
                  <a:lnTo>
                    <a:pt x="0" y="6639"/>
                  </a:lnTo>
                  <a:cubicBezTo>
                    <a:pt x="44295" y="18869"/>
                    <a:pt x="89055" y="7804"/>
                    <a:pt x="132884" y="0"/>
                  </a:cubicBezTo>
                  <a:cubicBezTo>
                    <a:pt x="134982" y="46824"/>
                    <a:pt x="153515" y="90619"/>
                    <a:pt x="173798" y="132202"/>
                  </a:cubicBezTo>
                  <a:close/>
                </a:path>
              </a:pathLst>
            </a:custGeom>
            <a:solidFill>
              <a:srgbClr val="4280D1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12"/>
            <p:cNvSpPr/>
            <p:nvPr/>
          </p:nvSpPr>
          <p:spPr>
            <a:xfrm>
              <a:off x="15820927" y="3624109"/>
              <a:ext cx="139877" cy="198011"/>
            </a:xfrm>
            <a:custGeom>
              <a:rect b="b" l="l" r="r" t="t"/>
              <a:pathLst>
                <a:path extrusionOk="0" h="198011" w="139877">
                  <a:moveTo>
                    <a:pt x="147571" y="63713"/>
                  </a:moveTo>
                  <a:cubicBezTo>
                    <a:pt x="127871" y="105645"/>
                    <a:pt x="119012" y="152702"/>
                    <a:pt x="119945" y="198943"/>
                  </a:cubicBezTo>
                  <a:cubicBezTo>
                    <a:pt x="92902" y="169591"/>
                    <a:pt x="60031" y="143733"/>
                    <a:pt x="20748" y="133600"/>
                  </a:cubicBezTo>
                  <a:cubicBezTo>
                    <a:pt x="13871" y="131969"/>
                    <a:pt x="6994" y="130571"/>
                    <a:pt x="0" y="129872"/>
                  </a:cubicBezTo>
                  <a:cubicBezTo>
                    <a:pt x="19117" y="88406"/>
                    <a:pt x="38466" y="45776"/>
                    <a:pt x="43595" y="0"/>
                  </a:cubicBezTo>
                  <a:cubicBezTo>
                    <a:pt x="71804" y="29818"/>
                    <a:pt x="106657" y="55443"/>
                    <a:pt x="147571" y="63713"/>
                  </a:cubicBezTo>
                  <a:close/>
                </a:path>
              </a:pathLst>
            </a:custGeom>
            <a:solidFill>
              <a:srgbClr val="4280D1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12"/>
            <p:cNvSpPr/>
            <p:nvPr/>
          </p:nvSpPr>
          <p:spPr>
            <a:xfrm>
              <a:off x="19692967" y="3676291"/>
              <a:ext cx="268098" cy="337784"/>
            </a:xfrm>
            <a:custGeom>
              <a:rect b="b" l="l" r="r" t="t"/>
              <a:pathLst>
                <a:path extrusionOk="0" h="337784" w="268098">
                  <a:moveTo>
                    <a:pt x="172982" y="0"/>
                  </a:moveTo>
                  <a:cubicBezTo>
                    <a:pt x="186154" y="67673"/>
                    <a:pt x="217043" y="133367"/>
                    <a:pt x="276491" y="171921"/>
                  </a:cubicBezTo>
                  <a:cubicBezTo>
                    <a:pt x="217043" y="216765"/>
                    <a:pt x="162491" y="273140"/>
                    <a:pt x="134049" y="342909"/>
                  </a:cubicBezTo>
                  <a:cubicBezTo>
                    <a:pt x="110154" y="279546"/>
                    <a:pt x="68890" y="217580"/>
                    <a:pt x="5012" y="189509"/>
                  </a:cubicBezTo>
                  <a:cubicBezTo>
                    <a:pt x="3380" y="188810"/>
                    <a:pt x="1632" y="188111"/>
                    <a:pt x="0" y="187412"/>
                  </a:cubicBezTo>
                  <a:cubicBezTo>
                    <a:pt x="74951" y="143966"/>
                    <a:pt x="128804" y="72915"/>
                    <a:pt x="172982" y="0"/>
                  </a:cubicBezTo>
                  <a:close/>
                </a:path>
              </a:pathLst>
            </a:custGeom>
            <a:solidFill>
              <a:srgbClr val="4280D1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12"/>
            <p:cNvSpPr/>
            <p:nvPr/>
          </p:nvSpPr>
          <p:spPr>
            <a:xfrm>
              <a:off x="19689470" y="36140"/>
              <a:ext cx="174846" cy="221307"/>
            </a:xfrm>
            <a:custGeom>
              <a:rect b="b" l="l" r="r" t="t"/>
              <a:pathLst>
                <a:path extrusionOk="0" h="221307" w="174846">
                  <a:moveTo>
                    <a:pt x="126356" y="0"/>
                  </a:moveTo>
                  <a:cubicBezTo>
                    <a:pt x="130552" y="51017"/>
                    <a:pt x="150251" y="100753"/>
                    <a:pt x="181607" y="141054"/>
                  </a:cubicBezTo>
                  <a:cubicBezTo>
                    <a:pt x="144657" y="162370"/>
                    <a:pt x="112485" y="191372"/>
                    <a:pt x="87656" y="226083"/>
                  </a:cubicBezTo>
                  <a:cubicBezTo>
                    <a:pt x="75068" y="172619"/>
                    <a:pt x="46975" y="121253"/>
                    <a:pt x="2797" y="87591"/>
                  </a:cubicBezTo>
                  <a:cubicBezTo>
                    <a:pt x="1865" y="86892"/>
                    <a:pt x="932" y="86077"/>
                    <a:pt x="0" y="85378"/>
                  </a:cubicBezTo>
                  <a:cubicBezTo>
                    <a:pt x="45693" y="62781"/>
                    <a:pt x="93018" y="39486"/>
                    <a:pt x="126356" y="0"/>
                  </a:cubicBezTo>
                  <a:close/>
                </a:path>
              </a:pathLst>
            </a:custGeom>
            <a:solidFill>
              <a:srgbClr val="4280D1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12"/>
            <p:cNvSpPr/>
            <p:nvPr/>
          </p:nvSpPr>
          <p:spPr>
            <a:xfrm>
              <a:off x="18412972" y="-1214944"/>
              <a:ext cx="174846" cy="186363"/>
            </a:xfrm>
            <a:custGeom>
              <a:rect b="b" l="l" r="r" t="t"/>
              <a:pathLst>
                <a:path extrusionOk="0" h="186363" w="174846">
                  <a:moveTo>
                    <a:pt x="107240" y="0"/>
                  </a:moveTo>
                  <a:cubicBezTo>
                    <a:pt x="111785" y="44960"/>
                    <a:pt x="136497" y="88290"/>
                    <a:pt x="177761" y="108790"/>
                  </a:cubicBezTo>
                  <a:cubicBezTo>
                    <a:pt x="143374" y="129290"/>
                    <a:pt x="111436" y="155497"/>
                    <a:pt x="91270" y="190557"/>
                  </a:cubicBezTo>
                  <a:cubicBezTo>
                    <a:pt x="80663" y="138259"/>
                    <a:pt x="50239" y="88756"/>
                    <a:pt x="1632" y="64296"/>
                  </a:cubicBezTo>
                  <a:cubicBezTo>
                    <a:pt x="1049" y="64063"/>
                    <a:pt x="466" y="63713"/>
                    <a:pt x="0" y="63364"/>
                  </a:cubicBezTo>
                  <a:cubicBezTo>
                    <a:pt x="36951" y="45193"/>
                    <a:pt x="79730" y="32381"/>
                    <a:pt x="107240" y="0"/>
                  </a:cubicBezTo>
                  <a:close/>
                </a:path>
              </a:pathLst>
            </a:custGeom>
            <a:solidFill>
              <a:srgbClr val="4280D1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12"/>
            <p:cNvSpPr/>
            <p:nvPr/>
          </p:nvSpPr>
          <p:spPr>
            <a:xfrm>
              <a:off x="15640894" y="-737969"/>
              <a:ext cx="34969" cy="46590"/>
            </a:xfrm>
            <a:custGeom>
              <a:rect b="b" l="l" r="r" t="t"/>
              <a:pathLst>
                <a:path extrusionOk="0" h="46590" w="34969">
                  <a:moveTo>
                    <a:pt x="27565" y="0"/>
                  </a:moveTo>
                  <a:cubicBezTo>
                    <a:pt x="40504" y="8852"/>
                    <a:pt x="54608" y="51134"/>
                    <a:pt x="29197" y="50085"/>
                  </a:cubicBezTo>
                  <a:cubicBezTo>
                    <a:pt x="9615" y="49037"/>
                    <a:pt x="-7404" y="23761"/>
                    <a:pt x="3320" y="6173"/>
                  </a:cubicBezTo>
                  <a:cubicBezTo>
                    <a:pt x="12179" y="8270"/>
                    <a:pt x="19056" y="466"/>
                    <a:pt x="27565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12"/>
            <p:cNvSpPr/>
            <p:nvPr/>
          </p:nvSpPr>
          <p:spPr>
            <a:xfrm>
              <a:off x="14954861" y="1503988"/>
              <a:ext cx="34969" cy="46590"/>
            </a:xfrm>
            <a:custGeom>
              <a:rect b="b" l="l" r="r" t="t"/>
              <a:pathLst>
                <a:path extrusionOk="0" h="46590" w="34969">
                  <a:moveTo>
                    <a:pt x="38341" y="15725"/>
                  </a:moveTo>
                  <a:cubicBezTo>
                    <a:pt x="49997" y="29236"/>
                    <a:pt x="41838" y="53696"/>
                    <a:pt x="24703" y="57889"/>
                  </a:cubicBezTo>
                  <a:cubicBezTo>
                    <a:pt x="-2923" y="57773"/>
                    <a:pt x="-7586" y="13977"/>
                    <a:pt x="11764" y="0"/>
                  </a:cubicBezTo>
                  <a:cubicBezTo>
                    <a:pt x="17009" y="10599"/>
                    <a:pt x="29015" y="10949"/>
                    <a:pt x="38341" y="15725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12"/>
            <p:cNvSpPr/>
            <p:nvPr/>
          </p:nvSpPr>
          <p:spPr>
            <a:xfrm>
              <a:off x="14956117" y="3350577"/>
              <a:ext cx="46625" cy="46590"/>
            </a:xfrm>
            <a:custGeom>
              <a:rect b="b" l="l" r="r" t="t"/>
              <a:pathLst>
                <a:path extrusionOk="0" h="46590" w="46625">
                  <a:moveTo>
                    <a:pt x="39999" y="393"/>
                  </a:moveTo>
                  <a:cubicBezTo>
                    <a:pt x="66342" y="2956"/>
                    <a:pt x="60981" y="57467"/>
                    <a:pt x="34171" y="55487"/>
                  </a:cubicBezTo>
                  <a:cubicBezTo>
                    <a:pt x="11907" y="58515"/>
                    <a:pt x="-1498" y="33939"/>
                    <a:pt x="134" y="14370"/>
                  </a:cubicBezTo>
                  <a:cubicBezTo>
                    <a:pt x="16803" y="16584"/>
                    <a:pt x="22398" y="-2985"/>
                    <a:pt x="39999" y="393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12"/>
            <p:cNvSpPr/>
            <p:nvPr/>
          </p:nvSpPr>
          <p:spPr>
            <a:xfrm>
              <a:off x="20182444" y="2387119"/>
              <a:ext cx="34969" cy="46590"/>
            </a:xfrm>
            <a:custGeom>
              <a:rect b="b" l="l" r="r" t="t"/>
              <a:pathLst>
                <a:path extrusionOk="0" h="46590" w="34969">
                  <a:moveTo>
                    <a:pt x="39027" y="1514"/>
                  </a:moveTo>
                  <a:cubicBezTo>
                    <a:pt x="48119" y="14676"/>
                    <a:pt x="48236" y="32614"/>
                    <a:pt x="42175" y="47173"/>
                  </a:cubicBezTo>
                  <a:cubicBezTo>
                    <a:pt x="41592" y="47406"/>
                    <a:pt x="41009" y="47523"/>
                    <a:pt x="40310" y="47756"/>
                  </a:cubicBezTo>
                  <a:cubicBezTo>
                    <a:pt x="38794" y="47989"/>
                    <a:pt x="37279" y="48222"/>
                    <a:pt x="35764" y="48338"/>
                  </a:cubicBezTo>
                  <a:cubicBezTo>
                    <a:pt x="12917" y="47173"/>
                    <a:pt x="-2470" y="21432"/>
                    <a:pt x="328" y="0"/>
                  </a:cubicBezTo>
                  <a:cubicBezTo>
                    <a:pt x="12567" y="5242"/>
                    <a:pt x="26322" y="-1864"/>
                    <a:pt x="39027" y="1514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12"/>
            <p:cNvSpPr/>
            <p:nvPr/>
          </p:nvSpPr>
          <p:spPr>
            <a:xfrm>
              <a:off x="19001214" y="-855960"/>
              <a:ext cx="58282" cy="69886"/>
            </a:xfrm>
            <a:custGeom>
              <a:rect b="b" l="l" r="r" t="t"/>
              <a:pathLst>
                <a:path extrusionOk="0" h="69886" w="58282">
                  <a:moveTo>
                    <a:pt x="49832" y="22597"/>
                  </a:moveTo>
                  <a:cubicBezTo>
                    <a:pt x="67084" y="38088"/>
                    <a:pt x="60556" y="82582"/>
                    <a:pt x="31765" y="79205"/>
                  </a:cubicBezTo>
                  <a:cubicBezTo>
                    <a:pt x="-3904" y="77108"/>
                    <a:pt x="-10199" y="18054"/>
                    <a:pt x="16261" y="0"/>
                  </a:cubicBezTo>
                  <a:cubicBezTo>
                    <a:pt x="19059" y="10250"/>
                    <a:pt x="27918" y="18403"/>
                    <a:pt x="38875" y="19452"/>
                  </a:cubicBezTo>
                  <a:cubicBezTo>
                    <a:pt x="42722" y="19685"/>
                    <a:pt x="46568" y="20384"/>
                    <a:pt x="49832" y="22597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7" name="Google Shape;2807;p30"/>
          <p:cNvGrpSpPr/>
          <p:nvPr/>
        </p:nvGrpSpPr>
        <p:grpSpPr>
          <a:xfrm>
            <a:off x="4227101" y="505443"/>
            <a:ext cx="4402549" cy="4072343"/>
            <a:chOff x="0" y="-47625"/>
            <a:chExt cx="11740130" cy="10859581"/>
          </a:xfrm>
        </p:grpSpPr>
        <p:sp>
          <p:nvSpPr>
            <p:cNvPr id="2808" name="Google Shape;2808;p30"/>
            <p:cNvSpPr txBox="1"/>
            <p:nvPr/>
          </p:nvSpPr>
          <p:spPr>
            <a:xfrm>
              <a:off x="1236904" y="10401556"/>
              <a:ext cx="8976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Item 1</a:t>
              </a:r>
              <a:endParaRPr sz="700"/>
            </a:p>
          </p:txBody>
        </p:sp>
        <p:sp>
          <p:nvSpPr>
            <p:cNvPr id="2809" name="Google Shape;2809;p30"/>
            <p:cNvSpPr txBox="1"/>
            <p:nvPr/>
          </p:nvSpPr>
          <p:spPr>
            <a:xfrm>
              <a:off x="3479233" y="10401556"/>
              <a:ext cx="9279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Item 2</a:t>
              </a:r>
              <a:endParaRPr sz="700"/>
            </a:p>
          </p:txBody>
        </p:sp>
        <p:sp>
          <p:nvSpPr>
            <p:cNvPr id="2810" name="Google Shape;2810;p30"/>
            <p:cNvSpPr txBox="1"/>
            <p:nvPr/>
          </p:nvSpPr>
          <p:spPr>
            <a:xfrm>
              <a:off x="5730942" y="10401556"/>
              <a:ext cx="9393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Item 3</a:t>
              </a:r>
              <a:endParaRPr sz="700"/>
            </a:p>
          </p:txBody>
        </p:sp>
        <p:sp>
          <p:nvSpPr>
            <p:cNvPr id="2811" name="Google Shape;2811;p30"/>
            <p:cNvSpPr txBox="1"/>
            <p:nvPr/>
          </p:nvSpPr>
          <p:spPr>
            <a:xfrm>
              <a:off x="7980667" y="10401556"/>
              <a:ext cx="9546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Item 4</a:t>
              </a:r>
              <a:endParaRPr sz="700"/>
            </a:p>
          </p:txBody>
        </p:sp>
        <p:sp>
          <p:nvSpPr>
            <p:cNvPr id="2812" name="Google Shape;2812;p30"/>
            <p:cNvSpPr txBox="1"/>
            <p:nvPr/>
          </p:nvSpPr>
          <p:spPr>
            <a:xfrm>
              <a:off x="10240315" y="10401556"/>
              <a:ext cx="9501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Item 5</a:t>
              </a:r>
              <a:endParaRPr sz="700"/>
            </a:p>
          </p:txBody>
        </p:sp>
        <p:grpSp>
          <p:nvGrpSpPr>
            <p:cNvPr id="2813" name="Google Shape;2813;p30"/>
            <p:cNvGrpSpPr/>
            <p:nvPr/>
          </p:nvGrpSpPr>
          <p:grpSpPr>
            <a:xfrm>
              <a:off x="660905" y="206949"/>
              <a:ext cx="11079225" cy="10070782"/>
              <a:chOff x="0" y="-6350"/>
              <a:chExt cx="11079225" cy="10070782"/>
            </a:xfrm>
          </p:grpSpPr>
          <p:sp>
            <p:nvSpPr>
              <p:cNvPr id="2814" name="Google Shape;2814;p30"/>
              <p:cNvSpPr/>
              <p:nvPr/>
            </p:nvSpPr>
            <p:spPr>
              <a:xfrm>
                <a:off x="0" y="-6350"/>
                <a:ext cx="11079225" cy="12700"/>
              </a:xfrm>
              <a:custGeom>
                <a:rect b="b" l="l" r="r" t="t"/>
                <a:pathLst>
                  <a:path extrusionOk="0" h="12700" w="11079225">
                    <a:moveTo>
                      <a:pt x="0" y="0"/>
                    </a:moveTo>
                    <a:lnTo>
                      <a:pt x="11079225" y="0"/>
                    </a:lnTo>
                    <a:lnTo>
                      <a:pt x="1107922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15" name="Google Shape;2815;p30"/>
              <p:cNvSpPr/>
              <p:nvPr/>
            </p:nvSpPr>
            <p:spPr>
              <a:xfrm>
                <a:off x="0" y="2005267"/>
                <a:ext cx="11079225" cy="12700"/>
              </a:xfrm>
              <a:custGeom>
                <a:rect b="b" l="l" r="r" t="t"/>
                <a:pathLst>
                  <a:path extrusionOk="0" h="12700" w="11079225">
                    <a:moveTo>
                      <a:pt x="0" y="0"/>
                    </a:moveTo>
                    <a:lnTo>
                      <a:pt x="11079225" y="0"/>
                    </a:lnTo>
                    <a:lnTo>
                      <a:pt x="1107922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16" name="Google Shape;2816;p30"/>
              <p:cNvSpPr/>
              <p:nvPr/>
            </p:nvSpPr>
            <p:spPr>
              <a:xfrm>
                <a:off x="0" y="4016883"/>
                <a:ext cx="11079225" cy="12700"/>
              </a:xfrm>
              <a:custGeom>
                <a:rect b="b" l="l" r="r" t="t"/>
                <a:pathLst>
                  <a:path extrusionOk="0" h="12700" w="11079225">
                    <a:moveTo>
                      <a:pt x="0" y="0"/>
                    </a:moveTo>
                    <a:lnTo>
                      <a:pt x="11079225" y="0"/>
                    </a:lnTo>
                    <a:lnTo>
                      <a:pt x="1107922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17" name="Google Shape;2817;p30"/>
              <p:cNvSpPr/>
              <p:nvPr/>
            </p:nvSpPr>
            <p:spPr>
              <a:xfrm>
                <a:off x="0" y="6028499"/>
                <a:ext cx="11079225" cy="12700"/>
              </a:xfrm>
              <a:custGeom>
                <a:rect b="b" l="l" r="r" t="t"/>
                <a:pathLst>
                  <a:path extrusionOk="0" h="12700" w="11079225">
                    <a:moveTo>
                      <a:pt x="0" y="0"/>
                    </a:moveTo>
                    <a:lnTo>
                      <a:pt x="11079225" y="0"/>
                    </a:lnTo>
                    <a:lnTo>
                      <a:pt x="1107922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18" name="Google Shape;2818;p30"/>
              <p:cNvSpPr/>
              <p:nvPr/>
            </p:nvSpPr>
            <p:spPr>
              <a:xfrm>
                <a:off x="0" y="8040116"/>
                <a:ext cx="11079225" cy="12700"/>
              </a:xfrm>
              <a:custGeom>
                <a:rect b="b" l="l" r="r" t="t"/>
                <a:pathLst>
                  <a:path extrusionOk="0" h="12700" w="11079225">
                    <a:moveTo>
                      <a:pt x="0" y="0"/>
                    </a:moveTo>
                    <a:lnTo>
                      <a:pt x="11079225" y="0"/>
                    </a:lnTo>
                    <a:lnTo>
                      <a:pt x="1107922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19" name="Google Shape;2819;p30"/>
              <p:cNvSpPr/>
              <p:nvPr/>
            </p:nvSpPr>
            <p:spPr>
              <a:xfrm>
                <a:off x="0" y="10051732"/>
                <a:ext cx="11079225" cy="12700"/>
              </a:xfrm>
              <a:custGeom>
                <a:rect b="b" l="l" r="r" t="t"/>
                <a:pathLst>
                  <a:path extrusionOk="0" h="12700" w="11079225">
                    <a:moveTo>
                      <a:pt x="0" y="0"/>
                    </a:moveTo>
                    <a:lnTo>
                      <a:pt x="11079225" y="0"/>
                    </a:lnTo>
                    <a:lnTo>
                      <a:pt x="1107922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sp>
          <p:nvSpPr>
            <p:cNvPr id="2820" name="Google Shape;2820;p30"/>
            <p:cNvSpPr txBox="1"/>
            <p:nvPr/>
          </p:nvSpPr>
          <p:spPr>
            <a:xfrm>
              <a:off x="4690" y="-47625"/>
              <a:ext cx="4785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50 </a:t>
              </a:r>
              <a:endParaRPr sz="700"/>
            </a:p>
          </p:txBody>
        </p:sp>
        <p:sp>
          <p:nvSpPr>
            <p:cNvPr id="2821" name="Google Shape;2821;p30"/>
            <p:cNvSpPr txBox="1"/>
            <p:nvPr/>
          </p:nvSpPr>
          <p:spPr>
            <a:xfrm>
              <a:off x="0" y="1963991"/>
              <a:ext cx="4830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40 </a:t>
              </a:r>
              <a:endParaRPr sz="700"/>
            </a:p>
          </p:txBody>
        </p:sp>
        <p:sp>
          <p:nvSpPr>
            <p:cNvPr id="2822" name="Google Shape;2822;p30"/>
            <p:cNvSpPr txBox="1"/>
            <p:nvPr/>
          </p:nvSpPr>
          <p:spPr>
            <a:xfrm>
              <a:off x="15334" y="3975608"/>
              <a:ext cx="4677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30 </a:t>
              </a:r>
              <a:endParaRPr sz="700"/>
            </a:p>
          </p:txBody>
        </p:sp>
        <p:sp>
          <p:nvSpPr>
            <p:cNvPr id="2823" name="Google Shape;2823;p30"/>
            <p:cNvSpPr txBox="1"/>
            <p:nvPr/>
          </p:nvSpPr>
          <p:spPr>
            <a:xfrm>
              <a:off x="26699" y="5987224"/>
              <a:ext cx="4563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20 </a:t>
              </a:r>
              <a:endParaRPr sz="700"/>
            </a:p>
          </p:txBody>
        </p:sp>
        <p:sp>
          <p:nvSpPr>
            <p:cNvPr id="2824" name="Google Shape;2824;p30"/>
            <p:cNvSpPr txBox="1"/>
            <p:nvPr/>
          </p:nvSpPr>
          <p:spPr>
            <a:xfrm>
              <a:off x="57006" y="7998841"/>
              <a:ext cx="4260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10 </a:t>
              </a:r>
              <a:endParaRPr sz="700"/>
            </a:p>
          </p:txBody>
        </p:sp>
        <p:sp>
          <p:nvSpPr>
            <p:cNvPr id="2825" name="Google Shape;2825;p30"/>
            <p:cNvSpPr txBox="1"/>
            <p:nvPr/>
          </p:nvSpPr>
          <p:spPr>
            <a:xfrm>
              <a:off x="204210" y="10010457"/>
              <a:ext cx="2790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0 </a:t>
              </a:r>
              <a:endParaRPr sz="700"/>
            </a:p>
          </p:txBody>
        </p:sp>
        <p:grpSp>
          <p:nvGrpSpPr>
            <p:cNvPr id="2826" name="Google Shape;2826;p30"/>
            <p:cNvGrpSpPr/>
            <p:nvPr/>
          </p:nvGrpSpPr>
          <p:grpSpPr>
            <a:xfrm>
              <a:off x="659177" y="206949"/>
              <a:ext cx="11080953" cy="10064433"/>
              <a:chOff x="-1728" y="-6350"/>
              <a:chExt cx="11080953" cy="10064433"/>
            </a:xfrm>
          </p:grpSpPr>
          <p:sp>
            <p:nvSpPr>
              <p:cNvPr id="2827" name="Google Shape;2827;p30"/>
              <p:cNvSpPr/>
              <p:nvPr/>
            </p:nvSpPr>
            <p:spPr>
              <a:xfrm>
                <a:off x="-1728" y="8033733"/>
                <a:ext cx="2053112" cy="2024349"/>
              </a:xfrm>
              <a:custGeom>
                <a:rect b="b" l="l" r="r" t="t"/>
                <a:pathLst>
                  <a:path extrusionOk="0" h="2024349" w="2053112">
                    <a:moveTo>
                      <a:pt x="1728" y="2024349"/>
                    </a:moveTo>
                    <a:lnTo>
                      <a:pt x="1728" y="170355"/>
                    </a:lnTo>
                    <a:cubicBezTo>
                      <a:pt x="0" y="125777"/>
                      <a:pt x="16510" y="82420"/>
                      <a:pt x="47450" y="50282"/>
                    </a:cubicBezTo>
                    <a:cubicBezTo>
                      <a:pt x="78391" y="18145"/>
                      <a:pt x="121089" y="0"/>
                      <a:pt x="165701" y="33"/>
                    </a:cubicBezTo>
                    <a:lnTo>
                      <a:pt x="1887412" y="33"/>
                    </a:lnTo>
                    <a:cubicBezTo>
                      <a:pt x="1932023" y="0"/>
                      <a:pt x="1974722" y="18145"/>
                      <a:pt x="2005662" y="50282"/>
                    </a:cubicBezTo>
                    <a:cubicBezTo>
                      <a:pt x="2036602" y="82420"/>
                      <a:pt x="2053112" y="125777"/>
                      <a:pt x="2051385" y="170355"/>
                    </a:cubicBezTo>
                    <a:lnTo>
                      <a:pt x="2051385" y="202434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8" name="Google Shape;2828;p30"/>
              <p:cNvSpPr/>
              <p:nvPr/>
            </p:nvSpPr>
            <p:spPr>
              <a:xfrm>
                <a:off x="2257392" y="6028499"/>
                <a:ext cx="2049657" cy="4029583"/>
              </a:xfrm>
              <a:custGeom>
                <a:rect b="b" l="l" r="r" t="t"/>
                <a:pathLst>
                  <a:path extrusionOk="0" h="4029583" w="2049657">
                    <a:moveTo>
                      <a:pt x="0" y="4029583"/>
                    </a:moveTo>
                    <a:lnTo>
                      <a:pt x="0" y="163973"/>
                    </a:lnTo>
                    <a:cubicBezTo>
                      <a:pt x="0" y="120485"/>
                      <a:pt x="17276" y="78778"/>
                      <a:pt x="48027" y="48027"/>
                    </a:cubicBezTo>
                    <a:cubicBezTo>
                      <a:pt x="78777" y="17276"/>
                      <a:pt x="120484" y="0"/>
                      <a:pt x="163973" y="0"/>
                    </a:cubicBezTo>
                    <a:lnTo>
                      <a:pt x="1885684" y="0"/>
                    </a:lnTo>
                    <a:cubicBezTo>
                      <a:pt x="1929172" y="0"/>
                      <a:pt x="1970879" y="17276"/>
                      <a:pt x="2001630" y="48027"/>
                    </a:cubicBezTo>
                    <a:cubicBezTo>
                      <a:pt x="2032381" y="78778"/>
                      <a:pt x="2049657" y="120485"/>
                      <a:pt x="2049657" y="163973"/>
                    </a:cubicBezTo>
                    <a:lnTo>
                      <a:pt x="2049657" y="40295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9" name="Google Shape;2829;p30"/>
              <p:cNvSpPr/>
              <p:nvPr/>
            </p:nvSpPr>
            <p:spPr>
              <a:xfrm>
                <a:off x="4514784" y="4016883"/>
                <a:ext cx="2049656" cy="6041199"/>
              </a:xfrm>
              <a:custGeom>
                <a:rect b="b" l="l" r="r" t="t"/>
                <a:pathLst>
                  <a:path extrusionOk="0" h="6041199" w="2049656">
                    <a:moveTo>
                      <a:pt x="0" y="6041199"/>
                    </a:moveTo>
                    <a:lnTo>
                      <a:pt x="0" y="163973"/>
                    </a:lnTo>
                    <a:cubicBezTo>
                      <a:pt x="0" y="120485"/>
                      <a:pt x="17276" y="78777"/>
                      <a:pt x="48027" y="48027"/>
                    </a:cubicBezTo>
                    <a:cubicBezTo>
                      <a:pt x="78777" y="17276"/>
                      <a:pt x="120485" y="0"/>
                      <a:pt x="163973" y="0"/>
                    </a:cubicBezTo>
                    <a:lnTo>
                      <a:pt x="1885684" y="0"/>
                    </a:lnTo>
                    <a:cubicBezTo>
                      <a:pt x="1976243" y="0"/>
                      <a:pt x="2049656" y="73413"/>
                      <a:pt x="2049656" y="163973"/>
                    </a:cubicBezTo>
                    <a:lnTo>
                      <a:pt x="2049656" y="604119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0" name="Google Shape;2830;p30"/>
              <p:cNvSpPr/>
              <p:nvPr/>
            </p:nvSpPr>
            <p:spPr>
              <a:xfrm>
                <a:off x="6772177" y="2005267"/>
                <a:ext cx="2049656" cy="8052816"/>
              </a:xfrm>
              <a:custGeom>
                <a:rect b="b" l="l" r="r" t="t"/>
                <a:pathLst>
                  <a:path extrusionOk="0" h="8052816" w="2049656">
                    <a:moveTo>
                      <a:pt x="0" y="8052815"/>
                    </a:moveTo>
                    <a:lnTo>
                      <a:pt x="0" y="163972"/>
                    </a:lnTo>
                    <a:cubicBezTo>
                      <a:pt x="0" y="73413"/>
                      <a:pt x="73412" y="0"/>
                      <a:pt x="163972" y="0"/>
                    </a:cubicBezTo>
                    <a:lnTo>
                      <a:pt x="1885684" y="0"/>
                    </a:lnTo>
                    <a:cubicBezTo>
                      <a:pt x="1976243" y="0"/>
                      <a:pt x="2049656" y="73413"/>
                      <a:pt x="2049656" y="163972"/>
                    </a:cubicBezTo>
                    <a:lnTo>
                      <a:pt x="2049656" y="805281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1" name="Google Shape;2831;p30"/>
              <p:cNvSpPr/>
              <p:nvPr/>
            </p:nvSpPr>
            <p:spPr>
              <a:xfrm>
                <a:off x="9029568" y="-6350"/>
                <a:ext cx="2049657" cy="10064432"/>
              </a:xfrm>
              <a:custGeom>
                <a:rect b="b" l="l" r="r" t="t"/>
                <a:pathLst>
                  <a:path extrusionOk="0" h="10064432" w="2049657">
                    <a:moveTo>
                      <a:pt x="0" y="10064432"/>
                    </a:moveTo>
                    <a:lnTo>
                      <a:pt x="0" y="163973"/>
                    </a:lnTo>
                    <a:cubicBezTo>
                      <a:pt x="0" y="120484"/>
                      <a:pt x="17276" y="78777"/>
                      <a:pt x="48027" y="48026"/>
                    </a:cubicBezTo>
                    <a:cubicBezTo>
                      <a:pt x="78778" y="17275"/>
                      <a:pt x="120485" y="0"/>
                      <a:pt x="163973" y="0"/>
                    </a:cubicBezTo>
                    <a:lnTo>
                      <a:pt x="1885684" y="0"/>
                    </a:lnTo>
                    <a:cubicBezTo>
                      <a:pt x="1929172" y="0"/>
                      <a:pt x="1970880" y="17275"/>
                      <a:pt x="2001631" y="48026"/>
                    </a:cubicBezTo>
                    <a:cubicBezTo>
                      <a:pt x="2032382" y="78777"/>
                      <a:pt x="2049657" y="120484"/>
                      <a:pt x="2049657" y="163973"/>
                    </a:cubicBezTo>
                    <a:lnTo>
                      <a:pt x="2049657" y="1006443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2" name="Google Shape;2832;p30"/>
              <p:cNvSpPr/>
              <p:nvPr/>
            </p:nvSpPr>
            <p:spPr>
              <a:xfrm>
                <a:off x="0" y="9045925"/>
                <a:ext cx="2049657" cy="1012158"/>
              </a:xfrm>
              <a:custGeom>
                <a:rect b="b" l="l" r="r" t="t"/>
                <a:pathLst>
                  <a:path extrusionOk="0" h="1012158" w="2049657">
                    <a:moveTo>
                      <a:pt x="0" y="0"/>
                    </a:moveTo>
                    <a:lnTo>
                      <a:pt x="2049657" y="0"/>
                    </a:lnTo>
                    <a:lnTo>
                      <a:pt x="2049657" y="1012157"/>
                    </a:lnTo>
                    <a:lnTo>
                      <a:pt x="0" y="101215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2833" name="Google Shape;2833;p30"/>
              <p:cNvSpPr/>
              <p:nvPr/>
            </p:nvSpPr>
            <p:spPr>
              <a:xfrm>
                <a:off x="2257392" y="6834416"/>
                <a:ext cx="2049657" cy="3223666"/>
              </a:xfrm>
              <a:custGeom>
                <a:rect b="b" l="l" r="r" t="t"/>
                <a:pathLst>
                  <a:path extrusionOk="0" h="3223666" w="2049657">
                    <a:moveTo>
                      <a:pt x="0" y="0"/>
                    </a:moveTo>
                    <a:lnTo>
                      <a:pt x="2049657" y="0"/>
                    </a:lnTo>
                    <a:lnTo>
                      <a:pt x="2049657" y="3223666"/>
                    </a:lnTo>
                    <a:lnTo>
                      <a:pt x="0" y="32236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2834" name="Google Shape;2834;p30"/>
              <p:cNvSpPr/>
              <p:nvPr/>
            </p:nvSpPr>
            <p:spPr>
              <a:xfrm>
                <a:off x="4514784" y="5023750"/>
                <a:ext cx="2049656" cy="5034333"/>
              </a:xfrm>
              <a:custGeom>
                <a:rect b="b" l="l" r="r" t="t"/>
                <a:pathLst>
                  <a:path extrusionOk="0" h="5034333" w="2049656">
                    <a:moveTo>
                      <a:pt x="0" y="0"/>
                    </a:moveTo>
                    <a:lnTo>
                      <a:pt x="2049656" y="0"/>
                    </a:lnTo>
                    <a:lnTo>
                      <a:pt x="2049656" y="5034332"/>
                    </a:lnTo>
                    <a:lnTo>
                      <a:pt x="0" y="503433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2835" name="Google Shape;2835;p30"/>
              <p:cNvSpPr/>
              <p:nvPr/>
            </p:nvSpPr>
            <p:spPr>
              <a:xfrm>
                <a:off x="6772177" y="3615830"/>
                <a:ext cx="2049656" cy="6442253"/>
              </a:xfrm>
              <a:custGeom>
                <a:rect b="b" l="l" r="r" t="t"/>
                <a:pathLst>
                  <a:path extrusionOk="0" h="6442253" w="2049656">
                    <a:moveTo>
                      <a:pt x="0" y="0"/>
                    </a:moveTo>
                    <a:lnTo>
                      <a:pt x="2049656" y="0"/>
                    </a:lnTo>
                    <a:lnTo>
                      <a:pt x="2049656" y="6442252"/>
                    </a:lnTo>
                    <a:lnTo>
                      <a:pt x="0" y="64422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2836" name="Google Shape;2836;p30"/>
              <p:cNvSpPr/>
              <p:nvPr/>
            </p:nvSpPr>
            <p:spPr>
              <a:xfrm>
                <a:off x="9029568" y="1603959"/>
                <a:ext cx="2049657" cy="8454123"/>
              </a:xfrm>
              <a:custGeom>
                <a:rect b="b" l="l" r="r" t="t"/>
                <a:pathLst>
                  <a:path extrusionOk="0" h="8454123" w="2049657">
                    <a:moveTo>
                      <a:pt x="0" y="0"/>
                    </a:moveTo>
                    <a:lnTo>
                      <a:pt x="2049657" y="0"/>
                    </a:lnTo>
                    <a:lnTo>
                      <a:pt x="2049657" y="8454123"/>
                    </a:lnTo>
                    <a:lnTo>
                      <a:pt x="0" y="84541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2837" name="Google Shape;2837;p30"/>
              <p:cNvSpPr/>
              <p:nvPr/>
            </p:nvSpPr>
            <p:spPr>
              <a:xfrm>
                <a:off x="0" y="10058082"/>
                <a:ext cx="2049657" cy="0"/>
              </a:xfrm>
              <a:custGeom>
                <a:rect b="b" l="l" r="r" t="t"/>
                <a:pathLst>
                  <a:path extrusionOk="0" h="120000" w="2049657">
                    <a:moveTo>
                      <a:pt x="0" y="0"/>
                    </a:moveTo>
                    <a:lnTo>
                      <a:pt x="2049657" y="0"/>
                    </a:lnTo>
                    <a:lnTo>
                      <a:pt x="20496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C53E"/>
              </a:solidFill>
              <a:ln>
                <a:noFill/>
              </a:ln>
            </p:spPr>
          </p:sp>
          <p:sp>
            <p:nvSpPr>
              <p:cNvPr id="2838" name="Google Shape;2838;p30"/>
              <p:cNvSpPr/>
              <p:nvPr/>
            </p:nvSpPr>
            <p:spPr>
              <a:xfrm>
                <a:off x="2257392" y="8446250"/>
                <a:ext cx="2049657" cy="1611833"/>
              </a:xfrm>
              <a:custGeom>
                <a:rect b="b" l="l" r="r" t="t"/>
                <a:pathLst>
                  <a:path extrusionOk="0" h="1611833" w="2049657">
                    <a:moveTo>
                      <a:pt x="0" y="0"/>
                    </a:moveTo>
                    <a:lnTo>
                      <a:pt x="2049657" y="0"/>
                    </a:lnTo>
                    <a:lnTo>
                      <a:pt x="2049657" y="1611832"/>
                    </a:lnTo>
                    <a:lnTo>
                      <a:pt x="0" y="161183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  <p:sp>
            <p:nvSpPr>
              <p:cNvPr id="2839" name="Google Shape;2839;p30"/>
              <p:cNvSpPr/>
              <p:nvPr/>
            </p:nvSpPr>
            <p:spPr>
              <a:xfrm>
                <a:off x="4514784" y="7037483"/>
                <a:ext cx="2049656" cy="3020599"/>
              </a:xfrm>
              <a:custGeom>
                <a:rect b="b" l="l" r="r" t="t"/>
                <a:pathLst>
                  <a:path extrusionOk="0" h="3020599" w="2049656">
                    <a:moveTo>
                      <a:pt x="0" y="0"/>
                    </a:moveTo>
                    <a:lnTo>
                      <a:pt x="2049656" y="0"/>
                    </a:lnTo>
                    <a:lnTo>
                      <a:pt x="2049656" y="3020599"/>
                    </a:lnTo>
                    <a:lnTo>
                      <a:pt x="0" y="302059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  <p:sp>
            <p:nvSpPr>
              <p:cNvPr id="2840" name="Google Shape;2840;p30"/>
              <p:cNvSpPr/>
              <p:nvPr/>
            </p:nvSpPr>
            <p:spPr>
              <a:xfrm>
                <a:off x="6772177" y="6434315"/>
                <a:ext cx="2049656" cy="3623767"/>
              </a:xfrm>
              <a:custGeom>
                <a:rect b="b" l="l" r="r" t="t"/>
                <a:pathLst>
                  <a:path extrusionOk="0" h="3623767" w="2049656">
                    <a:moveTo>
                      <a:pt x="0" y="0"/>
                    </a:moveTo>
                    <a:lnTo>
                      <a:pt x="2049656" y="0"/>
                    </a:lnTo>
                    <a:lnTo>
                      <a:pt x="2049656" y="3623767"/>
                    </a:lnTo>
                    <a:lnTo>
                      <a:pt x="0" y="362376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  <p:sp>
            <p:nvSpPr>
              <p:cNvPr id="2841" name="Google Shape;2841;p30"/>
              <p:cNvSpPr/>
              <p:nvPr/>
            </p:nvSpPr>
            <p:spPr>
              <a:xfrm>
                <a:off x="9029568" y="5629732"/>
                <a:ext cx="2049657" cy="4428350"/>
              </a:xfrm>
              <a:custGeom>
                <a:rect b="b" l="l" r="r" t="t"/>
                <a:pathLst>
                  <a:path extrusionOk="0" h="4428350" w="2049657">
                    <a:moveTo>
                      <a:pt x="0" y="0"/>
                    </a:moveTo>
                    <a:lnTo>
                      <a:pt x="2049657" y="0"/>
                    </a:lnTo>
                    <a:lnTo>
                      <a:pt x="2049657" y="4428350"/>
                    </a:lnTo>
                    <a:lnTo>
                      <a:pt x="0" y="442835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</p:grpSp>
      </p:grpSp>
      <p:grpSp>
        <p:nvGrpSpPr>
          <p:cNvPr id="2842" name="Google Shape;2842;p30"/>
          <p:cNvGrpSpPr/>
          <p:nvPr/>
        </p:nvGrpSpPr>
        <p:grpSpPr>
          <a:xfrm>
            <a:off x="514350" y="514350"/>
            <a:ext cx="3166425" cy="1902317"/>
            <a:chOff x="0" y="0"/>
            <a:chExt cx="8443800" cy="5072845"/>
          </a:xfrm>
        </p:grpSpPr>
        <p:sp>
          <p:nvSpPr>
            <p:cNvPr id="2843" name="Google Shape;2843;p30"/>
            <p:cNvSpPr txBox="1"/>
            <p:nvPr/>
          </p:nvSpPr>
          <p:spPr>
            <a:xfrm>
              <a:off x="0" y="3373645"/>
              <a:ext cx="8443800" cy="169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Elaborate on what you want to discuss.</a:t>
              </a:r>
              <a:r>
                <a:rPr lang="en" sz="600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 </a:t>
              </a:r>
              <a:endParaRPr sz="700"/>
            </a:p>
          </p:txBody>
        </p:sp>
        <p:sp>
          <p:nvSpPr>
            <p:cNvPr id="2844" name="Google Shape;2844;p30"/>
            <p:cNvSpPr txBox="1"/>
            <p:nvPr/>
          </p:nvSpPr>
          <p:spPr>
            <a:xfrm>
              <a:off x="0" y="0"/>
              <a:ext cx="8443800" cy="32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4280D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Write Your Big Topic or Idea</a:t>
              </a:r>
              <a:endParaRPr sz="700"/>
            </a:p>
          </p:txBody>
        </p:sp>
      </p:grpSp>
      <p:grpSp>
        <p:nvGrpSpPr>
          <p:cNvPr id="2845" name="Google Shape;2845;p30"/>
          <p:cNvGrpSpPr/>
          <p:nvPr/>
        </p:nvGrpSpPr>
        <p:grpSpPr>
          <a:xfrm rot="1127841">
            <a:off x="2456312" y="3777857"/>
            <a:ext cx="615508" cy="1518069"/>
            <a:chOff x="4912235" y="7556421"/>
            <a:chExt cx="1231100" cy="3036344"/>
          </a:xfrm>
        </p:grpSpPr>
        <p:sp>
          <p:nvSpPr>
            <p:cNvPr id="2846" name="Google Shape;2846;p30"/>
            <p:cNvSpPr/>
            <p:nvPr/>
          </p:nvSpPr>
          <p:spPr>
            <a:xfrm>
              <a:off x="4912235" y="7556421"/>
              <a:ext cx="1231100" cy="3036344"/>
            </a:xfrm>
            <a:custGeom>
              <a:rect b="b" l="l" r="r" t="t"/>
              <a:pathLst>
                <a:path extrusionOk="0" h="3036344" w="1231100">
                  <a:moveTo>
                    <a:pt x="1160250" y="1242654"/>
                  </a:moveTo>
                  <a:cubicBezTo>
                    <a:pt x="1194515" y="1098428"/>
                    <a:pt x="1191604" y="969262"/>
                    <a:pt x="1110885" y="840460"/>
                  </a:cubicBezTo>
                  <a:cubicBezTo>
                    <a:pt x="1097785" y="821210"/>
                    <a:pt x="1085171" y="800502"/>
                    <a:pt x="1068251" y="784470"/>
                  </a:cubicBezTo>
                  <a:cubicBezTo>
                    <a:pt x="1083958" y="784045"/>
                    <a:pt x="1099180" y="780644"/>
                    <a:pt x="1112825" y="771171"/>
                  </a:cubicBezTo>
                  <a:cubicBezTo>
                    <a:pt x="1158552" y="740321"/>
                    <a:pt x="1175836" y="679109"/>
                    <a:pt x="1163767" y="626823"/>
                  </a:cubicBezTo>
                  <a:cubicBezTo>
                    <a:pt x="1151638" y="592512"/>
                    <a:pt x="1123620" y="564639"/>
                    <a:pt x="1090447" y="550368"/>
                  </a:cubicBezTo>
                  <a:cubicBezTo>
                    <a:pt x="1093965" y="506219"/>
                    <a:pt x="1104820" y="462192"/>
                    <a:pt x="1099605" y="417619"/>
                  </a:cubicBezTo>
                  <a:cubicBezTo>
                    <a:pt x="1090023" y="300598"/>
                    <a:pt x="1037019" y="181573"/>
                    <a:pt x="939865" y="112102"/>
                  </a:cubicBezTo>
                  <a:cubicBezTo>
                    <a:pt x="872912" y="62063"/>
                    <a:pt x="794862" y="24898"/>
                    <a:pt x="711111" y="17854"/>
                  </a:cubicBezTo>
                  <a:cubicBezTo>
                    <a:pt x="708564" y="16761"/>
                    <a:pt x="705592" y="16214"/>
                    <a:pt x="702378" y="16457"/>
                  </a:cubicBezTo>
                  <a:cubicBezTo>
                    <a:pt x="662049" y="11234"/>
                    <a:pt x="621841" y="13603"/>
                    <a:pt x="581875" y="9838"/>
                  </a:cubicBezTo>
                  <a:cubicBezTo>
                    <a:pt x="572839" y="8320"/>
                    <a:pt x="563803" y="7105"/>
                    <a:pt x="554706" y="6194"/>
                  </a:cubicBezTo>
                  <a:cubicBezTo>
                    <a:pt x="548521" y="5101"/>
                    <a:pt x="542395" y="3765"/>
                    <a:pt x="536210" y="2186"/>
                  </a:cubicBezTo>
                  <a:cubicBezTo>
                    <a:pt x="516075" y="-304"/>
                    <a:pt x="495638" y="243"/>
                    <a:pt x="475382" y="0"/>
                  </a:cubicBezTo>
                  <a:cubicBezTo>
                    <a:pt x="470288" y="0"/>
                    <a:pt x="465740" y="2551"/>
                    <a:pt x="462889" y="6376"/>
                  </a:cubicBezTo>
                  <a:cubicBezTo>
                    <a:pt x="424198" y="10445"/>
                    <a:pt x="385870" y="19372"/>
                    <a:pt x="348997" y="32489"/>
                  </a:cubicBezTo>
                  <a:cubicBezTo>
                    <a:pt x="279862" y="54776"/>
                    <a:pt x="215456" y="89511"/>
                    <a:pt x="162392" y="139550"/>
                  </a:cubicBezTo>
                  <a:cubicBezTo>
                    <a:pt x="70332" y="219345"/>
                    <a:pt x="5745" y="341467"/>
                    <a:pt x="25637" y="465593"/>
                  </a:cubicBezTo>
                  <a:cubicBezTo>
                    <a:pt x="29882" y="515207"/>
                    <a:pt x="53655" y="558930"/>
                    <a:pt x="74517" y="603079"/>
                  </a:cubicBezTo>
                  <a:cubicBezTo>
                    <a:pt x="64025" y="621600"/>
                    <a:pt x="47772" y="636175"/>
                    <a:pt x="37159" y="654636"/>
                  </a:cubicBezTo>
                  <a:cubicBezTo>
                    <a:pt x="22058" y="682995"/>
                    <a:pt x="12962" y="719735"/>
                    <a:pt x="25818" y="750402"/>
                  </a:cubicBezTo>
                  <a:cubicBezTo>
                    <a:pt x="44012" y="784956"/>
                    <a:pt x="79429" y="811736"/>
                    <a:pt x="118060" y="819023"/>
                  </a:cubicBezTo>
                  <a:cubicBezTo>
                    <a:pt x="105385" y="831898"/>
                    <a:pt x="96531" y="848719"/>
                    <a:pt x="88101" y="864508"/>
                  </a:cubicBezTo>
                  <a:cubicBezTo>
                    <a:pt x="43224" y="949465"/>
                    <a:pt x="24606" y="1046142"/>
                    <a:pt x="24060" y="1141787"/>
                  </a:cubicBezTo>
                  <a:cubicBezTo>
                    <a:pt x="22240" y="1190551"/>
                    <a:pt x="33460" y="1238343"/>
                    <a:pt x="48803" y="1284313"/>
                  </a:cubicBezTo>
                  <a:cubicBezTo>
                    <a:pt x="53291" y="1293908"/>
                    <a:pt x="53837" y="1307511"/>
                    <a:pt x="60568" y="1315891"/>
                  </a:cubicBezTo>
                  <a:cubicBezTo>
                    <a:pt x="29033" y="1330951"/>
                    <a:pt x="6958" y="1365019"/>
                    <a:pt x="1439" y="1399087"/>
                  </a:cubicBezTo>
                  <a:cubicBezTo>
                    <a:pt x="-9598" y="1459571"/>
                    <a:pt x="44679" y="1509427"/>
                    <a:pt x="101807" y="1514225"/>
                  </a:cubicBezTo>
                  <a:cubicBezTo>
                    <a:pt x="102838" y="1514407"/>
                    <a:pt x="103808" y="1514528"/>
                    <a:pt x="104839" y="1514711"/>
                  </a:cubicBezTo>
                  <a:cubicBezTo>
                    <a:pt x="106598" y="1534629"/>
                    <a:pt x="109145" y="1554547"/>
                    <a:pt x="113087" y="1574162"/>
                  </a:cubicBezTo>
                  <a:cubicBezTo>
                    <a:pt x="119273" y="1603797"/>
                    <a:pt x="127339" y="1633007"/>
                    <a:pt x="137770" y="1661427"/>
                  </a:cubicBezTo>
                  <a:cubicBezTo>
                    <a:pt x="155539" y="1708490"/>
                    <a:pt x="185316" y="1749845"/>
                    <a:pt x="214062" y="1790836"/>
                  </a:cubicBezTo>
                  <a:cubicBezTo>
                    <a:pt x="252996" y="1845915"/>
                    <a:pt x="303695" y="1891885"/>
                    <a:pt x="366099" y="1918544"/>
                  </a:cubicBezTo>
                  <a:cubicBezTo>
                    <a:pt x="379987" y="1925832"/>
                    <a:pt x="394118" y="1932451"/>
                    <a:pt x="408612" y="1938463"/>
                  </a:cubicBezTo>
                  <a:cubicBezTo>
                    <a:pt x="419952" y="1957349"/>
                    <a:pt x="425653" y="1979150"/>
                    <a:pt x="433355" y="1999676"/>
                  </a:cubicBezTo>
                  <a:cubicBezTo>
                    <a:pt x="452519" y="2049654"/>
                    <a:pt x="468287" y="2100664"/>
                    <a:pt x="484479" y="2151675"/>
                  </a:cubicBezTo>
                  <a:cubicBezTo>
                    <a:pt x="526264" y="2267542"/>
                    <a:pt x="564106" y="2384684"/>
                    <a:pt x="601888" y="2501887"/>
                  </a:cubicBezTo>
                  <a:cubicBezTo>
                    <a:pt x="633121" y="2598200"/>
                    <a:pt x="677331" y="2689533"/>
                    <a:pt x="711838" y="2784571"/>
                  </a:cubicBezTo>
                  <a:cubicBezTo>
                    <a:pt x="729486" y="2841532"/>
                    <a:pt x="742464" y="2902806"/>
                    <a:pt x="768784" y="2957096"/>
                  </a:cubicBezTo>
                  <a:cubicBezTo>
                    <a:pt x="785037" y="2987520"/>
                    <a:pt x="796378" y="3030454"/>
                    <a:pt x="835797" y="3035980"/>
                  </a:cubicBezTo>
                  <a:cubicBezTo>
                    <a:pt x="896564" y="3043206"/>
                    <a:pt x="925552" y="2952966"/>
                    <a:pt x="939986" y="2906510"/>
                  </a:cubicBezTo>
                  <a:cubicBezTo>
                    <a:pt x="955693" y="2857564"/>
                    <a:pt x="959089" y="2806068"/>
                    <a:pt x="963941" y="2755239"/>
                  </a:cubicBezTo>
                  <a:cubicBezTo>
                    <a:pt x="973947" y="2671679"/>
                    <a:pt x="974069" y="2587633"/>
                    <a:pt x="976009" y="2503587"/>
                  </a:cubicBezTo>
                  <a:cubicBezTo>
                    <a:pt x="978011" y="2403084"/>
                    <a:pt x="982438" y="2302460"/>
                    <a:pt x="978617" y="2201957"/>
                  </a:cubicBezTo>
                  <a:cubicBezTo>
                    <a:pt x="975160" y="2151128"/>
                    <a:pt x="975646" y="2099996"/>
                    <a:pt x="972856" y="2049107"/>
                  </a:cubicBezTo>
                  <a:cubicBezTo>
                    <a:pt x="972674" y="2046496"/>
                    <a:pt x="972492" y="2043885"/>
                    <a:pt x="972310" y="2041273"/>
                  </a:cubicBezTo>
                  <a:cubicBezTo>
                    <a:pt x="972674" y="2039148"/>
                    <a:pt x="972553" y="2036962"/>
                    <a:pt x="971825" y="2034715"/>
                  </a:cubicBezTo>
                  <a:cubicBezTo>
                    <a:pt x="969096" y="1994939"/>
                    <a:pt x="966609" y="1955223"/>
                    <a:pt x="967095" y="1915083"/>
                  </a:cubicBezTo>
                  <a:cubicBezTo>
                    <a:pt x="972977" y="1909132"/>
                    <a:pt x="980740" y="1905367"/>
                    <a:pt x="988320" y="1902148"/>
                  </a:cubicBezTo>
                  <a:cubicBezTo>
                    <a:pt x="1010699" y="1892857"/>
                    <a:pt x="1031136" y="1879436"/>
                    <a:pt x="1048359" y="1862433"/>
                  </a:cubicBezTo>
                  <a:cubicBezTo>
                    <a:pt x="1098634" y="1807232"/>
                    <a:pt x="1131261" y="1736303"/>
                    <a:pt x="1150668" y="1664645"/>
                  </a:cubicBezTo>
                  <a:cubicBezTo>
                    <a:pt x="1169893" y="1602339"/>
                    <a:pt x="1190876" y="1539244"/>
                    <a:pt x="1190694" y="1473295"/>
                  </a:cubicBezTo>
                  <a:cubicBezTo>
                    <a:pt x="1190755" y="1461332"/>
                    <a:pt x="1191725" y="1449308"/>
                    <a:pt x="1190512" y="1437345"/>
                  </a:cubicBezTo>
                  <a:cubicBezTo>
                    <a:pt x="1190269" y="1434855"/>
                    <a:pt x="1190087" y="1432244"/>
                    <a:pt x="1189784" y="1429632"/>
                  </a:cubicBezTo>
                  <a:cubicBezTo>
                    <a:pt x="1194454" y="1426717"/>
                    <a:pt x="1198942" y="1423438"/>
                    <a:pt x="1203066" y="1419612"/>
                  </a:cubicBezTo>
                  <a:cubicBezTo>
                    <a:pt x="1220410" y="1398176"/>
                    <a:pt x="1228294" y="1369877"/>
                    <a:pt x="1231751" y="1342914"/>
                  </a:cubicBezTo>
                  <a:cubicBezTo>
                    <a:pt x="1240302" y="1295487"/>
                    <a:pt x="1201186" y="1258140"/>
                    <a:pt x="1160250" y="12426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7" name="Google Shape;2847;p30"/>
            <p:cNvSpPr/>
            <p:nvPr/>
          </p:nvSpPr>
          <p:spPr>
            <a:xfrm>
              <a:off x="4912235" y="7556421"/>
              <a:ext cx="1231100" cy="3036344"/>
            </a:xfrm>
            <a:custGeom>
              <a:rect b="b" l="l" r="r" t="t"/>
              <a:pathLst>
                <a:path extrusionOk="0" h="3036344" w="1231100">
                  <a:moveTo>
                    <a:pt x="1160250" y="1242654"/>
                  </a:moveTo>
                  <a:cubicBezTo>
                    <a:pt x="1194515" y="1098428"/>
                    <a:pt x="1191604" y="969262"/>
                    <a:pt x="1110885" y="840460"/>
                  </a:cubicBezTo>
                  <a:cubicBezTo>
                    <a:pt x="1097785" y="821210"/>
                    <a:pt x="1085171" y="800502"/>
                    <a:pt x="1068251" y="784470"/>
                  </a:cubicBezTo>
                  <a:cubicBezTo>
                    <a:pt x="1083958" y="784045"/>
                    <a:pt x="1099180" y="780644"/>
                    <a:pt x="1112825" y="771171"/>
                  </a:cubicBezTo>
                  <a:cubicBezTo>
                    <a:pt x="1158552" y="740321"/>
                    <a:pt x="1175836" y="679109"/>
                    <a:pt x="1163767" y="626823"/>
                  </a:cubicBezTo>
                  <a:cubicBezTo>
                    <a:pt x="1151638" y="592512"/>
                    <a:pt x="1123620" y="564639"/>
                    <a:pt x="1090447" y="550368"/>
                  </a:cubicBezTo>
                  <a:cubicBezTo>
                    <a:pt x="1093965" y="506219"/>
                    <a:pt x="1104820" y="462192"/>
                    <a:pt x="1099605" y="417619"/>
                  </a:cubicBezTo>
                  <a:cubicBezTo>
                    <a:pt x="1090023" y="300598"/>
                    <a:pt x="1037019" y="181573"/>
                    <a:pt x="939865" y="112102"/>
                  </a:cubicBezTo>
                  <a:cubicBezTo>
                    <a:pt x="872912" y="62063"/>
                    <a:pt x="794862" y="24898"/>
                    <a:pt x="711111" y="17854"/>
                  </a:cubicBezTo>
                  <a:cubicBezTo>
                    <a:pt x="708564" y="16761"/>
                    <a:pt x="705592" y="16214"/>
                    <a:pt x="702378" y="16457"/>
                  </a:cubicBezTo>
                  <a:cubicBezTo>
                    <a:pt x="662049" y="11234"/>
                    <a:pt x="621841" y="13603"/>
                    <a:pt x="581875" y="9838"/>
                  </a:cubicBezTo>
                  <a:cubicBezTo>
                    <a:pt x="572839" y="8320"/>
                    <a:pt x="563803" y="7105"/>
                    <a:pt x="554706" y="6194"/>
                  </a:cubicBezTo>
                  <a:cubicBezTo>
                    <a:pt x="548521" y="5101"/>
                    <a:pt x="542395" y="3765"/>
                    <a:pt x="536210" y="2186"/>
                  </a:cubicBezTo>
                  <a:cubicBezTo>
                    <a:pt x="516075" y="-304"/>
                    <a:pt x="495638" y="243"/>
                    <a:pt x="475382" y="0"/>
                  </a:cubicBezTo>
                  <a:cubicBezTo>
                    <a:pt x="470288" y="0"/>
                    <a:pt x="465740" y="2551"/>
                    <a:pt x="462889" y="6376"/>
                  </a:cubicBezTo>
                  <a:cubicBezTo>
                    <a:pt x="424198" y="10445"/>
                    <a:pt x="385870" y="19372"/>
                    <a:pt x="348997" y="32489"/>
                  </a:cubicBezTo>
                  <a:cubicBezTo>
                    <a:pt x="279862" y="54776"/>
                    <a:pt x="215456" y="89511"/>
                    <a:pt x="162392" y="139550"/>
                  </a:cubicBezTo>
                  <a:cubicBezTo>
                    <a:pt x="70332" y="219345"/>
                    <a:pt x="5745" y="341467"/>
                    <a:pt x="25637" y="465593"/>
                  </a:cubicBezTo>
                  <a:cubicBezTo>
                    <a:pt x="29882" y="515207"/>
                    <a:pt x="53655" y="558930"/>
                    <a:pt x="74517" y="603079"/>
                  </a:cubicBezTo>
                  <a:lnTo>
                    <a:pt x="74517" y="603079"/>
                  </a:lnTo>
                  <a:cubicBezTo>
                    <a:pt x="64025" y="621600"/>
                    <a:pt x="47772" y="636175"/>
                    <a:pt x="37159" y="654636"/>
                  </a:cubicBezTo>
                  <a:cubicBezTo>
                    <a:pt x="22058" y="682995"/>
                    <a:pt x="12962" y="719735"/>
                    <a:pt x="25818" y="750402"/>
                  </a:cubicBezTo>
                  <a:cubicBezTo>
                    <a:pt x="44012" y="784956"/>
                    <a:pt x="79429" y="811736"/>
                    <a:pt x="118060" y="819023"/>
                  </a:cubicBezTo>
                  <a:cubicBezTo>
                    <a:pt x="105385" y="831898"/>
                    <a:pt x="96531" y="848719"/>
                    <a:pt x="88101" y="864508"/>
                  </a:cubicBezTo>
                  <a:cubicBezTo>
                    <a:pt x="43224" y="949465"/>
                    <a:pt x="24606" y="1046142"/>
                    <a:pt x="24060" y="1141787"/>
                  </a:cubicBezTo>
                  <a:cubicBezTo>
                    <a:pt x="22240" y="1190551"/>
                    <a:pt x="33460" y="1238343"/>
                    <a:pt x="48803" y="1284313"/>
                  </a:cubicBezTo>
                  <a:cubicBezTo>
                    <a:pt x="53291" y="1293908"/>
                    <a:pt x="53837" y="1307511"/>
                    <a:pt x="60568" y="1315891"/>
                  </a:cubicBezTo>
                  <a:cubicBezTo>
                    <a:pt x="29033" y="1330951"/>
                    <a:pt x="6958" y="1365019"/>
                    <a:pt x="1439" y="1399087"/>
                  </a:cubicBezTo>
                  <a:cubicBezTo>
                    <a:pt x="-9598" y="1459571"/>
                    <a:pt x="44679" y="1509427"/>
                    <a:pt x="101807" y="1514225"/>
                  </a:cubicBezTo>
                  <a:cubicBezTo>
                    <a:pt x="102838" y="1514407"/>
                    <a:pt x="103808" y="1514528"/>
                    <a:pt x="104839" y="1514711"/>
                  </a:cubicBezTo>
                  <a:cubicBezTo>
                    <a:pt x="106598" y="1534629"/>
                    <a:pt x="109145" y="1554547"/>
                    <a:pt x="113087" y="1574162"/>
                  </a:cubicBezTo>
                  <a:cubicBezTo>
                    <a:pt x="119273" y="1603797"/>
                    <a:pt x="127339" y="1633007"/>
                    <a:pt x="137770" y="1661427"/>
                  </a:cubicBezTo>
                  <a:cubicBezTo>
                    <a:pt x="155539" y="1708490"/>
                    <a:pt x="185316" y="1749845"/>
                    <a:pt x="214062" y="1790836"/>
                  </a:cubicBezTo>
                  <a:cubicBezTo>
                    <a:pt x="252996" y="1845915"/>
                    <a:pt x="303695" y="1891885"/>
                    <a:pt x="366099" y="1918544"/>
                  </a:cubicBezTo>
                  <a:cubicBezTo>
                    <a:pt x="379987" y="1925832"/>
                    <a:pt x="394118" y="1932451"/>
                    <a:pt x="408612" y="1938463"/>
                  </a:cubicBezTo>
                  <a:cubicBezTo>
                    <a:pt x="419952" y="1957349"/>
                    <a:pt x="425653" y="1979150"/>
                    <a:pt x="433355" y="1999676"/>
                  </a:cubicBezTo>
                  <a:cubicBezTo>
                    <a:pt x="452519" y="2049654"/>
                    <a:pt x="468287" y="2100664"/>
                    <a:pt x="484479" y="2151675"/>
                  </a:cubicBezTo>
                  <a:cubicBezTo>
                    <a:pt x="526264" y="2267542"/>
                    <a:pt x="564106" y="2384684"/>
                    <a:pt x="601888" y="2501887"/>
                  </a:cubicBezTo>
                  <a:cubicBezTo>
                    <a:pt x="633121" y="2598200"/>
                    <a:pt x="677331" y="2689533"/>
                    <a:pt x="711838" y="2784571"/>
                  </a:cubicBezTo>
                  <a:cubicBezTo>
                    <a:pt x="729486" y="2841532"/>
                    <a:pt x="742464" y="2902806"/>
                    <a:pt x="768784" y="2957096"/>
                  </a:cubicBezTo>
                  <a:cubicBezTo>
                    <a:pt x="785037" y="2987520"/>
                    <a:pt x="796378" y="3030454"/>
                    <a:pt x="835797" y="3035980"/>
                  </a:cubicBezTo>
                  <a:cubicBezTo>
                    <a:pt x="896564" y="3043206"/>
                    <a:pt x="925552" y="2952966"/>
                    <a:pt x="939986" y="2906510"/>
                  </a:cubicBezTo>
                  <a:cubicBezTo>
                    <a:pt x="955693" y="2857564"/>
                    <a:pt x="959089" y="2806068"/>
                    <a:pt x="963941" y="2755239"/>
                  </a:cubicBezTo>
                  <a:cubicBezTo>
                    <a:pt x="973947" y="2671679"/>
                    <a:pt x="974069" y="2587633"/>
                    <a:pt x="976009" y="2503587"/>
                  </a:cubicBezTo>
                  <a:cubicBezTo>
                    <a:pt x="978011" y="2403084"/>
                    <a:pt x="982438" y="2302460"/>
                    <a:pt x="978617" y="2201957"/>
                  </a:cubicBezTo>
                  <a:cubicBezTo>
                    <a:pt x="975160" y="2151128"/>
                    <a:pt x="975646" y="2099996"/>
                    <a:pt x="972856" y="2049107"/>
                  </a:cubicBezTo>
                  <a:cubicBezTo>
                    <a:pt x="972674" y="2046496"/>
                    <a:pt x="972492" y="2043885"/>
                    <a:pt x="972310" y="2041273"/>
                  </a:cubicBezTo>
                  <a:cubicBezTo>
                    <a:pt x="972674" y="2039148"/>
                    <a:pt x="972553" y="2036962"/>
                    <a:pt x="971825" y="2034715"/>
                  </a:cubicBezTo>
                  <a:cubicBezTo>
                    <a:pt x="969096" y="1994939"/>
                    <a:pt x="966609" y="1955223"/>
                    <a:pt x="967095" y="1915083"/>
                  </a:cubicBezTo>
                  <a:cubicBezTo>
                    <a:pt x="972977" y="1909132"/>
                    <a:pt x="980740" y="1905367"/>
                    <a:pt x="988320" y="1902148"/>
                  </a:cubicBezTo>
                  <a:cubicBezTo>
                    <a:pt x="1010699" y="1892857"/>
                    <a:pt x="1031136" y="1879436"/>
                    <a:pt x="1048359" y="1862433"/>
                  </a:cubicBezTo>
                  <a:cubicBezTo>
                    <a:pt x="1098634" y="1807232"/>
                    <a:pt x="1131261" y="1736303"/>
                    <a:pt x="1150668" y="1664645"/>
                  </a:cubicBezTo>
                  <a:cubicBezTo>
                    <a:pt x="1169893" y="1602339"/>
                    <a:pt x="1190876" y="1539244"/>
                    <a:pt x="1190694" y="1473295"/>
                  </a:cubicBezTo>
                  <a:cubicBezTo>
                    <a:pt x="1190755" y="1461332"/>
                    <a:pt x="1191725" y="1449308"/>
                    <a:pt x="1190512" y="1437345"/>
                  </a:cubicBezTo>
                  <a:cubicBezTo>
                    <a:pt x="1190269" y="1434855"/>
                    <a:pt x="1190087" y="1432244"/>
                    <a:pt x="1189784" y="1429632"/>
                  </a:cubicBezTo>
                  <a:cubicBezTo>
                    <a:pt x="1194454" y="1426717"/>
                    <a:pt x="1198942" y="1423438"/>
                    <a:pt x="1203066" y="1419612"/>
                  </a:cubicBezTo>
                  <a:cubicBezTo>
                    <a:pt x="1220410" y="1398176"/>
                    <a:pt x="1228294" y="1369877"/>
                    <a:pt x="1231751" y="1342914"/>
                  </a:cubicBezTo>
                  <a:cubicBezTo>
                    <a:pt x="1240302" y="1295487"/>
                    <a:pt x="1201186" y="1258140"/>
                    <a:pt x="1160250" y="1242654"/>
                  </a:cubicBezTo>
                  <a:close/>
                  <a:moveTo>
                    <a:pt x="53776" y="698906"/>
                  </a:moveTo>
                  <a:cubicBezTo>
                    <a:pt x="58021" y="673947"/>
                    <a:pt x="75244" y="655122"/>
                    <a:pt x="90466" y="636053"/>
                  </a:cubicBezTo>
                  <a:cubicBezTo>
                    <a:pt x="105446" y="617896"/>
                    <a:pt x="112056" y="600710"/>
                    <a:pt x="98229" y="579334"/>
                  </a:cubicBezTo>
                  <a:cubicBezTo>
                    <a:pt x="51350" y="495046"/>
                    <a:pt x="39646" y="409906"/>
                    <a:pt x="72273" y="317602"/>
                  </a:cubicBezTo>
                  <a:cubicBezTo>
                    <a:pt x="94530" y="256025"/>
                    <a:pt x="137163" y="203739"/>
                    <a:pt x="185376" y="160198"/>
                  </a:cubicBezTo>
                  <a:cubicBezTo>
                    <a:pt x="236500" y="112163"/>
                    <a:pt x="298480" y="79491"/>
                    <a:pt x="364765" y="57508"/>
                  </a:cubicBezTo>
                  <a:cubicBezTo>
                    <a:pt x="400667" y="45484"/>
                    <a:pt x="437661" y="36132"/>
                    <a:pt x="475200" y="31274"/>
                  </a:cubicBezTo>
                  <a:cubicBezTo>
                    <a:pt x="490180" y="34250"/>
                    <a:pt x="512194" y="30121"/>
                    <a:pt x="523231" y="32489"/>
                  </a:cubicBezTo>
                  <a:cubicBezTo>
                    <a:pt x="566472" y="38622"/>
                    <a:pt x="609590" y="48824"/>
                    <a:pt x="653376" y="50160"/>
                  </a:cubicBezTo>
                  <a:cubicBezTo>
                    <a:pt x="668174" y="49735"/>
                    <a:pt x="683456" y="50525"/>
                    <a:pt x="698254" y="48703"/>
                  </a:cubicBezTo>
                  <a:cubicBezTo>
                    <a:pt x="724210" y="50343"/>
                    <a:pt x="749984" y="54958"/>
                    <a:pt x="775091" y="61699"/>
                  </a:cubicBezTo>
                  <a:cubicBezTo>
                    <a:pt x="826458" y="75848"/>
                    <a:pt x="873822" y="103722"/>
                    <a:pt x="917244" y="134753"/>
                  </a:cubicBezTo>
                  <a:cubicBezTo>
                    <a:pt x="1011487" y="199731"/>
                    <a:pt x="1060973" y="314990"/>
                    <a:pt x="1068797" y="426910"/>
                  </a:cubicBezTo>
                  <a:cubicBezTo>
                    <a:pt x="1070859" y="459034"/>
                    <a:pt x="1066432" y="491098"/>
                    <a:pt x="1061398" y="522798"/>
                  </a:cubicBezTo>
                  <a:cubicBezTo>
                    <a:pt x="1059518" y="536583"/>
                    <a:pt x="1056546" y="551339"/>
                    <a:pt x="1061641" y="564760"/>
                  </a:cubicBezTo>
                  <a:cubicBezTo>
                    <a:pt x="1065097" y="574355"/>
                    <a:pt x="1074861" y="578181"/>
                    <a:pt x="1083473" y="581885"/>
                  </a:cubicBezTo>
                  <a:cubicBezTo>
                    <a:pt x="1103910" y="592148"/>
                    <a:pt x="1120345" y="608787"/>
                    <a:pt x="1130776" y="629130"/>
                  </a:cubicBezTo>
                  <a:cubicBezTo>
                    <a:pt x="1148242" y="676619"/>
                    <a:pt x="1121316" y="754592"/>
                    <a:pt x="1062914" y="753196"/>
                  </a:cubicBezTo>
                  <a:cubicBezTo>
                    <a:pt x="1042477" y="751981"/>
                    <a:pt x="1022160" y="747609"/>
                    <a:pt x="1001905" y="746333"/>
                  </a:cubicBezTo>
                  <a:cubicBezTo>
                    <a:pt x="991535" y="747305"/>
                    <a:pt x="987532" y="757629"/>
                    <a:pt x="984136" y="766009"/>
                  </a:cubicBezTo>
                  <a:cubicBezTo>
                    <a:pt x="972977" y="785624"/>
                    <a:pt x="959029" y="804388"/>
                    <a:pt x="940532" y="817627"/>
                  </a:cubicBezTo>
                  <a:cubicBezTo>
                    <a:pt x="903417" y="840764"/>
                    <a:pt x="852657" y="826675"/>
                    <a:pt x="818150" y="804328"/>
                  </a:cubicBezTo>
                  <a:cubicBezTo>
                    <a:pt x="802503" y="795522"/>
                    <a:pt x="795347" y="772932"/>
                    <a:pt x="776062" y="771231"/>
                  </a:cubicBezTo>
                  <a:cubicBezTo>
                    <a:pt x="764660" y="770806"/>
                    <a:pt x="759020" y="781555"/>
                    <a:pt x="756534" y="791211"/>
                  </a:cubicBezTo>
                  <a:cubicBezTo>
                    <a:pt x="750773" y="807668"/>
                    <a:pt x="740887" y="822485"/>
                    <a:pt x="728091" y="834205"/>
                  </a:cubicBezTo>
                  <a:cubicBezTo>
                    <a:pt x="703591" y="854549"/>
                    <a:pt x="670236" y="858253"/>
                    <a:pt x="639488" y="859346"/>
                  </a:cubicBezTo>
                  <a:cubicBezTo>
                    <a:pt x="597886" y="859346"/>
                    <a:pt x="555919" y="846654"/>
                    <a:pt x="524444" y="818720"/>
                  </a:cubicBezTo>
                  <a:cubicBezTo>
                    <a:pt x="509768" y="808032"/>
                    <a:pt x="497760" y="790968"/>
                    <a:pt x="479445" y="786717"/>
                  </a:cubicBezTo>
                  <a:cubicBezTo>
                    <a:pt x="466164" y="783984"/>
                    <a:pt x="456340" y="793640"/>
                    <a:pt x="449183" y="803538"/>
                  </a:cubicBezTo>
                  <a:cubicBezTo>
                    <a:pt x="440875" y="813012"/>
                    <a:pt x="431293" y="821331"/>
                    <a:pt x="421044" y="828618"/>
                  </a:cubicBezTo>
                  <a:cubicBezTo>
                    <a:pt x="376652" y="862382"/>
                    <a:pt x="304666" y="860864"/>
                    <a:pt x="269309" y="814712"/>
                  </a:cubicBezTo>
                  <a:cubicBezTo>
                    <a:pt x="261183" y="804692"/>
                    <a:pt x="254815" y="793457"/>
                    <a:pt x="249357" y="781433"/>
                  </a:cubicBezTo>
                  <a:cubicBezTo>
                    <a:pt x="245051" y="769835"/>
                    <a:pt x="235894" y="756232"/>
                    <a:pt x="221764" y="758236"/>
                  </a:cubicBezTo>
                  <a:cubicBezTo>
                    <a:pt x="216427" y="759025"/>
                    <a:pt x="211696" y="761576"/>
                    <a:pt x="207391" y="764734"/>
                  </a:cubicBezTo>
                  <a:cubicBezTo>
                    <a:pt x="194776" y="773175"/>
                    <a:pt x="182829" y="777911"/>
                    <a:pt x="167304" y="783316"/>
                  </a:cubicBezTo>
                  <a:cubicBezTo>
                    <a:pt x="136072" y="796858"/>
                    <a:pt x="100352" y="785624"/>
                    <a:pt x="75912" y="763641"/>
                  </a:cubicBezTo>
                  <a:cubicBezTo>
                    <a:pt x="54686" y="745787"/>
                    <a:pt x="46559" y="726233"/>
                    <a:pt x="53776" y="698906"/>
                  </a:cubicBezTo>
                  <a:close/>
                  <a:moveTo>
                    <a:pt x="935802" y="2720200"/>
                  </a:moveTo>
                  <a:cubicBezTo>
                    <a:pt x="935741" y="2720200"/>
                    <a:pt x="935680" y="2720139"/>
                    <a:pt x="935620" y="2720139"/>
                  </a:cubicBezTo>
                  <a:cubicBezTo>
                    <a:pt x="935680" y="2719896"/>
                    <a:pt x="935741" y="2719714"/>
                    <a:pt x="935802" y="2719532"/>
                  </a:cubicBezTo>
                  <a:cubicBezTo>
                    <a:pt x="935862" y="2719714"/>
                    <a:pt x="935862" y="2719957"/>
                    <a:pt x="935802" y="2720200"/>
                  </a:cubicBezTo>
                  <a:close/>
                  <a:moveTo>
                    <a:pt x="892076" y="2698095"/>
                  </a:moveTo>
                  <a:cubicBezTo>
                    <a:pt x="872549" y="2688683"/>
                    <a:pt x="852839" y="2679452"/>
                    <a:pt x="833190" y="2670282"/>
                  </a:cubicBezTo>
                  <a:cubicBezTo>
                    <a:pt x="842832" y="2641194"/>
                    <a:pt x="852232" y="2611985"/>
                    <a:pt x="860783" y="2582654"/>
                  </a:cubicBezTo>
                  <a:cubicBezTo>
                    <a:pt x="865514" y="2566318"/>
                    <a:pt x="869941" y="2549922"/>
                    <a:pt x="874307" y="2533526"/>
                  </a:cubicBezTo>
                  <a:cubicBezTo>
                    <a:pt x="894260" y="2541724"/>
                    <a:pt x="914333" y="2549618"/>
                    <a:pt x="934528" y="2557088"/>
                  </a:cubicBezTo>
                  <a:cubicBezTo>
                    <a:pt x="937863" y="2557634"/>
                    <a:pt x="940835" y="2556966"/>
                    <a:pt x="943382" y="2555569"/>
                  </a:cubicBezTo>
                  <a:cubicBezTo>
                    <a:pt x="942715" y="2588058"/>
                    <a:pt x="941866" y="2620486"/>
                    <a:pt x="940289" y="2652915"/>
                  </a:cubicBezTo>
                  <a:cubicBezTo>
                    <a:pt x="932527" y="2672044"/>
                    <a:pt x="925007" y="2691355"/>
                    <a:pt x="917669" y="2710666"/>
                  </a:cubicBezTo>
                  <a:cubicBezTo>
                    <a:pt x="909239" y="2706415"/>
                    <a:pt x="900749" y="2702103"/>
                    <a:pt x="892076" y="2698095"/>
                  </a:cubicBezTo>
                  <a:close/>
                  <a:moveTo>
                    <a:pt x="906692" y="2739875"/>
                  </a:moveTo>
                  <a:cubicBezTo>
                    <a:pt x="891591" y="2780259"/>
                    <a:pt x="876733" y="2820824"/>
                    <a:pt x="861087" y="2860965"/>
                  </a:cubicBezTo>
                  <a:cubicBezTo>
                    <a:pt x="835312" y="2847058"/>
                    <a:pt x="809235" y="2833516"/>
                    <a:pt x="783339" y="2819913"/>
                  </a:cubicBezTo>
                  <a:cubicBezTo>
                    <a:pt x="783824" y="2818335"/>
                    <a:pt x="784249" y="2816695"/>
                    <a:pt x="784734" y="2815055"/>
                  </a:cubicBezTo>
                  <a:cubicBezTo>
                    <a:pt x="797530" y="2775279"/>
                    <a:pt x="811297" y="2735564"/>
                    <a:pt x="824699" y="2695727"/>
                  </a:cubicBezTo>
                  <a:cubicBezTo>
                    <a:pt x="852111" y="2710301"/>
                    <a:pt x="879462" y="2724937"/>
                    <a:pt x="906692" y="2739875"/>
                  </a:cubicBezTo>
                  <a:close/>
                  <a:moveTo>
                    <a:pt x="676846" y="2613503"/>
                  </a:moveTo>
                  <a:cubicBezTo>
                    <a:pt x="680000" y="2615568"/>
                    <a:pt x="683153" y="2617511"/>
                    <a:pt x="686428" y="2619333"/>
                  </a:cubicBezTo>
                  <a:cubicBezTo>
                    <a:pt x="685336" y="2622551"/>
                    <a:pt x="684245" y="2625770"/>
                    <a:pt x="683214" y="2628988"/>
                  </a:cubicBezTo>
                  <a:cubicBezTo>
                    <a:pt x="681091" y="2623826"/>
                    <a:pt x="678969" y="2618665"/>
                    <a:pt x="676846" y="2613503"/>
                  </a:cubicBezTo>
                  <a:close/>
                  <a:moveTo>
                    <a:pt x="670600" y="2597714"/>
                  </a:moveTo>
                  <a:cubicBezTo>
                    <a:pt x="651436" y="2549011"/>
                    <a:pt x="634273" y="2499519"/>
                    <a:pt x="618020" y="2449783"/>
                  </a:cubicBezTo>
                  <a:cubicBezTo>
                    <a:pt x="621356" y="2445775"/>
                    <a:pt x="623478" y="2440128"/>
                    <a:pt x="624873" y="2434966"/>
                  </a:cubicBezTo>
                  <a:cubicBezTo>
                    <a:pt x="626268" y="2430836"/>
                    <a:pt x="627420" y="2426707"/>
                    <a:pt x="628633" y="2422517"/>
                  </a:cubicBezTo>
                  <a:cubicBezTo>
                    <a:pt x="645129" y="2430654"/>
                    <a:pt x="661745" y="2438670"/>
                    <a:pt x="678544" y="2446200"/>
                  </a:cubicBezTo>
                  <a:cubicBezTo>
                    <a:pt x="696192" y="2454277"/>
                    <a:pt x="713900" y="2462475"/>
                    <a:pt x="731609" y="2470612"/>
                  </a:cubicBezTo>
                  <a:cubicBezTo>
                    <a:pt x="723482" y="2500551"/>
                    <a:pt x="715416" y="2530550"/>
                    <a:pt x="706259" y="2560185"/>
                  </a:cubicBezTo>
                  <a:cubicBezTo>
                    <a:pt x="701529" y="2575306"/>
                    <a:pt x="696313" y="2590245"/>
                    <a:pt x="691158" y="2605244"/>
                  </a:cubicBezTo>
                  <a:cubicBezTo>
                    <a:pt x="684366" y="2602450"/>
                    <a:pt x="677513" y="2599900"/>
                    <a:pt x="670600" y="2597714"/>
                  </a:cubicBezTo>
                  <a:close/>
                  <a:moveTo>
                    <a:pt x="665748" y="2273372"/>
                  </a:moveTo>
                  <a:cubicBezTo>
                    <a:pt x="669569" y="2274708"/>
                    <a:pt x="673329" y="2276044"/>
                    <a:pt x="677149" y="2277319"/>
                  </a:cubicBezTo>
                  <a:cubicBezTo>
                    <a:pt x="711050" y="2292197"/>
                    <a:pt x="745011" y="2306711"/>
                    <a:pt x="778973" y="2321285"/>
                  </a:cubicBezTo>
                  <a:cubicBezTo>
                    <a:pt x="776789" y="2326993"/>
                    <a:pt x="774606" y="2332702"/>
                    <a:pt x="772484" y="2338410"/>
                  </a:cubicBezTo>
                  <a:cubicBezTo>
                    <a:pt x="758778" y="2374300"/>
                    <a:pt x="747983" y="2411039"/>
                    <a:pt x="737795" y="2448022"/>
                  </a:cubicBezTo>
                  <a:cubicBezTo>
                    <a:pt x="702984" y="2433994"/>
                    <a:pt x="668113" y="2420088"/>
                    <a:pt x="633060" y="2406728"/>
                  </a:cubicBezTo>
                  <a:cubicBezTo>
                    <a:pt x="637063" y="2391425"/>
                    <a:pt x="640641" y="2376000"/>
                    <a:pt x="644765" y="2360697"/>
                  </a:cubicBezTo>
                  <a:cubicBezTo>
                    <a:pt x="651800" y="2331609"/>
                    <a:pt x="658774" y="2302460"/>
                    <a:pt x="665748" y="2273372"/>
                  </a:cubicBezTo>
                  <a:close/>
                  <a:moveTo>
                    <a:pt x="587212" y="2068175"/>
                  </a:moveTo>
                  <a:cubicBezTo>
                    <a:pt x="592549" y="2070179"/>
                    <a:pt x="597825" y="2072244"/>
                    <a:pt x="603101" y="2074370"/>
                  </a:cubicBezTo>
                  <a:cubicBezTo>
                    <a:pt x="629239" y="2084997"/>
                    <a:pt x="655438" y="2095503"/>
                    <a:pt x="681940" y="2105097"/>
                  </a:cubicBezTo>
                  <a:cubicBezTo>
                    <a:pt x="680606" y="2109470"/>
                    <a:pt x="679332" y="2113842"/>
                    <a:pt x="677938" y="2118214"/>
                  </a:cubicBezTo>
                  <a:cubicBezTo>
                    <a:pt x="665081" y="2159448"/>
                    <a:pt x="654407" y="2201350"/>
                    <a:pt x="643976" y="2243251"/>
                  </a:cubicBezTo>
                  <a:cubicBezTo>
                    <a:pt x="614199" y="2234203"/>
                    <a:pt x="584726" y="2223636"/>
                    <a:pt x="556404" y="2210823"/>
                  </a:cubicBezTo>
                  <a:cubicBezTo>
                    <a:pt x="554706" y="2210276"/>
                    <a:pt x="553008" y="2209608"/>
                    <a:pt x="551310" y="2208940"/>
                  </a:cubicBezTo>
                  <a:cubicBezTo>
                    <a:pt x="551674" y="2208272"/>
                    <a:pt x="552099" y="2207604"/>
                    <a:pt x="552341" y="2206876"/>
                  </a:cubicBezTo>
                  <a:cubicBezTo>
                    <a:pt x="557921" y="2189447"/>
                    <a:pt x="560528" y="2171107"/>
                    <a:pt x="565380" y="2153375"/>
                  </a:cubicBezTo>
                  <a:cubicBezTo>
                    <a:pt x="571748" y="2124773"/>
                    <a:pt x="579268" y="2096413"/>
                    <a:pt x="587212" y="2068175"/>
                  </a:cubicBezTo>
                  <a:close/>
                  <a:moveTo>
                    <a:pt x="705046" y="2114024"/>
                  </a:moveTo>
                  <a:cubicBezTo>
                    <a:pt x="749499" y="2131817"/>
                    <a:pt x="793285" y="2151250"/>
                    <a:pt x="837192" y="2170318"/>
                  </a:cubicBezTo>
                  <a:cubicBezTo>
                    <a:pt x="821000" y="2212402"/>
                    <a:pt x="804565" y="2254425"/>
                    <a:pt x="788433" y="2296448"/>
                  </a:cubicBezTo>
                  <a:cubicBezTo>
                    <a:pt x="784977" y="2295112"/>
                    <a:pt x="781520" y="2293776"/>
                    <a:pt x="778063" y="2292379"/>
                  </a:cubicBezTo>
                  <a:cubicBezTo>
                    <a:pt x="742404" y="2278716"/>
                    <a:pt x="707714" y="2262137"/>
                    <a:pt x="671024" y="2251206"/>
                  </a:cubicBezTo>
                  <a:cubicBezTo>
                    <a:pt x="682062" y="2205358"/>
                    <a:pt x="693281" y="2159630"/>
                    <a:pt x="705046" y="2114024"/>
                  </a:cubicBezTo>
                  <a:close/>
                  <a:moveTo>
                    <a:pt x="909300" y="2032043"/>
                  </a:moveTo>
                  <a:cubicBezTo>
                    <a:pt x="919852" y="2037205"/>
                    <a:pt x="930343" y="2042488"/>
                    <a:pt x="940774" y="2047832"/>
                  </a:cubicBezTo>
                  <a:cubicBezTo>
                    <a:pt x="943261" y="2092527"/>
                    <a:pt x="945141" y="2137343"/>
                    <a:pt x="946354" y="2182221"/>
                  </a:cubicBezTo>
                  <a:cubicBezTo>
                    <a:pt x="921853" y="2170622"/>
                    <a:pt x="895594" y="2162302"/>
                    <a:pt x="870850" y="2150886"/>
                  </a:cubicBezTo>
                  <a:cubicBezTo>
                    <a:pt x="883768" y="2113903"/>
                    <a:pt x="896079" y="2076738"/>
                    <a:pt x="907116" y="2039148"/>
                  </a:cubicBezTo>
                  <a:cubicBezTo>
                    <a:pt x="907844" y="2036780"/>
                    <a:pt x="908572" y="2034411"/>
                    <a:pt x="909300" y="2032043"/>
                  </a:cubicBezTo>
                  <a:close/>
                  <a:moveTo>
                    <a:pt x="804747" y="2332459"/>
                  </a:moveTo>
                  <a:cubicBezTo>
                    <a:pt x="833311" y="2344726"/>
                    <a:pt x="861814" y="2357114"/>
                    <a:pt x="890257" y="2369745"/>
                  </a:cubicBezTo>
                  <a:cubicBezTo>
                    <a:pt x="879583" y="2411404"/>
                    <a:pt x="868303" y="2452880"/>
                    <a:pt x="856538" y="2494235"/>
                  </a:cubicBezTo>
                  <a:cubicBezTo>
                    <a:pt x="843985" y="2489741"/>
                    <a:pt x="831492" y="2485248"/>
                    <a:pt x="819120" y="2480511"/>
                  </a:cubicBezTo>
                  <a:cubicBezTo>
                    <a:pt x="801230" y="2473527"/>
                    <a:pt x="783400" y="2466422"/>
                    <a:pt x="765570" y="2459257"/>
                  </a:cubicBezTo>
                  <a:cubicBezTo>
                    <a:pt x="775637" y="2422092"/>
                    <a:pt x="786190" y="2385109"/>
                    <a:pt x="798804" y="2348673"/>
                  </a:cubicBezTo>
                  <a:cubicBezTo>
                    <a:pt x="800805" y="2343268"/>
                    <a:pt x="802806" y="2337864"/>
                    <a:pt x="804747" y="2332459"/>
                  </a:cubicBezTo>
                  <a:close/>
                  <a:moveTo>
                    <a:pt x="912089" y="2379461"/>
                  </a:moveTo>
                  <a:cubicBezTo>
                    <a:pt x="923794" y="2384745"/>
                    <a:pt x="935498" y="2390089"/>
                    <a:pt x="947203" y="2395433"/>
                  </a:cubicBezTo>
                  <a:cubicBezTo>
                    <a:pt x="946718" y="2420027"/>
                    <a:pt x="946172" y="2444682"/>
                    <a:pt x="945262" y="2469216"/>
                  </a:cubicBezTo>
                  <a:cubicBezTo>
                    <a:pt x="944777" y="2489074"/>
                    <a:pt x="944353" y="2508871"/>
                    <a:pt x="943989" y="2528728"/>
                  </a:cubicBezTo>
                  <a:cubicBezTo>
                    <a:pt x="923976" y="2519073"/>
                    <a:pt x="903174" y="2510996"/>
                    <a:pt x="882191" y="2503405"/>
                  </a:cubicBezTo>
                  <a:cubicBezTo>
                    <a:pt x="892683" y="2462232"/>
                    <a:pt x="902447" y="2420877"/>
                    <a:pt x="912089" y="2379461"/>
                  </a:cubicBezTo>
                  <a:close/>
                  <a:moveTo>
                    <a:pt x="919427" y="2348066"/>
                  </a:moveTo>
                  <a:cubicBezTo>
                    <a:pt x="922945" y="2333005"/>
                    <a:pt x="926523" y="2317945"/>
                    <a:pt x="930101" y="2302885"/>
                  </a:cubicBezTo>
                  <a:cubicBezTo>
                    <a:pt x="931253" y="2296751"/>
                    <a:pt x="940532" y="2269789"/>
                    <a:pt x="947627" y="2244101"/>
                  </a:cubicBezTo>
                  <a:cubicBezTo>
                    <a:pt x="948173" y="2283027"/>
                    <a:pt x="948234" y="2322014"/>
                    <a:pt x="947749" y="2360940"/>
                  </a:cubicBezTo>
                  <a:cubicBezTo>
                    <a:pt x="938409" y="2356507"/>
                    <a:pt x="928949" y="2352195"/>
                    <a:pt x="919427" y="2348066"/>
                  </a:cubicBezTo>
                  <a:close/>
                  <a:moveTo>
                    <a:pt x="937560" y="2211795"/>
                  </a:moveTo>
                  <a:cubicBezTo>
                    <a:pt x="939198" y="2212341"/>
                    <a:pt x="940774" y="2212523"/>
                    <a:pt x="942351" y="2212523"/>
                  </a:cubicBezTo>
                  <a:cubicBezTo>
                    <a:pt x="925128" y="2253696"/>
                    <a:pt x="909481" y="2295841"/>
                    <a:pt x="898080" y="2339017"/>
                  </a:cubicBezTo>
                  <a:cubicBezTo>
                    <a:pt x="870365" y="2327601"/>
                    <a:pt x="842226" y="2317095"/>
                    <a:pt x="814208" y="2306407"/>
                  </a:cubicBezTo>
                  <a:cubicBezTo>
                    <a:pt x="829672" y="2264384"/>
                    <a:pt x="845319" y="2222422"/>
                    <a:pt x="860419" y="2180277"/>
                  </a:cubicBezTo>
                  <a:cubicBezTo>
                    <a:pt x="886012" y="2191208"/>
                    <a:pt x="911665" y="2201896"/>
                    <a:pt x="937560" y="2211795"/>
                  </a:cubicBezTo>
                  <a:close/>
                  <a:moveTo>
                    <a:pt x="759142" y="2483244"/>
                  </a:moveTo>
                  <a:cubicBezTo>
                    <a:pt x="788737" y="2496725"/>
                    <a:pt x="818453" y="2510024"/>
                    <a:pt x="848412" y="2522716"/>
                  </a:cubicBezTo>
                  <a:cubicBezTo>
                    <a:pt x="842772" y="2542027"/>
                    <a:pt x="837071" y="2561278"/>
                    <a:pt x="831310" y="2580528"/>
                  </a:cubicBezTo>
                  <a:cubicBezTo>
                    <a:pt x="822941" y="2606276"/>
                    <a:pt x="814511" y="2632025"/>
                    <a:pt x="805960" y="2657712"/>
                  </a:cubicBezTo>
                  <a:cubicBezTo>
                    <a:pt x="786614" y="2648846"/>
                    <a:pt x="767208" y="2640040"/>
                    <a:pt x="747801" y="2631357"/>
                  </a:cubicBezTo>
                  <a:cubicBezTo>
                    <a:pt x="738644" y="2627106"/>
                    <a:pt x="729486" y="2622612"/>
                    <a:pt x="720268" y="2618240"/>
                  </a:cubicBezTo>
                  <a:cubicBezTo>
                    <a:pt x="735005" y="2573787"/>
                    <a:pt x="747013" y="2528485"/>
                    <a:pt x="759142" y="2483244"/>
                  </a:cubicBezTo>
                  <a:close/>
                  <a:moveTo>
                    <a:pt x="935620" y="1926864"/>
                  </a:moveTo>
                  <a:cubicBezTo>
                    <a:pt x="935680" y="1929111"/>
                    <a:pt x="935741" y="1931297"/>
                    <a:pt x="935741" y="1933483"/>
                  </a:cubicBezTo>
                  <a:cubicBezTo>
                    <a:pt x="935983" y="1959292"/>
                    <a:pt x="936590" y="1985162"/>
                    <a:pt x="938712" y="2010910"/>
                  </a:cubicBezTo>
                  <a:cubicBezTo>
                    <a:pt x="938773" y="2012003"/>
                    <a:pt x="938834" y="2013157"/>
                    <a:pt x="938894" y="2014311"/>
                  </a:cubicBezTo>
                  <a:cubicBezTo>
                    <a:pt x="935923" y="2013096"/>
                    <a:pt x="933012" y="2011821"/>
                    <a:pt x="930465" y="2010242"/>
                  </a:cubicBezTo>
                  <a:cubicBezTo>
                    <a:pt x="926220" y="2008238"/>
                    <a:pt x="921914" y="2006477"/>
                    <a:pt x="917669" y="2004594"/>
                  </a:cubicBezTo>
                  <a:cubicBezTo>
                    <a:pt x="922642" y="1988137"/>
                    <a:pt x="927311" y="1971620"/>
                    <a:pt x="930829" y="1954859"/>
                  </a:cubicBezTo>
                  <a:cubicBezTo>
                    <a:pt x="932163" y="1946297"/>
                    <a:pt x="934589" y="1936762"/>
                    <a:pt x="933861" y="1927836"/>
                  </a:cubicBezTo>
                  <a:cubicBezTo>
                    <a:pt x="934467" y="1927471"/>
                    <a:pt x="935013" y="1927168"/>
                    <a:pt x="935620" y="1926864"/>
                  </a:cubicBezTo>
                  <a:close/>
                  <a:moveTo>
                    <a:pt x="899960" y="1996943"/>
                  </a:moveTo>
                  <a:cubicBezTo>
                    <a:pt x="877279" y="1987591"/>
                    <a:pt x="854355" y="1979393"/>
                    <a:pt x="830279" y="1972166"/>
                  </a:cubicBezTo>
                  <a:cubicBezTo>
                    <a:pt x="830400" y="1972166"/>
                    <a:pt x="830461" y="1972227"/>
                    <a:pt x="830582" y="1972227"/>
                  </a:cubicBezTo>
                  <a:cubicBezTo>
                    <a:pt x="830885" y="1972348"/>
                    <a:pt x="831249" y="1972409"/>
                    <a:pt x="831552" y="1972531"/>
                  </a:cubicBezTo>
                  <a:cubicBezTo>
                    <a:pt x="830946" y="1972348"/>
                    <a:pt x="830400" y="1972166"/>
                    <a:pt x="829733" y="1971923"/>
                  </a:cubicBezTo>
                  <a:cubicBezTo>
                    <a:pt x="821061" y="1969251"/>
                    <a:pt x="812024" y="1966094"/>
                    <a:pt x="802867" y="1963604"/>
                  </a:cubicBezTo>
                  <a:cubicBezTo>
                    <a:pt x="807597" y="1962753"/>
                    <a:pt x="812388" y="1961843"/>
                    <a:pt x="817119" y="1960871"/>
                  </a:cubicBezTo>
                  <a:cubicBezTo>
                    <a:pt x="851929" y="1955466"/>
                    <a:pt x="887407" y="1949029"/>
                    <a:pt x="919549" y="1934758"/>
                  </a:cubicBezTo>
                  <a:cubicBezTo>
                    <a:pt x="913302" y="1955649"/>
                    <a:pt x="906813" y="1976356"/>
                    <a:pt x="899960" y="1996943"/>
                  </a:cubicBezTo>
                  <a:close/>
                  <a:moveTo>
                    <a:pt x="773757" y="1968401"/>
                  </a:moveTo>
                  <a:cubicBezTo>
                    <a:pt x="782005" y="1975142"/>
                    <a:pt x="799956" y="1980972"/>
                    <a:pt x="804929" y="1984190"/>
                  </a:cubicBezTo>
                  <a:cubicBezTo>
                    <a:pt x="833917" y="1996700"/>
                    <a:pt x="862663" y="2009756"/>
                    <a:pt x="891106" y="2023298"/>
                  </a:cubicBezTo>
                  <a:cubicBezTo>
                    <a:pt x="877582" y="2062831"/>
                    <a:pt x="863148" y="2102061"/>
                    <a:pt x="848290" y="2141169"/>
                  </a:cubicBezTo>
                  <a:cubicBezTo>
                    <a:pt x="803110" y="2122465"/>
                    <a:pt x="758232" y="2102911"/>
                    <a:pt x="712324" y="2086272"/>
                  </a:cubicBezTo>
                  <a:cubicBezTo>
                    <a:pt x="719237" y="2060099"/>
                    <a:pt x="726393" y="2034047"/>
                    <a:pt x="733974" y="2007995"/>
                  </a:cubicBezTo>
                  <a:cubicBezTo>
                    <a:pt x="737431" y="1995607"/>
                    <a:pt x="741797" y="1983826"/>
                    <a:pt x="745921" y="1971741"/>
                  </a:cubicBezTo>
                  <a:cubicBezTo>
                    <a:pt x="755200" y="1970830"/>
                    <a:pt x="764478" y="1969676"/>
                    <a:pt x="773757" y="1968401"/>
                  </a:cubicBezTo>
                  <a:close/>
                  <a:moveTo>
                    <a:pt x="689945" y="2078378"/>
                  </a:moveTo>
                  <a:cubicBezTo>
                    <a:pt x="689642" y="2078256"/>
                    <a:pt x="689339" y="2078135"/>
                    <a:pt x="688975" y="2078074"/>
                  </a:cubicBezTo>
                  <a:cubicBezTo>
                    <a:pt x="660714" y="2069511"/>
                    <a:pt x="632999" y="2058338"/>
                    <a:pt x="605345" y="2048075"/>
                  </a:cubicBezTo>
                  <a:cubicBezTo>
                    <a:pt x="601585" y="2046739"/>
                    <a:pt x="597825" y="2045463"/>
                    <a:pt x="594065" y="2044188"/>
                  </a:cubicBezTo>
                  <a:cubicBezTo>
                    <a:pt x="598310" y="2029614"/>
                    <a:pt x="602616" y="2015100"/>
                    <a:pt x="606983" y="2000586"/>
                  </a:cubicBezTo>
                  <a:cubicBezTo>
                    <a:pt x="608014" y="1994149"/>
                    <a:pt x="611713" y="1985101"/>
                    <a:pt x="612016" y="1977267"/>
                  </a:cubicBezTo>
                  <a:cubicBezTo>
                    <a:pt x="649374" y="1977632"/>
                    <a:pt x="686792" y="1976842"/>
                    <a:pt x="724028" y="1973806"/>
                  </a:cubicBezTo>
                  <a:cubicBezTo>
                    <a:pt x="710686" y="2007934"/>
                    <a:pt x="700316" y="2043217"/>
                    <a:pt x="689945" y="2078378"/>
                  </a:cubicBezTo>
                  <a:close/>
                  <a:moveTo>
                    <a:pt x="570656" y="2036354"/>
                  </a:moveTo>
                  <a:cubicBezTo>
                    <a:pt x="540151" y="2026335"/>
                    <a:pt x="509586" y="2016679"/>
                    <a:pt x="479506" y="2004473"/>
                  </a:cubicBezTo>
                  <a:cubicBezTo>
                    <a:pt x="475504" y="2002955"/>
                    <a:pt x="471380" y="2001376"/>
                    <a:pt x="467134" y="2000222"/>
                  </a:cubicBezTo>
                  <a:cubicBezTo>
                    <a:pt x="461191" y="1983765"/>
                    <a:pt x="455248" y="1967369"/>
                    <a:pt x="449002" y="1951094"/>
                  </a:cubicBezTo>
                  <a:cubicBezTo>
                    <a:pt x="485874" y="1963422"/>
                    <a:pt x="524080" y="1971923"/>
                    <a:pt x="562712" y="1976296"/>
                  </a:cubicBezTo>
                  <a:cubicBezTo>
                    <a:pt x="572415" y="1976599"/>
                    <a:pt x="582057" y="1976842"/>
                    <a:pt x="591761" y="1977024"/>
                  </a:cubicBezTo>
                  <a:cubicBezTo>
                    <a:pt x="584362" y="1996578"/>
                    <a:pt x="577448" y="2016375"/>
                    <a:pt x="570656" y="2036354"/>
                  </a:cubicBezTo>
                  <a:close/>
                  <a:moveTo>
                    <a:pt x="479142" y="2033015"/>
                  </a:moveTo>
                  <a:cubicBezTo>
                    <a:pt x="477929" y="2029857"/>
                    <a:pt x="476838" y="2026699"/>
                    <a:pt x="475625" y="2023480"/>
                  </a:cubicBezTo>
                  <a:cubicBezTo>
                    <a:pt x="503522" y="2037873"/>
                    <a:pt x="533299" y="2048439"/>
                    <a:pt x="562893" y="2059188"/>
                  </a:cubicBezTo>
                  <a:cubicBezTo>
                    <a:pt x="562105" y="2061495"/>
                    <a:pt x="561317" y="2063803"/>
                    <a:pt x="560528" y="2066111"/>
                  </a:cubicBezTo>
                  <a:cubicBezTo>
                    <a:pt x="550219" y="2098660"/>
                    <a:pt x="541971" y="2131878"/>
                    <a:pt x="532692" y="2164792"/>
                  </a:cubicBezTo>
                  <a:cubicBezTo>
                    <a:pt x="532268" y="2169468"/>
                    <a:pt x="530266" y="2174994"/>
                    <a:pt x="528265" y="2180642"/>
                  </a:cubicBezTo>
                  <a:cubicBezTo>
                    <a:pt x="511527" y="2131574"/>
                    <a:pt x="494971" y="2082446"/>
                    <a:pt x="479142" y="2033015"/>
                  </a:cubicBezTo>
                  <a:close/>
                  <a:moveTo>
                    <a:pt x="541061" y="2217746"/>
                  </a:moveTo>
                  <a:cubicBezTo>
                    <a:pt x="571566" y="2237178"/>
                    <a:pt x="604921" y="2251328"/>
                    <a:pt x="638821" y="2263777"/>
                  </a:cubicBezTo>
                  <a:cubicBezTo>
                    <a:pt x="631544" y="2292986"/>
                    <a:pt x="624206" y="2322196"/>
                    <a:pt x="616201" y="2351223"/>
                  </a:cubicBezTo>
                  <a:cubicBezTo>
                    <a:pt x="612077" y="2366102"/>
                    <a:pt x="608256" y="2381040"/>
                    <a:pt x="604132" y="2395858"/>
                  </a:cubicBezTo>
                  <a:cubicBezTo>
                    <a:pt x="603041" y="2395493"/>
                    <a:pt x="601706" y="2395068"/>
                    <a:pt x="600312" y="2394643"/>
                  </a:cubicBezTo>
                  <a:cubicBezTo>
                    <a:pt x="595399" y="2379036"/>
                    <a:pt x="590487" y="2363490"/>
                    <a:pt x="585635" y="2347884"/>
                  </a:cubicBezTo>
                  <a:cubicBezTo>
                    <a:pt x="570899" y="2304464"/>
                    <a:pt x="555980" y="2261166"/>
                    <a:pt x="541061" y="2217746"/>
                  </a:cubicBezTo>
                  <a:close/>
                  <a:moveTo>
                    <a:pt x="702256" y="2673744"/>
                  </a:moveTo>
                  <a:cubicBezTo>
                    <a:pt x="706502" y="2665181"/>
                    <a:pt x="707775" y="2652854"/>
                    <a:pt x="710989" y="2644959"/>
                  </a:cubicBezTo>
                  <a:cubicBezTo>
                    <a:pt x="712142" y="2641741"/>
                    <a:pt x="713233" y="2638583"/>
                    <a:pt x="714385" y="2635365"/>
                  </a:cubicBezTo>
                  <a:cubicBezTo>
                    <a:pt x="741979" y="2651093"/>
                    <a:pt x="769876" y="2666335"/>
                    <a:pt x="797894" y="2681335"/>
                  </a:cubicBezTo>
                  <a:cubicBezTo>
                    <a:pt x="790738" y="2702346"/>
                    <a:pt x="783400" y="2723297"/>
                    <a:pt x="775759" y="2744126"/>
                  </a:cubicBezTo>
                  <a:cubicBezTo>
                    <a:pt x="768360" y="2764166"/>
                    <a:pt x="761446" y="2784449"/>
                    <a:pt x="755139" y="2804914"/>
                  </a:cubicBezTo>
                  <a:cubicBezTo>
                    <a:pt x="753502" y="2804064"/>
                    <a:pt x="751864" y="2803153"/>
                    <a:pt x="750227" y="2802303"/>
                  </a:cubicBezTo>
                  <a:cubicBezTo>
                    <a:pt x="736946" y="2758519"/>
                    <a:pt x="720026" y="2715949"/>
                    <a:pt x="702256" y="2673744"/>
                  </a:cubicBezTo>
                  <a:close/>
                  <a:moveTo>
                    <a:pt x="767935" y="2865519"/>
                  </a:moveTo>
                  <a:cubicBezTo>
                    <a:pt x="772180" y="2860965"/>
                    <a:pt x="774485" y="2853860"/>
                    <a:pt x="775455" y="2847605"/>
                  </a:cubicBezTo>
                  <a:cubicBezTo>
                    <a:pt x="776304" y="2844508"/>
                    <a:pt x="777214" y="2841411"/>
                    <a:pt x="778124" y="2838314"/>
                  </a:cubicBezTo>
                  <a:cubicBezTo>
                    <a:pt x="796621" y="2851309"/>
                    <a:pt x="815421" y="2862787"/>
                    <a:pt x="818938" y="2864426"/>
                  </a:cubicBezTo>
                  <a:cubicBezTo>
                    <a:pt x="830097" y="2870924"/>
                    <a:pt x="840892" y="2877908"/>
                    <a:pt x="851626" y="2884952"/>
                  </a:cubicBezTo>
                  <a:cubicBezTo>
                    <a:pt x="850777" y="2887078"/>
                    <a:pt x="849928" y="2889203"/>
                    <a:pt x="849079" y="2891328"/>
                  </a:cubicBezTo>
                  <a:cubicBezTo>
                    <a:pt x="837859" y="2919991"/>
                    <a:pt x="825185" y="2948047"/>
                    <a:pt x="813965" y="2976710"/>
                  </a:cubicBezTo>
                  <a:cubicBezTo>
                    <a:pt x="794619" y="2941853"/>
                    <a:pt x="779761" y="2903960"/>
                    <a:pt x="767935" y="2865519"/>
                  </a:cubicBezTo>
                  <a:close/>
                  <a:moveTo>
                    <a:pt x="836889" y="3003612"/>
                  </a:moveTo>
                  <a:cubicBezTo>
                    <a:pt x="841559" y="2994321"/>
                    <a:pt x="843378" y="2981204"/>
                    <a:pt x="847684" y="2973310"/>
                  </a:cubicBezTo>
                  <a:cubicBezTo>
                    <a:pt x="857023" y="2949140"/>
                    <a:pt x="866363" y="2924971"/>
                    <a:pt x="875338" y="2900741"/>
                  </a:cubicBezTo>
                  <a:cubicBezTo>
                    <a:pt x="884435" y="2906753"/>
                    <a:pt x="893592" y="2912765"/>
                    <a:pt x="902992" y="2918534"/>
                  </a:cubicBezTo>
                  <a:cubicBezTo>
                    <a:pt x="889954" y="2956245"/>
                    <a:pt x="864725" y="3013268"/>
                    <a:pt x="836889" y="3003612"/>
                  </a:cubicBezTo>
                  <a:close/>
                  <a:moveTo>
                    <a:pt x="912089" y="2889142"/>
                  </a:moveTo>
                  <a:cubicBezTo>
                    <a:pt x="910209" y="2887988"/>
                    <a:pt x="908329" y="2887017"/>
                    <a:pt x="906449" y="2886227"/>
                  </a:cubicBezTo>
                  <a:cubicBezTo>
                    <a:pt x="899354" y="2882158"/>
                    <a:pt x="892198" y="2878272"/>
                    <a:pt x="885041" y="2874264"/>
                  </a:cubicBezTo>
                  <a:cubicBezTo>
                    <a:pt x="889590" y="2861572"/>
                    <a:pt x="894017" y="2848880"/>
                    <a:pt x="898262" y="2836067"/>
                  </a:cubicBezTo>
                  <a:cubicBezTo>
                    <a:pt x="907601" y="2807464"/>
                    <a:pt x="916759" y="2778741"/>
                    <a:pt x="926098" y="2750138"/>
                  </a:cubicBezTo>
                  <a:cubicBezTo>
                    <a:pt x="928282" y="2750746"/>
                    <a:pt x="930586" y="2750867"/>
                    <a:pt x="932830" y="2750563"/>
                  </a:cubicBezTo>
                  <a:cubicBezTo>
                    <a:pt x="932345" y="2754814"/>
                    <a:pt x="931981" y="2759065"/>
                    <a:pt x="931496" y="2763255"/>
                  </a:cubicBezTo>
                  <a:cubicBezTo>
                    <a:pt x="927493" y="2805521"/>
                    <a:pt x="924036" y="2848212"/>
                    <a:pt x="912089" y="2889142"/>
                  </a:cubicBezTo>
                  <a:close/>
                  <a:moveTo>
                    <a:pt x="1105669" y="1704725"/>
                  </a:moveTo>
                  <a:cubicBezTo>
                    <a:pt x="1080986" y="1760229"/>
                    <a:pt x="1055030" y="1821381"/>
                    <a:pt x="1004209" y="1858060"/>
                  </a:cubicBezTo>
                  <a:cubicBezTo>
                    <a:pt x="985591" y="1870934"/>
                    <a:pt x="961879" y="1875793"/>
                    <a:pt x="945687" y="1892007"/>
                  </a:cubicBezTo>
                  <a:cubicBezTo>
                    <a:pt x="941260" y="1894375"/>
                    <a:pt x="936772" y="1896683"/>
                    <a:pt x="932223" y="1898687"/>
                  </a:cubicBezTo>
                  <a:cubicBezTo>
                    <a:pt x="892683" y="1920366"/>
                    <a:pt x="847199" y="1925285"/>
                    <a:pt x="803473" y="1932633"/>
                  </a:cubicBezTo>
                  <a:cubicBezTo>
                    <a:pt x="771331" y="1939738"/>
                    <a:pt x="739189" y="1941621"/>
                    <a:pt x="706380" y="1943503"/>
                  </a:cubicBezTo>
                  <a:cubicBezTo>
                    <a:pt x="627420" y="1946782"/>
                    <a:pt x="546641" y="1951276"/>
                    <a:pt x="470652" y="1924799"/>
                  </a:cubicBezTo>
                  <a:cubicBezTo>
                    <a:pt x="455915" y="1919455"/>
                    <a:pt x="440693" y="1915083"/>
                    <a:pt x="425532" y="1908524"/>
                  </a:cubicBezTo>
                  <a:cubicBezTo>
                    <a:pt x="422075" y="1907128"/>
                    <a:pt x="418921" y="1906945"/>
                    <a:pt x="416071" y="1907553"/>
                  </a:cubicBezTo>
                  <a:cubicBezTo>
                    <a:pt x="411765" y="1905913"/>
                    <a:pt x="407399" y="1904456"/>
                    <a:pt x="403396" y="1902391"/>
                  </a:cubicBezTo>
                  <a:cubicBezTo>
                    <a:pt x="375317" y="1889031"/>
                    <a:pt x="346875" y="1876096"/>
                    <a:pt x="320737" y="1858910"/>
                  </a:cubicBezTo>
                  <a:cubicBezTo>
                    <a:pt x="285380" y="1833527"/>
                    <a:pt x="256695" y="1800066"/>
                    <a:pt x="230800" y="1765331"/>
                  </a:cubicBezTo>
                  <a:cubicBezTo>
                    <a:pt x="199507" y="1721911"/>
                    <a:pt x="168638" y="1678066"/>
                    <a:pt x="151900" y="1626387"/>
                  </a:cubicBezTo>
                  <a:cubicBezTo>
                    <a:pt x="140256" y="1590498"/>
                    <a:pt x="130310" y="1553819"/>
                    <a:pt x="123943" y="1516593"/>
                  </a:cubicBezTo>
                  <a:cubicBezTo>
                    <a:pt x="153841" y="1517990"/>
                    <a:pt x="183557" y="1511249"/>
                    <a:pt x="207512" y="1491695"/>
                  </a:cubicBezTo>
                  <a:cubicBezTo>
                    <a:pt x="249842" y="1546046"/>
                    <a:pt x="318614" y="1565903"/>
                    <a:pt x="385142" y="1564446"/>
                  </a:cubicBezTo>
                  <a:cubicBezTo>
                    <a:pt x="436509" y="1566268"/>
                    <a:pt x="485328" y="1542038"/>
                    <a:pt x="523717" y="1509367"/>
                  </a:cubicBezTo>
                  <a:cubicBezTo>
                    <a:pt x="551917" y="1548232"/>
                    <a:pt x="599038" y="1562320"/>
                    <a:pt x="645189" y="1562078"/>
                  </a:cubicBezTo>
                  <a:cubicBezTo>
                    <a:pt x="718934" y="1563474"/>
                    <a:pt x="794195" y="1532504"/>
                    <a:pt x="840406" y="1474024"/>
                  </a:cubicBezTo>
                  <a:cubicBezTo>
                    <a:pt x="865696" y="1496371"/>
                    <a:pt x="897474" y="1508517"/>
                    <a:pt x="931253" y="1508152"/>
                  </a:cubicBezTo>
                  <a:cubicBezTo>
                    <a:pt x="987471" y="1511735"/>
                    <a:pt x="1035745" y="1472080"/>
                    <a:pt x="1054121" y="1420523"/>
                  </a:cubicBezTo>
                  <a:cubicBezTo>
                    <a:pt x="1082988" y="1440685"/>
                    <a:pt x="1123802" y="1449976"/>
                    <a:pt x="1159340" y="1441960"/>
                  </a:cubicBezTo>
                  <a:cubicBezTo>
                    <a:pt x="1164616" y="1532564"/>
                    <a:pt x="1131261" y="1619100"/>
                    <a:pt x="1105669" y="1704725"/>
                  </a:cubicBezTo>
                  <a:close/>
                  <a:moveTo>
                    <a:pt x="1198638" y="1352084"/>
                  </a:moveTo>
                  <a:cubicBezTo>
                    <a:pt x="1194272" y="1368723"/>
                    <a:pt x="1189906" y="1387063"/>
                    <a:pt x="1178080" y="1399998"/>
                  </a:cubicBezTo>
                  <a:cubicBezTo>
                    <a:pt x="1148242" y="1420523"/>
                    <a:pt x="1105912" y="1414936"/>
                    <a:pt x="1075953" y="1397447"/>
                  </a:cubicBezTo>
                  <a:cubicBezTo>
                    <a:pt x="1067402" y="1392467"/>
                    <a:pt x="1063035" y="1382933"/>
                    <a:pt x="1054970" y="1377832"/>
                  </a:cubicBezTo>
                  <a:cubicBezTo>
                    <a:pt x="1047935" y="1373764"/>
                    <a:pt x="1038535" y="1375889"/>
                    <a:pt x="1033744" y="1382326"/>
                  </a:cubicBezTo>
                  <a:cubicBezTo>
                    <a:pt x="1029317" y="1388520"/>
                    <a:pt x="1029499" y="1396536"/>
                    <a:pt x="1026770" y="1403398"/>
                  </a:cubicBezTo>
                  <a:cubicBezTo>
                    <a:pt x="1007120" y="1464793"/>
                    <a:pt x="953935" y="1489691"/>
                    <a:pt x="893471" y="1470501"/>
                  </a:cubicBezTo>
                  <a:cubicBezTo>
                    <a:pt x="868788" y="1463154"/>
                    <a:pt x="840043" y="1417365"/>
                    <a:pt x="817543" y="1452040"/>
                  </a:cubicBezTo>
                  <a:cubicBezTo>
                    <a:pt x="765085" y="1520055"/>
                    <a:pt x="661563" y="1549932"/>
                    <a:pt x="581633" y="1518111"/>
                  </a:cubicBezTo>
                  <a:cubicBezTo>
                    <a:pt x="558527" y="1508942"/>
                    <a:pt x="549127" y="1480400"/>
                    <a:pt x="525233" y="1473841"/>
                  </a:cubicBezTo>
                  <a:cubicBezTo>
                    <a:pt x="517895" y="1472688"/>
                    <a:pt x="510920" y="1476878"/>
                    <a:pt x="506251" y="1482222"/>
                  </a:cubicBezTo>
                  <a:cubicBezTo>
                    <a:pt x="495820" y="1492788"/>
                    <a:pt x="483145" y="1500926"/>
                    <a:pt x="470531" y="1508577"/>
                  </a:cubicBezTo>
                  <a:cubicBezTo>
                    <a:pt x="443240" y="1525216"/>
                    <a:pt x="411826" y="1534993"/>
                    <a:pt x="379684" y="1532746"/>
                  </a:cubicBezTo>
                  <a:cubicBezTo>
                    <a:pt x="350271" y="1531532"/>
                    <a:pt x="320070" y="1529649"/>
                    <a:pt x="292658" y="1517868"/>
                  </a:cubicBezTo>
                  <a:cubicBezTo>
                    <a:pt x="274100" y="1509670"/>
                    <a:pt x="256817" y="1498618"/>
                    <a:pt x="242989" y="1483618"/>
                  </a:cubicBezTo>
                  <a:cubicBezTo>
                    <a:pt x="231770" y="1473173"/>
                    <a:pt x="221521" y="1454044"/>
                    <a:pt x="203631" y="1457931"/>
                  </a:cubicBezTo>
                  <a:cubicBezTo>
                    <a:pt x="188469" y="1464125"/>
                    <a:pt x="177735" y="1476513"/>
                    <a:pt x="161239" y="1482282"/>
                  </a:cubicBezTo>
                  <a:cubicBezTo>
                    <a:pt x="147594" y="1485622"/>
                    <a:pt x="132918" y="1486655"/>
                    <a:pt x="118485" y="1485622"/>
                  </a:cubicBezTo>
                  <a:cubicBezTo>
                    <a:pt x="116968" y="1483376"/>
                    <a:pt x="114300" y="1481857"/>
                    <a:pt x="111571" y="1481857"/>
                  </a:cubicBezTo>
                  <a:cubicBezTo>
                    <a:pt x="108963" y="1481918"/>
                    <a:pt x="107205" y="1482829"/>
                    <a:pt x="105931" y="1484165"/>
                  </a:cubicBezTo>
                  <a:cubicBezTo>
                    <a:pt x="55656" y="1476028"/>
                    <a:pt x="12840" y="1441049"/>
                    <a:pt x="33702" y="1381537"/>
                  </a:cubicBezTo>
                  <a:cubicBezTo>
                    <a:pt x="38493" y="1366233"/>
                    <a:pt x="49167" y="1350566"/>
                    <a:pt x="59295" y="1337570"/>
                  </a:cubicBezTo>
                  <a:cubicBezTo>
                    <a:pt x="60690" y="1335141"/>
                    <a:pt x="66693" y="1327975"/>
                    <a:pt x="70211" y="1321903"/>
                  </a:cubicBezTo>
                  <a:cubicBezTo>
                    <a:pt x="83310" y="1324089"/>
                    <a:pt x="92650" y="1308846"/>
                    <a:pt x="85615" y="1296823"/>
                  </a:cubicBezTo>
                  <a:cubicBezTo>
                    <a:pt x="73850" y="1261965"/>
                    <a:pt x="61842" y="1226744"/>
                    <a:pt x="56748" y="1190186"/>
                  </a:cubicBezTo>
                  <a:cubicBezTo>
                    <a:pt x="46680" y="1070190"/>
                    <a:pt x="67846" y="926389"/>
                    <a:pt x="138801" y="826371"/>
                  </a:cubicBezTo>
                  <a:cubicBezTo>
                    <a:pt x="140317" y="824367"/>
                    <a:pt x="142136" y="822606"/>
                    <a:pt x="143956" y="820845"/>
                  </a:cubicBezTo>
                  <a:cubicBezTo>
                    <a:pt x="146260" y="820724"/>
                    <a:pt x="148565" y="820602"/>
                    <a:pt x="150869" y="820359"/>
                  </a:cubicBezTo>
                  <a:cubicBezTo>
                    <a:pt x="175127" y="815441"/>
                    <a:pt x="199143" y="806817"/>
                    <a:pt x="220308" y="793883"/>
                  </a:cubicBezTo>
                  <a:cubicBezTo>
                    <a:pt x="266580" y="907199"/>
                    <a:pt x="404549" y="910053"/>
                    <a:pt x="476656" y="819752"/>
                  </a:cubicBezTo>
                  <a:cubicBezTo>
                    <a:pt x="512679" y="852241"/>
                    <a:pt x="552948" y="882301"/>
                    <a:pt x="602556" y="887888"/>
                  </a:cubicBezTo>
                  <a:cubicBezTo>
                    <a:pt x="669387" y="898697"/>
                    <a:pt x="752531" y="882787"/>
                    <a:pt x="781338" y="813862"/>
                  </a:cubicBezTo>
                  <a:cubicBezTo>
                    <a:pt x="818271" y="851755"/>
                    <a:pt x="877400" y="868091"/>
                    <a:pt x="928827" y="857403"/>
                  </a:cubicBezTo>
                  <a:cubicBezTo>
                    <a:pt x="967095" y="846351"/>
                    <a:pt x="994324" y="813012"/>
                    <a:pt x="1012639" y="779126"/>
                  </a:cubicBezTo>
                  <a:cubicBezTo>
                    <a:pt x="1013670" y="779247"/>
                    <a:pt x="1014762" y="779430"/>
                    <a:pt x="1015793" y="779551"/>
                  </a:cubicBezTo>
                  <a:cubicBezTo>
                    <a:pt x="1019007" y="792607"/>
                    <a:pt x="1041931" y="799469"/>
                    <a:pt x="1049936" y="810340"/>
                  </a:cubicBezTo>
                  <a:cubicBezTo>
                    <a:pt x="1071950" y="836452"/>
                    <a:pt x="1090447" y="865419"/>
                    <a:pt x="1105608" y="895964"/>
                  </a:cubicBezTo>
                  <a:cubicBezTo>
                    <a:pt x="1127077" y="940052"/>
                    <a:pt x="1142905" y="989970"/>
                    <a:pt x="1148788" y="1039158"/>
                  </a:cubicBezTo>
                  <a:cubicBezTo>
                    <a:pt x="1151335" y="1106262"/>
                    <a:pt x="1145149" y="1171239"/>
                    <a:pt x="1129078" y="1236764"/>
                  </a:cubicBezTo>
                  <a:cubicBezTo>
                    <a:pt x="1126410" y="1249820"/>
                    <a:pt x="1130170" y="1265973"/>
                    <a:pt x="1144422" y="1270224"/>
                  </a:cubicBezTo>
                  <a:cubicBezTo>
                    <a:pt x="1180991" y="1284009"/>
                    <a:pt x="1210828" y="1309757"/>
                    <a:pt x="1198638" y="13520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8" name="Google Shape;2848;p30"/>
            <p:cNvSpPr/>
            <p:nvPr/>
          </p:nvSpPr>
          <p:spPr>
            <a:xfrm>
              <a:off x="5170426" y="7843358"/>
              <a:ext cx="254710" cy="72872"/>
            </a:xfrm>
            <a:custGeom>
              <a:rect b="b" l="l" r="r" t="t"/>
              <a:pathLst>
                <a:path extrusionOk="0" h="72872" w="254710">
                  <a:moveTo>
                    <a:pt x="38106" y="75845"/>
                  </a:moveTo>
                  <a:cubicBezTo>
                    <a:pt x="59454" y="79975"/>
                    <a:pt x="82074" y="70684"/>
                    <a:pt x="95356" y="53680"/>
                  </a:cubicBezTo>
                  <a:cubicBezTo>
                    <a:pt x="117127" y="75724"/>
                    <a:pt x="161520" y="80886"/>
                    <a:pt x="182321" y="55198"/>
                  </a:cubicBezTo>
                  <a:cubicBezTo>
                    <a:pt x="197664" y="64489"/>
                    <a:pt x="217435" y="66554"/>
                    <a:pt x="233506" y="57870"/>
                  </a:cubicBezTo>
                  <a:cubicBezTo>
                    <a:pt x="247272" y="49794"/>
                    <a:pt x="272561" y="29268"/>
                    <a:pt x="254125" y="13843"/>
                  </a:cubicBezTo>
                  <a:cubicBezTo>
                    <a:pt x="236538" y="1637"/>
                    <a:pt x="229382" y="27932"/>
                    <a:pt x="214706" y="31575"/>
                  </a:cubicBezTo>
                  <a:cubicBezTo>
                    <a:pt x="200029" y="35280"/>
                    <a:pt x="191600" y="18276"/>
                    <a:pt x="177833" y="18033"/>
                  </a:cubicBezTo>
                  <a:cubicBezTo>
                    <a:pt x="166432" y="17730"/>
                    <a:pt x="161762" y="28114"/>
                    <a:pt x="157335" y="36737"/>
                  </a:cubicBezTo>
                  <a:cubicBezTo>
                    <a:pt x="147389" y="44025"/>
                    <a:pt x="131136" y="42021"/>
                    <a:pt x="121191" y="35280"/>
                  </a:cubicBezTo>
                  <a:cubicBezTo>
                    <a:pt x="112761" y="30057"/>
                    <a:pt x="108758" y="19430"/>
                    <a:pt x="99298" y="15786"/>
                  </a:cubicBezTo>
                  <a:cubicBezTo>
                    <a:pt x="77041" y="8378"/>
                    <a:pt x="78072" y="40745"/>
                    <a:pt x="60970" y="47000"/>
                  </a:cubicBezTo>
                  <a:cubicBezTo>
                    <a:pt x="47628" y="54652"/>
                    <a:pt x="29313" y="50644"/>
                    <a:pt x="21611" y="36980"/>
                  </a:cubicBezTo>
                  <a:cubicBezTo>
                    <a:pt x="18942" y="29632"/>
                    <a:pt x="18336" y="22041"/>
                    <a:pt x="17608" y="14268"/>
                  </a:cubicBezTo>
                  <a:cubicBezTo>
                    <a:pt x="19124" y="-2978"/>
                    <a:pt x="4812" y="-5286"/>
                    <a:pt x="1962" y="11171"/>
                  </a:cubicBezTo>
                  <a:cubicBezTo>
                    <a:pt x="264" y="23256"/>
                    <a:pt x="-1798" y="36009"/>
                    <a:pt x="2811" y="47668"/>
                  </a:cubicBezTo>
                  <a:cubicBezTo>
                    <a:pt x="9300" y="61392"/>
                    <a:pt x="22702" y="73538"/>
                    <a:pt x="38106" y="758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9" name="Google Shape;2849;p30"/>
            <p:cNvSpPr/>
            <p:nvPr/>
          </p:nvSpPr>
          <p:spPr>
            <a:xfrm>
              <a:off x="5624147" y="8051767"/>
              <a:ext cx="242581" cy="60726"/>
            </a:xfrm>
            <a:custGeom>
              <a:rect b="b" l="l" r="r" t="t"/>
              <a:pathLst>
                <a:path extrusionOk="0" h="60726" w="242581">
                  <a:moveTo>
                    <a:pt x="35768" y="64192"/>
                  </a:moveTo>
                  <a:cubicBezTo>
                    <a:pt x="54204" y="68078"/>
                    <a:pt x="73186" y="57998"/>
                    <a:pt x="83860" y="43180"/>
                  </a:cubicBezTo>
                  <a:cubicBezTo>
                    <a:pt x="105025" y="63827"/>
                    <a:pt x="151843" y="77369"/>
                    <a:pt x="169187" y="45670"/>
                  </a:cubicBezTo>
                  <a:cubicBezTo>
                    <a:pt x="195447" y="60184"/>
                    <a:pt x="231106" y="48038"/>
                    <a:pt x="244994" y="21926"/>
                  </a:cubicBezTo>
                  <a:cubicBezTo>
                    <a:pt x="253606" y="5772"/>
                    <a:pt x="230136" y="-8681"/>
                    <a:pt x="219766" y="6258"/>
                  </a:cubicBezTo>
                  <a:cubicBezTo>
                    <a:pt x="191505" y="42694"/>
                    <a:pt x="175434" y="-1636"/>
                    <a:pt x="152086" y="15246"/>
                  </a:cubicBezTo>
                  <a:cubicBezTo>
                    <a:pt x="146445" y="19375"/>
                    <a:pt x="145536" y="26480"/>
                    <a:pt x="142079" y="32128"/>
                  </a:cubicBezTo>
                  <a:cubicBezTo>
                    <a:pt x="133589" y="37715"/>
                    <a:pt x="119276" y="30428"/>
                    <a:pt x="110604" y="26723"/>
                  </a:cubicBezTo>
                  <a:cubicBezTo>
                    <a:pt x="100355" y="21258"/>
                    <a:pt x="96898" y="6744"/>
                    <a:pt x="84648" y="5044"/>
                  </a:cubicBezTo>
                  <a:cubicBezTo>
                    <a:pt x="66212" y="3829"/>
                    <a:pt x="67728" y="28363"/>
                    <a:pt x="54810" y="36318"/>
                  </a:cubicBezTo>
                  <a:cubicBezTo>
                    <a:pt x="37587" y="50285"/>
                    <a:pt x="19030" y="32614"/>
                    <a:pt x="13147" y="15792"/>
                  </a:cubicBezTo>
                  <a:cubicBezTo>
                    <a:pt x="11692" y="12088"/>
                    <a:pt x="7264" y="8080"/>
                    <a:pt x="3444" y="11238"/>
                  </a:cubicBezTo>
                  <a:cubicBezTo>
                    <a:pt x="-8988" y="31946"/>
                    <a:pt x="14663" y="60427"/>
                    <a:pt x="35768" y="641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0" name="Google Shape;2850;p30"/>
            <p:cNvSpPr/>
            <p:nvPr/>
          </p:nvSpPr>
          <p:spPr>
            <a:xfrm>
              <a:off x="5181574" y="8552997"/>
              <a:ext cx="236516" cy="72872"/>
            </a:xfrm>
            <a:custGeom>
              <a:rect b="b" l="l" r="r" t="t"/>
              <a:pathLst>
                <a:path extrusionOk="0" h="72872" w="236516">
                  <a:moveTo>
                    <a:pt x="231454" y="2503"/>
                  </a:moveTo>
                  <a:cubicBezTo>
                    <a:pt x="215626" y="-7699"/>
                    <a:pt x="209500" y="16349"/>
                    <a:pt x="196158" y="19932"/>
                  </a:cubicBezTo>
                  <a:cubicBezTo>
                    <a:pt x="189548" y="22361"/>
                    <a:pt x="181725" y="21571"/>
                    <a:pt x="176206" y="17077"/>
                  </a:cubicBezTo>
                  <a:cubicBezTo>
                    <a:pt x="173174" y="14345"/>
                    <a:pt x="171112" y="10640"/>
                    <a:pt x="167413" y="8697"/>
                  </a:cubicBezTo>
                  <a:cubicBezTo>
                    <a:pt x="160135" y="4446"/>
                    <a:pt x="150311" y="7908"/>
                    <a:pt x="147400" y="15802"/>
                  </a:cubicBezTo>
                  <a:cubicBezTo>
                    <a:pt x="145398" y="21085"/>
                    <a:pt x="145883" y="27401"/>
                    <a:pt x="142123" y="32016"/>
                  </a:cubicBezTo>
                  <a:cubicBezTo>
                    <a:pt x="135028" y="41490"/>
                    <a:pt x="119503" y="42279"/>
                    <a:pt x="111437" y="33777"/>
                  </a:cubicBezTo>
                  <a:cubicBezTo>
                    <a:pt x="105918" y="28251"/>
                    <a:pt x="106282" y="19142"/>
                    <a:pt x="100339" y="13920"/>
                  </a:cubicBezTo>
                  <a:cubicBezTo>
                    <a:pt x="95669" y="9851"/>
                    <a:pt x="89362" y="9790"/>
                    <a:pt x="84450" y="13495"/>
                  </a:cubicBezTo>
                  <a:cubicBezTo>
                    <a:pt x="79841" y="16895"/>
                    <a:pt x="80023" y="22421"/>
                    <a:pt x="80144" y="27462"/>
                  </a:cubicBezTo>
                  <a:cubicBezTo>
                    <a:pt x="79901" y="43372"/>
                    <a:pt x="67348" y="57279"/>
                    <a:pt x="50913" y="55518"/>
                  </a:cubicBezTo>
                  <a:cubicBezTo>
                    <a:pt x="29444" y="55457"/>
                    <a:pt x="14344" y="41975"/>
                    <a:pt x="9492" y="21450"/>
                  </a:cubicBezTo>
                  <a:cubicBezTo>
                    <a:pt x="577" y="13434"/>
                    <a:pt x="-1485" y="30741"/>
                    <a:pt x="941" y="36571"/>
                  </a:cubicBezTo>
                  <a:cubicBezTo>
                    <a:pt x="5914" y="56246"/>
                    <a:pt x="23986" y="69485"/>
                    <a:pt x="43514" y="72217"/>
                  </a:cubicBezTo>
                  <a:cubicBezTo>
                    <a:pt x="62496" y="76590"/>
                    <a:pt x="82509" y="69667"/>
                    <a:pt x="92940" y="52846"/>
                  </a:cubicBezTo>
                  <a:cubicBezTo>
                    <a:pt x="113135" y="74464"/>
                    <a:pt x="152615" y="69606"/>
                    <a:pt x="166745" y="43494"/>
                  </a:cubicBezTo>
                  <a:cubicBezTo>
                    <a:pt x="183059" y="52056"/>
                    <a:pt x="203860" y="49506"/>
                    <a:pt x="218355" y="38453"/>
                  </a:cubicBezTo>
                  <a:cubicBezTo>
                    <a:pt x="228058" y="30620"/>
                    <a:pt x="245888" y="14163"/>
                    <a:pt x="231454" y="25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1" name="Google Shape;2851;p30"/>
            <p:cNvSpPr/>
            <p:nvPr/>
          </p:nvSpPr>
          <p:spPr>
            <a:xfrm>
              <a:off x="5615370" y="8767990"/>
              <a:ext cx="224387" cy="54654"/>
            </a:xfrm>
            <a:custGeom>
              <a:rect b="b" l="l" r="r" t="t"/>
              <a:pathLst>
                <a:path extrusionOk="0" h="54654" w="224387">
                  <a:moveTo>
                    <a:pt x="202163" y="7280"/>
                  </a:moveTo>
                  <a:cubicBezTo>
                    <a:pt x="196826" y="19790"/>
                    <a:pt x="178268" y="17847"/>
                    <a:pt x="167595" y="13839"/>
                  </a:cubicBezTo>
                  <a:cubicBezTo>
                    <a:pt x="159044" y="9952"/>
                    <a:pt x="154980" y="1390"/>
                    <a:pt x="143579" y="1329"/>
                  </a:cubicBezTo>
                  <a:cubicBezTo>
                    <a:pt x="126416" y="1086"/>
                    <a:pt x="127811" y="30053"/>
                    <a:pt x="108284" y="21794"/>
                  </a:cubicBezTo>
                  <a:cubicBezTo>
                    <a:pt x="98156" y="19972"/>
                    <a:pt x="94881" y="9649"/>
                    <a:pt x="87543" y="4183"/>
                  </a:cubicBezTo>
                  <a:cubicBezTo>
                    <a:pt x="81175" y="-432"/>
                    <a:pt x="71532" y="1693"/>
                    <a:pt x="67954" y="8799"/>
                  </a:cubicBezTo>
                  <a:cubicBezTo>
                    <a:pt x="64983" y="15175"/>
                    <a:pt x="64801" y="22766"/>
                    <a:pt x="59707" y="28231"/>
                  </a:cubicBezTo>
                  <a:cubicBezTo>
                    <a:pt x="41938" y="50700"/>
                    <a:pt x="19196" y="32239"/>
                    <a:pt x="9250" y="12685"/>
                  </a:cubicBezTo>
                  <a:cubicBezTo>
                    <a:pt x="7370" y="10560"/>
                    <a:pt x="4156" y="10438"/>
                    <a:pt x="2154" y="12503"/>
                  </a:cubicBezTo>
                  <a:cubicBezTo>
                    <a:pt x="-999" y="15721"/>
                    <a:pt x="-29" y="20701"/>
                    <a:pt x="941" y="24648"/>
                  </a:cubicBezTo>
                  <a:cubicBezTo>
                    <a:pt x="5308" y="43656"/>
                    <a:pt x="21803" y="58473"/>
                    <a:pt x="41331" y="59991"/>
                  </a:cubicBezTo>
                  <a:cubicBezTo>
                    <a:pt x="57160" y="61024"/>
                    <a:pt x="72078" y="51611"/>
                    <a:pt x="81539" y="39405"/>
                  </a:cubicBezTo>
                  <a:cubicBezTo>
                    <a:pt x="100460" y="55862"/>
                    <a:pt x="131389" y="57380"/>
                    <a:pt x="147460" y="36126"/>
                  </a:cubicBezTo>
                  <a:cubicBezTo>
                    <a:pt x="171658" y="51307"/>
                    <a:pt x="213867" y="49486"/>
                    <a:pt x="226603" y="20397"/>
                  </a:cubicBezTo>
                  <a:cubicBezTo>
                    <a:pt x="235093" y="4183"/>
                    <a:pt x="210714" y="-8630"/>
                    <a:pt x="202163" y="72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2" name="Google Shape;2852;p30"/>
            <p:cNvSpPr/>
            <p:nvPr/>
          </p:nvSpPr>
          <p:spPr>
            <a:xfrm>
              <a:off x="5036117" y="8976944"/>
              <a:ext cx="1030970" cy="522251"/>
            </a:xfrm>
            <a:custGeom>
              <a:rect b="b" l="l" r="r" t="t"/>
              <a:pathLst>
                <a:path extrusionOk="0" h="522251" w="1030970">
                  <a:moveTo>
                    <a:pt x="1035458" y="21497"/>
                  </a:moveTo>
                  <a:cubicBezTo>
                    <a:pt x="1040795" y="112041"/>
                    <a:pt x="1007319" y="198577"/>
                    <a:pt x="981787" y="284202"/>
                  </a:cubicBezTo>
                  <a:cubicBezTo>
                    <a:pt x="957104" y="339767"/>
                    <a:pt x="931088" y="400858"/>
                    <a:pt x="880327" y="437537"/>
                  </a:cubicBezTo>
                  <a:cubicBezTo>
                    <a:pt x="861527" y="450533"/>
                    <a:pt x="837451" y="455209"/>
                    <a:pt x="821320" y="471848"/>
                  </a:cubicBezTo>
                  <a:cubicBezTo>
                    <a:pt x="817074" y="474095"/>
                    <a:pt x="812769" y="476220"/>
                    <a:pt x="808402" y="478224"/>
                  </a:cubicBezTo>
                  <a:cubicBezTo>
                    <a:pt x="768861" y="499904"/>
                    <a:pt x="723377" y="504823"/>
                    <a:pt x="679652" y="512171"/>
                  </a:cubicBezTo>
                  <a:cubicBezTo>
                    <a:pt x="647510" y="519276"/>
                    <a:pt x="615368" y="521158"/>
                    <a:pt x="582559" y="523041"/>
                  </a:cubicBezTo>
                  <a:cubicBezTo>
                    <a:pt x="503599" y="526320"/>
                    <a:pt x="422759" y="530814"/>
                    <a:pt x="346831" y="504276"/>
                  </a:cubicBezTo>
                  <a:cubicBezTo>
                    <a:pt x="332094" y="498932"/>
                    <a:pt x="316811" y="494560"/>
                    <a:pt x="301710" y="488001"/>
                  </a:cubicBezTo>
                  <a:cubicBezTo>
                    <a:pt x="298254" y="486665"/>
                    <a:pt x="295040" y="486422"/>
                    <a:pt x="292250" y="487030"/>
                  </a:cubicBezTo>
                  <a:cubicBezTo>
                    <a:pt x="287944" y="485451"/>
                    <a:pt x="283578" y="483993"/>
                    <a:pt x="279575" y="481929"/>
                  </a:cubicBezTo>
                  <a:cubicBezTo>
                    <a:pt x="251496" y="468508"/>
                    <a:pt x="223053" y="455573"/>
                    <a:pt x="196915" y="438448"/>
                  </a:cubicBezTo>
                  <a:cubicBezTo>
                    <a:pt x="161559" y="413064"/>
                    <a:pt x="132874" y="379604"/>
                    <a:pt x="106978" y="344868"/>
                  </a:cubicBezTo>
                  <a:cubicBezTo>
                    <a:pt x="75685" y="301387"/>
                    <a:pt x="44817" y="257603"/>
                    <a:pt x="28079" y="205864"/>
                  </a:cubicBezTo>
                  <a:cubicBezTo>
                    <a:pt x="16435" y="169975"/>
                    <a:pt x="6428" y="133356"/>
                    <a:pt x="0" y="96131"/>
                  </a:cubicBezTo>
                  <a:cubicBezTo>
                    <a:pt x="29959" y="97527"/>
                    <a:pt x="59675" y="90787"/>
                    <a:pt x="83630" y="71172"/>
                  </a:cubicBezTo>
                  <a:cubicBezTo>
                    <a:pt x="125960" y="125522"/>
                    <a:pt x="194732" y="145441"/>
                    <a:pt x="261260" y="143923"/>
                  </a:cubicBezTo>
                  <a:cubicBezTo>
                    <a:pt x="312627" y="145745"/>
                    <a:pt x="361446" y="121454"/>
                    <a:pt x="399835" y="88783"/>
                  </a:cubicBezTo>
                  <a:cubicBezTo>
                    <a:pt x="428035" y="127648"/>
                    <a:pt x="475156" y="141737"/>
                    <a:pt x="521247" y="141554"/>
                  </a:cubicBezTo>
                  <a:cubicBezTo>
                    <a:pt x="594991" y="142951"/>
                    <a:pt x="670252" y="111980"/>
                    <a:pt x="716464" y="53500"/>
                  </a:cubicBezTo>
                  <a:cubicBezTo>
                    <a:pt x="741753" y="75848"/>
                    <a:pt x="773531" y="87993"/>
                    <a:pt x="807311" y="87629"/>
                  </a:cubicBezTo>
                  <a:cubicBezTo>
                    <a:pt x="863529" y="91212"/>
                    <a:pt x="911802" y="51557"/>
                    <a:pt x="930178" y="0"/>
                  </a:cubicBezTo>
                  <a:cubicBezTo>
                    <a:pt x="959106" y="20222"/>
                    <a:pt x="999920" y="29513"/>
                    <a:pt x="1035458" y="21497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3" name="Google Shape;2853;p30"/>
            <p:cNvSpPr/>
            <p:nvPr/>
          </p:nvSpPr>
          <p:spPr>
            <a:xfrm>
              <a:off x="5361419" y="9507454"/>
              <a:ext cx="139484" cy="85017"/>
            </a:xfrm>
            <a:custGeom>
              <a:rect b="b" l="l" r="r" t="t"/>
              <a:pathLst>
                <a:path extrusionOk="0" h="85017" w="139484">
                  <a:moveTo>
                    <a:pt x="113589" y="25202"/>
                  </a:moveTo>
                  <a:cubicBezTo>
                    <a:pt x="123231" y="25505"/>
                    <a:pt x="132874" y="25748"/>
                    <a:pt x="142577" y="25930"/>
                  </a:cubicBezTo>
                  <a:cubicBezTo>
                    <a:pt x="135118" y="45545"/>
                    <a:pt x="128326" y="65281"/>
                    <a:pt x="121533" y="85261"/>
                  </a:cubicBezTo>
                  <a:cubicBezTo>
                    <a:pt x="91029" y="75241"/>
                    <a:pt x="60463" y="65585"/>
                    <a:pt x="30383" y="53379"/>
                  </a:cubicBezTo>
                  <a:cubicBezTo>
                    <a:pt x="26381" y="51921"/>
                    <a:pt x="22257" y="50221"/>
                    <a:pt x="18012" y="49067"/>
                  </a:cubicBezTo>
                  <a:cubicBezTo>
                    <a:pt x="12068" y="32671"/>
                    <a:pt x="6186" y="16275"/>
                    <a:pt x="0" y="0"/>
                  </a:cubicBezTo>
                  <a:cubicBezTo>
                    <a:pt x="36751" y="12388"/>
                    <a:pt x="74958" y="20829"/>
                    <a:pt x="113589" y="2520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4" name="Google Shape;2854;p30"/>
            <p:cNvSpPr/>
            <p:nvPr/>
          </p:nvSpPr>
          <p:spPr>
            <a:xfrm>
              <a:off x="5387860" y="9580083"/>
              <a:ext cx="84903" cy="151817"/>
            </a:xfrm>
            <a:custGeom>
              <a:rect b="b" l="l" r="r" t="t"/>
              <a:pathLst>
                <a:path extrusionOk="0" h="151817" w="84903">
                  <a:moveTo>
                    <a:pt x="87329" y="35586"/>
                  </a:moveTo>
                  <a:cubicBezTo>
                    <a:pt x="86541" y="37894"/>
                    <a:pt x="85752" y="40201"/>
                    <a:pt x="84964" y="42509"/>
                  </a:cubicBezTo>
                  <a:cubicBezTo>
                    <a:pt x="74594" y="75059"/>
                    <a:pt x="66346" y="108276"/>
                    <a:pt x="57128" y="141190"/>
                  </a:cubicBezTo>
                  <a:cubicBezTo>
                    <a:pt x="56703" y="145866"/>
                    <a:pt x="54702" y="151392"/>
                    <a:pt x="52701" y="157040"/>
                  </a:cubicBezTo>
                  <a:cubicBezTo>
                    <a:pt x="35902" y="108033"/>
                    <a:pt x="19346" y="58844"/>
                    <a:pt x="3517" y="9473"/>
                  </a:cubicBezTo>
                  <a:cubicBezTo>
                    <a:pt x="2365" y="6316"/>
                    <a:pt x="1152" y="3158"/>
                    <a:pt x="0" y="0"/>
                  </a:cubicBezTo>
                  <a:cubicBezTo>
                    <a:pt x="27897" y="14271"/>
                    <a:pt x="57674" y="24837"/>
                    <a:pt x="87329" y="35586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5" name="Google Shape;2855;p30"/>
            <p:cNvSpPr/>
            <p:nvPr/>
          </p:nvSpPr>
          <p:spPr>
            <a:xfrm>
              <a:off x="5463546" y="9624475"/>
              <a:ext cx="127355" cy="170035"/>
            </a:xfrm>
            <a:custGeom>
              <a:rect b="b" l="l" r="r" t="t"/>
              <a:pathLst>
                <a:path extrusionOk="0" h="170035" w="127355">
                  <a:moveTo>
                    <a:pt x="130630" y="37104"/>
                  </a:moveTo>
                  <a:cubicBezTo>
                    <a:pt x="129296" y="41477"/>
                    <a:pt x="127962" y="45788"/>
                    <a:pt x="126627" y="50160"/>
                  </a:cubicBezTo>
                  <a:cubicBezTo>
                    <a:pt x="113771" y="91455"/>
                    <a:pt x="103097" y="133296"/>
                    <a:pt x="92605" y="175197"/>
                  </a:cubicBezTo>
                  <a:cubicBezTo>
                    <a:pt x="62829" y="166149"/>
                    <a:pt x="33294" y="155582"/>
                    <a:pt x="5034" y="142769"/>
                  </a:cubicBezTo>
                  <a:cubicBezTo>
                    <a:pt x="3396" y="142222"/>
                    <a:pt x="1698" y="141615"/>
                    <a:pt x="0" y="140886"/>
                  </a:cubicBezTo>
                  <a:lnTo>
                    <a:pt x="0" y="140826"/>
                  </a:lnTo>
                  <a:cubicBezTo>
                    <a:pt x="425" y="140158"/>
                    <a:pt x="728" y="139490"/>
                    <a:pt x="970" y="138761"/>
                  </a:cubicBezTo>
                  <a:cubicBezTo>
                    <a:pt x="6550" y="121332"/>
                    <a:pt x="9157" y="102993"/>
                    <a:pt x="14009" y="85261"/>
                  </a:cubicBezTo>
                  <a:cubicBezTo>
                    <a:pt x="20437" y="56597"/>
                    <a:pt x="27836" y="28299"/>
                    <a:pt x="35781" y="0"/>
                  </a:cubicBezTo>
                  <a:cubicBezTo>
                    <a:pt x="41118" y="2065"/>
                    <a:pt x="46454" y="4130"/>
                    <a:pt x="51730" y="6255"/>
                  </a:cubicBezTo>
                  <a:cubicBezTo>
                    <a:pt x="77929" y="16943"/>
                    <a:pt x="104128" y="27509"/>
                    <a:pt x="130630" y="3710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6" name="Google Shape;2856;p30"/>
            <p:cNvSpPr/>
            <p:nvPr/>
          </p:nvSpPr>
          <p:spPr>
            <a:xfrm>
              <a:off x="5506301" y="9530288"/>
              <a:ext cx="127355" cy="103235"/>
            </a:xfrm>
            <a:custGeom>
              <a:rect b="b" l="l" r="r" t="t"/>
              <a:pathLst>
                <a:path extrusionOk="0" h="103235" w="127355">
                  <a:moveTo>
                    <a:pt x="129963" y="0"/>
                  </a:moveTo>
                  <a:cubicBezTo>
                    <a:pt x="116560" y="34128"/>
                    <a:pt x="106251" y="69411"/>
                    <a:pt x="95880" y="104572"/>
                  </a:cubicBezTo>
                  <a:cubicBezTo>
                    <a:pt x="95577" y="104450"/>
                    <a:pt x="95213" y="104329"/>
                    <a:pt x="94910" y="104207"/>
                  </a:cubicBezTo>
                  <a:cubicBezTo>
                    <a:pt x="66649" y="95645"/>
                    <a:pt x="38934" y="84471"/>
                    <a:pt x="11280" y="74208"/>
                  </a:cubicBezTo>
                  <a:cubicBezTo>
                    <a:pt x="7520" y="72872"/>
                    <a:pt x="3760" y="71597"/>
                    <a:pt x="0" y="70261"/>
                  </a:cubicBezTo>
                  <a:cubicBezTo>
                    <a:pt x="4245" y="55686"/>
                    <a:pt x="8551" y="41173"/>
                    <a:pt x="12978" y="26659"/>
                  </a:cubicBezTo>
                  <a:cubicBezTo>
                    <a:pt x="14009" y="20222"/>
                    <a:pt x="17769" y="11174"/>
                    <a:pt x="18012" y="3340"/>
                  </a:cubicBezTo>
                  <a:cubicBezTo>
                    <a:pt x="55309" y="3765"/>
                    <a:pt x="92727" y="2976"/>
                    <a:pt x="129963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7" name="Google Shape;2857;p30"/>
            <p:cNvSpPr/>
            <p:nvPr/>
          </p:nvSpPr>
          <p:spPr>
            <a:xfrm>
              <a:off x="5624559" y="9524822"/>
              <a:ext cx="175871" cy="170035"/>
            </a:xfrm>
            <a:custGeom>
              <a:rect b="b" l="l" r="r" t="t"/>
              <a:pathLst>
                <a:path extrusionOk="0" h="170035" w="175871">
                  <a:moveTo>
                    <a:pt x="178843" y="54836"/>
                  </a:moveTo>
                  <a:cubicBezTo>
                    <a:pt x="165319" y="94430"/>
                    <a:pt x="150825" y="133660"/>
                    <a:pt x="136027" y="172829"/>
                  </a:cubicBezTo>
                  <a:cubicBezTo>
                    <a:pt x="90847" y="154125"/>
                    <a:pt x="45969" y="134571"/>
                    <a:pt x="0" y="117871"/>
                  </a:cubicBezTo>
                  <a:cubicBezTo>
                    <a:pt x="6914" y="91697"/>
                    <a:pt x="14070" y="65646"/>
                    <a:pt x="21650" y="39594"/>
                  </a:cubicBezTo>
                  <a:cubicBezTo>
                    <a:pt x="25107" y="27266"/>
                    <a:pt x="29474" y="15424"/>
                    <a:pt x="33598" y="3401"/>
                  </a:cubicBezTo>
                  <a:cubicBezTo>
                    <a:pt x="42937" y="2429"/>
                    <a:pt x="52216" y="1275"/>
                    <a:pt x="61494" y="0"/>
                  </a:cubicBezTo>
                  <a:cubicBezTo>
                    <a:pt x="69742" y="6680"/>
                    <a:pt x="87693" y="12510"/>
                    <a:pt x="92666" y="15789"/>
                  </a:cubicBezTo>
                  <a:cubicBezTo>
                    <a:pt x="121594" y="28299"/>
                    <a:pt x="150340" y="41233"/>
                    <a:pt x="178843" y="54836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8" name="Google Shape;2858;p30"/>
            <p:cNvSpPr/>
            <p:nvPr/>
          </p:nvSpPr>
          <p:spPr>
            <a:xfrm>
              <a:off x="5715042" y="9491301"/>
              <a:ext cx="115226" cy="60726"/>
            </a:xfrm>
            <a:custGeom>
              <a:rect b="b" l="l" r="r" t="t"/>
              <a:pathLst>
                <a:path extrusionOk="0" h="60726" w="115226">
                  <a:moveTo>
                    <a:pt x="116682" y="0"/>
                  </a:moveTo>
                  <a:cubicBezTo>
                    <a:pt x="110496" y="20769"/>
                    <a:pt x="104007" y="41416"/>
                    <a:pt x="97214" y="61941"/>
                  </a:cubicBezTo>
                  <a:cubicBezTo>
                    <a:pt x="74594" y="52650"/>
                    <a:pt x="51730" y="44574"/>
                    <a:pt x="27776" y="37347"/>
                  </a:cubicBezTo>
                  <a:cubicBezTo>
                    <a:pt x="27472" y="37286"/>
                    <a:pt x="27230" y="37165"/>
                    <a:pt x="26927" y="37104"/>
                  </a:cubicBezTo>
                  <a:cubicBezTo>
                    <a:pt x="18254" y="34432"/>
                    <a:pt x="9218" y="31274"/>
                    <a:pt x="0" y="28784"/>
                  </a:cubicBezTo>
                  <a:cubicBezTo>
                    <a:pt x="4791" y="27934"/>
                    <a:pt x="9521" y="27024"/>
                    <a:pt x="14252" y="26052"/>
                  </a:cubicBezTo>
                  <a:cubicBezTo>
                    <a:pt x="49062" y="20708"/>
                    <a:pt x="84540" y="14332"/>
                    <a:pt x="116682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9" name="Google Shape;2859;p30"/>
            <p:cNvSpPr/>
            <p:nvPr/>
          </p:nvSpPr>
          <p:spPr>
            <a:xfrm>
              <a:off x="5783146" y="9588464"/>
              <a:ext cx="72774" cy="145744"/>
            </a:xfrm>
            <a:custGeom>
              <a:rect b="b" l="l" r="r" t="t"/>
              <a:pathLst>
                <a:path extrusionOk="0" h="145744" w="72774">
                  <a:moveTo>
                    <a:pt x="69985" y="15789"/>
                  </a:moveTo>
                  <a:cubicBezTo>
                    <a:pt x="72471" y="60484"/>
                    <a:pt x="74291" y="105300"/>
                    <a:pt x="75503" y="150117"/>
                  </a:cubicBezTo>
                  <a:cubicBezTo>
                    <a:pt x="51003" y="138518"/>
                    <a:pt x="24743" y="130320"/>
                    <a:pt x="0" y="118903"/>
                  </a:cubicBezTo>
                  <a:cubicBezTo>
                    <a:pt x="12978" y="81921"/>
                    <a:pt x="25228" y="44695"/>
                    <a:pt x="36266" y="7105"/>
                  </a:cubicBezTo>
                  <a:cubicBezTo>
                    <a:pt x="36994" y="4737"/>
                    <a:pt x="37661" y="2368"/>
                    <a:pt x="38449" y="0"/>
                  </a:cubicBezTo>
                  <a:cubicBezTo>
                    <a:pt x="48941" y="5101"/>
                    <a:pt x="59493" y="10384"/>
                    <a:pt x="69985" y="1578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0" name="Google Shape;2860;p30"/>
            <p:cNvSpPr/>
            <p:nvPr/>
          </p:nvSpPr>
          <p:spPr>
            <a:xfrm>
              <a:off x="5830025" y="9483285"/>
              <a:ext cx="18193" cy="85017"/>
            </a:xfrm>
            <a:custGeom>
              <a:rect b="b" l="l" r="r" t="t"/>
              <a:pathLst>
                <a:path extrusionOk="0" h="85017" w="18193">
                  <a:moveTo>
                    <a:pt x="20862" y="84046"/>
                  </a:moveTo>
                  <a:cubicBezTo>
                    <a:pt x="20923" y="85200"/>
                    <a:pt x="21044" y="86354"/>
                    <a:pt x="21105" y="87447"/>
                  </a:cubicBezTo>
                  <a:cubicBezTo>
                    <a:pt x="18133" y="86232"/>
                    <a:pt x="15222" y="84896"/>
                    <a:pt x="12675" y="83317"/>
                  </a:cubicBezTo>
                  <a:cubicBezTo>
                    <a:pt x="8430" y="81313"/>
                    <a:pt x="4185" y="79431"/>
                    <a:pt x="0" y="77548"/>
                  </a:cubicBezTo>
                  <a:cubicBezTo>
                    <a:pt x="4912" y="61152"/>
                    <a:pt x="9582" y="44695"/>
                    <a:pt x="13099" y="27934"/>
                  </a:cubicBezTo>
                  <a:cubicBezTo>
                    <a:pt x="14434" y="19372"/>
                    <a:pt x="16920" y="9838"/>
                    <a:pt x="16192" y="911"/>
                  </a:cubicBezTo>
                  <a:cubicBezTo>
                    <a:pt x="16738" y="607"/>
                    <a:pt x="17284" y="304"/>
                    <a:pt x="17830" y="0"/>
                  </a:cubicBezTo>
                  <a:cubicBezTo>
                    <a:pt x="17890" y="2247"/>
                    <a:pt x="17951" y="4433"/>
                    <a:pt x="17951" y="6619"/>
                  </a:cubicBezTo>
                  <a:cubicBezTo>
                    <a:pt x="18194" y="32428"/>
                    <a:pt x="18739" y="58237"/>
                    <a:pt x="20862" y="84046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1" name="Google Shape;2861;p30"/>
            <p:cNvSpPr/>
            <p:nvPr/>
          </p:nvSpPr>
          <p:spPr>
            <a:xfrm>
              <a:off x="5726504" y="9736698"/>
              <a:ext cx="127355" cy="157889"/>
            </a:xfrm>
            <a:custGeom>
              <a:rect b="b" l="l" r="r" t="t"/>
              <a:pathLst>
                <a:path extrusionOk="0" h="157889" w="127355">
                  <a:moveTo>
                    <a:pt x="123292" y="31517"/>
                  </a:moveTo>
                  <a:cubicBezTo>
                    <a:pt x="124929" y="32064"/>
                    <a:pt x="126506" y="32307"/>
                    <a:pt x="128022" y="32307"/>
                  </a:cubicBezTo>
                  <a:cubicBezTo>
                    <a:pt x="110799" y="73480"/>
                    <a:pt x="95153" y="115563"/>
                    <a:pt x="83812" y="158740"/>
                  </a:cubicBezTo>
                  <a:cubicBezTo>
                    <a:pt x="56097" y="147323"/>
                    <a:pt x="27957" y="136878"/>
                    <a:pt x="0" y="126130"/>
                  </a:cubicBezTo>
                  <a:cubicBezTo>
                    <a:pt x="15465" y="84107"/>
                    <a:pt x="31111" y="42144"/>
                    <a:pt x="46272" y="0"/>
                  </a:cubicBezTo>
                  <a:cubicBezTo>
                    <a:pt x="71743" y="10992"/>
                    <a:pt x="97396" y="21619"/>
                    <a:pt x="123292" y="31517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2" name="Google Shape;2862;p30"/>
            <p:cNvSpPr/>
            <p:nvPr/>
          </p:nvSpPr>
          <p:spPr>
            <a:xfrm>
              <a:off x="5583320" y="9670384"/>
              <a:ext cx="163742" cy="182180"/>
            </a:xfrm>
            <a:custGeom>
              <a:rect b="b" l="l" r="r" t="t"/>
              <a:pathLst>
                <a:path extrusionOk="0" h="182180" w="163742">
                  <a:moveTo>
                    <a:pt x="166108" y="56355"/>
                  </a:moveTo>
                  <a:cubicBezTo>
                    <a:pt x="149976" y="98438"/>
                    <a:pt x="133480" y="140461"/>
                    <a:pt x="117349" y="182484"/>
                  </a:cubicBezTo>
                  <a:cubicBezTo>
                    <a:pt x="113892" y="181148"/>
                    <a:pt x="110435" y="179812"/>
                    <a:pt x="106978" y="178416"/>
                  </a:cubicBezTo>
                  <a:cubicBezTo>
                    <a:pt x="71319" y="164752"/>
                    <a:pt x="36630" y="148113"/>
                    <a:pt x="0" y="137243"/>
                  </a:cubicBezTo>
                  <a:cubicBezTo>
                    <a:pt x="10977" y="91394"/>
                    <a:pt x="22136" y="45606"/>
                    <a:pt x="33961" y="0"/>
                  </a:cubicBezTo>
                  <a:cubicBezTo>
                    <a:pt x="78414" y="17793"/>
                    <a:pt x="122140" y="37286"/>
                    <a:pt x="166108" y="5635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3" name="Google Shape;2863;p30"/>
            <p:cNvSpPr/>
            <p:nvPr/>
          </p:nvSpPr>
          <p:spPr>
            <a:xfrm>
              <a:off x="5545356" y="9829853"/>
              <a:ext cx="145548" cy="170035"/>
            </a:xfrm>
            <a:custGeom>
              <a:rect b="b" l="l" r="r" t="t"/>
              <a:pathLst>
                <a:path extrusionOk="0" h="170035" w="145548">
                  <a:moveTo>
                    <a:pt x="145791" y="47914"/>
                  </a:moveTo>
                  <a:cubicBezTo>
                    <a:pt x="143608" y="53622"/>
                    <a:pt x="141486" y="59330"/>
                    <a:pt x="139302" y="65038"/>
                  </a:cubicBezTo>
                  <a:cubicBezTo>
                    <a:pt x="125596" y="100928"/>
                    <a:pt x="114802" y="137668"/>
                    <a:pt x="104613" y="174651"/>
                  </a:cubicBezTo>
                  <a:cubicBezTo>
                    <a:pt x="69863" y="160623"/>
                    <a:pt x="35053" y="146595"/>
                    <a:pt x="0" y="133174"/>
                  </a:cubicBezTo>
                  <a:cubicBezTo>
                    <a:pt x="4003" y="117932"/>
                    <a:pt x="7520" y="102568"/>
                    <a:pt x="11583" y="87325"/>
                  </a:cubicBezTo>
                  <a:cubicBezTo>
                    <a:pt x="18679" y="58237"/>
                    <a:pt x="25592" y="29088"/>
                    <a:pt x="32567" y="0"/>
                  </a:cubicBezTo>
                  <a:cubicBezTo>
                    <a:pt x="36387" y="1336"/>
                    <a:pt x="40147" y="2672"/>
                    <a:pt x="43968" y="3947"/>
                  </a:cubicBezTo>
                  <a:cubicBezTo>
                    <a:pt x="77869" y="18765"/>
                    <a:pt x="111830" y="33339"/>
                    <a:pt x="145791" y="4791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4" name="Google Shape;2864;p30"/>
            <p:cNvSpPr/>
            <p:nvPr/>
          </p:nvSpPr>
          <p:spPr>
            <a:xfrm>
              <a:off x="5453297" y="9774349"/>
              <a:ext cx="97032" cy="176107"/>
            </a:xfrm>
            <a:custGeom>
              <a:rect b="b" l="l" r="r" t="t"/>
              <a:pathLst>
                <a:path extrusionOk="0" h="176107" w="97032">
                  <a:moveTo>
                    <a:pt x="97760" y="45849"/>
                  </a:moveTo>
                  <a:cubicBezTo>
                    <a:pt x="90483" y="75058"/>
                    <a:pt x="83205" y="104268"/>
                    <a:pt x="75140" y="133295"/>
                  </a:cubicBezTo>
                  <a:cubicBezTo>
                    <a:pt x="71016" y="148174"/>
                    <a:pt x="67195" y="163112"/>
                    <a:pt x="63132" y="177990"/>
                  </a:cubicBezTo>
                  <a:cubicBezTo>
                    <a:pt x="62040" y="177626"/>
                    <a:pt x="60706" y="177201"/>
                    <a:pt x="59250" y="176776"/>
                  </a:cubicBezTo>
                  <a:cubicBezTo>
                    <a:pt x="54338" y="161230"/>
                    <a:pt x="49426" y="145623"/>
                    <a:pt x="44574" y="130016"/>
                  </a:cubicBezTo>
                  <a:cubicBezTo>
                    <a:pt x="29898" y="86596"/>
                    <a:pt x="14919" y="43359"/>
                    <a:pt x="0" y="0"/>
                  </a:cubicBezTo>
                  <a:cubicBezTo>
                    <a:pt x="30444" y="19432"/>
                    <a:pt x="63920" y="33460"/>
                    <a:pt x="97760" y="4584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5" name="Google Shape;2865;p30"/>
            <p:cNvSpPr/>
            <p:nvPr/>
          </p:nvSpPr>
          <p:spPr>
            <a:xfrm>
              <a:off x="5677806" y="9888819"/>
              <a:ext cx="121290" cy="157889"/>
            </a:xfrm>
            <a:custGeom>
              <a:rect b="b" l="l" r="r" t="t"/>
              <a:pathLst>
                <a:path extrusionOk="0" h="157889" w="121290">
                  <a:moveTo>
                    <a:pt x="124747" y="37347"/>
                  </a:moveTo>
                  <a:cubicBezTo>
                    <a:pt x="114134" y="79006"/>
                    <a:pt x="102854" y="120543"/>
                    <a:pt x="91029" y="161837"/>
                  </a:cubicBezTo>
                  <a:cubicBezTo>
                    <a:pt x="78475" y="157343"/>
                    <a:pt x="65921" y="152850"/>
                    <a:pt x="53550" y="148052"/>
                  </a:cubicBezTo>
                  <a:cubicBezTo>
                    <a:pt x="35659" y="141069"/>
                    <a:pt x="17830" y="133964"/>
                    <a:pt x="0" y="126798"/>
                  </a:cubicBezTo>
                  <a:cubicBezTo>
                    <a:pt x="10067" y="89633"/>
                    <a:pt x="20619" y="52590"/>
                    <a:pt x="33294" y="16214"/>
                  </a:cubicBezTo>
                  <a:cubicBezTo>
                    <a:pt x="35235" y="10809"/>
                    <a:pt x="37236" y="5405"/>
                    <a:pt x="39177" y="0"/>
                  </a:cubicBezTo>
                  <a:cubicBezTo>
                    <a:pt x="67801" y="12328"/>
                    <a:pt x="96365" y="24716"/>
                    <a:pt x="124747" y="37347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6" name="Google Shape;2866;p30"/>
            <p:cNvSpPr/>
            <p:nvPr/>
          </p:nvSpPr>
          <p:spPr>
            <a:xfrm>
              <a:off x="5831723" y="9800522"/>
              <a:ext cx="24258" cy="115381"/>
            </a:xfrm>
            <a:custGeom>
              <a:rect b="b" l="l" r="r" t="t"/>
              <a:pathLst>
                <a:path extrusionOk="0" h="115381" w="24258">
                  <a:moveTo>
                    <a:pt x="28139" y="0"/>
                  </a:moveTo>
                  <a:cubicBezTo>
                    <a:pt x="28685" y="38926"/>
                    <a:pt x="28746" y="77852"/>
                    <a:pt x="28321" y="116778"/>
                  </a:cubicBezTo>
                  <a:cubicBezTo>
                    <a:pt x="18982" y="112345"/>
                    <a:pt x="9521" y="108094"/>
                    <a:pt x="0" y="103964"/>
                  </a:cubicBezTo>
                  <a:cubicBezTo>
                    <a:pt x="3517" y="88904"/>
                    <a:pt x="7035" y="73844"/>
                    <a:pt x="10674" y="58784"/>
                  </a:cubicBezTo>
                  <a:cubicBezTo>
                    <a:pt x="11705" y="52650"/>
                    <a:pt x="21044" y="25687"/>
                    <a:pt x="28139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7" name="Google Shape;2867;p30"/>
            <p:cNvSpPr/>
            <p:nvPr/>
          </p:nvSpPr>
          <p:spPr>
            <a:xfrm>
              <a:off x="5794426" y="9935822"/>
              <a:ext cx="60645" cy="145744"/>
            </a:xfrm>
            <a:custGeom>
              <a:rect b="b" l="l" r="r" t="t"/>
              <a:pathLst>
                <a:path extrusionOk="0" h="145744" w="60645">
                  <a:moveTo>
                    <a:pt x="65072" y="16093"/>
                  </a:moveTo>
                  <a:cubicBezTo>
                    <a:pt x="64587" y="40687"/>
                    <a:pt x="63981" y="65281"/>
                    <a:pt x="63071" y="89876"/>
                  </a:cubicBezTo>
                  <a:cubicBezTo>
                    <a:pt x="62525" y="109673"/>
                    <a:pt x="62161" y="129530"/>
                    <a:pt x="61798" y="149327"/>
                  </a:cubicBezTo>
                  <a:cubicBezTo>
                    <a:pt x="41845" y="139672"/>
                    <a:pt x="20983" y="131656"/>
                    <a:pt x="0" y="124004"/>
                  </a:cubicBezTo>
                  <a:cubicBezTo>
                    <a:pt x="10492" y="82831"/>
                    <a:pt x="20195" y="41416"/>
                    <a:pt x="29898" y="0"/>
                  </a:cubicBezTo>
                  <a:cubicBezTo>
                    <a:pt x="41663" y="5344"/>
                    <a:pt x="53368" y="10688"/>
                    <a:pt x="65072" y="16093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8" name="Google Shape;2868;p30"/>
            <p:cNvSpPr/>
            <p:nvPr/>
          </p:nvSpPr>
          <p:spPr>
            <a:xfrm>
              <a:off x="5745486" y="10090007"/>
              <a:ext cx="109161" cy="176107"/>
            </a:xfrm>
            <a:custGeom>
              <a:rect b="b" l="l" r="r" t="t"/>
              <a:pathLst>
                <a:path extrusionOk="0" h="176107" w="109161">
                  <a:moveTo>
                    <a:pt x="110193" y="22044"/>
                  </a:moveTo>
                  <a:cubicBezTo>
                    <a:pt x="109526" y="54472"/>
                    <a:pt x="108676" y="86900"/>
                    <a:pt x="107100" y="119268"/>
                  </a:cubicBezTo>
                  <a:cubicBezTo>
                    <a:pt x="99276" y="138457"/>
                    <a:pt x="91817" y="157708"/>
                    <a:pt x="84418" y="177140"/>
                  </a:cubicBezTo>
                  <a:cubicBezTo>
                    <a:pt x="75989" y="172768"/>
                    <a:pt x="67498" y="168517"/>
                    <a:pt x="58887" y="164509"/>
                  </a:cubicBezTo>
                  <a:cubicBezTo>
                    <a:pt x="39359" y="155097"/>
                    <a:pt x="19710" y="145805"/>
                    <a:pt x="0" y="136696"/>
                  </a:cubicBezTo>
                  <a:cubicBezTo>
                    <a:pt x="9643" y="107608"/>
                    <a:pt x="18982" y="78398"/>
                    <a:pt x="27533" y="49067"/>
                  </a:cubicBezTo>
                  <a:cubicBezTo>
                    <a:pt x="32263" y="32792"/>
                    <a:pt x="36751" y="16396"/>
                    <a:pt x="41118" y="0"/>
                  </a:cubicBezTo>
                  <a:cubicBezTo>
                    <a:pt x="61070" y="8198"/>
                    <a:pt x="81143" y="16093"/>
                    <a:pt x="101338" y="23501"/>
                  </a:cubicBezTo>
                  <a:cubicBezTo>
                    <a:pt x="104674" y="24109"/>
                    <a:pt x="107645" y="23501"/>
                    <a:pt x="110193" y="2204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9" name="Google Shape;2869;p30"/>
            <p:cNvSpPr/>
            <p:nvPr/>
          </p:nvSpPr>
          <p:spPr>
            <a:xfrm>
              <a:off x="5632503" y="10039665"/>
              <a:ext cx="127355" cy="170035"/>
            </a:xfrm>
            <a:custGeom>
              <a:rect b="b" l="l" r="r" t="t"/>
              <a:pathLst>
                <a:path extrusionOk="0" h="170035" w="127355">
                  <a:moveTo>
                    <a:pt x="128144" y="39533"/>
                  </a:moveTo>
                  <a:cubicBezTo>
                    <a:pt x="122504" y="58844"/>
                    <a:pt x="116803" y="78095"/>
                    <a:pt x="110981" y="97284"/>
                  </a:cubicBezTo>
                  <a:cubicBezTo>
                    <a:pt x="102612" y="123033"/>
                    <a:pt x="94182" y="148781"/>
                    <a:pt x="85631" y="174468"/>
                  </a:cubicBezTo>
                  <a:cubicBezTo>
                    <a:pt x="66285" y="165602"/>
                    <a:pt x="46818" y="156857"/>
                    <a:pt x="27472" y="148113"/>
                  </a:cubicBezTo>
                  <a:cubicBezTo>
                    <a:pt x="18376" y="143862"/>
                    <a:pt x="9218" y="139368"/>
                    <a:pt x="0" y="134996"/>
                  </a:cubicBezTo>
                  <a:cubicBezTo>
                    <a:pt x="14797" y="90544"/>
                    <a:pt x="26745" y="45241"/>
                    <a:pt x="38874" y="0"/>
                  </a:cubicBezTo>
                  <a:cubicBezTo>
                    <a:pt x="68469" y="13542"/>
                    <a:pt x="98185" y="26841"/>
                    <a:pt x="128144" y="39533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0" name="Google Shape;2870;p30"/>
            <p:cNvSpPr/>
            <p:nvPr/>
          </p:nvSpPr>
          <p:spPr>
            <a:xfrm>
              <a:off x="5530134" y="9978938"/>
              <a:ext cx="109161" cy="182180"/>
            </a:xfrm>
            <a:custGeom>
              <a:rect b="b" l="l" r="r" t="t"/>
              <a:pathLst>
                <a:path extrusionOk="0" h="182180" w="109161">
                  <a:moveTo>
                    <a:pt x="113710" y="48096"/>
                  </a:moveTo>
                  <a:cubicBezTo>
                    <a:pt x="105584" y="78034"/>
                    <a:pt x="97578" y="108033"/>
                    <a:pt x="88360" y="137668"/>
                  </a:cubicBezTo>
                  <a:cubicBezTo>
                    <a:pt x="83630" y="152789"/>
                    <a:pt x="78414" y="167728"/>
                    <a:pt x="73260" y="182666"/>
                  </a:cubicBezTo>
                  <a:cubicBezTo>
                    <a:pt x="66407" y="179873"/>
                    <a:pt x="59554" y="177322"/>
                    <a:pt x="52519" y="175076"/>
                  </a:cubicBezTo>
                  <a:cubicBezTo>
                    <a:pt x="33355" y="126433"/>
                    <a:pt x="16253" y="76941"/>
                    <a:pt x="0" y="27206"/>
                  </a:cubicBezTo>
                  <a:cubicBezTo>
                    <a:pt x="3336" y="23137"/>
                    <a:pt x="5458" y="17489"/>
                    <a:pt x="6853" y="12328"/>
                  </a:cubicBezTo>
                  <a:cubicBezTo>
                    <a:pt x="8187" y="8259"/>
                    <a:pt x="9521" y="4129"/>
                    <a:pt x="10734" y="0"/>
                  </a:cubicBezTo>
                  <a:cubicBezTo>
                    <a:pt x="27230" y="8137"/>
                    <a:pt x="43786" y="16032"/>
                    <a:pt x="60585" y="23562"/>
                  </a:cubicBezTo>
                  <a:cubicBezTo>
                    <a:pt x="78293" y="31821"/>
                    <a:pt x="96002" y="39958"/>
                    <a:pt x="113710" y="48096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1" name="Google Shape;2871;p30"/>
            <p:cNvSpPr/>
            <p:nvPr/>
          </p:nvSpPr>
          <p:spPr>
            <a:xfrm>
              <a:off x="5589021" y="10169924"/>
              <a:ext cx="6064" cy="12145"/>
            </a:xfrm>
            <a:custGeom>
              <a:rect b="b" l="l" r="r" t="t"/>
              <a:pathLst>
                <a:path extrusionOk="0" h="12145" w="6064">
                  <a:moveTo>
                    <a:pt x="9643" y="5830"/>
                  </a:moveTo>
                  <a:cubicBezTo>
                    <a:pt x="8551" y="9048"/>
                    <a:pt x="7459" y="12328"/>
                    <a:pt x="6428" y="15607"/>
                  </a:cubicBezTo>
                  <a:cubicBezTo>
                    <a:pt x="4245" y="10445"/>
                    <a:pt x="2123" y="5223"/>
                    <a:pt x="0" y="0"/>
                  </a:cubicBezTo>
                  <a:cubicBezTo>
                    <a:pt x="3154" y="2065"/>
                    <a:pt x="6368" y="3947"/>
                    <a:pt x="9643" y="583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2" name="Google Shape;2872;p30"/>
            <p:cNvSpPr/>
            <p:nvPr/>
          </p:nvSpPr>
          <p:spPr>
            <a:xfrm>
              <a:off x="5614431" y="10191846"/>
              <a:ext cx="90967" cy="163962"/>
            </a:xfrm>
            <a:custGeom>
              <a:rect b="b" l="l" r="r" t="t"/>
              <a:pathLst>
                <a:path extrusionOk="0" h="163962" w="90967">
                  <a:moveTo>
                    <a:pt x="95698" y="45970"/>
                  </a:moveTo>
                  <a:cubicBezTo>
                    <a:pt x="88542" y="66982"/>
                    <a:pt x="81204" y="87872"/>
                    <a:pt x="73502" y="108701"/>
                  </a:cubicBezTo>
                  <a:cubicBezTo>
                    <a:pt x="66164" y="128802"/>
                    <a:pt x="59190" y="149084"/>
                    <a:pt x="52883" y="169489"/>
                  </a:cubicBezTo>
                  <a:cubicBezTo>
                    <a:pt x="51306" y="168638"/>
                    <a:pt x="49669" y="167788"/>
                    <a:pt x="48031" y="166938"/>
                  </a:cubicBezTo>
                  <a:cubicBezTo>
                    <a:pt x="34810" y="123154"/>
                    <a:pt x="17830" y="80524"/>
                    <a:pt x="0" y="38319"/>
                  </a:cubicBezTo>
                  <a:cubicBezTo>
                    <a:pt x="4306" y="29756"/>
                    <a:pt x="5519" y="17429"/>
                    <a:pt x="8733" y="9534"/>
                  </a:cubicBezTo>
                  <a:cubicBezTo>
                    <a:pt x="9885" y="6376"/>
                    <a:pt x="11037" y="3158"/>
                    <a:pt x="12129" y="0"/>
                  </a:cubicBezTo>
                  <a:cubicBezTo>
                    <a:pt x="39783" y="15728"/>
                    <a:pt x="67680" y="30910"/>
                    <a:pt x="95698" y="4597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3" name="Google Shape;2873;p30"/>
            <p:cNvSpPr/>
            <p:nvPr/>
          </p:nvSpPr>
          <p:spPr>
            <a:xfrm>
              <a:off x="5695514" y="10252148"/>
              <a:ext cx="121290" cy="163962"/>
            </a:xfrm>
            <a:custGeom>
              <a:rect b="b" l="l" r="r" t="t"/>
              <a:pathLst>
                <a:path extrusionOk="0" h="163962" w="121290">
                  <a:moveTo>
                    <a:pt x="123413" y="44088"/>
                  </a:moveTo>
                  <a:cubicBezTo>
                    <a:pt x="108313" y="84471"/>
                    <a:pt x="93515" y="125037"/>
                    <a:pt x="77869" y="165177"/>
                  </a:cubicBezTo>
                  <a:cubicBezTo>
                    <a:pt x="52034" y="151271"/>
                    <a:pt x="25956" y="137729"/>
                    <a:pt x="0" y="124126"/>
                  </a:cubicBezTo>
                  <a:cubicBezTo>
                    <a:pt x="485" y="122547"/>
                    <a:pt x="910" y="120907"/>
                    <a:pt x="1395" y="119328"/>
                  </a:cubicBezTo>
                  <a:cubicBezTo>
                    <a:pt x="14191" y="79613"/>
                    <a:pt x="27957" y="39837"/>
                    <a:pt x="41360" y="0"/>
                  </a:cubicBezTo>
                  <a:cubicBezTo>
                    <a:pt x="68832" y="14574"/>
                    <a:pt x="96183" y="29149"/>
                    <a:pt x="123413" y="44088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4" name="Google Shape;2874;p30"/>
            <p:cNvSpPr/>
            <p:nvPr/>
          </p:nvSpPr>
          <p:spPr>
            <a:xfrm>
              <a:off x="5797277" y="10306498"/>
              <a:ext cx="42451" cy="133599"/>
            </a:xfrm>
            <a:custGeom>
              <a:rect b="b" l="l" r="r" t="t"/>
              <a:pathLst>
                <a:path extrusionOk="0" h="133599" w="42451">
                  <a:moveTo>
                    <a:pt x="47849" y="486"/>
                  </a:moveTo>
                  <a:cubicBezTo>
                    <a:pt x="47364" y="4737"/>
                    <a:pt x="46879" y="8927"/>
                    <a:pt x="46394" y="13117"/>
                  </a:cubicBezTo>
                  <a:cubicBezTo>
                    <a:pt x="42391" y="55383"/>
                    <a:pt x="39056" y="98074"/>
                    <a:pt x="27048" y="139065"/>
                  </a:cubicBezTo>
                  <a:cubicBezTo>
                    <a:pt x="25168" y="137911"/>
                    <a:pt x="23227" y="136878"/>
                    <a:pt x="21347" y="136089"/>
                  </a:cubicBezTo>
                  <a:cubicBezTo>
                    <a:pt x="14312" y="132020"/>
                    <a:pt x="7156" y="127952"/>
                    <a:pt x="0" y="124004"/>
                  </a:cubicBezTo>
                  <a:cubicBezTo>
                    <a:pt x="4548" y="111373"/>
                    <a:pt x="8915" y="98681"/>
                    <a:pt x="13160" y="85989"/>
                  </a:cubicBezTo>
                  <a:cubicBezTo>
                    <a:pt x="22439" y="57387"/>
                    <a:pt x="31536" y="28602"/>
                    <a:pt x="40936" y="0"/>
                  </a:cubicBezTo>
                  <a:cubicBezTo>
                    <a:pt x="43240" y="668"/>
                    <a:pt x="45605" y="789"/>
                    <a:pt x="47849" y="486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5" name="Google Shape;2875;p30"/>
            <p:cNvSpPr/>
            <p:nvPr/>
          </p:nvSpPr>
          <p:spPr>
            <a:xfrm>
              <a:off x="5749124" y="10457162"/>
              <a:ext cx="60645" cy="103235"/>
            </a:xfrm>
            <a:custGeom>
              <a:rect b="b" l="l" r="r" t="t"/>
              <a:pathLst>
                <a:path extrusionOk="0" h="103235" w="60645">
                  <a:moveTo>
                    <a:pt x="38510" y="0"/>
                  </a:moveTo>
                  <a:cubicBezTo>
                    <a:pt x="47607" y="6012"/>
                    <a:pt x="56764" y="12024"/>
                    <a:pt x="66164" y="17793"/>
                  </a:cubicBezTo>
                  <a:cubicBezTo>
                    <a:pt x="53065" y="55565"/>
                    <a:pt x="27836" y="112709"/>
                    <a:pt x="0" y="102932"/>
                  </a:cubicBezTo>
                  <a:cubicBezTo>
                    <a:pt x="4730" y="93641"/>
                    <a:pt x="6550" y="80524"/>
                    <a:pt x="10855" y="72569"/>
                  </a:cubicBezTo>
                  <a:cubicBezTo>
                    <a:pt x="20195" y="48460"/>
                    <a:pt x="29474" y="24291"/>
                    <a:pt x="38510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6" name="Google Shape;2876;p30"/>
            <p:cNvSpPr/>
            <p:nvPr/>
          </p:nvSpPr>
          <p:spPr>
            <a:xfrm>
              <a:off x="5680110" y="10394795"/>
              <a:ext cx="78838" cy="133599"/>
            </a:xfrm>
            <a:custGeom>
              <a:rect b="b" l="l" r="r" t="t"/>
              <a:pathLst>
                <a:path extrusionOk="0" h="133599" w="78838">
                  <a:moveTo>
                    <a:pt x="83691" y="46578"/>
                  </a:moveTo>
                  <a:cubicBezTo>
                    <a:pt x="82841" y="48764"/>
                    <a:pt x="81992" y="50889"/>
                    <a:pt x="81143" y="53015"/>
                  </a:cubicBezTo>
                  <a:cubicBezTo>
                    <a:pt x="69924" y="81678"/>
                    <a:pt x="57249" y="109734"/>
                    <a:pt x="45969" y="138397"/>
                  </a:cubicBezTo>
                  <a:cubicBezTo>
                    <a:pt x="26684" y="103479"/>
                    <a:pt x="11826" y="65585"/>
                    <a:pt x="0" y="27206"/>
                  </a:cubicBezTo>
                  <a:cubicBezTo>
                    <a:pt x="4245" y="22651"/>
                    <a:pt x="6610" y="15485"/>
                    <a:pt x="7520" y="9291"/>
                  </a:cubicBezTo>
                  <a:cubicBezTo>
                    <a:pt x="8369" y="6194"/>
                    <a:pt x="9218" y="3097"/>
                    <a:pt x="10067" y="0"/>
                  </a:cubicBezTo>
                  <a:cubicBezTo>
                    <a:pt x="28564" y="12996"/>
                    <a:pt x="47485" y="24534"/>
                    <a:pt x="50942" y="26173"/>
                  </a:cubicBezTo>
                  <a:cubicBezTo>
                    <a:pt x="62161" y="32610"/>
                    <a:pt x="72956" y="39533"/>
                    <a:pt x="83691" y="46578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7" name="Google Shape;2877;p30"/>
            <p:cNvSpPr/>
            <p:nvPr/>
          </p:nvSpPr>
          <p:spPr>
            <a:xfrm>
              <a:off x="4963435" y="7587817"/>
              <a:ext cx="1079486" cy="825885"/>
            </a:xfrm>
            <a:custGeom>
              <a:rect b="b" l="l" r="r" t="t"/>
              <a:pathLst>
                <a:path extrusionOk="0" h="825885" w="1079486">
                  <a:moveTo>
                    <a:pt x="440497" y="313351"/>
                  </a:moveTo>
                  <a:cubicBezTo>
                    <a:pt x="454263" y="305274"/>
                    <a:pt x="479552" y="284748"/>
                    <a:pt x="461116" y="269324"/>
                  </a:cubicBezTo>
                  <a:cubicBezTo>
                    <a:pt x="443529" y="257178"/>
                    <a:pt x="436373" y="283412"/>
                    <a:pt x="421696" y="287056"/>
                  </a:cubicBezTo>
                  <a:cubicBezTo>
                    <a:pt x="407020" y="290821"/>
                    <a:pt x="398591" y="273696"/>
                    <a:pt x="384824" y="273514"/>
                  </a:cubicBezTo>
                  <a:cubicBezTo>
                    <a:pt x="373423" y="273210"/>
                    <a:pt x="368753" y="283595"/>
                    <a:pt x="364326" y="292218"/>
                  </a:cubicBezTo>
                  <a:cubicBezTo>
                    <a:pt x="354380" y="299505"/>
                    <a:pt x="338127" y="297501"/>
                    <a:pt x="328181" y="290821"/>
                  </a:cubicBezTo>
                  <a:cubicBezTo>
                    <a:pt x="319752" y="285599"/>
                    <a:pt x="315749" y="274971"/>
                    <a:pt x="306288" y="271267"/>
                  </a:cubicBezTo>
                  <a:cubicBezTo>
                    <a:pt x="284032" y="263919"/>
                    <a:pt x="285002" y="296226"/>
                    <a:pt x="267961" y="302481"/>
                  </a:cubicBezTo>
                  <a:cubicBezTo>
                    <a:pt x="254619" y="310132"/>
                    <a:pt x="236304" y="306124"/>
                    <a:pt x="228602" y="292461"/>
                  </a:cubicBezTo>
                  <a:cubicBezTo>
                    <a:pt x="225933" y="285173"/>
                    <a:pt x="225327" y="277522"/>
                    <a:pt x="224599" y="269749"/>
                  </a:cubicBezTo>
                  <a:cubicBezTo>
                    <a:pt x="226115" y="252502"/>
                    <a:pt x="211803" y="250195"/>
                    <a:pt x="208953" y="266652"/>
                  </a:cubicBezTo>
                  <a:cubicBezTo>
                    <a:pt x="207255" y="278736"/>
                    <a:pt x="205193" y="291489"/>
                    <a:pt x="209802" y="303149"/>
                  </a:cubicBezTo>
                  <a:cubicBezTo>
                    <a:pt x="216351" y="316934"/>
                    <a:pt x="229754" y="329079"/>
                    <a:pt x="245219" y="331387"/>
                  </a:cubicBezTo>
                  <a:cubicBezTo>
                    <a:pt x="266566" y="335577"/>
                    <a:pt x="289126" y="326286"/>
                    <a:pt x="302468" y="309221"/>
                  </a:cubicBezTo>
                  <a:cubicBezTo>
                    <a:pt x="324239" y="331265"/>
                    <a:pt x="368632" y="336427"/>
                    <a:pt x="389433" y="310739"/>
                  </a:cubicBezTo>
                  <a:cubicBezTo>
                    <a:pt x="404655" y="320031"/>
                    <a:pt x="424426" y="322095"/>
                    <a:pt x="440497" y="313351"/>
                  </a:cubicBezTo>
                  <a:close/>
                  <a:moveTo>
                    <a:pt x="905646" y="485876"/>
                  </a:moveTo>
                  <a:cubicBezTo>
                    <a:pt x="914197" y="469722"/>
                    <a:pt x="890788" y="455269"/>
                    <a:pt x="880418" y="470208"/>
                  </a:cubicBezTo>
                  <a:cubicBezTo>
                    <a:pt x="852157" y="506644"/>
                    <a:pt x="836086" y="462314"/>
                    <a:pt x="812738" y="479196"/>
                  </a:cubicBezTo>
                  <a:cubicBezTo>
                    <a:pt x="807097" y="483325"/>
                    <a:pt x="806188" y="490491"/>
                    <a:pt x="802731" y="496139"/>
                  </a:cubicBezTo>
                  <a:cubicBezTo>
                    <a:pt x="794241" y="501726"/>
                    <a:pt x="779928" y="494438"/>
                    <a:pt x="771256" y="490734"/>
                  </a:cubicBezTo>
                  <a:cubicBezTo>
                    <a:pt x="761007" y="485269"/>
                    <a:pt x="757550" y="470755"/>
                    <a:pt x="745239" y="469054"/>
                  </a:cubicBezTo>
                  <a:cubicBezTo>
                    <a:pt x="726864" y="467840"/>
                    <a:pt x="728319" y="492374"/>
                    <a:pt x="715402" y="500329"/>
                  </a:cubicBezTo>
                  <a:cubicBezTo>
                    <a:pt x="698118" y="514296"/>
                    <a:pt x="679621" y="496624"/>
                    <a:pt x="673738" y="479742"/>
                  </a:cubicBezTo>
                  <a:cubicBezTo>
                    <a:pt x="672344" y="476038"/>
                    <a:pt x="667856" y="472030"/>
                    <a:pt x="664035" y="475188"/>
                  </a:cubicBezTo>
                  <a:cubicBezTo>
                    <a:pt x="651724" y="495835"/>
                    <a:pt x="675376" y="524377"/>
                    <a:pt x="696420" y="528081"/>
                  </a:cubicBezTo>
                  <a:cubicBezTo>
                    <a:pt x="714856" y="531967"/>
                    <a:pt x="733838" y="521887"/>
                    <a:pt x="744572" y="507069"/>
                  </a:cubicBezTo>
                  <a:cubicBezTo>
                    <a:pt x="765737" y="527717"/>
                    <a:pt x="812556" y="541259"/>
                    <a:pt x="829900" y="509559"/>
                  </a:cubicBezTo>
                  <a:cubicBezTo>
                    <a:pt x="856160" y="524134"/>
                    <a:pt x="891819" y="511988"/>
                    <a:pt x="905646" y="485876"/>
                  </a:cubicBezTo>
                  <a:close/>
                  <a:moveTo>
                    <a:pt x="1079456" y="597735"/>
                  </a:moveTo>
                  <a:cubicBezTo>
                    <a:pt x="1096922" y="645223"/>
                    <a:pt x="1069995" y="723196"/>
                    <a:pt x="1011594" y="721800"/>
                  </a:cubicBezTo>
                  <a:cubicBezTo>
                    <a:pt x="991095" y="720585"/>
                    <a:pt x="970840" y="716213"/>
                    <a:pt x="950524" y="714938"/>
                  </a:cubicBezTo>
                  <a:cubicBezTo>
                    <a:pt x="940153" y="715909"/>
                    <a:pt x="936151" y="726233"/>
                    <a:pt x="932755" y="734613"/>
                  </a:cubicBezTo>
                  <a:cubicBezTo>
                    <a:pt x="921596" y="754228"/>
                    <a:pt x="907647" y="772993"/>
                    <a:pt x="889151" y="786231"/>
                  </a:cubicBezTo>
                  <a:cubicBezTo>
                    <a:pt x="851975" y="809368"/>
                    <a:pt x="801276" y="795279"/>
                    <a:pt x="766768" y="772932"/>
                  </a:cubicBezTo>
                  <a:cubicBezTo>
                    <a:pt x="751122" y="764126"/>
                    <a:pt x="743966" y="741536"/>
                    <a:pt x="724681" y="739896"/>
                  </a:cubicBezTo>
                  <a:cubicBezTo>
                    <a:pt x="713279" y="739411"/>
                    <a:pt x="707639" y="750220"/>
                    <a:pt x="705153" y="759815"/>
                  </a:cubicBezTo>
                  <a:cubicBezTo>
                    <a:pt x="699391" y="776272"/>
                    <a:pt x="689506" y="791089"/>
                    <a:pt x="676710" y="802870"/>
                  </a:cubicBezTo>
                  <a:cubicBezTo>
                    <a:pt x="652209" y="823214"/>
                    <a:pt x="618854" y="826979"/>
                    <a:pt x="588168" y="828011"/>
                  </a:cubicBezTo>
                  <a:cubicBezTo>
                    <a:pt x="546565" y="827950"/>
                    <a:pt x="504599" y="815319"/>
                    <a:pt x="473124" y="787445"/>
                  </a:cubicBezTo>
                  <a:cubicBezTo>
                    <a:pt x="458508" y="776758"/>
                    <a:pt x="446440" y="759693"/>
                    <a:pt x="428125" y="755442"/>
                  </a:cubicBezTo>
                  <a:cubicBezTo>
                    <a:pt x="414844" y="752710"/>
                    <a:pt x="405019" y="762305"/>
                    <a:pt x="397863" y="772264"/>
                  </a:cubicBezTo>
                  <a:cubicBezTo>
                    <a:pt x="389554" y="781737"/>
                    <a:pt x="379972" y="790057"/>
                    <a:pt x="369723" y="797344"/>
                  </a:cubicBezTo>
                  <a:cubicBezTo>
                    <a:pt x="325270" y="831108"/>
                    <a:pt x="253345" y="829590"/>
                    <a:pt x="217989" y="783437"/>
                  </a:cubicBezTo>
                  <a:cubicBezTo>
                    <a:pt x="209862" y="773418"/>
                    <a:pt x="203495" y="762183"/>
                    <a:pt x="198037" y="750220"/>
                  </a:cubicBezTo>
                  <a:cubicBezTo>
                    <a:pt x="193731" y="738621"/>
                    <a:pt x="184573" y="724958"/>
                    <a:pt x="170443" y="727022"/>
                  </a:cubicBezTo>
                  <a:cubicBezTo>
                    <a:pt x="165106" y="727812"/>
                    <a:pt x="160376" y="730301"/>
                    <a:pt x="156131" y="733520"/>
                  </a:cubicBezTo>
                  <a:cubicBezTo>
                    <a:pt x="143516" y="741961"/>
                    <a:pt x="131569" y="746698"/>
                    <a:pt x="116044" y="752163"/>
                  </a:cubicBezTo>
                  <a:cubicBezTo>
                    <a:pt x="84812" y="765705"/>
                    <a:pt x="49092" y="754471"/>
                    <a:pt x="24652" y="732488"/>
                  </a:cubicBezTo>
                  <a:cubicBezTo>
                    <a:pt x="3486" y="714513"/>
                    <a:pt x="-4640" y="694958"/>
                    <a:pt x="2577" y="667631"/>
                  </a:cubicBezTo>
                  <a:cubicBezTo>
                    <a:pt x="6822" y="642612"/>
                    <a:pt x="24045" y="623847"/>
                    <a:pt x="39267" y="604718"/>
                  </a:cubicBezTo>
                  <a:cubicBezTo>
                    <a:pt x="54246" y="586561"/>
                    <a:pt x="60857" y="569315"/>
                    <a:pt x="47030" y="547999"/>
                  </a:cubicBezTo>
                  <a:cubicBezTo>
                    <a:pt x="151" y="463710"/>
                    <a:pt x="-11554" y="378511"/>
                    <a:pt x="21073" y="286267"/>
                  </a:cubicBezTo>
                  <a:cubicBezTo>
                    <a:pt x="43391" y="224689"/>
                    <a:pt x="85964" y="172404"/>
                    <a:pt x="134177" y="128862"/>
                  </a:cubicBezTo>
                  <a:cubicBezTo>
                    <a:pt x="185240" y="80888"/>
                    <a:pt x="247281" y="48217"/>
                    <a:pt x="313505" y="26234"/>
                  </a:cubicBezTo>
                  <a:cubicBezTo>
                    <a:pt x="349347" y="14271"/>
                    <a:pt x="386280" y="4858"/>
                    <a:pt x="423758" y="0"/>
                  </a:cubicBezTo>
                  <a:cubicBezTo>
                    <a:pt x="438738" y="3036"/>
                    <a:pt x="460873" y="-1093"/>
                    <a:pt x="471971" y="1275"/>
                  </a:cubicBezTo>
                  <a:cubicBezTo>
                    <a:pt x="515212" y="7409"/>
                    <a:pt x="558270" y="17611"/>
                    <a:pt x="602116" y="18947"/>
                  </a:cubicBezTo>
                  <a:cubicBezTo>
                    <a:pt x="617035" y="18522"/>
                    <a:pt x="632318" y="19372"/>
                    <a:pt x="647176" y="17489"/>
                  </a:cubicBezTo>
                  <a:cubicBezTo>
                    <a:pt x="673071" y="19129"/>
                    <a:pt x="698785" y="23744"/>
                    <a:pt x="723831" y="30485"/>
                  </a:cubicBezTo>
                  <a:cubicBezTo>
                    <a:pt x="775137" y="44634"/>
                    <a:pt x="822562" y="72508"/>
                    <a:pt x="865984" y="103539"/>
                  </a:cubicBezTo>
                  <a:cubicBezTo>
                    <a:pt x="960227" y="168517"/>
                    <a:pt x="1009714" y="283777"/>
                    <a:pt x="1017537" y="395696"/>
                  </a:cubicBezTo>
                  <a:cubicBezTo>
                    <a:pt x="1019599" y="427821"/>
                    <a:pt x="1015172" y="459885"/>
                    <a:pt x="1010138" y="491584"/>
                  </a:cubicBezTo>
                  <a:cubicBezTo>
                    <a:pt x="1008197" y="505369"/>
                    <a:pt x="1005286" y="520126"/>
                    <a:pt x="1010381" y="533546"/>
                  </a:cubicBezTo>
                  <a:cubicBezTo>
                    <a:pt x="1013837" y="543141"/>
                    <a:pt x="1023601" y="546967"/>
                    <a:pt x="1032213" y="550671"/>
                  </a:cubicBezTo>
                  <a:cubicBezTo>
                    <a:pt x="1052650" y="560752"/>
                    <a:pt x="1069085" y="577330"/>
                    <a:pt x="1079456" y="597735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8" name="Google Shape;2878;p30"/>
            <p:cNvSpPr/>
            <p:nvPr/>
          </p:nvSpPr>
          <p:spPr>
            <a:xfrm>
              <a:off x="4940489" y="8335425"/>
              <a:ext cx="1170454" cy="753013"/>
            </a:xfrm>
            <a:custGeom>
              <a:rect b="b" l="l" r="r" t="t"/>
              <a:pathLst>
                <a:path extrusionOk="0" h="753013" w="1170454">
                  <a:moveTo>
                    <a:pt x="459318" y="256085"/>
                  </a:moveTo>
                  <a:cubicBezTo>
                    <a:pt x="469143" y="248191"/>
                    <a:pt x="487033" y="231734"/>
                    <a:pt x="472599" y="220074"/>
                  </a:cubicBezTo>
                  <a:cubicBezTo>
                    <a:pt x="456771" y="209872"/>
                    <a:pt x="450646" y="233981"/>
                    <a:pt x="437304" y="237503"/>
                  </a:cubicBezTo>
                  <a:cubicBezTo>
                    <a:pt x="430694" y="239993"/>
                    <a:pt x="422870" y="239142"/>
                    <a:pt x="417352" y="234649"/>
                  </a:cubicBezTo>
                  <a:cubicBezTo>
                    <a:pt x="414319" y="231916"/>
                    <a:pt x="412257" y="228212"/>
                    <a:pt x="408558" y="226268"/>
                  </a:cubicBezTo>
                  <a:cubicBezTo>
                    <a:pt x="401281" y="222017"/>
                    <a:pt x="391456" y="225479"/>
                    <a:pt x="388545" y="233373"/>
                  </a:cubicBezTo>
                  <a:cubicBezTo>
                    <a:pt x="386483" y="238657"/>
                    <a:pt x="387029" y="244972"/>
                    <a:pt x="383269" y="249588"/>
                  </a:cubicBezTo>
                  <a:cubicBezTo>
                    <a:pt x="376234" y="259061"/>
                    <a:pt x="360588" y="259850"/>
                    <a:pt x="352582" y="251349"/>
                  </a:cubicBezTo>
                  <a:cubicBezTo>
                    <a:pt x="347003" y="245822"/>
                    <a:pt x="347428" y="236713"/>
                    <a:pt x="341484" y="231491"/>
                  </a:cubicBezTo>
                  <a:cubicBezTo>
                    <a:pt x="336815" y="227422"/>
                    <a:pt x="330507" y="227361"/>
                    <a:pt x="325595" y="231066"/>
                  </a:cubicBezTo>
                  <a:cubicBezTo>
                    <a:pt x="320986" y="234466"/>
                    <a:pt x="321168" y="239993"/>
                    <a:pt x="321289" y="245033"/>
                  </a:cubicBezTo>
                  <a:cubicBezTo>
                    <a:pt x="321047" y="260943"/>
                    <a:pt x="308493" y="274850"/>
                    <a:pt x="292058" y="273089"/>
                  </a:cubicBezTo>
                  <a:cubicBezTo>
                    <a:pt x="270590" y="273028"/>
                    <a:pt x="255489" y="259547"/>
                    <a:pt x="250638" y="239021"/>
                  </a:cubicBezTo>
                  <a:cubicBezTo>
                    <a:pt x="241723" y="231005"/>
                    <a:pt x="239661" y="248312"/>
                    <a:pt x="242087" y="254142"/>
                  </a:cubicBezTo>
                  <a:cubicBezTo>
                    <a:pt x="247060" y="273817"/>
                    <a:pt x="265071" y="287056"/>
                    <a:pt x="284660" y="289789"/>
                  </a:cubicBezTo>
                  <a:cubicBezTo>
                    <a:pt x="303642" y="294222"/>
                    <a:pt x="323655" y="287238"/>
                    <a:pt x="334086" y="270417"/>
                  </a:cubicBezTo>
                  <a:cubicBezTo>
                    <a:pt x="354220" y="292036"/>
                    <a:pt x="393761" y="287177"/>
                    <a:pt x="407830" y="261004"/>
                  </a:cubicBezTo>
                  <a:cubicBezTo>
                    <a:pt x="424023" y="269688"/>
                    <a:pt x="444763" y="267138"/>
                    <a:pt x="459318" y="256085"/>
                  </a:cubicBezTo>
                  <a:close/>
                  <a:moveTo>
                    <a:pt x="901544" y="452901"/>
                  </a:moveTo>
                  <a:cubicBezTo>
                    <a:pt x="909974" y="436748"/>
                    <a:pt x="885655" y="423934"/>
                    <a:pt x="877043" y="439784"/>
                  </a:cubicBezTo>
                  <a:cubicBezTo>
                    <a:pt x="871706" y="452294"/>
                    <a:pt x="853149" y="450290"/>
                    <a:pt x="842475" y="446343"/>
                  </a:cubicBezTo>
                  <a:cubicBezTo>
                    <a:pt x="833924" y="442456"/>
                    <a:pt x="829861" y="433894"/>
                    <a:pt x="818520" y="433833"/>
                  </a:cubicBezTo>
                  <a:cubicBezTo>
                    <a:pt x="801297" y="433590"/>
                    <a:pt x="802753" y="462557"/>
                    <a:pt x="783225" y="454298"/>
                  </a:cubicBezTo>
                  <a:cubicBezTo>
                    <a:pt x="773097" y="452476"/>
                    <a:pt x="769822" y="442152"/>
                    <a:pt x="762484" y="436687"/>
                  </a:cubicBezTo>
                  <a:cubicBezTo>
                    <a:pt x="756116" y="432072"/>
                    <a:pt x="746474" y="434197"/>
                    <a:pt x="742896" y="441302"/>
                  </a:cubicBezTo>
                  <a:cubicBezTo>
                    <a:pt x="739924" y="447679"/>
                    <a:pt x="739742" y="455269"/>
                    <a:pt x="734648" y="460735"/>
                  </a:cubicBezTo>
                  <a:cubicBezTo>
                    <a:pt x="716879" y="483204"/>
                    <a:pt x="694137" y="464743"/>
                    <a:pt x="684191" y="445189"/>
                  </a:cubicBezTo>
                  <a:cubicBezTo>
                    <a:pt x="682311" y="443063"/>
                    <a:pt x="679097" y="442942"/>
                    <a:pt x="677095" y="445007"/>
                  </a:cubicBezTo>
                  <a:cubicBezTo>
                    <a:pt x="673942" y="448225"/>
                    <a:pt x="674912" y="453205"/>
                    <a:pt x="675883" y="457152"/>
                  </a:cubicBezTo>
                  <a:cubicBezTo>
                    <a:pt x="680249" y="476160"/>
                    <a:pt x="696745" y="490977"/>
                    <a:pt x="716272" y="492495"/>
                  </a:cubicBezTo>
                  <a:cubicBezTo>
                    <a:pt x="732101" y="493467"/>
                    <a:pt x="747020" y="484115"/>
                    <a:pt x="756480" y="471909"/>
                  </a:cubicBezTo>
                  <a:cubicBezTo>
                    <a:pt x="775402" y="488305"/>
                    <a:pt x="806331" y="489884"/>
                    <a:pt x="822341" y="468629"/>
                  </a:cubicBezTo>
                  <a:cubicBezTo>
                    <a:pt x="846539" y="483811"/>
                    <a:pt x="888748" y="481989"/>
                    <a:pt x="901544" y="452901"/>
                  </a:cubicBezTo>
                  <a:close/>
                  <a:moveTo>
                    <a:pt x="1116228" y="491220"/>
                  </a:moveTo>
                  <a:cubicBezTo>
                    <a:pt x="1152676" y="505005"/>
                    <a:pt x="1182574" y="530753"/>
                    <a:pt x="1170385" y="573080"/>
                  </a:cubicBezTo>
                  <a:cubicBezTo>
                    <a:pt x="1166018" y="589719"/>
                    <a:pt x="1161712" y="608058"/>
                    <a:pt x="1149826" y="620993"/>
                  </a:cubicBezTo>
                  <a:cubicBezTo>
                    <a:pt x="1119988" y="641519"/>
                    <a:pt x="1077658" y="635993"/>
                    <a:pt x="1047699" y="618443"/>
                  </a:cubicBezTo>
                  <a:cubicBezTo>
                    <a:pt x="1039209" y="613524"/>
                    <a:pt x="1034842" y="603929"/>
                    <a:pt x="1026716" y="598828"/>
                  </a:cubicBezTo>
                  <a:cubicBezTo>
                    <a:pt x="1019742" y="594759"/>
                    <a:pt x="1010341" y="596824"/>
                    <a:pt x="1005490" y="603322"/>
                  </a:cubicBezTo>
                  <a:cubicBezTo>
                    <a:pt x="1001063" y="609516"/>
                    <a:pt x="1001245" y="617471"/>
                    <a:pt x="998516" y="624394"/>
                  </a:cubicBezTo>
                  <a:cubicBezTo>
                    <a:pt x="978867" y="685789"/>
                    <a:pt x="925681" y="710626"/>
                    <a:pt x="865217" y="691497"/>
                  </a:cubicBezTo>
                  <a:cubicBezTo>
                    <a:pt x="840474" y="684210"/>
                    <a:pt x="811789" y="638361"/>
                    <a:pt x="789289" y="673036"/>
                  </a:cubicBezTo>
                  <a:cubicBezTo>
                    <a:pt x="736831" y="740989"/>
                    <a:pt x="633310" y="770928"/>
                    <a:pt x="553379" y="739107"/>
                  </a:cubicBezTo>
                  <a:cubicBezTo>
                    <a:pt x="530273" y="729937"/>
                    <a:pt x="520934" y="701395"/>
                    <a:pt x="496979" y="694898"/>
                  </a:cubicBezTo>
                  <a:cubicBezTo>
                    <a:pt x="489641" y="693744"/>
                    <a:pt x="482667" y="697934"/>
                    <a:pt x="477997" y="703278"/>
                  </a:cubicBezTo>
                  <a:cubicBezTo>
                    <a:pt x="467566" y="713784"/>
                    <a:pt x="454891" y="721982"/>
                    <a:pt x="442277" y="729633"/>
                  </a:cubicBezTo>
                  <a:cubicBezTo>
                    <a:pt x="414986" y="746212"/>
                    <a:pt x="383633" y="756050"/>
                    <a:pt x="351430" y="753803"/>
                  </a:cubicBezTo>
                  <a:cubicBezTo>
                    <a:pt x="322017" y="752588"/>
                    <a:pt x="291816" y="750706"/>
                    <a:pt x="264404" y="738925"/>
                  </a:cubicBezTo>
                  <a:cubicBezTo>
                    <a:pt x="245847" y="730727"/>
                    <a:pt x="228563" y="719674"/>
                    <a:pt x="214736" y="704675"/>
                  </a:cubicBezTo>
                  <a:cubicBezTo>
                    <a:pt x="203516" y="694230"/>
                    <a:pt x="193328" y="675101"/>
                    <a:pt x="175377" y="678987"/>
                  </a:cubicBezTo>
                  <a:cubicBezTo>
                    <a:pt x="160215" y="685181"/>
                    <a:pt x="149481" y="697570"/>
                    <a:pt x="132986" y="703339"/>
                  </a:cubicBezTo>
                  <a:cubicBezTo>
                    <a:pt x="119340" y="706618"/>
                    <a:pt x="104725" y="707772"/>
                    <a:pt x="90291" y="706679"/>
                  </a:cubicBezTo>
                  <a:cubicBezTo>
                    <a:pt x="88836" y="704371"/>
                    <a:pt x="86046" y="702853"/>
                    <a:pt x="83317" y="702853"/>
                  </a:cubicBezTo>
                  <a:cubicBezTo>
                    <a:pt x="80709" y="702914"/>
                    <a:pt x="78829" y="703764"/>
                    <a:pt x="77556" y="705161"/>
                  </a:cubicBezTo>
                  <a:cubicBezTo>
                    <a:pt x="27281" y="697023"/>
                    <a:pt x="-15413" y="662045"/>
                    <a:pt x="5388" y="602532"/>
                  </a:cubicBezTo>
                  <a:cubicBezTo>
                    <a:pt x="10240" y="587229"/>
                    <a:pt x="20913" y="571561"/>
                    <a:pt x="30980" y="558566"/>
                  </a:cubicBezTo>
                  <a:cubicBezTo>
                    <a:pt x="32314" y="556137"/>
                    <a:pt x="38379" y="549032"/>
                    <a:pt x="41896" y="542898"/>
                  </a:cubicBezTo>
                  <a:cubicBezTo>
                    <a:pt x="54996" y="545084"/>
                    <a:pt x="64335" y="529781"/>
                    <a:pt x="57300" y="517818"/>
                  </a:cubicBezTo>
                  <a:cubicBezTo>
                    <a:pt x="45596" y="482961"/>
                    <a:pt x="33527" y="447800"/>
                    <a:pt x="28433" y="411182"/>
                  </a:cubicBezTo>
                  <a:cubicBezTo>
                    <a:pt x="18366" y="291185"/>
                    <a:pt x="39531" y="147384"/>
                    <a:pt x="110486" y="47367"/>
                  </a:cubicBezTo>
                  <a:cubicBezTo>
                    <a:pt x="111942" y="45424"/>
                    <a:pt x="113700" y="43723"/>
                    <a:pt x="115520" y="41962"/>
                  </a:cubicBezTo>
                  <a:cubicBezTo>
                    <a:pt x="117885" y="41841"/>
                    <a:pt x="120189" y="41659"/>
                    <a:pt x="122555" y="41355"/>
                  </a:cubicBezTo>
                  <a:cubicBezTo>
                    <a:pt x="146813" y="36436"/>
                    <a:pt x="170828" y="27813"/>
                    <a:pt x="191994" y="14878"/>
                  </a:cubicBezTo>
                  <a:cubicBezTo>
                    <a:pt x="238327" y="128194"/>
                    <a:pt x="376234" y="131049"/>
                    <a:pt x="448341" y="40687"/>
                  </a:cubicBezTo>
                  <a:cubicBezTo>
                    <a:pt x="484304" y="73176"/>
                    <a:pt x="524573" y="103236"/>
                    <a:pt x="574241" y="108823"/>
                  </a:cubicBezTo>
                  <a:cubicBezTo>
                    <a:pt x="641072" y="119632"/>
                    <a:pt x="724217" y="103661"/>
                    <a:pt x="752963" y="34736"/>
                  </a:cubicBezTo>
                  <a:cubicBezTo>
                    <a:pt x="789835" y="72690"/>
                    <a:pt x="849086" y="88965"/>
                    <a:pt x="900452" y="78277"/>
                  </a:cubicBezTo>
                  <a:cubicBezTo>
                    <a:pt x="938719" y="67225"/>
                    <a:pt x="965949" y="33825"/>
                    <a:pt x="984264" y="0"/>
                  </a:cubicBezTo>
                  <a:cubicBezTo>
                    <a:pt x="985295" y="121"/>
                    <a:pt x="986326" y="304"/>
                    <a:pt x="987357" y="425"/>
                  </a:cubicBezTo>
                  <a:cubicBezTo>
                    <a:pt x="990511" y="13542"/>
                    <a:pt x="1013616" y="20283"/>
                    <a:pt x="1021561" y="31214"/>
                  </a:cubicBezTo>
                  <a:cubicBezTo>
                    <a:pt x="1043575" y="57326"/>
                    <a:pt x="1062072" y="86293"/>
                    <a:pt x="1077294" y="116839"/>
                  </a:cubicBezTo>
                  <a:cubicBezTo>
                    <a:pt x="1098762" y="160926"/>
                    <a:pt x="1114591" y="210783"/>
                    <a:pt x="1120473" y="260033"/>
                  </a:cubicBezTo>
                  <a:cubicBezTo>
                    <a:pt x="1123021" y="327136"/>
                    <a:pt x="1116835" y="392114"/>
                    <a:pt x="1100764" y="457638"/>
                  </a:cubicBezTo>
                  <a:cubicBezTo>
                    <a:pt x="1098277" y="470876"/>
                    <a:pt x="1101977" y="486969"/>
                    <a:pt x="1116228" y="49122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9" name="Google Shape;2879;p30"/>
          <p:cNvGrpSpPr/>
          <p:nvPr/>
        </p:nvGrpSpPr>
        <p:grpSpPr>
          <a:xfrm rot="692888">
            <a:off x="2169930" y="2643624"/>
            <a:ext cx="895722" cy="810874"/>
            <a:chOff x="4339595" y="5286827"/>
            <a:chExt cx="1791365" cy="1621677"/>
          </a:xfrm>
        </p:grpSpPr>
        <p:sp>
          <p:nvSpPr>
            <p:cNvPr id="2880" name="Google Shape;2880;p30"/>
            <p:cNvSpPr/>
            <p:nvPr/>
          </p:nvSpPr>
          <p:spPr>
            <a:xfrm>
              <a:off x="4339595" y="5286827"/>
              <a:ext cx="1791365" cy="1621677"/>
            </a:xfrm>
            <a:custGeom>
              <a:rect b="b" l="l" r="r" t="t"/>
              <a:pathLst>
                <a:path extrusionOk="0" h="1621677" w="1791365">
                  <a:moveTo>
                    <a:pt x="1733779" y="769473"/>
                  </a:moveTo>
                  <a:cubicBezTo>
                    <a:pt x="1672443" y="755726"/>
                    <a:pt x="1609315" y="753113"/>
                    <a:pt x="1547011" y="746347"/>
                  </a:cubicBezTo>
                  <a:cubicBezTo>
                    <a:pt x="1429390" y="733782"/>
                    <a:pt x="1311017" y="727087"/>
                    <a:pt x="1192751" y="732278"/>
                  </a:cubicBezTo>
                  <a:cubicBezTo>
                    <a:pt x="1236138" y="689893"/>
                    <a:pt x="1281280" y="649225"/>
                    <a:pt x="1326315" y="608522"/>
                  </a:cubicBezTo>
                  <a:cubicBezTo>
                    <a:pt x="1349030" y="586291"/>
                    <a:pt x="1373249" y="565671"/>
                    <a:pt x="1396931" y="544443"/>
                  </a:cubicBezTo>
                  <a:cubicBezTo>
                    <a:pt x="1419394" y="523357"/>
                    <a:pt x="1441607" y="502022"/>
                    <a:pt x="1465003" y="481939"/>
                  </a:cubicBezTo>
                  <a:cubicBezTo>
                    <a:pt x="1486141" y="462500"/>
                    <a:pt x="1506849" y="442596"/>
                    <a:pt x="1529742" y="425198"/>
                  </a:cubicBezTo>
                  <a:cubicBezTo>
                    <a:pt x="1560339" y="400139"/>
                    <a:pt x="1587317" y="369925"/>
                    <a:pt x="1608383" y="336453"/>
                  </a:cubicBezTo>
                  <a:cubicBezTo>
                    <a:pt x="1622428" y="311716"/>
                    <a:pt x="1639302" y="282469"/>
                    <a:pt x="1629378" y="253364"/>
                  </a:cubicBezTo>
                  <a:cubicBezTo>
                    <a:pt x="1621819" y="233031"/>
                    <a:pt x="1602902" y="216062"/>
                    <a:pt x="1581047" y="213127"/>
                  </a:cubicBezTo>
                  <a:cubicBezTo>
                    <a:pt x="1542210" y="208723"/>
                    <a:pt x="1505416" y="226945"/>
                    <a:pt x="1472920" y="246240"/>
                  </a:cubicBezTo>
                  <a:cubicBezTo>
                    <a:pt x="1426058" y="276061"/>
                    <a:pt x="1384355" y="312862"/>
                    <a:pt x="1341578" y="348052"/>
                  </a:cubicBezTo>
                  <a:cubicBezTo>
                    <a:pt x="1289270" y="392406"/>
                    <a:pt x="1239326" y="439517"/>
                    <a:pt x="1189276" y="486413"/>
                  </a:cubicBezTo>
                  <a:cubicBezTo>
                    <a:pt x="1162584" y="512690"/>
                    <a:pt x="1139153" y="542080"/>
                    <a:pt x="1111674" y="567640"/>
                  </a:cubicBezTo>
                  <a:cubicBezTo>
                    <a:pt x="1098310" y="580779"/>
                    <a:pt x="1085914" y="594883"/>
                    <a:pt x="1073124" y="608558"/>
                  </a:cubicBezTo>
                  <a:cubicBezTo>
                    <a:pt x="1057825" y="625169"/>
                    <a:pt x="1039947" y="638844"/>
                    <a:pt x="1023073" y="653700"/>
                  </a:cubicBezTo>
                  <a:cubicBezTo>
                    <a:pt x="1033033" y="507535"/>
                    <a:pt x="1067714" y="363910"/>
                    <a:pt x="1082188" y="218246"/>
                  </a:cubicBezTo>
                  <a:cubicBezTo>
                    <a:pt x="1088780" y="162436"/>
                    <a:pt x="1094835" y="106268"/>
                    <a:pt x="1090034" y="50064"/>
                  </a:cubicBezTo>
                  <a:cubicBezTo>
                    <a:pt x="1089604" y="9433"/>
                    <a:pt x="1045931" y="-8467"/>
                    <a:pt x="1011250" y="3812"/>
                  </a:cubicBezTo>
                  <a:cubicBezTo>
                    <a:pt x="977680" y="14122"/>
                    <a:pt x="950737" y="40506"/>
                    <a:pt x="934759" y="71221"/>
                  </a:cubicBezTo>
                  <a:cubicBezTo>
                    <a:pt x="890189" y="160610"/>
                    <a:pt x="875894" y="261168"/>
                    <a:pt x="855401" y="357968"/>
                  </a:cubicBezTo>
                  <a:cubicBezTo>
                    <a:pt x="847304" y="394518"/>
                    <a:pt x="842861" y="431677"/>
                    <a:pt x="837201" y="468657"/>
                  </a:cubicBezTo>
                  <a:cubicBezTo>
                    <a:pt x="825951" y="536352"/>
                    <a:pt x="814200" y="604370"/>
                    <a:pt x="810115" y="672960"/>
                  </a:cubicBezTo>
                  <a:cubicBezTo>
                    <a:pt x="790159" y="641565"/>
                    <a:pt x="771458" y="609203"/>
                    <a:pt x="752362" y="577163"/>
                  </a:cubicBezTo>
                  <a:cubicBezTo>
                    <a:pt x="732083" y="541006"/>
                    <a:pt x="715137" y="502988"/>
                    <a:pt x="693497" y="467583"/>
                  </a:cubicBezTo>
                  <a:cubicBezTo>
                    <a:pt x="659891" y="413778"/>
                    <a:pt x="628041" y="358863"/>
                    <a:pt x="589527" y="308351"/>
                  </a:cubicBezTo>
                  <a:cubicBezTo>
                    <a:pt x="577202" y="289664"/>
                    <a:pt x="566955" y="269689"/>
                    <a:pt x="553341" y="251861"/>
                  </a:cubicBezTo>
                  <a:cubicBezTo>
                    <a:pt x="539655" y="233711"/>
                    <a:pt x="524930" y="216349"/>
                    <a:pt x="510384" y="198915"/>
                  </a:cubicBezTo>
                  <a:cubicBezTo>
                    <a:pt x="474593" y="157281"/>
                    <a:pt x="433964" y="116327"/>
                    <a:pt x="381585" y="96531"/>
                  </a:cubicBezTo>
                  <a:cubicBezTo>
                    <a:pt x="361558" y="88404"/>
                    <a:pt x="339273" y="84037"/>
                    <a:pt x="317920" y="89120"/>
                  </a:cubicBezTo>
                  <a:cubicBezTo>
                    <a:pt x="286034" y="97390"/>
                    <a:pt x="292841" y="139525"/>
                    <a:pt x="297391" y="164441"/>
                  </a:cubicBezTo>
                  <a:cubicBezTo>
                    <a:pt x="311543" y="239081"/>
                    <a:pt x="343357" y="308924"/>
                    <a:pt x="385168" y="372001"/>
                  </a:cubicBezTo>
                  <a:cubicBezTo>
                    <a:pt x="401971" y="399494"/>
                    <a:pt x="416266" y="428491"/>
                    <a:pt x="433499" y="455770"/>
                  </a:cubicBezTo>
                  <a:cubicBezTo>
                    <a:pt x="456786" y="491676"/>
                    <a:pt x="482905" y="525792"/>
                    <a:pt x="508844" y="559836"/>
                  </a:cubicBezTo>
                  <a:cubicBezTo>
                    <a:pt x="545674" y="604835"/>
                    <a:pt x="579316" y="652304"/>
                    <a:pt x="619765" y="694260"/>
                  </a:cubicBezTo>
                  <a:cubicBezTo>
                    <a:pt x="638359" y="715847"/>
                    <a:pt x="655592" y="738507"/>
                    <a:pt x="674402" y="759879"/>
                  </a:cubicBezTo>
                  <a:cubicBezTo>
                    <a:pt x="685114" y="772516"/>
                    <a:pt x="696435" y="785368"/>
                    <a:pt x="701809" y="801298"/>
                  </a:cubicBezTo>
                  <a:cubicBezTo>
                    <a:pt x="643268" y="791632"/>
                    <a:pt x="584117" y="796394"/>
                    <a:pt x="525109" y="797253"/>
                  </a:cubicBezTo>
                  <a:cubicBezTo>
                    <a:pt x="449514" y="799938"/>
                    <a:pt x="373810" y="799580"/>
                    <a:pt x="298322" y="804663"/>
                  </a:cubicBezTo>
                  <a:cubicBezTo>
                    <a:pt x="260954" y="806668"/>
                    <a:pt x="223479" y="806954"/>
                    <a:pt x="186040" y="808243"/>
                  </a:cubicBezTo>
                  <a:cubicBezTo>
                    <a:pt x="128823" y="809782"/>
                    <a:pt x="67702" y="810427"/>
                    <a:pt x="16684" y="839531"/>
                  </a:cubicBezTo>
                  <a:cubicBezTo>
                    <a:pt x="-33044" y="877477"/>
                    <a:pt x="40652" y="929529"/>
                    <a:pt x="78164" y="939767"/>
                  </a:cubicBezTo>
                  <a:cubicBezTo>
                    <a:pt x="114134" y="950721"/>
                    <a:pt x="152075" y="952869"/>
                    <a:pt x="189371" y="955447"/>
                  </a:cubicBezTo>
                  <a:cubicBezTo>
                    <a:pt x="246480" y="957917"/>
                    <a:pt x="303768" y="956736"/>
                    <a:pt x="360841" y="954373"/>
                  </a:cubicBezTo>
                  <a:cubicBezTo>
                    <a:pt x="418451" y="951616"/>
                    <a:pt x="476097" y="949433"/>
                    <a:pt x="533600" y="945137"/>
                  </a:cubicBezTo>
                  <a:cubicBezTo>
                    <a:pt x="583436" y="940913"/>
                    <a:pt x="633379" y="936366"/>
                    <a:pt x="683430" y="938765"/>
                  </a:cubicBezTo>
                  <a:cubicBezTo>
                    <a:pt x="662399" y="952834"/>
                    <a:pt x="644127" y="970267"/>
                    <a:pt x="625748" y="987451"/>
                  </a:cubicBezTo>
                  <a:cubicBezTo>
                    <a:pt x="543704" y="1048881"/>
                    <a:pt x="461623" y="1110598"/>
                    <a:pt x="386135" y="1180155"/>
                  </a:cubicBezTo>
                  <a:cubicBezTo>
                    <a:pt x="325838" y="1230130"/>
                    <a:pt x="268836" y="1285868"/>
                    <a:pt x="228674" y="1353706"/>
                  </a:cubicBezTo>
                  <a:cubicBezTo>
                    <a:pt x="207787" y="1387107"/>
                    <a:pt x="187114" y="1425196"/>
                    <a:pt x="195785" y="1465863"/>
                  </a:cubicBezTo>
                  <a:cubicBezTo>
                    <a:pt x="200800" y="1497832"/>
                    <a:pt x="231361" y="1490206"/>
                    <a:pt x="254040" y="1483727"/>
                  </a:cubicBezTo>
                  <a:cubicBezTo>
                    <a:pt x="289007" y="1471985"/>
                    <a:pt x="322828" y="1456234"/>
                    <a:pt x="354285" y="1436938"/>
                  </a:cubicBezTo>
                  <a:cubicBezTo>
                    <a:pt x="442993" y="1380806"/>
                    <a:pt x="526005" y="1315617"/>
                    <a:pt x="599594" y="1240726"/>
                  </a:cubicBezTo>
                  <a:cubicBezTo>
                    <a:pt x="642336" y="1202815"/>
                    <a:pt x="679525" y="1159320"/>
                    <a:pt x="721550" y="1120657"/>
                  </a:cubicBezTo>
                  <a:cubicBezTo>
                    <a:pt x="768376" y="1073904"/>
                    <a:pt x="820720" y="1032235"/>
                    <a:pt x="870341" y="988238"/>
                  </a:cubicBezTo>
                  <a:cubicBezTo>
                    <a:pt x="870162" y="1087544"/>
                    <a:pt x="870269" y="1186885"/>
                    <a:pt x="873565" y="1286154"/>
                  </a:cubicBezTo>
                  <a:cubicBezTo>
                    <a:pt x="873995" y="1362656"/>
                    <a:pt x="887180" y="1438298"/>
                    <a:pt x="905989" y="1512258"/>
                  </a:cubicBezTo>
                  <a:cubicBezTo>
                    <a:pt x="915555" y="1542043"/>
                    <a:pt x="931964" y="1613604"/>
                    <a:pt x="963134" y="1623843"/>
                  </a:cubicBezTo>
                  <a:cubicBezTo>
                    <a:pt x="1006270" y="1636193"/>
                    <a:pt x="1042921" y="1422869"/>
                    <a:pt x="1052057" y="1387035"/>
                  </a:cubicBezTo>
                  <a:cubicBezTo>
                    <a:pt x="1066854" y="1314650"/>
                    <a:pt x="1079035" y="1241728"/>
                    <a:pt x="1084338" y="1167983"/>
                  </a:cubicBezTo>
                  <a:cubicBezTo>
                    <a:pt x="1089210" y="1104083"/>
                    <a:pt x="1092184" y="1040397"/>
                    <a:pt x="1098668" y="976496"/>
                  </a:cubicBezTo>
                  <a:cubicBezTo>
                    <a:pt x="1120308" y="998656"/>
                    <a:pt x="1144205" y="1018381"/>
                    <a:pt x="1166346" y="1040003"/>
                  </a:cubicBezTo>
                  <a:cubicBezTo>
                    <a:pt x="1185944" y="1059836"/>
                    <a:pt x="1205147" y="1080062"/>
                    <a:pt x="1225390" y="1099286"/>
                  </a:cubicBezTo>
                  <a:cubicBezTo>
                    <a:pt x="1249788" y="1124130"/>
                    <a:pt x="1271571" y="1151408"/>
                    <a:pt x="1297223" y="1175071"/>
                  </a:cubicBezTo>
                  <a:cubicBezTo>
                    <a:pt x="1313883" y="1191539"/>
                    <a:pt x="1326888" y="1209187"/>
                    <a:pt x="1343154" y="1226979"/>
                  </a:cubicBezTo>
                  <a:cubicBezTo>
                    <a:pt x="1362537" y="1247492"/>
                    <a:pt x="1383245" y="1266680"/>
                    <a:pt x="1404096" y="1285653"/>
                  </a:cubicBezTo>
                  <a:cubicBezTo>
                    <a:pt x="1441213" y="1315008"/>
                    <a:pt x="1500651" y="1364124"/>
                    <a:pt x="1550451" y="1345544"/>
                  </a:cubicBezTo>
                  <a:cubicBezTo>
                    <a:pt x="1588822" y="1327287"/>
                    <a:pt x="1574491" y="1289197"/>
                    <a:pt x="1559193" y="1259735"/>
                  </a:cubicBezTo>
                  <a:cubicBezTo>
                    <a:pt x="1544754" y="1231418"/>
                    <a:pt x="1530710" y="1202207"/>
                    <a:pt x="1513154" y="1175250"/>
                  </a:cubicBezTo>
                  <a:cubicBezTo>
                    <a:pt x="1498967" y="1154416"/>
                    <a:pt x="1483131" y="1134762"/>
                    <a:pt x="1468585" y="1114142"/>
                  </a:cubicBezTo>
                  <a:cubicBezTo>
                    <a:pt x="1434764" y="1068678"/>
                    <a:pt x="1392631" y="1030194"/>
                    <a:pt x="1349531" y="993715"/>
                  </a:cubicBezTo>
                  <a:cubicBezTo>
                    <a:pt x="1335344" y="980864"/>
                    <a:pt x="1322302" y="966867"/>
                    <a:pt x="1307971" y="954194"/>
                  </a:cubicBezTo>
                  <a:cubicBezTo>
                    <a:pt x="1293103" y="940626"/>
                    <a:pt x="1275225" y="930853"/>
                    <a:pt x="1260393" y="917285"/>
                  </a:cubicBezTo>
                  <a:cubicBezTo>
                    <a:pt x="1319257" y="916892"/>
                    <a:pt x="1377835" y="925340"/>
                    <a:pt x="1436699" y="922261"/>
                  </a:cubicBezTo>
                  <a:cubicBezTo>
                    <a:pt x="1482594" y="920436"/>
                    <a:pt x="1528632" y="922440"/>
                    <a:pt x="1574204" y="915782"/>
                  </a:cubicBezTo>
                  <a:cubicBezTo>
                    <a:pt x="1602400" y="913061"/>
                    <a:pt x="1630955" y="912882"/>
                    <a:pt x="1658721" y="906582"/>
                  </a:cubicBezTo>
                  <a:cubicBezTo>
                    <a:pt x="1685341" y="900818"/>
                    <a:pt x="1710742" y="890651"/>
                    <a:pt x="1736681" y="882453"/>
                  </a:cubicBezTo>
                  <a:cubicBezTo>
                    <a:pt x="1750510" y="877871"/>
                    <a:pt x="1764949" y="873038"/>
                    <a:pt x="1775339" y="862335"/>
                  </a:cubicBezTo>
                  <a:cubicBezTo>
                    <a:pt x="1814283" y="826858"/>
                    <a:pt x="1775840" y="777384"/>
                    <a:pt x="1733779" y="7694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1" name="Google Shape;2881;p30"/>
            <p:cNvSpPr/>
            <p:nvPr/>
          </p:nvSpPr>
          <p:spPr>
            <a:xfrm>
              <a:off x="4339595" y="5286827"/>
              <a:ext cx="1791365" cy="1621677"/>
            </a:xfrm>
            <a:custGeom>
              <a:rect b="b" l="l" r="r" t="t"/>
              <a:pathLst>
                <a:path extrusionOk="0" h="1621677" w="1791365">
                  <a:moveTo>
                    <a:pt x="963134" y="1623843"/>
                  </a:moveTo>
                  <a:cubicBezTo>
                    <a:pt x="931964" y="1613604"/>
                    <a:pt x="915555" y="1542043"/>
                    <a:pt x="905989" y="1512258"/>
                  </a:cubicBezTo>
                  <a:cubicBezTo>
                    <a:pt x="887180" y="1438298"/>
                    <a:pt x="873995" y="1362656"/>
                    <a:pt x="873565" y="1286154"/>
                  </a:cubicBezTo>
                  <a:cubicBezTo>
                    <a:pt x="870269" y="1186885"/>
                    <a:pt x="870162" y="1087544"/>
                    <a:pt x="870341" y="988238"/>
                  </a:cubicBezTo>
                  <a:cubicBezTo>
                    <a:pt x="820720" y="1032235"/>
                    <a:pt x="768376" y="1073904"/>
                    <a:pt x="721550" y="1120657"/>
                  </a:cubicBezTo>
                  <a:cubicBezTo>
                    <a:pt x="679525" y="1159320"/>
                    <a:pt x="642336" y="1202815"/>
                    <a:pt x="599594" y="1240726"/>
                  </a:cubicBezTo>
                  <a:cubicBezTo>
                    <a:pt x="526005" y="1315617"/>
                    <a:pt x="442993" y="1380806"/>
                    <a:pt x="354285" y="1436938"/>
                  </a:cubicBezTo>
                  <a:cubicBezTo>
                    <a:pt x="322828" y="1456234"/>
                    <a:pt x="289007" y="1471985"/>
                    <a:pt x="254040" y="1483727"/>
                  </a:cubicBezTo>
                  <a:cubicBezTo>
                    <a:pt x="231361" y="1490206"/>
                    <a:pt x="200800" y="1497832"/>
                    <a:pt x="195785" y="1465863"/>
                  </a:cubicBezTo>
                  <a:cubicBezTo>
                    <a:pt x="187114" y="1425196"/>
                    <a:pt x="207787" y="1387107"/>
                    <a:pt x="228674" y="1353706"/>
                  </a:cubicBezTo>
                  <a:cubicBezTo>
                    <a:pt x="268836" y="1285868"/>
                    <a:pt x="325838" y="1230130"/>
                    <a:pt x="386135" y="1180155"/>
                  </a:cubicBezTo>
                  <a:cubicBezTo>
                    <a:pt x="461623" y="1110598"/>
                    <a:pt x="543704" y="1048881"/>
                    <a:pt x="625748" y="987451"/>
                  </a:cubicBezTo>
                  <a:cubicBezTo>
                    <a:pt x="644127" y="970267"/>
                    <a:pt x="662399" y="952834"/>
                    <a:pt x="683430" y="938765"/>
                  </a:cubicBezTo>
                  <a:cubicBezTo>
                    <a:pt x="633379" y="936366"/>
                    <a:pt x="583436" y="940913"/>
                    <a:pt x="533600" y="945137"/>
                  </a:cubicBezTo>
                  <a:cubicBezTo>
                    <a:pt x="476097" y="949433"/>
                    <a:pt x="418451" y="951616"/>
                    <a:pt x="360841" y="954373"/>
                  </a:cubicBezTo>
                  <a:cubicBezTo>
                    <a:pt x="303768" y="956736"/>
                    <a:pt x="246480" y="957917"/>
                    <a:pt x="189371" y="955447"/>
                  </a:cubicBezTo>
                  <a:cubicBezTo>
                    <a:pt x="152075" y="952869"/>
                    <a:pt x="114134" y="950721"/>
                    <a:pt x="78164" y="939767"/>
                  </a:cubicBezTo>
                  <a:cubicBezTo>
                    <a:pt x="40652" y="929529"/>
                    <a:pt x="-33044" y="877477"/>
                    <a:pt x="16684" y="839531"/>
                  </a:cubicBezTo>
                  <a:cubicBezTo>
                    <a:pt x="67702" y="810427"/>
                    <a:pt x="128823" y="809782"/>
                    <a:pt x="186040" y="808243"/>
                  </a:cubicBezTo>
                  <a:cubicBezTo>
                    <a:pt x="223479" y="806954"/>
                    <a:pt x="260954" y="806668"/>
                    <a:pt x="298322" y="804663"/>
                  </a:cubicBezTo>
                  <a:cubicBezTo>
                    <a:pt x="373810" y="799580"/>
                    <a:pt x="449514" y="799938"/>
                    <a:pt x="525109" y="797253"/>
                  </a:cubicBezTo>
                  <a:cubicBezTo>
                    <a:pt x="584117" y="796394"/>
                    <a:pt x="643268" y="791632"/>
                    <a:pt x="701809" y="801298"/>
                  </a:cubicBezTo>
                  <a:cubicBezTo>
                    <a:pt x="696435" y="785368"/>
                    <a:pt x="685114" y="772516"/>
                    <a:pt x="674402" y="759879"/>
                  </a:cubicBezTo>
                  <a:cubicBezTo>
                    <a:pt x="655592" y="738507"/>
                    <a:pt x="638359" y="715847"/>
                    <a:pt x="619765" y="694260"/>
                  </a:cubicBezTo>
                  <a:cubicBezTo>
                    <a:pt x="579316" y="652304"/>
                    <a:pt x="545674" y="604835"/>
                    <a:pt x="508844" y="559836"/>
                  </a:cubicBezTo>
                  <a:cubicBezTo>
                    <a:pt x="482905" y="525792"/>
                    <a:pt x="456786" y="491676"/>
                    <a:pt x="433499" y="455770"/>
                  </a:cubicBezTo>
                  <a:cubicBezTo>
                    <a:pt x="416266" y="428491"/>
                    <a:pt x="401971" y="399494"/>
                    <a:pt x="385168" y="372001"/>
                  </a:cubicBezTo>
                  <a:cubicBezTo>
                    <a:pt x="343357" y="308924"/>
                    <a:pt x="311543" y="239081"/>
                    <a:pt x="297391" y="164441"/>
                  </a:cubicBezTo>
                  <a:cubicBezTo>
                    <a:pt x="292841" y="139525"/>
                    <a:pt x="286034" y="97390"/>
                    <a:pt x="317920" y="89120"/>
                  </a:cubicBezTo>
                  <a:cubicBezTo>
                    <a:pt x="339273" y="84037"/>
                    <a:pt x="361558" y="88404"/>
                    <a:pt x="381585" y="96531"/>
                  </a:cubicBezTo>
                  <a:cubicBezTo>
                    <a:pt x="433964" y="116327"/>
                    <a:pt x="474593" y="157281"/>
                    <a:pt x="510384" y="198915"/>
                  </a:cubicBezTo>
                  <a:cubicBezTo>
                    <a:pt x="524930" y="216349"/>
                    <a:pt x="539655" y="233711"/>
                    <a:pt x="553341" y="251861"/>
                  </a:cubicBezTo>
                  <a:cubicBezTo>
                    <a:pt x="566955" y="269689"/>
                    <a:pt x="577202" y="289664"/>
                    <a:pt x="589527" y="308351"/>
                  </a:cubicBezTo>
                  <a:cubicBezTo>
                    <a:pt x="628041" y="358863"/>
                    <a:pt x="659891" y="413778"/>
                    <a:pt x="693497" y="467583"/>
                  </a:cubicBezTo>
                  <a:cubicBezTo>
                    <a:pt x="715137" y="502988"/>
                    <a:pt x="732083" y="541006"/>
                    <a:pt x="752362" y="577163"/>
                  </a:cubicBezTo>
                  <a:cubicBezTo>
                    <a:pt x="771458" y="609203"/>
                    <a:pt x="790159" y="641565"/>
                    <a:pt x="810115" y="672960"/>
                  </a:cubicBezTo>
                  <a:cubicBezTo>
                    <a:pt x="814200" y="604370"/>
                    <a:pt x="825951" y="536352"/>
                    <a:pt x="837201" y="468657"/>
                  </a:cubicBezTo>
                  <a:cubicBezTo>
                    <a:pt x="842861" y="431677"/>
                    <a:pt x="847304" y="394518"/>
                    <a:pt x="855401" y="357968"/>
                  </a:cubicBezTo>
                  <a:cubicBezTo>
                    <a:pt x="875894" y="261168"/>
                    <a:pt x="890189" y="160610"/>
                    <a:pt x="934759" y="71221"/>
                  </a:cubicBezTo>
                  <a:cubicBezTo>
                    <a:pt x="950737" y="40506"/>
                    <a:pt x="977680" y="14122"/>
                    <a:pt x="1011250" y="3812"/>
                  </a:cubicBezTo>
                  <a:cubicBezTo>
                    <a:pt x="1045931" y="-8467"/>
                    <a:pt x="1089604" y="9433"/>
                    <a:pt x="1090034" y="50064"/>
                  </a:cubicBezTo>
                  <a:cubicBezTo>
                    <a:pt x="1094835" y="106268"/>
                    <a:pt x="1088780" y="162436"/>
                    <a:pt x="1082188" y="218246"/>
                  </a:cubicBezTo>
                  <a:cubicBezTo>
                    <a:pt x="1067714" y="363910"/>
                    <a:pt x="1033033" y="507535"/>
                    <a:pt x="1023073" y="653700"/>
                  </a:cubicBezTo>
                  <a:cubicBezTo>
                    <a:pt x="1039947" y="638844"/>
                    <a:pt x="1057825" y="625169"/>
                    <a:pt x="1073124" y="608558"/>
                  </a:cubicBezTo>
                  <a:cubicBezTo>
                    <a:pt x="1085914" y="594883"/>
                    <a:pt x="1098310" y="580779"/>
                    <a:pt x="1111674" y="567640"/>
                  </a:cubicBezTo>
                  <a:cubicBezTo>
                    <a:pt x="1139153" y="542080"/>
                    <a:pt x="1162584" y="512690"/>
                    <a:pt x="1189276" y="486413"/>
                  </a:cubicBezTo>
                  <a:cubicBezTo>
                    <a:pt x="1239326" y="439517"/>
                    <a:pt x="1289270" y="392406"/>
                    <a:pt x="1341578" y="348052"/>
                  </a:cubicBezTo>
                  <a:cubicBezTo>
                    <a:pt x="1384355" y="312862"/>
                    <a:pt x="1426058" y="276061"/>
                    <a:pt x="1472920" y="246240"/>
                  </a:cubicBezTo>
                  <a:cubicBezTo>
                    <a:pt x="1505416" y="226945"/>
                    <a:pt x="1542210" y="208723"/>
                    <a:pt x="1581047" y="213127"/>
                  </a:cubicBezTo>
                  <a:cubicBezTo>
                    <a:pt x="1602902" y="216062"/>
                    <a:pt x="1621819" y="233031"/>
                    <a:pt x="1629378" y="253364"/>
                  </a:cubicBezTo>
                  <a:cubicBezTo>
                    <a:pt x="1639302" y="282469"/>
                    <a:pt x="1622428" y="311716"/>
                    <a:pt x="1608383" y="336453"/>
                  </a:cubicBezTo>
                  <a:cubicBezTo>
                    <a:pt x="1587317" y="369925"/>
                    <a:pt x="1560339" y="400139"/>
                    <a:pt x="1529742" y="425198"/>
                  </a:cubicBezTo>
                  <a:cubicBezTo>
                    <a:pt x="1506849" y="442596"/>
                    <a:pt x="1486141" y="462500"/>
                    <a:pt x="1465003" y="481939"/>
                  </a:cubicBezTo>
                  <a:cubicBezTo>
                    <a:pt x="1441607" y="502022"/>
                    <a:pt x="1419394" y="523357"/>
                    <a:pt x="1396931" y="544443"/>
                  </a:cubicBezTo>
                  <a:cubicBezTo>
                    <a:pt x="1373249" y="565671"/>
                    <a:pt x="1349030" y="586291"/>
                    <a:pt x="1326315" y="608522"/>
                  </a:cubicBezTo>
                  <a:cubicBezTo>
                    <a:pt x="1281280" y="649225"/>
                    <a:pt x="1236138" y="689893"/>
                    <a:pt x="1192751" y="732278"/>
                  </a:cubicBezTo>
                  <a:cubicBezTo>
                    <a:pt x="1311017" y="727087"/>
                    <a:pt x="1429390" y="733782"/>
                    <a:pt x="1547011" y="746347"/>
                  </a:cubicBezTo>
                  <a:cubicBezTo>
                    <a:pt x="1609315" y="753113"/>
                    <a:pt x="1672443" y="755726"/>
                    <a:pt x="1733779" y="769473"/>
                  </a:cubicBezTo>
                  <a:cubicBezTo>
                    <a:pt x="1775840" y="777384"/>
                    <a:pt x="1814283" y="826858"/>
                    <a:pt x="1775339" y="862335"/>
                  </a:cubicBezTo>
                  <a:cubicBezTo>
                    <a:pt x="1764949" y="873038"/>
                    <a:pt x="1750510" y="877871"/>
                    <a:pt x="1736681" y="882453"/>
                  </a:cubicBezTo>
                  <a:cubicBezTo>
                    <a:pt x="1710742" y="890651"/>
                    <a:pt x="1685341" y="900818"/>
                    <a:pt x="1658721" y="906582"/>
                  </a:cubicBezTo>
                  <a:cubicBezTo>
                    <a:pt x="1630955" y="912882"/>
                    <a:pt x="1602400" y="913061"/>
                    <a:pt x="1574204" y="915782"/>
                  </a:cubicBezTo>
                  <a:cubicBezTo>
                    <a:pt x="1528632" y="922440"/>
                    <a:pt x="1482594" y="920436"/>
                    <a:pt x="1436699" y="922261"/>
                  </a:cubicBezTo>
                  <a:cubicBezTo>
                    <a:pt x="1377835" y="925340"/>
                    <a:pt x="1319257" y="916892"/>
                    <a:pt x="1260393" y="917285"/>
                  </a:cubicBezTo>
                  <a:cubicBezTo>
                    <a:pt x="1275225" y="930853"/>
                    <a:pt x="1293103" y="940626"/>
                    <a:pt x="1307971" y="954194"/>
                  </a:cubicBezTo>
                  <a:cubicBezTo>
                    <a:pt x="1322302" y="966867"/>
                    <a:pt x="1335344" y="980864"/>
                    <a:pt x="1349531" y="993715"/>
                  </a:cubicBezTo>
                  <a:cubicBezTo>
                    <a:pt x="1392631" y="1030194"/>
                    <a:pt x="1434764" y="1068678"/>
                    <a:pt x="1468585" y="1114142"/>
                  </a:cubicBezTo>
                  <a:cubicBezTo>
                    <a:pt x="1483131" y="1134762"/>
                    <a:pt x="1498967" y="1154416"/>
                    <a:pt x="1513154" y="1175250"/>
                  </a:cubicBezTo>
                  <a:cubicBezTo>
                    <a:pt x="1530710" y="1202207"/>
                    <a:pt x="1544754" y="1231418"/>
                    <a:pt x="1559193" y="1259735"/>
                  </a:cubicBezTo>
                  <a:cubicBezTo>
                    <a:pt x="1574491" y="1289197"/>
                    <a:pt x="1588822" y="1327287"/>
                    <a:pt x="1550451" y="1345544"/>
                  </a:cubicBezTo>
                  <a:cubicBezTo>
                    <a:pt x="1500651" y="1364124"/>
                    <a:pt x="1441213" y="1315008"/>
                    <a:pt x="1404096" y="1285653"/>
                  </a:cubicBezTo>
                  <a:cubicBezTo>
                    <a:pt x="1383245" y="1266680"/>
                    <a:pt x="1362537" y="1247492"/>
                    <a:pt x="1343154" y="1226979"/>
                  </a:cubicBezTo>
                  <a:cubicBezTo>
                    <a:pt x="1326888" y="1209187"/>
                    <a:pt x="1313883" y="1191539"/>
                    <a:pt x="1297223" y="1175071"/>
                  </a:cubicBezTo>
                  <a:cubicBezTo>
                    <a:pt x="1271571" y="1151408"/>
                    <a:pt x="1249788" y="1124130"/>
                    <a:pt x="1225390" y="1099286"/>
                  </a:cubicBezTo>
                  <a:cubicBezTo>
                    <a:pt x="1205147" y="1080062"/>
                    <a:pt x="1185944" y="1059836"/>
                    <a:pt x="1166346" y="1040003"/>
                  </a:cubicBezTo>
                  <a:cubicBezTo>
                    <a:pt x="1144205" y="1018381"/>
                    <a:pt x="1120308" y="998656"/>
                    <a:pt x="1098668" y="976496"/>
                  </a:cubicBezTo>
                  <a:cubicBezTo>
                    <a:pt x="1092184" y="1040397"/>
                    <a:pt x="1089210" y="1104083"/>
                    <a:pt x="1084338" y="1167983"/>
                  </a:cubicBezTo>
                  <a:cubicBezTo>
                    <a:pt x="1079035" y="1241728"/>
                    <a:pt x="1066854" y="1314650"/>
                    <a:pt x="1052057" y="1387035"/>
                  </a:cubicBezTo>
                  <a:cubicBezTo>
                    <a:pt x="1042921" y="1422869"/>
                    <a:pt x="1006270" y="1636193"/>
                    <a:pt x="963134" y="1623843"/>
                  </a:cubicBezTo>
                  <a:close/>
                  <a:moveTo>
                    <a:pt x="966501" y="1605299"/>
                  </a:moveTo>
                  <a:cubicBezTo>
                    <a:pt x="975566" y="1593915"/>
                    <a:pt x="982301" y="1581028"/>
                    <a:pt x="986995" y="1567281"/>
                  </a:cubicBezTo>
                  <a:cubicBezTo>
                    <a:pt x="996955" y="1538678"/>
                    <a:pt x="1005338" y="1509574"/>
                    <a:pt x="1012145" y="1480076"/>
                  </a:cubicBezTo>
                  <a:cubicBezTo>
                    <a:pt x="1036221" y="1379625"/>
                    <a:pt x="1056965" y="1277885"/>
                    <a:pt x="1065170" y="1174785"/>
                  </a:cubicBezTo>
                  <a:cubicBezTo>
                    <a:pt x="1071260" y="1103546"/>
                    <a:pt x="1073195" y="1031984"/>
                    <a:pt x="1082045" y="961031"/>
                  </a:cubicBezTo>
                  <a:cubicBezTo>
                    <a:pt x="1083406" y="952296"/>
                    <a:pt x="1092829" y="945745"/>
                    <a:pt x="1100567" y="952082"/>
                  </a:cubicBezTo>
                  <a:cubicBezTo>
                    <a:pt x="1109847" y="961282"/>
                    <a:pt x="1118803" y="970840"/>
                    <a:pt x="1128405" y="979718"/>
                  </a:cubicBezTo>
                  <a:cubicBezTo>
                    <a:pt x="1153914" y="1003345"/>
                    <a:pt x="1180068" y="1026256"/>
                    <a:pt x="1203678" y="1051817"/>
                  </a:cubicBezTo>
                  <a:cubicBezTo>
                    <a:pt x="1221449" y="1070253"/>
                    <a:pt x="1240652" y="1087221"/>
                    <a:pt x="1257634" y="1106410"/>
                  </a:cubicBezTo>
                  <a:cubicBezTo>
                    <a:pt x="1275584" y="1127924"/>
                    <a:pt x="1295539" y="1147471"/>
                    <a:pt x="1315388" y="1167231"/>
                  </a:cubicBezTo>
                  <a:cubicBezTo>
                    <a:pt x="1328859" y="1181050"/>
                    <a:pt x="1340753" y="1196371"/>
                    <a:pt x="1353436" y="1210906"/>
                  </a:cubicBezTo>
                  <a:cubicBezTo>
                    <a:pt x="1378515" y="1237039"/>
                    <a:pt x="1404419" y="1262706"/>
                    <a:pt x="1432830" y="1285259"/>
                  </a:cubicBezTo>
                  <a:cubicBezTo>
                    <a:pt x="1462172" y="1305163"/>
                    <a:pt x="1510754" y="1345007"/>
                    <a:pt x="1547047" y="1326249"/>
                  </a:cubicBezTo>
                  <a:cubicBezTo>
                    <a:pt x="1554320" y="1321022"/>
                    <a:pt x="1558978" y="1312789"/>
                    <a:pt x="1556040" y="1303839"/>
                  </a:cubicBezTo>
                  <a:cubicBezTo>
                    <a:pt x="1553747" y="1291488"/>
                    <a:pt x="1548624" y="1279997"/>
                    <a:pt x="1543070" y="1268792"/>
                  </a:cubicBezTo>
                  <a:cubicBezTo>
                    <a:pt x="1528381" y="1239903"/>
                    <a:pt x="1514265" y="1210584"/>
                    <a:pt x="1496423" y="1183448"/>
                  </a:cubicBezTo>
                  <a:cubicBezTo>
                    <a:pt x="1474676" y="1154201"/>
                    <a:pt x="1454219" y="1123879"/>
                    <a:pt x="1430429" y="1096279"/>
                  </a:cubicBezTo>
                  <a:cubicBezTo>
                    <a:pt x="1404598" y="1067962"/>
                    <a:pt x="1376903" y="1040612"/>
                    <a:pt x="1347453" y="1016412"/>
                  </a:cubicBezTo>
                  <a:cubicBezTo>
                    <a:pt x="1329217" y="1001162"/>
                    <a:pt x="1313095" y="983620"/>
                    <a:pt x="1295432" y="967726"/>
                  </a:cubicBezTo>
                  <a:cubicBezTo>
                    <a:pt x="1281638" y="955697"/>
                    <a:pt x="1266018" y="946103"/>
                    <a:pt x="1251902" y="934505"/>
                  </a:cubicBezTo>
                  <a:cubicBezTo>
                    <a:pt x="1242049" y="926629"/>
                    <a:pt x="1222631" y="907333"/>
                    <a:pt x="1242587" y="899494"/>
                  </a:cubicBezTo>
                  <a:cubicBezTo>
                    <a:pt x="1264370" y="897525"/>
                    <a:pt x="1286475" y="899637"/>
                    <a:pt x="1308366" y="899959"/>
                  </a:cubicBezTo>
                  <a:cubicBezTo>
                    <a:pt x="1354547" y="902286"/>
                    <a:pt x="1400621" y="906403"/>
                    <a:pt x="1446874" y="903324"/>
                  </a:cubicBezTo>
                  <a:cubicBezTo>
                    <a:pt x="1484313" y="902035"/>
                    <a:pt x="1521932" y="903825"/>
                    <a:pt x="1559157" y="898813"/>
                  </a:cubicBezTo>
                  <a:cubicBezTo>
                    <a:pt x="1589001" y="895019"/>
                    <a:pt x="1619239" y="895341"/>
                    <a:pt x="1648868" y="889756"/>
                  </a:cubicBezTo>
                  <a:cubicBezTo>
                    <a:pt x="1679142" y="883599"/>
                    <a:pt x="1707876" y="872000"/>
                    <a:pt x="1737254" y="862764"/>
                  </a:cubicBezTo>
                  <a:cubicBezTo>
                    <a:pt x="1776485" y="850807"/>
                    <a:pt x="1786732" y="818839"/>
                    <a:pt x="1749256" y="794854"/>
                  </a:cubicBezTo>
                  <a:cubicBezTo>
                    <a:pt x="1723712" y="782647"/>
                    <a:pt x="1694548" y="781215"/>
                    <a:pt x="1666889" y="777026"/>
                  </a:cubicBezTo>
                  <a:cubicBezTo>
                    <a:pt x="1648868" y="774879"/>
                    <a:pt x="1630811" y="772695"/>
                    <a:pt x="1612718" y="770941"/>
                  </a:cubicBezTo>
                  <a:cubicBezTo>
                    <a:pt x="1548444" y="765285"/>
                    <a:pt x="1483991" y="758626"/>
                    <a:pt x="1419717" y="753435"/>
                  </a:cubicBezTo>
                  <a:cubicBezTo>
                    <a:pt x="1355550" y="750213"/>
                    <a:pt x="1291276" y="747600"/>
                    <a:pt x="1227038" y="749605"/>
                  </a:cubicBezTo>
                  <a:cubicBezTo>
                    <a:pt x="1212420" y="748889"/>
                    <a:pt x="1175625" y="756657"/>
                    <a:pt x="1168066" y="742230"/>
                  </a:cubicBezTo>
                  <a:cubicBezTo>
                    <a:pt x="1164304" y="733710"/>
                    <a:pt x="1172652" y="727231"/>
                    <a:pt x="1177632" y="721395"/>
                  </a:cubicBezTo>
                  <a:cubicBezTo>
                    <a:pt x="1189168" y="709045"/>
                    <a:pt x="1201672" y="697697"/>
                    <a:pt x="1214212" y="686420"/>
                  </a:cubicBezTo>
                  <a:cubicBezTo>
                    <a:pt x="1228041" y="674105"/>
                    <a:pt x="1241440" y="661290"/>
                    <a:pt x="1254625" y="648295"/>
                  </a:cubicBezTo>
                  <a:cubicBezTo>
                    <a:pt x="1280599" y="623808"/>
                    <a:pt x="1307900" y="601577"/>
                    <a:pt x="1333194" y="576483"/>
                  </a:cubicBezTo>
                  <a:cubicBezTo>
                    <a:pt x="1358667" y="552963"/>
                    <a:pt x="1385538" y="531054"/>
                    <a:pt x="1410079" y="506532"/>
                  </a:cubicBezTo>
                  <a:cubicBezTo>
                    <a:pt x="1435373" y="483263"/>
                    <a:pt x="1461169" y="460603"/>
                    <a:pt x="1486284" y="437154"/>
                  </a:cubicBezTo>
                  <a:cubicBezTo>
                    <a:pt x="1517525" y="411344"/>
                    <a:pt x="1549268" y="386106"/>
                    <a:pt x="1573882" y="353493"/>
                  </a:cubicBezTo>
                  <a:cubicBezTo>
                    <a:pt x="1592655" y="328076"/>
                    <a:pt x="1612611" y="300905"/>
                    <a:pt x="1613937" y="268615"/>
                  </a:cubicBezTo>
                  <a:cubicBezTo>
                    <a:pt x="1605159" y="218675"/>
                    <a:pt x="1551311" y="227410"/>
                    <a:pt x="1516522" y="243985"/>
                  </a:cubicBezTo>
                  <a:cubicBezTo>
                    <a:pt x="1475249" y="262529"/>
                    <a:pt x="1439959" y="291239"/>
                    <a:pt x="1405028" y="319377"/>
                  </a:cubicBezTo>
                  <a:cubicBezTo>
                    <a:pt x="1366155" y="351202"/>
                    <a:pt x="1326996" y="384745"/>
                    <a:pt x="1289628" y="418038"/>
                  </a:cubicBezTo>
                  <a:cubicBezTo>
                    <a:pt x="1274867" y="430925"/>
                    <a:pt x="1260572" y="444422"/>
                    <a:pt x="1246635" y="458204"/>
                  </a:cubicBezTo>
                  <a:cubicBezTo>
                    <a:pt x="1219657" y="483943"/>
                    <a:pt x="1191103" y="508036"/>
                    <a:pt x="1167242" y="536854"/>
                  </a:cubicBezTo>
                  <a:cubicBezTo>
                    <a:pt x="1148433" y="558583"/>
                    <a:pt x="1126829" y="577592"/>
                    <a:pt x="1107303" y="598642"/>
                  </a:cubicBezTo>
                  <a:cubicBezTo>
                    <a:pt x="1087096" y="621804"/>
                    <a:pt x="1065206" y="643283"/>
                    <a:pt x="1041058" y="662328"/>
                  </a:cubicBezTo>
                  <a:cubicBezTo>
                    <a:pt x="1032925" y="668843"/>
                    <a:pt x="1026333" y="677363"/>
                    <a:pt x="1017591" y="682948"/>
                  </a:cubicBezTo>
                  <a:cubicBezTo>
                    <a:pt x="1012289" y="685991"/>
                    <a:pt x="1005123" y="682912"/>
                    <a:pt x="1003475" y="677077"/>
                  </a:cubicBezTo>
                  <a:cubicBezTo>
                    <a:pt x="1002580" y="672208"/>
                    <a:pt x="1003977" y="666767"/>
                    <a:pt x="1004049" y="661970"/>
                  </a:cubicBezTo>
                  <a:cubicBezTo>
                    <a:pt x="1005446" y="636553"/>
                    <a:pt x="1007703" y="611243"/>
                    <a:pt x="1010856" y="586005"/>
                  </a:cubicBezTo>
                  <a:cubicBezTo>
                    <a:pt x="1020457" y="504098"/>
                    <a:pt x="1034323" y="422692"/>
                    <a:pt x="1047041" y="341214"/>
                  </a:cubicBezTo>
                  <a:cubicBezTo>
                    <a:pt x="1053848" y="304664"/>
                    <a:pt x="1058578" y="267863"/>
                    <a:pt x="1062304" y="230883"/>
                  </a:cubicBezTo>
                  <a:cubicBezTo>
                    <a:pt x="1066603" y="186493"/>
                    <a:pt x="1073625" y="142210"/>
                    <a:pt x="1073088" y="97461"/>
                  </a:cubicBezTo>
                  <a:cubicBezTo>
                    <a:pt x="1072407" y="77343"/>
                    <a:pt x="1074449" y="55720"/>
                    <a:pt x="1068430" y="36389"/>
                  </a:cubicBezTo>
                  <a:cubicBezTo>
                    <a:pt x="1048510" y="3776"/>
                    <a:pt x="1002150" y="21783"/>
                    <a:pt x="979829" y="42797"/>
                  </a:cubicBezTo>
                  <a:cubicBezTo>
                    <a:pt x="935941" y="81567"/>
                    <a:pt x="916881" y="168844"/>
                    <a:pt x="901833" y="224797"/>
                  </a:cubicBezTo>
                  <a:cubicBezTo>
                    <a:pt x="887180" y="292600"/>
                    <a:pt x="871595" y="360331"/>
                    <a:pt x="860811" y="428849"/>
                  </a:cubicBezTo>
                  <a:cubicBezTo>
                    <a:pt x="856404" y="465435"/>
                    <a:pt x="847985" y="501341"/>
                    <a:pt x="842933" y="537820"/>
                  </a:cubicBezTo>
                  <a:cubicBezTo>
                    <a:pt x="837595" y="572473"/>
                    <a:pt x="831325" y="607019"/>
                    <a:pt x="827169" y="641887"/>
                  </a:cubicBezTo>
                  <a:cubicBezTo>
                    <a:pt x="825772" y="652913"/>
                    <a:pt x="824375" y="663939"/>
                    <a:pt x="823515" y="675000"/>
                  </a:cubicBezTo>
                  <a:cubicBezTo>
                    <a:pt x="822762" y="679583"/>
                    <a:pt x="824625" y="685812"/>
                    <a:pt x="819430" y="688174"/>
                  </a:cubicBezTo>
                  <a:cubicBezTo>
                    <a:pt x="819072" y="695441"/>
                    <a:pt x="810294" y="699272"/>
                    <a:pt x="804634" y="694869"/>
                  </a:cubicBezTo>
                  <a:cubicBezTo>
                    <a:pt x="788726" y="679475"/>
                    <a:pt x="780486" y="657889"/>
                    <a:pt x="768197" y="639667"/>
                  </a:cubicBezTo>
                  <a:cubicBezTo>
                    <a:pt x="748206" y="606983"/>
                    <a:pt x="728322" y="574192"/>
                    <a:pt x="711841" y="539538"/>
                  </a:cubicBezTo>
                  <a:cubicBezTo>
                    <a:pt x="680886" y="478752"/>
                    <a:pt x="643447" y="421367"/>
                    <a:pt x="606831" y="363946"/>
                  </a:cubicBezTo>
                  <a:cubicBezTo>
                    <a:pt x="585335" y="335021"/>
                    <a:pt x="564985" y="305451"/>
                    <a:pt x="546749" y="274342"/>
                  </a:cubicBezTo>
                  <a:cubicBezTo>
                    <a:pt x="512068" y="227697"/>
                    <a:pt x="475202" y="181517"/>
                    <a:pt x="429594" y="145038"/>
                  </a:cubicBezTo>
                  <a:cubicBezTo>
                    <a:pt x="400968" y="123451"/>
                    <a:pt x="352780" y="95134"/>
                    <a:pt x="317096" y="109382"/>
                  </a:cubicBezTo>
                  <a:cubicBezTo>
                    <a:pt x="307530" y="126673"/>
                    <a:pt x="313513" y="147221"/>
                    <a:pt x="316451" y="165550"/>
                  </a:cubicBezTo>
                  <a:cubicBezTo>
                    <a:pt x="325838" y="210048"/>
                    <a:pt x="340778" y="253221"/>
                    <a:pt x="360877" y="293996"/>
                  </a:cubicBezTo>
                  <a:cubicBezTo>
                    <a:pt x="375208" y="322849"/>
                    <a:pt x="393838" y="349233"/>
                    <a:pt x="409781" y="377192"/>
                  </a:cubicBezTo>
                  <a:cubicBezTo>
                    <a:pt x="433893" y="421296"/>
                    <a:pt x="459223" y="464648"/>
                    <a:pt x="490428" y="504205"/>
                  </a:cubicBezTo>
                  <a:cubicBezTo>
                    <a:pt x="512964" y="536281"/>
                    <a:pt x="538258" y="566173"/>
                    <a:pt x="562370" y="597031"/>
                  </a:cubicBezTo>
                  <a:cubicBezTo>
                    <a:pt x="575661" y="614501"/>
                    <a:pt x="588631" y="632328"/>
                    <a:pt x="603463" y="648617"/>
                  </a:cubicBezTo>
                  <a:cubicBezTo>
                    <a:pt x="629367" y="676003"/>
                    <a:pt x="653263" y="705107"/>
                    <a:pt x="677017" y="734355"/>
                  </a:cubicBezTo>
                  <a:cubicBezTo>
                    <a:pt x="691205" y="752146"/>
                    <a:pt x="730471" y="790129"/>
                    <a:pt x="719006" y="814006"/>
                  </a:cubicBezTo>
                  <a:cubicBezTo>
                    <a:pt x="708222" y="827216"/>
                    <a:pt x="665266" y="812897"/>
                    <a:pt x="647818" y="813792"/>
                  </a:cubicBezTo>
                  <a:cubicBezTo>
                    <a:pt x="553699" y="813434"/>
                    <a:pt x="459617" y="818660"/>
                    <a:pt x="365499" y="819555"/>
                  </a:cubicBezTo>
                  <a:cubicBezTo>
                    <a:pt x="308676" y="822419"/>
                    <a:pt x="251890" y="825498"/>
                    <a:pt x="194961" y="826429"/>
                  </a:cubicBezTo>
                  <a:cubicBezTo>
                    <a:pt x="144444" y="827825"/>
                    <a:pt x="95576" y="827789"/>
                    <a:pt x="48033" y="845008"/>
                  </a:cubicBezTo>
                  <a:cubicBezTo>
                    <a:pt x="37105" y="849662"/>
                    <a:pt x="21915" y="853457"/>
                    <a:pt x="18690" y="866344"/>
                  </a:cubicBezTo>
                  <a:cubicBezTo>
                    <a:pt x="19873" y="890365"/>
                    <a:pt x="56560" y="911808"/>
                    <a:pt x="76838" y="919827"/>
                  </a:cubicBezTo>
                  <a:cubicBezTo>
                    <a:pt x="144229" y="940662"/>
                    <a:pt x="215955" y="937798"/>
                    <a:pt x="285711" y="938049"/>
                  </a:cubicBezTo>
                  <a:cubicBezTo>
                    <a:pt x="361772" y="936903"/>
                    <a:pt x="437762" y="932321"/>
                    <a:pt x="513716" y="928097"/>
                  </a:cubicBezTo>
                  <a:cubicBezTo>
                    <a:pt x="568783" y="923944"/>
                    <a:pt x="623849" y="917715"/>
                    <a:pt x="679167" y="920078"/>
                  </a:cubicBezTo>
                  <a:cubicBezTo>
                    <a:pt x="690990" y="921617"/>
                    <a:pt x="714922" y="917715"/>
                    <a:pt x="714958" y="934827"/>
                  </a:cubicBezTo>
                  <a:cubicBezTo>
                    <a:pt x="714636" y="937082"/>
                    <a:pt x="713417" y="939481"/>
                    <a:pt x="711805" y="941092"/>
                  </a:cubicBezTo>
                  <a:cubicBezTo>
                    <a:pt x="703314" y="947965"/>
                    <a:pt x="693856" y="953693"/>
                    <a:pt x="685185" y="960351"/>
                  </a:cubicBezTo>
                  <a:cubicBezTo>
                    <a:pt x="663653" y="975351"/>
                    <a:pt x="646564" y="995505"/>
                    <a:pt x="625641" y="1011257"/>
                  </a:cubicBezTo>
                  <a:cubicBezTo>
                    <a:pt x="580032" y="1043547"/>
                    <a:pt x="536538" y="1078701"/>
                    <a:pt x="492399" y="1112961"/>
                  </a:cubicBezTo>
                  <a:cubicBezTo>
                    <a:pt x="460799" y="1138915"/>
                    <a:pt x="429808" y="1165549"/>
                    <a:pt x="399570" y="1193006"/>
                  </a:cubicBezTo>
                  <a:cubicBezTo>
                    <a:pt x="355539" y="1229664"/>
                    <a:pt x="313441" y="1268971"/>
                    <a:pt x="277937" y="1314042"/>
                  </a:cubicBezTo>
                  <a:cubicBezTo>
                    <a:pt x="265290" y="1330688"/>
                    <a:pt x="253896" y="1348265"/>
                    <a:pt x="242933" y="1366021"/>
                  </a:cubicBezTo>
                  <a:cubicBezTo>
                    <a:pt x="224626" y="1396342"/>
                    <a:pt x="203738" y="1432141"/>
                    <a:pt x="216027" y="1468441"/>
                  </a:cubicBezTo>
                  <a:cubicBezTo>
                    <a:pt x="220362" y="1474276"/>
                    <a:pt x="230250" y="1469407"/>
                    <a:pt x="236413" y="1469264"/>
                  </a:cubicBezTo>
                  <a:cubicBezTo>
                    <a:pt x="252893" y="1465720"/>
                    <a:pt x="268407" y="1459062"/>
                    <a:pt x="283848" y="1452511"/>
                  </a:cubicBezTo>
                  <a:cubicBezTo>
                    <a:pt x="320714" y="1437404"/>
                    <a:pt x="354177" y="1415924"/>
                    <a:pt x="386995" y="1393622"/>
                  </a:cubicBezTo>
                  <a:cubicBezTo>
                    <a:pt x="433570" y="1360830"/>
                    <a:pt x="479393" y="1326965"/>
                    <a:pt x="522064" y="1289197"/>
                  </a:cubicBezTo>
                  <a:cubicBezTo>
                    <a:pt x="543775" y="1270761"/>
                    <a:pt x="563265" y="1249998"/>
                    <a:pt x="583830" y="1230309"/>
                  </a:cubicBezTo>
                  <a:cubicBezTo>
                    <a:pt x="597659" y="1217564"/>
                    <a:pt x="611811" y="1205142"/>
                    <a:pt x="624960" y="1191682"/>
                  </a:cubicBezTo>
                  <a:cubicBezTo>
                    <a:pt x="680600" y="1132006"/>
                    <a:pt x="740431" y="1076518"/>
                    <a:pt x="801732" y="1022748"/>
                  </a:cubicBezTo>
                  <a:cubicBezTo>
                    <a:pt x="819645" y="1006961"/>
                    <a:pt x="838813" y="992642"/>
                    <a:pt x="856225" y="976282"/>
                  </a:cubicBezTo>
                  <a:cubicBezTo>
                    <a:pt x="864358" y="968728"/>
                    <a:pt x="880014" y="950721"/>
                    <a:pt x="888147" y="967618"/>
                  </a:cubicBezTo>
                  <a:cubicBezTo>
                    <a:pt x="890010" y="976103"/>
                    <a:pt x="888470" y="985088"/>
                    <a:pt x="888935" y="993751"/>
                  </a:cubicBezTo>
                  <a:cubicBezTo>
                    <a:pt x="888900" y="1083319"/>
                    <a:pt x="888720" y="1172923"/>
                    <a:pt x="891515" y="1262456"/>
                  </a:cubicBezTo>
                  <a:cubicBezTo>
                    <a:pt x="891909" y="1327072"/>
                    <a:pt x="897570" y="1391438"/>
                    <a:pt x="911650" y="1454587"/>
                  </a:cubicBezTo>
                  <a:cubicBezTo>
                    <a:pt x="918063" y="1484622"/>
                    <a:pt x="924763" y="1514729"/>
                    <a:pt x="935081" y="1543725"/>
                  </a:cubicBezTo>
                  <a:cubicBezTo>
                    <a:pt x="943393" y="1564954"/>
                    <a:pt x="948301" y="1590013"/>
                    <a:pt x="966501" y="16052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2" name="Google Shape;2882;p30"/>
            <p:cNvSpPr/>
            <p:nvPr/>
          </p:nvSpPr>
          <p:spPr>
            <a:xfrm>
              <a:off x="4358178" y="5305319"/>
              <a:ext cx="1751954" cy="1585878"/>
            </a:xfrm>
            <a:custGeom>
              <a:rect b="b" l="l" r="r" t="t"/>
              <a:pathLst>
                <a:path extrusionOk="0" h="1585878" w="1751954">
                  <a:moveTo>
                    <a:pt x="1730674" y="776326"/>
                  </a:moveTo>
                  <a:cubicBezTo>
                    <a:pt x="1768149" y="800311"/>
                    <a:pt x="1757867" y="832279"/>
                    <a:pt x="1718671" y="844236"/>
                  </a:cubicBezTo>
                  <a:cubicBezTo>
                    <a:pt x="1689293" y="853472"/>
                    <a:pt x="1660560" y="865071"/>
                    <a:pt x="1630285" y="871228"/>
                  </a:cubicBezTo>
                  <a:cubicBezTo>
                    <a:pt x="1600692" y="876813"/>
                    <a:pt x="1570418" y="876491"/>
                    <a:pt x="1540574" y="880285"/>
                  </a:cubicBezTo>
                  <a:cubicBezTo>
                    <a:pt x="1503314" y="885333"/>
                    <a:pt x="1465731" y="883507"/>
                    <a:pt x="1428291" y="884796"/>
                  </a:cubicBezTo>
                  <a:cubicBezTo>
                    <a:pt x="1382038" y="887875"/>
                    <a:pt x="1335928" y="883758"/>
                    <a:pt x="1289783" y="881431"/>
                  </a:cubicBezTo>
                  <a:cubicBezTo>
                    <a:pt x="1267892" y="881109"/>
                    <a:pt x="1245787" y="878961"/>
                    <a:pt x="1224004" y="880966"/>
                  </a:cubicBezTo>
                  <a:cubicBezTo>
                    <a:pt x="1204048" y="888805"/>
                    <a:pt x="1223431" y="908101"/>
                    <a:pt x="1233319" y="915977"/>
                  </a:cubicBezTo>
                  <a:cubicBezTo>
                    <a:pt x="1247435" y="927575"/>
                    <a:pt x="1263056" y="937169"/>
                    <a:pt x="1276813" y="949198"/>
                  </a:cubicBezTo>
                  <a:cubicBezTo>
                    <a:pt x="1294476" y="965092"/>
                    <a:pt x="1310599" y="982634"/>
                    <a:pt x="1328835" y="997884"/>
                  </a:cubicBezTo>
                  <a:cubicBezTo>
                    <a:pt x="1358285" y="1022048"/>
                    <a:pt x="1386015" y="1049434"/>
                    <a:pt x="1411846" y="1077715"/>
                  </a:cubicBezTo>
                  <a:cubicBezTo>
                    <a:pt x="1435636" y="1105351"/>
                    <a:pt x="1456129" y="1135637"/>
                    <a:pt x="1477840" y="1164884"/>
                  </a:cubicBezTo>
                  <a:cubicBezTo>
                    <a:pt x="1495682" y="1192020"/>
                    <a:pt x="1509763" y="1221339"/>
                    <a:pt x="1524487" y="1250228"/>
                  </a:cubicBezTo>
                  <a:cubicBezTo>
                    <a:pt x="1530041" y="1261433"/>
                    <a:pt x="1535164" y="1272889"/>
                    <a:pt x="1537457" y="1285275"/>
                  </a:cubicBezTo>
                  <a:cubicBezTo>
                    <a:pt x="1540395" y="1294225"/>
                    <a:pt x="1535737" y="1302458"/>
                    <a:pt x="1528464" y="1307685"/>
                  </a:cubicBezTo>
                  <a:cubicBezTo>
                    <a:pt x="1492135" y="1326444"/>
                    <a:pt x="1443554" y="1286600"/>
                    <a:pt x="1414247" y="1266696"/>
                  </a:cubicBezTo>
                  <a:cubicBezTo>
                    <a:pt x="1385872" y="1244143"/>
                    <a:pt x="1359969" y="1218439"/>
                    <a:pt x="1334854" y="1192342"/>
                  </a:cubicBezTo>
                  <a:cubicBezTo>
                    <a:pt x="1322171" y="1177808"/>
                    <a:pt x="1310312" y="1162486"/>
                    <a:pt x="1296805" y="1148668"/>
                  </a:cubicBezTo>
                  <a:cubicBezTo>
                    <a:pt x="1276957" y="1128907"/>
                    <a:pt x="1257001" y="1109361"/>
                    <a:pt x="1239051" y="1087846"/>
                  </a:cubicBezTo>
                  <a:cubicBezTo>
                    <a:pt x="1222069" y="1068658"/>
                    <a:pt x="1202866" y="1051689"/>
                    <a:pt x="1185096" y="1033253"/>
                  </a:cubicBezTo>
                  <a:cubicBezTo>
                    <a:pt x="1161485" y="1007657"/>
                    <a:pt x="1135331" y="984782"/>
                    <a:pt x="1109822" y="961155"/>
                  </a:cubicBezTo>
                  <a:cubicBezTo>
                    <a:pt x="1100221" y="952276"/>
                    <a:pt x="1091264" y="942718"/>
                    <a:pt x="1081985" y="933518"/>
                  </a:cubicBezTo>
                  <a:cubicBezTo>
                    <a:pt x="1074246" y="927217"/>
                    <a:pt x="1064823" y="933733"/>
                    <a:pt x="1063462" y="942468"/>
                  </a:cubicBezTo>
                  <a:cubicBezTo>
                    <a:pt x="1054612" y="1013385"/>
                    <a:pt x="1052678" y="1084982"/>
                    <a:pt x="1046587" y="1156221"/>
                  </a:cubicBezTo>
                  <a:cubicBezTo>
                    <a:pt x="1038383" y="1259321"/>
                    <a:pt x="1017639" y="1361061"/>
                    <a:pt x="993563" y="1461512"/>
                  </a:cubicBezTo>
                  <a:cubicBezTo>
                    <a:pt x="986791" y="1491010"/>
                    <a:pt x="978372" y="1520114"/>
                    <a:pt x="968412" y="1548717"/>
                  </a:cubicBezTo>
                  <a:cubicBezTo>
                    <a:pt x="963719" y="1562464"/>
                    <a:pt x="956983" y="1575351"/>
                    <a:pt x="947919" y="1586735"/>
                  </a:cubicBezTo>
                  <a:cubicBezTo>
                    <a:pt x="929719" y="1571413"/>
                    <a:pt x="924810" y="1546354"/>
                    <a:pt x="916427" y="1525090"/>
                  </a:cubicBezTo>
                  <a:cubicBezTo>
                    <a:pt x="906108" y="1496129"/>
                    <a:pt x="899444" y="1465987"/>
                    <a:pt x="892995" y="1435952"/>
                  </a:cubicBezTo>
                  <a:cubicBezTo>
                    <a:pt x="878880" y="1372803"/>
                    <a:pt x="873219" y="1308437"/>
                    <a:pt x="872861" y="1243820"/>
                  </a:cubicBezTo>
                  <a:cubicBezTo>
                    <a:pt x="870066" y="1154288"/>
                    <a:pt x="870209" y="1064684"/>
                    <a:pt x="870281" y="975116"/>
                  </a:cubicBezTo>
                  <a:cubicBezTo>
                    <a:pt x="869815" y="966453"/>
                    <a:pt x="871356" y="957467"/>
                    <a:pt x="869493" y="948983"/>
                  </a:cubicBezTo>
                  <a:cubicBezTo>
                    <a:pt x="861396" y="932086"/>
                    <a:pt x="845703" y="950128"/>
                    <a:pt x="837571" y="957646"/>
                  </a:cubicBezTo>
                  <a:cubicBezTo>
                    <a:pt x="820159" y="974006"/>
                    <a:pt x="800991" y="988326"/>
                    <a:pt x="783077" y="1004113"/>
                  </a:cubicBezTo>
                  <a:cubicBezTo>
                    <a:pt x="721741" y="1057882"/>
                    <a:pt x="661945" y="1113370"/>
                    <a:pt x="606305" y="1173047"/>
                  </a:cubicBezTo>
                  <a:cubicBezTo>
                    <a:pt x="593157" y="1186507"/>
                    <a:pt x="579041" y="1198929"/>
                    <a:pt x="565176" y="1211673"/>
                  </a:cubicBezTo>
                  <a:cubicBezTo>
                    <a:pt x="544647" y="1231327"/>
                    <a:pt x="525157" y="1252126"/>
                    <a:pt x="503445" y="1270562"/>
                  </a:cubicBezTo>
                  <a:cubicBezTo>
                    <a:pt x="460775" y="1308330"/>
                    <a:pt x="414952" y="1342231"/>
                    <a:pt x="368376" y="1374987"/>
                  </a:cubicBezTo>
                  <a:cubicBezTo>
                    <a:pt x="335559" y="1397289"/>
                    <a:pt x="302096" y="1418804"/>
                    <a:pt x="265230" y="1433911"/>
                  </a:cubicBezTo>
                  <a:cubicBezTo>
                    <a:pt x="249788" y="1440462"/>
                    <a:pt x="234275" y="1447085"/>
                    <a:pt x="217794" y="1450665"/>
                  </a:cubicBezTo>
                  <a:cubicBezTo>
                    <a:pt x="211596" y="1450808"/>
                    <a:pt x="201744" y="1455712"/>
                    <a:pt x="197408" y="1449841"/>
                  </a:cubicBezTo>
                  <a:cubicBezTo>
                    <a:pt x="185084" y="1413542"/>
                    <a:pt x="206007" y="1377743"/>
                    <a:pt x="224315" y="1347422"/>
                  </a:cubicBezTo>
                  <a:cubicBezTo>
                    <a:pt x="235278" y="1329665"/>
                    <a:pt x="246671" y="1312088"/>
                    <a:pt x="259318" y="1295442"/>
                  </a:cubicBezTo>
                  <a:cubicBezTo>
                    <a:pt x="294859" y="1250372"/>
                    <a:pt x="336956" y="1211065"/>
                    <a:pt x="380952" y="1174407"/>
                  </a:cubicBezTo>
                  <a:cubicBezTo>
                    <a:pt x="411226" y="1146949"/>
                    <a:pt x="442181" y="1120315"/>
                    <a:pt x="473780" y="1094361"/>
                  </a:cubicBezTo>
                  <a:cubicBezTo>
                    <a:pt x="517955" y="1060102"/>
                    <a:pt x="561450" y="1024948"/>
                    <a:pt x="607022" y="992657"/>
                  </a:cubicBezTo>
                  <a:cubicBezTo>
                    <a:pt x="627945" y="976906"/>
                    <a:pt x="645035" y="956751"/>
                    <a:pt x="666567" y="941752"/>
                  </a:cubicBezTo>
                  <a:cubicBezTo>
                    <a:pt x="675273" y="935093"/>
                    <a:pt x="684696" y="929365"/>
                    <a:pt x="693187" y="922492"/>
                  </a:cubicBezTo>
                  <a:cubicBezTo>
                    <a:pt x="694799" y="920881"/>
                    <a:pt x="696017" y="918483"/>
                    <a:pt x="696339" y="916227"/>
                  </a:cubicBezTo>
                  <a:cubicBezTo>
                    <a:pt x="696268" y="899115"/>
                    <a:pt x="672371" y="903018"/>
                    <a:pt x="660548" y="901478"/>
                  </a:cubicBezTo>
                  <a:cubicBezTo>
                    <a:pt x="605231" y="899115"/>
                    <a:pt x="550164" y="905344"/>
                    <a:pt x="495097" y="909497"/>
                  </a:cubicBezTo>
                  <a:cubicBezTo>
                    <a:pt x="419144" y="913721"/>
                    <a:pt x="343154" y="918304"/>
                    <a:pt x="267093" y="919449"/>
                  </a:cubicBezTo>
                  <a:cubicBezTo>
                    <a:pt x="197337" y="919199"/>
                    <a:pt x="125575" y="922062"/>
                    <a:pt x="58219" y="901228"/>
                  </a:cubicBezTo>
                  <a:cubicBezTo>
                    <a:pt x="37834" y="893280"/>
                    <a:pt x="1146" y="871837"/>
                    <a:pt x="0" y="847816"/>
                  </a:cubicBezTo>
                  <a:cubicBezTo>
                    <a:pt x="3260" y="834929"/>
                    <a:pt x="18451" y="831134"/>
                    <a:pt x="29343" y="826480"/>
                  </a:cubicBezTo>
                  <a:cubicBezTo>
                    <a:pt x="76885" y="809261"/>
                    <a:pt x="125754" y="809297"/>
                    <a:pt x="176270" y="807901"/>
                  </a:cubicBezTo>
                  <a:cubicBezTo>
                    <a:pt x="233164" y="806970"/>
                    <a:pt x="289986" y="803891"/>
                    <a:pt x="346808" y="801027"/>
                  </a:cubicBezTo>
                  <a:cubicBezTo>
                    <a:pt x="440927" y="800168"/>
                    <a:pt x="534973" y="794906"/>
                    <a:pt x="629092" y="795264"/>
                  </a:cubicBezTo>
                  <a:cubicBezTo>
                    <a:pt x="646540" y="794369"/>
                    <a:pt x="689496" y="808688"/>
                    <a:pt x="700280" y="795514"/>
                  </a:cubicBezTo>
                  <a:cubicBezTo>
                    <a:pt x="711745" y="771601"/>
                    <a:pt x="672478" y="733654"/>
                    <a:pt x="658291" y="715862"/>
                  </a:cubicBezTo>
                  <a:cubicBezTo>
                    <a:pt x="634537" y="686651"/>
                    <a:pt x="610641" y="657546"/>
                    <a:pt x="584773" y="630125"/>
                  </a:cubicBezTo>
                  <a:cubicBezTo>
                    <a:pt x="569941" y="613836"/>
                    <a:pt x="556971" y="596009"/>
                    <a:pt x="543679" y="578539"/>
                  </a:cubicBezTo>
                  <a:cubicBezTo>
                    <a:pt x="519568" y="547681"/>
                    <a:pt x="494273" y="517789"/>
                    <a:pt x="471738" y="485713"/>
                  </a:cubicBezTo>
                  <a:cubicBezTo>
                    <a:pt x="440533" y="446156"/>
                    <a:pt x="415203" y="402804"/>
                    <a:pt x="391091" y="358700"/>
                  </a:cubicBezTo>
                  <a:cubicBezTo>
                    <a:pt x="375183" y="330741"/>
                    <a:pt x="356517" y="304357"/>
                    <a:pt x="342187" y="275504"/>
                  </a:cubicBezTo>
                  <a:cubicBezTo>
                    <a:pt x="322087" y="234729"/>
                    <a:pt x="307147" y="191556"/>
                    <a:pt x="297761" y="147058"/>
                  </a:cubicBezTo>
                  <a:cubicBezTo>
                    <a:pt x="294823" y="128729"/>
                    <a:pt x="288840" y="108181"/>
                    <a:pt x="298406" y="90890"/>
                  </a:cubicBezTo>
                  <a:cubicBezTo>
                    <a:pt x="334054" y="76642"/>
                    <a:pt x="382241" y="104959"/>
                    <a:pt x="410867" y="126546"/>
                  </a:cubicBezTo>
                  <a:cubicBezTo>
                    <a:pt x="456476" y="163024"/>
                    <a:pt x="493342" y="209205"/>
                    <a:pt x="528023" y="255850"/>
                  </a:cubicBezTo>
                  <a:cubicBezTo>
                    <a:pt x="546259" y="286923"/>
                    <a:pt x="566609" y="316529"/>
                    <a:pt x="588105" y="345454"/>
                  </a:cubicBezTo>
                  <a:cubicBezTo>
                    <a:pt x="624721" y="402839"/>
                    <a:pt x="662196" y="460224"/>
                    <a:pt x="693115" y="521011"/>
                  </a:cubicBezTo>
                  <a:cubicBezTo>
                    <a:pt x="709596" y="555664"/>
                    <a:pt x="729480" y="588455"/>
                    <a:pt x="749471" y="621139"/>
                  </a:cubicBezTo>
                  <a:cubicBezTo>
                    <a:pt x="761760" y="639325"/>
                    <a:pt x="770000" y="660912"/>
                    <a:pt x="785908" y="676341"/>
                  </a:cubicBezTo>
                  <a:cubicBezTo>
                    <a:pt x="791568" y="680708"/>
                    <a:pt x="800346" y="676913"/>
                    <a:pt x="800704" y="669646"/>
                  </a:cubicBezTo>
                  <a:cubicBezTo>
                    <a:pt x="805899" y="667284"/>
                    <a:pt x="804036" y="661091"/>
                    <a:pt x="804789" y="656508"/>
                  </a:cubicBezTo>
                  <a:cubicBezTo>
                    <a:pt x="805649" y="645447"/>
                    <a:pt x="807046" y="634421"/>
                    <a:pt x="808443" y="623395"/>
                  </a:cubicBezTo>
                  <a:cubicBezTo>
                    <a:pt x="812599" y="588527"/>
                    <a:pt x="818905" y="553981"/>
                    <a:pt x="824207" y="519328"/>
                  </a:cubicBezTo>
                  <a:cubicBezTo>
                    <a:pt x="829259" y="482849"/>
                    <a:pt x="837678" y="446907"/>
                    <a:pt x="842085" y="410357"/>
                  </a:cubicBezTo>
                  <a:cubicBezTo>
                    <a:pt x="852869" y="341838"/>
                    <a:pt x="868418" y="274072"/>
                    <a:pt x="883107" y="206305"/>
                  </a:cubicBezTo>
                  <a:cubicBezTo>
                    <a:pt x="898155" y="150387"/>
                    <a:pt x="917215" y="63075"/>
                    <a:pt x="961032" y="24305"/>
                  </a:cubicBezTo>
                  <a:cubicBezTo>
                    <a:pt x="983352" y="3255"/>
                    <a:pt x="1029748" y="-14716"/>
                    <a:pt x="1049633" y="17897"/>
                  </a:cubicBezTo>
                  <a:cubicBezTo>
                    <a:pt x="1055687" y="37192"/>
                    <a:pt x="1053609" y="58850"/>
                    <a:pt x="1054326" y="78969"/>
                  </a:cubicBezTo>
                  <a:cubicBezTo>
                    <a:pt x="1054863" y="123682"/>
                    <a:pt x="1047841" y="167965"/>
                    <a:pt x="1043542" y="212391"/>
                  </a:cubicBezTo>
                  <a:cubicBezTo>
                    <a:pt x="1039816" y="249371"/>
                    <a:pt x="1035087" y="286207"/>
                    <a:pt x="1028279" y="322722"/>
                  </a:cubicBezTo>
                  <a:cubicBezTo>
                    <a:pt x="1015561" y="404200"/>
                    <a:pt x="1001696" y="485606"/>
                    <a:pt x="992094" y="567513"/>
                  </a:cubicBezTo>
                  <a:cubicBezTo>
                    <a:pt x="988941" y="592751"/>
                    <a:pt x="986684" y="618061"/>
                    <a:pt x="985287" y="643478"/>
                  </a:cubicBezTo>
                  <a:cubicBezTo>
                    <a:pt x="985215" y="648275"/>
                    <a:pt x="983818" y="653716"/>
                    <a:pt x="984713" y="658585"/>
                  </a:cubicBezTo>
                  <a:cubicBezTo>
                    <a:pt x="986326" y="664420"/>
                    <a:pt x="993491" y="667498"/>
                    <a:pt x="998829" y="664456"/>
                  </a:cubicBezTo>
                  <a:cubicBezTo>
                    <a:pt x="1007571" y="658871"/>
                    <a:pt x="1014199" y="650351"/>
                    <a:pt x="1022296" y="643836"/>
                  </a:cubicBezTo>
                  <a:cubicBezTo>
                    <a:pt x="1046444" y="624791"/>
                    <a:pt x="1068370" y="603312"/>
                    <a:pt x="1088541" y="580150"/>
                  </a:cubicBezTo>
                  <a:cubicBezTo>
                    <a:pt x="1108067" y="559064"/>
                    <a:pt x="1129635" y="540055"/>
                    <a:pt x="1148480" y="518361"/>
                  </a:cubicBezTo>
                  <a:cubicBezTo>
                    <a:pt x="1172377" y="489544"/>
                    <a:pt x="1200895" y="465451"/>
                    <a:pt x="1227873" y="439712"/>
                  </a:cubicBezTo>
                  <a:cubicBezTo>
                    <a:pt x="1241810" y="425929"/>
                    <a:pt x="1256105" y="412433"/>
                    <a:pt x="1270866" y="399546"/>
                  </a:cubicBezTo>
                  <a:cubicBezTo>
                    <a:pt x="1308198" y="366253"/>
                    <a:pt x="1347393" y="332710"/>
                    <a:pt x="1386266" y="300885"/>
                  </a:cubicBezTo>
                  <a:cubicBezTo>
                    <a:pt x="1421197" y="272747"/>
                    <a:pt x="1456487" y="244001"/>
                    <a:pt x="1497760" y="225493"/>
                  </a:cubicBezTo>
                  <a:cubicBezTo>
                    <a:pt x="1532549" y="208918"/>
                    <a:pt x="1586397" y="200183"/>
                    <a:pt x="1595175" y="250122"/>
                  </a:cubicBezTo>
                  <a:cubicBezTo>
                    <a:pt x="1593849" y="282413"/>
                    <a:pt x="1573893" y="309584"/>
                    <a:pt x="1555120" y="334965"/>
                  </a:cubicBezTo>
                  <a:cubicBezTo>
                    <a:pt x="1530542" y="367578"/>
                    <a:pt x="1498764" y="392816"/>
                    <a:pt x="1467522" y="418627"/>
                  </a:cubicBezTo>
                  <a:cubicBezTo>
                    <a:pt x="1442407" y="442075"/>
                    <a:pt x="1416612" y="464771"/>
                    <a:pt x="1391317" y="488004"/>
                  </a:cubicBezTo>
                  <a:cubicBezTo>
                    <a:pt x="1366776" y="512490"/>
                    <a:pt x="1339869" y="534435"/>
                    <a:pt x="1314432" y="557955"/>
                  </a:cubicBezTo>
                  <a:cubicBezTo>
                    <a:pt x="1289174" y="583050"/>
                    <a:pt x="1261873" y="605280"/>
                    <a:pt x="1235863" y="629767"/>
                  </a:cubicBezTo>
                  <a:cubicBezTo>
                    <a:pt x="1222678" y="642726"/>
                    <a:pt x="1209279" y="655578"/>
                    <a:pt x="1195450" y="667892"/>
                  </a:cubicBezTo>
                  <a:cubicBezTo>
                    <a:pt x="1182910" y="679169"/>
                    <a:pt x="1170406" y="690517"/>
                    <a:pt x="1158870" y="702867"/>
                  </a:cubicBezTo>
                  <a:cubicBezTo>
                    <a:pt x="1153890" y="708667"/>
                    <a:pt x="1145578" y="715146"/>
                    <a:pt x="1149304" y="723702"/>
                  </a:cubicBezTo>
                  <a:cubicBezTo>
                    <a:pt x="1156864" y="738165"/>
                    <a:pt x="1193658" y="730361"/>
                    <a:pt x="1208276" y="731077"/>
                  </a:cubicBezTo>
                  <a:cubicBezTo>
                    <a:pt x="1272514" y="729072"/>
                    <a:pt x="1336788" y="731685"/>
                    <a:pt x="1400955" y="734907"/>
                  </a:cubicBezTo>
                  <a:cubicBezTo>
                    <a:pt x="1465229" y="740098"/>
                    <a:pt x="1529682" y="746757"/>
                    <a:pt x="1593957" y="752413"/>
                  </a:cubicBezTo>
                  <a:cubicBezTo>
                    <a:pt x="1612049" y="754167"/>
                    <a:pt x="1630106" y="756351"/>
                    <a:pt x="1648128" y="758499"/>
                  </a:cubicBezTo>
                  <a:cubicBezTo>
                    <a:pt x="1675930" y="762651"/>
                    <a:pt x="1705129" y="764119"/>
                    <a:pt x="1730674" y="776326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3" name="Google Shape;2883;p30"/>
          <p:cNvGrpSpPr/>
          <p:nvPr/>
        </p:nvGrpSpPr>
        <p:grpSpPr>
          <a:xfrm rot="-843842">
            <a:off x="758464" y="3276906"/>
            <a:ext cx="1173428" cy="1487482"/>
            <a:chOff x="1516123" y="6552853"/>
            <a:chExt cx="2346915" cy="2974895"/>
          </a:xfrm>
        </p:grpSpPr>
        <p:sp>
          <p:nvSpPr>
            <p:cNvPr id="2884" name="Google Shape;2884;p30"/>
            <p:cNvSpPr/>
            <p:nvPr/>
          </p:nvSpPr>
          <p:spPr>
            <a:xfrm>
              <a:off x="1516123" y="6552853"/>
              <a:ext cx="2346915" cy="2974895"/>
            </a:xfrm>
            <a:custGeom>
              <a:rect b="b" l="l" r="r" t="t"/>
              <a:pathLst>
                <a:path extrusionOk="0" h="2974895" w="2346915">
                  <a:moveTo>
                    <a:pt x="2214786" y="1542826"/>
                  </a:moveTo>
                  <a:cubicBezTo>
                    <a:pt x="2130202" y="1561092"/>
                    <a:pt x="2049787" y="1593519"/>
                    <a:pt x="1971696" y="1630229"/>
                  </a:cubicBezTo>
                  <a:cubicBezTo>
                    <a:pt x="1905577" y="1663905"/>
                    <a:pt x="1843271" y="1704185"/>
                    <a:pt x="1780726" y="1743810"/>
                  </a:cubicBezTo>
                  <a:cubicBezTo>
                    <a:pt x="1707519" y="1791230"/>
                    <a:pt x="1641400" y="1849300"/>
                    <a:pt x="1576413" y="1907251"/>
                  </a:cubicBezTo>
                  <a:cubicBezTo>
                    <a:pt x="1542699" y="1941819"/>
                    <a:pt x="1510175" y="1977697"/>
                    <a:pt x="1481047" y="2016251"/>
                  </a:cubicBezTo>
                  <a:cubicBezTo>
                    <a:pt x="1460557" y="2041776"/>
                    <a:pt x="1438934" y="2066824"/>
                    <a:pt x="1425591" y="2097109"/>
                  </a:cubicBezTo>
                  <a:cubicBezTo>
                    <a:pt x="1411117" y="2059566"/>
                    <a:pt x="1398191" y="2021189"/>
                    <a:pt x="1387886" y="1982397"/>
                  </a:cubicBezTo>
                  <a:cubicBezTo>
                    <a:pt x="1379725" y="1934441"/>
                    <a:pt x="1378534" y="1885832"/>
                    <a:pt x="1375853" y="1837341"/>
                  </a:cubicBezTo>
                  <a:cubicBezTo>
                    <a:pt x="1371743" y="1770465"/>
                    <a:pt x="1369778" y="1703292"/>
                    <a:pt x="1371326" y="1636298"/>
                  </a:cubicBezTo>
                  <a:cubicBezTo>
                    <a:pt x="1373173" y="1610654"/>
                    <a:pt x="1380797" y="1585427"/>
                    <a:pt x="1382227" y="1559902"/>
                  </a:cubicBezTo>
                  <a:cubicBezTo>
                    <a:pt x="1498322" y="1549966"/>
                    <a:pt x="1609830" y="1489397"/>
                    <a:pt x="1689530" y="1406100"/>
                  </a:cubicBezTo>
                  <a:cubicBezTo>
                    <a:pt x="1731405" y="1363976"/>
                    <a:pt x="1762379" y="1312569"/>
                    <a:pt x="1793592" y="1262472"/>
                  </a:cubicBezTo>
                  <a:cubicBezTo>
                    <a:pt x="1824567" y="1205057"/>
                    <a:pt x="1854350" y="1146154"/>
                    <a:pt x="1873828" y="1083741"/>
                  </a:cubicBezTo>
                  <a:cubicBezTo>
                    <a:pt x="1893604" y="1020078"/>
                    <a:pt x="1904922" y="954273"/>
                    <a:pt x="1917193" y="888825"/>
                  </a:cubicBezTo>
                  <a:cubicBezTo>
                    <a:pt x="1938577" y="758525"/>
                    <a:pt x="1950252" y="625726"/>
                    <a:pt x="1945189" y="493640"/>
                  </a:cubicBezTo>
                  <a:cubicBezTo>
                    <a:pt x="1942746" y="460084"/>
                    <a:pt x="1939351" y="426705"/>
                    <a:pt x="1935777" y="393267"/>
                  </a:cubicBezTo>
                  <a:cubicBezTo>
                    <a:pt x="1929106" y="345312"/>
                    <a:pt x="1916537" y="298368"/>
                    <a:pt x="1905696" y="251186"/>
                  </a:cubicBezTo>
                  <a:cubicBezTo>
                    <a:pt x="1893545" y="211858"/>
                    <a:pt x="1880797" y="113508"/>
                    <a:pt x="1824984" y="119756"/>
                  </a:cubicBezTo>
                  <a:cubicBezTo>
                    <a:pt x="1795379" y="126181"/>
                    <a:pt x="1783466" y="158191"/>
                    <a:pt x="1772565" y="183121"/>
                  </a:cubicBezTo>
                  <a:cubicBezTo>
                    <a:pt x="1755768" y="223817"/>
                    <a:pt x="1736647" y="263502"/>
                    <a:pt x="1719730" y="304140"/>
                  </a:cubicBezTo>
                  <a:cubicBezTo>
                    <a:pt x="1718658" y="266834"/>
                    <a:pt x="1703945" y="231909"/>
                    <a:pt x="1694295" y="196270"/>
                  </a:cubicBezTo>
                  <a:cubicBezTo>
                    <a:pt x="1677200" y="148791"/>
                    <a:pt x="1659568" y="60258"/>
                    <a:pt x="1602027" y="49905"/>
                  </a:cubicBezTo>
                  <a:cubicBezTo>
                    <a:pt x="1573554" y="46692"/>
                    <a:pt x="1556637" y="81082"/>
                    <a:pt x="1539482" y="98931"/>
                  </a:cubicBezTo>
                  <a:cubicBezTo>
                    <a:pt x="1517800" y="123563"/>
                    <a:pt x="1501240" y="151646"/>
                    <a:pt x="1487659" y="181395"/>
                  </a:cubicBezTo>
                  <a:cubicBezTo>
                    <a:pt x="1478069" y="200494"/>
                    <a:pt x="1465679" y="222151"/>
                    <a:pt x="1458948" y="243095"/>
                  </a:cubicBezTo>
                  <a:cubicBezTo>
                    <a:pt x="1459723" y="199721"/>
                    <a:pt x="1447631" y="157656"/>
                    <a:pt x="1432441" y="117435"/>
                  </a:cubicBezTo>
                  <a:cubicBezTo>
                    <a:pt x="1413321" y="65315"/>
                    <a:pt x="1383835" y="-3048"/>
                    <a:pt x="1318014" y="105"/>
                  </a:cubicBezTo>
                  <a:cubicBezTo>
                    <a:pt x="1282274" y="-133"/>
                    <a:pt x="1267085" y="39374"/>
                    <a:pt x="1244926" y="61269"/>
                  </a:cubicBezTo>
                  <a:cubicBezTo>
                    <a:pt x="1192151" y="121183"/>
                    <a:pt x="1150633" y="190737"/>
                    <a:pt x="1114178" y="261539"/>
                  </a:cubicBezTo>
                  <a:cubicBezTo>
                    <a:pt x="1125377" y="216440"/>
                    <a:pt x="1128653" y="170507"/>
                    <a:pt x="1127521" y="124158"/>
                  </a:cubicBezTo>
                  <a:cubicBezTo>
                    <a:pt x="1127581" y="102085"/>
                    <a:pt x="1129487" y="79713"/>
                    <a:pt x="1125734" y="57818"/>
                  </a:cubicBezTo>
                  <a:cubicBezTo>
                    <a:pt x="1114178" y="-2156"/>
                    <a:pt x="1066049" y="12481"/>
                    <a:pt x="1037874" y="50738"/>
                  </a:cubicBezTo>
                  <a:cubicBezTo>
                    <a:pt x="1023280" y="70015"/>
                    <a:pt x="1007018" y="88281"/>
                    <a:pt x="995284" y="109522"/>
                  </a:cubicBezTo>
                  <a:cubicBezTo>
                    <a:pt x="987719" y="124813"/>
                    <a:pt x="982953" y="141234"/>
                    <a:pt x="974674" y="156168"/>
                  </a:cubicBezTo>
                  <a:cubicBezTo>
                    <a:pt x="925531" y="240417"/>
                    <a:pt x="893544" y="332699"/>
                    <a:pt x="858638" y="423433"/>
                  </a:cubicBezTo>
                  <a:cubicBezTo>
                    <a:pt x="841185" y="471686"/>
                    <a:pt x="829808" y="521842"/>
                    <a:pt x="817597" y="571642"/>
                  </a:cubicBezTo>
                  <a:cubicBezTo>
                    <a:pt x="806220" y="619478"/>
                    <a:pt x="794247" y="667196"/>
                    <a:pt x="788171" y="716044"/>
                  </a:cubicBezTo>
                  <a:cubicBezTo>
                    <a:pt x="777628" y="811478"/>
                    <a:pt x="774114" y="908460"/>
                    <a:pt x="779236" y="1004370"/>
                  </a:cubicBezTo>
                  <a:cubicBezTo>
                    <a:pt x="788052" y="1079219"/>
                    <a:pt x="805863" y="1153770"/>
                    <a:pt x="832548" y="1224275"/>
                  </a:cubicBezTo>
                  <a:cubicBezTo>
                    <a:pt x="843985" y="1250930"/>
                    <a:pt x="859949" y="1275324"/>
                    <a:pt x="876151" y="1299420"/>
                  </a:cubicBezTo>
                  <a:cubicBezTo>
                    <a:pt x="894676" y="1326313"/>
                    <a:pt x="911057" y="1355051"/>
                    <a:pt x="933037" y="1379386"/>
                  </a:cubicBezTo>
                  <a:cubicBezTo>
                    <a:pt x="992008" y="1438824"/>
                    <a:pt x="1062892" y="1486958"/>
                    <a:pt x="1138481" y="1522776"/>
                  </a:cubicBezTo>
                  <a:cubicBezTo>
                    <a:pt x="1169873" y="1537412"/>
                    <a:pt x="1203111" y="1546872"/>
                    <a:pt x="1237064" y="1552703"/>
                  </a:cubicBezTo>
                  <a:cubicBezTo>
                    <a:pt x="1230392" y="1584653"/>
                    <a:pt x="1224138" y="1616842"/>
                    <a:pt x="1222529" y="1649447"/>
                  </a:cubicBezTo>
                  <a:cubicBezTo>
                    <a:pt x="1215143" y="1803784"/>
                    <a:pt x="1244033" y="1957527"/>
                    <a:pt x="1281857" y="2106688"/>
                  </a:cubicBezTo>
                  <a:cubicBezTo>
                    <a:pt x="1233013" y="2054032"/>
                    <a:pt x="1186432" y="1999413"/>
                    <a:pt x="1140447" y="1944318"/>
                  </a:cubicBezTo>
                  <a:cubicBezTo>
                    <a:pt x="1108281" y="1909928"/>
                    <a:pt x="1071052" y="1880596"/>
                    <a:pt x="1036206" y="1849003"/>
                  </a:cubicBezTo>
                  <a:cubicBezTo>
                    <a:pt x="979022" y="1793491"/>
                    <a:pt x="916656" y="1744108"/>
                    <a:pt x="849346" y="1701448"/>
                  </a:cubicBezTo>
                  <a:cubicBezTo>
                    <a:pt x="767621" y="1645996"/>
                    <a:pt x="674519" y="1612141"/>
                    <a:pt x="579927" y="1585724"/>
                  </a:cubicBezTo>
                  <a:cubicBezTo>
                    <a:pt x="508328" y="1564186"/>
                    <a:pt x="435360" y="1547229"/>
                    <a:pt x="361319" y="1536282"/>
                  </a:cubicBezTo>
                  <a:cubicBezTo>
                    <a:pt x="249036" y="1516350"/>
                    <a:pt x="135681" y="1520396"/>
                    <a:pt x="22505" y="1530689"/>
                  </a:cubicBezTo>
                  <a:cubicBezTo>
                    <a:pt x="2312" y="1530332"/>
                    <a:pt x="-666" y="1545563"/>
                    <a:pt x="108" y="1561806"/>
                  </a:cubicBezTo>
                  <a:cubicBezTo>
                    <a:pt x="-11" y="1592329"/>
                    <a:pt x="-309" y="1622970"/>
                    <a:pt x="2252" y="1653433"/>
                  </a:cubicBezTo>
                  <a:cubicBezTo>
                    <a:pt x="8150" y="1724830"/>
                    <a:pt x="16965" y="1796942"/>
                    <a:pt x="42341" y="1864353"/>
                  </a:cubicBezTo>
                  <a:cubicBezTo>
                    <a:pt x="86122" y="1981445"/>
                    <a:pt x="150394" y="2091635"/>
                    <a:pt x="237540" y="2181834"/>
                  </a:cubicBezTo>
                  <a:cubicBezTo>
                    <a:pt x="320337" y="2275305"/>
                    <a:pt x="426842" y="2342657"/>
                    <a:pt x="536563" y="2400429"/>
                  </a:cubicBezTo>
                  <a:cubicBezTo>
                    <a:pt x="666060" y="2470042"/>
                    <a:pt x="806339" y="2520674"/>
                    <a:pt x="953230" y="2535727"/>
                  </a:cubicBezTo>
                  <a:cubicBezTo>
                    <a:pt x="1050204" y="2549947"/>
                    <a:pt x="1148786" y="2545902"/>
                    <a:pt x="1245403" y="2531324"/>
                  </a:cubicBezTo>
                  <a:cubicBezTo>
                    <a:pt x="1278105" y="2527576"/>
                    <a:pt x="1310985" y="2523114"/>
                    <a:pt x="1342556" y="2513416"/>
                  </a:cubicBezTo>
                  <a:cubicBezTo>
                    <a:pt x="1372458" y="2621940"/>
                    <a:pt x="1411534" y="2729453"/>
                    <a:pt x="1481286" y="2819354"/>
                  </a:cubicBezTo>
                  <a:cubicBezTo>
                    <a:pt x="1499037" y="2849876"/>
                    <a:pt x="1518396" y="2879209"/>
                    <a:pt x="1541865" y="2905685"/>
                  </a:cubicBezTo>
                  <a:cubicBezTo>
                    <a:pt x="1555208" y="2922226"/>
                    <a:pt x="1568134" y="2939361"/>
                    <a:pt x="1583561" y="2954057"/>
                  </a:cubicBezTo>
                  <a:cubicBezTo>
                    <a:pt x="1591960" y="2962089"/>
                    <a:pt x="1601133" y="2970478"/>
                    <a:pt x="1613225" y="2971550"/>
                  </a:cubicBezTo>
                  <a:cubicBezTo>
                    <a:pt x="1634490" y="2975179"/>
                    <a:pt x="1674221" y="2980236"/>
                    <a:pt x="1689351" y="2961911"/>
                  </a:cubicBezTo>
                  <a:cubicBezTo>
                    <a:pt x="1697631" y="2944894"/>
                    <a:pt x="1687921" y="2925617"/>
                    <a:pt x="1682024" y="2909315"/>
                  </a:cubicBezTo>
                  <a:cubicBezTo>
                    <a:pt x="1668443" y="2878971"/>
                    <a:pt x="1657543" y="2847556"/>
                    <a:pt x="1643306" y="2817509"/>
                  </a:cubicBezTo>
                  <a:cubicBezTo>
                    <a:pt x="1614417" y="2770387"/>
                    <a:pt x="1600538" y="2716482"/>
                    <a:pt x="1579630" y="2665730"/>
                  </a:cubicBezTo>
                  <a:cubicBezTo>
                    <a:pt x="1560390" y="2616407"/>
                    <a:pt x="1535432" y="2568987"/>
                    <a:pt x="1523280" y="2517224"/>
                  </a:cubicBezTo>
                  <a:cubicBezTo>
                    <a:pt x="1564321" y="2508834"/>
                    <a:pt x="1606911" y="2507347"/>
                    <a:pt x="1646702" y="2493543"/>
                  </a:cubicBezTo>
                  <a:cubicBezTo>
                    <a:pt x="1694236" y="2474980"/>
                    <a:pt x="1739268" y="2450705"/>
                    <a:pt x="1782692" y="2424109"/>
                  </a:cubicBezTo>
                  <a:cubicBezTo>
                    <a:pt x="1852384" y="2378355"/>
                    <a:pt x="1919754" y="2327842"/>
                    <a:pt x="1974853" y="2264834"/>
                  </a:cubicBezTo>
                  <a:cubicBezTo>
                    <a:pt x="2075520" y="2156845"/>
                    <a:pt x="2157483" y="2032554"/>
                    <a:pt x="2226044" y="1902075"/>
                  </a:cubicBezTo>
                  <a:cubicBezTo>
                    <a:pt x="2280190" y="1794324"/>
                    <a:pt x="2325878" y="1682051"/>
                    <a:pt x="2349466" y="1563472"/>
                  </a:cubicBezTo>
                  <a:cubicBezTo>
                    <a:pt x="2361617" y="1513256"/>
                    <a:pt x="2241651" y="1533902"/>
                    <a:pt x="2214786" y="15428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5" name="Google Shape;2885;p30"/>
            <p:cNvSpPr/>
            <p:nvPr/>
          </p:nvSpPr>
          <p:spPr>
            <a:xfrm>
              <a:off x="2498183" y="7004964"/>
              <a:ext cx="696926" cy="767522"/>
            </a:xfrm>
            <a:custGeom>
              <a:rect b="b" l="l" r="r" t="t"/>
              <a:pathLst>
                <a:path extrusionOk="0" h="767522" w="696926">
                  <a:moveTo>
                    <a:pt x="701930" y="385784"/>
                  </a:moveTo>
                  <a:cubicBezTo>
                    <a:pt x="701930" y="598847"/>
                    <a:pt x="544798" y="771569"/>
                    <a:pt x="350965" y="771569"/>
                  </a:cubicBezTo>
                  <a:cubicBezTo>
                    <a:pt x="157132" y="771569"/>
                    <a:pt x="0" y="598847"/>
                    <a:pt x="0" y="385784"/>
                  </a:cubicBezTo>
                  <a:cubicBezTo>
                    <a:pt x="0" y="172722"/>
                    <a:pt x="157132" y="0"/>
                    <a:pt x="350965" y="0"/>
                  </a:cubicBezTo>
                  <a:cubicBezTo>
                    <a:pt x="544798" y="0"/>
                    <a:pt x="701930" y="172722"/>
                    <a:pt x="701930" y="385784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6" name="Google Shape;2886;p30"/>
            <p:cNvSpPr/>
            <p:nvPr/>
          </p:nvSpPr>
          <p:spPr>
            <a:xfrm>
              <a:off x="2670672" y="7161843"/>
              <a:ext cx="220395" cy="339138"/>
            </a:xfrm>
            <a:custGeom>
              <a:rect b="b" l="l" r="r" t="t"/>
              <a:pathLst>
                <a:path extrusionOk="0" h="339138" w="220395">
                  <a:moveTo>
                    <a:pt x="97942" y="343617"/>
                  </a:moveTo>
                  <a:cubicBezTo>
                    <a:pt x="139579" y="342427"/>
                    <a:pt x="173472" y="306966"/>
                    <a:pt x="192712" y="272695"/>
                  </a:cubicBezTo>
                  <a:cubicBezTo>
                    <a:pt x="216598" y="218850"/>
                    <a:pt x="233455" y="156139"/>
                    <a:pt x="223031" y="96998"/>
                  </a:cubicBezTo>
                  <a:cubicBezTo>
                    <a:pt x="215228" y="23578"/>
                    <a:pt x="149288" y="-26163"/>
                    <a:pt x="80608" y="14712"/>
                  </a:cubicBezTo>
                  <a:cubicBezTo>
                    <a:pt x="46000" y="34942"/>
                    <a:pt x="27356" y="74567"/>
                    <a:pt x="14608" y="111099"/>
                  </a:cubicBezTo>
                  <a:cubicBezTo>
                    <a:pt x="-581" y="157388"/>
                    <a:pt x="-7550" y="227715"/>
                    <a:pt x="11809" y="278943"/>
                  </a:cubicBezTo>
                  <a:cubicBezTo>
                    <a:pt x="11213" y="281025"/>
                    <a:pt x="11154" y="283345"/>
                    <a:pt x="11928" y="285963"/>
                  </a:cubicBezTo>
                  <a:cubicBezTo>
                    <a:pt x="13060" y="290247"/>
                    <a:pt x="15621" y="292925"/>
                    <a:pt x="18838" y="294353"/>
                  </a:cubicBezTo>
                  <a:cubicBezTo>
                    <a:pt x="33789" y="322376"/>
                    <a:pt x="58807" y="341891"/>
                    <a:pt x="97942" y="343617"/>
                  </a:cubicBezTo>
                  <a:close/>
                  <a:moveTo>
                    <a:pt x="170494" y="44937"/>
                  </a:moveTo>
                  <a:cubicBezTo>
                    <a:pt x="190806" y="64512"/>
                    <a:pt x="194558" y="94678"/>
                    <a:pt x="198073" y="121333"/>
                  </a:cubicBezTo>
                  <a:cubicBezTo>
                    <a:pt x="198907" y="169526"/>
                    <a:pt x="186874" y="217779"/>
                    <a:pt x="166860" y="261450"/>
                  </a:cubicBezTo>
                  <a:cubicBezTo>
                    <a:pt x="152683" y="284833"/>
                    <a:pt x="129631" y="311190"/>
                    <a:pt x="100980" y="315474"/>
                  </a:cubicBezTo>
                  <a:cubicBezTo>
                    <a:pt x="76200" y="315415"/>
                    <a:pt x="58866" y="304467"/>
                    <a:pt x="47251" y="287570"/>
                  </a:cubicBezTo>
                  <a:cubicBezTo>
                    <a:pt x="60713" y="278764"/>
                    <a:pt x="70780" y="265258"/>
                    <a:pt x="80906" y="252882"/>
                  </a:cubicBezTo>
                  <a:cubicBezTo>
                    <a:pt x="131239" y="195467"/>
                    <a:pt x="147799" y="102591"/>
                    <a:pt x="89066" y="45056"/>
                  </a:cubicBezTo>
                  <a:cubicBezTo>
                    <a:pt x="89662" y="44640"/>
                    <a:pt x="90139" y="44104"/>
                    <a:pt x="90734" y="43628"/>
                  </a:cubicBezTo>
                  <a:cubicBezTo>
                    <a:pt x="118492" y="25244"/>
                    <a:pt x="144046" y="21555"/>
                    <a:pt x="170494" y="44937"/>
                  </a:cubicBezTo>
                  <a:close/>
                  <a:moveTo>
                    <a:pt x="38078" y="125854"/>
                  </a:moveTo>
                  <a:cubicBezTo>
                    <a:pt x="47966" y="102174"/>
                    <a:pt x="58509" y="76709"/>
                    <a:pt x="75902" y="57372"/>
                  </a:cubicBezTo>
                  <a:cubicBezTo>
                    <a:pt x="110689" y="101282"/>
                    <a:pt x="108247" y="165897"/>
                    <a:pt x="76617" y="211888"/>
                  </a:cubicBezTo>
                  <a:cubicBezTo>
                    <a:pt x="63632" y="228905"/>
                    <a:pt x="51837" y="248301"/>
                    <a:pt x="34801" y="261569"/>
                  </a:cubicBezTo>
                  <a:cubicBezTo>
                    <a:pt x="20803" y="218552"/>
                    <a:pt x="26760" y="160006"/>
                    <a:pt x="38078" y="1258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7" name="Google Shape;2887;p30"/>
            <p:cNvSpPr/>
            <p:nvPr/>
          </p:nvSpPr>
          <p:spPr>
            <a:xfrm>
              <a:off x="2945874" y="7201856"/>
              <a:ext cx="250178" cy="333188"/>
            </a:xfrm>
            <a:custGeom>
              <a:rect b="b" l="l" r="r" t="t"/>
              <a:pathLst>
                <a:path extrusionOk="0" h="333188" w="250178">
                  <a:moveTo>
                    <a:pt x="110445" y="335375"/>
                  </a:moveTo>
                  <a:cubicBezTo>
                    <a:pt x="216950" y="340671"/>
                    <a:pt x="246018" y="210370"/>
                    <a:pt x="254298" y="126835"/>
                  </a:cubicBezTo>
                  <a:cubicBezTo>
                    <a:pt x="262876" y="24856"/>
                    <a:pt x="203726" y="-24765"/>
                    <a:pt x="106335" y="12183"/>
                  </a:cubicBezTo>
                  <a:cubicBezTo>
                    <a:pt x="69583" y="28009"/>
                    <a:pt x="44148" y="63232"/>
                    <a:pt x="23955" y="96491"/>
                  </a:cubicBezTo>
                  <a:cubicBezTo>
                    <a:pt x="3405" y="146707"/>
                    <a:pt x="-9581" y="210608"/>
                    <a:pt x="8825" y="263026"/>
                  </a:cubicBezTo>
                  <a:cubicBezTo>
                    <a:pt x="23776" y="305507"/>
                    <a:pt x="64579" y="337160"/>
                    <a:pt x="110445" y="335375"/>
                  </a:cubicBezTo>
                  <a:close/>
                  <a:moveTo>
                    <a:pt x="131949" y="32352"/>
                  </a:moveTo>
                  <a:cubicBezTo>
                    <a:pt x="207062" y="16229"/>
                    <a:pt x="229697" y="52225"/>
                    <a:pt x="226302" y="122849"/>
                  </a:cubicBezTo>
                  <a:cubicBezTo>
                    <a:pt x="219511" y="185203"/>
                    <a:pt x="201344" y="298070"/>
                    <a:pt x="125039" y="307352"/>
                  </a:cubicBezTo>
                  <a:cubicBezTo>
                    <a:pt x="103655" y="308720"/>
                    <a:pt x="86500" y="305269"/>
                    <a:pt x="72919" y="298427"/>
                  </a:cubicBezTo>
                  <a:cubicBezTo>
                    <a:pt x="86917" y="287837"/>
                    <a:pt x="100438" y="265703"/>
                    <a:pt x="106514" y="256838"/>
                  </a:cubicBezTo>
                  <a:cubicBezTo>
                    <a:pt x="130936" y="219116"/>
                    <a:pt x="143147" y="173779"/>
                    <a:pt x="138382" y="128739"/>
                  </a:cubicBezTo>
                  <a:cubicBezTo>
                    <a:pt x="137846" y="96075"/>
                    <a:pt x="125218" y="63708"/>
                    <a:pt x="99664" y="43062"/>
                  </a:cubicBezTo>
                  <a:cubicBezTo>
                    <a:pt x="100319" y="42467"/>
                    <a:pt x="100974" y="41813"/>
                    <a:pt x="101689" y="41158"/>
                  </a:cubicBezTo>
                  <a:cubicBezTo>
                    <a:pt x="112292" y="43479"/>
                    <a:pt x="121763" y="34316"/>
                    <a:pt x="131949" y="32352"/>
                  </a:cubicBezTo>
                  <a:close/>
                  <a:moveTo>
                    <a:pt x="43016" y="120469"/>
                  </a:moveTo>
                  <a:cubicBezTo>
                    <a:pt x="52249" y="95539"/>
                    <a:pt x="69106" y="73525"/>
                    <a:pt x="87929" y="54426"/>
                  </a:cubicBezTo>
                  <a:cubicBezTo>
                    <a:pt x="113483" y="80546"/>
                    <a:pt x="116283" y="117791"/>
                    <a:pt x="114377" y="152479"/>
                  </a:cubicBezTo>
                  <a:cubicBezTo>
                    <a:pt x="111637" y="197638"/>
                    <a:pt x="90074" y="241428"/>
                    <a:pt x="58146" y="273854"/>
                  </a:cubicBezTo>
                  <a:cubicBezTo>
                    <a:pt x="55883" y="276056"/>
                    <a:pt x="54096" y="276770"/>
                    <a:pt x="50581" y="279626"/>
                  </a:cubicBezTo>
                  <a:cubicBezTo>
                    <a:pt x="50343" y="279804"/>
                    <a:pt x="50224" y="279983"/>
                    <a:pt x="49986" y="280221"/>
                  </a:cubicBezTo>
                  <a:cubicBezTo>
                    <a:pt x="18654" y="242023"/>
                    <a:pt x="25087" y="172054"/>
                    <a:pt x="43016" y="1204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8" name="Google Shape;2888;p30"/>
            <p:cNvSpPr/>
            <p:nvPr/>
          </p:nvSpPr>
          <p:spPr>
            <a:xfrm>
              <a:off x="2858995" y="7511532"/>
              <a:ext cx="83392" cy="83297"/>
            </a:xfrm>
            <a:custGeom>
              <a:rect b="b" l="l" r="r" t="t"/>
              <a:pathLst>
                <a:path extrusionOk="0" h="83297" w="83392">
                  <a:moveTo>
                    <a:pt x="35781" y="83829"/>
                  </a:moveTo>
                  <a:cubicBezTo>
                    <a:pt x="84446" y="90553"/>
                    <a:pt x="109643" y="12789"/>
                    <a:pt x="55021" y="889"/>
                  </a:cubicBezTo>
                  <a:cubicBezTo>
                    <a:pt x="-2342" y="-9344"/>
                    <a:pt x="-24381" y="71870"/>
                    <a:pt x="35781" y="83829"/>
                  </a:cubicBezTo>
                  <a:close/>
                  <a:moveTo>
                    <a:pt x="37746" y="19929"/>
                  </a:moveTo>
                  <a:cubicBezTo>
                    <a:pt x="46324" y="22130"/>
                    <a:pt x="56212" y="28080"/>
                    <a:pt x="58178" y="37124"/>
                  </a:cubicBezTo>
                  <a:cubicBezTo>
                    <a:pt x="56986" y="45156"/>
                    <a:pt x="51387" y="54735"/>
                    <a:pt x="43048" y="56579"/>
                  </a:cubicBezTo>
                  <a:cubicBezTo>
                    <a:pt x="20710" y="58662"/>
                    <a:pt x="19638" y="26593"/>
                    <a:pt x="37746" y="19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9" name="Google Shape;2889;p30"/>
            <p:cNvSpPr/>
            <p:nvPr/>
          </p:nvSpPr>
          <p:spPr>
            <a:xfrm>
              <a:off x="2725550" y="7529448"/>
              <a:ext cx="351441" cy="160644"/>
            </a:xfrm>
            <a:custGeom>
              <a:rect b="b" l="l" r="r" t="t"/>
              <a:pathLst>
                <a:path extrusionOk="0" h="160644" w="351441">
                  <a:moveTo>
                    <a:pt x="161243" y="159206"/>
                  </a:moveTo>
                  <a:cubicBezTo>
                    <a:pt x="183938" y="165334"/>
                    <a:pt x="209135" y="166643"/>
                    <a:pt x="230996" y="157005"/>
                  </a:cubicBezTo>
                  <a:cubicBezTo>
                    <a:pt x="250772" y="146652"/>
                    <a:pt x="269952" y="131540"/>
                    <a:pt x="280614" y="111608"/>
                  </a:cubicBezTo>
                  <a:cubicBezTo>
                    <a:pt x="292528" y="124281"/>
                    <a:pt x="308730" y="133563"/>
                    <a:pt x="325468" y="136656"/>
                  </a:cubicBezTo>
                  <a:cubicBezTo>
                    <a:pt x="334105" y="138144"/>
                    <a:pt x="345959" y="139155"/>
                    <a:pt x="351141" y="130469"/>
                  </a:cubicBezTo>
                  <a:cubicBezTo>
                    <a:pt x="354953" y="124221"/>
                    <a:pt x="352630" y="115475"/>
                    <a:pt x="346257" y="111905"/>
                  </a:cubicBezTo>
                  <a:cubicBezTo>
                    <a:pt x="342385" y="109466"/>
                    <a:pt x="337858" y="110001"/>
                    <a:pt x="333569" y="110894"/>
                  </a:cubicBezTo>
                  <a:cubicBezTo>
                    <a:pt x="324932" y="110894"/>
                    <a:pt x="316533" y="107443"/>
                    <a:pt x="308908" y="103635"/>
                  </a:cubicBezTo>
                  <a:cubicBezTo>
                    <a:pt x="279125" y="84298"/>
                    <a:pt x="278887" y="66925"/>
                    <a:pt x="285737" y="34737"/>
                  </a:cubicBezTo>
                  <a:cubicBezTo>
                    <a:pt x="281985" y="25336"/>
                    <a:pt x="270071" y="37295"/>
                    <a:pt x="267748" y="42650"/>
                  </a:cubicBezTo>
                  <a:cubicBezTo>
                    <a:pt x="259409" y="58655"/>
                    <a:pt x="260004" y="75195"/>
                    <a:pt x="266259" y="89891"/>
                  </a:cubicBezTo>
                  <a:cubicBezTo>
                    <a:pt x="264174" y="90427"/>
                    <a:pt x="262149" y="91557"/>
                    <a:pt x="260421" y="93401"/>
                  </a:cubicBezTo>
                  <a:cubicBezTo>
                    <a:pt x="243743" y="117974"/>
                    <a:pt x="218129" y="140702"/>
                    <a:pt x="186083" y="135942"/>
                  </a:cubicBezTo>
                  <a:cubicBezTo>
                    <a:pt x="149032" y="131302"/>
                    <a:pt x="106740" y="110358"/>
                    <a:pt x="92802" y="74005"/>
                  </a:cubicBezTo>
                  <a:cubicBezTo>
                    <a:pt x="99711" y="55382"/>
                    <a:pt x="100962" y="34974"/>
                    <a:pt x="91491" y="16709"/>
                  </a:cubicBezTo>
                  <a:cubicBezTo>
                    <a:pt x="87679" y="10461"/>
                    <a:pt x="81246" y="-3104"/>
                    <a:pt x="72192" y="644"/>
                  </a:cubicBezTo>
                  <a:cubicBezTo>
                    <a:pt x="67426" y="3798"/>
                    <a:pt x="70643" y="10461"/>
                    <a:pt x="72073" y="14686"/>
                  </a:cubicBezTo>
                  <a:cubicBezTo>
                    <a:pt x="85952" y="48361"/>
                    <a:pt x="65818" y="85786"/>
                    <a:pt x="37464" y="105004"/>
                  </a:cubicBezTo>
                  <a:cubicBezTo>
                    <a:pt x="30733" y="109347"/>
                    <a:pt x="24003" y="113809"/>
                    <a:pt x="16497" y="116725"/>
                  </a:cubicBezTo>
                  <a:cubicBezTo>
                    <a:pt x="6788" y="118093"/>
                    <a:pt x="-2326" y="124400"/>
                    <a:pt x="533" y="135288"/>
                  </a:cubicBezTo>
                  <a:cubicBezTo>
                    <a:pt x="11672" y="165691"/>
                    <a:pt x="69690" y="115832"/>
                    <a:pt x="80114" y="98280"/>
                  </a:cubicBezTo>
                  <a:cubicBezTo>
                    <a:pt x="95184" y="128386"/>
                    <a:pt x="130090" y="149627"/>
                    <a:pt x="161243" y="1592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0" name="Google Shape;2890;p30"/>
            <p:cNvSpPr/>
            <p:nvPr/>
          </p:nvSpPr>
          <p:spPr>
            <a:xfrm>
              <a:off x="1516123" y="6552853"/>
              <a:ext cx="2346915" cy="2974895"/>
            </a:xfrm>
            <a:custGeom>
              <a:rect b="b" l="l" r="r" t="t"/>
              <a:pathLst>
                <a:path extrusionOk="0" h="2974895" w="2346915">
                  <a:moveTo>
                    <a:pt x="2214786" y="1542826"/>
                  </a:moveTo>
                  <a:cubicBezTo>
                    <a:pt x="2130202" y="1561092"/>
                    <a:pt x="2049787" y="1593519"/>
                    <a:pt x="1971696" y="1630229"/>
                  </a:cubicBezTo>
                  <a:cubicBezTo>
                    <a:pt x="1905577" y="1663905"/>
                    <a:pt x="1843271" y="1704185"/>
                    <a:pt x="1780726" y="1743810"/>
                  </a:cubicBezTo>
                  <a:cubicBezTo>
                    <a:pt x="1707519" y="1791230"/>
                    <a:pt x="1641400" y="1849300"/>
                    <a:pt x="1576413" y="1907251"/>
                  </a:cubicBezTo>
                  <a:cubicBezTo>
                    <a:pt x="1542699" y="1941819"/>
                    <a:pt x="1510175" y="1977697"/>
                    <a:pt x="1481047" y="2016251"/>
                  </a:cubicBezTo>
                  <a:cubicBezTo>
                    <a:pt x="1460557" y="2041776"/>
                    <a:pt x="1438934" y="2066824"/>
                    <a:pt x="1425591" y="2097109"/>
                  </a:cubicBezTo>
                  <a:cubicBezTo>
                    <a:pt x="1411117" y="2059566"/>
                    <a:pt x="1398191" y="2021189"/>
                    <a:pt x="1387886" y="1982397"/>
                  </a:cubicBezTo>
                  <a:cubicBezTo>
                    <a:pt x="1379725" y="1934441"/>
                    <a:pt x="1378534" y="1885832"/>
                    <a:pt x="1375853" y="1837341"/>
                  </a:cubicBezTo>
                  <a:cubicBezTo>
                    <a:pt x="1371743" y="1770465"/>
                    <a:pt x="1369778" y="1703292"/>
                    <a:pt x="1371326" y="1636298"/>
                  </a:cubicBezTo>
                  <a:cubicBezTo>
                    <a:pt x="1373173" y="1610654"/>
                    <a:pt x="1380797" y="1585427"/>
                    <a:pt x="1382227" y="1559902"/>
                  </a:cubicBezTo>
                  <a:cubicBezTo>
                    <a:pt x="1498322" y="1549966"/>
                    <a:pt x="1609830" y="1489397"/>
                    <a:pt x="1689530" y="1406100"/>
                  </a:cubicBezTo>
                  <a:cubicBezTo>
                    <a:pt x="1731405" y="1363976"/>
                    <a:pt x="1762379" y="1312569"/>
                    <a:pt x="1793592" y="1262472"/>
                  </a:cubicBezTo>
                  <a:cubicBezTo>
                    <a:pt x="1824567" y="1205057"/>
                    <a:pt x="1854350" y="1146154"/>
                    <a:pt x="1873828" y="1083741"/>
                  </a:cubicBezTo>
                  <a:cubicBezTo>
                    <a:pt x="1893604" y="1020078"/>
                    <a:pt x="1904922" y="954273"/>
                    <a:pt x="1917193" y="888825"/>
                  </a:cubicBezTo>
                  <a:cubicBezTo>
                    <a:pt x="1938577" y="758525"/>
                    <a:pt x="1950252" y="625726"/>
                    <a:pt x="1945189" y="493640"/>
                  </a:cubicBezTo>
                  <a:cubicBezTo>
                    <a:pt x="1942746" y="460084"/>
                    <a:pt x="1939351" y="426705"/>
                    <a:pt x="1935777" y="393267"/>
                  </a:cubicBezTo>
                  <a:cubicBezTo>
                    <a:pt x="1929106" y="345312"/>
                    <a:pt x="1916537" y="298368"/>
                    <a:pt x="1905696" y="251186"/>
                  </a:cubicBezTo>
                  <a:cubicBezTo>
                    <a:pt x="1893545" y="211858"/>
                    <a:pt x="1880797" y="113508"/>
                    <a:pt x="1824984" y="119756"/>
                  </a:cubicBezTo>
                  <a:cubicBezTo>
                    <a:pt x="1795379" y="126181"/>
                    <a:pt x="1783466" y="158191"/>
                    <a:pt x="1772565" y="183121"/>
                  </a:cubicBezTo>
                  <a:cubicBezTo>
                    <a:pt x="1755768" y="223817"/>
                    <a:pt x="1736647" y="263502"/>
                    <a:pt x="1719730" y="304140"/>
                  </a:cubicBezTo>
                  <a:cubicBezTo>
                    <a:pt x="1718658" y="266834"/>
                    <a:pt x="1703945" y="231909"/>
                    <a:pt x="1694295" y="196270"/>
                  </a:cubicBezTo>
                  <a:cubicBezTo>
                    <a:pt x="1677200" y="148791"/>
                    <a:pt x="1659568" y="60258"/>
                    <a:pt x="1602027" y="49905"/>
                  </a:cubicBezTo>
                  <a:cubicBezTo>
                    <a:pt x="1573554" y="46692"/>
                    <a:pt x="1556637" y="81082"/>
                    <a:pt x="1539482" y="98931"/>
                  </a:cubicBezTo>
                  <a:cubicBezTo>
                    <a:pt x="1517800" y="123563"/>
                    <a:pt x="1501240" y="151646"/>
                    <a:pt x="1487659" y="181395"/>
                  </a:cubicBezTo>
                  <a:cubicBezTo>
                    <a:pt x="1478069" y="200494"/>
                    <a:pt x="1465679" y="222151"/>
                    <a:pt x="1458948" y="243095"/>
                  </a:cubicBezTo>
                  <a:cubicBezTo>
                    <a:pt x="1459723" y="199721"/>
                    <a:pt x="1447631" y="157656"/>
                    <a:pt x="1432441" y="117435"/>
                  </a:cubicBezTo>
                  <a:cubicBezTo>
                    <a:pt x="1413321" y="65315"/>
                    <a:pt x="1383835" y="-3048"/>
                    <a:pt x="1318014" y="105"/>
                  </a:cubicBezTo>
                  <a:cubicBezTo>
                    <a:pt x="1282274" y="-133"/>
                    <a:pt x="1267085" y="39374"/>
                    <a:pt x="1244926" y="61269"/>
                  </a:cubicBezTo>
                  <a:cubicBezTo>
                    <a:pt x="1192151" y="121183"/>
                    <a:pt x="1150633" y="190737"/>
                    <a:pt x="1114178" y="261539"/>
                  </a:cubicBezTo>
                  <a:cubicBezTo>
                    <a:pt x="1125377" y="216440"/>
                    <a:pt x="1128653" y="170507"/>
                    <a:pt x="1127521" y="124158"/>
                  </a:cubicBezTo>
                  <a:cubicBezTo>
                    <a:pt x="1127581" y="102085"/>
                    <a:pt x="1129487" y="79713"/>
                    <a:pt x="1125734" y="57818"/>
                  </a:cubicBezTo>
                  <a:cubicBezTo>
                    <a:pt x="1114178" y="-2156"/>
                    <a:pt x="1066049" y="12481"/>
                    <a:pt x="1037874" y="50738"/>
                  </a:cubicBezTo>
                  <a:cubicBezTo>
                    <a:pt x="1023280" y="70015"/>
                    <a:pt x="1007018" y="88281"/>
                    <a:pt x="995284" y="109522"/>
                  </a:cubicBezTo>
                  <a:cubicBezTo>
                    <a:pt x="987719" y="124813"/>
                    <a:pt x="982953" y="141234"/>
                    <a:pt x="974674" y="156168"/>
                  </a:cubicBezTo>
                  <a:cubicBezTo>
                    <a:pt x="925531" y="240417"/>
                    <a:pt x="893544" y="332699"/>
                    <a:pt x="858638" y="423433"/>
                  </a:cubicBezTo>
                  <a:cubicBezTo>
                    <a:pt x="841185" y="471686"/>
                    <a:pt x="829808" y="521842"/>
                    <a:pt x="817597" y="571642"/>
                  </a:cubicBezTo>
                  <a:cubicBezTo>
                    <a:pt x="806220" y="619478"/>
                    <a:pt x="794247" y="667196"/>
                    <a:pt x="788171" y="716044"/>
                  </a:cubicBezTo>
                  <a:cubicBezTo>
                    <a:pt x="777628" y="811478"/>
                    <a:pt x="774114" y="908460"/>
                    <a:pt x="779236" y="1004370"/>
                  </a:cubicBezTo>
                  <a:cubicBezTo>
                    <a:pt x="788052" y="1079219"/>
                    <a:pt x="805863" y="1153770"/>
                    <a:pt x="832548" y="1224275"/>
                  </a:cubicBezTo>
                  <a:cubicBezTo>
                    <a:pt x="843985" y="1250930"/>
                    <a:pt x="859949" y="1275324"/>
                    <a:pt x="876151" y="1299420"/>
                  </a:cubicBezTo>
                  <a:cubicBezTo>
                    <a:pt x="894676" y="1326313"/>
                    <a:pt x="911057" y="1355051"/>
                    <a:pt x="933037" y="1379386"/>
                  </a:cubicBezTo>
                  <a:cubicBezTo>
                    <a:pt x="992008" y="1438824"/>
                    <a:pt x="1062892" y="1486958"/>
                    <a:pt x="1138481" y="1522776"/>
                  </a:cubicBezTo>
                  <a:cubicBezTo>
                    <a:pt x="1169873" y="1537412"/>
                    <a:pt x="1203111" y="1546872"/>
                    <a:pt x="1237064" y="1552703"/>
                  </a:cubicBezTo>
                  <a:cubicBezTo>
                    <a:pt x="1230392" y="1584653"/>
                    <a:pt x="1224138" y="1616842"/>
                    <a:pt x="1222529" y="1649447"/>
                  </a:cubicBezTo>
                  <a:cubicBezTo>
                    <a:pt x="1215143" y="1803784"/>
                    <a:pt x="1244033" y="1957527"/>
                    <a:pt x="1281857" y="2106688"/>
                  </a:cubicBezTo>
                  <a:cubicBezTo>
                    <a:pt x="1233013" y="2054032"/>
                    <a:pt x="1186432" y="1999413"/>
                    <a:pt x="1140447" y="1944318"/>
                  </a:cubicBezTo>
                  <a:cubicBezTo>
                    <a:pt x="1108281" y="1909928"/>
                    <a:pt x="1071052" y="1880596"/>
                    <a:pt x="1036206" y="1849003"/>
                  </a:cubicBezTo>
                  <a:cubicBezTo>
                    <a:pt x="979022" y="1793491"/>
                    <a:pt x="916656" y="1744108"/>
                    <a:pt x="849346" y="1701448"/>
                  </a:cubicBezTo>
                  <a:cubicBezTo>
                    <a:pt x="767621" y="1645996"/>
                    <a:pt x="674519" y="1612141"/>
                    <a:pt x="579927" y="1585724"/>
                  </a:cubicBezTo>
                  <a:cubicBezTo>
                    <a:pt x="508328" y="1564186"/>
                    <a:pt x="435360" y="1547229"/>
                    <a:pt x="361319" y="1536282"/>
                  </a:cubicBezTo>
                  <a:cubicBezTo>
                    <a:pt x="249036" y="1516350"/>
                    <a:pt x="135681" y="1520396"/>
                    <a:pt x="22505" y="1530689"/>
                  </a:cubicBezTo>
                  <a:cubicBezTo>
                    <a:pt x="2312" y="1530332"/>
                    <a:pt x="-666" y="1545563"/>
                    <a:pt x="108" y="1561806"/>
                  </a:cubicBezTo>
                  <a:cubicBezTo>
                    <a:pt x="-11" y="1592329"/>
                    <a:pt x="-309" y="1622970"/>
                    <a:pt x="2252" y="1653433"/>
                  </a:cubicBezTo>
                  <a:cubicBezTo>
                    <a:pt x="8150" y="1724830"/>
                    <a:pt x="16965" y="1796942"/>
                    <a:pt x="42341" y="1864353"/>
                  </a:cubicBezTo>
                  <a:cubicBezTo>
                    <a:pt x="86122" y="1981445"/>
                    <a:pt x="150394" y="2091635"/>
                    <a:pt x="237540" y="2181834"/>
                  </a:cubicBezTo>
                  <a:cubicBezTo>
                    <a:pt x="320337" y="2275305"/>
                    <a:pt x="426842" y="2342657"/>
                    <a:pt x="536563" y="2400429"/>
                  </a:cubicBezTo>
                  <a:cubicBezTo>
                    <a:pt x="666060" y="2470042"/>
                    <a:pt x="806339" y="2520674"/>
                    <a:pt x="953230" y="2535727"/>
                  </a:cubicBezTo>
                  <a:cubicBezTo>
                    <a:pt x="1050204" y="2549947"/>
                    <a:pt x="1148786" y="2545902"/>
                    <a:pt x="1245403" y="2531324"/>
                  </a:cubicBezTo>
                  <a:cubicBezTo>
                    <a:pt x="1278105" y="2527576"/>
                    <a:pt x="1310985" y="2523114"/>
                    <a:pt x="1342556" y="2513416"/>
                  </a:cubicBezTo>
                  <a:cubicBezTo>
                    <a:pt x="1372458" y="2621940"/>
                    <a:pt x="1411534" y="2729453"/>
                    <a:pt x="1481286" y="2819354"/>
                  </a:cubicBezTo>
                  <a:cubicBezTo>
                    <a:pt x="1499037" y="2849876"/>
                    <a:pt x="1518396" y="2879209"/>
                    <a:pt x="1541865" y="2905685"/>
                  </a:cubicBezTo>
                  <a:cubicBezTo>
                    <a:pt x="1555208" y="2922226"/>
                    <a:pt x="1568134" y="2939361"/>
                    <a:pt x="1583561" y="2954057"/>
                  </a:cubicBezTo>
                  <a:cubicBezTo>
                    <a:pt x="1591960" y="2962089"/>
                    <a:pt x="1601133" y="2970478"/>
                    <a:pt x="1613225" y="2971550"/>
                  </a:cubicBezTo>
                  <a:cubicBezTo>
                    <a:pt x="1634490" y="2975179"/>
                    <a:pt x="1674221" y="2980236"/>
                    <a:pt x="1689351" y="2961911"/>
                  </a:cubicBezTo>
                  <a:cubicBezTo>
                    <a:pt x="1697631" y="2944894"/>
                    <a:pt x="1687921" y="2925617"/>
                    <a:pt x="1682024" y="2909315"/>
                  </a:cubicBezTo>
                  <a:cubicBezTo>
                    <a:pt x="1668443" y="2878971"/>
                    <a:pt x="1657543" y="2847556"/>
                    <a:pt x="1643306" y="2817509"/>
                  </a:cubicBezTo>
                  <a:cubicBezTo>
                    <a:pt x="1614417" y="2770387"/>
                    <a:pt x="1600538" y="2716482"/>
                    <a:pt x="1579630" y="2665730"/>
                  </a:cubicBezTo>
                  <a:cubicBezTo>
                    <a:pt x="1560390" y="2616407"/>
                    <a:pt x="1535432" y="2568987"/>
                    <a:pt x="1523280" y="2517224"/>
                  </a:cubicBezTo>
                  <a:cubicBezTo>
                    <a:pt x="1564321" y="2508834"/>
                    <a:pt x="1606911" y="2507347"/>
                    <a:pt x="1646702" y="2493543"/>
                  </a:cubicBezTo>
                  <a:cubicBezTo>
                    <a:pt x="1694236" y="2474980"/>
                    <a:pt x="1739268" y="2450705"/>
                    <a:pt x="1782692" y="2424109"/>
                  </a:cubicBezTo>
                  <a:cubicBezTo>
                    <a:pt x="1852384" y="2378355"/>
                    <a:pt x="1919754" y="2327842"/>
                    <a:pt x="1974853" y="2264834"/>
                  </a:cubicBezTo>
                  <a:cubicBezTo>
                    <a:pt x="2075520" y="2156845"/>
                    <a:pt x="2157483" y="2032554"/>
                    <a:pt x="2226044" y="1902075"/>
                  </a:cubicBezTo>
                  <a:cubicBezTo>
                    <a:pt x="2280190" y="1794324"/>
                    <a:pt x="2325878" y="1682051"/>
                    <a:pt x="2349466" y="1563472"/>
                  </a:cubicBezTo>
                  <a:cubicBezTo>
                    <a:pt x="2361617" y="1513256"/>
                    <a:pt x="2241651" y="1533902"/>
                    <a:pt x="2214786" y="1542826"/>
                  </a:cubicBezTo>
                  <a:close/>
                  <a:moveTo>
                    <a:pt x="1023816" y="1420737"/>
                  </a:moveTo>
                  <a:cubicBezTo>
                    <a:pt x="992484" y="1397116"/>
                    <a:pt x="960556" y="1372662"/>
                    <a:pt x="937385" y="1340533"/>
                  </a:cubicBezTo>
                  <a:cubicBezTo>
                    <a:pt x="911533" y="1301979"/>
                    <a:pt x="882048" y="1263008"/>
                    <a:pt x="861259" y="1220645"/>
                  </a:cubicBezTo>
                  <a:cubicBezTo>
                    <a:pt x="834991" y="1159065"/>
                    <a:pt x="820814" y="1092665"/>
                    <a:pt x="809198" y="1026920"/>
                  </a:cubicBezTo>
                  <a:cubicBezTo>
                    <a:pt x="801812" y="980214"/>
                    <a:pt x="803897" y="932735"/>
                    <a:pt x="804314" y="885672"/>
                  </a:cubicBezTo>
                  <a:cubicBezTo>
                    <a:pt x="805207" y="796604"/>
                    <a:pt x="810270" y="708130"/>
                    <a:pt x="831714" y="621085"/>
                  </a:cubicBezTo>
                  <a:cubicBezTo>
                    <a:pt x="852265" y="523865"/>
                    <a:pt x="877759" y="429799"/>
                    <a:pt x="915763" y="337756"/>
                  </a:cubicBezTo>
                  <a:cubicBezTo>
                    <a:pt x="932382" y="291109"/>
                    <a:pt x="949358" y="244642"/>
                    <a:pt x="972172" y="200613"/>
                  </a:cubicBezTo>
                  <a:cubicBezTo>
                    <a:pt x="989387" y="169020"/>
                    <a:pt x="1002908" y="134690"/>
                    <a:pt x="1025424" y="106250"/>
                  </a:cubicBezTo>
                  <a:cubicBezTo>
                    <a:pt x="1035610" y="92446"/>
                    <a:pt x="1047702" y="80189"/>
                    <a:pt x="1058305" y="66683"/>
                  </a:cubicBezTo>
                  <a:cubicBezTo>
                    <a:pt x="1065989" y="58711"/>
                    <a:pt x="1077128" y="45324"/>
                    <a:pt x="1090173" y="45502"/>
                  </a:cubicBezTo>
                  <a:cubicBezTo>
                    <a:pt x="1106375" y="69420"/>
                    <a:pt x="1097380" y="101668"/>
                    <a:pt x="1099048" y="128918"/>
                  </a:cubicBezTo>
                  <a:cubicBezTo>
                    <a:pt x="1100835" y="174315"/>
                    <a:pt x="1095534" y="219058"/>
                    <a:pt x="1084991" y="263145"/>
                  </a:cubicBezTo>
                  <a:cubicBezTo>
                    <a:pt x="1081476" y="281649"/>
                    <a:pt x="1075579" y="303426"/>
                    <a:pt x="1072363" y="322584"/>
                  </a:cubicBezTo>
                  <a:cubicBezTo>
                    <a:pt x="1071409" y="331687"/>
                    <a:pt x="1067538" y="342456"/>
                    <a:pt x="1073673" y="350429"/>
                  </a:cubicBezTo>
                  <a:cubicBezTo>
                    <a:pt x="1092913" y="369230"/>
                    <a:pt x="1103039" y="337161"/>
                    <a:pt x="1111200" y="324012"/>
                  </a:cubicBezTo>
                  <a:cubicBezTo>
                    <a:pt x="1156053" y="244939"/>
                    <a:pt x="1196082" y="162178"/>
                    <a:pt x="1255112" y="92208"/>
                  </a:cubicBezTo>
                  <a:cubicBezTo>
                    <a:pt x="1270897" y="74894"/>
                    <a:pt x="1285491" y="56569"/>
                    <a:pt x="1300323" y="38422"/>
                  </a:cubicBezTo>
                  <a:cubicBezTo>
                    <a:pt x="1309079" y="24975"/>
                    <a:pt x="1326056" y="27593"/>
                    <a:pt x="1339458" y="31223"/>
                  </a:cubicBezTo>
                  <a:cubicBezTo>
                    <a:pt x="1380738" y="47287"/>
                    <a:pt x="1394319" y="100597"/>
                    <a:pt x="1409806" y="138140"/>
                  </a:cubicBezTo>
                  <a:cubicBezTo>
                    <a:pt x="1438934" y="211204"/>
                    <a:pt x="1433216" y="290812"/>
                    <a:pt x="1421183" y="367267"/>
                  </a:cubicBezTo>
                  <a:cubicBezTo>
                    <a:pt x="1418562" y="379761"/>
                    <a:pt x="1415048" y="396242"/>
                    <a:pt x="1432799" y="397611"/>
                  </a:cubicBezTo>
                  <a:cubicBezTo>
                    <a:pt x="1438219" y="397611"/>
                    <a:pt x="1443878" y="394219"/>
                    <a:pt x="1445844" y="389043"/>
                  </a:cubicBezTo>
                  <a:cubicBezTo>
                    <a:pt x="1449835" y="377262"/>
                    <a:pt x="1452873" y="365125"/>
                    <a:pt x="1456625" y="353225"/>
                  </a:cubicBezTo>
                  <a:cubicBezTo>
                    <a:pt x="1466871" y="318776"/>
                    <a:pt x="1474495" y="283613"/>
                    <a:pt x="1486409" y="249699"/>
                  </a:cubicBezTo>
                  <a:cubicBezTo>
                    <a:pt x="1500585" y="215131"/>
                    <a:pt x="1518336" y="181752"/>
                    <a:pt x="1536504" y="149028"/>
                  </a:cubicBezTo>
                  <a:cubicBezTo>
                    <a:pt x="1555446" y="124515"/>
                    <a:pt x="1573197" y="97563"/>
                    <a:pt x="1597202" y="77810"/>
                  </a:cubicBezTo>
                  <a:cubicBezTo>
                    <a:pt x="1638005" y="84949"/>
                    <a:pt x="1660402" y="188000"/>
                    <a:pt x="1673030" y="224710"/>
                  </a:cubicBezTo>
                  <a:cubicBezTo>
                    <a:pt x="1686909" y="264276"/>
                    <a:pt x="1695546" y="305032"/>
                    <a:pt x="1690185" y="347216"/>
                  </a:cubicBezTo>
                  <a:cubicBezTo>
                    <a:pt x="1689172" y="369230"/>
                    <a:pt x="1681429" y="390887"/>
                    <a:pt x="1682322" y="412961"/>
                  </a:cubicBezTo>
                  <a:cubicBezTo>
                    <a:pt x="1683514" y="423254"/>
                    <a:pt x="1696797" y="429085"/>
                    <a:pt x="1704958" y="422243"/>
                  </a:cubicBezTo>
                  <a:cubicBezTo>
                    <a:pt x="1709365" y="418851"/>
                    <a:pt x="1710676" y="413675"/>
                    <a:pt x="1712046" y="408558"/>
                  </a:cubicBezTo>
                  <a:cubicBezTo>
                    <a:pt x="1718181" y="388686"/>
                    <a:pt x="1724257" y="370599"/>
                    <a:pt x="1731643" y="350726"/>
                  </a:cubicBezTo>
                  <a:cubicBezTo>
                    <a:pt x="1748381" y="305210"/>
                    <a:pt x="1769647" y="261420"/>
                    <a:pt x="1788946" y="216975"/>
                  </a:cubicBezTo>
                  <a:cubicBezTo>
                    <a:pt x="1798775" y="199126"/>
                    <a:pt x="1810211" y="149028"/>
                    <a:pt x="1833025" y="147660"/>
                  </a:cubicBezTo>
                  <a:cubicBezTo>
                    <a:pt x="1845653" y="155811"/>
                    <a:pt x="1852384" y="171697"/>
                    <a:pt x="1857745" y="185382"/>
                  </a:cubicBezTo>
                  <a:cubicBezTo>
                    <a:pt x="1867455" y="214000"/>
                    <a:pt x="1874483" y="243392"/>
                    <a:pt x="1881870" y="272665"/>
                  </a:cubicBezTo>
                  <a:cubicBezTo>
                    <a:pt x="1892889" y="323179"/>
                    <a:pt x="1906888" y="373276"/>
                    <a:pt x="1910640" y="424980"/>
                  </a:cubicBezTo>
                  <a:cubicBezTo>
                    <a:pt x="1921779" y="517202"/>
                    <a:pt x="1919992" y="610375"/>
                    <a:pt x="1911117" y="702656"/>
                  </a:cubicBezTo>
                  <a:cubicBezTo>
                    <a:pt x="1901050" y="834385"/>
                    <a:pt x="1880380" y="965578"/>
                    <a:pt x="1841484" y="1092189"/>
                  </a:cubicBezTo>
                  <a:cubicBezTo>
                    <a:pt x="1814560" y="1164836"/>
                    <a:pt x="1780309" y="1235341"/>
                    <a:pt x="1736706" y="1299539"/>
                  </a:cubicBezTo>
                  <a:cubicBezTo>
                    <a:pt x="1708115" y="1345531"/>
                    <a:pt x="1671958" y="1387358"/>
                    <a:pt x="1631155" y="1423355"/>
                  </a:cubicBezTo>
                  <a:cubicBezTo>
                    <a:pt x="1546690" y="1491242"/>
                    <a:pt x="1440781" y="1539138"/>
                    <a:pt x="1330523" y="1533009"/>
                  </a:cubicBezTo>
                  <a:cubicBezTo>
                    <a:pt x="1211093" y="1533783"/>
                    <a:pt x="1117335" y="1492075"/>
                    <a:pt x="1023816" y="1420737"/>
                  </a:cubicBezTo>
                  <a:close/>
                  <a:moveTo>
                    <a:pt x="2078498" y="2091754"/>
                  </a:moveTo>
                  <a:cubicBezTo>
                    <a:pt x="2025067" y="2164698"/>
                    <a:pt x="1968598" y="2236691"/>
                    <a:pt x="1901943" y="2298152"/>
                  </a:cubicBezTo>
                  <a:cubicBezTo>
                    <a:pt x="1823078" y="2368895"/>
                    <a:pt x="1732596" y="2428810"/>
                    <a:pt x="1633776" y="2468019"/>
                  </a:cubicBezTo>
                  <a:cubicBezTo>
                    <a:pt x="1589935" y="2483072"/>
                    <a:pt x="1540793" y="2479264"/>
                    <a:pt x="1497786" y="2495864"/>
                  </a:cubicBezTo>
                  <a:cubicBezTo>
                    <a:pt x="1490697" y="2500921"/>
                    <a:pt x="1491233" y="2510084"/>
                    <a:pt x="1493973" y="2517402"/>
                  </a:cubicBezTo>
                  <a:cubicBezTo>
                    <a:pt x="1498977" y="2541975"/>
                    <a:pt x="1507793" y="2565119"/>
                    <a:pt x="1516966" y="2588383"/>
                  </a:cubicBezTo>
                  <a:cubicBezTo>
                    <a:pt x="1523637" y="2608969"/>
                    <a:pt x="1533228" y="2628306"/>
                    <a:pt x="1541924" y="2648119"/>
                  </a:cubicBezTo>
                  <a:cubicBezTo>
                    <a:pt x="1559854" y="2690065"/>
                    <a:pt x="1574090" y="2733379"/>
                    <a:pt x="1590828" y="2775801"/>
                  </a:cubicBezTo>
                  <a:cubicBezTo>
                    <a:pt x="1601550" y="2805610"/>
                    <a:pt x="1621267" y="2831075"/>
                    <a:pt x="1631155" y="2861240"/>
                  </a:cubicBezTo>
                  <a:cubicBezTo>
                    <a:pt x="1640924" y="2889442"/>
                    <a:pt x="1657007" y="2915562"/>
                    <a:pt x="1663738" y="2944835"/>
                  </a:cubicBezTo>
                  <a:cubicBezTo>
                    <a:pt x="1647118" y="2948405"/>
                    <a:pt x="1629725" y="2946858"/>
                    <a:pt x="1613404" y="2942693"/>
                  </a:cubicBezTo>
                  <a:cubicBezTo>
                    <a:pt x="1592377" y="2926272"/>
                    <a:pt x="1578200" y="2905685"/>
                    <a:pt x="1560688" y="2884266"/>
                  </a:cubicBezTo>
                  <a:cubicBezTo>
                    <a:pt x="1539006" y="2860288"/>
                    <a:pt x="1521970" y="2832919"/>
                    <a:pt x="1505529" y="2805253"/>
                  </a:cubicBezTo>
                  <a:cubicBezTo>
                    <a:pt x="1438398" y="2718445"/>
                    <a:pt x="1399322" y="2615276"/>
                    <a:pt x="1370969" y="2509846"/>
                  </a:cubicBezTo>
                  <a:cubicBezTo>
                    <a:pt x="1359353" y="2465401"/>
                    <a:pt x="1338386" y="2488665"/>
                    <a:pt x="1307471" y="2493365"/>
                  </a:cubicBezTo>
                  <a:cubicBezTo>
                    <a:pt x="1268693" y="2501338"/>
                    <a:pt x="1229141" y="2504253"/>
                    <a:pt x="1190006" y="2510024"/>
                  </a:cubicBezTo>
                  <a:cubicBezTo>
                    <a:pt x="1036087" y="2527814"/>
                    <a:pt x="878653" y="2506097"/>
                    <a:pt x="732060" y="2457309"/>
                  </a:cubicBezTo>
                  <a:cubicBezTo>
                    <a:pt x="630916" y="2420480"/>
                    <a:pt x="534478" y="2370799"/>
                    <a:pt x="442984" y="2314395"/>
                  </a:cubicBezTo>
                  <a:cubicBezTo>
                    <a:pt x="360008" y="2265369"/>
                    <a:pt x="287933" y="2199624"/>
                    <a:pt x="225269" y="2126560"/>
                  </a:cubicBezTo>
                  <a:cubicBezTo>
                    <a:pt x="153134" y="2042490"/>
                    <a:pt x="99703" y="1942355"/>
                    <a:pt x="62772" y="1838174"/>
                  </a:cubicBezTo>
                  <a:cubicBezTo>
                    <a:pt x="34359" y="1748154"/>
                    <a:pt x="26913" y="1652362"/>
                    <a:pt x="28164" y="1558415"/>
                  </a:cubicBezTo>
                  <a:cubicBezTo>
                    <a:pt x="28819" y="1558355"/>
                    <a:pt x="29534" y="1558296"/>
                    <a:pt x="30189" y="1558236"/>
                  </a:cubicBezTo>
                  <a:cubicBezTo>
                    <a:pt x="37337" y="1576443"/>
                    <a:pt x="54313" y="1590425"/>
                    <a:pt x="66465" y="1605478"/>
                  </a:cubicBezTo>
                  <a:cubicBezTo>
                    <a:pt x="82369" y="1623089"/>
                    <a:pt x="96189" y="1642426"/>
                    <a:pt x="111497" y="1660573"/>
                  </a:cubicBezTo>
                  <a:cubicBezTo>
                    <a:pt x="146582" y="1702459"/>
                    <a:pt x="190423" y="1735481"/>
                    <a:pt x="231821" y="1770644"/>
                  </a:cubicBezTo>
                  <a:cubicBezTo>
                    <a:pt x="280011" y="1813423"/>
                    <a:pt x="327961" y="1857273"/>
                    <a:pt x="380320" y="1895173"/>
                  </a:cubicBezTo>
                  <a:cubicBezTo>
                    <a:pt x="436611" y="1936583"/>
                    <a:pt x="489863" y="1981921"/>
                    <a:pt x="547047" y="2022082"/>
                  </a:cubicBezTo>
                  <a:cubicBezTo>
                    <a:pt x="622994" y="2072001"/>
                    <a:pt x="696797" y="2125013"/>
                    <a:pt x="774114" y="2172850"/>
                  </a:cubicBezTo>
                  <a:cubicBezTo>
                    <a:pt x="878236" y="2236215"/>
                    <a:pt x="980571" y="2303448"/>
                    <a:pt x="1091960" y="2353664"/>
                  </a:cubicBezTo>
                  <a:cubicBezTo>
                    <a:pt x="1153611" y="2380616"/>
                    <a:pt x="1215262" y="2410246"/>
                    <a:pt x="1282513" y="2419885"/>
                  </a:cubicBezTo>
                  <a:cubicBezTo>
                    <a:pt x="1289959" y="2421372"/>
                    <a:pt x="1297404" y="2415185"/>
                    <a:pt x="1298417" y="2407866"/>
                  </a:cubicBezTo>
                  <a:cubicBezTo>
                    <a:pt x="1299668" y="2387756"/>
                    <a:pt x="1274471" y="2391564"/>
                    <a:pt x="1260950" y="2387221"/>
                  </a:cubicBezTo>
                  <a:cubicBezTo>
                    <a:pt x="1246833" y="2384484"/>
                    <a:pt x="1232596" y="2380259"/>
                    <a:pt x="1218836" y="2375559"/>
                  </a:cubicBezTo>
                  <a:cubicBezTo>
                    <a:pt x="1142472" y="2348071"/>
                    <a:pt x="1068908" y="2313741"/>
                    <a:pt x="997905" y="2274413"/>
                  </a:cubicBezTo>
                  <a:cubicBezTo>
                    <a:pt x="902420" y="2221757"/>
                    <a:pt x="810390" y="2162854"/>
                    <a:pt x="718181" y="2104784"/>
                  </a:cubicBezTo>
                  <a:cubicBezTo>
                    <a:pt x="662069" y="2064504"/>
                    <a:pt x="602920" y="2029162"/>
                    <a:pt x="546570" y="1989120"/>
                  </a:cubicBezTo>
                  <a:cubicBezTo>
                    <a:pt x="513749" y="1965678"/>
                    <a:pt x="482179" y="1940629"/>
                    <a:pt x="450430" y="1915759"/>
                  </a:cubicBezTo>
                  <a:cubicBezTo>
                    <a:pt x="394318" y="1873992"/>
                    <a:pt x="337373" y="1833295"/>
                    <a:pt x="285431" y="1786292"/>
                  </a:cubicBezTo>
                  <a:cubicBezTo>
                    <a:pt x="235931" y="1740954"/>
                    <a:pt x="179522" y="1703828"/>
                    <a:pt x="133001" y="1655158"/>
                  </a:cubicBezTo>
                  <a:cubicBezTo>
                    <a:pt x="104468" y="1620769"/>
                    <a:pt x="72660" y="1589592"/>
                    <a:pt x="41924" y="1557284"/>
                  </a:cubicBezTo>
                  <a:cubicBezTo>
                    <a:pt x="108638" y="1552287"/>
                    <a:pt x="177675" y="1547229"/>
                    <a:pt x="245402" y="1551573"/>
                  </a:cubicBezTo>
                  <a:cubicBezTo>
                    <a:pt x="313844" y="1555975"/>
                    <a:pt x="381690" y="1567101"/>
                    <a:pt x="448822" y="1580727"/>
                  </a:cubicBezTo>
                  <a:cubicBezTo>
                    <a:pt x="552884" y="1605775"/>
                    <a:pt x="660342" y="1633382"/>
                    <a:pt x="757256" y="1680445"/>
                  </a:cubicBezTo>
                  <a:cubicBezTo>
                    <a:pt x="848572" y="1729352"/>
                    <a:pt x="933871" y="1789743"/>
                    <a:pt x="1008269" y="1861914"/>
                  </a:cubicBezTo>
                  <a:cubicBezTo>
                    <a:pt x="1046749" y="1897315"/>
                    <a:pt x="1088445" y="1929444"/>
                    <a:pt x="1123828" y="1967998"/>
                  </a:cubicBezTo>
                  <a:cubicBezTo>
                    <a:pt x="1155994" y="2006434"/>
                    <a:pt x="1187326" y="2045643"/>
                    <a:pt x="1221398" y="2082472"/>
                  </a:cubicBezTo>
                  <a:cubicBezTo>
                    <a:pt x="1240935" y="2102821"/>
                    <a:pt x="1260235" y="2123347"/>
                    <a:pt x="1276973" y="2146135"/>
                  </a:cubicBezTo>
                  <a:cubicBezTo>
                    <a:pt x="1293711" y="2168090"/>
                    <a:pt x="1310271" y="2190104"/>
                    <a:pt x="1319623" y="2216283"/>
                  </a:cubicBezTo>
                  <a:cubicBezTo>
                    <a:pt x="1323375" y="2223066"/>
                    <a:pt x="1325103" y="2231336"/>
                    <a:pt x="1331059" y="2236631"/>
                  </a:cubicBezTo>
                  <a:cubicBezTo>
                    <a:pt x="1339696" y="2243831"/>
                    <a:pt x="1354112" y="2236691"/>
                    <a:pt x="1353695" y="2225505"/>
                  </a:cubicBezTo>
                  <a:cubicBezTo>
                    <a:pt x="1350121" y="2207061"/>
                    <a:pt x="1339160" y="2190997"/>
                    <a:pt x="1332310" y="2173742"/>
                  </a:cubicBezTo>
                  <a:cubicBezTo>
                    <a:pt x="1313606" y="2120492"/>
                    <a:pt x="1297047" y="2066467"/>
                    <a:pt x="1286682" y="2010956"/>
                  </a:cubicBezTo>
                  <a:cubicBezTo>
                    <a:pt x="1259937" y="1888331"/>
                    <a:pt x="1239506" y="1762255"/>
                    <a:pt x="1245284" y="1636238"/>
                  </a:cubicBezTo>
                  <a:cubicBezTo>
                    <a:pt x="1247011" y="1609107"/>
                    <a:pt x="1251240" y="1582333"/>
                    <a:pt x="1254993" y="1555499"/>
                  </a:cubicBezTo>
                  <a:cubicBezTo>
                    <a:pt x="1281500" y="1559129"/>
                    <a:pt x="1308305" y="1560795"/>
                    <a:pt x="1334931" y="1561152"/>
                  </a:cubicBezTo>
                  <a:cubicBezTo>
                    <a:pt x="1341603" y="1561390"/>
                    <a:pt x="1348274" y="1561390"/>
                    <a:pt x="1354945" y="1561330"/>
                  </a:cubicBezTo>
                  <a:cubicBezTo>
                    <a:pt x="1344879" y="1603871"/>
                    <a:pt x="1341305" y="1648138"/>
                    <a:pt x="1342675" y="1691928"/>
                  </a:cubicBezTo>
                  <a:cubicBezTo>
                    <a:pt x="1344045" y="1782127"/>
                    <a:pt x="1347202" y="1872564"/>
                    <a:pt x="1356435" y="1962346"/>
                  </a:cubicBezTo>
                  <a:cubicBezTo>
                    <a:pt x="1359413" y="2000008"/>
                    <a:pt x="1374960" y="2034577"/>
                    <a:pt x="1385384" y="2070513"/>
                  </a:cubicBezTo>
                  <a:cubicBezTo>
                    <a:pt x="1393842" y="2089017"/>
                    <a:pt x="1408615" y="2158451"/>
                    <a:pt x="1438636" y="2136140"/>
                  </a:cubicBezTo>
                  <a:cubicBezTo>
                    <a:pt x="1445844" y="2124894"/>
                    <a:pt x="1448763" y="2110972"/>
                    <a:pt x="1455851" y="2099310"/>
                  </a:cubicBezTo>
                  <a:cubicBezTo>
                    <a:pt x="1473602" y="2066348"/>
                    <a:pt x="1501538" y="2037432"/>
                    <a:pt x="1523876" y="2007148"/>
                  </a:cubicBezTo>
                  <a:cubicBezTo>
                    <a:pt x="1562415" y="1960502"/>
                    <a:pt x="1604112" y="1916235"/>
                    <a:pt x="1651705" y="1878692"/>
                  </a:cubicBezTo>
                  <a:cubicBezTo>
                    <a:pt x="1720028" y="1818302"/>
                    <a:pt x="1794009" y="1765467"/>
                    <a:pt x="1872637" y="1719238"/>
                  </a:cubicBezTo>
                  <a:cubicBezTo>
                    <a:pt x="1970266" y="1657538"/>
                    <a:pt x="2076413" y="1607263"/>
                    <a:pt x="2188577" y="1578466"/>
                  </a:cubicBezTo>
                  <a:cubicBezTo>
                    <a:pt x="2229261" y="1568053"/>
                    <a:pt x="2270421" y="1555380"/>
                    <a:pt x="2312654" y="1560438"/>
                  </a:cubicBezTo>
                  <a:cubicBezTo>
                    <a:pt x="2298715" y="1576800"/>
                    <a:pt x="2285611" y="1593876"/>
                    <a:pt x="2271910" y="1610416"/>
                  </a:cubicBezTo>
                  <a:cubicBezTo>
                    <a:pt x="2198644" y="1708707"/>
                    <a:pt x="2111975" y="1795633"/>
                    <a:pt x="2022327" y="1879168"/>
                  </a:cubicBezTo>
                  <a:cubicBezTo>
                    <a:pt x="1922792" y="1974900"/>
                    <a:pt x="1825699" y="2072834"/>
                    <a:pt x="1721874" y="2164044"/>
                  </a:cubicBezTo>
                  <a:cubicBezTo>
                    <a:pt x="1672375" y="2204503"/>
                    <a:pt x="1619897" y="2241451"/>
                    <a:pt x="1567776" y="2278578"/>
                  </a:cubicBezTo>
                  <a:cubicBezTo>
                    <a:pt x="1539959" y="2295832"/>
                    <a:pt x="1509997" y="2309278"/>
                    <a:pt x="1482417" y="2327128"/>
                  </a:cubicBezTo>
                  <a:cubicBezTo>
                    <a:pt x="1472768" y="2332185"/>
                    <a:pt x="1461629" y="2339622"/>
                    <a:pt x="1468241" y="2351879"/>
                  </a:cubicBezTo>
                  <a:cubicBezTo>
                    <a:pt x="1475984" y="2364790"/>
                    <a:pt x="1490221" y="2356222"/>
                    <a:pt x="1499394" y="2349797"/>
                  </a:cubicBezTo>
                  <a:cubicBezTo>
                    <a:pt x="1531977" y="2328913"/>
                    <a:pt x="1568014" y="2314038"/>
                    <a:pt x="1599287" y="2291013"/>
                  </a:cubicBezTo>
                  <a:cubicBezTo>
                    <a:pt x="1644915" y="2257218"/>
                    <a:pt x="1691734" y="2224851"/>
                    <a:pt x="1735694" y="2188914"/>
                  </a:cubicBezTo>
                  <a:cubicBezTo>
                    <a:pt x="1807829" y="2125787"/>
                    <a:pt x="1877164" y="2058673"/>
                    <a:pt x="1945784" y="1991559"/>
                  </a:cubicBezTo>
                  <a:cubicBezTo>
                    <a:pt x="2057174" y="1878633"/>
                    <a:pt x="2180476" y="1775880"/>
                    <a:pt x="2271970" y="1645044"/>
                  </a:cubicBezTo>
                  <a:cubicBezTo>
                    <a:pt x="2275663" y="1638559"/>
                    <a:pt x="2298954" y="1609107"/>
                    <a:pt x="2315811" y="1583761"/>
                  </a:cubicBezTo>
                  <a:cubicBezTo>
                    <a:pt x="2273280" y="1767193"/>
                    <a:pt x="2183871" y="1936762"/>
                    <a:pt x="2078498" y="20917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1" name="Google Shape;2891;p30"/>
            <p:cNvSpPr/>
            <p:nvPr/>
          </p:nvSpPr>
          <p:spPr>
            <a:xfrm>
              <a:off x="2319831" y="6581092"/>
              <a:ext cx="1113891" cy="1499347"/>
            </a:xfrm>
            <a:custGeom>
              <a:rect b="b" l="l" r="r" t="t"/>
              <a:pathLst>
                <a:path extrusionOk="0" h="1499347" w="1113891">
                  <a:moveTo>
                    <a:pt x="543553" y="853447"/>
                  </a:moveTo>
                  <a:cubicBezTo>
                    <a:pt x="567439" y="799601"/>
                    <a:pt x="584296" y="736950"/>
                    <a:pt x="573872" y="677749"/>
                  </a:cubicBezTo>
                  <a:cubicBezTo>
                    <a:pt x="566069" y="604329"/>
                    <a:pt x="500129" y="554589"/>
                    <a:pt x="431389" y="595464"/>
                  </a:cubicBezTo>
                  <a:cubicBezTo>
                    <a:pt x="396781" y="615693"/>
                    <a:pt x="378137" y="655378"/>
                    <a:pt x="365390" y="691850"/>
                  </a:cubicBezTo>
                  <a:cubicBezTo>
                    <a:pt x="350200" y="738140"/>
                    <a:pt x="343231" y="808466"/>
                    <a:pt x="362590" y="859694"/>
                  </a:cubicBezTo>
                  <a:cubicBezTo>
                    <a:pt x="361994" y="861776"/>
                    <a:pt x="361994" y="864097"/>
                    <a:pt x="362709" y="866774"/>
                  </a:cubicBezTo>
                  <a:cubicBezTo>
                    <a:pt x="363841" y="870998"/>
                    <a:pt x="366402" y="873735"/>
                    <a:pt x="369559" y="875163"/>
                  </a:cubicBezTo>
                  <a:cubicBezTo>
                    <a:pt x="384511" y="903127"/>
                    <a:pt x="409648" y="922643"/>
                    <a:pt x="448783" y="924368"/>
                  </a:cubicBezTo>
                  <a:cubicBezTo>
                    <a:pt x="490420" y="923178"/>
                    <a:pt x="524313" y="887717"/>
                    <a:pt x="543553" y="853447"/>
                  </a:cubicBezTo>
                  <a:close/>
                  <a:moveTo>
                    <a:pt x="574944" y="1014269"/>
                  </a:moveTo>
                  <a:cubicBezTo>
                    <a:pt x="623610" y="1020993"/>
                    <a:pt x="648747" y="943169"/>
                    <a:pt x="594184" y="931329"/>
                  </a:cubicBezTo>
                  <a:cubicBezTo>
                    <a:pt x="536822" y="921096"/>
                    <a:pt x="514782" y="1002310"/>
                    <a:pt x="574944" y="1014269"/>
                  </a:cubicBezTo>
                  <a:close/>
                  <a:moveTo>
                    <a:pt x="756860" y="1078825"/>
                  </a:moveTo>
                  <a:cubicBezTo>
                    <a:pt x="760672" y="1072577"/>
                    <a:pt x="758349" y="1063831"/>
                    <a:pt x="751976" y="1060261"/>
                  </a:cubicBezTo>
                  <a:cubicBezTo>
                    <a:pt x="748044" y="1057822"/>
                    <a:pt x="743577" y="1058357"/>
                    <a:pt x="739288" y="1059250"/>
                  </a:cubicBezTo>
                  <a:cubicBezTo>
                    <a:pt x="730651" y="1059250"/>
                    <a:pt x="722252" y="1055799"/>
                    <a:pt x="714627" y="1051991"/>
                  </a:cubicBezTo>
                  <a:cubicBezTo>
                    <a:pt x="684844" y="1032654"/>
                    <a:pt x="684606" y="1015281"/>
                    <a:pt x="691456" y="983093"/>
                  </a:cubicBezTo>
                  <a:cubicBezTo>
                    <a:pt x="687703" y="973692"/>
                    <a:pt x="675790" y="985710"/>
                    <a:pt x="673467" y="991006"/>
                  </a:cubicBezTo>
                  <a:cubicBezTo>
                    <a:pt x="665187" y="1007011"/>
                    <a:pt x="665723" y="1023551"/>
                    <a:pt x="671978" y="1038247"/>
                  </a:cubicBezTo>
                  <a:cubicBezTo>
                    <a:pt x="669893" y="1038783"/>
                    <a:pt x="667868" y="1039913"/>
                    <a:pt x="666140" y="1041698"/>
                  </a:cubicBezTo>
                  <a:cubicBezTo>
                    <a:pt x="649462" y="1066271"/>
                    <a:pt x="623848" y="1088999"/>
                    <a:pt x="591802" y="1084239"/>
                  </a:cubicBezTo>
                  <a:cubicBezTo>
                    <a:pt x="554751" y="1079598"/>
                    <a:pt x="512400" y="1058714"/>
                    <a:pt x="498461" y="1022361"/>
                  </a:cubicBezTo>
                  <a:cubicBezTo>
                    <a:pt x="505430" y="1003738"/>
                    <a:pt x="506681" y="983271"/>
                    <a:pt x="497210" y="965065"/>
                  </a:cubicBezTo>
                  <a:cubicBezTo>
                    <a:pt x="493398" y="958817"/>
                    <a:pt x="486905" y="945311"/>
                    <a:pt x="477911" y="949000"/>
                  </a:cubicBezTo>
                  <a:cubicBezTo>
                    <a:pt x="473145" y="952154"/>
                    <a:pt x="476362" y="958817"/>
                    <a:pt x="477791" y="963042"/>
                  </a:cubicBezTo>
                  <a:cubicBezTo>
                    <a:pt x="491670" y="996718"/>
                    <a:pt x="471537" y="1034142"/>
                    <a:pt x="443183" y="1053360"/>
                  </a:cubicBezTo>
                  <a:cubicBezTo>
                    <a:pt x="436452" y="1057703"/>
                    <a:pt x="429721" y="1062165"/>
                    <a:pt x="422216" y="1065081"/>
                  </a:cubicBezTo>
                  <a:cubicBezTo>
                    <a:pt x="412507" y="1066449"/>
                    <a:pt x="403393" y="1072756"/>
                    <a:pt x="406252" y="1083644"/>
                  </a:cubicBezTo>
                  <a:cubicBezTo>
                    <a:pt x="417391" y="1113988"/>
                    <a:pt x="475171" y="1064426"/>
                    <a:pt x="485773" y="1046755"/>
                  </a:cubicBezTo>
                  <a:cubicBezTo>
                    <a:pt x="500903" y="1076861"/>
                    <a:pt x="535869" y="1098042"/>
                    <a:pt x="567022" y="1107562"/>
                  </a:cubicBezTo>
                  <a:cubicBezTo>
                    <a:pt x="589657" y="1113690"/>
                    <a:pt x="614913" y="1114999"/>
                    <a:pt x="636774" y="1105361"/>
                  </a:cubicBezTo>
                  <a:cubicBezTo>
                    <a:pt x="656550" y="1095008"/>
                    <a:pt x="675850" y="1080015"/>
                    <a:pt x="686453" y="1060023"/>
                  </a:cubicBezTo>
                  <a:cubicBezTo>
                    <a:pt x="698366" y="1072696"/>
                    <a:pt x="714568" y="1081919"/>
                    <a:pt x="731246" y="1084953"/>
                  </a:cubicBezTo>
                  <a:cubicBezTo>
                    <a:pt x="739824" y="1086500"/>
                    <a:pt x="751678" y="1087511"/>
                    <a:pt x="756860" y="1078825"/>
                  </a:cubicBezTo>
                  <a:close/>
                  <a:moveTo>
                    <a:pt x="880341" y="747600"/>
                  </a:moveTo>
                  <a:cubicBezTo>
                    <a:pt x="888919" y="645620"/>
                    <a:pt x="829769" y="595999"/>
                    <a:pt x="732378" y="632947"/>
                  </a:cubicBezTo>
                  <a:cubicBezTo>
                    <a:pt x="695626" y="648774"/>
                    <a:pt x="670191" y="683997"/>
                    <a:pt x="649998" y="717256"/>
                  </a:cubicBezTo>
                  <a:cubicBezTo>
                    <a:pt x="629448" y="767532"/>
                    <a:pt x="616462" y="831373"/>
                    <a:pt x="634868" y="883791"/>
                  </a:cubicBezTo>
                  <a:cubicBezTo>
                    <a:pt x="649819" y="926212"/>
                    <a:pt x="690682" y="957925"/>
                    <a:pt x="736488" y="956140"/>
                  </a:cubicBezTo>
                  <a:cubicBezTo>
                    <a:pt x="842993" y="961495"/>
                    <a:pt x="872002" y="831194"/>
                    <a:pt x="880341" y="747600"/>
                  </a:cubicBezTo>
                  <a:close/>
                  <a:moveTo>
                    <a:pt x="1106991" y="396622"/>
                  </a:moveTo>
                  <a:cubicBezTo>
                    <a:pt x="1118130" y="488843"/>
                    <a:pt x="1116343" y="581958"/>
                    <a:pt x="1107468" y="674298"/>
                  </a:cubicBezTo>
                  <a:cubicBezTo>
                    <a:pt x="1097401" y="806027"/>
                    <a:pt x="1076731" y="937160"/>
                    <a:pt x="1037835" y="1063772"/>
                  </a:cubicBezTo>
                  <a:cubicBezTo>
                    <a:pt x="1010911" y="1136419"/>
                    <a:pt x="976660" y="1206983"/>
                    <a:pt x="933057" y="1271122"/>
                  </a:cubicBezTo>
                  <a:cubicBezTo>
                    <a:pt x="904465" y="1317114"/>
                    <a:pt x="868309" y="1358941"/>
                    <a:pt x="827506" y="1394937"/>
                  </a:cubicBezTo>
                  <a:cubicBezTo>
                    <a:pt x="743041" y="1462824"/>
                    <a:pt x="637132" y="1510720"/>
                    <a:pt x="526874" y="1504592"/>
                  </a:cubicBezTo>
                  <a:cubicBezTo>
                    <a:pt x="407384" y="1505484"/>
                    <a:pt x="313686" y="1463776"/>
                    <a:pt x="220107" y="1392438"/>
                  </a:cubicBezTo>
                  <a:cubicBezTo>
                    <a:pt x="188775" y="1368817"/>
                    <a:pt x="156848" y="1344364"/>
                    <a:pt x="133676" y="1312235"/>
                  </a:cubicBezTo>
                  <a:cubicBezTo>
                    <a:pt x="107825" y="1273680"/>
                    <a:pt x="78339" y="1234709"/>
                    <a:pt x="57551" y="1192347"/>
                  </a:cubicBezTo>
                  <a:cubicBezTo>
                    <a:pt x="31282" y="1130766"/>
                    <a:pt x="17105" y="1064307"/>
                    <a:pt x="5490" y="998622"/>
                  </a:cubicBezTo>
                  <a:cubicBezTo>
                    <a:pt x="-1956" y="951916"/>
                    <a:pt x="188" y="904436"/>
                    <a:pt x="605" y="857373"/>
                  </a:cubicBezTo>
                  <a:cubicBezTo>
                    <a:pt x="1558" y="768246"/>
                    <a:pt x="6562" y="679832"/>
                    <a:pt x="28006" y="592786"/>
                  </a:cubicBezTo>
                  <a:cubicBezTo>
                    <a:pt x="48556" y="495567"/>
                    <a:pt x="74051" y="401501"/>
                    <a:pt x="112054" y="309457"/>
                  </a:cubicBezTo>
                  <a:cubicBezTo>
                    <a:pt x="128673" y="262811"/>
                    <a:pt x="145649" y="216343"/>
                    <a:pt x="168463" y="172315"/>
                  </a:cubicBezTo>
                  <a:cubicBezTo>
                    <a:pt x="185738" y="140662"/>
                    <a:pt x="199199" y="106391"/>
                    <a:pt x="221775" y="77951"/>
                  </a:cubicBezTo>
                  <a:cubicBezTo>
                    <a:pt x="231961" y="64147"/>
                    <a:pt x="244053" y="51891"/>
                    <a:pt x="254656" y="38385"/>
                  </a:cubicBezTo>
                  <a:cubicBezTo>
                    <a:pt x="262399" y="30412"/>
                    <a:pt x="273479" y="17025"/>
                    <a:pt x="286583" y="17204"/>
                  </a:cubicBezTo>
                  <a:cubicBezTo>
                    <a:pt x="302785" y="41122"/>
                    <a:pt x="293791" y="73370"/>
                    <a:pt x="295459" y="100620"/>
                  </a:cubicBezTo>
                  <a:cubicBezTo>
                    <a:pt x="297305" y="146017"/>
                    <a:pt x="291944" y="190699"/>
                    <a:pt x="281401" y="234847"/>
                  </a:cubicBezTo>
                  <a:cubicBezTo>
                    <a:pt x="277887" y="253351"/>
                    <a:pt x="271990" y="275127"/>
                    <a:pt x="268773" y="294285"/>
                  </a:cubicBezTo>
                  <a:cubicBezTo>
                    <a:pt x="267820" y="303329"/>
                    <a:pt x="263948" y="314158"/>
                    <a:pt x="270084" y="322130"/>
                  </a:cubicBezTo>
                  <a:cubicBezTo>
                    <a:pt x="289383" y="340932"/>
                    <a:pt x="299509" y="308862"/>
                    <a:pt x="307610" y="295713"/>
                  </a:cubicBezTo>
                  <a:cubicBezTo>
                    <a:pt x="352464" y="216581"/>
                    <a:pt x="392492" y="133879"/>
                    <a:pt x="451523" y="63909"/>
                  </a:cubicBezTo>
                  <a:cubicBezTo>
                    <a:pt x="467308" y="46596"/>
                    <a:pt x="481902" y="28270"/>
                    <a:pt x="496734" y="10123"/>
                  </a:cubicBezTo>
                  <a:cubicBezTo>
                    <a:pt x="505490" y="-3323"/>
                    <a:pt x="522466" y="-705"/>
                    <a:pt x="535869" y="2924"/>
                  </a:cubicBezTo>
                  <a:cubicBezTo>
                    <a:pt x="577148" y="18989"/>
                    <a:pt x="590670" y="72299"/>
                    <a:pt x="606217" y="109842"/>
                  </a:cubicBezTo>
                  <a:cubicBezTo>
                    <a:pt x="635345" y="182905"/>
                    <a:pt x="629626" y="262513"/>
                    <a:pt x="617594" y="338968"/>
                  </a:cubicBezTo>
                  <a:cubicBezTo>
                    <a:pt x="614973" y="351463"/>
                    <a:pt x="611458" y="367944"/>
                    <a:pt x="629209" y="369312"/>
                  </a:cubicBezTo>
                  <a:cubicBezTo>
                    <a:pt x="634630" y="369312"/>
                    <a:pt x="640289" y="365921"/>
                    <a:pt x="642254" y="360744"/>
                  </a:cubicBezTo>
                  <a:cubicBezTo>
                    <a:pt x="646245" y="348964"/>
                    <a:pt x="649343" y="336826"/>
                    <a:pt x="653036" y="324927"/>
                  </a:cubicBezTo>
                  <a:cubicBezTo>
                    <a:pt x="663281" y="290477"/>
                    <a:pt x="670906" y="255314"/>
                    <a:pt x="682819" y="221400"/>
                  </a:cubicBezTo>
                  <a:cubicBezTo>
                    <a:pt x="696996" y="186832"/>
                    <a:pt x="714747" y="153454"/>
                    <a:pt x="732914" y="120789"/>
                  </a:cubicBezTo>
                  <a:cubicBezTo>
                    <a:pt x="751916" y="96276"/>
                    <a:pt x="769607" y="69324"/>
                    <a:pt x="793612" y="49570"/>
                  </a:cubicBezTo>
                  <a:cubicBezTo>
                    <a:pt x="834415" y="56710"/>
                    <a:pt x="856812" y="159761"/>
                    <a:pt x="869381" y="196471"/>
                  </a:cubicBezTo>
                  <a:cubicBezTo>
                    <a:pt x="883319" y="236037"/>
                    <a:pt x="891897" y="276793"/>
                    <a:pt x="886536" y="318917"/>
                  </a:cubicBezTo>
                  <a:cubicBezTo>
                    <a:pt x="885523" y="340932"/>
                    <a:pt x="877780" y="362589"/>
                    <a:pt x="878673" y="384663"/>
                  </a:cubicBezTo>
                  <a:cubicBezTo>
                    <a:pt x="879924" y="394956"/>
                    <a:pt x="893207" y="400787"/>
                    <a:pt x="901308" y="393944"/>
                  </a:cubicBezTo>
                  <a:cubicBezTo>
                    <a:pt x="905716" y="390553"/>
                    <a:pt x="907027" y="385377"/>
                    <a:pt x="908397" y="380260"/>
                  </a:cubicBezTo>
                  <a:cubicBezTo>
                    <a:pt x="914532" y="360387"/>
                    <a:pt x="920667" y="342300"/>
                    <a:pt x="927994" y="322428"/>
                  </a:cubicBezTo>
                  <a:cubicBezTo>
                    <a:pt x="944792" y="276912"/>
                    <a:pt x="965998" y="233121"/>
                    <a:pt x="985297" y="188677"/>
                  </a:cubicBezTo>
                  <a:cubicBezTo>
                    <a:pt x="995125" y="170827"/>
                    <a:pt x="1006562" y="120730"/>
                    <a:pt x="1029376" y="119361"/>
                  </a:cubicBezTo>
                  <a:cubicBezTo>
                    <a:pt x="1042004" y="127513"/>
                    <a:pt x="1048735" y="143399"/>
                    <a:pt x="1054096" y="157083"/>
                  </a:cubicBezTo>
                  <a:cubicBezTo>
                    <a:pt x="1063806" y="185702"/>
                    <a:pt x="1070834" y="215094"/>
                    <a:pt x="1078221" y="244367"/>
                  </a:cubicBezTo>
                  <a:cubicBezTo>
                    <a:pt x="1089240" y="294761"/>
                    <a:pt x="1103239" y="344918"/>
                    <a:pt x="1106991" y="396622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2" name="Google Shape;2892;p30"/>
            <p:cNvSpPr/>
            <p:nvPr/>
          </p:nvSpPr>
          <p:spPr>
            <a:xfrm>
              <a:off x="2884080" y="7531520"/>
              <a:ext cx="29783" cy="35698"/>
            </a:xfrm>
            <a:custGeom>
              <a:rect b="b" l="l" r="r" t="t"/>
              <a:pathLst>
                <a:path extrusionOk="0" h="35698" w="29783">
                  <a:moveTo>
                    <a:pt x="33092" y="17135"/>
                  </a:moveTo>
                  <a:cubicBezTo>
                    <a:pt x="31901" y="25168"/>
                    <a:pt x="26302" y="34747"/>
                    <a:pt x="17903" y="36591"/>
                  </a:cubicBezTo>
                  <a:cubicBezTo>
                    <a:pt x="-4435" y="38733"/>
                    <a:pt x="-5507" y="6664"/>
                    <a:pt x="12661" y="0"/>
                  </a:cubicBezTo>
                  <a:cubicBezTo>
                    <a:pt x="21238" y="2142"/>
                    <a:pt x="31127" y="8032"/>
                    <a:pt x="33092" y="17135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3" name="Google Shape;2893;p30"/>
            <p:cNvSpPr/>
            <p:nvPr/>
          </p:nvSpPr>
          <p:spPr>
            <a:xfrm>
              <a:off x="2973835" y="7256223"/>
              <a:ext cx="83392" cy="220142"/>
            </a:xfrm>
            <a:custGeom>
              <a:rect b="b" l="l" r="r" t="t"/>
              <a:pathLst>
                <a:path extrusionOk="0" h="220142" w="83392">
                  <a:moveTo>
                    <a:pt x="59909" y="0"/>
                  </a:moveTo>
                  <a:cubicBezTo>
                    <a:pt x="85523" y="26120"/>
                    <a:pt x="88263" y="63425"/>
                    <a:pt x="86357" y="98112"/>
                  </a:cubicBezTo>
                  <a:cubicBezTo>
                    <a:pt x="83617" y="143271"/>
                    <a:pt x="62054" y="187061"/>
                    <a:pt x="30126" y="219428"/>
                  </a:cubicBezTo>
                  <a:cubicBezTo>
                    <a:pt x="27863" y="221630"/>
                    <a:pt x="26076" y="222403"/>
                    <a:pt x="22561" y="225200"/>
                  </a:cubicBezTo>
                  <a:cubicBezTo>
                    <a:pt x="22323" y="225378"/>
                    <a:pt x="22144" y="225557"/>
                    <a:pt x="21906" y="225795"/>
                  </a:cubicBezTo>
                  <a:cubicBezTo>
                    <a:pt x="-9366" y="187716"/>
                    <a:pt x="-2933" y="117687"/>
                    <a:pt x="14996" y="66102"/>
                  </a:cubicBezTo>
                  <a:cubicBezTo>
                    <a:pt x="24289" y="41173"/>
                    <a:pt x="41086" y="19099"/>
                    <a:pt x="59909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4" name="Google Shape;2894;p30"/>
            <p:cNvSpPr/>
            <p:nvPr/>
          </p:nvSpPr>
          <p:spPr>
            <a:xfrm>
              <a:off x="2697301" y="7219037"/>
              <a:ext cx="71479" cy="202292"/>
            </a:xfrm>
            <a:custGeom>
              <a:rect b="b" l="l" r="r" t="t"/>
              <a:pathLst>
                <a:path extrusionOk="0" h="202292" w="71479">
                  <a:moveTo>
                    <a:pt x="49214" y="0"/>
                  </a:moveTo>
                  <a:cubicBezTo>
                    <a:pt x="84120" y="43909"/>
                    <a:pt x="81618" y="108643"/>
                    <a:pt x="49988" y="154695"/>
                  </a:cubicBezTo>
                  <a:cubicBezTo>
                    <a:pt x="36943" y="171711"/>
                    <a:pt x="25209" y="191167"/>
                    <a:pt x="8113" y="204435"/>
                  </a:cubicBezTo>
                  <a:cubicBezTo>
                    <a:pt x="-5825" y="161418"/>
                    <a:pt x="131" y="102812"/>
                    <a:pt x="11449" y="68661"/>
                  </a:cubicBezTo>
                  <a:cubicBezTo>
                    <a:pt x="21337" y="44980"/>
                    <a:pt x="31761" y="19337"/>
                    <a:pt x="49214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5" name="Google Shape;2895;p30"/>
            <p:cNvSpPr/>
            <p:nvPr/>
          </p:nvSpPr>
          <p:spPr>
            <a:xfrm>
              <a:off x="1544394" y="8102648"/>
              <a:ext cx="2287348" cy="1392250"/>
            </a:xfrm>
            <a:custGeom>
              <a:rect b="b" l="l" r="r" t="t"/>
              <a:pathLst>
                <a:path extrusionOk="0" h="1392250" w="2287348">
                  <a:moveTo>
                    <a:pt x="2160365" y="28670"/>
                  </a:moveTo>
                  <a:cubicBezTo>
                    <a:pt x="2201049" y="18258"/>
                    <a:pt x="2242209" y="5585"/>
                    <a:pt x="2284442" y="10642"/>
                  </a:cubicBezTo>
                  <a:cubicBezTo>
                    <a:pt x="2270503" y="27004"/>
                    <a:pt x="2257399" y="44080"/>
                    <a:pt x="2243699" y="60620"/>
                  </a:cubicBezTo>
                  <a:cubicBezTo>
                    <a:pt x="2170432" y="158911"/>
                    <a:pt x="2083703" y="245897"/>
                    <a:pt x="1994115" y="329372"/>
                  </a:cubicBezTo>
                  <a:cubicBezTo>
                    <a:pt x="1894639" y="425105"/>
                    <a:pt x="1797487" y="523038"/>
                    <a:pt x="1693662" y="614248"/>
                  </a:cubicBezTo>
                  <a:cubicBezTo>
                    <a:pt x="1644163" y="654707"/>
                    <a:pt x="1591685" y="691655"/>
                    <a:pt x="1539624" y="728782"/>
                  </a:cubicBezTo>
                  <a:cubicBezTo>
                    <a:pt x="1511806" y="746036"/>
                    <a:pt x="1481844" y="759542"/>
                    <a:pt x="1454265" y="777332"/>
                  </a:cubicBezTo>
                  <a:cubicBezTo>
                    <a:pt x="1444556" y="782389"/>
                    <a:pt x="1433417" y="789827"/>
                    <a:pt x="1440088" y="802083"/>
                  </a:cubicBezTo>
                  <a:cubicBezTo>
                    <a:pt x="1447772" y="814994"/>
                    <a:pt x="1462068" y="806427"/>
                    <a:pt x="1471242" y="800001"/>
                  </a:cubicBezTo>
                  <a:cubicBezTo>
                    <a:pt x="1503824" y="779177"/>
                    <a:pt x="1539862" y="764243"/>
                    <a:pt x="1571135" y="741217"/>
                  </a:cubicBezTo>
                  <a:cubicBezTo>
                    <a:pt x="1616703" y="707422"/>
                    <a:pt x="1663522" y="675055"/>
                    <a:pt x="1707541" y="639119"/>
                  </a:cubicBezTo>
                  <a:cubicBezTo>
                    <a:pt x="1779676" y="575991"/>
                    <a:pt x="1849012" y="508877"/>
                    <a:pt x="1917632" y="441764"/>
                  </a:cubicBezTo>
                  <a:cubicBezTo>
                    <a:pt x="2029021" y="328837"/>
                    <a:pt x="2152324" y="226084"/>
                    <a:pt x="2243818" y="95248"/>
                  </a:cubicBezTo>
                  <a:cubicBezTo>
                    <a:pt x="2247511" y="88703"/>
                    <a:pt x="2271040" y="59074"/>
                    <a:pt x="2287837" y="33608"/>
                  </a:cubicBezTo>
                  <a:cubicBezTo>
                    <a:pt x="2245426" y="217159"/>
                    <a:pt x="2155779" y="386847"/>
                    <a:pt x="2050406" y="541958"/>
                  </a:cubicBezTo>
                  <a:cubicBezTo>
                    <a:pt x="1996974" y="614903"/>
                    <a:pt x="1940506" y="686836"/>
                    <a:pt x="1873851" y="748357"/>
                  </a:cubicBezTo>
                  <a:cubicBezTo>
                    <a:pt x="1794925" y="819100"/>
                    <a:pt x="1704504" y="879014"/>
                    <a:pt x="1605683" y="918223"/>
                  </a:cubicBezTo>
                  <a:cubicBezTo>
                    <a:pt x="1561842" y="933276"/>
                    <a:pt x="1512640" y="929468"/>
                    <a:pt x="1469693" y="946068"/>
                  </a:cubicBezTo>
                  <a:cubicBezTo>
                    <a:pt x="1462605" y="951126"/>
                    <a:pt x="1463200" y="960348"/>
                    <a:pt x="1465940" y="967606"/>
                  </a:cubicBezTo>
                  <a:cubicBezTo>
                    <a:pt x="1470944" y="992179"/>
                    <a:pt x="1479760" y="1015324"/>
                    <a:pt x="1488933" y="1038587"/>
                  </a:cubicBezTo>
                  <a:cubicBezTo>
                    <a:pt x="1495604" y="1059174"/>
                    <a:pt x="1505194" y="1078511"/>
                    <a:pt x="1513891" y="1098323"/>
                  </a:cubicBezTo>
                  <a:cubicBezTo>
                    <a:pt x="1531821" y="1140269"/>
                    <a:pt x="1546057" y="1183584"/>
                    <a:pt x="1562736" y="1226006"/>
                  </a:cubicBezTo>
                  <a:cubicBezTo>
                    <a:pt x="1573517" y="1255814"/>
                    <a:pt x="1593234" y="1281279"/>
                    <a:pt x="1603062" y="1311445"/>
                  </a:cubicBezTo>
                  <a:cubicBezTo>
                    <a:pt x="1612831" y="1339647"/>
                    <a:pt x="1628973" y="1365766"/>
                    <a:pt x="1635645" y="1395039"/>
                  </a:cubicBezTo>
                  <a:cubicBezTo>
                    <a:pt x="1619026" y="1398550"/>
                    <a:pt x="1601692" y="1397003"/>
                    <a:pt x="1585311" y="1392838"/>
                  </a:cubicBezTo>
                  <a:cubicBezTo>
                    <a:pt x="1564284" y="1376416"/>
                    <a:pt x="1550108" y="1355830"/>
                    <a:pt x="1532535" y="1334411"/>
                  </a:cubicBezTo>
                  <a:cubicBezTo>
                    <a:pt x="1510853" y="1310433"/>
                    <a:pt x="1493817" y="1283064"/>
                    <a:pt x="1477377" y="1255398"/>
                  </a:cubicBezTo>
                  <a:cubicBezTo>
                    <a:pt x="1410246" y="1168590"/>
                    <a:pt x="1371170" y="1065361"/>
                    <a:pt x="1342817" y="959991"/>
                  </a:cubicBezTo>
                  <a:cubicBezTo>
                    <a:pt x="1331201" y="915486"/>
                    <a:pt x="1310234" y="938809"/>
                    <a:pt x="1279319" y="943450"/>
                  </a:cubicBezTo>
                  <a:cubicBezTo>
                    <a:pt x="1240541" y="951482"/>
                    <a:pt x="1200989" y="954398"/>
                    <a:pt x="1161913" y="960169"/>
                  </a:cubicBezTo>
                  <a:cubicBezTo>
                    <a:pt x="1007994" y="977959"/>
                    <a:pt x="850560" y="956183"/>
                    <a:pt x="703967" y="907454"/>
                  </a:cubicBezTo>
                  <a:cubicBezTo>
                    <a:pt x="602823" y="870625"/>
                    <a:pt x="506385" y="820944"/>
                    <a:pt x="414891" y="764540"/>
                  </a:cubicBezTo>
                  <a:cubicBezTo>
                    <a:pt x="331915" y="715514"/>
                    <a:pt x="259900" y="649769"/>
                    <a:pt x="197236" y="576705"/>
                  </a:cubicBezTo>
                  <a:cubicBezTo>
                    <a:pt x="125101" y="492635"/>
                    <a:pt x="71670" y="392440"/>
                    <a:pt x="34739" y="288259"/>
                  </a:cubicBezTo>
                  <a:cubicBezTo>
                    <a:pt x="6326" y="198239"/>
                    <a:pt x="-1120" y="102447"/>
                    <a:pt x="131" y="8500"/>
                  </a:cubicBezTo>
                  <a:cubicBezTo>
                    <a:pt x="845" y="8441"/>
                    <a:pt x="1501" y="8381"/>
                    <a:pt x="2156" y="8322"/>
                  </a:cubicBezTo>
                  <a:cubicBezTo>
                    <a:pt x="9244" y="26528"/>
                    <a:pt x="26340" y="40510"/>
                    <a:pt x="38432" y="55563"/>
                  </a:cubicBezTo>
                  <a:cubicBezTo>
                    <a:pt x="54336" y="73174"/>
                    <a:pt x="68215" y="92511"/>
                    <a:pt x="83464" y="110658"/>
                  </a:cubicBezTo>
                  <a:cubicBezTo>
                    <a:pt x="118489" y="152545"/>
                    <a:pt x="162390" y="185507"/>
                    <a:pt x="203788" y="220729"/>
                  </a:cubicBezTo>
                  <a:cubicBezTo>
                    <a:pt x="251977" y="263508"/>
                    <a:pt x="299928" y="307418"/>
                    <a:pt x="352287" y="345258"/>
                  </a:cubicBezTo>
                  <a:cubicBezTo>
                    <a:pt x="408577" y="386669"/>
                    <a:pt x="461830" y="432006"/>
                    <a:pt x="519013" y="472167"/>
                  </a:cubicBezTo>
                  <a:cubicBezTo>
                    <a:pt x="594961" y="522086"/>
                    <a:pt x="668763" y="575099"/>
                    <a:pt x="746080" y="622935"/>
                  </a:cubicBezTo>
                  <a:cubicBezTo>
                    <a:pt x="850202" y="686300"/>
                    <a:pt x="952538" y="753533"/>
                    <a:pt x="1063927" y="803749"/>
                  </a:cubicBezTo>
                  <a:cubicBezTo>
                    <a:pt x="1125578" y="830702"/>
                    <a:pt x="1187229" y="860332"/>
                    <a:pt x="1254480" y="869970"/>
                  </a:cubicBezTo>
                  <a:cubicBezTo>
                    <a:pt x="1261925" y="871458"/>
                    <a:pt x="1269371" y="865270"/>
                    <a:pt x="1270384" y="857952"/>
                  </a:cubicBezTo>
                  <a:cubicBezTo>
                    <a:pt x="1271635" y="837841"/>
                    <a:pt x="1246438" y="841649"/>
                    <a:pt x="1232917" y="837306"/>
                  </a:cubicBezTo>
                  <a:cubicBezTo>
                    <a:pt x="1218740" y="834569"/>
                    <a:pt x="1204563" y="830345"/>
                    <a:pt x="1190803" y="825704"/>
                  </a:cubicBezTo>
                  <a:cubicBezTo>
                    <a:pt x="1114439" y="798216"/>
                    <a:pt x="1040875" y="763886"/>
                    <a:pt x="969871" y="724557"/>
                  </a:cubicBezTo>
                  <a:cubicBezTo>
                    <a:pt x="874387" y="671902"/>
                    <a:pt x="782356" y="612939"/>
                    <a:pt x="690088" y="554929"/>
                  </a:cubicBezTo>
                  <a:cubicBezTo>
                    <a:pt x="633977" y="514649"/>
                    <a:pt x="574827" y="479307"/>
                    <a:pt x="518477" y="439206"/>
                  </a:cubicBezTo>
                  <a:cubicBezTo>
                    <a:pt x="485656" y="415763"/>
                    <a:pt x="454086" y="390715"/>
                    <a:pt x="422337" y="365845"/>
                  </a:cubicBezTo>
                  <a:cubicBezTo>
                    <a:pt x="366226" y="324137"/>
                    <a:pt x="309280" y="283380"/>
                    <a:pt x="257338" y="236377"/>
                  </a:cubicBezTo>
                  <a:cubicBezTo>
                    <a:pt x="207839" y="191040"/>
                    <a:pt x="151429" y="153913"/>
                    <a:pt x="104908" y="105244"/>
                  </a:cubicBezTo>
                  <a:cubicBezTo>
                    <a:pt x="76316" y="70854"/>
                    <a:pt x="44567" y="39677"/>
                    <a:pt x="13771" y="7370"/>
                  </a:cubicBezTo>
                  <a:cubicBezTo>
                    <a:pt x="80486" y="2312"/>
                    <a:pt x="149523" y="-2685"/>
                    <a:pt x="217250" y="1658"/>
                  </a:cubicBezTo>
                  <a:cubicBezTo>
                    <a:pt x="285692" y="6061"/>
                    <a:pt x="353538" y="17187"/>
                    <a:pt x="420729" y="30812"/>
                  </a:cubicBezTo>
                  <a:cubicBezTo>
                    <a:pt x="524791" y="55861"/>
                    <a:pt x="632249" y="83468"/>
                    <a:pt x="729164" y="130530"/>
                  </a:cubicBezTo>
                  <a:cubicBezTo>
                    <a:pt x="820479" y="179438"/>
                    <a:pt x="905778" y="239828"/>
                    <a:pt x="980176" y="311999"/>
                  </a:cubicBezTo>
                  <a:cubicBezTo>
                    <a:pt x="1018656" y="347341"/>
                    <a:pt x="1060353" y="379529"/>
                    <a:pt x="1095735" y="418084"/>
                  </a:cubicBezTo>
                  <a:cubicBezTo>
                    <a:pt x="1127901" y="456519"/>
                    <a:pt x="1159292" y="495729"/>
                    <a:pt x="1193305" y="532558"/>
                  </a:cubicBezTo>
                  <a:cubicBezTo>
                    <a:pt x="1212843" y="552906"/>
                    <a:pt x="1232142" y="573433"/>
                    <a:pt x="1248880" y="596221"/>
                  </a:cubicBezTo>
                  <a:cubicBezTo>
                    <a:pt x="1265618" y="618175"/>
                    <a:pt x="1282178" y="640189"/>
                    <a:pt x="1291530" y="666368"/>
                  </a:cubicBezTo>
                  <a:cubicBezTo>
                    <a:pt x="1295283" y="673151"/>
                    <a:pt x="1297070" y="681421"/>
                    <a:pt x="1302967" y="686717"/>
                  </a:cubicBezTo>
                  <a:cubicBezTo>
                    <a:pt x="1311604" y="693916"/>
                    <a:pt x="1326019" y="686717"/>
                    <a:pt x="1325602" y="675591"/>
                  </a:cubicBezTo>
                  <a:cubicBezTo>
                    <a:pt x="1322028" y="657146"/>
                    <a:pt x="1311068" y="641082"/>
                    <a:pt x="1304217" y="623828"/>
                  </a:cubicBezTo>
                  <a:cubicBezTo>
                    <a:pt x="1285514" y="570577"/>
                    <a:pt x="1269014" y="516612"/>
                    <a:pt x="1258590" y="461041"/>
                  </a:cubicBezTo>
                  <a:cubicBezTo>
                    <a:pt x="1231785" y="338416"/>
                    <a:pt x="1211354" y="212340"/>
                    <a:pt x="1217191" y="86323"/>
                  </a:cubicBezTo>
                  <a:cubicBezTo>
                    <a:pt x="1218918" y="59192"/>
                    <a:pt x="1223207" y="32418"/>
                    <a:pt x="1226960" y="5585"/>
                  </a:cubicBezTo>
                  <a:cubicBezTo>
                    <a:pt x="1253407" y="9214"/>
                    <a:pt x="1280212" y="10821"/>
                    <a:pt x="1306838" y="11237"/>
                  </a:cubicBezTo>
                  <a:cubicBezTo>
                    <a:pt x="1313510" y="11475"/>
                    <a:pt x="1320181" y="11535"/>
                    <a:pt x="1326793" y="11416"/>
                  </a:cubicBezTo>
                  <a:cubicBezTo>
                    <a:pt x="1316726" y="53897"/>
                    <a:pt x="1313212" y="98223"/>
                    <a:pt x="1314642" y="142013"/>
                  </a:cubicBezTo>
                  <a:cubicBezTo>
                    <a:pt x="1316012" y="232212"/>
                    <a:pt x="1319169" y="322590"/>
                    <a:pt x="1328401" y="412431"/>
                  </a:cubicBezTo>
                  <a:cubicBezTo>
                    <a:pt x="1331380" y="450034"/>
                    <a:pt x="1346986" y="484662"/>
                    <a:pt x="1357351" y="520599"/>
                  </a:cubicBezTo>
                  <a:cubicBezTo>
                    <a:pt x="1365869" y="539103"/>
                    <a:pt x="1380582" y="608536"/>
                    <a:pt x="1410603" y="586225"/>
                  </a:cubicBezTo>
                  <a:cubicBezTo>
                    <a:pt x="1417811" y="574980"/>
                    <a:pt x="1420789" y="561057"/>
                    <a:pt x="1427877" y="549396"/>
                  </a:cubicBezTo>
                  <a:cubicBezTo>
                    <a:pt x="1445628" y="516434"/>
                    <a:pt x="1473565" y="487518"/>
                    <a:pt x="1495843" y="457233"/>
                  </a:cubicBezTo>
                  <a:cubicBezTo>
                    <a:pt x="1534382" y="410527"/>
                    <a:pt x="1576078" y="366321"/>
                    <a:pt x="1623732" y="328777"/>
                  </a:cubicBezTo>
                  <a:cubicBezTo>
                    <a:pt x="1692054" y="268387"/>
                    <a:pt x="1766036" y="215553"/>
                    <a:pt x="1844663" y="169323"/>
                  </a:cubicBezTo>
                  <a:cubicBezTo>
                    <a:pt x="1942054" y="107802"/>
                    <a:pt x="2048261" y="57467"/>
                    <a:pt x="2160365" y="2867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899" name="Shape 2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00" name="Google Shape;2900;p31"/>
          <p:cNvCxnSpPr/>
          <p:nvPr/>
        </p:nvCxnSpPr>
        <p:spPr>
          <a:xfrm>
            <a:off x="1672160" y="3680795"/>
            <a:ext cx="19245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01" name="Google Shape;2901;p31"/>
          <p:cNvCxnSpPr/>
          <p:nvPr/>
        </p:nvCxnSpPr>
        <p:spPr>
          <a:xfrm>
            <a:off x="5552085" y="3680795"/>
            <a:ext cx="19245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02" name="Google Shape;2902;p31"/>
          <p:cNvCxnSpPr/>
          <p:nvPr/>
        </p:nvCxnSpPr>
        <p:spPr>
          <a:xfrm>
            <a:off x="2634419" y="2532516"/>
            <a:ext cx="38751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03" name="Google Shape;2903;p31"/>
          <p:cNvCxnSpPr/>
          <p:nvPr/>
        </p:nvCxnSpPr>
        <p:spPr>
          <a:xfrm rot="-5400000">
            <a:off x="4425113" y="2385458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04" name="Google Shape;2904;p31"/>
          <p:cNvCxnSpPr/>
          <p:nvPr/>
        </p:nvCxnSpPr>
        <p:spPr>
          <a:xfrm rot="-5400000">
            <a:off x="2487531" y="2679339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05" name="Google Shape;2905;p31"/>
          <p:cNvCxnSpPr/>
          <p:nvPr/>
        </p:nvCxnSpPr>
        <p:spPr>
          <a:xfrm rot="-5400000">
            <a:off x="2487531" y="3533908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06" name="Google Shape;2906;p31"/>
          <p:cNvCxnSpPr/>
          <p:nvPr/>
        </p:nvCxnSpPr>
        <p:spPr>
          <a:xfrm rot="-5400000">
            <a:off x="6367456" y="3533908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07" name="Google Shape;2907;p31"/>
          <p:cNvCxnSpPr/>
          <p:nvPr/>
        </p:nvCxnSpPr>
        <p:spPr>
          <a:xfrm rot="-5400000">
            <a:off x="1515748" y="3827618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08" name="Google Shape;2908;p31"/>
          <p:cNvCxnSpPr/>
          <p:nvPr/>
        </p:nvCxnSpPr>
        <p:spPr>
          <a:xfrm rot="-5400000">
            <a:off x="5395673" y="3827618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09" name="Google Shape;2909;p31"/>
          <p:cNvCxnSpPr/>
          <p:nvPr/>
        </p:nvCxnSpPr>
        <p:spPr>
          <a:xfrm rot="-5400000">
            <a:off x="3440265" y="3827618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10" name="Google Shape;2910;p31"/>
          <p:cNvCxnSpPr/>
          <p:nvPr/>
        </p:nvCxnSpPr>
        <p:spPr>
          <a:xfrm rot="-5400000">
            <a:off x="7320190" y="3827618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11" name="Google Shape;2911;p31"/>
          <p:cNvCxnSpPr/>
          <p:nvPr/>
        </p:nvCxnSpPr>
        <p:spPr>
          <a:xfrm rot="-5400000">
            <a:off x="6353169" y="2679339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12" name="Google Shape;2912;p31"/>
          <p:cNvSpPr/>
          <p:nvPr/>
        </p:nvSpPr>
        <p:spPr>
          <a:xfrm>
            <a:off x="3731484" y="1687301"/>
            <a:ext cx="1681200" cy="55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913" name="Google Shape;2913;p31"/>
          <p:cNvSpPr/>
          <p:nvPr/>
        </p:nvSpPr>
        <p:spPr>
          <a:xfrm>
            <a:off x="1798665" y="2835751"/>
            <a:ext cx="1681200" cy="55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914" name="Google Shape;2914;p31"/>
          <p:cNvSpPr/>
          <p:nvPr/>
        </p:nvSpPr>
        <p:spPr>
          <a:xfrm>
            <a:off x="5659541" y="2835751"/>
            <a:ext cx="1681200" cy="55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915" name="Google Shape;2915;p31"/>
          <p:cNvSpPr/>
          <p:nvPr/>
        </p:nvSpPr>
        <p:spPr>
          <a:xfrm>
            <a:off x="4702045" y="3984030"/>
            <a:ext cx="1681200" cy="55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916" name="Google Shape;2916;p31"/>
          <p:cNvSpPr/>
          <p:nvPr/>
        </p:nvSpPr>
        <p:spPr>
          <a:xfrm>
            <a:off x="841170" y="3984030"/>
            <a:ext cx="1681200" cy="55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917" name="Google Shape;2917;p31"/>
          <p:cNvSpPr/>
          <p:nvPr/>
        </p:nvSpPr>
        <p:spPr>
          <a:xfrm>
            <a:off x="6626562" y="3984030"/>
            <a:ext cx="1681200" cy="55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918" name="Google Shape;2918;p31"/>
          <p:cNvSpPr/>
          <p:nvPr/>
        </p:nvSpPr>
        <p:spPr>
          <a:xfrm>
            <a:off x="2765687" y="3984030"/>
            <a:ext cx="1681200" cy="55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2919" name="Google Shape;2919;p31"/>
          <p:cNvPicPr preferRelativeResize="0"/>
          <p:nvPr/>
        </p:nvPicPr>
        <p:blipFill rotWithShape="1">
          <a:blip r:embed="rId3">
            <a:alphaModFix/>
          </a:blip>
          <a:srcRect b="46376" l="17863" r="10250" t="6539"/>
          <a:stretch/>
        </p:blipFill>
        <p:spPr>
          <a:xfrm>
            <a:off x="1870106" y="2878594"/>
            <a:ext cx="473968" cy="46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0" name="Google Shape;2920;p31"/>
          <p:cNvPicPr preferRelativeResize="0"/>
          <p:nvPr/>
        </p:nvPicPr>
        <p:blipFill rotWithShape="1">
          <a:blip r:embed="rId4">
            <a:alphaModFix/>
          </a:blip>
          <a:srcRect b="34661" l="0" r="0" t="0"/>
          <a:stretch/>
        </p:blipFill>
        <p:spPr>
          <a:xfrm>
            <a:off x="5730981" y="2878594"/>
            <a:ext cx="473967" cy="46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1" name="Google Shape;2921;p31"/>
          <p:cNvPicPr preferRelativeResize="0"/>
          <p:nvPr/>
        </p:nvPicPr>
        <p:blipFill rotWithShape="1">
          <a:blip r:embed="rId5">
            <a:alphaModFix/>
          </a:blip>
          <a:srcRect b="17794" l="0" r="0" t="3607"/>
          <a:stretch/>
        </p:blipFill>
        <p:spPr>
          <a:xfrm>
            <a:off x="921905" y="4026873"/>
            <a:ext cx="473967" cy="46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2" name="Google Shape;2922;p31"/>
          <p:cNvPicPr preferRelativeResize="0"/>
          <p:nvPr/>
        </p:nvPicPr>
        <p:blipFill rotWithShape="1">
          <a:blip r:embed="rId6">
            <a:alphaModFix/>
          </a:blip>
          <a:srcRect b="14760" l="23516" r="31138" t="8757"/>
          <a:stretch/>
        </p:blipFill>
        <p:spPr>
          <a:xfrm>
            <a:off x="2827603" y="4026873"/>
            <a:ext cx="473969" cy="47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3" name="Google Shape;2923;p31"/>
          <p:cNvPicPr preferRelativeResize="0"/>
          <p:nvPr/>
        </p:nvPicPr>
        <p:blipFill rotWithShape="1">
          <a:blip r:embed="rId7">
            <a:alphaModFix/>
          </a:blip>
          <a:srcRect b="30238" l="8813" r="2250" t="12762"/>
          <a:stretch/>
        </p:blipFill>
        <p:spPr>
          <a:xfrm>
            <a:off x="4760421" y="4041907"/>
            <a:ext cx="473967" cy="455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4" name="Google Shape;2924;p31"/>
          <p:cNvPicPr preferRelativeResize="0"/>
          <p:nvPr/>
        </p:nvPicPr>
        <p:blipFill rotWithShape="1">
          <a:blip r:embed="rId8">
            <a:alphaModFix/>
          </a:blip>
          <a:srcRect b="60258" l="36355" r="18034" t="9114"/>
          <a:stretch/>
        </p:blipFill>
        <p:spPr>
          <a:xfrm>
            <a:off x="6680216" y="4030278"/>
            <a:ext cx="455546" cy="458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5" name="Google Shape;2925;p31"/>
          <p:cNvPicPr preferRelativeResize="0"/>
          <p:nvPr/>
        </p:nvPicPr>
        <p:blipFill rotWithShape="1">
          <a:blip r:embed="rId9">
            <a:alphaModFix/>
          </a:blip>
          <a:srcRect b="23058" l="0" r="0" t="5421"/>
          <a:stretch/>
        </p:blipFill>
        <p:spPr>
          <a:xfrm>
            <a:off x="3772477" y="1730144"/>
            <a:ext cx="459542" cy="4656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26" name="Google Shape;2926;p31"/>
          <p:cNvGrpSpPr/>
          <p:nvPr/>
        </p:nvGrpSpPr>
        <p:grpSpPr>
          <a:xfrm>
            <a:off x="4356211" y="1799853"/>
            <a:ext cx="878175" cy="345029"/>
            <a:chOff x="0" y="9525"/>
            <a:chExt cx="2341800" cy="920077"/>
          </a:xfrm>
        </p:grpSpPr>
        <p:sp>
          <p:nvSpPr>
            <p:cNvPr id="2927" name="Google Shape;2927;p31"/>
            <p:cNvSpPr txBox="1"/>
            <p:nvPr/>
          </p:nvSpPr>
          <p:spPr>
            <a:xfrm>
              <a:off x="0" y="9525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Name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2928" name="Google Shape;2928;p31"/>
            <p:cNvSpPr txBox="1"/>
            <p:nvPr/>
          </p:nvSpPr>
          <p:spPr>
            <a:xfrm>
              <a:off x="0" y="478102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accent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Job Title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grpSp>
        <p:nvGrpSpPr>
          <p:cNvPr id="2929" name="Google Shape;2929;p31"/>
          <p:cNvGrpSpPr/>
          <p:nvPr/>
        </p:nvGrpSpPr>
        <p:grpSpPr>
          <a:xfrm>
            <a:off x="2423392" y="2948303"/>
            <a:ext cx="878175" cy="345029"/>
            <a:chOff x="0" y="9525"/>
            <a:chExt cx="2341800" cy="920077"/>
          </a:xfrm>
        </p:grpSpPr>
        <p:sp>
          <p:nvSpPr>
            <p:cNvPr id="2930" name="Google Shape;2930;p31"/>
            <p:cNvSpPr txBox="1"/>
            <p:nvPr/>
          </p:nvSpPr>
          <p:spPr>
            <a:xfrm>
              <a:off x="0" y="9525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Name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2931" name="Google Shape;2931;p31"/>
            <p:cNvSpPr txBox="1"/>
            <p:nvPr/>
          </p:nvSpPr>
          <p:spPr>
            <a:xfrm>
              <a:off x="0" y="478102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accent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Job Title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grpSp>
        <p:nvGrpSpPr>
          <p:cNvPr id="2932" name="Google Shape;2932;p31"/>
          <p:cNvGrpSpPr/>
          <p:nvPr/>
        </p:nvGrpSpPr>
        <p:grpSpPr>
          <a:xfrm>
            <a:off x="6284267" y="2948303"/>
            <a:ext cx="878175" cy="345029"/>
            <a:chOff x="0" y="9525"/>
            <a:chExt cx="2341800" cy="920077"/>
          </a:xfrm>
        </p:grpSpPr>
        <p:sp>
          <p:nvSpPr>
            <p:cNvPr id="2933" name="Google Shape;2933;p31"/>
            <p:cNvSpPr txBox="1"/>
            <p:nvPr/>
          </p:nvSpPr>
          <p:spPr>
            <a:xfrm>
              <a:off x="0" y="9525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Name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2934" name="Google Shape;2934;p31"/>
            <p:cNvSpPr txBox="1"/>
            <p:nvPr/>
          </p:nvSpPr>
          <p:spPr>
            <a:xfrm>
              <a:off x="0" y="478102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accent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Job Title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grpSp>
        <p:nvGrpSpPr>
          <p:cNvPr id="2935" name="Google Shape;2935;p31"/>
          <p:cNvGrpSpPr/>
          <p:nvPr/>
        </p:nvGrpSpPr>
        <p:grpSpPr>
          <a:xfrm>
            <a:off x="5326771" y="4096582"/>
            <a:ext cx="878175" cy="345029"/>
            <a:chOff x="0" y="9525"/>
            <a:chExt cx="2341800" cy="920077"/>
          </a:xfrm>
        </p:grpSpPr>
        <p:sp>
          <p:nvSpPr>
            <p:cNvPr id="2936" name="Google Shape;2936;p31"/>
            <p:cNvSpPr txBox="1"/>
            <p:nvPr/>
          </p:nvSpPr>
          <p:spPr>
            <a:xfrm>
              <a:off x="0" y="9525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Name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2937" name="Google Shape;2937;p31"/>
            <p:cNvSpPr txBox="1"/>
            <p:nvPr/>
          </p:nvSpPr>
          <p:spPr>
            <a:xfrm>
              <a:off x="0" y="478102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accent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Job Title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grpSp>
        <p:nvGrpSpPr>
          <p:cNvPr id="2938" name="Google Shape;2938;p31"/>
          <p:cNvGrpSpPr/>
          <p:nvPr/>
        </p:nvGrpSpPr>
        <p:grpSpPr>
          <a:xfrm>
            <a:off x="1465896" y="4096582"/>
            <a:ext cx="878175" cy="345029"/>
            <a:chOff x="0" y="9525"/>
            <a:chExt cx="2341800" cy="920077"/>
          </a:xfrm>
        </p:grpSpPr>
        <p:sp>
          <p:nvSpPr>
            <p:cNvPr id="2939" name="Google Shape;2939;p31"/>
            <p:cNvSpPr txBox="1"/>
            <p:nvPr/>
          </p:nvSpPr>
          <p:spPr>
            <a:xfrm>
              <a:off x="0" y="9525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Name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2940" name="Google Shape;2940;p31"/>
            <p:cNvSpPr txBox="1"/>
            <p:nvPr/>
          </p:nvSpPr>
          <p:spPr>
            <a:xfrm>
              <a:off x="0" y="478102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accent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Job Title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grpSp>
        <p:nvGrpSpPr>
          <p:cNvPr id="2941" name="Google Shape;2941;p31"/>
          <p:cNvGrpSpPr/>
          <p:nvPr/>
        </p:nvGrpSpPr>
        <p:grpSpPr>
          <a:xfrm>
            <a:off x="7251288" y="4096582"/>
            <a:ext cx="878175" cy="345029"/>
            <a:chOff x="0" y="9525"/>
            <a:chExt cx="2341800" cy="920077"/>
          </a:xfrm>
        </p:grpSpPr>
        <p:sp>
          <p:nvSpPr>
            <p:cNvPr id="2942" name="Google Shape;2942;p31"/>
            <p:cNvSpPr txBox="1"/>
            <p:nvPr/>
          </p:nvSpPr>
          <p:spPr>
            <a:xfrm>
              <a:off x="0" y="9525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Name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2943" name="Google Shape;2943;p31"/>
            <p:cNvSpPr txBox="1"/>
            <p:nvPr/>
          </p:nvSpPr>
          <p:spPr>
            <a:xfrm>
              <a:off x="0" y="478102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accent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Job Title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grpSp>
        <p:nvGrpSpPr>
          <p:cNvPr id="2944" name="Google Shape;2944;p31"/>
          <p:cNvGrpSpPr/>
          <p:nvPr/>
        </p:nvGrpSpPr>
        <p:grpSpPr>
          <a:xfrm>
            <a:off x="3390414" y="4096582"/>
            <a:ext cx="878175" cy="345029"/>
            <a:chOff x="0" y="9525"/>
            <a:chExt cx="2341800" cy="920077"/>
          </a:xfrm>
        </p:grpSpPr>
        <p:sp>
          <p:nvSpPr>
            <p:cNvPr id="2945" name="Google Shape;2945;p31"/>
            <p:cNvSpPr txBox="1"/>
            <p:nvPr/>
          </p:nvSpPr>
          <p:spPr>
            <a:xfrm>
              <a:off x="0" y="9525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Name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2946" name="Google Shape;2946;p31"/>
            <p:cNvSpPr txBox="1"/>
            <p:nvPr/>
          </p:nvSpPr>
          <p:spPr>
            <a:xfrm>
              <a:off x="0" y="478102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accent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Job Title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sp>
        <p:nvSpPr>
          <p:cNvPr id="2947" name="Google Shape;2947;p31"/>
          <p:cNvSpPr txBox="1"/>
          <p:nvPr/>
        </p:nvSpPr>
        <p:spPr>
          <a:xfrm>
            <a:off x="1158889" y="514350"/>
            <a:ext cx="6826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Add a Chart Page</a:t>
            </a:r>
            <a:endParaRPr sz="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32"/>
          <p:cNvGrpSpPr/>
          <p:nvPr/>
        </p:nvGrpSpPr>
        <p:grpSpPr>
          <a:xfrm>
            <a:off x="514350" y="514350"/>
            <a:ext cx="2369138" cy="2745432"/>
            <a:chOff x="0" y="0"/>
            <a:chExt cx="6317700" cy="7321151"/>
          </a:xfrm>
        </p:grpSpPr>
        <p:sp>
          <p:nvSpPr>
            <p:cNvPr id="2953" name="Google Shape;2953;p32"/>
            <p:cNvSpPr txBox="1"/>
            <p:nvPr/>
          </p:nvSpPr>
          <p:spPr>
            <a:xfrm>
              <a:off x="0" y="4846151"/>
              <a:ext cx="6317700" cy="24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Use these design resources in your  Presentation. Happy designing!</a:t>
              </a:r>
              <a:r>
                <a:rPr lang="en" sz="600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 </a:t>
              </a:r>
              <a:endParaRPr sz="700"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Don't forget to delete this page before presenting. </a:t>
              </a:r>
              <a:endParaRPr sz="1200"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2954" name="Google Shape;2954;p32"/>
            <p:cNvSpPr txBox="1"/>
            <p:nvPr/>
          </p:nvSpPr>
          <p:spPr>
            <a:xfrm>
              <a:off x="0" y="0"/>
              <a:ext cx="6317700" cy="443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chemeClr val="accent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Icons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chemeClr val="accent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Resource </a:t>
              </a:r>
              <a:endParaRPr sz="3600">
                <a:solidFill>
                  <a:schemeClr val="accen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chemeClr val="accent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Page</a:t>
              </a:r>
              <a:endParaRPr sz="3600">
                <a:solidFill>
                  <a:schemeClr val="accent1"/>
                </a:solidFill>
              </a:endParaRPr>
            </a:p>
          </p:txBody>
        </p:sp>
      </p:grpSp>
      <p:grpSp>
        <p:nvGrpSpPr>
          <p:cNvPr id="2955" name="Google Shape;2955;p32"/>
          <p:cNvGrpSpPr/>
          <p:nvPr/>
        </p:nvGrpSpPr>
        <p:grpSpPr>
          <a:xfrm>
            <a:off x="3945359" y="824580"/>
            <a:ext cx="422701" cy="364252"/>
            <a:chOff x="7890719" y="1649160"/>
            <a:chExt cx="845402" cy="728504"/>
          </a:xfrm>
        </p:grpSpPr>
        <p:sp>
          <p:nvSpPr>
            <p:cNvPr id="2956" name="Google Shape;2956;p32"/>
            <p:cNvSpPr/>
            <p:nvPr/>
          </p:nvSpPr>
          <p:spPr>
            <a:xfrm>
              <a:off x="7899190" y="1657631"/>
              <a:ext cx="828460" cy="711562"/>
            </a:xfrm>
            <a:custGeom>
              <a:rect b="b" l="l" r="r" t="t"/>
              <a:pathLst>
                <a:path extrusionOk="0" h="711562" w="828460">
                  <a:moveTo>
                    <a:pt x="103736" y="416332"/>
                  </a:moveTo>
                  <a:cubicBezTo>
                    <a:pt x="31410" y="345345"/>
                    <a:pt x="0" y="267547"/>
                    <a:pt x="0" y="197933"/>
                  </a:cubicBezTo>
                  <a:cubicBezTo>
                    <a:pt x="0" y="79187"/>
                    <a:pt x="79187" y="0"/>
                    <a:pt x="199271" y="0"/>
                  </a:cubicBezTo>
                  <a:cubicBezTo>
                    <a:pt x="311173" y="0"/>
                    <a:pt x="349444" y="51893"/>
                    <a:pt x="414959" y="126946"/>
                  </a:cubicBezTo>
                  <a:cubicBezTo>
                    <a:pt x="480473" y="51893"/>
                    <a:pt x="518677" y="0"/>
                    <a:pt x="630596" y="0"/>
                  </a:cubicBezTo>
                  <a:cubicBezTo>
                    <a:pt x="750748" y="0"/>
                    <a:pt x="829918" y="79187"/>
                    <a:pt x="829918" y="197933"/>
                  </a:cubicBezTo>
                  <a:cubicBezTo>
                    <a:pt x="829918" y="267547"/>
                    <a:pt x="798508" y="345362"/>
                    <a:pt x="726199" y="416332"/>
                  </a:cubicBezTo>
                  <a:lnTo>
                    <a:pt x="439762" y="701499"/>
                  </a:lnTo>
                  <a:cubicBezTo>
                    <a:pt x="426056" y="715154"/>
                    <a:pt x="403879" y="715154"/>
                    <a:pt x="390173" y="701499"/>
                  </a:cubicBezTo>
                  <a:lnTo>
                    <a:pt x="103736" y="416332"/>
                  </a:ln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7" name="Google Shape;2957;p32"/>
            <p:cNvSpPr/>
            <p:nvPr/>
          </p:nvSpPr>
          <p:spPr>
            <a:xfrm>
              <a:off x="7890719" y="1649160"/>
              <a:ext cx="845402" cy="728504"/>
            </a:xfrm>
            <a:custGeom>
              <a:rect b="b" l="l" r="r" t="t"/>
              <a:pathLst>
                <a:path extrusionOk="0" h="728504" w="845402">
                  <a:moveTo>
                    <a:pt x="639067" y="0"/>
                  </a:moveTo>
                  <a:cubicBezTo>
                    <a:pt x="529690" y="0"/>
                    <a:pt x="487047" y="49166"/>
                    <a:pt x="428021" y="117221"/>
                  </a:cubicBezTo>
                  <a:cubicBezTo>
                    <a:pt x="426496" y="118966"/>
                    <a:pt x="424972" y="120728"/>
                    <a:pt x="423430" y="122507"/>
                  </a:cubicBezTo>
                  <a:cubicBezTo>
                    <a:pt x="421922" y="120762"/>
                    <a:pt x="420414" y="119034"/>
                    <a:pt x="418940" y="117323"/>
                  </a:cubicBezTo>
                  <a:cubicBezTo>
                    <a:pt x="359847" y="49216"/>
                    <a:pt x="317170" y="0"/>
                    <a:pt x="207742" y="0"/>
                  </a:cubicBezTo>
                  <a:cubicBezTo>
                    <a:pt x="83490" y="0"/>
                    <a:pt x="0" y="82948"/>
                    <a:pt x="0" y="206404"/>
                  </a:cubicBezTo>
                  <a:cubicBezTo>
                    <a:pt x="0" y="283879"/>
                    <a:pt x="37730" y="363574"/>
                    <a:pt x="106243" y="430817"/>
                  </a:cubicBezTo>
                  <a:lnTo>
                    <a:pt x="392646" y="715967"/>
                  </a:lnTo>
                  <a:cubicBezTo>
                    <a:pt x="401134" y="724421"/>
                    <a:pt x="412282" y="728640"/>
                    <a:pt x="423430" y="728640"/>
                  </a:cubicBezTo>
                  <a:cubicBezTo>
                    <a:pt x="434578" y="728640"/>
                    <a:pt x="445726" y="724421"/>
                    <a:pt x="454196" y="715967"/>
                  </a:cubicBezTo>
                  <a:lnTo>
                    <a:pt x="740600" y="430834"/>
                  </a:lnTo>
                  <a:cubicBezTo>
                    <a:pt x="809130" y="363591"/>
                    <a:pt x="846860" y="283879"/>
                    <a:pt x="846860" y="206387"/>
                  </a:cubicBezTo>
                  <a:cubicBezTo>
                    <a:pt x="846860" y="82948"/>
                    <a:pt x="763353" y="0"/>
                    <a:pt x="639067" y="0"/>
                  </a:cubicBezTo>
                  <a:close/>
                  <a:moveTo>
                    <a:pt x="728690" y="418788"/>
                  </a:moveTo>
                  <a:lnTo>
                    <a:pt x="442252" y="703955"/>
                  </a:lnTo>
                  <a:cubicBezTo>
                    <a:pt x="431867" y="714290"/>
                    <a:pt x="414993" y="714290"/>
                    <a:pt x="404607" y="703955"/>
                  </a:cubicBezTo>
                  <a:lnTo>
                    <a:pt x="118170" y="418788"/>
                  </a:lnTo>
                  <a:cubicBezTo>
                    <a:pt x="118153" y="418771"/>
                    <a:pt x="118136" y="418754"/>
                    <a:pt x="118119" y="418737"/>
                  </a:cubicBezTo>
                  <a:cubicBezTo>
                    <a:pt x="52876" y="354714"/>
                    <a:pt x="16942" y="279288"/>
                    <a:pt x="16942" y="206404"/>
                  </a:cubicBezTo>
                  <a:cubicBezTo>
                    <a:pt x="16942" y="150377"/>
                    <a:pt x="34968" y="102838"/>
                    <a:pt x="69055" y="68920"/>
                  </a:cubicBezTo>
                  <a:cubicBezTo>
                    <a:pt x="103210" y="34917"/>
                    <a:pt x="151173" y="16942"/>
                    <a:pt x="207742" y="16942"/>
                  </a:cubicBezTo>
                  <a:cubicBezTo>
                    <a:pt x="309445" y="16942"/>
                    <a:pt x="347903" y="61296"/>
                    <a:pt x="406132" y="128437"/>
                  </a:cubicBezTo>
                  <a:cubicBezTo>
                    <a:pt x="409690" y="132537"/>
                    <a:pt x="413333" y="136739"/>
                    <a:pt x="417043" y="140991"/>
                  </a:cubicBezTo>
                  <a:cubicBezTo>
                    <a:pt x="418652" y="142838"/>
                    <a:pt x="420973" y="143888"/>
                    <a:pt x="423430" y="143888"/>
                  </a:cubicBezTo>
                  <a:cubicBezTo>
                    <a:pt x="425870" y="143888"/>
                    <a:pt x="428208" y="142838"/>
                    <a:pt x="429817" y="140991"/>
                  </a:cubicBezTo>
                  <a:cubicBezTo>
                    <a:pt x="433561" y="136688"/>
                    <a:pt x="437238" y="132469"/>
                    <a:pt x="440829" y="128318"/>
                  </a:cubicBezTo>
                  <a:cubicBezTo>
                    <a:pt x="498991" y="61245"/>
                    <a:pt x="537415" y="16942"/>
                    <a:pt x="639067" y="16942"/>
                  </a:cubicBezTo>
                  <a:cubicBezTo>
                    <a:pt x="695670" y="16942"/>
                    <a:pt x="743633" y="34917"/>
                    <a:pt x="777805" y="68903"/>
                  </a:cubicBezTo>
                  <a:cubicBezTo>
                    <a:pt x="811892" y="102821"/>
                    <a:pt x="829918" y="150360"/>
                    <a:pt x="829918" y="206387"/>
                  </a:cubicBezTo>
                  <a:cubicBezTo>
                    <a:pt x="829918" y="279305"/>
                    <a:pt x="793984" y="354714"/>
                    <a:pt x="728690" y="4187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58" name="Google Shape;2958;p32"/>
          <p:cNvGrpSpPr/>
          <p:nvPr/>
        </p:nvGrpSpPr>
        <p:grpSpPr>
          <a:xfrm>
            <a:off x="5256765" y="798706"/>
            <a:ext cx="289688" cy="415168"/>
            <a:chOff x="10513530" y="1597411"/>
            <a:chExt cx="579376" cy="830336"/>
          </a:xfrm>
        </p:grpSpPr>
        <p:sp>
          <p:nvSpPr>
            <p:cNvPr id="2959" name="Google Shape;2959;p32"/>
            <p:cNvSpPr/>
            <p:nvPr/>
          </p:nvSpPr>
          <p:spPr>
            <a:xfrm>
              <a:off x="10521857" y="1605731"/>
              <a:ext cx="561062" cy="813696"/>
            </a:xfrm>
            <a:custGeom>
              <a:rect b="b" l="l" r="r" t="t"/>
              <a:pathLst>
                <a:path extrusionOk="0" h="813696" w="561062">
                  <a:moveTo>
                    <a:pt x="561888" y="785226"/>
                  </a:moveTo>
                  <a:cubicBezTo>
                    <a:pt x="517453" y="803347"/>
                    <a:pt x="469105" y="813863"/>
                    <a:pt x="418459" y="815161"/>
                  </a:cubicBezTo>
                  <a:cubicBezTo>
                    <a:pt x="186809" y="821069"/>
                    <a:pt x="-4385" y="631223"/>
                    <a:pt x="77" y="399643"/>
                  </a:cubicBezTo>
                  <a:cubicBezTo>
                    <a:pt x="4339" y="178198"/>
                    <a:pt x="185277" y="0"/>
                    <a:pt x="407854" y="0"/>
                  </a:cubicBezTo>
                  <a:cubicBezTo>
                    <a:pt x="462362" y="0"/>
                    <a:pt x="514373" y="10683"/>
                    <a:pt x="561888" y="30069"/>
                  </a:cubicBezTo>
                  <a:cubicBezTo>
                    <a:pt x="563004" y="30518"/>
                    <a:pt x="563004" y="32115"/>
                    <a:pt x="561888" y="32581"/>
                  </a:cubicBezTo>
                  <a:cubicBezTo>
                    <a:pt x="416178" y="94765"/>
                    <a:pt x="314072" y="239284"/>
                    <a:pt x="314072" y="407647"/>
                  </a:cubicBezTo>
                  <a:cubicBezTo>
                    <a:pt x="314072" y="575994"/>
                    <a:pt x="416178" y="720530"/>
                    <a:pt x="561888" y="782713"/>
                  </a:cubicBezTo>
                  <a:cubicBezTo>
                    <a:pt x="563004" y="783179"/>
                    <a:pt x="563004" y="784760"/>
                    <a:pt x="561888" y="785226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0" name="Google Shape;2960;p32"/>
            <p:cNvSpPr/>
            <p:nvPr/>
          </p:nvSpPr>
          <p:spPr>
            <a:xfrm>
              <a:off x="10513530" y="1597411"/>
              <a:ext cx="579376" cy="830336"/>
            </a:xfrm>
            <a:custGeom>
              <a:rect b="b" l="l" r="r" t="t"/>
              <a:pathLst>
                <a:path extrusionOk="0" h="830336" w="579376">
                  <a:moveTo>
                    <a:pt x="573495" y="783379"/>
                  </a:moveTo>
                  <a:cubicBezTo>
                    <a:pt x="426021" y="720446"/>
                    <a:pt x="330723" y="576227"/>
                    <a:pt x="330723" y="415967"/>
                  </a:cubicBezTo>
                  <a:cubicBezTo>
                    <a:pt x="330723" y="255707"/>
                    <a:pt x="426021" y="111488"/>
                    <a:pt x="573495" y="48556"/>
                  </a:cubicBezTo>
                  <a:cubicBezTo>
                    <a:pt x="577108" y="47008"/>
                    <a:pt x="579422" y="43480"/>
                    <a:pt x="579389" y="39570"/>
                  </a:cubicBezTo>
                  <a:cubicBezTo>
                    <a:pt x="579356" y="35660"/>
                    <a:pt x="576992" y="32165"/>
                    <a:pt x="573362" y="30684"/>
                  </a:cubicBezTo>
                  <a:cubicBezTo>
                    <a:pt x="523433" y="10333"/>
                    <a:pt x="470540" y="0"/>
                    <a:pt x="416181" y="0"/>
                  </a:cubicBezTo>
                  <a:cubicBezTo>
                    <a:pt x="306433" y="0"/>
                    <a:pt x="202878" y="42316"/>
                    <a:pt x="124579" y="119159"/>
                  </a:cubicBezTo>
                  <a:cubicBezTo>
                    <a:pt x="46396" y="195903"/>
                    <a:pt x="2177" y="298422"/>
                    <a:pt x="80" y="407814"/>
                  </a:cubicBezTo>
                  <a:cubicBezTo>
                    <a:pt x="-1036" y="465505"/>
                    <a:pt x="9586" y="521615"/>
                    <a:pt x="31629" y="574597"/>
                  </a:cubicBezTo>
                  <a:cubicBezTo>
                    <a:pt x="52873" y="625648"/>
                    <a:pt x="83673" y="671425"/>
                    <a:pt x="123164" y="710662"/>
                  </a:cubicBezTo>
                  <a:cubicBezTo>
                    <a:pt x="162671" y="749899"/>
                    <a:pt x="208672" y="780400"/>
                    <a:pt x="259900" y="801317"/>
                  </a:cubicBezTo>
                  <a:cubicBezTo>
                    <a:pt x="309713" y="821651"/>
                    <a:pt x="362223" y="831934"/>
                    <a:pt x="416131" y="831934"/>
                  </a:cubicBezTo>
                  <a:cubicBezTo>
                    <a:pt x="419744" y="831934"/>
                    <a:pt x="423374" y="831885"/>
                    <a:pt x="426986" y="831801"/>
                  </a:cubicBezTo>
                  <a:cubicBezTo>
                    <a:pt x="477565" y="830503"/>
                    <a:pt x="526812" y="820237"/>
                    <a:pt x="573345" y="801250"/>
                  </a:cubicBezTo>
                  <a:cubicBezTo>
                    <a:pt x="576975" y="799769"/>
                    <a:pt x="579339" y="796292"/>
                    <a:pt x="579372" y="792381"/>
                  </a:cubicBezTo>
                  <a:cubicBezTo>
                    <a:pt x="579406" y="788454"/>
                    <a:pt x="577108" y="784926"/>
                    <a:pt x="573495" y="783379"/>
                  </a:cubicBezTo>
                  <a:close/>
                  <a:moveTo>
                    <a:pt x="426570" y="815161"/>
                  </a:moveTo>
                  <a:cubicBezTo>
                    <a:pt x="371163" y="816559"/>
                    <a:pt x="317205" y="806725"/>
                    <a:pt x="266193" y="785908"/>
                  </a:cubicBezTo>
                  <a:cubicBezTo>
                    <a:pt x="217013" y="765840"/>
                    <a:pt x="172843" y="736537"/>
                    <a:pt x="134901" y="698864"/>
                  </a:cubicBezTo>
                  <a:cubicBezTo>
                    <a:pt x="96959" y="661191"/>
                    <a:pt x="67390" y="617228"/>
                    <a:pt x="46996" y="568223"/>
                  </a:cubicBezTo>
                  <a:cubicBezTo>
                    <a:pt x="25835" y="517372"/>
                    <a:pt x="15663" y="463524"/>
                    <a:pt x="16728" y="408146"/>
                  </a:cubicBezTo>
                  <a:cubicBezTo>
                    <a:pt x="18743" y="303131"/>
                    <a:pt x="61197" y="204722"/>
                    <a:pt x="136266" y="131057"/>
                  </a:cubicBezTo>
                  <a:cubicBezTo>
                    <a:pt x="211402" y="57275"/>
                    <a:pt x="310828" y="16640"/>
                    <a:pt x="416181" y="16640"/>
                  </a:cubicBezTo>
                  <a:cubicBezTo>
                    <a:pt x="462798" y="16640"/>
                    <a:pt x="508282" y="24544"/>
                    <a:pt x="551619" y="40169"/>
                  </a:cubicBezTo>
                  <a:cubicBezTo>
                    <a:pt x="406775" y="108959"/>
                    <a:pt x="314075" y="254659"/>
                    <a:pt x="314075" y="415967"/>
                  </a:cubicBezTo>
                  <a:cubicBezTo>
                    <a:pt x="314075" y="577276"/>
                    <a:pt x="406775" y="722992"/>
                    <a:pt x="551619" y="791765"/>
                  </a:cubicBezTo>
                  <a:cubicBezTo>
                    <a:pt x="511562" y="806209"/>
                    <a:pt x="469574" y="814063"/>
                    <a:pt x="426570" y="8151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1" name="Google Shape;2961;p32"/>
          <p:cNvGrpSpPr/>
          <p:nvPr/>
        </p:nvGrpSpPr>
        <p:grpSpPr>
          <a:xfrm>
            <a:off x="4604836" y="798706"/>
            <a:ext cx="415168" cy="415168"/>
            <a:chOff x="9209671" y="1597411"/>
            <a:chExt cx="830336" cy="830336"/>
          </a:xfrm>
        </p:grpSpPr>
        <p:sp>
          <p:nvSpPr>
            <p:cNvPr id="2962" name="Google Shape;2962;p32"/>
            <p:cNvSpPr/>
            <p:nvPr/>
          </p:nvSpPr>
          <p:spPr>
            <a:xfrm>
              <a:off x="9209671" y="1597411"/>
              <a:ext cx="830336" cy="830336"/>
            </a:xfrm>
            <a:custGeom>
              <a:rect b="b" l="l" r="r" t="t"/>
              <a:pathLst>
                <a:path extrusionOk="0" h="830336" w="830336">
                  <a:moveTo>
                    <a:pt x="831402" y="415684"/>
                  </a:moveTo>
                  <a:cubicBezTo>
                    <a:pt x="831402" y="422690"/>
                    <a:pt x="827126" y="428747"/>
                    <a:pt x="820519" y="431110"/>
                  </a:cubicBezTo>
                  <a:lnTo>
                    <a:pt x="653104" y="490631"/>
                  </a:lnTo>
                  <a:cubicBezTo>
                    <a:pt x="648728" y="504476"/>
                    <a:pt x="643170" y="517804"/>
                    <a:pt x="636547" y="530484"/>
                  </a:cubicBezTo>
                  <a:lnTo>
                    <a:pt x="712858" y="691027"/>
                  </a:lnTo>
                  <a:cubicBezTo>
                    <a:pt x="715854" y="697367"/>
                    <a:pt x="714606" y="704655"/>
                    <a:pt x="709647" y="709614"/>
                  </a:cubicBezTo>
                  <a:cubicBezTo>
                    <a:pt x="706469" y="712792"/>
                    <a:pt x="702342" y="714456"/>
                    <a:pt x="698115" y="714456"/>
                  </a:cubicBezTo>
                  <a:cubicBezTo>
                    <a:pt x="695736" y="714456"/>
                    <a:pt x="693323" y="713923"/>
                    <a:pt x="691043" y="712842"/>
                  </a:cubicBezTo>
                  <a:lnTo>
                    <a:pt x="530501" y="636531"/>
                  </a:lnTo>
                  <a:cubicBezTo>
                    <a:pt x="517821" y="643153"/>
                    <a:pt x="504492" y="648711"/>
                    <a:pt x="490648" y="653088"/>
                  </a:cubicBezTo>
                  <a:lnTo>
                    <a:pt x="431126" y="820503"/>
                  </a:lnTo>
                  <a:cubicBezTo>
                    <a:pt x="428763" y="827109"/>
                    <a:pt x="422723" y="831385"/>
                    <a:pt x="415701" y="831385"/>
                  </a:cubicBezTo>
                  <a:cubicBezTo>
                    <a:pt x="408696" y="831385"/>
                    <a:pt x="402639" y="827109"/>
                    <a:pt x="400276" y="820503"/>
                  </a:cubicBezTo>
                  <a:lnTo>
                    <a:pt x="340754" y="653088"/>
                  </a:lnTo>
                  <a:cubicBezTo>
                    <a:pt x="326910" y="648711"/>
                    <a:pt x="313581" y="643153"/>
                    <a:pt x="300902" y="636531"/>
                  </a:cubicBezTo>
                  <a:lnTo>
                    <a:pt x="140375" y="712842"/>
                  </a:lnTo>
                  <a:cubicBezTo>
                    <a:pt x="138079" y="713923"/>
                    <a:pt x="135666" y="714456"/>
                    <a:pt x="133287" y="714456"/>
                  </a:cubicBezTo>
                  <a:cubicBezTo>
                    <a:pt x="129060" y="714456"/>
                    <a:pt x="124933" y="712792"/>
                    <a:pt x="121755" y="709614"/>
                  </a:cubicBezTo>
                  <a:cubicBezTo>
                    <a:pt x="116796" y="704655"/>
                    <a:pt x="115548" y="697367"/>
                    <a:pt x="118544" y="691027"/>
                  </a:cubicBezTo>
                  <a:lnTo>
                    <a:pt x="194855" y="530484"/>
                  </a:lnTo>
                  <a:cubicBezTo>
                    <a:pt x="188232" y="517804"/>
                    <a:pt x="182674" y="504476"/>
                    <a:pt x="178298" y="490631"/>
                  </a:cubicBezTo>
                  <a:lnTo>
                    <a:pt x="10883" y="431110"/>
                  </a:lnTo>
                  <a:cubicBezTo>
                    <a:pt x="4276" y="428747"/>
                    <a:pt x="0" y="422690"/>
                    <a:pt x="0" y="415684"/>
                  </a:cubicBezTo>
                  <a:cubicBezTo>
                    <a:pt x="0" y="408662"/>
                    <a:pt x="4276" y="402622"/>
                    <a:pt x="10883" y="400259"/>
                  </a:cubicBezTo>
                  <a:lnTo>
                    <a:pt x="178298" y="340738"/>
                  </a:lnTo>
                  <a:cubicBezTo>
                    <a:pt x="182674" y="326893"/>
                    <a:pt x="188232" y="313565"/>
                    <a:pt x="194855" y="300885"/>
                  </a:cubicBezTo>
                  <a:lnTo>
                    <a:pt x="118544" y="140359"/>
                  </a:lnTo>
                  <a:cubicBezTo>
                    <a:pt x="115548" y="134019"/>
                    <a:pt x="116813" y="126714"/>
                    <a:pt x="121772" y="121755"/>
                  </a:cubicBezTo>
                  <a:cubicBezTo>
                    <a:pt x="126730" y="116796"/>
                    <a:pt x="134035" y="115532"/>
                    <a:pt x="140359" y="118527"/>
                  </a:cubicBezTo>
                  <a:lnTo>
                    <a:pt x="300902" y="194838"/>
                  </a:lnTo>
                  <a:cubicBezTo>
                    <a:pt x="313581" y="188215"/>
                    <a:pt x="326910" y="182658"/>
                    <a:pt x="340754" y="178281"/>
                  </a:cubicBezTo>
                  <a:lnTo>
                    <a:pt x="400276" y="10866"/>
                  </a:lnTo>
                  <a:cubicBezTo>
                    <a:pt x="401457" y="7555"/>
                    <a:pt x="403554" y="4842"/>
                    <a:pt x="406249" y="2962"/>
                  </a:cubicBezTo>
                  <a:cubicBezTo>
                    <a:pt x="408929" y="1065"/>
                    <a:pt x="412207" y="0"/>
                    <a:pt x="415701" y="0"/>
                  </a:cubicBezTo>
                  <a:cubicBezTo>
                    <a:pt x="422706" y="0"/>
                    <a:pt x="428763" y="4260"/>
                    <a:pt x="431126" y="10866"/>
                  </a:cubicBezTo>
                  <a:lnTo>
                    <a:pt x="490648" y="178281"/>
                  </a:lnTo>
                  <a:cubicBezTo>
                    <a:pt x="504492" y="182658"/>
                    <a:pt x="517821" y="188215"/>
                    <a:pt x="530501" y="194838"/>
                  </a:cubicBezTo>
                  <a:lnTo>
                    <a:pt x="691027" y="118527"/>
                  </a:lnTo>
                  <a:cubicBezTo>
                    <a:pt x="697367" y="115532"/>
                    <a:pt x="704672" y="116796"/>
                    <a:pt x="709630" y="121755"/>
                  </a:cubicBezTo>
                  <a:cubicBezTo>
                    <a:pt x="714589" y="126714"/>
                    <a:pt x="715854" y="134019"/>
                    <a:pt x="712858" y="140342"/>
                  </a:cubicBezTo>
                  <a:lnTo>
                    <a:pt x="636547" y="300885"/>
                  </a:lnTo>
                  <a:cubicBezTo>
                    <a:pt x="643170" y="313565"/>
                    <a:pt x="648728" y="326893"/>
                    <a:pt x="653104" y="340738"/>
                  </a:cubicBezTo>
                  <a:lnTo>
                    <a:pt x="820503" y="400259"/>
                  </a:lnTo>
                  <a:cubicBezTo>
                    <a:pt x="827126" y="402622"/>
                    <a:pt x="831402" y="408662"/>
                    <a:pt x="831402" y="4156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3" name="Google Shape;2963;p32"/>
            <p:cNvSpPr/>
            <p:nvPr/>
          </p:nvSpPr>
          <p:spPr>
            <a:xfrm>
              <a:off x="9226844" y="1614567"/>
              <a:ext cx="797056" cy="795392"/>
            </a:xfrm>
            <a:custGeom>
              <a:rect b="b" l="l" r="r" t="t"/>
              <a:pathLst>
                <a:path extrusionOk="0" h="795392" w="797056">
                  <a:moveTo>
                    <a:pt x="530883" y="187766"/>
                  </a:moveTo>
                  <a:lnTo>
                    <a:pt x="680327" y="116730"/>
                  </a:lnTo>
                  <a:lnTo>
                    <a:pt x="609291" y="266174"/>
                  </a:lnTo>
                  <a:cubicBezTo>
                    <a:pt x="589356" y="234558"/>
                    <a:pt x="562499" y="207701"/>
                    <a:pt x="530883" y="187766"/>
                  </a:cubicBezTo>
                  <a:close/>
                  <a:moveTo>
                    <a:pt x="797057" y="398528"/>
                  </a:moveTo>
                  <a:lnTo>
                    <a:pt x="641256" y="343134"/>
                  </a:lnTo>
                  <a:cubicBezTo>
                    <a:pt x="645317" y="360955"/>
                    <a:pt x="647480" y="379492"/>
                    <a:pt x="647480" y="398528"/>
                  </a:cubicBezTo>
                  <a:cubicBezTo>
                    <a:pt x="647480" y="417565"/>
                    <a:pt x="645317" y="436102"/>
                    <a:pt x="641256" y="453923"/>
                  </a:cubicBezTo>
                  <a:lnTo>
                    <a:pt x="797057" y="398528"/>
                  </a:lnTo>
                  <a:close/>
                  <a:moveTo>
                    <a:pt x="530883" y="609291"/>
                  </a:moveTo>
                  <a:lnTo>
                    <a:pt x="680311" y="680327"/>
                  </a:lnTo>
                  <a:lnTo>
                    <a:pt x="609291" y="530883"/>
                  </a:lnTo>
                  <a:cubicBezTo>
                    <a:pt x="589356" y="562499"/>
                    <a:pt x="562499" y="589356"/>
                    <a:pt x="530883" y="609291"/>
                  </a:cubicBezTo>
                  <a:close/>
                  <a:moveTo>
                    <a:pt x="343134" y="641256"/>
                  </a:moveTo>
                  <a:lnTo>
                    <a:pt x="398529" y="797057"/>
                  </a:lnTo>
                  <a:lnTo>
                    <a:pt x="453923" y="641256"/>
                  </a:lnTo>
                  <a:cubicBezTo>
                    <a:pt x="436102" y="645317"/>
                    <a:pt x="417565" y="647480"/>
                    <a:pt x="398529" y="647480"/>
                  </a:cubicBezTo>
                  <a:cubicBezTo>
                    <a:pt x="379492" y="647480"/>
                    <a:pt x="360955" y="645317"/>
                    <a:pt x="343134" y="641256"/>
                  </a:cubicBezTo>
                  <a:close/>
                  <a:moveTo>
                    <a:pt x="187766" y="530883"/>
                  </a:moveTo>
                  <a:lnTo>
                    <a:pt x="116730" y="680327"/>
                  </a:lnTo>
                  <a:lnTo>
                    <a:pt x="266174" y="609291"/>
                  </a:lnTo>
                  <a:cubicBezTo>
                    <a:pt x="234558" y="589356"/>
                    <a:pt x="207701" y="562499"/>
                    <a:pt x="187766" y="530883"/>
                  </a:cubicBezTo>
                  <a:close/>
                  <a:moveTo>
                    <a:pt x="149577" y="398528"/>
                  </a:moveTo>
                  <a:cubicBezTo>
                    <a:pt x="149577" y="379492"/>
                    <a:pt x="151740" y="360955"/>
                    <a:pt x="155801" y="343134"/>
                  </a:cubicBezTo>
                  <a:lnTo>
                    <a:pt x="0" y="398528"/>
                  </a:lnTo>
                  <a:lnTo>
                    <a:pt x="155801" y="453923"/>
                  </a:lnTo>
                  <a:cubicBezTo>
                    <a:pt x="151740" y="436102"/>
                    <a:pt x="149577" y="417565"/>
                    <a:pt x="149577" y="398528"/>
                  </a:cubicBezTo>
                  <a:close/>
                  <a:moveTo>
                    <a:pt x="266174" y="187766"/>
                  </a:moveTo>
                  <a:lnTo>
                    <a:pt x="116730" y="116730"/>
                  </a:lnTo>
                  <a:lnTo>
                    <a:pt x="187766" y="266174"/>
                  </a:lnTo>
                  <a:cubicBezTo>
                    <a:pt x="207701" y="234558"/>
                    <a:pt x="234558" y="207701"/>
                    <a:pt x="266174" y="187766"/>
                  </a:cubicBezTo>
                  <a:close/>
                  <a:moveTo>
                    <a:pt x="398529" y="166217"/>
                  </a:moveTo>
                  <a:cubicBezTo>
                    <a:pt x="270434" y="166217"/>
                    <a:pt x="166217" y="270434"/>
                    <a:pt x="166217" y="398528"/>
                  </a:cubicBezTo>
                  <a:cubicBezTo>
                    <a:pt x="166217" y="526623"/>
                    <a:pt x="270434" y="630840"/>
                    <a:pt x="398529" y="630840"/>
                  </a:cubicBezTo>
                  <a:cubicBezTo>
                    <a:pt x="526623" y="630840"/>
                    <a:pt x="630840" y="526623"/>
                    <a:pt x="630840" y="398528"/>
                  </a:cubicBezTo>
                  <a:cubicBezTo>
                    <a:pt x="630840" y="270434"/>
                    <a:pt x="526623" y="166217"/>
                    <a:pt x="398529" y="166217"/>
                  </a:cubicBezTo>
                  <a:close/>
                  <a:moveTo>
                    <a:pt x="453923" y="155801"/>
                  </a:moveTo>
                  <a:lnTo>
                    <a:pt x="398529" y="0"/>
                  </a:lnTo>
                  <a:lnTo>
                    <a:pt x="343134" y="155801"/>
                  </a:lnTo>
                  <a:cubicBezTo>
                    <a:pt x="360955" y="151740"/>
                    <a:pt x="379492" y="149577"/>
                    <a:pt x="398529" y="149577"/>
                  </a:cubicBezTo>
                  <a:cubicBezTo>
                    <a:pt x="417565" y="149577"/>
                    <a:pt x="436102" y="151740"/>
                    <a:pt x="453923" y="155801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4" name="Google Shape;2964;p32"/>
            <p:cNvSpPr/>
            <p:nvPr/>
          </p:nvSpPr>
          <p:spPr>
            <a:xfrm>
              <a:off x="9209671" y="1597411"/>
              <a:ext cx="830336" cy="830336"/>
            </a:xfrm>
            <a:custGeom>
              <a:rect b="b" l="l" r="r" t="t"/>
              <a:pathLst>
                <a:path extrusionOk="0" h="830336" w="830336">
                  <a:moveTo>
                    <a:pt x="820503" y="400259"/>
                  </a:moveTo>
                  <a:lnTo>
                    <a:pt x="653104" y="340738"/>
                  </a:lnTo>
                  <a:cubicBezTo>
                    <a:pt x="648728" y="326893"/>
                    <a:pt x="643170" y="313565"/>
                    <a:pt x="636547" y="300885"/>
                  </a:cubicBezTo>
                  <a:lnTo>
                    <a:pt x="712858" y="140342"/>
                  </a:lnTo>
                  <a:cubicBezTo>
                    <a:pt x="715854" y="134019"/>
                    <a:pt x="714589" y="126714"/>
                    <a:pt x="709630" y="121755"/>
                  </a:cubicBezTo>
                  <a:cubicBezTo>
                    <a:pt x="704672" y="116796"/>
                    <a:pt x="697367" y="115532"/>
                    <a:pt x="691027" y="118527"/>
                  </a:cubicBezTo>
                  <a:lnTo>
                    <a:pt x="530501" y="194838"/>
                  </a:lnTo>
                  <a:cubicBezTo>
                    <a:pt x="517821" y="188215"/>
                    <a:pt x="504492" y="182658"/>
                    <a:pt x="490648" y="178281"/>
                  </a:cubicBezTo>
                  <a:lnTo>
                    <a:pt x="431126" y="10866"/>
                  </a:lnTo>
                  <a:cubicBezTo>
                    <a:pt x="428763" y="4260"/>
                    <a:pt x="422706" y="0"/>
                    <a:pt x="415701" y="0"/>
                  </a:cubicBezTo>
                  <a:cubicBezTo>
                    <a:pt x="412207" y="0"/>
                    <a:pt x="408929" y="1065"/>
                    <a:pt x="406249" y="2962"/>
                  </a:cubicBezTo>
                  <a:cubicBezTo>
                    <a:pt x="403554" y="4842"/>
                    <a:pt x="401457" y="7555"/>
                    <a:pt x="400276" y="10866"/>
                  </a:cubicBezTo>
                  <a:lnTo>
                    <a:pt x="340754" y="178281"/>
                  </a:lnTo>
                  <a:cubicBezTo>
                    <a:pt x="326910" y="182658"/>
                    <a:pt x="313581" y="188215"/>
                    <a:pt x="300902" y="194838"/>
                  </a:cubicBezTo>
                  <a:lnTo>
                    <a:pt x="140359" y="118527"/>
                  </a:lnTo>
                  <a:cubicBezTo>
                    <a:pt x="134035" y="115532"/>
                    <a:pt x="126730" y="116796"/>
                    <a:pt x="121772" y="121755"/>
                  </a:cubicBezTo>
                  <a:cubicBezTo>
                    <a:pt x="116813" y="126714"/>
                    <a:pt x="115548" y="134019"/>
                    <a:pt x="118544" y="140359"/>
                  </a:cubicBezTo>
                  <a:lnTo>
                    <a:pt x="194855" y="300885"/>
                  </a:lnTo>
                  <a:cubicBezTo>
                    <a:pt x="188232" y="313565"/>
                    <a:pt x="182674" y="326893"/>
                    <a:pt x="178298" y="340738"/>
                  </a:cubicBezTo>
                  <a:lnTo>
                    <a:pt x="10883" y="400259"/>
                  </a:lnTo>
                  <a:cubicBezTo>
                    <a:pt x="4276" y="402622"/>
                    <a:pt x="0" y="408662"/>
                    <a:pt x="0" y="415684"/>
                  </a:cubicBezTo>
                  <a:cubicBezTo>
                    <a:pt x="0" y="422690"/>
                    <a:pt x="4276" y="428747"/>
                    <a:pt x="10883" y="431110"/>
                  </a:cubicBezTo>
                  <a:lnTo>
                    <a:pt x="178298" y="490631"/>
                  </a:lnTo>
                  <a:cubicBezTo>
                    <a:pt x="182674" y="504476"/>
                    <a:pt x="188232" y="517804"/>
                    <a:pt x="194855" y="530484"/>
                  </a:cubicBezTo>
                  <a:lnTo>
                    <a:pt x="118544" y="691027"/>
                  </a:lnTo>
                  <a:cubicBezTo>
                    <a:pt x="115548" y="697367"/>
                    <a:pt x="116796" y="704655"/>
                    <a:pt x="121755" y="709614"/>
                  </a:cubicBezTo>
                  <a:cubicBezTo>
                    <a:pt x="124933" y="712792"/>
                    <a:pt x="129060" y="714456"/>
                    <a:pt x="133287" y="714456"/>
                  </a:cubicBezTo>
                  <a:cubicBezTo>
                    <a:pt x="135666" y="714456"/>
                    <a:pt x="138079" y="713923"/>
                    <a:pt x="140375" y="712842"/>
                  </a:cubicBezTo>
                  <a:lnTo>
                    <a:pt x="300902" y="636531"/>
                  </a:lnTo>
                  <a:cubicBezTo>
                    <a:pt x="313581" y="643153"/>
                    <a:pt x="326910" y="648711"/>
                    <a:pt x="340754" y="653088"/>
                  </a:cubicBezTo>
                  <a:lnTo>
                    <a:pt x="400276" y="820503"/>
                  </a:lnTo>
                  <a:cubicBezTo>
                    <a:pt x="402639" y="827109"/>
                    <a:pt x="408696" y="831385"/>
                    <a:pt x="415701" y="831385"/>
                  </a:cubicBezTo>
                  <a:cubicBezTo>
                    <a:pt x="422723" y="831385"/>
                    <a:pt x="428763" y="827109"/>
                    <a:pt x="431126" y="820503"/>
                  </a:cubicBezTo>
                  <a:lnTo>
                    <a:pt x="490648" y="653088"/>
                  </a:lnTo>
                  <a:cubicBezTo>
                    <a:pt x="504492" y="648711"/>
                    <a:pt x="517821" y="643153"/>
                    <a:pt x="530501" y="636531"/>
                  </a:cubicBezTo>
                  <a:lnTo>
                    <a:pt x="691043" y="712842"/>
                  </a:lnTo>
                  <a:cubicBezTo>
                    <a:pt x="693323" y="713923"/>
                    <a:pt x="695736" y="714456"/>
                    <a:pt x="698115" y="714456"/>
                  </a:cubicBezTo>
                  <a:cubicBezTo>
                    <a:pt x="702342" y="714456"/>
                    <a:pt x="706469" y="712792"/>
                    <a:pt x="709647" y="709614"/>
                  </a:cubicBezTo>
                  <a:cubicBezTo>
                    <a:pt x="714606" y="704655"/>
                    <a:pt x="715854" y="697367"/>
                    <a:pt x="712858" y="691027"/>
                  </a:cubicBezTo>
                  <a:lnTo>
                    <a:pt x="636547" y="530484"/>
                  </a:lnTo>
                  <a:cubicBezTo>
                    <a:pt x="643170" y="517804"/>
                    <a:pt x="648728" y="504476"/>
                    <a:pt x="653104" y="490631"/>
                  </a:cubicBezTo>
                  <a:lnTo>
                    <a:pt x="820519" y="431110"/>
                  </a:lnTo>
                  <a:cubicBezTo>
                    <a:pt x="827126" y="428747"/>
                    <a:pt x="831402" y="422690"/>
                    <a:pt x="831402" y="415684"/>
                  </a:cubicBezTo>
                  <a:cubicBezTo>
                    <a:pt x="831402" y="408662"/>
                    <a:pt x="827126" y="402622"/>
                    <a:pt x="820503" y="400259"/>
                  </a:cubicBezTo>
                  <a:close/>
                  <a:moveTo>
                    <a:pt x="172973" y="471079"/>
                  </a:moveTo>
                  <a:lnTo>
                    <a:pt x="17173" y="415684"/>
                  </a:lnTo>
                  <a:lnTo>
                    <a:pt x="172973" y="360290"/>
                  </a:lnTo>
                  <a:cubicBezTo>
                    <a:pt x="168913" y="378111"/>
                    <a:pt x="166750" y="396648"/>
                    <a:pt x="166750" y="415684"/>
                  </a:cubicBezTo>
                  <a:cubicBezTo>
                    <a:pt x="166750" y="434721"/>
                    <a:pt x="168913" y="453258"/>
                    <a:pt x="172973" y="471079"/>
                  </a:cubicBezTo>
                  <a:close/>
                  <a:moveTo>
                    <a:pt x="697500" y="133886"/>
                  </a:moveTo>
                  <a:lnTo>
                    <a:pt x="626464" y="283330"/>
                  </a:lnTo>
                  <a:cubicBezTo>
                    <a:pt x="606529" y="251714"/>
                    <a:pt x="579672" y="224857"/>
                    <a:pt x="548056" y="204922"/>
                  </a:cubicBezTo>
                  <a:lnTo>
                    <a:pt x="697500" y="133886"/>
                  </a:lnTo>
                  <a:close/>
                  <a:moveTo>
                    <a:pt x="415701" y="17156"/>
                  </a:moveTo>
                  <a:lnTo>
                    <a:pt x="471096" y="172956"/>
                  </a:lnTo>
                  <a:cubicBezTo>
                    <a:pt x="453274" y="168896"/>
                    <a:pt x="434737" y="166733"/>
                    <a:pt x="415701" y="166733"/>
                  </a:cubicBezTo>
                  <a:cubicBezTo>
                    <a:pt x="396665" y="166733"/>
                    <a:pt x="378128" y="168896"/>
                    <a:pt x="360306" y="172956"/>
                  </a:cubicBezTo>
                  <a:lnTo>
                    <a:pt x="415701" y="17156"/>
                  </a:lnTo>
                  <a:close/>
                  <a:moveTo>
                    <a:pt x="133902" y="133886"/>
                  </a:moveTo>
                  <a:lnTo>
                    <a:pt x="283346" y="204922"/>
                  </a:lnTo>
                  <a:cubicBezTo>
                    <a:pt x="251730" y="224857"/>
                    <a:pt x="224873" y="251714"/>
                    <a:pt x="204939" y="283330"/>
                  </a:cubicBezTo>
                  <a:lnTo>
                    <a:pt x="133902" y="133886"/>
                  </a:lnTo>
                  <a:close/>
                  <a:moveTo>
                    <a:pt x="133902" y="697483"/>
                  </a:moveTo>
                  <a:lnTo>
                    <a:pt x="204939" y="548039"/>
                  </a:lnTo>
                  <a:cubicBezTo>
                    <a:pt x="224873" y="579655"/>
                    <a:pt x="251730" y="606512"/>
                    <a:pt x="283346" y="626447"/>
                  </a:cubicBezTo>
                  <a:lnTo>
                    <a:pt x="133902" y="697483"/>
                  </a:lnTo>
                  <a:close/>
                  <a:moveTo>
                    <a:pt x="415701" y="814213"/>
                  </a:moveTo>
                  <a:lnTo>
                    <a:pt x="360306" y="658412"/>
                  </a:lnTo>
                  <a:cubicBezTo>
                    <a:pt x="378128" y="662472"/>
                    <a:pt x="396665" y="664636"/>
                    <a:pt x="415701" y="664636"/>
                  </a:cubicBezTo>
                  <a:cubicBezTo>
                    <a:pt x="434737" y="664636"/>
                    <a:pt x="453274" y="662472"/>
                    <a:pt x="471096" y="658412"/>
                  </a:cubicBezTo>
                  <a:lnTo>
                    <a:pt x="415701" y="814213"/>
                  </a:lnTo>
                  <a:close/>
                  <a:moveTo>
                    <a:pt x="697483" y="697483"/>
                  </a:moveTo>
                  <a:lnTo>
                    <a:pt x="548056" y="626447"/>
                  </a:lnTo>
                  <a:cubicBezTo>
                    <a:pt x="579672" y="606512"/>
                    <a:pt x="606529" y="579655"/>
                    <a:pt x="626464" y="548039"/>
                  </a:cubicBezTo>
                  <a:lnTo>
                    <a:pt x="697483" y="697483"/>
                  </a:lnTo>
                  <a:close/>
                  <a:moveTo>
                    <a:pt x="415701" y="647996"/>
                  </a:moveTo>
                  <a:cubicBezTo>
                    <a:pt x="287606" y="647996"/>
                    <a:pt x="183390" y="543779"/>
                    <a:pt x="183390" y="415684"/>
                  </a:cubicBezTo>
                  <a:cubicBezTo>
                    <a:pt x="183390" y="287589"/>
                    <a:pt x="287606" y="183373"/>
                    <a:pt x="415701" y="183373"/>
                  </a:cubicBezTo>
                  <a:cubicBezTo>
                    <a:pt x="543796" y="183373"/>
                    <a:pt x="648012" y="287589"/>
                    <a:pt x="648012" y="415684"/>
                  </a:cubicBezTo>
                  <a:cubicBezTo>
                    <a:pt x="648012" y="543779"/>
                    <a:pt x="543796" y="647996"/>
                    <a:pt x="415701" y="647996"/>
                  </a:cubicBezTo>
                  <a:close/>
                  <a:moveTo>
                    <a:pt x="658429" y="471079"/>
                  </a:moveTo>
                  <a:cubicBezTo>
                    <a:pt x="662489" y="453258"/>
                    <a:pt x="664652" y="434721"/>
                    <a:pt x="664652" y="415684"/>
                  </a:cubicBezTo>
                  <a:cubicBezTo>
                    <a:pt x="664652" y="396648"/>
                    <a:pt x="662489" y="378111"/>
                    <a:pt x="658429" y="360290"/>
                  </a:cubicBezTo>
                  <a:lnTo>
                    <a:pt x="814230" y="415684"/>
                  </a:lnTo>
                  <a:lnTo>
                    <a:pt x="658429" y="4710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5" name="Google Shape;2965;p32"/>
          <p:cNvGrpSpPr/>
          <p:nvPr/>
        </p:nvGrpSpPr>
        <p:grpSpPr>
          <a:xfrm>
            <a:off x="5782378" y="850454"/>
            <a:ext cx="507491" cy="311485"/>
            <a:chOff x="11564756" y="1700909"/>
            <a:chExt cx="1014982" cy="622970"/>
          </a:xfrm>
        </p:grpSpPr>
        <p:sp>
          <p:nvSpPr>
            <p:cNvPr id="2966" name="Google Shape;2966;p32"/>
            <p:cNvSpPr/>
            <p:nvPr/>
          </p:nvSpPr>
          <p:spPr>
            <a:xfrm>
              <a:off x="11574947" y="1711088"/>
              <a:ext cx="994601" cy="602611"/>
            </a:xfrm>
            <a:custGeom>
              <a:rect b="b" l="l" r="r" t="t"/>
              <a:pathLst>
                <a:path extrusionOk="0" h="602611" w="994601">
                  <a:moveTo>
                    <a:pt x="996253" y="424353"/>
                  </a:moveTo>
                  <a:cubicBezTo>
                    <a:pt x="1001470" y="522847"/>
                    <a:pt x="923043" y="604383"/>
                    <a:pt x="825540" y="604383"/>
                  </a:cubicBezTo>
                  <a:lnTo>
                    <a:pt x="193866" y="604383"/>
                  </a:lnTo>
                  <a:cubicBezTo>
                    <a:pt x="86783" y="604362"/>
                    <a:pt x="0" y="517656"/>
                    <a:pt x="0" y="410712"/>
                  </a:cubicBezTo>
                  <a:cubicBezTo>
                    <a:pt x="0" y="337768"/>
                    <a:pt x="40396" y="274249"/>
                    <a:pt x="100031" y="241208"/>
                  </a:cubicBezTo>
                  <a:cubicBezTo>
                    <a:pt x="108326" y="236607"/>
                    <a:pt x="113136" y="227689"/>
                    <a:pt x="112565" y="218243"/>
                  </a:cubicBezTo>
                  <a:cubicBezTo>
                    <a:pt x="112300" y="213988"/>
                    <a:pt x="112178" y="209672"/>
                    <a:pt x="112178" y="205336"/>
                  </a:cubicBezTo>
                  <a:cubicBezTo>
                    <a:pt x="112158" y="91939"/>
                    <a:pt x="204199" y="0"/>
                    <a:pt x="317763" y="0"/>
                  </a:cubicBezTo>
                  <a:cubicBezTo>
                    <a:pt x="413657" y="0"/>
                    <a:pt x="494223" y="65615"/>
                    <a:pt x="516928" y="154358"/>
                  </a:cubicBezTo>
                  <a:cubicBezTo>
                    <a:pt x="519313" y="163723"/>
                    <a:pt x="529707" y="168528"/>
                    <a:pt x="538450" y="164395"/>
                  </a:cubicBezTo>
                  <a:cubicBezTo>
                    <a:pt x="560544" y="153971"/>
                    <a:pt x="585246" y="148149"/>
                    <a:pt x="611313" y="148149"/>
                  </a:cubicBezTo>
                  <a:cubicBezTo>
                    <a:pt x="683218" y="148149"/>
                    <a:pt x="744728" y="192469"/>
                    <a:pt x="770001" y="255255"/>
                  </a:cubicBezTo>
                  <a:cubicBezTo>
                    <a:pt x="773323" y="263520"/>
                    <a:pt x="781965" y="268203"/>
                    <a:pt x="790688" y="266391"/>
                  </a:cubicBezTo>
                  <a:cubicBezTo>
                    <a:pt x="803814" y="263683"/>
                    <a:pt x="817510" y="262462"/>
                    <a:pt x="831573" y="262950"/>
                  </a:cubicBezTo>
                  <a:cubicBezTo>
                    <a:pt x="919517" y="265963"/>
                    <a:pt x="991606" y="336546"/>
                    <a:pt x="996253" y="424353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7" name="Google Shape;2967;p32"/>
            <p:cNvSpPr/>
            <p:nvPr/>
          </p:nvSpPr>
          <p:spPr>
            <a:xfrm>
              <a:off x="11564756" y="1700909"/>
              <a:ext cx="1014982" cy="622970"/>
            </a:xfrm>
            <a:custGeom>
              <a:rect b="b" l="l" r="r" t="t"/>
              <a:pathLst>
                <a:path extrusionOk="0" h="622970" w="1014982">
                  <a:moveTo>
                    <a:pt x="1016613" y="433982"/>
                  </a:moveTo>
                  <a:cubicBezTo>
                    <a:pt x="1011702" y="341270"/>
                    <a:pt x="935068" y="266147"/>
                    <a:pt x="842110" y="262950"/>
                  </a:cubicBezTo>
                  <a:cubicBezTo>
                    <a:pt x="827537" y="262441"/>
                    <a:pt x="812965" y="263683"/>
                    <a:pt x="798820" y="266595"/>
                  </a:cubicBezTo>
                  <a:cubicBezTo>
                    <a:pt x="794927" y="267409"/>
                    <a:pt x="791157" y="265353"/>
                    <a:pt x="789649" y="261627"/>
                  </a:cubicBezTo>
                  <a:cubicBezTo>
                    <a:pt x="761910" y="192693"/>
                    <a:pt x="695895" y="148149"/>
                    <a:pt x="621504" y="148149"/>
                  </a:cubicBezTo>
                  <a:cubicBezTo>
                    <a:pt x="594519" y="148149"/>
                    <a:pt x="568533" y="153951"/>
                    <a:pt x="544300" y="165372"/>
                  </a:cubicBezTo>
                  <a:cubicBezTo>
                    <a:pt x="542343" y="166288"/>
                    <a:pt x="540631" y="165779"/>
                    <a:pt x="539796" y="165372"/>
                  </a:cubicBezTo>
                  <a:cubicBezTo>
                    <a:pt x="538980" y="164985"/>
                    <a:pt x="537513" y="164028"/>
                    <a:pt x="537003" y="162013"/>
                  </a:cubicBezTo>
                  <a:cubicBezTo>
                    <a:pt x="512587" y="66633"/>
                    <a:pt x="426639" y="0"/>
                    <a:pt x="327954" y="0"/>
                  </a:cubicBezTo>
                  <a:cubicBezTo>
                    <a:pt x="208968" y="0"/>
                    <a:pt x="112158" y="96683"/>
                    <a:pt x="112158" y="215515"/>
                  </a:cubicBezTo>
                  <a:cubicBezTo>
                    <a:pt x="112158" y="220035"/>
                    <a:pt x="112300" y="224595"/>
                    <a:pt x="112565" y="229054"/>
                  </a:cubicBezTo>
                  <a:cubicBezTo>
                    <a:pt x="112912" y="234652"/>
                    <a:pt x="110120" y="239803"/>
                    <a:pt x="105269" y="242490"/>
                  </a:cubicBezTo>
                  <a:cubicBezTo>
                    <a:pt x="40334" y="278464"/>
                    <a:pt x="0" y="346827"/>
                    <a:pt x="0" y="420892"/>
                  </a:cubicBezTo>
                  <a:cubicBezTo>
                    <a:pt x="0" y="533291"/>
                    <a:pt x="91532" y="624721"/>
                    <a:pt x="204056" y="624721"/>
                  </a:cubicBezTo>
                  <a:lnTo>
                    <a:pt x="835730" y="624721"/>
                  </a:lnTo>
                  <a:cubicBezTo>
                    <a:pt x="885929" y="624721"/>
                    <a:pt x="932602" y="604688"/>
                    <a:pt x="967169" y="568287"/>
                  </a:cubicBezTo>
                  <a:cubicBezTo>
                    <a:pt x="1001715" y="531907"/>
                    <a:pt x="1019283" y="484227"/>
                    <a:pt x="1016613" y="433982"/>
                  </a:cubicBezTo>
                  <a:close/>
                  <a:moveTo>
                    <a:pt x="952392" y="554281"/>
                  </a:moveTo>
                  <a:cubicBezTo>
                    <a:pt x="921719" y="586590"/>
                    <a:pt x="880284" y="604362"/>
                    <a:pt x="835730" y="604362"/>
                  </a:cubicBezTo>
                  <a:lnTo>
                    <a:pt x="204056" y="604362"/>
                  </a:lnTo>
                  <a:cubicBezTo>
                    <a:pt x="102782" y="604362"/>
                    <a:pt x="20381" y="522053"/>
                    <a:pt x="20381" y="420892"/>
                  </a:cubicBezTo>
                  <a:cubicBezTo>
                    <a:pt x="20381" y="354218"/>
                    <a:pt x="56700" y="292674"/>
                    <a:pt x="115154" y="260283"/>
                  </a:cubicBezTo>
                  <a:cubicBezTo>
                    <a:pt x="126771" y="253850"/>
                    <a:pt x="133741" y="241106"/>
                    <a:pt x="132906" y="227791"/>
                  </a:cubicBezTo>
                  <a:cubicBezTo>
                    <a:pt x="132661" y="223760"/>
                    <a:pt x="132518" y="219628"/>
                    <a:pt x="132518" y="215515"/>
                  </a:cubicBezTo>
                  <a:cubicBezTo>
                    <a:pt x="132539" y="107900"/>
                    <a:pt x="220198" y="20359"/>
                    <a:pt x="327954" y="20359"/>
                  </a:cubicBezTo>
                  <a:cubicBezTo>
                    <a:pt x="417325" y="20359"/>
                    <a:pt x="495161" y="80681"/>
                    <a:pt x="517254" y="167062"/>
                  </a:cubicBezTo>
                  <a:cubicBezTo>
                    <a:pt x="519149" y="174452"/>
                    <a:pt x="524204" y="180539"/>
                    <a:pt x="531113" y="183797"/>
                  </a:cubicBezTo>
                  <a:cubicBezTo>
                    <a:pt x="538063" y="187074"/>
                    <a:pt x="546053" y="187074"/>
                    <a:pt x="553003" y="183797"/>
                  </a:cubicBezTo>
                  <a:cubicBezTo>
                    <a:pt x="574505" y="173658"/>
                    <a:pt x="597556" y="168528"/>
                    <a:pt x="621524" y="168528"/>
                  </a:cubicBezTo>
                  <a:cubicBezTo>
                    <a:pt x="687559" y="168528"/>
                    <a:pt x="746135" y="208064"/>
                    <a:pt x="770755" y="269241"/>
                  </a:cubicBezTo>
                  <a:cubicBezTo>
                    <a:pt x="775912" y="282067"/>
                    <a:pt x="789445" y="289355"/>
                    <a:pt x="802957" y="286546"/>
                  </a:cubicBezTo>
                  <a:cubicBezTo>
                    <a:pt x="815512" y="283940"/>
                    <a:pt x="828454" y="282861"/>
                    <a:pt x="841417" y="283309"/>
                  </a:cubicBezTo>
                  <a:cubicBezTo>
                    <a:pt x="923899" y="286139"/>
                    <a:pt x="991932" y="352792"/>
                    <a:pt x="996273" y="435061"/>
                  </a:cubicBezTo>
                  <a:cubicBezTo>
                    <a:pt x="998617" y="479667"/>
                    <a:pt x="983046" y="521992"/>
                    <a:pt x="952392" y="5542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8" name="Google Shape;2968;p32"/>
          <p:cNvGrpSpPr/>
          <p:nvPr/>
        </p:nvGrpSpPr>
        <p:grpSpPr>
          <a:xfrm>
            <a:off x="6526815" y="820866"/>
            <a:ext cx="371680" cy="371680"/>
            <a:chOff x="13053630" y="1641732"/>
            <a:chExt cx="743360" cy="743360"/>
          </a:xfrm>
        </p:grpSpPr>
        <p:sp>
          <p:nvSpPr>
            <p:cNvPr id="2969" name="Google Shape;2969;p32"/>
            <p:cNvSpPr/>
            <p:nvPr/>
          </p:nvSpPr>
          <p:spPr>
            <a:xfrm>
              <a:off x="13061078" y="1649180"/>
              <a:ext cx="728463" cy="728463"/>
            </a:xfrm>
            <a:custGeom>
              <a:rect b="b" l="l" r="r" t="t"/>
              <a:pathLst>
                <a:path extrusionOk="0" h="728463" w="728463">
                  <a:moveTo>
                    <a:pt x="729089" y="364544"/>
                  </a:moveTo>
                  <a:cubicBezTo>
                    <a:pt x="729089" y="565877"/>
                    <a:pt x="565877" y="729089"/>
                    <a:pt x="364544" y="729089"/>
                  </a:cubicBezTo>
                  <a:cubicBezTo>
                    <a:pt x="163211" y="729089"/>
                    <a:pt x="0" y="565877"/>
                    <a:pt x="0" y="364544"/>
                  </a:cubicBezTo>
                  <a:cubicBezTo>
                    <a:pt x="0" y="163211"/>
                    <a:pt x="163211" y="0"/>
                    <a:pt x="364544" y="0"/>
                  </a:cubicBezTo>
                  <a:cubicBezTo>
                    <a:pt x="565877" y="0"/>
                    <a:pt x="729089" y="163211"/>
                    <a:pt x="729089" y="364544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0" name="Google Shape;2970;p32"/>
            <p:cNvSpPr/>
            <p:nvPr/>
          </p:nvSpPr>
          <p:spPr>
            <a:xfrm>
              <a:off x="13053630" y="1641732"/>
              <a:ext cx="743360" cy="743360"/>
            </a:xfrm>
            <a:custGeom>
              <a:rect b="b" l="l" r="r" t="t"/>
              <a:pathLst>
                <a:path extrusionOk="0" h="743360" w="743360">
                  <a:moveTo>
                    <a:pt x="635029" y="108957"/>
                  </a:moveTo>
                  <a:cubicBezTo>
                    <a:pt x="564775" y="38687"/>
                    <a:pt x="471356" y="0"/>
                    <a:pt x="371993" y="0"/>
                  </a:cubicBezTo>
                  <a:cubicBezTo>
                    <a:pt x="272630" y="0"/>
                    <a:pt x="179211" y="38687"/>
                    <a:pt x="108957" y="108957"/>
                  </a:cubicBezTo>
                  <a:cubicBezTo>
                    <a:pt x="38702" y="179226"/>
                    <a:pt x="0" y="272630"/>
                    <a:pt x="0" y="371993"/>
                  </a:cubicBezTo>
                  <a:cubicBezTo>
                    <a:pt x="0" y="471356"/>
                    <a:pt x="38687" y="564775"/>
                    <a:pt x="108957" y="635029"/>
                  </a:cubicBezTo>
                  <a:cubicBezTo>
                    <a:pt x="179226" y="705283"/>
                    <a:pt x="272630" y="743986"/>
                    <a:pt x="371993" y="743986"/>
                  </a:cubicBezTo>
                  <a:cubicBezTo>
                    <a:pt x="471356" y="743986"/>
                    <a:pt x="564775" y="705298"/>
                    <a:pt x="635029" y="635029"/>
                  </a:cubicBezTo>
                  <a:cubicBezTo>
                    <a:pt x="705283" y="564760"/>
                    <a:pt x="743986" y="471356"/>
                    <a:pt x="743986" y="371993"/>
                  </a:cubicBezTo>
                  <a:cubicBezTo>
                    <a:pt x="743986" y="272630"/>
                    <a:pt x="705298" y="179211"/>
                    <a:pt x="635029" y="108957"/>
                  </a:cubicBezTo>
                  <a:close/>
                  <a:moveTo>
                    <a:pt x="624497" y="624497"/>
                  </a:moveTo>
                  <a:cubicBezTo>
                    <a:pt x="557043" y="691950"/>
                    <a:pt x="467378" y="729089"/>
                    <a:pt x="371993" y="729089"/>
                  </a:cubicBezTo>
                  <a:cubicBezTo>
                    <a:pt x="276607" y="729089"/>
                    <a:pt x="186927" y="691950"/>
                    <a:pt x="119489" y="624497"/>
                  </a:cubicBezTo>
                  <a:cubicBezTo>
                    <a:pt x="52035" y="557058"/>
                    <a:pt x="14897" y="467378"/>
                    <a:pt x="14897" y="371993"/>
                  </a:cubicBezTo>
                  <a:cubicBezTo>
                    <a:pt x="14897" y="276607"/>
                    <a:pt x="52035" y="186927"/>
                    <a:pt x="119489" y="119489"/>
                  </a:cubicBezTo>
                  <a:cubicBezTo>
                    <a:pt x="186942" y="52035"/>
                    <a:pt x="276607" y="14897"/>
                    <a:pt x="371993" y="14897"/>
                  </a:cubicBezTo>
                  <a:cubicBezTo>
                    <a:pt x="467378" y="14897"/>
                    <a:pt x="557058" y="52035"/>
                    <a:pt x="624497" y="119489"/>
                  </a:cubicBezTo>
                  <a:cubicBezTo>
                    <a:pt x="691950" y="186942"/>
                    <a:pt x="729089" y="276607"/>
                    <a:pt x="729089" y="371993"/>
                  </a:cubicBezTo>
                  <a:cubicBezTo>
                    <a:pt x="729089" y="467378"/>
                    <a:pt x="691950" y="557058"/>
                    <a:pt x="624497" y="624497"/>
                  </a:cubicBezTo>
                  <a:close/>
                  <a:moveTo>
                    <a:pt x="379441" y="664197"/>
                  </a:moveTo>
                  <a:lnTo>
                    <a:pt x="379441" y="705939"/>
                  </a:lnTo>
                  <a:cubicBezTo>
                    <a:pt x="379441" y="710050"/>
                    <a:pt x="376104" y="713387"/>
                    <a:pt x="371993" y="713387"/>
                  </a:cubicBezTo>
                  <a:cubicBezTo>
                    <a:pt x="367881" y="713387"/>
                    <a:pt x="364544" y="710050"/>
                    <a:pt x="364544" y="705939"/>
                  </a:cubicBezTo>
                  <a:lnTo>
                    <a:pt x="364544" y="664197"/>
                  </a:lnTo>
                  <a:cubicBezTo>
                    <a:pt x="364544" y="660086"/>
                    <a:pt x="367881" y="656749"/>
                    <a:pt x="371993" y="656749"/>
                  </a:cubicBezTo>
                  <a:cubicBezTo>
                    <a:pt x="376104" y="656749"/>
                    <a:pt x="379441" y="660086"/>
                    <a:pt x="379441" y="664197"/>
                  </a:cubicBezTo>
                  <a:close/>
                  <a:moveTo>
                    <a:pt x="545424" y="657494"/>
                  </a:moveTo>
                  <a:cubicBezTo>
                    <a:pt x="547479" y="661054"/>
                    <a:pt x="546258" y="665613"/>
                    <a:pt x="542698" y="667668"/>
                  </a:cubicBezTo>
                  <a:cubicBezTo>
                    <a:pt x="541521" y="668354"/>
                    <a:pt x="540240" y="668666"/>
                    <a:pt x="538973" y="668666"/>
                  </a:cubicBezTo>
                  <a:cubicBezTo>
                    <a:pt x="536396" y="668666"/>
                    <a:pt x="533893" y="667326"/>
                    <a:pt x="532523" y="664942"/>
                  </a:cubicBezTo>
                  <a:lnTo>
                    <a:pt x="511667" y="628832"/>
                  </a:lnTo>
                  <a:cubicBezTo>
                    <a:pt x="509611" y="625272"/>
                    <a:pt x="510833" y="620713"/>
                    <a:pt x="514393" y="618657"/>
                  </a:cubicBezTo>
                  <a:cubicBezTo>
                    <a:pt x="517954" y="616602"/>
                    <a:pt x="522512" y="617823"/>
                    <a:pt x="524568" y="621383"/>
                  </a:cubicBezTo>
                  <a:lnTo>
                    <a:pt x="545424" y="657494"/>
                  </a:lnTo>
                  <a:close/>
                  <a:moveTo>
                    <a:pt x="667668" y="542698"/>
                  </a:moveTo>
                  <a:cubicBezTo>
                    <a:pt x="666283" y="545081"/>
                    <a:pt x="663780" y="546422"/>
                    <a:pt x="661218" y="546422"/>
                  </a:cubicBezTo>
                  <a:cubicBezTo>
                    <a:pt x="659952" y="546422"/>
                    <a:pt x="658671" y="546094"/>
                    <a:pt x="657494" y="545424"/>
                  </a:cubicBezTo>
                  <a:lnTo>
                    <a:pt x="621383" y="524568"/>
                  </a:lnTo>
                  <a:cubicBezTo>
                    <a:pt x="617823" y="522512"/>
                    <a:pt x="616602" y="517954"/>
                    <a:pt x="618657" y="514393"/>
                  </a:cubicBezTo>
                  <a:cubicBezTo>
                    <a:pt x="620713" y="510833"/>
                    <a:pt x="625272" y="509611"/>
                    <a:pt x="628832" y="511667"/>
                  </a:cubicBezTo>
                  <a:lnTo>
                    <a:pt x="664942" y="532523"/>
                  </a:lnTo>
                  <a:cubicBezTo>
                    <a:pt x="668503" y="534579"/>
                    <a:pt x="669724" y="539137"/>
                    <a:pt x="667668" y="542698"/>
                  </a:cubicBezTo>
                  <a:close/>
                  <a:moveTo>
                    <a:pt x="713402" y="371993"/>
                  </a:moveTo>
                  <a:cubicBezTo>
                    <a:pt x="713402" y="376104"/>
                    <a:pt x="710065" y="379441"/>
                    <a:pt x="705954" y="379441"/>
                  </a:cubicBezTo>
                  <a:lnTo>
                    <a:pt x="664212" y="379441"/>
                  </a:lnTo>
                  <a:cubicBezTo>
                    <a:pt x="660101" y="379441"/>
                    <a:pt x="656764" y="376104"/>
                    <a:pt x="656764" y="371993"/>
                  </a:cubicBezTo>
                  <a:cubicBezTo>
                    <a:pt x="656764" y="367881"/>
                    <a:pt x="660101" y="364544"/>
                    <a:pt x="664212" y="364544"/>
                  </a:cubicBezTo>
                  <a:lnTo>
                    <a:pt x="705954" y="364544"/>
                  </a:lnTo>
                  <a:cubicBezTo>
                    <a:pt x="710065" y="364544"/>
                    <a:pt x="713402" y="367881"/>
                    <a:pt x="713402" y="371993"/>
                  </a:cubicBezTo>
                  <a:close/>
                  <a:moveTo>
                    <a:pt x="618642" y="229592"/>
                  </a:moveTo>
                  <a:cubicBezTo>
                    <a:pt x="616587" y="226032"/>
                    <a:pt x="617808" y="221474"/>
                    <a:pt x="621369" y="219418"/>
                  </a:cubicBezTo>
                  <a:lnTo>
                    <a:pt x="657479" y="198562"/>
                  </a:lnTo>
                  <a:cubicBezTo>
                    <a:pt x="661039" y="196506"/>
                    <a:pt x="665598" y="197728"/>
                    <a:pt x="667653" y="201288"/>
                  </a:cubicBezTo>
                  <a:cubicBezTo>
                    <a:pt x="669709" y="204849"/>
                    <a:pt x="668488" y="209407"/>
                    <a:pt x="664927" y="211463"/>
                  </a:cubicBezTo>
                  <a:lnTo>
                    <a:pt x="628817" y="232319"/>
                  </a:lnTo>
                  <a:cubicBezTo>
                    <a:pt x="627640" y="232989"/>
                    <a:pt x="626359" y="233317"/>
                    <a:pt x="625093" y="233317"/>
                  </a:cubicBezTo>
                  <a:cubicBezTo>
                    <a:pt x="622531" y="233317"/>
                    <a:pt x="620028" y="231976"/>
                    <a:pt x="618642" y="229592"/>
                  </a:cubicBezTo>
                  <a:close/>
                  <a:moveTo>
                    <a:pt x="545424" y="86492"/>
                  </a:moveTo>
                  <a:lnTo>
                    <a:pt x="524568" y="122602"/>
                  </a:lnTo>
                  <a:cubicBezTo>
                    <a:pt x="523182" y="124986"/>
                    <a:pt x="520680" y="126327"/>
                    <a:pt x="518117" y="126327"/>
                  </a:cubicBezTo>
                  <a:cubicBezTo>
                    <a:pt x="516851" y="126327"/>
                    <a:pt x="515570" y="125999"/>
                    <a:pt x="514393" y="125328"/>
                  </a:cubicBezTo>
                  <a:cubicBezTo>
                    <a:pt x="510833" y="123273"/>
                    <a:pt x="509611" y="118714"/>
                    <a:pt x="511667" y="115154"/>
                  </a:cubicBezTo>
                  <a:lnTo>
                    <a:pt x="532523" y="79043"/>
                  </a:lnTo>
                  <a:cubicBezTo>
                    <a:pt x="534579" y="75483"/>
                    <a:pt x="539137" y="74262"/>
                    <a:pt x="542698" y="76317"/>
                  </a:cubicBezTo>
                  <a:cubicBezTo>
                    <a:pt x="546258" y="78373"/>
                    <a:pt x="547479" y="82932"/>
                    <a:pt x="545424" y="86492"/>
                  </a:cubicBezTo>
                  <a:close/>
                  <a:moveTo>
                    <a:pt x="364544" y="79788"/>
                  </a:moveTo>
                  <a:lnTo>
                    <a:pt x="364544" y="38047"/>
                  </a:lnTo>
                  <a:cubicBezTo>
                    <a:pt x="364544" y="33935"/>
                    <a:pt x="367881" y="30598"/>
                    <a:pt x="371993" y="30598"/>
                  </a:cubicBezTo>
                  <a:cubicBezTo>
                    <a:pt x="376104" y="30598"/>
                    <a:pt x="379441" y="33935"/>
                    <a:pt x="379441" y="38047"/>
                  </a:cubicBezTo>
                  <a:lnTo>
                    <a:pt x="379441" y="79788"/>
                  </a:lnTo>
                  <a:cubicBezTo>
                    <a:pt x="379441" y="83900"/>
                    <a:pt x="376104" y="87237"/>
                    <a:pt x="371993" y="87237"/>
                  </a:cubicBezTo>
                  <a:cubicBezTo>
                    <a:pt x="367881" y="87237"/>
                    <a:pt x="364544" y="83900"/>
                    <a:pt x="364544" y="79788"/>
                  </a:cubicBezTo>
                  <a:close/>
                  <a:moveTo>
                    <a:pt x="232319" y="115169"/>
                  </a:moveTo>
                  <a:cubicBezTo>
                    <a:pt x="234374" y="118729"/>
                    <a:pt x="233153" y="123288"/>
                    <a:pt x="229592" y="125343"/>
                  </a:cubicBezTo>
                  <a:cubicBezTo>
                    <a:pt x="228416" y="126014"/>
                    <a:pt x="227134" y="126341"/>
                    <a:pt x="225868" y="126341"/>
                  </a:cubicBezTo>
                  <a:cubicBezTo>
                    <a:pt x="223291" y="126341"/>
                    <a:pt x="220788" y="125001"/>
                    <a:pt x="219418" y="122617"/>
                  </a:cubicBezTo>
                  <a:lnTo>
                    <a:pt x="198562" y="86507"/>
                  </a:lnTo>
                  <a:cubicBezTo>
                    <a:pt x="196506" y="82946"/>
                    <a:pt x="197728" y="78388"/>
                    <a:pt x="201288" y="76332"/>
                  </a:cubicBezTo>
                  <a:cubicBezTo>
                    <a:pt x="204849" y="74276"/>
                    <a:pt x="209407" y="75498"/>
                    <a:pt x="211463" y="79058"/>
                  </a:cubicBezTo>
                  <a:lnTo>
                    <a:pt x="232319" y="115169"/>
                  </a:lnTo>
                  <a:close/>
                  <a:moveTo>
                    <a:pt x="125343" y="229592"/>
                  </a:moveTo>
                  <a:cubicBezTo>
                    <a:pt x="123958" y="231976"/>
                    <a:pt x="121455" y="233317"/>
                    <a:pt x="118893" y="233317"/>
                  </a:cubicBezTo>
                  <a:cubicBezTo>
                    <a:pt x="117627" y="233317"/>
                    <a:pt x="116346" y="232989"/>
                    <a:pt x="115169" y="232319"/>
                  </a:cubicBezTo>
                  <a:lnTo>
                    <a:pt x="79058" y="211463"/>
                  </a:lnTo>
                  <a:cubicBezTo>
                    <a:pt x="75498" y="209407"/>
                    <a:pt x="74276" y="204849"/>
                    <a:pt x="76332" y="201288"/>
                  </a:cubicBezTo>
                  <a:cubicBezTo>
                    <a:pt x="78388" y="197728"/>
                    <a:pt x="82946" y="196506"/>
                    <a:pt x="86507" y="198562"/>
                  </a:cubicBezTo>
                  <a:lnTo>
                    <a:pt x="122617" y="219418"/>
                  </a:lnTo>
                  <a:cubicBezTo>
                    <a:pt x="126178" y="221474"/>
                    <a:pt x="127399" y="226032"/>
                    <a:pt x="125343" y="229592"/>
                  </a:cubicBezTo>
                  <a:close/>
                  <a:moveTo>
                    <a:pt x="79788" y="379441"/>
                  </a:moveTo>
                  <a:lnTo>
                    <a:pt x="38047" y="379441"/>
                  </a:lnTo>
                  <a:cubicBezTo>
                    <a:pt x="33935" y="379441"/>
                    <a:pt x="30598" y="376104"/>
                    <a:pt x="30598" y="371993"/>
                  </a:cubicBezTo>
                  <a:cubicBezTo>
                    <a:pt x="30598" y="367881"/>
                    <a:pt x="33935" y="364544"/>
                    <a:pt x="38047" y="364544"/>
                  </a:cubicBezTo>
                  <a:lnTo>
                    <a:pt x="79788" y="364544"/>
                  </a:lnTo>
                  <a:cubicBezTo>
                    <a:pt x="83900" y="364544"/>
                    <a:pt x="87237" y="367881"/>
                    <a:pt x="87237" y="371993"/>
                  </a:cubicBezTo>
                  <a:cubicBezTo>
                    <a:pt x="87237" y="376104"/>
                    <a:pt x="83900" y="379441"/>
                    <a:pt x="79788" y="379441"/>
                  </a:cubicBezTo>
                  <a:close/>
                  <a:moveTo>
                    <a:pt x="125343" y="514393"/>
                  </a:moveTo>
                  <a:cubicBezTo>
                    <a:pt x="127399" y="517954"/>
                    <a:pt x="126178" y="522512"/>
                    <a:pt x="122617" y="524568"/>
                  </a:cubicBezTo>
                  <a:lnTo>
                    <a:pt x="86507" y="545424"/>
                  </a:lnTo>
                  <a:cubicBezTo>
                    <a:pt x="85330" y="546109"/>
                    <a:pt x="84049" y="546422"/>
                    <a:pt x="82783" y="546422"/>
                  </a:cubicBezTo>
                  <a:cubicBezTo>
                    <a:pt x="80205" y="546422"/>
                    <a:pt x="77703" y="545081"/>
                    <a:pt x="76332" y="542698"/>
                  </a:cubicBezTo>
                  <a:cubicBezTo>
                    <a:pt x="74276" y="539137"/>
                    <a:pt x="75498" y="534579"/>
                    <a:pt x="79058" y="532523"/>
                  </a:cubicBezTo>
                  <a:lnTo>
                    <a:pt x="115169" y="511667"/>
                  </a:lnTo>
                  <a:cubicBezTo>
                    <a:pt x="118729" y="509611"/>
                    <a:pt x="123288" y="510833"/>
                    <a:pt x="125343" y="514393"/>
                  </a:cubicBezTo>
                  <a:close/>
                  <a:moveTo>
                    <a:pt x="232319" y="628817"/>
                  </a:moveTo>
                  <a:lnTo>
                    <a:pt x="211463" y="664927"/>
                  </a:lnTo>
                  <a:cubicBezTo>
                    <a:pt x="210077" y="667311"/>
                    <a:pt x="207575" y="668652"/>
                    <a:pt x="205012" y="668652"/>
                  </a:cubicBezTo>
                  <a:cubicBezTo>
                    <a:pt x="203746" y="668652"/>
                    <a:pt x="202465" y="668324"/>
                    <a:pt x="201288" y="667653"/>
                  </a:cubicBezTo>
                  <a:cubicBezTo>
                    <a:pt x="197728" y="665598"/>
                    <a:pt x="196506" y="661039"/>
                    <a:pt x="198562" y="657479"/>
                  </a:cubicBezTo>
                  <a:lnTo>
                    <a:pt x="219418" y="621369"/>
                  </a:lnTo>
                  <a:cubicBezTo>
                    <a:pt x="221474" y="617808"/>
                    <a:pt x="226032" y="616587"/>
                    <a:pt x="229592" y="618642"/>
                  </a:cubicBezTo>
                  <a:cubicBezTo>
                    <a:pt x="233153" y="620713"/>
                    <a:pt x="234374" y="625257"/>
                    <a:pt x="232319" y="628817"/>
                  </a:cubicBezTo>
                  <a:close/>
                  <a:moveTo>
                    <a:pt x="502878" y="371993"/>
                  </a:moveTo>
                  <a:cubicBezTo>
                    <a:pt x="502878" y="376104"/>
                    <a:pt x="499541" y="379441"/>
                    <a:pt x="495429" y="379441"/>
                  </a:cubicBezTo>
                  <a:lnTo>
                    <a:pt x="371993" y="379441"/>
                  </a:lnTo>
                  <a:cubicBezTo>
                    <a:pt x="367881" y="379441"/>
                    <a:pt x="364544" y="376104"/>
                    <a:pt x="364544" y="371993"/>
                  </a:cubicBezTo>
                  <a:lnTo>
                    <a:pt x="364544" y="161647"/>
                  </a:lnTo>
                  <a:cubicBezTo>
                    <a:pt x="364544" y="157536"/>
                    <a:pt x="367881" y="154199"/>
                    <a:pt x="371993" y="154199"/>
                  </a:cubicBezTo>
                  <a:cubicBezTo>
                    <a:pt x="376104" y="154199"/>
                    <a:pt x="379441" y="157536"/>
                    <a:pt x="379441" y="161647"/>
                  </a:cubicBezTo>
                  <a:lnTo>
                    <a:pt x="379441" y="364544"/>
                  </a:lnTo>
                  <a:lnTo>
                    <a:pt x="495429" y="364544"/>
                  </a:lnTo>
                  <a:cubicBezTo>
                    <a:pt x="499556" y="364544"/>
                    <a:pt x="502878" y="367881"/>
                    <a:pt x="502878" y="3719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71" name="Google Shape;2971;p32"/>
          <p:cNvGrpSpPr/>
          <p:nvPr/>
        </p:nvGrpSpPr>
        <p:grpSpPr>
          <a:xfrm>
            <a:off x="7134423" y="820863"/>
            <a:ext cx="410491" cy="371680"/>
            <a:chOff x="14268845" y="1641725"/>
            <a:chExt cx="820983" cy="743360"/>
          </a:xfrm>
        </p:grpSpPr>
        <p:sp>
          <p:nvSpPr>
            <p:cNvPr id="2972" name="Google Shape;2972;p32"/>
            <p:cNvSpPr/>
            <p:nvPr/>
          </p:nvSpPr>
          <p:spPr>
            <a:xfrm>
              <a:off x="14268845" y="1641725"/>
              <a:ext cx="820983" cy="743360"/>
            </a:xfrm>
            <a:custGeom>
              <a:rect b="b" l="l" r="r" t="t"/>
              <a:pathLst>
                <a:path extrusionOk="0" h="743360" w="820983">
                  <a:moveTo>
                    <a:pt x="822055" y="287495"/>
                  </a:moveTo>
                  <a:cubicBezTo>
                    <a:pt x="822055" y="324086"/>
                    <a:pt x="794392" y="354315"/>
                    <a:pt x="758882" y="358419"/>
                  </a:cubicBezTo>
                  <a:lnTo>
                    <a:pt x="758882" y="557462"/>
                  </a:lnTo>
                  <a:cubicBezTo>
                    <a:pt x="758882" y="564533"/>
                    <a:pt x="754860" y="570681"/>
                    <a:pt x="748381" y="573499"/>
                  </a:cubicBezTo>
                  <a:cubicBezTo>
                    <a:pt x="746073" y="574504"/>
                    <a:pt x="743682" y="574999"/>
                    <a:pt x="741325" y="574999"/>
                  </a:cubicBezTo>
                  <a:cubicBezTo>
                    <a:pt x="737039" y="574999"/>
                    <a:pt x="732851" y="573384"/>
                    <a:pt x="729521" y="570301"/>
                  </a:cubicBezTo>
                  <a:cubicBezTo>
                    <a:pt x="692231" y="535639"/>
                    <a:pt x="584943" y="455056"/>
                    <a:pt x="394501" y="455056"/>
                  </a:cubicBezTo>
                  <a:cubicBezTo>
                    <a:pt x="394468" y="455056"/>
                    <a:pt x="394435" y="455039"/>
                    <a:pt x="394402" y="455039"/>
                  </a:cubicBezTo>
                  <a:lnTo>
                    <a:pt x="257604" y="455039"/>
                  </a:lnTo>
                  <a:lnTo>
                    <a:pt x="338219" y="713798"/>
                  </a:lnTo>
                  <a:cubicBezTo>
                    <a:pt x="340411" y="720819"/>
                    <a:pt x="339158" y="728237"/>
                    <a:pt x="334806" y="734154"/>
                  </a:cubicBezTo>
                  <a:cubicBezTo>
                    <a:pt x="330454" y="740071"/>
                    <a:pt x="323744" y="743466"/>
                    <a:pt x="316392" y="743466"/>
                  </a:cubicBezTo>
                  <a:lnTo>
                    <a:pt x="226067" y="743466"/>
                  </a:lnTo>
                  <a:cubicBezTo>
                    <a:pt x="216011" y="743466"/>
                    <a:pt x="207224" y="737005"/>
                    <a:pt x="204240" y="727396"/>
                  </a:cubicBezTo>
                  <a:lnTo>
                    <a:pt x="116932" y="447210"/>
                  </a:lnTo>
                  <a:cubicBezTo>
                    <a:pt x="47874" y="425338"/>
                    <a:pt x="0" y="360331"/>
                    <a:pt x="0" y="287495"/>
                  </a:cubicBezTo>
                  <a:cubicBezTo>
                    <a:pt x="0" y="242745"/>
                    <a:pt x="17442" y="200682"/>
                    <a:pt x="49078" y="169019"/>
                  </a:cubicBezTo>
                  <a:cubicBezTo>
                    <a:pt x="80730" y="137372"/>
                    <a:pt x="122818" y="119950"/>
                    <a:pt x="167593" y="119950"/>
                  </a:cubicBezTo>
                  <a:lnTo>
                    <a:pt x="394484" y="119950"/>
                  </a:lnTo>
                  <a:cubicBezTo>
                    <a:pt x="394501" y="119950"/>
                    <a:pt x="394501" y="119950"/>
                    <a:pt x="394517" y="119950"/>
                  </a:cubicBezTo>
                  <a:cubicBezTo>
                    <a:pt x="584943" y="119950"/>
                    <a:pt x="692231" y="39351"/>
                    <a:pt x="729521" y="4705"/>
                  </a:cubicBezTo>
                  <a:cubicBezTo>
                    <a:pt x="734681" y="-91"/>
                    <a:pt x="741902" y="-1328"/>
                    <a:pt x="748381" y="1491"/>
                  </a:cubicBezTo>
                  <a:cubicBezTo>
                    <a:pt x="754860" y="4326"/>
                    <a:pt x="758882" y="10474"/>
                    <a:pt x="758882" y="17528"/>
                  </a:cubicBezTo>
                  <a:lnTo>
                    <a:pt x="758882" y="216587"/>
                  </a:lnTo>
                  <a:cubicBezTo>
                    <a:pt x="794392" y="220691"/>
                    <a:pt x="822055" y="250904"/>
                    <a:pt x="822055" y="2874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3" name="Google Shape;2973;p32"/>
            <p:cNvSpPr/>
            <p:nvPr/>
          </p:nvSpPr>
          <p:spPr>
            <a:xfrm>
              <a:off x="14285331" y="1658222"/>
              <a:ext cx="788012" cy="710395"/>
            </a:xfrm>
            <a:custGeom>
              <a:rect b="b" l="l" r="r" t="t"/>
              <a:pathLst>
                <a:path extrusionOk="0" h="710395" w="788012">
                  <a:moveTo>
                    <a:pt x="306006" y="702213"/>
                  </a:moveTo>
                  <a:cubicBezTo>
                    <a:pt x="306616" y="704158"/>
                    <a:pt x="306253" y="706234"/>
                    <a:pt x="305050" y="707883"/>
                  </a:cubicBezTo>
                  <a:cubicBezTo>
                    <a:pt x="303830" y="709547"/>
                    <a:pt x="301950" y="710487"/>
                    <a:pt x="299906" y="710487"/>
                  </a:cubicBezTo>
                  <a:lnTo>
                    <a:pt x="209582" y="710487"/>
                  </a:lnTo>
                  <a:cubicBezTo>
                    <a:pt x="206779" y="710487"/>
                    <a:pt x="204323" y="708690"/>
                    <a:pt x="203482" y="706004"/>
                  </a:cubicBezTo>
                  <a:lnTo>
                    <a:pt x="119207" y="435477"/>
                  </a:lnTo>
                  <a:cubicBezTo>
                    <a:pt x="129676" y="437504"/>
                    <a:pt x="140342" y="438542"/>
                    <a:pt x="151107" y="438542"/>
                  </a:cubicBezTo>
                  <a:lnTo>
                    <a:pt x="223842" y="438542"/>
                  </a:lnTo>
                  <a:lnTo>
                    <a:pt x="306006" y="702213"/>
                  </a:lnTo>
                  <a:close/>
                  <a:moveTo>
                    <a:pt x="299544" y="422060"/>
                  </a:moveTo>
                  <a:lnTo>
                    <a:pt x="299544" y="119936"/>
                  </a:lnTo>
                  <a:lnTo>
                    <a:pt x="151107" y="119936"/>
                  </a:lnTo>
                  <a:cubicBezTo>
                    <a:pt x="110734" y="119936"/>
                    <a:pt x="72784" y="135644"/>
                    <a:pt x="44247" y="164175"/>
                  </a:cubicBezTo>
                  <a:cubicBezTo>
                    <a:pt x="15727" y="192723"/>
                    <a:pt x="0" y="230649"/>
                    <a:pt x="0" y="270998"/>
                  </a:cubicBezTo>
                  <a:cubicBezTo>
                    <a:pt x="0" y="338032"/>
                    <a:pt x="44956" y="397732"/>
                    <a:pt x="109300" y="416192"/>
                  </a:cubicBezTo>
                  <a:cubicBezTo>
                    <a:pt x="122834" y="420082"/>
                    <a:pt x="136897" y="422060"/>
                    <a:pt x="151107" y="422060"/>
                  </a:cubicBezTo>
                  <a:lnTo>
                    <a:pt x="299544" y="422060"/>
                  </a:lnTo>
                  <a:close/>
                  <a:moveTo>
                    <a:pt x="377982" y="119936"/>
                  </a:moveTo>
                  <a:lnTo>
                    <a:pt x="316029" y="119936"/>
                  </a:lnTo>
                  <a:lnTo>
                    <a:pt x="316029" y="422060"/>
                  </a:lnTo>
                  <a:lnTo>
                    <a:pt x="377999" y="422060"/>
                  </a:lnTo>
                  <a:cubicBezTo>
                    <a:pt x="378032" y="422060"/>
                    <a:pt x="378065" y="422076"/>
                    <a:pt x="378098" y="422076"/>
                  </a:cubicBezTo>
                  <a:cubicBezTo>
                    <a:pt x="500338" y="422093"/>
                    <a:pt x="589575" y="454547"/>
                    <a:pt x="648857" y="487726"/>
                  </a:cubicBezTo>
                  <a:lnTo>
                    <a:pt x="648857" y="54270"/>
                  </a:lnTo>
                  <a:cubicBezTo>
                    <a:pt x="589558" y="87465"/>
                    <a:pt x="500289" y="119936"/>
                    <a:pt x="378015" y="119936"/>
                  </a:cubicBezTo>
                  <a:cubicBezTo>
                    <a:pt x="377999" y="119936"/>
                    <a:pt x="377999" y="119936"/>
                    <a:pt x="377982" y="119936"/>
                  </a:cubicBezTo>
                  <a:close/>
                  <a:moveTo>
                    <a:pt x="725301" y="108"/>
                  </a:moveTo>
                  <a:cubicBezTo>
                    <a:pt x="724724" y="-155"/>
                    <a:pt x="724411" y="125"/>
                    <a:pt x="724246" y="290"/>
                  </a:cubicBezTo>
                  <a:cubicBezTo>
                    <a:pt x="712014" y="11663"/>
                    <a:pt x="692495" y="27815"/>
                    <a:pt x="665343" y="44578"/>
                  </a:cubicBezTo>
                  <a:lnTo>
                    <a:pt x="665343" y="497418"/>
                  </a:lnTo>
                  <a:cubicBezTo>
                    <a:pt x="692495" y="514197"/>
                    <a:pt x="712014" y="530350"/>
                    <a:pt x="724262" y="541723"/>
                  </a:cubicBezTo>
                  <a:cubicBezTo>
                    <a:pt x="724411" y="541871"/>
                    <a:pt x="724724" y="542151"/>
                    <a:pt x="725301" y="541904"/>
                  </a:cubicBezTo>
                  <a:cubicBezTo>
                    <a:pt x="725911" y="541624"/>
                    <a:pt x="725911" y="541179"/>
                    <a:pt x="725911" y="540965"/>
                  </a:cubicBezTo>
                  <a:lnTo>
                    <a:pt x="725911" y="270998"/>
                  </a:lnTo>
                  <a:lnTo>
                    <a:pt x="725911" y="1031"/>
                  </a:lnTo>
                  <a:cubicBezTo>
                    <a:pt x="725911" y="817"/>
                    <a:pt x="725911" y="372"/>
                    <a:pt x="725301" y="108"/>
                  </a:cubicBezTo>
                  <a:close/>
                  <a:moveTo>
                    <a:pt x="742397" y="216705"/>
                  </a:moveTo>
                  <a:lnTo>
                    <a:pt x="742397" y="270998"/>
                  </a:lnTo>
                  <a:lnTo>
                    <a:pt x="742397" y="325308"/>
                  </a:lnTo>
                  <a:cubicBezTo>
                    <a:pt x="768790" y="321319"/>
                    <a:pt x="789084" y="298491"/>
                    <a:pt x="789084" y="270998"/>
                  </a:cubicBezTo>
                  <a:cubicBezTo>
                    <a:pt x="789084" y="243522"/>
                    <a:pt x="768790" y="220693"/>
                    <a:pt x="742397" y="216705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4" name="Google Shape;2974;p32"/>
            <p:cNvSpPr/>
            <p:nvPr/>
          </p:nvSpPr>
          <p:spPr>
            <a:xfrm>
              <a:off x="14268845" y="1641725"/>
              <a:ext cx="820983" cy="743360"/>
            </a:xfrm>
            <a:custGeom>
              <a:rect b="b" l="l" r="r" t="t"/>
              <a:pathLst>
                <a:path extrusionOk="0" h="743360" w="820983">
                  <a:moveTo>
                    <a:pt x="758882" y="216587"/>
                  </a:moveTo>
                  <a:lnTo>
                    <a:pt x="758882" y="17528"/>
                  </a:lnTo>
                  <a:cubicBezTo>
                    <a:pt x="758882" y="10474"/>
                    <a:pt x="754860" y="4326"/>
                    <a:pt x="748381" y="1491"/>
                  </a:cubicBezTo>
                  <a:cubicBezTo>
                    <a:pt x="741902" y="-1328"/>
                    <a:pt x="734681" y="-91"/>
                    <a:pt x="729521" y="4705"/>
                  </a:cubicBezTo>
                  <a:cubicBezTo>
                    <a:pt x="692231" y="39351"/>
                    <a:pt x="584943" y="119950"/>
                    <a:pt x="394517" y="119950"/>
                  </a:cubicBezTo>
                  <a:cubicBezTo>
                    <a:pt x="394501" y="119950"/>
                    <a:pt x="394501" y="119950"/>
                    <a:pt x="394484" y="119950"/>
                  </a:cubicBezTo>
                  <a:lnTo>
                    <a:pt x="167593" y="119950"/>
                  </a:lnTo>
                  <a:cubicBezTo>
                    <a:pt x="122818" y="119950"/>
                    <a:pt x="80730" y="137372"/>
                    <a:pt x="49078" y="169019"/>
                  </a:cubicBezTo>
                  <a:cubicBezTo>
                    <a:pt x="17442" y="200682"/>
                    <a:pt x="0" y="242745"/>
                    <a:pt x="0" y="287495"/>
                  </a:cubicBezTo>
                  <a:cubicBezTo>
                    <a:pt x="0" y="360331"/>
                    <a:pt x="47874" y="425338"/>
                    <a:pt x="116932" y="447210"/>
                  </a:cubicBezTo>
                  <a:lnTo>
                    <a:pt x="204240" y="727396"/>
                  </a:lnTo>
                  <a:cubicBezTo>
                    <a:pt x="207224" y="737005"/>
                    <a:pt x="216011" y="743466"/>
                    <a:pt x="226067" y="743466"/>
                  </a:cubicBezTo>
                  <a:lnTo>
                    <a:pt x="316392" y="743466"/>
                  </a:lnTo>
                  <a:cubicBezTo>
                    <a:pt x="323744" y="743466"/>
                    <a:pt x="330454" y="740071"/>
                    <a:pt x="334806" y="734154"/>
                  </a:cubicBezTo>
                  <a:cubicBezTo>
                    <a:pt x="339158" y="728237"/>
                    <a:pt x="340411" y="720819"/>
                    <a:pt x="338219" y="713798"/>
                  </a:cubicBezTo>
                  <a:lnTo>
                    <a:pt x="257604" y="455039"/>
                  </a:lnTo>
                  <a:lnTo>
                    <a:pt x="394402" y="455039"/>
                  </a:lnTo>
                  <a:cubicBezTo>
                    <a:pt x="394435" y="455039"/>
                    <a:pt x="394468" y="455056"/>
                    <a:pt x="394501" y="455056"/>
                  </a:cubicBezTo>
                  <a:cubicBezTo>
                    <a:pt x="584943" y="455056"/>
                    <a:pt x="692231" y="535639"/>
                    <a:pt x="729521" y="570301"/>
                  </a:cubicBezTo>
                  <a:cubicBezTo>
                    <a:pt x="732851" y="573384"/>
                    <a:pt x="737039" y="574999"/>
                    <a:pt x="741325" y="574999"/>
                  </a:cubicBezTo>
                  <a:cubicBezTo>
                    <a:pt x="743682" y="574999"/>
                    <a:pt x="746073" y="574504"/>
                    <a:pt x="748381" y="573499"/>
                  </a:cubicBezTo>
                  <a:cubicBezTo>
                    <a:pt x="754860" y="570681"/>
                    <a:pt x="758882" y="564533"/>
                    <a:pt x="758882" y="557462"/>
                  </a:cubicBezTo>
                  <a:lnTo>
                    <a:pt x="758882" y="358419"/>
                  </a:lnTo>
                  <a:cubicBezTo>
                    <a:pt x="794392" y="354315"/>
                    <a:pt x="822055" y="324086"/>
                    <a:pt x="822055" y="287495"/>
                  </a:cubicBezTo>
                  <a:cubicBezTo>
                    <a:pt x="822055" y="250904"/>
                    <a:pt x="794392" y="220691"/>
                    <a:pt x="758882" y="216587"/>
                  </a:cubicBezTo>
                  <a:close/>
                  <a:moveTo>
                    <a:pt x="322492" y="718710"/>
                  </a:moveTo>
                  <a:cubicBezTo>
                    <a:pt x="323102" y="720655"/>
                    <a:pt x="322739" y="722731"/>
                    <a:pt x="321535" y="724380"/>
                  </a:cubicBezTo>
                  <a:cubicBezTo>
                    <a:pt x="320315" y="726044"/>
                    <a:pt x="318436" y="726984"/>
                    <a:pt x="316392" y="726984"/>
                  </a:cubicBezTo>
                  <a:lnTo>
                    <a:pt x="226067" y="726984"/>
                  </a:lnTo>
                  <a:cubicBezTo>
                    <a:pt x="223265" y="726984"/>
                    <a:pt x="220808" y="725187"/>
                    <a:pt x="219968" y="722501"/>
                  </a:cubicBezTo>
                  <a:lnTo>
                    <a:pt x="135693" y="451974"/>
                  </a:lnTo>
                  <a:cubicBezTo>
                    <a:pt x="146161" y="454001"/>
                    <a:pt x="156828" y="455039"/>
                    <a:pt x="167593" y="455039"/>
                  </a:cubicBezTo>
                  <a:lnTo>
                    <a:pt x="240327" y="455039"/>
                  </a:lnTo>
                  <a:lnTo>
                    <a:pt x="322492" y="718710"/>
                  </a:lnTo>
                  <a:close/>
                  <a:moveTo>
                    <a:pt x="316029" y="438557"/>
                  </a:moveTo>
                  <a:lnTo>
                    <a:pt x="167593" y="438557"/>
                  </a:lnTo>
                  <a:cubicBezTo>
                    <a:pt x="153382" y="438557"/>
                    <a:pt x="139320" y="436579"/>
                    <a:pt x="125785" y="432689"/>
                  </a:cubicBezTo>
                  <a:cubicBezTo>
                    <a:pt x="61442" y="414229"/>
                    <a:pt x="16486" y="354529"/>
                    <a:pt x="16486" y="287495"/>
                  </a:cubicBezTo>
                  <a:cubicBezTo>
                    <a:pt x="16486" y="247146"/>
                    <a:pt x="32213" y="209220"/>
                    <a:pt x="60733" y="180672"/>
                  </a:cubicBezTo>
                  <a:cubicBezTo>
                    <a:pt x="89270" y="152141"/>
                    <a:pt x="127219" y="136433"/>
                    <a:pt x="167593" y="136433"/>
                  </a:cubicBezTo>
                  <a:lnTo>
                    <a:pt x="316029" y="136433"/>
                  </a:lnTo>
                  <a:lnTo>
                    <a:pt x="316029" y="438557"/>
                  </a:lnTo>
                  <a:close/>
                  <a:moveTo>
                    <a:pt x="665343" y="504223"/>
                  </a:moveTo>
                  <a:cubicBezTo>
                    <a:pt x="606061" y="471044"/>
                    <a:pt x="516824" y="438590"/>
                    <a:pt x="394583" y="438573"/>
                  </a:cubicBezTo>
                  <a:cubicBezTo>
                    <a:pt x="394550" y="438573"/>
                    <a:pt x="394517" y="438557"/>
                    <a:pt x="394484" y="438557"/>
                  </a:cubicBezTo>
                  <a:lnTo>
                    <a:pt x="332515" y="438557"/>
                  </a:lnTo>
                  <a:lnTo>
                    <a:pt x="332515" y="136433"/>
                  </a:lnTo>
                  <a:lnTo>
                    <a:pt x="394468" y="136433"/>
                  </a:lnTo>
                  <a:cubicBezTo>
                    <a:pt x="394484" y="136433"/>
                    <a:pt x="394484" y="136433"/>
                    <a:pt x="394501" y="136433"/>
                  </a:cubicBezTo>
                  <a:cubicBezTo>
                    <a:pt x="516774" y="136433"/>
                    <a:pt x="606044" y="103962"/>
                    <a:pt x="665343" y="70767"/>
                  </a:cubicBezTo>
                  <a:lnTo>
                    <a:pt x="665343" y="504223"/>
                  </a:lnTo>
                  <a:close/>
                  <a:moveTo>
                    <a:pt x="742397" y="287495"/>
                  </a:moveTo>
                  <a:lnTo>
                    <a:pt x="742397" y="557462"/>
                  </a:lnTo>
                  <a:cubicBezTo>
                    <a:pt x="742397" y="557676"/>
                    <a:pt x="742397" y="558121"/>
                    <a:pt x="741787" y="558401"/>
                  </a:cubicBezTo>
                  <a:cubicBezTo>
                    <a:pt x="741210" y="558648"/>
                    <a:pt x="740896" y="558368"/>
                    <a:pt x="740748" y="558220"/>
                  </a:cubicBezTo>
                  <a:cubicBezTo>
                    <a:pt x="728499" y="546847"/>
                    <a:pt x="708980" y="530694"/>
                    <a:pt x="681828" y="513915"/>
                  </a:cubicBezTo>
                  <a:lnTo>
                    <a:pt x="681828" y="61075"/>
                  </a:lnTo>
                  <a:cubicBezTo>
                    <a:pt x="708980" y="44312"/>
                    <a:pt x="728499" y="28160"/>
                    <a:pt x="740732" y="16787"/>
                  </a:cubicBezTo>
                  <a:cubicBezTo>
                    <a:pt x="740896" y="16622"/>
                    <a:pt x="741210" y="16342"/>
                    <a:pt x="741787" y="16605"/>
                  </a:cubicBezTo>
                  <a:cubicBezTo>
                    <a:pt x="742397" y="16869"/>
                    <a:pt x="742397" y="17314"/>
                    <a:pt x="742397" y="17528"/>
                  </a:cubicBezTo>
                  <a:lnTo>
                    <a:pt x="742397" y="287495"/>
                  </a:lnTo>
                  <a:close/>
                  <a:moveTo>
                    <a:pt x="758882" y="341805"/>
                  </a:moveTo>
                  <a:lnTo>
                    <a:pt x="758882" y="287495"/>
                  </a:lnTo>
                  <a:lnTo>
                    <a:pt x="758882" y="233202"/>
                  </a:lnTo>
                  <a:cubicBezTo>
                    <a:pt x="785276" y="237190"/>
                    <a:pt x="805569" y="260019"/>
                    <a:pt x="805569" y="287495"/>
                  </a:cubicBezTo>
                  <a:cubicBezTo>
                    <a:pt x="805569" y="314988"/>
                    <a:pt x="785276" y="337816"/>
                    <a:pt x="758882" y="3418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75" name="Google Shape;2975;p32"/>
          <p:cNvGrpSpPr/>
          <p:nvPr/>
        </p:nvGrpSpPr>
        <p:grpSpPr>
          <a:xfrm>
            <a:off x="7781666" y="820866"/>
            <a:ext cx="248012" cy="370935"/>
            <a:chOff x="15563331" y="1641732"/>
            <a:chExt cx="496024" cy="741870"/>
          </a:xfrm>
        </p:grpSpPr>
        <p:sp>
          <p:nvSpPr>
            <p:cNvPr id="2976" name="Google Shape;2976;p32"/>
            <p:cNvSpPr/>
            <p:nvPr/>
          </p:nvSpPr>
          <p:spPr>
            <a:xfrm>
              <a:off x="15563331" y="1641732"/>
              <a:ext cx="496024" cy="741870"/>
            </a:xfrm>
            <a:custGeom>
              <a:rect b="b" l="l" r="r" t="t"/>
              <a:pathLst>
                <a:path extrusionOk="0" h="741870" w="496024">
                  <a:moveTo>
                    <a:pt x="496054" y="246218"/>
                  </a:moveTo>
                  <a:cubicBezTo>
                    <a:pt x="496054" y="307251"/>
                    <a:pt x="467946" y="360552"/>
                    <a:pt x="440776" y="412110"/>
                  </a:cubicBezTo>
                  <a:cubicBezTo>
                    <a:pt x="435250" y="422583"/>
                    <a:pt x="429545" y="433428"/>
                    <a:pt x="424227" y="444050"/>
                  </a:cubicBezTo>
                  <a:cubicBezTo>
                    <a:pt x="393870" y="504740"/>
                    <a:pt x="377812" y="567754"/>
                    <a:pt x="377812" y="626255"/>
                  </a:cubicBezTo>
                  <a:cubicBezTo>
                    <a:pt x="377812" y="645606"/>
                    <a:pt x="379913" y="656332"/>
                    <a:pt x="379928" y="656436"/>
                  </a:cubicBezTo>
                  <a:cubicBezTo>
                    <a:pt x="380360" y="658626"/>
                    <a:pt x="379794" y="660905"/>
                    <a:pt x="378378" y="662633"/>
                  </a:cubicBezTo>
                  <a:cubicBezTo>
                    <a:pt x="376963" y="664346"/>
                    <a:pt x="374863" y="665359"/>
                    <a:pt x="372629" y="665359"/>
                  </a:cubicBezTo>
                  <a:lnTo>
                    <a:pt x="337445" y="665359"/>
                  </a:lnTo>
                  <a:lnTo>
                    <a:pt x="337445" y="723502"/>
                  </a:lnTo>
                  <a:cubicBezTo>
                    <a:pt x="337445" y="734392"/>
                    <a:pt x="328582" y="743256"/>
                    <a:pt x="317679" y="743256"/>
                  </a:cubicBezTo>
                  <a:lnTo>
                    <a:pt x="174696" y="743256"/>
                  </a:lnTo>
                  <a:cubicBezTo>
                    <a:pt x="163792" y="743256"/>
                    <a:pt x="154929" y="734392"/>
                    <a:pt x="154929" y="723502"/>
                  </a:cubicBezTo>
                  <a:lnTo>
                    <a:pt x="154929" y="665359"/>
                  </a:lnTo>
                  <a:lnTo>
                    <a:pt x="123529" y="665359"/>
                  </a:lnTo>
                  <a:cubicBezTo>
                    <a:pt x="121295" y="665359"/>
                    <a:pt x="119120" y="664361"/>
                    <a:pt x="117705" y="662618"/>
                  </a:cubicBezTo>
                  <a:cubicBezTo>
                    <a:pt x="116290" y="660890"/>
                    <a:pt x="115679" y="658626"/>
                    <a:pt x="116126" y="656436"/>
                  </a:cubicBezTo>
                  <a:cubicBezTo>
                    <a:pt x="116141" y="656332"/>
                    <a:pt x="118241" y="645606"/>
                    <a:pt x="118241" y="626255"/>
                  </a:cubicBezTo>
                  <a:cubicBezTo>
                    <a:pt x="118241" y="606576"/>
                    <a:pt x="116409" y="586376"/>
                    <a:pt x="112849" y="565937"/>
                  </a:cubicBezTo>
                  <a:cubicBezTo>
                    <a:pt x="112387" y="564983"/>
                    <a:pt x="112119" y="563911"/>
                    <a:pt x="112119" y="562779"/>
                  </a:cubicBezTo>
                  <a:cubicBezTo>
                    <a:pt x="112119" y="562585"/>
                    <a:pt x="112164" y="562406"/>
                    <a:pt x="112179" y="562213"/>
                  </a:cubicBezTo>
                  <a:cubicBezTo>
                    <a:pt x="104955" y="523078"/>
                    <a:pt x="91355" y="483095"/>
                    <a:pt x="71827" y="444050"/>
                  </a:cubicBezTo>
                  <a:cubicBezTo>
                    <a:pt x="66509" y="433428"/>
                    <a:pt x="60804" y="422583"/>
                    <a:pt x="55278" y="412110"/>
                  </a:cubicBezTo>
                  <a:cubicBezTo>
                    <a:pt x="28108" y="360552"/>
                    <a:pt x="0" y="307251"/>
                    <a:pt x="0" y="246218"/>
                  </a:cubicBezTo>
                  <a:cubicBezTo>
                    <a:pt x="0" y="110461"/>
                    <a:pt x="110436" y="0"/>
                    <a:pt x="246180" y="0"/>
                  </a:cubicBezTo>
                  <a:lnTo>
                    <a:pt x="249874" y="0"/>
                  </a:lnTo>
                  <a:cubicBezTo>
                    <a:pt x="385618" y="0"/>
                    <a:pt x="496054" y="110461"/>
                    <a:pt x="496054" y="246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7" name="Google Shape;2977;p32"/>
            <p:cNvSpPr/>
            <p:nvPr/>
          </p:nvSpPr>
          <p:spPr>
            <a:xfrm>
              <a:off x="15578227" y="1656629"/>
              <a:ext cx="466232" cy="712076"/>
            </a:xfrm>
            <a:custGeom>
              <a:rect b="b" l="l" r="r" t="t"/>
              <a:pathLst>
                <a:path extrusionOk="0" h="712076" w="466232">
                  <a:moveTo>
                    <a:pt x="154929" y="650462"/>
                  </a:moveTo>
                  <a:lnTo>
                    <a:pt x="307654" y="650462"/>
                  </a:lnTo>
                  <a:lnTo>
                    <a:pt x="307654" y="708605"/>
                  </a:lnTo>
                  <a:cubicBezTo>
                    <a:pt x="307654" y="711287"/>
                    <a:pt x="305464" y="713462"/>
                    <a:pt x="302783" y="713462"/>
                  </a:cubicBezTo>
                  <a:lnTo>
                    <a:pt x="159800" y="713462"/>
                  </a:lnTo>
                  <a:cubicBezTo>
                    <a:pt x="157119" y="713462"/>
                    <a:pt x="154929" y="711287"/>
                    <a:pt x="154929" y="708605"/>
                  </a:cubicBezTo>
                  <a:lnTo>
                    <a:pt x="154929" y="650462"/>
                  </a:lnTo>
                  <a:close/>
                  <a:moveTo>
                    <a:pt x="348185" y="601138"/>
                  </a:moveTo>
                  <a:lnTo>
                    <a:pt x="118078" y="601138"/>
                  </a:lnTo>
                  <a:cubicBezTo>
                    <a:pt x="118182" y="604550"/>
                    <a:pt x="118241" y="607961"/>
                    <a:pt x="118241" y="611358"/>
                  </a:cubicBezTo>
                  <a:cubicBezTo>
                    <a:pt x="118241" y="621830"/>
                    <a:pt x="117660" y="629964"/>
                    <a:pt x="117080" y="635565"/>
                  </a:cubicBezTo>
                  <a:lnTo>
                    <a:pt x="147422" y="635565"/>
                  </a:lnTo>
                  <a:cubicBezTo>
                    <a:pt x="147437" y="635565"/>
                    <a:pt x="147467" y="635565"/>
                    <a:pt x="147482" y="635565"/>
                  </a:cubicBezTo>
                  <a:lnTo>
                    <a:pt x="315102" y="635565"/>
                  </a:lnTo>
                  <a:cubicBezTo>
                    <a:pt x="315117" y="635565"/>
                    <a:pt x="315147" y="635565"/>
                    <a:pt x="315161" y="635565"/>
                  </a:cubicBezTo>
                  <a:lnTo>
                    <a:pt x="349183" y="635565"/>
                  </a:lnTo>
                  <a:cubicBezTo>
                    <a:pt x="348602" y="629964"/>
                    <a:pt x="348021" y="621830"/>
                    <a:pt x="348021" y="611358"/>
                  </a:cubicBezTo>
                  <a:cubicBezTo>
                    <a:pt x="348021" y="607961"/>
                    <a:pt x="348081" y="604550"/>
                    <a:pt x="348185" y="601138"/>
                  </a:cubicBezTo>
                  <a:close/>
                  <a:moveTo>
                    <a:pt x="117303" y="586241"/>
                  </a:moveTo>
                  <a:lnTo>
                    <a:pt x="348960" y="586241"/>
                  </a:lnTo>
                  <a:cubicBezTo>
                    <a:pt x="349689" y="576022"/>
                    <a:pt x="350881" y="565713"/>
                    <a:pt x="352505" y="555330"/>
                  </a:cubicBezTo>
                  <a:lnTo>
                    <a:pt x="113758" y="555330"/>
                  </a:lnTo>
                  <a:cubicBezTo>
                    <a:pt x="115381" y="565713"/>
                    <a:pt x="116573" y="576022"/>
                    <a:pt x="117303" y="586241"/>
                  </a:cubicBezTo>
                  <a:close/>
                  <a:moveTo>
                    <a:pt x="234978" y="0"/>
                  </a:moveTo>
                  <a:lnTo>
                    <a:pt x="231284" y="0"/>
                  </a:lnTo>
                  <a:cubicBezTo>
                    <a:pt x="103763" y="0"/>
                    <a:pt x="0" y="103772"/>
                    <a:pt x="0" y="231321"/>
                  </a:cubicBezTo>
                  <a:cubicBezTo>
                    <a:pt x="0" y="288659"/>
                    <a:pt x="27229" y="340307"/>
                    <a:pt x="53550" y="390271"/>
                  </a:cubicBezTo>
                  <a:cubicBezTo>
                    <a:pt x="59121" y="400819"/>
                    <a:pt x="64870" y="411723"/>
                    <a:pt x="70248" y="422494"/>
                  </a:cubicBezTo>
                  <a:cubicBezTo>
                    <a:pt x="89701" y="461390"/>
                    <a:pt x="103480" y="501254"/>
                    <a:pt x="111136" y="540433"/>
                  </a:cubicBezTo>
                  <a:lnTo>
                    <a:pt x="225683" y="540433"/>
                  </a:lnTo>
                  <a:lnTo>
                    <a:pt x="225683" y="294454"/>
                  </a:lnTo>
                  <a:lnTo>
                    <a:pt x="154214" y="231306"/>
                  </a:lnTo>
                  <a:cubicBezTo>
                    <a:pt x="151131" y="228579"/>
                    <a:pt x="150833" y="223872"/>
                    <a:pt x="153559" y="220788"/>
                  </a:cubicBezTo>
                  <a:cubicBezTo>
                    <a:pt x="156285" y="217705"/>
                    <a:pt x="160992" y="217422"/>
                    <a:pt x="164075" y="220133"/>
                  </a:cubicBezTo>
                  <a:lnTo>
                    <a:pt x="231284" y="279527"/>
                  </a:lnTo>
                  <a:lnTo>
                    <a:pt x="298508" y="220133"/>
                  </a:lnTo>
                  <a:cubicBezTo>
                    <a:pt x="301592" y="217422"/>
                    <a:pt x="306299" y="217705"/>
                    <a:pt x="309024" y="220788"/>
                  </a:cubicBezTo>
                  <a:cubicBezTo>
                    <a:pt x="311750" y="223872"/>
                    <a:pt x="311452" y="228579"/>
                    <a:pt x="308369" y="231306"/>
                  </a:cubicBezTo>
                  <a:lnTo>
                    <a:pt x="240579" y="291192"/>
                  </a:lnTo>
                  <a:lnTo>
                    <a:pt x="240579" y="540433"/>
                  </a:lnTo>
                  <a:lnTo>
                    <a:pt x="354039" y="540433"/>
                  </a:lnTo>
                  <a:cubicBezTo>
                    <a:pt x="354411" y="540433"/>
                    <a:pt x="354754" y="540493"/>
                    <a:pt x="355111" y="540537"/>
                  </a:cubicBezTo>
                  <a:cubicBezTo>
                    <a:pt x="362768" y="501329"/>
                    <a:pt x="376531" y="461419"/>
                    <a:pt x="396015" y="422494"/>
                  </a:cubicBezTo>
                  <a:cubicBezTo>
                    <a:pt x="401392" y="411723"/>
                    <a:pt x="407142" y="400819"/>
                    <a:pt x="412713" y="390271"/>
                  </a:cubicBezTo>
                  <a:cubicBezTo>
                    <a:pt x="439033" y="340307"/>
                    <a:pt x="466263" y="288659"/>
                    <a:pt x="466263" y="231321"/>
                  </a:cubicBezTo>
                  <a:cubicBezTo>
                    <a:pt x="466263" y="103772"/>
                    <a:pt x="362500" y="0"/>
                    <a:pt x="234978" y="0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8" name="Google Shape;2978;p32"/>
            <p:cNvSpPr/>
            <p:nvPr/>
          </p:nvSpPr>
          <p:spPr>
            <a:xfrm>
              <a:off x="15563331" y="1641732"/>
              <a:ext cx="496024" cy="741870"/>
            </a:xfrm>
            <a:custGeom>
              <a:rect b="b" l="l" r="r" t="t"/>
              <a:pathLst>
                <a:path extrusionOk="0" h="741870" w="496024">
                  <a:moveTo>
                    <a:pt x="249874" y="0"/>
                  </a:moveTo>
                  <a:lnTo>
                    <a:pt x="246180" y="0"/>
                  </a:lnTo>
                  <a:cubicBezTo>
                    <a:pt x="110436" y="0"/>
                    <a:pt x="0" y="110461"/>
                    <a:pt x="0" y="246218"/>
                  </a:cubicBezTo>
                  <a:cubicBezTo>
                    <a:pt x="0" y="307251"/>
                    <a:pt x="28108" y="360552"/>
                    <a:pt x="55278" y="412110"/>
                  </a:cubicBezTo>
                  <a:cubicBezTo>
                    <a:pt x="60804" y="422583"/>
                    <a:pt x="66509" y="433428"/>
                    <a:pt x="71827" y="444050"/>
                  </a:cubicBezTo>
                  <a:cubicBezTo>
                    <a:pt x="91355" y="483095"/>
                    <a:pt x="104955" y="523078"/>
                    <a:pt x="112179" y="562213"/>
                  </a:cubicBezTo>
                  <a:cubicBezTo>
                    <a:pt x="112164" y="562406"/>
                    <a:pt x="112119" y="562585"/>
                    <a:pt x="112119" y="562779"/>
                  </a:cubicBezTo>
                  <a:cubicBezTo>
                    <a:pt x="112119" y="563911"/>
                    <a:pt x="112387" y="564983"/>
                    <a:pt x="112849" y="565937"/>
                  </a:cubicBezTo>
                  <a:cubicBezTo>
                    <a:pt x="116409" y="586376"/>
                    <a:pt x="118241" y="606576"/>
                    <a:pt x="118241" y="626255"/>
                  </a:cubicBezTo>
                  <a:cubicBezTo>
                    <a:pt x="118241" y="645606"/>
                    <a:pt x="116141" y="656332"/>
                    <a:pt x="116126" y="656436"/>
                  </a:cubicBezTo>
                  <a:cubicBezTo>
                    <a:pt x="115679" y="658626"/>
                    <a:pt x="116290" y="660890"/>
                    <a:pt x="117705" y="662618"/>
                  </a:cubicBezTo>
                  <a:cubicBezTo>
                    <a:pt x="119120" y="664361"/>
                    <a:pt x="121295" y="665359"/>
                    <a:pt x="123529" y="665359"/>
                  </a:cubicBezTo>
                  <a:lnTo>
                    <a:pt x="154929" y="665359"/>
                  </a:lnTo>
                  <a:lnTo>
                    <a:pt x="154929" y="723502"/>
                  </a:lnTo>
                  <a:cubicBezTo>
                    <a:pt x="154929" y="734392"/>
                    <a:pt x="163792" y="743256"/>
                    <a:pt x="174696" y="743256"/>
                  </a:cubicBezTo>
                  <a:lnTo>
                    <a:pt x="317679" y="743256"/>
                  </a:lnTo>
                  <a:cubicBezTo>
                    <a:pt x="328582" y="743256"/>
                    <a:pt x="337445" y="734392"/>
                    <a:pt x="337445" y="723502"/>
                  </a:cubicBezTo>
                  <a:lnTo>
                    <a:pt x="337445" y="665359"/>
                  </a:lnTo>
                  <a:lnTo>
                    <a:pt x="372629" y="665359"/>
                  </a:lnTo>
                  <a:cubicBezTo>
                    <a:pt x="374863" y="665359"/>
                    <a:pt x="376963" y="664346"/>
                    <a:pt x="378378" y="662633"/>
                  </a:cubicBezTo>
                  <a:cubicBezTo>
                    <a:pt x="379794" y="660905"/>
                    <a:pt x="380360" y="658626"/>
                    <a:pt x="379928" y="656436"/>
                  </a:cubicBezTo>
                  <a:cubicBezTo>
                    <a:pt x="379913" y="656332"/>
                    <a:pt x="377812" y="645606"/>
                    <a:pt x="377812" y="626255"/>
                  </a:cubicBezTo>
                  <a:cubicBezTo>
                    <a:pt x="377812" y="567754"/>
                    <a:pt x="393870" y="504740"/>
                    <a:pt x="424227" y="444050"/>
                  </a:cubicBezTo>
                  <a:cubicBezTo>
                    <a:pt x="429545" y="433428"/>
                    <a:pt x="435250" y="422583"/>
                    <a:pt x="440776" y="412110"/>
                  </a:cubicBezTo>
                  <a:cubicBezTo>
                    <a:pt x="467946" y="360552"/>
                    <a:pt x="496054" y="307251"/>
                    <a:pt x="496054" y="246218"/>
                  </a:cubicBezTo>
                  <a:cubicBezTo>
                    <a:pt x="496054" y="110461"/>
                    <a:pt x="385618" y="0"/>
                    <a:pt x="249874" y="0"/>
                  </a:cubicBezTo>
                  <a:close/>
                  <a:moveTo>
                    <a:pt x="322550" y="723502"/>
                  </a:moveTo>
                  <a:cubicBezTo>
                    <a:pt x="322550" y="726184"/>
                    <a:pt x="320360" y="728359"/>
                    <a:pt x="317679" y="728359"/>
                  </a:cubicBezTo>
                  <a:lnTo>
                    <a:pt x="174696" y="728359"/>
                  </a:lnTo>
                  <a:cubicBezTo>
                    <a:pt x="172015" y="728359"/>
                    <a:pt x="169825" y="726184"/>
                    <a:pt x="169825" y="723502"/>
                  </a:cubicBezTo>
                  <a:lnTo>
                    <a:pt x="169825" y="665359"/>
                  </a:lnTo>
                  <a:lnTo>
                    <a:pt x="322550" y="665359"/>
                  </a:lnTo>
                  <a:lnTo>
                    <a:pt x="322550" y="723502"/>
                  </a:lnTo>
                  <a:close/>
                  <a:moveTo>
                    <a:pt x="330057" y="650462"/>
                  </a:moveTo>
                  <a:cubicBezTo>
                    <a:pt x="330042" y="650462"/>
                    <a:pt x="330012" y="650462"/>
                    <a:pt x="329997" y="650462"/>
                  </a:cubicBezTo>
                  <a:lnTo>
                    <a:pt x="162377" y="650462"/>
                  </a:lnTo>
                  <a:cubicBezTo>
                    <a:pt x="162362" y="650462"/>
                    <a:pt x="162332" y="650462"/>
                    <a:pt x="162318" y="650462"/>
                  </a:cubicBezTo>
                  <a:lnTo>
                    <a:pt x="131975" y="650462"/>
                  </a:lnTo>
                  <a:cubicBezTo>
                    <a:pt x="132556" y="644861"/>
                    <a:pt x="133137" y="636727"/>
                    <a:pt x="133137" y="626255"/>
                  </a:cubicBezTo>
                  <a:cubicBezTo>
                    <a:pt x="133137" y="622858"/>
                    <a:pt x="133077" y="619447"/>
                    <a:pt x="132973" y="616035"/>
                  </a:cubicBezTo>
                  <a:lnTo>
                    <a:pt x="363081" y="616035"/>
                  </a:lnTo>
                  <a:cubicBezTo>
                    <a:pt x="362976" y="619447"/>
                    <a:pt x="362917" y="622858"/>
                    <a:pt x="362917" y="626255"/>
                  </a:cubicBezTo>
                  <a:cubicBezTo>
                    <a:pt x="362917" y="636727"/>
                    <a:pt x="363498" y="644861"/>
                    <a:pt x="364079" y="650462"/>
                  </a:cubicBezTo>
                  <a:lnTo>
                    <a:pt x="330057" y="650462"/>
                  </a:lnTo>
                  <a:close/>
                  <a:moveTo>
                    <a:pt x="363855" y="601138"/>
                  </a:moveTo>
                  <a:lnTo>
                    <a:pt x="132199" y="601138"/>
                  </a:lnTo>
                  <a:cubicBezTo>
                    <a:pt x="131469" y="590919"/>
                    <a:pt x="130277" y="580610"/>
                    <a:pt x="128653" y="570227"/>
                  </a:cubicBezTo>
                  <a:lnTo>
                    <a:pt x="367400" y="570227"/>
                  </a:lnTo>
                  <a:cubicBezTo>
                    <a:pt x="365777" y="580610"/>
                    <a:pt x="364585" y="590919"/>
                    <a:pt x="363855" y="601138"/>
                  </a:cubicBezTo>
                  <a:close/>
                  <a:moveTo>
                    <a:pt x="427608" y="405168"/>
                  </a:moveTo>
                  <a:cubicBezTo>
                    <a:pt x="422037" y="415716"/>
                    <a:pt x="416288" y="426620"/>
                    <a:pt x="410910" y="437391"/>
                  </a:cubicBezTo>
                  <a:cubicBezTo>
                    <a:pt x="391427" y="476316"/>
                    <a:pt x="377663" y="516226"/>
                    <a:pt x="370007" y="555434"/>
                  </a:cubicBezTo>
                  <a:cubicBezTo>
                    <a:pt x="369650" y="555390"/>
                    <a:pt x="369307" y="555330"/>
                    <a:pt x="368935" y="555330"/>
                  </a:cubicBezTo>
                  <a:lnTo>
                    <a:pt x="255475" y="555330"/>
                  </a:lnTo>
                  <a:lnTo>
                    <a:pt x="255475" y="306089"/>
                  </a:lnTo>
                  <a:lnTo>
                    <a:pt x="323265" y="246203"/>
                  </a:lnTo>
                  <a:cubicBezTo>
                    <a:pt x="326348" y="243476"/>
                    <a:pt x="326646" y="238769"/>
                    <a:pt x="323920" y="235685"/>
                  </a:cubicBezTo>
                  <a:cubicBezTo>
                    <a:pt x="321194" y="232602"/>
                    <a:pt x="316487" y="232319"/>
                    <a:pt x="313404" y="235030"/>
                  </a:cubicBezTo>
                  <a:lnTo>
                    <a:pt x="246180" y="294424"/>
                  </a:lnTo>
                  <a:lnTo>
                    <a:pt x="178971" y="235030"/>
                  </a:lnTo>
                  <a:cubicBezTo>
                    <a:pt x="175887" y="232319"/>
                    <a:pt x="171180" y="232602"/>
                    <a:pt x="168455" y="235685"/>
                  </a:cubicBezTo>
                  <a:cubicBezTo>
                    <a:pt x="165729" y="238769"/>
                    <a:pt x="166027" y="243476"/>
                    <a:pt x="169110" y="246203"/>
                  </a:cubicBezTo>
                  <a:lnTo>
                    <a:pt x="240579" y="309351"/>
                  </a:lnTo>
                  <a:lnTo>
                    <a:pt x="240579" y="555330"/>
                  </a:lnTo>
                  <a:lnTo>
                    <a:pt x="126032" y="555330"/>
                  </a:lnTo>
                  <a:cubicBezTo>
                    <a:pt x="118375" y="516151"/>
                    <a:pt x="104597" y="476287"/>
                    <a:pt x="85143" y="437391"/>
                  </a:cubicBezTo>
                  <a:cubicBezTo>
                    <a:pt x="79766" y="426620"/>
                    <a:pt x="74016" y="415716"/>
                    <a:pt x="68445" y="405168"/>
                  </a:cubicBezTo>
                  <a:cubicBezTo>
                    <a:pt x="42125" y="355204"/>
                    <a:pt x="14896" y="303556"/>
                    <a:pt x="14896" y="246218"/>
                  </a:cubicBezTo>
                  <a:cubicBezTo>
                    <a:pt x="14896" y="118669"/>
                    <a:pt x="118658" y="14897"/>
                    <a:pt x="246180" y="14897"/>
                  </a:cubicBezTo>
                  <a:lnTo>
                    <a:pt x="249874" y="14897"/>
                  </a:lnTo>
                  <a:cubicBezTo>
                    <a:pt x="377395" y="14897"/>
                    <a:pt x="481158" y="118669"/>
                    <a:pt x="481158" y="246218"/>
                  </a:cubicBezTo>
                  <a:cubicBezTo>
                    <a:pt x="481158" y="303556"/>
                    <a:pt x="453929" y="355204"/>
                    <a:pt x="427608" y="4051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79" name="Google Shape;2979;p32"/>
          <p:cNvGrpSpPr/>
          <p:nvPr/>
        </p:nvGrpSpPr>
        <p:grpSpPr>
          <a:xfrm>
            <a:off x="4534838" y="1585828"/>
            <a:ext cx="371680" cy="371680"/>
            <a:chOff x="9069676" y="3171656"/>
            <a:chExt cx="743360" cy="743360"/>
          </a:xfrm>
        </p:grpSpPr>
        <p:sp>
          <p:nvSpPr>
            <p:cNvPr id="2980" name="Google Shape;2980;p32"/>
            <p:cNvSpPr/>
            <p:nvPr/>
          </p:nvSpPr>
          <p:spPr>
            <a:xfrm>
              <a:off x="9077124" y="3179104"/>
              <a:ext cx="728463" cy="728463"/>
            </a:xfrm>
            <a:custGeom>
              <a:rect b="b" l="l" r="r" t="t"/>
              <a:pathLst>
                <a:path extrusionOk="0" h="728463" w="728463">
                  <a:moveTo>
                    <a:pt x="728791" y="364395"/>
                  </a:moveTo>
                  <a:cubicBezTo>
                    <a:pt x="728791" y="565639"/>
                    <a:pt x="565654" y="728791"/>
                    <a:pt x="364395" y="728791"/>
                  </a:cubicBezTo>
                  <a:cubicBezTo>
                    <a:pt x="163137" y="728791"/>
                    <a:pt x="0" y="565639"/>
                    <a:pt x="0" y="364395"/>
                  </a:cubicBezTo>
                  <a:cubicBezTo>
                    <a:pt x="0" y="163152"/>
                    <a:pt x="163137" y="0"/>
                    <a:pt x="364395" y="0"/>
                  </a:cubicBezTo>
                  <a:cubicBezTo>
                    <a:pt x="565654" y="0"/>
                    <a:pt x="728791" y="163137"/>
                    <a:pt x="728791" y="364395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1" name="Google Shape;2981;p32"/>
            <p:cNvSpPr/>
            <p:nvPr/>
          </p:nvSpPr>
          <p:spPr>
            <a:xfrm>
              <a:off x="9069676" y="3171656"/>
              <a:ext cx="743360" cy="743360"/>
            </a:xfrm>
            <a:custGeom>
              <a:rect b="b" l="l" r="r" t="t"/>
              <a:pathLst>
                <a:path extrusionOk="0" h="743360" w="743360">
                  <a:moveTo>
                    <a:pt x="634776" y="108912"/>
                  </a:moveTo>
                  <a:cubicBezTo>
                    <a:pt x="564537" y="38673"/>
                    <a:pt x="471162" y="0"/>
                    <a:pt x="371844" y="0"/>
                  </a:cubicBezTo>
                  <a:cubicBezTo>
                    <a:pt x="272526" y="0"/>
                    <a:pt x="179136" y="38673"/>
                    <a:pt x="108912" y="108912"/>
                  </a:cubicBezTo>
                  <a:cubicBezTo>
                    <a:pt x="38673" y="179136"/>
                    <a:pt x="0" y="272526"/>
                    <a:pt x="0" y="371844"/>
                  </a:cubicBezTo>
                  <a:cubicBezTo>
                    <a:pt x="0" y="471162"/>
                    <a:pt x="38673" y="564551"/>
                    <a:pt x="108912" y="634776"/>
                  </a:cubicBezTo>
                  <a:cubicBezTo>
                    <a:pt x="179136" y="705000"/>
                    <a:pt x="272526" y="743688"/>
                    <a:pt x="371844" y="743688"/>
                  </a:cubicBezTo>
                  <a:cubicBezTo>
                    <a:pt x="471162" y="743688"/>
                    <a:pt x="564551" y="705015"/>
                    <a:pt x="634776" y="634776"/>
                  </a:cubicBezTo>
                  <a:cubicBezTo>
                    <a:pt x="705000" y="564537"/>
                    <a:pt x="743688" y="471162"/>
                    <a:pt x="743688" y="371844"/>
                  </a:cubicBezTo>
                  <a:cubicBezTo>
                    <a:pt x="743688" y="272526"/>
                    <a:pt x="705000" y="179136"/>
                    <a:pt x="634776" y="108912"/>
                  </a:cubicBezTo>
                  <a:close/>
                  <a:moveTo>
                    <a:pt x="624244" y="624244"/>
                  </a:moveTo>
                  <a:cubicBezTo>
                    <a:pt x="556820" y="691667"/>
                    <a:pt x="467185" y="728791"/>
                    <a:pt x="371844" y="728791"/>
                  </a:cubicBezTo>
                  <a:cubicBezTo>
                    <a:pt x="276503" y="728791"/>
                    <a:pt x="186868" y="691667"/>
                    <a:pt x="119444" y="624244"/>
                  </a:cubicBezTo>
                  <a:cubicBezTo>
                    <a:pt x="52020" y="556820"/>
                    <a:pt x="14897" y="467185"/>
                    <a:pt x="14897" y="371844"/>
                  </a:cubicBezTo>
                  <a:cubicBezTo>
                    <a:pt x="14897" y="276503"/>
                    <a:pt x="52020" y="186868"/>
                    <a:pt x="119444" y="119444"/>
                  </a:cubicBezTo>
                  <a:cubicBezTo>
                    <a:pt x="186868" y="52020"/>
                    <a:pt x="276503" y="14897"/>
                    <a:pt x="371844" y="14897"/>
                  </a:cubicBezTo>
                  <a:cubicBezTo>
                    <a:pt x="467185" y="14897"/>
                    <a:pt x="556820" y="52020"/>
                    <a:pt x="624244" y="119444"/>
                  </a:cubicBezTo>
                  <a:cubicBezTo>
                    <a:pt x="691667" y="186868"/>
                    <a:pt x="728791" y="276503"/>
                    <a:pt x="728791" y="371844"/>
                  </a:cubicBezTo>
                  <a:cubicBezTo>
                    <a:pt x="728791" y="467185"/>
                    <a:pt x="691653" y="556820"/>
                    <a:pt x="624244" y="624244"/>
                  </a:cubicBezTo>
                  <a:close/>
                  <a:moveTo>
                    <a:pt x="560365" y="557401"/>
                  </a:moveTo>
                  <a:cubicBezTo>
                    <a:pt x="561840" y="561244"/>
                    <a:pt x="559918" y="565550"/>
                    <a:pt x="556075" y="567024"/>
                  </a:cubicBezTo>
                  <a:cubicBezTo>
                    <a:pt x="555196" y="567367"/>
                    <a:pt x="554287" y="567516"/>
                    <a:pt x="553408" y="567516"/>
                  </a:cubicBezTo>
                  <a:cubicBezTo>
                    <a:pt x="550414" y="567516"/>
                    <a:pt x="547584" y="565698"/>
                    <a:pt x="546452" y="562734"/>
                  </a:cubicBezTo>
                  <a:cubicBezTo>
                    <a:pt x="533044" y="527815"/>
                    <a:pt x="509686" y="497977"/>
                    <a:pt x="478909" y="476451"/>
                  </a:cubicBezTo>
                  <a:cubicBezTo>
                    <a:pt x="447431" y="454433"/>
                    <a:pt x="410412" y="442798"/>
                    <a:pt x="371844" y="442798"/>
                  </a:cubicBezTo>
                  <a:cubicBezTo>
                    <a:pt x="333276" y="442798"/>
                    <a:pt x="296257" y="454433"/>
                    <a:pt x="264779" y="476451"/>
                  </a:cubicBezTo>
                  <a:cubicBezTo>
                    <a:pt x="234002" y="497977"/>
                    <a:pt x="210643" y="527815"/>
                    <a:pt x="197236" y="562734"/>
                  </a:cubicBezTo>
                  <a:cubicBezTo>
                    <a:pt x="195761" y="566577"/>
                    <a:pt x="191456" y="568484"/>
                    <a:pt x="187613" y="567024"/>
                  </a:cubicBezTo>
                  <a:cubicBezTo>
                    <a:pt x="183769" y="565550"/>
                    <a:pt x="181863" y="561244"/>
                    <a:pt x="183337" y="557401"/>
                  </a:cubicBezTo>
                  <a:cubicBezTo>
                    <a:pt x="197817" y="519697"/>
                    <a:pt x="223038" y="487489"/>
                    <a:pt x="256258" y="464250"/>
                  </a:cubicBezTo>
                  <a:cubicBezTo>
                    <a:pt x="290253" y="440474"/>
                    <a:pt x="330222" y="427901"/>
                    <a:pt x="371859" y="427901"/>
                  </a:cubicBezTo>
                  <a:cubicBezTo>
                    <a:pt x="413496" y="427901"/>
                    <a:pt x="453479" y="440474"/>
                    <a:pt x="487459" y="464250"/>
                  </a:cubicBezTo>
                  <a:cubicBezTo>
                    <a:pt x="520665" y="487489"/>
                    <a:pt x="545885" y="519711"/>
                    <a:pt x="560365" y="557401"/>
                  </a:cubicBezTo>
                  <a:close/>
                  <a:moveTo>
                    <a:pt x="226896" y="304778"/>
                  </a:moveTo>
                  <a:cubicBezTo>
                    <a:pt x="189400" y="304778"/>
                    <a:pt x="157744" y="275520"/>
                    <a:pt x="154824" y="238173"/>
                  </a:cubicBezTo>
                  <a:cubicBezTo>
                    <a:pt x="154512" y="234076"/>
                    <a:pt x="157566" y="230486"/>
                    <a:pt x="161677" y="230173"/>
                  </a:cubicBezTo>
                  <a:cubicBezTo>
                    <a:pt x="165789" y="229861"/>
                    <a:pt x="169364" y="232915"/>
                    <a:pt x="169677" y="237026"/>
                  </a:cubicBezTo>
                  <a:cubicBezTo>
                    <a:pt x="171986" y="266671"/>
                    <a:pt x="197117" y="289896"/>
                    <a:pt x="226896" y="289896"/>
                  </a:cubicBezTo>
                  <a:cubicBezTo>
                    <a:pt x="256675" y="289896"/>
                    <a:pt x="281806" y="266671"/>
                    <a:pt x="284130" y="237026"/>
                  </a:cubicBezTo>
                  <a:cubicBezTo>
                    <a:pt x="284443" y="232929"/>
                    <a:pt x="288018" y="229861"/>
                    <a:pt x="292130" y="230173"/>
                  </a:cubicBezTo>
                  <a:cubicBezTo>
                    <a:pt x="296227" y="230486"/>
                    <a:pt x="299296" y="234076"/>
                    <a:pt x="298983" y="238173"/>
                  </a:cubicBezTo>
                  <a:cubicBezTo>
                    <a:pt x="296063" y="275520"/>
                    <a:pt x="264407" y="304778"/>
                    <a:pt x="226896" y="304778"/>
                  </a:cubicBezTo>
                  <a:close/>
                  <a:moveTo>
                    <a:pt x="582919" y="238173"/>
                  </a:moveTo>
                  <a:cubicBezTo>
                    <a:pt x="580000" y="275520"/>
                    <a:pt x="548343" y="304778"/>
                    <a:pt x="510848" y="304778"/>
                  </a:cubicBezTo>
                  <a:cubicBezTo>
                    <a:pt x="473352" y="304778"/>
                    <a:pt x="441696" y="275520"/>
                    <a:pt x="438776" y="238173"/>
                  </a:cubicBezTo>
                  <a:cubicBezTo>
                    <a:pt x="438463" y="234076"/>
                    <a:pt x="441517" y="230486"/>
                    <a:pt x="445629" y="230173"/>
                  </a:cubicBezTo>
                  <a:cubicBezTo>
                    <a:pt x="449696" y="229861"/>
                    <a:pt x="453316" y="232915"/>
                    <a:pt x="453628" y="237026"/>
                  </a:cubicBezTo>
                  <a:cubicBezTo>
                    <a:pt x="455937" y="266671"/>
                    <a:pt x="481069" y="289896"/>
                    <a:pt x="510848" y="289896"/>
                  </a:cubicBezTo>
                  <a:cubicBezTo>
                    <a:pt x="540627" y="289896"/>
                    <a:pt x="565758" y="266671"/>
                    <a:pt x="568067" y="237026"/>
                  </a:cubicBezTo>
                  <a:cubicBezTo>
                    <a:pt x="568395" y="232929"/>
                    <a:pt x="571970" y="229861"/>
                    <a:pt x="576067" y="230173"/>
                  </a:cubicBezTo>
                  <a:cubicBezTo>
                    <a:pt x="580178" y="230486"/>
                    <a:pt x="583247" y="234076"/>
                    <a:pt x="582919" y="2381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82" name="Google Shape;2982;p32"/>
          <p:cNvGrpSpPr/>
          <p:nvPr/>
        </p:nvGrpSpPr>
        <p:grpSpPr>
          <a:xfrm>
            <a:off x="3955019" y="1585828"/>
            <a:ext cx="371680" cy="371680"/>
            <a:chOff x="7910038" y="3171656"/>
            <a:chExt cx="743360" cy="743360"/>
          </a:xfrm>
        </p:grpSpPr>
        <p:sp>
          <p:nvSpPr>
            <p:cNvPr id="2983" name="Google Shape;2983;p32"/>
            <p:cNvSpPr/>
            <p:nvPr/>
          </p:nvSpPr>
          <p:spPr>
            <a:xfrm>
              <a:off x="7917486" y="3179104"/>
              <a:ext cx="728463" cy="728463"/>
            </a:xfrm>
            <a:custGeom>
              <a:rect b="b" l="l" r="r" t="t"/>
              <a:pathLst>
                <a:path extrusionOk="0" h="728463" w="728463">
                  <a:moveTo>
                    <a:pt x="728791" y="364395"/>
                  </a:moveTo>
                  <a:cubicBezTo>
                    <a:pt x="728791" y="565639"/>
                    <a:pt x="565654" y="728791"/>
                    <a:pt x="364395" y="728791"/>
                  </a:cubicBezTo>
                  <a:cubicBezTo>
                    <a:pt x="163137" y="728791"/>
                    <a:pt x="0" y="565639"/>
                    <a:pt x="0" y="364395"/>
                  </a:cubicBezTo>
                  <a:cubicBezTo>
                    <a:pt x="0" y="163152"/>
                    <a:pt x="163137" y="0"/>
                    <a:pt x="364395" y="0"/>
                  </a:cubicBezTo>
                  <a:cubicBezTo>
                    <a:pt x="565654" y="0"/>
                    <a:pt x="728791" y="163137"/>
                    <a:pt x="728791" y="364395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4" name="Google Shape;2984;p32"/>
            <p:cNvSpPr/>
            <p:nvPr/>
          </p:nvSpPr>
          <p:spPr>
            <a:xfrm>
              <a:off x="7910038" y="3171656"/>
              <a:ext cx="743360" cy="743360"/>
            </a:xfrm>
            <a:custGeom>
              <a:rect b="b" l="l" r="r" t="t"/>
              <a:pathLst>
                <a:path extrusionOk="0" h="743360" w="743360">
                  <a:moveTo>
                    <a:pt x="634776" y="108912"/>
                  </a:moveTo>
                  <a:cubicBezTo>
                    <a:pt x="564537" y="38673"/>
                    <a:pt x="471162" y="0"/>
                    <a:pt x="371844" y="0"/>
                  </a:cubicBezTo>
                  <a:cubicBezTo>
                    <a:pt x="272526" y="0"/>
                    <a:pt x="179136" y="38673"/>
                    <a:pt x="108912" y="108912"/>
                  </a:cubicBezTo>
                  <a:cubicBezTo>
                    <a:pt x="38673" y="179136"/>
                    <a:pt x="0" y="272526"/>
                    <a:pt x="0" y="371844"/>
                  </a:cubicBezTo>
                  <a:cubicBezTo>
                    <a:pt x="0" y="471162"/>
                    <a:pt x="38673" y="564551"/>
                    <a:pt x="108912" y="634776"/>
                  </a:cubicBezTo>
                  <a:cubicBezTo>
                    <a:pt x="179136" y="705000"/>
                    <a:pt x="272526" y="743688"/>
                    <a:pt x="371844" y="743688"/>
                  </a:cubicBezTo>
                  <a:cubicBezTo>
                    <a:pt x="471162" y="743688"/>
                    <a:pt x="564551" y="705015"/>
                    <a:pt x="634776" y="634776"/>
                  </a:cubicBezTo>
                  <a:cubicBezTo>
                    <a:pt x="705000" y="564537"/>
                    <a:pt x="743688" y="471162"/>
                    <a:pt x="743688" y="371844"/>
                  </a:cubicBezTo>
                  <a:cubicBezTo>
                    <a:pt x="743688" y="272526"/>
                    <a:pt x="705000" y="179136"/>
                    <a:pt x="634776" y="108912"/>
                  </a:cubicBezTo>
                  <a:close/>
                  <a:moveTo>
                    <a:pt x="624244" y="624244"/>
                  </a:moveTo>
                  <a:cubicBezTo>
                    <a:pt x="556820" y="691667"/>
                    <a:pt x="467185" y="728791"/>
                    <a:pt x="371844" y="728791"/>
                  </a:cubicBezTo>
                  <a:cubicBezTo>
                    <a:pt x="276503" y="728791"/>
                    <a:pt x="186868" y="691667"/>
                    <a:pt x="119444" y="624244"/>
                  </a:cubicBezTo>
                  <a:cubicBezTo>
                    <a:pt x="52020" y="556820"/>
                    <a:pt x="14897" y="467185"/>
                    <a:pt x="14897" y="371844"/>
                  </a:cubicBezTo>
                  <a:cubicBezTo>
                    <a:pt x="14897" y="276503"/>
                    <a:pt x="52020" y="186868"/>
                    <a:pt x="119444" y="119444"/>
                  </a:cubicBezTo>
                  <a:cubicBezTo>
                    <a:pt x="186868" y="52020"/>
                    <a:pt x="276503" y="14897"/>
                    <a:pt x="371844" y="14897"/>
                  </a:cubicBezTo>
                  <a:cubicBezTo>
                    <a:pt x="467185" y="14897"/>
                    <a:pt x="556820" y="52020"/>
                    <a:pt x="624244" y="119444"/>
                  </a:cubicBezTo>
                  <a:cubicBezTo>
                    <a:pt x="691667" y="186868"/>
                    <a:pt x="728791" y="276503"/>
                    <a:pt x="728791" y="371844"/>
                  </a:cubicBezTo>
                  <a:cubicBezTo>
                    <a:pt x="728791" y="467185"/>
                    <a:pt x="691653" y="556820"/>
                    <a:pt x="624244" y="624244"/>
                  </a:cubicBezTo>
                  <a:close/>
                  <a:moveTo>
                    <a:pt x="560365" y="459677"/>
                  </a:moveTo>
                  <a:cubicBezTo>
                    <a:pt x="545885" y="497381"/>
                    <a:pt x="520665" y="529588"/>
                    <a:pt x="487445" y="552827"/>
                  </a:cubicBezTo>
                  <a:cubicBezTo>
                    <a:pt x="453450" y="576603"/>
                    <a:pt x="413481" y="589176"/>
                    <a:pt x="371844" y="589176"/>
                  </a:cubicBezTo>
                  <a:cubicBezTo>
                    <a:pt x="330207" y="589176"/>
                    <a:pt x="290238" y="576603"/>
                    <a:pt x="256243" y="552827"/>
                  </a:cubicBezTo>
                  <a:cubicBezTo>
                    <a:pt x="223023" y="529588"/>
                    <a:pt x="197802" y="497381"/>
                    <a:pt x="183322" y="459677"/>
                  </a:cubicBezTo>
                  <a:cubicBezTo>
                    <a:pt x="181848" y="455833"/>
                    <a:pt x="183769" y="451528"/>
                    <a:pt x="187598" y="450053"/>
                  </a:cubicBezTo>
                  <a:cubicBezTo>
                    <a:pt x="191441" y="448578"/>
                    <a:pt x="195746" y="450500"/>
                    <a:pt x="197221" y="454343"/>
                  </a:cubicBezTo>
                  <a:cubicBezTo>
                    <a:pt x="210629" y="489262"/>
                    <a:pt x="233987" y="519101"/>
                    <a:pt x="264764" y="540627"/>
                  </a:cubicBezTo>
                  <a:cubicBezTo>
                    <a:pt x="296242" y="562645"/>
                    <a:pt x="333261" y="574279"/>
                    <a:pt x="371829" y="574279"/>
                  </a:cubicBezTo>
                  <a:cubicBezTo>
                    <a:pt x="410397" y="574279"/>
                    <a:pt x="447416" y="562645"/>
                    <a:pt x="478894" y="540627"/>
                  </a:cubicBezTo>
                  <a:cubicBezTo>
                    <a:pt x="509671" y="519101"/>
                    <a:pt x="533029" y="489262"/>
                    <a:pt x="546437" y="454343"/>
                  </a:cubicBezTo>
                  <a:cubicBezTo>
                    <a:pt x="547911" y="450500"/>
                    <a:pt x="552217" y="448593"/>
                    <a:pt x="556060" y="450053"/>
                  </a:cubicBezTo>
                  <a:cubicBezTo>
                    <a:pt x="559918" y="451528"/>
                    <a:pt x="561840" y="455833"/>
                    <a:pt x="560365" y="459677"/>
                  </a:cubicBezTo>
                  <a:close/>
                  <a:moveTo>
                    <a:pt x="169692" y="297910"/>
                  </a:moveTo>
                  <a:cubicBezTo>
                    <a:pt x="169379" y="302007"/>
                    <a:pt x="165789" y="305076"/>
                    <a:pt x="161692" y="304763"/>
                  </a:cubicBezTo>
                  <a:cubicBezTo>
                    <a:pt x="157595" y="304450"/>
                    <a:pt x="154527" y="300860"/>
                    <a:pt x="154839" y="296763"/>
                  </a:cubicBezTo>
                  <a:cubicBezTo>
                    <a:pt x="157759" y="259416"/>
                    <a:pt x="189400" y="230159"/>
                    <a:pt x="226911" y="230159"/>
                  </a:cubicBezTo>
                  <a:cubicBezTo>
                    <a:pt x="264422" y="230159"/>
                    <a:pt x="296078" y="259416"/>
                    <a:pt x="298983" y="296763"/>
                  </a:cubicBezTo>
                  <a:cubicBezTo>
                    <a:pt x="299296" y="300860"/>
                    <a:pt x="296242" y="304450"/>
                    <a:pt x="292130" y="304763"/>
                  </a:cubicBezTo>
                  <a:cubicBezTo>
                    <a:pt x="291936" y="304778"/>
                    <a:pt x="291743" y="304793"/>
                    <a:pt x="291549" y="304793"/>
                  </a:cubicBezTo>
                  <a:cubicBezTo>
                    <a:pt x="287706" y="304793"/>
                    <a:pt x="284443" y="301828"/>
                    <a:pt x="284130" y="297925"/>
                  </a:cubicBezTo>
                  <a:cubicBezTo>
                    <a:pt x="281821" y="268280"/>
                    <a:pt x="256675" y="245056"/>
                    <a:pt x="226896" y="245056"/>
                  </a:cubicBezTo>
                  <a:cubicBezTo>
                    <a:pt x="197132" y="245041"/>
                    <a:pt x="172001" y="268265"/>
                    <a:pt x="169692" y="297910"/>
                  </a:cubicBezTo>
                  <a:close/>
                  <a:moveTo>
                    <a:pt x="582919" y="296748"/>
                  </a:moveTo>
                  <a:cubicBezTo>
                    <a:pt x="583232" y="300845"/>
                    <a:pt x="580178" y="304435"/>
                    <a:pt x="576067" y="304748"/>
                  </a:cubicBezTo>
                  <a:cubicBezTo>
                    <a:pt x="575873" y="304763"/>
                    <a:pt x="575679" y="304778"/>
                    <a:pt x="575486" y="304778"/>
                  </a:cubicBezTo>
                  <a:cubicBezTo>
                    <a:pt x="571642" y="304778"/>
                    <a:pt x="568380" y="301813"/>
                    <a:pt x="568067" y="297910"/>
                  </a:cubicBezTo>
                  <a:cubicBezTo>
                    <a:pt x="565758" y="268265"/>
                    <a:pt x="540627" y="245041"/>
                    <a:pt x="510848" y="245041"/>
                  </a:cubicBezTo>
                  <a:cubicBezTo>
                    <a:pt x="481084" y="245041"/>
                    <a:pt x="455952" y="268265"/>
                    <a:pt x="453628" y="297910"/>
                  </a:cubicBezTo>
                  <a:cubicBezTo>
                    <a:pt x="453301" y="302007"/>
                    <a:pt x="449725" y="305076"/>
                    <a:pt x="445629" y="304763"/>
                  </a:cubicBezTo>
                  <a:cubicBezTo>
                    <a:pt x="441532" y="304450"/>
                    <a:pt x="438463" y="300860"/>
                    <a:pt x="438776" y="296763"/>
                  </a:cubicBezTo>
                  <a:cubicBezTo>
                    <a:pt x="441696" y="259416"/>
                    <a:pt x="473337" y="230159"/>
                    <a:pt x="510848" y="230159"/>
                  </a:cubicBezTo>
                  <a:cubicBezTo>
                    <a:pt x="548358" y="230144"/>
                    <a:pt x="580015" y="259401"/>
                    <a:pt x="582919" y="2967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85" name="Google Shape;2985;p32"/>
          <p:cNvGrpSpPr/>
          <p:nvPr/>
        </p:nvGrpSpPr>
        <p:grpSpPr>
          <a:xfrm>
            <a:off x="7502444" y="1563668"/>
            <a:ext cx="412899" cy="415168"/>
            <a:chOff x="15004888" y="3127336"/>
            <a:chExt cx="825798" cy="830336"/>
          </a:xfrm>
        </p:grpSpPr>
        <p:sp>
          <p:nvSpPr>
            <p:cNvPr id="2986" name="Google Shape;2986;p32"/>
            <p:cNvSpPr/>
            <p:nvPr/>
          </p:nvSpPr>
          <p:spPr>
            <a:xfrm>
              <a:off x="15004888" y="3127336"/>
              <a:ext cx="825798" cy="830336"/>
            </a:xfrm>
            <a:custGeom>
              <a:rect b="b" l="l" r="r" t="t"/>
              <a:pathLst>
                <a:path extrusionOk="0" h="830336" w="825798">
                  <a:moveTo>
                    <a:pt x="826980" y="205969"/>
                  </a:moveTo>
                  <a:lnTo>
                    <a:pt x="826980" y="308821"/>
                  </a:lnTo>
                  <a:cubicBezTo>
                    <a:pt x="826980" y="328906"/>
                    <a:pt x="810631" y="345246"/>
                    <a:pt x="790535" y="345246"/>
                  </a:cubicBezTo>
                  <a:lnTo>
                    <a:pt x="778498" y="345246"/>
                  </a:lnTo>
                  <a:lnTo>
                    <a:pt x="778498" y="789968"/>
                  </a:lnTo>
                  <a:cubicBezTo>
                    <a:pt x="778498" y="812731"/>
                    <a:pt x="759967" y="831251"/>
                    <a:pt x="737191" y="831251"/>
                  </a:cubicBezTo>
                  <a:lnTo>
                    <a:pt x="481827" y="831251"/>
                  </a:lnTo>
                  <a:lnTo>
                    <a:pt x="345170" y="831251"/>
                  </a:lnTo>
                  <a:lnTo>
                    <a:pt x="89806" y="831251"/>
                  </a:lnTo>
                  <a:cubicBezTo>
                    <a:pt x="67013" y="831251"/>
                    <a:pt x="48482" y="812731"/>
                    <a:pt x="48482" y="789968"/>
                  </a:cubicBezTo>
                  <a:lnTo>
                    <a:pt x="48482" y="345246"/>
                  </a:lnTo>
                  <a:lnTo>
                    <a:pt x="36445" y="345246"/>
                  </a:lnTo>
                  <a:cubicBezTo>
                    <a:pt x="16349" y="345246"/>
                    <a:pt x="0" y="328906"/>
                    <a:pt x="0" y="308821"/>
                  </a:cubicBezTo>
                  <a:lnTo>
                    <a:pt x="0" y="205969"/>
                  </a:lnTo>
                  <a:cubicBezTo>
                    <a:pt x="0" y="185885"/>
                    <a:pt x="16349" y="169544"/>
                    <a:pt x="36445" y="169544"/>
                  </a:cubicBezTo>
                  <a:lnTo>
                    <a:pt x="211761" y="169544"/>
                  </a:lnTo>
                  <a:cubicBezTo>
                    <a:pt x="204934" y="163654"/>
                    <a:pt x="198941" y="157048"/>
                    <a:pt x="193780" y="149793"/>
                  </a:cubicBezTo>
                  <a:cubicBezTo>
                    <a:pt x="173984" y="121904"/>
                    <a:pt x="167707" y="81635"/>
                    <a:pt x="178512" y="51866"/>
                  </a:cubicBezTo>
                  <a:cubicBezTo>
                    <a:pt x="193330" y="10982"/>
                    <a:pt x="232372" y="-1548"/>
                    <a:pt x="261292" y="149"/>
                  </a:cubicBezTo>
                  <a:cubicBezTo>
                    <a:pt x="298553" y="2312"/>
                    <a:pt x="335414" y="22613"/>
                    <a:pt x="362402" y="55860"/>
                  </a:cubicBezTo>
                  <a:cubicBezTo>
                    <a:pt x="381449" y="79339"/>
                    <a:pt x="403459" y="116995"/>
                    <a:pt x="413498" y="157730"/>
                  </a:cubicBezTo>
                  <a:cubicBezTo>
                    <a:pt x="423521" y="116995"/>
                    <a:pt x="445548" y="79339"/>
                    <a:pt x="464578" y="55860"/>
                  </a:cubicBezTo>
                  <a:cubicBezTo>
                    <a:pt x="491583" y="22613"/>
                    <a:pt x="528428" y="2312"/>
                    <a:pt x="565705" y="149"/>
                  </a:cubicBezTo>
                  <a:cubicBezTo>
                    <a:pt x="594625" y="-1548"/>
                    <a:pt x="633650" y="10982"/>
                    <a:pt x="648468" y="51866"/>
                  </a:cubicBezTo>
                  <a:cubicBezTo>
                    <a:pt x="659273" y="81635"/>
                    <a:pt x="652997" y="121904"/>
                    <a:pt x="633201" y="149793"/>
                  </a:cubicBezTo>
                  <a:cubicBezTo>
                    <a:pt x="628056" y="157048"/>
                    <a:pt x="622046" y="163637"/>
                    <a:pt x="615236" y="169544"/>
                  </a:cubicBezTo>
                  <a:lnTo>
                    <a:pt x="790535" y="169544"/>
                  </a:lnTo>
                  <a:cubicBezTo>
                    <a:pt x="810631" y="169544"/>
                    <a:pt x="826980" y="185885"/>
                    <a:pt x="826980" y="2059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7" name="Google Shape;2987;p32"/>
            <p:cNvSpPr/>
            <p:nvPr/>
          </p:nvSpPr>
          <p:spPr>
            <a:xfrm>
              <a:off x="15021538" y="3143970"/>
              <a:ext cx="792499" cy="797056"/>
            </a:xfrm>
            <a:custGeom>
              <a:rect b="b" l="l" r="r" t="t"/>
              <a:pathLst>
                <a:path extrusionOk="0" h="797056" w="792499">
                  <a:moveTo>
                    <a:pt x="48482" y="328613"/>
                  </a:moveTo>
                  <a:lnTo>
                    <a:pt x="328521" y="328613"/>
                  </a:lnTo>
                  <a:lnTo>
                    <a:pt x="328521" y="797978"/>
                  </a:lnTo>
                  <a:lnTo>
                    <a:pt x="73156" y="797978"/>
                  </a:lnTo>
                  <a:cubicBezTo>
                    <a:pt x="59554" y="797978"/>
                    <a:pt x="48482" y="786929"/>
                    <a:pt x="48482" y="773334"/>
                  </a:cubicBezTo>
                  <a:lnTo>
                    <a:pt x="48482" y="328613"/>
                  </a:lnTo>
                  <a:close/>
                  <a:moveTo>
                    <a:pt x="345170" y="797978"/>
                  </a:moveTo>
                  <a:lnTo>
                    <a:pt x="448528" y="797978"/>
                  </a:lnTo>
                  <a:lnTo>
                    <a:pt x="448528" y="328613"/>
                  </a:lnTo>
                  <a:lnTo>
                    <a:pt x="345170" y="328613"/>
                  </a:lnTo>
                  <a:lnTo>
                    <a:pt x="345170" y="797978"/>
                  </a:lnTo>
                  <a:close/>
                  <a:moveTo>
                    <a:pt x="465177" y="797978"/>
                  </a:moveTo>
                  <a:lnTo>
                    <a:pt x="720542" y="797978"/>
                  </a:lnTo>
                  <a:cubicBezTo>
                    <a:pt x="734145" y="797978"/>
                    <a:pt x="745200" y="786929"/>
                    <a:pt x="745200" y="773334"/>
                  </a:cubicBezTo>
                  <a:lnTo>
                    <a:pt x="745200" y="328613"/>
                  </a:lnTo>
                  <a:lnTo>
                    <a:pt x="465177" y="328613"/>
                  </a:lnTo>
                  <a:lnTo>
                    <a:pt x="465177" y="797978"/>
                  </a:lnTo>
                  <a:close/>
                  <a:moveTo>
                    <a:pt x="773886" y="169551"/>
                  </a:moveTo>
                  <a:lnTo>
                    <a:pt x="465177" y="169551"/>
                  </a:lnTo>
                  <a:lnTo>
                    <a:pt x="465177" y="311973"/>
                  </a:lnTo>
                  <a:lnTo>
                    <a:pt x="761849" y="311973"/>
                  </a:lnTo>
                  <a:lnTo>
                    <a:pt x="773886" y="311973"/>
                  </a:lnTo>
                  <a:cubicBezTo>
                    <a:pt x="784808" y="311973"/>
                    <a:pt x="793682" y="303103"/>
                    <a:pt x="793682" y="292188"/>
                  </a:cubicBezTo>
                  <a:lnTo>
                    <a:pt x="793682" y="189336"/>
                  </a:lnTo>
                  <a:cubicBezTo>
                    <a:pt x="793682" y="178420"/>
                    <a:pt x="784808" y="169551"/>
                    <a:pt x="773886" y="169551"/>
                  </a:cubicBezTo>
                  <a:close/>
                  <a:moveTo>
                    <a:pt x="345170" y="311973"/>
                  </a:moveTo>
                  <a:lnTo>
                    <a:pt x="448528" y="311973"/>
                  </a:lnTo>
                  <a:lnTo>
                    <a:pt x="448528" y="169551"/>
                  </a:lnTo>
                  <a:lnTo>
                    <a:pt x="345170" y="169551"/>
                  </a:lnTo>
                  <a:lnTo>
                    <a:pt x="345170" y="311973"/>
                  </a:lnTo>
                  <a:close/>
                  <a:moveTo>
                    <a:pt x="0" y="189336"/>
                  </a:moveTo>
                  <a:lnTo>
                    <a:pt x="0" y="292188"/>
                  </a:lnTo>
                  <a:cubicBezTo>
                    <a:pt x="0" y="303103"/>
                    <a:pt x="8891" y="311973"/>
                    <a:pt x="19796" y="311973"/>
                  </a:cubicBezTo>
                  <a:lnTo>
                    <a:pt x="31833" y="311973"/>
                  </a:lnTo>
                  <a:lnTo>
                    <a:pt x="328521" y="311973"/>
                  </a:lnTo>
                  <a:lnTo>
                    <a:pt x="328521" y="169551"/>
                  </a:lnTo>
                  <a:lnTo>
                    <a:pt x="19796" y="169551"/>
                  </a:lnTo>
                  <a:cubicBezTo>
                    <a:pt x="8891" y="169551"/>
                    <a:pt x="0" y="178420"/>
                    <a:pt x="0" y="189336"/>
                  </a:cubicBezTo>
                  <a:close/>
                  <a:moveTo>
                    <a:pt x="569484" y="152911"/>
                  </a:moveTo>
                  <a:cubicBezTo>
                    <a:pt x="583220" y="145323"/>
                    <a:pt x="594508" y="135472"/>
                    <a:pt x="602982" y="123524"/>
                  </a:cubicBezTo>
                  <a:cubicBezTo>
                    <a:pt x="619798" y="99829"/>
                    <a:pt x="625226" y="65850"/>
                    <a:pt x="616169" y="40907"/>
                  </a:cubicBezTo>
                  <a:cubicBezTo>
                    <a:pt x="604464" y="8625"/>
                    <a:pt x="573180" y="-1226"/>
                    <a:pt x="550021" y="122"/>
                  </a:cubicBezTo>
                  <a:cubicBezTo>
                    <a:pt x="517406" y="2019"/>
                    <a:pt x="484923" y="20090"/>
                    <a:pt x="460865" y="49709"/>
                  </a:cubicBezTo>
                  <a:cubicBezTo>
                    <a:pt x="441769" y="73255"/>
                    <a:pt x="419492" y="111926"/>
                    <a:pt x="411251" y="152911"/>
                  </a:cubicBezTo>
                  <a:lnTo>
                    <a:pt x="465177" y="152911"/>
                  </a:lnTo>
                  <a:lnTo>
                    <a:pt x="569484" y="152911"/>
                  </a:lnTo>
                  <a:close/>
                  <a:moveTo>
                    <a:pt x="332817" y="49709"/>
                  </a:moveTo>
                  <a:cubicBezTo>
                    <a:pt x="308775" y="20090"/>
                    <a:pt x="276276" y="2019"/>
                    <a:pt x="243677" y="122"/>
                  </a:cubicBezTo>
                  <a:cubicBezTo>
                    <a:pt x="220468" y="-1243"/>
                    <a:pt x="189218" y="8625"/>
                    <a:pt x="177530" y="40907"/>
                  </a:cubicBezTo>
                  <a:cubicBezTo>
                    <a:pt x="168473" y="65850"/>
                    <a:pt x="173884" y="99829"/>
                    <a:pt x="190716" y="123524"/>
                  </a:cubicBezTo>
                  <a:cubicBezTo>
                    <a:pt x="199190" y="135472"/>
                    <a:pt x="210462" y="145323"/>
                    <a:pt x="224214" y="152911"/>
                  </a:cubicBezTo>
                  <a:lnTo>
                    <a:pt x="328521" y="152911"/>
                  </a:lnTo>
                  <a:lnTo>
                    <a:pt x="382431" y="152911"/>
                  </a:lnTo>
                  <a:cubicBezTo>
                    <a:pt x="374190" y="111926"/>
                    <a:pt x="351913" y="73255"/>
                    <a:pt x="332817" y="49709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8" name="Google Shape;2988;p32"/>
            <p:cNvSpPr/>
            <p:nvPr/>
          </p:nvSpPr>
          <p:spPr>
            <a:xfrm>
              <a:off x="15004888" y="3127336"/>
              <a:ext cx="825798" cy="830336"/>
            </a:xfrm>
            <a:custGeom>
              <a:rect b="b" l="l" r="r" t="t"/>
              <a:pathLst>
                <a:path extrusionOk="0" h="830336" w="825798">
                  <a:moveTo>
                    <a:pt x="790535" y="169544"/>
                  </a:moveTo>
                  <a:lnTo>
                    <a:pt x="615236" y="169544"/>
                  </a:lnTo>
                  <a:cubicBezTo>
                    <a:pt x="622046" y="163637"/>
                    <a:pt x="628056" y="157048"/>
                    <a:pt x="633201" y="149793"/>
                  </a:cubicBezTo>
                  <a:cubicBezTo>
                    <a:pt x="652997" y="121904"/>
                    <a:pt x="659273" y="81635"/>
                    <a:pt x="648468" y="51866"/>
                  </a:cubicBezTo>
                  <a:cubicBezTo>
                    <a:pt x="633650" y="10982"/>
                    <a:pt x="594625" y="-1548"/>
                    <a:pt x="565705" y="149"/>
                  </a:cubicBezTo>
                  <a:cubicBezTo>
                    <a:pt x="528428" y="2312"/>
                    <a:pt x="491583" y="22613"/>
                    <a:pt x="464578" y="55860"/>
                  </a:cubicBezTo>
                  <a:cubicBezTo>
                    <a:pt x="445548" y="79339"/>
                    <a:pt x="423521" y="116995"/>
                    <a:pt x="413498" y="157730"/>
                  </a:cubicBezTo>
                  <a:cubicBezTo>
                    <a:pt x="403459" y="116995"/>
                    <a:pt x="381449" y="79339"/>
                    <a:pt x="362402" y="55860"/>
                  </a:cubicBezTo>
                  <a:cubicBezTo>
                    <a:pt x="335414" y="22613"/>
                    <a:pt x="298553" y="2312"/>
                    <a:pt x="261292" y="149"/>
                  </a:cubicBezTo>
                  <a:cubicBezTo>
                    <a:pt x="232372" y="-1548"/>
                    <a:pt x="193330" y="10982"/>
                    <a:pt x="178512" y="51866"/>
                  </a:cubicBezTo>
                  <a:cubicBezTo>
                    <a:pt x="167707" y="81635"/>
                    <a:pt x="173984" y="121904"/>
                    <a:pt x="193780" y="149793"/>
                  </a:cubicBezTo>
                  <a:cubicBezTo>
                    <a:pt x="198941" y="157048"/>
                    <a:pt x="204934" y="163654"/>
                    <a:pt x="211761" y="169544"/>
                  </a:cubicBezTo>
                  <a:lnTo>
                    <a:pt x="36445" y="169544"/>
                  </a:lnTo>
                  <a:cubicBezTo>
                    <a:pt x="16349" y="169544"/>
                    <a:pt x="0" y="185885"/>
                    <a:pt x="0" y="205969"/>
                  </a:cubicBezTo>
                  <a:lnTo>
                    <a:pt x="0" y="308821"/>
                  </a:lnTo>
                  <a:cubicBezTo>
                    <a:pt x="0" y="328906"/>
                    <a:pt x="16349" y="345246"/>
                    <a:pt x="36445" y="345246"/>
                  </a:cubicBezTo>
                  <a:lnTo>
                    <a:pt x="48482" y="345246"/>
                  </a:lnTo>
                  <a:lnTo>
                    <a:pt x="48482" y="789968"/>
                  </a:lnTo>
                  <a:cubicBezTo>
                    <a:pt x="48482" y="812731"/>
                    <a:pt x="67013" y="831251"/>
                    <a:pt x="89806" y="831251"/>
                  </a:cubicBezTo>
                  <a:lnTo>
                    <a:pt x="345170" y="831251"/>
                  </a:lnTo>
                  <a:lnTo>
                    <a:pt x="481827" y="831251"/>
                  </a:lnTo>
                  <a:lnTo>
                    <a:pt x="737191" y="831251"/>
                  </a:lnTo>
                  <a:cubicBezTo>
                    <a:pt x="759967" y="831251"/>
                    <a:pt x="778498" y="812731"/>
                    <a:pt x="778498" y="789968"/>
                  </a:cubicBezTo>
                  <a:lnTo>
                    <a:pt x="778498" y="345246"/>
                  </a:lnTo>
                  <a:lnTo>
                    <a:pt x="790535" y="345246"/>
                  </a:lnTo>
                  <a:cubicBezTo>
                    <a:pt x="810631" y="345246"/>
                    <a:pt x="826980" y="328906"/>
                    <a:pt x="826980" y="308821"/>
                  </a:cubicBezTo>
                  <a:lnTo>
                    <a:pt x="826980" y="205969"/>
                  </a:lnTo>
                  <a:cubicBezTo>
                    <a:pt x="826980" y="185885"/>
                    <a:pt x="810631" y="169544"/>
                    <a:pt x="790535" y="169544"/>
                  </a:cubicBezTo>
                  <a:close/>
                  <a:moveTo>
                    <a:pt x="345170" y="814611"/>
                  </a:moveTo>
                  <a:lnTo>
                    <a:pt x="89806" y="814611"/>
                  </a:lnTo>
                  <a:cubicBezTo>
                    <a:pt x="76203" y="814611"/>
                    <a:pt x="65131" y="803562"/>
                    <a:pt x="65131" y="789968"/>
                  </a:cubicBezTo>
                  <a:lnTo>
                    <a:pt x="65131" y="345246"/>
                  </a:lnTo>
                  <a:lnTo>
                    <a:pt x="345170" y="345246"/>
                  </a:lnTo>
                  <a:lnTo>
                    <a:pt x="345170" y="814611"/>
                  </a:lnTo>
                  <a:close/>
                  <a:moveTo>
                    <a:pt x="345170" y="328606"/>
                  </a:moveTo>
                  <a:lnTo>
                    <a:pt x="48482" y="328606"/>
                  </a:lnTo>
                  <a:lnTo>
                    <a:pt x="36445" y="328606"/>
                  </a:lnTo>
                  <a:cubicBezTo>
                    <a:pt x="25540" y="328606"/>
                    <a:pt x="16649" y="319737"/>
                    <a:pt x="16649" y="308821"/>
                  </a:cubicBezTo>
                  <a:lnTo>
                    <a:pt x="16649" y="205969"/>
                  </a:lnTo>
                  <a:cubicBezTo>
                    <a:pt x="16649" y="195054"/>
                    <a:pt x="25540" y="186184"/>
                    <a:pt x="36445" y="186184"/>
                  </a:cubicBezTo>
                  <a:lnTo>
                    <a:pt x="345170" y="186184"/>
                  </a:lnTo>
                  <a:lnTo>
                    <a:pt x="345170" y="328606"/>
                  </a:lnTo>
                  <a:close/>
                  <a:moveTo>
                    <a:pt x="240863" y="169544"/>
                  </a:moveTo>
                  <a:cubicBezTo>
                    <a:pt x="227111" y="161957"/>
                    <a:pt x="215840" y="152106"/>
                    <a:pt x="207365" y="140158"/>
                  </a:cubicBezTo>
                  <a:cubicBezTo>
                    <a:pt x="190533" y="116463"/>
                    <a:pt x="185122" y="82484"/>
                    <a:pt x="194179" y="57540"/>
                  </a:cubicBezTo>
                  <a:cubicBezTo>
                    <a:pt x="205867" y="25259"/>
                    <a:pt x="237117" y="15391"/>
                    <a:pt x="260326" y="16756"/>
                  </a:cubicBezTo>
                  <a:cubicBezTo>
                    <a:pt x="292925" y="18653"/>
                    <a:pt x="325424" y="36724"/>
                    <a:pt x="349466" y="66343"/>
                  </a:cubicBezTo>
                  <a:cubicBezTo>
                    <a:pt x="368562" y="89889"/>
                    <a:pt x="390839" y="128560"/>
                    <a:pt x="399080" y="169544"/>
                  </a:cubicBezTo>
                  <a:lnTo>
                    <a:pt x="345170" y="169544"/>
                  </a:lnTo>
                  <a:lnTo>
                    <a:pt x="240863" y="169544"/>
                  </a:lnTo>
                  <a:close/>
                  <a:moveTo>
                    <a:pt x="465177" y="814611"/>
                  </a:moveTo>
                  <a:lnTo>
                    <a:pt x="361819" y="814611"/>
                  </a:lnTo>
                  <a:lnTo>
                    <a:pt x="361819" y="345246"/>
                  </a:lnTo>
                  <a:lnTo>
                    <a:pt x="465177" y="345246"/>
                  </a:lnTo>
                  <a:lnTo>
                    <a:pt x="465177" y="814611"/>
                  </a:lnTo>
                  <a:close/>
                  <a:moveTo>
                    <a:pt x="465177" y="328606"/>
                  </a:moveTo>
                  <a:lnTo>
                    <a:pt x="361819" y="328606"/>
                  </a:lnTo>
                  <a:lnTo>
                    <a:pt x="361819" y="186184"/>
                  </a:lnTo>
                  <a:lnTo>
                    <a:pt x="465177" y="186184"/>
                  </a:lnTo>
                  <a:lnTo>
                    <a:pt x="465177" y="328606"/>
                  </a:lnTo>
                  <a:close/>
                  <a:moveTo>
                    <a:pt x="427900" y="169544"/>
                  </a:moveTo>
                  <a:cubicBezTo>
                    <a:pt x="436141" y="128560"/>
                    <a:pt x="458418" y="89889"/>
                    <a:pt x="477514" y="66343"/>
                  </a:cubicBezTo>
                  <a:cubicBezTo>
                    <a:pt x="501572" y="36724"/>
                    <a:pt x="534055" y="18653"/>
                    <a:pt x="566671" y="16756"/>
                  </a:cubicBezTo>
                  <a:cubicBezTo>
                    <a:pt x="589830" y="15408"/>
                    <a:pt x="621113" y="25259"/>
                    <a:pt x="632818" y="57540"/>
                  </a:cubicBezTo>
                  <a:cubicBezTo>
                    <a:pt x="641875" y="82484"/>
                    <a:pt x="636447" y="116463"/>
                    <a:pt x="619632" y="140158"/>
                  </a:cubicBezTo>
                  <a:cubicBezTo>
                    <a:pt x="611157" y="152106"/>
                    <a:pt x="599869" y="161957"/>
                    <a:pt x="586134" y="169544"/>
                  </a:cubicBezTo>
                  <a:lnTo>
                    <a:pt x="481827" y="169544"/>
                  </a:lnTo>
                  <a:lnTo>
                    <a:pt x="427900" y="169544"/>
                  </a:lnTo>
                  <a:close/>
                  <a:moveTo>
                    <a:pt x="761849" y="789968"/>
                  </a:moveTo>
                  <a:cubicBezTo>
                    <a:pt x="761849" y="803562"/>
                    <a:pt x="750794" y="814611"/>
                    <a:pt x="737191" y="814611"/>
                  </a:cubicBezTo>
                  <a:lnTo>
                    <a:pt x="481827" y="814611"/>
                  </a:lnTo>
                  <a:lnTo>
                    <a:pt x="481827" y="345246"/>
                  </a:lnTo>
                  <a:lnTo>
                    <a:pt x="761849" y="345246"/>
                  </a:lnTo>
                  <a:lnTo>
                    <a:pt x="761849" y="789968"/>
                  </a:lnTo>
                  <a:close/>
                  <a:moveTo>
                    <a:pt x="810331" y="308821"/>
                  </a:moveTo>
                  <a:cubicBezTo>
                    <a:pt x="810331" y="319737"/>
                    <a:pt x="801457" y="328606"/>
                    <a:pt x="790535" y="328606"/>
                  </a:cubicBezTo>
                  <a:lnTo>
                    <a:pt x="778498" y="328606"/>
                  </a:lnTo>
                  <a:lnTo>
                    <a:pt x="481827" y="328606"/>
                  </a:lnTo>
                  <a:lnTo>
                    <a:pt x="481827" y="186184"/>
                  </a:lnTo>
                  <a:lnTo>
                    <a:pt x="790535" y="186184"/>
                  </a:lnTo>
                  <a:cubicBezTo>
                    <a:pt x="801457" y="186184"/>
                    <a:pt x="810331" y="195054"/>
                    <a:pt x="810331" y="205969"/>
                  </a:cubicBezTo>
                  <a:lnTo>
                    <a:pt x="810331" y="3088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89" name="Google Shape;2989;p32"/>
          <p:cNvGrpSpPr/>
          <p:nvPr/>
        </p:nvGrpSpPr>
        <p:grpSpPr>
          <a:xfrm>
            <a:off x="6285034" y="1563667"/>
            <a:ext cx="435810" cy="416001"/>
            <a:chOff x="12570067" y="3127335"/>
            <a:chExt cx="871621" cy="832001"/>
          </a:xfrm>
        </p:grpSpPr>
        <p:sp>
          <p:nvSpPr>
            <p:cNvPr id="2990" name="Google Shape;2990;p32"/>
            <p:cNvSpPr/>
            <p:nvPr/>
          </p:nvSpPr>
          <p:spPr>
            <a:xfrm>
              <a:off x="12578825" y="3136089"/>
              <a:ext cx="854118" cy="814485"/>
            </a:xfrm>
            <a:custGeom>
              <a:rect b="b" l="l" r="r" t="t"/>
              <a:pathLst>
                <a:path extrusionOk="0" h="814485" w="854118">
                  <a:moveTo>
                    <a:pt x="440524" y="8237"/>
                  </a:moveTo>
                  <a:lnTo>
                    <a:pt x="564581" y="259781"/>
                  </a:lnTo>
                  <a:lnTo>
                    <a:pt x="841977" y="300120"/>
                  </a:lnTo>
                  <a:cubicBezTo>
                    <a:pt x="854071" y="301872"/>
                    <a:pt x="858902" y="316760"/>
                    <a:pt x="850151" y="325308"/>
                  </a:cubicBezTo>
                  <a:lnTo>
                    <a:pt x="649433" y="521100"/>
                  </a:lnTo>
                  <a:lnTo>
                    <a:pt x="696812" y="797587"/>
                  </a:lnTo>
                  <a:cubicBezTo>
                    <a:pt x="698877" y="809638"/>
                    <a:pt x="686223" y="818834"/>
                    <a:pt x="675407" y="813141"/>
                  </a:cubicBezTo>
                  <a:lnTo>
                    <a:pt x="427310" y="682613"/>
                  </a:lnTo>
                  <a:lnTo>
                    <a:pt x="179213" y="813141"/>
                  </a:lnTo>
                  <a:cubicBezTo>
                    <a:pt x="168396" y="818834"/>
                    <a:pt x="155742" y="809638"/>
                    <a:pt x="157807" y="797587"/>
                  </a:cubicBezTo>
                  <a:lnTo>
                    <a:pt x="205186" y="521100"/>
                  </a:lnTo>
                  <a:lnTo>
                    <a:pt x="4468" y="325308"/>
                  </a:lnTo>
                  <a:cubicBezTo>
                    <a:pt x="-4283" y="316760"/>
                    <a:pt x="548" y="301889"/>
                    <a:pt x="12642" y="300120"/>
                  </a:cubicBezTo>
                  <a:lnTo>
                    <a:pt x="290038" y="259781"/>
                  </a:lnTo>
                  <a:lnTo>
                    <a:pt x="414078" y="8237"/>
                  </a:lnTo>
                  <a:cubicBezTo>
                    <a:pt x="419486" y="-2746"/>
                    <a:pt x="435116" y="-2746"/>
                    <a:pt x="440524" y="8237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1" name="Google Shape;2991;p32"/>
            <p:cNvSpPr/>
            <p:nvPr/>
          </p:nvSpPr>
          <p:spPr>
            <a:xfrm>
              <a:off x="12570067" y="3127335"/>
              <a:ext cx="871621" cy="832001"/>
            </a:xfrm>
            <a:custGeom>
              <a:rect b="b" l="l" r="r" t="t"/>
              <a:pathLst>
                <a:path extrusionOk="0" h="832001" w="871621">
                  <a:moveTo>
                    <a:pt x="870968" y="316213"/>
                  </a:moveTo>
                  <a:cubicBezTo>
                    <a:pt x="868185" y="307630"/>
                    <a:pt x="860904" y="301500"/>
                    <a:pt x="851995" y="300203"/>
                  </a:cubicBezTo>
                  <a:lnTo>
                    <a:pt x="579150" y="260530"/>
                  </a:lnTo>
                  <a:lnTo>
                    <a:pt x="457141" y="13102"/>
                  </a:lnTo>
                  <a:cubicBezTo>
                    <a:pt x="453150" y="5027"/>
                    <a:pt x="445081" y="0"/>
                    <a:pt x="436068" y="0"/>
                  </a:cubicBezTo>
                  <a:cubicBezTo>
                    <a:pt x="427054" y="0"/>
                    <a:pt x="418985" y="5027"/>
                    <a:pt x="414995" y="13102"/>
                  </a:cubicBezTo>
                  <a:lnTo>
                    <a:pt x="292985" y="260530"/>
                  </a:lnTo>
                  <a:lnTo>
                    <a:pt x="20140" y="300203"/>
                  </a:lnTo>
                  <a:cubicBezTo>
                    <a:pt x="11214" y="301500"/>
                    <a:pt x="3950" y="307630"/>
                    <a:pt x="1167" y="316213"/>
                  </a:cubicBezTo>
                  <a:cubicBezTo>
                    <a:pt x="-1616" y="324796"/>
                    <a:pt x="660" y="334027"/>
                    <a:pt x="7118" y="340332"/>
                  </a:cubicBezTo>
                  <a:lnTo>
                    <a:pt x="204545" y="532919"/>
                  </a:lnTo>
                  <a:lnTo>
                    <a:pt x="157936" y="804852"/>
                  </a:lnTo>
                  <a:cubicBezTo>
                    <a:pt x="156414" y="813750"/>
                    <a:pt x="160002" y="822560"/>
                    <a:pt x="167283" y="827850"/>
                  </a:cubicBezTo>
                  <a:cubicBezTo>
                    <a:pt x="171396" y="830845"/>
                    <a:pt x="176227" y="832369"/>
                    <a:pt x="181075" y="832369"/>
                  </a:cubicBezTo>
                  <a:cubicBezTo>
                    <a:pt x="184803" y="832369"/>
                    <a:pt x="188566" y="831476"/>
                    <a:pt x="192031" y="829636"/>
                  </a:cubicBezTo>
                  <a:lnTo>
                    <a:pt x="436068" y="701246"/>
                  </a:lnTo>
                  <a:lnTo>
                    <a:pt x="680104" y="829636"/>
                  </a:lnTo>
                  <a:cubicBezTo>
                    <a:pt x="688085" y="833823"/>
                    <a:pt x="697571" y="833157"/>
                    <a:pt x="704852" y="827850"/>
                  </a:cubicBezTo>
                  <a:cubicBezTo>
                    <a:pt x="712151" y="822543"/>
                    <a:pt x="715721" y="813732"/>
                    <a:pt x="714199" y="804852"/>
                  </a:cubicBezTo>
                  <a:lnTo>
                    <a:pt x="667590" y="532901"/>
                  </a:lnTo>
                  <a:lnTo>
                    <a:pt x="865017" y="340315"/>
                  </a:lnTo>
                  <a:cubicBezTo>
                    <a:pt x="871476" y="334027"/>
                    <a:pt x="873751" y="324796"/>
                    <a:pt x="870968" y="316213"/>
                  </a:cubicBezTo>
                  <a:close/>
                  <a:moveTo>
                    <a:pt x="852800" y="327773"/>
                  </a:moveTo>
                  <a:lnTo>
                    <a:pt x="652083" y="523583"/>
                  </a:lnTo>
                  <a:cubicBezTo>
                    <a:pt x="650017" y="525597"/>
                    <a:pt x="649072" y="528487"/>
                    <a:pt x="649562" y="531325"/>
                  </a:cubicBezTo>
                  <a:lnTo>
                    <a:pt x="696941" y="807812"/>
                  </a:lnTo>
                  <a:cubicBezTo>
                    <a:pt x="697519" y="811140"/>
                    <a:pt x="695454" y="813031"/>
                    <a:pt x="694561" y="813680"/>
                  </a:cubicBezTo>
                  <a:cubicBezTo>
                    <a:pt x="693651" y="814345"/>
                    <a:pt x="691218" y="815711"/>
                    <a:pt x="688243" y="814135"/>
                  </a:cubicBezTo>
                  <a:lnTo>
                    <a:pt x="440146" y="683607"/>
                  </a:lnTo>
                  <a:cubicBezTo>
                    <a:pt x="437590" y="682258"/>
                    <a:pt x="434545" y="682258"/>
                    <a:pt x="432007" y="683607"/>
                  </a:cubicBezTo>
                  <a:lnTo>
                    <a:pt x="183910" y="814135"/>
                  </a:lnTo>
                  <a:cubicBezTo>
                    <a:pt x="180935" y="815711"/>
                    <a:pt x="178502" y="814345"/>
                    <a:pt x="177592" y="813680"/>
                  </a:cubicBezTo>
                  <a:cubicBezTo>
                    <a:pt x="176682" y="813014"/>
                    <a:pt x="174634" y="811122"/>
                    <a:pt x="175211" y="807812"/>
                  </a:cubicBezTo>
                  <a:lnTo>
                    <a:pt x="222590" y="531325"/>
                  </a:lnTo>
                  <a:cubicBezTo>
                    <a:pt x="223081" y="528487"/>
                    <a:pt x="222135" y="525579"/>
                    <a:pt x="220070" y="523583"/>
                  </a:cubicBezTo>
                  <a:lnTo>
                    <a:pt x="19335" y="327773"/>
                  </a:lnTo>
                  <a:cubicBezTo>
                    <a:pt x="16919" y="325426"/>
                    <a:pt x="17462" y="322694"/>
                    <a:pt x="17812" y="321625"/>
                  </a:cubicBezTo>
                  <a:cubicBezTo>
                    <a:pt x="18162" y="320557"/>
                    <a:pt x="19317" y="318017"/>
                    <a:pt x="22660" y="317544"/>
                  </a:cubicBezTo>
                  <a:lnTo>
                    <a:pt x="300056" y="277205"/>
                  </a:lnTo>
                  <a:cubicBezTo>
                    <a:pt x="302909" y="276785"/>
                    <a:pt x="305377" y="274998"/>
                    <a:pt x="306655" y="272406"/>
                  </a:cubicBezTo>
                  <a:lnTo>
                    <a:pt x="430712" y="20861"/>
                  </a:lnTo>
                  <a:cubicBezTo>
                    <a:pt x="432200" y="17849"/>
                    <a:pt x="434965" y="17516"/>
                    <a:pt x="436085" y="17516"/>
                  </a:cubicBezTo>
                  <a:cubicBezTo>
                    <a:pt x="437205" y="17516"/>
                    <a:pt x="439971" y="17849"/>
                    <a:pt x="441458" y="20861"/>
                  </a:cubicBezTo>
                  <a:lnTo>
                    <a:pt x="565516" y="272406"/>
                  </a:lnTo>
                  <a:cubicBezTo>
                    <a:pt x="566793" y="274998"/>
                    <a:pt x="569261" y="276785"/>
                    <a:pt x="572096" y="277205"/>
                  </a:cubicBezTo>
                  <a:lnTo>
                    <a:pt x="849492" y="317544"/>
                  </a:lnTo>
                  <a:cubicBezTo>
                    <a:pt x="852818" y="318035"/>
                    <a:pt x="853991" y="320557"/>
                    <a:pt x="854341" y="321625"/>
                  </a:cubicBezTo>
                  <a:cubicBezTo>
                    <a:pt x="854691" y="322694"/>
                    <a:pt x="855216" y="325426"/>
                    <a:pt x="852800" y="3277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2" name="Google Shape;2992;p32"/>
          <p:cNvGrpSpPr/>
          <p:nvPr/>
        </p:nvGrpSpPr>
        <p:grpSpPr>
          <a:xfrm>
            <a:off x="5735771" y="1563667"/>
            <a:ext cx="340288" cy="415168"/>
            <a:chOff x="11471543" y="3127335"/>
            <a:chExt cx="680576" cy="830336"/>
          </a:xfrm>
        </p:grpSpPr>
        <p:sp>
          <p:nvSpPr>
            <p:cNvPr id="2993" name="Google Shape;2993;p32"/>
            <p:cNvSpPr/>
            <p:nvPr/>
          </p:nvSpPr>
          <p:spPr>
            <a:xfrm>
              <a:off x="11471543" y="3127335"/>
              <a:ext cx="680576" cy="830336"/>
            </a:xfrm>
            <a:custGeom>
              <a:rect b="b" l="l" r="r" t="t"/>
              <a:pathLst>
                <a:path extrusionOk="0" h="830336" w="680576">
                  <a:moveTo>
                    <a:pt x="681542" y="661041"/>
                  </a:moveTo>
                  <a:lnTo>
                    <a:pt x="681542" y="698382"/>
                  </a:lnTo>
                  <a:cubicBezTo>
                    <a:pt x="681542" y="713641"/>
                    <a:pt x="670976" y="726037"/>
                    <a:pt x="657980" y="726037"/>
                  </a:cubicBezTo>
                  <a:lnTo>
                    <a:pt x="477552" y="726037"/>
                  </a:lnTo>
                  <a:cubicBezTo>
                    <a:pt x="472776" y="737153"/>
                    <a:pt x="467718" y="748285"/>
                    <a:pt x="462360" y="759434"/>
                  </a:cubicBezTo>
                  <a:cubicBezTo>
                    <a:pt x="460613" y="763061"/>
                    <a:pt x="458117" y="766290"/>
                    <a:pt x="454955" y="769035"/>
                  </a:cubicBezTo>
                  <a:cubicBezTo>
                    <a:pt x="449247" y="773994"/>
                    <a:pt x="441859" y="776856"/>
                    <a:pt x="433988" y="777289"/>
                  </a:cubicBezTo>
                  <a:lnTo>
                    <a:pt x="433988" y="814329"/>
                  </a:lnTo>
                  <a:cubicBezTo>
                    <a:pt x="433988" y="823731"/>
                    <a:pt x="426334" y="831369"/>
                    <a:pt x="416949" y="831369"/>
                  </a:cubicBezTo>
                  <a:lnTo>
                    <a:pt x="264593" y="831369"/>
                  </a:lnTo>
                  <a:cubicBezTo>
                    <a:pt x="255208" y="831369"/>
                    <a:pt x="247554" y="823731"/>
                    <a:pt x="247554" y="814329"/>
                  </a:cubicBezTo>
                  <a:lnTo>
                    <a:pt x="247554" y="777305"/>
                  </a:lnTo>
                  <a:cubicBezTo>
                    <a:pt x="235157" y="776623"/>
                    <a:pt x="224158" y="769767"/>
                    <a:pt x="219166" y="759434"/>
                  </a:cubicBezTo>
                  <a:cubicBezTo>
                    <a:pt x="213808" y="748285"/>
                    <a:pt x="208766" y="737153"/>
                    <a:pt x="203973" y="726037"/>
                  </a:cubicBezTo>
                  <a:lnTo>
                    <a:pt x="23562" y="726037"/>
                  </a:lnTo>
                  <a:cubicBezTo>
                    <a:pt x="10566" y="726037"/>
                    <a:pt x="0" y="713641"/>
                    <a:pt x="0" y="698382"/>
                  </a:cubicBezTo>
                  <a:lnTo>
                    <a:pt x="0" y="661041"/>
                  </a:lnTo>
                  <a:cubicBezTo>
                    <a:pt x="0" y="651889"/>
                    <a:pt x="2563" y="642920"/>
                    <a:pt x="7205" y="635782"/>
                  </a:cubicBezTo>
                  <a:lnTo>
                    <a:pt x="147747" y="418879"/>
                  </a:lnTo>
                  <a:cubicBezTo>
                    <a:pt x="151075" y="375482"/>
                    <a:pt x="159328" y="331103"/>
                    <a:pt x="172391" y="286441"/>
                  </a:cubicBezTo>
                  <a:cubicBezTo>
                    <a:pt x="186285" y="238967"/>
                    <a:pt x="205637" y="191027"/>
                    <a:pt x="229915" y="143953"/>
                  </a:cubicBezTo>
                  <a:cubicBezTo>
                    <a:pt x="271149" y="64047"/>
                    <a:pt x="312516" y="13994"/>
                    <a:pt x="314247" y="11914"/>
                  </a:cubicBezTo>
                  <a:cubicBezTo>
                    <a:pt x="320487" y="4443"/>
                    <a:pt x="330388" y="0"/>
                    <a:pt x="340771" y="0"/>
                  </a:cubicBezTo>
                  <a:cubicBezTo>
                    <a:pt x="351154" y="0"/>
                    <a:pt x="361072" y="4443"/>
                    <a:pt x="367279" y="11914"/>
                  </a:cubicBezTo>
                  <a:cubicBezTo>
                    <a:pt x="368976" y="13944"/>
                    <a:pt x="409927" y="63149"/>
                    <a:pt x="451627" y="143953"/>
                  </a:cubicBezTo>
                  <a:cubicBezTo>
                    <a:pt x="475905" y="191044"/>
                    <a:pt x="495257" y="238984"/>
                    <a:pt x="509152" y="286458"/>
                  </a:cubicBezTo>
                  <a:cubicBezTo>
                    <a:pt x="522214" y="331103"/>
                    <a:pt x="530467" y="375482"/>
                    <a:pt x="533795" y="418879"/>
                  </a:cubicBezTo>
                  <a:lnTo>
                    <a:pt x="674354" y="635782"/>
                  </a:lnTo>
                  <a:cubicBezTo>
                    <a:pt x="678980" y="642920"/>
                    <a:pt x="681542" y="651889"/>
                    <a:pt x="681542" y="6610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4" name="Google Shape;2994;p32"/>
            <p:cNvSpPr/>
            <p:nvPr/>
          </p:nvSpPr>
          <p:spPr>
            <a:xfrm>
              <a:off x="11471543" y="3127335"/>
              <a:ext cx="680576" cy="830336"/>
            </a:xfrm>
            <a:custGeom>
              <a:rect b="b" l="l" r="r" t="t"/>
              <a:pathLst>
                <a:path extrusionOk="0" h="830336" w="680576">
                  <a:moveTo>
                    <a:pt x="674354" y="635782"/>
                  </a:moveTo>
                  <a:lnTo>
                    <a:pt x="533795" y="418879"/>
                  </a:lnTo>
                  <a:cubicBezTo>
                    <a:pt x="530467" y="375482"/>
                    <a:pt x="522214" y="331103"/>
                    <a:pt x="509152" y="286458"/>
                  </a:cubicBezTo>
                  <a:cubicBezTo>
                    <a:pt x="495257" y="238984"/>
                    <a:pt x="475905" y="191044"/>
                    <a:pt x="451627" y="143953"/>
                  </a:cubicBezTo>
                  <a:cubicBezTo>
                    <a:pt x="409927" y="63149"/>
                    <a:pt x="368976" y="13944"/>
                    <a:pt x="367279" y="11914"/>
                  </a:cubicBezTo>
                  <a:cubicBezTo>
                    <a:pt x="361072" y="4443"/>
                    <a:pt x="351154" y="0"/>
                    <a:pt x="340771" y="0"/>
                  </a:cubicBezTo>
                  <a:cubicBezTo>
                    <a:pt x="330388" y="0"/>
                    <a:pt x="320487" y="4443"/>
                    <a:pt x="314247" y="11914"/>
                  </a:cubicBezTo>
                  <a:cubicBezTo>
                    <a:pt x="312516" y="13994"/>
                    <a:pt x="271149" y="64047"/>
                    <a:pt x="229915" y="143953"/>
                  </a:cubicBezTo>
                  <a:cubicBezTo>
                    <a:pt x="205637" y="191027"/>
                    <a:pt x="186285" y="238967"/>
                    <a:pt x="172391" y="286441"/>
                  </a:cubicBezTo>
                  <a:cubicBezTo>
                    <a:pt x="159328" y="331103"/>
                    <a:pt x="151075" y="375482"/>
                    <a:pt x="147747" y="418879"/>
                  </a:cubicBezTo>
                  <a:lnTo>
                    <a:pt x="7205" y="635782"/>
                  </a:lnTo>
                  <a:cubicBezTo>
                    <a:pt x="2563" y="642920"/>
                    <a:pt x="0" y="651889"/>
                    <a:pt x="0" y="661041"/>
                  </a:cubicBezTo>
                  <a:lnTo>
                    <a:pt x="0" y="698382"/>
                  </a:lnTo>
                  <a:cubicBezTo>
                    <a:pt x="0" y="713641"/>
                    <a:pt x="10566" y="726037"/>
                    <a:pt x="23562" y="726037"/>
                  </a:cubicBezTo>
                  <a:lnTo>
                    <a:pt x="203973" y="726037"/>
                  </a:lnTo>
                  <a:cubicBezTo>
                    <a:pt x="208766" y="737153"/>
                    <a:pt x="213808" y="748285"/>
                    <a:pt x="219166" y="759434"/>
                  </a:cubicBezTo>
                  <a:cubicBezTo>
                    <a:pt x="224158" y="769767"/>
                    <a:pt x="235157" y="776623"/>
                    <a:pt x="247554" y="777305"/>
                  </a:cubicBezTo>
                  <a:lnTo>
                    <a:pt x="247554" y="814329"/>
                  </a:lnTo>
                  <a:cubicBezTo>
                    <a:pt x="247554" y="823731"/>
                    <a:pt x="255208" y="831369"/>
                    <a:pt x="264593" y="831369"/>
                  </a:cubicBezTo>
                  <a:lnTo>
                    <a:pt x="416949" y="831369"/>
                  </a:lnTo>
                  <a:cubicBezTo>
                    <a:pt x="426334" y="831369"/>
                    <a:pt x="433988" y="823731"/>
                    <a:pt x="433988" y="814329"/>
                  </a:cubicBezTo>
                  <a:lnTo>
                    <a:pt x="433988" y="777289"/>
                  </a:lnTo>
                  <a:cubicBezTo>
                    <a:pt x="441859" y="776856"/>
                    <a:pt x="449247" y="773994"/>
                    <a:pt x="454955" y="769035"/>
                  </a:cubicBezTo>
                  <a:cubicBezTo>
                    <a:pt x="458117" y="766290"/>
                    <a:pt x="460613" y="763061"/>
                    <a:pt x="462360" y="759434"/>
                  </a:cubicBezTo>
                  <a:cubicBezTo>
                    <a:pt x="467718" y="748285"/>
                    <a:pt x="472776" y="737153"/>
                    <a:pt x="477552" y="726037"/>
                  </a:cubicBezTo>
                  <a:lnTo>
                    <a:pt x="657980" y="726037"/>
                  </a:lnTo>
                  <a:cubicBezTo>
                    <a:pt x="670976" y="726037"/>
                    <a:pt x="681542" y="713641"/>
                    <a:pt x="681542" y="698382"/>
                  </a:cubicBezTo>
                  <a:lnTo>
                    <a:pt x="681542" y="661041"/>
                  </a:lnTo>
                  <a:cubicBezTo>
                    <a:pt x="681542" y="651889"/>
                    <a:pt x="678980" y="642920"/>
                    <a:pt x="674354" y="635782"/>
                  </a:cubicBezTo>
                  <a:close/>
                  <a:moveTo>
                    <a:pt x="535393" y="451926"/>
                  </a:moveTo>
                  <a:lnTo>
                    <a:pt x="660393" y="644834"/>
                  </a:lnTo>
                  <a:cubicBezTo>
                    <a:pt x="661907" y="647164"/>
                    <a:pt x="663055" y="649859"/>
                    <a:pt x="663821" y="652721"/>
                  </a:cubicBezTo>
                  <a:lnTo>
                    <a:pt x="504892" y="652721"/>
                  </a:lnTo>
                  <a:cubicBezTo>
                    <a:pt x="525209" y="588275"/>
                    <a:pt x="535493" y="524610"/>
                    <a:pt x="535493" y="462476"/>
                  </a:cubicBezTo>
                  <a:cubicBezTo>
                    <a:pt x="535493" y="458965"/>
                    <a:pt x="535459" y="455454"/>
                    <a:pt x="535393" y="451926"/>
                  </a:cubicBezTo>
                  <a:close/>
                  <a:moveTo>
                    <a:pt x="21166" y="644834"/>
                  </a:moveTo>
                  <a:lnTo>
                    <a:pt x="146149" y="451926"/>
                  </a:lnTo>
                  <a:cubicBezTo>
                    <a:pt x="146083" y="455454"/>
                    <a:pt x="146049" y="458965"/>
                    <a:pt x="146049" y="462476"/>
                  </a:cubicBezTo>
                  <a:cubicBezTo>
                    <a:pt x="146049" y="524610"/>
                    <a:pt x="156316" y="588275"/>
                    <a:pt x="176651" y="652721"/>
                  </a:cubicBezTo>
                  <a:lnTo>
                    <a:pt x="17722" y="652721"/>
                  </a:lnTo>
                  <a:cubicBezTo>
                    <a:pt x="18487" y="649859"/>
                    <a:pt x="19652" y="647164"/>
                    <a:pt x="21166" y="644834"/>
                  </a:cubicBezTo>
                  <a:close/>
                  <a:moveTo>
                    <a:pt x="23562" y="709397"/>
                  </a:moveTo>
                  <a:cubicBezTo>
                    <a:pt x="20284" y="709397"/>
                    <a:pt x="16640" y="704871"/>
                    <a:pt x="16640" y="698382"/>
                  </a:cubicBezTo>
                  <a:lnTo>
                    <a:pt x="16640" y="669361"/>
                  </a:lnTo>
                  <a:lnTo>
                    <a:pt x="182125" y="669361"/>
                  </a:lnTo>
                  <a:cubicBezTo>
                    <a:pt x="186668" y="682690"/>
                    <a:pt x="191643" y="696035"/>
                    <a:pt x="197035" y="709397"/>
                  </a:cubicBezTo>
                  <a:lnTo>
                    <a:pt x="23562" y="709397"/>
                  </a:lnTo>
                  <a:close/>
                  <a:moveTo>
                    <a:pt x="417348" y="814329"/>
                  </a:moveTo>
                  <a:cubicBezTo>
                    <a:pt x="417348" y="814546"/>
                    <a:pt x="417165" y="814729"/>
                    <a:pt x="416949" y="814729"/>
                  </a:cubicBezTo>
                  <a:lnTo>
                    <a:pt x="264593" y="814729"/>
                  </a:lnTo>
                  <a:cubicBezTo>
                    <a:pt x="264377" y="814729"/>
                    <a:pt x="264194" y="814546"/>
                    <a:pt x="264194" y="814329"/>
                  </a:cubicBezTo>
                  <a:lnTo>
                    <a:pt x="264194" y="777372"/>
                  </a:lnTo>
                  <a:lnTo>
                    <a:pt x="417348" y="777372"/>
                  </a:lnTo>
                  <a:lnTo>
                    <a:pt x="417348" y="814329"/>
                  </a:lnTo>
                  <a:close/>
                  <a:moveTo>
                    <a:pt x="447367" y="752212"/>
                  </a:moveTo>
                  <a:cubicBezTo>
                    <a:pt x="446602" y="753793"/>
                    <a:pt x="445503" y="755224"/>
                    <a:pt x="444056" y="756455"/>
                  </a:cubicBezTo>
                  <a:cubicBezTo>
                    <a:pt x="440927" y="759168"/>
                    <a:pt x="436518" y="760732"/>
                    <a:pt x="431958" y="760732"/>
                  </a:cubicBezTo>
                  <a:lnTo>
                    <a:pt x="425668" y="760732"/>
                  </a:lnTo>
                  <a:lnTo>
                    <a:pt x="255874" y="760732"/>
                  </a:lnTo>
                  <a:lnTo>
                    <a:pt x="249584" y="760732"/>
                  </a:lnTo>
                  <a:cubicBezTo>
                    <a:pt x="242811" y="760732"/>
                    <a:pt x="236621" y="757304"/>
                    <a:pt x="234158" y="752212"/>
                  </a:cubicBezTo>
                  <a:cubicBezTo>
                    <a:pt x="228101" y="739632"/>
                    <a:pt x="222444" y="727052"/>
                    <a:pt x="217152" y="714506"/>
                  </a:cubicBezTo>
                  <a:cubicBezTo>
                    <a:pt x="217136" y="714489"/>
                    <a:pt x="217136" y="714473"/>
                    <a:pt x="217119" y="714456"/>
                  </a:cubicBezTo>
                  <a:cubicBezTo>
                    <a:pt x="180994" y="628793"/>
                    <a:pt x="162690" y="544195"/>
                    <a:pt x="162690" y="462476"/>
                  </a:cubicBezTo>
                  <a:cubicBezTo>
                    <a:pt x="162690" y="406982"/>
                    <a:pt x="171326" y="349341"/>
                    <a:pt x="188365" y="291117"/>
                  </a:cubicBezTo>
                  <a:cubicBezTo>
                    <a:pt x="201960" y="244658"/>
                    <a:pt x="220913" y="197717"/>
                    <a:pt x="244708" y="151574"/>
                  </a:cubicBezTo>
                  <a:cubicBezTo>
                    <a:pt x="285110" y="73266"/>
                    <a:pt x="325346" y="24594"/>
                    <a:pt x="327026" y="22564"/>
                  </a:cubicBezTo>
                  <a:cubicBezTo>
                    <a:pt x="330138" y="18853"/>
                    <a:pt x="335263" y="16640"/>
                    <a:pt x="340771" y="16640"/>
                  </a:cubicBezTo>
                  <a:cubicBezTo>
                    <a:pt x="346279" y="16640"/>
                    <a:pt x="351404" y="18853"/>
                    <a:pt x="354499" y="22581"/>
                  </a:cubicBezTo>
                  <a:cubicBezTo>
                    <a:pt x="354915" y="23063"/>
                    <a:pt x="395983" y="72401"/>
                    <a:pt x="436834" y="151574"/>
                  </a:cubicBezTo>
                  <a:cubicBezTo>
                    <a:pt x="460629" y="197717"/>
                    <a:pt x="479582" y="244675"/>
                    <a:pt x="493177" y="291117"/>
                  </a:cubicBezTo>
                  <a:cubicBezTo>
                    <a:pt x="510216" y="349341"/>
                    <a:pt x="518853" y="406982"/>
                    <a:pt x="518853" y="462476"/>
                  </a:cubicBezTo>
                  <a:cubicBezTo>
                    <a:pt x="518853" y="556193"/>
                    <a:pt x="494791" y="653670"/>
                    <a:pt x="447367" y="752212"/>
                  </a:cubicBezTo>
                  <a:close/>
                  <a:moveTo>
                    <a:pt x="664902" y="698382"/>
                  </a:moveTo>
                  <a:cubicBezTo>
                    <a:pt x="664902" y="704871"/>
                    <a:pt x="661258" y="709397"/>
                    <a:pt x="657980" y="709397"/>
                  </a:cubicBezTo>
                  <a:lnTo>
                    <a:pt x="484491" y="709397"/>
                  </a:lnTo>
                  <a:cubicBezTo>
                    <a:pt x="489899" y="696035"/>
                    <a:pt x="494874" y="682690"/>
                    <a:pt x="499417" y="669361"/>
                  </a:cubicBezTo>
                  <a:lnTo>
                    <a:pt x="664902" y="669361"/>
                  </a:lnTo>
                  <a:lnTo>
                    <a:pt x="664902" y="698382"/>
                  </a:lnTo>
                  <a:close/>
                  <a:moveTo>
                    <a:pt x="340771" y="238085"/>
                  </a:moveTo>
                  <a:cubicBezTo>
                    <a:pt x="277572" y="238085"/>
                    <a:pt x="226138" y="289503"/>
                    <a:pt x="226138" y="352702"/>
                  </a:cubicBezTo>
                  <a:cubicBezTo>
                    <a:pt x="226138" y="415917"/>
                    <a:pt x="277572" y="467335"/>
                    <a:pt x="340771" y="467335"/>
                  </a:cubicBezTo>
                  <a:cubicBezTo>
                    <a:pt x="403970" y="467335"/>
                    <a:pt x="455404" y="415917"/>
                    <a:pt x="455404" y="352702"/>
                  </a:cubicBezTo>
                  <a:cubicBezTo>
                    <a:pt x="455404" y="289503"/>
                    <a:pt x="403970" y="238085"/>
                    <a:pt x="340771" y="238085"/>
                  </a:cubicBezTo>
                  <a:close/>
                  <a:moveTo>
                    <a:pt x="340771" y="450695"/>
                  </a:moveTo>
                  <a:cubicBezTo>
                    <a:pt x="286741" y="450695"/>
                    <a:pt x="242778" y="406732"/>
                    <a:pt x="242778" y="352702"/>
                  </a:cubicBezTo>
                  <a:cubicBezTo>
                    <a:pt x="242778" y="298672"/>
                    <a:pt x="286741" y="254725"/>
                    <a:pt x="340771" y="254725"/>
                  </a:cubicBezTo>
                  <a:cubicBezTo>
                    <a:pt x="394801" y="254725"/>
                    <a:pt x="438764" y="298672"/>
                    <a:pt x="438764" y="352702"/>
                  </a:cubicBezTo>
                  <a:cubicBezTo>
                    <a:pt x="438764" y="406732"/>
                    <a:pt x="394801" y="450695"/>
                    <a:pt x="340771" y="450695"/>
                  </a:cubicBezTo>
                  <a:close/>
                  <a:moveTo>
                    <a:pt x="340771" y="501164"/>
                  </a:moveTo>
                  <a:cubicBezTo>
                    <a:pt x="299604" y="501164"/>
                    <a:pt x="266107" y="534644"/>
                    <a:pt x="266107" y="575811"/>
                  </a:cubicBezTo>
                  <a:cubicBezTo>
                    <a:pt x="266107" y="616979"/>
                    <a:pt x="299604" y="650475"/>
                    <a:pt x="340771" y="650475"/>
                  </a:cubicBezTo>
                  <a:cubicBezTo>
                    <a:pt x="381938" y="650475"/>
                    <a:pt x="415435" y="616979"/>
                    <a:pt x="415435" y="575811"/>
                  </a:cubicBezTo>
                  <a:cubicBezTo>
                    <a:pt x="415435" y="534644"/>
                    <a:pt x="381938" y="501164"/>
                    <a:pt x="340771" y="501164"/>
                  </a:cubicBezTo>
                  <a:close/>
                  <a:moveTo>
                    <a:pt x="340771" y="633835"/>
                  </a:moveTo>
                  <a:cubicBezTo>
                    <a:pt x="308772" y="633835"/>
                    <a:pt x="282747" y="607810"/>
                    <a:pt x="282747" y="575811"/>
                  </a:cubicBezTo>
                  <a:cubicBezTo>
                    <a:pt x="282747" y="543829"/>
                    <a:pt x="308772" y="517804"/>
                    <a:pt x="340771" y="517804"/>
                  </a:cubicBezTo>
                  <a:cubicBezTo>
                    <a:pt x="372770" y="517804"/>
                    <a:pt x="398795" y="543829"/>
                    <a:pt x="398795" y="575811"/>
                  </a:cubicBezTo>
                  <a:cubicBezTo>
                    <a:pt x="398795" y="607810"/>
                    <a:pt x="372770" y="633835"/>
                    <a:pt x="340771" y="6338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5" name="Google Shape;2995;p32"/>
            <p:cNvSpPr/>
            <p:nvPr/>
          </p:nvSpPr>
          <p:spPr>
            <a:xfrm>
              <a:off x="11488183" y="3143975"/>
              <a:ext cx="647296" cy="797056"/>
            </a:xfrm>
            <a:custGeom>
              <a:rect b="b" l="l" r="r" t="t"/>
              <a:pathLst>
                <a:path extrusionOk="0" h="797056" w="647296">
                  <a:moveTo>
                    <a:pt x="648262" y="652721"/>
                  </a:moveTo>
                  <a:lnTo>
                    <a:pt x="648262" y="681742"/>
                  </a:lnTo>
                  <a:cubicBezTo>
                    <a:pt x="648262" y="688231"/>
                    <a:pt x="644618" y="692757"/>
                    <a:pt x="641340" y="692757"/>
                  </a:cubicBezTo>
                  <a:lnTo>
                    <a:pt x="467851" y="692757"/>
                  </a:lnTo>
                  <a:cubicBezTo>
                    <a:pt x="473259" y="679395"/>
                    <a:pt x="478234" y="666050"/>
                    <a:pt x="482777" y="652721"/>
                  </a:cubicBezTo>
                  <a:lnTo>
                    <a:pt x="648262" y="652721"/>
                  </a:lnTo>
                  <a:close/>
                  <a:moveTo>
                    <a:pt x="488252" y="636081"/>
                  </a:moveTo>
                  <a:lnTo>
                    <a:pt x="647180" y="636081"/>
                  </a:lnTo>
                  <a:cubicBezTo>
                    <a:pt x="646415" y="633219"/>
                    <a:pt x="645267" y="630524"/>
                    <a:pt x="643753" y="628194"/>
                  </a:cubicBezTo>
                  <a:lnTo>
                    <a:pt x="518753" y="435286"/>
                  </a:lnTo>
                  <a:cubicBezTo>
                    <a:pt x="518819" y="438814"/>
                    <a:pt x="518853" y="442325"/>
                    <a:pt x="518853" y="445836"/>
                  </a:cubicBezTo>
                  <a:cubicBezTo>
                    <a:pt x="518853" y="507970"/>
                    <a:pt x="508569" y="571635"/>
                    <a:pt x="488252" y="636081"/>
                  </a:cubicBezTo>
                  <a:close/>
                  <a:moveTo>
                    <a:pt x="502213" y="445836"/>
                  </a:moveTo>
                  <a:cubicBezTo>
                    <a:pt x="502213" y="539553"/>
                    <a:pt x="478151" y="637030"/>
                    <a:pt x="430727" y="735572"/>
                  </a:cubicBezTo>
                  <a:cubicBezTo>
                    <a:pt x="429962" y="737153"/>
                    <a:pt x="428863" y="738584"/>
                    <a:pt x="427416" y="739815"/>
                  </a:cubicBezTo>
                  <a:cubicBezTo>
                    <a:pt x="424287" y="742528"/>
                    <a:pt x="419878" y="744092"/>
                    <a:pt x="415318" y="744092"/>
                  </a:cubicBezTo>
                  <a:lnTo>
                    <a:pt x="409028" y="744092"/>
                  </a:lnTo>
                  <a:lnTo>
                    <a:pt x="239234" y="744092"/>
                  </a:lnTo>
                  <a:lnTo>
                    <a:pt x="232944" y="744092"/>
                  </a:lnTo>
                  <a:cubicBezTo>
                    <a:pt x="226171" y="744092"/>
                    <a:pt x="219981" y="740664"/>
                    <a:pt x="217518" y="735572"/>
                  </a:cubicBezTo>
                  <a:cubicBezTo>
                    <a:pt x="211461" y="722992"/>
                    <a:pt x="205804" y="710412"/>
                    <a:pt x="200512" y="697866"/>
                  </a:cubicBezTo>
                  <a:cubicBezTo>
                    <a:pt x="200496" y="697849"/>
                    <a:pt x="200496" y="697833"/>
                    <a:pt x="200479" y="697816"/>
                  </a:cubicBezTo>
                  <a:cubicBezTo>
                    <a:pt x="164354" y="612153"/>
                    <a:pt x="146049" y="527555"/>
                    <a:pt x="146049" y="445836"/>
                  </a:cubicBezTo>
                  <a:cubicBezTo>
                    <a:pt x="146049" y="390342"/>
                    <a:pt x="154686" y="332701"/>
                    <a:pt x="171725" y="274477"/>
                  </a:cubicBezTo>
                  <a:cubicBezTo>
                    <a:pt x="185320" y="228018"/>
                    <a:pt x="204273" y="181077"/>
                    <a:pt x="228068" y="134934"/>
                  </a:cubicBezTo>
                  <a:cubicBezTo>
                    <a:pt x="268470" y="56626"/>
                    <a:pt x="308706" y="7954"/>
                    <a:pt x="310386" y="5924"/>
                  </a:cubicBezTo>
                  <a:cubicBezTo>
                    <a:pt x="313498" y="2213"/>
                    <a:pt x="318623" y="0"/>
                    <a:pt x="324131" y="0"/>
                  </a:cubicBezTo>
                  <a:cubicBezTo>
                    <a:pt x="329639" y="0"/>
                    <a:pt x="334764" y="2213"/>
                    <a:pt x="337859" y="5940"/>
                  </a:cubicBezTo>
                  <a:cubicBezTo>
                    <a:pt x="338275" y="6423"/>
                    <a:pt x="379343" y="55761"/>
                    <a:pt x="420194" y="134934"/>
                  </a:cubicBezTo>
                  <a:cubicBezTo>
                    <a:pt x="443989" y="181077"/>
                    <a:pt x="462942" y="228035"/>
                    <a:pt x="476537" y="274477"/>
                  </a:cubicBezTo>
                  <a:cubicBezTo>
                    <a:pt x="493576" y="332701"/>
                    <a:pt x="502213" y="390342"/>
                    <a:pt x="502213" y="445836"/>
                  </a:cubicBezTo>
                  <a:close/>
                  <a:moveTo>
                    <a:pt x="398795" y="559171"/>
                  </a:moveTo>
                  <a:cubicBezTo>
                    <a:pt x="398795" y="518004"/>
                    <a:pt x="365298" y="484524"/>
                    <a:pt x="324131" y="484524"/>
                  </a:cubicBezTo>
                  <a:cubicBezTo>
                    <a:pt x="282964" y="484524"/>
                    <a:pt x="249467" y="518004"/>
                    <a:pt x="249467" y="559171"/>
                  </a:cubicBezTo>
                  <a:cubicBezTo>
                    <a:pt x="249467" y="600339"/>
                    <a:pt x="282964" y="633835"/>
                    <a:pt x="324131" y="633835"/>
                  </a:cubicBezTo>
                  <a:cubicBezTo>
                    <a:pt x="365298" y="633835"/>
                    <a:pt x="398795" y="600339"/>
                    <a:pt x="398795" y="559171"/>
                  </a:cubicBezTo>
                  <a:close/>
                  <a:moveTo>
                    <a:pt x="438764" y="336062"/>
                  </a:moveTo>
                  <a:cubicBezTo>
                    <a:pt x="438764" y="272863"/>
                    <a:pt x="387330" y="221445"/>
                    <a:pt x="324131" y="221445"/>
                  </a:cubicBezTo>
                  <a:cubicBezTo>
                    <a:pt x="260932" y="221445"/>
                    <a:pt x="209498" y="272863"/>
                    <a:pt x="209498" y="336062"/>
                  </a:cubicBezTo>
                  <a:cubicBezTo>
                    <a:pt x="209498" y="399277"/>
                    <a:pt x="260932" y="450695"/>
                    <a:pt x="324131" y="450695"/>
                  </a:cubicBezTo>
                  <a:cubicBezTo>
                    <a:pt x="387330" y="450695"/>
                    <a:pt x="438764" y="399277"/>
                    <a:pt x="438764" y="336062"/>
                  </a:cubicBezTo>
                  <a:close/>
                  <a:moveTo>
                    <a:pt x="247554" y="797689"/>
                  </a:moveTo>
                  <a:cubicBezTo>
                    <a:pt x="247554" y="797906"/>
                    <a:pt x="247737" y="798089"/>
                    <a:pt x="247953" y="798089"/>
                  </a:cubicBezTo>
                  <a:lnTo>
                    <a:pt x="400309" y="798089"/>
                  </a:lnTo>
                  <a:cubicBezTo>
                    <a:pt x="400525" y="798089"/>
                    <a:pt x="400708" y="797906"/>
                    <a:pt x="400708" y="797689"/>
                  </a:cubicBezTo>
                  <a:lnTo>
                    <a:pt x="400708" y="760732"/>
                  </a:lnTo>
                  <a:lnTo>
                    <a:pt x="247554" y="760732"/>
                  </a:lnTo>
                  <a:lnTo>
                    <a:pt x="247554" y="797689"/>
                  </a:lnTo>
                  <a:close/>
                  <a:moveTo>
                    <a:pt x="324131" y="238085"/>
                  </a:moveTo>
                  <a:cubicBezTo>
                    <a:pt x="270101" y="238085"/>
                    <a:pt x="226138" y="282032"/>
                    <a:pt x="226138" y="336062"/>
                  </a:cubicBezTo>
                  <a:cubicBezTo>
                    <a:pt x="226138" y="390092"/>
                    <a:pt x="270101" y="434055"/>
                    <a:pt x="324131" y="434055"/>
                  </a:cubicBezTo>
                  <a:cubicBezTo>
                    <a:pt x="378161" y="434055"/>
                    <a:pt x="422124" y="390092"/>
                    <a:pt x="422124" y="336062"/>
                  </a:cubicBezTo>
                  <a:cubicBezTo>
                    <a:pt x="422124" y="282032"/>
                    <a:pt x="378161" y="238085"/>
                    <a:pt x="324131" y="238085"/>
                  </a:cubicBezTo>
                  <a:close/>
                  <a:moveTo>
                    <a:pt x="324131" y="501164"/>
                  </a:moveTo>
                  <a:cubicBezTo>
                    <a:pt x="292132" y="501164"/>
                    <a:pt x="266107" y="527189"/>
                    <a:pt x="266107" y="559171"/>
                  </a:cubicBezTo>
                  <a:cubicBezTo>
                    <a:pt x="266107" y="591170"/>
                    <a:pt x="292132" y="617195"/>
                    <a:pt x="324131" y="617195"/>
                  </a:cubicBezTo>
                  <a:cubicBezTo>
                    <a:pt x="356130" y="617195"/>
                    <a:pt x="382155" y="591170"/>
                    <a:pt x="382155" y="559171"/>
                  </a:cubicBezTo>
                  <a:cubicBezTo>
                    <a:pt x="382155" y="527189"/>
                    <a:pt x="356130" y="501164"/>
                    <a:pt x="324131" y="501164"/>
                  </a:cubicBezTo>
                  <a:close/>
                  <a:moveTo>
                    <a:pt x="0" y="652721"/>
                  </a:moveTo>
                  <a:lnTo>
                    <a:pt x="0" y="681742"/>
                  </a:lnTo>
                  <a:cubicBezTo>
                    <a:pt x="0" y="688231"/>
                    <a:pt x="3644" y="692757"/>
                    <a:pt x="6922" y="692757"/>
                  </a:cubicBezTo>
                  <a:lnTo>
                    <a:pt x="180395" y="692757"/>
                  </a:lnTo>
                  <a:cubicBezTo>
                    <a:pt x="175003" y="679395"/>
                    <a:pt x="170028" y="666050"/>
                    <a:pt x="165485" y="652721"/>
                  </a:cubicBezTo>
                  <a:lnTo>
                    <a:pt x="0" y="652721"/>
                  </a:lnTo>
                  <a:close/>
                  <a:moveTo>
                    <a:pt x="129409" y="445836"/>
                  </a:moveTo>
                  <a:cubicBezTo>
                    <a:pt x="129409" y="442325"/>
                    <a:pt x="129443" y="438814"/>
                    <a:pt x="129509" y="435286"/>
                  </a:cubicBezTo>
                  <a:lnTo>
                    <a:pt x="4526" y="628194"/>
                  </a:lnTo>
                  <a:cubicBezTo>
                    <a:pt x="3012" y="630524"/>
                    <a:pt x="1847" y="633219"/>
                    <a:pt x="1082" y="636081"/>
                  </a:cubicBezTo>
                  <a:lnTo>
                    <a:pt x="160010" y="636081"/>
                  </a:lnTo>
                  <a:cubicBezTo>
                    <a:pt x="139676" y="571635"/>
                    <a:pt x="129409" y="507970"/>
                    <a:pt x="129409" y="445836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6" name="Google Shape;2996;p32"/>
          <p:cNvGrpSpPr/>
          <p:nvPr/>
        </p:nvGrpSpPr>
        <p:grpSpPr>
          <a:xfrm>
            <a:off x="5114657" y="1563667"/>
            <a:ext cx="412138" cy="415163"/>
            <a:chOff x="10229315" y="3127335"/>
            <a:chExt cx="824275" cy="830326"/>
          </a:xfrm>
        </p:grpSpPr>
        <p:sp>
          <p:nvSpPr>
            <p:cNvPr id="2997" name="Google Shape;2997;p32"/>
            <p:cNvSpPr/>
            <p:nvPr/>
          </p:nvSpPr>
          <p:spPr>
            <a:xfrm>
              <a:off x="10229315" y="3127335"/>
              <a:ext cx="824275" cy="830326"/>
            </a:xfrm>
            <a:custGeom>
              <a:rect b="b" l="l" r="r" t="t"/>
              <a:pathLst>
                <a:path extrusionOk="0" h="830326" w="824275">
                  <a:moveTo>
                    <a:pt x="825164" y="8370"/>
                  </a:moveTo>
                  <a:lnTo>
                    <a:pt x="825164" y="591173"/>
                  </a:lnTo>
                  <a:cubicBezTo>
                    <a:pt x="825164" y="591809"/>
                    <a:pt x="825080" y="592412"/>
                    <a:pt x="824946" y="593014"/>
                  </a:cubicBezTo>
                  <a:cubicBezTo>
                    <a:pt x="821193" y="659842"/>
                    <a:pt x="765621" y="713060"/>
                    <a:pt x="697820" y="713060"/>
                  </a:cubicBezTo>
                  <a:cubicBezTo>
                    <a:pt x="627605" y="713060"/>
                    <a:pt x="570476" y="655992"/>
                    <a:pt x="570476" y="585833"/>
                  </a:cubicBezTo>
                  <a:cubicBezTo>
                    <a:pt x="570476" y="515656"/>
                    <a:pt x="627605" y="458588"/>
                    <a:pt x="697820" y="458588"/>
                  </a:cubicBezTo>
                  <a:cubicBezTo>
                    <a:pt x="745115" y="458588"/>
                    <a:pt x="786446" y="484503"/>
                    <a:pt x="808410" y="522855"/>
                  </a:cubicBezTo>
                  <a:lnTo>
                    <a:pt x="808410" y="160993"/>
                  </a:lnTo>
                  <a:lnTo>
                    <a:pt x="254688" y="298349"/>
                  </a:lnTo>
                  <a:lnTo>
                    <a:pt x="254688" y="704690"/>
                  </a:lnTo>
                  <a:cubicBezTo>
                    <a:pt x="254688" y="774849"/>
                    <a:pt x="197558" y="831934"/>
                    <a:pt x="127344" y="831934"/>
                  </a:cubicBezTo>
                  <a:cubicBezTo>
                    <a:pt x="57130" y="831934"/>
                    <a:pt x="0" y="774849"/>
                    <a:pt x="0" y="704690"/>
                  </a:cubicBezTo>
                  <a:cubicBezTo>
                    <a:pt x="0" y="634531"/>
                    <a:pt x="57130" y="577462"/>
                    <a:pt x="127344" y="577462"/>
                  </a:cubicBezTo>
                  <a:cubicBezTo>
                    <a:pt x="174639" y="577462"/>
                    <a:pt x="215970" y="603377"/>
                    <a:pt x="237934" y="641729"/>
                  </a:cubicBezTo>
                  <a:lnTo>
                    <a:pt x="237934" y="149877"/>
                  </a:lnTo>
                  <a:cubicBezTo>
                    <a:pt x="237934" y="149676"/>
                    <a:pt x="237984" y="149492"/>
                    <a:pt x="237984" y="149308"/>
                  </a:cubicBezTo>
                  <a:cubicBezTo>
                    <a:pt x="238018" y="148990"/>
                    <a:pt x="238035" y="148689"/>
                    <a:pt x="238085" y="148371"/>
                  </a:cubicBezTo>
                  <a:cubicBezTo>
                    <a:pt x="238135" y="148120"/>
                    <a:pt x="238219" y="147869"/>
                    <a:pt x="238286" y="147617"/>
                  </a:cubicBezTo>
                  <a:cubicBezTo>
                    <a:pt x="238353" y="147350"/>
                    <a:pt x="238420" y="147082"/>
                    <a:pt x="238537" y="146831"/>
                  </a:cubicBezTo>
                  <a:cubicBezTo>
                    <a:pt x="238638" y="146563"/>
                    <a:pt x="238755" y="146328"/>
                    <a:pt x="238889" y="146077"/>
                  </a:cubicBezTo>
                  <a:cubicBezTo>
                    <a:pt x="239006" y="145843"/>
                    <a:pt x="239124" y="145609"/>
                    <a:pt x="239258" y="145391"/>
                  </a:cubicBezTo>
                  <a:cubicBezTo>
                    <a:pt x="239409" y="145157"/>
                    <a:pt x="239576" y="144956"/>
                    <a:pt x="239744" y="144755"/>
                  </a:cubicBezTo>
                  <a:cubicBezTo>
                    <a:pt x="239911" y="144537"/>
                    <a:pt x="240062" y="144320"/>
                    <a:pt x="240263" y="144119"/>
                  </a:cubicBezTo>
                  <a:cubicBezTo>
                    <a:pt x="240430" y="143935"/>
                    <a:pt x="240632" y="143767"/>
                    <a:pt x="240833" y="143600"/>
                  </a:cubicBezTo>
                  <a:cubicBezTo>
                    <a:pt x="241034" y="143416"/>
                    <a:pt x="241251" y="143231"/>
                    <a:pt x="241469" y="143064"/>
                  </a:cubicBezTo>
                  <a:cubicBezTo>
                    <a:pt x="241704" y="142913"/>
                    <a:pt x="241938" y="142779"/>
                    <a:pt x="242173" y="142645"/>
                  </a:cubicBezTo>
                  <a:cubicBezTo>
                    <a:pt x="242407" y="142512"/>
                    <a:pt x="242625" y="142378"/>
                    <a:pt x="242877" y="142260"/>
                  </a:cubicBezTo>
                  <a:cubicBezTo>
                    <a:pt x="243161" y="142143"/>
                    <a:pt x="243446" y="142043"/>
                    <a:pt x="243748" y="141942"/>
                  </a:cubicBezTo>
                  <a:cubicBezTo>
                    <a:pt x="243932" y="141892"/>
                    <a:pt x="244100" y="141808"/>
                    <a:pt x="244301" y="141758"/>
                  </a:cubicBezTo>
                  <a:lnTo>
                    <a:pt x="814760" y="251"/>
                  </a:lnTo>
                  <a:cubicBezTo>
                    <a:pt x="814810" y="234"/>
                    <a:pt x="814860" y="234"/>
                    <a:pt x="814910" y="218"/>
                  </a:cubicBezTo>
                  <a:cubicBezTo>
                    <a:pt x="815195" y="167"/>
                    <a:pt x="815480" y="134"/>
                    <a:pt x="815765" y="100"/>
                  </a:cubicBezTo>
                  <a:cubicBezTo>
                    <a:pt x="816066" y="67"/>
                    <a:pt x="816351" y="17"/>
                    <a:pt x="816619" y="17"/>
                  </a:cubicBezTo>
                  <a:cubicBezTo>
                    <a:pt x="816686" y="17"/>
                    <a:pt x="816737" y="0"/>
                    <a:pt x="816787" y="0"/>
                  </a:cubicBezTo>
                  <a:cubicBezTo>
                    <a:pt x="816971" y="0"/>
                    <a:pt x="817155" y="50"/>
                    <a:pt x="817356" y="50"/>
                  </a:cubicBezTo>
                  <a:cubicBezTo>
                    <a:pt x="817675" y="84"/>
                    <a:pt x="817976" y="100"/>
                    <a:pt x="818295" y="151"/>
                  </a:cubicBezTo>
                  <a:cubicBezTo>
                    <a:pt x="818546" y="201"/>
                    <a:pt x="818781" y="268"/>
                    <a:pt x="819032" y="352"/>
                  </a:cubicBezTo>
                  <a:cubicBezTo>
                    <a:pt x="819317" y="419"/>
                    <a:pt x="819585" y="485"/>
                    <a:pt x="819836" y="603"/>
                  </a:cubicBezTo>
                  <a:cubicBezTo>
                    <a:pt x="820087" y="686"/>
                    <a:pt x="820322" y="820"/>
                    <a:pt x="820573" y="937"/>
                  </a:cubicBezTo>
                  <a:cubicBezTo>
                    <a:pt x="820808" y="1071"/>
                    <a:pt x="821059" y="1189"/>
                    <a:pt x="821277" y="1322"/>
                  </a:cubicBezTo>
                  <a:cubicBezTo>
                    <a:pt x="821495" y="1473"/>
                    <a:pt x="821696" y="1641"/>
                    <a:pt x="821913" y="1791"/>
                  </a:cubicBezTo>
                  <a:cubicBezTo>
                    <a:pt x="822131" y="1959"/>
                    <a:pt x="822349" y="2126"/>
                    <a:pt x="822550" y="2327"/>
                  </a:cubicBezTo>
                  <a:cubicBezTo>
                    <a:pt x="822734" y="2494"/>
                    <a:pt x="822902" y="2695"/>
                    <a:pt x="823069" y="2879"/>
                  </a:cubicBezTo>
                  <a:cubicBezTo>
                    <a:pt x="823254" y="3097"/>
                    <a:pt x="823438" y="3298"/>
                    <a:pt x="823606" y="3532"/>
                  </a:cubicBezTo>
                  <a:cubicBezTo>
                    <a:pt x="823756" y="3750"/>
                    <a:pt x="823890" y="4001"/>
                    <a:pt x="824024" y="4235"/>
                  </a:cubicBezTo>
                  <a:cubicBezTo>
                    <a:pt x="824158" y="4470"/>
                    <a:pt x="824292" y="4687"/>
                    <a:pt x="824410" y="4938"/>
                  </a:cubicBezTo>
                  <a:cubicBezTo>
                    <a:pt x="824527" y="5223"/>
                    <a:pt x="824627" y="5508"/>
                    <a:pt x="824711" y="5809"/>
                  </a:cubicBezTo>
                  <a:cubicBezTo>
                    <a:pt x="824778" y="5993"/>
                    <a:pt x="824862" y="6160"/>
                    <a:pt x="824912" y="6361"/>
                  </a:cubicBezTo>
                  <a:cubicBezTo>
                    <a:pt x="824929" y="6412"/>
                    <a:pt x="824929" y="6462"/>
                    <a:pt x="824929" y="6512"/>
                  </a:cubicBezTo>
                  <a:cubicBezTo>
                    <a:pt x="824996" y="6780"/>
                    <a:pt x="825030" y="7081"/>
                    <a:pt x="825063" y="7366"/>
                  </a:cubicBezTo>
                  <a:cubicBezTo>
                    <a:pt x="825097" y="7650"/>
                    <a:pt x="825130" y="7935"/>
                    <a:pt x="825147" y="8203"/>
                  </a:cubicBezTo>
                  <a:cubicBezTo>
                    <a:pt x="825147" y="8270"/>
                    <a:pt x="825164" y="8320"/>
                    <a:pt x="825164" y="83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8" name="Google Shape;2998;p32"/>
            <p:cNvSpPr/>
            <p:nvPr/>
          </p:nvSpPr>
          <p:spPr>
            <a:xfrm>
              <a:off x="10246069" y="3146402"/>
              <a:ext cx="790768" cy="795171"/>
            </a:xfrm>
            <a:custGeom>
              <a:rect b="b" l="l" r="r" t="t"/>
              <a:pathLst>
                <a:path extrusionOk="0" h="795171" w="790768">
                  <a:moveTo>
                    <a:pt x="791656" y="566765"/>
                  </a:moveTo>
                  <a:cubicBezTo>
                    <a:pt x="791656" y="627684"/>
                    <a:pt x="742049" y="677252"/>
                    <a:pt x="681066" y="677252"/>
                  </a:cubicBezTo>
                  <a:cubicBezTo>
                    <a:pt x="620083" y="677252"/>
                    <a:pt x="570476" y="627684"/>
                    <a:pt x="570476" y="566765"/>
                  </a:cubicBezTo>
                  <a:cubicBezTo>
                    <a:pt x="570476" y="505830"/>
                    <a:pt x="620083" y="456261"/>
                    <a:pt x="681066" y="456261"/>
                  </a:cubicBezTo>
                  <a:cubicBezTo>
                    <a:pt x="742049" y="456261"/>
                    <a:pt x="791656" y="505830"/>
                    <a:pt x="791656" y="566765"/>
                  </a:cubicBezTo>
                  <a:close/>
                  <a:moveTo>
                    <a:pt x="110590" y="575135"/>
                  </a:moveTo>
                  <a:cubicBezTo>
                    <a:pt x="49607" y="575135"/>
                    <a:pt x="0" y="624704"/>
                    <a:pt x="0" y="685622"/>
                  </a:cubicBezTo>
                  <a:cubicBezTo>
                    <a:pt x="0" y="746558"/>
                    <a:pt x="49607" y="796126"/>
                    <a:pt x="110590" y="796126"/>
                  </a:cubicBezTo>
                  <a:cubicBezTo>
                    <a:pt x="171573" y="796126"/>
                    <a:pt x="221181" y="746558"/>
                    <a:pt x="221181" y="685622"/>
                  </a:cubicBezTo>
                  <a:cubicBezTo>
                    <a:pt x="221181" y="624704"/>
                    <a:pt x="171573" y="575135"/>
                    <a:pt x="110590" y="575135"/>
                  </a:cubicBezTo>
                  <a:close/>
                  <a:moveTo>
                    <a:pt x="237934" y="137356"/>
                  </a:moveTo>
                  <a:lnTo>
                    <a:pt x="237934" y="262022"/>
                  </a:lnTo>
                  <a:lnTo>
                    <a:pt x="791656" y="124683"/>
                  </a:lnTo>
                  <a:lnTo>
                    <a:pt x="791656" y="0"/>
                  </a:lnTo>
                  <a:lnTo>
                    <a:pt x="237934" y="137356"/>
                  </a:ln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9" name="Google Shape;2999;p32"/>
            <p:cNvSpPr/>
            <p:nvPr/>
          </p:nvSpPr>
          <p:spPr>
            <a:xfrm>
              <a:off x="10229315" y="3127335"/>
              <a:ext cx="824275" cy="830326"/>
            </a:xfrm>
            <a:custGeom>
              <a:rect b="b" l="l" r="r" t="t"/>
              <a:pathLst>
                <a:path extrusionOk="0" h="830326" w="824275">
                  <a:moveTo>
                    <a:pt x="825147" y="8203"/>
                  </a:moveTo>
                  <a:cubicBezTo>
                    <a:pt x="825130" y="7935"/>
                    <a:pt x="825097" y="7650"/>
                    <a:pt x="825063" y="7366"/>
                  </a:cubicBezTo>
                  <a:cubicBezTo>
                    <a:pt x="825030" y="7081"/>
                    <a:pt x="824996" y="6780"/>
                    <a:pt x="824929" y="6512"/>
                  </a:cubicBezTo>
                  <a:cubicBezTo>
                    <a:pt x="824929" y="6462"/>
                    <a:pt x="824929" y="6412"/>
                    <a:pt x="824912" y="6361"/>
                  </a:cubicBezTo>
                  <a:cubicBezTo>
                    <a:pt x="824862" y="6160"/>
                    <a:pt x="824778" y="5993"/>
                    <a:pt x="824711" y="5809"/>
                  </a:cubicBezTo>
                  <a:cubicBezTo>
                    <a:pt x="824627" y="5508"/>
                    <a:pt x="824527" y="5223"/>
                    <a:pt x="824410" y="4938"/>
                  </a:cubicBezTo>
                  <a:cubicBezTo>
                    <a:pt x="824292" y="4687"/>
                    <a:pt x="824158" y="4470"/>
                    <a:pt x="824024" y="4235"/>
                  </a:cubicBezTo>
                  <a:cubicBezTo>
                    <a:pt x="823890" y="4001"/>
                    <a:pt x="823756" y="3750"/>
                    <a:pt x="823606" y="3532"/>
                  </a:cubicBezTo>
                  <a:cubicBezTo>
                    <a:pt x="823438" y="3298"/>
                    <a:pt x="823254" y="3097"/>
                    <a:pt x="823069" y="2879"/>
                  </a:cubicBezTo>
                  <a:cubicBezTo>
                    <a:pt x="822902" y="2695"/>
                    <a:pt x="822734" y="2494"/>
                    <a:pt x="822550" y="2327"/>
                  </a:cubicBezTo>
                  <a:cubicBezTo>
                    <a:pt x="822349" y="2126"/>
                    <a:pt x="822131" y="1959"/>
                    <a:pt x="821913" y="1791"/>
                  </a:cubicBezTo>
                  <a:cubicBezTo>
                    <a:pt x="821696" y="1641"/>
                    <a:pt x="821495" y="1473"/>
                    <a:pt x="821277" y="1322"/>
                  </a:cubicBezTo>
                  <a:cubicBezTo>
                    <a:pt x="821059" y="1189"/>
                    <a:pt x="820808" y="1071"/>
                    <a:pt x="820573" y="937"/>
                  </a:cubicBezTo>
                  <a:cubicBezTo>
                    <a:pt x="820322" y="820"/>
                    <a:pt x="820087" y="686"/>
                    <a:pt x="819836" y="603"/>
                  </a:cubicBezTo>
                  <a:cubicBezTo>
                    <a:pt x="819585" y="485"/>
                    <a:pt x="819317" y="419"/>
                    <a:pt x="819032" y="352"/>
                  </a:cubicBezTo>
                  <a:cubicBezTo>
                    <a:pt x="818781" y="268"/>
                    <a:pt x="818546" y="201"/>
                    <a:pt x="818295" y="151"/>
                  </a:cubicBezTo>
                  <a:cubicBezTo>
                    <a:pt x="817976" y="100"/>
                    <a:pt x="817675" y="84"/>
                    <a:pt x="817356" y="50"/>
                  </a:cubicBezTo>
                  <a:cubicBezTo>
                    <a:pt x="817155" y="50"/>
                    <a:pt x="816971" y="0"/>
                    <a:pt x="816787" y="0"/>
                  </a:cubicBezTo>
                  <a:cubicBezTo>
                    <a:pt x="816737" y="0"/>
                    <a:pt x="816686" y="17"/>
                    <a:pt x="816619" y="17"/>
                  </a:cubicBezTo>
                  <a:cubicBezTo>
                    <a:pt x="816351" y="17"/>
                    <a:pt x="816066" y="67"/>
                    <a:pt x="815765" y="100"/>
                  </a:cubicBezTo>
                  <a:cubicBezTo>
                    <a:pt x="815480" y="134"/>
                    <a:pt x="815195" y="167"/>
                    <a:pt x="814910" y="218"/>
                  </a:cubicBezTo>
                  <a:cubicBezTo>
                    <a:pt x="814860" y="234"/>
                    <a:pt x="814810" y="234"/>
                    <a:pt x="814760" y="251"/>
                  </a:cubicBezTo>
                  <a:lnTo>
                    <a:pt x="244301" y="141758"/>
                  </a:lnTo>
                  <a:cubicBezTo>
                    <a:pt x="244100" y="141808"/>
                    <a:pt x="243932" y="141892"/>
                    <a:pt x="243748" y="141942"/>
                  </a:cubicBezTo>
                  <a:cubicBezTo>
                    <a:pt x="243446" y="142043"/>
                    <a:pt x="243161" y="142143"/>
                    <a:pt x="242877" y="142260"/>
                  </a:cubicBezTo>
                  <a:cubicBezTo>
                    <a:pt x="242625" y="142378"/>
                    <a:pt x="242407" y="142512"/>
                    <a:pt x="242173" y="142645"/>
                  </a:cubicBezTo>
                  <a:cubicBezTo>
                    <a:pt x="241938" y="142779"/>
                    <a:pt x="241704" y="142913"/>
                    <a:pt x="241469" y="143064"/>
                  </a:cubicBezTo>
                  <a:cubicBezTo>
                    <a:pt x="241251" y="143231"/>
                    <a:pt x="241034" y="143416"/>
                    <a:pt x="240833" y="143600"/>
                  </a:cubicBezTo>
                  <a:cubicBezTo>
                    <a:pt x="240632" y="143767"/>
                    <a:pt x="240430" y="143935"/>
                    <a:pt x="240263" y="144119"/>
                  </a:cubicBezTo>
                  <a:cubicBezTo>
                    <a:pt x="240062" y="144320"/>
                    <a:pt x="239911" y="144537"/>
                    <a:pt x="239744" y="144755"/>
                  </a:cubicBezTo>
                  <a:cubicBezTo>
                    <a:pt x="239576" y="144956"/>
                    <a:pt x="239409" y="145157"/>
                    <a:pt x="239258" y="145391"/>
                  </a:cubicBezTo>
                  <a:cubicBezTo>
                    <a:pt x="239124" y="145609"/>
                    <a:pt x="239006" y="145843"/>
                    <a:pt x="238889" y="146077"/>
                  </a:cubicBezTo>
                  <a:cubicBezTo>
                    <a:pt x="238755" y="146328"/>
                    <a:pt x="238638" y="146563"/>
                    <a:pt x="238537" y="146831"/>
                  </a:cubicBezTo>
                  <a:cubicBezTo>
                    <a:pt x="238420" y="147082"/>
                    <a:pt x="238353" y="147350"/>
                    <a:pt x="238286" y="147617"/>
                  </a:cubicBezTo>
                  <a:cubicBezTo>
                    <a:pt x="238219" y="147869"/>
                    <a:pt x="238135" y="148120"/>
                    <a:pt x="238085" y="148371"/>
                  </a:cubicBezTo>
                  <a:cubicBezTo>
                    <a:pt x="238035" y="148689"/>
                    <a:pt x="238018" y="148990"/>
                    <a:pt x="237984" y="149308"/>
                  </a:cubicBezTo>
                  <a:cubicBezTo>
                    <a:pt x="237984" y="149492"/>
                    <a:pt x="237934" y="149676"/>
                    <a:pt x="237934" y="149877"/>
                  </a:cubicBezTo>
                  <a:lnTo>
                    <a:pt x="237934" y="641729"/>
                  </a:lnTo>
                  <a:cubicBezTo>
                    <a:pt x="215970" y="603377"/>
                    <a:pt x="174639" y="577462"/>
                    <a:pt x="127344" y="577462"/>
                  </a:cubicBezTo>
                  <a:cubicBezTo>
                    <a:pt x="57130" y="577462"/>
                    <a:pt x="0" y="634531"/>
                    <a:pt x="0" y="704690"/>
                  </a:cubicBezTo>
                  <a:cubicBezTo>
                    <a:pt x="0" y="774849"/>
                    <a:pt x="57130" y="831934"/>
                    <a:pt x="127344" y="831934"/>
                  </a:cubicBezTo>
                  <a:cubicBezTo>
                    <a:pt x="197558" y="831934"/>
                    <a:pt x="254688" y="774849"/>
                    <a:pt x="254688" y="704690"/>
                  </a:cubicBezTo>
                  <a:lnTo>
                    <a:pt x="254688" y="298349"/>
                  </a:lnTo>
                  <a:lnTo>
                    <a:pt x="808410" y="160993"/>
                  </a:lnTo>
                  <a:lnTo>
                    <a:pt x="808410" y="522855"/>
                  </a:lnTo>
                  <a:cubicBezTo>
                    <a:pt x="786446" y="484503"/>
                    <a:pt x="745115" y="458588"/>
                    <a:pt x="697820" y="458588"/>
                  </a:cubicBezTo>
                  <a:cubicBezTo>
                    <a:pt x="627605" y="458588"/>
                    <a:pt x="570476" y="515656"/>
                    <a:pt x="570476" y="585833"/>
                  </a:cubicBezTo>
                  <a:cubicBezTo>
                    <a:pt x="570476" y="655992"/>
                    <a:pt x="627605" y="713060"/>
                    <a:pt x="697820" y="713060"/>
                  </a:cubicBezTo>
                  <a:cubicBezTo>
                    <a:pt x="765621" y="713060"/>
                    <a:pt x="821193" y="659842"/>
                    <a:pt x="824946" y="593014"/>
                  </a:cubicBezTo>
                  <a:cubicBezTo>
                    <a:pt x="825080" y="592412"/>
                    <a:pt x="825164" y="591809"/>
                    <a:pt x="825164" y="591173"/>
                  </a:cubicBezTo>
                  <a:lnTo>
                    <a:pt x="825164" y="8370"/>
                  </a:lnTo>
                  <a:cubicBezTo>
                    <a:pt x="825164" y="8320"/>
                    <a:pt x="825147" y="8270"/>
                    <a:pt x="825147" y="8203"/>
                  </a:cubicBezTo>
                  <a:close/>
                  <a:moveTo>
                    <a:pt x="127344" y="815194"/>
                  </a:moveTo>
                  <a:cubicBezTo>
                    <a:pt x="66361" y="815194"/>
                    <a:pt x="16754" y="765625"/>
                    <a:pt x="16754" y="704690"/>
                  </a:cubicBezTo>
                  <a:cubicBezTo>
                    <a:pt x="16754" y="643771"/>
                    <a:pt x="66361" y="594203"/>
                    <a:pt x="127344" y="594203"/>
                  </a:cubicBezTo>
                  <a:cubicBezTo>
                    <a:pt x="188327" y="594203"/>
                    <a:pt x="237934" y="643771"/>
                    <a:pt x="237934" y="704690"/>
                  </a:cubicBezTo>
                  <a:cubicBezTo>
                    <a:pt x="237934" y="765625"/>
                    <a:pt x="188327" y="815194"/>
                    <a:pt x="127344" y="815194"/>
                  </a:cubicBezTo>
                  <a:close/>
                  <a:moveTo>
                    <a:pt x="697820" y="696320"/>
                  </a:moveTo>
                  <a:cubicBezTo>
                    <a:pt x="636837" y="696320"/>
                    <a:pt x="587229" y="646751"/>
                    <a:pt x="587229" y="585833"/>
                  </a:cubicBezTo>
                  <a:cubicBezTo>
                    <a:pt x="587229" y="524897"/>
                    <a:pt x="636837" y="475329"/>
                    <a:pt x="697820" y="475329"/>
                  </a:cubicBezTo>
                  <a:cubicBezTo>
                    <a:pt x="758803" y="475329"/>
                    <a:pt x="808410" y="524897"/>
                    <a:pt x="808410" y="585833"/>
                  </a:cubicBezTo>
                  <a:cubicBezTo>
                    <a:pt x="808410" y="646751"/>
                    <a:pt x="758803" y="696320"/>
                    <a:pt x="697820" y="696320"/>
                  </a:cubicBezTo>
                  <a:close/>
                  <a:moveTo>
                    <a:pt x="808410" y="143750"/>
                  </a:moveTo>
                  <a:lnTo>
                    <a:pt x="254688" y="281089"/>
                  </a:lnTo>
                  <a:lnTo>
                    <a:pt x="254688" y="156423"/>
                  </a:lnTo>
                  <a:lnTo>
                    <a:pt x="808410" y="19067"/>
                  </a:lnTo>
                  <a:lnTo>
                    <a:pt x="808410" y="143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0" name="Google Shape;3000;p32"/>
          <p:cNvGrpSpPr/>
          <p:nvPr/>
        </p:nvGrpSpPr>
        <p:grpSpPr>
          <a:xfrm>
            <a:off x="6928980" y="1563667"/>
            <a:ext cx="364490" cy="416001"/>
            <a:chOff x="13857961" y="3127335"/>
            <a:chExt cx="728980" cy="832001"/>
          </a:xfrm>
        </p:grpSpPr>
        <p:sp>
          <p:nvSpPr>
            <p:cNvPr id="3001" name="Google Shape;3001;p32"/>
            <p:cNvSpPr/>
            <p:nvPr/>
          </p:nvSpPr>
          <p:spPr>
            <a:xfrm>
              <a:off x="13866302" y="3135672"/>
              <a:ext cx="712299" cy="815327"/>
            </a:xfrm>
            <a:custGeom>
              <a:rect b="b" l="l" r="r" t="t"/>
              <a:pathLst>
                <a:path extrusionOk="0" h="815327" w="712299">
                  <a:moveTo>
                    <a:pt x="713934" y="701782"/>
                  </a:moveTo>
                  <a:lnTo>
                    <a:pt x="713934" y="815678"/>
                  </a:lnTo>
                  <a:lnTo>
                    <a:pt x="0" y="815678"/>
                  </a:lnTo>
                  <a:lnTo>
                    <a:pt x="0" y="701782"/>
                  </a:lnTo>
                  <a:cubicBezTo>
                    <a:pt x="0" y="593872"/>
                    <a:pt x="58435" y="499617"/>
                    <a:pt x="145413" y="448897"/>
                  </a:cubicBezTo>
                  <a:cubicBezTo>
                    <a:pt x="150684" y="445829"/>
                    <a:pt x="157306" y="446379"/>
                    <a:pt x="162044" y="450214"/>
                  </a:cubicBezTo>
                  <a:cubicBezTo>
                    <a:pt x="214007" y="492331"/>
                    <a:pt x="280266" y="517575"/>
                    <a:pt x="352396" y="517575"/>
                  </a:cubicBezTo>
                  <a:cubicBezTo>
                    <a:pt x="426212" y="517575"/>
                    <a:pt x="493839" y="491147"/>
                    <a:pt x="546352" y="447263"/>
                  </a:cubicBezTo>
                  <a:cubicBezTo>
                    <a:pt x="551006" y="443378"/>
                    <a:pt x="557562" y="442711"/>
                    <a:pt x="562867" y="445662"/>
                  </a:cubicBezTo>
                  <a:cubicBezTo>
                    <a:pt x="652947" y="495566"/>
                    <a:pt x="713934" y="591554"/>
                    <a:pt x="713934" y="701782"/>
                  </a:cubicBezTo>
                  <a:close/>
                  <a:moveTo>
                    <a:pt x="352396" y="430423"/>
                  </a:moveTo>
                  <a:cubicBezTo>
                    <a:pt x="471319" y="430423"/>
                    <a:pt x="567721" y="334068"/>
                    <a:pt x="567721" y="215203"/>
                  </a:cubicBezTo>
                  <a:cubicBezTo>
                    <a:pt x="567721" y="96339"/>
                    <a:pt x="471319" y="0"/>
                    <a:pt x="352396" y="0"/>
                  </a:cubicBezTo>
                  <a:cubicBezTo>
                    <a:pt x="233474" y="0"/>
                    <a:pt x="137072" y="96355"/>
                    <a:pt x="137072" y="215220"/>
                  </a:cubicBezTo>
                  <a:cubicBezTo>
                    <a:pt x="137072" y="334084"/>
                    <a:pt x="233474" y="430423"/>
                    <a:pt x="352396" y="430423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2" name="Google Shape;3002;p32"/>
            <p:cNvSpPr/>
            <p:nvPr/>
          </p:nvSpPr>
          <p:spPr>
            <a:xfrm>
              <a:off x="13857961" y="3127335"/>
              <a:ext cx="728980" cy="832001"/>
            </a:xfrm>
            <a:custGeom>
              <a:rect b="b" l="l" r="r" t="t"/>
              <a:pathLst>
                <a:path extrusionOk="0" h="832001" w="728980">
                  <a:moveTo>
                    <a:pt x="575244" y="446713"/>
                  </a:moveTo>
                  <a:cubicBezTo>
                    <a:pt x="567004" y="442144"/>
                    <a:pt x="556594" y="443161"/>
                    <a:pt x="549338" y="449214"/>
                  </a:cubicBezTo>
                  <a:cubicBezTo>
                    <a:pt x="496591" y="493298"/>
                    <a:pt x="429615" y="517575"/>
                    <a:pt x="360737" y="517575"/>
                  </a:cubicBezTo>
                  <a:cubicBezTo>
                    <a:pt x="293477" y="517575"/>
                    <a:pt x="227752" y="494315"/>
                    <a:pt x="175639" y="452065"/>
                  </a:cubicBezTo>
                  <a:cubicBezTo>
                    <a:pt x="168233" y="446063"/>
                    <a:pt x="157740" y="445246"/>
                    <a:pt x="149550" y="450014"/>
                  </a:cubicBezTo>
                  <a:cubicBezTo>
                    <a:pt x="104876" y="476075"/>
                    <a:pt x="67427" y="513406"/>
                    <a:pt x="41253" y="557991"/>
                  </a:cubicBezTo>
                  <a:cubicBezTo>
                    <a:pt x="14263" y="603943"/>
                    <a:pt x="0" y="656547"/>
                    <a:pt x="0" y="710119"/>
                  </a:cubicBezTo>
                  <a:lnTo>
                    <a:pt x="0" y="824014"/>
                  </a:lnTo>
                  <a:cubicBezTo>
                    <a:pt x="0" y="828616"/>
                    <a:pt x="3737" y="832351"/>
                    <a:pt x="8341" y="832351"/>
                  </a:cubicBezTo>
                  <a:lnTo>
                    <a:pt x="722275" y="832351"/>
                  </a:lnTo>
                  <a:cubicBezTo>
                    <a:pt x="726879" y="832351"/>
                    <a:pt x="730616" y="828616"/>
                    <a:pt x="730616" y="824014"/>
                  </a:cubicBezTo>
                  <a:lnTo>
                    <a:pt x="730616" y="710119"/>
                  </a:lnTo>
                  <a:cubicBezTo>
                    <a:pt x="730616" y="600741"/>
                    <a:pt x="671079" y="499801"/>
                    <a:pt x="575244" y="446713"/>
                  </a:cubicBezTo>
                  <a:close/>
                  <a:moveTo>
                    <a:pt x="713934" y="815678"/>
                  </a:moveTo>
                  <a:lnTo>
                    <a:pt x="16681" y="815678"/>
                  </a:lnTo>
                  <a:lnTo>
                    <a:pt x="16681" y="710119"/>
                  </a:lnTo>
                  <a:cubicBezTo>
                    <a:pt x="16681" y="659515"/>
                    <a:pt x="30143" y="609828"/>
                    <a:pt x="55633" y="566444"/>
                  </a:cubicBezTo>
                  <a:cubicBezTo>
                    <a:pt x="80371" y="524327"/>
                    <a:pt x="115753" y="489047"/>
                    <a:pt x="157957" y="464420"/>
                  </a:cubicBezTo>
                  <a:cubicBezTo>
                    <a:pt x="160192" y="463119"/>
                    <a:pt x="163078" y="463353"/>
                    <a:pt x="165130" y="465020"/>
                  </a:cubicBezTo>
                  <a:cubicBezTo>
                    <a:pt x="220212" y="509655"/>
                    <a:pt x="289674" y="534248"/>
                    <a:pt x="360737" y="534248"/>
                  </a:cubicBezTo>
                  <a:cubicBezTo>
                    <a:pt x="433518" y="534248"/>
                    <a:pt x="504298" y="508588"/>
                    <a:pt x="560031" y="462002"/>
                  </a:cubicBezTo>
                  <a:cubicBezTo>
                    <a:pt x="562033" y="460335"/>
                    <a:pt x="564902" y="460035"/>
                    <a:pt x="567154" y="461285"/>
                  </a:cubicBezTo>
                  <a:cubicBezTo>
                    <a:pt x="657684" y="511439"/>
                    <a:pt x="713934" y="606794"/>
                    <a:pt x="713934" y="710119"/>
                  </a:cubicBezTo>
                  <a:lnTo>
                    <a:pt x="713934" y="815678"/>
                  </a:lnTo>
                  <a:close/>
                  <a:moveTo>
                    <a:pt x="360737" y="447096"/>
                  </a:moveTo>
                  <a:cubicBezTo>
                    <a:pt x="484063" y="447096"/>
                    <a:pt x="584402" y="346806"/>
                    <a:pt x="584402" y="223540"/>
                  </a:cubicBezTo>
                  <a:cubicBezTo>
                    <a:pt x="584402" y="100290"/>
                    <a:pt x="484063" y="0"/>
                    <a:pt x="360737" y="0"/>
                  </a:cubicBezTo>
                  <a:cubicBezTo>
                    <a:pt x="237411" y="0"/>
                    <a:pt x="137072" y="100290"/>
                    <a:pt x="137072" y="223557"/>
                  </a:cubicBezTo>
                  <a:cubicBezTo>
                    <a:pt x="137072" y="346823"/>
                    <a:pt x="237411" y="447096"/>
                    <a:pt x="360737" y="447096"/>
                  </a:cubicBezTo>
                  <a:close/>
                  <a:moveTo>
                    <a:pt x="360737" y="16673"/>
                  </a:moveTo>
                  <a:cubicBezTo>
                    <a:pt x="474872" y="16673"/>
                    <a:pt x="567721" y="109477"/>
                    <a:pt x="567721" y="223557"/>
                  </a:cubicBezTo>
                  <a:cubicBezTo>
                    <a:pt x="567721" y="337636"/>
                    <a:pt x="474872" y="430440"/>
                    <a:pt x="360737" y="430440"/>
                  </a:cubicBezTo>
                  <a:cubicBezTo>
                    <a:pt x="246602" y="430440"/>
                    <a:pt x="153753" y="337636"/>
                    <a:pt x="153753" y="223557"/>
                  </a:cubicBezTo>
                  <a:cubicBezTo>
                    <a:pt x="153753" y="109477"/>
                    <a:pt x="246602" y="16673"/>
                    <a:pt x="360737" y="166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3" name="Google Shape;3003;p32"/>
          <p:cNvGrpSpPr/>
          <p:nvPr/>
        </p:nvGrpSpPr>
        <p:grpSpPr>
          <a:xfrm>
            <a:off x="4708490" y="2348592"/>
            <a:ext cx="416000" cy="416001"/>
            <a:chOff x="9416980" y="4697184"/>
            <a:chExt cx="832001" cy="832001"/>
          </a:xfrm>
        </p:grpSpPr>
        <p:sp>
          <p:nvSpPr>
            <p:cNvPr id="3004" name="Google Shape;3004;p32"/>
            <p:cNvSpPr/>
            <p:nvPr/>
          </p:nvSpPr>
          <p:spPr>
            <a:xfrm>
              <a:off x="9416980" y="4697184"/>
              <a:ext cx="832001" cy="832001"/>
            </a:xfrm>
            <a:custGeom>
              <a:rect b="b" l="l" r="r" t="t"/>
              <a:pathLst>
                <a:path extrusionOk="0" h="832001" w="832001">
                  <a:moveTo>
                    <a:pt x="832690" y="139015"/>
                  </a:moveTo>
                  <a:cubicBezTo>
                    <a:pt x="832690" y="151412"/>
                    <a:pt x="827864" y="163060"/>
                    <a:pt x="819095" y="171829"/>
                  </a:cubicBezTo>
                  <a:lnTo>
                    <a:pt x="754299" y="236625"/>
                  </a:lnTo>
                  <a:cubicBezTo>
                    <a:pt x="754016" y="237058"/>
                    <a:pt x="753683" y="237457"/>
                    <a:pt x="753317" y="237823"/>
                  </a:cubicBezTo>
                  <a:cubicBezTo>
                    <a:pt x="752951" y="238189"/>
                    <a:pt x="752551" y="238522"/>
                    <a:pt x="752119" y="238805"/>
                  </a:cubicBezTo>
                  <a:lnTo>
                    <a:pt x="727209" y="263715"/>
                  </a:lnTo>
                  <a:cubicBezTo>
                    <a:pt x="726809" y="264514"/>
                    <a:pt x="726293" y="265246"/>
                    <a:pt x="725628" y="265912"/>
                  </a:cubicBezTo>
                  <a:cubicBezTo>
                    <a:pt x="724979" y="266561"/>
                    <a:pt x="724247" y="267077"/>
                    <a:pt x="723465" y="267459"/>
                  </a:cubicBezTo>
                  <a:lnTo>
                    <a:pt x="210935" y="779988"/>
                  </a:lnTo>
                  <a:cubicBezTo>
                    <a:pt x="210736" y="780188"/>
                    <a:pt x="210536" y="780371"/>
                    <a:pt x="210320" y="780538"/>
                  </a:cubicBezTo>
                  <a:cubicBezTo>
                    <a:pt x="210120" y="780721"/>
                    <a:pt x="209887" y="780870"/>
                    <a:pt x="209671" y="781020"/>
                  </a:cubicBezTo>
                  <a:cubicBezTo>
                    <a:pt x="209454" y="781170"/>
                    <a:pt x="209238" y="781303"/>
                    <a:pt x="209022" y="781420"/>
                  </a:cubicBezTo>
                  <a:cubicBezTo>
                    <a:pt x="208988" y="781436"/>
                    <a:pt x="208939" y="781469"/>
                    <a:pt x="208889" y="781486"/>
                  </a:cubicBezTo>
                  <a:cubicBezTo>
                    <a:pt x="208672" y="781603"/>
                    <a:pt x="208456" y="781702"/>
                    <a:pt x="208240" y="781786"/>
                  </a:cubicBezTo>
                  <a:cubicBezTo>
                    <a:pt x="208040" y="781869"/>
                    <a:pt x="207824" y="781952"/>
                    <a:pt x="207624" y="782019"/>
                  </a:cubicBezTo>
                  <a:cubicBezTo>
                    <a:pt x="207507" y="782052"/>
                    <a:pt x="207408" y="782085"/>
                    <a:pt x="207291" y="782118"/>
                  </a:cubicBezTo>
                  <a:lnTo>
                    <a:pt x="207258" y="782118"/>
                  </a:lnTo>
                  <a:lnTo>
                    <a:pt x="70893" y="820191"/>
                  </a:lnTo>
                  <a:lnTo>
                    <a:pt x="28927" y="831905"/>
                  </a:lnTo>
                  <a:cubicBezTo>
                    <a:pt x="27130" y="832421"/>
                    <a:pt x="25266" y="832654"/>
                    <a:pt x="23402" y="832654"/>
                  </a:cubicBezTo>
                  <a:cubicBezTo>
                    <a:pt x="17512" y="832654"/>
                    <a:pt x="11555" y="830191"/>
                    <a:pt x="7012" y="825649"/>
                  </a:cubicBezTo>
                  <a:cubicBezTo>
                    <a:pt x="1038" y="819675"/>
                    <a:pt x="-1358" y="811272"/>
                    <a:pt x="755" y="803734"/>
                  </a:cubicBezTo>
                  <a:lnTo>
                    <a:pt x="12470" y="761768"/>
                  </a:lnTo>
                  <a:lnTo>
                    <a:pt x="50542" y="625369"/>
                  </a:lnTo>
                  <a:cubicBezTo>
                    <a:pt x="50642" y="625020"/>
                    <a:pt x="50758" y="624671"/>
                    <a:pt x="50908" y="624338"/>
                  </a:cubicBezTo>
                  <a:cubicBezTo>
                    <a:pt x="50991" y="624121"/>
                    <a:pt x="51091" y="623922"/>
                    <a:pt x="51191" y="623739"/>
                  </a:cubicBezTo>
                  <a:cubicBezTo>
                    <a:pt x="51308" y="623506"/>
                    <a:pt x="51441" y="623289"/>
                    <a:pt x="51574" y="623073"/>
                  </a:cubicBezTo>
                  <a:cubicBezTo>
                    <a:pt x="51624" y="623007"/>
                    <a:pt x="51674" y="622940"/>
                    <a:pt x="51707" y="622873"/>
                  </a:cubicBezTo>
                  <a:cubicBezTo>
                    <a:pt x="51990" y="622457"/>
                    <a:pt x="52323" y="622058"/>
                    <a:pt x="52672" y="621725"/>
                  </a:cubicBezTo>
                  <a:cubicBezTo>
                    <a:pt x="52789" y="621592"/>
                    <a:pt x="52922" y="621476"/>
                    <a:pt x="53038" y="621359"/>
                  </a:cubicBezTo>
                  <a:lnTo>
                    <a:pt x="567065" y="107332"/>
                  </a:lnTo>
                  <a:lnTo>
                    <a:pt x="594954" y="79460"/>
                  </a:lnTo>
                  <a:lnTo>
                    <a:pt x="660832" y="13566"/>
                  </a:lnTo>
                  <a:cubicBezTo>
                    <a:pt x="678919" y="-4522"/>
                    <a:pt x="708372" y="-4522"/>
                    <a:pt x="726443" y="13566"/>
                  </a:cubicBezTo>
                  <a:lnTo>
                    <a:pt x="819095" y="106217"/>
                  </a:lnTo>
                  <a:cubicBezTo>
                    <a:pt x="827864" y="114970"/>
                    <a:pt x="832690" y="126618"/>
                    <a:pt x="832690" y="1390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5" name="Google Shape;3005;p32"/>
            <p:cNvSpPr/>
            <p:nvPr/>
          </p:nvSpPr>
          <p:spPr>
            <a:xfrm>
              <a:off x="9433606" y="4713816"/>
              <a:ext cx="798720" cy="798720"/>
            </a:xfrm>
            <a:custGeom>
              <a:rect b="b" l="l" r="r" t="t"/>
              <a:pathLst>
                <a:path extrusionOk="0" h="798720" w="798720">
                  <a:moveTo>
                    <a:pt x="109296" y="690107"/>
                  </a:moveTo>
                  <a:lnTo>
                    <a:pt x="172478" y="753290"/>
                  </a:lnTo>
                  <a:lnTo>
                    <a:pt x="54351" y="786270"/>
                  </a:lnTo>
                  <a:lnTo>
                    <a:pt x="13133" y="745053"/>
                  </a:lnTo>
                  <a:lnTo>
                    <a:pt x="46114" y="626925"/>
                  </a:lnTo>
                  <a:lnTo>
                    <a:pt x="109296" y="690107"/>
                  </a:lnTo>
                  <a:close/>
                  <a:moveTo>
                    <a:pt x="154" y="791578"/>
                  </a:moveTo>
                  <a:cubicBezTo>
                    <a:pt x="-445" y="793692"/>
                    <a:pt x="803" y="795888"/>
                    <a:pt x="2168" y="797236"/>
                  </a:cubicBezTo>
                  <a:cubicBezTo>
                    <a:pt x="3515" y="798600"/>
                    <a:pt x="5728" y="799832"/>
                    <a:pt x="7825" y="799249"/>
                  </a:cubicBezTo>
                  <a:lnTo>
                    <a:pt x="35947" y="791395"/>
                  </a:lnTo>
                  <a:lnTo>
                    <a:pt x="8008" y="763457"/>
                  </a:lnTo>
                  <a:lnTo>
                    <a:pt x="154" y="791578"/>
                  </a:lnTo>
                  <a:close/>
                  <a:moveTo>
                    <a:pt x="790705" y="101350"/>
                  </a:moveTo>
                  <a:lnTo>
                    <a:pt x="698053" y="8699"/>
                  </a:lnTo>
                  <a:cubicBezTo>
                    <a:pt x="686455" y="-2900"/>
                    <a:pt x="667585" y="-2900"/>
                    <a:pt x="655971" y="8699"/>
                  </a:cubicBezTo>
                  <a:lnTo>
                    <a:pt x="595967" y="68702"/>
                  </a:lnTo>
                  <a:lnTo>
                    <a:pt x="730701" y="203437"/>
                  </a:lnTo>
                  <a:lnTo>
                    <a:pt x="790705" y="143433"/>
                  </a:lnTo>
                  <a:cubicBezTo>
                    <a:pt x="793517" y="140621"/>
                    <a:pt x="795697" y="137343"/>
                    <a:pt x="797178" y="133782"/>
                  </a:cubicBezTo>
                  <a:cubicBezTo>
                    <a:pt x="798659" y="130221"/>
                    <a:pt x="799424" y="126360"/>
                    <a:pt x="799424" y="122383"/>
                  </a:cubicBezTo>
                  <a:cubicBezTo>
                    <a:pt x="799424" y="114446"/>
                    <a:pt x="796329" y="106958"/>
                    <a:pt x="790705" y="101350"/>
                  </a:cubicBezTo>
                  <a:close/>
                  <a:moveTo>
                    <a:pt x="568095" y="96591"/>
                  </a:moveTo>
                  <a:lnTo>
                    <a:pt x="635370" y="163883"/>
                  </a:lnTo>
                  <a:cubicBezTo>
                    <a:pt x="635404" y="163900"/>
                    <a:pt x="635420" y="163917"/>
                    <a:pt x="635453" y="163950"/>
                  </a:cubicBezTo>
                  <a:cubicBezTo>
                    <a:pt x="635487" y="163983"/>
                    <a:pt x="635503" y="164000"/>
                    <a:pt x="635520" y="164033"/>
                  </a:cubicBezTo>
                  <a:lnTo>
                    <a:pt x="702812" y="231325"/>
                  </a:lnTo>
                  <a:lnTo>
                    <a:pt x="718936" y="215201"/>
                  </a:lnTo>
                  <a:lnTo>
                    <a:pt x="584202" y="80467"/>
                  </a:lnTo>
                  <a:lnTo>
                    <a:pt x="568095" y="96591"/>
                  </a:lnTo>
                  <a:close/>
                  <a:moveTo>
                    <a:pt x="126951" y="684234"/>
                  </a:moveTo>
                  <a:lnTo>
                    <a:pt x="188419" y="745702"/>
                  </a:lnTo>
                  <a:lnTo>
                    <a:pt x="691048" y="243090"/>
                  </a:lnTo>
                  <a:lnTo>
                    <a:pt x="629563" y="181605"/>
                  </a:lnTo>
                  <a:lnTo>
                    <a:pt x="126951" y="684234"/>
                  </a:lnTo>
                  <a:close/>
                  <a:moveTo>
                    <a:pt x="617798" y="169841"/>
                  </a:moveTo>
                  <a:lnTo>
                    <a:pt x="556330" y="108356"/>
                  </a:lnTo>
                  <a:lnTo>
                    <a:pt x="53702" y="610984"/>
                  </a:lnTo>
                  <a:lnTo>
                    <a:pt x="115187" y="672469"/>
                  </a:lnTo>
                  <a:lnTo>
                    <a:pt x="617798" y="169841"/>
                  </a:ln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6" name="Google Shape;3006;p32"/>
            <p:cNvSpPr/>
            <p:nvPr/>
          </p:nvSpPr>
          <p:spPr>
            <a:xfrm>
              <a:off x="9416980" y="4697184"/>
              <a:ext cx="832001" cy="832001"/>
            </a:xfrm>
            <a:custGeom>
              <a:rect b="b" l="l" r="r" t="t"/>
              <a:pathLst>
                <a:path extrusionOk="0" h="832001" w="832001">
                  <a:moveTo>
                    <a:pt x="819095" y="106217"/>
                  </a:moveTo>
                  <a:lnTo>
                    <a:pt x="726443" y="13566"/>
                  </a:lnTo>
                  <a:cubicBezTo>
                    <a:pt x="708372" y="-4522"/>
                    <a:pt x="678919" y="-4522"/>
                    <a:pt x="660832" y="13566"/>
                  </a:cubicBezTo>
                  <a:lnTo>
                    <a:pt x="594954" y="79460"/>
                  </a:lnTo>
                  <a:lnTo>
                    <a:pt x="567065" y="107332"/>
                  </a:lnTo>
                  <a:lnTo>
                    <a:pt x="53038" y="621359"/>
                  </a:lnTo>
                  <a:cubicBezTo>
                    <a:pt x="52922" y="621476"/>
                    <a:pt x="52789" y="621592"/>
                    <a:pt x="52672" y="621725"/>
                  </a:cubicBezTo>
                  <a:cubicBezTo>
                    <a:pt x="52323" y="622058"/>
                    <a:pt x="51990" y="622457"/>
                    <a:pt x="51707" y="622873"/>
                  </a:cubicBezTo>
                  <a:cubicBezTo>
                    <a:pt x="51674" y="622940"/>
                    <a:pt x="51624" y="623007"/>
                    <a:pt x="51574" y="623073"/>
                  </a:cubicBezTo>
                  <a:cubicBezTo>
                    <a:pt x="51441" y="623289"/>
                    <a:pt x="51308" y="623506"/>
                    <a:pt x="51191" y="623739"/>
                  </a:cubicBezTo>
                  <a:cubicBezTo>
                    <a:pt x="51091" y="623922"/>
                    <a:pt x="50991" y="624121"/>
                    <a:pt x="50908" y="624338"/>
                  </a:cubicBezTo>
                  <a:cubicBezTo>
                    <a:pt x="50758" y="624671"/>
                    <a:pt x="50642" y="625020"/>
                    <a:pt x="50542" y="625369"/>
                  </a:cubicBezTo>
                  <a:lnTo>
                    <a:pt x="12470" y="761768"/>
                  </a:lnTo>
                  <a:lnTo>
                    <a:pt x="755" y="803734"/>
                  </a:lnTo>
                  <a:cubicBezTo>
                    <a:pt x="-1358" y="811272"/>
                    <a:pt x="1038" y="819675"/>
                    <a:pt x="7012" y="825649"/>
                  </a:cubicBezTo>
                  <a:cubicBezTo>
                    <a:pt x="11555" y="830191"/>
                    <a:pt x="17512" y="832654"/>
                    <a:pt x="23402" y="832654"/>
                  </a:cubicBezTo>
                  <a:cubicBezTo>
                    <a:pt x="25266" y="832654"/>
                    <a:pt x="27130" y="832421"/>
                    <a:pt x="28927" y="831905"/>
                  </a:cubicBezTo>
                  <a:lnTo>
                    <a:pt x="70893" y="820191"/>
                  </a:lnTo>
                  <a:lnTo>
                    <a:pt x="207258" y="782118"/>
                  </a:lnTo>
                  <a:lnTo>
                    <a:pt x="207291" y="782118"/>
                  </a:lnTo>
                  <a:cubicBezTo>
                    <a:pt x="207408" y="782085"/>
                    <a:pt x="207507" y="782052"/>
                    <a:pt x="207624" y="782019"/>
                  </a:cubicBezTo>
                  <a:cubicBezTo>
                    <a:pt x="207824" y="781952"/>
                    <a:pt x="208040" y="781869"/>
                    <a:pt x="208240" y="781786"/>
                  </a:cubicBezTo>
                  <a:cubicBezTo>
                    <a:pt x="208456" y="781702"/>
                    <a:pt x="208672" y="781603"/>
                    <a:pt x="208889" y="781486"/>
                  </a:cubicBezTo>
                  <a:cubicBezTo>
                    <a:pt x="208939" y="781469"/>
                    <a:pt x="208988" y="781436"/>
                    <a:pt x="209022" y="781420"/>
                  </a:cubicBezTo>
                  <a:cubicBezTo>
                    <a:pt x="209238" y="781303"/>
                    <a:pt x="209454" y="781170"/>
                    <a:pt x="209671" y="781020"/>
                  </a:cubicBezTo>
                  <a:cubicBezTo>
                    <a:pt x="209887" y="780870"/>
                    <a:pt x="210120" y="780721"/>
                    <a:pt x="210320" y="780538"/>
                  </a:cubicBezTo>
                  <a:cubicBezTo>
                    <a:pt x="210536" y="780371"/>
                    <a:pt x="210736" y="780188"/>
                    <a:pt x="210935" y="779988"/>
                  </a:cubicBezTo>
                  <a:lnTo>
                    <a:pt x="723465" y="267459"/>
                  </a:lnTo>
                  <a:cubicBezTo>
                    <a:pt x="724247" y="267077"/>
                    <a:pt x="724979" y="266561"/>
                    <a:pt x="725628" y="265912"/>
                  </a:cubicBezTo>
                  <a:cubicBezTo>
                    <a:pt x="726293" y="265246"/>
                    <a:pt x="726809" y="264514"/>
                    <a:pt x="727209" y="263715"/>
                  </a:cubicBezTo>
                  <a:lnTo>
                    <a:pt x="752119" y="238805"/>
                  </a:lnTo>
                  <a:cubicBezTo>
                    <a:pt x="752551" y="238522"/>
                    <a:pt x="752951" y="238189"/>
                    <a:pt x="753317" y="237823"/>
                  </a:cubicBezTo>
                  <a:cubicBezTo>
                    <a:pt x="753683" y="237457"/>
                    <a:pt x="754016" y="237058"/>
                    <a:pt x="754299" y="236625"/>
                  </a:cubicBezTo>
                  <a:lnTo>
                    <a:pt x="819095" y="171829"/>
                  </a:lnTo>
                  <a:cubicBezTo>
                    <a:pt x="827864" y="163060"/>
                    <a:pt x="832690" y="151412"/>
                    <a:pt x="832690" y="139015"/>
                  </a:cubicBezTo>
                  <a:cubicBezTo>
                    <a:pt x="832690" y="126618"/>
                    <a:pt x="827864" y="114970"/>
                    <a:pt x="819095" y="106217"/>
                  </a:cubicBezTo>
                  <a:close/>
                  <a:moveTo>
                    <a:pt x="747326" y="220068"/>
                  </a:moveTo>
                  <a:lnTo>
                    <a:pt x="612592" y="85334"/>
                  </a:lnTo>
                  <a:lnTo>
                    <a:pt x="672596" y="25330"/>
                  </a:lnTo>
                  <a:cubicBezTo>
                    <a:pt x="684211" y="13732"/>
                    <a:pt x="703081" y="13732"/>
                    <a:pt x="714679" y="25330"/>
                  </a:cubicBezTo>
                  <a:lnTo>
                    <a:pt x="807330" y="117982"/>
                  </a:lnTo>
                  <a:cubicBezTo>
                    <a:pt x="812955" y="123590"/>
                    <a:pt x="816050" y="131078"/>
                    <a:pt x="816050" y="139015"/>
                  </a:cubicBezTo>
                  <a:cubicBezTo>
                    <a:pt x="816050" y="142992"/>
                    <a:pt x="815284" y="146852"/>
                    <a:pt x="813803" y="150413"/>
                  </a:cubicBezTo>
                  <a:cubicBezTo>
                    <a:pt x="812322" y="153974"/>
                    <a:pt x="810142" y="157252"/>
                    <a:pt x="807330" y="160065"/>
                  </a:cubicBezTo>
                  <a:lnTo>
                    <a:pt x="747326" y="220068"/>
                  </a:lnTo>
                  <a:close/>
                  <a:moveTo>
                    <a:pt x="719438" y="247957"/>
                  </a:moveTo>
                  <a:lnTo>
                    <a:pt x="652145" y="180665"/>
                  </a:lnTo>
                  <a:cubicBezTo>
                    <a:pt x="652129" y="180632"/>
                    <a:pt x="652112" y="180615"/>
                    <a:pt x="652079" y="180582"/>
                  </a:cubicBezTo>
                  <a:cubicBezTo>
                    <a:pt x="652046" y="180548"/>
                    <a:pt x="652029" y="180532"/>
                    <a:pt x="651996" y="180515"/>
                  </a:cubicBezTo>
                  <a:lnTo>
                    <a:pt x="584720" y="113223"/>
                  </a:lnTo>
                  <a:lnTo>
                    <a:pt x="600828" y="97099"/>
                  </a:lnTo>
                  <a:lnTo>
                    <a:pt x="735562" y="231833"/>
                  </a:lnTo>
                  <a:lnTo>
                    <a:pt x="719438" y="247957"/>
                  </a:lnTo>
                  <a:close/>
                  <a:moveTo>
                    <a:pt x="572956" y="124987"/>
                  </a:moveTo>
                  <a:lnTo>
                    <a:pt x="634424" y="186472"/>
                  </a:lnTo>
                  <a:lnTo>
                    <a:pt x="131812" y="689101"/>
                  </a:lnTo>
                  <a:lnTo>
                    <a:pt x="70327" y="627616"/>
                  </a:lnTo>
                  <a:lnTo>
                    <a:pt x="572956" y="124987"/>
                  </a:lnTo>
                  <a:close/>
                  <a:moveTo>
                    <a:pt x="205045" y="762333"/>
                  </a:moveTo>
                  <a:lnTo>
                    <a:pt x="143577" y="700865"/>
                  </a:lnTo>
                  <a:lnTo>
                    <a:pt x="646188" y="198237"/>
                  </a:lnTo>
                  <a:lnTo>
                    <a:pt x="707673" y="259722"/>
                  </a:lnTo>
                  <a:lnTo>
                    <a:pt x="205045" y="762333"/>
                  </a:lnTo>
                  <a:close/>
                  <a:moveTo>
                    <a:pt x="24451" y="815881"/>
                  </a:moveTo>
                  <a:cubicBezTo>
                    <a:pt x="22354" y="816463"/>
                    <a:pt x="20141" y="815232"/>
                    <a:pt x="18793" y="813868"/>
                  </a:cubicBezTo>
                  <a:cubicBezTo>
                    <a:pt x="17429" y="812520"/>
                    <a:pt x="16181" y="810323"/>
                    <a:pt x="16780" y="808210"/>
                  </a:cubicBezTo>
                  <a:lnTo>
                    <a:pt x="24634" y="780088"/>
                  </a:lnTo>
                  <a:lnTo>
                    <a:pt x="52572" y="808027"/>
                  </a:lnTo>
                  <a:lnTo>
                    <a:pt x="24451" y="815881"/>
                  </a:lnTo>
                  <a:close/>
                  <a:moveTo>
                    <a:pt x="70976" y="802902"/>
                  </a:moveTo>
                  <a:lnTo>
                    <a:pt x="29759" y="761684"/>
                  </a:lnTo>
                  <a:lnTo>
                    <a:pt x="62739" y="643557"/>
                  </a:lnTo>
                  <a:lnTo>
                    <a:pt x="125921" y="706739"/>
                  </a:lnTo>
                  <a:lnTo>
                    <a:pt x="189104" y="769921"/>
                  </a:lnTo>
                  <a:lnTo>
                    <a:pt x="70976" y="8029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7" name="Google Shape;3007;p32"/>
          <p:cNvGrpSpPr/>
          <p:nvPr/>
        </p:nvGrpSpPr>
        <p:grpSpPr>
          <a:xfrm>
            <a:off x="3955019" y="2348644"/>
            <a:ext cx="482754" cy="415033"/>
            <a:chOff x="7910038" y="4697288"/>
            <a:chExt cx="965509" cy="830066"/>
          </a:xfrm>
        </p:grpSpPr>
        <p:sp>
          <p:nvSpPr>
            <p:cNvPr id="3008" name="Google Shape;3008;p32"/>
            <p:cNvSpPr/>
            <p:nvPr/>
          </p:nvSpPr>
          <p:spPr>
            <a:xfrm>
              <a:off x="7919712" y="4706962"/>
              <a:ext cx="946160" cy="810717"/>
            </a:xfrm>
            <a:custGeom>
              <a:rect b="b" l="l" r="r" t="t"/>
              <a:pathLst>
                <a:path extrusionOk="0" h="810717" w="946160">
                  <a:moveTo>
                    <a:pt x="44967" y="798973"/>
                  </a:moveTo>
                  <a:cubicBezTo>
                    <a:pt x="64935" y="786551"/>
                    <a:pt x="122149" y="745628"/>
                    <a:pt x="154520" y="667574"/>
                  </a:cubicBezTo>
                  <a:cubicBezTo>
                    <a:pt x="156436" y="662969"/>
                    <a:pt x="154985" y="657610"/>
                    <a:pt x="150979" y="654649"/>
                  </a:cubicBezTo>
                  <a:cubicBezTo>
                    <a:pt x="58105" y="585671"/>
                    <a:pt x="0" y="487243"/>
                    <a:pt x="0" y="377999"/>
                  </a:cubicBezTo>
                  <a:cubicBezTo>
                    <a:pt x="0" y="169244"/>
                    <a:pt x="212141" y="0"/>
                    <a:pt x="473815" y="0"/>
                  </a:cubicBezTo>
                  <a:cubicBezTo>
                    <a:pt x="735509" y="0"/>
                    <a:pt x="947650" y="169244"/>
                    <a:pt x="947650" y="377999"/>
                  </a:cubicBezTo>
                  <a:cubicBezTo>
                    <a:pt x="947650" y="586774"/>
                    <a:pt x="735509" y="755999"/>
                    <a:pt x="473815" y="755999"/>
                  </a:cubicBezTo>
                  <a:cubicBezTo>
                    <a:pt x="415033" y="755999"/>
                    <a:pt x="358748" y="747466"/>
                    <a:pt x="306796" y="731851"/>
                  </a:cubicBezTo>
                  <a:cubicBezTo>
                    <a:pt x="303371" y="730826"/>
                    <a:pt x="299656" y="731522"/>
                    <a:pt x="296851" y="733728"/>
                  </a:cubicBezTo>
                  <a:cubicBezTo>
                    <a:pt x="172592" y="831014"/>
                    <a:pt x="74048" y="813716"/>
                    <a:pt x="45934" y="805783"/>
                  </a:cubicBezTo>
                  <a:cubicBezTo>
                    <a:pt x="42800" y="804893"/>
                    <a:pt x="42181" y="800714"/>
                    <a:pt x="44967" y="798973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9" name="Google Shape;3009;p32"/>
            <p:cNvSpPr/>
            <p:nvPr/>
          </p:nvSpPr>
          <p:spPr>
            <a:xfrm>
              <a:off x="7910038" y="4697288"/>
              <a:ext cx="965509" cy="830066"/>
            </a:xfrm>
            <a:custGeom>
              <a:rect b="b" l="l" r="r" t="t"/>
              <a:pathLst>
                <a:path extrusionOk="0" h="830066" w="965509">
                  <a:moveTo>
                    <a:pt x="824572" y="112823"/>
                  </a:moveTo>
                  <a:cubicBezTo>
                    <a:pt x="733381" y="40071"/>
                    <a:pt x="612237" y="0"/>
                    <a:pt x="483490" y="0"/>
                  </a:cubicBezTo>
                  <a:cubicBezTo>
                    <a:pt x="354742" y="0"/>
                    <a:pt x="233618" y="40071"/>
                    <a:pt x="142427" y="112823"/>
                  </a:cubicBezTo>
                  <a:cubicBezTo>
                    <a:pt x="50578" y="186097"/>
                    <a:pt x="0" y="283712"/>
                    <a:pt x="0" y="387674"/>
                  </a:cubicBezTo>
                  <a:cubicBezTo>
                    <a:pt x="0" y="442741"/>
                    <a:pt x="14086" y="495950"/>
                    <a:pt x="41890" y="545812"/>
                  </a:cubicBezTo>
                  <a:cubicBezTo>
                    <a:pt x="68630" y="593778"/>
                    <a:pt x="106632" y="636268"/>
                    <a:pt x="154888" y="672102"/>
                  </a:cubicBezTo>
                  <a:cubicBezTo>
                    <a:pt x="155313" y="672431"/>
                    <a:pt x="155468" y="673031"/>
                    <a:pt x="155255" y="673553"/>
                  </a:cubicBezTo>
                  <a:cubicBezTo>
                    <a:pt x="123562" y="749981"/>
                    <a:pt x="66328" y="789995"/>
                    <a:pt x="49533" y="800443"/>
                  </a:cubicBezTo>
                  <a:cubicBezTo>
                    <a:pt x="45025" y="803249"/>
                    <a:pt x="42587" y="808453"/>
                    <a:pt x="43341" y="813716"/>
                  </a:cubicBezTo>
                  <a:cubicBezTo>
                    <a:pt x="44096" y="818979"/>
                    <a:pt x="47888" y="823313"/>
                    <a:pt x="52997" y="824765"/>
                  </a:cubicBezTo>
                  <a:lnTo>
                    <a:pt x="52997" y="824765"/>
                  </a:lnTo>
                  <a:cubicBezTo>
                    <a:pt x="63561" y="827744"/>
                    <a:pt x="82020" y="831595"/>
                    <a:pt x="106806" y="831595"/>
                  </a:cubicBezTo>
                  <a:cubicBezTo>
                    <a:pt x="118647" y="831595"/>
                    <a:pt x="131959" y="830705"/>
                    <a:pt x="146510" y="828421"/>
                  </a:cubicBezTo>
                  <a:cubicBezTo>
                    <a:pt x="202157" y="819695"/>
                    <a:pt x="257998" y="793652"/>
                    <a:pt x="312465" y="750987"/>
                  </a:cubicBezTo>
                  <a:cubicBezTo>
                    <a:pt x="312813" y="750716"/>
                    <a:pt x="313258" y="750639"/>
                    <a:pt x="313665" y="750755"/>
                  </a:cubicBezTo>
                  <a:cubicBezTo>
                    <a:pt x="367900" y="767047"/>
                    <a:pt x="425037" y="775328"/>
                    <a:pt x="483470" y="775328"/>
                  </a:cubicBezTo>
                  <a:cubicBezTo>
                    <a:pt x="612218" y="775328"/>
                    <a:pt x="733361" y="735257"/>
                    <a:pt x="824553" y="662505"/>
                  </a:cubicBezTo>
                  <a:cubicBezTo>
                    <a:pt x="916402" y="589231"/>
                    <a:pt x="966980" y="491635"/>
                    <a:pt x="966980" y="387654"/>
                  </a:cubicBezTo>
                  <a:cubicBezTo>
                    <a:pt x="966999" y="283712"/>
                    <a:pt x="916421" y="186097"/>
                    <a:pt x="824572" y="112823"/>
                  </a:cubicBezTo>
                  <a:close/>
                  <a:moveTo>
                    <a:pt x="58240" y="806151"/>
                  </a:moveTo>
                  <a:lnTo>
                    <a:pt x="58240" y="806151"/>
                  </a:lnTo>
                  <a:cubicBezTo>
                    <a:pt x="58240" y="806151"/>
                    <a:pt x="58259" y="806151"/>
                    <a:pt x="58259" y="806151"/>
                  </a:cubicBezTo>
                  <a:cubicBezTo>
                    <a:pt x="58259" y="806151"/>
                    <a:pt x="58240" y="806151"/>
                    <a:pt x="58240" y="806151"/>
                  </a:cubicBezTo>
                  <a:close/>
                  <a:moveTo>
                    <a:pt x="483490" y="755999"/>
                  </a:moveTo>
                  <a:cubicBezTo>
                    <a:pt x="426933" y="755999"/>
                    <a:pt x="371673" y="748008"/>
                    <a:pt x="319257" y="732258"/>
                  </a:cubicBezTo>
                  <a:cubicBezTo>
                    <a:pt x="312833" y="730323"/>
                    <a:pt x="305828" y="731639"/>
                    <a:pt x="300546" y="735779"/>
                  </a:cubicBezTo>
                  <a:cubicBezTo>
                    <a:pt x="194921" y="818496"/>
                    <a:pt x="108876" y="816038"/>
                    <a:pt x="71339" y="809150"/>
                  </a:cubicBezTo>
                  <a:cubicBezTo>
                    <a:pt x="98466" y="789956"/>
                    <a:pt x="144768" y="749323"/>
                    <a:pt x="173114" y="680964"/>
                  </a:cubicBezTo>
                  <a:cubicBezTo>
                    <a:pt x="176733" y="672218"/>
                    <a:pt x="173985" y="662195"/>
                    <a:pt x="166400" y="656565"/>
                  </a:cubicBezTo>
                  <a:cubicBezTo>
                    <a:pt x="120369" y="622375"/>
                    <a:pt x="84168" y="581936"/>
                    <a:pt x="58763" y="536389"/>
                  </a:cubicBezTo>
                  <a:cubicBezTo>
                    <a:pt x="32622" y="489449"/>
                    <a:pt x="19349" y="439413"/>
                    <a:pt x="19349" y="387674"/>
                  </a:cubicBezTo>
                  <a:cubicBezTo>
                    <a:pt x="19349" y="184588"/>
                    <a:pt x="227562" y="19349"/>
                    <a:pt x="483490" y="19349"/>
                  </a:cubicBezTo>
                  <a:cubicBezTo>
                    <a:pt x="739437" y="19349"/>
                    <a:pt x="947650" y="184588"/>
                    <a:pt x="947650" y="387674"/>
                  </a:cubicBezTo>
                  <a:cubicBezTo>
                    <a:pt x="947650" y="590759"/>
                    <a:pt x="739437" y="755999"/>
                    <a:pt x="483490" y="7559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10" name="Google Shape;3010;p32"/>
          <p:cNvGrpSpPr/>
          <p:nvPr/>
        </p:nvGrpSpPr>
        <p:grpSpPr>
          <a:xfrm>
            <a:off x="3927368" y="3108020"/>
            <a:ext cx="465057" cy="416000"/>
            <a:chOff x="7854737" y="6216039"/>
            <a:chExt cx="930113" cy="832001"/>
          </a:xfrm>
        </p:grpSpPr>
        <p:sp>
          <p:nvSpPr>
            <p:cNvPr id="3011" name="Google Shape;3011;p32"/>
            <p:cNvSpPr/>
            <p:nvPr/>
          </p:nvSpPr>
          <p:spPr>
            <a:xfrm>
              <a:off x="7854737" y="6216039"/>
              <a:ext cx="930113" cy="832001"/>
            </a:xfrm>
            <a:custGeom>
              <a:rect b="b" l="l" r="r" t="t"/>
              <a:pathLst>
                <a:path extrusionOk="0" h="832001" w="930113">
                  <a:moveTo>
                    <a:pt x="897121" y="437644"/>
                  </a:moveTo>
                  <a:cubicBezTo>
                    <a:pt x="917718" y="449471"/>
                    <a:pt x="931642" y="471689"/>
                    <a:pt x="931642" y="497115"/>
                  </a:cubicBezTo>
                  <a:lnTo>
                    <a:pt x="931642" y="507040"/>
                  </a:lnTo>
                  <a:cubicBezTo>
                    <a:pt x="931642" y="532280"/>
                    <a:pt x="917923" y="554367"/>
                    <a:pt x="897568" y="566269"/>
                  </a:cubicBezTo>
                  <a:cubicBezTo>
                    <a:pt x="917923" y="578170"/>
                    <a:pt x="931642" y="600257"/>
                    <a:pt x="931642" y="625497"/>
                  </a:cubicBezTo>
                  <a:lnTo>
                    <a:pt x="931642" y="635403"/>
                  </a:lnTo>
                  <a:cubicBezTo>
                    <a:pt x="931642" y="669467"/>
                    <a:pt x="906683" y="697803"/>
                    <a:pt x="874101" y="703064"/>
                  </a:cubicBezTo>
                  <a:cubicBezTo>
                    <a:pt x="889106" y="716215"/>
                    <a:pt x="898594" y="735486"/>
                    <a:pt x="898594" y="756957"/>
                  </a:cubicBezTo>
                  <a:lnTo>
                    <a:pt x="898594" y="760670"/>
                  </a:lnTo>
                  <a:cubicBezTo>
                    <a:pt x="898594" y="800180"/>
                    <a:pt x="866478" y="832322"/>
                    <a:pt x="826999" y="832322"/>
                  </a:cubicBezTo>
                  <a:lnTo>
                    <a:pt x="641256" y="832322"/>
                  </a:lnTo>
                  <a:cubicBezTo>
                    <a:pt x="624406" y="832322"/>
                    <a:pt x="608581" y="826577"/>
                    <a:pt x="595813" y="816018"/>
                  </a:cubicBezTo>
                  <a:cubicBezTo>
                    <a:pt x="594974" y="816298"/>
                    <a:pt x="594098" y="816484"/>
                    <a:pt x="593166" y="816503"/>
                  </a:cubicBezTo>
                  <a:lnTo>
                    <a:pt x="415867" y="819488"/>
                  </a:lnTo>
                  <a:cubicBezTo>
                    <a:pt x="363285" y="819488"/>
                    <a:pt x="332399" y="790200"/>
                    <a:pt x="318643" y="772758"/>
                  </a:cubicBezTo>
                  <a:cubicBezTo>
                    <a:pt x="312772" y="765296"/>
                    <a:pt x="303843" y="761005"/>
                    <a:pt x="294169" y="761005"/>
                  </a:cubicBezTo>
                  <a:lnTo>
                    <a:pt x="230273" y="761005"/>
                  </a:lnTo>
                  <a:lnTo>
                    <a:pt x="230273" y="773560"/>
                  </a:lnTo>
                  <a:cubicBezTo>
                    <a:pt x="230273" y="805963"/>
                    <a:pt x="203935" y="832322"/>
                    <a:pt x="171558" y="832322"/>
                  </a:cubicBezTo>
                  <a:lnTo>
                    <a:pt x="58733" y="832322"/>
                  </a:lnTo>
                  <a:cubicBezTo>
                    <a:pt x="26356" y="832322"/>
                    <a:pt x="0" y="805963"/>
                    <a:pt x="0" y="773560"/>
                  </a:cubicBezTo>
                  <a:lnTo>
                    <a:pt x="0" y="404737"/>
                  </a:lnTo>
                  <a:cubicBezTo>
                    <a:pt x="0" y="372334"/>
                    <a:pt x="26356" y="345956"/>
                    <a:pt x="58733" y="345956"/>
                  </a:cubicBezTo>
                  <a:lnTo>
                    <a:pt x="171558" y="345956"/>
                  </a:lnTo>
                  <a:cubicBezTo>
                    <a:pt x="203935" y="345956"/>
                    <a:pt x="230273" y="372334"/>
                    <a:pt x="230273" y="404737"/>
                  </a:cubicBezTo>
                  <a:lnTo>
                    <a:pt x="230273" y="405054"/>
                  </a:lnTo>
                  <a:lnTo>
                    <a:pt x="317152" y="405073"/>
                  </a:lnTo>
                  <a:cubicBezTo>
                    <a:pt x="317170" y="405073"/>
                    <a:pt x="317170" y="405073"/>
                    <a:pt x="317189" y="405073"/>
                  </a:cubicBezTo>
                  <a:cubicBezTo>
                    <a:pt x="328447" y="405073"/>
                    <a:pt x="338382" y="397499"/>
                    <a:pt x="341346" y="386623"/>
                  </a:cubicBezTo>
                  <a:cubicBezTo>
                    <a:pt x="351132" y="350620"/>
                    <a:pt x="366491" y="304524"/>
                    <a:pt x="398532" y="267308"/>
                  </a:cubicBezTo>
                  <a:cubicBezTo>
                    <a:pt x="413183" y="250313"/>
                    <a:pt x="430312" y="235968"/>
                    <a:pt x="446883" y="222107"/>
                  </a:cubicBezTo>
                  <a:cubicBezTo>
                    <a:pt x="459558" y="211512"/>
                    <a:pt x="472661" y="200561"/>
                    <a:pt x="484218" y="188715"/>
                  </a:cubicBezTo>
                  <a:cubicBezTo>
                    <a:pt x="513240" y="158961"/>
                    <a:pt x="523771" y="122622"/>
                    <a:pt x="530817" y="87775"/>
                  </a:cubicBezTo>
                  <a:cubicBezTo>
                    <a:pt x="535644" y="63915"/>
                    <a:pt x="544759" y="30132"/>
                    <a:pt x="567891" y="12148"/>
                  </a:cubicBezTo>
                  <a:cubicBezTo>
                    <a:pt x="581815" y="1329"/>
                    <a:pt x="598162" y="-2440"/>
                    <a:pt x="613949" y="1553"/>
                  </a:cubicBezTo>
                  <a:cubicBezTo>
                    <a:pt x="631526" y="5992"/>
                    <a:pt x="646997" y="19909"/>
                    <a:pt x="655310" y="38769"/>
                  </a:cubicBezTo>
                  <a:cubicBezTo>
                    <a:pt x="691266" y="120495"/>
                    <a:pt x="684854" y="227293"/>
                    <a:pt x="641219" y="300196"/>
                  </a:cubicBezTo>
                  <a:lnTo>
                    <a:pt x="861911" y="300196"/>
                  </a:lnTo>
                  <a:cubicBezTo>
                    <a:pt x="900364" y="300196"/>
                    <a:pt x="931642" y="331517"/>
                    <a:pt x="931642" y="370002"/>
                  </a:cubicBezTo>
                  <a:lnTo>
                    <a:pt x="931642" y="377427"/>
                  </a:lnTo>
                  <a:cubicBezTo>
                    <a:pt x="931642" y="403058"/>
                    <a:pt x="917755" y="425500"/>
                    <a:pt x="897121" y="4376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2" name="Google Shape;3012;p32"/>
            <p:cNvSpPr/>
            <p:nvPr/>
          </p:nvSpPr>
          <p:spPr>
            <a:xfrm>
              <a:off x="7873377" y="6234684"/>
              <a:ext cx="892833" cy="794691"/>
            </a:xfrm>
            <a:custGeom>
              <a:rect b="b" l="l" r="r" t="t"/>
              <a:pathLst>
                <a:path extrusionOk="0" h="794691" w="892833">
                  <a:moveTo>
                    <a:pt x="861315" y="738312"/>
                  </a:moveTo>
                  <a:lnTo>
                    <a:pt x="861315" y="742024"/>
                  </a:lnTo>
                  <a:cubicBezTo>
                    <a:pt x="861315" y="771256"/>
                    <a:pt x="837549" y="795022"/>
                    <a:pt x="808360" y="795022"/>
                  </a:cubicBezTo>
                  <a:lnTo>
                    <a:pt x="622617" y="795022"/>
                  </a:lnTo>
                  <a:cubicBezTo>
                    <a:pt x="607985" y="795022"/>
                    <a:pt x="594378" y="789183"/>
                    <a:pt x="584294" y="778587"/>
                  </a:cubicBezTo>
                  <a:cubicBezTo>
                    <a:pt x="574862" y="768700"/>
                    <a:pt x="569662" y="755717"/>
                    <a:pt x="569662" y="742024"/>
                  </a:cubicBezTo>
                  <a:lnTo>
                    <a:pt x="569662" y="738312"/>
                  </a:lnTo>
                  <a:cubicBezTo>
                    <a:pt x="569662" y="709099"/>
                    <a:pt x="593427" y="685314"/>
                    <a:pt x="622617" y="685314"/>
                  </a:cubicBezTo>
                  <a:lnTo>
                    <a:pt x="808360" y="685314"/>
                  </a:lnTo>
                  <a:cubicBezTo>
                    <a:pt x="837549" y="685314"/>
                    <a:pt x="861315" y="709099"/>
                    <a:pt x="861315" y="738312"/>
                  </a:cubicBezTo>
                  <a:close/>
                  <a:moveTo>
                    <a:pt x="844502" y="556951"/>
                  </a:moveTo>
                  <a:lnTo>
                    <a:pt x="595925" y="556951"/>
                  </a:lnTo>
                  <a:cubicBezTo>
                    <a:pt x="568431" y="556951"/>
                    <a:pt x="546064" y="579336"/>
                    <a:pt x="546064" y="606852"/>
                  </a:cubicBezTo>
                  <a:lnTo>
                    <a:pt x="546064" y="616758"/>
                  </a:lnTo>
                  <a:cubicBezTo>
                    <a:pt x="546064" y="644273"/>
                    <a:pt x="568431" y="666659"/>
                    <a:pt x="595925" y="666659"/>
                  </a:cubicBezTo>
                  <a:lnTo>
                    <a:pt x="622617" y="666659"/>
                  </a:lnTo>
                  <a:lnTo>
                    <a:pt x="808360" y="666659"/>
                  </a:lnTo>
                  <a:lnTo>
                    <a:pt x="844502" y="666659"/>
                  </a:lnTo>
                  <a:cubicBezTo>
                    <a:pt x="871995" y="666659"/>
                    <a:pt x="894362" y="644273"/>
                    <a:pt x="894362" y="616758"/>
                  </a:cubicBezTo>
                  <a:lnTo>
                    <a:pt x="894362" y="606852"/>
                  </a:lnTo>
                  <a:cubicBezTo>
                    <a:pt x="894362" y="579336"/>
                    <a:pt x="871995" y="556951"/>
                    <a:pt x="844502" y="556951"/>
                  </a:cubicBezTo>
                  <a:close/>
                  <a:moveTo>
                    <a:pt x="844502" y="428587"/>
                  </a:moveTo>
                  <a:lnTo>
                    <a:pt x="595925" y="428587"/>
                  </a:lnTo>
                  <a:cubicBezTo>
                    <a:pt x="568431" y="428587"/>
                    <a:pt x="546064" y="450973"/>
                    <a:pt x="546064" y="478470"/>
                  </a:cubicBezTo>
                  <a:lnTo>
                    <a:pt x="546064" y="488394"/>
                  </a:lnTo>
                  <a:cubicBezTo>
                    <a:pt x="546064" y="515910"/>
                    <a:pt x="568431" y="538296"/>
                    <a:pt x="595925" y="538296"/>
                  </a:cubicBezTo>
                  <a:lnTo>
                    <a:pt x="844502" y="538296"/>
                  </a:lnTo>
                  <a:cubicBezTo>
                    <a:pt x="871995" y="538296"/>
                    <a:pt x="894362" y="515910"/>
                    <a:pt x="894362" y="488394"/>
                  </a:cubicBezTo>
                  <a:lnTo>
                    <a:pt x="894362" y="478470"/>
                  </a:lnTo>
                  <a:cubicBezTo>
                    <a:pt x="894362" y="450973"/>
                    <a:pt x="871995" y="428587"/>
                    <a:pt x="844502" y="428587"/>
                  </a:cubicBezTo>
                  <a:close/>
                  <a:moveTo>
                    <a:pt x="843271" y="300205"/>
                  </a:moveTo>
                  <a:lnTo>
                    <a:pt x="620771" y="300205"/>
                  </a:lnTo>
                  <a:cubicBezTo>
                    <a:pt x="616410" y="300205"/>
                    <a:pt x="612123" y="300746"/>
                    <a:pt x="608003" y="301810"/>
                  </a:cubicBezTo>
                  <a:cubicBezTo>
                    <a:pt x="585431" y="307630"/>
                    <a:pt x="569662" y="328001"/>
                    <a:pt x="569662" y="351357"/>
                  </a:cubicBezTo>
                  <a:lnTo>
                    <a:pt x="569662" y="358781"/>
                  </a:lnTo>
                  <a:cubicBezTo>
                    <a:pt x="569662" y="386987"/>
                    <a:pt x="592588" y="409933"/>
                    <a:pt x="620771" y="409933"/>
                  </a:cubicBezTo>
                  <a:lnTo>
                    <a:pt x="843271" y="409933"/>
                  </a:lnTo>
                  <a:cubicBezTo>
                    <a:pt x="871436" y="409933"/>
                    <a:pt x="894362" y="386987"/>
                    <a:pt x="894362" y="358781"/>
                  </a:cubicBezTo>
                  <a:lnTo>
                    <a:pt x="894362" y="351357"/>
                  </a:lnTo>
                  <a:cubicBezTo>
                    <a:pt x="894362" y="323151"/>
                    <a:pt x="871436" y="300205"/>
                    <a:pt x="843271" y="300205"/>
                  </a:cubicBezTo>
                  <a:close/>
                  <a:moveTo>
                    <a:pt x="551022" y="738312"/>
                  </a:moveTo>
                  <a:cubicBezTo>
                    <a:pt x="551022" y="715926"/>
                    <a:pt x="561348" y="695910"/>
                    <a:pt x="577453" y="682758"/>
                  </a:cubicBezTo>
                  <a:cubicBezTo>
                    <a:pt x="548636" y="674681"/>
                    <a:pt x="527424" y="648154"/>
                    <a:pt x="527424" y="616758"/>
                  </a:cubicBezTo>
                  <a:lnTo>
                    <a:pt x="527424" y="606852"/>
                  </a:lnTo>
                  <a:cubicBezTo>
                    <a:pt x="527424" y="581612"/>
                    <a:pt x="541143" y="559525"/>
                    <a:pt x="561498" y="547623"/>
                  </a:cubicBezTo>
                  <a:cubicBezTo>
                    <a:pt x="541143" y="535721"/>
                    <a:pt x="527424" y="513634"/>
                    <a:pt x="527424" y="488394"/>
                  </a:cubicBezTo>
                  <a:lnTo>
                    <a:pt x="527424" y="478470"/>
                  </a:lnTo>
                  <a:cubicBezTo>
                    <a:pt x="527424" y="447410"/>
                    <a:pt x="548189" y="421107"/>
                    <a:pt x="576577" y="412731"/>
                  </a:cubicBezTo>
                  <a:cubicBezTo>
                    <a:pt x="560976" y="399915"/>
                    <a:pt x="551022" y="380495"/>
                    <a:pt x="551022" y="358781"/>
                  </a:cubicBezTo>
                  <a:lnTo>
                    <a:pt x="551022" y="351357"/>
                  </a:lnTo>
                  <a:cubicBezTo>
                    <a:pt x="551022" y="321453"/>
                    <a:pt x="569960" y="295150"/>
                    <a:pt x="597751" y="285450"/>
                  </a:cubicBezTo>
                  <a:cubicBezTo>
                    <a:pt x="597751" y="285431"/>
                    <a:pt x="597751" y="285431"/>
                    <a:pt x="597751" y="285431"/>
                  </a:cubicBezTo>
                  <a:cubicBezTo>
                    <a:pt x="646401" y="217845"/>
                    <a:pt x="655590" y="109424"/>
                    <a:pt x="619597" y="27660"/>
                  </a:cubicBezTo>
                  <a:cubicBezTo>
                    <a:pt x="613595" y="14005"/>
                    <a:pt x="602803" y="4043"/>
                    <a:pt x="590743" y="984"/>
                  </a:cubicBezTo>
                  <a:cubicBezTo>
                    <a:pt x="580510" y="-1591"/>
                    <a:pt x="570109" y="909"/>
                    <a:pt x="560696" y="8240"/>
                  </a:cubicBezTo>
                  <a:cubicBezTo>
                    <a:pt x="542448" y="22418"/>
                    <a:pt x="534694" y="51892"/>
                    <a:pt x="530444" y="72823"/>
                  </a:cubicBezTo>
                  <a:cubicBezTo>
                    <a:pt x="522820" y="110468"/>
                    <a:pt x="511320" y="149886"/>
                    <a:pt x="478924" y="183091"/>
                  </a:cubicBezTo>
                  <a:cubicBezTo>
                    <a:pt x="466697" y="195627"/>
                    <a:pt x="453239" y="206895"/>
                    <a:pt x="440210" y="217789"/>
                  </a:cubicBezTo>
                  <a:cubicBezTo>
                    <a:pt x="423472" y="231780"/>
                    <a:pt x="407665" y="245006"/>
                    <a:pt x="394021" y="260844"/>
                  </a:cubicBezTo>
                  <a:cubicBezTo>
                    <a:pt x="364403" y="295225"/>
                    <a:pt x="349957" y="338783"/>
                    <a:pt x="340675" y="372884"/>
                  </a:cubicBezTo>
                  <a:cubicBezTo>
                    <a:pt x="335512" y="391856"/>
                    <a:pt x="318196" y="405082"/>
                    <a:pt x="298550" y="405082"/>
                  </a:cubicBezTo>
                  <a:cubicBezTo>
                    <a:pt x="298531" y="405082"/>
                    <a:pt x="298512" y="405082"/>
                    <a:pt x="298494" y="405082"/>
                  </a:cubicBezTo>
                  <a:lnTo>
                    <a:pt x="211633" y="405064"/>
                  </a:lnTo>
                  <a:lnTo>
                    <a:pt x="211633" y="723705"/>
                  </a:lnTo>
                  <a:lnTo>
                    <a:pt x="275530" y="723705"/>
                  </a:lnTo>
                  <a:cubicBezTo>
                    <a:pt x="290945" y="723705"/>
                    <a:pt x="305204" y="730570"/>
                    <a:pt x="314654" y="742546"/>
                  </a:cubicBezTo>
                  <a:cubicBezTo>
                    <a:pt x="328876" y="760642"/>
                    <a:pt x="354729" y="782188"/>
                    <a:pt x="397078" y="782188"/>
                  </a:cubicBezTo>
                  <a:lnTo>
                    <a:pt x="561553" y="779427"/>
                  </a:lnTo>
                  <a:cubicBezTo>
                    <a:pt x="554713" y="768271"/>
                    <a:pt x="551022" y="755400"/>
                    <a:pt x="551022" y="742024"/>
                  </a:cubicBezTo>
                  <a:lnTo>
                    <a:pt x="551022" y="738312"/>
                  </a:lnTo>
                  <a:close/>
                  <a:moveTo>
                    <a:pt x="152919" y="345966"/>
                  </a:moveTo>
                  <a:lnTo>
                    <a:pt x="40094" y="345966"/>
                  </a:lnTo>
                  <a:cubicBezTo>
                    <a:pt x="17987" y="345966"/>
                    <a:pt x="0" y="363967"/>
                    <a:pt x="0" y="386092"/>
                  </a:cubicBezTo>
                  <a:lnTo>
                    <a:pt x="0" y="754915"/>
                  </a:lnTo>
                  <a:cubicBezTo>
                    <a:pt x="0" y="777039"/>
                    <a:pt x="17987" y="795022"/>
                    <a:pt x="40094" y="795022"/>
                  </a:cubicBezTo>
                  <a:lnTo>
                    <a:pt x="152919" y="795022"/>
                  </a:lnTo>
                  <a:cubicBezTo>
                    <a:pt x="175025" y="795022"/>
                    <a:pt x="192994" y="777039"/>
                    <a:pt x="192994" y="754915"/>
                  </a:cubicBezTo>
                  <a:lnTo>
                    <a:pt x="192994" y="386092"/>
                  </a:lnTo>
                  <a:cubicBezTo>
                    <a:pt x="192994" y="363967"/>
                    <a:pt x="175025" y="345966"/>
                    <a:pt x="152919" y="345966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3" name="Google Shape;3013;p32"/>
            <p:cNvSpPr/>
            <p:nvPr/>
          </p:nvSpPr>
          <p:spPr>
            <a:xfrm>
              <a:off x="7854737" y="6216039"/>
              <a:ext cx="930113" cy="832001"/>
            </a:xfrm>
            <a:custGeom>
              <a:rect b="b" l="l" r="r" t="t"/>
              <a:pathLst>
                <a:path extrusionOk="0" h="832001" w="930113">
                  <a:moveTo>
                    <a:pt x="931642" y="377427"/>
                  </a:moveTo>
                  <a:lnTo>
                    <a:pt x="931642" y="370002"/>
                  </a:lnTo>
                  <a:cubicBezTo>
                    <a:pt x="931642" y="331517"/>
                    <a:pt x="900364" y="300196"/>
                    <a:pt x="861911" y="300196"/>
                  </a:cubicBezTo>
                  <a:lnTo>
                    <a:pt x="641219" y="300196"/>
                  </a:lnTo>
                  <a:cubicBezTo>
                    <a:pt x="684854" y="227293"/>
                    <a:pt x="691266" y="120495"/>
                    <a:pt x="655310" y="38769"/>
                  </a:cubicBezTo>
                  <a:cubicBezTo>
                    <a:pt x="646997" y="19909"/>
                    <a:pt x="631526" y="5992"/>
                    <a:pt x="613949" y="1553"/>
                  </a:cubicBezTo>
                  <a:cubicBezTo>
                    <a:pt x="598162" y="-2440"/>
                    <a:pt x="581815" y="1329"/>
                    <a:pt x="567891" y="12148"/>
                  </a:cubicBezTo>
                  <a:cubicBezTo>
                    <a:pt x="544759" y="30132"/>
                    <a:pt x="535644" y="63915"/>
                    <a:pt x="530817" y="87775"/>
                  </a:cubicBezTo>
                  <a:cubicBezTo>
                    <a:pt x="523771" y="122622"/>
                    <a:pt x="513240" y="158961"/>
                    <a:pt x="484218" y="188715"/>
                  </a:cubicBezTo>
                  <a:cubicBezTo>
                    <a:pt x="472661" y="200561"/>
                    <a:pt x="459558" y="211512"/>
                    <a:pt x="446883" y="222107"/>
                  </a:cubicBezTo>
                  <a:cubicBezTo>
                    <a:pt x="430312" y="235968"/>
                    <a:pt x="413183" y="250313"/>
                    <a:pt x="398532" y="267308"/>
                  </a:cubicBezTo>
                  <a:cubicBezTo>
                    <a:pt x="366491" y="304524"/>
                    <a:pt x="351132" y="350620"/>
                    <a:pt x="341346" y="386623"/>
                  </a:cubicBezTo>
                  <a:cubicBezTo>
                    <a:pt x="338382" y="397499"/>
                    <a:pt x="328447" y="405073"/>
                    <a:pt x="317189" y="405073"/>
                  </a:cubicBezTo>
                  <a:cubicBezTo>
                    <a:pt x="317170" y="405073"/>
                    <a:pt x="317170" y="405073"/>
                    <a:pt x="317152" y="405073"/>
                  </a:cubicBezTo>
                  <a:lnTo>
                    <a:pt x="230273" y="405054"/>
                  </a:lnTo>
                  <a:lnTo>
                    <a:pt x="230273" y="404737"/>
                  </a:lnTo>
                  <a:cubicBezTo>
                    <a:pt x="230273" y="372334"/>
                    <a:pt x="203935" y="345956"/>
                    <a:pt x="171558" y="345956"/>
                  </a:cubicBezTo>
                  <a:lnTo>
                    <a:pt x="58733" y="345956"/>
                  </a:lnTo>
                  <a:cubicBezTo>
                    <a:pt x="26356" y="345956"/>
                    <a:pt x="0" y="372334"/>
                    <a:pt x="0" y="404737"/>
                  </a:cubicBezTo>
                  <a:lnTo>
                    <a:pt x="0" y="773560"/>
                  </a:lnTo>
                  <a:cubicBezTo>
                    <a:pt x="0" y="805963"/>
                    <a:pt x="26356" y="832322"/>
                    <a:pt x="58733" y="832322"/>
                  </a:cubicBezTo>
                  <a:lnTo>
                    <a:pt x="171558" y="832322"/>
                  </a:lnTo>
                  <a:cubicBezTo>
                    <a:pt x="203935" y="832322"/>
                    <a:pt x="230273" y="805963"/>
                    <a:pt x="230273" y="773560"/>
                  </a:cubicBezTo>
                  <a:lnTo>
                    <a:pt x="230273" y="761005"/>
                  </a:lnTo>
                  <a:lnTo>
                    <a:pt x="294169" y="761005"/>
                  </a:lnTo>
                  <a:cubicBezTo>
                    <a:pt x="303843" y="761005"/>
                    <a:pt x="312772" y="765296"/>
                    <a:pt x="318643" y="772758"/>
                  </a:cubicBezTo>
                  <a:cubicBezTo>
                    <a:pt x="332399" y="790200"/>
                    <a:pt x="363285" y="819488"/>
                    <a:pt x="415867" y="819488"/>
                  </a:cubicBezTo>
                  <a:lnTo>
                    <a:pt x="593166" y="816503"/>
                  </a:lnTo>
                  <a:cubicBezTo>
                    <a:pt x="594098" y="816484"/>
                    <a:pt x="594974" y="816298"/>
                    <a:pt x="595813" y="816018"/>
                  </a:cubicBezTo>
                  <a:cubicBezTo>
                    <a:pt x="608581" y="826577"/>
                    <a:pt x="624406" y="832322"/>
                    <a:pt x="641256" y="832322"/>
                  </a:cubicBezTo>
                  <a:lnTo>
                    <a:pt x="826999" y="832322"/>
                  </a:lnTo>
                  <a:cubicBezTo>
                    <a:pt x="866478" y="832322"/>
                    <a:pt x="898594" y="800180"/>
                    <a:pt x="898594" y="760670"/>
                  </a:cubicBezTo>
                  <a:lnTo>
                    <a:pt x="898594" y="756957"/>
                  </a:lnTo>
                  <a:cubicBezTo>
                    <a:pt x="898594" y="735486"/>
                    <a:pt x="889106" y="716215"/>
                    <a:pt x="874101" y="703064"/>
                  </a:cubicBezTo>
                  <a:cubicBezTo>
                    <a:pt x="906683" y="697803"/>
                    <a:pt x="931642" y="669467"/>
                    <a:pt x="931642" y="635403"/>
                  </a:cubicBezTo>
                  <a:lnTo>
                    <a:pt x="931642" y="625497"/>
                  </a:lnTo>
                  <a:cubicBezTo>
                    <a:pt x="931642" y="600257"/>
                    <a:pt x="917923" y="578170"/>
                    <a:pt x="897568" y="566269"/>
                  </a:cubicBezTo>
                  <a:cubicBezTo>
                    <a:pt x="917923" y="554367"/>
                    <a:pt x="931642" y="532280"/>
                    <a:pt x="931642" y="507040"/>
                  </a:cubicBezTo>
                  <a:lnTo>
                    <a:pt x="931642" y="497115"/>
                  </a:lnTo>
                  <a:cubicBezTo>
                    <a:pt x="931642" y="471689"/>
                    <a:pt x="917718" y="449471"/>
                    <a:pt x="897121" y="437644"/>
                  </a:cubicBezTo>
                  <a:cubicBezTo>
                    <a:pt x="917755" y="425500"/>
                    <a:pt x="931642" y="403058"/>
                    <a:pt x="931642" y="377427"/>
                  </a:cubicBezTo>
                  <a:close/>
                  <a:moveTo>
                    <a:pt x="211633" y="773560"/>
                  </a:moveTo>
                  <a:cubicBezTo>
                    <a:pt x="211633" y="795684"/>
                    <a:pt x="193665" y="813668"/>
                    <a:pt x="171558" y="813668"/>
                  </a:cubicBezTo>
                  <a:lnTo>
                    <a:pt x="58733" y="813668"/>
                  </a:lnTo>
                  <a:cubicBezTo>
                    <a:pt x="36627" y="813668"/>
                    <a:pt x="18640" y="795684"/>
                    <a:pt x="18640" y="773560"/>
                  </a:cubicBezTo>
                  <a:lnTo>
                    <a:pt x="18640" y="404737"/>
                  </a:lnTo>
                  <a:cubicBezTo>
                    <a:pt x="18640" y="382613"/>
                    <a:pt x="36627" y="364611"/>
                    <a:pt x="58733" y="364611"/>
                  </a:cubicBezTo>
                  <a:lnTo>
                    <a:pt x="171558" y="364611"/>
                  </a:lnTo>
                  <a:cubicBezTo>
                    <a:pt x="193665" y="364611"/>
                    <a:pt x="211633" y="382613"/>
                    <a:pt x="211633" y="404737"/>
                  </a:cubicBezTo>
                  <a:lnTo>
                    <a:pt x="211633" y="773560"/>
                  </a:lnTo>
                  <a:close/>
                  <a:moveTo>
                    <a:pt x="415718" y="800833"/>
                  </a:moveTo>
                  <a:cubicBezTo>
                    <a:pt x="373369" y="800833"/>
                    <a:pt x="347516" y="779287"/>
                    <a:pt x="333294" y="761192"/>
                  </a:cubicBezTo>
                  <a:cubicBezTo>
                    <a:pt x="323843" y="749215"/>
                    <a:pt x="309584" y="742351"/>
                    <a:pt x="294169" y="742351"/>
                  </a:cubicBezTo>
                  <a:lnTo>
                    <a:pt x="230273" y="742351"/>
                  </a:lnTo>
                  <a:lnTo>
                    <a:pt x="230273" y="423709"/>
                  </a:lnTo>
                  <a:lnTo>
                    <a:pt x="317133" y="423728"/>
                  </a:lnTo>
                  <a:cubicBezTo>
                    <a:pt x="317152" y="423728"/>
                    <a:pt x="317170" y="423728"/>
                    <a:pt x="317189" y="423728"/>
                  </a:cubicBezTo>
                  <a:cubicBezTo>
                    <a:pt x="336835" y="423728"/>
                    <a:pt x="354151" y="410502"/>
                    <a:pt x="359314" y="391530"/>
                  </a:cubicBezTo>
                  <a:cubicBezTo>
                    <a:pt x="368597" y="357429"/>
                    <a:pt x="383043" y="313870"/>
                    <a:pt x="412661" y="279489"/>
                  </a:cubicBezTo>
                  <a:cubicBezTo>
                    <a:pt x="426305" y="263651"/>
                    <a:pt x="442111" y="250425"/>
                    <a:pt x="458850" y="236434"/>
                  </a:cubicBezTo>
                  <a:cubicBezTo>
                    <a:pt x="471879" y="225540"/>
                    <a:pt x="485336" y="214272"/>
                    <a:pt x="497564" y="201736"/>
                  </a:cubicBezTo>
                  <a:cubicBezTo>
                    <a:pt x="529959" y="168531"/>
                    <a:pt x="541460" y="129114"/>
                    <a:pt x="549084" y="91468"/>
                  </a:cubicBezTo>
                  <a:cubicBezTo>
                    <a:pt x="553333" y="70538"/>
                    <a:pt x="561087" y="41063"/>
                    <a:pt x="579336" y="26886"/>
                  </a:cubicBezTo>
                  <a:cubicBezTo>
                    <a:pt x="588749" y="19554"/>
                    <a:pt x="599149" y="17055"/>
                    <a:pt x="609382" y="19629"/>
                  </a:cubicBezTo>
                  <a:cubicBezTo>
                    <a:pt x="621442" y="22688"/>
                    <a:pt x="632235" y="32650"/>
                    <a:pt x="638237" y="46305"/>
                  </a:cubicBezTo>
                  <a:cubicBezTo>
                    <a:pt x="674229" y="128069"/>
                    <a:pt x="665040" y="236490"/>
                    <a:pt x="616391" y="304076"/>
                  </a:cubicBezTo>
                  <a:cubicBezTo>
                    <a:pt x="616391" y="304076"/>
                    <a:pt x="616391" y="304076"/>
                    <a:pt x="616391" y="304095"/>
                  </a:cubicBezTo>
                  <a:cubicBezTo>
                    <a:pt x="588599" y="313795"/>
                    <a:pt x="569662" y="340099"/>
                    <a:pt x="569662" y="370002"/>
                  </a:cubicBezTo>
                  <a:lnTo>
                    <a:pt x="569662" y="377427"/>
                  </a:lnTo>
                  <a:cubicBezTo>
                    <a:pt x="569662" y="399141"/>
                    <a:pt x="579615" y="418560"/>
                    <a:pt x="595216" y="431376"/>
                  </a:cubicBezTo>
                  <a:cubicBezTo>
                    <a:pt x="566828" y="439752"/>
                    <a:pt x="546064" y="466055"/>
                    <a:pt x="546064" y="497115"/>
                  </a:cubicBezTo>
                  <a:lnTo>
                    <a:pt x="546064" y="507040"/>
                  </a:lnTo>
                  <a:cubicBezTo>
                    <a:pt x="546064" y="532280"/>
                    <a:pt x="559783" y="554367"/>
                    <a:pt x="580137" y="566269"/>
                  </a:cubicBezTo>
                  <a:cubicBezTo>
                    <a:pt x="559783" y="578170"/>
                    <a:pt x="546064" y="600257"/>
                    <a:pt x="546064" y="625497"/>
                  </a:cubicBezTo>
                  <a:lnTo>
                    <a:pt x="546064" y="635403"/>
                  </a:lnTo>
                  <a:cubicBezTo>
                    <a:pt x="546064" y="666799"/>
                    <a:pt x="567276" y="693326"/>
                    <a:pt x="596092" y="701403"/>
                  </a:cubicBezTo>
                  <a:cubicBezTo>
                    <a:pt x="579988" y="714555"/>
                    <a:pt x="569662" y="734572"/>
                    <a:pt x="569662" y="756957"/>
                  </a:cubicBezTo>
                  <a:lnTo>
                    <a:pt x="569662" y="760670"/>
                  </a:lnTo>
                  <a:cubicBezTo>
                    <a:pt x="569662" y="774045"/>
                    <a:pt x="573352" y="786917"/>
                    <a:pt x="580193" y="798072"/>
                  </a:cubicBezTo>
                  <a:lnTo>
                    <a:pt x="415718" y="800833"/>
                  </a:lnTo>
                  <a:close/>
                  <a:moveTo>
                    <a:pt x="879954" y="756957"/>
                  </a:moveTo>
                  <a:lnTo>
                    <a:pt x="879954" y="760670"/>
                  </a:lnTo>
                  <a:cubicBezTo>
                    <a:pt x="879954" y="789901"/>
                    <a:pt x="856189" y="813668"/>
                    <a:pt x="826999" y="813668"/>
                  </a:cubicBezTo>
                  <a:lnTo>
                    <a:pt x="641256" y="813668"/>
                  </a:lnTo>
                  <a:cubicBezTo>
                    <a:pt x="626624" y="813668"/>
                    <a:pt x="613017" y="807829"/>
                    <a:pt x="602933" y="797233"/>
                  </a:cubicBezTo>
                  <a:cubicBezTo>
                    <a:pt x="593502" y="787346"/>
                    <a:pt x="588301" y="774362"/>
                    <a:pt x="588301" y="760670"/>
                  </a:cubicBezTo>
                  <a:lnTo>
                    <a:pt x="588301" y="756957"/>
                  </a:lnTo>
                  <a:cubicBezTo>
                    <a:pt x="588301" y="727744"/>
                    <a:pt x="612067" y="703959"/>
                    <a:pt x="641256" y="703959"/>
                  </a:cubicBezTo>
                  <a:lnTo>
                    <a:pt x="826999" y="703959"/>
                  </a:lnTo>
                  <a:cubicBezTo>
                    <a:pt x="856189" y="703959"/>
                    <a:pt x="879954" y="727744"/>
                    <a:pt x="879954" y="756957"/>
                  </a:cubicBezTo>
                  <a:close/>
                  <a:moveTo>
                    <a:pt x="913002" y="625497"/>
                  </a:moveTo>
                  <a:lnTo>
                    <a:pt x="913002" y="635403"/>
                  </a:lnTo>
                  <a:cubicBezTo>
                    <a:pt x="913002" y="662919"/>
                    <a:pt x="890635" y="685304"/>
                    <a:pt x="863141" y="685304"/>
                  </a:cubicBezTo>
                  <a:lnTo>
                    <a:pt x="826999" y="685304"/>
                  </a:lnTo>
                  <a:lnTo>
                    <a:pt x="641256" y="685304"/>
                  </a:lnTo>
                  <a:lnTo>
                    <a:pt x="614564" y="685304"/>
                  </a:lnTo>
                  <a:cubicBezTo>
                    <a:pt x="587071" y="685304"/>
                    <a:pt x="564704" y="662919"/>
                    <a:pt x="564704" y="635403"/>
                  </a:cubicBezTo>
                  <a:lnTo>
                    <a:pt x="564704" y="625497"/>
                  </a:lnTo>
                  <a:cubicBezTo>
                    <a:pt x="564704" y="597982"/>
                    <a:pt x="587071" y="575596"/>
                    <a:pt x="614564" y="575596"/>
                  </a:cubicBezTo>
                  <a:lnTo>
                    <a:pt x="863141" y="575596"/>
                  </a:lnTo>
                  <a:cubicBezTo>
                    <a:pt x="890635" y="575596"/>
                    <a:pt x="913002" y="597982"/>
                    <a:pt x="913002" y="625497"/>
                  </a:cubicBezTo>
                  <a:close/>
                  <a:moveTo>
                    <a:pt x="913002" y="497115"/>
                  </a:moveTo>
                  <a:lnTo>
                    <a:pt x="913002" y="507040"/>
                  </a:lnTo>
                  <a:cubicBezTo>
                    <a:pt x="913002" y="534555"/>
                    <a:pt x="890635" y="556941"/>
                    <a:pt x="863141" y="556941"/>
                  </a:cubicBezTo>
                  <a:lnTo>
                    <a:pt x="614564" y="556941"/>
                  </a:lnTo>
                  <a:cubicBezTo>
                    <a:pt x="587071" y="556941"/>
                    <a:pt x="564704" y="534555"/>
                    <a:pt x="564704" y="507040"/>
                  </a:cubicBezTo>
                  <a:lnTo>
                    <a:pt x="564704" y="497115"/>
                  </a:lnTo>
                  <a:cubicBezTo>
                    <a:pt x="564704" y="469618"/>
                    <a:pt x="587071" y="447233"/>
                    <a:pt x="614564" y="447233"/>
                  </a:cubicBezTo>
                  <a:lnTo>
                    <a:pt x="863141" y="447233"/>
                  </a:lnTo>
                  <a:cubicBezTo>
                    <a:pt x="890635" y="447233"/>
                    <a:pt x="913002" y="469618"/>
                    <a:pt x="913002" y="497115"/>
                  </a:cubicBezTo>
                  <a:close/>
                  <a:moveTo>
                    <a:pt x="861911" y="428578"/>
                  </a:moveTo>
                  <a:lnTo>
                    <a:pt x="639411" y="428578"/>
                  </a:lnTo>
                  <a:cubicBezTo>
                    <a:pt x="611228" y="428578"/>
                    <a:pt x="588301" y="405633"/>
                    <a:pt x="588301" y="377427"/>
                  </a:cubicBezTo>
                  <a:lnTo>
                    <a:pt x="588301" y="370002"/>
                  </a:lnTo>
                  <a:cubicBezTo>
                    <a:pt x="588301" y="346646"/>
                    <a:pt x="604070" y="326275"/>
                    <a:pt x="626643" y="320455"/>
                  </a:cubicBezTo>
                  <a:cubicBezTo>
                    <a:pt x="630762" y="319392"/>
                    <a:pt x="635049" y="318851"/>
                    <a:pt x="639411" y="318851"/>
                  </a:cubicBezTo>
                  <a:lnTo>
                    <a:pt x="861911" y="318851"/>
                  </a:lnTo>
                  <a:cubicBezTo>
                    <a:pt x="890075" y="318851"/>
                    <a:pt x="913002" y="341796"/>
                    <a:pt x="913002" y="370002"/>
                  </a:cubicBezTo>
                  <a:lnTo>
                    <a:pt x="913002" y="377427"/>
                  </a:lnTo>
                  <a:cubicBezTo>
                    <a:pt x="913002" y="405633"/>
                    <a:pt x="890075" y="428578"/>
                    <a:pt x="861911" y="4285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14" name="Google Shape;3014;p32"/>
          <p:cNvGrpSpPr/>
          <p:nvPr/>
        </p:nvGrpSpPr>
        <p:grpSpPr>
          <a:xfrm>
            <a:off x="5394796" y="2348644"/>
            <a:ext cx="415167" cy="415167"/>
            <a:chOff x="10789592" y="4697288"/>
            <a:chExt cx="830333" cy="830333"/>
          </a:xfrm>
        </p:grpSpPr>
        <p:sp>
          <p:nvSpPr>
            <p:cNvPr id="3015" name="Google Shape;3015;p32"/>
            <p:cNvSpPr/>
            <p:nvPr/>
          </p:nvSpPr>
          <p:spPr>
            <a:xfrm>
              <a:off x="10797891" y="4705625"/>
              <a:ext cx="813660" cy="813660"/>
            </a:xfrm>
            <a:custGeom>
              <a:rect b="b" l="l" r="r" t="t"/>
              <a:pathLst>
                <a:path extrusionOk="0" h="813660" w="813660">
                  <a:moveTo>
                    <a:pt x="736534" y="456567"/>
                  </a:moveTo>
                  <a:cubicBezTo>
                    <a:pt x="632092" y="561009"/>
                    <a:pt x="462740" y="561009"/>
                    <a:pt x="358298" y="456567"/>
                  </a:cubicBezTo>
                  <a:cubicBezTo>
                    <a:pt x="253856" y="352125"/>
                    <a:pt x="253856" y="182773"/>
                    <a:pt x="358298" y="78331"/>
                  </a:cubicBezTo>
                  <a:cubicBezTo>
                    <a:pt x="462740" y="-26110"/>
                    <a:pt x="632092" y="-26110"/>
                    <a:pt x="736534" y="78331"/>
                  </a:cubicBezTo>
                  <a:cubicBezTo>
                    <a:pt x="840975" y="182773"/>
                    <a:pt x="840992" y="352125"/>
                    <a:pt x="736534" y="456567"/>
                  </a:cubicBezTo>
                  <a:close/>
                  <a:moveTo>
                    <a:pt x="289704" y="518508"/>
                  </a:moveTo>
                  <a:cubicBezTo>
                    <a:pt x="263577" y="492381"/>
                    <a:pt x="221210" y="492381"/>
                    <a:pt x="195083" y="518508"/>
                  </a:cubicBezTo>
                  <a:lnTo>
                    <a:pt x="19595" y="693979"/>
                  </a:lnTo>
                  <a:cubicBezTo>
                    <a:pt x="-6532" y="720106"/>
                    <a:pt x="-6532" y="762473"/>
                    <a:pt x="19595" y="788600"/>
                  </a:cubicBezTo>
                  <a:lnTo>
                    <a:pt x="26265" y="795270"/>
                  </a:lnTo>
                  <a:cubicBezTo>
                    <a:pt x="52392" y="821397"/>
                    <a:pt x="94759" y="821397"/>
                    <a:pt x="120886" y="795270"/>
                  </a:cubicBezTo>
                  <a:lnTo>
                    <a:pt x="296373" y="619782"/>
                  </a:lnTo>
                  <a:cubicBezTo>
                    <a:pt x="322500" y="593655"/>
                    <a:pt x="322500" y="551288"/>
                    <a:pt x="296373" y="525161"/>
                  </a:cubicBezTo>
                  <a:lnTo>
                    <a:pt x="289704" y="518508"/>
                  </a:ln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6" name="Google Shape;3016;p32"/>
            <p:cNvSpPr/>
            <p:nvPr/>
          </p:nvSpPr>
          <p:spPr>
            <a:xfrm>
              <a:off x="10789592" y="4697288"/>
              <a:ext cx="830333" cy="830333"/>
            </a:xfrm>
            <a:custGeom>
              <a:rect b="b" l="l" r="r" t="t"/>
              <a:pathLst>
                <a:path extrusionOk="0" h="830333" w="830333">
                  <a:moveTo>
                    <a:pt x="750735" y="80782"/>
                  </a:moveTo>
                  <a:cubicBezTo>
                    <a:pt x="698647" y="28695"/>
                    <a:pt x="629386" y="0"/>
                    <a:pt x="555723" y="0"/>
                  </a:cubicBezTo>
                  <a:cubicBezTo>
                    <a:pt x="482060" y="0"/>
                    <a:pt x="412799" y="28695"/>
                    <a:pt x="360712" y="80782"/>
                  </a:cubicBezTo>
                  <a:cubicBezTo>
                    <a:pt x="308624" y="132870"/>
                    <a:pt x="279929" y="202131"/>
                    <a:pt x="279929" y="275794"/>
                  </a:cubicBezTo>
                  <a:cubicBezTo>
                    <a:pt x="279929" y="346673"/>
                    <a:pt x="306507" y="413466"/>
                    <a:pt x="354909" y="464820"/>
                  </a:cubicBezTo>
                  <a:lnTo>
                    <a:pt x="301271" y="518458"/>
                  </a:lnTo>
                  <a:cubicBezTo>
                    <a:pt x="271776" y="491648"/>
                    <a:pt x="225974" y="492481"/>
                    <a:pt x="197479" y="520959"/>
                  </a:cubicBezTo>
                  <a:lnTo>
                    <a:pt x="22009" y="696430"/>
                  </a:lnTo>
                  <a:cubicBezTo>
                    <a:pt x="-7336" y="725758"/>
                    <a:pt x="-7336" y="773511"/>
                    <a:pt x="22009" y="802839"/>
                  </a:cubicBezTo>
                  <a:lnTo>
                    <a:pt x="28678" y="809509"/>
                  </a:lnTo>
                  <a:lnTo>
                    <a:pt x="28678" y="809509"/>
                  </a:lnTo>
                  <a:cubicBezTo>
                    <a:pt x="42884" y="823714"/>
                    <a:pt x="61792" y="831551"/>
                    <a:pt x="81883" y="831551"/>
                  </a:cubicBezTo>
                  <a:cubicBezTo>
                    <a:pt x="101974" y="831551"/>
                    <a:pt x="120882" y="823731"/>
                    <a:pt x="135088" y="809509"/>
                  </a:cubicBezTo>
                  <a:lnTo>
                    <a:pt x="310575" y="634021"/>
                  </a:lnTo>
                  <a:cubicBezTo>
                    <a:pt x="339053" y="605543"/>
                    <a:pt x="339887" y="559725"/>
                    <a:pt x="313076" y="530246"/>
                  </a:cubicBezTo>
                  <a:lnTo>
                    <a:pt x="366714" y="476608"/>
                  </a:lnTo>
                  <a:cubicBezTo>
                    <a:pt x="419669" y="526495"/>
                    <a:pt x="487696" y="551455"/>
                    <a:pt x="555740" y="551455"/>
                  </a:cubicBezTo>
                  <a:cubicBezTo>
                    <a:pt x="626368" y="551455"/>
                    <a:pt x="696980" y="524577"/>
                    <a:pt x="750752" y="470806"/>
                  </a:cubicBezTo>
                  <a:cubicBezTo>
                    <a:pt x="858262" y="363279"/>
                    <a:pt x="858262" y="188309"/>
                    <a:pt x="750735" y="80782"/>
                  </a:cubicBezTo>
                  <a:close/>
                  <a:moveTo>
                    <a:pt x="298770" y="622233"/>
                  </a:moveTo>
                  <a:lnTo>
                    <a:pt x="123283" y="797721"/>
                  </a:lnTo>
                  <a:cubicBezTo>
                    <a:pt x="100440" y="820546"/>
                    <a:pt x="63292" y="820563"/>
                    <a:pt x="40450" y="797721"/>
                  </a:cubicBezTo>
                  <a:cubicBezTo>
                    <a:pt x="40450" y="797721"/>
                    <a:pt x="40450" y="797721"/>
                    <a:pt x="40450" y="797721"/>
                  </a:cubicBezTo>
                  <a:lnTo>
                    <a:pt x="33780" y="791051"/>
                  </a:lnTo>
                  <a:cubicBezTo>
                    <a:pt x="22726" y="779997"/>
                    <a:pt x="16623" y="765274"/>
                    <a:pt x="16623" y="749635"/>
                  </a:cubicBezTo>
                  <a:cubicBezTo>
                    <a:pt x="16623" y="733995"/>
                    <a:pt x="22709" y="719272"/>
                    <a:pt x="33780" y="708218"/>
                  </a:cubicBezTo>
                  <a:lnTo>
                    <a:pt x="209267" y="532731"/>
                  </a:lnTo>
                  <a:cubicBezTo>
                    <a:pt x="220322" y="521676"/>
                    <a:pt x="235044" y="515574"/>
                    <a:pt x="250684" y="515574"/>
                  </a:cubicBezTo>
                  <a:cubicBezTo>
                    <a:pt x="266324" y="515574"/>
                    <a:pt x="281030" y="521660"/>
                    <a:pt x="292101" y="532731"/>
                  </a:cubicBezTo>
                  <a:lnTo>
                    <a:pt x="295435" y="536065"/>
                  </a:lnTo>
                  <a:cubicBezTo>
                    <a:pt x="295435" y="536065"/>
                    <a:pt x="295435" y="536065"/>
                    <a:pt x="295435" y="536065"/>
                  </a:cubicBezTo>
                  <a:cubicBezTo>
                    <a:pt x="295435" y="536065"/>
                    <a:pt x="295435" y="536065"/>
                    <a:pt x="295435" y="536065"/>
                  </a:cubicBezTo>
                  <a:lnTo>
                    <a:pt x="298770" y="539400"/>
                  </a:lnTo>
                  <a:cubicBezTo>
                    <a:pt x="321613" y="562243"/>
                    <a:pt x="321613" y="599408"/>
                    <a:pt x="298770" y="622233"/>
                  </a:cubicBezTo>
                  <a:close/>
                  <a:moveTo>
                    <a:pt x="738947" y="459018"/>
                  </a:moveTo>
                  <a:cubicBezTo>
                    <a:pt x="637923" y="560042"/>
                    <a:pt x="473524" y="560042"/>
                    <a:pt x="372500" y="459018"/>
                  </a:cubicBezTo>
                  <a:cubicBezTo>
                    <a:pt x="323563" y="410081"/>
                    <a:pt x="296603" y="345005"/>
                    <a:pt x="296603" y="275794"/>
                  </a:cubicBezTo>
                  <a:cubicBezTo>
                    <a:pt x="296603" y="206583"/>
                    <a:pt x="323563" y="141507"/>
                    <a:pt x="372500" y="92571"/>
                  </a:cubicBezTo>
                  <a:cubicBezTo>
                    <a:pt x="421436" y="43634"/>
                    <a:pt x="486512" y="16673"/>
                    <a:pt x="555723" y="16673"/>
                  </a:cubicBezTo>
                  <a:cubicBezTo>
                    <a:pt x="624934" y="16673"/>
                    <a:pt x="690011" y="43634"/>
                    <a:pt x="738947" y="92571"/>
                  </a:cubicBezTo>
                  <a:cubicBezTo>
                    <a:pt x="839971" y="193594"/>
                    <a:pt x="839971" y="357977"/>
                    <a:pt x="738947" y="459018"/>
                  </a:cubicBezTo>
                  <a:close/>
                  <a:moveTo>
                    <a:pt x="753169" y="275794"/>
                  </a:moveTo>
                  <a:cubicBezTo>
                    <a:pt x="753169" y="328532"/>
                    <a:pt x="732628" y="378119"/>
                    <a:pt x="695346" y="415417"/>
                  </a:cubicBezTo>
                  <a:cubicBezTo>
                    <a:pt x="658048" y="452715"/>
                    <a:pt x="608478" y="473257"/>
                    <a:pt x="555723" y="473257"/>
                  </a:cubicBezTo>
                  <a:cubicBezTo>
                    <a:pt x="551122" y="473257"/>
                    <a:pt x="547387" y="469522"/>
                    <a:pt x="547387" y="464920"/>
                  </a:cubicBezTo>
                  <a:cubicBezTo>
                    <a:pt x="547387" y="460318"/>
                    <a:pt x="551122" y="456583"/>
                    <a:pt x="555723" y="456583"/>
                  </a:cubicBezTo>
                  <a:cubicBezTo>
                    <a:pt x="604009" y="456583"/>
                    <a:pt x="649411" y="437776"/>
                    <a:pt x="683558" y="403629"/>
                  </a:cubicBezTo>
                  <a:cubicBezTo>
                    <a:pt x="717705" y="369465"/>
                    <a:pt x="736496" y="324064"/>
                    <a:pt x="736496" y="275794"/>
                  </a:cubicBezTo>
                  <a:cubicBezTo>
                    <a:pt x="736496" y="271192"/>
                    <a:pt x="740231" y="267457"/>
                    <a:pt x="744833" y="267457"/>
                  </a:cubicBezTo>
                  <a:cubicBezTo>
                    <a:pt x="749435" y="267457"/>
                    <a:pt x="753169" y="271192"/>
                    <a:pt x="753169" y="2757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17" name="Google Shape;3017;p32"/>
          <p:cNvGrpSpPr/>
          <p:nvPr/>
        </p:nvGrpSpPr>
        <p:grpSpPr>
          <a:xfrm>
            <a:off x="6080823" y="2348644"/>
            <a:ext cx="415244" cy="416001"/>
            <a:chOff x="12161645" y="4697288"/>
            <a:chExt cx="830489" cy="832001"/>
          </a:xfrm>
        </p:grpSpPr>
        <p:sp>
          <p:nvSpPr>
            <p:cNvPr id="3018" name="Google Shape;3018;p32"/>
            <p:cNvSpPr/>
            <p:nvPr/>
          </p:nvSpPr>
          <p:spPr>
            <a:xfrm>
              <a:off x="12161645" y="4697288"/>
              <a:ext cx="830489" cy="832001"/>
            </a:xfrm>
            <a:custGeom>
              <a:rect b="b" l="l" r="r" t="t"/>
              <a:pathLst>
                <a:path extrusionOk="0" h="832001" w="830489">
                  <a:moveTo>
                    <a:pt x="830559" y="270125"/>
                  </a:moveTo>
                  <a:cubicBezTo>
                    <a:pt x="830559" y="278995"/>
                    <a:pt x="827107" y="287349"/>
                    <a:pt x="820820" y="293618"/>
                  </a:cubicBezTo>
                  <a:lnTo>
                    <a:pt x="787467" y="326981"/>
                  </a:lnTo>
                  <a:cubicBezTo>
                    <a:pt x="781180" y="333267"/>
                    <a:pt x="772841" y="336719"/>
                    <a:pt x="763953" y="336719"/>
                  </a:cubicBezTo>
                  <a:cubicBezTo>
                    <a:pt x="755081" y="336719"/>
                    <a:pt x="746726" y="333267"/>
                    <a:pt x="740439" y="326981"/>
                  </a:cubicBezTo>
                  <a:lnTo>
                    <a:pt x="701599" y="288149"/>
                  </a:lnTo>
                  <a:lnTo>
                    <a:pt x="559199" y="430523"/>
                  </a:lnTo>
                  <a:cubicBezTo>
                    <a:pt x="564419" y="449814"/>
                    <a:pt x="567104" y="469739"/>
                    <a:pt x="567104" y="489797"/>
                  </a:cubicBezTo>
                  <a:cubicBezTo>
                    <a:pt x="567104" y="550271"/>
                    <a:pt x="543556" y="607111"/>
                    <a:pt x="500781" y="649861"/>
                  </a:cubicBezTo>
                  <a:lnTo>
                    <a:pt x="446533" y="704116"/>
                  </a:lnTo>
                  <a:cubicBezTo>
                    <a:pt x="442063" y="708585"/>
                    <a:pt x="436110" y="711052"/>
                    <a:pt x="429789" y="711052"/>
                  </a:cubicBezTo>
                  <a:cubicBezTo>
                    <a:pt x="423452" y="711052"/>
                    <a:pt x="417499" y="708585"/>
                    <a:pt x="413029" y="704116"/>
                  </a:cubicBezTo>
                  <a:lnTo>
                    <a:pt x="310903" y="601992"/>
                  </a:lnTo>
                  <a:lnTo>
                    <a:pt x="13428" y="831084"/>
                  </a:lnTo>
                  <a:cubicBezTo>
                    <a:pt x="11910" y="832234"/>
                    <a:pt x="10126" y="832818"/>
                    <a:pt x="8341" y="832818"/>
                  </a:cubicBezTo>
                  <a:cubicBezTo>
                    <a:pt x="6190" y="832818"/>
                    <a:pt x="4055" y="831984"/>
                    <a:pt x="2438" y="830367"/>
                  </a:cubicBezTo>
                  <a:cubicBezTo>
                    <a:pt x="-514" y="827399"/>
                    <a:pt x="-831" y="822714"/>
                    <a:pt x="1737" y="819379"/>
                  </a:cubicBezTo>
                  <a:lnTo>
                    <a:pt x="230856" y="521960"/>
                  </a:lnTo>
                  <a:lnTo>
                    <a:pt x="126327" y="417468"/>
                  </a:lnTo>
                  <a:cubicBezTo>
                    <a:pt x="117089" y="408231"/>
                    <a:pt x="117089" y="393208"/>
                    <a:pt x="126327" y="383971"/>
                  </a:cubicBezTo>
                  <a:lnTo>
                    <a:pt x="180593" y="329716"/>
                  </a:lnTo>
                  <a:cubicBezTo>
                    <a:pt x="238060" y="272276"/>
                    <a:pt x="321692" y="250151"/>
                    <a:pt x="399955" y="271326"/>
                  </a:cubicBezTo>
                  <a:lnTo>
                    <a:pt x="542372" y="128935"/>
                  </a:lnTo>
                  <a:lnTo>
                    <a:pt x="503533" y="90103"/>
                  </a:lnTo>
                  <a:cubicBezTo>
                    <a:pt x="490558" y="77148"/>
                    <a:pt x="490558" y="56056"/>
                    <a:pt x="503533" y="43101"/>
                  </a:cubicBezTo>
                  <a:lnTo>
                    <a:pt x="536886" y="9737"/>
                  </a:lnTo>
                  <a:cubicBezTo>
                    <a:pt x="543173" y="3468"/>
                    <a:pt x="551511" y="0"/>
                    <a:pt x="560400" y="0"/>
                  </a:cubicBezTo>
                  <a:cubicBezTo>
                    <a:pt x="569288" y="0"/>
                    <a:pt x="577626" y="3468"/>
                    <a:pt x="583913" y="9737"/>
                  </a:cubicBezTo>
                  <a:lnTo>
                    <a:pt x="820820" y="246616"/>
                  </a:lnTo>
                  <a:cubicBezTo>
                    <a:pt x="827107" y="252885"/>
                    <a:pt x="830559" y="261238"/>
                    <a:pt x="830559" y="270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9" name="Google Shape;3019;p32"/>
            <p:cNvSpPr/>
            <p:nvPr/>
          </p:nvSpPr>
          <p:spPr>
            <a:xfrm>
              <a:off x="12215780" y="4713961"/>
              <a:ext cx="758780" cy="761972"/>
            </a:xfrm>
            <a:custGeom>
              <a:rect b="b" l="l" r="r" t="t"/>
              <a:pathLst>
                <a:path extrusionOk="0" h="761972" w="758780">
                  <a:moveTo>
                    <a:pt x="188611" y="517174"/>
                  </a:moveTo>
                  <a:lnTo>
                    <a:pt x="244878" y="573447"/>
                  </a:lnTo>
                  <a:lnTo>
                    <a:pt x="0" y="762006"/>
                  </a:lnTo>
                  <a:lnTo>
                    <a:pt x="188611" y="517174"/>
                  </a:lnTo>
                  <a:close/>
                  <a:moveTo>
                    <a:pt x="83983" y="379086"/>
                  </a:moveTo>
                  <a:cubicBezTo>
                    <a:pt x="81248" y="381820"/>
                    <a:pt x="81248" y="386272"/>
                    <a:pt x="83983" y="389006"/>
                  </a:cubicBezTo>
                  <a:lnTo>
                    <a:pt x="370685" y="675655"/>
                  </a:lnTo>
                  <a:cubicBezTo>
                    <a:pt x="372019" y="676972"/>
                    <a:pt x="373770" y="677706"/>
                    <a:pt x="375655" y="677706"/>
                  </a:cubicBezTo>
                  <a:cubicBezTo>
                    <a:pt x="377522" y="677706"/>
                    <a:pt x="379273" y="676972"/>
                    <a:pt x="380607" y="675655"/>
                  </a:cubicBezTo>
                  <a:lnTo>
                    <a:pt x="422249" y="634005"/>
                  </a:lnTo>
                  <a:lnTo>
                    <a:pt x="125641" y="337452"/>
                  </a:lnTo>
                  <a:lnTo>
                    <a:pt x="83983" y="379086"/>
                  </a:lnTo>
                  <a:close/>
                  <a:moveTo>
                    <a:pt x="487520" y="410098"/>
                  </a:moveTo>
                  <a:cubicBezTo>
                    <a:pt x="487570" y="409848"/>
                    <a:pt x="487620" y="409581"/>
                    <a:pt x="487687" y="409331"/>
                  </a:cubicBezTo>
                  <a:cubicBezTo>
                    <a:pt x="487754" y="409064"/>
                    <a:pt x="487821" y="408814"/>
                    <a:pt x="487921" y="408564"/>
                  </a:cubicBezTo>
                  <a:cubicBezTo>
                    <a:pt x="488004" y="408314"/>
                    <a:pt x="488121" y="408064"/>
                    <a:pt x="488238" y="407814"/>
                  </a:cubicBezTo>
                  <a:cubicBezTo>
                    <a:pt x="488354" y="407580"/>
                    <a:pt x="488471" y="407330"/>
                    <a:pt x="488604" y="407097"/>
                  </a:cubicBezTo>
                  <a:cubicBezTo>
                    <a:pt x="488738" y="406880"/>
                    <a:pt x="488888" y="406680"/>
                    <a:pt x="489038" y="406463"/>
                  </a:cubicBezTo>
                  <a:cubicBezTo>
                    <a:pt x="489221" y="406213"/>
                    <a:pt x="489405" y="405980"/>
                    <a:pt x="489622" y="405763"/>
                  </a:cubicBezTo>
                  <a:cubicBezTo>
                    <a:pt x="489705" y="405680"/>
                    <a:pt x="489755" y="405580"/>
                    <a:pt x="489838" y="405480"/>
                  </a:cubicBezTo>
                  <a:lnTo>
                    <a:pt x="635674" y="259688"/>
                  </a:lnTo>
                  <a:lnTo>
                    <a:pt x="599270" y="223290"/>
                  </a:lnTo>
                  <a:lnTo>
                    <a:pt x="500011" y="124067"/>
                  </a:lnTo>
                  <a:lnTo>
                    <a:pt x="354192" y="269875"/>
                  </a:lnTo>
                  <a:cubicBezTo>
                    <a:pt x="354092" y="269959"/>
                    <a:pt x="353992" y="270025"/>
                    <a:pt x="353892" y="270109"/>
                  </a:cubicBezTo>
                  <a:cubicBezTo>
                    <a:pt x="353675" y="270309"/>
                    <a:pt x="353458" y="270492"/>
                    <a:pt x="353225" y="270659"/>
                  </a:cubicBezTo>
                  <a:cubicBezTo>
                    <a:pt x="353008" y="270825"/>
                    <a:pt x="352791" y="270976"/>
                    <a:pt x="352558" y="271109"/>
                  </a:cubicBezTo>
                  <a:cubicBezTo>
                    <a:pt x="352324" y="271242"/>
                    <a:pt x="352107" y="271359"/>
                    <a:pt x="351874" y="271476"/>
                  </a:cubicBezTo>
                  <a:cubicBezTo>
                    <a:pt x="351607" y="271592"/>
                    <a:pt x="351357" y="271709"/>
                    <a:pt x="351090" y="271793"/>
                  </a:cubicBezTo>
                  <a:cubicBezTo>
                    <a:pt x="350857" y="271893"/>
                    <a:pt x="350606" y="271959"/>
                    <a:pt x="350356" y="272009"/>
                  </a:cubicBezTo>
                  <a:cubicBezTo>
                    <a:pt x="350089" y="272093"/>
                    <a:pt x="349823" y="272143"/>
                    <a:pt x="349556" y="272193"/>
                  </a:cubicBezTo>
                  <a:cubicBezTo>
                    <a:pt x="349289" y="272226"/>
                    <a:pt x="349039" y="272243"/>
                    <a:pt x="348772" y="272259"/>
                  </a:cubicBezTo>
                  <a:cubicBezTo>
                    <a:pt x="348489" y="272276"/>
                    <a:pt x="348222" y="272293"/>
                    <a:pt x="347938" y="272276"/>
                  </a:cubicBezTo>
                  <a:cubicBezTo>
                    <a:pt x="347688" y="272259"/>
                    <a:pt x="347438" y="272243"/>
                    <a:pt x="347171" y="272209"/>
                  </a:cubicBezTo>
                  <a:cubicBezTo>
                    <a:pt x="346871" y="272159"/>
                    <a:pt x="346587" y="272109"/>
                    <a:pt x="346304" y="272043"/>
                  </a:cubicBezTo>
                  <a:cubicBezTo>
                    <a:pt x="346171" y="272009"/>
                    <a:pt x="346054" y="272009"/>
                    <a:pt x="345937" y="271976"/>
                  </a:cubicBezTo>
                  <a:cubicBezTo>
                    <a:pt x="272160" y="250267"/>
                    <a:pt x="192563" y="270525"/>
                    <a:pt x="138248" y="324847"/>
                  </a:cubicBezTo>
                  <a:lnTo>
                    <a:pt x="137431" y="325664"/>
                  </a:lnTo>
                  <a:lnTo>
                    <a:pt x="434039" y="622217"/>
                  </a:lnTo>
                  <a:lnTo>
                    <a:pt x="434856" y="621400"/>
                  </a:lnTo>
                  <a:cubicBezTo>
                    <a:pt x="474479" y="581800"/>
                    <a:pt x="496292" y="529146"/>
                    <a:pt x="496292" y="473123"/>
                  </a:cubicBezTo>
                  <a:cubicBezTo>
                    <a:pt x="496292" y="452982"/>
                    <a:pt x="493407" y="432991"/>
                    <a:pt x="487737" y="413733"/>
                  </a:cubicBezTo>
                  <a:cubicBezTo>
                    <a:pt x="487704" y="413616"/>
                    <a:pt x="487704" y="413483"/>
                    <a:pt x="487671" y="413366"/>
                  </a:cubicBezTo>
                  <a:cubicBezTo>
                    <a:pt x="487604" y="413083"/>
                    <a:pt x="487554" y="412799"/>
                    <a:pt x="487504" y="412499"/>
                  </a:cubicBezTo>
                  <a:cubicBezTo>
                    <a:pt x="487470" y="412249"/>
                    <a:pt x="487437" y="411982"/>
                    <a:pt x="487437" y="411715"/>
                  </a:cubicBezTo>
                  <a:cubicBezTo>
                    <a:pt x="487420" y="411449"/>
                    <a:pt x="487437" y="411182"/>
                    <a:pt x="487437" y="410915"/>
                  </a:cubicBezTo>
                  <a:cubicBezTo>
                    <a:pt x="487454" y="410648"/>
                    <a:pt x="487487" y="410382"/>
                    <a:pt x="487520" y="410098"/>
                  </a:cubicBezTo>
                  <a:close/>
                  <a:moveTo>
                    <a:pt x="754895" y="241730"/>
                  </a:moveTo>
                  <a:lnTo>
                    <a:pt x="517988" y="4852"/>
                  </a:lnTo>
                  <a:cubicBezTo>
                    <a:pt x="514853" y="1734"/>
                    <a:pt x="510684" y="0"/>
                    <a:pt x="506265" y="0"/>
                  </a:cubicBezTo>
                  <a:cubicBezTo>
                    <a:pt x="501846" y="0"/>
                    <a:pt x="497676" y="1734"/>
                    <a:pt x="494541" y="4852"/>
                  </a:cubicBezTo>
                  <a:lnTo>
                    <a:pt x="461188" y="38215"/>
                  </a:lnTo>
                  <a:cubicBezTo>
                    <a:pt x="454718" y="44668"/>
                    <a:pt x="454718" y="55189"/>
                    <a:pt x="461188" y="61641"/>
                  </a:cubicBezTo>
                  <a:lnTo>
                    <a:pt x="611227" y="211668"/>
                  </a:lnTo>
                  <a:lnTo>
                    <a:pt x="653368" y="253785"/>
                  </a:lnTo>
                  <a:cubicBezTo>
                    <a:pt x="653368" y="253785"/>
                    <a:pt x="653385" y="253802"/>
                    <a:pt x="653385" y="253819"/>
                  </a:cubicBezTo>
                  <a:lnTo>
                    <a:pt x="698094" y="298520"/>
                  </a:lnTo>
                  <a:cubicBezTo>
                    <a:pt x="701230" y="301655"/>
                    <a:pt x="705399" y="303372"/>
                    <a:pt x="709818" y="303372"/>
                  </a:cubicBezTo>
                  <a:cubicBezTo>
                    <a:pt x="714237" y="303372"/>
                    <a:pt x="718406" y="301655"/>
                    <a:pt x="721542" y="298520"/>
                  </a:cubicBezTo>
                  <a:lnTo>
                    <a:pt x="754895" y="265157"/>
                  </a:lnTo>
                  <a:cubicBezTo>
                    <a:pt x="758030" y="262039"/>
                    <a:pt x="759747" y="257870"/>
                    <a:pt x="759747" y="253452"/>
                  </a:cubicBezTo>
                  <a:cubicBezTo>
                    <a:pt x="759747" y="249017"/>
                    <a:pt x="758030" y="244865"/>
                    <a:pt x="754895" y="241730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0" name="Google Shape;3020;p32"/>
            <p:cNvSpPr/>
            <p:nvPr/>
          </p:nvSpPr>
          <p:spPr>
            <a:xfrm>
              <a:off x="12161645" y="4697288"/>
              <a:ext cx="830489" cy="832001"/>
            </a:xfrm>
            <a:custGeom>
              <a:rect b="b" l="l" r="r" t="t"/>
              <a:pathLst>
                <a:path extrusionOk="0" h="832001" w="830489">
                  <a:moveTo>
                    <a:pt x="820820" y="246616"/>
                  </a:moveTo>
                  <a:lnTo>
                    <a:pt x="583913" y="9737"/>
                  </a:lnTo>
                  <a:cubicBezTo>
                    <a:pt x="577626" y="3468"/>
                    <a:pt x="569288" y="0"/>
                    <a:pt x="560400" y="0"/>
                  </a:cubicBezTo>
                  <a:cubicBezTo>
                    <a:pt x="551511" y="0"/>
                    <a:pt x="543173" y="3468"/>
                    <a:pt x="536886" y="9737"/>
                  </a:cubicBezTo>
                  <a:lnTo>
                    <a:pt x="503533" y="43101"/>
                  </a:lnTo>
                  <a:cubicBezTo>
                    <a:pt x="490558" y="56056"/>
                    <a:pt x="490558" y="77148"/>
                    <a:pt x="503533" y="90103"/>
                  </a:cubicBezTo>
                  <a:lnTo>
                    <a:pt x="542372" y="128935"/>
                  </a:lnTo>
                  <a:lnTo>
                    <a:pt x="399955" y="271326"/>
                  </a:lnTo>
                  <a:cubicBezTo>
                    <a:pt x="321692" y="250151"/>
                    <a:pt x="238060" y="272276"/>
                    <a:pt x="180593" y="329716"/>
                  </a:cubicBezTo>
                  <a:lnTo>
                    <a:pt x="126327" y="383971"/>
                  </a:lnTo>
                  <a:cubicBezTo>
                    <a:pt x="117089" y="393208"/>
                    <a:pt x="117089" y="408231"/>
                    <a:pt x="126327" y="417468"/>
                  </a:cubicBezTo>
                  <a:lnTo>
                    <a:pt x="230856" y="521960"/>
                  </a:lnTo>
                  <a:lnTo>
                    <a:pt x="1737" y="819379"/>
                  </a:lnTo>
                  <a:cubicBezTo>
                    <a:pt x="-831" y="822714"/>
                    <a:pt x="-514" y="827399"/>
                    <a:pt x="2438" y="830367"/>
                  </a:cubicBezTo>
                  <a:cubicBezTo>
                    <a:pt x="4055" y="831984"/>
                    <a:pt x="6190" y="832818"/>
                    <a:pt x="8341" y="832818"/>
                  </a:cubicBezTo>
                  <a:cubicBezTo>
                    <a:pt x="10126" y="832818"/>
                    <a:pt x="11910" y="832234"/>
                    <a:pt x="13428" y="831084"/>
                  </a:cubicBezTo>
                  <a:lnTo>
                    <a:pt x="310903" y="601992"/>
                  </a:lnTo>
                  <a:lnTo>
                    <a:pt x="413029" y="704116"/>
                  </a:lnTo>
                  <a:cubicBezTo>
                    <a:pt x="417499" y="708585"/>
                    <a:pt x="423452" y="711052"/>
                    <a:pt x="429789" y="711052"/>
                  </a:cubicBezTo>
                  <a:cubicBezTo>
                    <a:pt x="436110" y="711052"/>
                    <a:pt x="442063" y="708585"/>
                    <a:pt x="446533" y="704116"/>
                  </a:cubicBezTo>
                  <a:lnTo>
                    <a:pt x="500781" y="649861"/>
                  </a:lnTo>
                  <a:cubicBezTo>
                    <a:pt x="543556" y="607111"/>
                    <a:pt x="567104" y="550271"/>
                    <a:pt x="567104" y="489797"/>
                  </a:cubicBezTo>
                  <a:cubicBezTo>
                    <a:pt x="567104" y="469739"/>
                    <a:pt x="564419" y="449814"/>
                    <a:pt x="559199" y="430523"/>
                  </a:cubicBezTo>
                  <a:lnTo>
                    <a:pt x="701599" y="288149"/>
                  </a:lnTo>
                  <a:lnTo>
                    <a:pt x="740439" y="326981"/>
                  </a:lnTo>
                  <a:cubicBezTo>
                    <a:pt x="746726" y="333267"/>
                    <a:pt x="755081" y="336719"/>
                    <a:pt x="763953" y="336719"/>
                  </a:cubicBezTo>
                  <a:cubicBezTo>
                    <a:pt x="772841" y="336719"/>
                    <a:pt x="781180" y="333267"/>
                    <a:pt x="787467" y="326981"/>
                  </a:cubicBezTo>
                  <a:lnTo>
                    <a:pt x="820820" y="293618"/>
                  </a:lnTo>
                  <a:cubicBezTo>
                    <a:pt x="827107" y="287349"/>
                    <a:pt x="830559" y="278995"/>
                    <a:pt x="830559" y="270125"/>
                  </a:cubicBezTo>
                  <a:cubicBezTo>
                    <a:pt x="830559" y="261238"/>
                    <a:pt x="827107" y="252885"/>
                    <a:pt x="820820" y="246616"/>
                  </a:cubicBezTo>
                  <a:close/>
                  <a:moveTo>
                    <a:pt x="54135" y="778680"/>
                  </a:moveTo>
                  <a:lnTo>
                    <a:pt x="242746" y="533848"/>
                  </a:lnTo>
                  <a:lnTo>
                    <a:pt x="299012" y="590120"/>
                  </a:lnTo>
                  <a:lnTo>
                    <a:pt x="54135" y="778680"/>
                  </a:lnTo>
                  <a:close/>
                  <a:moveTo>
                    <a:pt x="434742" y="692328"/>
                  </a:moveTo>
                  <a:cubicBezTo>
                    <a:pt x="433408" y="693645"/>
                    <a:pt x="431657" y="694379"/>
                    <a:pt x="429789" y="694379"/>
                  </a:cubicBezTo>
                  <a:cubicBezTo>
                    <a:pt x="427905" y="694379"/>
                    <a:pt x="426154" y="693645"/>
                    <a:pt x="424820" y="692328"/>
                  </a:cubicBezTo>
                  <a:lnTo>
                    <a:pt x="138118" y="405680"/>
                  </a:lnTo>
                  <a:cubicBezTo>
                    <a:pt x="135383" y="402945"/>
                    <a:pt x="135383" y="398493"/>
                    <a:pt x="138118" y="395759"/>
                  </a:cubicBezTo>
                  <a:lnTo>
                    <a:pt x="179775" y="354126"/>
                  </a:lnTo>
                  <a:lnTo>
                    <a:pt x="476383" y="650678"/>
                  </a:lnTo>
                  <a:lnTo>
                    <a:pt x="434742" y="692328"/>
                  </a:lnTo>
                  <a:close/>
                  <a:moveTo>
                    <a:pt x="543973" y="422153"/>
                  </a:moveTo>
                  <a:cubicBezTo>
                    <a:pt x="543890" y="422253"/>
                    <a:pt x="543840" y="422353"/>
                    <a:pt x="543756" y="422436"/>
                  </a:cubicBezTo>
                  <a:cubicBezTo>
                    <a:pt x="543540" y="422653"/>
                    <a:pt x="543356" y="422887"/>
                    <a:pt x="543173" y="423137"/>
                  </a:cubicBezTo>
                  <a:cubicBezTo>
                    <a:pt x="543023" y="423353"/>
                    <a:pt x="542873" y="423554"/>
                    <a:pt x="542739" y="423770"/>
                  </a:cubicBezTo>
                  <a:cubicBezTo>
                    <a:pt x="542606" y="424004"/>
                    <a:pt x="542489" y="424254"/>
                    <a:pt x="542372" y="424487"/>
                  </a:cubicBezTo>
                  <a:cubicBezTo>
                    <a:pt x="542256" y="424737"/>
                    <a:pt x="542139" y="424987"/>
                    <a:pt x="542056" y="425238"/>
                  </a:cubicBezTo>
                  <a:cubicBezTo>
                    <a:pt x="541955" y="425488"/>
                    <a:pt x="541889" y="425738"/>
                    <a:pt x="541822" y="426005"/>
                  </a:cubicBezTo>
                  <a:cubicBezTo>
                    <a:pt x="541755" y="426255"/>
                    <a:pt x="541705" y="426521"/>
                    <a:pt x="541655" y="426772"/>
                  </a:cubicBezTo>
                  <a:cubicBezTo>
                    <a:pt x="541622" y="427055"/>
                    <a:pt x="541589" y="427322"/>
                    <a:pt x="541572" y="427589"/>
                  </a:cubicBezTo>
                  <a:cubicBezTo>
                    <a:pt x="541572" y="427855"/>
                    <a:pt x="541555" y="428122"/>
                    <a:pt x="541572" y="428389"/>
                  </a:cubicBezTo>
                  <a:cubicBezTo>
                    <a:pt x="541572" y="428656"/>
                    <a:pt x="541605" y="428922"/>
                    <a:pt x="541639" y="429172"/>
                  </a:cubicBezTo>
                  <a:cubicBezTo>
                    <a:pt x="541689" y="429473"/>
                    <a:pt x="541739" y="429756"/>
                    <a:pt x="541805" y="430040"/>
                  </a:cubicBezTo>
                  <a:cubicBezTo>
                    <a:pt x="541839" y="430156"/>
                    <a:pt x="541839" y="430290"/>
                    <a:pt x="541872" y="430406"/>
                  </a:cubicBezTo>
                  <a:cubicBezTo>
                    <a:pt x="547542" y="449664"/>
                    <a:pt x="550427" y="469655"/>
                    <a:pt x="550427" y="489797"/>
                  </a:cubicBezTo>
                  <a:cubicBezTo>
                    <a:pt x="550427" y="545819"/>
                    <a:pt x="528614" y="598474"/>
                    <a:pt x="488991" y="638073"/>
                  </a:cubicBezTo>
                  <a:lnTo>
                    <a:pt x="488174" y="638890"/>
                  </a:lnTo>
                  <a:lnTo>
                    <a:pt x="191566" y="342338"/>
                  </a:lnTo>
                  <a:lnTo>
                    <a:pt x="192383" y="341521"/>
                  </a:lnTo>
                  <a:cubicBezTo>
                    <a:pt x="246698" y="287199"/>
                    <a:pt x="326295" y="266941"/>
                    <a:pt x="400072" y="288649"/>
                  </a:cubicBezTo>
                  <a:cubicBezTo>
                    <a:pt x="400189" y="288683"/>
                    <a:pt x="400305" y="288683"/>
                    <a:pt x="400439" y="288716"/>
                  </a:cubicBezTo>
                  <a:cubicBezTo>
                    <a:pt x="400722" y="288783"/>
                    <a:pt x="401006" y="288833"/>
                    <a:pt x="401306" y="288883"/>
                  </a:cubicBezTo>
                  <a:cubicBezTo>
                    <a:pt x="401573" y="288916"/>
                    <a:pt x="401823" y="288933"/>
                    <a:pt x="402073" y="288949"/>
                  </a:cubicBezTo>
                  <a:cubicBezTo>
                    <a:pt x="402357" y="288966"/>
                    <a:pt x="402623" y="288949"/>
                    <a:pt x="402907" y="288933"/>
                  </a:cubicBezTo>
                  <a:cubicBezTo>
                    <a:pt x="403174" y="288916"/>
                    <a:pt x="403424" y="288899"/>
                    <a:pt x="403691" y="288866"/>
                  </a:cubicBezTo>
                  <a:cubicBezTo>
                    <a:pt x="403957" y="288816"/>
                    <a:pt x="404224" y="288766"/>
                    <a:pt x="404491" y="288683"/>
                  </a:cubicBezTo>
                  <a:cubicBezTo>
                    <a:pt x="404741" y="288633"/>
                    <a:pt x="404991" y="288566"/>
                    <a:pt x="405225" y="288466"/>
                  </a:cubicBezTo>
                  <a:cubicBezTo>
                    <a:pt x="405492" y="288383"/>
                    <a:pt x="405742" y="288266"/>
                    <a:pt x="406009" y="288149"/>
                  </a:cubicBezTo>
                  <a:cubicBezTo>
                    <a:pt x="406242" y="288032"/>
                    <a:pt x="406459" y="287916"/>
                    <a:pt x="406692" y="287782"/>
                  </a:cubicBezTo>
                  <a:cubicBezTo>
                    <a:pt x="406926" y="287649"/>
                    <a:pt x="407143" y="287499"/>
                    <a:pt x="407360" y="287332"/>
                  </a:cubicBezTo>
                  <a:cubicBezTo>
                    <a:pt x="407593" y="287165"/>
                    <a:pt x="407810" y="286982"/>
                    <a:pt x="408027" y="286782"/>
                  </a:cubicBezTo>
                  <a:cubicBezTo>
                    <a:pt x="408127" y="286699"/>
                    <a:pt x="408227" y="286632"/>
                    <a:pt x="408327" y="286548"/>
                  </a:cubicBezTo>
                  <a:lnTo>
                    <a:pt x="554146" y="140740"/>
                  </a:lnTo>
                  <a:lnTo>
                    <a:pt x="653404" y="239963"/>
                  </a:lnTo>
                  <a:lnTo>
                    <a:pt x="689809" y="276361"/>
                  </a:lnTo>
                  <a:lnTo>
                    <a:pt x="543973" y="422153"/>
                  </a:lnTo>
                  <a:close/>
                  <a:moveTo>
                    <a:pt x="809029" y="281830"/>
                  </a:moveTo>
                  <a:lnTo>
                    <a:pt x="775676" y="315193"/>
                  </a:lnTo>
                  <a:cubicBezTo>
                    <a:pt x="772541" y="318328"/>
                    <a:pt x="768372" y="320045"/>
                    <a:pt x="763953" y="320045"/>
                  </a:cubicBezTo>
                  <a:cubicBezTo>
                    <a:pt x="759534" y="320045"/>
                    <a:pt x="755364" y="318328"/>
                    <a:pt x="752229" y="315193"/>
                  </a:cubicBezTo>
                  <a:lnTo>
                    <a:pt x="707520" y="270492"/>
                  </a:lnTo>
                  <a:cubicBezTo>
                    <a:pt x="707520" y="270475"/>
                    <a:pt x="707503" y="270459"/>
                    <a:pt x="707503" y="270459"/>
                  </a:cubicBezTo>
                  <a:lnTo>
                    <a:pt x="665361" y="228342"/>
                  </a:lnTo>
                  <a:lnTo>
                    <a:pt x="515323" y="78315"/>
                  </a:lnTo>
                  <a:cubicBezTo>
                    <a:pt x="508853" y="71862"/>
                    <a:pt x="508853" y="61341"/>
                    <a:pt x="515323" y="54889"/>
                  </a:cubicBezTo>
                  <a:lnTo>
                    <a:pt x="548676" y="21525"/>
                  </a:lnTo>
                  <a:cubicBezTo>
                    <a:pt x="551811" y="18407"/>
                    <a:pt x="555980" y="16673"/>
                    <a:pt x="560400" y="16673"/>
                  </a:cubicBezTo>
                  <a:cubicBezTo>
                    <a:pt x="564819" y="16673"/>
                    <a:pt x="568988" y="18407"/>
                    <a:pt x="572123" y="21525"/>
                  </a:cubicBezTo>
                  <a:lnTo>
                    <a:pt x="809029" y="258404"/>
                  </a:lnTo>
                  <a:cubicBezTo>
                    <a:pt x="812165" y="261538"/>
                    <a:pt x="813882" y="265690"/>
                    <a:pt x="813882" y="270125"/>
                  </a:cubicBezTo>
                  <a:cubicBezTo>
                    <a:pt x="813882" y="274544"/>
                    <a:pt x="812165" y="278712"/>
                    <a:pt x="809029" y="2818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21" name="Google Shape;3021;p32"/>
          <p:cNvGrpSpPr/>
          <p:nvPr/>
        </p:nvGrpSpPr>
        <p:grpSpPr>
          <a:xfrm>
            <a:off x="6766093" y="2348641"/>
            <a:ext cx="452174" cy="415094"/>
            <a:chOff x="13532186" y="4697283"/>
            <a:chExt cx="904349" cy="830188"/>
          </a:xfrm>
        </p:grpSpPr>
        <p:sp>
          <p:nvSpPr>
            <p:cNvPr id="3022" name="Google Shape;3022;p32"/>
            <p:cNvSpPr/>
            <p:nvPr/>
          </p:nvSpPr>
          <p:spPr>
            <a:xfrm>
              <a:off x="13532186" y="4697283"/>
              <a:ext cx="904349" cy="830188"/>
            </a:xfrm>
            <a:custGeom>
              <a:rect b="b" l="l" r="r" t="t"/>
              <a:pathLst>
                <a:path extrusionOk="0" h="830188" w="904349">
                  <a:moveTo>
                    <a:pt x="903901" y="399510"/>
                  </a:moveTo>
                  <a:cubicBezTo>
                    <a:pt x="901563" y="405764"/>
                    <a:pt x="895746" y="409806"/>
                    <a:pt x="889058" y="409806"/>
                  </a:cubicBezTo>
                  <a:lnTo>
                    <a:pt x="804405" y="409806"/>
                  </a:lnTo>
                  <a:lnTo>
                    <a:pt x="804405" y="815420"/>
                  </a:lnTo>
                  <a:cubicBezTo>
                    <a:pt x="804405" y="824139"/>
                    <a:pt x="797300" y="831244"/>
                    <a:pt x="788565" y="831244"/>
                  </a:cubicBezTo>
                  <a:lnTo>
                    <a:pt x="563493" y="831244"/>
                  </a:lnTo>
                  <a:cubicBezTo>
                    <a:pt x="558491" y="831244"/>
                    <a:pt x="554431" y="827184"/>
                    <a:pt x="554431" y="822181"/>
                  </a:cubicBezTo>
                  <a:lnTo>
                    <a:pt x="554431" y="578254"/>
                  </a:lnTo>
                  <a:lnTo>
                    <a:pt x="356417" y="578254"/>
                  </a:lnTo>
                  <a:lnTo>
                    <a:pt x="356417" y="822181"/>
                  </a:lnTo>
                  <a:cubicBezTo>
                    <a:pt x="356417" y="827184"/>
                    <a:pt x="352357" y="831244"/>
                    <a:pt x="347355" y="831244"/>
                  </a:cubicBezTo>
                  <a:lnTo>
                    <a:pt x="122265" y="831244"/>
                  </a:lnTo>
                  <a:cubicBezTo>
                    <a:pt x="113547" y="831244"/>
                    <a:pt x="106443" y="824139"/>
                    <a:pt x="106443" y="815420"/>
                  </a:cubicBezTo>
                  <a:lnTo>
                    <a:pt x="106443" y="409806"/>
                  </a:lnTo>
                  <a:lnTo>
                    <a:pt x="15863" y="409806"/>
                  </a:lnTo>
                  <a:cubicBezTo>
                    <a:pt x="9176" y="409806"/>
                    <a:pt x="3358" y="405764"/>
                    <a:pt x="1020" y="399510"/>
                  </a:cubicBezTo>
                  <a:cubicBezTo>
                    <a:pt x="-1318" y="393256"/>
                    <a:pt x="440" y="386387"/>
                    <a:pt x="5497" y="382000"/>
                  </a:cubicBezTo>
                  <a:lnTo>
                    <a:pt x="442085" y="3847"/>
                  </a:lnTo>
                  <a:cubicBezTo>
                    <a:pt x="448011" y="-1282"/>
                    <a:pt x="456910" y="-1282"/>
                    <a:pt x="462818" y="3847"/>
                  </a:cubicBezTo>
                  <a:lnTo>
                    <a:pt x="617210" y="137566"/>
                  </a:lnTo>
                  <a:lnTo>
                    <a:pt x="617210" y="74413"/>
                  </a:lnTo>
                  <a:cubicBezTo>
                    <a:pt x="617210" y="65676"/>
                    <a:pt x="624314" y="58571"/>
                    <a:pt x="633032" y="58571"/>
                  </a:cubicBezTo>
                  <a:lnTo>
                    <a:pt x="741408" y="58571"/>
                  </a:lnTo>
                  <a:cubicBezTo>
                    <a:pt x="750144" y="58571"/>
                    <a:pt x="757230" y="65676"/>
                    <a:pt x="757230" y="74413"/>
                  </a:cubicBezTo>
                  <a:lnTo>
                    <a:pt x="757230" y="258849"/>
                  </a:lnTo>
                  <a:lnTo>
                    <a:pt x="899425" y="382000"/>
                  </a:lnTo>
                  <a:cubicBezTo>
                    <a:pt x="904481" y="386387"/>
                    <a:pt x="906221" y="393256"/>
                    <a:pt x="903901" y="3995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3" name="Google Shape;3023;p32"/>
            <p:cNvSpPr/>
            <p:nvPr/>
          </p:nvSpPr>
          <p:spPr>
            <a:xfrm>
              <a:off x="13554194" y="4716121"/>
              <a:ext cx="860853" cy="793935"/>
            </a:xfrm>
            <a:custGeom>
              <a:rect b="b" l="l" r="r" t="t"/>
              <a:pathLst>
                <a:path extrusionOk="0" h="793935" w="860853">
                  <a:moveTo>
                    <a:pt x="717100" y="224314"/>
                  </a:moveTo>
                  <a:lnTo>
                    <a:pt x="613326" y="134425"/>
                  </a:lnTo>
                  <a:lnTo>
                    <a:pt x="613326" y="57859"/>
                  </a:lnTo>
                  <a:lnTo>
                    <a:pt x="717100" y="57859"/>
                  </a:lnTo>
                  <a:lnTo>
                    <a:pt x="717100" y="224314"/>
                  </a:lnTo>
                  <a:close/>
                  <a:moveTo>
                    <a:pt x="430445" y="0"/>
                  </a:moveTo>
                  <a:lnTo>
                    <a:pt x="0" y="372842"/>
                  </a:lnTo>
                  <a:lnTo>
                    <a:pt x="93498" y="372842"/>
                  </a:lnTo>
                  <a:cubicBezTo>
                    <a:pt x="98500" y="372842"/>
                    <a:pt x="102559" y="376902"/>
                    <a:pt x="102559" y="381905"/>
                  </a:cubicBezTo>
                  <a:lnTo>
                    <a:pt x="102559" y="794280"/>
                  </a:lnTo>
                  <a:lnTo>
                    <a:pt x="316287" y="794280"/>
                  </a:lnTo>
                  <a:lnTo>
                    <a:pt x="316287" y="557114"/>
                  </a:lnTo>
                  <a:cubicBezTo>
                    <a:pt x="316287" y="548378"/>
                    <a:pt x="323391" y="541290"/>
                    <a:pt x="332108" y="541290"/>
                  </a:cubicBezTo>
                  <a:lnTo>
                    <a:pt x="534708" y="541290"/>
                  </a:lnTo>
                  <a:cubicBezTo>
                    <a:pt x="543443" y="541290"/>
                    <a:pt x="550547" y="548378"/>
                    <a:pt x="550547" y="557114"/>
                  </a:cubicBezTo>
                  <a:lnTo>
                    <a:pt x="550547" y="794280"/>
                  </a:lnTo>
                  <a:lnTo>
                    <a:pt x="764275" y="794280"/>
                  </a:lnTo>
                  <a:lnTo>
                    <a:pt x="764275" y="381905"/>
                  </a:lnTo>
                  <a:cubicBezTo>
                    <a:pt x="764275" y="376902"/>
                    <a:pt x="768334" y="372842"/>
                    <a:pt x="773336" y="372842"/>
                  </a:cubicBezTo>
                  <a:lnTo>
                    <a:pt x="860908" y="372842"/>
                  </a:lnTo>
                  <a:lnTo>
                    <a:pt x="430445" y="0"/>
                  </a:ln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4" name="Google Shape;3024;p32"/>
            <p:cNvSpPr/>
            <p:nvPr/>
          </p:nvSpPr>
          <p:spPr>
            <a:xfrm>
              <a:off x="13532186" y="4697283"/>
              <a:ext cx="904349" cy="830188"/>
            </a:xfrm>
            <a:custGeom>
              <a:rect b="b" l="l" r="r" t="t"/>
              <a:pathLst>
                <a:path extrusionOk="0" h="830188" w="904349">
                  <a:moveTo>
                    <a:pt x="899425" y="382000"/>
                  </a:moveTo>
                  <a:lnTo>
                    <a:pt x="757230" y="258849"/>
                  </a:lnTo>
                  <a:lnTo>
                    <a:pt x="757230" y="74413"/>
                  </a:lnTo>
                  <a:cubicBezTo>
                    <a:pt x="757230" y="65676"/>
                    <a:pt x="750144" y="58571"/>
                    <a:pt x="741408" y="58571"/>
                  </a:cubicBezTo>
                  <a:lnTo>
                    <a:pt x="633032" y="58571"/>
                  </a:lnTo>
                  <a:cubicBezTo>
                    <a:pt x="624314" y="58571"/>
                    <a:pt x="617210" y="65676"/>
                    <a:pt x="617210" y="74413"/>
                  </a:cubicBezTo>
                  <a:lnTo>
                    <a:pt x="617210" y="137566"/>
                  </a:lnTo>
                  <a:lnTo>
                    <a:pt x="462818" y="3847"/>
                  </a:lnTo>
                  <a:cubicBezTo>
                    <a:pt x="456910" y="-1282"/>
                    <a:pt x="448011" y="-1282"/>
                    <a:pt x="442085" y="3847"/>
                  </a:cubicBezTo>
                  <a:lnTo>
                    <a:pt x="5497" y="382000"/>
                  </a:lnTo>
                  <a:cubicBezTo>
                    <a:pt x="440" y="386387"/>
                    <a:pt x="-1318" y="393256"/>
                    <a:pt x="1020" y="399510"/>
                  </a:cubicBezTo>
                  <a:cubicBezTo>
                    <a:pt x="3358" y="405764"/>
                    <a:pt x="9176" y="409806"/>
                    <a:pt x="15863" y="409806"/>
                  </a:cubicBezTo>
                  <a:lnTo>
                    <a:pt x="106443" y="409806"/>
                  </a:lnTo>
                  <a:lnTo>
                    <a:pt x="106443" y="815420"/>
                  </a:lnTo>
                  <a:cubicBezTo>
                    <a:pt x="106443" y="824139"/>
                    <a:pt x="113547" y="831244"/>
                    <a:pt x="122265" y="831244"/>
                  </a:cubicBezTo>
                  <a:lnTo>
                    <a:pt x="347355" y="831244"/>
                  </a:lnTo>
                  <a:cubicBezTo>
                    <a:pt x="352357" y="831244"/>
                    <a:pt x="356417" y="827184"/>
                    <a:pt x="356417" y="822181"/>
                  </a:cubicBezTo>
                  <a:lnTo>
                    <a:pt x="356417" y="578254"/>
                  </a:lnTo>
                  <a:lnTo>
                    <a:pt x="554431" y="578254"/>
                  </a:lnTo>
                  <a:lnTo>
                    <a:pt x="554431" y="822181"/>
                  </a:lnTo>
                  <a:cubicBezTo>
                    <a:pt x="554431" y="827184"/>
                    <a:pt x="558491" y="831244"/>
                    <a:pt x="563493" y="831244"/>
                  </a:cubicBezTo>
                  <a:lnTo>
                    <a:pt x="788565" y="831244"/>
                  </a:lnTo>
                  <a:cubicBezTo>
                    <a:pt x="797300" y="831244"/>
                    <a:pt x="804405" y="824139"/>
                    <a:pt x="804405" y="815420"/>
                  </a:cubicBezTo>
                  <a:lnTo>
                    <a:pt x="804405" y="409806"/>
                  </a:lnTo>
                  <a:lnTo>
                    <a:pt x="889058" y="409806"/>
                  </a:lnTo>
                  <a:cubicBezTo>
                    <a:pt x="895746" y="409806"/>
                    <a:pt x="901563" y="405764"/>
                    <a:pt x="903901" y="399510"/>
                  </a:cubicBezTo>
                  <a:cubicBezTo>
                    <a:pt x="906221" y="393256"/>
                    <a:pt x="904481" y="386387"/>
                    <a:pt x="899425" y="382000"/>
                  </a:cubicBezTo>
                  <a:close/>
                  <a:moveTo>
                    <a:pt x="635333" y="76697"/>
                  </a:moveTo>
                  <a:lnTo>
                    <a:pt x="739107" y="76697"/>
                  </a:lnTo>
                  <a:lnTo>
                    <a:pt x="739107" y="243152"/>
                  </a:lnTo>
                  <a:lnTo>
                    <a:pt x="635333" y="153263"/>
                  </a:lnTo>
                  <a:lnTo>
                    <a:pt x="635333" y="76697"/>
                  </a:lnTo>
                  <a:close/>
                  <a:moveTo>
                    <a:pt x="795343" y="391679"/>
                  </a:moveTo>
                  <a:cubicBezTo>
                    <a:pt x="790341" y="391679"/>
                    <a:pt x="786282" y="395740"/>
                    <a:pt x="786282" y="400743"/>
                  </a:cubicBezTo>
                  <a:lnTo>
                    <a:pt x="786282" y="813118"/>
                  </a:lnTo>
                  <a:lnTo>
                    <a:pt x="572554" y="813118"/>
                  </a:lnTo>
                  <a:lnTo>
                    <a:pt x="572554" y="575952"/>
                  </a:lnTo>
                  <a:cubicBezTo>
                    <a:pt x="572554" y="567215"/>
                    <a:pt x="565450" y="560128"/>
                    <a:pt x="556715" y="560128"/>
                  </a:cubicBezTo>
                  <a:lnTo>
                    <a:pt x="354115" y="560128"/>
                  </a:lnTo>
                  <a:cubicBezTo>
                    <a:pt x="345398" y="560128"/>
                    <a:pt x="338293" y="567215"/>
                    <a:pt x="338293" y="575952"/>
                  </a:cubicBezTo>
                  <a:lnTo>
                    <a:pt x="338293" y="813118"/>
                  </a:lnTo>
                  <a:lnTo>
                    <a:pt x="124566" y="813118"/>
                  </a:lnTo>
                  <a:lnTo>
                    <a:pt x="124566" y="400743"/>
                  </a:lnTo>
                  <a:cubicBezTo>
                    <a:pt x="124566" y="395740"/>
                    <a:pt x="120507" y="391679"/>
                    <a:pt x="115505" y="391679"/>
                  </a:cubicBezTo>
                  <a:lnTo>
                    <a:pt x="22007" y="391679"/>
                  </a:lnTo>
                  <a:lnTo>
                    <a:pt x="452452" y="18838"/>
                  </a:lnTo>
                  <a:lnTo>
                    <a:pt x="882915" y="391679"/>
                  </a:lnTo>
                  <a:lnTo>
                    <a:pt x="795343" y="3916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25" name="Google Shape;3025;p32"/>
          <p:cNvGrpSpPr/>
          <p:nvPr/>
        </p:nvGrpSpPr>
        <p:grpSpPr>
          <a:xfrm>
            <a:off x="7488298" y="2350447"/>
            <a:ext cx="332088" cy="412394"/>
            <a:chOff x="14976595" y="4700894"/>
            <a:chExt cx="664177" cy="824789"/>
          </a:xfrm>
        </p:grpSpPr>
        <p:sp>
          <p:nvSpPr>
            <p:cNvPr id="3026" name="Google Shape;3026;p32"/>
            <p:cNvSpPr/>
            <p:nvPr/>
          </p:nvSpPr>
          <p:spPr>
            <a:xfrm>
              <a:off x="14976595" y="4700894"/>
              <a:ext cx="664177" cy="824789"/>
            </a:xfrm>
            <a:custGeom>
              <a:rect b="b" l="l" r="r" t="t"/>
              <a:pathLst>
                <a:path extrusionOk="0" h="824789" w="664177">
                  <a:moveTo>
                    <a:pt x="636074" y="323502"/>
                  </a:moveTo>
                  <a:lnTo>
                    <a:pt x="546146" y="323502"/>
                  </a:lnTo>
                  <a:lnTo>
                    <a:pt x="546146" y="213569"/>
                  </a:lnTo>
                  <a:cubicBezTo>
                    <a:pt x="546146" y="95801"/>
                    <a:pt x="450385" y="0"/>
                    <a:pt x="332667" y="0"/>
                  </a:cubicBezTo>
                  <a:cubicBezTo>
                    <a:pt x="214949" y="0"/>
                    <a:pt x="119189" y="95801"/>
                    <a:pt x="119189" y="213569"/>
                  </a:cubicBezTo>
                  <a:lnTo>
                    <a:pt x="119189" y="323502"/>
                  </a:lnTo>
                  <a:lnTo>
                    <a:pt x="29260" y="323502"/>
                  </a:lnTo>
                  <a:cubicBezTo>
                    <a:pt x="13135" y="323502"/>
                    <a:pt x="0" y="336643"/>
                    <a:pt x="0" y="352775"/>
                  </a:cubicBezTo>
                  <a:lnTo>
                    <a:pt x="0" y="796012"/>
                  </a:lnTo>
                  <a:cubicBezTo>
                    <a:pt x="0" y="812161"/>
                    <a:pt x="13135" y="825285"/>
                    <a:pt x="29260" y="825285"/>
                  </a:cubicBezTo>
                  <a:lnTo>
                    <a:pt x="636074" y="825285"/>
                  </a:lnTo>
                  <a:cubicBezTo>
                    <a:pt x="652200" y="825285"/>
                    <a:pt x="665334" y="812161"/>
                    <a:pt x="665334" y="796012"/>
                  </a:cubicBezTo>
                  <a:lnTo>
                    <a:pt x="665334" y="352775"/>
                  </a:lnTo>
                  <a:cubicBezTo>
                    <a:pt x="665334" y="336643"/>
                    <a:pt x="652200" y="323502"/>
                    <a:pt x="636074" y="323502"/>
                  </a:cubicBezTo>
                  <a:close/>
                  <a:moveTo>
                    <a:pt x="332667" y="87190"/>
                  </a:moveTo>
                  <a:cubicBezTo>
                    <a:pt x="403711" y="87190"/>
                    <a:pt x="461521" y="145024"/>
                    <a:pt x="461521" y="216098"/>
                  </a:cubicBezTo>
                  <a:lnTo>
                    <a:pt x="461521" y="323502"/>
                  </a:lnTo>
                  <a:lnTo>
                    <a:pt x="203813" y="323502"/>
                  </a:lnTo>
                  <a:lnTo>
                    <a:pt x="203813" y="216098"/>
                  </a:lnTo>
                  <a:cubicBezTo>
                    <a:pt x="203813" y="145024"/>
                    <a:pt x="261623" y="87190"/>
                    <a:pt x="332667" y="871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7" name="Google Shape;3027;p32"/>
            <p:cNvSpPr/>
            <p:nvPr/>
          </p:nvSpPr>
          <p:spPr>
            <a:xfrm>
              <a:off x="14993117" y="4717423"/>
              <a:ext cx="631134" cy="791731"/>
            </a:xfrm>
            <a:custGeom>
              <a:rect b="b" l="l" r="r" t="t"/>
              <a:pathLst>
                <a:path extrusionOk="0" h="791731" w="631134">
                  <a:moveTo>
                    <a:pt x="361101" y="486890"/>
                  </a:moveTo>
                  <a:cubicBezTo>
                    <a:pt x="373906" y="499237"/>
                    <a:pt x="380961" y="515815"/>
                    <a:pt x="380961" y="533600"/>
                  </a:cubicBezTo>
                  <a:cubicBezTo>
                    <a:pt x="380961" y="558427"/>
                    <a:pt x="367115" y="580708"/>
                    <a:pt x="344844" y="591732"/>
                  </a:cubicBezTo>
                  <a:cubicBezTo>
                    <a:pt x="342035" y="593121"/>
                    <a:pt x="340251" y="595997"/>
                    <a:pt x="340251" y="599137"/>
                  </a:cubicBezTo>
                  <a:lnTo>
                    <a:pt x="340251" y="646972"/>
                  </a:lnTo>
                  <a:lnTo>
                    <a:pt x="292040" y="646972"/>
                  </a:lnTo>
                  <a:lnTo>
                    <a:pt x="292040" y="599137"/>
                  </a:lnTo>
                  <a:cubicBezTo>
                    <a:pt x="292040" y="595997"/>
                    <a:pt x="290256" y="593121"/>
                    <a:pt x="287447" y="591732"/>
                  </a:cubicBezTo>
                  <a:cubicBezTo>
                    <a:pt x="263639" y="579947"/>
                    <a:pt x="249546" y="555187"/>
                    <a:pt x="251512" y="528625"/>
                  </a:cubicBezTo>
                  <a:cubicBezTo>
                    <a:pt x="253924" y="496295"/>
                    <a:pt x="281202" y="470031"/>
                    <a:pt x="313651" y="468807"/>
                  </a:cubicBezTo>
                  <a:cubicBezTo>
                    <a:pt x="331478" y="468146"/>
                    <a:pt x="348313" y="474559"/>
                    <a:pt x="361101" y="486890"/>
                  </a:cubicBezTo>
                  <a:close/>
                  <a:moveTo>
                    <a:pt x="632291" y="336246"/>
                  </a:moveTo>
                  <a:lnTo>
                    <a:pt x="632291" y="779483"/>
                  </a:lnTo>
                  <a:cubicBezTo>
                    <a:pt x="632291" y="786525"/>
                    <a:pt x="626574" y="792227"/>
                    <a:pt x="619552" y="792227"/>
                  </a:cubicBezTo>
                  <a:lnTo>
                    <a:pt x="12738" y="792227"/>
                  </a:lnTo>
                  <a:cubicBezTo>
                    <a:pt x="5717" y="792227"/>
                    <a:pt x="0" y="786525"/>
                    <a:pt x="0" y="779483"/>
                  </a:cubicBezTo>
                  <a:lnTo>
                    <a:pt x="0" y="336246"/>
                  </a:lnTo>
                  <a:cubicBezTo>
                    <a:pt x="0" y="329221"/>
                    <a:pt x="5717" y="323502"/>
                    <a:pt x="12738" y="323502"/>
                  </a:cubicBezTo>
                  <a:lnTo>
                    <a:pt x="110928" y="323502"/>
                  </a:lnTo>
                  <a:lnTo>
                    <a:pt x="179031" y="323502"/>
                  </a:lnTo>
                  <a:lnTo>
                    <a:pt x="453260" y="323502"/>
                  </a:lnTo>
                  <a:lnTo>
                    <a:pt x="521363" y="323502"/>
                  </a:lnTo>
                  <a:lnTo>
                    <a:pt x="619552" y="323502"/>
                  </a:lnTo>
                  <a:cubicBezTo>
                    <a:pt x="626574" y="323502"/>
                    <a:pt x="632291" y="329221"/>
                    <a:pt x="632291" y="336246"/>
                  </a:cubicBezTo>
                  <a:close/>
                  <a:moveTo>
                    <a:pt x="397482" y="533600"/>
                  </a:moveTo>
                  <a:cubicBezTo>
                    <a:pt x="397482" y="511287"/>
                    <a:pt x="388627" y="490477"/>
                    <a:pt x="372567" y="474989"/>
                  </a:cubicBezTo>
                  <a:cubicBezTo>
                    <a:pt x="356508" y="459518"/>
                    <a:pt x="335360" y="451436"/>
                    <a:pt x="313023" y="452295"/>
                  </a:cubicBezTo>
                  <a:cubicBezTo>
                    <a:pt x="271636" y="453849"/>
                    <a:pt x="238113" y="486130"/>
                    <a:pt x="235040" y="527402"/>
                  </a:cubicBezTo>
                  <a:cubicBezTo>
                    <a:pt x="232694" y="558956"/>
                    <a:pt x="248455" y="588493"/>
                    <a:pt x="275518" y="604079"/>
                  </a:cubicBezTo>
                  <a:lnTo>
                    <a:pt x="275518" y="650873"/>
                  </a:lnTo>
                  <a:cubicBezTo>
                    <a:pt x="275518" y="657848"/>
                    <a:pt x="281185" y="663501"/>
                    <a:pt x="288141" y="663501"/>
                  </a:cubicBezTo>
                  <a:lnTo>
                    <a:pt x="344150" y="663501"/>
                  </a:lnTo>
                  <a:cubicBezTo>
                    <a:pt x="351106" y="663501"/>
                    <a:pt x="356773" y="657848"/>
                    <a:pt x="356773" y="650873"/>
                  </a:cubicBezTo>
                  <a:lnTo>
                    <a:pt x="356773" y="604079"/>
                  </a:lnTo>
                  <a:cubicBezTo>
                    <a:pt x="382018" y="589567"/>
                    <a:pt x="397482" y="563022"/>
                    <a:pt x="397482" y="533600"/>
                  </a:cubicBezTo>
                  <a:close/>
                  <a:moveTo>
                    <a:pt x="170770" y="199569"/>
                  </a:moveTo>
                  <a:cubicBezTo>
                    <a:pt x="170770" y="119371"/>
                    <a:pt x="235981" y="54132"/>
                    <a:pt x="316145" y="54132"/>
                  </a:cubicBezTo>
                  <a:cubicBezTo>
                    <a:pt x="396309" y="54132"/>
                    <a:pt x="461521" y="119371"/>
                    <a:pt x="461521" y="199569"/>
                  </a:cubicBezTo>
                  <a:lnTo>
                    <a:pt x="461521" y="306974"/>
                  </a:lnTo>
                  <a:lnTo>
                    <a:pt x="513102" y="306974"/>
                  </a:lnTo>
                  <a:lnTo>
                    <a:pt x="513102" y="197040"/>
                  </a:lnTo>
                  <a:cubicBezTo>
                    <a:pt x="513102" y="88396"/>
                    <a:pt x="424743" y="0"/>
                    <a:pt x="316145" y="0"/>
                  </a:cubicBezTo>
                  <a:cubicBezTo>
                    <a:pt x="207547" y="0"/>
                    <a:pt x="119189" y="88396"/>
                    <a:pt x="119189" y="197040"/>
                  </a:cubicBezTo>
                  <a:lnTo>
                    <a:pt x="119189" y="306974"/>
                  </a:lnTo>
                  <a:lnTo>
                    <a:pt x="170770" y="306974"/>
                  </a:lnTo>
                  <a:lnTo>
                    <a:pt x="170770" y="199569"/>
                  </a:ln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8" name="Google Shape;3028;p32"/>
            <p:cNvSpPr/>
            <p:nvPr/>
          </p:nvSpPr>
          <p:spPr>
            <a:xfrm>
              <a:off x="14976595" y="4700894"/>
              <a:ext cx="664177" cy="824789"/>
            </a:xfrm>
            <a:custGeom>
              <a:rect b="b" l="l" r="r" t="t"/>
              <a:pathLst>
                <a:path extrusionOk="0" h="824789" w="664177">
                  <a:moveTo>
                    <a:pt x="636074" y="323502"/>
                  </a:moveTo>
                  <a:lnTo>
                    <a:pt x="546146" y="323502"/>
                  </a:lnTo>
                  <a:lnTo>
                    <a:pt x="546146" y="213569"/>
                  </a:lnTo>
                  <a:cubicBezTo>
                    <a:pt x="546146" y="95801"/>
                    <a:pt x="450385" y="0"/>
                    <a:pt x="332667" y="0"/>
                  </a:cubicBezTo>
                  <a:cubicBezTo>
                    <a:pt x="214949" y="0"/>
                    <a:pt x="119189" y="95801"/>
                    <a:pt x="119189" y="213569"/>
                  </a:cubicBezTo>
                  <a:lnTo>
                    <a:pt x="119189" y="323502"/>
                  </a:lnTo>
                  <a:lnTo>
                    <a:pt x="29260" y="323502"/>
                  </a:lnTo>
                  <a:cubicBezTo>
                    <a:pt x="13135" y="323502"/>
                    <a:pt x="0" y="336643"/>
                    <a:pt x="0" y="352775"/>
                  </a:cubicBezTo>
                  <a:lnTo>
                    <a:pt x="0" y="796012"/>
                  </a:lnTo>
                  <a:cubicBezTo>
                    <a:pt x="0" y="812161"/>
                    <a:pt x="13135" y="825285"/>
                    <a:pt x="29260" y="825285"/>
                  </a:cubicBezTo>
                  <a:lnTo>
                    <a:pt x="636074" y="825285"/>
                  </a:lnTo>
                  <a:cubicBezTo>
                    <a:pt x="652200" y="825285"/>
                    <a:pt x="665334" y="812161"/>
                    <a:pt x="665334" y="796012"/>
                  </a:cubicBezTo>
                  <a:lnTo>
                    <a:pt x="665334" y="352775"/>
                  </a:lnTo>
                  <a:cubicBezTo>
                    <a:pt x="665334" y="336643"/>
                    <a:pt x="652200" y="323502"/>
                    <a:pt x="636074" y="323502"/>
                  </a:cubicBezTo>
                  <a:close/>
                  <a:moveTo>
                    <a:pt x="135710" y="213569"/>
                  </a:moveTo>
                  <a:cubicBezTo>
                    <a:pt x="135710" y="104925"/>
                    <a:pt x="224069" y="16529"/>
                    <a:pt x="332667" y="16529"/>
                  </a:cubicBezTo>
                  <a:cubicBezTo>
                    <a:pt x="441265" y="16529"/>
                    <a:pt x="529624" y="104925"/>
                    <a:pt x="529624" y="213569"/>
                  </a:cubicBezTo>
                  <a:lnTo>
                    <a:pt x="529624" y="323502"/>
                  </a:lnTo>
                  <a:lnTo>
                    <a:pt x="478043" y="323502"/>
                  </a:lnTo>
                  <a:lnTo>
                    <a:pt x="478043" y="216098"/>
                  </a:lnTo>
                  <a:cubicBezTo>
                    <a:pt x="478043" y="135900"/>
                    <a:pt x="412831" y="70661"/>
                    <a:pt x="332667" y="70661"/>
                  </a:cubicBezTo>
                  <a:cubicBezTo>
                    <a:pt x="252503" y="70661"/>
                    <a:pt x="187292" y="135900"/>
                    <a:pt x="187292" y="216098"/>
                  </a:cubicBezTo>
                  <a:lnTo>
                    <a:pt x="187292" y="323502"/>
                  </a:lnTo>
                  <a:lnTo>
                    <a:pt x="135710" y="323502"/>
                  </a:lnTo>
                  <a:lnTo>
                    <a:pt x="135710" y="213569"/>
                  </a:lnTo>
                  <a:close/>
                  <a:moveTo>
                    <a:pt x="461521" y="216098"/>
                  </a:moveTo>
                  <a:lnTo>
                    <a:pt x="461521" y="323502"/>
                  </a:lnTo>
                  <a:lnTo>
                    <a:pt x="203813" y="323502"/>
                  </a:lnTo>
                  <a:lnTo>
                    <a:pt x="203813" y="216098"/>
                  </a:lnTo>
                  <a:cubicBezTo>
                    <a:pt x="203813" y="145024"/>
                    <a:pt x="261623" y="87190"/>
                    <a:pt x="332667" y="87190"/>
                  </a:cubicBezTo>
                  <a:cubicBezTo>
                    <a:pt x="403711" y="87190"/>
                    <a:pt x="461521" y="145024"/>
                    <a:pt x="461521" y="216098"/>
                  </a:cubicBezTo>
                  <a:close/>
                  <a:moveTo>
                    <a:pt x="648813" y="796012"/>
                  </a:moveTo>
                  <a:cubicBezTo>
                    <a:pt x="648813" y="803054"/>
                    <a:pt x="643096" y="808756"/>
                    <a:pt x="636074" y="808756"/>
                  </a:cubicBezTo>
                  <a:lnTo>
                    <a:pt x="29260" y="808756"/>
                  </a:lnTo>
                  <a:cubicBezTo>
                    <a:pt x="22238" y="808756"/>
                    <a:pt x="16522" y="803054"/>
                    <a:pt x="16522" y="796012"/>
                  </a:cubicBezTo>
                  <a:lnTo>
                    <a:pt x="16522" y="352775"/>
                  </a:lnTo>
                  <a:cubicBezTo>
                    <a:pt x="16522" y="345750"/>
                    <a:pt x="22238" y="340031"/>
                    <a:pt x="29260" y="340031"/>
                  </a:cubicBezTo>
                  <a:lnTo>
                    <a:pt x="127449" y="340031"/>
                  </a:lnTo>
                  <a:lnTo>
                    <a:pt x="195552" y="340031"/>
                  </a:lnTo>
                  <a:lnTo>
                    <a:pt x="469782" y="340031"/>
                  </a:lnTo>
                  <a:lnTo>
                    <a:pt x="537885" y="340031"/>
                  </a:lnTo>
                  <a:lnTo>
                    <a:pt x="636074" y="340031"/>
                  </a:lnTo>
                  <a:cubicBezTo>
                    <a:pt x="643096" y="340031"/>
                    <a:pt x="648813" y="345750"/>
                    <a:pt x="648813" y="352775"/>
                  </a:cubicBezTo>
                  <a:lnTo>
                    <a:pt x="648813" y="796012"/>
                  </a:lnTo>
                  <a:close/>
                  <a:moveTo>
                    <a:pt x="329545" y="468824"/>
                  </a:moveTo>
                  <a:cubicBezTo>
                    <a:pt x="288157" y="470378"/>
                    <a:pt x="254635" y="502658"/>
                    <a:pt x="251561" y="543931"/>
                  </a:cubicBezTo>
                  <a:cubicBezTo>
                    <a:pt x="249215" y="575485"/>
                    <a:pt x="264977" y="605022"/>
                    <a:pt x="292040" y="620608"/>
                  </a:cubicBezTo>
                  <a:lnTo>
                    <a:pt x="292040" y="667401"/>
                  </a:lnTo>
                  <a:cubicBezTo>
                    <a:pt x="292040" y="674377"/>
                    <a:pt x="297707" y="680029"/>
                    <a:pt x="304663" y="680029"/>
                  </a:cubicBezTo>
                  <a:lnTo>
                    <a:pt x="360672" y="680029"/>
                  </a:lnTo>
                  <a:cubicBezTo>
                    <a:pt x="367627" y="680029"/>
                    <a:pt x="373294" y="674377"/>
                    <a:pt x="373294" y="667401"/>
                  </a:cubicBezTo>
                  <a:lnTo>
                    <a:pt x="373294" y="620608"/>
                  </a:lnTo>
                  <a:cubicBezTo>
                    <a:pt x="398540" y="606096"/>
                    <a:pt x="414004" y="579551"/>
                    <a:pt x="414004" y="550129"/>
                  </a:cubicBezTo>
                  <a:cubicBezTo>
                    <a:pt x="414004" y="527815"/>
                    <a:pt x="405148" y="507006"/>
                    <a:pt x="389089" y="491518"/>
                  </a:cubicBezTo>
                  <a:cubicBezTo>
                    <a:pt x="373030" y="476047"/>
                    <a:pt x="351882" y="467964"/>
                    <a:pt x="329545" y="468824"/>
                  </a:cubicBezTo>
                  <a:close/>
                  <a:moveTo>
                    <a:pt x="361366" y="608261"/>
                  </a:moveTo>
                  <a:cubicBezTo>
                    <a:pt x="358557" y="609650"/>
                    <a:pt x="356773" y="612526"/>
                    <a:pt x="356773" y="615666"/>
                  </a:cubicBezTo>
                  <a:lnTo>
                    <a:pt x="356773" y="663501"/>
                  </a:lnTo>
                  <a:lnTo>
                    <a:pt x="308562" y="663501"/>
                  </a:lnTo>
                  <a:lnTo>
                    <a:pt x="308562" y="615666"/>
                  </a:lnTo>
                  <a:cubicBezTo>
                    <a:pt x="308562" y="612526"/>
                    <a:pt x="306777" y="609650"/>
                    <a:pt x="303969" y="608261"/>
                  </a:cubicBezTo>
                  <a:cubicBezTo>
                    <a:pt x="280161" y="596476"/>
                    <a:pt x="266068" y="571716"/>
                    <a:pt x="268034" y="545154"/>
                  </a:cubicBezTo>
                  <a:cubicBezTo>
                    <a:pt x="270446" y="512824"/>
                    <a:pt x="297723" y="486559"/>
                    <a:pt x="330172" y="485336"/>
                  </a:cubicBezTo>
                  <a:cubicBezTo>
                    <a:pt x="347999" y="484675"/>
                    <a:pt x="364835" y="491088"/>
                    <a:pt x="377623" y="503419"/>
                  </a:cubicBezTo>
                  <a:cubicBezTo>
                    <a:pt x="390428" y="515766"/>
                    <a:pt x="397482" y="532344"/>
                    <a:pt x="397482" y="550129"/>
                  </a:cubicBezTo>
                  <a:cubicBezTo>
                    <a:pt x="397482" y="574956"/>
                    <a:pt x="383637" y="597237"/>
                    <a:pt x="361366" y="6082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29" name="Google Shape;3029;p32"/>
          <p:cNvGrpSpPr/>
          <p:nvPr/>
        </p:nvGrpSpPr>
        <p:grpSpPr>
          <a:xfrm>
            <a:off x="4622546" y="3109824"/>
            <a:ext cx="299846" cy="412394"/>
            <a:chOff x="9245092" y="6219649"/>
            <a:chExt cx="599693" cy="824789"/>
          </a:xfrm>
        </p:grpSpPr>
        <p:sp>
          <p:nvSpPr>
            <p:cNvPr id="3030" name="Google Shape;3030;p32"/>
            <p:cNvSpPr/>
            <p:nvPr/>
          </p:nvSpPr>
          <p:spPr>
            <a:xfrm>
              <a:off x="9253352" y="6227913"/>
              <a:ext cx="583173" cy="808260"/>
            </a:xfrm>
            <a:custGeom>
              <a:rect b="b" l="l" r="r" t="t"/>
              <a:pathLst>
                <a:path extrusionOk="0" h="808260" w="583173">
                  <a:moveTo>
                    <a:pt x="584429" y="43603"/>
                  </a:moveTo>
                  <a:lnTo>
                    <a:pt x="584429" y="347023"/>
                  </a:lnTo>
                  <a:cubicBezTo>
                    <a:pt x="584429" y="355668"/>
                    <a:pt x="575855" y="361783"/>
                    <a:pt x="567743" y="358808"/>
                  </a:cubicBezTo>
                  <a:cubicBezTo>
                    <a:pt x="396938" y="296098"/>
                    <a:pt x="226133" y="442378"/>
                    <a:pt x="55327" y="365618"/>
                  </a:cubicBezTo>
                  <a:lnTo>
                    <a:pt x="55327" y="787550"/>
                  </a:lnTo>
                  <a:cubicBezTo>
                    <a:pt x="55327" y="799434"/>
                    <a:pt x="45696" y="809054"/>
                    <a:pt x="33834" y="809054"/>
                  </a:cubicBezTo>
                  <a:lnTo>
                    <a:pt x="21493" y="809054"/>
                  </a:lnTo>
                  <a:cubicBezTo>
                    <a:pt x="9615" y="809054"/>
                    <a:pt x="0" y="799417"/>
                    <a:pt x="0" y="787550"/>
                  </a:cubicBezTo>
                  <a:lnTo>
                    <a:pt x="0" y="21504"/>
                  </a:lnTo>
                  <a:cubicBezTo>
                    <a:pt x="0" y="9636"/>
                    <a:pt x="9631" y="0"/>
                    <a:pt x="21493" y="0"/>
                  </a:cubicBezTo>
                  <a:lnTo>
                    <a:pt x="33834" y="0"/>
                  </a:lnTo>
                  <a:cubicBezTo>
                    <a:pt x="45712" y="0"/>
                    <a:pt x="55327" y="9636"/>
                    <a:pt x="55327" y="21504"/>
                  </a:cubicBezTo>
                  <a:lnTo>
                    <a:pt x="55327" y="35339"/>
                  </a:lnTo>
                  <a:cubicBezTo>
                    <a:pt x="229106" y="113437"/>
                    <a:pt x="402869" y="-39322"/>
                    <a:pt x="576648" y="32000"/>
                  </a:cubicBezTo>
                  <a:cubicBezTo>
                    <a:pt x="581356" y="33934"/>
                    <a:pt x="584429" y="38529"/>
                    <a:pt x="584429" y="43603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1" name="Google Shape;3031;p32"/>
            <p:cNvSpPr/>
            <p:nvPr/>
          </p:nvSpPr>
          <p:spPr>
            <a:xfrm>
              <a:off x="9245092" y="6219649"/>
              <a:ext cx="599693" cy="824789"/>
            </a:xfrm>
            <a:custGeom>
              <a:rect b="b" l="l" r="r" t="t"/>
              <a:pathLst>
                <a:path extrusionOk="0" h="824789" w="599693">
                  <a:moveTo>
                    <a:pt x="588047" y="32628"/>
                  </a:moveTo>
                  <a:cubicBezTo>
                    <a:pt x="500059" y="-3488"/>
                    <a:pt x="411740" y="16364"/>
                    <a:pt x="326329" y="35554"/>
                  </a:cubicBezTo>
                  <a:cubicBezTo>
                    <a:pt x="238721" y="55239"/>
                    <a:pt x="155854" y="73818"/>
                    <a:pt x="71864" y="38165"/>
                  </a:cubicBezTo>
                  <a:lnTo>
                    <a:pt x="71864" y="29768"/>
                  </a:lnTo>
                  <a:cubicBezTo>
                    <a:pt x="71864" y="13355"/>
                    <a:pt x="58516" y="0"/>
                    <a:pt x="42094" y="0"/>
                  </a:cubicBezTo>
                  <a:lnTo>
                    <a:pt x="29753" y="0"/>
                  </a:lnTo>
                  <a:cubicBezTo>
                    <a:pt x="13349" y="0"/>
                    <a:pt x="0" y="13355"/>
                    <a:pt x="0" y="29768"/>
                  </a:cubicBezTo>
                  <a:lnTo>
                    <a:pt x="0" y="795814"/>
                  </a:lnTo>
                  <a:cubicBezTo>
                    <a:pt x="0" y="812227"/>
                    <a:pt x="13349" y="825582"/>
                    <a:pt x="29753" y="825582"/>
                  </a:cubicBezTo>
                  <a:lnTo>
                    <a:pt x="42094" y="825582"/>
                  </a:lnTo>
                  <a:cubicBezTo>
                    <a:pt x="58499" y="825582"/>
                    <a:pt x="71848" y="812227"/>
                    <a:pt x="71848" y="795814"/>
                  </a:cubicBezTo>
                  <a:lnTo>
                    <a:pt x="71848" y="386295"/>
                  </a:lnTo>
                  <a:cubicBezTo>
                    <a:pt x="106392" y="399866"/>
                    <a:pt x="140969" y="404973"/>
                    <a:pt x="175398" y="404973"/>
                  </a:cubicBezTo>
                  <a:cubicBezTo>
                    <a:pt x="227487" y="404973"/>
                    <a:pt x="279213" y="393353"/>
                    <a:pt x="329947" y="381948"/>
                  </a:cubicBezTo>
                  <a:cubicBezTo>
                    <a:pt x="413706" y="363122"/>
                    <a:pt x="492823" y="345354"/>
                    <a:pt x="573162" y="374841"/>
                  </a:cubicBezTo>
                  <a:cubicBezTo>
                    <a:pt x="579456" y="377155"/>
                    <a:pt x="586511" y="376229"/>
                    <a:pt x="592045" y="372378"/>
                  </a:cubicBezTo>
                  <a:cubicBezTo>
                    <a:pt x="597629" y="368477"/>
                    <a:pt x="600950" y="362097"/>
                    <a:pt x="600950" y="355304"/>
                  </a:cubicBezTo>
                  <a:lnTo>
                    <a:pt x="600950" y="51867"/>
                  </a:lnTo>
                  <a:cubicBezTo>
                    <a:pt x="600950" y="43388"/>
                    <a:pt x="595894" y="35835"/>
                    <a:pt x="588047" y="32628"/>
                  </a:cubicBezTo>
                  <a:close/>
                  <a:moveTo>
                    <a:pt x="55344" y="795831"/>
                  </a:moveTo>
                  <a:cubicBezTo>
                    <a:pt x="55344" y="803136"/>
                    <a:pt x="49413" y="809070"/>
                    <a:pt x="42111" y="809070"/>
                  </a:cubicBezTo>
                  <a:lnTo>
                    <a:pt x="29770" y="809070"/>
                  </a:lnTo>
                  <a:cubicBezTo>
                    <a:pt x="22468" y="809070"/>
                    <a:pt x="16537" y="803136"/>
                    <a:pt x="16537" y="795831"/>
                  </a:cubicBezTo>
                  <a:lnTo>
                    <a:pt x="16537" y="29768"/>
                  </a:lnTo>
                  <a:cubicBezTo>
                    <a:pt x="16537" y="22463"/>
                    <a:pt x="22468" y="16529"/>
                    <a:pt x="29770" y="16529"/>
                  </a:cubicBezTo>
                  <a:lnTo>
                    <a:pt x="42111" y="16529"/>
                  </a:lnTo>
                  <a:cubicBezTo>
                    <a:pt x="49413" y="16529"/>
                    <a:pt x="55344" y="22463"/>
                    <a:pt x="55344" y="29768"/>
                  </a:cubicBezTo>
                  <a:lnTo>
                    <a:pt x="55344" y="43603"/>
                  </a:lnTo>
                  <a:lnTo>
                    <a:pt x="55344" y="373882"/>
                  </a:lnTo>
                  <a:lnTo>
                    <a:pt x="55344" y="795831"/>
                  </a:lnTo>
                  <a:close/>
                  <a:moveTo>
                    <a:pt x="584429" y="355304"/>
                  </a:moveTo>
                  <a:cubicBezTo>
                    <a:pt x="584429" y="357320"/>
                    <a:pt x="583140" y="358444"/>
                    <a:pt x="582579" y="358825"/>
                  </a:cubicBezTo>
                  <a:cubicBezTo>
                    <a:pt x="581918" y="359287"/>
                    <a:pt x="580563" y="359949"/>
                    <a:pt x="578845" y="359337"/>
                  </a:cubicBezTo>
                  <a:cubicBezTo>
                    <a:pt x="493930" y="328164"/>
                    <a:pt x="408717" y="347320"/>
                    <a:pt x="326313" y="365833"/>
                  </a:cubicBezTo>
                  <a:cubicBezTo>
                    <a:pt x="238721" y="385519"/>
                    <a:pt x="155854" y="404130"/>
                    <a:pt x="71864" y="368477"/>
                  </a:cubicBezTo>
                  <a:lnTo>
                    <a:pt x="71864" y="56049"/>
                  </a:lnTo>
                  <a:cubicBezTo>
                    <a:pt x="106425" y="69619"/>
                    <a:pt x="140986" y="74694"/>
                    <a:pt x="175415" y="74694"/>
                  </a:cubicBezTo>
                  <a:cubicBezTo>
                    <a:pt x="227504" y="74694"/>
                    <a:pt x="279229" y="63074"/>
                    <a:pt x="329964" y="51669"/>
                  </a:cubicBezTo>
                  <a:cubicBezTo>
                    <a:pt x="416696" y="32182"/>
                    <a:pt x="498605" y="13769"/>
                    <a:pt x="581786" y="47901"/>
                  </a:cubicBezTo>
                  <a:cubicBezTo>
                    <a:pt x="583405" y="48562"/>
                    <a:pt x="584446" y="50115"/>
                    <a:pt x="584446" y="51851"/>
                  </a:cubicBezTo>
                  <a:lnTo>
                    <a:pt x="584446" y="3553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2" name="Google Shape;3032;p32"/>
          <p:cNvGrpSpPr/>
          <p:nvPr/>
        </p:nvGrpSpPr>
        <p:grpSpPr>
          <a:xfrm>
            <a:off x="5152407" y="3109824"/>
            <a:ext cx="386076" cy="411569"/>
            <a:chOff x="10304813" y="6219649"/>
            <a:chExt cx="772152" cy="823139"/>
          </a:xfrm>
        </p:grpSpPr>
        <p:sp>
          <p:nvSpPr>
            <p:cNvPr id="3033" name="Google Shape;3033;p32"/>
            <p:cNvSpPr/>
            <p:nvPr/>
          </p:nvSpPr>
          <p:spPr>
            <a:xfrm>
              <a:off x="10457300" y="6227897"/>
              <a:ext cx="466921" cy="806643"/>
            </a:xfrm>
            <a:custGeom>
              <a:rect b="b" l="l" r="r" t="t"/>
              <a:pathLst>
                <a:path extrusionOk="0" h="806643" w="466921">
                  <a:moveTo>
                    <a:pt x="370105" y="722449"/>
                  </a:moveTo>
                  <a:lnTo>
                    <a:pt x="370105" y="789851"/>
                  </a:lnTo>
                  <a:cubicBezTo>
                    <a:pt x="370105" y="799699"/>
                    <a:pt x="362120" y="807683"/>
                    <a:pt x="352270" y="807683"/>
                  </a:cubicBezTo>
                  <a:lnTo>
                    <a:pt x="116103" y="807683"/>
                  </a:lnTo>
                  <a:cubicBezTo>
                    <a:pt x="106253" y="807683"/>
                    <a:pt x="98268" y="799699"/>
                    <a:pt x="98268" y="789851"/>
                  </a:cubicBezTo>
                  <a:lnTo>
                    <a:pt x="98268" y="722449"/>
                  </a:lnTo>
                  <a:cubicBezTo>
                    <a:pt x="98268" y="712601"/>
                    <a:pt x="106253" y="704617"/>
                    <a:pt x="116103" y="704617"/>
                  </a:cubicBezTo>
                  <a:lnTo>
                    <a:pt x="352286" y="704617"/>
                  </a:lnTo>
                  <a:cubicBezTo>
                    <a:pt x="362120" y="704601"/>
                    <a:pt x="370105" y="712585"/>
                    <a:pt x="370105" y="722449"/>
                  </a:cubicBezTo>
                  <a:close/>
                  <a:moveTo>
                    <a:pt x="457698" y="0"/>
                  </a:moveTo>
                  <a:lnTo>
                    <a:pt x="10675" y="0"/>
                  </a:lnTo>
                  <a:cubicBezTo>
                    <a:pt x="4768" y="0"/>
                    <a:pt x="0" y="4784"/>
                    <a:pt x="0" y="10673"/>
                  </a:cubicBezTo>
                  <a:lnTo>
                    <a:pt x="0" y="314690"/>
                  </a:lnTo>
                  <a:cubicBezTo>
                    <a:pt x="0" y="424816"/>
                    <a:pt x="76044" y="517176"/>
                    <a:pt x="178502" y="542150"/>
                  </a:cubicBezTo>
                  <a:lnTo>
                    <a:pt x="178387" y="542150"/>
                  </a:lnTo>
                  <a:lnTo>
                    <a:pt x="156130" y="704601"/>
                  </a:lnTo>
                  <a:lnTo>
                    <a:pt x="312243" y="704601"/>
                  </a:lnTo>
                  <a:lnTo>
                    <a:pt x="289986" y="542150"/>
                  </a:lnTo>
                  <a:lnTo>
                    <a:pt x="289871" y="542150"/>
                  </a:lnTo>
                  <a:cubicBezTo>
                    <a:pt x="392329" y="517159"/>
                    <a:pt x="468373" y="424816"/>
                    <a:pt x="468373" y="314690"/>
                  </a:cubicBezTo>
                  <a:lnTo>
                    <a:pt x="468373" y="10673"/>
                  </a:lnTo>
                  <a:cubicBezTo>
                    <a:pt x="468373" y="4784"/>
                    <a:pt x="463588" y="0"/>
                    <a:pt x="457698" y="0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4" name="Google Shape;3034;p32"/>
            <p:cNvSpPr/>
            <p:nvPr/>
          </p:nvSpPr>
          <p:spPr>
            <a:xfrm>
              <a:off x="10304813" y="6219649"/>
              <a:ext cx="772152" cy="823139"/>
            </a:xfrm>
            <a:custGeom>
              <a:rect b="b" l="l" r="r" t="t"/>
              <a:pathLst>
                <a:path extrusionOk="0" h="823139" w="772152">
                  <a:moveTo>
                    <a:pt x="748809" y="134771"/>
                  </a:moveTo>
                  <a:lnTo>
                    <a:pt x="629109" y="134771"/>
                  </a:lnTo>
                  <a:lnTo>
                    <a:pt x="629109" y="18921"/>
                  </a:lnTo>
                  <a:cubicBezTo>
                    <a:pt x="629109" y="8495"/>
                    <a:pt x="620612" y="0"/>
                    <a:pt x="610184" y="0"/>
                  </a:cubicBezTo>
                  <a:lnTo>
                    <a:pt x="163161" y="0"/>
                  </a:lnTo>
                  <a:cubicBezTo>
                    <a:pt x="152717" y="0"/>
                    <a:pt x="144237" y="8495"/>
                    <a:pt x="144237" y="18921"/>
                  </a:cubicBezTo>
                  <a:lnTo>
                    <a:pt x="144237" y="134771"/>
                  </a:lnTo>
                  <a:lnTo>
                    <a:pt x="24520" y="134771"/>
                  </a:lnTo>
                  <a:cubicBezTo>
                    <a:pt x="11024" y="134771"/>
                    <a:pt x="36" y="145757"/>
                    <a:pt x="3" y="159267"/>
                  </a:cubicBezTo>
                  <a:cubicBezTo>
                    <a:pt x="-360" y="352218"/>
                    <a:pt x="35344" y="469899"/>
                    <a:pt x="106124" y="509076"/>
                  </a:cubicBezTo>
                  <a:cubicBezTo>
                    <a:pt x="124570" y="519287"/>
                    <a:pt x="143164" y="522883"/>
                    <a:pt x="160191" y="522883"/>
                  </a:cubicBezTo>
                  <a:cubicBezTo>
                    <a:pt x="191160" y="522883"/>
                    <a:pt x="216931" y="511006"/>
                    <a:pt x="227309" y="505447"/>
                  </a:cubicBezTo>
                  <a:cubicBezTo>
                    <a:pt x="254219" y="528970"/>
                    <a:pt x="286359" y="546654"/>
                    <a:pt x="321733" y="556502"/>
                  </a:cubicBezTo>
                  <a:lnTo>
                    <a:pt x="301439" y="704617"/>
                  </a:lnTo>
                  <a:lnTo>
                    <a:pt x="268606" y="704617"/>
                  </a:lnTo>
                  <a:cubicBezTo>
                    <a:pt x="254219" y="704617"/>
                    <a:pt x="242521" y="716313"/>
                    <a:pt x="242521" y="730697"/>
                  </a:cubicBezTo>
                  <a:lnTo>
                    <a:pt x="242521" y="798099"/>
                  </a:lnTo>
                  <a:cubicBezTo>
                    <a:pt x="242521" y="812483"/>
                    <a:pt x="254219" y="824179"/>
                    <a:pt x="268606" y="824179"/>
                  </a:cubicBezTo>
                  <a:lnTo>
                    <a:pt x="504789" y="824179"/>
                  </a:lnTo>
                  <a:cubicBezTo>
                    <a:pt x="519176" y="824179"/>
                    <a:pt x="530874" y="812483"/>
                    <a:pt x="530874" y="798099"/>
                  </a:cubicBezTo>
                  <a:lnTo>
                    <a:pt x="530874" y="730697"/>
                  </a:lnTo>
                  <a:cubicBezTo>
                    <a:pt x="530874" y="716313"/>
                    <a:pt x="519176" y="704617"/>
                    <a:pt x="504789" y="704617"/>
                  </a:cubicBezTo>
                  <a:lnTo>
                    <a:pt x="471956" y="704617"/>
                  </a:lnTo>
                  <a:lnTo>
                    <a:pt x="451662" y="556502"/>
                  </a:lnTo>
                  <a:cubicBezTo>
                    <a:pt x="487036" y="546654"/>
                    <a:pt x="519176" y="528970"/>
                    <a:pt x="546086" y="505447"/>
                  </a:cubicBezTo>
                  <a:cubicBezTo>
                    <a:pt x="556464" y="511006"/>
                    <a:pt x="582235" y="522883"/>
                    <a:pt x="613204" y="522883"/>
                  </a:cubicBezTo>
                  <a:cubicBezTo>
                    <a:pt x="630231" y="522883"/>
                    <a:pt x="648809" y="519287"/>
                    <a:pt x="667271" y="509076"/>
                  </a:cubicBezTo>
                  <a:cubicBezTo>
                    <a:pt x="738051" y="469915"/>
                    <a:pt x="773755" y="352218"/>
                    <a:pt x="773392" y="159267"/>
                  </a:cubicBezTo>
                  <a:cubicBezTo>
                    <a:pt x="773310" y="145757"/>
                    <a:pt x="762305" y="134771"/>
                    <a:pt x="748809" y="134771"/>
                  </a:cubicBezTo>
                  <a:close/>
                  <a:moveTo>
                    <a:pt x="514342" y="730697"/>
                  </a:moveTo>
                  <a:lnTo>
                    <a:pt x="514342" y="798099"/>
                  </a:lnTo>
                  <a:cubicBezTo>
                    <a:pt x="514342" y="803394"/>
                    <a:pt x="510036" y="807683"/>
                    <a:pt x="504756" y="807683"/>
                  </a:cubicBezTo>
                  <a:lnTo>
                    <a:pt x="268590" y="807683"/>
                  </a:lnTo>
                  <a:cubicBezTo>
                    <a:pt x="263293" y="807683"/>
                    <a:pt x="259004" y="803377"/>
                    <a:pt x="259004" y="798099"/>
                  </a:cubicBezTo>
                  <a:lnTo>
                    <a:pt x="259004" y="730697"/>
                  </a:lnTo>
                  <a:cubicBezTo>
                    <a:pt x="259004" y="725402"/>
                    <a:pt x="263310" y="721113"/>
                    <a:pt x="268590" y="721113"/>
                  </a:cubicBezTo>
                  <a:lnTo>
                    <a:pt x="504772" y="721113"/>
                  </a:lnTo>
                  <a:cubicBezTo>
                    <a:pt x="510052" y="721097"/>
                    <a:pt x="514342" y="725402"/>
                    <a:pt x="514342" y="730697"/>
                  </a:cubicBezTo>
                  <a:close/>
                  <a:moveTo>
                    <a:pt x="163161" y="16496"/>
                  </a:moveTo>
                  <a:lnTo>
                    <a:pt x="610184" y="16496"/>
                  </a:lnTo>
                  <a:cubicBezTo>
                    <a:pt x="611521" y="16496"/>
                    <a:pt x="612610" y="17585"/>
                    <a:pt x="612610" y="18921"/>
                  </a:cubicBezTo>
                  <a:lnTo>
                    <a:pt x="612610" y="142969"/>
                  </a:lnTo>
                  <a:cubicBezTo>
                    <a:pt x="612610" y="142985"/>
                    <a:pt x="612610" y="142985"/>
                    <a:pt x="612610" y="143002"/>
                  </a:cubicBezTo>
                  <a:cubicBezTo>
                    <a:pt x="612610" y="143018"/>
                    <a:pt x="612610" y="143018"/>
                    <a:pt x="612610" y="143035"/>
                  </a:cubicBezTo>
                  <a:lnTo>
                    <a:pt x="612610" y="322938"/>
                  </a:lnTo>
                  <a:cubicBezTo>
                    <a:pt x="612610" y="447498"/>
                    <a:pt x="511257" y="548831"/>
                    <a:pt x="386673" y="548831"/>
                  </a:cubicBezTo>
                  <a:cubicBezTo>
                    <a:pt x="262089" y="548831"/>
                    <a:pt x="160736" y="447498"/>
                    <a:pt x="160736" y="322938"/>
                  </a:cubicBezTo>
                  <a:lnTo>
                    <a:pt x="160736" y="143051"/>
                  </a:lnTo>
                  <a:cubicBezTo>
                    <a:pt x="160736" y="143035"/>
                    <a:pt x="160736" y="143035"/>
                    <a:pt x="160736" y="143018"/>
                  </a:cubicBezTo>
                  <a:cubicBezTo>
                    <a:pt x="160736" y="143002"/>
                    <a:pt x="160736" y="143002"/>
                    <a:pt x="160736" y="142985"/>
                  </a:cubicBezTo>
                  <a:lnTo>
                    <a:pt x="160736" y="18937"/>
                  </a:lnTo>
                  <a:cubicBezTo>
                    <a:pt x="160736" y="17585"/>
                    <a:pt x="161825" y="16496"/>
                    <a:pt x="163161" y="16496"/>
                  </a:cubicBezTo>
                  <a:close/>
                  <a:moveTo>
                    <a:pt x="113978" y="494560"/>
                  </a:moveTo>
                  <a:cubicBezTo>
                    <a:pt x="32984" y="449576"/>
                    <a:pt x="16271" y="287406"/>
                    <a:pt x="16502" y="159300"/>
                  </a:cubicBezTo>
                  <a:cubicBezTo>
                    <a:pt x="16502" y="154862"/>
                    <a:pt x="20115" y="151266"/>
                    <a:pt x="24520" y="151266"/>
                  </a:cubicBezTo>
                  <a:lnTo>
                    <a:pt x="144220" y="151266"/>
                  </a:lnTo>
                  <a:lnTo>
                    <a:pt x="144220" y="322954"/>
                  </a:lnTo>
                  <a:cubicBezTo>
                    <a:pt x="144220" y="389333"/>
                    <a:pt x="171048" y="449560"/>
                    <a:pt x="214423" y="493372"/>
                  </a:cubicBezTo>
                  <a:cubicBezTo>
                    <a:pt x="196456" y="501802"/>
                    <a:pt x="154004" y="516796"/>
                    <a:pt x="113978" y="494560"/>
                  </a:cubicBezTo>
                  <a:close/>
                  <a:moveTo>
                    <a:pt x="455276" y="704601"/>
                  </a:moveTo>
                  <a:lnTo>
                    <a:pt x="318070" y="704601"/>
                  </a:lnTo>
                  <a:lnTo>
                    <a:pt x="337836" y="560395"/>
                  </a:lnTo>
                  <a:cubicBezTo>
                    <a:pt x="353609" y="563628"/>
                    <a:pt x="369959" y="565343"/>
                    <a:pt x="386673" y="565343"/>
                  </a:cubicBezTo>
                  <a:cubicBezTo>
                    <a:pt x="403403" y="565343"/>
                    <a:pt x="419737" y="563644"/>
                    <a:pt x="435510" y="560395"/>
                  </a:cubicBezTo>
                  <a:lnTo>
                    <a:pt x="455276" y="704601"/>
                  </a:lnTo>
                  <a:close/>
                  <a:moveTo>
                    <a:pt x="659368" y="494560"/>
                  </a:moveTo>
                  <a:cubicBezTo>
                    <a:pt x="643908" y="503154"/>
                    <a:pt x="628086" y="506173"/>
                    <a:pt x="613435" y="506173"/>
                  </a:cubicBezTo>
                  <a:cubicBezTo>
                    <a:pt x="590188" y="506173"/>
                    <a:pt x="569943" y="498519"/>
                    <a:pt x="558889" y="493356"/>
                  </a:cubicBezTo>
                  <a:cubicBezTo>
                    <a:pt x="602265" y="449543"/>
                    <a:pt x="629109" y="389317"/>
                    <a:pt x="629109" y="322938"/>
                  </a:cubicBezTo>
                  <a:lnTo>
                    <a:pt x="629109" y="151266"/>
                  </a:lnTo>
                  <a:lnTo>
                    <a:pt x="748809" y="151266"/>
                  </a:lnTo>
                  <a:cubicBezTo>
                    <a:pt x="753231" y="151266"/>
                    <a:pt x="756827" y="154879"/>
                    <a:pt x="756827" y="159300"/>
                  </a:cubicBezTo>
                  <a:cubicBezTo>
                    <a:pt x="757075" y="287406"/>
                    <a:pt x="740361" y="449576"/>
                    <a:pt x="659368" y="494560"/>
                  </a:cubicBezTo>
                  <a:close/>
                  <a:moveTo>
                    <a:pt x="338826" y="764398"/>
                  </a:moveTo>
                  <a:cubicBezTo>
                    <a:pt x="338826" y="759845"/>
                    <a:pt x="342522" y="756150"/>
                    <a:pt x="347075" y="756150"/>
                  </a:cubicBezTo>
                  <a:lnTo>
                    <a:pt x="426270" y="756150"/>
                  </a:lnTo>
                  <a:cubicBezTo>
                    <a:pt x="430824" y="756150"/>
                    <a:pt x="434520" y="759845"/>
                    <a:pt x="434520" y="764398"/>
                  </a:cubicBezTo>
                  <a:cubicBezTo>
                    <a:pt x="434520" y="768951"/>
                    <a:pt x="430824" y="772646"/>
                    <a:pt x="426270" y="772646"/>
                  </a:cubicBezTo>
                  <a:lnTo>
                    <a:pt x="347075" y="772646"/>
                  </a:lnTo>
                  <a:cubicBezTo>
                    <a:pt x="342522" y="772646"/>
                    <a:pt x="338826" y="768951"/>
                    <a:pt x="338826" y="764398"/>
                  </a:cubicBezTo>
                  <a:close/>
                  <a:moveTo>
                    <a:pt x="319423" y="284882"/>
                  </a:moveTo>
                  <a:lnTo>
                    <a:pt x="307709" y="353208"/>
                  </a:lnTo>
                  <a:cubicBezTo>
                    <a:pt x="306917" y="357793"/>
                    <a:pt x="308765" y="362330"/>
                    <a:pt x="312526" y="365068"/>
                  </a:cubicBezTo>
                  <a:cubicBezTo>
                    <a:pt x="314655" y="366619"/>
                    <a:pt x="317146" y="367394"/>
                    <a:pt x="319637" y="367394"/>
                  </a:cubicBezTo>
                  <a:cubicBezTo>
                    <a:pt x="321568" y="367394"/>
                    <a:pt x="323498" y="366932"/>
                    <a:pt x="325297" y="365992"/>
                  </a:cubicBezTo>
                  <a:lnTo>
                    <a:pt x="386656" y="333743"/>
                  </a:lnTo>
                  <a:lnTo>
                    <a:pt x="448016" y="365992"/>
                  </a:lnTo>
                  <a:cubicBezTo>
                    <a:pt x="452124" y="368153"/>
                    <a:pt x="457024" y="367806"/>
                    <a:pt x="460786" y="365068"/>
                  </a:cubicBezTo>
                  <a:cubicBezTo>
                    <a:pt x="464548" y="362330"/>
                    <a:pt x="466396" y="357793"/>
                    <a:pt x="465604" y="353208"/>
                  </a:cubicBezTo>
                  <a:lnTo>
                    <a:pt x="453890" y="284882"/>
                  </a:lnTo>
                  <a:lnTo>
                    <a:pt x="503535" y="236500"/>
                  </a:lnTo>
                  <a:cubicBezTo>
                    <a:pt x="506868" y="233250"/>
                    <a:pt x="508039" y="228500"/>
                    <a:pt x="506604" y="224079"/>
                  </a:cubicBezTo>
                  <a:cubicBezTo>
                    <a:pt x="505168" y="219658"/>
                    <a:pt x="501423" y="216491"/>
                    <a:pt x="496820" y="215831"/>
                  </a:cubicBezTo>
                  <a:lnTo>
                    <a:pt x="428217" y="205867"/>
                  </a:lnTo>
                  <a:lnTo>
                    <a:pt x="397529" y="143711"/>
                  </a:lnTo>
                  <a:cubicBezTo>
                    <a:pt x="397529" y="143711"/>
                    <a:pt x="397529" y="143711"/>
                    <a:pt x="397529" y="143711"/>
                  </a:cubicBezTo>
                  <a:cubicBezTo>
                    <a:pt x="395467" y="139538"/>
                    <a:pt x="391309" y="136948"/>
                    <a:pt x="386656" y="136948"/>
                  </a:cubicBezTo>
                  <a:cubicBezTo>
                    <a:pt x="382004" y="136948"/>
                    <a:pt x="377846" y="139538"/>
                    <a:pt x="375783" y="143711"/>
                  </a:cubicBezTo>
                  <a:lnTo>
                    <a:pt x="345095" y="205867"/>
                  </a:lnTo>
                  <a:lnTo>
                    <a:pt x="276476" y="215831"/>
                  </a:lnTo>
                  <a:cubicBezTo>
                    <a:pt x="271873" y="216507"/>
                    <a:pt x="268128" y="219658"/>
                    <a:pt x="266692" y="224079"/>
                  </a:cubicBezTo>
                  <a:cubicBezTo>
                    <a:pt x="265257" y="228500"/>
                    <a:pt x="266428" y="233267"/>
                    <a:pt x="269761" y="236500"/>
                  </a:cubicBezTo>
                  <a:lnTo>
                    <a:pt x="319423" y="284882"/>
                  </a:lnTo>
                  <a:close/>
                  <a:moveTo>
                    <a:pt x="351777" y="221555"/>
                  </a:moveTo>
                  <a:cubicBezTo>
                    <a:pt x="354467" y="221159"/>
                    <a:pt x="356793" y="219476"/>
                    <a:pt x="357998" y="217035"/>
                  </a:cubicBezTo>
                  <a:lnTo>
                    <a:pt x="386673" y="158937"/>
                  </a:lnTo>
                  <a:lnTo>
                    <a:pt x="415348" y="217035"/>
                  </a:lnTo>
                  <a:cubicBezTo>
                    <a:pt x="416552" y="219476"/>
                    <a:pt x="418879" y="221159"/>
                    <a:pt x="421552" y="221555"/>
                  </a:cubicBezTo>
                  <a:lnTo>
                    <a:pt x="485683" y="230875"/>
                  </a:lnTo>
                  <a:lnTo>
                    <a:pt x="439271" y="276106"/>
                  </a:lnTo>
                  <a:cubicBezTo>
                    <a:pt x="437325" y="278003"/>
                    <a:pt x="436434" y="280725"/>
                    <a:pt x="436896" y="283414"/>
                  </a:cubicBezTo>
                  <a:lnTo>
                    <a:pt x="447851" y="347269"/>
                  </a:lnTo>
                  <a:lnTo>
                    <a:pt x="390484" y="317115"/>
                  </a:lnTo>
                  <a:cubicBezTo>
                    <a:pt x="388075" y="315845"/>
                    <a:pt x="385204" y="315845"/>
                    <a:pt x="382812" y="317115"/>
                  </a:cubicBezTo>
                  <a:lnTo>
                    <a:pt x="325445" y="347269"/>
                  </a:lnTo>
                  <a:lnTo>
                    <a:pt x="336400" y="283414"/>
                  </a:lnTo>
                  <a:cubicBezTo>
                    <a:pt x="336862" y="280742"/>
                    <a:pt x="335971" y="278003"/>
                    <a:pt x="334025" y="276106"/>
                  </a:cubicBezTo>
                  <a:lnTo>
                    <a:pt x="287613" y="230875"/>
                  </a:lnTo>
                  <a:lnTo>
                    <a:pt x="351777" y="221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5" name="Google Shape;3035;p32"/>
          <p:cNvGrpSpPr/>
          <p:nvPr/>
        </p:nvGrpSpPr>
        <p:grpSpPr>
          <a:xfrm>
            <a:off x="5768498" y="3136149"/>
            <a:ext cx="262231" cy="359038"/>
            <a:chOff x="11536996" y="6272299"/>
            <a:chExt cx="524461" cy="718077"/>
          </a:xfrm>
        </p:grpSpPr>
        <p:sp>
          <p:nvSpPr>
            <p:cNvPr id="3036" name="Google Shape;3036;p32"/>
            <p:cNvSpPr/>
            <p:nvPr/>
          </p:nvSpPr>
          <p:spPr>
            <a:xfrm>
              <a:off x="11544200" y="6279480"/>
              <a:ext cx="510052" cy="703687"/>
            </a:xfrm>
            <a:custGeom>
              <a:rect b="b" l="l" r="r" t="t"/>
              <a:pathLst>
                <a:path extrusionOk="0" h="703687" w="510052">
                  <a:moveTo>
                    <a:pt x="510975" y="704925"/>
                  </a:moveTo>
                  <a:lnTo>
                    <a:pt x="0" y="704925"/>
                  </a:lnTo>
                  <a:lnTo>
                    <a:pt x="0" y="0"/>
                  </a:lnTo>
                  <a:lnTo>
                    <a:pt x="361936" y="0"/>
                  </a:lnTo>
                  <a:cubicBezTo>
                    <a:pt x="420145" y="58137"/>
                    <a:pt x="452780" y="90731"/>
                    <a:pt x="510975" y="148854"/>
                  </a:cubicBezTo>
                  <a:lnTo>
                    <a:pt x="510975" y="704925"/>
                  </a:ln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7" name="Google Shape;3037;p32"/>
            <p:cNvSpPr/>
            <p:nvPr/>
          </p:nvSpPr>
          <p:spPr>
            <a:xfrm>
              <a:off x="11536996" y="6272299"/>
              <a:ext cx="524461" cy="718077"/>
            </a:xfrm>
            <a:custGeom>
              <a:rect b="b" l="l" r="r" t="t"/>
              <a:pathLst>
                <a:path extrusionOk="0" h="718077" w="524461">
                  <a:moveTo>
                    <a:pt x="525239" y="154624"/>
                  </a:moveTo>
                  <a:cubicBezTo>
                    <a:pt x="525182" y="154336"/>
                    <a:pt x="525081" y="154063"/>
                    <a:pt x="524980" y="153775"/>
                  </a:cubicBezTo>
                  <a:cubicBezTo>
                    <a:pt x="524922" y="153617"/>
                    <a:pt x="524893" y="153444"/>
                    <a:pt x="524821" y="153272"/>
                  </a:cubicBezTo>
                  <a:cubicBezTo>
                    <a:pt x="524692" y="152969"/>
                    <a:pt x="524519" y="152682"/>
                    <a:pt x="524360" y="152394"/>
                  </a:cubicBezTo>
                  <a:cubicBezTo>
                    <a:pt x="524288" y="152279"/>
                    <a:pt x="524245" y="152149"/>
                    <a:pt x="524159" y="152034"/>
                  </a:cubicBezTo>
                  <a:cubicBezTo>
                    <a:pt x="523899" y="151645"/>
                    <a:pt x="523597" y="151286"/>
                    <a:pt x="523265" y="150940"/>
                  </a:cubicBezTo>
                  <a:lnTo>
                    <a:pt x="374241" y="2101"/>
                  </a:lnTo>
                  <a:cubicBezTo>
                    <a:pt x="373909" y="1770"/>
                    <a:pt x="373549" y="1468"/>
                    <a:pt x="373146" y="1209"/>
                  </a:cubicBezTo>
                  <a:cubicBezTo>
                    <a:pt x="373030" y="1137"/>
                    <a:pt x="372915" y="1094"/>
                    <a:pt x="372800" y="1022"/>
                  </a:cubicBezTo>
                  <a:cubicBezTo>
                    <a:pt x="372512" y="849"/>
                    <a:pt x="372223" y="676"/>
                    <a:pt x="371906" y="547"/>
                  </a:cubicBezTo>
                  <a:cubicBezTo>
                    <a:pt x="371748" y="489"/>
                    <a:pt x="371589" y="461"/>
                    <a:pt x="371431" y="403"/>
                  </a:cubicBezTo>
                  <a:cubicBezTo>
                    <a:pt x="371143" y="302"/>
                    <a:pt x="370855" y="202"/>
                    <a:pt x="370552" y="144"/>
                  </a:cubicBezTo>
                  <a:cubicBezTo>
                    <a:pt x="370091" y="43"/>
                    <a:pt x="369615" y="0"/>
                    <a:pt x="369126" y="0"/>
                  </a:cubicBezTo>
                  <a:lnTo>
                    <a:pt x="7204" y="0"/>
                  </a:lnTo>
                  <a:cubicBezTo>
                    <a:pt x="3227" y="-14"/>
                    <a:pt x="0" y="3209"/>
                    <a:pt x="0" y="7181"/>
                  </a:cubicBezTo>
                  <a:lnTo>
                    <a:pt x="0" y="712106"/>
                  </a:lnTo>
                  <a:cubicBezTo>
                    <a:pt x="0" y="716078"/>
                    <a:pt x="3227" y="719301"/>
                    <a:pt x="7204" y="719301"/>
                  </a:cubicBezTo>
                  <a:lnTo>
                    <a:pt x="518179" y="719301"/>
                  </a:lnTo>
                  <a:cubicBezTo>
                    <a:pt x="522156" y="719301"/>
                    <a:pt x="525383" y="716078"/>
                    <a:pt x="525383" y="712106"/>
                  </a:cubicBezTo>
                  <a:lnTo>
                    <a:pt x="525383" y="156035"/>
                  </a:lnTo>
                  <a:cubicBezTo>
                    <a:pt x="525383" y="155560"/>
                    <a:pt x="525340" y="155085"/>
                    <a:pt x="525239" y="154624"/>
                  </a:cubicBezTo>
                  <a:close/>
                  <a:moveTo>
                    <a:pt x="376344" y="148839"/>
                  </a:moveTo>
                  <a:lnTo>
                    <a:pt x="376344" y="24550"/>
                  </a:lnTo>
                  <a:lnTo>
                    <a:pt x="500788" y="148839"/>
                  </a:lnTo>
                  <a:lnTo>
                    <a:pt x="376344" y="148839"/>
                  </a:lnTo>
                  <a:close/>
                  <a:moveTo>
                    <a:pt x="14408" y="704911"/>
                  </a:moveTo>
                  <a:lnTo>
                    <a:pt x="14408" y="14376"/>
                  </a:lnTo>
                  <a:lnTo>
                    <a:pt x="361936" y="14376"/>
                  </a:lnTo>
                  <a:lnTo>
                    <a:pt x="361936" y="156035"/>
                  </a:lnTo>
                  <a:cubicBezTo>
                    <a:pt x="361936" y="160006"/>
                    <a:pt x="365163" y="163230"/>
                    <a:pt x="369140" y="163230"/>
                  </a:cubicBezTo>
                  <a:lnTo>
                    <a:pt x="510975" y="163230"/>
                  </a:lnTo>
                  <a:lnTo>
                    <a:pt x="510975" y="704897"/>
                  </a:lnTo>
                  <a:lnTo>
                    <a:pt x="14408" y="704897"/>
                  </a:lnTo>
                  <a:close/>
                  <a:moveTo>
                    <a:pt x="90138" y="162136"/>
                  </a:moveTo>
                  <a:cubicBezTo>
                    <a:pt x="90138" y="158164"/>
                    <a:pt x="93366" y="154941"/>
                    <a:pt x="97342" y="154941"/>
                  </a:cubicBezTo>
                  <a:lnTo>
                    <a:pt x="240892" y="154941"/>
                  </a:lnTo>
                  <a:cubicBezTo>
                    <a:pt x="244869" y="154941"/>
                    <a:pt x="248096" y="158164"/>
                    <a:pt x="248096" y="162136"/>
                  </a:cubicBezTo>
                  <a:cubicBezTo>
                    <a:pt x="248096" y="166108"/>
                    <a:pt x="244869" y="169331"/>
                    <a:pt x="240892" y="169331"/>
                  </a:cubicBezTo>
                  <a:lnTo>
                    <a:pt x="97342" y="169331"/>
                  </a:lnTo>
                  <a:cubicBezTo>
                    <a:pt x="93366" y="169331"/>
                    <a:pt x="90138" y="166108"/>
                    <a:pt x="90138" y="162136"/>
                  </a:cubicBezTo>
                  <a:close/>
                  <a:moveTo>
                    <a:pt x="248096" y="592263"/>
                  </a:moveTo>
                  <a:cubicBezTo>
                    <a:pt x="248096" y="596235"/>
                    <a:pt x="244869" y="599458"/>
                    <a:pt x="240892" y="599458"/>
                  </a:cubicBezTo>
                  <a:lnTo>
                    <a:pt x="97342" y="599458"/>
                  </a:lnTo>
                  <a:cubicBezTo>
                    <a:pt x="93366" y="599458"/>
                    <a:pt x="90138" y="596235"/>
                    <a:pt x="90138" y="592263"/>
                  </a:cubicBezTo>
                  <a:cubicBezTo>
                    <a:pt x="90138" y="588292"/>
                    <a:pt x="93366" y="585068"/>
                    <a:pt x="97342" y="585068"/>
                  </a:cubicBezTo>
                  <a:lnTo>
                    <a:pt x="240892" y="585068"/>
                  </a:lnTo>
                  <a:cubicBezTo>
                    <a:pt x="244883" y="585068"/>
                    <a:pt x="248096" y="588292"/>
                    <a:pt x="248096" y="592263"/>
                  </a:cubicBezTo>
                  <a:close/>
                  <a:moveTo>
                    <a:pt x="435245" y="248161"/>
                  </a:moveTo>
                  <a:cubicBezTo>
                    <a:pt x="435245" y="252133"/>
                    <a:pt x="432018" y="255357"/>
                    <a:pt x="428041" y="255357"/>
                  </a:cubicBezTo>
                  <a:lnTo>
                    <a:pt x="97342" y="255357"/>
                  </a:lnTo>
                  <a:cubicBezTo>
                    <a:pt x="93366" y="255357"/>
                    <a:pt x="90138" y="252133"/>
                    <a:pt x="90138" y="248161"/>
                  </a:cubicBezTo>
                  <a:cubicBezTo>
                    <a:pt x="90138" y="244190"/>
                    <a:pt x="93366" y="240966"/>
                    <a:pt x="97342" y="240966"/>
                  </a:cubicBezTo>
                  <a:lnTo>
                    <a:pt x="428041" y="240966"/>
                  </a:lnTo>
                  <a:cubicBezTo>
                    <a:pt x="432018" y="240966"/>
                    <a:pt x="435245" y="244190"/>
                    <a:pt x="435245" y="248161"/>
                  </a:cubicBezTo>
                  <a:close/>
                  <a:moveTo>
                    <a:pt x="435245" y="334187"/>
                  </a:moveTo>
                  <a:cubicBezTo>
                    <a:pt x="435245" y="338159"/>
                    <a:pt x="432018" y="341382"/>
                    <a:pt x="428041" y="341382"/>
                  </a:cubicBezTo>
                  <a:lnTo>
                    <a:pt x="97342" y="341382"/>
                  </a:lnTo>
                  <a:cubicBezTo>
                    <a:pt x="93366" y="341382"/>
                    <a:pt x="90138" y="338159"/>
                    <a:pt x="90138" y="334187"/>
                  </a:cubicBezTo>
                  <a:cubicBezTo>
                    <a:pt x="90138" y="330215"/>
                    <a:pt x="93366" y="326992"/>
                    <a:pt x="97342" y="326992"/>
                  </a:cubicBezTo>
                  <a:lnTo>
                    <a:pt x="428041" y="326992"/>
                  </a:lnTo>
                  <a:cubicBezTo>
                    <a:pt x="432018" y="326992"/>
                    <a:pt x="435245" y="330215"/>
                    <a:pt x="435245" y="334187"/>
                  </a:cubicBezTo>
                  <a:close/>
                  <a:moveTo>
                    <a:pt x="435245" y="420212"/>
                  </a:moveTo>
                  <a:cubicBezTo>
                    <a:pt x="435245" y="424184"/>
                    <a:pt x="432018" y="427408"/>
                    <a:pt x="428041" y="427408"/>
                  </a:cubicBezTo>
                  <a:lnTo>
                    <a:pt x="97342" y="427408"/>
                  </a:lnTo>
                  <a:cubicBezTo>
                    <a:pt x="93366" y="427408"/>
                    <a:pt x="90138" y="424184"/>
                    <a:pt x="90138" y="420212"/>
                  </a:cubicBezTo>
                  <a:cubicBezTo>
                    <a:pt x="90138" y="416241"/>
                    <a:pt x="93366" y="413017"/>
                    <a:pt x="97342" y="413017"/>
                  </a:cubicBezTo>
                  <a:lnTo>
                    <a:pt x="428041" y="413017"/>
                  </a:lnTo>
                  <a:cubicBezTo>
                    <a:pt x="432018" y="413017"/>
                    <a:pt x="435245" y="416241"/>
                    <a:pt x="435245" y="420212"/>
                  </a:cubicBezTo>
                  <a:close/>
                  <a:moveTo>
                    <a:pt x="435245" y="506238"/>
                  </a:moveTo>
                  <a:cubicBezTo>
                    <a:pt x="435245" y="510210"/>
                    <a:pt x="432018" y="513433"/>
                    <a:pt x="428041" y="513433"/>
                  </a:cubicBezTo>
                  <a:lnTo>
                    <a:pt x="97342" y="513433"/>
                  </a:lnTo>
                  <a:cubicBezTo>
                    <a:pt x="93366" y="513433"/>
                    <a:pt x="90138" y="510210"/>
                    <a:pt x="90138" y="506238"/>
                  </a:cubicBezTo>
                  <a:cubicBezTo>
                    <a:pt x="90138" y="502266"/>
                    <a:pt x="93366" y="499043"/>
                    <a:pt x="97342" y="499043"/>
                  </a:cubicBezTo>
                  <a:lnTo>
                    <a:pt x="428041" y="499043"/>
                  </a:lnTo>
                  <a:cubicBezTo>
                    <a:pt x="432018" y="499043"/>
                    <a:pt x="435245" y="502266"/>
                    <a:pt x="435245" y="5062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8" name="Google Shape;3038;p32"/>
          <p:cNvGrpSpPr/>
          <p:nvPr/>
        </p:nvGrpSpPr>
        <p:grpSpPr>
          <a:xfrm>
            <a:off x="6260638" y="3174537"/>
            <a:ext cx="470193" cy="282027"/>
            <a:chOff x="12521275" y="6349073"/>
            <a:chExt cx="940385" cy="564054"/>
          </a:xfrm>
        </p:grpSpPr>
        <p:sp>
          <p:nvSpPr>
            <p:cNvPr id="3039" name="Google Shape;3039;p32"/>
            <p:cNvSpPr/>
            <p:nvPr/>
          </p:nvSpPr>
          <p:spPr>
            <a:xfrm>
              <a:off x="12521275" y="6349073"/>
              <a:ext cx="940385" cy="564054"/>
            </a:xfrm>
            <a:custGeom>
              <a:rect b="b" l="l" r="r" t="t"/>
              <a:pathLst>
                <a:path extrusionOk="0" h="564054" w="940385">
                  <a:moveTo>
                    <a:pt x="941139" y="83382"/>
                  </a:moveTo>
                  <a:lnTo>
                    <a:pt x="941139" y="556433"/>
                  </a:lnTo>
                  <a:cubicBezTo>
                    <a:pt x="941139" y="561659"/>
                    <a:pt x="936936" y="565866"/>
                    <a:pt x="931716" y="565866"/>
                  </a:cubicBezTo>
                  <a:lnTo>
                    <a:pt x="9423" y="565866"/>
                  </a:lnTo>
                  <a:cubicBezTo>
                    <a:pt x="4203" y="565866"/>
                    <a:pt x="0" y="561659"/>
                    <a:pt x="0" y="556433"/>
                  </a:cubicBezTo>
                  <a:lnTo>
                    <a:pt x="0" y="83382"/>
                  </a:lnTo>
                  <a:cubicBezTo>
                    <a:pt x="0" y="78175"/>
                    <a:pt x="4203" y="73950"/>
                    <a:pt x="9423" y="73950"/>
                  </a:cubicBezTo>
                  <a:lnTo>
                    <a:pt x="72253" y="73950"/>
                  </a:lnTo>
                  <a:lnTo>
                    <a:pt x="72253" y="9432"/>
                  </a:lnTo>
                  <a:cubicBezTo>
                    <a:pt x="72253" y="4226"/>
                    <a:pt x="76475" y="0"/>
                    <a:pt x="81676" y="0"/>
                  </a:cubicBezTo>
                  <a:lnTo>
                    <a:pt x="358496" y="0"/>
                  </a:lnTo>
                  <a:cubicBezTo>
                    <a:pt x="407475" y="0"/>
                    <a:pt x="451781" y="29768"/>
                    <a:pt x="470569" y="74666"/>
                  </a:cubicBezTo>
                  <a:cubicBezTo>
                    <a:pt x="489358" y="29787"/>
                    <a:pt x="533664" y="0"/>
                    <a:pt x="582643" y="0"/>
                  </a:cubicBezTo>
                  <a:lnTo>
                    <a:pt x="859463" y="0"/>
                  </a:lnTo>
                  <a:cubicBezTo>
                    <a:pt x="864664" y="0"/>
                    <a:pt x="868886" y="4226"/>
                    <a:pt x="868886" y="9432"/>
                  </a:cubicBezTo>
                  <a:lnTo>
                    <a:pt x="868886" y="73950"/>
                  </a:lnTo>
                  <a:lnTo>
                    <a:pt x="931716" y="73950"/>
                  </a:lnTo>
                  <a:cubicBezTo>
                    <a:pt x="936936" y="73950"/>
                    <a:pt x="941139" y="78175"/>
                    <a:pt x="941139" y="833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0" name="Google Shape;3040;p32"/>
            <p:cNvSpPr/>
            <p:nvPr/>
          </p:nvSpPr>
          <p:spPr>
            <a:xfrm>
              <a:off x="12540120" y="6367938"/>
              <a:ext cx="902694" cy="526325"/>
            </a:xfrm>
            <a:custGeom>
              <a:rect b="b" l="l" r="r" t="t"/>
              <a:pathLst>
                <a:path extrusionOk="0" h="526325" w="902694">
                  <a:moveTo>
                    <a:pt x="440228" y="528136"/>
                  </a:moveTo>
                  <a:lnTo>
                    <a:pt x="0" y="528136"/>
                  </a:lnTo>
                  <a:lnTo>
                    <a:pt x="0" y="73950"/>
                  </a:lnTo>
                  <a:lnTo>
                    <a:pt x="53408" y="73950"/>
                  </a:lnTo>
                  <a:lnTo>
                    <a:pt x="53408" y="443170"/>
                  </a:lnTo>
                  <a:cubicBezTo>
                    <a:pt x="53408" y="448376"/>
                    <a:pt x="57629" y="452602"/>
                    <a:pt x="62831" y="452602"/>
                  </a:cubicBezTo>
                  <a:lnTo>
                    <a:pt x="341950" y="452602"/>
                  </a:lnTo>
                  <a:cubicBezTo>
                    <a:pt x="388517" y="452602"/>
                    <a:pt x="428959" y="484408"/>
                    <a:pt x="440228" y="528136"/>
                  </a:cubicBezTo>
                  <a:close/>
                  <a:moveTo>
                    <a:pt x="850040" y="73950"/>
                  </a:moveTo>
                  <a:lnTo>
                    <a:pt x="850040" y="443170"/>
                  </a:lnTo>
                  <a:cubicBezTo>
                    <a:pt x="850040" y="448376"/>
                    <a:pt x="845819" y="452602"/>
                    <a:pt x="840618" y="452602"/>
                  </a:cubicBezTo>
                  <a:lnTo>
                    <a:pt x="561498" y="452602"/>
                  </a:lnTo>
                  <a:cubicBezTo>
                    <a:pt x="514931" y="452602"/>
                    <a:pt x="474489" y="484408"/>
                    <a:pt x="463220" y="528136"/>
                  </a:cubicBezTo>
                  <a:lnTo>
                    <a:pt x="903448" y="528136"/>
                  </a:lnTo>
                  <a:lnTo>
                    <a:pt x="903448" y="73950"/>
                  </a:lnTo>
                  <a:lnTo>
                    <a:pt x="850040" y="73950"/>
                  </a:lnTo>
                  <a:close/>
                  <a:moveTo>
                    <a:pt x="461147" y="487351"/>
                  </a:moveTo>
                  <a:lnTo>
                    <a:pt x="461147" y="102756"/>
                  </a:lnTo>
                  <a:cubicBezTo>
                    <a:pt x="461147" y="90758"/>
                    <a:pt x="463201" y="78968"/>
                    <a:pt x="467272" y="67743"/>
                  </a:cubicBezTo>
                  <a:cubicBezTo>
                    <a:pt x="481952" y="27222"/>
                    <a:pt x="520736" y="0"/>
                    <a:pt x="563798" y="0"/>
                  </a:cubicBezTo>
                  <a:lnTo>
                    <a:pt x="831195" y="0"/>
                  </a:lnTo>
                  <a:lnTo>
                    <a:pt x="831195" y="433737"/>
                  </a:lnTo>
                  <a:lnTo>
                    <a:pt x="561498" y="433737"/>
                  </a:lnTo>
                  <a:cubicBezTo>
                    <a:pt x="520170" y="433737"/>
                    <a:pt x="482894" y="454903"/>
                    <a:pt x="461147" y="487351"/>
                  </a:cubicBezTo>
                  <a:close/>
                  <a:moveTo>
                    <a:pt x="528783" y="96795"/>
                  </a:moveTo>
                  <a:cubicBezTo>
                    <a:pt x="528783" y="102001"/>
                    <a:pt x="533004" y="106227"/>
                    <a:pt x="538206" y="106227"/>
                  </a:cubicBezTo>
                  <a:lnTo>
                    <a:pt x="758602" y="106227"/>
                  </a:lnTo>
                  <a:cubicBezTo>
                    <a:pt x="763804" y="106227"/>
                    <a:pt x="768025" y="102001"/>
                    <a:pt x="768025" y="96795"/>
                  </a:cubicBezTo>
                  <a:cubicBezTo>
                    <a:pt x="768025" y="91588"/>
                    <a:pt x="763804" y="87362"/>
                    <a:pt x="758602" y="87362"/>
                  </a:cubicBezTo>
                  <a:lnTo>
                    <a:pt x="538206" y="87362"/>
                  </a:lnTo>
                  <a:cubicBezTo>
                    <a:pt x="533004" y="87362"/>
                    <a:pt x="528783" y="91588"/>
                    <a:pt x="528783" y="96795"/>
                  </a:cubicBezTo>
                  <a:close/>
                  <a:moveTo>
                    <a:pt x="528783" y="178083"/>
                  </a:moveTo>
                  <a:cubicBezTo>
                    <a:pt x="528783" y="183289"/>
                    <a:pt x="533004" y="187515"/>
                    <a:pt x="538206" y="187515"/>
                  </a:cubicBezTo>
                  <a:lnTo>
                    <a:pt x="758602" y="187515"/>
                  </a:lnTo>
                  <a:cubicBezTo>
                    <a:pt x="763804" y="187515"/>
                    <a:pt x="768025" y="183289"/>
                    <a:pt x="768025" y="178083"/>
                  </a:cubicBezTo>
                  <a:cubicBezTo>
                    <a:pt x="768025" y="172876"/>
                    <a:pt x="763804" y="168650"/>
                    <a:pt x="758602" y="168650"/>
                  </a:cubicBezTo>
                  <a:lnTo>
                    <a:pt x="538206" y="168650"/>
                  </a:lnTo>
                  <a:cubicBezTo>
                    <a:pt x="533004" y="168650"/>
                    <a:pt x="528783" y="172876"/>
                    <a:pt x="528783" y="178083"/>
                  </a:cubicBezTo>
                  <a:close/>
                  <a:moveTo>
                    <a:pt x="528783" y="259352"/>
                  </a:moveTo>
                  <a:cubicBezTo>
                    <a:pt x="528783" y="264559"/>
                    <a:pt x="533004" y="268784"/>
                    <a:pt x="538206" y="268784"/>
                  </a:cubicBezTo>
                  <a:lnTo>
                    <a:pt x="758602" y="268784"/>
                  </a:lnTo>
                  <a:cubicBezTo>
                    <a:pt x="763804" y="268784"/>
                    <a:pt x="768025" y="264559"/>
                    <a:pt x="768025" y="259352"/>
                  </a:cubicBezTo>
                  <a:cubicBezTo>
                    <a:pt x="768025" y="254145"/>
                    <a:pt x="763804" y="249920"/>
                    <a:pt x="758602" y="249920"/>
                  </a:cubicBezTo>
                  <a:lnTo>
                    <a:pt x="538206" y="249920"/>
                  </a:lnTo>
                  <a:cubicBezTo>
                    <a:pt x="533004" y="249920"/>
                    <a:pt x="528783" y="254145"/>
                    <a:pt x="528783" y="259352"/>
                  </a:cubicBezTo>
                  <a:close/>
                  <a:moveTo>
                    <a:pt x="528783" y="340640"/>
                  </a:moveTo>
                  <a:cubicBezTo>
                    <a:pt x="528783" y="345847"/>
                    <a:pt x="533004" y="350072"/>
                    <a:pt x="538206" y="350072"/>
                  </a:cubicBezTo>
                  <a:lnTo>
                    <a:pt x="758602" y="350072"/>
                  </a:lnTo>
                  <a:cubicBezTo>
                    <a:pt x="763804" y="350072"/>
                    <a:pt x="768025" y="345847"/>
                    <a:pt x="768025" y="340640"/>
                  </a:cubicBezTo>
                  <a:cubicBezTo>
                    <a:pt x="768025" y="335433"/>
                    <a:pt x="763804" y="331208"/>
                    <a:pt x="758602" y="331208"/>
                  </a:cubicBezTo>
                  <a:lnTo>
                    <a:pt x="538206" y="331208"/>
                  </a:lnTo>
                  <a:cubicBezTo>
                    <a:pt x="533004" y="331208"/>
                    <a:pt x="528783" y="335433"/>
                    <a:pt x="528783" y="340640"/>
                  </a:cubicBezTo>
                  <a:close/>
                  <a:moveTo>
                    <a:pt x="436177" y="67743"/>
                  </a:moveTo>
                  <a:cubicBezTo>
                    <a:pt x="440247" y="78968"/>
                    <a:pt x="442301" y="90758"/>
                    <a:pt x="442301" y="102756"/>
                  </a:cubicBezTo>
                  <a:lnTo>
                    <a:pt x="442301" y="487351"/>
                  </a:lnTo>
                  <a:cubicBezTo>
                    <a:pt x="420554" y="454903"/>
                    <a:pt x="383278" y="433737"/>
                    <a:pt x="341950" y="433737"/>
                  </a:cubicBezTo>
                  <a:lnTo>
                    <a:pt x="72253" y="433737"/>
                  </a:lnTo>
                  <a:lnTo>
                    <a:pt x="72253" y="0"/>
                  </a:lnTo>
                  <a:lnTo>
                    <a:pt x="339650" y="0"/>
                  </a:lnTo>
                  <a:cubicBezTo>
                    <a:pt x="382712" y="0"/>
                    <a:pt x="421496" y="27222"/>
                    <a:pt x="436177" y="67743"/>
                  </a:cubicBezTo>
                  <a:close/>
                  <a:moveTo>
                    <a:pt x="374665" y="340640"/>
                  </a:moveTo>
                  <a:cubicBezTo>
                    <a:pt x="374665" y="335433"/>
                    <a:pt x="370444" y="331208"/>
                    <a:pt x="365243" y="331208"/>
                  </a:cubicBezTo>
                  <a:lnTo>
                    <a:pt x="144846" y="331208"/>
                  </a:lnTo>
                  <a:cubicBezTo>
                    <a:pt x="139644" y="331208"/>
                    <a:pt x="135423" y="335433"/>
                    <a:pt x="135423" y="340640"/>
                  </a:cubicBezTo>
                  <a:cubicBezTo>
                    <a:pt x="135423" y="345847"/>
                    <a:pt x="139644" y="350072"/>
                    <a:pt x="144846" y="350072"/>
                  </a:cubicBezTo>
                  <a:lnTo>
                    <a:pt x="365243" y="350072"/>
                  </a:lnTo>
                  <a:cubicBezTo>
                    <a:pt x="370444" y="350072"/>
                    <a:pt x="374665" y="345847"/>
                    <a:pt x="374665" y="340640"/>
                  </a:cubicBezTo>
                  <a:close/>
                  <a:moveTo>
                    <a:pt x="374665" y="259352"/>
                  </a:moveTo>
                  <a:cubicBezTo>
                    <a:pt x="374665" y="254145"/>
                    <a:pt x="370444" y="249920"/>
                    <a:pt x="365243" y="249920"/>
                  </a:cubicBezTo>
                  <a:lnTo>
                    <a:pt x="144846" y="249920"/>
                  </a:lnTo>
                  <a:cubicBezTo>
                    <a:pt x="139644" y="249920"/>
                    <a:pt x="135423" y="254145"/>
                    <a:pt x="135423" y="259352"/>
                  </a:cubicBezTo>
                  <a:cubicBezTo>
                    <a:pt x="135423" y="264559"/>
                    <a:pt x="139644" y="268784"/>
                    <a:pt x="144846" y="268784"/>
                  </a:cubicBezTo>
                  <a:lnTo>
                    <a:pt x="365243" y="268784"/>
                  </a:lnTo>
                  <a:cubicBezTo>
                    <a:pt x="370444" y="268784"/>
                    <a:pt x="374665" y="264559"/>
                    <a:pt x="374665" y="259352"/>
                  </a:cubicBezTo>
                  <a:close/>
                  <a:moveTo>
                    <a:pt x="374665" y="178083"/>
                  </a:moveTo>
                  <a:cubicBezTo>
                    <a:pt x="374665" y="172876"/>
                    <a:pt x="370444" y="168650"/>
                    <a:pt x="365243" y="168650"/>
                  </a:cubicBezTo>
                  <a:lnTo>
                    <a:pt x="144846" y="168650"/>
                  </a:lnTo>
                  <a:cubicBezTo>
                    <a:pt x="139644" y="168650"/>
                    <a:pt x="135423" y="172876"/>
                    <a:pt x="135423" y="178083"/>
                  </a:cubicBezTo>
                  <a:cubicBezTo>
                    <a:pt x="135423" y="183289"/>
                    <a:pt x="139644" y="187515"/>
                    <a:pt x="144846" y="187515"/>
                  </a:cubicBezTo>
                  <a:lnTo>
                    <a:pt x="365243" y="187515"/>
                  </a:lnTo>
                  <a:cubicBezTo>
                    <a:pt x="370444" y="187515"/>
                    <a:pt x="374665" y="183289"/>
                    <a:pt x="374665" y="178083"/>
                  </a:cubicBezTo>
                  <a:close/>
                  <a:moveTo>
                    <a:pt x="374665" y="96795"/>
                  </a:moveTo>
                  <a:cubicBezTo>
                    <a:pt x="374665" y="91588"/>
                    <a:pt x="370444" y="87362"/>
                    <a:pt x="365243" y="87362"/>
                  </a:cubicBezTo>
                  <a:lnTo>
                    <a:pt x="144846" y="87362"/>
                  </a:lnTo>
                  <a:cubicBezTo>
                    <a:pt x="139644" y="87362"/>
                    <a:pt x="135423" y="91588"/>
                    <a:pt x="135423" y="96795"/>
                  </a:cubicBezTo>
                  <a:cubicBezTo>
                    <a:pt x="135423" y="102001"/>
                    <a:pt x="139644" y="106227"/>
                    <a:pt x="144846" y="106227"/>
                  </a:cubicBezTo>
                  <a:lnTo>
                    <a:pt x="365243" y="106227"/>
                  </a:lnTo>
                  <a:cubicBezTo>
                    <a:pt x="370444" y="106227"/>
                    <a:pt x="374665" y="102001"/>
                    <a:pt x="374665" y="96795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1" name="Google Shape;3041;p32"/>
            <p:cNvSpPr/>
            <p:nvPr/>
          </p:nvSpPr>
          <p:spPr>
            <a:xfrm>
              <a:off x="12521275" y="6349073"/>
              <a:ext cx="940385" cy="564054"/>
            </a:xfrm>
            <a:custGeom>
              <a:rect b="b" l="l" r="r" t="t"/>
              <a:pathLst>
                <a:path extrusionOk="0" h="564054" w="940385">
                  <a:moveTo>
                    <a:pt x="931716" y="73950"/>
                  </a:moveTo>
                  <a:lnTo>
                    <a:pt x="868886" y="73950"/>
                  </a:lnTo>
                  <a:lnTo>
                    <a:pt x="868886" y="9432"/>
                  </a:lnTo>
                  <a:cubicBezTo>
                    <a:pt x="868886" y="4226"/>
                    <a:pt x="864664" y="0"/>
                    <a:pt x="859463" y="0"/>
                  </a:cubicBezTo>
                  <a:lnTo>
                    <a:pt x="582643" y="0"/>
                  </a:lnTo>
                  <a:cubicBezTo>
                    <a:pt x="533664" y="0"/>
                    <a:pt x="489358" y="29787"/>
                    <a:pt x="470569" y="74666"/>
                  </a:cubicBezTo>
                  <a:cubicBezTo>
                    <a:pt x="451781" y="29768"/>
                    <a:pt x="407475" y="0"/>
                    <a:pt x="358496" y="0"/>
                  </a:cubicBezTo>
                  <a:lnTo>
                    <a:pt x="81676" y="0"/>
                  </a:lnTo>
                  <a:cubicBezTo>
                    <a:pt x="76475" y="0"/>
                    <a:pt x="72253" y="4226"/>
                    <a:pt x="72253" y="9432"/>
                  </a:cubicBezTo>
                  <a:lnTo>
                    <a:pt x="72253" y="73950"/>
                  </a:lnTo>
                  <a:lnTo>
                    <a:pt x="9423" y="73950"/>
                  </a:lnTo>
                  <a:cubicBezTo>
                    <a:pt x="4203" y="73950"/>
                    <a:pt x="0" y="78175"/>
                    <a:pt x="0" y="83382"/>
                  </a:cubicBezTo>
                  <a:lnTo>
                    <a:pt x="0" y="556433"/>
                  </a:lnTo>
                  <a:cubicBezTo>
                    <a:pt x="0" y="561659"/>
                    <a:pt x="4203" y="565866"/>
                    <a:pt x="9423" y="565866"/>
                  </a:cubicBezTo>
                  <a:lnTo>
                    <a:pt x="931716" y="565866"/>
                  </a:lnTo>
                  <a:cubicBezTo>
                    <a:pt x="936936" y="565866"/>
                    <a:pt x="941139" y="561659"/>
                    <a:pt x="941139" y="556433"/>
                  </a:cubicBezTo>
                  <a:lnTo>
                    <a:pt x="941139" y="83382"/>
                  </a:lnTo>
                  <a:cubicBezTo>
                    <a:pt x="941139" y="78175"/>
                    <a:pt x="936936" y="73950"/>
                    <a:pt x="931716" y="73950"/>
                  </a:cubicBezTo>
                  <a:close/>
                  <a:moveTo>
                    <a:pt x="18845" y="547001"/>
                  </a:moveTo>
                  <a:lnTo>
                    <a:pt x="18845" y="92814"/>
                  </a:lnTo>
                  <a:lnTo>
                    <a:pt x="72253" y="92814"/>
                  </a:lnTo>
                  <a:lnTo>
                    <a:pt x="72253" y="462034"/>
                  </a:lnTo>
                  <a:cubicBezTo>
                    <a:pt x="72253" y="467241"/>
                    <a:pt x="76475" y="471467"/>
                    <a:pt x="81676" y="471467"/>
                  </a:cubicBezTo>
                  <a:lnTo>
                    <a:pt x="360795" y="471467"/>
                  </a:lnTo>
                  <a:cubicBezTo>
                    <a:pt x="407362" y="471467"/>
                    <a:pt x="447804" y="503272"/>
                    <a:pt x="459074" y="547001"/>
                  </a:cubicBezTo>
                  <a:lnTo>
                    <a:pt x="18845" y="547001"/>
                  </a:lnTo>
                  <a:close/>
                  <a:moveTo>
                    <a:pt x="461147" y="506215"/>
                  </a:moveTo>
                  <a:cubicBezTo>
                    <a:pt x="439399" y="473768"/>
                    <a:pt x="402123" y="452602"/>
                    <a:pt x="360795" y="452602"/>
                  </a:cubicBezTo>
                  <a:lnTo>
                    <a:pt x="91099" y="452602"/>
                  </a:lnTo>
                  <a:lnTo>
                    <a:pt x="91099" y="18865"/>
                  </a:lnTo>
                  <a:lnTo>
                    <a:pt x="358496" y="18865"/>
                  </a:lnTo>
                  <a:cubicBezTo>
                    <a:pt x="401558" y="18865"/>
                    <a:pt x="440341" y="46086"/>
                    <a:pt x="455022" y="86608"/>
                  </a:cubicBezTo>
                  <a:cubicBezTo>
                    <a:pt x="459093" y="97832"/>
                    <a:pt x="461147" y="109623"/>
                    <a:pt x="461147" y="121621"/>
                  </a:cubicBezTo>
                  <a:lnTo>
                    <a:pt x="461147" y="506215"/>
                  </a:lnTo>
                  <a:close/>
                  <a:moveTo>
                    <a:pt x="479992" y="121621"/>
                  </a:moveTo>
                  <a:cubicBezTo>
                    <a:pt x="479992" y="109623"/>
                    <a:pt x="482046" y="97832"/>
                    <a:pt x="486117" y="86608"/>
                  </a:cubicBezTo>
                  <a:cubicBezTo>
                    <a:pt x="500797" y="46086"/>
                    <a:pt x="539581" y="18865"/>
                    <a:pt x="582643" y="18865"/>
                  </a:cubicBezTo>
                  <a:lnTo>
                    <a:pt x="850040" y="18865"/>
                  </a:lnTo>
                  <a:lnTo>
                    <a:pt x="850040" y="452602"/>
                  </a:lnTo>
                  <a:lnTo>
                    <a:pt x="580344" y="452602"/>
                  </a:lnTo>
                  <a:cubicBezTo>
                    <a:pt x="539016" y="452602"/>
                    <a:pt x="501740" y="473768"/>
                    <a:pt x="479992" y="506215"/>
                  </a:cubicBezTo>
                  <a:lnTo>
                    <a:pt x="479992" y="121621"/>
                  </a:lnTo>
                  <a:close/>
                  <a:moveTo>
                    <a:pt x="922293" y="547001"/>
                  </a:moveTo>
                  <a:lnTo>
                    <a:pt x="482065" y="547001"/>
                  </a:lnTo>
                  <a:cubicBezTo>
                    <a:pt x="493335" y="503272"/>
                    <a:pt x="533777" y="471467"/>
                    <a:pt x="580344" y="471467"/>
                  </a:cubicBezTo>
                  <a:lnTo>
                    <a:pt x="859463" y="471467"/>
                  </a:lnTo>
                  <a:cubicBezTo>
                    <a:pt x="864664" y="471467"/>
                    <a:pt x="868886" y="467241"/>
                    <a:pt x="868886" y="462034"/>
                  </a:cubicBezTo>
                  <a:lnTo>
                    <a:pt x="868886" y="92814"/>
                  </a:lnTo>
                  <a:lnTo>
                    <a:pt x="922293" y="92814"/>
                  </a:lnTo>
                  <a:lnTo>
                    <a:pt x="922293" y="547001"/>
                  </a:lnTo>
                  <a:close/>
                  <a:moveTo>
                    <a:pt x="547628" y="115659"/>
                  </a:moveTo>
                  <a:cubicBezTo>
                    <a:pt x="547628" y="110453"/>
                    <a:pt x="551850" y="106227"/>
                    <a:pt x="557051" y="106227"/>
                  </a:cubicBezTo>
                  <a:lnTo>
                    <a:pt x="777448" y="106227"/>
                  </a:lnTo>
                  <a:cubicBezTo>
                    <a:pt x="782649" y="106227"/>
                    <a:pt x="786870" y="110453"/>
                    <a:pt x="786870" y="115659"/>
                  </a:cubicBezTo>
                  <a:cubicBezTo>
                    <a:pt x="786870" y="120866"/>
                    <a:pt x="782649" y="125092"/>
                    <a:pt x="777448" y="125092"/>
                  </a:cubicBezTo>
                  <a:lnTo>
                    <a:pt x="557051" y="125092"/>
                  </a:lnTo>
                  <a:cubicBezTo>
                    <a:pt x="551850" y="125092"/>
                    <a:pt x="547628" y="120866"/>
                    <a:pt x="547628" y="115659"/>
                  </a:cubicBezTo>
                  <a:close/>
                  <a:moveTo>
                    <a:pt x="547628" y="196947"/>
                  </a:moveTo>
                  <a:cubicBezTo>
                    <a:pt x="547628" y="191741"/>
                    <a:pt x="551850" y="187515"/>
                    <a:pt x="557051" y="187515"/>
                  </a:cubicBezTo>
                  <a:lnTo>
                    <a:pt x="777448" y="187515"/>
                  </a:lnTo>
                  <a:cubicBezTo>
                    <a:pt x="782649" y="187515"/>
                    <a:pt x="786870" y="191741"/>
                    <a:pt x="786870" y="196947"/>
                  </a:cubicBezTo>
                  <a:cubicBezTo>
                    <a:pt x="786870" y="202154"/>
                    <a:pt x="782649" y="206380"/>
                    <a:pt x="777448" y="206380"/>
                  </a:cubicBezTo>
                  <a:lnTo>
                    <a:pt x="557051" y="206380"/>
                  </a:lnTo>
                  <a:cubicBezTo>
                    <a:pt x="551850" y="206380"/>
                    <a:pt x="547628" y="202154"/>
                    <a:pt x="547628" y="196947"/>
                  </a:cubicBezTo>
                  <a:close/>
                  <a:moveTo>
                    <a:pt x="547628" y="278217"/>
                  </a:moveTo>
                  <a:cubicBezTo>
                    <a:pt x="547628" y="273010"/>
                    <a:pt x="551850" y="268784"/>
                    <a:pt x="557051" y="268784"/>
                  </a:cubicBezTo>
                  <a:lnTo>
                    <a:pt x="777448" y="268784"/>
                  </a:lnTo>
                  <a:cubicBezTo>
                    <a:pt x="782649" y="268784"/>
                    <a:pt x="786870" y="273010"/>
                    <a:pt x="786870" y="278217"/>
                  </a:cubicBezTo>
                  <a:cubicBezTo>
                    <a:pt x="786870" y="283423"/>
                    <a:pt x="782649" y="287649"/>
                    <a:pt x="777448" y="287649"/>
                  </a:cubicBezTo>
                  <a:lnTo>
                    <a:pt x="557051" y="287649"/>
                  </a:lnTo>
                  <a:cubicBezTo>
                    <a:pt x="551850" y="287649"/>
                    <a:pt x="547628" y="283423"/>
                    <a:pt x="547628" y="278217"/>
                  </a:cubicBezTo>
                  <a:close/>
                  <a:moveTo>
                    <a:pt x="547628" y="359505"/>
                  </a:moveTo>
                  <a:cubicBezTo>
                    <a:pt x="547628" y="354298"/>
                    <a:pt x="551850" y="350072"/>
                    <a:pt x="557051" y="350072"/>
                  </a:cubicBezTo>
                  <a:lnTo>
                    <a:pt x="777448" y="350072"/>
                  </a:lnTo>
                  <a:cubicBezTo>
                    <a:pt x="782649" y="350072"/>
                    <a:pt x="786870" y="354298"/>
                    <a:pt x="786870" y="359505"/>
                  </a:cubicBezTo>
                  <a:cubicBezTo>
                    <a:pt x="786870" y="364711"/>
                    <a:pt x="782649" y="368937"/>
                    <a:pt x="777448" y="368937"/>
                  </a:cubicBezTo>
                  <a:lnTo>
                    <a:pt x="557051" y="368937"/>
                  </a:lnTo>
                  <a:cubicBezTo>
                    <a:pt x="551850" y="368937"/>
                    <a:pt x="547628" y="364711"/>
                    <a:pt x="547628" y="359505"/>
                  </a:cubicBezTo>
                  <a:close/>
                  <a:moveTo>
                    <a:pt x="393511" y="115659"/>
                  </a:moveTo>
                  <a:cubicBezTo>
                    <a:pt x="393511" y="120866"/>
                    <a:pt x="389289" y="125092"/>
                    <a:pt x="384088" y="125092"/>
                  </a:cubicBezTo>
                  <a:lnTo>
                    <a:pt x="163691" y="125092"/>
                  </a:lnTo>
                  <a:cubicBezTo>
                    <a:pt x="158490" y="125092"/>
                    <a:pt x="154268" y="120866"/>
                    <a:pt x="154268" y="115659"/>
                  </a:cubicBezTo>
                  <a:cubicBezTo>
                    <a:pt x="154268" y="110453"/>
                    <a:pt x="158490" y="106227"/>
                    <a:pt x="163691" y="106227"/>
                  </a:cubicBezTo>
                  <a:lnTo>
                    <a:pt x="384088" y="106227"/>
                  </a:lnTo>
                  <a:cubicBezTo>
                    <a:pt x="389289" y="106227"/>
                    <a:pt x="393511" y="110453"/>
                    <a:pt x="393511" y="115659"/>
                  </a:cubicBezTo>
                  <a:close/>
                  <a:moveTo>
                    <a:pt x="393511" y="196947"/>
                  </a:moveTo>
                  <a:cubicBezTo>
                    <a:pt x="393511" y="202154"/>
                    <a:pt x="389289" y="206380"/>
                    <a:pt x="384088" y="206380"/>
                  </a:cubicBezTo>
                  <a:lnTo>
                    <a:pt x="163691" y="206380"/>
                  </a:lnTo>
                  <a:cubicBezTo>
                    <a:pt x="158490" y="206380"/>
                    <a:pt x="154268" y="202154"/>
                    <a:pt x="154268" y="196947"/>
                  </a:cubicBezTo>
                  <a:cubicBezTo>
                    <a:pt x="154268" y="191741"/>
                    <a:pt x="158490" y="187515"/>
                    <a:pt x="163691" y="187515"/>
                  </a:cubicBezTo>
                  <a:lnTo>
                    <a:pt x="384088" y="187515"/>
                  </a:lnTo>
                  <a:cubicBezTo>
                    <a:pt x="389289" y="187515"/>
                    <a:pt x="393511" y="191741"/>
                    <a:pt x="393511" y="196947"/>
                  </a:cubicBezTo>
                  <a:close/>
                  <a:moveTo>
                    <a:pt x="393511" y="278217"/>
                  </a:moveTo>
                  <a:cubicBezTo>
                    <a:pt x="393511" y="283423"/>
                    <a:pt x="389289" y="287649"/>
                    <a:pt x="384088" y="287649"/>
                  </a:cubicBezTo>
                  <a:lnTo>
                    <a:pt x="163691" y="287649"/>
                  </a:lnTo>
                  <a:cubicBezTo>
                    <a:pt x="158490" y="287649"/>
                    <a:pt x="154268" y="283423"/>
                    <a:pt x="154268" y="278217"/>
                  </a:cubicBezTo>
                  <a:cubicBezTo>
                    <a:pt x="154268" y="273010"/>
                    <a:pt x="158490" y="268784"/>
                    <a:pt x="163691" y="268784"/>
                  </a:cubicBezTo>
                  <a:lnTo>
                    <a:pt x="384088" y="268784"/>
                  </a:lnTo>
                  <a:cubicBezTo>
                    <a:pt x="389289" y="268784"/>
                    <a:pt x="393511" y="273010"/>
                    <a:pt x="393511" y="278217"/>
                  </a:cubicBezTo>
                  <a:close/>
                  <a:moveTo>
                    <a:pt x="393511" y="359505"/>
                  </a:moveTo>
                  <a:cubicBezTo>
                    <a:pt x="393511" y="364711"/>
                    <a:pt x="389289" y="368937"/>
                    <a:pt x="384088" y="368937"/>
                  </a:cubicBezTo>
                  <a:lnTo>
                    <a:pt x="163691" y="368937"/>
                  </a:lnTo>
                  <a:cubicBezTo>
                    <a:pt x="158490" y="368937"/>
                    <a:pt x="154268" y="364711"/>
                    <a:pt x="154268" y="359505"/>
                  </a:cubicBezTo>
                  <a:cubicBezTo>
                    <a:pt x="154268" y="354298"/>
                    <a:pt x="158490" y="350072"/>
                    <a:pt x="163691" y="350072"/>
                  </a:cubicBezTo>
                  <a:lnTo>
                    <a:pt x="384088" y="350072"/>
                  </a:lnTo>
                  <a:cubicBezTo>
                    <a:pt x="389289" y="350072"/>
                    <a:pt x="393511" y="354298"/>
                    <a:pt x="393511" y="3595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42" name="Google Shape;3042;p32"/>
          <p:cNvGrpSpPr/>
          <p:nvPr/>
        </p:nvGrpSpPr>
        <p:grpSpPr>
          <a:xfrm>
            <a:off x="6960019" y="3136143"/>
            <a:ext cx="455001" cy="358845"/>
            <a:chOff x="13920038" y="6272285"/>
            <a:chExt cx="910003" cy="717690"/>
          </a:xfrm>
        </p:grpSpPr>
        <p:sp>
          <p:nvSpPr>
            <p:cNvPr id="3043" name="Google Shape;3043;p32"/>
            <p:cNvSpPr/>
            <p:nvPr/>
          </p:nvSpPr>
          <p:spPr>
            <a:xfrm>
              <a:off x="13920038" y="6272285"/>
              <a:ext cx="910003" cy="717690"/>
            </a:xfrm>
            <a:custGeom>
              <a:rect b="b" l="l" r="r" t="t"/>
              <a:pathLst>
                <a:path extrusionOk="0" h="717690" w="910003">
                  <a:moveTo>
                    <a:pt x="911575" y="9076"/>
                  </a:moveTo>
                  <a:cubicBezTo>
                    <a:pt x="911575" y="9094"/>
                    <a:pt x="911575" y="9113"/>
                    <a:pt x="911575" y="9131"/>
                  </a:cubicBezTo>
                  <a:lnTo>
                    <a:pt x="911575" y="577002"/>
                  </a:lnTo>
                  <a:cubicBezTo>
                    <a:pt x="911575" y="577056"/>
                    <a:pt x="911575" y="577093"/>
                    <a:pt x="911575" y="577148"/>
                  </a:cubicBezTo>
                  <a:lnTo>
                    <a:pt x="911575" y="577239"/>
                  </a:lnTo>
                  <a:cubicBezTo>
                    <a:pt x="911575" y="577348"/>
                    <a:pt x="911539" y="577440"/>
                    <a:pt x="911539" y="577549"/>
                  </a:cubicBezTo>
                  <a:cubicBezTo>
                    <a:pt x="911520" y="578042"/>
                    <a:pt x="911484" y="578517"/>
                    <a:pt x="911392" y="578992"/>
                  </a:cubicBezTo>
                  <a:cubicBezTo>
                    <a:pt x="911356" y="579175"/>
                    <a:pt x="911283" y="579357"/>
                    <a:pt x="911246" y="579558"/>
                  </a:cubicBezTo>
                  <a:cubicBezTo>
                    <a:pt x="911137" y="579942"/>
                    <a:pt x="911045" y="580325"/>
                    <a:pt x="910899" y="580690"/>
                  </a:cubicBezTo>
                  <a:cubicBezTo>
                    <a:pt x="910808" y="580873"/>
                    <a:pt x="910698" y="581056"/>
                    <a:pt x="910607" y="581238"/>
                  </a:cubicBezTo>
                  <a:cubicBezTo>
                    <a:pt x="910442" y="581585"/>
                    <a:pt x="910278" y="581932"/>
                    <a:pt x="910059" y="582243"/>
                  </a:cubicBezTo>
                  <a:cubicBezTo>
                    <a:pt x="909967" y="582407"/>
                    <a:pt x="909839" y="582553"/>
                    <a:pt x="909730" y="582699"/>
                  </a:cubicBezTo>
                  <a:cubicBezTo>
                    <a:pt x="909492" y="583010"/>
                    <a:pt x="909236" y="583338"/>
                    <a:pt x="908962" y="583631"/>
                  </a:cubicBezTo>
                  <a:cubicBezTo>
                    <a:pt x="908834" y="583758"/>
                    <a:pt x="908688" y="583868"/>
                    <a:pt x="908560" y="583978"/>
                  </a:cubicBezTo>
                  <a:cubicBezTo>
                    <a:pt x="908250" y="584251"/>
                    <a:pt x="907957" y="584525"/>
                    <a:pt x="907610" y="584763"/>
                  </a:cubicBezTo>
                  <a:cubicBezTo>
                    <a:pt x="907427" y="584891"/>
                    <a:pt x="907226" y="584964"/>
                    <a:pt x="907043" y="585073"/>
                  </a:cubicBezTo>
                  <a:cubicBezTo>
                    <a:pt x="906751" y="585256"/>
                    <a:pt x="906477" y="585438"/>
                    <a:pt x="906166" y="585585"/>
                  </a:cubicBezTo>
                  <a:lnTo>
                    <a:pt x="608405" y="718385"/>
                  </a:lnTo>
                  <a:cubicBezTo>
                    <a:pt x="608387" y="718403"/>
                    <a:pt x="608350" y="718403"/>
                    <a:pt x="608332" y="718421"/>
                  </a:cubicBezTo>
                  <a:cubicBezTo>
                    <a:pt x="608222" y="718458"/>
                    <a:pt x="608131" y="718494"/>
                    <a:pt x="608021" y="718531"/>
                  </a:cubicBezTo>
                  <a:cubicBezTo>
                    <a:pt x="607784" y="718622"/>
                    <a:pt x="607565" y="718714"/>
                    <a:pt x="607327" y="718787"/>
                  </a:cubicBezTo>
                  <a:cubicBezTo>
                    <a:pt x="607236" y="718805"/>
                    <a:pt x="607144" y="718823"/>
                    <a:pt x="607053" y="718860"/>
                  </a:cubicBezTo>
                  <a:cubicBezTo>
                    <a:pt x="606907" y="718896"/>
                    <a:pt x="606742" y="718951"/>
                    <a:pt x="606596" y="718987"/>
                  </a:cubicBezTo>
                  <a:cubicBezTo>
                    <a:pt x="606523" y="718987"/>
                    <a:pt x="606450" y="719006"/>
                    <a:pt x="606395" y="719024"/>
                  </a:cubicBezTo>
                  <a:cubicBezTo>
                    <a:pt x="606304" y="719024"/>
                    <a:pt x="606231" y="719042"/>
                    <a:pt x="606139" y="719060"/>
                  </a:cubicBezTo>
                  <a:cubicBezTo>
                    <a:pt x="606048" y="719079"/>
                    <a:pt x="605956" y="719079"/>
                    <a:pt x="605847" y="719097"/>
                  </a:cubicBezTo>
                  <a:cubicBezTo>
                    <a:pt x="605481" y="719152"/>
                    <a:pt x="605116" y="719170"/>
                    <a:pt x="604750" y="719188"/>
                  </a:cubicBezTo>
                  <a:cubicBezTo>
                    <a:pt x="604714" y="719188"/>
                    <a:pt x="604696" y="719188"/>
                    <a:pt x="604677" y="719188"/>
                  </a:cubicBezTo>
                  <a:cubicBezTo>
                    <a:pt x="604659" y="719188"/>
                    <a:pt x="604641" y="719188"/>
                    <a:pt x="604604" y="719188"/>
                  </a:cubicBezTo>
                  <a:cubicBezTo>
                    <a:pt x="604239" y="719170"/>
                    <a:pt x="603873" y="719152"/>
                    <a:pt x="603508" y="719097"/>
                  </a:cubicBezTo>
                  <a:cubicBezTo>
                    <a:pt x="603398" y="719079"/>
                    <a:pt x="603307" y="719079"/>
                    <a:pt x="603215" y="719060"/>
                  </a:cubicBezTo>
                  <a:cubicBezTo>
                    <a:pt x="603124" y="719042"/>
                    <a:pt x="603051" y="719024"/>
                    <a:pt x="602960" y="719024"/>
                  </a:cubicBezTo>
                  <a:cubicBezTo>
                    <a:pt x="602905" y="719006"/>
                    <a:pt x="602832" y="718987"/>
                    <a:pt x="602759" y="718987"/>
                  </a:cubicBezTo>
                  <a:cubicBezTo>
                    <a:pt x="602613" y="718951"/>
                    <a:pt x="602448" y="718896"/>
                    <a:pt x="602302" y="718860"/>
                  </a:cubicBezTo>
                  <a:cubicBezTo>
                    <a:pt x="602210" y="718823"/>
                    <a:pt x="602119" y="718805"/>
                    <a:pt x="602028" y="718787"/>
                  </a:cubicBezTo>
                  <a:cubicBezTo>
                    <a:pt x="601790" y="718714"/>
                    <a:pt x="601571" y="718622"/>
                    <a:pt x="601333" y="718531"/>
                  </a:cubicBezTo>
                  <a:cubicBezTo>
                    <a:pt x="601224" y="718494"/>
                    <a:pt x="601132" y="718458"/>
                    <a:pt x="601023" y="718421"/>
                  </a:cubicBezTo>
                  <a:cubicBezTo>
                    <a:pt x="601004" y="718403"/>
                    <a:pt x="600968" y="718403"/>
                    <a:pt x="600950" y="718385"/>
                  </a:cubicBezTo>
                  <a:lnTo>
                    <a:pt x="306916" y="587246"/>
                  </a:lnTo>
                  <a:lnTo>
                    <a:pt x="12864" y="718385"/>
                  </a:lnTo>
                  <a:cubicBezTo>
                    <a:pt x="12828" y="718403"/>
                    <a:pt x="12809" y="718421"/>
                    <a:pt x="12773" y="718421"/>
                  </a:cubicBezTo>
                  <a:cubicBezTo>
                    <a:pt x="12682" y="718458"/>
                    <a:pt x="12608" y="718494"/>
                    <a:pt x="12517" y="718531"/>
                  </a:cubicBezTo>
                  <a:cubicBezTo>
                    <a:pt x="12024" y="718714"/>
                    <a:pt x="11530" y="718878"/>
                    <a:pt x="11019" y="718987"/>
                  </a:cubicBezTo>
                  <a:cubicBezTo>
                    <a:pt x="10964" y="719006"/>
                    <a:pt x="10909" y="719006"/>
                    <a:pt x="10873" y="719006"/>
                  </a:cubicBezTo>
                  <a:cubicBezTo>
                    <a:pt x="10306" y="719115"/>
                    <a:pt x="9758" y="719188"/>
                    <a:pt x="9191" y="719188"/>
                  </a:cubicBezTo>
                  <a:cubicBezTo>
                    <a:pt x="9173" y="719188"/>
                    <a:pt x="9155" y="719188"/>
                    <a:pt x="9137" y="719188"/>
                  </a:cubicBezTo>
                  <a:cubicBezTo>
                    <a:pt x="9082" y="719188"/>
                    <a:pt x="9027" y="719170"/>
                    <a:pt x="8990" y="719170"/>
                  </a:cubicBezTo>
                  <a:cubicBezTo>
                    <a:pt x="8497" y="719170"/>
                    <a:pt x="8040" y="719115"/>
                    <a:pt x="7565" y="719024"/>
                  </a:cubicBezTo>
                  <a:cubicBezTo>
                    <a:pt x="7364" y="718987"/>
                    <a:pt x="7163" y="718951"/>
                    <a:pt x="6962" y="718896"/>
                  </a:cubicBezTo>
                  <a:cubicBezTo>
                    <a:pt x="6633" y="718823"/>
                    <a:pt x="6323" y="718714"/>
                    <a:pt x="5994" y="718604"/>
                  </a:cubicBezTo>
                  <a:cubicBezTo>
                    <a:pt x="5811" y="718531"/>
                    <a:pt x="5610" y="718476"/>
                    <a:pt x="5427" y="718385"/>
                  </a:cubicBezTo>
                  <a:cubicBezTo>
                    <a:pt x="4989" y="718202"/>
                    <a:pt x="4568" y="717965"/>
                    <a:pt x="4166" y="717709"/>
                  </a:cubicBezTo>
                  <a:cubicBezTo>
                    <a:pt x="4002" y="717600"/>
                    <a:pt x="3856" y="717472"/>
                    <a:pt x="3691" y="717362"/>
                  </a:cubicBezTo>
                  <a:cubicBezTo>
                    <a:pt x="3435" y="717161"/>
                    <a:pt x="3180" y="716942"/>
                    <a:pt x="2924" y="716723"/>
                  </a:cubicBezTo>
                  <a:cubicBezTo>
                    <a:pt x="2778" y="716577"/>
                    <a:pt x="2631" y="716431"/>
                    <a:pt x="2485" y="716285"/>
                  </a:cubicBezTo>
                  <a:cubicBezTo>
                    <a:pt x="2248" y="716029"/>
                    <a:pt x="2047" y="715773"/>
                    <a:pt x="1846" y="715518"/>
                  </a:cubicBezTo>
                  <a:cubicBezTo>
                    <a:pt x="1736" y="715353"/>
                    <a:pt x="1608" y="715207"/>
                    <a:pt x="1498" y="715025"/>
                  </a:cubicBezTo>
                  <a:cubicBezTo>
                    <a:pt x="1224" y="714641"/>
                    <a:pt x="1005" y="714221"/>
                    <a:pt x="804" y="713783"/>
                  </a:cubicBezTo>
                  <a:cubicBezTo>
                    <a:pt x="804" y="713765"/>
                    <a:pt x="786" y="713765"/>
                    <a:pt x="786" y="713746"/>
                  </a:cubicBezTo>
                  <a:cubicBezTo>
                    <a:pt x="566" y="713253"/>
                    <a:pt x="402" y="712724"/>
                    <a:pt x="274" y="712194"/>
                  </a:cubicBezTo>
                  <a:cubicBezTo>
                    <a:pt x="256" y="712121"/>
                    <a:pt x="238" y="712066"/>
                    <a:pt x="219" y="711993"/>
                  </a:cubicBezTo>
                  <a:cubicBezTo>
                    <a:pt x="128" y="711628"/>
                    <a:pt x="110" y="711244"/>
                    <a:pt x="73" y="710843"/>
                  </a:cubicBezTo>
                  <a:cubicBezTo>
                    <a:pt x="55" y="710624"/>
                    <a:pt x="18" y="710404"/>
                    <a:pt x="18" y="710167"/>
                  </a:cubicBezTo>
                  <a:cubicBezTo>
                    <a:pt x="18" y="710130"/>
                    <a:pt x="0" y="710094"/>
                    <a:pt x="0" y="710057"/>
                  </a:cubicBezTo>
                  <a:lnTo>
                    <a:pt x="0" y="141931"/>
                  </a:lnTo>
                  <a:cubicBezTo>
                    <a:pt x="0" y="141621"/>
                    <a:pt x="55" y="141328"/>
                    <a:pt x="91" y="141036"/>
                  </a:cubicBezTo>
                  <a:cubicBezTo>
                    <a:pt x="110" y="140781"/>
                    <a:pt x="128" y="140525"/>
                    <a:pt x="164" y="140269"/>
                  </a:cubicBezTo>
                  <a:cubicBezTo>
                    <a:pt x="238" y="139886"/>
                    <a:pt x="347" y="139539"/>
                    <a:pt x="475" y="139192"/>
                  </a:cubicBezTo>
                  <a:cubicBezTo>
                    <a:pt x="530" y="138973"/>
                    <a:pt x="585" y="138772"/>
                    <a:pt x="658" y="138571"/>
                  </a:cubicBezTo>
                  <a:cubicBezTo>
                    <a:pt x="786" y="138224"/>
                    <a:pt x="968" y="137914"/>
                    <a:pt x="1151" y="137585"/>
                  </a:cubicBezTo>
                  <a:cubicBezTo>
                    <a:pt x="1261" y="137384"/>
                    <a:pt x="1352" y="137183"/>
                    <a:pt x="1462" y="137000"/>
                  </a:cubicBezTo>
                  <a:cubicBezTo>
                    <a:pt x="1663" y="136708"/>
                    <a:pt x="1882" y="136453"/>
                    <a:pt x="2101" y="136179"/>
                  </a:cubicBezTo>
                  <a:cubicBezTo>
                    <a:pt x="2248" y="135978"/>
                    <a:pt x="2394" y="135777"/>
                    <a:pt x="2577" y="135613"/>
                  </a:cubicBezTo>
                  <a:cubicBezTo>
                    <a:pt x="2814" y="135357"/>
                    <a:pt x="3088" y="135138"/>
                    <a:pt x="3344" y="134919"/>
                  </a:cubicBezTo>
                  <a:cubicBezTo>
                    <a:pt x="3545" y="134772"/>
                    <a:pt x="3709" y="134590"/>
                    <a:pt x="3910" y="134462"/>
                  </a:cubicBezTo>
                  <a:cubicBezTo>
                    <a:pt x="4258" y="134206"/>
                    <a:pt x="4623" y="134024"/>
                    <a:pt x="5007" y="133823"/>
                  </a:cubicBezTo>
                  <a:cubicBezTo>
                    <a:pt x="5153" y="133750"/>
                    <a:pt x="5263" y="133659"/>
                    <a:pt x="5427" y="133585"/>
                  </a:cubicBezTo>
                  <a:lnTo>
                    <a:pt x="5555" y="133531"/>
                  </a:lnTo>
                  <a:cubicBezTo>
                    <a:pt x="5573" y="133531"/>
                    <a:pt x="5592" y="133512"/>
                    <a:pt x="5610" y="133512"/>
                  </a:cubicBezTo>
                  <a:lnTo>
                    <a:pt x="303188" y="785"/>
                  </a:lnTo>
                  <a:cubicBezTo>
                    <a:pt x="303225" y="767"/>
                    <a:pt x="303280" y="767"/>
                    <a:pt x="303316" y="749"/>
                  </a:cubicBezTo>
                  <a:cubicBezTo>
                    <a:pt x="303353" y="730"/>
                    <a:pt x="303408" y="712"/>
                    <a:pt x="303463" y="694"/>
                  </a:cubicBezTo>
                  <a:cubicBezTo>
                    <a:pt x="303755" y="566"/>
                    <a:pt x="304047" y="493"/>
                    <a:pt x="304358" y="402"/>
                  </a:cubicBezTo>
                  <a:cubicBezTo>
                    <a:pt x="304595" y="329"/>
                    <a:pt x="304833" y="237"/>
                    <a:pt x="305071" y="183"/>
                  </a:cubicBezTo>
                  <a:cubicBezTo>
                    <a:pt x="305089" y="183"/>
                    <a:pt x="305125" y="183"/>
                    <a:pt x="305144" y="183"/>
                  </a:cubicBezTo>
                  <a:cubicBezTo>
                    <a:pt x="305454" y="128"/>
                    <a:pt x="305747" y="110"/>
                    <a:pt x="306057" y="73"/>
                  </a:cubicBezTo>
                  <a:cubicBezTo>
                    <a:pt x="306331" y="55"/>
                    <a:pt x="306605" y="0"/>
                    <a:pt x="306880" y="0"/>
                  </a:cubicBezTo>
                  <a:cubicBezTo>
                    <a:pt x="306898" y="0"/>
                    <a:pt x="306898" y="0"/>
                    <a:pt x="306916" y="0"/>
                  </a:cubicBezTo>
                  <a:lnTo>
                    <a:pt x="306934" y="0"/>
                  </a:lnTo>
                  <a:cubicBezTo>
                    <a:pt x="307227" y="0"/>
                    <a:pt x="307501" y="55"/>
                    <a:pt x="307775" y="73"/>
                  </a:cubicBezTo>
                  <a:cubicBezTo>
                    <a:pt x="308086" y="110"/>
                    <a:pt x="308378" y="128"/>
                    <a:pt x="308652" y="183"/>
                  </a:cubicBezTo>
                  <a:cubicBezTo>
                    <a:pt x="308707" y="183"/>
                    <a:pt x="308743" y="183"/>
                    <a:pt x="308780" y="201"/>
                  </a:cubicBezTo>
                  <a:cubicBezTo>
                    <a:pt x="309018" y="237"/>
                    <a:pt x="309237" y="329"/>
                    <a:pt x="309474" y="402"/>
                  </a:cubicBezTo>
                  <a:cubicBezTo>
                    <a:pt x="309767" y="493"/>
                    <a:pt x="310059" y="566"/>
                    <a:pt x="310333" y="676"/>
                  </a:cubicBezTo>
                  <a:cubicBezTo>
                    <a:pt x="310406" y="712"/>
                    <a:pt x="310461" y="730"/>
                    <a:pt x="310534" y="749"/>
                  </a:cubicBezTo>
                  <a:cubicBezTo>
                    <a:pt x="310571" y="767"/>
                    <a:pt x="310607" y="767"/>
                    <a:pt x="310626" y="785"/>
                  </a:cubicBezTo>
                  <a:lnTo>
                    <a:pt x="604677" y="131924"/>
                  </a:lnTo>
                  <a:lnTo>
                    <a:pt x="898729" y="785"/>
                  </a:lnTo>
                  <a:cubicBezTo>
                    <a:pt x="898747" y="767"/>
                    <a:pt x="898784" y="767"/>
                    <a:pt x="898821" y="749"/>
                  </a:cubicBezTo>
                  <a:cubicBezTo>
                    <a:pt x="899040" y="657"/>
                    <a:pt x="899296" y="603"/>
                    <a:pt x="899515" y="511"/>
                  </a:cubicBezTo>
                  <a:cubicBezTo>
                    <a:pt x="899880" y="402"/>
                    <a:pt x="900228" y="274"/>
                    <a:pt x="900575" y="201"/>
                  </a:cubicBezTo>
                  <a:cubicBezTo>
                    <a:pt x="900648" y="183"/>
                    <a:pt x="900721" y="183"/>
                    <a:pt x="900794" y="164"/>
                  </a:cubicBezTo>
                  <a:cubicBezTo>
                    <a:pt x="901342" y="73"/>
                    <a:pt x="901872" y="0"/>
                    <a:pt x="902420" y="0"/>
                  </a:cubicBezTo>
                  <a:lnTo>
                    <a:pt x="902439" y="0"/>
                  </a:lnTo>
                  <a:cubicBezTo>
                    <a:pt x="902512" y="0"/>
                    <a:pt x="902567" y="18"/>
                    <a:pt x="902640" y="18"/>
                  </a:cubicBezTo>
                  <a:cubicBezTo>
                    <a:pt x="903170" y="37"/>
                    <a:pt x="903699" y="73"/>
                    <a:pt x="904211" y="183"/>
                  </a:cubicBezTo>
                  <a:cubicBezTo>
                    <a:pt x="904376" y="219"/>
                    <a:pt x="904522" y="274"/>
                    <a:pt x="904686" y="310"/>
                  </a:cubicBezTo>
                  <a:cubicBezTo>
                    <a:pt x="905088" y="420"/>
                    <a:pt x="905509" y="530"/>
                    <a:pt x="905892" y="694"/>
                  </a:cubicBezTo>
                  <a:cubicBezTo>
                    <a:pt x="906075" y="749"/>
                    <a:pt x="906221" y="858"/>
                    <a:pt x="906386" y="931"/>
                  </a:cubicBezTo>
                  <a:cubicBezTo>
                    <a:pt x="906751" y="1114"/>
                    <a:pt x="907117" y="1297"/>
                    <a:pt x="907464" y="1516"/>
                  </a:cubicBezTo>
                  <a:cubicBezTo>
                    <a:pt x="907610" y="1607"/>
                    <a:pt x="907720" y="1717"/>
                    <a:pt x="907866" y="1808"/>
                  </a:cubicBezTo>
                  <a:cubicBezTo>
                    <a:pt x="908195" y="2064"/>
                    <a:pt x="908542" y="2319"/>
                    <a:pt x="908834" y="2630"/>
                  </a:cubicBezTo>
                  <a:cubicBezTo>
                    <a:pt x="908962" y="2739"/>
                    <a:pt x="909054" y="2867"/>
                    <a:pt x="909163" y="2995"/>
                  </a:cubicBezTo>
                  <a:cubicBezTo>
                    <a:pt x="909437" y="3305"/>
                    <a:pt x="909730" y="3616"/>
                    <a:pt x="909967" y="3963"/>
                  </a:cubicBezTo>
                  <a:cubicBezTo>
                    <a:pt x="910095" y="4145"/>
                    <a:pt x="910168" y="4328"/>
                    <a:pt x="910278" y="4529"/>
                  </a:cubicBezTo>
                  <a:cubicBezTo>
                    <a:pt x="910461" y="4803"/>
                    <a:pt x="910643" y="5077"/>
                    <a:pt x="910789" y="5406"/>
                  </a:cubicBezTo>
                  <a:cubicBezTo>
                    <a:pt x="910808" y="5442"/>
                    <a:pt x="910808" y="5479"/>
                    <a:pt x="910826" y="5533"/>
                  </a:cubicBezTo>
                  <a:cubicBezTo>
                    <a:pt x="910917" y="5716"/>
                    <a:pt x="910954" y="5917"/>
                    <a:pt x="911027" y="6118"/>
                  </a:cubicBezTo>
                  <a:cubicBezTo>
                    <a:pt x="911155" y="6501"/>
                    <a:pt x="911301" y="6885"/>
                    <a:pt x="911374" y="7268"/>
                  </a:cubicBezTo>
                  <a:cubicBezTo>
                    <a:pt x="911392" y="7360"/>
                    <a:pt x="911392" y="7451"/>
                    <a:pt x="911411" y="7542"/>
                  </a:cubicBezTo>
                  <a:cubicBezTo>
                    <a:pt x="911502" y="8053"/>
                    <a:pt x="911575" y="8565"/>
                    <a:pt x="911575" y="90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4" name="Google Shape;3044;p32"/>
            <p:cNvSpPr/>
            <p:nvPr/>
          </p:nvSpPr>
          <p:spPr>
            <a:xfrm>
              <a:off x="13938311" y="6295478"/>
              <a:ext cx="873457" cy="672036"/>
            </a:xfrm>
            <a:custGeom>
              <a:rect b="b" l="l" r="r" t="t"/>
              <a:pathLst>
                <a:path extrusionOk="0" h="672036" w="873457">
                  <a:moveTo>
                    <a:pt x="861927" y="470115"/>
                  </a:moveTo>
                  <a:cubicBezTo>
                    <a:pt x="865856" y="471101"/>
                    <a:pt x="869858" y="471758"/>
                    <a:pt x="873859" y="472051"/>
                  </a:cubicBezTo>
                  <a:cubicBezTo>
                    <a:pt x="874261" y="472069"/>
                    <a:pt x="874645" y="472178"/>
                    <a:pt x="875029" y="472252"/>
                  </a:cubicBezTo>
                  <a:lnTo>
                    <a:pt x="875029" y="0"/>
                  </a:lnTo>
                  <a:lnTo>
                    <a:pt x="595541" y="124655"/>
                  </a:lnTo>
                  <a:lnTo>
                    <a:pt x="595541" y="270330"/>
                  </a:lnTo>
                  <a:cubicBezTo>
                    <a:pt x="598355" y="268577"/>
                    <a:pt x="601132" y="266952"/>
                    <a:pt x="603892" y="265473"/>
                  </a:cubicBezTo>
                  <a:cubicBezTo>
                    <a:pt x="608350" y="263099"/>
                    <a:pt x="613869" y="264779"/>
                    <a:pt x="616263" y="269216"/>
                  </a:cubicBezTo>
                  <a:cubicBezTo>
                    <a:pt x="618638" y="273672"/>
                    <a:pt x="616957" y="279205"/>
                    <a:pt x="612517" y="281580"/>
                  </a:cubicBezTo>
                  <a:cubicBezTo>
                    <a:pt x="607071" y="284483"/>
                    <a:pt x="601480" y="288062"/>
                    <a:pt x="595541" y="292427"/>
                  </a:cubicBezTo>
                  <a:lnTo>
                    <a:pt x="595541" y="672785"/>
                  </a:lnTo>
                  <a:lnTo>
                    <a:pt x="875029" y="548130"/>
                  </a:lnTo>
                  <a:lnTo>
                    <a:pt x="875029" y="490093"/>
                  </a:lnTo>
                  <a:cubicBezTo>
                    <a:pt x="874444" y="490221"/>
                    <a:pt x="873823" y="490294"/>
                    <a:pt x="873202" y="490294"/>
                  </a:cubicBezTo>
                  <a:cubicBezTo>
                    <a:pt x="872982" y="490294"/>
                    <a:pt x="872763" y="490276"/>
                    <a:pt x="872525" y="490258"/>
                  </a:cubicBezTo>
                  <a:cubicBezTo>
                    <a:pt x="867482" y="489892"/>
                    <a:pt x="862402" y="489071"/>
                    <a:pt x="857432" y="487811"/>
                  </a:cubicBezTo>
                  <a:cubicBezTo>
                    <a:pt x="852553" y="486569"/>
                    <a:pt x="849593" y="481602"/>
                    <a:pt x="850835" y="476726"/>
                  </a:cubicBezTo>
                  <a:cubicBezTo>
                    <a:pt x="852060" y="471832"/>
                    <a:pt x="857030" y="468873"/>
                    <a:pt x="861927" y="470115"/>
                  </a:cubicBezTo>
                  <a:close/>
                  <a:moveTo>
                    <a:pt x="679323" y="267408"/>
                  </a:moveTo>
                  <a:cubicBezTo>
                    <a:pt x="678209" y="271462"/>
                    <a:pt x="674517" y="274110"/>
                    <a:pt x="670516" y="274110"/>
                  </a:cubicBezTo>
                  <a:cubicBezTo>
                    <a:pt x="669712" y="274110"/>
                    <a:pt x="668889" y="274019"/>
                    <a:pt x="668085" y="273782"/>
                  </a:cubicBezTo>
                  <a:cubicBezTo>
                    <a:pt x="662585" y="272284"/>
                    <a:pt x="656993" y="271462"/>
                    <a:pt x="651475" y="271371"/>
                  </a:cubicBezTo>
                  <a:cubicBezTo>
                    <a:pt x="649045" y="271335"/>
                    <a:pt x="646413" y="271408"/>
                    <a:pt x="643910" y="271627"/>
                  </a:cubicBezTo>
                  <a:cubicBezTo>
                    <a:pt x="638866" y="272120"/>
                    <a:pt x="634444" y="268394"/>
                    <a:pt x="633988" y="263354"/>
                  </a:cubicBezTo>
                  <a:cubicBezTo>
                    <a:pt x="633531" y="258332"/>
                    <a:pt x="637240" y="253895"/>
                    <a:pt x="642265" y="253456"/>
                  </a:cubicBezTo>
                  <a:cubicBezTo>
                    <a:pt x="645427" y="253164"/>
                    <a:pt x="648606" y="253055"/>
                    <a:pt x="651786" y="253109"/>
                  </a:cubicBezTo>
                  <a:cubicBezTo>
                    <a:pt x="658857" y="253237"/>
                    <a:pt x="665966" y="254278"/>
                    <a:pt x="672928" y="256177"/>
                  </a:cubicBezTo>
                  <a:cubicBezTo>
                    <a:pt x="677788" y="257510"/>
                    <a:pt x="680657" y="262532"/>
                    <a:pt x="679323" y="267408"/>
                  </a:cubicBezTo>
                  <a:close/>
                  <a:moveTo>
                    <a:pt x="729264" y="307493"/>
                  </a:moveTo>
                  <a:cubicBezTo>
                    <a:pt x="727528" y="309009"/>
                    <a:pt x="725390" y="309739"/>
                    <a:pt x="723270" y="309739"/>
                  </a:cubicBezTo>
                  <a:cubicBezTo>
                    <a:pt x="720712" y="309739"/>
                    <a:pt x="718172" y="308680"/>
                    <a:pt x="716363" y="306617"/>
                  </a:cubicBezTo>
                  <a:cubicBezTo>
                    <a:pt x="710461" y="299823"/>
                    <a:pt x="704157" y="293870"/>
                    <a:pt x="697633" y="288903"/>
                  </a:cubicBezTo>
                  <a:cubicBezTo>
                    <a:pt x="693613" y="285853"/>
                    <a:pt x="692845" y="280119"/>
                    <a:pt x="695897" y="276119"/>
                  </a:cubicBezTo>
                  <a:cubicBezTo>
                    <a:pt x="698949" y="272102"/>
                    <a:pt x="704686" y="271316"/>
                    <a:pt x="708707" y="274384"/>
                  </a:cubicBezTo>
                  <a:cubicBezTo>
                    <a:pt x="716217" y="280100"/>
                    <a:pt x="723435" y="286912"/>
                    <a:pt x="730141" y="294618"/>
                  </a:cubicBezTo>
                  <a:cubicBezTo>
                    <a:pt x="733467" y="298417"/>
                    <a:pt x="733065" y="304188"/>
                    <a:pt x="729264" y="307493"/>
                  </a:cubicBezTo>
                  <a:close/>
                  <a:moveTo>
                    <a:pt x="756875" y="364634"/>
                  </a:moveTo>
                  <a:cubicBezTo>
                    <a:pt x="753457" y="364634"/>
                    <a:pt x="750168" y="362699"/>
                    <a:pt x="748615" y="359412"/>
                  </a:cubicBezTo>
                  <a:cubicBezTo>
                    <a:pt x="744065" y="349824"/>
                    <a:pt x="740155" y="342191"/>
                    <a:pt x="736299" y="335361"/>
                  </a:cubicBezTo>
                  <a:cubicBezTo>
                    <a:pt x="733832" y="330978"/>
                    <a:pt x="735385" y="325408"/>
                    <a:pt x="739771" y="322924"/>
                  </a:cubicBezTo>
                  <a:cubicBezTo>
                    <a:pt x="744175" y="320441"/>
                    <a:pt x="749730" y="321993"/>
                    <a:pt x="752215" y="326394"/>
                  </a:cubicBezTo>
                  <a:cubicBezTo>
                    <a:pt x="756290" y="333589"/>
                    <a:pt x="760383" y="341606"/>
                    <a:pt x="765134" y="351577"/>
                  </a:cubicBezTo>
                  <a:cubicBezTo>
                    <a:pt x="767290" y="356143"/>
                    <a:pt x="765335" y="361585"/>
                    <a:pt x="760785" y="363740"/>
                  </a:cubicBezTo>
                  <a:cubicBezTo>
                    <a:pt x="759524" y="364342"/>
                    <a:pt x="758190" y="364634"/>
                    <a:pt x="756875" y="364634"/>
                  </a:cubicBezTo>
                  <a:close/>
                  <a:moveTo>
                    <a:pt x="789584" y="421484"/>
                  </a:moveTo>
                  <a:cubicBezTo>
                    <a:pt x="788158" y="422305"/>
                    <a:pt x="786605" y="422689"/>
                    <a:pt x="785070" y="422689"/>
                  </a:cubicBezTo>
                  <a:cubicBezTo>
                    <a:pt x="781891" y="422689"/>
                    <a:pt x="778802" y="421027"/>
                    <a:pt x="777121" y="418069"/>
                  </a:cubicBezTo>
                  <a:cubicBezTo>
                    <a:pt x="772991" y="410837"/>
                    <a:pt x="768880" y="402820"/>
                    <a:pt x="764147" y="392886"/>
                  </a:cubicBezTo>
                  <a:cubicBezTo>
                    <a:pt x="761973" y="388338"/>
                    <a:pt x="763910" y="382878"/>
                    <a:pt x="768460" y="380723"/>
                  </a:cubicBezTo>
                  <a:cubicBezTo>
                    <a:pt x="773028" y="378550"/>
                    <a:pt x="778473" y="380486"/>
                    <a:pt x="780648" y="385051"/>
                  </a:cubicBezTo>
                  <a:cubicBezTo>
                    <a:pt x="785180" y="394566"/>
                    <a:pt x="789108" y="402199"/>
                    <a:pt x="793001" y="409029"/>
                  </a:cubicBezTo>
                  <a:cubicBezTo>
                    <a:pt x="795504" y="413412"/>
                    <a:pt x="793969" y="418982"/>
                    <a:pt x="789584" y="421484"/>
                  </a:cubicBezTo>
                  <a:close/>
                  <a:moveTo>
                    <a:pt x="833732" y="468033"/>
                  </a:moveTo>
                  <a:cubicBezTo>
                    <a:pt x="831941" y="470425"/>
                    <a:pt x="829200" y="471685"/>
                    <a:pt x="826422" y="471685"/>
                  </a:cubicBezTo>
                  <a:cubicBezTo>
                    <a:pt x="824504" y="471685"/>
                    <a:pt x="822585" y="471083"/>
                    <a:pt x="820940" y="469859"/>
                  </a:cubicBezTo>
                  <a:cubicBezTo>
                    <a:pt x="813430" y="464216"/>
                    <a:pt x="806176" y="457441"/>
                    <a:pt x="799378" y="449716"/>
                  </a:cubicBezTo>
                  <a:cubicBezTo>
                    <a:pt x="796052" y="445918"/>
                    <a:pt x="796418" y="440147"/>
                    <a:pt x="800219" y="436824"/>
                  </a:cubicBezTo>
                  <a:cubicBezTo>
                    <a:pt x="804001" y="433500"/>
                    <a:pt x="809775" y="433865"/>
                    <a:pt x="813101" y="437664"/>
                  </a:cubicBezTo>
                  <a:cubicBezTo>
                    <a:pt x="819076" y="444439"/>
                    <a:pt x="825399" y="450374"/>
                    <a:pt x="831922" y="455250"/>
                  </a:cubicBezTo>
                  <a:cubicBezTo>
                    <a:pt x="835943" y="458281"/>
                    <a:pt x="836765" y="463997"/>
                    <a:pt x="833732" y="468033"/>
                  </a:cubicBezTo>
                  <a:close/>
                  <a:moveTo>
                    <a:pt x="297780" y="548130"/>
                  </a:moveTo>
                  <a:lnTo>
                    <a:pt x="577268" y="672785"/>
                  </a:lnTo>
                  <a:lnTo>
                    <a:pt x="577268" y="293322"/>
                  </a:lnTo>
                  <a:cubicBezTo>
                    <a:pt x="575641" y="290455"/>
                    <a:pt x="575678" y="287003"/>
                    <a:pt x="577268" y="284246"/>
                  </a:cubicBezTo>
                  <a:lnTo>
                    <a:pt x="577268" y="124655"/>
                  </a:lnTo>
                  <a:lnTo>
                    <a:pt x="297780" y="0"/>
                  </a:lnTo>
                  <a:lnTo>
                    <a:pt x="297780" y="548130"/>
                  </a:lnTo>
                  <a:close/>
                  <a:moveTo>
                    <a:pt x="407693" y="365840"/>
                  </a:moveTo>
                  <a:cubicBezTo>
                    <a:pt x="399981" y="371464"/>
                    <a:pt x="391795" y="376669"/>
                    <a:pt x="383353" y="381289"/>
                  </a:cubicBezTo>
                  <a:cubicBezTo>
                    <a:pt x="381964" y="382056"/>
                    <a:pt x="380447" y="382421"/>
                    <a:pt x="378967" y="382421"/>
                  </a:cubicBezTo>
                  <a:cubicBezTo>
                    <a:pt x="375733" y="382421"/>
                    <a:pt x="372608" y="380705"/>
                    <a:pt x="370945" y="377692"/>
                  </a:cubicBezTo>
                  <a:cubicBezTo>
                    <a:pt x="368515" y="373272"/>
                    <a:pt x="370123" y="367721"/>
                    <a:pt x="374563" y="365292"/>
                  </a:cubicBezTo>
                  <a:cubicBezTo>
                    <a:pt x="382311" y="361037"/>
                    <a:pt x="389840" y="356252"/>
                    <a:pt x="396911" y="351084"/>
                  </a:cubicBezTo>
                  <a:cubicBezTo>
                    <a:pt x="400986" y="348107"/>
                    <a:pt x="406706" y="349002"/>
                    <a:pt x="409684" y="353075"/>
                  </a:cubicBezTo>
                  <a:cubicBezTo>
                    <a:pt x="412663" y="357147"/>
                    <a:pt x="411768" y="362863"/>
                    <a:pt x="407693" y="365840"/>
                  </a:cubicBezTo>
                  <a:close/>
                  <a:moveTo>
                    <a:pt x="447510" y="381855"/>
                  </a:moveTo>
                  <a:cubicBezTo>
                    <a:pt x="447217" y="381855"/>
                    <a:pt x="446925" y="381837"/>
                    <a:pt x="446651" y="381819"/>
                  </a:cubicBezTo>
                  <a:cubicBezTo>
                    <a:pt x="436601" y="380869"/>
                    <a:pt x="426660" y="378093"/>
                    <a:pt x="417067" y="373546"/>
                  </a:cubicBezTo>
                  <a:cubicBezTo>
                    <a:pt x="412517" y="371391"/>
                    <a:pt x="410580" y="365949"/>
                    <a:pt x="412736" y="361384"/>
                  </a:cubicBezTo>
                  <a:cubicBezTo>
                    <a:pt x="414892" y="356837"/>
                    <a:pt x="420356" y="354883"/>
                    <a:pt x="424906" y="357056"/>
                  </a:cubicBezTo>
                  <a:cubicBezTo>
                    <a:pt x="432562" y="360672"/>
                    <a:pt x="440438" y="362900"/>
                    <a:pt x="448350" y="363630"/>
                  </a:cubicBezTo>
                  <a:cubicBezTo>
                    <a:pt x="453376" y="364105"/>
                    <a:pt x="457067" y="368561"/>
                    <a:pt x="456592" y="373583"/>
                  </a:cubicBezTo>
                  <a:cubicBezTo>
                    <a:pt x="456153" y="378313"/>
                    <a:pt x="452170" y="381855"/>
                    <a:pt x="447510" y="381855"/>
                  </a:cubicBezTo>
                  <a:close/>
                  <a:moveTo>
                    <a:pt x="530854" y="324988"/>
                  </a:moveTo>
                  <a:cubicBezTo>
                    <a:pt x="535952" y="320422"/>
                    <a:pt x="541142" y="315601"/>
                    <a:pt x="546148" y="310945"/>
                  </a:cubicBezTo>
                  <a:lnTo>
                    <a:pt x="551100" y="306343"/>
                  </a:lnTo>
                  <a:cubicBezTo>
                    <a:pt x="554810" y="302909"/>
                    <a:pt x="560584" y="303129"/>
                    <a:pt x="564020" y="306817"/>
                  </a:cubicBezTo>
                  <a:cubicBezTo>
                    <a:pt x="567455" y="310525"/>
                    <a:pt x="567236" y="316295"/>
                    <a:pt x="563526" y="319729"/>
                  </a:cubicBezTo>
                  <a:lnTo>
                    <a:pt x="558592" y="324312"/>
                  </a:lnTo>
                  <a:cubicBezTo>
                    <a:pt x="553513" y="329042"/>
                    <a:pt x="548268" y="333918"/>
                    <a:pt x="543042" y="338593"/>
                  </a:cubicBezTo>
                  <a:cubicBezTo>
                    <a:pt x="541288" y="340164"/>
                    <a:pt x="539113" y="340931"/>
                    <a:pt x="536939" y="340931"/>
                  </a:cubicBezTo>
                  <a:cubicBezTo>
                    <a:pt x="534435" y="340931"/>
                    <a:pt x="531950" y="339908"/>
                    <a:pt x="530141" y="337899"/>
                  </a:cubicBezTo>
                  <a:cubicBezTo>
                    <a:pt x="526779" y="334137"/>
                    <a:pt x="527090" y="328366"/>
                    <a:pt x="530854" y="324988"/>
                  </a:cubicBezTo>
                  <a:close/>
                  <a:moveTo>
                    <a:pt x="515687" y="349696"/>
                  </a:moveTo>
                  <a:cubicBezTo>
                    <a:pt x="518483" y="353896"/>
                    <a:pt x="517350" y="359558"/>
                    <a:pt x="513147" y="362370"/>
                  </a:cubicBezTo>
                  <a:cubicBezTo>
                    <a:pt x="504102" y="368396"/>
                    <a:pt x="495495" y="372907"/>
                    <a:pt x="486852" y="376139"/>
                  </a:cubicBezTo>
                  <a:cubicBezTo>
                    <a:pt x="485810" y="376541"/>
                    <a:pt x="484714" y="376724"/>
                    <a:pt x="483654" y="376724"/>
                  </a:cubicBezTo>
                  <a:cubicBezTo>
                    <a:pt x="479945" y="376724"/>
                    <a:pt x="476473" y="374459"/>
                    <a:pt x="475102" y="370807"/>
                  </a:cubicBezTo>
                  <a:cubicBezTo>
                    <a:pt x="473330" y="366077"/>
                    <a:pt x="475724" y="360818"/>
                    <a:pt x="480438" y="359046"/>
                  </a:cubicBezTo>
                  <a:cubicBezTo>
                    <a:pt x="487766" y="356307"/>
                    <a:pt x="495148" y="352417"/>
                    <a:pt x="503024" y="347176"/>
                  </a:cubicBezTo>
                  <a:cubicBezTo>
                    <a:pt x="507208" y="344364"/>
                    <a:pt x="512891" y="345514"/>
                    <a:pt x="515687" y="349696"/>
                  </a:cubicBezTo>
                  <a:close/>
                  <a:moveTo>
                    <a:pt x="482156" y="255502"/>
                  </a:moveTo>
                  <a:cubicBezTo>
                    <a:pt x="480877" y="264925"/>
                    <a:pt x="478209" y="274622"/>
                    <a:pt x="474243" y="284337"/>
                  </a:cubicBezTo>
                  <a:cubicBezTo>
                    <a:pt x="472800" y="287862"/>
                    <a:pt x="469383" y="290016"/>
                    <a:pt x="465783" y="290016"/>
                  </a:cubicBezTo>
                  <a:cubicBezTo>
                    <a:pt x="464632" y="290016"/>
                    <a:pt x="463462" y="289797"/>
                    <a:pt x="462329" y="289341"/>
                  </a:cubicBezTo>
                  <a:cubicBezTo>
                    <a:pt x="457670" y="287423"/>
                    <a:pt x="455422" y="282091"/>
                    <a:pt x="457341" y="277434"/>
                  </a:cubicBezTo>
                  <a:cubicBezTo>
                    <a:pt x="460721" y="269143"/>
                    <a:pt x="462969" y="260944"/>
                    <a:pt x="464047" y="253055"/>
                  </a:cubicBezTo>
                  <a:cubicBezTo>
                    <a:pt x="464723" y="248051"/>
                    <a:pt x="469310" y="244544"/>
                    <a:pt x="474317" y="245220"/>
                  </a:cubicBezTo>
                  <a:cubicBezTo>
                    <a:pt x="479323" y="245896"/>
                    <a:pt x="482832" y="250498"/>
                    <a:pt x="482156" y="255502"/>
                  </a:cubicBezTo>
                  <a:close/>
                  <a:moveTo>
                    <a:pt x="449940" y="187294"/>
                  </a:moveTo>
                  <a:cubicBezTo>
                    <a:pt x="453704" y="183933"/>
                    <a:pt x="459497" y="184280"/>
                    <a:pt x="462841" y="188042"/>
                  </a:cubicBezTo>
                  <a:cubicBezTo>
                    <a:pt x="469602" y="195639"/>
                    <a:pt x="475011" y="204916"/>
                    <a:pt x="478483" y="214869"/>
                  </a:cubicBezTo>
                  <a:cubicBezTo>
                    <a:pt x="480146" y="219635"/>
                    <a:pt x="477642" y="224840"/>
                    <a:pt x="472873" y="226502"/>
                  </a:cubicBezTo>
                  <a:cubicBezTo>
                    <a:pt x="471886" y="226849"/>
                    <a:pt x="470863" y="227013"/>
                    <a:pt x="469858" y="227013"/>
                  </a:cubicBezTo>
                  <a:cubicBezTo>
                    <a:pt x="466094" y="227013"/>
                    <a:pt x="462549" y="224657"/>
                    <a:pt x="461233" y="220895"/>
                  </a:cubicBezTo>
                  <a:cubicBezTo>
                    <a:pt x="458529" y="213171"/>
                    <a:pt x="454362" y="206012"/>
                    <a:pt x="449191" y="200186"/>
                  </a:cubicBezTo>
                  <a:cubicBezTo>
                    <a:pt x="445829" y="196406"/>
                    <a:pt x="446176" y="190635"/>
                    <a:pt x="449940" y="187294"/>
                  </a:cubicBezTo>
                  <a:close/>
                  <a:moveTo>
                    <a:pt x="453047" y="305539"/>
                  </a:moveTo>
                  <a:cubicBezTo>
                    <a:pt x="457140" y="308479"/>
                    <a:pt x="458090" y="314177"/>
                    <a:pt x="455148" y="318268"/>
                  </a:cubicBezTo>
                  <a:cubicBezTo>
                    <a:pt x="449575" y="326029"/>
                    <a:pt x="443362" y="333516"/>
                    <a:pt x="436656" y="340529"/>
                  </a:cubicBezTo>
                  <a:cubicBezTo>
                    <a:pt x="434865" y="342410"/>
                    <a:pt x="432453" y="343341"/>
                    <a:pt x="430059" y="343341"/>
                  </a:cubicBezTo>
                  <a:cubicBezTo>
                    <a:pt x="427775" y="343341"/>
                    <a:pt x="425509" y="342501"/>
                    <a:pt x="423736" y="340821"/>
                  </a:cubicBezTo>
                  <a:cubicBezTo>
                    <a:pt x="420082" y="337333"/>
                    <a:pt x="419954" y="331544"/>
                    <a:pt x="423444" y="327910"/>
                  </a:cubicBezTo>
                  <a:cubicBezTo>
                    <a:pt x="429547" y="321518"/>
                    <a:pt x="435230" y="314688"/>
                    <a:pt x="440292" y="307621"/>
                  </a:cubicBezTo>
                  <a:cubicBezTo>
                    <a:pt x="443234" y="303530"/>
                    <a:pt x="448953" y="302599"/>
                    <a:pt x="453047" y="305539"/>
                  </a:cubicBezTo>
                  <a:close/>
                  <a:moveTo>
                    <a:pt x="394262" y="170347"/>
                  </a:moveTo>
                  <a:cubicBezTo>
                    <a:pt x="401571" y="167607"/>
                    <a:pt x="409045" y="166219"/>
                    <a:pt x="416482" y="166219"/>
                  </a:cubicBezTo>
                  <a:cubicBezTo>
                    <a:pt x="419662" y="166201"/>
                    <a:pt x="423006" y="166493"/>
                    <a:pt x="426203" y="167023"/>
                  </a:cubicBezTo>
                  <a:cubicBezTo>
                    <a:pt x="431174" y="167863"/>
                    <a:pt x="434518" y="172575"/>
                    <a:pt x="433677" y="177560"/>
                  </a:cubicBezTo>
                  <a:cubicBezTo>
                    <a:pt x="432836" y="182527"/>
                    <a:pt x="428122" y="185887"/>
                    <a:pt x="423152" y="185029"/>
                  </a:cubicBezTo>
                  <a:cubicBezTo>
                    <a:pt x="420959" y="184664"/>
                    <a:pt x="418730" y="184481"/>
                    <a:pt x="416500" y="184481"/>
                  </a:cubicBezTo>
                  <a:lnTo>
                    <a:pt x="416482" y="184481"/>
                  </a:lnTo>
                  <a:cubicBezTo>
                    <a:pt x="411256" y="184481"/>
                    <a:pt x="405938" y="185467"/>
                    <a:pt x="400676" y="187440"/>
                  </a:cubicBezTo>
                  <a:cubicBezTo>
                    <a:pt x="399616" y="187841"/>
                    <a:pt x="398538" y="188042"/>
                    <a:pt x="397460" y="188042"/>
                  </a:cubicBezTo>
                  <a:cubicBezTo>
                    <a:pt x="393768" y="188042"/>
                    <a:pt x="390297" y="185778"/>
                    <a:pt x="388908" y="182107"/>
                  </a:cubicBezTo>
                  <a:cubicBezTo>
                    <a:pt x="387135" y="177396"/>
                    <a:pt x="389529" y="172118"/>
                    <a:pt x="394262" y="170347"/>
                  </a:cubicBezTo>
                  <a:close/>
                  <a:moveTo>
                    <a:pt x="381964" y="317044"/>
                  </a:moveTo>
                  <a:cubicBezTo>
                    <a:pt x="386697" y="324477"/>
                    <a:pt x="392051" y="331288"/>
                    <a:pt x="397880" y="337278"/>
                  </a:cubicBezTo>
                  <a:cubicBezTo>
                    <a:pt x="401407" y="340894"/>
                    <a:pt x="401334" y="346665"/>
                    <a:pt x="397715" y="350189"/>
                  </a:cubicBezTo>
                  <a:cubicBezTo>
                    <a:pt x="395943" y="351924"/>
                    <a:pt x="393641" y="352782"/>
                    <a:pt x="391338" y="352782"/>
                  </a:cubicBezTo>
                  <a:cubicBezTo>
                    <a:pt x="388963" y="352782"/>
                    <a:pt x="386587" y="351851"/>
                    <a:pt x="384796" y="350025"/>
                  </a:cubicBezTo>
                  <a:cubicBezTo>
                    <a:pt x="378072" y="343140"/>
                    <a:pt x="371932" y="335324"/>
                    <a:pt x="366541" y="326832"/>
                  </a:cubicBezTo>
                  <a:cubicBezTo>
                    <a:pt x="363837" y="322577"/>
                    <a:pt x="365098" y="316934"/>
                    <a:pt x="369356" y="314232"/>
                  </a:cubicBezTo>
                  <a:cubicBezTo>
                    <a:pt x="373613" y="311529"/>
                    <a:pt x="379260" y="312789"/>
                    <a:pt x="381964" y="317044"/>
                  </a:cubicBezTo>
                  <a:close/>
                  <a:moveTo>
                    <a:pt x="346880" y="222539"/>
                  </a:moveTo>
                  <a:cubicBezTo>
                    <a:pt x="347610" y="220001"/>
                    <a:pt x="348469" y="217480"/>
                    <a:pt x="349420" y="215052"/>
                  </a:cubicBezTo>
                  <a:cubicBezTo>
                    <a:pt x="352197" y="207911"/>
                    <a:pt x="356107" y="201154"/>
                    <a:pt x="361023" y="194964"/>
                  </a:cubicBezTo>
                  <a:cubicBezTo>
                    <a:pt x="364166" y="191019"/>
                    <a:pt x="369904" y="190343"/>
                    <a:pt x="373869" y="193484"/>
                  </a:cubicBezTo>
                  <a:cubicBezTo>
                    <a:pt x="377816" y="196607"/>
                    <a:pt x="378474" y="202360"/>
                    <a:pt x="375349" y="206304"/>
                  </a:cubicBezTo>
                  <a:cubicBezTo>
                    <a:pt x="371567" y="211071"/>
                    <a:pt x="368570" y="216257"/>
                    <a:pt x="366450" y="221681"/>
                  </a:cubicBezTo>
                  <a:cubicBezTo>
                    <a:pt x="365701" y="223616"/>
                    <a:pt x="365007" y="225625"/>
                    <a:pt x="364422" y="227652"/>
                  </a:cubicBezTo>
                  <a:cubicBezTo>
                    <a:pt x="363252" y="231633"/>
                    <a:pt x="359616" y="234227"/>
                    <a:pt x="355651" y="234227"/>
                  </a:cubicBezTo>
                  <a:cubicBezTo>
                    <a:pt x="354810" y="234227"/>
                    <a:pt x="353951" y="234117"/>
                    <a:pt x="353092" y="233861"/>
                  </a:cubicBezTo>
                  <a:cubicBezTo>
                    <a:pt x="348250" y="232455"/>
                    <a:pt x="345454" y="227378"/>
                    <a:pt x="346880" y="222539"/>
                  </a:cubicBezTo>
                  <a:close/>
                  <a:moveTo>
                    <a:pt x="351813" y="252561"/>
                  </a:moveTo>
                  <a:cubicBezTo>
                    <a:pt x="356838" y="252032"/>
                    <a:pt x="361315" y="255684"/>
                    <a:pt x="361845" y="260688"/>
                  </a:cubicBezTo>
                  <a:cubicBezTo>
                    <a:pt x="362686" y="268833"/>
                    <a:pt x="364531" y="277288"/>
                    <a:pt x="367309" y="285798"/>
                  </a:cubicBezTo>
                  <a:cubicBezTo>
                    <a:pt x="368862" y="290583"/>
                    <a:pt x="366249" y="295751"/>
                    <a:pt x="361443" y="297303"/>
                  </a:cubicBezTo>
                  <a:cubicBezTo>
                    <a:pt x="360511" y="297613"/>
                    <a:pt x="359561" y="297760"/>
                    <a:pt x="358611" y="297760"/>
                  </a:cubicBezTo>
                  <a:cubicBezTo>
                    <a:pt x="354774" y="297760"/>
                    <a:pt x="351192" y="295312"/>
                    <a:pt x="349931" y="291459"/>
                  </a:cubicBezTo>
                  <a:cubicBezTo>
                    <a:pt x="346752" y="281726"/>
                    <a:pt x="344650" y="272010"/>
                    <a:pt x="343663" y="262587"/>
                  </a:cubicBezTo>
                  <a:cubicBezTo>
                    <a:pt x="343152" y="257565"/>
                    <a:pt x="346788" y="253073"/>
                    <a:pt x="351813" y="252561"/>
                  </a:cubicBezTo>
                  <a:close/>
                  <a:moveTo>
                    <a:pt x="316729" y="386640"/>
                  </a:moveTo>
                  <a:cubicBezTo>
                    <a:pt x="325317" y="384850"/>
                    <a:pt x="333906" y="382495"/>
                    <a:pt x="342275" y="379609"/>
                  </a:cubicBezTo>
                  <a:cubicBezTo>
                    <a:pt x="347044" y="377947"/>
                    <a:pt x="352234" y="380486"/>
                    <a:pt x="353896" y="385252"/>
                  </a:cubicBezTo>
                  <a:cubicBezTo>
                    <a:pt x="355541" y="390018"/>
                    <a:pt x="353001" y="395205"/>
                    <a:pt x="348232" y="396867"/>
                  </a:cubicBezTo>
                  <a:cubicBezTo>
                    <a:pt x="339132" y="400008"/>
                    <a:pt x="329794" y="402583"/>
                    <a:pt x="320438" y="404518"/>
                  </a:cubicBezTo>
                  <a:cubicBezTo>
                    <a:pt x="319817" y="404646"/>
                    <a:pt x="319196" y="404701"/>
                    <a:pt x="318574" y="404701"/>
                  </a:cubicBezTo>
                  <a:cubicBezTo>
                    <a:pt x="314335" y="404701"/>
                    <a:pt x="310534" y="401743"/>
                    <a:pt x="309639" y="397433"/>
                  </a:cubicBezTo>
                  <a:cubicBezTo>
                    <a:pt x="308616" y="392484"/>
                    <a:pt x="311795" y="387663"/>
                    <a:pt x="316729" y="386640"/>
                  </a:cubicBezTo>
                  <a:close/>
                  <a:moveTo>
                    <a:pt x="0" y="427711"/>
                  </a:moveTo>
                  <a:cubicBezTo>
                    <a:pt x="3070" y="429610"/>
                    <a:pt x="4861" y="433226"/>
                    <a:pt x="4221" y="436988"/>
                  </a:cubicBezTo>
                  <a:cubicBezTo>
                    <a:pt x="3563" y="440859"/>
                    <a:pt x="3344" y="444749"/>
                    <a:pt x="3563" y="448602"/>
                  </a:cubicBezTo>
                  <a:cubicBezTo>
                    <a:pt x="3746" y="451743"/>
                    <a:pt x="2321" y="454592"/>
                    <a:pt x="0" y="456382"/>
                  </a:cubicBezTo>
                  <a:lnTo>
                    <a:pt x="0" y="672785"/>
                  </a:lnTo>
                  <a:lnTo>
                    <a:pt x="279506" y="548130"/>
                  </a:lnTo>
                  <a:lnTo>
                    <a:pt x="279506" y="409011"/>
                  </a:lnTo>
                  <a:cubicBezTo>
                    <a:pt x="278574" y="409011"/>
                    <a:pt x="277661" y="409047"/>
                    <a:pt x="276729" y="409047"/>
                  </a:cubicBezTo>
                  <a:cubicBezTo>
                    <a:pt x="269219" y="409047"/>
                    <a:pt x="261672" y="408627"/>
                    <a:pt x="254289" y="407824"/>
                  </a:cubicBezTo>
                  <a:lnTo>
                    <a:pt x="253321" y="407714"/>
                  </a:lnTo>
                  <a:cubicBezTo>
                    <a:pt x="248314" y="407148"/>
                    <a:pt x="244696" y="402619"/>
                    <a:pt x="245262" y="397615"/>
                  </a:cubicBezTo>
                  <a:cubicBezTo>
                    <a:pt x="245829" y="392612"/>
                    <a:pt x="250342" y="388996"/>
                    <a:pt x="255368" y="389562"/>
                  </a:cubicBezTo>
                  <a:lnTo>
                    <a:pt x="256318" y="389671"/>
                  </a:lnTo>
                  <a:cubicBezTo>
                    <a:pt x="263919" y="390511"/>
                    <a:pt x="271740" y="390858"/>
                    <a:pt x="279506" y="390731"/>
                  </a:cubicBezTo>
                  <a:lnTo>
                    <a:pt x="279506" y="0"/>
                  </a:lnTo>
                  <a:lnTo>
                    <a:pt x="0" y="124655"/>
                  </a:lnTo>
                  <a:lnTo>
                    <a:pt x="0" y="427711"/>
                  </a:lnTo>
                  <a:close/>
                  <a:moveTo>
                    <a:pt x="182604" y="382020"/>
                  </a:moveTo>
                  <a:cubicBezTo>
                    <a:pt x="183993" y="377180"/>
                    <a:pt x="189054" y="374368"/>
                    <a:pt x="193915" y="375756"/>
                  </a:cubicBezTo>
                  <a:cubicBezTo>
                    <a:pt x="202339" y="378185"/>
                    <a:pt x="211366" y="380723"/>
                    <a:pt x="220301" y="382951"/>
                  </a:cubicBezTo>
                  <a:cubicBezTo>
                    <a:pt x="225199" y="384156"/>
                    <a:pt x="228177" y="389105"/>
                    <a:pt x="226971" y="393999"/>
                  </a:cubicBezTo>
                  <a:cubicBezTo>
                    <a:pt x="225929" y="398163"/>
                    <a:pt x="222202" y="400939"/>
                    <a:pt x="218109" y="400939"/>
                  </a:cubicBezTo>
                  <a:cubicBezTo>
                    <a:pt x="217378" y="400939"/>
                    <a:pt x="216628" y="400848"/>
                    <a:pt x="215897" y="400665"/>
                  </a:cubicBezTo>
                  <a:cubicBezTo>
                    <a:pt x="206688" y="398382"/>
                    <a:pt x="197460" y="395789"/>
                    <a:pt x="188853" y="393324"/>
                  </a:cubicBezTo>
                  <a:cubicBezTo>
                    <a:pt x="184011" y="391918"/>
                    <a:pt x="181215" y="386859"/>
                    <a:pt x="182604" y="382020"/>
                  </a:cubicBezTo>
                  <a:close/>
                  <a:moveTo>
                    <a:pt x="119744" y="367374"/>
                  </a:moveTo>
                  <a:cubicBezTo>
                    <a:pt x="120585" y="362406"/>
                    <a:pt x="125263" y="359028"/>
                    <a:pt x="130251" y="359850"/>
                  </a:cubicBezTo>
                  <a:cubicBezTo>
                    <a:pt x="138712" y="361256"/>
                    <a:pt x="147483" y="363100"/>
                    <a:pt x="157113" y="365529"/>
                  </a:cubicBezTo>
                  <a:lnTo>
                    <a:pt x="158008" y="365767"/>
                  </a:lnTo>
                  <a:cubicBezTo>
                    <a:pt x="162887" y="367008"/>
                    <a:pt x="165884" y="371994"/>
                    <a:pt x="164641" y="376888"/>
                  </a:cubicBezTo>
                  <a:cubicBezTo>
                    <a:pt x="163581" y="381015"/>
                    <a:pt x="159890" y="383773"/>
                    <a:pt x="155834" y="383773"/>
                  </a:cubicBezTo>
                  <a:cubicBezTo>
                    <a:pt x="155084" y="383773"/>
                    <a:pt x="154335" y="383663"/>
                    <a:pt x="153568" y="383481"/>
                  </a:cubicBezTo>
                  <a:lnTo>
                    <a:pt x="152654" y="383243"/>
                  </a:lnTo>
                  <a:cubicBezTo>
                    <a:pt x="143517" y="380942"/>
                    <a:pt x="135221" y="379189"/>
                    <a:pt x="127273" y="377874"/>
                  </a:cubicBezTo>
                  <a:cubicBezTo>
                    <a:pt x="122302" y="377052"/>
                    <a:pt x="118922" y="372359"/>
                    <a:pt x="119744" y="367374"/>
                  </a:cubicBezTo>
                  <a:close/>
                  <a:moveTo>
                    <a:pt x="62531" y="360361"/>
                  </a:moveTo>
                  <a:cubicBezTo>
                    <a:pt x="71722" y="358261"/>
                    <a:pt x="81571" y="357074"/>
                    <a:pt x="91823" y="356837"/>
                  </a:cubicBezTo>
                  <a:cubicBezTo>
                    <a:pt x="96866" y="356691"/>
                    <a:pt x="101051" y="360726"/>
                    <a:pt x="101160" y="365767"/>
                  </a:cubicBezTo>
                  <a:cubicBezTo>
                    <a:pt x="101270" y="370807"/>
                    <a:pt x="97268" y="374989"/>
                    <a:pt x="92225" y="375098"/>
                  </a:cubicBezTo>
                  <a:cubicBezTo>
                    <a:pt x="83216" y="375299"/>
                    <a:pt x="74609" y="376340"/>
                    <a:pt x="66642" y="378166"/>
                  </a:cubicBezTo>
                  <a:cubicBezTo>
                    <a:pt x="65948" y="378331"/>
                    <a:pt x="65253" y="378404"/>
                    <a:pt x="64577" y="378404"/>
                  </a:cubicBezTo>
                  <a:cubicBezTo>
                    <a:pt x="60411" y="378404"/>
                    <a:pt x="56665" y="375537"/>
                    <a:pt x="55678" y="371318"/>
                  </a:cubicBezTo>
                  <a:cubicBezTo>
                    <a:pt x="54545" y="366406"/>
                    <a:pt x="57615" y="361493"/>
                    <a:pt x="62531" y="360361"/>
                  </a:cubicBezTo>
                  <a:close/>
                  <a:moveTo>
                    <a:pt x="3417" y="396666"/>
                  </a:moveTo>
                  <a:cubicBezTo>
                    <a:pt x="9667" y="388868"/>
                    <a:pt x="17159" y="381965"/>
                    <a:pt x="25729" y="376139"/>
                  </a:cubicBezTo>
                  <a:cubicBezTo>
                    <a:pt x="29895" y="373309"/>
                    <a:pt x="35578" y="374405"/>
                    <a:pt x="38410" y="378568"/>
                  </a:cubicBezTo>
                  <a:cubicBezTo>
                    <a:pt x="41243" y="382732"/>
                    <a:pt x="40164" y="388411"/>
                    <a:pt x="35998" y="391242"/>
                  </a:cubicBezTo>
                  <a:cubicBezTo>
                    <a:pt x="28945" y="396027"/>
                    <a:pt x="22805" y="401688"/>
                    <a:pt x="17707" y="408061"/>
                  </a:cubicBezTo>
                  <a:cubicBezTo>
                    <a:pt x="15898" y="410326"/>
                    <a:pt x="13248" y="411494"/>
                    <a:pt x="10562" y="411494"/>
                  </a:cubicBezTo>
                  <a:cubicBezTo>
                    <a:pt x="8552" y="411494"/>
                    <a:pt x="6542" y="410837"/>
                    <a:pt x="4861" y="409504"/>
                  </a:cubicBezTo>
                  <a:cubicBezTo>
                    <a:pt x="914" y="406345"/>
                    <a:pt x="274" y="400610"/>
                    <a:pt x="3417" y="396666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5" name="Google Shape;3045;p32"/>
            <p:cNvSpPr/>
            <p:nvPr/>
          </p:nvSpPr>
          <p:spPr>
            <a:xfrm>
              <a:off x="13920038" y="6272285"/>
              <a:ext cx="910003" cy="717690"/>
            </a:xfrm>
            <a:custGeom>
              <a:rect b="b" l="l" r="r" t="t"/>
              <a:pathLst>
                <a:path extrusionOk="0" h="717690" w="910003">
                  <a:moveTo>
                    <a:pt x="817651" y="472909"/>
                  </a:moveTo>
                  <a:cubicBezTo>
                    <a:pt x="814325" y="469110"/>
                    <a:pt x="814691" y="463340"/>
                    <a:pt x="818492" y="460016"/>
                  </a:cubicBezTo>
                  <a:cubicBezTo>
                    <a:pt x="822274" y="456692"/>
                    <a:pt x="828049" y="457058"/>
                    <a:pt x="831374" y="460856"/>
                  </a:cubicBezTo>
                  <a:cubicBezTo>
                    <a:pt x="837350" y="467631"/>
                    <a:pt x="843672" y="473566"/>
                    <a:pt x="850196" y="478442"/>
                  </a:cubicBezTo>
                  <a:cubicBezTo>
                    <a:pt x="854216" y="481474"/>
                    <a:pt x="855038" y="487190"/>
                    <a:pt x="852005" y="491226"/>
                  </a:cubicBezTo>
                  <a:cubicBezTo>
                    <a:pt x="850214" y="493618"/>
                    <a:pt x="847473" y="494878"/>
                    <a:pt x="844695" y="494878"/>
                  </a:cubicBezTo>
                  <a:cubicBezTo>
                    <a:pt x="842777" y="494878"/>
                    <a:pt x="840858" y="494275"/>
                    <a:pt x="839213" y="493052"/>
                  </a:cubicBezTo>
                  <a:cubicBezTo>
                    <a:pt x="831703" y="487409"/>
                    <a:pt x="824449" y="480634"/>
                    <a:pt x="817651" y="472909"/>
                  </a:cubicBezTo>
                  <a:close/>
                  <a:moveTo>
                    <a:pt x="782420" y="416078"/>
                  </a:moveTo>
                  <a:cubicBezTo>
                    <a:pt x="787153" y="426013"/>
                    <a:pt x="791265" y="434029"/>
                    <a:pt x="795394" y="441261"/>
                  </a:cubicBezTo>
                  <a:cubicBezTo>
                    <a:pt x="797076" y="444220"/>
                    <a:pt x="800164" y="445881"/>
                    <a:pt x="803343" y="445881"/>
                  </a:cubicBezTo>
                  <a:cubicBezTo>
                    <a:pt x="804878" y="445881"/>
                    <a:pt x="806431" y="445498"/>
                    <a:pt x="807857" y="444676"/>
                  </a:cubicBezTo>
                  <a:cubicBezTo>
                    <a:pt x="812242" y="442174"/>
                    <a:pt x="813777" y="436604"/>
                    <a:pt x="811274" y="432222"/>
                  </a:cubicBezTo>
                  <a:cubicBezTo>
                    <a:pt x="807382" y="425392"/>
                    <a:pt x="803453" y="417758"/>
                    <a:pt x="798921" y="408244"/>
                  </a:cubicBezTo>
                  <a:cubicBezTo>
                    <a:pt x="796747" y="403678"/>
                    <a:pt x="791301" y="401743"/>
                    <a:pt x="786733" y="403916"/>
                  </a:cubicBezTo>
                  <a:cubicBezTo>
                    <a:pt x="782183" y="406071"/>
                    <a:pt x="780246" y="411531"/>
                    <a:pt x="782420" y="416078"/>
                  </a:cubicBezTo>
                  <a:close/>
                  <a:moveTo>
                    <a:pt x="766888" y="382604"/>
                  </a:moveTo>
                  <a:cubicBezTo>
                    <a:pt x="768441" y="385891"/>
                    <a:pt x="771731" y="387827"/>
                    <a:pt x="775148" y="387827"/>
                  </a:cubicBezTo>
                  <a:cubicBezTo>
                    <a:pt x="776463" y="387827"/>
                    <a:pt x="777797" y="387535"/>
                    <a:pt x="779058" y="386932"/>
                  </a:cubicBezTo>
                  <a:cubicBezTo>
                    <a:pt x="783608" y="384777"/>
                    <a:pt x="785563" y="379335"/>
                    <a:pt x="783407" y="374770"/>
                  </a:cubicBezTo>
                  <a:cubicBezTo>
                    <a:pt x="778656" y="364799"/>
                    <a:pt x="774563" y="356782"/>
                    <a:pt x="770488" y="349587"/>
                  </a:cubicBezTo>
                  <a:cubicBezTo>
                    <a:pt x="768003" y="345186"/>
                    <a:pt x="762448" y="343633"/>
                    <a:pt x="758044" y="346117"/>
                  </a:cubicBezTo>
                  <a:cubicBezTo>
                    <a:pt x="753659" y="348601"/>
                    <a:pt x="752105" y="354170"/>
                    <a:pt x="754572" y="358553"/>
                  </a:cubicBezTo>
                  <a:cubicBezTo>
                    <a:pt x="758428" y="365383"/>
                    <a:pt x="762338" y="373017"/>
                    <a:pt x="766888" y="382604"/>
                  </a:cubicBezTo>
                  <a:close/>
                  <a:moveTo>
                    <a:pt x="715906" y="312095"/>
                  </a:moveTo>
                  <a:cubicBezTo>
                    <a:pt x="722430" y="317062"/>
                    <a:pt x="728734" y="323016"/>
                    <a:pt x="734636" y="329809"/>
                  </a:cubicBezTo>
                  <a:cubicBezTo>
                    <a:pt x="736445" y="331873"/>
                    <a:pt x="738985" y="332932"/>
                    <a:pt x="741543" y="332932"/>
                  </a:cubicBezTo>
                  <a:cubicBezTo>
                    <a:pt x="743663" y="332932"/>
                    <a:pt x="745801" y="332201"/>
                    <a:pt x="747537" y="330686"/>
                  </a:cubicBezTo>
                  <a:cubicBezTo>
                    <a:pt x="751338" y="327380"/>
                    <a:pt x="751740" y="321610"/>
                    <a:pt x="748414" y="317811"/>
                  </a:cubicBezTo>
                  <a:cubicBezTo>
                    <a:pt x="741708" y="310105"/>
                    <a:pt x="734490" y="303293"/>
                    <a:pt x="726980" y="297577"/>
                  </a:cubicBezTo>
                  <a:cubicBezTo>
                    <a:pt x="722960" y="294509"/>
                    <a:pt x="717222" y="295294"/>
                    <a:pt x="714170" y="299312"/>
                  </a:cubicBezTo>
                  <a:cubicBezTo>
                    <a:pt x="711119" y="303311"/>
                    <a:pt x="711886" y="309045"/>
                    <a:pt x="715906" y="312095"/>
                  </a:cubicBezTo>
                  <a:close/>
                  <a:moveTo>
                    <a:pt x="662183" y="294819"/>
                  </a:moveTo>
                  <a:cubicBezTo>
                    <a:pt x="664686" y="294600"/>
                    <a:pt x="667318" y="294527"/>
                    <a:pt x="669748" y="294564"/>
                  </a:cubicBezTo>
                  <a:cubicBezTo>
                    <a:pt x="675267" y="294655"/>
                    <a:pt x="680858" y="295477"/>
                    <a:pt x="686358" y="296974"/>
                  </a:cubicBezTo>
                  <a:cubicBezTo>
                    <a:pt x="687162" y="297212"/>
                    <a:pt x="687985" y="297303"/>
                    <a:pt x="688789" y="297303"/>
                  </a:cubicBezTo>
                  <a:cubicBezTo>
                    <a:pt x="692791" y="297303"/>
                    <a:pt x="696482" y="294655"/>
                    <a:pt x="697596" y="290601"/>
                  </a:cubicBezTo>
                  <a:cubicBezTo>
                    <a:pt x="698930" y="285725"/>
                    <a:pt x="696062" y="280703"/>
                    <a:pt x="691201" y="279370"/>
                  </a:cubicBezTo>
                  <a:cubicBezTo>
                    <a:pt x="684239" y="277471"/>
                    <a:pt x="677130" y="276430"/>
                    <a:pt x="670059" y="276302"/>
                  </a:cubicBezTo>
                  <a:cubicBezTo>
                    <a:pt x="666879" y="276247"/>
                    <a:pt x="663700" y="276357"/>
                    <a:pt x="660538" y="276649"/>
                  </a:cubicBezTo>
                  <a:cubicBezTo>
                    <a:pt x="655513" y="277087"/>
                    <a:pt x="651804" y="281525"/>
                    <a:pt x="652261" y="286547"/>
                  </a:cubicBezTo>
                  <a:cubicBezTo>
                    <a:pt x="652718" y="291587"/>
                    <a:pt x="657140" y="295312"/>
                    <a:pt x="662183" y="294819"/>
                  </a:cubicBezTo>
                  <a:close/>
                  <a:moveTo>
                    <a:pt x="555212" y="364123"/>
                  </a:moveTo>
                  <a:cubicBezTo>
                    <a:pt x="557386" y="364123"/>
                    <a:pt x="559561" y="363356"/>
                    <a:pt x="561315" y="361786"/>
                  </a:cubicBezTo>
                  <a:cubicBezTo>
                    <a:pt x="566541" y="357111"/>
                    <a:pt x="571786" y="352235"/>
                    <a:pt x="576866" y="347505"/>
                  </a:cubicBezTo>
                  <a:lnTo>
                    <a:pt x="581799" y="342921"/>
                  </a:lnTo>
                  <a:cubicBezTo>
                    <a:pt x="585509" y="339488"/>
                    <a:pt x="585728" y="333717"/>
                    <a:pt x="582293" y="330010"/>
                  </a:cubicBezTo>
                  <a:cubicBezTo>
                    <a:pt x="578857" y="326321"/>
                    <a:pt x="573083" y="326102"/>
                    <a:pt x="569374" y="329535"/>
                  </a:cubicBezTo>
                  <a:lnTo>
                    <a:pt x="564422" y="334137"/>
                  </a:lnTo>
                  <a:cubicBezTo>
                    <a:pt x="559415" y="338794"/>
                    <a:pt x="554225" y="343615"/>
                    <a:pt x="549127" y="348181"/>
                  </a:cubicBezTo>
                  <a:cubicBezTo>
                    <a:pt x="545363" y="351559"/>
                    <a:pt x="545052" y="357330"/>
                    <a:pt x="548414" y="361092"/>
                  </a:cubicBezTo>
                  <a:cubicBezTo>
                    <a:pt x="550223" y="363100"/>
                    <a:pt x="552708" y="364123"/>
                    <a:pt x="555212" y="364123"/>
                  </a:cubicBezTo>
                  <a:close/>
                  <a:moveTo>
                    <a:pt x="493376" y="393999"/>
                  </a:moveTo>
                  <a:cubicBezTo>
                    <a:pt x="494746" y="397652"/>
                    <a:pt x="498218" y="399916"/>
                    <a:pt x="501927" y="399916"/>
                  </a:cubicBezTo>
                  <a:cubicBezTo>
                    <a:pt x="502987" y="399916"/>
                    <a:pt x="504084" y="399734"/>
                    <a:pt x="505125" y="399332"/>
                  </a:cubicBezTo>
                  <a:cubicBezTo>
                    <a:pt x="513768" y="396100"/>
                    <a:pt x="522375" y="391589"/>
                    <a:pt x="531420" y="385563"/>
                  </a:cubicBezTo>
                  <a:cubicBezTo>
                    <a:pt x="535623" y="382750"/>
                    <a:pt x="536756" y="377089"/>
                    <a:pt x="533960" y="372889"/>
                  </a:cubicBezTo>
                  <a:cubicBezTo>
                    <a:pt x="531164" y="368707"/>
                    <a:pt x="525481" y="367556"/>
                    <a:pt x="521297" y="370369"/>
                  </a:cubicBezTo>
                  <a:cubicBezTo>
                    <a:pt x="513421" y="375610"/>
                    <a:pt x="506039" y="379500"/>
                    <a:pt x="498711" y="382239"/>
                  </a:cubicBezTo>
                  <a:cubicBezTo>
                    <a:pt x="493997" y="384010"/>
                    <a:pt x="491603" y="389270"/>
                    <a:pt x="493376" y="393999"/>
                  </a:cubicBezTo>
                  <a:close/>
                  <a:moveTo>
                    <a:pt x="482320" y="276247"/>
                  </a:moveTo>
                  <a:cubicBezTo>
                    <a:pt x="481242" y="284136"/>
                    <a:pt x="478995" y="292336"/>
                    <a:pt x="475614" y="300627"/>
                  </a:cubicBezTo>
                  <a:cubicBezTo>
                    <a:pt x="473695" y="305283"/>
                    <a:pt x="475943" y="310616"/>
                    <a:pt x="480603" y="312533"/>
                  </a:cubicBezTo>
                  <a:cubicBezTo>
                    <a:pt x="481736" y="312990"/>
                    <a:pt x="482905" y="313209"/>
                    <a:pt x="484056" y="313209"/>
                  </a:cubicBezTo>
                  <a:cubicBezTo>
                    <a:pt x="487656" y="313209"/>
                    <a:pt x="491073" y="311054"/>
                    <a:pt x="492517" y="307530"/>
                  </a:cubicBezTo>
                  <a:cubicBezTo>
                    <a:pt x="496482" y="297814"/>
                    <a:pt x="499150" y="288117"/>
                    <a:pt x="500429" y="278694"/>
                  </a:cubicBezTo>
                  <a:cubicBezTo>
                    <a:pt x="501105" y="273690"/>
                    <a:pt x="497597" y="269088"/>
                    <a:pt x="492590" y="268413"/>
                  </a:cubicBezTo>
                  <a:cubicBezTo>
                    <a:pt x="487583" y="267737"/>
                    <a:pt x="482996" y="271243"/>
                    <a:pt x="482320" y="276247"/>
                  </a:cubicBezTo>
                  <a:close/>
                  <a:moveTo>
                    <a:pt x="479506" y="244088"/>
                  </a:moveTo>
                  <a:cubicBezTo>
                    <a:pt x="480822" y="247850"/>
                    <a:pt x="484367" y="250206"/>
                    <a:pt x="488131" y="250206"/>
                  </a:cubicBezTo>
                  <a:cubicBezTo>
                    <a:pt x="489136" y="250206"/>
                    <a:pt x="490159" y="250041"/>
                    <a:pt x="491146" y="249694"/>
                  </a:cubicBezTo>
                  <a:cubicBezTo>
                    <a:pt x="495916" y="248033"/>
                    <a:pt x="498419" y="242828"/>
                    <a:pt x="496756" y="238062"/>
                  </a:cubicBezTo>
                  <a:cubicBezTo>
                    <a:pt x="493284" y="228109"/>
                    <a:pt x="487875" y="218832"/>
                    <a:pt x="481114" y="211235"/>
                  </a:cubicBezTo>
                  <a:cubicBezTo>
                    <a:pt x="477770" y="207473"/>
                    <a:pt x="471978" y="207126"/>
                    <a:pt x="468213" y="210486"/>
                  </a:cubicBezTo>
                  <a:cubicBezTo>
                    <a:pt x="464449" y="213828"/>
                    <a:pt x="464102" y="219599"/>
                    <a:pt x="467464" y="223379"/>
                  </a:cubicBezTo>
                  <a:cubicBezTo>
                    <a:pt x="472635" y="229205"/>
                    <a:pt x="476802" y="236363"/>
                    <a:pt x="479506" y="244088"/>
                  </a:cubicBezTo>
                  <a:close/>
                  <a:moveTo>
                    <a:pt x="466624" y="386823"/>
                  </a:moveTo>
                  <a:cubicBezTo>
                    <a:pt x="458711" y="386092"/>
                    <a:pt x="450836" y="383864"/>
                    <a:pt x="443179" y="380248"/>
                  </a:cubicBezTo>
                  <a:cubicBezTo>
                    <a:pt x="438629" y="378075"/>
                    <a:pt x="433165" y="380029"/>
                    <a:pt x="431009" y="384576"/>
                  </a:cubicBezTo>
                  <a:cubicBezTo>
                    <a:pt x="428853" y="389142"/>
                    <a:pt x="430790" y="394584"/>
                    <a:pt x="435340" y="396739"/>
                  </a:cubicBezTo>
                  <a:cubicBezTo>
                    <a:pt x="444933" y="401286"/>
                    <a:pt x="454874" y="404062"/>
                    <a:pt x="464924" y="405011"/>
                  </a:cubicBezTo>
                  <a:cubicBezTo>
                    <a:pt x="465198" y="405030"/>
                    <a:pt x="465491" y="405048"/>
                    <a:pt x="465783" y="405048"/>
                  </a:cubicBezTo>
                  <a:cubicBezTo>
                    <a:pt x="470443" y="405048"/>
                    <a:pt x="474426" y="401505"/>
                    <a:pt x="474865" y="396775"/>
                  </a:cubicBezTo>
                  <a:cubicBezTo>
                    <a:pt x="475340" y="391753"/>
                    <a:pt x="471649" y="387297"/>
                    <a:pt x="466624" y="386823"/>
                  </a:cubicBezTo>
                  <a:close/>
                  <a:moveTo>
                    <a:pt x="442010" y="364014"/>
                  </a:moveTo>
                  <a:cubicBezTo>
                    <a:pt x="443782" y="365694"/>
                    <a:pt x="446048" y="366534"/>
                    <a:pt x="448332" y="366534"/>
                  </a:cubicBezTo>
                  <a:cubicBezTo>
                    <a:pt x="450726" y="366534"/>
                    <a:pt x="453138" y="365602"/>
                    <a:pt x="454929" y="363721"/>
                  </a:cubicBezTo>
                  <a:cubicBezTo>
                    <a:pt x="461635" y="356709"/>
                    <a:pt x="467848" y="349221"/>
                    <a:pt x="473421" y="341460"/>
                  </a:cubicBezTo>
                  <a:cubicBezTo>
                    <a:pt x="476363" y="337369"/>
                    <a:pt x="475413" y="331672"/>
                    <a:pt x="471320" y="328732"/>
                  </a:cubicBezTo>
                  <a:cubicBezTo>
                    <a:pt x="467227" y="325791"/>
                    <a:pt x="461507" y="326723"/>
                    <a:pt x="458565" y="330813"/>
                  </a:cubicBezTo>
                  <a:cubicBezTo>
                    <a:pt x="453503" y="337881"/>
                    <a:pt x="447821" y="344711"/>
                    <a:pt x="441717" y="351102"/>
                  </a:cubicBezTo>
                  <a:cubicBezTo>
                    <a:pt x="438227" y="354737"/>
                    <a:pt x="438355" y="360526"/>
                    <a:pt x="442010" y="364014"/>
                  </a:cubicBezTo>
                  <a:close/>
                  <a:moveTo>
                    <a:pt x="415733" y="211235"/>
                  </a:moveTo>
                  <a:cubicBezTo>
                    <a:pt x="416811" y="211235"/>
                    <a:pt x="417889" y="211034"/>
                    <a:pt x="418949" y="210632"/>
                  </a:cubicBezTo>
                  <a:cubicBezTo>
                    <a:pt x="424212" y="208660"/>
                    <a:pt x="429529" y="207674"/>
                    <a:pt x="434755" y="207674"/>
                  </a:cubicBezTo>
                  <a:lnTo>
                    <a:pt x="434773" y="207674"/>
                  </a:lnTo>
                  <a:cubicBezTo>
                    <a:pt x="437003" y="207674"/>
                    <a:pt x="439232" y="207856"/>
                    <a:pt x="441425" y="208222"/>
                  </a:cubicBezTo>
                  <a:cubicBezTo>
                    <a:pt x="446395" y="209080"/>
                    <a:pt x="451110" y="205720"/>
                    <a:pt x="451950" y="200753"/>
                  </a:cubicBezTo>
                  <a:cubicBezTo>
                    <a:pt x="452791" y="195767"/>
                    <a:pt x="449447" y="191056"/>
                    <a:pt x="444477" y="190215"/>
                  </a:cubicBezTo>
                  <a:cubicBezTo>
                    <a:pt x="441279" y="189686"/>
                    <a:pt x="437935" y="189394"/>
                    <a:pt x="434755" y="189412"/>
                  </a:cubicBezTo>
                  <a:cubicBezTo>
                    <a:pt x="427318" y="189412"/>
                    <a:pt x="419844" y="190800"/>
                    <a:pt x="412535" y="193539"/>
                  </a:cubicBezTo>
                  <a:cubicBezTo>
                    <a:pt x="407802" y="195311"/>
                    <a:pt x="405408" y="200588"/>
                    <a:pt x="407181" y="205300"/>
                  </a:cubicBezTo>
                  <a:cubicBezTo>
                    <a:pt x="408570" y="208970"/>
                    <a:pt x="412042" y="211235"/>
                    <a:pt x="415733" y="211235"/>
                  </a:cubicBezTo>
                  <a:close/>
                  <a:moveTo>
                    <a:pt x="415185" y="374277"/>
                  </a:moveTo>
                  <a:cubicBezTo>
                    <a:pt x="408113" y="379445"/>
                    <a:pt x="400584" y="384229"/>
                    <a:pt x="392837" y="388484"/>
                  </a:cubicBezTo>
                  <a:cubicBezTo>
                    <a:pt x="388396" y="390913"/>
                    <a:pt x="386788" y="396465"/>
                    <a:pt x="389218" y="400884"/>
                  </a:cubicBezTo>
                  <a:cubicBezTo>
                    <a:pt x="390881" y="403897"/>
                    <a:pt x="394006" y="405614"/>
                    <a:pt x="397240" y="405614"/>
                  </a:cubicBezTo>
                  <a:cubicBezTo>
                    <a:pt x="398720" y="405614"/>
                    <a:pt x="400237" y="405249"/>
                    <a:pt x="401626" y="404482"/>
                  </a:cubicBezTo>
                  <a:cubicBezTo>
                    <a:pt x="410068" y="399862"/>
                    <a:pt x="418255" y="394657"/>
                    <a:pt x="425966" y="389032"/>
                  </a:cubicBezTo>
                  <a:cubicBezTo>
                    <a:pt x="430041" y="386056"/>
                    <a:pt x="430936" y="380340"/>
                    <a:pt x="427958" y="376267"/>
                  </a:cubicBezTo>
                  <a:cubicBezTo>
                    <a:pt x="424979" y="372195"/>
                    <a:pt x="419260" y="371300"/>
                    <a:pt x="415185" y="374277"/>
                  </a:cubicBezTo>
                  <a:close/>
                  <a:moveTo>
                    <a:pt x="387629" y="337424"/>
                  </a:moveTo>
                  <a:cubicBezTo>
                    <a:pt x="383371" y="340127"/>
                    <a:pt x="382110" y="345770"/>
                    <a:pt x="384815" y="350025"/>
                  </a:cubicBezTo>
                  <a:cubicBezTo>
                    <a:pt x="390205" y="358517"/>
                    <a:pt x="396345" y="366333"/>
                    <a:pt x="403070" y="373217"/>
                  </a:cubicBezTo>
                  <a:cubicBezTo>
                    <a:pt x="404860" y="375044"/>
                    <a:pt x="407236" y="375975"/>
                    <a:pt x="409611" y="375975"/>
                  </a:cubicBezTo>
                  <a:cubicBezTo>
                    <a:pt x="411914" y="375975"/>
                    <a:pt x="414216" y="375117"/>
                    <a:pt x="415989" y="373382"/>
                  </a:cubicBezTo>
                  <a:cubicBezTo>
                    <a:pt x="419607" y="369857"/>
                    <a:pt x="419680" y="364087"/>
                    <a:pt x="416153" y="360471"/>
                  </a:cubicBezTo>
                  <a:cubicBezTo>
                    <a:pt x="410324" y="354481"/>
                    <a:pt x="404970" y="347669"/>
                    <a:pt x="400237" y="340237"/>
                  </a:cubicBezTo>
                  <a:cubicBezTo>
                    <a:pt x="397533" y="335982"/>
                    <a:pt x="391886" y="334722"/>
                    <a:pt x="387629" y="337424"/>
                  </a:cubicBezTo>
                  <a:close/>
                  <a:moveTo>
                    <a:pt x="371366" y="257054"/>
                  </a:moveTo>
                  <a:cubicBezTo>
                    <a:pt x="372224" y="257310"/>
                    <a:pt x="373083" y="257419"/>
                    <a:pt x="373924" y="257419"/>
                  </a:cubicBezTo>
                  <a:cubicBezTo>
                    <a:pt x="377889" y="257419"/>
                    <a:pt x="381525" y="254826"/>
                    <a:pt x="382695" y="250845"/>
                  </a:cubicBezTo>
                  <a:cubicBezTo>
                    <a:pt x="383280" y="248818"/>
                    <a:pt x="383974" y="246809"/>
                    <a:pt x="384723" y="244873"/>
                  </a:cubicBezTo>
                  <a:cubicBezTo>
                    <a:pt x="386843" y="239449"/>
                    <a:pt x="389840" y="234263"/>
                    <a:pt x="393622" y="229497"/>
                  </a:cubicBezTo>
                  <a:cubicBezTo>
                    <a:pt x="396747" y="225552"/>
                    <a:pt x="396089" y="219800"/>
                    <a:pt x="392142" y="216677"/>
                  </a:cubicBezTo>
                  <a:cubicBezTo>
                    <a:pt x="388177" y="213536"/>
                    <a:pt x="382439" y="214212"/>
                    <a:pt x="379296" y="218156"/>
                  </a:cubicBezTo>
                  <a:cubicBezTo>
                    <a:pt x="374381" y="224347"/>
                    <a:pt x="370470" y="231104"/>
                    <a:pt x="367693" y="238244"/>
                  </a:cubicBezTo>
                  <a:cubicBezTo>
                    <a:pt x="366742" y="240673"/>
                    <a:pt x="365884" y="243193"/>
                    <a:pt x="365153" y="245731"/>
                  </a:cubicBezTo>
                  <a:cubicBezTo>
                    <a:pt x="363727" y="250571"/>
                    <a:pt x="366523" y="255648"/>
                    <a:pt x="371366" y="257054"/>
                  </a:cubicBezTo>
                  <a:close/>
                  <a:moveTo>
                    <a:pt x="368204" y="314652"/>
                  </a:moveTo>
                  <a:cubicBezTo>
                    <a:pt x="369465" y="318505"/>
                    <a:pt x="373047" y="320952"/>
                    <a:pt x="376884" y="320952"/>
                  </a:cubicBezTo>
                  <a:cubicBezTo>
                    <a:pt x="377834" y="320952"/>
                    <a:pt x="378784" y="320806"/>
                    <a:pt x="379716" y="320496"/>
                  </a:cubicBezTo>
                  <a:cubicBezTo>
                    <a:pt x="384522" y="318943"/>
                    <a:pt x="387135" y="313775"/>
                    <a:pt x="385582" y="308991"/>
                  </a:cubicBezTo>
                  <a:cubicBezTo>
                    <a:pt x="382805" y="300481"/>
                    <a:pt x="380959" y="292025"/>
                    <a:pt x="380118" y="283881"/>
                  </a:cubicBezTo>
                  <a:cubicBezTo>
                    <a:pt x="379588" y="278877"/>
                    <a:pt x="375112" y="275224"/>
                    <a:pt x="370086" y="275754"/>
                  </a:cubicBezTo>
                  <a:cubicBezTo>
                    <a:pt x="365061" y="276265"/>
                    <a:pt x="361425" y="280758"/>
                    <a:pt x="361937" y="285780"/>
                  </a:cubicBezTo>
                  <a:cubicBezTo>
                    <a:pt x="362923" y="295203"/>
                    <a:pt x="365025" y="304918"/>
                    <a:pt x="368204" y="314652"/>
                  </a:cubicBezTo>
                  <a:close/>
                  <a:moveTo>
                    <a:pt x="336848" y="427893"/>
                  </a:moveTo>
                  <a:cubicBezTo>
                    <a:pt x="337469" y="427893"/>
                    <a:pt x="338090" y="427839"/>
                    <a:pt x="338711" y="427711"/>
                  </a:cubicBezTo>
                  <a:cubicBezTo>
                    <a:pt x="348067" y="425775"/>
                    <a:pt x="357405" y="423200"/>
                    <a:pt x="366505" y="420059"/>
                  </a:cubicBezTo>
                  <a:cubicBezTo>
                    <a:pt x="371274" y="418397"/>
                    <a:pt x="373814" y="413211"/>
                    <a:pt x="372170" y="408445"/>
                  </a:cubicBezTo>
                  <a:cubicBezTo>
                    <a:pt x="370507" y="403678"/>
                    <a:pt x="365317" y="401140"/>
                    <a:pt x="360548" y="402802"/>
                  </a:cubicBezTo>
                  <a:cubicBezTo>
                    <a:pt x="352179" y="405687"/>
                    <a:pt x="343590" y="408043"/>
                    <a:pt x="335002" y="409833"/>
                  </a:cubicBezTo>
                  <a:cubicBezTo>
                    <a:pt x="330068" y="410855"/>
                    <a:pt x="326889" y="415676"/>
                    <a:pt x="327912" y="420625"/>
                  </a:cubicBezTo>
                  <a:cubicBezTo>
                    <a:pt x="328807" y="424935"/>
                    <a:pt x="332608" y="427893"/>
                    <a:pt x="336848" y="427893"/>
                  </a:cubicBezTo>
                  <a:close/>
                  <a:moveTo>
                    <a:pt x="207126" y="416516"/>
                  </a:moveTo>
                  <a:cubicBezTo>
                    <a:pt x="215733" y="418982"/>
                    <a:pt x="224961" y="421575"/>
                    <a:pt x="234171" y="423858"/>
                  </a:cubicBezTo>
                  <a:cubicBezTo>
                    <a:pt x="234902" y="424040"/>
                    <a:pt x="235651" y="424132"/>
                    <a:pt x="236382" y="424132"/>
                  </a:cubicBezTo>
                  <a:cubicBezTo>
                    <a:pt x="240475" y="424132"/>
                    <a:pt x="244203" y="421356"/>
                    <a:pt x="245244" y="417192"/>
                  </a:cubicBezTo>
                  <a:cubicBezTo>
                    <a:pt x="246450" y="412298"/>
                    <a:pt x="243472" y="407349"/>
                    <a:pt x="238574" y="406144"/>
                  </a:cubicBezTo>
                  <a:cubicBezTo>
                    <a:pt x="229639" y="403916"/>
                    <a:pt x="220612" y="401377"/>
                    <a:pt x="212188" y="398948"/>
                  </a:cubicBezTo>
                  <a:cubicBezTo>
                    <a:pt x="207327" y="397561"/>
                    <a:pt x="202266" y="400373"/>
                    <a:pt x="200877" y="405212"/>
                  </a:cubicBezTo>
                  <a:cubicBezTo>
                    <a:pt x="199488" y="410052"/>
                    <a:pt x="202284" y="415110"/>
                    <a:pt x="207126" y="416516"/>
                  </a:cubicBezTo>
                  <a:close/>
                  <a:moveTo>
                    <a:pt x="145546" y="401067"/>
                  </a:moveTo>
                  <a:cubicBezTo>
                    <a:pt x="153495" y="402382"/>
                    <a:pt x="161791" y="404135"/>
                    <a:pt x="170927" y="406436"/>
                  </a:cubicBezTo>
                  <a:lnTo>
                    <a:pt x="171841" y="406673"/>
                  </a:lnTo>
                  <a:cubicBezTo>
                    <a:pt x="172608" y="406856"/>
                    <a:pt x="173358" y="406965"/>
                    <a:pt x="174107" y="406965"/>
                  </a:cubicBezTo>
                  <a:cubicBezTo>
                    <a:pt x="178163" y="406965"/>
                    <a:pt x="181855" y="404208"/>
                    <a:pt x="182914" y="400081"/>
                  </a:cubicBezTo>
                  <a:cubicBezTo>
                    <a:pt x="184157" y="395186"/>
                    <a:pt x="181160" y="390201"/>
                    <a:pt x="176281" y="388959"/>
                  </a:cubicBezTo>
                  <a:lnTo>
                    <a:pt x="175386" y="388722"/>
                  </a:lnTo>
                  <a:cubicBezTo>
                    <a:pt x="165756" y="386293"/>
                    <a:pt x="156985" y="384449"/>
                    <a:pt x="148524" y="383042"/>
                  </a:cubicBezTo>
                  <a:cubicBezTo>
                    <a:pt x="143536" y="382221"/>
                    <a:pt x="138858" y="385599"/>
                    <a:pt x="138017" y="390566"/>
                  </a:cubicBezTo>
                  <a:cubicBezTo>
                    <a:pt x="137195" y="395552"/>
                    <a:pt x="140575" y="400245"/>
                    <a:pt x="145546" y="401067"/>
                  </a:cubicBezTo>
                  <a:close/>
                  <a:moveTo>
                    <a:pt x="82851" y="401596"/>
                  </a:moveTo>
                  <a:cubicBezTo>
                    <a:pt x="83527" y="401596"/>
                    <a:pt x="84221" y="401523"/>
                    <a:pt x="84915" y="401359"/>
                  </a:cubicBezTo>
                  <a:cubicBezTo>
                    <a:pt x="92883" y="399533"/>
                    <a:pt x="101489" y="398492"/>
                    <a:pt x="110498" y="398291"/>
                  </a:cubicBezTo>
                  <a:cubicBezTo>
                    <a:pt x="115541" y="398181"/>
                    <a:pt x="119543" y="393999"/>
                    <a:pt x="119433" y="388959"/>
                  </a:cubicBezTo>
                  <a:cubicBezTo>
                    <a:pt x="119324" y="383919"/>
                    <a:pt x="115139" y="379883"/>
                    <a:pt x="110096" y="380029"/>
                  </a:cubicBezTo>
                  <a:cubicBezTo>
                    <a:pt x="99845" y="380267"/>
                    <a:pt x="89995" y="381454"/>
                    <a:pt x="80804" y="383554"/>
                  </a:cubicBezTo>
                  <a:cubicBezTo>
                    <a:pt x="75888" y="384686"/>
                    <a:pt x="72819" y="389598"/>
                    <a:pt x="73952" y="394511"/>
                  </a:cubicBezTo>
                  <a:cubicBezTo>
                    <a:pt x="74938" y="398729"/>
                    <a:pt x="78684" y="401596"/>
                    <a:pt x="82851" y="401596"/>
                  </a:cubicBezTo>
                  <a:close/>
                  <a:moveTo>
                    <a:pt x="23134" y="432696"/>
                  </a:moveTo>
                  <a:cubicBezTo>
                    <a:pt x="24815" y="434029"/>
                    <a:pt x="26825" y="434687"/>
                    <a:pt x="28835" y="434687"/>
                  </a:cubicBezTo>
                  <a:cubicBezTo>
                    <a:pt x="31521" y="434687"/>
                    <a:pt x="34171" y="433518"/>
                    <a:pt x="35980" y="431254"/>
                  </a:cubicBezTo>
                  <a:cubicBezTo>
                    <a:pt x="41078" y="424880"/>
                    <a:pt x="47218" y="419219"/>
                    <a:pt x="54271" y="414435"/>
                  </a:cubicBezTo>
                  <a:cubicBezTo>
                    <a:pt x="58438" y="411604"/>
                    <a:pt x="59516" y="405924"/>
                    <a:pt x="56683" y="401761"/>
                  </a:cubicBezTo>
                  <a:cubicBezTo>
                    <a:pt x="53851" y="397597"/>
                    <a:pt x="48168" y="396501"/>
                    <a:pt x="44002" y="399332"/>
                  </a:cubicBezTo>
                  <a:cubicBezTo>
                    <a:pt x="35432" y="405157"/>
                    <a:pt x="27940" y="412060"/>
                    <a:pt x="21690" y="419858"/>
                  </a:cubicBezTo>
                  <a:cubicBezTo>
                    <a:pt x="18547" y="423803"/>
                    <a:pt x="19187" y="429537"/>
                    <a:pt x="23134" y="432696"/>
                  </a:cubicBezTo>
                  <a:close/>
                  <a:moveTo>
                    <a:pt x="911575" y="9076"/>
                  </a:moveTo>
                  <a:cubicBezTo>
                    <a:pt x="911575" y="9094"/>
                    <a:pt x="911575" y="9113"/>
                    <a:pt x="911575" y="9131"/>
                  </a:cubicBezTo>
                  <a:lnTo>
                    <a:pt x="911575" y="577002"/>
                  </a:lnTo>
                  <a:cubicBezTo>
                    <a:pt x="911575" y="577056"/>
                    <a:pt x="911575" y="577093"/>
                    <a:pt x="911575" y="577148"/>
                  </a:cubicBezTo>
                  <a:lnTo>
                    <a:pt x="911575" y="577239"/>
                  </a:lnTo>
                  <a:cubicBezTo>
                    <a:pt x="911575" y="577348"/>
                    <a:pt x="911539" y="577440"/>
                    <a:pt x="911539" y="577549"/>
                  </a:cubicBezTo>
                  <a:cubicBezTo>
                    <a:pt x="911520" y="578042"/>
                    <a:pt x="911484" y="578517"/>
                    <a:pt x="911392" y="578992"/>
                  </a:cubicBezTo>
                  <a:cubicBezTo>
                    <a:pt x="911356" y="579175"/>
                    <a:pt x="911283" y="579357"/>
                    <a:pt x="911246" y="579558"/>
                  </a:cubicBezTo>
                  <a:cubicBezTo>
                    <a:pt x="911137" y="579942"/>
                    <a:pt x="911045" y="580325"/>
                    <a:pt x="910899" y="580690"/>
                  </a:cubicBezTo>
                  <a:cubicBezTo>
                    <a:pt x="910808" y="580873"/>
                    <a:pt x="910698" y="581056"/>
                    <a:pt x="910607" y="581238"/>
                  </a:cubicBezTo>
                  <a:cubicBezTo>
                    <a:pt x="910442" y="581585"/>
                    <a:pt x="910278" y="581932"/>
                    <a:pt x="910059" y="582243"/>
                  </a:cubicBezTo>
                  <a:cubicBezTo>
                    <a:pt x="909967" y="582407"/>
                    <a:pt x="909839" y="582553"/>
                    <a:pt x="909730" y="582699"/>
                  </a:cubicBezTo>
                  <a:cubicBezTo>
                    <a:pt x="909492" y="583010"/>
                    <a:pt x="909236" y="583338"/>
                    <a:pt x="908962" y="583631"/>
                  </a:cubicBezTo>
                  <a:cubicBezTo>
                    <a:pt x="908834" y="583758"/>
                    <a:pt x="908688" y="583868"/>
                    <a:pt x="908560" y="583978"/>
                  </a:cubicBezTo>
                  <a:cubicBezTo>
                    <a:pt x="908250" y="584251"/>
                    <a:pt x="907957" y="584525"/>
                    <a:pt x="907610" y="584763"/>
                  </a:cubicBezTo>
                  <a:cubicBezTo>
                    <a:pt x="907427" y="584891"/>
                    <a:pt x="907226" y="584964"/>
                    <a:pt x="907043" y="585073"/>
                  </a:cubicBezTo>
                  <a:cubicBezTo>
                    <a:pt x="906751" y="585256"/>
                    <a:pt x="906477" y="585438"/>
                    <a:pt x="906166" y="585585"/>
                  </a:cubicBezTo>
                  <a:lnTo>
                    <a:pt x="608405" y="718385"/>
                  </a:lnTo>
                  <a:cubicBezTo>
                    <a:pt x="608387" y="718403"/>
                    <a:pt x="608350" y="718403"/>
                    <a:pt x="608332" y="718421"/>
                  </a:cubicBezTo>
                  <a:cubicBezTo>
                    <a:pt x="608222" y="718458"/>
                    <a:pt x="608131" y="718494"/>
                    <a:pt x="608021" y="718531"/>
                  </a:cubicBezTo>
                  <a:cubicBezTo>
                    <a:pt x="607784" y="718622"/>
                    <a:pt x="607565" y="718714"/>
                    <a:pt x="607327" y="718787"/>
                  </a:cubicBezTo>
                  <a:cubicBezTo>
                    <a:pt x="607236" y="718805"/>
                    <a:pt x="607144" y="718823"/>
                    <a:pt x="607053" y="718860"/>
                  </a:cubicBezTo>
                  <a:cubicBezTo>
                    <a:pt x="606907" y="718896"/>
                    <a:pt x="606742" y="718951"/>
                    <a:pt x="606596" y="718987"/>
                  </a:cubicBezTo>
                  <a:cubicBezTo>
                    <a:pt x="606523" y="718987"/>
                    <a:pt x="606450" y="719006"/>
                    <a:pt x="606395" y="719024"/>
                  </a:cubicBezTo>
                  <a:cubicBezTo>
                    <a:pt x="606304" y="719024"/>
                    <a:pt x="606231" y="719042"/>
                    <a:pt x="606139" y="719060"/>
                  </a:cubicBezTo>
                  <a:cubicBezTo>
                    <a:pt x="606048" y="719079"/>
                    <a:pt x="605956" y="719079"/>
                    <a:pt x="605847" y="719097"/>
                  </a:cubicBezTo>
                  <a:cubicBezTo>
                    <a:pt x="605481" y="719152"/>
                    <a:pt x="605116" y="719170"/>
                    <a:pt x="604750" y="719188"/>
                  </a:cubicBezTo>
                  <a:cubicBezTo>
                    <a:pt x="604714" y="719188"/>
                    <a:pt x="604696" y="719188"/>
                    <a:pt x="604677" y="719188"/>
                  </a:cubicBezTo>
                  <a:cubicBezTo>
                    <a:pt x="604659" y="719188"/>
                    <a:pt x="604641" y="719188"/>
                    <a:pt x="604604" y="719188"/>
                  </a:cubicBezTo>
                  <a:cubicBezTo>
                    <a:pt x="604239" y="719170"/>
                    <a:pt x="603873" y="719152"/>
                    <a:pt x="603508" y="719097"/>
                  </a:cubicBezTo>
                  <a:cubicBezTo>
                    <a:pt x="603398" y="719079"/>
                    <a:pt x="603307" y="719079"/>
                    <a:pt x="603215" y="719060"/>
                  </a:cubicBezTo>
                  <a:cubicBezTo>
                    <a:pt x="603124" y="719042"/>
                    <a:pt x="603051" y="719024"/>
                    <a:pt x="602960" y="719024"/>
                  </a:cubicBezTo>
                  <a:cubicBezTo>
                    <a:pt x="602905" y="719006"/>
                    <a:pt x="602832" y="718987"/>
                    <a:pt x="602759" y="718987"/>
                  </a:cubicBezTo>
                  <a:cubicBezTo>
                    <a:pt x="602613" y="718951"/>
                    <a:pt x="602448" y="718896"/>
                    <a:pt x="602302" y="718860"/>
                  </a:cubicBezTo>
                  <a:cubicBezTo>
                    <a:pt x="602210" y="718823"/>
                    <a:pt x="602119" y="718805"/>
                    <a:pt x="602028" y="718787"/>
                  </a:cubicBezTo>
                  <a:cubicBezTo>
                    <a:pt x="601790" y="718714"/>
                    <a:pt x="601571" y="718622"/>
                    <a:pt x="601333" y="718531"/>
                  </a:cubicBezTo>
                  <a:cubicBezTo>
                    <a:pt x="601224" y="718494"/>
                    <a:pt x="601132" y="718458"/>
                    <a:pt x="601023" y="718421"/>
                  </a:cubicBezTo>
                  <a:cubicBezTo>
                    <a:pt x="601004" y="718403"/>
                    <a:pt x="600968" y="718403"/>
                    <a:pt x="600950" y="718385"/>
                  </a:cubicBezTo>
                  <a:lnTo>
                    <a:pt x="306916" y="587246"/>
                  </a:lnTo>
                  <a:lnTo>
                    <a:pt x="12864" y="718385"/>
                  </a:lnTo>
                  <a:cubicBezTo>
                    <a:pt x="12828" y="718403"/>
                    <a:pt x="12809" y="718421"/>
                    <a:pt x="12773" y="718421"/>
                  </a:cubicBezTo>
                  <a:cubicBezTo>
                    <a:pt x="12682" y="718458"/>
                    <a:pt x="12608" y="718494"/>
                    <a:pt x="12517" y="718531"/>
                  </a:cubicBezTo>
                  <a:cubicBezTo>
                    <a:pt x="12024" y="718714"/>
                    <a:pt x="11530" y="718878"/>
                    <a:pt x="11019" y="718987"/>
                  </a:cubicBezTo>
                  <a:cubicBezTo>
                    <a:pt x="10964" y="719006"/>
                    <a:pt x="10909" y="719006"/>
                    <a:pt x="10873" y="719006"/>
                  </a:cubicBezTo>
                  <a:cubicBezTo>
                    <a:pt x="10306" y="719115"/>
                    <a:pt x="9758" y="719188"/>
                    <a:pt x="9191" y="719188"/>
                  </a:cubicBezTo>
                  <a:cubicBezTo>
                    <a:pt x="9173" y="719188"/>
                    <a:pt x="9155" y="719188"/>
                    <a:pt x="9137" y="719188"/>
                  </a:cubicBezTo>
                  <a:cubicBezTo>
                    <a:pt x="9082" y="719188"/>
                    <a:pt x="9027" y="719170"/>
                    <a:pt x="8990" y="719170"/>
                  </a:cubicBezTo>
                  <a:cubicBezTo>
                    <a:pt x="8497" y="719170"/>
                    <a:pt x="8040" y="719115"/>
                    <a:pt x="7565" y="719024"/>
                  </a:cubicBezTo>
                  <a:cubicBezTo>
                    <a:pt x="7364" y="718987"/>
                    <a:pt x="7163" y="718951"/>
                    <a:pt x="6962" y="718896"/>
                  </a:cubicBezTo>
                  <a:cubicBezTo>
                    <a:pt x="6633" y="718823"/>
                    <a:pt x="6323" y="718714"/>
                    <a:pt x="5994" y="718604"/>
                  </a:cubicBezTo>
                  <a:cubicBezTo>
                    <a:pt x="5811" y="718531"/>
                    <a:pt x="5610" y="718476"/>
                    <a:pt x="5427" y="718385"/>
                  </a:cubicBezTo>
                  <a:cubicBezTo>
                    <a:pt x="4989" y="718202"/>
                    <a:pt x="4568" y="717965"/>
                    <a:pt x="4166" y="717709"/>
                  </a:cubicBezTo>
                  <a:cubicBezTo>
                    <a:pt x="4002" y="717600"/>
                    <a:pt x="3856" y="717472"/>
                    <a:pt x="3691" y="717362"/>
                  </a:cubicBezTo>
                  <a:cubicBezTo>
                    <a:pt x="3435" y="717161"/>
                    <a:pt x="3180" y="716942"/>
                    <a:pt x="2924" y="716723"/>
                  </a:cubicBezTo>
                  <a:cubicBezTo>
                    <a:pt x="2778" y="716577"/>
                    <a:pt x="2631" y="716431"/>
                    <a:pt x="2485" y="716285"/>
                  </a:cubicBezTo>
                  <a:cubicBezTo>
                    <a:pt x="2248" y="716029"/>
                    <a:pt x="2047" y="715773"/>
                    <a:pt x="1846" y="715518"/>
                  </a:cubicBezTo>
                  <a:cubicBezTo>
                    <a:pt x="1736" y="715353"/>
                    <a:pt x="1608" y="715207"/>
                    <a:pt x="1498" y="715025"/>
                  </a:cubicBezTo>
                  <a:cubicBezTo>
                    <a:pt x="1224" y="714641"/>
                    <a:pt x="1005" y="714221"/>
                    <a:pt x="804" y="713783"/>
                  </a:cubicBezTo>
                  <a:cubicBezTo>
                    <a:pt x="804" y="713765"/>
                    <a:pt x="786" y="713765"/>
                    <a:pt x="786" y="713746"/>
                  </a:cubicBezTo>
                  <a:cubicBezTo>
                    <a:pt x="566" y="713253"/>
                    <a:pt x="402" y="712724"/>
                    <a:pt x="274" y="712194"/>
                  </a:cubicBezTo>
                  <a:cubicBezTo>
                    <a:pt x="256" y="712121"/>
                    <a:pt x="238" y="712066"/>
                    <a:pt x="219" y="711993"/>
                  </a:cubicBezTo>
                  <a:cubicBezTo>
                    <a:pt x="128" y="711628"/>
                    <a:pt x="110" y="711244"/>
                    <a:pt x="73" y="710843"/>
                  </a:cubicBezTo>
                  <a:cubicBezTo>
                    <a:pt x="55" y="710624"/>
                    <a:pt x="18" y="710404"/>
                    <a:pt x="18" y="710167"/>
                  </a:cubicBezTo>
                  <a:cubicBezTo>
                    <a:pt x="18" y="710130"/>
                    <a:pt x="0" y="710094"/>
                    <a:pt x="0" y="710057"/>
                  </a:cubicBezTo>
                  <a:lnTo>
                    <a:pt x="0" y="141931"/>
                  </a:lnTo>
                  <a:cubicBezTo>
                    <a:pt x="0" y="141621"/>
                    <a:pt x="55" y="141328"/>
                    <a:pt x="91" y="141036"/>
                  </a:cubicBezTo>
                  <a:cubicBezTo>
                    <a:pt x="110" y="140781"/>
                    <a:pt x="128" y="140525"/>
                    <a:pt x="164" y="140269"/>
                  </a:cubicBezTo>
                  <a:cubicBezTo>
                    <a:pt x="238" y="139886"/>
                    <a:pt x="347" y="139539"/>
                    <a:pt x="475" y="139192"/>
                  </a:cubicBezTo>
                  <a:cubicBezTo>
                    <a:pt x="530" y="138973"/>
                    <a:pt x="585" y="138772"/>
                    <a:pt x="658" y="138571"/>
                  </a:cubicBezTo>
                  <a:cubicBezTo>
                    <a:pt x="786" y="138224"/>
                    <a:pt x="968" y="137914"/>
                    <a:pt x="1151" y="137585"/>
                  </a:cubicBezTo>
                  <a:cubicBezTo>
                    <a:pt x="1261" y="137384"/>
                    <a:pt x="1352" y="137183"/>
                    <a:pt x="1462" y="137000"/>
                  </a:cubicBezTo>
                  <a:cubicBezTo>
                    <a:pt x="1663" y="136708"/>
                    <a:pt x="1882" y="136453"/>
                    <a:pt x="2101" y="136179"/>
                  </a:cubicBezTo>
                  <a:cubicBezTo>
                    <a:pt x="2248" y="135978"/>
                    <a:pt x="2394" y="135777"/>
                    <a:pt x="2577" y="135613"/>
                  </a:cubicBezTo>
                  <a:cubicBezTo>
                    <a:pt x="2814" y="135357"/>
                    <a:pt x="3088" y="135138"/>
                    <a:pt x="3344" y="134919"/>
                  </a:cubicBezTo>
                  <a:cubicBezTo>
                    <a:pt x="3545" y="134772"/>
                    <a:pt x="3709" y="134590"/>
                    <a:pt x="3910" y="134462"/>
                  </a:cubicBezTo>
                  <a:cubicBezTo>
                    <a:pt x="4258" y="134206"/>
                    <a:pt x="4623" y="134024"/>
                    <a:pt x="5007" y="133823"/>
                  </a:cubicBezTo>
                  <a:cubicBezTo>
                    <a:pt x="5153" y="133750"/>
                    <a:pt x="5263" y="133659"/>
                    <a:pt x="5427" y="133585"/>
                  </a:cubicBezTo>
                  <a:lnTo>
                    <a:pt x="5555" y="133531"/>
                  </a:lnTo>
                  <a:cubicBezTo>
                    <a:pt x="5573" y="133531"/>
                    <a:pt x="5592" y="133512"/>
                    <a:pt x="5610" y="133512"/>
                  </a:cubicBezTo>
                  <a:lnTo>
                    <a:pt x="303188" y="785"/>
                  </a:lnTo>
                  <a:cubicBezTo>
                    <a:pt x="303225" y="767"/>
                    <a:pt x="303280" y="767"/>
                    <a:pt x="303316" y="749"/>
                  </a:cubicBezTo>
                  <a:cubicBezTo>
                    <a:pt x="303353" y="730"/>
                    <a:pt x="303408" y="712"/>
                    <a:pt x="303463" y="694"/>
                  </a:cubicBezTo>
                  <a:cubicBezTo>
                    <a:pt x="303755" y="566"/>
                    <a:pt x="304047" y="493"/>
                    <a:pt x="304358" y="402"/>
                  </a:cubicBezTo>
                  <a:cubicBezTo>
                    <a:pt x="304595" y="329"/>
                    <a:pt x="304833" y="237"/>
                    <a:pt x="305071" y="183"/>
                  </a:cubicBezTo>
                  <a:cubicBezTo>
                    <a:pt x="305089" y="183"/>
                    <a:pt x="305125" y="183"/>
                    <a:pt x="305144" y="183"/>
                  </a:cubicBezTo>
                  <a:cubicBezTo>
                    <a:pt x="305454" y="128"/>
                    <a:pt x="305747" y="110"/>
                    <a:pt x="306057" y="73"/>
                  </a:cubicBezTo>
                  <a:cubicBezTo>
                    <a:pt x="306331" y="55"/>
                    <a:pt x="306605" y="0"/>
                    <a:pt x="306880" y="0"/>
                  </a:cubicBezTo>
                  <a:cubicBezTo>
                    <a:pt x="306898" y="0"/>
                    <a:pt x="306898" y="0"/>
                    <a:pt x="306916" y="0"/>
                  </a:cubicBezTo>
                  <a:lnTo>
                    <a:pt x="306934" y="0"/>
                  </a:lnTo>
                  <a:cubicBezTo>
                    <a:pt x="307227" y="0"/>
                    <a:pt x="307501" y="55"/>
                    <a:pt x="307775" y="73"/>
                  </a:cubicBezTo>
                  <a:cubicBezTo>
                    <a:pt x="308086" y="110"/>
                    <a:pt x="308378" y="128"/>
                    <a:pt x="308652" y="183"/>
                  </a:cubicBezTo>
                  <a:cubicBezTo>
                    <a:pt x="308707" y="183"/>
                    <a:pt x="308743" y="183"/>
                    <a:pt x="308780" y="201"/>
                  </a:cubicBezTo>
                  <a:cubicBezTo>
                    <a:pt x="309018" y="237"/>
                    <a:pt x="309237" y="329"/>
                    <a:pt x="309474" y="402"/>
                  </a:cubicBezTo>
                  <a:cubicBezTo>
                    <a:pt x="309767" y="493"/>
                    <a:pt x="310059" y="566"/>
                    <a:pt x="310333" y="676"/>
                  </a:cubicBezTo>
                  <a:cubicBezTo>
                    <a:pt x="310406" y="712"/>
                    <a:pt x="310461" y="730"/>
                    <a:pt x="310534" y="749"/>
                  </a:cubicBezTo>
                  <a:cubicBezTo>
                    <a:pt x="310571" y="767"/>
                    <a:pt x="310607" y="767"/>
                    <a:pt x="310626" y="785"/>
                  </a:cubicBezTo>
                  <a:lnTo>
                    <a:pt x="604677" y="131924"/>
                  </a:lnTo>
                  <a:lnTo>
                    <a:pt x="898729" y="785"/>
                  </a:lnTo>
                  <a:cubicBezTo>
                    <a:pt x="898747" y="767"/>
                    <a:pt x="898784" y="767"/>
                    <a:pt x="898821" y="749"/>
                  </a:cubicBezTo>
                  <a:cubicBezTo>
                    <a:pt x="899040" y="657"/>
                    <a:pt x="899296" y="603"/>
                    <a:pt x="899515" y="511"/>
                  </a:cubicBezTo>
                  <a:cubicBezTo>
                    <a:pt x="899880" y="402"/>
                    <a:pt x="900228" y="274"/>
                    <a:pt x="900575" y="201"/>
                  </a:cubicBezTo>
                  <a:cubicBezTo>
                    <a:pt x="900648" y="183"/>
                    <a:pt x="900721" y="183"/>
                    <a:pt x="900794" y="164"/>
                  </a:cubicBezTo>
                  <a:cubicBezTo>
                    <a:pt x="901342" y="73"/>
                    <a:pt x="901872" y="0"/>
                    <a:pt x="902420" y="0"/>
                  </a:cubicBezTo>
                  <a:lnTo>
                    <a:pt x="902439" y="0"/>
                  </a:lnTo>
                  <a:cubicBezTo>
                    <a:pt x="902512" y="0"/>
                    <a:pt x="902567" y="18"/>
                    <a:pt x="902640" y="18"/>
                  </a:cubicBezTo>
                  <a:cubicBezTo>
                    <a:pt x="903170" y="37"/>
                    <a:pt x="903699" y="73"/>
                    <a:pt x="904211" y="183"/>
                  </a:cubicBezTo>
                  <a:cubicBezTo>
                    <a:pt x="904376" y="219"/>
                    <a:pt x="904522" y="274"/>
                    <a:pt x="904686" y="310"/>
                  </a:cubicBezTo>
                  <a:cubicBezTo>
                    <a:pt x="905088" y="420"/>
                    <a:pt x="905509" y="530"/>
                    <a:pt x="905892" y="694"/>
                  </a:cubicBezTo>
                  <a:cubicBezTo>
                    <a:pt x="906075" y="749"/>
                    <a:pt x="906221" y="858"/>
                    <a:pt x="906386" y="931"/>
                  </a:cubicBezTo>
                  <a:cubicBezTo>
                    <a:pt x="906751" y="1114"/>
                    <a:pt x="907117" y="1297"/>
                    <a:pt x="907464" y="1516"/>
                  </a:cubicBezTo>
                  <a:cubicBezTo>
                    <a:pt x="907610" y="1607"/>
                    <a:pt x="907720" y="1717"/>
                    <a:pt x="907866" y="1808"/>
                  </a:cubicBezTo>
                  <a:cubicBezTo>
                    <a:pt x="908195" y="2064"/>
                    <a:pt x="908542" y="2319"/>
                    <a:pt x="908834" y="2630"/>
                  </a:cubicBezTo>
                  <a:cubicBezTo>
                    <a:pt x="908962" y="2739"/>
                    <a:pt x="909054" y="2867"/>
                    <a:pt x="909163" y="2995"/>
                  </a:cubicBezTo>
                  <a:cubicBezTo>
                    <a:pt x="909437" y="3305"/>
                    <a:pt x="909730" y="3616"/>
                    <a:pt x="909967" y="3963"/>
                  </a:cubicBezTo>
                  <a:cubicBezTo>
                    <a:pt x="910095" y="4145"/>
                    <a:pt x="910168" y="4328"/>
                    <a:pt x="910278" y="4529"/>
                  </a:cubicBezTo>
                  <a:cubicBezTo>
                    <a:pt x="910461" y="4803"/>
                    <a:pt x="910643" y="5077"/>
                    <a:pt x="910789" y="5406"/>
                  </a:cubicBezTo>
                  <a:cubicBezTo>
                    <a:pt x="910808" y="5442"/>
                    <a:pt x="910808" y="5479"/>
                    <a:pt x="910826" y="5533"/>
                  </a:cubicBezTo>
                  <a:cubicBezTo>
                    <a:pt x="910917" y="5716"/>
                    <a:pt x="910954" y="5917"/>
                    <a:pt x="911027" y="6118"/>
                  </a:cubicBezTo>
                  <a:cubicBezTo>
                    <a:pt x="911155" y="6501"/>
                    <a:pt x="911301" y="6885"/>
                    <a:pt x="911374" y="7268"/>
                  </a:cubicBezTo>
                  <a:cubicBezTo>
                    <a:pt x="911392" y="7360"/>
                    <a:pt x="911392" y="7451"/>
                    <a:pt x="911411" y="7542"/>
                  </a:cubicBezTo>
                  <a:cubicBezTo>
                    <a:pt x="911502" y="8053"/>
                    <a:pt x="911575" y="8565"/>
                    <a:pt x="911575" y="9076"/>
                  </a:cubicBezTo>
                  <a:close/>
                  <a:moveTo>
                    <a:pt x="297780" y="23193"/>
                  </a:moveTo>
                  <a:lnTo>
                    <a:pt x="18273" y="147848"/>
                  </a:lnTo>
                  <a:lnTo>
                    <a:pt x="18273" y="450903"/>
                  </a:lnTo>
                  <a:cubicBezTo>
                    <a:pt x="21343" y="452803"/>
                    <a:pt x="23134" y="456418"/>
                    <a:pt x="22494" y="460180"/>
                  </a:cubicBezTo>
                  <a:cubicBezTo>
                    <a:pt x="21836" y="464052"/>
                    <a:pt x="21617" y="467942"/>
                    <a:pt x="21836" y="471795"/>
                  </a:cubicBezTo>
                  <a:cubicBezTo>
                    <a:pt x="22019" y="474936"/>
                    <a:pt x="20594" y="477785"/>
                    <a:pt x="18273" y="479575"/>
                  </a:cubicBezTo>
                  <a:lnTo>
                    <a:pt x="18273" y="695977"/>
                  </a:lnTo>
                  <a:lnTo>
                    <a:pt x="297780" y="571322"/>
                  </a:lnTo>
                  <a:lnTo>
                    <a:pt x="297780" y="432203"/>
                  </a:lnTo>
                  <a:cubicBezTo>
                    <a:pt x="296848" y="432203"/>
                    <a:pt x="295934" y="432240"/>
                    <a:pt x="295002" y="432240"/>
                  </a:cubicBezTo>
                  <a:cubicBezTo>
                    <a:pt x="287492" y="432240"/>
                    <a:pt x="279945" y="431820"/>
                    <a:pt x="272563" y="431016"/>
                  </a:cubicBezTo>
                  <a:lnTo>
                    <a:pt x="271594" y="430907"/>
                  </a:lnTo>
                  <a:cubicBezTo>
                    <a:pt x="266587" y="430341"/>
                    <a:pt x="262969" y="425812"/>
                    <a:pt x="263536" y="420808"/>
                  </a:cubicBezTo>
                  <a:cubicBezTo>
                    <a:pt x="264102" y="415804"/>
                    <a:pt x="268616" y="412188"/>
                    <a:pt x="273641" y="412754"/>
                  </a:cubicBezTo>
                  <a:lnTo>
                    <a:pt x="274591" y="412864"/>
                  </a:lnTo>
                  <a:cubicBezTo>
                    <a:pt x="282193" y="413704"/>
                    <a:pt x="290013" y="414051"/>
                    <a:pt x="297780" y="413923"/>
                  </a:cubicBezTo>
                  <a:lnTo>
                    <a:pt x="297780" y="23193"/>
                  </a:lnTo>
                  <a:close/>
                  <a:moveTo>
                    <a:pt x="595541" y="147848"/>
                  </a:moveTo>
                  <a:lnTo>
                    <a:pt x="316053" y="23193"/>
                  </a:lnTo>
                  <a:lnTo>
                    <a:pt x="316053" y="571322"/>
                  </a:lnTo>
                  <a:lnTo>
                    <a:pt x="595541" y="695977"/>
                  </a:lnTo>
                  <a:lnTo>
                    <a:pt x="595541" y="316514"/>
                  </a:lnTo>
                  <a:cubicBezTo>
                    <a:pt x="593914" y="313647"/>
                    <a:pt x="593951" y="310196"/>
                    <a:pt x="595541" y="307438"/>
                  </a:cubicBezTo>
                  <a:lnTo>
                    <a:pt x="595541" y="147848"/>
                  </a:lnTo>
                  <a:close/>
                  <a:moveTo>
                    <a:pt x="893302" y="23193"/>
                  </a:moveTo>
                  <a:lnTo>
                    <a:pt x="613814" y="147848"/>
                  </a:lnTo>
                  <a:lnTo>
                    <a:pt x="613814" y="293523"/>
                  </a:lnTo>
                  <a:cubicBezTo>
                    <a:pt x="616628" y="291770"/>
                    <a:pt x="619406" y="290144"/>
                    <a:pt x="622165" y="288665"/>
                  </a:cubicBezTo>
                  <a:cubicBezTo>
                    <a:pt x="626623" y="286291"/>
                    <a:pt x="632142" y="287971"/>
                    <a:pt x="634536" y="292409"/>
                  </a:cubicBezTo>
                  <a:cubicBezTo>
                    <a:pt x="636911" y="296865"/>
                    <a:pt x="635230" y="302398"/>
                    <a:pt x="630790" y="304772"/>
                  </a:cubicBezTo>
                  <a:cubicBezTo>
                    <a:pt x="625344" y="307676"/>
                    <a:pt x="619753" y="311255"/>
                    <a:pt x="613814" y="315620"/>
                  </a:cubicBezTo>
                  <a:lnTo>
                    <a:pt x="613814" y="695977"/>
                  </a:lnTo>
                  <a:lnTo>
                    <a:pt x="893302" y="571322"/>
                  </a:lnTo>
                  <a:lnTo>
                    <a:pt x="893302" y="513286"/>
                  </a:lnTo>
                  <a:cubicBezTo>
                    <a:pt x="892717" y="513414"/>
                    <a:pt x="892096" y="513487"/>
                    <a:pt x="891475" y="513487"/>
                  </a:cubicBezTo>
                  <a:cubicBezTo>
                    <a:pt x="891255" y="513487"/>
                    <a:pt x="891036" y="513469"/>
                    <a:pt x="890799" y="513450"/>
                  </a:cubicBezTo>
                  <a:cubicBezTo>
                    <a:pt x="885755" y="513085"/>
                    <a:pt x="880675" y="512263"/>
                    <a:pt x="875705" y="511003"/>
                  </a:cubicBezTo>
                  <a:cubicBezTo>
                    <a:pt x="870826" y="509761"/>
                    <a:pt x="867866" y="504794"/>
                    <a:pt x="869108" y="499918"/>
                  </a:cubicBezTo>
                  <a:cubicBezTo>
                    <a:pt x="870333" y="495024"/>
                    <a:pt x="875303" y="492066"/>
                    <a:pt x="880200" y="493307"/>
                  </a:cubicBezTo>
                  <a:cubicBezTo>
                    <a:pt x="884129" y="494294"/>
                    <a:pt x="888131" y="494951"/>
                    <a:pt x="892133" y="495243"/>
                  </a:cubicBezTo>
                  <a:cubicBezTo>
                    <a:pt x="892535" y="495261"/>
                    <a:pt x="892918" y="495371"/>
                    <a:pt x="893302" y="495444"/>
                  </a:cubicBezTo>
                  <a:lnTo>
                    <a:pt x="893302" y="231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6" name="Google Shape;3046;p32"/>
            <p:cNvSpPr/>
            <p:nvPr/>
          </p:nvSpPr>
          <p:spPr>
            <a:xfrm>
              <a:off x="14577506" y="6697366"/>
              <a:ext cx="191868" cy="248361"/>
            </a:xfrm>
            <a:custGeom>
              <a:rect b="b" l="l" r="r" t="t"/>
              <a:pathLst>
                <a:path extrusionOk="0" h="248361" w="191868">
                  <a:moveTo>
                    <a:pt x="192197" y="96039"/>
                  </a:moveTo>
                  <a:cubicBezTo>
                    <a:pt x="192197" y="165672"/>
                    <a:pt x="123435" y="229168"/>
                    <a:pt x="102238" y="247083"/>
                  </a:cubicBezTo>
                  <a:cubicBezTo>
                    <a:pt x="98693" y="250078"/>
                    <a:pt x="93504" y="250078"/>
                    <a:pt x="89959" y="247083"/>
                  </a:cubicBezTo>
                  <a:cubicBezTo>
                    <a:pt x="68762" y="229168"/>
                    <a:pt x="0" y="165672"/>
                    <a:pt x="0" y="96039"/>
                  </a:cubicBezTo>
                  <a:cubicBezTo>
                    <a:pt x="0" y="42988"/>
                    <a:pt x="43033" y="0"/>
                    <a:pt x="96099" y="0"/>
                  </a:cubicBezTo>
                  <a:cubicBezTo>
                    <a:pt x="149164" y="0"/>
                    <a:pt x="192197" y="43007"/>
                    <a:pt x="192197" y="96039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7" name="Google Shape;3047;p32"/>
            <p:cNvSpPr/>
            <p:nvPr/>
          </p:nvSpPr>
          <p:spPr>
            <a:xfrm>
              <a:off x="14568370" y="6688235"/>
              <a:ext cx="210141" cy="266623"/>
            </a:xfrm>
            <a:custGeom>
              <a:rect b="b" l="l" r="r" t="t"/>
              <a:pathLst>
                <a:path extrusionOk="0" h="266623" w="210141">
                  <a:moveTo>
                    <a:pt x="105235" y="0"/>
                  </a:moveTo>
                  <a:cubicBezTo>
                    <a:pt x="47200" y="0"/>
                    <a:pt x="0" y="47170"/>
                    <a:pt x="0" y="105170"/>
                  </a:cubicBezTo>
                  <a:cubicBezTo>
                    <a:pt x="0" y="178692"/>
                    <a:pt x="71338" y="244709"/>
                    <a:pt x="93193" y="263190"/>
                  </a:cubicBezTo>
                  <a:cubicBezTo>
                    <a:pt x="96683" y="266130"/>
                    <a:pt x="100959" y="267609"/>
                    <a:pt x="105235" y="267609"/>
                  </a:cubicBezTo>
                  <a:cubicBezTo>
                    <a:pt x="109511" y="267609"/>
                    <a:pt x="113787" y="266130"/>
                    <a:pt x="117277" y="263190"/>
                  </a:cubicBezTo>
                  <a:cubicBezTo>
                    <a:pt x="139132" y="244709"/>
                    <a:pt x="210470" y="178692"/>
                    <a:pt x="210470" y="105170"/>
                  </a:cubicBezTo>
                  <a:cubicBezTo>
                    <a:pt x="210470" y="47189"/>
                    <a:pt x="163253" y="0"/>
                    <a:pt x="105235" y="0"/>
                  </a:cubicBezTo>
                  <a:close/>
                  <a:moveTo>
                    <a:pt x="105473" y="249238"/>
                  </a:moveTo>
                  <a:cubicBezTo>
                    <a:pt x="105327" y="249366"/>
                    <a:pt x="105126" y="249366"/>
                    <a:pt x="104998" y="249238"/>
                  </a:cubicBezTo>
                  <a:cubicBezTo>
                    <a:pt x="93942" y="239888"/>
                    <a:pt x="72526" y="220348"/>
                    <a:pt x="53522" y="194653"/>
                  </a:cubicBezTo>
                  <a:cubicBezTo>
                    <a:pt x="30132" y="163042"/>
                    <a:pt x="18273" y="132946"/>
                    <a:pt x="18273" y="105170"/>
                  </a:cubicBezTo>
                  <a:cubicBezTo>
                    <a:pt x="18273" y="57251"/>
                    <a:pt x="57286" y="18262"/>
                    <a:pt x="105235" y="18262"/>
                  </a:cubicBezTo>
                  <a:cubicBezTo>
                    <a:pt x="153184" y="18262"/>
                    <a:pt x="192197" y="57251"/>
                    <a:pt x="192197" y="105170"/>
                  </a:cubicBezTo>
                  <a:cubicBezTo>
                    <a:pt x="192197" y="170840"/>
                    <a:pt x="125811" y="232053"/>
                    <a:pt x="105473" y="249238"/>
                  </a:cubicBezTo>
                  <a:close/>
                  <a:moveTo>
                    <a:pt x="105235" y="58748"/>
                  </a:moveTo>
                  <a:cubicBezTo>
                    <a:pt x="79342" y="58748"/>
                    <a:pt x="58273" y="79804"/>
                    <a:pt x="58273" y="105681"/>
                  </a:cubicBezTo>
                  <a:cubicBezTo>
                    <a:pt x="58273" y="131558"/>
                    <a:pt x="79342" y="152614"/>
                    <a:pt x="105235" y="152614"/>
                  </a:cubicBezTo>
                  <a:cubicBezTo>
                    <a:pt x="131128" y="152614"/>
                    <a:pt x="152197" y="131558"/>
                    <a:pt x="152197" y="105681"/>
                  </a:cubicBezTo>
                  <a:cubicBezTo>
                    <a:pt x="152197" y="79804"/>
                    <a:pt x="131128" y="58748"/>
                    <a:pt x="105235" y="58748"/>
                  </a:cubicBezTo>
                  <a:close/>
                  <a:moveTo>
                    <a:pt x="105235" y="134334"/>
                  </a:moveTo>
                  <a:cubicBezTo>
                    <a:pt x="89411" y="134334"/>
                    <a:pt x="76546" y="121478"/>
                    <a:pt x="76546" y="105663"/>
                  </a:cubicBezTo>
                  <a:cubicBezTo>
                    <a:pt x="76546" y="89848"/>
                    <a:pt x="89411" y="76992"/>
                    <a:pt x="105235" y="76992"/>
                  </a:cubicBezTo>
                  <a:cubicBezTo>
                    <a:pt x="121060" y="76992"/>
                    <a:pt x="133924" y="89848"/>
                    <a:pt x="133924" y="105663"/>
                  </a:cubicBezTo>
                  <a:cubicBezTo>
                    <a:pt x="133924" y="121478"/>
                    <a:pt x="121041" y="134334"/>
                    <a:pt x="105235" y="1343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48" name="Google Shape;3048;p32"/>
          <p:cNvGrpSpPr/>
          <p:nvPr/>
        </p:nvGrpSpPr>
        <p:grpSpPr>
          <a:xfrm>
            <a:off x="7645123" y="3136143"/>
            <a:ext cx="359759" cy="359759"/>
            <a:chOff x="15290247" y="6272285"/>
            <a:chExt cx="719517" cy="719517"/>
          </a:xfrm>
        </p:grpSpPr>
        <p:sp>
          <p:nvSpPr>
            <p:cNvPr id="3049" name="Google Shape;3049;p32"/>
            <p:cNvSpPr/>
            <p:nvPr/>
          </p:nvSpPr>
          <p:spPr>
            <a:xfrm>
              <a:off x="15290247" y="6272285"/>
              <a:ext cx="719517" cy="719517"/>
            </a:xfrm>
            <a:custGeom>
              <a:rect b="b" l="l" r="r" t="t"/>
              <a:pathLst>
                <a:path extrusionOk="0" h="719517" w="719517">
                  <a:moveTo>
                    <a:pt x="704292" y="287188"/>
                  </a:moveTo>
                  <a:lnTo>
                    <a:pt x="624397" y="287188"/>
                  </a:lnTo>
                  <a:cubicBezTo>
                    <a:pt x="623936" y="287188"/>
                    <a:pt x="623519" y="286900"/>
                    <a:pt x="623404" y="286469"/>
                  </a:cubicBezTo>
                  <a:cubicBezTo>
                    <a:pt x="617490" y="265228"/>
                    <a:pt x="608970" y="244693"/>
                    <a:pt x="598091" y="225439"/>
                  </a:cubicBezTo>
                  <a:cubicBezTo>
                    <a:pt x="597875" y="225051"/>
                    <a:pt x="597947" y="224547"/>
                    <a:pt x="598278" y="224216"/>
                  </a:cubicBezTo>
                  <a:lnTo>
                    <a:pt x="654789" y="167705"/>
                  </a:lnTo>
                  <a:cubicBezTo>
                    <a:pt x="657711" y="164784"/>
                    <a:pt x="659322" y="160913"/>
                    <a:pt x="659322" y="156783"/>
                  </a:cubicBezTo>
                  <a:cubicBezTo>
                    <a:pt x="659322" y="152653"/>
                    <a:pt x="657711" y="148767"/>
                    <a:pt x="654789" y="145846"/>
                  </a:cubicBezTo>
                  <a:lnTo>
                    <a:pt x="573887" y="64958"/>
                  </a:lnTo>
                  <a:cubicBezTo>
                    <a:pt x="567857" y="58943"/>
                    <a:pt x="558057" y="58943"/>
                    <a:pt x="552028" y="64958"/>
                  </a:cubicBezTo>
                  <a:lnTo>
                    <a:pt x="495503" y="121454"/>
                  </a:lnTo>
                  <a:cubicBezTo>
                    <a:pt x="495172" y="121785"/>
                    <a:pt x="494668" y="121872"/>
                    <a:pt x="494279" y="121656"/>
                  </a:cubicBezTo>
                  <a:cubicBezTo>
                    <a:pt x="474982" y="110734"/>
                    <a:pt x="454433" y="102215"/>
                    <a:pt x="433250" y="96329"/>
                  </a:cubicBezTo>
                  <a:cubicBezTo>
                    <a:pt x="432818" y="96214"/>
                    <a:pt x="432530" y="95796"/>
                    <a:pt x="432530" y="95336"/>
                  </a:cubicBezTo>
                  <a:lnTo>
                    <a:pt x="432530" y="15455"/>
                  </a:lnTo>
                  <a:cubicBezTo>
                    <a:pt x="432530" y="6922"/>
                    <a:pt x="425594" y="0"/>
                    <a:pt x="417075" y="0"/>
                  </a:cubicBezTo>
                  <a:lnTo>
                    <a:pt x="302672" y="0"/>
                  </a:lnTo>
                  <a:cubicBezTo>
                    <a:pt x="294153" y="0"/>
                    <a:pt x="287217" y="6922"/>
                    <a:pt x="287217" y="15455"/>
                  </a:cubicBezTo>
                  <a:lnTo>
                    <a:pt x="287217" y="95336"/>
                  </a:lnTo>
                  <a:cubicBezTo>
                    <a:pt x="287217" y="95811"/>
                    <a:pt x="286929" y="96214"/>
                    <a:pt x="286497" y="96329"/>
                  </a:cubicBezTo>
                  <a:cubicBezTo>
                    <a:pt x="265300" y="102229"/>
                    <a:pt x="244751" y="110748"/>
                    <a:pt x="225453" y="121670"/>
                  </a:cubicBezTo>
                  <a:cubicBezTo>
                    <a:pt x="225079" y="121886"/>
                    <a:pt x="224576" y="121800"/>
                    <a:pt x="224245" y="121469"/>
                  </a:cubicBezTo>
                  <a:lnTo>
                    <a:pt x="167719" y="64958"/>
                  </a:lnTo>
                  <a:cubicBezTo>
                    <a:pt x="161690" y="58943"/>
                    <a:pt x="151890" y="58943"/>
                    <a:pt x="145860" y="64958"/>
                  </a:cubicBezTo>
                  <a:lnTo>
                    <a:pt x="64944" y="145860"/>
                  </a:lnTo>
                  <a:cubicBezTo>
                    <a:pt x="62022" y="148782"/>
                    <a:pt x="60411" y="152667"/>
                    <a:pt x="60411" y="156797"/>
                  </a:cubicBezTo>
                  <a:cubicBezTo>
                    <a:pt x="60411" y="160927"/>
                    <a:pt x="62022" y="164813"/>
                    <a:pt x="64944" y="167734"/>
                  </a:cubicBezTo>
                  <a:lnTo>
                    <a:pt x="121469" y="224216"/>
                  </a:lnTo>
                  <a:cubicBezTo>
                    <a:pt x="121800" y="224547"/>
                    <a:pt x="121872" y="225051"/>
                    <a:pt x="121656" y="225439"/>
                  </a:cubicBezTo>
                  <a:cubicBezTo>
                    <a:pt x="110748" y="244765"/>
                    <a:pt x="102229" y="265300"/>
                    <a:pt x="96343" y="286469"/>
                  </a:cubicBezTo>
                  <a:cubicBezTo>
                    <a:pt x="96228" y="286900"/>
                    <a:pt x="95811" y="287188"/>
                    <a:pt x="95336" y="287188"/>
                  </a:cubicBezTo>
                  <a:lnTo>
                    <a:pt x="15455" y="287188"/>
                  </a:lnTo>
                  <a:cubicBezTo>
                    <a:pt x="6936" y="287188"/>
                    <a:pt x="0" y="294124"/>
                    <a:pt x="0" y="302643"/>
                  </a:cubicBezTo>
                  <a:lnTo>
                    <a:pt x="0" y="417075"/>
                  </a:lnTo>
                  <a:cubicBezTo>
                    <a:pt x="0" y="425609"/>
                    <a:pt x="6936" y="432530"/>
                    <a:pt x="15455" y="432530"/>
                  </a:cubicBezTo>
                  <a:lnTo>
                    <a:pt x="95350" y="432530"/>
                  </a:lnTo>
                  <a:cubicBezTo>
                    <a:pt x="95811" y="432530"/>
                    <a:pt x="96228" y="432833"/>
                    <a:pt x="96343" y="433250"/>
                  </a:cubicBezTo>
                  <a:cubicBezTo>
                    <a:pt x="102258" y="454476"/>
                    <a:pt x="110777" y="475011"/>
                    <a:pt x="121656" y="494294"/>
                  </a:cubicBezTo>
                  <a:cubicBezTo>
                    <a:pt x="121886" y="494682"/>
                    <a:pt x="121800" y="495172"/>
                    <a:pt x="121469" y="495517"/>
                  </a:cubicBezTo>
                  <a:lnTo>
                    <a:pt x="64958" y="552013"/>
                  </a:lnTo>
                  <a:cubicBezTo>
                    <a:pt x="62037" y="554935"/>
                    <a:pt x="60425" y="558820"/>
                    <a:pt x="60425" y="562950"/>
                  </a:cubicBezTo>
                  <a:cubicBezTo>
                    <a:pt x="60425" y="567080"/>
                    <a:pt x="62037" y="570966"/>
                    <a:pt x="64958" y="573872"/>
                  </a:cubicBezTo>
                  <a:lnTo>
                    <a:pt x="145875" y="654746"/>
                  </a:lnTo>
                  <a:cubicBezTo>
                    <a:pt x="151904" y="660776"/>
                    <a:pt x="161719" y="660776"/>
                    <a:pt x="167734" y="654746"/>
                  </a:cubicBezTo>
                  <a:lnTo>
                    <a:pt x="224245" y="598235"/>
                  </a:lnTo>
                  <a:cubicBezTo>
                    <a:pt x="224576" y="597904"/>
                    <a:pt x="225079" y="597832"/>
                    <a:pt x="225453" y="598048"/>
                  </a:cubicBezTo>
                  <a:cubicBezTo>
                    <a:pt x="244693" y="608927"/>
                    <a:pt x="265228" y="617446"/>
                    <a:pt x="286497" y="623375"/>
                  </a:cubicBezTo>
                  <a:cubicBezTo>
                    <a:pt x="286929" y="623490"/>
                    <a:pt x="287217" y="623908"/>
                    <a:pt x="287217" y="624368"/>
                  </a:cubicBezTo>
                  <a:lnTo>
                    <a:pt x="287217" y="704234"/>
                  </a:lnTo>
                  <a:cubicBezTo>
                    <a:pt x="287217" y="712754"/>
                    <a:pt x="294153" y="719690"/>
                    <a:pt x="302672" y="719690"/>
                  </a:cubicBezTo>
                  <a:lnTo>
                    <a:pt x="417090" y="719690"/>
                  </a:lnTo>
                  <a:cubicBezTo>
                    <a:pt x="425609" y="719690"/>
                    <a:pt x="432545" y="712754"/>
                    <a:pt x="432545" y="704234"/>
                  </a:cubicBezTo>
                  <a:lnTo>
                    <a:pt x="432545" y="624368"/>
                  </a:lnTo>
                  <a:cubicBezTo>
                    <a:pt x="432545" y="623908"/>
                    <a:pt x="432847" y="623490"/>
                    <a:pt x="433264" y="623375"/>
                  </a:cubicBezTo>
                  <a:cubicBezTo>
                    <a:pt x="454533" y="617446"/>
                    <a:pt x="475068" y="608927"/>
                    <a:pt x="494308" y="598048"/>
                  </a:cubicBezTo>
                  <a:cubicBezTo>
                    <a:pt x="494682" y="597832"/>
                    <a:pt x="495186" y="597904"/>
                    <a:pt x="495531" y="598235"/>
                  </a:cubicBezTo>
                  <a:lnTo>
                    <a:pt x="552028" y="654746"/>
                  </a:lnTo>
                  <a:cubicBezTo>
                    <a:pt x="558057" y="660776"/>
                    <a:pt x="567857" y="660776"/>
                    <a:pt x="573887" y="654746"/>
                  </a:cubicBezTo>
                  <a:lnTo>
                    <a:pt x="654804" y="573887"/>
                  </a:lnTo>
                  <a:cubicBezTo>
                    <a:pt x="657725" y="570966"/>
                    <a:pt x="659337" y="567080"/>
                    <a:pt x="659337" y="562950"/>
                  </a:cubicBezTo>
                  <a:cubicBezTo>
                    <a:pt x="659337" y="558820"/>
                    <a:pt x="657725" y="554935"/>
                    <a:pt x="654804" y="552013"/>
                  </a:cubicBezTo>
                  <a:lnTo>
                    <a:pt x="598307" y="495517"/>
                  </a:lnTo>
                  <a:cubicBezTo>
                    <a:pt x="597962" y="495172"/>
                    <a:pt x="597890" y="494682"/>
                    <a:pt x="598106" y="494294"/>
                  </a:cubicBezTo>
                  <a:cubicBezTo>
                    <a:pt x="603560" y="484638"/>
                    <a:pt x="608424" y="474665"/>
                    <a:pt x="612640" y="464463"/>
                  </a:cubicBezTo>
                  <a:cubicBezTo>
                    <a:pt x="616871" y="454274"/>
                    <a:pt x="620483" y="443841"/>
                    <a:pt x="623418" y="433250"/>
                  </a:cubicBezTo>
                  <a:cubicBezTo>
                    <a:pt x="623533" y="432833"/>
                    <a:pt x="623951" y="432530"/>
                    <a:pt x="624426" y="432530"/>
                  </a:cubicBezTo>
                  <a:lnTo>
                    <a:pt x="704292" y="432530"/>
                  </a:lnTo>
                  <a:cubicBezTo>
                    <a:pt x="712811" y="432530"/>
                    <a:pt x="719747" y="425609"/>
                    <a:pt x="719747" y="417075"/>
                  </a:cubicBezTo>
                  <a:lnTo>
                    <a:pt x="719747" y="302643"/>
                  </a:lnTo>
                  <a:cubicBezTo>
                    <a:pt x="719747" y="294124"/>
                    <a:pt x="712811" y="287188"/>
                    <a:pt x="704292" y="287188"/>
                  </a:cubicBezTo>
                  <a:close/>
                  <a:moveTo>
                    <a:pt x="502065" y="359845"/>
                  </a:moveTo>
                  <a:cubicBezTo>
                    <a:pt x="502065" y="438258"/>
                    <a:pt x="438287" y="502036"/>
                    <a:pt x="359874" y="502036"/>
                  </a:cubicBezTo>
                  <a:cubicBezTo>
                    <a:pt x="281461" y="502036"/>
                    <a:pt x="217683" y="438258"/>
                    <a:pt x="217683" y="359845"/>
                  </a:cubicBezTo>
                  <a:cubicBezTo>
                    <a:pt x="217683" y="281432"/>
                    <a:pt x="281461" y="217654"/>
                    <a:pt x="359874" y="217654"/>
                  </a:cubicBezTo>
                  <a:cubicBezTo>
                    <a:pt x="438287" y="217654"/>
                    <a:pt x="502065" y="281432"/>
                    <a:pt x="502065" y="3598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0" name="Google Shape;3050;p32"/>
            <p:cNvSpPr/>
            <p:nvPr/>
          </p:nvSpPr>
          <p:spPr>
            <a:xfrm>
              <a:off x="15304638" y="6286675"/>
              <a:ext cx="690736" cy="690736"/>
            </a:xfrm>
            <a:custGeom>
              <a:rect b="b" l="l" r="r" t="t"/>
              <a:pathLst>
                <a:path extrusionOk="0" h="690736" w="690736">
                  <a:moveTo>
                    <a:pt x="690967" y="288253"/>
                  </a:moveTo>
                  <a:lnTo>
                    <a:pt x="690967" y="402685"/>
                  </a:lnTo>
                  <a:cubicBezTo>
                    <a:pt x="690967" y="403275"/>
                    <a:pt x="690477" y="403750"/>
                    <a:pt x="689902" y="403750"/>
                  </a:cubicBezTo>
                  <a:lnTo>
                    <a:pt x="610035" y="403750"/>
                  </a:lnTo>
                  <a:cubicBezTo>
                    <a:pt x="603128" y="403750"/>
                    <a:pt x="597012" y="408383"/>
                    <a:pt x="595170" y="415017"/>
                  </a:cubicBezTo>
                  <a:cubicBezTo>
                    <a:pt x="589587" y="435063"/>
                    <a:pt x="581528" y="454519"/>
                    <a:pt x="571181" y="472823"/>
                  </a:cubicBezTo>
                  <a:cubicBezTo>
                    <a:pt x="567800" y="478810"/>
                    <a:pt x="568850" y="486408"/>
                    <a:pt x="573743" y="491301"/>
                  </a:cubicBezTo>
                  <a:lnTo>
                    <a:pt x="630239" y="547797"/>
                  </a:lnTo>
                  <a:cubicBezTo>
                    <a:pt x="630498" y="548056"/>
                    <a:pt x="630556" y="548358"/>
                    <a:pt x="630556" y="548560"/>
                  </a:cubicBezTo>
                  <a:cubicBezTo>
                    <a:pt x="630556" y="548761"/>
                    <a:pt x="630498" y="549049"/>
                    <a:pt x="630239" y="549308"/>
                  </a:cubicBezTo>
                  <a:lnTo>
                    <a:pt x="549322" y="630182"/>
                  </a:lnTo>
                  <a:cubicBezTo>
                    <a:pt x="548905" y="630599"/>
                    <a:pt x="548229" y="630599"/>
                    <a:pt x="547811" y="630182"/>
                  </a:cubicBezTo>
                  <a:lnTo>
                    <a:pt x="491315" y="573671"/>
                  </a:lnTo>
                  <a:cubicBezTo>
                    <a:pt x="486422" y="568778"/>
                    <a:pt x="478824" y="567742"/>
                    <a:pt x="472823" y="571124"/>
                  </a:cubicBezTo>
                  <a:cubicBezTo>
                    <a:pt x="454620" y="581442"/>
                    <a:pt x="435164" y="589515"/>
                    <a:pt x="415017" y="595113"/>
                  </a:cubicBezTo>
                  <a:cubicBezTo>
                    <a:pt x="408398" y="596954"/>
                    <a:pt x="403764" y="603070"/>
                    <a:pt x="403764" y="609978"/>
                  </a:cubicBezTo>
                  <a:lnTo>
                    <a:pt x="403764" y="689844"/>
                  </a:lnTo>
                  <a:cubicBezTo>
                    <a:pt x="403764" y="690434"/>
                    <a:pt x="403289" y="690909"/>
                    <a:pt x="402699" y="690909"/>
                  </a:cubicBezTo>
                  <a:lnTo>
                    <a:pt x="288282" y="690909"/>
                  </a:lnTo>
                  <a:cubicBezTo>
                    <a:pt x="287692" y="690909"/>
                    <a:pt x="287217" y="690434"/>
                    <a:pt x="287217" y="689844"/>
                  </a:cubicBezTo>
                  <a:lnTo>
                    <a:pt x="287217" y="609978"/>
                  </a:lnTo>
                  <a:cubicBezTo>
                    <a:pt x="287217" y="603070"/>
                    <a:pt x="282598" y="596954"/>
                    <a:pt x="275964" y="595113"/>
                  </a:cubicBezTo>
                  <a:cubicBezTo>
                    <a:pt x="255817" y="589515"/>
                    <a:pt x="236376" y="581442"/>
                    <a:pt x="218158" y="571124"/>
                  </a:cubicBezTo>
                  <a:cubicBezTo>
                    <a:pt x="215812" y="569800"/>
                    <a:pt x="213207" y="569152"/>
                    <a:pt x="210617" y="569152"/>
                  </a:cubicBezTo>
                  <a:cubicBezTo>
                    <a:pt x="206617" y="569152"/>
                    <a:pt x="202645" y="570707"/>
                    <a:pt x="199666" y="573671"/>
                  </a:cubicBezTo>
                  <a:lnTo>
                    <a:pt x="143169" y="630182"/>
                  </a:lnTo>
                  <a:cubicBezTo>
                    <a:pt x="142752" y="630599"/>
                    <a:pt x="142076" y="630599"/>
                    <a:pt x="141659" y="630182"/>
                  </a:cubicBezTo>
                  <a:lnTo>
                    <a:pt x="60742" y="549308"/>
                  </a:lnTo>
                  <a:cubicBezTo>
                    <a:pt x="60483" y="549049"/>
                    <a:pt x="60425" y="548761"/>
                    <a:pt x="60425" y="548560"/>
                  </a:cubicBezTo>
                  <a:cubicBezTo>
                    <a:pt x="60425" y="548358"/>
                    <a:pt x="60483" y="548056"/>
                    <a:pt x="60742" y="547797"/>
                  </a:cubicBezTo>
                  <a:lnTo>
                    <a:pt x="117252" y="491301"/>
                  </a:lnTo>
                  <a:cubicBezTo>
                    <a:pt x="122131" y="486408"/>
                    <a:pt x="123181" y="478810"/>
                    <a:pt x="119800" y="472823"/>
                  </a:cubicBezTo>
                  <a:cubicBezTo>
                    <a:pt x="109482" y="454548"/>
                    <a:pt x="101423" y="435106"/>
                    <a:pt x="95825" y="415003"/>
                  </a:cubicBezTo>
                  <a:cubicBezTo>
                    <a:pt x="93983" y="408383"/>
                    <a:pt x="87867" y="403750"/>
                    <a:pt x="80960" y="403750"/>
                  </a:cubicBezTo>
                  <a:lnTo>
                    <a:pt x="1065" y="403750"/>
                  </a:lnTo>
                  <a:cubicBezTo>
                    <a:pt x="489" y="403750"/>
                    <a:pt x="0" y="403275"/>
                    <a:pt x="0" y="402685"/>
                  </a:cubicBezTo>
                  <a:lnTo>
                    <a:pt x="0" y="288253"/>
                  </a:lnTo>
                  <a:cubicBezTo>
                    <a:pt x="0" y="287663"/>
                    <a:pt x="489" y="287188"/>
                    <a:pt x="1065" y="287188"/>
                  </a:cubicBezTo>
                  <a:lnTo>
                    <a:pt x="80946" y="287188"/>
                  </a:lnTo>
                  <a:cubicBezTo>
                    <a:pt x="87867" y="287188"/>
                    <a:pt x="93983" y="282554"/>
                    <a:pt x="95811" y="275935"/>
                  </a:cubicBezTo>
                  <a:cubicBezTo>
                    <a:pt x="101380" y="255889"/>
                    <a:pt x="109453" y="236448"/>
                    <a:pt x="119800" y="218129"/>
                  </a:cubicBezTo>
                  <a:cubicBezTo>
                    <a:pt x="123181" y="212128"/>
                    <a:pt x="122131" y="204530"/>
                    <a:pt x="117252" y="199652"/>
                  </a:cubicBezTo>
                  <a:lnTo>
                    <a:pt x="60727" y="143155"/>
                  </a:lnTo>
                  <a:cubicBezTo>
                    <a:pt x="60468" y="142896"/>
                    <a:pt x="60411" y="142608"/>
                    <a:pt x="60411" y="142407"/>
                  </a:cubicBezTo>
                  <a:cubicBezTo>
                    <a:pt x="60411" y="142205"/>
                    <a:pt x="60468" y="141918"/>
                    <a:pt x="60727" y="141659"/>
                  </a:cubicBezTo>
                  <a:lnTo>
                    <a:pt x="141644" y="60742"/>
                  </a:lnTo>
                  <a:cubicBezTo>
                    <a:pt x="142061" y="60339"/>
                    <a:pt x="142738" y="60339"/>
                    <a:pt x="143155" y="60742"/>
                  </a:cubicBezTo>
                  <a:lnTo>
                    <a:pt x="199680" y="117252"/>
                  </a:lnTo>
                  <a:cubicBezTo>
                    <a:pt x="204573" y="122145"/>
                    <a:pt x="212171" y="123196"/>
                    <a:pt x="218158" y="119800"/>
                  </a:cubicBezTo>
                  <a:cubicBezTo>
                    <a:pt x="236433" y="109453"/>
                    <a:pt x="255889" y="101380"/>
                    <a:pt x="275964" y="95811"/>
                  </a:cubicBezTo>
                  <a:cubicBezTo>
                    <a:pt x="282583" y="93969"/>
                    <a:pt x="287217" y="87853"/>
                    <a:pt x="287217" y="80946"/>
                  </a:cubicBezTo>
                  <a:lnTo>
                    <a:pt x="287217" y="1065"/>
                  </a:lnTo>
                  <a:cubicBezTo>
                    <a:pt x="287217" y="475"/>
                    <a:pt x="287692" y="0"/>
                    <a:pt x="288282" y="0"/>
                  </a:cubicBezTo>
                  <a:lnTo>
                    <a:pt x="402685" y="0"/>
                  </a:lnTo>
                  <a:cubicBezTo>
                    <a:pt x="403275" y="0"/>
                    <a:pt x="403750" y="475"/>
                    <a:pt x="403750" y="1065"/>
                  </a:cubicBezTo>
                  <a:lnTo>
                    <a:pt x="403750" y="80946"/>
                  </a:lnTo>
                  <a:cubicBezTo>
                    <a:pt x="403750" y="87853"/>
                    <a:pt x="408383" y="93969"/>
                    <a:pt x="415003" y="95811"/>
                  </a:cubicBezTo>
                  <a:cubicBezTo>
                    <a:pt x="435078" y="101380"/>
                    <a:pt x="454519" y="109453"/>
                    <a:pt x="472809" y="119785"/>
                  </a:cubicBezTo>
                  <a:cubicBezTo>
                    <a:pt x="478810" y="123181"/>
                    <a:pt x="486394" y="122131"/>
                    <a:pt x="491286" y="117238"/>
                  </a:cubicBezTo>
                  <a:lnTo>
                    <a:pt x="547811" y="60742"/>
                  </a:lnTo>
                  <a:cubicBezTo>
                    <a:pt x="548229" y="60339"/>
                    <a:pt x="548905" y="60339"/>
                    <a:pt x="549322" y="60742"/>
                  </a:cubicBezTo>
                  <a:lnTo>
                    <a:pt x="630225" y="141630"/>
                  </a:lnTo>
                  <a:cubicBezTo>
                    <a:pt x="630484" y="141889"/>
                    <a:pt x="630542" y="142191"/>
                    <a:pt x="630542" y="142392"/>
                  </a:cubicBezTo>
                  <a:cubicBezTo>
                    <a:pt x="630542" y="142594"/>
                    <a:pt x="630484" y="142882"/>
                    <a:pt x="630225" y="143141"/>
                  </a:cubicBezTo>
                  <a:lnTo>
                    <a:pt x="573714" y="199652"/>
                  </a:lnTo>
                  <a:cubicBezTo>
                    <a:pt x="568836" y="204530"/>
                    <a:pt x="567785" y="212128"/>
                    <a:pt x="571167" y="218129"/>
                  </a:cubicBezTo>
                  <a:cubicBezTo>
                    <a:pt x="581485" y="236361"/>
                    <a:pt x="589543" y="255817"/>
                    <a:pt x="595141" y="275935"/>
                  </a:cubicBezTo>
                  <a:cubicBezTo>
                    <a:pt x="596983" y="282569"/>
                    <a:pt x="603099" y="287188"/>
                    <a:pt x="610007" y="287188"/>
                  </a:cubicBezTo>
                  <a:lnTo>
                    <a:pt x="689902" y="287188"/>
                  </a:lnTo>
                  <a:cubicBezTo>
                    <a:pt x="690477" y="287188"/>
                    <a:pt x="690967" y="287663"/>
                    <a:pt x="690967" y="288253"/>
                  </a:cubicBezTo>
                  <a:close/>
                  <a:moveTo>
                    <a:pt x="502065" y="345455"/>
                  </a:moveTo>
                  <a:cubicBezTo>
                    <a:pt x="502065" y="259112"/>
                    <a:pt x="431825" y="188873"/>
                    <a:pt x="345483" y="188873"/>
                  </a:cubicBezTo>
                  <a:cubicBezTo>
                    <a:pt x="259141" y="188873"/>
                    <a:pt x="188902" y="259112"/>
                    <a:pt x="188902" y="345455"/>
                  </a:cubicBezTo>
                  <a:cubicBezTo>
                    <a:pt x="188902" y="431797"/>
                    <a:pt x="259141" y="502036"/>
                    <a:pt x="345483" y="502036"/>
                  </a:cubicBezTo>
                  <a:cubicBezTo>
                    <a:pt x="431825" y="502036"/>
                    <a:pt x="502065" y="431797"/>
                    <a:pt x="502065" y="345455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1" name="Google Shape;3051;p32"/>
            <p:cNvSpPr/>
            <p:nvPr/>
          </p:nvSpPr>
          <p:spPr>
            <a:xfrm>
              <a:off x="15290247" y="6272285"/>
              <a:ext cx="719517" cy="719517"/>
            </a:xfrm>
            <a:custGeom>
              <a:rect b="b" l="l" r="r" t="t"/>
              <a:pathLst>
                <a:path extrusionOk="0" h="719517" w="719517">
                  <a:moveTo>
                    <a:pt x="704292" y="287188"/>
                  </a:moveTo>
                  <a:lnTo>
                    <a:pt x="624397" y="287188"/>
                  </a:lnTo>
                  <a:cubicBezTo>
                    <a:pt x="623936" y="287188"/>
                    <a:pt x="623519" y="286900"/>
                    <a:pt x="623404" y="286469"/>
                  </a:cubicBezTo>
                  <a:cubicBezTo>
                    <a:pt x="617490" y="265228"/>
                    <a:pt x="608970" y="244693"/>
                    <a:pt x="598091" y="225439"/>
                  </a:cubicBezTo>
                  <a:cubicBezTo>
                    <a:pt x="597875" y="225051"/>
                    <a:pt x="597947" y="224547"/>
                    <a:pt x="598278" y="224216"/>
                  </a:cubicBezTo>
                  <a:lnTo>
                    <a:pt x="654789" y="167705"/>
                  </a:lnTo>
                  <a:cubicBezTo>
                    <a:pt x="657711" y="164784"/>
                    <a:pt x="659322" y="160913"/>
                    <a:pt x="659322" y="156783"/>
                  </a:cubicBezTo>
                  <a:cubicBezTo>
                    <a:pt x="659322" y="152653"/>
                    <a:pt x="657711" y="148767"/>
                    <a:pt x="654789" y="145846"/>
                  </a:cubicBezTo>
                  <a:lnTo>
                    <a:pt x="573887" y="64958"/>
                  </a:lnTo>
                  <a:cubicBezTo>
                    <a:pt x="567857" y="58943"/>
                    <a:pt x="558057" y="58943"/>
                    <a:pt x="552028" y="64958"/>
                  </a:cubicBezTo>
                  <a:lnTo>
                    <a:pt x="495503" y="121454"/>
                  </a:lnTo>
                  <a:cubicBezTo>
                    <a:pt x="495172" y="121785"/>
                    <a:pt x="494668" y="121872"/>
                    <a:pt x="494279" y="121656"/>
                  </a:cubicBezTo>
                  <a:cubicBezTo>
                    <a:pt x="474982" y="110734"/>
                    <a:pt x="454433" y="102215"/>
                    <a:pt x="433250" y="96329"/>
                  </a:cubicBezTo>
                  <a:cubicBezTo>
                    <a:pt x="432818" y="96214"/>
                    <a:pt x="432530" y="95796"/>
                    <a:pt x="432530" y="95336"/>
                  </a:cubicBezTo>
                  <a:lnTo>
                    <a:pt x="432530" y="15455"/>
                  </a:lnTo>
                  <a:cubicBezTo>
                    <a:pt x="432530" y="6922"/>
                    <a:pt x="425594" y="0"/>
                    <a:pt x="417075" y="0"/>
                  </a:cubicBezTo>
                  <a:lnTo>
                    <a:pt x="302672" y="0"/>
                  </a:lnTo>
                  <a:cubicBezTo>
                    <a:pt x="294153" y="0"/>
                    <a:pt x="287217" y="6922"/>
                    <a:pt x="287217" y="15455"/>
                  </a:cubicBezTo>
                  <a:lnTo>
                    <a:pt x="287217" y="95336"/>
                  </a:lnTo>
                  <a:cubicBezTo>
                    <a:pt x="287217" y="95811"/>
                    <a:pt x="286929" y="96214"/>
                    <a:pt x="286497" y="96329"/>
                  </a:cubicBezTo>
                  <a:cubicBezTo>
                    <a:pt x="265300" y="102229"/>
                    <a:pt x="244751" y="110748"/>
                    <a:pt x="225453" y="121670"/>
                  </a:cubicBezTo>
                  <a:cubicBezTo>
                    <a:pt x="225079" y="121886"/>
                    <a:pt x="224576" y="121800"/>
                    <a:pt x="224245" y="121469"/>
                  </a:cubicBezTo>
                  <a:lnTo>
                    <a:pt x="167719" y="64958"/>
                  </a:lnTo>
                  <a:cubicBezTo>
                    <a:pt x="161690" y="58943"/>
                    <a:pt x="151890" y="58943"/>
                    <a:pt x="145860" y="64958"/>
                  </a:cubicBezTo>
                  <a:lnTo>
                    <a:pt x="64944" y="145860"/>
                  </a:lnTo>
                  <a:cubicBezTo>
                    <a:pt x="62022" y="148782"/>
                    <a:pt x="60411" y="152667"/>
                    <a:pt x="60411" y="156797"/>
                  </a:cubicBezTo>
                  <a:cubicBezTo>
                    <a:pt x="60411" y="160927"/>
                    <a:pt x="62022" y="164813"/>
                    <a:pt x="64944" y="167734"/>
                  </a:cubicBezTo>
                  <a:lnTo>
                    <a:pt x="121469" y="224216"/>
                  </a:lnTo>
                  <a:cubicBezTo>
                    <a:pt x="121800" y="224547"/>
                    <a:pt x="121872" y="225051"/>
                    <a:pt x="121656" y="225439"/>
                  </a:cubicBezTo>
                  <a:cubicBezTo>
                    <a:pt x="110748" y="244765"/>
                    <a:pt x="102229" y="265300"/>
                    <a:pt x="96343" y="286469"/>
                  </a:cubicBezTo>
                  <a:cubicBezTo>
                    <a:pt x="96228" y="286900"/>
                    <a:pt x="95811" y="287188"/>
                    <a:pt x="95336" y="287188"/>
                  </a:cubicBezTo>
                  <a:lnTo>
                    <a:pt x="15455" y="287188"/>
                  </a:lnTo>
                  <a:cubicBezTo>
                    <a:pt x="6936" y="287188"/>
                    <a:pt x="0" y="294124"/>
                    <a:pt x="0" y="302643"/>
                  </a:cubicBezTo>
                  <a:lnTo>
                    <a:pt x="0" y="417075"/>
                  </a:lnTo>
                  <a:cubicBezTo>
                    <a:pt x="0" y="425609"/>
                    <a:pt x="6936" y="432530"/>
                    <a:pt x="15455" y="432530"/>
                  </a:cubicBezTo>
                  <a:lnTo>
                    <a:pt x="95350" y="432530"/>
                  </a:lnTo>
                  <a:cubicBezTo>
                    <a:pt x="95811" y="432530"/>
                    <a:pt x="96228" y="432833"/>
                    <a:pt x="96343" y="433250"/>
                  </a:cubicBezTo>
                  <a:cubicBezTo>
                    <a:pt x="102258" y="454476"/>
                    <a:pt x="110777" y="475011"/>
                    <a:pt x="121656" y="494294"/>
                  </a:cubicBezTo>
                  <a:cubicBezTo>
                    <a:pt x="121886" y="494682"/>
                    <a:pt x="121800" y="495172"/>
                    <a:pt x="121469" y="495517"/>
                  </a:cubicBezTo>
                  <a:lnTo>
                    <a:pt x="64958" y="552013"/>
                  </a:lnTo>
                  <a:cubicBezTo>
                    <a:pt x="62037" y="554935"/>
                    <a:pt x="60425" y="558820"/>
                    <a:pt x="60425" y="562950"/>
                  </a:cubicBezTo>
                  <a:cubicBezTo>
                    <a:pt x="60425" y="567080"/>
                    <a:pt x="62037" y="570966"/>
                    <a:pt x="64958" y="573872"/>
                  </a:cubicBezTo>
                  <a:lnTo>
                    <a:pt x="145875" y="654746"/>
                  </a:lnTo>
                  <a:cubicBezTo>
                    <a:pt x="151904" y="660776"/>
                    <a:pt x="161719" y="660776"/>
                    <a:pt x="167734" y="654746"/>
                  </a:cubicBezTo>
                  <a:lnTo>
                    <a:pt x="224245" y="598235"/>
                  </a:lnTo>
                  <a:cubicBezTo>
                    <a:pt x="224576" y="597904"/>
                    <a:pt x="225079" y="597832"/>
                    <a:pt x="225453" y="598048"/>
                  </a:cubicBezTo>
                  <a:cubicBezTo>
                    <a:pt x="244693" y="608927"/>
                    <a:pt x="265228" y="617446"/>
                    <a:pt x="286497" y="623375"/>
                  </a:cubicBezTo>
                  <a:cubicBezTo>
                    <a:pt x="286929" y="623490"/>
                    <a:pt x="287217" y="623908"/>
                    <a:pt x="287217" y="624368"/>
                  </a:cubicBezTo>
                  <a:lnTo>
                    <a:pt x="287217" y="704234"/>
                  </a:lnTo>
                  <a:cubicBezTo>
                    <a:pt x="287217" y="712754"/>
                    <a:pt x="294153" y="719690"/>
                    <a:pt x="302672" y="719690"/>
                  </a:cubicBezTo>
                  <a:lnTo>
                    <a:pt x="417090" y="719690"/>
                  </a:lnTo>
                  <a:cubicBezTo>
                    <a:pt x="425609" y="719690"/>
                    <a:pt x="432545" y="712754"/>
                    <a:pt x="432545" y="704234"/>
                  </a:cubicBezTo>
                  <a:lnTo>
                    <a:pt x="432545" y="624368"/>
                  </a:lnTo>
                  <a:cubicBezTo>
                    <a:pt x="432545" y="623908"/>
                    <a:pt x="432847" y="623490"/>
                    <a:pt x="433264" y="623375"/>
                  </a:cubicBezTo>
                  <a:cubicBezTo>
                    <a:pt x="454533" y="617446"/>
                    <a:pt x="475068" y="608927"/>
                    <a:pt x="494308" y="598048"/>
                  </a:cubicBezTo>
                  <a:cubicBezTo>
                    <a:pt x="494682" y="597832"/>
                    <a:pt x="495186" y="597904"/>
                    <a:pt x="495531" y="598235"/>
                  </a:cubicBezTo>
                  <a:lnTo>
                    <a:pt x="552028" y="654746"/>
                  </a:lnTo>
                  <a:cubicBezTo>
                    <a:pt x="558057" y="660776"/>
                    <a:pt x="567857" y="660776"/>
                    <a:pt x="573887" y="654746"/>
                  </a:cubicBezTo>
                  <a:lnTo>
                    <a:pt x="654804" y="573887"/>
                  </a:lnTo>
                  <a:cubicBezTo>
                    <a:pt x="657725" y="570966"/>
                    <a:pt x="659337" y="567080"/>
                    <a:pt x="659337" y="562950"/>
                  </a:cubicBezTo>
                  <a:cubicBezTo>
                    <a:pt x="659337" y="558820"/>
                    <a:pt x="657725" y="554935"/>
                    <a:pt x="654804" y="552013"/>
                  </a:cubicBezTo>
                  <a:lnTo>
                    <a:pt x="598307" y="495517"/>
                  </a:lnTo>
                  <a:cubicBezTo>
                    <a:pt x="597962" y="495172"/>
                    <a:pt x="597890" y="494682"/>
                    <a:pt x="598106" y="494294"/>
                  </a:cubicBezTo>
                  <a:cubicBezTo>
                    <a:pt x="603560" y="484638"/>
                    <a:pt x="608424" y="474665"/>
                    <a:pt x="612640" y="464463"/>
                  </a:cubicBezTo>
                  <a:cubicBezTo>
                    <a:pt x="616871" y="454274"/>
                    <a:pt x="620483" y="443841"/>
                    <a:pt x="623418" y="433250"/>
                  </a:cubicBezTo>
                  <a:cubicBezTo>
                    <a:pt x="623533" y="432833"/>
                    <a:pt x="623951" y="432530"/>
                    <a:pt x="624426" y="432530"/>
                  </a:cubicBezTo>
                  <a:lnTo>
                    <a:pt x="704292" y="432530"/>
                  </a:lnTo>
                  <a:cubicBezTo>
                    <a:pt x="712811" y="432530"/>
                    <a:pt x="719747" y="425609"/>
                    <a:pt x="719747" y="417075"/>
                  </a:cubicBezTo>
                  <a:lnTo>
                    <a:pt x="719747" y="302643"/>
                  </a:lnTo>
                  <a:cubicBezTo>
                    <a:pt x="719747" y="294124"/>
                    <a:pt x="712811" y="287188"/>
                    <a:pt x="704292" y="287188"/>
                  </a:cubicBezTo>
                  <a:close/>
                  <a:moveTo>
                    <a:pt x="705357" y="417075"/>
                  </a:moveTo>
                  <a:cubicBezTo>
                    <a:pt x="705357" y="417665"/>
                    <a:pt x="704868" y="418140"/>
                    <a:pt x="704292" y="418140"/>
                  </a:cubicBezTo>
                  <a:lnTo>
                    <a:pt x="624426" y="418140"/>
                  </a:lnTo>
                  <a:cubicBezTo>
                    <a:pt x="617518" y="418140"/>
                    <a:pt x="611402" y="422774"/>
                    <a:pt x="609560" y="429408"/>
                  </a:cubicBezTo>
                  <a:cubicBezTo>
                    <a:pt x="603977" y="449453"/>
                    <a:pt x="595918" y="468909"/>
                    <a:pt x="585572" y="487214"/>
                  </a:cubicBezTo>
                  <a:cubicBezTo>
                    <a:pt x="582190" y="493200"/>
                    <a:pt x="583240" y="500798"/>
                    <a:pt x="588133" y="505691"/>
                  </a:cubicBezTo>
                  <a:lnTo>
                    <a:pt x="644630" y="562187"/>
                  </a:lnTo>
                  <a:cubicBezTo>
                    <a:pt x="644889" y="562446"/>
                    <a:pt x="644946" y="562749"/>
                    <a:pt x="644946" y="562950"/>
                  </a:cubicBezTo>
                  <a:cubicBezTo>
                    <a:pt x="644946" y="563152"/>
                    <a:pt x="644889" y="563439"/>
                    <a:pt x="644630" y="563698"/>
                  </a:cubicBezTo>
                  <a:lnTo>
                    <a:pt x="563713" y="644572"/>
                  </a:lnTo>
                  <a:cubicBezTo>
                    <a:pt x="563296" y="644989"/>
                    <a:pt x="562619" y="644989"/>
                    <a:pt x="562202" y="644572"/>
                  </a:cubicBezTo>
                  <a:lnTo>
                    <a:pt x="505705" y="588061"/>
                  </a:lnTo>
                  <a:cubicBezTo>
                    <a:pt x="500813" y="583169"/>
                    <a:pt x="493215" y="582132"/>
                    <a:pt x="487214" y="585514"/>
                  </a:cubicBezTo>
                  <a:cubicBezTo>
                    <a:pt x="469010" y="595832"/>
                    <a:pt x="449554" y="603905"/>
                    <a:pt x="429408" y="609503"/>
                  </a:cubicBezTo>
                  <a:cubicBezTo>
                    <a:pt x="422788" y="611345"/>
                    <a:pt x="418154" y="617461"/>
                    <a:pt x="418154" y="624368"/>
                  </a:cubicBezTo>
                  <a:lnTo>
                    <a:pt x="418154" y="704234"/>
                  </a:lnTo>
                  <a:cubicBezTo>
                    <a:pt x="418154" y="704825"/>
                    <a:pt x="417680" y="705299"/>
                    <a:pt x="417090" y="705299"/>
                  </a:cubicBezTo>
                  <a:lnTo>
                    <a:pt x="302672" y="705299"/>
                  </a:lnTo>
                  <a:cubicBezTo>
                    <a:pt x="302082" y="705299"/>
                    <a:pt x="301607" y="704825"/>
                    <a:pt x="301607" y="704234"/>
                  </a:cubicBezTo>
                  <a:lnTo>
                    <a:pt x="301607" y="624368"/>
                  </a:lnTo>
                  <a:cubicBezTo>
                    <a:pt x="301607" y="617461"/>
                    <a:pt x="296988" y="611345"/>
                    <a:pt x="290354" y="609503"/>
                  </a:cubicBezTo>
                  <a:cubicBezTo>
                    <a:pt x="270207" y="603905"/>
                    <a:pt x="250766" y="595832"/>
                    <a:pt x="232548" y="585514"/>
                  </a:cubicBezTo>
                  <a:cubicBezTo>
                    <a:pt x="230202" y="584190"/>
                    <a:pt x="227598" y="583543"/>
                    <a:pt x="225007" y="583543"/>
                  </a:cubicBezTo>
                  <a:cubicBezTo>
                    <a:pt x="221007" y="583543"/>
                    <a:pt x="217035" y="585097"/>
                    <a:pt x="214056" y="588061"/>
                  </a:cubicBezTo>
                  <a:lnTo>
                    <a:pt x="157560" y="644572"/>
                  </a:lnTo>
                  <a:cubicBezTo>
                    <a:pt x="157143" y="644989"/>
                    <a:pt x="156466" y="644989"/>
                    <a:pt x="156049" y="644572"/>
                  </a:cubicBezTo>
                  <a:lnTo>
                    <a:pt x="75132" y="563698"/>
                  </a:lnTo>
                  <a:cubicBezTo>
                    <a:pt x="74873" y="563439"/>
                    <a:pt x="74815" y="563152"/>
                    <a:pt x="74815" y="562950"/>
                  </a:cubicBezTo>
                  <a:cubicBezTo>
                    <a:pt x="74815" y="562749"/>
                    <a:pt x="74873" y="562446"/>
                    <a:pt x="75132" y="562187"/>
                  </a:cubicBezTo>
                  <a:lnTo>
                    <a:pt x="131643" y="505691"/>
                  </a:lnTo>
                  <a:cubicBezTo>
                    <a:pt x="136521" y="500798"/>
                    <a:pt x="137572" y="493200"/>
                    <a:pt x="134190" y="487214"/>
                  </a:cubicBezTo>
                  <a:cubicBezTo>
                    <a:pt x="123872" y="468938"/>
                    <a:pt x="115813" y="449497"/>
                    <a:pt x="110216" y="429393"/>
                  </a:cubicBezTo>
                  <a:cubicBezTo>
                    <a:pt x="108374" y="422774"/>
                    <a:pt x="102258" y="418140"/>
                    <a:pt x="95350" y="418140"/>
                  </a:cubicBezTo>
                  <a:lnTo>
                    <a:pt x="15455" y="418140"/>
                  </a:lnTo>
                  <a:cubicBezTo>
                    <a:pt x="14880" y="418140"/>
                    <a:pt x="14390" y="417665"/>
                    <a:pt x="14390" y="417075"/>
                  </a:cubicBezTo>
                  <a:lnTo>
                    <a:pt x="14390" y="302643"/>
                  </a:lnTo>
                  <a:cubicBezTo>
                    <a:pt x="14390" y="302053"/>
                    <a:pt x="14880" y="301578"/>
                    <a:pt x="15455" y="301578"/>
                  </a:cubicBezTo>
                  <a:lnTo>
                    <a:pt x="95336" y="301578"/>
                  </a:lnTo>
                  <a:cubicBezTo>
                    <a:pt x="102258" y="301578"/>
                    <a:pt x="108374" y="296945"/>
                    <a:pt x="110201" y="290325"/>
                  </a:cubicBezTo>
                  <a:cubicBezTo>
                    <a:pt x="115770" y="270279"/>
                    <a:pt x="123843" y="250838"/>
                    <a:pt x="134190" y="232519"/>
                  </a:cubicBezTo>
                  <a:cubicBezTo>
                    <a:pt x="137572" y="226518"/>
                    <a:pt x="136521" y="218920"/>
                    <a:pt x="131643" y="214042"/>
                  </a:cubicBezTo>
                  <a:lnTo>
                    <a:pt x="75118" y="157545"/>
                  </a:lnTo>
                  <a:cubicBezTo>
                    <a:pt x="74859" y="157286"/>
                    <a:pt x="74801" y="156999"/>
                    <a:pt x="74801" y="156797"/>
                  </a:cubicBezTo>
                  <a:cubicBezTo>
                    <a:pt x="74801" y="156596"/>
                    <a:pt x="74859" y="156308"/>
                    <a:pt x="75118" y="156049"/>
                  </a:cubicBezTo>
                  <a:lnTo>
                    <a:pt x="156034" y="75132"/>
                  </a:lnTo>
                  <a:cubicBezTo>
                    <a:pt x="156452" y="74729"/>
                    <a:pt x="157128" y="74729"/>
                    <a:pt x="157545" y="75132"/>
                  </a:cubicBezTo>
                  <a:lnTo>
                    <a:pt x="214071" y="131643"/>
                  </a:lnTo>
                  <a:cubicBezTo>
                    <a:pt x="218963" y="136536"/>
                    <a:pt x="226562" y="137586"/>
                    <a:pt x="232548" y="134190"/>
                  </a:cubicBezTo>
                  <a:cubicBezTo>
                    <a:pt x="250824" y="123843"/>
                    <a:pt x="270279" y="115770"/>
                    <a:pt x="290354" y="110201"/>
                  </a:cubicBezTo>
                  <a:cubicBezTo>
                    <a:pt x="296973" y="108359"/>
                    <a:pt x="301607" y="102243"/>
                    <a:pt x="301607" y="95336"/>
                  </a:cubicBezTo>
                  <a:lnTo>
                    <a:pt x="301607" y="15455"/>
                  </a:lnTo>
                  <a:cubicBezTo>
                    <a:pt x="301607" y="14865"/>
                    <a:pt x="302082" y="14390"/>
                    <a:pt x="302672" y="14390"/>
                  </a:cubicBezTo>
                  <a:lnTo>
                    <a:pt x="417075" y="14390"/>
                  </a:lnTo>
                  <a:cubicBezTo>
                    <a:pt x="417665" y="14390"/>
                    <a:pt x="418140" y="14865"/>
                    <a:pt x="418140" y="15455"/>
                  </a:cubicBezTo>
                  <a:lnTo>
                    <a:pt x="418140" y="95336"/>
                  </a:lnTo>
                  <a:cubicBezTo>
                    <a:pt x="418140" y="102243"/>
                    <a:pt x="422774" y="108359"/>
                    <a:pt x="429393" y="110201"/>
                  </a:cubicBezTo>
                  <a:cubicBezTo>
                    <a:pt x="449468" y="115770"/>
                    <a:pt x="468909" y="123843"/>
                    <a:pt x="487199" y="134176"/>
                  </a:cubicBezTo>
                  <a:cubicBezTo>
                    <a:pt x="493200" y="137572"/>
                    <a:pt x="500784" y="136521"/>
                    <a:pt x="505677" y="131628"/>
                  </a:cubicBezTo>
                  <a:lnTo>
                    <a:pt x="562202" y="75132"/>
                  </a:lnTo>
                  <a:cubicBezTo>
                    <a:pt x="562619" y="74729"/>
                    <a:pt x="563296" y="74729"/>
                    <a:pt x="563713" y="75132"/>
                  </a:cubicBezTo>
                  <a:lnTo>
                    <a:pt x="644615" y="156020"/>
                  </a:lnTo>
                  <a:cubicBezTo>
                    <a:pt x="644874" y="156279"/>
                    <a:pt x="644932" y="156581"/>
                    <a:pt x="644932" y="156783"/>
                  </a:cubicBezTo>
                  <a:cubicBezTo>
                    <a:pt x="644932" y="156984"/>
                    <a:pt x="644874" y="157272"/>
                    <a:pt x="644615" y="157531"/>
                  </a:cubicBezTo>
                  <a:lnTo>
                    <a:pt x="588104" y="214042"/>
                  </a:lnTo>
                  <a:cubicBezTo>
                    <a:pt x="583226" y="218920"/>
                    <a:pt x="582176" y="226518"/>
                    <a:pt x="585557" y="232519"/>
                  </a:cubicBezTo>
                  <a:cubicBezTo>
                    <a:pt x="595875" y="250752"/>
                    <a:pt x="603934" y="270207"/>
                    <a:pt x="609532" y="290325"/>
                  </a:cubicBezTo>
                  <a:cubicBezTo>
                    <a:pt x="611374" y="296959"/>
                    <a:pt x="617490" y="301578"/>
                    <a:pt x="624397" y="301578"/>
                  </a:cubicBezTo>
                  <a:lnTo>
                    <a:pt x="704292" y="301578"/>
                  </a:lnTo>
                  <a:cubicBezTo>
                    <a:pt x="704868" y="301578"/>
                    <a:pt x="705357" y="302053"/>
                    <a:pt x="705357" y="302643"/>
                  </a:cubicBezTo>
                  <a:lnTo>
                    <a:pt x="705357" y="417075"/>
                  </a:lnTo>
                  <a:close/>
                  <a:moveTo>
                    <a:pt x="359874" y="203264"/>
                  </a:moveTo>
                  <a:cubicBezTo>
                    <a:pt x="273532" y="203264"/>
                    <a:pt x="203292" y="273503"/>
                    <a:pt x="203292" y="359845"/>
                  </a:cubicBezTo>
                  <a:cubicBezTo>
                    <a:pt x="203292" y="446187"/>
                    <a:pt x="273532" y="516426"/>
                    <a:pt x="359874" y="516426"/>
                  </a:cubicBezTo>
                  <a:cubicBezTo>
                    <a:pt x="446216" y="516426"/>
                    <a:pt x="516455" y="446187"/>
                    <a:pt x="516455" y="359845"/>
                  </a:cubicBezTo>
                  <a:cubicBezTo>
                    <a:pt x="516455" y="273503"/>
                    <a:pt x="446216" y="203264"/>
                    <a:pt x="359874" y="203264"/>
                  </a:cubicBezTo>
                  <a:close/>
                  <a:moveTo>
                    <a:pt x="359874" y="502036"/>
                  </a:moveTo>
                  <a:cubicBezTo>
                    <a:pt x="281461" y="502036"/>
                    <a:pt x="217683" y="438258"/>
                    <a:pt x="217683" y="359845"/>
                  </a:cubicBezTo>
                  <a:cubicBezTo>
                    <a:pt x="217683" y="281432"/>
                    <a:pt x="281461" y="217654"/>
                    <a:pt x="359874" y="217654"/>
                  </a:cubicBezTo>
                  <a:cubicBezTo>
                    <a:pt x="438287" y="217654"/>
                    <a:pt x="502065" y="281432"/>
                    <a:pt x="502065" y="359845"/>
                  </a:cubicBezTo>
                  <a:cubicBezTo>
                    <a:pt x="502065" y="438258"/>
                    <a:pt x="438287" y="502036"/>
                    <a:pt x="359874" y="5020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52" name="Google Shape;3052;p32"/>
          <p:cNvGrpSpPr/>
          <p:nvPr/>
        </p:nvGrpSpPr>
        <p:grpSpPr>
          <a:xfrm>
            <a:off x="5182359" y="3900982"/>
            <a:ext cx="350886" cy="406417"/>
            <a:chOff x="10364717" y="7801963"/>
            <a:chExt cx="701771" cy="812834"/>
          </a:xfrm>
        </p:grpSpPr>
        <p:sp>
          <p:nvSpPr>
            <p:cNvPr id="3053" name="Google Shape;3053;p32"/>
            <p:cNvSpPr/>
            <p:nvPr/>
          </p:nvSpPr>
          <p:spPr>
            <a:xfrm>
              <a:off x="10372877" y="7810124"/>
              <a:ext cx="685451" cy="796512"/>
            </a:xfrm>
            <a:custGeom>
              <a:rect b="b" l="l" r="r" t="t"/>
              <a:pathLst>
                <a:path extrusionOk="0" h="796512" w="685451">
                  <a:moveTo>
                    <a:pt x="234686" y="399007"/>
                  </a:moveTo>
                  <a:cubicBezTo>
                    <a:pt x="234686" y="463822"/>
                    <a:pt x="182151" y="516362"/>
                    <a:pt x="117343" y="516362"/>
                  </a:cubicBezTo>
                  <a:cubicBezTo>
                    <a:pt x="52535" y="516362"/>
                    <a:pt x="0" y="463822"/>
                    <a:pt x="0" y="399007"/>
                  </a:cubicBezTo>
                  <a:cubicBezTo>
                    <a:pt x="0" y="334193"/>
                    <a:pt x="52535" y="281652"/>
                    <a:pt x="117343" y="281652"/>
                  </a:cubicBezTo>
                  <a:cubicBezTo>
                    <a:pt x="182151" y="281652"/>
                    <a:pt x="234686" y="334209"/>
                    <a:pt x="234686" y="399007"/>
                  </a:cubicBezTo>
                  <a:close/>
                  <a:moveTo>
                    <a:pt x="569676" y="234710"/>
                  </a:moveTo>
                  <a:cubicBezTo>
                    <a:pt x="634483" y="234710"/>
                    <a:pt x="687018" y="182170"/>
                    <a:pt x="687018" y="117355"/>
                  </a:cubicBezTo>
                  <a:cubicBezTo>
                    <a:pt x="687018" y="52540"/>
                    <a:pt x="634483" y="0"/>
                    <a:pt x="569676" y="0"/>
                  </a:cubicBezTo>
                  <a:cubicBezTo>
                    <a:pt x="504868" y="0"/>
                    <a:pt x="452333" y="52540"/>
                    <a:pt x="452333" y="117355"/>
                  </a:cubicBezTo>
                  <a:cubicBezTo>
                    <a:pt x="452333" y="182170"/>
                    <a:pt x="504868" y="234710"/>
                    <a:pt x="569676" y="234710"/>
                  </a:cubicBezTo>
                  <a:close/>
                  <a:moveTo>
                    <a:pt x="569676" y="563321"/>
                  </a:moveTo>
                  <a:cubicBezTo>
                    <a:pt x="504868" y="563321"/>
                    <a:pt x="452333" y="615861"/>
                    <a:pt x="452333" y="680676"/>
                  </a:cubicBezTo>
                  <a:cubicBezTo>
                    <a:pt x="452333" y="745490"/>
                    <a:pt x="504868" y="798031"/>
                    <a:pt x="569676" y="798031"/>
                  </a:cubicBezTo>
                  <a:cubicBezTo>
                    <a:pt x="634483" y="798031"/>
                    <a:pt x="687018" y="745490"/>
                    <a:pt x="687018" y="680676"/>
                  </a:cubicBezTo>
                  <a:cubicBezTo>
                    <a:pt x="687018" y="615861"/>
                    <a:pt x="634483" y="563321"/>
                    <a:pt x="569676" y="563321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4" name="Google Shape;3054;p32"/>
            <p:cNvSpPr/>
            <p:nvPr/>
          </p:nvSpPr>
          <p:spPr>
            <a:xfrm>
              <a:off x="10364717" y="7801963"/>
              <a:ext cx="701771" cy="812834"/>
            </a:xfrm>
            <a:custGeom>
              <a:rect b="b" l="l" r="r" t="t"/>
              <a:pathLst>
                <a:path extrusionOk="0" h="812834" w="701771">
                  <a:moveTo>
                    <a:pt x="577836" y="563321"/>
                  </a:moveTo>
                  <a:cubicBezTo>
                    <a:pt x="514105" y="563321"/>
                    <a:pt x="461358" y="611079"/>
                    <a:pt x="453410" y="672694"/>
                  </a:cubicBezTo>
                  <a:lnTo>
                    <a:pt x="222119" y="487195"/>
                  </a:lnTo>
                  <a:cubicBezTo>
                    <a:pt x="240153" y="465454"/>
                    <a:pt x="251006" y="437560"/>
                    <a:pt x="251006" y="407185"/>
                  </a:cubicBezTo>
                  <a:cubicBezTo>
                    <a:pt x="251006" y="376793"/>
                    <a:pt x="240153" y="348915"/>
                    <a:pt x="222119" y="327174"/>
                  </a:cubicBezTo>
                  <a:lnTo>
                    <a:pt x="453410" y="141659"/>
                  </a:lnTo>
                  <a:cubicBezTo>
                    <a:pt x="461358" y="203258"/>
                    <a:pt x="514105" y="251032"/>
                    <a:pt x="577836" y="251032"/>
                  </a:cubicBezTo>
                  <a:cubicBezTo>
                    <a:pt x="647034" y="251032"/>
                    <a:pt x="703339" y="194721"/>
                    <a:pt x="703339" y="125516"/>
                  </a:cubicBezTo>
                  <a:cubicBezTo>
                    <a:pt x="703339" y="56311"/>
                    <a:pt x="647050" y="0"/>
                    <a:pt x="577836" y="0"/>
                  </a:cubicBezTo>
                  <a:cubicBezTo>
                    <a:pt x="509976" y="0"/>
                    <a:pt x="454552" y="54156"/>
                    <a:pt x="452431" y="121517"/>
                  </a:cubicBezTo>
                  <a:lnTo>
                    <a:pt x="210858" y="315275"/>
                  </a:lnTo>
                  <a:cubicBezTo>
                    <a:pt x="188450" y="294432"/>
                    <a:pt x="158437" y="281669"/>
                    <a:pt x="125503" y="281669"/>
                  </a:cubicBezTo>
                  <a:cubicBezTo>
                    <a:pt x="56305" y="281669"/>
                    <a:pt x="0" y="337979"/>
                    <a:pt x="0" y="407185"/>
                  </a:cubicBezTo>
                  <a:cubicBezTo>
                    <a:pt x="0" y="476390"/>
                    <a:pt x="56305" y="532701"/>
                    <a:pt x="125503" y="532701"/>
                  </a:cubicBezTo>
                  <a:cubicBezTo>
                    <a:pt x="158437" y="532701"/>
                    <a:pt x="188450" y="519921"/>
                    <a:pt x="210858" y="499094"/>
                  </a:cubicBezTo>
                  <a:lnTo>
                    <a:pt x="452431" y="692852"/>
                  </a:lnTo>
                  <a:cubicBezTo>
                    <a:pt x="454552" y="760213"/>
                    <a:pt x="509976" y="814369"/>
                    <a:pt x="577836" y="814369"/>
                  </a:cubicBezTo>
                  <a:cubicBezTo>
                    <a:pt x="647034" y="814369"/>
                    <a:pt x="703339" y="758058"/>
                    <a:pt x="703339" y="688853"/>
                  </a:cubicBezTo>
                  <a:cubicBezTo>
                    <a:pt x="703339" y="619648"/>
                    <a:pt x="647050" y="563321"/>
                    <a:pt x="577836" y="563321"/>
                  </a:cubicBezTo>
                  <a:close/>
                  <a:moveTo>
                    <a:pt x="577836" y="16322"/>
                  </a:moveTo>
                  <a:cubicBezTo>
                    <a:pt x="638041" y="16322"/>
                    <a:pt x="687018" y="65304"/>
                    <a:pt x="687018" y="125516"/>
                  </a:cubicBezTo>
                  <a:cubicBezTo>
                    <a:pt x="687018" y="185728"/>
                    <a:pt x="638041" y="234710"/>
                    <a:pt x="577836" y="234710"/>
                  </a:cubicBezTo>
                  <a:cubicBezTo>
                    <a:pt x="517630" y="234710"/>
                    <a:pt x="468653" y="185728"/>
                    <a:pt x="468653" y="125516"/>
                  </a:cubicBezTo>
                  <a:cubicBezTo>
                    <a:pt x="468653" y="65304"/>
                    <a:pt x="517630" y="16322"/>
                    <a:pt x="577836" y="16322"/>
                  </a:cubicBezTo>
                  <a:close/>
                  <a:moveTo>
                    <a:pt x="16320" y="407168"/>
                  </a:moveTo>
                  <a:cubicBezTo>
                    <a:pt x="16320" y="346956"/>
                    <a:pt x="65297" y="297974"/>
                    <a:pt x="125503" y="297974"/>
                  </a:cubicBezTo>
                  <a:cubicBezTo>
                    <a:pt x="185708" y="297974"/>
                    <a:pt x="234686" y="346956"/>
                    <a:pt x="234686" y="407168"/>
                  </a:cubicBezTo>
                  <a:cubicBezTo>
                    <a:pt x="234686" y="467380"/>
                    <a:pt x="185708" y="516362"/>
                    <a:pt x="125503" y="516362"/>
                  </a:cubicBezTo>
                  <a:cubicBezTo>
                    <a:pt x="65297" y="516362"/>
                    <a:pt x="16320" y="467380"/>
                    <a:pt x="16320" y="407168"/>
                  </a:cubicBezTo>
                  <a:close/>
                  <a:moveTo>
                    <a:pt x="577836" y="798031"/>
                  </a:moveTo>
                  <a:cubicBezTo>
                    <a:pt x="517630" y="798031"/>
                    <a:pt x="468653" y="749049"/>
                    <a:pt x="468653" y="688837"/>
                  </a:cubicBezTo>
                  <a:cubicBezTo>
                    <a:pt x="468653" y="628625"/>
                    <a:pt x="517630" y="579643"/>
                    <a:pt x="577836" y="579643"/>
                  </a:cubicBezTo>
                  <a:cubicBezTo>
                    <a:pt x="638041" y="579643"/>
                    <a:pt x="687018" y="628625"/>
                    <a:pt x="687018" y="688837"/>
                  </a:cubicBezTo>
                  <a:cubicBezTo>
                    <a:pt x="687018" y="749049"/>
                    <a:pt x="638041" y="798031"/>
                    <a:pt x="577836" y="7980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55" name="Google Shape;3055;p32"/>
          <p:cNvGrpSpPr/>
          <p:nvPr/>
        </p:nvGrpSpPr>
        <p:grpSpPr>
          <a:xfrm>
            <a:off x="4533295" y="3864402"/>
            <a:ext cx="372086" cy="479432"/>
            <a:chOff x="9066589" y="7728803"/>
            <a:chExt cx="744172" cy="958864"/>
          </a:xfrm>
        </p:grpSpPr>
        <p:sp>
          <p:nvSpPr>
            <p:cNvPr id="3056" name="Google Shape;3056;p32"/>
            <p:cNvSpPr/>
            <p:nvPr/>
          </p:nvSpPr>
          <p:spPr>
            <a:xfrm>
              <a:off x="9066589" y="7728803"/>
              <a:ext cx="744172" cy="958864"/>
            </a:xfrm>
            <a:custGeom>
              <a:rect b="b" l="l" r="r" t="t"/>
              <a:pathLst>
                <a:path extrusionOk="0" h="958864" w="744172">
                  <a:moveTo>
                    <a:pt x="372336" y="0"/>
                  </a:moveTo>
                  <a:cubicBezTo>
                    <a:pt x="167025" y="0"/>
                    <a:pt x="0" y="166889"/>
                    <a:pt x="0" y="372036"/>
                  </a:cubicBezTo>
                  <a:cubicBezTo>
                    <a:pt x="0" y="638788"/>
                    <a:pt x="262479" y="881387"/>
                    <a:pt x="342934" y="949391"/>
                  </a:cubicBezTo>
                  <a:cubicBezTo>
                    <a:pt x="351453" y="956597"/>
                    <a:pt x="361895" y="960190"/>
                    <a:pt x="372336" y="960190"/>
                  </a:cubicBezTo>
                  <a:cubicBezTo>
                    <a:pt x="382777" y="960190"/>
                    <a:pt x="393200" y="956597"/>
                    <a:pt x="401718" y="949391"/>
                  </a:cubicBezTo>
                  <a:cubicBezTo>
                    <a:pt x="482173" y="881387"/>
                    <a:pt x="744634" y="638788"/>
                    <a:pt x="744634" y="372036"/>
                  </a:cubicBezTo>
                  <a:cubicBezTo>
                    <a:pt x="744634" y="166889"/>
                    <a:pt x="577608" y="0"/>
                    <a:pt x="372336" y="0"/>
                  </a:cubicBezTo>
                  <a:close/>
                  <a:moveTo>
                    <a:pt x="372317" y="161354"/>
                  </a:moveTo>
                  <a:cubicBezTo>
                    <a:pt x="489615" y="161354"/>
                    <a:pt x="585031" y="256722"/>
                    <a:pt x="585031" y="373919"/>
                  </a:cubicBezTo>
                  <a:cubicBezTo>
                    <a:pt x="585031" y="491135"/>
                    <a:pt x="489615" y="586502"/>
                    <a:pt x="372317" y="586502"/>
                  </a:cubicBezTo>
                  <a:cubicBezTo>
                    <a:pt x="255018" y="586502"/>
                    <a:pt x="159603" y="491135"/>
                    <a:pt x="159603" y="373919"/>
                  </a:cubicBezTo>
                  <a:cubicBezTo>
                    <a:pt x="159603" y="256722"/>
                    <a:pt x="255018" y="161354"/>
                    <a:pt x="372317" y="1613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7" name="Google Shape;3057;p32"/>
            <p:cNvSpPr/>
            <p:nvPr/>
          </p:nvSpPr>
          <p:spPr>
            <a:xfrm>
              <a:off x="9085818" y="7748019"/>
              <a:ext cx="705713" cy="920432"/>
            </a:xfrm>
            <a:custGeom>
              <a:rect b="b" l="l" r="r" t="t"/>
              <a:pathLst>
                <a:path extrusionOk="0" h="920432" w="705713">
                  <a:moveTo>
                    <a:pt x="353107" y="0"/>
                  </a:moveTo>
                  <a:cubicBezTo>
                    <a:pt x="547784" y="0"/>
                    <a:pt x="706175" y="158261"/>
                    <a:pt x="706175" y="352820"/>
                  </a:cubicBezTo>
                  <a:cubicBezTo>
                    <a:pt x="706175" y="611310"/>
                    <a:pt x="448926" y="848854"/>
                    <a:pt x="370067" y="915495"/>
                  </a:cubicBezTo>
                  <a:cubicBezTo>
                    <a:pt x="360241" y="923815"/>
                    <a:pt x="345953" y="923815"/>
                    <a:pt x="336127" y="915495"/>
                  </a:cubicBezTo>
                  <a:cubicBezTo>
                    <a:pt x="257268" y="848854"/>
                    <a:pt x="0" y="611310"/>
                    <a:pt x="0" y="352820"/>
                  </a:cubicBezTo>
                  <a:cubicBezTo>
                    <a:pt x="0" y="158261"/>
                    <a:pt x="158411" y="0"/>
                    <a:pt x="353107" y="0"/>
                  </a:cubicBezTo>
                  <a:close/>
                  <a:moveTo>
                    <a:pt x="585031" y="354703"/>
                  </a:moveTo>
                  <a:cubicBezTo>
                    <a:pt x="585031" y="226899"/>
                    <a:pt x="480981" y="122923"/>
                    <a:pt x="353088" y="122923"/>
                  </a:cubicBezTo>
                  <a:cubicBezTo>
                    <a:pt x="225194" y="122923"/>
                    <a:pt x="121144" y="226899"/>
                    <a:pt x="121144" y="354703"/>
                  </a:cubicBezTo>
                  <a:cubicBezTo>
                    <a:pt x="121144" y="482507"/>
                    <a:pt x="225194" y="586502"/>
                    <a:pt x="353088" y="586502"/>
                  </a:cubicBezTo>
                  <a:cubicBezTo>
                    <a:pt x="480981" y="586502"/>
                    <a:pt x="585031" y="482507"/>
                    <a:pt x="585031" y="354703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8" name="Google Shape;3058;p32"/>
            <p:cNvSpPr/>
            <p:nvPr/>
          </p:nvSpPr>
          <p:spPr>
            <a:xfrm>
              <a:off x="9066589" y="7728803"/>
              <a:ext cx="744172" cy="958864"/>
            </a:xfrm>
            <a:custGeom>
              <a:rect b="b" l="l" r="r" t="t"/>
              <a:pathLst>
                <a:path extrusionOk="0" h="958864" w="744172">
                  <a:moveTo>
                    <a:pt x="372336" y="0"/>
                  </a:moveTo>
                  <a:cubicBezTo>
                    <a:pt x="167025" y="0"/>
                    <a:pt x="0" y="166889"/>
                    <a:pt x="0" y="372036"/>
                  </a:cubicBezTo>
                  <a:cubicBezTo>
                    <a:pt x="0" y="638788"/>
                    <a:pt x="262479" y="881387"/>
                    <a:pt x="342934" y="949391"/>
                  </a:cubicBezTo>
                  <a:cubicBezTo>
                    <a:pt x="351453" y="956597"/>
                    <a:pt x="361895" y="960190"/>
                    <a:pt x="372336" y="960190"/>
                  </a:cubicBezTo>
                  <a:cubicBezTo>
                    <a:pt x="382777" y="960190"/>
                    <a:pt x="393200" y="956597"/>
                    <a:pt x="401718" y="949391"/>
                  </a:cubicBezTo>
                  <a:cubicBezTo>
                    <a:pt x="482173" y="881387"/>
                    <a:pt x="744634" y="638788"/>
                    <a:pt x="744634" y="372036"/>
                  </a:cubicBezTo>
                  <a:cubicBezTo>
                    <a:pt x="744634" y="166889"/>
                    <a:pt x="577608" y="0"/>
                    <a:pt x="372336" y="0"/>
                  </a:cubicBezTo>
                  <a:close/>
                  <a:moveTo>
                    <a:pt x="389296" y="934710"/>
                  </a:moveTo>
                  <a:cubicBezTo>
                    <a:pt x="379470" y="943031"/>
                    <a:pt x="365183" y="943031"/>
                    <a:pt x="355357" y="934710"/>
                  </a:cubicBezTo>
                  <a:cubicBezTo>
                    <a:pt x="276497" y="868070"/>
                    <a:pt x="19229" y="630525"/>
                    <a:pt x="19229" y="372036"/>
                  </a:cubicBezTo>
                  <a:cubicBezTo>
                    <a:pt x="19229" y="177476"/>
                    <a:pt x="177640" y="19216"/>
                    <a:pt x="372336" y="19216"/>
                  </a:cubicBezTo>
                  <a:cubicBezTo>
                    <a:pt x="567013" y="19216"/>
                    <a:pt x="725404" y="177476"/>
                    <a:pt x="725404" y="372036"/>
                  </a:cubicBezTo>
                  <a:cubicBezTo>
                    <a:pt x="725404" y="630525"/>
                    <a:pt x="468155" y="868070"/>
                    <a:pt x="389296" y="934710"/>
                  </a:cubicBezTo>
                  <a:close/>
                  <a:moveTo>
                    <a:pt x="372317" y="142139"/>
                  </a:moveTo>
                  <a:cubicBezTo>
                    <a:pt x="244423" y="142139"/>
                    <a:pt x="140374" y="246115"/>
                    <a:pt x="140374" y="373919"/>
                  </a:cubicBezTo>
                  <a:cubicBezTo>
                    <a:pt x="140374" y="501722"/>
                    <a:pt x="244423" y="605718"/>
                    <a:pt x="372317" y="605718"/>
                  </a:cubicBezTo>
                  <a:cubicBezTo>
                    <a:pt x="500211" y="605718"/>
                    <a:pt x="604260" y="501722"/>
                    <a:pt x="604260" y="373919"/>
                  </a:cubicBezTo>
                  <a:cubicBezTo>
                    <a:pt x="604260" y="246115"/>
                    <a:pt x="500211" y="142139"/>
                    <a:pt x="372317" y="142139"/>
                  </a:cubicBezTo>
                  <a:close/>
                  <a:moveTo>
                    <a:pt x="372317" y="586502"/>
                  </a:moveTo>
                  <a:cubicBezTo>
                    <a:pt x="255018" y="586502"/>
                    <a:pt x="159603" y="491135"/>
                    <a:pt x="159603" y="373919"/>
                  </a:cubicBezTo>
                  <a:cubicBezTo>
                    <a:pt x="159603" y="256722"/>
                    <a:pt x="255018" y="161354"/>
                    <a:pt x="372317" y="161354"/>
                  </a:cubicBezTo>
                  <a:cubicBezTo>
                    <a:pt x="489615" y="161354"/>
                    <a:pt x="585031" y="256722"/>
                    <a:pt x="585031" y="373919"/>
                  </a:cubicBezTo>
                  <a:cubicBezTo>
                    <a:pt x="585031" y="491135"/>
                    <a:pt x="489615" y="586502"/>
                    <a:pt x="372317" y="5865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59" name="Google Shape;3059;p32"/>
          <p:cNvGrpSpPr/>
          <p:nvPr/>
        </p:nvGrpSpPr>
        <p:grpSpPr>
          <a:xfrm>
            <a:off x="3997778" y="3864402"/>
            <a:ext cx="257577" cy="479432"/>
            <a:chOff x="7995556" y="7728803"/>
            <a:chExt cx="515154" cy="958864"/>
          </a:xfrm>
        </p:grpSpPr>
        <p:sp>
          <p:nvSpPr>
            <p:cNvPr id="3060" name="Google Shape;3060;p32"/>
            <p:cNvSpPr/>
            <p:nvPr/>
          </p:nvSpPr>
          <p:spPr>
            <a:xfrm>
              <a:off x="8005167" y="7738411"/>
              <a:ext cx="495932" cy="939648"/>
            </a:xfrm>
            <a:custGeom>
              <a:rect b="b" l="l" r="r" t="t"/>
              <a:pathLst>
                <a:path extrusionOk="0" h="939648" w="495932">
                  <a:moveTo>
                    <a:pt x="475807" y="940840"/>
                  </a:moveTo>
                  <a:lnTo>
                    <a:pt x="21702" y="940840"/>
                  </a:lnTo>
                  <a:cubicBezTo>
                    <a:pt x="9726" y="940840"/>
                    <a:pt x="0" y="931136"/>
                    <a:pt x="0" y="919146"/>
                  </a:cubicBezTo>
                  <a:lnTo>
                    <a:pt x="0" y="21695"/>
                  </a:lnTo>
                  <a:cubicBezTo>
                    <a:pt x="0" y="9704"/>
                    <a:pt x="9707" y="0"/>
                    <a:pt x="21702" y="0"/>
                  </a:cubicBezTo>
                  <a:lnTo>
                    <a:pt x="475826" y="0"/>
                  </a:lnTo>
                  <a:cubicBezTo>
                    <a:pt x="487802" y="0"/>
                    <a:pt x="497528" y="9704"/>
                    <a:pt x="497528" y="21695"/>
                  </a:cubicBezTo>
                  <a:lnTo>
                    <a:pt x="497528" y="919146"/>
                  </a:lnTo>
                  <a:cubicBezTo>
                    <a:pt x="497509" y="931117"/>
                    <a:pt x="487802" y="940840"/>
                    <a:pt x="475807" y="940840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1" name="Google Shape;3061;p32"/>
            <p:cNvSpPr/>
            <p:nvPr/>
          </p:nvSpPr>
          <p:spPr>
            <a:xfrm>
              <a:off x="7995556" y="7728803"/>
              <a:ext cx="515154" cy="958864"/>
            </a:xfrm>
            <a:custGeom>
              <a:rect b="b" l="l" r="r" t="t"/>
              <a:pathLst>
                <a:path extrusionOk="0" h="958864" w="515154">
                  <a:moveTo>
                    <a:pt x="485418" y="0"/>
                  </a:moveTo>
                  <a:lnTo>
                    <a:pt x="366702" y="0"/>
                  </a:lnTo>
                  <a:lnTo>
                    <a:pt x="150029" y="0"/>
                  </a:lnTo>
                  <a:lnTo>
                    <a:pt x="31313" y="0"/>
                  </a:lnTo>
                  <a:cubicBezTo>
                    <a:pt x="14051" y="0"/>
                    <a:pt x="0" y="14047"/>
                    <a:pt x="0" y="31302"/>
                  </a:cubicBezTo>
                  <a:lnTo>
                    <a:pt x="0" y="928753"/>
                  </a:lnTo>
                  <a:cubicBezTo>
                    <a:pt x="0" y="946009"/>
                    <a:pt x="14051" y="960056"/>
                    <a:pt x="31313" y="960056"/>
                  </a:cubicBezTo>
                  <a:lnTo>
                    <a:pt x="485437" y="960056"/>
                  </a:lnTo>
                  <a:cubicBezTo>
                    <a:pt x="502699" y="960056"/>
                    <a:pt x="516750" y="946009"/>
                    <a:pt x="516750" y="928753"/>
                  </a:cubicBezTo>
                  <a:lnTo>
                    <a:pt x="516750" y="31302"/>
                  </a:lnTo>
                  <a:cubicBezTo>
                    <a:pt x="516731" y="14047"/>
                    <a:pt x="502699" y="0"/>
                    <a:pt x="485418" y="0"/>
                  </a:cubicBezTo>
                  <a:close/>
                  <a:moveTo>
                    <a:pt x="357091" y="19216"/>
                  </a:moveTo>
                  <a:lnTo>
                    <a:pt x="357091" y="61106"/>
                  </a:lnTo>
                  <a:lnTo>
                    <a:pt x="159640" y="61106"/>
                  </a:lnTo>
                  <a:lnTo>
                    <a:pt x="159640" y="19216"/>
                  </a:lnTo>
                  <a:lnTo>
                    <a:pt x="357091" y="19216"/>
                  </a:lnTo>
                  <a:close/>
                  <a:moveTo>
                    <a:pt x="31313" y="19216"/>
                  </a:moveTo>
                  <a:lnTo>
                    <a:pt x="140418" y="19216"/>
                  </a:lnTo>
                  <a:lnTo>
                    <a:pt x="140418" y="70714"/>
                  </a:lnTo>
                  <a:cubicBezTo>
                    <a:pt x="140418" y="76017"/>
                    <a:pt x="144724" y="80322"/>
                    <a:pt x="150029" y="80322"/>
                  </a:cubicBezTo>
                  <a:lnTo>
                    <a:pt x="366702" y="80322"/>
                  </a:lnTo>
                  <a:cubicBezTo>
                    <a:pt x="372007" y="80322"/>
                    <a:pt x="376313" y="76017"/>
                    <a:pt x="376313" y="70714"/>
                  </a:cubicBezTo>
                  <a:lnTo>
                    <a:pt x="376313" y="19216"/>
                  </a:lnTo>
                  <a:lnTo>
                    <a:pt x="485418" y="19216"/>
                  </a:lnTo>
                  <a:cubicBezTo>
                    <a:pt x="492088" y="19216"/>
                    <a:pt x="497509" y="24635"/>
                    <a:pt x="497509" y="31302"/>
                  </a:cubicBezTo>
                  <a:lnTo>
                    <a:pt x="497509" y="835461"/>
                  </a:lnTo>
                  <a:lnTo>
                    <a:pt x="19222" y="835461"/>
                  </a:lnTo>
                  <a:lnTo>
                    <a:pt x="19222" y="31302"/>
                  </a:lnTo>
                  <a:cubicBezTo>
                    <a:pt x="19222" y="24635"/>
                    <a:pt x="24643" y="19216"/>
                    <a:pt x="31313" y="19216"/>
                  </a:cubicBezTo>
                  <a:close/>
                  <a:moveTo>
                    <a:pt x="485418" y="940840"/>
                  </a:moveTo>
                  <a:lnTo>
                    <a:pt x="31313" y="940840"/>
                  </a:lnTo>
                  <a:cubicBezTo>
                    <a:pt x="24643" y="940840"/>
                    <a:pt x="19222" y="935421"/>
                    <a:pt x="19222" y="928753"/>
                  </a:cubicBezTo>
                  <a:lnTo>
                    <a:pt x="19222" y="854677"/>
                  </a:lnTo>
                  <a:lnTo>
                    <a:pt x="497509" y="854677"/>
                  </a:lnTo>
                  <a:lnTo>
                    <a:pt x="497509" y="928753"/>
                  </a:lnTo>
                  <a:cubicBezTo>
                    <a:pt x="497509" y="935402"/>
                    <a:pt x="492088" y="940840"/>
                    <a:pt x="485418" y="940840"/>
                  </a:cubicBezTo>
                  <a:close/>
                  <a:moveTo>
                    <a:pt x="337772" y="897739"/>
                  </a:moveTo>
                  <a:cubicBezTo>
                    <a:pt x="337772" y="903043"/>
                    <a:pt x="333467" y="907347"/>
                    <a:pt x="328161" y="907347"/>
                  </a:cubicBezTo>
                  <a:lnTo>
                    <a:pt x="188570" y="907347"/>
                  </a:lnTo>
                  <a:cubicBezTo>
                    <a:pt x="183264" y="907347"/>
                    <a:pt x="178959" y="903043"/>
                    <a:pt x="178959" y="897739"/>
                  </a:cubicBezTo>
                  <a:cubicBezTo>
                    <a:pt x="178959" y="892436"/>
                    <a:pt x="183264" y="888131"/>
                    <a:pt x="188570" y="888131"/>
                  </a:cubicBezTo>
                  <a:lnTo>
                    <a:pt x="328161" y="888131"/>
                  </a:lnTo>
                  <a:cubicBezTo>
                    <a:pt x="333467" y="888131"/>
                    <a:pt x="337772" y="892436"/>
                    <a:pt x="337772" y="8977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2" name="Google Shape;3062;p32"/>
          <p:cNvGrpSpPr/>
          <p:nvPr/>
        </p:nvGrpSpPr>
        <p:grpSpPr>
          <a:xfrm>
            <a:off x="5811037" y="3900980"/>
            <a:ext cx="205097" cy="407233"/>
            <a:chOff x="11622074" y="7801961"/>
            <a:chExt cx="410195" cy="814467"/>
          </a:xfrm>
        </p:grpSpPr>
        <p:sp>
          <p:nvSpPr>
            <p:cNvPr id="3063" name="Google Shape;3063;p32"/>
            <p:cNvSpPr/>
            <p:nvPr/>
          </p:nvSpPr>
          <p:spPr>
            <a:xfrm>
              <a:off x="11630214" y="7810137"/>
              <a:ext cx="393917" cy="798177"/>
            </a:xfrm>
            <a:custGeom>
              <a:rect b="b" l="l" r="r" t="t"/>
              <a:pathLst>
                <a:path extrusionOk="0" h="798177" w="393917">
                  <a:moveTo>
                    <a:pt x="393902" y="284056"/>
                  </a:moveTo>
                  <a:cubicBezTo>
                    <a:pt x="382850" y="311797"/>
                    <a:pt x="372221" y="338544"/>
                    <a:pt x="361575" y="365275"/>
                  </a:cubicBezTo>
                  <a:cubicBezTo>
                    <a:pt x="357880" y="374560"/>
                    <a:pt x="353925" y="383747"/>
                    <a:pt x="350604" y="393146"/>
                  </a:cubicBezTo>
                  <a:cubicBezTo>
                    <a:pt x="348944" y="397837"/>
                    <a:pt x="346486" y="399303"/>
                    <a:pt x="341554" y="399255"/>
                  </a:cubicBezTo>
                  <a:cubicBezTo>
                    <a:pt x="314061" y="399010"/>
                    <a:pt x="286552" y="399450"/>
                    <a:pt x="259059" y="398945"/>
                  </a:cubicBezTo>
                  <a:cubicBezTo>
                    <a:pt x="251002" y="398799"/>
                    <a:pt x="248495" y="400379"/>
                    <a:pt x="248511" y="409142"/>
                  </a:cubicBezTo>
                  <a:cubicBezTo>
                    <a:pt x="248853" y="535352"/>
                    <a:pt x="248658" y="661562"/>
                    <a:pt x="248934" y="787755"/>
                  </a:cubicBezTo>
                  <a:cubicBezTo>
                    <a:pt x="248951" y="795884"/>
                    <a:pt x="247404" y="798474"/>
                    <a:pt x="238663" y="798360"/>
                  </a:cubicBezTo>
                  <a:cubicBezTo>
                    <a:pt x="195055" y="797838"/>
                    <a:pt x="151432" y="797969"/>
                    <a:pt x="107824" y="798278"/>
                  </a:cubicBezTo>
                  <a:cubicBezTo>
                    <a:pt x="100873" y="798327"/>
                    <a:pt x="99115" y="796356"/>
                    <a:pt x="99132" y="789482"/>
                  </a:cubicBezTo>
                  <a:cubicBezTo>
                    <a:pt x="99343" y="662718"/>
                    <a:pt x="99181" y="535955"/>
                    <a:pt x="99506" y="409191"/>
                  </a:cubicBezTo>
                  <a:cubicBezTo>
                    <a:pt x="99522" y="400525"/>
                    <a:pt x="97146" y="398766"/>
                    <a:pt x="88975" y="398929"/>
                  </a:cubicBezTo>
                  <a:cubicBezTo>
                    <a:pt x="62035" y="399466"/>
                    <a:pt x="35079" y="398978"/>
                    <a:pt x="8140" y="399255"/>
                  </a:cubicBezTo>
                  <a:cubicBezTo>
                    <a:pt x="2410" y="399303"/>
                    <a:pt x="-64" y="398505"/>
                    <a:pt x="1" y="391762"/>
                  </a:cubicBezTo>
                  <a:cubicBezTo>
                    <a:pt x="376" y="355078"/>
                    <a:pt x="294" y="318378"/>
                    <a:pt x="50" y="281678"/>
                  </a:cubicBezTo>
                  <a:cubicBezTo>
                    <a:pt x="18" y="275912"/>
                    <a:pt x="1596" y="274120"/>
                    <a:pt x="7473" y="274185"/>
                  </a:cubicBezTo>
                  <a:cubicBezTo>
                    <a:pt x="35519" y="274478"/>
                    <a:pt x="63581" y="274104"/>
                    <a:pt x="91644" y="274478"/>
                  </a:cubicBezTo>
                  <a:cubicBezTo>
                    <a:pt x="98041" y="274560"/>
                    <a:pt x="99457" y="272605"/>
                    <a:pt x="99408" y="266513"/>
                  </a:cubicBezTo>
                  <a:cubicBezTo>
                    <a:pt x="99132" y="227874"/>
                    <a:pt x="99050" y="189236"/>
                    <a:pt x="99327" y="150598"/>
                  </a:cubicBezTo>
                  <a:cubicBezTo>
                    <a:pt x="99864" y="77817"/>
                    <a:pt x="148095" y="18475"/>
                    <a:pt x="218886" y="3049"/>
                  </a:cubicBezTo>
                  <a:cubicBezTo>
                    <a:pt x="229255" y="785"/>
                    <a:pt x="239754" y="149"/>
                    <a:pt x="250334" y="166"/>
                  </a:cubicBezTo>
                  <a:cubicBezTo>
                    <a:pt x="280057" y="198"/>
                    <a:pt x="309780" y="426"/>
                    <a:pt x="339503" y="3"/>
                  </a:cubicBezTo>
                  <a:cubicBezTo>
                    <a:pt x="346746" y="-95"/>
                    <a:pt x="348114" y="2283"/>
                    <a:pt x="348048" y="8962"/>
                  </a:cubicBezTo>
                  <a:cubicBezTo>
                    <a:pt x="347723" y="44538"/>
                    <a:pt x="347707" y="80130"/>
                    <a:pt x="348065" y="115706"/>
                  </a:cubicBezTo>
                  <a:cubicBezTo>
                    <a:pt x="348130" y="122792"/>
                    <a:pt x="346697" y="125545"/>
                    <a:pt x="338998" y="125154"/>
                  </a:cubicBezTo>
                  <a:cubicBezTo>
                    <a:pt x="325976" y="124470"/>
                    <a:pt x="312889" y="124844"/>
                    <a:pt x="299834" y="124991"/>
                  </a:cubicBezTo>
                  <a:cubicBezTo>
                    <a:pt x="269379" y="125333"/>
                    <a:pt x="248869" y="146021"/>
                    <a:pt x="248755" y="176628"/>
                  </a:cubicBezTo>
                  <a:cubicBezTo>
                    <a:pt x="248641" y="206649"/>
                    <a:pt x="248918" y="236671"/>
                    <a:pt x="248576" y="266692"/>
                  </a:cubicBezTo>
                  <a:cubicBezTo>
                    <a:pt x="248511" y="273012"/>
                    <a:pt x="250285" y="274527"/>
                    <a:pt x="256455" y="274495"/>
                  </a:cubicBezTo>
                  <a:cubicBezTo>
                    <a:pt x="300062" y="274218"/>
                    <a:pt x="343686" y="274348"/>
                    <a:pt x="387294" y="274348"/>
                  </a:cubicBezTo>
                  <a:cubicBezTo>
                    <a:pt x="392323" y="274315"/>
                    <a:pt x="395758" y="279381"/>
                    <a:pt x="393902" y="284056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4" name="Google Shape;3064;p32"/>
            <p:cNvSpPr/>
            <p:nvPr/>
          </p:nvSpPr>
          <p:spPr>
            <a:xfrm>
              <a:off x="11622074" y="7801961"/>
              <a:ext cx="410195" cy="814467"/>
            </a:xfrm>
            <a:custGeom>
              <a:rect b="b" l="l" r="r" t="t"/>
              <a:pathLst>
                <a:path extrusionOk="0" h="814467" w="410195">
                  <a:moveTo>
                    <a:pt x="408064" y="281042"/>
                  </a:moveTo>
                  <a:cubicBezTo>
                    <a:pt x="405216" y="276856"/>
                    <a:pt x="400512" y="274347"/>
                    <a:pt x="395449" y="274347"/>
                  </a:cubicBezTo>
                  <a:cubicBezTo>
                    <a:pt x="384901" y="274347"/>
                    <a:pt x="374337" y="274347"/>
                    <a:pt x="363789" y="274331"/>
                  </a:cubicBezTo>
                  <a:cubicBezTo>
                    <a:pt x="331365" y="274314"/>
                    <a:pt x="297865" y="274282"/>
                    <a:pt x="264871" y="274494"/>
                  </a:cubicBezTo>
                  <a:cubicBezTo>
                    <a:pt x="265082" y="256184"/>
                    <a:pt x="265050" y="237598"/>
                    <a:pt x="265033" y="219615"/>
                  </a:cubicBezTo>
                  <a:cubicBezTo>
                    <a:pt x="265017" y="208017"/>
                    <a:pt x="265001" y="196403"/>
                    <a:pt x="265050" y="184804"/>
                  </a:cubicBezTo>
                  <a:cubicBezTo>
                    <a:pt x="265147" y="158660"/>
                    <a:pt x="282043" y="141589"/>
                    <a:pt x="308088" y="141279"/>
                  </a:cubicBezTo>
                  <a:cubicBezTo>
                    <a:pt x="310383" y="141247"/>
                    <a:pt x="312678" y="141214"/>
                    <a:pt x="314957" y="141182"/>
                  </a:cubicBezTo>
                  <a:cubicBezTo>
                    <a:pt x="325423" y="141035"/>
                    <a:pt x="336248" y="140872"/>
                    <a:pt x="346731" y="141426"/>
                  </a:cubicBezTo>
                  <a:cubicBezTo>
                    <a:pt x="350474" y="141621"/>
                    <a:pt x="355911" y="141426"/>
                    <a:pt x="359932" y="137565"/>
                  </a:cubicBezTo>
                  <a:cubicBezTo>
                    <a:pt x="363903" y="133754"/>
                    <a:pt x="364392" y="128443"/>
                    <a:pt x="364343" y="123768"/>
                  </a:cubicBezTo>
                  <a:cubicBezTo>
                    <a:pt x="364001" y="89561"/>
                    <a:pt x="364001" y="53692"/>
                    <a:pt x="364343" y="17171"/>
                  </a:cubicBezTo>
                  <a:cubicBezTo>
                    <a:pt x="364375" y="12773"/>
                    <a:pt x="363920" y="7772"/>
                    <a:pt x="360208" y="4091"/>
                  </a:cubicBezTo>
                  <a:cubicBezTo>
                    <a:pt x="356416" y="311"/>
                    <a:pt x="351158" y="-31"/>
                    <a:pt x="347544" y="2"/>
                  </a:cubicBezTo>
                  <a:cubicBezTo>
                    <a:pt x="324463" y="344"/>
                    <a:pt x="300958" y="279"/>
                    <a:pt x="278234" y="214"/>
                  </a:cubicBezTo>
                  <a:cubicBezTo>
                    <a:pt x="271658" y="197"/>
                    <a:pt x="265082" y="181"/>
                    <a:pt x="258506" y="165"/>
                  </a:cubicBezTo>
                  <a:cubicBezTo>
                    <a:pt x="245565" y="83"/>
                    <a:pt x="235018" y="1126"/>
                    <a:pt x="225316" y="3244"/>
                  </a:cubicBezTo>
                  <a:cubicBezTo>
                    <a:pt x="150537" y="19533"/>
                    <a:pt x="99914" y="82002"/>
                    <a:pt x="99344" y="158693"/>
                  </a:cubicBezTo>
                  <a:cubicBezTo>
                    <a:pt x="99100" y="193324"/>
                    <a:pt x="99116" y="230121"/>
                    <a:pt x="99425" y="274494"/>
                  </a:cubicBezTo>
                  <a:cubicBezTo>
                    <a:pt x="84759" y="274314"/>
                    <a:pt x="69881" y="274314"/>
                    <a:pt x="55492" y="274331"/>
                  </a:cubicBezTo>
                  <a:cubicBezTo>
                    <a:pt x="42454" y="274331"/>
                    <a:pt x="28960" y="274347"/>
                    <a:pt x="15726" y="274217"/>
                  </a:cubicBezTo>
                  <a:cubicBezTo>
                    <a:pt x="12389" y="274168"/>
                    <a:pt x="7587" y="274542"/>
                    <a:pt x="4006" y="278110"/>
                  </a:cubicBezTo>
                  <a:cubicBezTo>
                    <a:pt x="474" y="281628"/>
                    <a:pt x="51" y="286271"/>
                    <a:pt x="67" y="289920"/>
                  </a:cubicBezTo>
                  <a:cubicBezTo>
                    <a:pt x="344" y="333933"/>
                    <a:pt x="327" y="367848"/>
                    <a:pt x="2" y="399856"/>
                  </a:cubicBezTo>
                  <a:cubicBezTo>
                    <a:pt x="-31" y="403212"/>
                    <a:pt x="344" y="408099"/>
                    <a:pt x="3941" y="411699"/>
                  </a:cubicBezTo>
                  <a:cubicBezTo>
                    <a:pt x="7913" y="415673"/>
                    <a:pt x="13398" y="415624"/>
                    <a:pt x="16361" y="415576"/>
                  </a:cubicBezTo>
                  <a:cubicBezTo>
                    <a:pt x="27690" y="415462"/>
                    <a:pt x="39247" y="415494"/>
                    <a:pt x="50430" y="415510"/>
                  </a:cubicBezTo>
                  <a:cubicBezTo>
                    <a:pt x="65780" y="415543"/>
                    <a:pt x="81634" y="415576"/>
                    <a:pt x="97277" y="415250"/>
                  </a:cubicBezTo>
                  <a:cubicBezTo>
                    <a:pt x="98221" y="415234"/>
                    <a:pt x="98921" y="415250"/>
                    <a:pt x="99442" y="415282"/>
                  </a:cubicBezTo>
                  <a:cubicBezTo>
                    <a:pt x="99474" y="415787"/>
                    <a:pt x="99507" y="416455"/>
                    <a:pt x="99507" y="417351"/>
                  </a:cubicBezTo>
                  <a:cubicBezTo>
                    <a:pt x="99328" y="489431"/>
                    <a:pt x="99295" y="562701"/>
                    <a:pt x="99262" y="633560"/>
                  </a:cubicBezTo>
                  <a:cubicBezTo>
                    <a:pt x="99246" y="688259"/>
                    <a:pt x="99214" y="742942"/>
                    <a:pt x="99132" y="797642"/>
                  </a:cubicBezTo>
                  <a:cubicBezTo>
                    <a:pt x="99132" y="801682"/>
                    <a:pt x="99588" y="806780"/>
                    <a:pt x="103316" y="810478"/>
                  </a:cubicBezTo>
                  <a:cubicBezTo>
                    <a:pt x="107027" y="814176"/>
                    <a:pt x="112057" y="814599"/>
                    <a:pt x="116012" y="814599"/>
                  </a:cubicBezTo>
                  <a:cubicBezTo>
                    <a:pt x="154378" y="814322"/>
                    <a:pt x="199907" y="814127"/>
                    <a:pt x="246689" y="814681"/>
                  </a:cubicBezTo>
                  <a:cubicBezTo>
                    <a:pt x="246900" y="814681"/>
                    <a:pt x="247112" y="814681"/>
                    <a:pt x="247323" y="814681"/>
                  </a:cubicBezTo>
                  <a:cubicBezTo>
                    <a:pt x="251653" y="814681"/>
                    <a:pt x="256911" y="814094"/>
                    <a:pt x="260736" y="810315"/>
                  </a:cubicBezTo>
                  <a:cubicBezTo>
                    <a:pt x="264675" y="806406"/>
                    <a:pt x="265212" y="801079"/>
                    <a:pt x="265196" y="795899"/>
                  </a:cubicBezTo>
                  <a:cubicBezTo>
                    <a:pt x="265066" y="737583"/>
                    <a:pt x="265050" y="678274"/>
                    <a:pt x="265017" y="620935"/>
                  </a:cubicBezTo>
                  <a:cubicBezTo>
                    <a:pt x="264985" y="554182"/>
                    <a:pt x="264952" y="485164"/>
                    <a:pt x="264773" y="417286"/>
                  </a:cubicBezTo>
                  <a:cubicBezTo>
                    <a:pt x="264773" y="416423"/>
                    <a:pt x="264805" y="415771"/>
                    <a:pt x="264838" y="415282"/>
                  </a:cubicBezTo>
                  <a:cubicBezTo>
                    <a:pt x="265359" y="415250"/>
                    <a:pt x="266059" y="415234"/>
                    <a:pt x="267019" y="415250"/>
                  </a:cubicBezTo>
                  <a:cubicBezTo>
                    <a:pt x="283085" y="415543"/>
                    <a:pt x="299395" y="415527"/>
                    <a:pt x="315152" y="415494"/>
                  </a:cubicBezTo>
                  <a:cubicBezTo>
                    <a:pt x="326449" y="415478"/>
                    <a:pt x="338136" y="415462"/>
                    <a:pt x="349612" y="415559"/>
                  </a:cubicBezTo>
                  <a:cubicBezTo>
                    <a:pt x="349693" y="415559"/>
                    <a:pt x="349774" y="415559"/>
                    <a:pt x="349856" y="415559"/>
                  </a:cubicBezTo>
                  <a:cubicBezTo>
                    <a:pt x="358255" y="415559"/>
                    <a:pt x="363659" y="411780"/>
                    <a:pt x="366410" y="404010"/>
                  </a:cubicBezTo>
                  <a:cubicBezTo>
                    <a:pt x="368689" y="397543"/>
                    <a:pt x="371375" y="390979"/>
                    <a:pt x="373947" y="384626"/>
                  </a:cubicBezTo>
                  <a:cubicBezTo>
                    <a:pt x="375054" y="381889"/>
                    <a:pt x="376177" y="379169"/>
                    <a:pt x="377267" y="376432"/>
                  </a:cubicBezTo>
                  <a:lnTo>
                    <a:pt x="409595" y="295214"/>
                  </a:lnTo>
                  <a:cubicBezTo>
                    <a:pt x="411466" y="290539"/>
                    <a:pt x="410897" y="285228"/>
                    <a:pt x="408064" y="281042"/>
                  </a:cubicBezTo>
                  <a:close/>
                  <a:moveTo>
                    <a:pt x="362145" y="370438"/>
                  </a:moveTo>
                  <a:cubicBezTo>
                    <a:pt x="361071" y="373126"/>
                    <a:pt x="359980" y="375813"/>
                    <a:pt x="358874" y="378501"/>
                  </a:cubicBezTo>
                  <a:cubicBezTo>
                    <a:pt x="356220" y="385017"/>
                    <a:pt x="353469" y="391777"/>
                    <a:pt x="351044" y="398602"/>
                  </a:cubicBezTo>
                  <a:cubicBezTo>
                    <a:pt x="350946" y="398879"/>
                    <a:pt x="350865" y="399091"/>
                    <a:pt x="350784" y="399254"/>
                  </a:cubicBezTo>
                  <a:cubicBezTo>
                    <a:pt x="350539" y="399270"/>
                    <a:pt x="350214" y="399303"/>
                    <a:pt x="349726" y="399286"/>
                  </a:cubicBezTo>
                  <a:cubicBezTo>
                    <a:pt x="338169" y="399189"/>
                    <a:pt x="326449" y="399205"/>
                    <a:pt x="315103" y="399221"/>
                  </a:cubicBezTo>
                  <a:cubicBezTo>
                    <a:pt x="299428" y="399254"/>
                    <a:pt x="283215" y="399270"/>
                    <a:pt x="267296" y="398977"/>
                  </a:cubicBezTo>
                  <a:cubicBezTo>
                    <a:pt x="262201" y="398879"/>
                    <a:pt x="256927" y="399335"/>
                    <a:pt x="252988" y="403212"/>
                  </a:cubicBezTo>
                  <a:cubicBezTo>
                    <a:pt x="248967" y="407187"/>
                    <a:pt x="248463" y="412839"/>
                    <a:pt x="248463" y="417335"/>
                  </a:cubicBezTo>
                  <a:cubicBezTo>
                    <a:pt x="248642" y="485213"/>
                    <a:pt x="248674" y="554214"/>
                    <a:pt x="248707" y="620952"/>
                  </a:cubicBezTo>
                  <a:cubicBezTo>
                    <a:pt x="248739" y="678306"/>
                    <a:pt x="248756" y="737616"/>
                    <a:pt x="248886" y="795948"/>
                  </a:cubicBezTo>
                  <a:cubicBezTo>
                    <a:pt x="248886" y="797023"/>
                    <a:pt x="248853" y="797789"/>
                    <a:pt x="248821" y="798343"/>
                  </a:cubicBezTo>
                  <a:cubicBezTo>
                    <a:pt x="248349" y="798375"/>
                    <a:pt x="247714" y="798408"/>
                    <a:pt x="246868" y="798391"/>
                  </a:cubicBezTo>
                  <a:cubicBezTo>
                    <a:pt x="225088" y="798131"/>
                    <a:pt x="203602" y="798033"/>
                    <a:pt x="182962" y="798033"/>
                  </a:cubicBezTo>
                  <a:cubicBezTo>
                    <a:pt x="159148" y="798033"/>
                    <a:pt x="136473" y="798163"/>
                    <a:pt x="115882" y="798310"/>
                  </a:cubicBezTo>
                  <a:cubicBezTo>
                    <a:pt x="115703" y="798310"/>
                    <a:pt x="115540" y="798310"/>
                    <a:pt x="115394" y="798310"/>
                  </a:cubicBezTo>
                  <a:cubicBezTo>
                    <a:pt x="115394" y="798114"/>
                    <a:pt x="115394" y="797903"/>
                    <a:pt x="115394" y="797675"/>
                  </a:cubicBezTo>
                  <a:cubicBezTo>
                    <a:pt x="115491" y="742975"/>
                    <a:pt x="115508" y="688275"/>
                    <a:pt x="115524" y="633576"/>
                  </a:cubicBezTo>
                  <a:cubicBezTo>
                    <a:pt x="115556" y="562717"/>
                    <a:pt x="115589" y="489464"/>
                    <a:pt x="115768" y="417400"/>
                  </a:cubicBezTo>
                  <a:cubicBezTo>
                    <a:pt x="115784" y="412611"/>
                    <a:pt x="115247" y="407170"/>
                    <a:pt x="111243" y="403212"/>
                  </a:cubicBezTo>
                  <a:cubicBezTo>
                    <a:pt x="107255" y="399303"/>
                    <a:pt x="101786" y="398879"/>
                    <a:pt x="96935" y="398960"/>
                  </a:cubicBezTo>
                  <a:cubicBezTo>
                    <a:pt x="81471" y="399270"/>
                    <a:pt x="65698" y="399237"/>
                    <a:pt x="50446" y="399205"/>
                  </a:cubicBezTo>
                  <a:cubicBezTo>
                    <a:pt x="39247" y="399189"/>
                    <a:pt x="27674" y="399156"/>
                    <a:pt x="16279" y="399270"/>
                  </a:cubicBezTo>
                  <a:cubicBezTo>
                    <a:pt x="16589" y="367555"/>
                    <a:pt x="16605" y="333933"/>
                    <a:pt x="16328" y="290490"/>
                  </a:cubicBezTo>
                  <a:cubicBezTo>
                    <a:pt x="29399" y="290620"/>
                    <a:pt x="42649" y="290604"/>
                    <a:pt x="55476" y="290604"/>
                  </a:cubicBezTo>
                  <a:cubicBezTo>
                    <a:pt x="69979" y="290587"/>
                    <a:pt x="84954" y="290587"/>
                    <a:pt x="99669" y="290767"/>
                  </a:cubicBezTo>
                  <a:cubicBezTo>
                    <a:pt x="103397" y="290816"/>
                    <a:pt x="108117" y="290408"/>
                    <a:pt x="111699" y="286841"/>
                  </a:cubicBezTo>
                  <a:cubicBezTo>
                    <a:pt x="115263" y="283306"/>
                    <a:pt x="115703" y="278664"/>
                    <a:pt x="115687" y="274591"/>
                  </a:cubicBezTo>
                  <a:cubicBezTo>
                    <a:pt x="115377" y="230203"/>
                    <a:pt x="115345" y="193405"/>
                    <a:pt x="115605" y="158790"/>
                  </a:cubicBezTo>
                  <a:cubicBezTo>
                    <a:pt x="116110" y="89903"/>
                    <a:pt x="161573" y="33770"/>
                    <a:pt x="228751" y="19142"/>
                  </a:cubicBezTo>
                  <a:cubicBezTo>
                    <a:pt x="237199" y="17301"/>
                    <a:pt x="246558" y="16438"/>
                    <a:pt x="258164" y="16438"/>
                  </a:cubicBezTo>
                  <a:cubicBezTo>
                    <a:pt x="258262" y="16438"/>
                    <a:pt x="258360" y="16438"/>
                    <a:pt x="258457" y="16438"/>
                  </a:cubicBezTo>
                  <a:cubicBezTo>
                    <a:pt x="265033" y="16454"/>
                    <a:pt x="271593" y="16470"/>
                    <a:pt x="278153" y="16487"/>
                  </a:cubicBezTo>
                  <a:cubicBezTo>
                    <a:pt x="300958" y="16552"/>
                    <a:pt x="324528" y="16617"/>
                    <a:pt x="347756" y="16275"/>
                  </a:cubicBezTo>
                  <a:cubicBezTo>
                    <a:pt x="347854" y="16275"/>
                    <a:pt x="347951" y="16275"/>
                    <a:pt x="348049" y="16275"/>
                  </a:cubicBezTo>
                  <a:cubicBezTo>
                    <a:pt x="348049" y="16503"/>
                    <a:pt x="348049" y="16747"/>
                    <a:pt x="348049" y="17024"/>
                  </a:cubicBezTo>
                  <a:cubicBezTo>
                    <a:pt x="347723" y="53643"/>
                    <a:pt x="347723" y="89610"/>
                    <a:pt x="348049" y="123915"/>
                  </a:cubicBezTo>
                  <a:cubicBezTo>
                    <a:pt x="348049" y="124404"/>
                    <a:pt x="348049" y="124811"/>
                    <a:pt x="348033" y="125169"/>
                  </a:cubicBezTo>
                  <a:cubicBezTo>
                    <a:pt x="347886" y="125169"/>
                    <a:pt x="347723" y="125153"/>
                    <a:pt x="347544" y="125153"/>
                  </a:cubicBezTo>
                  <a:cubicBezTo>
                    <a:pt x="336525" y="124583"/>
                    <a:pt x="325439" y="124746"/>
                    <a:pt x="314696" y="124892"/>
                  </a:cubicBezTo>
                  <a:cubicBezTo>
                    <a:pt x="312417" y="124925"/>
                    <a:pt x="310139" y="124957"/>
                    <a:pt x="307860" y="124990"/>
                  </a:cubicBezTo>
                  <a:cubicBezTo>
                    <a:pt x="273172" y="125381"/>
                    <a:pt x="248870" y="149945"/>
                    <a:pt x="248723" y="184739"/>
                  </a:cubicBezTo>
                  <a:cubicBezTo>
                    <a:pt x="248674" y="196370"/>
                    <a:pt x="248691" y="208001"/>
                    <a:pt x="248707" y="219631"/>
                  </a:cubicBezTo>
                  <a:cubicBezTo>
                    <a:pt x="248723" y="237696"/>
                    <a:pt x="248756" y="256380"/>
                    <a:pt x="248544" y="274738"/>
                  </a:cubicBezTo>
                  <a:cubicBezTo>
                    <a:pt x="248495" y="278485"/>
                    <a:pt x="248902" y="283225"/>
                    <a:pt x="252451" y="286808"/>
                  </a:cubicBezTo>
                  <a:cubicBezTo>
                    <a:pt x="255999" y="290376"/>
                    <a:pt x="260850" y="290799"/>
                    <a:pt x="264610" y="290783"/>
                  </a:cubicBezTo>
                  <a:cubicBezTo>
                    <a:pt x="297637" y="290571"/>
                    <a:pt x="331234" y="290604"/>
                    <a:pt x="363724" y="290620"/>
                  </a:cubicBezTo>
                  <a:cubicBezTo>
                    <a:pt x="373768" y="290620"/>
                    <a:pt x="383827" y="290636"/>
                    <a:pt x="393870" y="290636"/>
                  </a:cubicBezTo>
                  <a:lnTo>
                    <a:pt x="362145" y="3704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5" name="Google Shape;3065;p32"/>
          <p:cNvGrpSpPr/>
          <p:nvPr/>
        </p:nvGrpSpPr>
        <p:grpSpPr>
          <a:xfrm>
            <a:off x="6293114" y="3954529"/>
            <a:ext cx="299539" cy="299539"/>
            <a:chOff x="12586227" y="7909057"/>
            <a:chExt cx="599078" cy="599078"/>
          </a:xfrm>
        </p:grpSpPr>
        <p:sp>
          <p:nvSpPr>
            <p:cNvPr id="3066" name="Google Shape;3066;p32"/>
            <p:cNvSpPr/>
            <p:nvPr/>
          </p:nvSpPr>
          <p:spPr>
            <a:xfrm>
              <a:off x="12592230" y="7915060"/>
              <a:ext cx="587072" cy="587072"/>
            </a:xfrm>
            <a:custGeom>
              <a:rect b="b" l="l" r="r" t="t"/>
              <a:pathLst>
                <a:path extrusionOk="0" h="587072" w="587072">
                  <a:moveTo>
                    <a:pt x="588189" y="87245"/>
                  </a:moveTo>
                  <a:lnTo>
                    <a:pt x="588189" y="500909"/>
                  </a:lnTo>
                  <a:cubicBezTo>
                    <a:pt x="588045" y="549039"/>
                    <a:pt x="549063" y="588045"/>
                    <a:pt x="500945" y="588153"/>
                  </a:cubicBezTo>
                  <a:lnTo>
                    <a:pt x="87245" y="588153"/>
                  </a:lnTo>
                  <a:cubicBezTo>
                    <a:pt x="39126" y="588045"/>
                    <a:pt x="144" y="549039"/>
                    <a:pt x="0" y="500909"/>
                  </a:cubicBezTo>
                  <a:lnTo>
                    <a:pt x="0" y="87245"/>
                  </a:lnTo>
                  <a:cubicBezTo>
                    <a:pt x="144" y="39090"/>
                    <a:pt x="39126" y="120"/>
                    <a:pt x="87245" y="0"/>
                  </a:cubicBezTo>
                  <a:lnTo>
                    <a:pt x="500933" y="0"/>
                  </a:lnTo>
                  <a:cubicBezTo>
                    <a:pt x="549063" y="120"/>
                    <a:pt x="588045" y="39090"/>
                    <a:pt x="588189" y="87245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7" name="Google Shape;3067;p32"/>
            <p:cNvSpPr/>
            <p:nvPr/>
          </p:nvSpPr>
          <p:spPr>
            <a:xfrm>
              <a:off x="12586227" y="7909057"/>
              <a:ext cx="599078" cy="599078"/>
            </a:xfrm>
            <a:custGeom>
              <a:rect b="b" l="l" r="r" t="t"/>
              <a:pathLst>
                <a:path extrusionOk="0" h="599078" w="599078">
                  <a:moveTo>
                    <a:pt x="506948" y="0"/>
                  </a:moveTo>
                  <a:lnTo>
                    <a:pt x="93235" y="0"/>
                  </a:lnTo>
                  <a:cubicBezTo>
                    <a:pt x="41984" y="120"/>
                    <a:pt x="156" y="41947"/>
                    <a:pt x="0" y="93247"/>
                  </a:cubicBezTo>
                  <a:lnTo>
                    <a:pt x="0" y="506924"/>
                  </a:lnTo>
                  <a:cubicBezTo>
                    <a:pt x="156" y="558211"/>
                    <a:pt x="41984" y="600039"/>
                    <a:pt x="93247" y="600159"/>
                  </a:cubicBezTo>
                  <a:lnTo>
                    <a:pt x="506948" y="600159"/>
                  </a:lnTo>
                  <a:cubicBezTo>
                    <a:pt x="558211" y="600039"/>
                    <a:pt x="600027" y="558211"/>
                    <a:pt x="600183" y="506912"/>
                  </a:cubicBezTo>
                  <a:lnTo>
                    <a:pt x="600183" y="93247"/>
                  </a:lnTo>
                  <a:cubicBezTo>
                    <a:pt x="600183" y="93247"/>
                    <a:pt x="600183" y="93235"/>
                    <a:pt x="600183" y="93223"/>
                  </a:cubicBezTo>
                  <a:cubicBezTo>
                    <a:pt x="600039" y="41947"/>
                    <a:pt x="558211" y="120"/>
                    <a:pt x="506948" y="0"/>
                  </a:cubicBezTo>
                  <a:close/>
                  <a:moveTo>
                    <a:pt x="588189" y="506900"/>
                  </a:moveTo>
                  <a:cubicBezTo>
                    <a:pt x="588057" y="551596"/>
                    <a:pt x="551596" y="588057"/>
                    <a:pt x="506948" y="588165"/>
                  </a:cubicBezTo>
                  <a:lnTo>
                    <a:pt x="93271" y="588165"/>
                  </a:lnTo>
                  <a:cubicBezTo>
                    <a:pt x="48599" y="588057"/>
                    <a:pt x="12150" y="551596"/>
                    <a:pt x="12006" y="506924"/>
                  </a:cubicBezTo>
                  <a:lnTo>
                    <a:pt x="12006" y="93271"/>
                  </a:lnTo>
                  <a:cubicBezTo>
                    <a:pt x="12138" y="48563"/>
                    <a:pt x="48587" y="12114"/>
                    <a:pt x="93247" y="12006"/>
                  </a:cubicBezTo>
                  <a:lnTo>
                    <a:pt x="506924" y="12006"/>
                  </a:lnTo>
                  <a:cubicBezTo>
                    <a:pt x="551596" y="12114"/>
                    <a:pt x="588045" y="48563"/>
                    <a:pt x="588189" y="93271"/>
                  </a:cubicBezTo>
                  <a:lnTo>
                    <a:pt x="588189" y="506900"/>
                  </a:lnTo>
                  <a:close/>
                  <a:moveTo>
                    <a:pt x="300115" y="147020"/>
                  </a:moveTo>
                  <a:cubicBezTo>
                    <a:pt x="215716" y="147020"/>
                    <a:pt x="147056" y="215680"/>
                    <a:pt x="147056" y="300079"/>
                  </a:cubicBezTo>
                  <a:cubicBezTo>
                    <a:pt x="147056" y="384479"/>
                    <a:pt x="215716" y="453139"/>
                    <a:pt x="300115" y="453139"/>
                  </a:cubicBezTo>
                  <a:cubicBezTo>
                    <a:pt x="384491" y="453139"/>
                    <a:pt x="453139" y="384479"/>
                    <a:pt x="453139" y="300079"/>
                  </a:cubicBezTo>
                  <a:cubicBezTo>
                    <a:pt x="453139" y="215692"/>
                    <a:pt x="384491" y="147020"/>
                    <a:pt x="300115" y="147020"/>
                  </a:cubicBezTo>
                  <a:close/>
                  <a:moveTo>
                    <a:pt x="300115" y="441133"/>
                  </a:moveTo>
                  <a:cubicBezTo>
                    <a:pt x="222343" y="441133"/>
                    <a:pt x="159062" y="377852"/>
                    <a:pt x="159062" y="300079"/>
                  </a:cubicBezTo>
                  <a:cubicBezTo>
                    <a:pt x="159062" y="222307"/>
                    <a:pt x="222343" y="159026"/>
                    <a:pt x="300115" y="159026"/>
                  </a:cubicBezTo>
                  <a:cubicBezTo>
                    <a:pt x="377876" y="159026"/>
                    <a:pt x="441133" y="222307"/>
                    <a:pt x="441133" y="300079"/>
                  </a:cubicBezTo>
                  <a:cubicBezTo>
                    <a:pt x="441133" y="377864"/>
                    <a:pt x="377876" y="441133"/>
                    <a:pt x="300115" y="441133"/>
                  </a:cubicBezTo>
                  <a:close/>
                  <a:moveTo>
                    <a:pt x="459394" y="98014"/>
                  </a:moveTo>
                  <a:cubicBezTo>
                    <a:pt x="435815" y="98014"/>
                    <a:pt x="416630" y="117198"/>
                    <a:pt x="416630" y="140777"/>
                  </a:cubicBezTo>
                  <a:cubicBezTo>
                    <a:pt x="416630" y="164356"/>
                    <a:pt x="435815" y="183541"/>
                    <a:pt x="459394" y="183541"/>
                  </a:cubicBezTo>
                  <a:cubicBezTo>
                    <a:pt x="482973" y="183541"/>
                    <a:pt x="502157" y="164356"/>
                    <a:pt x="502157" y="140777"/>
                  </a:cubicBezTo>
                  <a:cubicBezTo>
                    <a:pt x="502157" y="117198"/>
                    <a:pt x="482973" y="98014"/>
                    <a:pt x="459394" y="98014"/>
                  </a:cubicBezTo>
                  <a:close/>
                  <a:moveTo>
                    <a:pt x="459394" y="171536"/>
                  </a:moveTo>
                  <a:cubicBezTo>
                    <a:pt x="442430" y="171536"/>
                    <a:pt x="428635" y="157741"/>
                    <a:pt x="428635" y="140777"/>
                  </a:cubicBezTo>
                  <a:cubicBezTo>
                    <a:pt x="428635" y="123814"/>
                    <a:pt x="442430" y="110019"/>
                    <a:pt x="459394" y="110019"/>
                  </a:cubicBezTo>
                  <a:cubicBezTo>
                    <a:pt x="476357" y="110019"/>
                    <a:pt x="490152" y="123814"/>
                    <a:pt x="490152" y="140777"/>
                  </a:cubicBezTo>
                  <a:cubicBezTo>
                    <a:pt x="490152" y="157741"/>
                    <a:pt x="476357" y="171536"/>
                    <a:pt x="459394" y="1715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8" name="Google Shape;3068;p32"/>
          <p:cNvGrpSpPr/>
          <p:nvPr/>
        </p:nvGrpSpPr>
        <p:grpSpPr>
          <a:xfrm>
            <a:off x="6870231" y="3954525"/>
            <a:ext cx="366837" cy="300139"/>
            <a:chOff x="13740463" y="7909049"/>
            <a:chExt cx="733674" cy="600279"/>
          </a:xfrm>
        </p:grpSpPr>
        <p:sp>
          <p:nvSpPr>
            <p:cNvPr id="3069" name="Google Shape;3069;p32"/>
            <p:cNvSpPr/>
            <p:nvPr/>
          </p:nvSpPr>
          <p:spPr>
            <a:xfrm>
              <a:off x="13747819" y="7916448"/>
              <a:ext cx="718971" cy="585566"/>
            </a:xfrm>
            <a:custGeom>
              <a:rect b="b" l="l" r="r" t="t"/>
              <a:pathLst>
                <a:path extrusionOk="0" h="585566" w="718971">
                  <a:moveTo>
                    <a:pt x="240990" y="585914"/>
                  </a:moveTo>
                  <a:cubicBezTo>
                    <a:pt x="231551" y="585914"/>
                    <a:pt x="222126" y="585914"/>
                    <a:pt x="212687" y="585914"/>
                  </a:cubicBezTo>
                  <a:cubicBezTo>
                    <a:pt x="208305" y="585178"/>
                    <a:pt x="203865" y="585487"/>
                    <a:pt x="199469" y="585458"/>
                  </a:cubicBezTo>
                  <a:cubicBezTo>
                    <a:pt x="181193" y="585340"/>
                    <a:pt x="163226" y="582736"/>
                    <a:pt x="145348" y="579308"/>
                  </a:cubicBezTo>
                  <a:cubicBezTo>
                    <a:pt x="126984" y="575791"/>
                    <a:pt x="108958" y="570995"/>
                    <a:pt x="91241" y="565007"/>
                  </a:cubicBezTo>
                  <a:cubicBezTo>
                    <a:pt x="76523" y="560034"/>
                    <a:pt x="62188" y="554105"/>
                    <a:pt x="48088" y="547572"/>
                  </a:cubicBezTo>
                  <a:cubicBezTo>
                    <a:pt x="32385" y="540290"/>
                    <a:pt x="17271" y="531948"/>
                    <a:pt x="2597" y="522796"/>
                  </a:cubicBezTo>
                  <a:cubicBezTo>
                    <a:pt x="2288" y="522605"/>
                    <a:pt x="1950" y="522443"/>
                    <a:pt x="1656" y="522208"/>
                  </a:cubicBezTo>
                  <a:cubicBezTo>
                    <a:pt x="803" y="521502"/>
                    <a:pt x="-343" y="520795"/>
                    <a:pt x="98" y="519530"/>
                  </a:cubicBezTo>
                  <a:cubicBezTo>
                    <a:pt x="583" y="518118"/>
                    <a:pt x="1891" y="518309"/>
                    <a:pt x="3156" y="518427"/>
                  </a:cubicBezTo>
                  <a:cubicBezTo>
                    <a:pt x="14462" y="519456"/>
                    <a:pt x="25798" y="520413"/>
                    <a:pt x="37149" y="520192"/>
                  </a:cubicBezTo>
                  <a:cubicBezTo>
                    <a:pt x="58233" y="519765"/>
                    <a:pt x="79140" y="517573"/>
                    <a:pt x="99769" y="512939"/>
                  </a:cubicBezTo>
                  <a:cubicBezTo>
                    <a:pt x="125072" y="507245"/>
                    <a:pt x="149229" y="498432"/>
                    <a:pt x="172210" y="486441"/>
                  </a:cubicBezTo>
                  <a:cubicBezTo>
                    <a:pt x="187045" y="478688"/>
                    <a:pt x="201160" y="469757"/>
                    <a:pt x="214657" y="459399"/>
                  </a:cubicBezTo>
                  <a:cubicBezTo>
                    <a:pt x="197675" y="458516"/>
                    <a:pt x="181414" y="455265"/>
                    <a:pt x="165887" y="448924"/>
                  </a:cubicBezTo>
                  <a:cubicBezTo>
                    <a:pt x="150552" y="442656"/>
                    <a:pt x="136482" y="434285"/>
                    <a:pt x="123970" y="423324"/>
                  </a:cubicBezTo>
                  <a:cubicBezTo>
                    <a:pt x="112266" y="413069"/>
                    <a:pt x="102136" y="401505"/>
                    <a:pt x="94034" y="388248"/>
                  </a:cubicBezTo>
                  <a:cubicBezTo>
                    <a:pt x="88580" y="379318"/>
                    <a:pt x="83934" y="369975"/>
                    <a:pt x="80625" y="360015"/>
                  </a:cubicBezTo>
                  <a:cubicBezTo>
                    <a:pt x="80449" y="359485"/>
                    <a:pt x="80258" y="358970"/>
                    <a:pt x="80125" y="358426"/>
                  </a:cubicBezTo>
                  <a:cubicBezTo>
                    <a:pt x="79464" y="355601"/>
                    <a:pt x="80567" y="354321"/>
                    <a:pt x="83404" y="354689"/>
                  </a:cubicBezTo>
                  <a:cubicBezTo>
                    <a:pt x="87345" y="355189"/>
                    <a:pt x="91256" y="355836"/>
                    <a:pt x="95225" y="356116"/>
                  </a:cubicBezTo>
                  <a:cubicBezTo>
                    <a:pt x="105473" y="356837"/>
                    <a:pt x="115692" y="356896"/>
                    <a:pt x="125925" y="355689"/>
                  </a:cubicBezTo>
                  <a:cubicBezTo>
                    <a:pt x="131071" y="355071"/>
                    <a:pt x="136129" y="354027"/>
                    <a:pt x="141319" y="353056"/>
                  </a:cubicBezTo>
                  <a:cubicBezTo>
                    <a:pt x="125866" y="349422"/>
                    <a:pt x="111575" y="343213"/>
                    <a:pt x="98151" y="335003"/>
                  </a:cubicBezTo>
                  <a:cubicBezTo>
                    <a:pt x="87536" y="328515"/>
                    <a:pt x="77847" y="320805"/>
                    <a:pt x="69260" y="311816"/>
                  </a:cubicBezTo>
                  <a:cubicBezTo>
                    <a:pt x="59983" y="302091"/>
                    <a:pt x="51984" y="291395"/>
                    <a:pt x="45515" y="279536"/>
                  </a:cubicBezTo>
                  <a:cubicBezTo>
                    <a:pt x="36443" y="262940"/>
                    <a:pt x="30812" y="245270"/>
                    <a:pt x="28489" y="226541"/>
                  </a:cubicBezTo>
                  <a:cubicBezTo>
                    <a:pt x="27783" y="220862"/>
                    <a:pt x="27166" y="215153"/>
                    <a:pt x="27239" y="209430"/>
                  </a:cubicBezTo>
                  <a:cubicBezTo>
                    <a:pt x="27298" y="205649"/>
                    <a:pt x="28798" y="204692"/>
                    <a:pt x="32165" y="206429"/>
                  </a:cubicBezTo>
                  <a:cubicBezTo>
                    <a:pt x="41472" y="211240"/>
                    <a:pt x="51102" y="215197"/>
                    <a:pt x="61218" y="217978"/>
                  </a:cubicBezTo>
                  <a:cubicBezTo>
                    <a:pt x="70774" y="220612"/>
                    <a:pt x="80464" y="222421"/>
                    <a:pt x="90653" y="222966"/>
                  </a:cubicBezTo>
                  <a:cubicBezTo>
                    <a:pt x="83081" y="217228"/>
                    <a:pt x="75979" y="211328"/>
                    <a:pt x="69628" y="204575"/>
                  </a:cubicBezTo>
                  <a:cubicBezTo>
                    <a:pt x="60982" y="195379"/>
                    <a:pt x="53543" y="185301"/>
                    <a:pt x="47338" y="174281"/>
                  </a:cubicBezTo>
                  <a:cubicBezTo>
                    <a:pt x="38619" y="158804"/>
                    <a:pt x="33032" y="142252"/>
                    <a:pt x="30297" y="124729"/>
                  </a:cubicBezTo>
                  <a:cubicBezTo>
                    <a:pt x="29445" y="119256"/>
                    <a:pt x="29121" y="113724"/>
                    <a:pt x="28754" y="108192"/>
                  </a:cubicBezTo>
                  <a:cubicBezTo>
                    <a:pt x="27739" y="93082"/>
                    <a:pt x="29665" y="78310"/>
                    <a:pt x="33370" y="63745"/>
                  </a:cubicBezTo>
                  <a:cubicBezTo>
                    <a:pt x="36384" y="51871"/>
                    <a:pt x="40751" y="40484"/>
                    <a:pt x="46912" y="29847"/>
                  </a:cubicBezTo>
                  <a:cubicBezTo>
                    <a:pt x="49058" y="26139"/>
                    <a:pt x="50558" y="26007"/>
                    <a:pt x="53322" y="29287"/>
                  </a:cubicBezTo>
                  <a:cubicBezTo>
                    <a:pt x="62938" y="40763"/>
                    <a:pt x="72892" y="51945"/>
                    <a:pt x="83713" y="62303"/>
                  </a:cubicBezTo>
                  <a:cubicBezTo>
                    <a:pt x="100210" y="78104"/>
                    <a:pt x="117706" y="92714"/>
                    <a:pt x="136496" y="105764"/>
                  </a:cubicBezTo>
                  <a:cubicBezTo>
                    <a:pt x="154904" y="118564"/>
                    <a:pt x="174195" y="129805"/>
                    <a:pt x="194382" y="139559"/>
                  </a:cubicBezTo>
                  <a:cubicBezTo>
                    <a:pt x="214392" y="149226"/>
                    <a:pt x="235050" y="157215"/>
                    <a:pt x="256369" y="163526"/>
                  </a:cubicBezTo>
                  <a:cubicBezTo>
                    <a:pt x="274307" y="168823"/>
                    <a:pt x="292479" y="172972"/>
                    <a:pt x="310946" y="175856"/>
                  </a:cubicBezTo>
                  <a:cubicBezTo>
                    <a:pt x="321429" y="177489"/>
                    <a:pt x="331971" y="178828"/>
                    <a:pt x="342572" y="179504"/>
                  </a:cubicBezTo>
                  <a:cubicBezTo>
                    <a:pt x="344969" y="179651"/>
                    <a:pt x="347336" y="180093"/>
                    <a:pt x="349747" y="180019"/>
                  </a:cubicBezTo>
                  <a:cubicBezTo>
                    <a:pt x="351600" y="179975"/>
                    <a:pt x="352541" y="179416"/>
                    <a:pt x="352114" y="177356"/>
                  </a:cubicBezTo>
                  <a:cubicBezTo>
                    <a:pt x="350173" y="168014"/>
                    <a:pt x="349291" y="158509"/>
                    <a:pt x="349277" y="149005"/>
                  </a:cubicBezTo>
                  <a:cubicBezTo>
                    <a:pt x="349262" y="142943"/>
                    <a:pt x="349482" y="136823"/>
                    <a:pt x="350218" y="130761"/>
                  </a:cubicBezTo>
                  <a:cubicBezTo>
                    <a:pt x="352408" y="112870"/>
                    <a:pt x="357466" y="95863"/>
                    <a:pt x="365700" y="79826"/>
                  </a:cubicBezTo>
                  <a:cubicBezTo>
                    <a:pt x="374536" y="62597"/>
                    <a:pt x="386445" y="47767"/>
                    <a:pt x="401045" y="35070"/>
                  </a:cubicBezTo>
                  <a:cubicBezTo>
                    <a:pt x="418806" y="19621"/>
                    <a:pt x="439141" y="9146"/>
                    <a:pt x="461901" y="3261"/>
                  </a:cubicBezTo>
                  <a:cubicBezTo>
                    <a:pt x="468987" y="1422"/>
                    <a:pt x="476192" y="436"/>
                    <a:pt x="483514" y="318"/>
                  </a:cubicBezTo>
                  <a:cubicBezTo>
                    <a:pt x="486102" y="274"/>
                    <a:pt x="488675" y="-123"/>
                    <a:pt x="491262" y="39"/>
                  </a:cubicBezTo>
                  <a:cubicBezTo>
                    <a:pt x="496011" y="39"/>
                    <a:pt x="500746" y="39"/>
                    <a:pt x="505495" y="39"/>
                  </a:cubicBezTo>
                  <a:cubicBezTo>
                    <a:pt x="524211" y="-315"/>
                    <a:pt x="541914" y="3996"/>
                    <a:pt x="558925" y="11588"/>
                  </a:cubicBezTo>
                  <a:cubicBezTo>
                    <a:pt x="575819" y="19136"/>
                    <a:pt x="590904" y="29273"/>
                    <a:pt x="603784" y="42602"/>
                  </a:cubicBezTo>
                  <a:cubicBezTo>
                    <a:pt x="605739" y="44633"/>
                    <a:pt x="607650" y="45221"/>
                    <a:pt x="610429" y="44618"/>
                  </a:cubicBezTo>
                  <a:cubicBezTo>
                    <a:pt x="628543" y="40690"/>
                    <a:pt x="646143" y="35158"/>
                    <a:pt x="663242" y="28022"/>
                  </a:cubicBezTo>
                  <a:cubicBezTo>
                    <a:pt x="674696" y="23241"/>
                    <a:pt x="685737" y="17679"/>
                    <a:pt x="696515" y="11559"/>
                  </a:cubicBezTo>
                  <a:cubicBezTo>
                    <a:pt x="697603" y="10941"/>
                    <a:pt x="698705" y="10352"/>
                    <a:pt x="699852" y="11235"/>
                  </a:cubicBezTo>
                  <a:cubicBezTo>
                    <a:pt x="701028" y="12132"/>
                    <a:pt x="700631" y="13412"/>
                    <a:pt x="700293" y="14560"/>
                  </a:cubicBezTo>
                  <a:cubicBezTo>
                    <a:pt x="697764" y="22932"/>
                    <a:pt x="693912" y="30729"/>
                    <a:pt x="689737" y="38350"/>
                  </a:cubicBezTo>
                  <a:cubicBezTo>
                    <a:pt x="684943" y="47075"/>
                    <a:pt x="679224" y="55270"/>
                    <a:pt x="672740" y="62818"/>
                  </a:cubicBezTo>
                  <a:cubicBezTo>
                    <a:pt x="669461" y="66628"/>
                    <a:pt x="666006" y="70292"/>
                    <a:pt x="662316" y="73690"/>
                  </a:cubicBezTo>
                  <a:cubicBezTo>
                    <a:pt x="658552" y="77133"/>
                    <a:pt x="654479" y="80135"/>
                    <a:pt x="650406" y="83180"/>
                  </a:cubicBezTo>
                  <a:cubicBezTo>
                    <a:pt x="646819" y="85858"/>
                    <a:pt x="643217" y="88521"/>
                    <a:pt x="639541" y="91096"/>
                  </a:cubicBezTo>
                  <a:cubicBezTo>
                    <a:pt x="647201" y="89551"/>
                    <a:pt x="654935" y="88433"/>
                    <a:pt x="662580" y="86770"/>
                  </a:cubicBezTo>
                  <a:cubicBezTo>
                    <a:pt x="680415" y="82871"/>
                    <a:pt x="697764" y="77472"/>
                    <a:pt x="714584" y="70351"/>
                  </a:cubicBezTo>
                  <a:cubicBezTo>
                    <a:pt x="716069" y="69718"/>
                    <a:pt x="717951" y="68276"/>
                    <a:pt x="719157" y="69733"/>
                  </a:cubicBezTo>
                  <a:cubicBezTo>
                    <a:pt x="720304" y="71116"/>
                    <a:pt x="719039" y="73131"/>
                    <a:pt x="718143" y="74558"/>
                  </a:cubicBezTo>
                  <a:cubicBezTo>
                    <a:pt x="714893" y="79723"/>
                    <a:pt x="711041" y="84475"/>
                    <a:pt x="707321" y="89301"/>
                  </a:cubicBezTo>
                  <a:cubicBezTo>
                    <a:pt x="697955" y="101497"/>
                    <a:pt x="687340" y="112576"/>
                    <a:pt x="676225" y="123169"/>
                  </a:cubicBezTo>
                  <a:cubicBezTo>
                    <a:pt x="668344" y="130688"/>
                    <a:pt x="659993" y="137720"/>
                    <a:pt x="651141" y="144091"/>
                  </a:cubicBezTo>
                  <a:cubicBezTo>
                    <a:pt x="648818" y="145768"/>
                    <a:pt x="647775" y="147651"/>
                    <a:pt x="647833" y="150564"/>
                  </a:cubicBezTo>
                  <a:cubicBezTo>
                    <a:pt x="647995" y="157685"/>
                    <a:pt x="647892" y="164806"/>
                    <a:pt x="647892" y="171927"/>
                  </a:cubicBezTo>
                  <a:cubicBezTo>
                    <a:pt x="647892" y="186817"/>
                    <a:pt x="646554" y="201603"/>
                    <a:pt x="644702" y="216374"/>
                  </a:cubicBezTo>
                  <a:cubicBezTo>
                    <a:pt x="641893" y="238620"/>
                    <a:pt x="637365" y="260498"/>
                    <a:pt x="631116" y="281993"/>
                  </a:cubicBezTo>
                  <a:cubicBezTo>
                    <a:pt x="625823" y="300208"/>
                    <a:pt x="619427" y="318054"/>
                    <a:pt x="611797" y="335430"/>
                  </a:cubicBezTo>
                  <a:cubicBezTo>
                    <a:pt x="600652" y="360794"/>
                    <a:pt x="587463" y="385056"/>
                    <a:pt x="571849" y="407949"/>
                  </a:cubicBezTo>
                  <a:cubicBezTo>
                    <a:pt x="562263" y="421999"/>
                    <a:pt x="551824" y="435403"/>
                    <a:pt x="540635" y="448232"/>
                  </a:cubicBezTo>
                  <a:cubicBezTo>
                    <a:pt x="534018" y="455824"/>
                    <a:pt x="527226" y="463283"/>
                    <a:pt x="520036" y="470301"/>
                  </a:cubicBezTo>
                  <a:cubicBezTo>
                    <a:pt x="504010" y="485911"/>
                    <a:pt x="487013" y="500404"/>
                    <a:pt x="468664" y="513277"/>
                  </a:cubicBezTo>
                  <a:cubicBezTo>
                    <a:pt x="450241" y="526224"/>
                    <a:pt x="430907" y="537597"/>
                    <a:pt x="410573" y="547234"/>
                  </a:cubicBezTo>
                  <a:cubicBezTo>
                    <a:pt x="389327" y="557312"/>
                    <a:pt x="367332" y="565448"/>
                    <a:pt x="344630" y="571687"/>
                  </a:cubicBezTo>
                  <a:cubicBezTo>
                    <a:pt x="325972" y="576807"/>
                    <a:pt x="307035" y="580455"/>
                    <a:pt x="287907" y="583177"/>
                  </a:cubicBezTo>
                  <a:cubicBezTo>
                    <a:pt x="277571" y="584649"/>
                    <a:pt x="267161" y="585016"/>
                    <a:pt x="256737" y="585458"/>
                  </a:cubicBezTo>
                  <a:cubicBezTo>
                    <a:pt x="251458" y="585649"/>
                    <a:pt x="246209" y="585266"/>
                    <a:pt x="240990" y="585914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0" name="Google Shape;3070;p32"/>
            <p:cNvSpPr/>
            <p:nvPr/>
          </p:nvSpPr>
          <p:spPr>
            <a:xfrm>
              <a:off x="13740463" y="7909049"/>
              <a:ext cx="733674" cy="600279"/>
            </a:xfrm>
            <a:custGeom>
              <a:rect b="b" l="l" r="r" t="t"/>
              <a:pathLst>
                <a:path extrusionOk="0" h="600279" w="733674">
                  <a:moveTo>
                    <a:pt x="732145" y="72394"/>
                  </a:moveTo>
                  <a:cubicBezTo>
                    <a:pt x="730380" y="70261"/>
                    <a:pt x="726411" y="67216"/>
                    <a:pt x="719500" y="70702"/>
                  </a:cubicBezTo>
                  <a:cubicBezTo>
                    <a:pt x="719339" y="70776"/>
                    <a:pt x="719192" y="70864"/>
                    <a:pt x="719045" y="70923"/>
                  </a:cubicBezTo>
                  <a:cubicBezTo>
                    <a:pt x="705400" y="76705"/>
                    <a:pt x="690962" y="81472"/>
                    <a:pt x="676024" y="85150"/>
                  </a:cubicBezTo>
                  <a:cubicBezTo>
                    <a:pt x="679214" y="82120"/>
                    <a:pt x="682376" y="78780"/>
                    <a:pt x="685640" y="74984"/>
                  </a:cubicBezTo>
                  <a:cubicBezTo>
                    <a:pt x="692521" y="66980"/>
                    <a:pt x="698534" y="58329"/>
                    <a:pt x="703504" y="49266"/>
                  </a:cubicBezTo>
                  <a:cubicBezTo>
                    <a:pt x="707400" y="42174"/>
                    <a:pt x="711767" y="33626"/>
                    <a:pt x="714663" y="24034"/>
                  </a:cubicBezTo>
                  <a:cubicBezTo>
                    <a:pt x="716472" y="18031"/>
                    <a:pt x="714031" y="14588"/>
                    <a:pt x="711678" y="12764"/>
                  </a:cubicBezTo>
                  <a:cubicBezTo>
                    <a:pt x="709385" y="10984"/>
                    <a:pt x="705533" y="9512"/>
                    <a:pt x="700225" y="12514"/>
                  </a:cubicBezTo>
                  <a:cubicBezTo>
                    <a:pt x="688977" y="18914"/>
                    <a:pt x="678362" y="24166"/>
                    <a:pt x="667761" y="28595"/>
                  </a:cubicBezTo>
                  <a:cubicBezTo>
                    <a:pt x="651132" y="35524"/>
                    <a:pt x="633827" y="40968"/>
                    <a:pt x="616330" y="44764"/>
                  </a:cubicBezTo>
                  <a:cubicBezTo>
                    <a:pt x="603318" y="31317"/>
                    <a:pt x="587483" y="20370"/>
                    <a:pt x="569266" y="12234"/>
                  </a:cubicBezTo>
                  <a:cubicBezTo>
                    <a:pt x="550108" y="3671"/>
                    <a:pt x="531583" y="-316"/>
                    <a:pt x="512837" y="37"/>
                  </a:cubicBezTo>
                  <a:lnTo>
                    <a:pt x="498810" y="37"/>
                  </a:lnTo>
                  <a:cubicBezTo>
                    <a:pt x="496854" y="-66"/>
                    <a:pt x="495002" y="67"/>
                    <a:pt x="493370" y="170"/>
                  </a:cubicBezTo>
                  <a:cubicBezTo>
                    <a:pt x="492488" y="229"/>
                    <a:pt x="491620" y="302"/>
                    <a:pt x="490738" y="302"/>
                  </a:cubicBezTo>
                  <a:cubicBezTo>
                    <a:pt x="482931" y="420"/>
                    <a:pt x="475080" y="1479"/>
                    <a:pt x="467390" y="3480"/>
                  </a:cubicBezTo>
                  <a:cubicBezTo>
                    <a:pt x="443351" y="9704"/>
                    <a:pt x="421870" y="20929"/>
                    <a:pt x="403550" y="36863"/>
                  </a:cubicBezTo>
                  <a:cubicBezTo>
                    <a:pt x="387994" y="50384"/>
                    <a:pt x="375526" y="66186"/>
                    <a:pt x="366484" y="83811"/>
                  </a:cubicBezTo>
                  <a:cubicBezTo>
                    <a:pt x="358045" y="100260"/>
                    <a:pt x="352575" y="118239"/>
                    <a:pt x="350252" y="137219"/>
                  </a:cubicBezTo>
                  <a:cubicBezTo>
                    <a:pt x="349561" y="142868"/>
                    <a:pt x="349238" y="148959"/>
                    <a:pt x="349252" y="156375"/>
                  </a:cubicBezTo>
                  <a:cubicBezTo>
                    <a:pt x="349267" y="164334"/>
                    <a:pt x="349855" y="172103"/>
                    <a:pt x="351031" y="179562"/>
                  </a:cubicBezTo>
                  <a:cubicBezTo>
                    <a:pt x="350811" y="179547"/>
                    <a:pt x="350590" y="179532"/>
                    <a:pt x="350370" y="179518"/>
                  </a:cubicBezTo>
                  <a:cubicBezTo>
                    <a:pt x="341077" y="178915"/>
                    <a:pt x="331241" y="177782"/>
                    <a:pt x="319405" y="175928"/>
                  </a:cubicBezTo>
                  <a:cubicBezTo>
                    <a:pt x="301659" y="173162"/>
                    <a:pt x="283619" y="169086"/>
                    <a:pt x="265784" y="163805"/>
                  </a:cubicBezTo>
                  <a:cubicBezTo>
                    <a:pt x="244994" y="157655"/>
                    <a:pt x="224513" y="149739"/>
                    <a:pt x="204899" y="140279"/>
                  </a:cubicBezTo>
                  <a:cubicBezTo>
                    <a:pt x="185036" y="130686"/>
                    <a:pt x="165907" y="119519"/>
                    <a:pt x="148014" y="107072"/>
                  </a:cubicBezTo>
                  <a:cubicBezTo>
                    <a:pt x="130414" y="94831"/>
                    <a:pt x="112947" y="80457"/>
                    <a:pt x="96127" y="64332"/>
                  </a:cubicBezTo>
                  <a:cubicBezTo>
                    <a:pt x="86967" y="55563"/>
                    <a:pt x="77484" y="45249"/>
                    <a:pt x="66310" y="31920"/>
                  </a:cubicBezTo>
                  <a:cubicBezTo>
                    <a:pt x="65075" y="30448"/>
                    <a:pt x="61796" y="26520"/>
                    <a:pt x="56621" y="26976"/>
                  </a:cubicBezTo>
                  <a:cubicBezTo>
                    <a:pt x="51445" y="27418"/>
                    <a:pt x="48887" y="31846"/>
                    <a:pt x="47917" y="33509"/>
                  </a:cubicBezTo>
                  <a:cubicBezTo>
                    <a:pt x="41741" y="44161"/>
                    <a:pt x="36919" y="56196"/>
                    <a:pt x="33611" y="69290"/>
                  </a:cubicBezTo>
                  <a:cubicBezTo>
                    <a:pt x="29376" y="85989"/>
                    <a:pt x="27803" y="101275"/>
                    <a:pt x="28788" y="116032"/>
                  </a:cubicBezTo>
                  <a:lnTo>
                    <a:pt x="28891" y="117548"/>
                  </a:lnTo>
                  <a:cubicBezTo>
                    <a:pt x="29229" y="122638"/>
                    <a:pt x="29582" y="127920"/>
                    <a:pt x="30405" y="133217"/>
                  </a:cubicBezTo>
                  <a:cubicBezTo>
                    <a:pt x="33317" y="151828"/>
                    <a:pt x="39330" y="169337"/>
                    <a:pt x="48299" y="185241"/>
                  </a:cubicBezTo>
                  <a:cubicBezTo>
                    <a:pt x="54739" y="196673"/>
                    <a:pt x="62590" y="207354"/>
                    <a:pt x="71647" y="216962"/>
                  </a:cubicBezTo>
                  <a:cubicBezTo>
                    <a:pt x="72309" y="217668"/>
                    <a:pt x="72970" y="218359"/>
                    <a:pt x="73661" y="219051"/>
                  </a:cubicBezTo>
                  <a:cubicBezTo>
                    <a:pt x="72632" y="218786"/>
                    <a:pt x="71588" y="218506"/>
                    <a:pt x="70530" y="218227"/>
                  </a:cubicBezTo>
                  <a:cubicBezTo>
                    <a:pt x="61370" y="215711"/>
                    <a:pt x="52327" y="212106"/>
                    <a:pt x="42903" y="207237"/>
                  </a:cubicBezTo>
                  <a:cubicBezTo>
                    <a:pt x="37830" y="204618"/>
                    <a:pt x="34199" y="205589"/>
                    <a:pt x="32067" y="206883"/>
                  </a:cubicBezTo>
                  <a:cubicBezTo>
                    <a:pt x="29920" y="208178"/>
                    <a:pt x="27347" y="210915"/>
                    <a:pt x="27259" y="216667"/>
                  </a:cubicBezTo>
                  <a:cubicBezTo>
                    <a:pt x="27171" y="223009"/>
                    <a:pt x="27862" y="229100"/>
                    <a:pt x="28568" y="234793"/>
                  </a:cubicBezTo>
                  <a:cubicBezTo>
                    <a:pt x="31008" y="254464"/>
                    <a:pt x="37022" y="273179"/>
                    <a:pt x="46432" y="290408"/>
                  </a:cubicBezTo>
                  <a:cubicBezTo>
                    <a:pt x="53004" y="302443"/>
                    <a:pt x="61370" y="313815"/>
                    <a:pt x="71309" y="324232"/>
                  </a:cubicBezTo>
                  <a:cubicBezTo>
                    <a:pt x="80145" y="333501"/>
                    <a:pt x="90364" y="341711"/>
                    <a:pt x="101685" y="348626"/>
                  </a:cubicBezTo>
                  <a:cubicBezTo>
                    <a:pt x="106552" y="351598"/>
                    <a:pt x="111418" y="354261"/>
                    <a:pt x="116314" y="356629"/>
                  </a:cubicBezTo>
                  <a:cubicBezTo>
                    <a:pt x="112124" y="356629"/>
                    <a:pt x="107743" y="356453"/>
                    <a:pt x="103111" y="356129"/>
                  </a:cubicBezTo>
                  <a:cubicBezTo>
                    <a:pt x="100465" y="355938"/>
                    <a:pt x="97789" y="355570"/>
                    <a:pt x="94966" y="355188"/>
                  </a:cubicBezTo>
                  <a:cubicBezTo>
                    <a:pt x="93878" y="355041"/>
                    <a:pt x="92790" y="354893"/>
                    <a:pt x="91702" y="354746"/>
                  </a:cubicBezTo>
                  <a:cubicBezTo>
                    <a:pt x="86541" y="354084"/>
                    <a:pt x="83645" y="356350"/>
                    <a:pt x="82365" y="357777"/>
                  </a:cubicBezTo>
                  <a:cubicBezTo>
                    <a:pt x="81086" y="359204"/>
                    <a:pt x="79116" y="362353"/>
                    <a:pt x="80322" y="367473"/>
                  </a:cubicBezTo>
                  <a:cubicBezTo>
                    <a:pt x="80469" y="368120"/>
                    <a:pt x="80675" y="368767"/>
                    <a:pt x="80895" y="369400"/>
                  </a:cubicBezTo>
                  <a:lnTo>
                    <a:pt x="80998" y="369694"/>
                  </a:lnTo>
                  <a:cubicBezTo>
                    <a:pt x="84262" y="379522"/>
                    <a:pt x="88879" y="389262"/>
                    <a:pt x="95113" y="399458"/>
                  </a:cubicBezTo>
                  <a:cubicBezTo>
                    <a:pt x="103229" y="412729"/>
                    <a:pt x="113786" y="425102"/>
                    <a:pt x="126474" y="436225"/>
                  </a:cubicBezTo>
                  <a:cubicBezTo>
                    <a:pt x="139119" y="447304"/>
                    <a:pt x="153910" y="456352"/>
                    <a:pt x="170450" y="463105"/>
                  </a:cubicBezTo>
                  <a:cubicBezTo>
                    <a:pt x="180507" y="467210"/>
                    <a:pt x="190946" y="470168"/>
                    <a:pt x="202032" y="472021"/>
                  </a:cubicBezTo>
                  <a:cubicBezTo>
                    <a:pt x="193755" y="477524"/>
                    <a:pt x="185183" y="482585"/>
                    <a:pt x="176155" y="487308"/>
                  </a:cubicBezTo>
                  <a:cubicBezTo>
                    <a:pt x="153924" y="498901"/>
                    <a:pt x="130165" y="507597"/>
                    <a:pt x="105508" y="513158"/>
                  </a:cubicBezTo>
                  <a:cubicBezTo>
                    <a:pt x="86276" y="517484"/>
                    <a:pt x="66280" y="519794"/>
                    <a:pt x="44358" y="520235"/>
                  </a:cubicBezTo>
                  <a:cubicBezTo>
                    <a:pt x="33552" y="520456"/>
                    <a:pt x="22495" y="519543"/>
                    <a:pt x="11042" y="518484"/>
                  </a:cubicBezTo>
                  <a:cubicBezTo>
                    <a:pt x="3661" y="517778"/>
                    <a:pt x="1220" y="522471"/>
                    <a:pt x="514" y="524516"/>
                  </a:cubicBezTo>
                  <a:cubicBezTo>
                    <a:pt x="-265" y="526767"/>
                    <a:pt x="-838" y="531137"/>
                    <a:pt x="4117" y="535110"/>
                  </a:cubicBezTo>
                  <a:lnTo>
                    <a:pt x="4308" y="535271"/>
                  </a:lnTo>
                  <a:cubicBezTo>
                    <a:pt x="4999" y="535845"/>
                    <a:pt x="5631" y="536213"/>
                    <a:pt x="6057" y="536448"/>
                  </a:cubicBezTo>
                  <a:cubicBezTo>
                    <a:pt x="21495" y="546085"/>
                    <a:pt x="37066" y="554560"/>
                    <a:pt x="52357" y="561666"/>
                  </a:cubicBezTo>
                  <a:cubicBezTo>
                    <a:pt x="67839" y="568846"/>
                    <a:pt x="82204" y="574657"/>
                    <a:pt x="96260" y="579395"/>
                  </a:cubicBezTo>
                  <a:cubicBezTo>
                    <a:pt x="114447" y="585530"/>
                    <a:pt x="132973" y="590429"/>
                    <a:pt x="151322" y="593946"/>
                  </a:cubicBezTo>
                  <a:cubicBezTo>
                    <a:pt x="173450" y="598183"/>
                    <a:pt x="190564" y="600125"/>
                    <a:pt x="206781" y="600228"/>
                  </a:cubicBezTo>
                  <a:cubicBezTo>
                    <a:pt x="207913" y="600228"/>
                    <a:pt x="209045" y="600213"/>
                    <a:pt x="210178" y="600213"/>
                  </a:cubicBezTo>
                  <a:cubicBezTo>
                    <a:pt x="213251" y="600169"/>
                    <a:pt x="216162" y="600140"/>
                    <a:pt x="218808" y="600581"/>
                  </a:cubicBezTo>
                  <a:cubicBezTo>
                    <a:pt x="219220" y="600655"/>
                    <a:pt x="219632" y="600684"/>
                    <a:pt x="220043" y="600684"/>
                  </a:cubicBezTo>
                  <a:lnTo>
                    <a:pt x="248346" y="600684"/>
                  </a:lnTo>
                  <a:cubicBezTo>
                    <a:pt x="248655" y="600684"/>
                    <a:pt x="248949" y="600669"/>
                    <a:pt x="249258" y="600625"/>
                  </a:cubicBezTo>
                  <a:cubicBezTo>
                    <a:pt x="252110" y="600272"/>
                    <a:pt x="255110" y="600272"/>
                    <a:pt x="258271" y="600272"/>
                  </a:cubicBezTo>
                  <a:cubicBezTo>
                    <a:pt x="260256" y="600272"/>
                    <a:pt x="262285" y="600272"/>
                    <a:pt x="264372" y="600184"/>
                  </a:cubicBezTo>
                  <a:lnTo>
                    <a:pt x="265946" y="600125"/>
                  </a:lnTo>
                  <a:cubicBezTo>
                    <a:pt x="275841" y="599713"/>
                    <a:pt x="286089" y="599301"/>
                    <a:pt x="296263" y="597845"/>
                  </a:cubicBezTo>
                  <a:cubicBezTo>
                    <a:pt x="317318" y="594843"/>
                    <a:pt x="336181" y="591033"/>
                    <a:pt x="353898" y="586163"/>
                  </a:cubicBezTo>
                  <a:cubicBezTo>
                    <a:pt x="376997" y="579821"/>
                    <a:pt x="399595" y="571450"/>
                    <a:pt x="421046" y="561269"/>
                  </a:cubicBezTo>
                  <a:cubicBezTo>
                    <a:pt x="441322" y="551647"/>
                    <a:pt x="461229" y="540009"/>
                    <a:pt x="480211" y="526679"/>
                  </a:cubicBezTo>
                  <a:cubicBezTo>
                    <a:pt x="498045" y="514159"/>
                    <a:pt x="515145" y="499858"/>
                    <a:pt x="532494" y="482953"/>
                  </a:cubicBezTo>
                  <a:cubicBezTo>
                    <a:pt x="538875" y="476729"/>
                    <a:pt x="545359" y="469785"/>
                    <a:pt x="553505" y="460457"/>
                  </a:cubicBezTo>
                  <a:cubicBezTo>
                    <a:pt x="565032" y="447245"/>
                    <a:pt x="575706" y="433459"/>
                    <a:pt x="585248" y="419482"/>
                  </a:cubicBezTo>
                  <a:cubicBezTo>
                    <a:pt x="600583" y="397016"/>
                    <a:pt x="614257" y="372210"/>
                    <a:pt x="625858" y="345771"/>
                  </a:cubicBezTo>
                  <a:cubicBezTo>
                    <a:pt x="633400" y="328587"/>
                    <a:pt x="640017" y="310299"/>
                    <a:pt x="645501" y="291437"/>
                  </a:cubicBezTo>
                  <a:cubicBezTo>
                    <a:pt x="651838" y="269663"/>
                    <a:pt x="656484" y="247211"/>
                    <a:pt x="659321" y="224671"/>
                  </a:cubicBezTo>
                  <a:cubicBezTo>
                    <a:pt x="661542" y="207104"/>
                    <a:pt x="662571" y="192700"/>
                    <a:pt x="662571" y="179312"/>
                  </a:cubicBezTo>
                  <a:cubicBezTo>
                    <a:pt x="662571" y="177340"/>
                    <a:pt x="662585" y="175354"/>
                    <a:pt x="662585" y="173383"/>
                  </a:cubicBezTo>
                  <a:cubicBezTo>
                    <a:pt x="662615" y="168277"/>
                    <a:pt x="662630" y="163010"/>
                    <a:pt x="662512" y="157772"/>
                  </a:cubicBezTo>
                  <a:cubicBezTo>
                    <a:pt x="662512" y="157713"/>
                    <a:pt x="662512" y="157669"/>
                    <a:pt x="662512" y="157625"/>
                  </a:cubicBezTo>
                  <a:cubicBezTo>
                    <a:pt x="662571" y="157566"/>
                    <a:pt x="662659" y="157508"/>
                    <a:pt x="662762" y="157434"/>
                  </a:cubicBezTo>
                  <a:cubicBezTo>
                    <a:pt x="671613" y="151049"/>
                    <a:pt x="680302" y="143795"/>
                    <a:pt x="688624" y="135865"/>
                  </a:cubicBezTo>
                  <a:cubicBezTo>
                    <a:pt x="701872" y="123212"/>
                    <a:pt x="712002" y="112192"/>
                    <a:pt x="720471" y="101158"/>
                  </a:cubicBezTo>
                  <a:cubicBezTo>
                    <a:pt x="721147" y="100290"/>
                    <a:pt x="721823" y="99422"/>
                    <a:pt x="722485" y="98539"/>
                  </a:cubicBezTo>
                  <a:cubicBezTo>
                    <a:pt x="725602" y="94522"/>
                    <a:pt x="728822" y="90373"/>
                    <a:pt x="731674" y="85842"/>
                  </a:cubicBezTo>
                  <a:cubicBezTo>
                    <a:pt x="734997" y="80560"/>
                    <a:pt x="735159" y="76043"/>
                    <a:pt x="732145" y="72394"/>
                  </a:cubicBezTo>
                  <a:close/>
                  <a:moveTo>
                    <a:pt x="708811" y="92168"/>
                  </a:moveTo>
                  <a:cubicBezTo>
                    <a:pt x="700813" y="102585"/>
                    <a:pt x="691168" y="113090"/>
                    <a:pt x="678479" y="125198"/>
                  </a:cubicBezTo>
                  <a:cubicBezTo>
                    <a:pt x="670657" y="132672"/>
                    <a:pt x="662468" y="139499"/>
                    <a:pt x="654161" y="145487"/>
                  </a:cubicBezTo>
                  <a:cubicBezTo>
                    <a:pt x="649823" y="148621"/>
                    <a:pt x="647691" y="152858"/>
                    <a:pt x="647809" y="158111"/>
                  </a:cubicBezTo>
                  <a:cubicBezTo>
                    <a:pt x="647927" y="163142"/>
                    <a:pt x="647897" y="168307"/>
                    <a:pt x="647883" y="173309"/>
                  </a:cubicBezTo>
                  <a:cubicBezTo>
                    <a:pt x="647868" y="175310"/>
                    <a:pt x="647868" y="177296"/>
                    <a:pt x="647868" y="179297"/>
                  </a:cubicBezTo>
                  <a:cubicBezTo>
                    <a:pt x="647868" y="192053"/>
                    <a:pt x="646868" y="205883"/>
                    <a:pt x="644736" y="222817"/>
                  </a:cubicBezTo>
                  <a:cubicBezTo>
                    <a:pt x="641987" y="244577"/>
                    <a:pt x="637502" y="266279"/>
                    <a:pt x="631386" y="287303"/>
                  </a:cubicBezTo>
                  <a:cubicBezTo>
                    <a:pt x="626078" y="305562"/>
                    <a:pt x="619697" y="323232"/>
                    <a:pt x="612404" y="339828"/>
                  </a:cubicBezTo>
                  <a:cubicBezTo>
                    <a:pt x="601157" y="365428"/>
                    <a:pt x="587939" y="389439"/>
                    <a:pt x="573104" y="411155"/>
                  </a:cubicBezTo>
                  <a:cubicBezTo>
                    <a:pt x="563885" y="424646"/>
                    <a:pt x="553564" y="437976"/>
                    <a:pt x="542419" y="450747"/>
                  </a:cubicBezTo>
                  <a:cubicBezTo>
                    <a:pt x="534553" y="459766"/>
                    <a:pt x="528319" y="466445"/>
                    <a:pt x="522232" y="472389"/>
                  </a:cubicBezTo>
                  <a:cubicBezTo>
                    <a:pt x="505456" y="488750"/>
                    <a:pt x="488944" y="502550"/>
                    <a:pt x="471771" y="514615"/>
                  </a:cubicBezTo>
                  <a:cubicBezTo>
                    <a:pt x="453466" y="527474"/>
                    <a:pt x="434279" y="538685"/>
                    <a:pt x="414754" y="547954"/>
                  </a:cubicBezTo>
                  <a:cubicBezTo>
                    <a:pt x="394067" y="557767"/>
                    <a:pt x="372292" y="565844"/>
                    <a:pt x="350017" y="571950"/>
                  </a:cubicBezTo>
                  <a:cubicBezTo>
                    <a:pt x="332903" y="576644"/>
                    <a:pt x="314642" y="580351"/>
                    <a:pt x="294205" y="583250"/>
                  </a:cubicBezTo>
                  <a:cubicBezTo>
                    <a:pt x="284751" y="584588"/>
                    <a:pt x="275326" y="584986"/>
                    <a:pt x="265343" y="585398"/>
                  </a:cubicBezTo>
                  <a:lnTo>
                    <a:pt x="263755" y="585456"/>
                  </a:lnTo>
                  <a:cubicBezTo>
                    <a:pt x="261976" y="585530"/>
                    <a:pt x="260182" y="585530"/>
                    <a:pt x="258271" y="585530"/>
                  </a:cubicBezTo>
                  <a:cubicBezTo>
                    <a:pt x="254948" y="585530"/>
                    <a:pt x="251493" y="585530"/>
                    <a:pt x="247905" y="585942"/>
                  </a:cubicBezTo>
                  <a:lnTo>
                    <a:pt x="220631" y="585942"/>
                  </a:lnTo>
                  <a:cubicBezTo>
                    <a:pt x="216912" y="585383"/>
                    <a:pt x="213398" y="585427"/>
                    <a:pt x="210001" y="585471"/>
                  </a:cubicBezTo>
                  <a:cubicBezTo>
                    <a:pt x="208957" y="585486"/>
                    <a:pt x="207913" y="585501"/>
                    <a:pt x="206884" y="585486"/>
                  </a:cubicBezTo>
                  <a:cubicBezTo>
                    <a:pt x="191593" y="585383"/>
                    <a:pt x="175302" y="583529"/>
                    <a:pt x="154086" y="579468"/>
                  </a:cubicBezTo>
                  <a:cubicBezTo>
                    <a:pt x="136384" y="576084"/>
                    <a:pt x="118520" y="571362"/>
                    <a:pt x="100950" y="565432"/>
                  </a:cubicBezTo>
                  <a:cubicBezTo>
                    <a:pt x="87409" y="560857"/>
                    <a:pt x="73529" y="555251"/>
                    <a:pt x="58532" y="548292"/>
                  </a:cubicBezTo>
                  <a:cubicBezTo>
                    <a:pt x="49799" y="544246"/>
                    <a:pt x="40962" y="539715"/>
                    <a:pt x="32111" y="534771"/>
                  </a:cubicBezTo>
                  <a:cubicBezTo>
                    <a:pt x="36287" y="534948"/>
                    <a:pt x="40462" y="535021"/>
                    <a:pt x="44653" y="534933"/>
                  </a:cubicBezTo>
                  <a:cubicBezTo>
                    <a:pt x="67574" y="534477"/>
                    <a:pt x="88526" y="532049"/>
                    <a:pt x="108728" y="527503"/>
                  </a:cubicBezTo>
                  <a:cubicBezTo>
                    <a:pt x="134619" y="521677"/>
                    <a:pt x="159600" y="512540"/>
                    <a:pt x="182948" y="500343"/>
                  </a:cubicBezTo>
                  <a:cubicBezTo>
                    <a:pt x="198504" y="492222"/>
                    <a:pt x="212736" y="483144"/>
                    <a:pt x="226468" y="472610"/>
                  </a:cubicBezTo>
                  <a:cubicBezTo>
                    <a:pt x="228909" y="470727"/>
                    <a:pt x="229924" y="467534"/>
                    <a:pt x="229012" y="464591"/>
                  </a:cubicBezTo>
                  <a:cubicBezTo>
                    <a:pt x="228100" y="461649"/>
                    <a:pt x="225439" y="459589"/>
                    <a:pt x="222366" y="459427"/>
                  </a:cubicBezTo>
                  <a:cubicBezTo>
                    <a:pt x="205384" y="458559"/>
                    <a:pt x="190226" y="455308"/>
                    <a:pt x="175993" y="449496"/>
                  </a:cubicBezTo>
                  <a:cubicBezTo>
                    <a:pt x="160967" y="443361"/>
                    <a:pt x="147558" y="435166"/>
                    <a:pt x="136149" y="425176"/>
                  </a:cubicBezTo>
                  <a:cubicBezTo>
                    <a:pt x="124416" y="414892"/>
                    <a:pt x="115079" y="403975"/>
                    <a:pt x="107625" y="391793"/>
                  </a:cubicBezTo>
                  <a:cubicBezTo>
                    <a:pt x="103097" y="384407"/>
                    <a:pt x="99538" y="377330"/>
                    <a:pt x="96804" y="370298"/>
                  </a:cubicBezTo>
                  <a:cubicBezTo>
                    <a:pt x="98509" y="370518"/>
                    <a:pt x="100259" y="370695"/>
                    <a:pt x="102038" y="370827"/>
                  </a:cubicBezTo>
                  <a:cubicBezTo>
                    <a:pt x="113933" y="371666"/>
                    <a:pt x="124430" y="371519"/>
                    <a:pt x="134120" y="370356"/>
                  </a:cubicBezTo>
                  <a:cubicBezTo>
                    <a:pt x="138692" y="369812"/>
                    <a:pt x="143177" y="368944"/>
                    <a:pt x="147514" y="368120"/>
                  </a:cubicBezTo>
                  <a:lnTo>
                    <a:pt x="150028" y="367635"/>
                  </a:lnTo>
                  <a:cubicBezTo>
                    <a:pt x="153439" y="366987"/>
                    <a:pt x="155939" y="364045"/>
                    <a:pt x="156012" y="360573"/>
                  </a:cubicBezTo>
                  <a:cubicBezTo>
                    <a:pt x="156086" y="357100"/>
                    <a:pt x="153733" y="354040"/>
                    <a:pt x="150352" y="353246"/>
                  </a:cubicBezTo>
                  <a:cubicBezTo>
                    <a:pt x="136207" y="349920"/>
                    <a:pt x="122784" y="344300"/>
                    <a:pt x="109331" y="336076"/>
                  </a:cubicBezTo>
                  <a:cubicBezTo>
                    <a:pt x="99112" y="329838"/>
                    <a:pt x="89893" y="322437"/>
                    <a:pt x="81939" y="314080"/>
                  </a:cubicBezTo>
                  <a:cubicBezTo>
                    <a:pt x="72882" y="304591"/>
                    <a:pt x="65281" y="294248"/>
                    <a:pt x="59326" y="283345"/>
                  </a:cubicBezTo>
                  <a:cubicBezTo>
                    <a:pt x="50798" y="267750"/>
                    <a:pt x="45358" y="250801"/>
                    <a:pt x="43138" y="232969"/>
                  </a:cubicBezTo>
                  <a:cubicBezTo>
                    <a:pt x="42741" y="229821"/>
                    <a:pt x="42359" y="226554"/>
                    <a:pt x="42138" y="223273"/>
                  </a:cubicBezTo>
                  <a:cubicBezTo>
                    <a:pt x="50372" y="227158"/>
                    <a:pt x="58429" y="230159"/>
                    <a:pt x="66619" y="232410"/>
                  </a:cubicBezTo>
                  <a:cubicBezTo>
                    <a:pt x="77513" y="235411"/>
                    <a:pt x="87658" y="237118"/>
                    <a:pt x="97612" y="237648"/>
                  </a:cubicBezTo>
                  <a:cubicBezTo>
                    <a:pt x="100818" y="237839"/>
                    <a:pt x="103802" y="235867"/>
                    <a:pt x="104905" y="232822"/>
                  </a:cubicBezTo>
                  <a:cubicBezTo>
                    <a:pt x="106008" y="229791"/>
                    <a:pt x="105008" y="226378"/>
                    <a:pt x="102435" y="224436"/>
                  </a:cubicBezTo>
                  <a:cubicBezTo>
                    <a:pt x="93819" y="217918"/>
                    <a:pt x="87629" y="212489"/>
                    <a:pt x="82321" y="206869"/>
                  </a:cubicBezTo>
                  <a:cubicBezTo>
                    <a:pt x="74088" y="198129"/>
                    <a:pt x="66942" y="188419"/>
                    <a:pt x="61076" y="178017"/>
                  </a:cubicBezTo>
                  <a:cubicBezTo>
                    <a:pt x="52974" y="163643"/>
                    <a:pt x="47534" y="147812"/>
                    <a:pt x="44902" y="130936"/>
                  </a:cubicBezTo>
                  <a:cubicBezTo>
                    <a:pt x="44182" y="126287"/>
                    <a:pt x="43859" y="121564"/>
                    <a:pt x="43535" y="116562"/>
                  </a:cubicBezTo>
                  <a:lnTo>
                    <a:pt x="43432" y="115032"/>
                  </a:lnTo>
                  <a:cubicBezTo>
                    <a:pt x="42550" y="101849"/>
                    <a:pt x="43991" y="88063"/>
                    <a:pt x="47828" y="72895"/>
                  </a:cubicBezTo>
                  <a:cubicBezTo>
                    <a:pt x="50372" y="62875"/>
                    <a:pt x="53857" y="53577"/>
                    <a:pt x="58238" y="45176"/>
                  </a:cubicBezTo>
                  <a:cubicBezTo>
                    <a:pt x="68398" y="57123"/>
                    <a:pt x="77278" y="66656"/>
                    <a:pt x="85953" y="74969"/>
                  </a:cubicBezTo>
                  <a:cubicBezTo>
                    <a:pt x="103332" y="91609"/>
                    <a:pt x="121387" y="106484"/>
                    <a:pt x="139618" y="119166"/>
                  </a:cubicBezTo>
                  <a:cubicBezTo>
                    <a:pt x="158129" y="132040"/>
                    <a:pt x="177949" y="143604"/>
                    <a:pt x="198504" y="153535"/>
                  </a:cubicBezTo>
                  <a:cubicBezTo>
                    <a:pt x="218823" y="163348"/>
                    <a:pt x="240054" y="171558"/>
                    <a:pt x="261608" y="177929"/>
                  </a:cubicBezTo>
                  <a:cubicBezTo>
                    <a:pt x="280075" y="183387"/>
                    <a:pt x="298748" y="187610"/>
                    <a:pt x="317141" y="190479"/>
                  </a:cubicBezTo>
                  <a:cubicBezTo>
                    <a:pt x="329418" y="192391"/>
                    <a:pt x="339681" y="193583"/>
                    <a:pt x="349429" y="194201"/>
                  </a:cubicBezTo>
                  <a:cubicBezTo>
                    <a:pt x="350179" y="194245"/>
                    <a:pt x="350928" y="194333"/>
                    <a:pt x="351678" y="194407"/>
                  </a:cubicBezTo>
                  <a:cubicBezTo>
                    <a:pt x="353340" y="194584"/>
                    <a:pt x="355222" y="194790"/>
                    <a:pt x="357280" y="194731"/>
                  </a:cubicBezTo>
                  <a:cubicBezTo>
                    <a:pt x="360647" y="194642"/>
                    <a:pt x="363235" y="193465"/>
                    <a:pt x="364999" y="191229"/>
                  </a:cubicBezTo>
                  <a:cubicBezTo>
                    <a:pt x="366190" y="189714"/>
                    <a:pt x="367454" y="187095"/>
                    <a:pt x="366646" y="183196"/>
                  </a:cubicBezTo>
                  <a:cubicBezTo>
                    <a:pt x="364881" y="174721"/>
                    <a:pt x="363985" y="165688"/>
                    <a:pt x="363970" y="156345"/>
                  </a:cubicBezTo>
                  <a:cubicBezTo>
                    <a:pt x="363955" y="149563"/>
                    <a:pt x="364249" y="144045"/>
                    <a:pt x="364867" y="139014"/>
                  </a:cubicBezTo>
                  <a:cubicBezTo>
                    <a:pt x="366984" y="121756"/>
                    <a:pt x="371939" y="105439"/>
                    <a:pt x="379584" y="90535"/>
                  </a:cubicBezTo>
                  <a:cubicBezTo>
                    <a:pt x="387774" y="74587"/>
                    <a:pt x="399080" y="60256"/>
                    <a:pt x="413210" y="47971"/>
                  </a:cubicBezTo>
                  <a:cubicBezTo>
                    <a:pt x="429795" y="33538"/>
                    <a:pt x="449261" y="23372"/>
                    <a:pt x="471080" y="17722"/>
                  </a:cubicBezTo>
                  <a:cubicBezTo>
                    <a:pt x="477638" y="16030"/>
                    <a:pt x="484328" y="15118"/>
                    <a:pt x="490959" y="15015"/>
                  </a:cubicBezTo>
                  <a:cubicBezTo>
                    <a:pt x="492105" y="15000"/>
                    <a:pt x="493252" y="14927"/>
                    <a:pt x="494384" y="14838"/>
                  </a:cubicBezTo>
                  <a:cubicBezTo>
                    <a:pt x="495752" y="14750"/>
                    <a:pt x="497046" y="14647"/>
                    <a:pt x="498134" y="14721"/>
                  </a:cubicBezTo>
                  <a:cubicBezTo>
                    <a:pt x="498281" y="14735"/>
                    <a:pt x="498442" y="14735"/>
                    <a:pt x="498589" y="14735"/>
                  </a:cubicBezTo>
                  <a:lnTo>
                    <a:pt x="512954" y="14735"/>
                  </a:lnTo>
                  <a:cubicBezTo>
                    <a:pt x="529686" y="14426"/>
                    <a:pt x="546109" y="17987"/>
                    <a:pt x="563238" y="25652"/>
                  </a:cubicBezTo>
                  <a:cubicBezTo>
                    <a:pt x="579764" y="33038"/>
                    <a:pt x="594085" y="42940"/>
                    <a:pt x="605803" y="55063"/>
                  </a:cubicBezTo>
                  <a:cubicBezTo>
                    <a:pt x="609523" y="58918"/>
                    <a:pt x="614051" y="60286"/>
                    <a:pt x="619285" y="59153"/>
                  </a:cubicBezTo>
                  <a:cubicBezTo>
                    <a:pt x="637693" y="55166"/>
                    <a:pt x="655896" y="49443"/>
                    <a:pt x="673377" y="42160"/>
                  </a:cubicBezTo>
                  <a:cubicBezTo>
                    <a:pt x="680861" y="39041"/>
                    <a:pt x="688345" y="35524"/>
                    <a:pt x="696005" y="31537"/>
                  </a:cubicBezTo>
                  <a:cubicBezTo>
                    <a:pt x="694255" y="35348"/>
                    <a:pt x="692359" y="38923"/>
                    <a:pt x="690580" y="42160"/>
                  </a:cubicBezTo>
                  <a:cubicBezTo>
                    <a:pt x="686095" y="50325"/>
                    <a:pt x="680670" y="58138"/>
                    <a:pt x="674451" y="65362"/>
                  </a:cubicBezTo>
                  <a:cubicBezTo>
                    <a:pt x="671084" y="69275"/>
                    <a:pt x="667878" y="72630"/>
                    <a:pt x="664629" y="75602"/>
                  </a:cubicBezTo>
                  <a:cubicBezTo>
                    <a:pt x="661409" y="78559"/>
                    <a:pt x="657881" y="81193"/>
                    <a:pt x="654146" y="83988"/>
                  </a:cubicBezTo>
                  <a:lnTo>
                    <a:pt x="653293" y="84621"/>
                  </a:lnTo>
                  <a:cubicBezTo>
                    <a:pt x="650117" y="86989"/>
                    <a:pt x="646368" y="89770"/>
                    <a:pt x="642619" y="92389"/>
                  </a:cubicBezTo>
                  <a:cubicBezTo>
                    <a:pt x="639767" y="94390"/>
                    <a:pt x="638693" y="98112"/>
                    <a:pt x="640061" y="101320"/>
                  </a:cubicBezTo>
                  <a:cubicBezTo>
                    <a:pt x="641428" y="104527"/>
                    <a:pt x="644854" y="106322"/>
                    <a:pt x="648265" y="105645"/>
                  </a:cubicBezTo>
                  <a:cubicBezTo>
                    <a:pt x="651514" y="104983"/>
                    <a:pt x="654881" y="104395"/>
                    <a:pt x="658130" y="103821"/>
                  </a:cubicBezTo>
                  <a:cubicBezTo>
                    <a:pt x="662468" y="103056"/>
                    <a:pt x="666952" y="102261"/>
                    <a:pt x="671407" y="101290"/>
                  </a:cubicBezTo>
                  <a:cubicBezTo>
                    <a:pt x="684772" y="98377"/>
                    <a:pt x="697814" y="94625"/>
                    <a:pt x="710340" y="90094"/>
                  </a:cubicBezTo>
                  <a:cubicBezTo>
                    <a:pt x="709870" y="90800"/>
                    <a:pt x="709341" y="91492"/>
                    <a:pt x="708811" y="921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71" name="Google Shape;3071;p32"/>
          <p:cNvGrpSpPr/>
          <p:nvPr/>
        </p:nvGrpSpPr>
        <p:grpSpPr>
          <a:xfrm>
            <a:off x="7514046" y="3954529"/>
            <a:ext cx="428771" cy="299279"/>
            <a:chOff x="15028092" y="7909057"/>
            <a:chExt cx="857541" cy="598559"/>
          </a:xfrm>
        </p:grpSpPr>
        <p:sp>
          <p:nvSpPr>
            <p:cNvPr id="3072" name="Google Shape;3072;p32"/>
            <p:cNvSpPr/>
            <p:nvPr/>
          </p:nvSpPr>
          <p:spPr>
            <a:xfrm>
              <a:off x="15036684" y="7917657"/>
              <a:ext cx="840355" cy="581359"/>
            </a:xfrm>
            <a:custGeom>
              <a:rect b="b" l="l" r="r" t="t"/>
              <a:pathLst>
                <a:path extrusionOk="0" h="581359" w="840355">
                  <a:moveTo>
                    <a:pt x="841198" y="142485"/>
                  </a:moveTo>
                  <a:lnTo>
                    <a:pt x="841198" y="440388"/>
                  </a:lnTo>
                  <a:cubicBezTo>
                    <a:pt x="841198" y="519147"/>
                    <a:pt x="777527" y="582873"/>
                    <a:pt x="698836" y="582873"/>
                  </a:cubicBezTo>
                  <a:lnTo>
                    <a:pt x="142362" y="582873"/>
                  </a:lnTo>
                  <a:cubicBezTo>
                    <a:pt x="63671" y="582873"/>
                    <a:pt x="0" y="519147"/>
                    <a:pt x="0" y="440388"/>
                  </a:cubicBezTo>
                  <a:lnTo>
                    <a:pt x="0" y="142485"/>
                  </a:lnTo>
                  <a:cubicBezTo>
                    <a:pt x="0" y="63726"/>
                    <a:pt x="63671" y="0"/>
                    <a:pt x="142362" y="0"/>
                  </a:cubicBezTo>
                  <a:lnTo>
                    <a:pt x="698836" y="0"/>
                  </a:lnTo>
                  <a:cubicBezTo>
                    <a:pt x="777527" y="0"/>
                    <a:pt x="841198" y="63726"/>
                    <a:pt x="841198" y="142485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3" name="Google Shape;3073;p32"/>
            <p:cNvSpPr/>
            <p:nvPr/>
          </p:nvSpPr>
          <p:spPr>
            <a:xfrm>
              <a:off x="15028092" y="7909057"/>
              <a:ext cx="857541" cy="598559"/>
            </a:xfrm>
            <a:custGeom>
              <a:rect b="b" l="l" r="r" t="t"/>
              <a:pathLst>
                <a:path extrusionOk="0" h="598559" w="857541">
                  <a:moveTo>
                    <a:pt x="707428" y="0"/>
                  </a:moveTo>
                  <a:lnTo>
                    <a:pt x="150955" y="0"/>
                  </a:lnTo>
                  <a:cubicBezTo>
                    <a:pt x="67710" y="0"/>
                    <a:pt x="0" y="67768"/>
                    <a:pt x="0" y="151085"/>
                  </a:cubicBezTo>
                  <a:lnTo>
                    <a:pt x="0" y="448988"/>
                  </a:lnTo>
                  <a:cubicBezTo>
                    <a:pt x="0" y="532288"/>
                    <a:pt x="67710" y="600073"/>
                    <a:pt x="150955" y="600073"/>
                  </a:cubicBezTo>
                  <a:lnTo>
                    <a:pt x="707428" y="600073"/>
                  </a:lnTo>
                  <a:cubicBezTo>
                    <a:pt x="790656" y="600073"/>
                    <a:pt x="858383" y="532305"/>
                    <a:pt x="858383" y="448988"/>
                  </a:cubicBezTo>
                  <a:lnTo>
                    <a:pt x="858383" y="151085"/>
                  </a:lnTo>
                  <a:cubicBezTo>
                    <a:pt x="858383" y="67768"/>
                    <a:pt x="790656" y="0"/>
                    <a:pt x="707428" y="0"/>
                  </a:cubicBezTo>
                  <a:close/>
                  <a:moveTo>
                    <a:pt x="841198" y="448988"/>
                  </a:moveTo>
                  <a:cubicBezTo>
                    <a:pt x="841198" y="522810"/>
                    <a:pt x="781187" y="582873"/>
                    <a:pt x="707428" y="582873"/>
                  </a:cubicBezTo>
                  <a:lnTo>
                    <a:pt x="150955" y="582873"/>
                  </a:lnTo>
                  <a:cubicBezTo>
                    <a:pt x="77196" y="582873"/>
                    <a:pt x="17185" y="522810"/>
                    <a:pt x="17185" y="448988"/>
                  </a:cubicBezTo>
                  <a:lnTo>
                    <a:pt x="17185" y="151085"/>
                  </a:lnTo>
                  <a:cubicBezTo>
                    <a:pt x="17185" y="77262"/>
                    <a:pt x="77196" y="17200"/>
                    <a:pt x="150955" y="17200"/>
                  </a:cubicBezTo>
                  <a:lnTo>
                    <a:pt x="707428" y="17200"/>
                  </a:lnTo>
                  <a:cubicBezTo>
                    <a:pt x="781187" y="17200"/>
                    <a:pt x="841198" y="77262"/>
                    <a:pt x="841198" y="151085"/>
                  </a:cubicBezTo>
                  <a:lnTo>
                    <a:pt x="841198" y="448988"/>
                  </a:lnTo>
                  <a:close/>
                  <a:moveTo>
                    <a:pt x="597856" y="286689"/>
                  </a:moveTo>
                  <a:lnTo>
                    <a:pt x="345525" y="157173"/>
                  </a:lnTo>
                  <a:cubicBezTo>
                    <a:pt x="343429" y="156090"/>
                    <a:pt x="341074" y="155505"/>
                    <a:pt x="338720" y="155488"/>
                  </a:cubicBezTo>
                  <a:cubicBezTo>
                    <a:pt x="338686" y="155488"/>
                    <a:pt x="338634" y="155488"/>
                    <a:pt x="338600" y="155488"/>
                  </a:cubicBezTo>
                  <a:cubicBezTo>
                    <a:pt x="330351" y="155488"/>
                    <a:pt x="323597" y="162179"/>
                    <a:pt x="323546" y="170521"/>
                  </a:cubicBezTo>
                  <a:lnTo>
                    <a:pt x="323546" y="429638"/>
                  </a:lnTo>
                  <a:cubicBezTo>
                    <a:pt x="323563" y="431995"/>
                    <a:pt x="324147" y="434351"/>
                    <a:pt x="325230" y="436449"/>
                  </a:cubicBezTo>
                  <a:cubicBezTo>
                    <a:pt x="327086" y="440027"/>
                    <a:pt x="330213" y="442658"/>
                    <a:pt x="334046" y="443880"/>
                  </a:cubicBezTo>
                  <a:cubicBezTo>
                    <a:pt x="335558" y="444361"/>
                    <a:pt x="337088" y="444602"/>
                    <a:pt x="338634" y="444602"/>
                  </a:cubicBezTo>
                  <a:cubicBezTo>
                    <a:pt x="341006" y="444602"/>
                    <a:pt x="343360" y="444034"/>
                    <a:pt x="345508" y="442916"/>
                  </a:cubicBezTo>
                  <a:lnTo>
                    <a:pt x="596567" y="314054"/>
                  </a:lnTo>
                  <a:cubicBezTo>
                    <a:pt x="597014" y="313917"/>
                    <a:pt x="597443" y="313727"/>
                    <a:pt x="597856" y="313521"/>
                  </a:cubicBezTo>
                  <a:cubicBezTo>
                    <a:pt x="600674" y="312076"/>
                    <a:pt x="602942" y="309806"/>
                    <a:pt x="604386" y="306985"/>
                  </a:cubicBezTo>
                  <a:cubicBezTo>
                    <a:pt x="608184" y="299572"/>
                    <a:pt x="605245" y="290473"/>
                    <a:pt x="597856" y="286689"/>
                  </a:cubicBezTo>
                  <a:close/>
                  <a:moveTo>
                    <a:pt x="340714" y="426026"/>
                  </a:moveTo>
                  <a:lnTo>
                    <a:pt x="340714" y="174029"/>
                  </a:lnTo>
                  <a:lnTo>
                    <a:pt x="586204" y="300019"/>
                  </a:lnTo>
                  <a:lnTo>
                    <a:pt x="340714" y="4260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74" name="Google Shape;3074;p32"/>
          <p:cNvGrpSpPr/>
          <p:nvPr/>
        </p:nvGrpSpPr>
        <p:grpSpPr>
          <a:xfrm>
            <a:off x="8219777" y="3900982"/>
            <a:ext cx="355327" cy="406417"/>
            <a:chOff x="16439555" y="7801963"/>
            <a:chExt cx="710655" cy="812834"/>
          </a:xfrm>
        </p:grpSpPr>
        <p:sp>
          <p:nvSpPr>
            <p:cNvPr id="3075" name="Google Shape;3075;p32"/>
            <p:cNvSpPr/>
            <p:nvPr/>
          </p:nvSpPr>
          <p:spPr>
            <a:xfrm>
              <a:off x="16447869" y="7810108"/>
              <a:ext cx="694318" cy="796512"/>
            </a:xfrm>
            <a:custGeom>
              <a:rect b="b" l="l" r="r" t="t"/>
              <a:pathLst>
                <a:path extrusionOk="0" h="796512" w="694318">
                  <a:moveTo>
                    <a:pt x="695709" y="320009"/>
                  </a:moveTo>
                  <a:cubicBezTo>
                    <a:pt x="695726" y="325379"/>
                    <a:pt x="694190" y="328382"/>
                    <a:pt x="688080" y="328137"/>
                  </a:cubicBezTo>
                  <a:cubicBezTo>
                    <a:pt x="624366" y="325526"/>
                    <a:pt x="565455" y="308110"/>
                    <a:pt x="512605" y="271761"/>
                  </a:cubicBezTo>
                  <a:cubicBezTo>
                    <a:pt x="512589" y="271745"/>
                    <a:pt x="512573" y="271745"/>
                    <a:pt x="512556" y="271728"/>
                  </a:cubicBezTo>
                  <a:cubicBezTo>
                    <a:pt x="509060" y="269394"/>
                    <a:pt x="504372" y="272120"/>
                    <a:pt x="504404" y="276315"/>
                  </a:cubicBezTo>
                  <a:lnTo>
                    <a:pt x="504404" y="276396"/>
                  </a:lnTo>
                  <a:cubicBezTo>
                    <a:pt x="504470" y="292702"/>
                    <a:pt x="505074" y="309024"/>
                    <a:pt x="505090" y="325330"/>
                  </a:cubicBezTo>
                  <a:cubicBezTo>
                    <a:pt x="505188" y="391483"/>
                    <a:pt x="505107" y="457619"/>
                    <a:pt x="505139" y="523773"/>
                  </a:cubicBezTo>
                  <a:cubicBezTo>
                    <a:pt x="505156" y="555421"/>
                    <a:pt x="504372" y="587069"/>
                    <a:pt x="494537" y="617477"/>
                  </a:cubicBezTo>
                  <a:cubicBezTo>
                    <a:pt x="464885" y="709223"/>
                    <a:pt x="403181" y="767052"/>
                    <a:pt x="309358" y="789968"/>
                  </a:cubicBezTo>
                  <a:cubicBezTo>
                    <a:pt x="265493" y="800675"/>
                    <a:pt x="221449" y="801932"/>
                    <a:pt x="178418" y="786312"/>
                  </a:cubicBezTo>
                  <a:cubicBezTo>
                    <a:pt x="114573" y="763151"/>
                    <a:pt x="62671" y="725120"/>
                    <a:pt x="29801" y="663995"/>
                  </a:cubicBezTo>
                  <a:cubicBezTo>
                    <a:pt x="-36298" y="541106"/>
                    <a:pt x="11373" y="385901"/>
                    <a:pt x="135092" y="321315"/>
                  </a:cubicBezTo>
                  <a:cubicBezTo>
                    <a:pt x="180394" y="297664"/>
                    <a:pt x="228311" y="288703"/>
                    <a:pt x="279069" y="294024"/>
                  </a:cubicBezTo>
                  <a:cubicBezTo>
                    <a:pt x="284820" y="294628"/>
                    <a:pt x="287123" y="296946"/>
                    <a:pt x="287107" y="302887"/>
                  </a:cubicBezTo>
                  <a:cubicBezTo>
                    <a:pt x="286944" y="344443"/>
                    <a:pt x="287025" y="386015"/>
                    <a:pt x="286993" y="427571"/>
                  </a:cubicBezTo>
                  <a:cubicBezTo>
                    <a:pt x="286993" y="434459"/>
                    <a:pt x="286388" y="434834"/>
                    <a:pt x="279543" y="433153"/>
                  </a:cubicBezTo>
                  <a:cubicBezTo>
                    <a:pt x="212496" y="416684"/>
                    <a:pt x="145156" y="464409"/>
                    <a:pt x="138458" y="533141"/>
                  </a:cubicBezTo>
                  <a:cubicBezTo>
                    <a:pt x="132299" y="596389"/>
                    <a:pt x="177617" y="651982"/>
                    <a:pt x="242295" y="658576"/>
                  </a:cubicBezTo>
                  <a:cubicBezTo>
                    <a:pt x="300356" y="664501"/>
                    <a:pt x="354840" y="624512"/>
                    <a:pt x="365475" y="564365"/>
                  </a:cubicBezTo>
                  <a:cubicBezTo>
                    <a:pt x="366668" y="557657"/>
                    <a:pt x="367125" y="550834"/>
                    <a:pt x="367142" y="544012"/>
                  </a:cubicBezTo>
                  <a:cubicBezTo>
                    <a:pt x="367240" y="512494"/>
                    <a:pt x="367158" y="480976"/>
                    <a:pt x="367191" y="449458"/>
                  </a:cubicBezTo>
                  <a:cubicBezTo>
                    <a:pt x="367321" y="318197"/>
                    <a:pt x="367485" y="186952"/>
                    <a:pt x="367599" y="55691"/>
                  </a:cubicBezTo>
                  <a:cubicBezTo>
                    <a:pt x="367615" y="40642"/>
                    <a:pt x="367125" y="25593"/>
                    <a:pt x="367338" y="10544"/>
                  </a:cubicBezTo>
                  <a:cubicBezTo>
                    <a:pt x="367338" y="10511"/>
                    <a:pt x="367338" y="10479"/>
                    <a:pt x="367338" y="10446"/>
                  </a:cubicBezTo>
                  <a:cubicBezTo>
                    <a:pt x="367419" y="4652"/>
                    <a:pt x="372092" y="0"/>
                    <a:pt x="377891" y="0"/>
                  </a:cubicBezTo>
                  <a:cubicBezTo>
                    <a:pt x="416316" y="0"/>
                    <a:pt x="456635" y="0"/>
                    <a:pt x="494929" y="0"/>
                  </a:cubicBezTo>
                  <a:cubicBezTo>
                    <a:pt x="499699" y="0"/>
                    <a:pt x="504078" y="3232"/>
                    <a:pt x="504943" y="7916"/>
                  </a:cubicBezTo>
                  <a:cubicBezTo>
                    <a:pt x="504992" y="8210"/>
                    <a:pt x="505041" y="8520"/>
                    <a:pt x="505058" y="8814"/>
                  </a:cubicBezTo>
                  <a:cubicBezTo>
                    <a:pt x="510547" y="96234"/>
                    <a:pt x="569768" y="166664"/>
                    <a:pt x="654720" y="186071"/>
                  </a:cubicBezTo>
                  <a:cubicBezTo>
                    <a:pt x="665421" y="188519"/>
                    <a:pt x="676465" y="189661"/>
                    <a:pt x="687410" y="190706"/>
                  </a:cubicBezTo>
                  <a:cubicBezTo>
                    <a:pt x="693128" y="191261"/>
                    <a:pt x="695791" y="193007"/>
                    <a:pt x="695758" y="199112"/>
                  </a:cubicBezTo>
                  <a:cubicBezTo>
                    <a:pt x="695595" y="239427"/>
                    <a:pt x="695628" y="279726"/>
                    <a:pt x="695709" y="320009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6" name="Google Shape;3076;p32"/>
            <p:cNvSpPr/>
            <p:nvPr/>
          </p:nvSpPr>
          <p:spPr>
            <a:xfrm>
              <a:off x="16439555" y="7801963"/>
              <a:ext cx="710655" cy="812834"/>
            </a:xfrm>
            <a:custGeom>
              <a:rect b="b" l="l" r="r" t="t"/>
              <a:pathLst>
                <a:path extrusionOk="0" h="812834" w="710655">
                  <a:moveTo>
                    <a:pt x="712225" y="207322"/>
                  </a:moveTo>
                  <a:cubicBezTo>
                    <a:pt x="712258" y="197333"/>
                    <a:pt x="706965" y="191767"/>
                    <a:pt x="696493" y="190755"/>
                  </a:cubicBezTo>
                  <a:cubicBezTo>
                    <a:pt x="685090" y="189661"/>
                    <a:pt x="674830" y="188568"/>
                    <a:pt x="664848" y="186283"/>
                  </a:cubicBezTo>
                  <a:cubicBezTo>
                    <a:pt x="624953" y="177175"/>
                    <a:pt x="590303" y="156283"/>
                    <a:pt x="564654" y="125859"/>
                  </a:cubicBezTo>
                  <a:cubicBezTo>
                    <a:pt x="539021" y="95467"/>
                    <a:pt x="524106" y="57649"/>
                    <a:pt x="521524" y="16453"/>
                  </a:cubicBezTo>
                  <a:cubicBezTo>
                    <a:pt x="521492" y="15832"/>
                    <a:pt x="521410" y="15228"/>
                    <a:pt x="521296" y="14608"/>
                  </a:cubicBezTo>
                  <a:cubicBezTo>
                    <a:pt x="519727" y="6137"/>
                    <a:pt x="512147" y="0"/>
                    <a:pt x="503243" y="0"/>
                  </a:cubicBezTo>
                  <a:lnTo>
                    <a:pt x="386206" y="0"/>
                  </a:lnTo>
                  <a:cubicBezTo>
                    <a:pt x="376012" y="0"/>
                    <a:pt x="367615" y="8292"/>
                    <a:pt x="367484" y="18607"/>
                  </a:cubicBezTo>
                  <a:cubicBezTo>
                    <a:pt x="367353" y="27486"/>
                    <a:pt x="367467" y="36463"/>
                    <a:pt x="367582" y="45147"/>
                  </a:cubicBezTo>
                  <a:cubicBezTo>
                    <a:pt x="367664" y="51284"/>
                    <a:pt x="367745" y="57649"/>
                    <a:pt x="367729" y="63868"/>
                  </a:cubicBezTo>
                  <a:cubicBezTo>
                    <a:pt x="367664" y="147600"/>
                    <a:pt x="367566" y="231331"/>
                    <a:pt x="367484" y="315063"/>
                  </a:cubicBezTo>
                  <a:lnTo>
                    <a:pt x="367337" y="457636"/>
                  </a:lnTo>
                  <a:cubicBezTo>
                    <a:pt x="367320" y="469877"/>
                    <a:pt x="367320" y="482119"/>
                    <a:pt x="367337" y="494360"/>
                  </a:cubicBezTo>
                  <a:cubicBezTo>
                    <a:pt x="367337" y="513637"/>
                    <a:pt x="367353" y="532913"/>
                    <a:pt x="367288" y="552189"/>
                  </a:cubicBezTo>
                  <a:cubicBezTo>
                    <a:pt x="367271" y="559175"/>
                    <a:pt x="366765" y="565361"/>
                    <a:pt x="365736" y="571139"/>
                  </a:cubicBezTo>
                  <a:cubicBezTo>
                    <a:pt x="360998" y="597972"/>
                    <a:pt x="346540" y="621688"/>
                    <a:pt x="325057" y="637928"/>
                  </a:cubicBezTo>
                  <a:cubicBezTo>
                    <a:pt x="303819" y="653973"/>
                    <a:pt x="277680" y="661334"/>
                    <a:pt x="251426" y="658657"/>
                  </a:cubicBezTo>
                  <a:cubicBezTo>
                    <a:pt x="191535" y="652553"/>
                    <a:pt x="149125" y="601367"/>
                    <a:pt x="154892" y="542135"/>
                  </a:cubicBezTo>
                  <a:cubicBezTo>
                    <a:pt x="157849" y="511711"/>
                    <a:pt x="174088" y="483963"/>
                    <a:pt x="199442" y="466025"/>
                  </a:cubicBezTo>
                  <a:cubicBezTo>
                    <a:pt x="224748" y="448120"/>
                    <a:pt x="256262" y="442016"/>
                    <a:pt x="285897" y="449295"/>
                  </a:cubicBezTo>
                  <a:cubicBezTo>
                    <a:pt x="289933" y="450291"/>
                    <a:pt x="294948" y="451515"/>
                    <a:pt x="299196" y="448185"/>
                  </a:cubicBezTo>
                  <a:cubicBezTo>
                    <a:pt x="303443" y="444856"/>
                    <a:pt x="303443" y="439616"/>
                    <a:pt x="303443" y="435797"/>
                  </a:cubicBezTo>
                  <a:cubicBezTo>
                    <a:pt x="303459" y="422103"/>
                    <a:pt x="303443" y="408409"/>
                    <a:pt x="303443" y="394731"/>
                  </a:cubicBezTo>
                  <a:cubicBezTo>
                    <a:pt x="303443" y="367326"/>
                    <a:pt x="303427" y="338991"/>
                    <a:pt x="303541" y="311146"/>
                  </a:cubicBezTo>
                  <a:cubicBezTo>
                    <a:pt x="303574" y="304128"/>
                    <a:pt x="300927" y="295477"/>
                    <a:pt x="288185" y="294138"/>
                  </a:cubicBezTo>
                  <a:cubicBezTo>
                    <a:pt x="235906" y="288654"/>
                    <a:pt x="185899" y="298121"/>
                    <a:pt x="139568" y="322310"/>
                  </a:cubicBezTo>
                  <a:cubicBezTo>
                    <a:pt x="77814" y="354546"/>
                    <a:pt x="32414" y="409323"/>
                    <a:pt x="11748" y="476553"/>
                  </a:cubicBezTo>
                  <a:cubicBezTo>
                    <a:pt x="-8935" y="543832"/>
                    <a:pt x="-2155" y="614702"/>
                    <a:pt x="30878" y="676089"/>
                  </a:cubicBezTo>
                  <a:cubicBezTo>
                    <a:pt x="62621" y="735110"/>
                    <a:pt x="112677" y="776355"/>
                    <a:pt x="183906" y="802209"/>
                  </a:cubicBezTo>
                  <a:cubicBezTo>
                    <a:pt x="206402" y="810370"/>
                    <a:pt x="229878" y="814451"/>
                    <a:pt x="254776" y="814451"/>
                  </a:cubicBezTo>
                  <a:cubicBezTo>
                    <a:pt x="275327" y="814451"/>
                    <a:pt x="296843" y="811676"/>
                    <a:pt x="319568" y="806127"/>
                  </a:cubicBezTo>
                  <a:cubicBezTo>
                    <a:pt x="415743" y="782639"/>
                    <a:pt x="480012" y="722786"/>
                    <a:pt x="510579" y="628217"/>
                  </a:cubicBezTo>
                  <a:cubicBezTo>
                    <a:pt x="520773" y="596683"/>
                    <a:pt x="521606" y="564708"/>
                    <a:pt x="521573" y="531999"/>
                  </a:cubicBezTo>
                  <a:cubicBezTo>
                    <a:pt x="521557" y="504823"/>
                    <a:pt x="521557" y="477663"/>
                    <a:pt x="521573" y="450487"/>
                  </a:cubicBezTo>
                  <a:cubicBezTo>
                    <a:pt x="521573" y="411510"/>
                    <a:pt x="521590" y="372533"/>
                    <a:pt x="521524" y="333556"/>
                  </a:cubicBezTo>
                  <a:cubicBezTo>
                    <a:pt x="521508" y="325003"/>
                    <a:pt x="521345" y="316369"/>
                    <a:pt x="521181" y="307996"/>
                  </a:cubicBezTo>
                  <a:cubicBezTo>
                    <a:pt x="521067" y="302055"/>
                    <a:pt x="520936" y="295950"/>
                    <a:pt x="520871" y="289829"/>
                  </a:cubicBezTo>
                  <a:cubicBezTo>
                    <a:pt x="571581" y="323436"/>
                    <a:pt x="630492" y="341831"/>
                    <a:pt x="696019" y="344508"/>
                  </a:cubicBezTo>
                  <a:cubicBezTo>
                    <a:pt x="700953" y="344720"/>
                    <a:pt x="704890" y="343415"/>
                    <a:pt x="707749" y="340672"/>
                  </a:cubicBezTo>
                  <a:cubicBezTo>
                    <a:pt x="711702" y="336869"/>
                    <a:pt x="712160" y="331744"/>
                    <a:pt x="712144" y="328202"/>
                  </a:cubicBezTo>
                  <a:cubicBezTo>
                    <a:pt x="712111" y="289878"/>
                    <a:pt x="712062" y="248763"/>
                    <a:pt x="712225" y="207322"/>
                  </a:cubicBezTo>
                  <a:close/>
                  <a:moveTo>
                    <a:pt x="695888" y="207257"/>
                  </a:moveTo>
                  <a:cubicBezTo>
                    <a:pt x="695725" y="248714"/>
                    <a:pt x="695774" y="289846"/>
                    <a:pt x="695856" y="328105"/>
                  </a:cubicBezTo>
                  <a:cubicBezTo>
                    <a:pt x="630916" y="325297"/>
                    <a:pt x="575191" y="307327"/>
                    <a:pt x="525543" y="273197"/>
                  </a:cubicBezTo>
                  <a:cubicBezTo>
                    <a:pt x="525527" y="273181"/>
                    <a:pt x="525494" y="273165"/>
                    <a:pt x="525462" y="273148"/>
                  </a:cubicBezTo>
                  <a:cubicBezTo>
                    <a:pt x="525445" y="273132"/>
                    <a:pt x="525413" y="273116"/>
                    <a:pt x="525396" y="273099"/>
                  </a:cubicBezTo>
                  <a:cubicBezTo>
                    <a:pt x="521312" y="270374"/>
                    <a:pt x="516052" y="270129"/>
                    <a:pt x="511690" y="272479"/>
                  </a:cubicBezTo>
                  <a:cubicBezTo>
                    <a:pt x="507230" y="274879"/>
                    <a:pt x="504485" y="279498"/>
                    <a:pt x="504534" y="284590"/>
                  </a:cubicBezTo>
                  <a:cubicBezTo>
                    <a:pt x="504567" y="292490"/>
                    <a:pt x="504730" y="300504"/>
                    <a:pt x="504877" y="308241"/>
                  </a:cubicBezTo>
                  <a:cubicBezTo>
                    <a:pt x="505041" y="316532"/>
                    <a:pt x="505220" y="325101"/>
                    <a:pt x="505220" y="333491"/>
                  </a:cubicBezTo>
                  <a:cubicBezTo>
                    <a:pt x="505269" y="372468"/>
                    <a:pt x="505269" y="411428"/>
                    <a:pt x="505269" y="450405"/>
                  </a:cubicBezTo>
                  <a:cubicBezTo>
                    <a:pt x="505269" y="477581"/>
                    <a:pt x="505269" y="504757"/>
                    <a:pt x="505269" y="531933"/>
                  </a:cubicBezTo>
                  <a:cubicBezTo>
                    <a:pt x="505286" y="563288"/>
                    <a:pt x="504518" y="593859"/>
                    <a:pt x="495059" y="623124"/>
                  </a:cubicBezTo>
                  <a:cubicBezTo>
                    <a:pt x="480715" y="667504"/>
                    <a:pt x="458399" y="704049"/>
                    <a:pt x="428731" y="731731"/>
                  </a:cubicBezTo>
                  <a:cubicBezTo>
                    <a:pt x="398981" y="759478"/>
                    <a:pt x="360965" y="779146"/>
                    <a:pt x="315712" y="790196"/>
                  </a:cubicBezTo>
                  <a:cubicBezTo>
                    <a:pt x="268711" y="801671"/>
                    <a:pt x="227428" y="800561"/>
                    <a:pt x="189510" y="786801"/>
                  </a:cubicBezTo>
                  <a:cubicBezTo>
                    <a:pt x="122218" y="762384"/>
                    <a:pt x="75053" y="723619"/>
                    <a:pt x="45287" y="668304"/>
                  </a:cubicBezTo>
                  <a:cubicBezTo>
                    <a:pt x="14362" y="610769"/>
                    <a:pt x="8007" y="544355"/>
                    <a:pt x="27398" y="481270"/>
                  </a:cubicBezTo>
                  <a:cubicBezTo>
                    <a:pt x="46774" y="418251"/>
                    <a:pt x="89315" y="366902"/>
                    <a:pt x="147164" y="336706"/>
                  </a:cubicBezTo>
                  <a:cubicBezTo>
                    <a:pt x="182615" y="318197"/>
                    <a:pt x="220354" y="308877"/>
                    <a:pt x="259693" y="308877"/>
                  </a:cubicBezTo>
                  <a:cubicBezTo>
                    <a:pt x="268548" y="308877"/>
                    <a:pt x="277500" y="309351"/>
                    <a:pt x="286502" y="310297"/>
                  </a:cubicBezTo>
                  <a:cubicBezTo>
                    <a:pt x="286780" y="310330"/>
                    <a:pt x="287008" y="310363"/>
                    <a:pt x="287204" y="310395"/>
                  </a:cubicBezTo>
                  <a:cubicBezTo>
                    <a:pt x="287204" y="310575"/>
                    <a:pt x="287221" y="310771"/>
                    <a:pt x="287221" y="311015"/>
                  </a:cubicBezTo>
                  <a:cubicBezTo>
                    <a:pt x="287106" y="338910"/>
                    <a:pt x="287106" y="367261"/>
                    <a:pt x="287123" y="394682"/>
                  </a:cubicBezTo>
                  <a:cubicBezTo>
                    <a:pt x="287123" y="407380"/>
                    <a:pt x="287123" y="420079"/>
                    <a:pt x="287123" y="432777"/>
                  </a:cubicBezTo>
                  <a:cubicBezTo>
                    <a:pt x="253665" y="425367"/>
                    <a:pt x="218426" y="432549"/>
                    <a:pt x="190000" y="452674"/>
                  </a:cubicBezTo>
                  <a:cubicBezTo>
                    <a:pt x="160773" y="473354"/>
                    <a:pt x="142051" y="505378"/>
                    <a:pt x="138636" y="540535"/>
                  </a:cubicBezTo>
                  <a:cubicBezTo>
                    <a:pt x="131987" y="608843"/>
                    <a:pt x="180802" y="667847"/>
                    <a:pt x="249776" y="674881"/>
                  </a:cubicBezTo>
                  <a:cubicBezTo>
                    <a:pt x="280130" y="677966"/>
                    <a:pt x="310370" y="669479"/>
                    <a:pt x="334908" y="650937"/>
                  </a:cubicBezTo>
                  <a:cubicBezTo>
                    <a:pt x="359707" y="632216"/>
                    <a:pt x="376371" y="604876"/>
                    <a:pt x="381828" y="573963"/>
                  </a:cubicBezTo>
                  <a:cubicBezTo>
                    <a:pt x="383020" y="567254"/>
                    <a:pt x="383592" y="560154"/>
                    <a:pt x="383625" y="552222"/>
                  </a:cubicBezTo>
                  <a:cubicBezTo>
                    <a:pt x="383674" y="532929"/>
                    <a:pt x="383674" y="513637"/>
                    <a:pt x="383674" y="494344"/>
                  </a:cubicBezTo>
                  <a:cubicBezTo>
                    <a:pt x="383674" y="482102"/>
                    <a:pt x="383674" y="469877"/>
                    <a:pt x="383674" y="457636"/>
                  </a:cubicBezTo>
                  <a:lnTo>
                    <a:pt x="383821" y="315063"/>
                  </a:lnTo>
                  <a:cubicBezTo>
                    <a:pt x="383919" y="231331"/>
                    <a:pt x="384000" y="147600"/>
                    <a:pt x="384066" y="63868"/>
                  </a:cubicBezTo>
                  <a:cubicBezTo>
                    <a:pt x="384066" y="57535"/>
                    <a:pt x="383984" y="51120"/>
                    <a:pt x="383902" y="44934"/>
                  </a:cubicBezTo>
                  <a:cubicBezTo>
                    <a:pt x="383788" y="36365"/>
                    <a:pt x="383674" y="27503"/>
                    <a:pt x="383804" y="18721"/>
                  </a:cubicBezTo>
                  <a:cubicBezTo>
                    <a:pt x="383821" y="17383"/>
                    <a:pt x="384866" y="16338"/>
                    <a:pt x="386190" y="16338"/>
                  </a:cubicBezTo>
                  <a:lnTo>
                    <a:pt x="503227" y="16338"/>
                  </a:lnTo>
                  <a:cubicBezTo>
                    <a:pt x="504158" y="16338"/>
                    <a:pt x="505090" y="16910"/>
                    <a:pt x="505204" y="17513"/>
                  </a:cubicBezTo>
                  <a:cubicBezTo>
                    <a:pt x="508014" y="62203"/>
                    <a:pt x="524253" y="103318"/>
                    <a:pt x="552140" y="136403"/>
                  </a:cubicBezTo>
                  <a:cubicBezTo>
                    <a:pt x="580092" y="169553"/>
                    <a:pt x="617798" y="192306"/>
                    <a:pt x="661189" y="202213"/>
                  </a:cubicBezTo>
                  <a:cubicBezTo>
                    <a:pt x="672134" y="204710"/>
                    <a:pt x="682933" y="205869"/>
                    <a:pt x="694924" y="207012"/>
                  </a:cubicBezTo>
                  <a:cubicBezTo>
                    <a:pt x="695300" y="207044"/>
                    <a:pt x="695627" y="207093"/>
                    <a:pt x="695888" y="207126"/>
                  </a:cubicBezTo>
                  <a:cubicBezTo>
                    <a:pt x="695888" y="207159"/>
                    <a:pt x="695888" y="207208"/>
                    <a:pt x="695888" y="2072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77" name="Google Shape;3077;p32"/>
          <p:cNvGrpSpPr/>
          <p:nvPr/>
        </p:nvGrpSpPr>
        <p:grpSpPr>
          <a:xfrm>
            <a:off x="8234071" y="3136136"/>
            <a:ext cx="359759" cy="359759"/>
            <a:chOff x="16468142" y="6272271"/>
            <a:chExt cx="719517" cy="719517"/>
          </a:xfrm>
        </p:grpSpPr>
        <p:sp>
          <p:nvSpPr>
            <p:cNvPr id="3078" name="Google Shape;3078;p32"/>
            <p:cNvSpPr/>
            <p:nvPr/>
          </p:nvSpPr>
          <p:spPr>
            <a:xfrm>
              <a:off x="16475338" y="6279480"/>
              <a:ext cx="705126" cy="705126"/>
            </a:xfrm>
            <a:custGeom>
              <a:rect b="b" l="l" r="r" t="t"/>
              <a:pathLst>
                <a:path extrusionOk="0" h="705126" w="705126">
                  <a:moveTo>
                    <a:pt x="705184" y="352592"/>
                  </a:moveTo>
                  <a:cubicBezTo>
                    <a:pt x="705184" y="448058"/>
                    <a:pt x="667251" y="534659"/>
                    <a:pt x="605617" y="598149"/>
                  </a:cubicBezTo>
                  <a:cubicBezTo>
                    <a:pt x="541566" y="664143"/>
                    <a:pt x="451914" y="705155"/>
                    <a:pt x="352678" y="705184"/>
                  </a:cubicBezTo>
                  <a:lnTo>
                    <a:pt x="352592" y="705184"/>
                  </a:lnTo>
                  <a:cubicBezTo>
                    <a:pt x="253342" y="705184"/>
                    <a:pt x="163676" y="664186"/>
                    <a:pt x="99596" y="598192"/>
                  </a:cubicBezTo>
                  <a:cubicBezTo>
                    <a:pt x="37962" y="534702"/>
                    <a:pt x="0" y="448072"/>
                    <a:pt x="0" y="352592"/>
                  </a:cubicBezTo>
                  <a:cubicBezTo>
                    <a:pt x="0" y="350534"/>
                    <a:pt x="14" y="348476"/>
                    <a:pt x="58" y="346433"/>
                  </a:cubicBezTo>
                  <a:cubicBezTo>
                    <a:pt x="1640" y="253399"/>
                    <a:pt x="39286" y="169144"/>
                    <a:pt x="99581" y="107021"/>
                  </a:cubicBezTo>
                  <a:cubicBezTo>
                    <a:pt x="163633" y="41027"/>
                    <a:pt x="253299" y="14"/>
                    <a:pt x="352549" y="0"/>
                  </a:cubicBezTo>
                  <a:lnTo>
                    <a:pt x="352607" y="0"/>
                  </a:lnTo>
                  <a:cubicBezTo>
                    <a:pt x="352621" y="0"/>
                    <a:pt x="352621" y="0"/>
                    <a:pt x="352635" y="0"/>
                  </a:cubicBezTo>
                  <a:lnTo>
                    <a:pt x="352678" y="0"/>
                  </a:lnTo>
                  <a:cubicBezTo>
                    <a:pt x="451900" y="29"/>
                    <a:pt x="541552" y="41041"/>
                    <a:pt x="605603" y="107021"/>
                  </a:cubicBezTo>
                  <a:cubicBezTo>
                    <a:pt x="665899" y="169144"/>
                    <a:pt x="703544" y="253399"/>
                    <a:pt x="705127" y="346433"/>
                  </a:cubicBezTo>
                  <a:cubicBezTo>
                    <a:pt x="705170" y="348476"/>
                    <a:pt x="705184" y="350534"/>
                    <a:pt x="705184" y="352592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9" name="Google Shape;3079;p32"/>
            <p:cNvSpPr/>
            <p:nvPr/>
          </p:nvSpPr>
          <p:spPr>
            <a:xfrm>
              <a:off x="16468142" y="6272271"/>
              <a:ext cx="719517" cy="719517"/>
            </a:xfrm>
            <a:custGeom>
              <a:rect b="b" l="l" r="r" t="t"/>
              <a:pathLst>
                <a:path extrusionOk="0" h="719517" w="719517">
                  <a:moveTo>
                    <a:pt x="719589" y="353643"/>
                  </a:moveTo>
                  <a:cubicBezTo>
                    <a:pt x="719589" y="353283"/>
                    <a:pt x="719531" y="352923"/>
                    <a:pt x="719488" y="352578"/>
                  </a:cubicBezTo>
                  <a:cubicBezTo>
                    <a:pt x="717704" y="261257"/>
                    <a:pt x="681670" y="174857"/>
                    <a:pt x="617964" y="109223"/>
                  </a:cubicBezTo>
                  <a:cubicBezTo>
                    <a:pt x="584795" y="75060"/>
                    <a:pt x="545912" y="48193"/>
                    <a:pt x="502381" y="29385"/>
                  </a:cubicBezTo>
                  <a:cubicBezTo>
                    <a:pt x="499561" y="28162"/>
                    <a:pt x="496740" y="26982"/>
                    <a:pt x="493891" y="25845"/>
                  </a:cubicBezTo>
                  <a:cubicBezTo>
                    <a:pt x="451339" y="8721"/>
                    <a:pt x="406326" y="43"/>
                    <a:pt x="359874" y="14"/>
                  </a:cubicBezTo>
                  <a:cubicBezTo>
                    <a:pt x="359845" y="14"/>
                    <a:pt x="359830" y="0"/>
                    <a:pt x="359802" y="0"/>
                  </a:cubicBezTo>
                  <a:cubicBezTo>
                    <a:pt x="359787" y="0"/>
                    <a:pt x="359759" y="0"/>
                    <a:pt x="359744" y="0"/>
                  </a:cubicBezTo>
                  <a:cubicBezTo>
                    <a:pt x="359744" y="0"/>
                    <a:pt x="359744" y="0"/>
                    <a:pt x="359744" y="0"/>
                  </a:cubicBezTo>
                  <a:cubicBezTo>
                    <a:pt x="359744" y="0"/>
                    <a:pt x="359730" y="0"/>
                    <a:pt x="359730" y="0"/>
                  </a:cubicBezTo>
                  <a:cubicBezTo>
                    <a:pt x="358363" y="0"/>
                    <a:pt x="357010" y="43"/>
                    <a:pt x="355643" y="58"/>
                  </a:cubicBezTo>
                  <a:cubicBezTo>
                    <a:pt x="353930" y="72"/>
                    <a:pt x="352218" y="86"/>
                    <a:pt x="350506" y="130"/>
                  </a:cubicBezTo>
                  <a:cubicBezTo>
                    <a:pt x="349642" y="158"/>
                    <a:pt x="348779" y="201"/>
                    <a:pt x="347901" y="230"/>
                  </a:cubicBezTo>
                  <a:cubicBezTo>
                    <a:pt x="345685" y="302"/>
                    <a:pt x="343469" y="374"/>
                    <a:pt x="341267" y="475"/>
                  </a:cubicBezTo>
                  <a:cubicBezTo>
                    <a:pt x="341094" y="489"/>
                    <a:pt x="340922" y="504"/>
                    <a:pt x="340749" y="504"/>
                  </a:cubicBezTo>
                  <a:cubicBezTo>
                    <a:pt x="297981" y="2720"/>
                    <a:pt x="256508" y="12390"/>
                    <a:pt x="217237" y="29356"/>
                  </a:cubicBezTo>
                  <a:cubicBezTo>
                    <a:pt x="173691" y="48179"/>
                    <a:pt x="134794" y="75046"/>
                    <a:pt x="101610" y="109223"/>
                  </a:cubicBezTo>
                  <a:cubicBezTo>
                    <a:pt x="37688" y="175087"/>
                    <a:pt x="1612" y="261847"/>
                    <a:pt x="58" y="353499"/>
                  </a:cubicBezTo>
                  <a:cubicBezTo>
                    <a:pt x="14" y="355585"/>
                    <a:pt x="0" y="357701"/>
                    <a:pt x="0" y="359802"/>
                  </a:cubicBezTo>
                  <a:cubicBezTo>
                    <a:pt x="0" y="453900"/>
                    <a:pt x="36091" y="542904"/>
                    <a:pt x="101625" y="610409"/>
                  </a:cubicBezTo>
                  <a:cubicBezTo>
                    <a:pt x="134809" y="644587"/>
                    <a:pt x="173706" y="671439"/>
                    <a:pt x="217237" y="690247"/>
                  </a:cubicBezTo>
                  <a:cubicBezTo>
                    <a:pt x="262307" y="709717"/>
                    <a:pt x="310270" y="719589"/>
                    <a:pt x="359859" y="719589"/>
                  </a:cubicBezTo>
                  <a:cubicBezTo>
                    <a:pt x="359859" y="719589"/>
                    <a:pt x="359859" y="719589"/>
                    <a:pt x="359859" y="719589"/>
                  </a:cubicBezTo>
                  <a:cubicBezTo>
                    <a:pt x="359859" y="719589"/>
                    <a:pt x="359859" y="719589"/>
                    <a:pt x="359859" y="719589"/>
                  </a:cubicBezTo>
                  <a:cubicBezTo>
                    <a:pt x="359859" y="719589"/>
                    <a:pt x="359859" y="719589"/>
                    <a:pt x="359859" y="719589"/>
                  </a:cubicBezTo>
                  <a:cubicBezTo>
                    <a:pt x="409362" y="719575"/>
                    <a:pt x="457311" y="709688"/>
                    <a:pt x="502367" y="690218"/>
                  </a:cubicBezTo>
                  <a:cubicBezTo>
                    <a:pt x="545898" y="671410"/>
                    <a:pt x="584780" y="644543"/>
                    <a:pt x="617950" y="610366"/>
                  </a:cubicBezTo>
                  <a:cubicBezTo>
                    <a:pt x="683469" y="542876"/>
                    <a:pt x="719546" y="453886"/>
                    <a:pt x="719546" y="359802"/>
                  </a:cubicBezTo>
                  <a:cubicBezTo>
                    <a:pt x="719546" y="357974"/>
                    <a:pt x="719531" y="356161"/>
                    <a:pt x="719488" y="354362"/>
                  </a:cubicBezTo>
                  <a:cubicBezTo>
                    <a:pt x="719546" y="354118"/>
                    <a:pt x="719589" y="353887"/>
                    <a:pt x="719589" y="353643"/>
                  </a:cubicBezTo>
                  <a:close/>
                  <a:moveTo>
                    <a:pt x="520383" y="528931"/>
                  </a:moveTo>
                  <a:cubicBezTo>
                    <a:pt x="534112" y="477529"/>
                    <a:pt x="541393" y="419594"/>
                    <a:pt x="541480" y="360852"/>
                  </a:cubicBezTo>
                  <a:lnTo>
                    <a:pt x="705170" y="360852"/>
                  </a:lnTo>
                  <a:cubicBezTo>
                    <a:pt x="704911" y="448345"/>
                    <a:pt x="672158" y="531191"/>
                    <a:pt x="612698" y="595041"/>
                  </a:cubicBezTo>
                  <a:cubicBezTo>
                    <a:pt x="585500" y="568145"/>
                    <a:pt x="554503" y="545955"/>
                    <a:pt x="520383" y="528931"/>
                  </a:cubicBezTo>
                  <a:close/>
                  <a:moveTo>
                    <a:pt x="296038" y="699371"/>
                  </a:moveTo>
                  <a:cubicBezTo>
                    <a:pt x="294470" y="699083"/>
                    <a:pt x="292915" y="698795"/>
                    <a:pt x="291347" y="698478"/>
                  </a:cubicBezTo>
                  <a:cubicBezTo>
                    <a:pt x="290109" y="698234"/>
                    <a:pt x="288886" y="697960"/>
                    <a:pt x="287663" y="697701"/>
                  </a:cubicBezTo>
                  <a:cubicBezTo>
                    <a:pt x="286123" y="697370"/>
                    <a:pt x="284569" y="697054"/>
                    <a:pt x="283029" y="696708"/>
                  </a:cubicBezTo>
                  <a:cubicBezTo>
                    <a:pt x="281806" y="696435"/>
                    <a:pt x="280583" y="696133"/>
                    <a:pt x="279360" y="695845"/>
                  </a:cubicBezTo>
                  <a:cubicBezTo>
                    <a:pt x="277820" y="695485"/>
                    <a:pt x="276295" y="695125"/>
                    <a:pt x="274755" y="694737"/>
                  </a:cubicBezTo>
                  <a:cubicBezTo>
                    <a:pt x="273546" y="694435"/>
                    <a:pt x="272337" y="694104"/>
                    <a:pt x="271128" y="693787"/>
                  </a:cubicBezTo>
                  <a:cubicBezTo>
                    <a:pt x="269603" y="693384"/>
                    <a:pt x="268078" y="692981"/>
                    <a:pt x="266552" y="692564"/>
                  </a:cubicBezTo>
                  <a:cubicBezTo>
                    <a:pt x="265343" y="692233"/>
                    <a:pt x="264149" y="691873"/>
                    <a:pt x="262940" y="691528"/>
                  </a:cubicBezTo>
                  <a:cubicBezTo>
                    <a:pt x="261429" y="691096"/>
                    <a:pt x="259918" y="690650"/>
                    <a:pt x="258407" y="690189"/>
                  </a:cubicBezTo>
                  <a:cubicBezTo>
                    <a:pt x="257213" y="689830"/>
                    <a:pt x="256019" y="689441"/>
                    <a:pt x="254824" y="689067"/>
                  </a:cubicBezTo>
                  <a:cubicBezTo>
                    <a:pt x="253328" y="688592"/>
                    <a:pt x="251831" y="688117"/>
                    <a:pt x="250334" y="687614"/>
                  </a:cubicBezTo>
                  <a:cubicBezTo>
                    <a:pt x="249154" y="687225"/>
                    <a:pt x="247974" y="686808"/>
                    <a:pt x="246794" y="686405"/>
                  </a:cubicBezTo>
                  <a:cubicBezTo>
                    <a:pt x="245312" y="685887"/>
                    <a:pt x="243816" y="685383"/>
                    <a:pt x="242348" y="684851"/>
                  </a:cubicBezTo>
                  <a:cubicBezTo>
                    <a:pt x="241168" y="684433"/>
                    <a:pt x="240002" y="683987"/>
                    <a:pt x="238836" y="683556"/>
                  </a:cubicBezTo>
                  <a:cubicBezTo>
                    <a:pt x="237369" y="683009"/>
                    <a:pt x="235901" y="682448"/>
                    <a:pt x="234433" y="681886"/>
                  </a:cubicBezTo>
                  <a:cubicBezTo>
                    <a:pt x="233267" y="681440"/>
                    <a:pt x="232116" y="680965"/>
                    <a:pt x="230951" y="680505"/>
                  </a:cubicBezTo>
                  <a:cubicBezTo>
                    <a:pt x="229497" y="679915"/>
                    <a:pt x="228044" y="679325"/>
                    <a:pt x="226590" y="678720"/>
                  </a:cubicBezTo>
                  <a:cubicBezTo>
                    <a:pt x="225439" y="678246"/>
                    <a:pt x="224288" y="677756"/>
                    <a:pt x="223151" y="677253"/>
                  </a:cubicBezTo>
                  <a:cubicBezTo>
                    <a:pt x="221712" y="676634"/>
                    <a:pt x="220273" y="676001"/>
                    <a:pt x="218834" y="675367"/>
                  </a:cubicBezTo>
                  <a:cubicBezTo>
                    <a:pt x="217697" y="674864"/>
                    <a:pt x="216560" y="674346"/>
                    <a:pt x="215423" y="673813"/>
                  </a:cubicBezTo>
                  <a:cubicBezTo>
                    <a:pt x="213999" y="673151"/>
                    <a:pt x="212574" y="672489"/>
                    <a:pt x="211149" y="671813"/>
                  </a:cubicBezTo>
                  <a:cubicBezTo>
                    <a:pt x="210027" y="671281"/>
                    <a:pt x="208905" y="670734"/>
                    <a:pt x="207782" y="670187"/>
                  </a:cubicBezTo>
                  <a:cubicBezTo>
                    <a:pt x="206372" y="669496"/>
                    <a:pt x="204962" y="668791"/>
                    <a:pt x="203566" y="668086"/>
                  </a:cubicBezTo>
                  <a:cubicBezTo>
                    <a:pt x="202458" y="667525"/>
                    <a:pt x="201335" y="666949"/>
                    <a:pt x="200227" y="666374"/>
                  </a:cubicBezTo>
                  <a:cubicBezTo>
                    <a:pt x="198831" y="665640"/>
                    <a:pt x="197450" y="664906"/>
                    <a:pt x="196068" y="664157"/>
                  </a:cubicBezTo>
                  <a:cubicBezTo>
                    <a:pt x="194960" y="663567"/>
                    <a:pt x="193867" y="662963"/>
                    <a:pt x="192773" y="662359"/>
                  </a:cubicBezTo>
                  <a:cubicBezTo>
                    <a:pt x="191406" y="661596"/>
                    <a:pt x="190039" y="660833"/>
                    <a:pt x="188672" y="660042"/>
                  </a:cubicBezTo>
                  <a:cubicBezTo>
                    <a:pt x="187578" y="659423"/>
                    <a:pt x="186484" y="658790"/>
                    <a:pt x="185405" y="658157"/>
                  </a:cubicBezTo>
                  <a:cubicBezTo>
                    <a:pt x="184052" y="657365"/>
                    <a:pt x="182714" y="656559"/>
                    <a:pt x="181376" y="655753"/>
                  </a:cubicBezTo>
                  <a:cubicBezTo>
                    <a:pt x="180297" y="655091"/>
                    <a:pt x="179217" y="654444"/>
                    <a:pt x="178138" y="653768"/>
                  </a:cubicBezTo>
                  <a:cubicBezTo>
                    <a:pt x="176814" y="652947"/>
                    <a:pt x="175490" y="652098"/>
                    <a:pt x="174166" y="651264"/>
                  </a:cubicBezTo>
                  <a:cubicBezTo>
                    <a:pt x="173101" y="650573"/>
                    <a:pt x="172037" y="649897"/>
                    <a:pt x="170972" y="649191"/>
                  </a:cubicBezTo>
                  <a:cubicBezTo>
                    <a:pt x="169662" y="648328"/>
                    <a:pt x="168367" y="647465"/>
                    <a:pt x="167072" y="646587"/>
                  </a:cubicBezTo>
                  <a:cubicBezTo>
                    <a:pt x="166007" y="645867"/>
                    <a:pt x="164956" y="645162"/>
                    <a:pt x="163906" y="644428"/>
                  </a:cubicBezTo>
                  <a:cubicBezTo>
                    <a:pt x="162625" y="643536"/>
                    <a:pt x="161359" y="642644"/>
                    <a:pt x="160078" y="641737"/>
                  </a:cubicBezTo>
                  <a:cubicBezTo>
                    <a:pt x="159028" y="640989"/>
                    <a:pt x="157977" y="640241"/>
                    <a:pt x="156941" y="639478"/>
                  </a:cubicBezTo>
                  <a:cubicBezTo>
                    <a:pt x="155689" y="638557"/>
                    <a:pt x="154437" y="637636"/>
                    <a:pt x="153185" y="636701"/>
                  </a:cubicBezTo>
                  <a:cubicBezTo>
                    <a:pt x="152149" y="635924"/>
                    <a:pt x="151113" y="635146"/>
                    <a:pt x="150077" y="634355"/>
                  </a:cubicBezTo>
                  <a:cubicBezTo>
                    <a:pt x="148839" y="633405"/>
                    <a:pt x="147631" y="632441"/>
                    <a:pt x="146407" y="631491"/>
                  </a:cubicBezTo>
                  <a:cubicBezTo>
                    <a:pt x="145386" y="630685"/>
                    <a:pt x="144350" y="629880"/>
                    <a:pt x="143342" y="629045"/>
                  </a:cubicBezTo>
                  <a:cubicBezTo>
                    <a:pt x="142133" y="628066"/>
                    <a:pt x="140953" y="627088"/>
                    <a:pt x="139759" y="626095"/>
                  </a:cubicBezTo>
                  <a:cubicBezTo>
                    <a:pt x="138737" y="625246"/>
                    <a:pt x="137730" y="624411"/>
                    <a:pt x="136723" y="623562"/>
                  </a:cubicBezTo>
                  <a:cubicBezTo>
                    <a:pt x="135543" y="622569"/>
                    <a:pt x="134391" y="621548"/>
                    <a:pt x="133226" y="620540"/>
                  </a:cubicBezTo>
                  <a:cubicBezTo>
                    <a:pt x="132218" y="619662"/>
                    <a:pt x="131211" y="618785"/>
                    <a:pt x="130218" y="617907"/>
                  </a:cubicBezTo>
                  <a:cubicBezTo>
                    <a:pt x="129081" y="616885"/>
                    <a:pt x="127945" y="615849"/>
                    <a:pt x="126808" y="614813"/>
                  </a:cubicBezTo>
                  <a:cubicBezTo>
                    <a:pt x="125815" y="613906"/>
                    <a:pt x="124807" y="612985"/>
                    <a:pt x="123829" y="612064"/>
                  </a:cubicBezTo>
                  <a:cubicBezTo>
                    <a:pt x="122721" y="611014"/>
                    <a:pt x="121613" y="609963"/>
                    <a:pt x="120519" y="608898"/>
                  </a:cubicBezTo>
                  <a:cubicBezTo>
                    <a:pt x="119526" y="607949"/>
                    <a:pt x="118548" y="606999"/>
                    <a:pt x="117569" y="606049"/>
                  </a:cubicBezTo>
                  <a:cubicBezTo>
                    <a:pt x="117353" y="605848"/>
                    <a:pt x="117152" y="605632"/>
                    <a:pt x="116950" y="605430"/>
                  </a:cubicBezTo>
                  <a:cubicBezTo>
                    <a:pt x="142436" y="580204"/>
                    <a:pt x="171418" y="559266"/>
                    <a:pt x="203278" y="543034"/>
                  </a:cubicBezTo>
                  <a:cubicBezTo>
                    <a:pt x="218373" y="593875"/>
                    <a:pt x="239628" y="636758"/>
                    <a:pt x="265013" y="667381"/>
                  </a:cubicBezTo>
                  <a:cubicBezTo>
                    <a:pt x="276194" y="680865"/>
                    <a:pt x="288066" y="691830"/>
                    <a:pt x="300413" y="700176"/>
                  </a:cubicBezTo>
                  <a:cubicBezTo>
                    <a:pt x="300197" y="700133"/>
                    <a:pt x="299967" y="700104"/>
                    <a:pt x="299751" y="700076"/>
                  </a:cubicBezTo>
                  <a:cubicBezTo>
                    <a:pt x="298499" y="699831"/>
                    <a:pt x="297261" y="699601"/>
                    <a:pt x="296038" y="699371"/>
                  </a:cubicBezTo>
                  <a:close/>
                  <a:moveTo>
                    <a:pt x="106906" y="595069"/>
                  </a:moveTo>
                  <a:cubicBezTo>
                    <a:pt x="47431" y="531191"/>
                    <a:pt x="14664" y="448345"/>
                    <a:pt x="14405" y="360838"/>
                  </a:cubicBezTo>
                  <a:lnTo>
                    <a:pt x="178196" y="360838"/>
                  </a:lnTo>
                  <a:cubicBezTo>
                    <a:pt x="178282" y="419579"/>
                    <a:pt x="185563" y="477500"/>
                    <a:pt x="199292" y="528888"/>
                  </a:cubicBezTo>
                  <a:cubicBezTo>
                    <a:pt x="165129" y="545941"/>
                    <a:pt x="134104" y="568159"/>
                    <a:pt x="106906" y="595069"/>
                  </a:cubicBezTo>
                  <a:close/>
                  <a:moveTo>
                    <a:pt x="106891" y="124577"/>
                  </a:moveTo>
                  <a:cubicBezTo>
                    <a:pt x="134104" y="151487"/>
                    <a:pt x="165129" y="173691"/>
                    <a:pt x="199277" y="190730"/>
                  </a:cubicBezTo>
                  <a:cubicBezTo>
                    <a:pt x="186528" y="238520"/>
                    <a:pt x="179318" y="292066"/>
                    <a:pt x="178325" y="346462"/>
                  </a:cubicBezTo>
                  <a:lnTo>
                    <a:pt x="14664" y="346462"/>
                  </a:lnTo>
                  <a:cubicBezTo>
                    <a:pt x="17801" y="263602"/>
                    <a:pt x="50337" y="185333"/>
                    <a:pt x="106891" y="124577"/>
                  </a:cubicBezTo>
                  <a:close/>
                  <a:moveTo>
                    <a:pt x="123469" y="107913"/>
                  </a:moveTo>
                  <a:cubicBezTo>
                    <a:pt x="124347" y="107079"/>
                    <a:pt x="125239" y="106273"/>
                    <a:pt x="126131" y="105452"/>
                  </a:cubicBezTo>
                  <a:cubicBezTo>
                    <a:pt x="127283" y="104402"/>
                    <a:pt x="128434" y="103337"/>
                    <a:pt x="129585" y="102301"/>
                  </a:cubicBezTo>
                  <a:cubicBezTo>
                    <a:pt x="130492" y="101481"/>
                    <a:pt x="131427" y="100675"/>
                    <a:pt x="132348" y="99869"/>
                  </a:cubicBezTo>
                  <a:cubicBezTo>
                    <a:pt x="133499" y="98847"/>
                    <a:pt x="134665" y="97840"/>
                    <a:pt x="135830" y="96833"/>
                  </a:cubicBezTo>
                  <a:cubicBezTo>
                    <a:pt x="136766" y="96027"/>
                    <a:pt x="137716" y="95250"/>
                    <a:pt x="138665" y="94458"/>
                  </a:cubicBezTo>
                  <a:cubicBezTo>
                    <a:pt x="139845" y="93480"/>
                    <a:pt x="141025" y="92501"/>
                    <a:pt x="142205" y="91537"/>
                  </a:cubicBezTo>
                  <a:cubicBezTo>
                    <a:pt x="143155" y="90760"/>
                    <a:pt x="144119" y="89997"/>
                    <a:pt x="145083" y="89220"/>
                  </a:cubicBezTo>
                  <a:cubicBezTo>
                    <a:pt x="146278" y="88270"/>
                    <a:pt x="147487" y="87321"/>
                    <a:pt x="148695" y="86385"/>
                  </a:cubicBezTo>
                  <a:cubicBezTo>
                    <a:pt x="149660" y="85637"/>
                    <a:pt x="150638" y="84889"/>
                    <a:pt x="151617" y="84155"/>
                  </a:cubicBezTo>
                  <a:cubicBezTo>
                    <a:pt x="152840" y="83234"/>
                    <a:pt x="154063" y="82313"/>
                    <a:pt x="155301" y="81406"/>
                  </a:cubicBezTo>
                  <a:cubicBezTo>
                    <a:pt x="156279" y="80687"/>
                    <a:pt x="157272" y="79967"/>
                    <a:pt x="158265" y="79248"/>
                  </a:cubicBezTo>
                  <a:cubicBezTo>
                    <a:pt x="159517" y="78341"/>
                    <a:pt x="160769" y="77463"/>
                    <a:pt x="162035" y="76571"/>
                  </a:cubicBezTo>
                  <a:cubicBezTo>
                    <a:pt x="163028" y="75880"/>
                    <a:pt x="164021" y="75190"/>
                    <a:pt x="165014" y="74499"/>
                  </a:cubicBezTo>
                  <a:cubicBezTo>
                    <a:pt x="166295" y="73621"/>
                    <a:pt x="167590" y="72758"/>
                    <a:pt x="168871" y="71894"/>
                  </a:cubicBezTo>
                  <a:cubicBezTo>
                    <a:pt x="169864" y="71232"/>
                    <a:pt x="170871" y="70570"/>
                    <a:pt x="171878" y="69923"/>
                  </a:cubicBezTo>
                  <a:cubicBezTo>
                    <a:pt x="173202" y="69074"/>
                    <a:pt x="174526" y="68225"/>
                    <a:pt x="175850" y="67390"/>
                  </a:cubicBezTo>
                  <a:cubicBezTo>
                    <a:pt x="176843" y="66757"/>
                    <a:pt x="177836" y="66138"/>
                    <a:pt x="178843" y="65519"/>
                  </a:cubicBezTo>
                  <a:cubicBezTo>
                    <a:pt x="180210" y="64685"/>
                    <a:pt x="181592" y="63850"/>
                    <a:pt x="182959" y="63030"/>
                  </a:cubicBezTo>
                  <a:cubicBezTo>
                    <a:pt x="183937" y="62440"/>
                    <a:pt x="184916" y="61850"/>
                    <a:pt x="185909" y="61274"/>
                  </a:cubicBezTo>
                  <a:cubicBezTo>
                    <a:pt x="187333" y="60439"/>
                    <a:pt x="188772" y="59634"/>
                    <a:pt x="190212" y="58813"/>
                  </a:cubicBezTo>
                  <a:cubicBezTo>
                    <a:pt x="191176" y="58266"/>
                    <a:pt x="192125" y="57720"/>
                    <a:pt x="193090" y="57202"/>
                  </a:cubicBezTo>
                  <a:cubicBezTo>
                    <a:pt x="194601" y="56367"/>
                    <a:pt x="196126" y="55561"/>
                    <a:pt x="197651" y="54741"/>
                  </a:cubicBezTo>
                  <a:cubicBezTo>
                    <a:pt x="198558" y="54266"/>
                    <a:pt x="199465" y="53762"/>
                    <a:pt x="200371" y="53287"/>
                  </a:cubicBezTo>
                  <a:cubicBezTo>
                    <a:pt x="202026" y="52424"/>
                    <a:pt x="203681" y="51604"/>
                    <a:pt x="205350" y="50769"/>
                  </a:cubicBezTo>
                  <a:cubicBezTo>
                    <a:pt x="206156" y="50366"/>
                    <a:pt x="206947" y="49949"/>
                    <a:pt x="207768" y="49560"/>
                  </a:cubicBezTo>
                  <a:cubicBezTo>
                    <a:pt x="209710" y="48611"/>
                    <a:pt x="211682" y="47675"/>
                    <a:pt x="213639" y="46769"/>
                  </a:cubicBezTo>
                  <a:cubicBezTo>
                    <a:pt x="214171" y="46524"/>
                    <a:pt x="214704" y="46251"/>
                    <a:pt x="215251" y="46006"/>
                  </a:cubicBezTo>
                  <a:cubicBezTo>
                    <a:pt x="217783" y="44840"/>
                    <a:pt x="220331" y="43703"/>
                    <a:pt x="222906" y="42581"/>
                  </a:cubicBezTo>
                  <a:cubicBezTo>
                    <a:pt x="247859" y="31803"/>
                    <a:pt x="273733" y="24104"/>
                    <a:pt x="300298" y="19499"/>
                  </a:cubicBezTo>
                  <a:cubicBezTo>
                    <a:pt x="287965" y="27845"/>
                    <a:pt x="276107" y="38796"/>
                    <a:pt x="264955" y="52266"/>
                  </a:cubicBezTo>
                  <a:cubicBezTo>
                    <a:pt x="239585" y="82903"/>
                    <a:pt x="218330" y="125757"/>
                    <a:pt x="203235" y="176598"/>
                  </a:cubicBezTo>
                  <a:cubicBezTo>
                    <a:pt x="171375" y="160395"/>
                    <a:pt x="142392" y="139457"/>
                    <a:pt x="116893" y="114231"/>
                  </a:cubicBezTo>
                  <a:cubicBezTo>
                    <a:pt x="117080" y="114043"/>
                    <a:pt x="117267" y="113856"/>
                    <a:pt x="117454" y="113669"/>
                  </a:cubicBezTo>
                  <a:cubicBezTo>
                    <a:pt x="118303" y="112835"/>
                    <a:pt x="119152" y="112029"/>
                    <a:pt x="120001" y="111209"/>
                  </a:cubicBezTo>
                  <a:cubicBezTo>
                    <a:pt x="121167" y="110115"/>
                    <a:pt x="122318" y="109007"/>
                    <a:pt x="123469" y="107913"/>
                  </a:cubicBezTo>
                  <a:close/>
                  <a:moveTo>
                    <a:pt x="366997" y="491257"/>
                  </a:moveTo>
                  <a:lnTo>
                    <a:pt x="366997" y="360838"/>
                  </a:lnTo>
                  <a:lnTo>
                    <a:pt x="527089" y="360838"/>
                  </a:lnTo>
                  <a:cubicBezTo>
                    <a:pt x="527003" y="417377"/>
                    <a:pt x="520139" y="473082"/>
                    <a:pt x="507173" y="522657"/>
                  </a:cubicBezTo>
                  <a:cubicBezTo>
                    <a:pt x="462952" y="502741"/>
                    <a:pt x="415866" y="492207"/>
                    <a:pt x="366997" y="491257"/>
                  </a:cubicBezTo>
                  <a:close/>
                  <a:moveTo>
                    <a:pt x="352607" y="213970"/>
                  </a:moveTo>
                  <a:cubicBezTo>
                    <a:pt x="305061" y="213020"/>
                    <a:pt x="259300" y="202587"/>
                    <a:pt x="216373" y="182944"/>
                  </a:cubicBezTo>
                  <a:cubicBezTo>
                    <a:pt x="245470" y="83191"/>
                    <a:pt x="296873" y="19902"/>
                    <a:pt x="352607" y="14764"/>
                  </a:cubicBezTo>
                  <a:lnTo>
                    <a:pt x="352607" y="213970"/>
                  </a:lnTo>
                  <a:close/>
                  <a:moveTo>
                    <a:pt x="212502" y="196989"/>
                  </a:moveTo>
                  <a:cubicBezTo>
                    <a:pt x="256695" y="216891"/>
                    <a:pt x="303751" y="227411"/>
                    <a:pt x="352607" y="228346"/>
                  </a:cubicBezTo>
                  <a:lnTo>
                    <a:pt x="352607" y="346447"/>
                  </a:lnTo>
                  <a:lnTo>
                    <a:pt x="192715" y="346447"/>
                  </a:lnTo>
                  <a:cubicBezTo>
                    <a:pt x="193694" y="294282"/>
                    <a:pt x="200486" y="242952"/>
                    <a:pt x="212502" y="196989"/>
                  </a:cubicBezTo>
                  <a:close/>
                  <a:moveTo>
                    <a:pt x="352607" y="360838"/>
                  </a:moveTo>
                  <a:lnTo>
                    <a:pt x="352607" y="491257"/>
                  </a:lnTo>
                  <a:cubicBezTo>
                    <a:pt x="303780" y="492193"/>
                    <a:pt x="256724" y="502727"/>
                    <a:pt x="212502" y="522628"/>
                  </a:cubicBezTo>
                  <a:cubicBezTo>
                    <a:pt x="199536" y="473082"/>
                    <a:pt x="192658" y="417377"/>
                    <a:pt x="192586" y="360838"/>
                  </a:cubicBezTo>
                  <a:lnTo>
                    <a:pt x="352607" y="360838"/>
                  </a:lnTo>
                  <a:close/>
                  <a:moveTo>
                    <a:pt x="352607" y="505648"/>
                  </a:moveTo>
                  <a:lnTo>
                    <a:pt x="352607" y="704868"/>
                  </a:lnTo>
                  <a:cubicBezTo>
                    <a:pt x="296930" y="699802"/>
                    <a:pt x="245485" y="636499"/>
                    <a:pt x="216373" y="536688"/>
                  </a:cubicBezTo>
                  <a:cubicBezTo>
                    <a:pt x="259328" y="517031"/>
                    <a:pt x="305090" y="506612"/>
                    <a:pt x="352607" y="505648"/>
                  </a:cubicBezTo>
                  <a:close/>
                  <a:moveTo>
                    <a:pt x="366997" y="346447"/>
                  </a:moveTo>
                  <a:lnTo>
                    <a:pt x="366997" y="228346"/>
                  </a:lnTo>
                  <a:cubicBezTo>
                    <a:pt x="415866" y="227396"/>
                    <a:pt x="462952" y="216862"/>
                    <a:pt x="507159" y="196946"/>
                  </a:cubicBezTo>
                  <a:cubicBezTo>
                    <a:pt x="519175" y="242895"/>
                    <a:pt x="525981" y="294254"/>
                    <a:pt x="526960" y="346447"/>
                  </a:cubicBezTo>
                  <a:lnTo>
                    <a:pt x="366997" y="346447"/>
                  </a:lnTo>
                  <a:close/>
                  <a:moveTo>
                    <a:pt x="366997" y="213970"/>
                  </a:moveTo>
                  <a:lnTo>
                    <a:pt x="366997" y="14750"/>
                  </a:lnTo>
                  <a:cubicBezTo>
                    <a:pt x="422687" y="19772"/>
                    <a:pt x="474147" y="83075"/>
                    <a:pt x="503288" y="182901"/>
                  </a:cubicBezTo>
                  <a:cubicBezTo>
                    <a:pt x="460347" y="202573"/>
                    <a:pt x="414571" y="213006"/>
                    <a:pt x="366997" y="213970"/>
                  </a:cubicBezTo>
                  <a:close/>
                  <a:moveTo>
                    <a:pt x="366997" y="505648"/>
                  </a:moveTo>
                  <a:cubicBezTo>
                    <a:pt x="414557" y="506598"/>
                    <a:pt x="460347" y="517045"/>
                    <a:pt x="503302" y="536702"/>
                  </a:cubicBezTo>
                  <a:cubicBezTo>
                    <a:pt x="474176" y="636499"/>
                    <a:pt x="422745" y="699788"/>
                    <a:pt x="366997" y="704853"/>
                  </a:cubicBezTo>
                  <a:lnTo>
                    <a:pt x="366997" y="505648"/>
                  </a:lnTo>
                  <a:close/>
                  <a:moveTo>
                    <a:pt x="541350" y="346447"/>
                  </a:moveTo>
                  <a:cubicBezTo>
                    <a:pt x="540357" y="292023"/>
                    <a:pt x="533133" y="238462"/>
                    <a:pt x="520383" y="190672"/>
                  </a:cubicBezTo>
                  <a:cubicBezTo>
                    <a:pt x="554503" y="173648"/>
                    <a:pt x="585500" y="151458"/>
                    <a:pt x="612683" y="124563"/>
                  </a:cubicBezTo>
                  <a:cubicBezTo>
                    <a:pt x="669237" y="185319"/>
                    <a:pt x="701759" y="263573"/>
                    <a:pt x="704925" y="346447"/>
                  </a:cubicBezTo>
                  <a:lnTo>
                    <a:pt x="541350" y="346447"/>
                  </a:lnTo>
                  <a:close/>
                  <a:moveTo>
                    <a:pt x="496668" y="42595"/>
                  </a:moveTo>
                  <a:cubicBezTo>
                    <a:pt x="499215" y="43689"/>
                    <a:pt x="501748" y="44826"/>
                    <a:pt x="504252" y="45992"/>
                  </a:cubicBezTo>
                  <a:cubicBezTo>
                    <a:pt x="505087" y="46380"/>
                    <a:pt x="505921" y="46783"/>
                    <a:pt x="506756" y="47186"/>
                  </a:cubicBezTo>
                  <a:cubicBezTo>
                    <a:pt x="508425" y="47963"/>
                    <a:pt x="510080" y="48754"/>
                    <a:pt x="511735" y="49560"/>
                  </a:cubicBezTo>
                  <a:cubicBezTo>
                    <a:pt x="512742" y="50050"/>
                    <a:pt x="513721" y="50568"/>
                    <a:pt x="514714" y="51057"/>
                  </a:cubicBezTo>
                  <a:cubicBezTo>
                    <a:pt x="516182" y="51791"/>
                    <a:pt x="517649" y="52525"/>
                    <a:pt x="519117" y="53287"/>
                  </a:cubicBezTo>
                  <a:cubicBezTo>
                    <a:pt x="520168" y="53834"/>
                    <a:pt x="521218" y="54410"/>
                    <a:pt x="522269" y="54957"/>
                  </a:cubicBezTo>
                  <a:cubicBezTo>
                    <a:pt x="523650" y="55691"/>
                    <a:pt x="525032" y="56425"/>
                    <a:pt x="526399" y="57173"/>
                  </a:cubicBezTo>
                  <a:cubicBezTo>
                    <a:pt x="527478" y="57763"/>
                    <a:pt x="528543" y="58367"/>
                    <a:pt x="529608" y="58972"/>
                  </a:cubicBezTo>
                  <a:cubicBezTo>
                    <a:pt x="530932" y="59720"/>
                    <a:pt x="532270" y="60468"/>
                    <a:pt x="533579" y="61245"/>
                  </a:cubicBezTo>
                  <a:cubicBezTo>
                    <a:pt x="534659" y="61878"/>
                    <a:pt x="535724" y="62512"/>
                    <a:pt x="536788" y="63159"/>
                  </a:cubicBezTo>
                  <a:cubicBezTo>
                    <a:pt x="538084" y="63922"/>
                    <a:pt x="539364" y="64699"/>
                    <a:pt x="540645" y="65490"/>
                  </a:cubicBezTo>
                  <a:cubicBezTo>
                    <a:pt x="541724" y="66152"/>
                    <a:pt x="542789" y="66829"/>
                    <a:pt x="543854" y="67505"/>
                  </a:cubicBezTo>
                  <a:cubicBezTo>
                    <a:pt x="545106" y="68297"/>
                    <a:pt x="546358" y="69088"/>
                    <a:pt x="547610" y="69894"/>
                  </a:cubicBezTo>
                  <a:cubicBezTo>
                    <a:pt x="548675" y="70585"/>
                    <a:pt x="549740" y="71290"/>
                    <a:pt x="550805" y="71995"/>
                  </a:cubicBezTo>
                  <a:cubicBezTo>
                    <a:pt x="552028" y="72815"/>
                    <a:pt x="553251" y="73635"/>
                    <a:pt x="554474" y="74456"/>
                  </a:cubicBezTo>
                  <a:cubicBezTo>
                    <a:pt x="555525" y="75175"/>
                    <a:pt x="556575" y="75909"/>
                    <a:pt x="557626" y="76643"/>
                  </a:cubicBezTo>
                  <a:cubicBezTo>
                    <a:pt x="558834" y="77492"/>
                    <a:pt x="560029" y="78341"/>
                    <a:pt x="561223" y="79190"/>
                  </a:cubicBezTo>
                  <a:cubicBezTo>
                    <a:pt x="562259" y="79938"/>
                    <a:pt x="563296" y="80687"/>
                    <a:pt x="564332" y="81449"/>
                  </a:cubicBezTo>
                  <a:cubicBezTo>
                    <a:pt x="565512" y="82327"/>
                    <a:pt x="566692" y="83205"/>
                    <a:pt x="567872" y="84097"/>
                  </a:cubicBezTo>
                  <a:cubicBezTo>
                    <a:pt x="568893" y="84874"/>
                    <a:pt x="569915" y="85651"/>
                    <a:pt x="570922" y="86428"/>
                  </a:cubicBezTo>
                  <a:cubicBezTo>
                    <a:pt x="572088" y="87335"/>
                    <a:pt x="573254" y="88242"/>
                    <a:pt x="574405" y="89163"/>
                  </a:cubicBezTo>
                  <a:cubicBezTo>
                    <a:pt x="575398" y="89954"/>
                    <a:pt x="576405" y="90745"/>
                    <a:pt x="577384" y="91551"/>
                  </a:cubicBezTo>
                  <a:cubicBezTo>
                    <a:pt x="578535" y="92487"/>
                    <a:pt x="579686" y="93451"/>
                    <a:pt x="580837" y="94401"/>
                  </a:cubicBezTo>
                  <a:cubicBezTo>
                    <a:pt x="581801" y="95206"/>
                    <a:pt x="582780" y="96027"/>
                    <a:pt x="583744" y="96847"/>
                  </a:cubicBezTo>
                  <a:cubicBezTo>
                    <a:pt x="584895" y="97826"/>
                    <a:pt x="586032" y="98818"/>
                    <a:pt x="587169" y="99826"/>
                  </a:cubicBezTo>
                  <a:cubicBezTo>
                    <a:pt x="588104" y="100646"/>
                    <a:pt x="589054" y="101466"/>
                    <a:pt x="589990" y="102301"/>
                  </a:cubicBezTo>
                  <a:cubicBezTo>
                    <a:pt x="591141" y="103323"/>
                    <a:pt x="592263" y="104373"/>
                    <a:pt x="593400" y="105409"/>
                  </a:cubicBezTo>
                  <a:cubicBezTo>
                    <a:pt x="594307" y="106244"/>
                    <a:pt x="595213" y="107064"/>
                    <a:pt x="596105" y="107899"/>
                  </a:cubicBezTo>
                  <a:cubicBezTo>
                    <a:pt x="597257" y="108992"/>
                    <a:pt x="598408" y="110100"/>
                    <a:pt x="599545" y="111194"/>
                  </a:cubicBezTo>
                  <a:cubicBezTo>
                    <a:pt x="600394" y="112014"/>
                    <a:pt x="601257" y="112835"/>
                    <a:pt x="602092" y="113655"/>
                  </a:cubicBezTo>
                  <a:cubicBezTo>
                    <a:pt x="602279" y="113842"/>
                    <a:pt x="602466" y="114029"/>
                    <a:pt x="602653" y="114216"/>
                  </a:cubicBezTo>
                  <a:cubicBezTo>
                    <a:pt x="577182" y="139428"/>
                    <a:pt x="548214" y="160337"/>
                    <a:pt x="516397" y="176541"/>
                  </a:cubicBezTo>
                  <a:cubicBezTo>
                    <a:pt x="501302" y="125700"/>
                    <a:pt x="480033" y="82845"/>
                    <a:pt x="454648" y="52223"/>
                  </a:cubicBezTo>
                  <a:cubicBezTo>
                    <a:pt x="443510" y="38782"/>
                    <a:pt x="431667" y="27845"/>
                    <a:pt x="419349" y="19499"/>
                  </a:cubicBezTo>
                  <a:cubicBezTo>
                    <a:pt x="445885" y="24133"/>
                    <a:pt x="471744" y="31831"/>
                    <a:pt x="496668" y="42595"/>
                  </a:cubicBezTo>
                  <a:close/>
                  <a:moveTo>
                    <a:pt x="419392" y="700076"/>
                  </a:moveTo>
                  <a:cubicBezTo>
                    <a:pt x="431710" y="691744"/>
                    <a:pt x="443539" y="680807"/>
                    <a:pt x="454677" y="667366"/>
                  </a:cubicBezTo>
                  <a:cubicBezTo>
                    <a:pt x="480062" y="636744"/>
                    <a:pt x="501316" y="593875"/>
                    <a:pt x="516426" y="543034"/>
                  </a:cubicBezTo>
                  <a:cubicBezTo>
                    <a:pt x="548243" y="559237"/>
                    <a:pt x="577197" y="580147"/>
                    <a:pt x="602682" y="605358"/>
                  </a:cubicBezTo>
                  <a:cubicBezTo>
                    <a:pt x="602509" y="605531"/>
                    <a:pt x="602322" y="605718"/>
                    <a:pt x="602149" y="605891"/>
                  </a:cubicBezTo>
                  <a:cubicBezTo>
                    <a:pt x="601272" y="606754"/>
                    <a:pt x="600379" y="607603"/>
                    <a:pt x="599487" y="608467"/>
                  </a:cubicBezTo>
                  <a:cubicBezTo>
                    <a:pt x="598379" y="609532"/>
                    <a:pt x="597271" y="610611"/>
                    <a:pt x="596149" y="611661"/>
                  </a:cubicBezTo>
                  <a:cubicBezTo>
                    <a:pt x="595228" y="612525"/>
                    <a:pt x="594307" y="613374"/>
                    <a:pt x="593386" y="614223"/>
                  </a:cubicBezTo>
                  <a:cubicBezTo>
                    <a:pt x="592278" y="615245"/>
                    <a:pt x="591155" y="616266"/>
                    <a:pt x="590033" y="617274"/>
                  </a:cubicBezTo>
                  <a:cubicBezTo>
                    <a:pt x="589083" y="618123"/>
                    <a:pt x="588133" y="618957"/>
                    <a:pt x="587183" y="619792"/>
                  </a:cubicBezTo>
                  <a:cubicBezTo>
                    <a:pt x="586061" y="620785"/>
                    <a:pt x="584939" y="621763"/>
                    <a:pt x="583802" y="622728"/>
                  </a:cubicBezTo>
                  <a:cubicBezTo>
                    <a:pt x="582838" y="623562"/>
                    <a:pt x="581845" y="624368"/>
                    <a:pt x="580866" y="625188"/>
                  </a:cubicBezTo>
                  <a:cubicBezTo>
                    <a:pt x="579729" y="626138"/>
                    <a:pt x="578592" y="627088"/>
                    <a:pt x="577441" y="628023"/>
                  </a:cubicBezTo>
                  <a:cubicBezTo>
                    <a:pt x="576448" y="628829"/>
                    <a:pt x="575441" y="629635"/>
                    <a:pt x="574448" y="630426"/>
                  </a:cubicBezTo>
                  <a:cubicBezTo>
                    <a:pt x="573297" y="631347"/>
                    <a:pt x="572131" y="632254"/>
                    <a:pt x="570966" y="633161"/>
                  </a:cubicBezTo>
                  <a:cubicBezTo>
                    <a:pt x="569958" y="633952"/>
                    <a:pt x="568936" y="634729"/>
                    <a:pt x="567915" y="635492"/>
                  </a:cubicBezTo>
                  <a:cubicBezTo>
                    <a:pt x="566749" y="636384"/>
                    <a:pt x="565569" y="637262"/>
                    <a:pt x="564389" y="638125"/>
                  </a:cubicBezTo>
                  <a:cubicBezTo>
                    <a:pt x="563353" y="638888"/>
                    <a:pt x="562317" y="639636"/>
                    <a:pt x="561281" y="640399"/>
                  </a:cubicBezTo>
                  <a:cubicBezTo>
                    <a:pt x="560086" y="641262"/>
                    <a:pt x="558892" y="642111"/>
                    <a:pt x="557683" y="642946"/>
                  </a:cubicBezTo>
                  <a:cubicBezTo>
                    <a:pt x="556633" y="643680"/>
                    <a:pt x="555582" y="644414"/>
                    <a:pt x="554532" y="645133"/>
                  </a:cubicBezTo>
                  <a:cubicBezTo>
                    <a:pt x="553309" y="645968"/>
                    <a:pt x="552085" y="646788"/>
                    <a:pt x="550862" y="647608"/>
                  </a:cubicBezTo>
                  <a:cubicBezTo>
                    <a:pt x="549797" y="648314"/>
                    <a:pt x="548747" y="649019"/>
                    <a:pt x="547682" y="649710"/>
                  </a:cubicBezTo>
                  <a:cubicBezTo>
                    <a:pt x="546430" y="650515"/>
                    <a:pt x="545178" y="651321"/>
                    <a:pt x="543926" y="652113"/>
                  </a:cubicBezTo>
                  <a:cubicBezTo>
                    <a:pt x="542861" y="652789"/>
                    <a:pt x="541796" y="653465"/>
                    <a:pt x="540717" y="654113"/>
                  </a:cubicBezTo>
                  <a:cubicBezTo>
                    <a:pt x="539436" y="654904"/>
                    <a:pt x="538156" y="655667"/>
                    <a:pt x="536860" y="656444"/>
                  </a:cubicBezTo>
                  <a:cubicBezTo>
                    <a:pt x="535781" y="657092"/>
                    <a:pt x="534716" y="657725"/>
                    <a:pt x="533637" y="658358"/>
                  </a:cubicBezTo>
                  <a:cubicBezTo>
                    <a:pt x="532328" y="659121"/>
                    <a:pt x="530989" y="659869"/>
                    <a:pt x="529665" y="660617"/>
                  </a:cubicBezTo>
                  <a:cubicBezTo>
                    <a:pt x="528600" y="661222"/>
                    <a:pt x="527536" y="661826"/>
                    <a:pt x="526456" y="662416"/>
                  </a:cubicBezTo>
                  <a:cubicBezTo>
                    <a:pt x="525075" y="663179"/>
                    <a:pt x="523693" y="663913"/>
                    <a:pt x="522297" y="664647"/>
                  </a:cubicBezTo>
                  <a:cubicBezTo>
                    <a:pt x="521261" y="665208"/>
                    <a:pt x="520211" y="665769"/>
                    <a:pt x="519175" y="666316"/>
                  </a:cubicBezTo>
                  <a:cubicBezTo>
                    <a:pt x="517707" y="667079"/>
                    <a:pt x="516239" y="667813"/>
                    <a:pt x="514757" y="668561"/>
                  </a:cubicBezTo>
                  <a:cubicBezTo>
                    <a:pt x="513764" y="669064"/>
                    <a:pt x="512785" y="669568"/>
                    <a:pt x="511792" y="670057"/>
                  </a:cubicBezTo>
                  <a:cubicBezTo>
                    <a:pt x="510138" y="670863"/>
                    <a:pt x="508468" y="671655"/>
                    <a:pt x="506799" y="672432"/>
                  </a:cubicBezTo>
                  <a:cubicBezTo>
                    <a:pt x="505964" y="672820"/>
                    <a:pt x="505144" y="673223"/>
                    <a:pt x="504295" y="673612"/>
                  </a:cubicBezTo>
                  <a:cubicBezTo>
                    <a:pt x="501777" y="674763"/>
                    <a:pt x="499258" y="675900"/>
                    <a:pt x="496711" y="677008"/>
                  </a:cubicBezTo>
                  <a:cubicBezTo>
                    <a:pt x="471759" y="687786"/>
                    <a:pt x="445928" y="695471"/>
                    <a:pt x="419392" y="7000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0" name="Google Shape;3080;p32"/>
          <p:cNvGrpSpPr/>
          <p:nvPr/>
        </p:nvGrpSpPr>
        <p:grpSpPr>
          <a:xfrm>
            <a:off x="8124315" y="2420076"/>
            <a:ext cx="475398" cy="273138"/>
            <a:chOff x="16248630" y="4840151"/>
            <a:chExt cx="950796" cy="546276"/>
          </a:xfrm>
        </p:grpSpPr>
        <p:sp>
          <p:nvSpPr>
            <p:cNvPr id="3081" name="Google Shape;3081;p32"/>
            <p:cNvSpPr/>
            <p:nvPr/>
          </p:nvSpPr>
          <p:spPr>
            <a:xfrm>
              <a:off x="16258156" y="4849668"/>
              <a:ext cx="931741" cy="527241"/>
            </a:xfrm>
            <a:custGeom>
              <a:rect b="b" l="l" r="r" t="t"/>
              <a:pathLst>
                <a:path extrusionOk="0" h="527241" w="931741">
                  <a:moveTo>
                    <a:pt x="932066" y="15132"/>
                  </a:moveTo>
                  <a:lnTo>
                    <a:pt x="932066" y="512453"/>
                  </a:lnTo>
                  <a:cubicBezTo>
                    <a:pt x="932066" y="517116"/>
                    <a:pt x="930027" y="521246"/>
                    <a:pt x="926807" y="524044"/>
                  </a:cubicBezTo>
                  <a:cubicBezTo>
                    <a:pt x="924254" y="526252"/>
                    <a:pt x="920938" y="527585"/>
                    <a:pt x="917318" y="527585"/>
                  </a:cubicBezTo>
                  <a:lnTo>
                    <a:pt x="14748" y="527585"/>
                  </a:lnTo>
                  <a:cubicBezTo>
                    <a:pt x="11128" y="527585"/>
                    <a:pt x="7812" y="526252"/>
                    <a:pt x="5240" y="524044"/>
                  </a:cubicBezTo>
                  <a:cubicBezTo>
                    <a:pt x="2039" y="521246"/>
                    <a:pt x="0" y="517097"/>
                    <a:pt x="0" y="512453"/>
                  </a:cubicBezTo>
                  <a:lnTo>
                    <a:pt x="0" y="15132"/>
                  </a:lnTo>
                  <a:cubicBezTo>
                    <a:pt x="0" y="10469"/>
                    <a:pt x="2039" y="6338"/>
                    <a:pt x="5240" y="3540"/>
                  </a:cubicBezTo>
                  <a:cubicBezTo>
                    <a:pt x="7812" y="1332"/>
                    <a:pt x="11128" y="0"/>
                    <a:pt x="14748" y="0"/>
                  </a:cubicBezTo>
                  <a:lnTo>
                    <a:pt x="917318" y="0"/>
                  </a:lnTo>
                  <a:cubicBezTo>
                    <a:pt x="920938" y="0"/>
                    <a:pt x="924254" y="1332"/>
                    <a:pt x="926807" y="3540"/>
                  </a:cubicBezTo>
                  <a:cubicBezTo>
                    <a:pt x="930027" y="6338"/>
                    <a:pt x="932066" y="10488"/>
                    <a:pt x="932066" y="15132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2" name="Google Shape;3082;p32"/>
            <p:cNvSpPr/>
            <p:nvPr/>
          </p:nvSpPr>
          <p:spPr>
            <a:xfrm>
              <a:off x="16248630" y="4840151"/>
              <a:ext cx="950796" cy="546276"/>
            </a:xfrm>
            <a:custGeom>
              <a:rect b="b" l="l" r="r" t="t"/>
              <a:pathLst>
                <a:path extrusionOk="0" h="546276" w="950796">
                  <a:moveTo>
                    <a:pt x="942565" y="5862"/>
                  </a:moveTo>
                  <a:cubicBezTo>
                    <a:pt x="942012" y="5387"/>
                    <a:pt x="941460" y="4949"/>
                    <a:pt x="940869" y="4530"/>
                  </a:cubicBezTo>
                  <a:cubicBezTo>
                    <a:pt x="936810" y="1599"/>
                    <a:pt x="931894" y="0"/>
                    <a:pt x="926845" y="0"/>
                  </a:cubicBezTo>
                  <a:lnTo>
                    <a:pt x="24275" y="0"/>
                  </a:lnTo>
                  <a:cubicBezTo>
                    <a:pt x="18521" y="0"/>
                    <a:pt x="12938" y="2075"/>
                    <a:pt x="8555" y="5843"/>
                  </a:cubicBezTo>
                  <a:cubicBezTo>
                    <a:pt x="8555" y="5843"/>
                    <a:pt x="8536" y="5862"/>
                    <a:pt x="8536" y="5862"/>
                  </a:cubicBezTo>
                  <a:cubicBezTo>
                    <a:pt x="8517" y="5882"/>
                    <a:pt x="8498" y="5882"/>
                    <a:pt x="8498" y="5901"/>
                  </a:cubicBezTo>
                  <a:cubicBezTo>
                    <a:pt x="3087" y="10602"/>
                    <a:pt x="0" y="17454"/>
                    <a:pt x="0" y="24649"/>
                  </a:cubicBezTo>
                  <a:lnTo>
                    <a:pt x="0" y="521970"/>
                  </a:lnTo>
                  <a:cubicBezTo>
                    <a:pt x="0" y="528784"/>
                    <a:pt x="2801" y="535274"/>
                    <a:pt x="7736" y="539976"/>
                  </a:cubicBezTo>
                  <a:cubicBezTo>
                    <a:pt x="7984" y="540261"/>
                    <a:pt x="8269" y="540528"/>
                    <a:pt x="8555" y="540775"/>
                  </a:cubicBezTo>
                  <a:cubicBezTo>
                    <a:pt x="12938" y="544544"/>
                    <a:pt x="18521" y="546619"/>
                    <a:pt x="24275" y="546619"/>
                  </a:cubicBezTo>
                  <a:lnTo>
                    <a:pt x="926845" y="546619"/>
                  </a:lnTo>
                  <a:cubicBezTo>
                    <a:pt x="927569" y="546619"/>
                    <a:pt x="928293" y="546581"/>
                    <a:pt x="928998" y="546523"/>
                  </a:cubicBezTo>
                  <a:cubicBezTo>
                    <a:pt x="933990" y="546067"/>
                    <a:pt x="938754" y="544068"/>
                    <a:pt x="942565" y="540756"/>
                  </a:cubicBezTo>
                  <a:cubicBezTo>
                    <a:pt x="942565" y="540756"/>
                    <a:pt x="942565" y="540756"/>
                    <a:pt x="942565" y="540756"/>
                  </a:cubicBezTo>
                  <a:cubicBezTo>
                    <a:pt x="942565" y="540756"/>
                    <a:pt x="942565" y="540756"/>
                    <a:pt x="942565" y="540756"/>
                  </a:cubicBezTo>
                  <a:cubicBezTo>
                    <a:pt x="947995" y="536036"/>
                    <a:pt x="951101" y="529203"/>
                    <a:pt x="951101" y="521970"/>
                  </a:cubicBezTo>
                  <a:lnTo>
                    <a:pt x="951101" y="24649"/>
                  </a:lnTo>
                  <a:cubicBezTo>
                    <a:pt x="951120" y="17435"/>
                    <a:pt x="948014" y="10583"/>
                    <a:pt x="942565" y="5862"/>
                  </a:cubicBezTo>
                  <a:close/>
                  <a:moveTo>
                    <a:pt x="910478" y="19034"/>
                  </a:moveTo>
                  <a:lnTo>
                    <a:pt x="483344" y="307475"/>
                  </a:lnTo>
                  <a:cubicBezTo>
                    <a:pt x="478618" y="310673"/>
                    <a:pt x="472502" y="310673"/>
                    <a:pt x="467776" y="307475"/>
                  </a:cubicBezTo>
                  <a:lnTo>
                    <a:pt x="405374" y="265334"/>
                  </a:lnTo>
                  <a:cubicBezTo>
                    <a:pt x="405374" y="265334"/>
                    <a:pt x="405374" y="265334"/>
                    <a:pt x="405374" y="265334"/>
                  </a:cubicBezTo>
                  <a:lnTo>
                    <a:pt x="40623" y="19034"/>
                  </a:lnTo>
                  <a:lnTo>
                    <a:pt x="910478" y="19034"/>
                  </a:lnTo>
                  <a:close/>
                  <a:moveTo>
                    <a:pt x="19054" y="519172"/>
                  </a:moveTo>
                  <a:lnTo>
                    <a:pt x="19054" y="27447"/>
                  </a:lnTo>
                  <a:lnTo>
                    <a:pt x="383157" y="273309"/>
                  </a:lnTo>
                  <a:lnTo>
                    <a:pt x="19054" y="519172"/>
                  </a:lnTo>
                  <a:close/>
                  <a:moveTo>
                    <a:pt x="40623" y="527585"/>
                  </a:moveTo>
                  <a:lnTo>
                    <a:pt x="400173" y="284806"/>
                  </a:lnTo>
                  <a:lnTo>
                    <a:pt x="457106" y="323255"/>
                  </a:lnTo>
                  <a:cubicBezTo>
                    <a:pt x="462708" y="327042"/>
                    <a:pt x="469129" y="328927"/>
                    <a:pt x="475569" y="328927"/>
                  </a:cubicBezTo>
                  <a:cubicBezTo>
                    <a:pt x="481991" y="328927"/>
                    <a:pt x="488412" y="327023"/>
                    <a:pt x="494014" y="323255"/>
                  </a:cubicBezTo>
                  <a:lnTo>
                    <a:pt x="550947" y="284806"/>
                  </a:lnTo>
                  <a:lnTo>
                    <a:pt x="910478" y="527604"/>
                  </a:lnTo>
                  <a:lnTo>
                    <a:pt x="40623" y="527604"/>
                  </a:lnTo>
                  <a:close/>
                  <a:moveTo>
                    <a:pt x="932066" y="519191"/>
                  </a:moveTo>
                  <a:lnTo>
                    <a:pt x="567962" y="273309"/>
                  </a:lnTo>
                  <a:lnTo>
                    <a:pt x="932066" y="27428"/>
                  </a:lnTo>
                  <a:lnTo>
                    <a:pt x="932066" y="519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3" name="Google Shape;3083;p32"/>
          <p:cNvGrpSpPr/>
          <p:nvPr/>
        </p:nvGrpSpPr>
        <p:grpSpPr>
          <a:xfrm>
            <a:off x="8124315" y="1621446"/>
            <a:ext cx="504323" cy="300445"/>
            <a:chOff x="16248630" y="3242891"/>
            <a:chExt cx="1008645" cy="600890"/>
          </a:xfrm>
        </p:grpSpPr>
        <p:sp>
          <p:nvSpPr>
            <p:cNvPr id="3084" name="Google Shape;3084;p32"/>
            <p:cNvSpPr/>
            <p:nvPr/>
          </p:nvSpPr>
          <p:spPr>
            <a:xfrm>
              <a:off x="16258675" y="3253007"/>
              <a:ext cx="988391" cy="580658"/>
            </a:xfrm>
            <a:custGeom>
              <a:rect b="b" l="l" r="r" t="t"/>
              <a:pathLst>
                <a:path extrusionOk="0" h="580658" w="988391">
                  <a:moveTo>
                    <a:pt x="983531" y="309549"/>
                  </a:moveTo>
                  <a:cubicBezTo>
                    <a:pt x="975044" y="321203"/>
                    <a:pt x="763857" y="580941"/>
                    <a:pt x="495350" y="580941"/>
                  </a:cubicBezTo>
                  <a:lnTo>
                    <a:pt x="494601" y="580941"/>
                  </a:lnTo>
                  <a:cubicBezTo>
                    <a:pt x="383387" y="580739"/>
                    <a:pt x="262714" y="534084"/>
                    <a:pt x="148320" y="445245"/>
                  </a:cubicBezTo>
                  <a:cubicBezTo>
                    <a:pt x="96530" y="405489"/>
                    <a:pt x="49197" y="360433"/>
                    <a:pt x="7170" y="310622"/>
                  </a:cubicBezTo>
                  <a:cubicBezTo>
                    <a:pt x="-2390" y="298847"/>
                    <a:pt x="-2390" y="281993"/>
                    <a:pt x="7170" y="270340"/>
                  </a:cubicBezTo>
                  <a:cubicBezTo>
                    <a:pt x="15677" y="259718"/>
                    <a:pt x="226864" y="0"/>
                    <a:pt x="495371" y="0"/>
                  </a:cubicBezTo>
                  <a:lnTo>
                    <a:pt x="496120" y="0"/>
                  </a:lnTo>
                  <a:cubicBezTo>
                    <a:pt x="607334" y="202"/>
                    <a:pt x="728007" y="46857"/>
                    <a:pt x="842401" y="135696"/>
                  </a:cubicBezTo>
                  <a:cubicBezTo>
                    <a:pt x="894191" y="175351"/>
                    <a:pt x="941524" y="220407"/>
                    <a:pt x="983551" y="270320"/>
                  </a:cubicBezTo>
                  <a:cubicBezTo>
                    <a:pt x="992564" y="281771"/>
                    <a:pt x="992564" y="297997"/>
                    <a:pt x="983531" y="309549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5" name="Google Shape;3085;p32"/>
            <p:cNvSpPr/>
            <p:nvPr/>
          </p:nvSpPr>
          <p:spPr>
            <a:xfrm>
              <a:off x="16248630" y="3242891"/>
              <a:ext cx="1008645" cy="600890"/>
            </a:xfrm>
            <a:custGeom>
              <a:rect b="b" l="l" r="r" t="t"/>
              <a:pathLst>
                <a:path extrusionOk="0" h="600890" w="1008645">
                  <a:moveTo>
                    <a:pt x="1001537" y="274184"/>
                  </a:moveTo>
                  <a:lnTo>
                    <a:pt x="1001334" y="273921"/>
                  </a:lnTo>
                  <a:cubicBezTo>
                    <a:pt x="959125" y="223786"/>
                    <a:pt x="911103" y="177961"/>
                    <a:pt x="858645" y="137820"/>
                  </a:cubicBezTo>
                  <a:cubicBezTo>
                    <a:pt x="742813" y="47869"/>
                    <a:pt x="620945" y="223"/>
                    <a:pt x="506146" y="0"/>
                  </a:cubicBezTo>
                  <a:lnTo>
                    <a:pt x="505396" y="0"/>
                  </a:lnTo>
                  <a:cubicBezTo>
                    <a:pt x="232009" y="0"/>
                    <a:pt x="18289" y="262935"/>
                    <a:pt x="9398" y="274042"/>
                  </a:cubicBezTo>
                  <a:cubicBezTo>
                    <a:pt x="-3139" y="289358"/>
                    <a:pt x="-3160" y="311674"/>
                    <a:pt x="9499" y="327252"/>
                  </a:cubicBezTo>
                  <a:cubicBezTo>
                    <a:pt x="51688" y="377286"/>
                    <a:pt x="99710" y="423091"/>
                    <a:pt x="152168" y="463353"/>
                  </a:cubicBezTo>
                  <a:cubicBezTo>
                    <a:pt x="268000" y="553304"/>
                    <a:pt x="389888" y="600951"/>
                    <a:pt x="504667" y="601173"/>
                  </a:cubicBezTo>
                  <a:lnTo>
                    <a:pt x="505417" y="601173"/>
                  </a:lnTo>
                  <a:cubicBezTo>
                    <a:pt x="568163" y="601173"/>
                    <a:pt x="632875" y="587193"/>
                    <a:pt x="697748" y="559597"/>
                  </a:cubicBezTo>
                  <a:cubicBezTo>
                    <a:pt x="749780" y="537483"/>
                    <a:pt x="802056" y="506589"/>
                    <a:pt x="853136" y="467784"/>
                  </a:cubicBezTo>
                  <a:cubicBezTo>
                    <a:pt x="943631" y="399056"/>
                    <a:pt x="997810" y="330732"/>
                    <a:pt x="1001577" y="325877"/>
                  </a:cubicBezTo>
                  <a:lnTo>
                    <a:pt x="1001577" y="325877"/>
                  </a:lnTo>
                  <a:cubicBezTo>
                    <a:pt x="1013486" y="310601"/>
                    <a:pt x="1013486" y="289338"/>
                    <a:pt x="1001537" y="274184"/>
                  </a:cubicBezTo>
                  <a:close/>
                  <a:moveTo>
                    <a:pt x="985597" y="313454"/>
                  </a:moveTo>
                  <a:lnTo>
                    <a:pt x="985394" y="313717"/>
                  </a:lnTo>
                  <a:cubicBezTo>
                    <a:pt x="983450" y="316388"/>
                    <a:pt x="774085" y="580941"/>
                    <a:pt x="505417" y="580941"/>
                  </a:cubicBezTo>
                  <a:lnTo>
                    <a:pt x="504687" y="580941"/>
                  </a:lnTo>
                  <a:cubicBezTo>
                    <a:pt x="394445" y="580739"/>
                    <a:pt x="276851" y="534549"/>
                    <a:pt x="164563" y="447349"/>
                  </a:cubicBezTo>
                  <a:cubicBezTo>
                    <a:pt x="113219" y="407938"/>
                    <a:pt x="66251" y="363144"/>
                    <a:pt x="25115" y="314365"/>
                  </a:cubicBezTo>
                  <a:cubicBezTo>
                    <a:pt x="18613" y="306353"/>
                    <a:pt x="18593" y="294780"/>
                    <a:pt x="25155" y="286768"/>
                  </a:cubicBezTo>
                  <a:cubicBezTo>
                    <a:pt x="27464" y="283895"/>
                    <a:pt x="82515" y="215633"/>
                    <a:pt x="169951" y="149373"/>
                  </a:cubicBezTo>
                  <a:cubicBezTo>
                    <a:pt x="219755" y="111620"/>
                    <a:pt x="270593" y="81616"/>
                    <a:pt x="321025" y="60190"/>
                  </a:cubicBezTo>
                  <a:cubicBezTo>
                    <a:pt x="383387" y="33666"/>
                    <a:pt x="445424" y="20232"/>
                    <a:pt x="505417" y="20232"/>
                  </a:cubicBezTo>
                  <a:lnTo>
                    <a:pt x="506146" y="20232"/>
                  </a:lnTo>
                  <a:cubicBezTo>
                    <a:pt x="616388" y="20434"/>
                    <a:pt x="733982" y="66624"/>
                    <a:pt x="846290" y="153844"/>
                  </a:cubicBezTo>
                  <a:cubicBezTo>
                    <a:pt x="897593" y="193114"/>
                    <a:pt x="944501" y="237847"/>
                    <a:pt x="985738" y="286829"/>
                  </a:cubicBezTo>
                  <a:cubicBezTo>
                    <a:pt x="991794" y="294638"/>
                    <a:pt x="991754" y="305564"/>
                    <a:pt x="985597" y="313454"/>
                  </a:cubicBezTo>
                  <a:close/>
                  <a:moveTo>
                    <a:pt x="505214" y="65410"/>
                  </a:moveTo>
                  <a:cubicBezTo>
                    <a:pt x="375386" y="65410"/>
                    <a:pt x="269782" y="170920"/>
                    <a:pt x="269782" y="300587"/>
                  </a:cubicBezTo>
                  <a:cubicBezTo>
                    <a:pt x="269782" y="430274"/>
                    <a:pt x="375407" y="535763"/>
                    <a:pt x="505214" y="535763"/>
                  </a:cubicBezTo>
                  <a:cubicBezTo>
                    <a:pt x="635042" y="535763"/>
                    <a:pt x="740646" y="430253"/>
                    <a:pt x="740646" y="300587"/>
                  </a:cubicBezTo>
                  <a:cubicBezTo>
                    <a:pt x="740646" y="170900"/>
                    <a:pt x="635021" y="65410"/>
                    <a:pt x="505214" y="65410"/>
                  </a:cubicBezTo>
                  <a:close/>
                  <a:moveTo>
                    <a:pt x="505214" y="515531"/>
                  </a:moveTo>
                  <a:cubicBezTo>
                    <a:pt x="386567" y="515531"/>
                    <a:pt x="290036" y="419106"/>
                    <a:pt x="290036" y="300587"/>
                  </a:cubicBezTo>
                  <a:cubicBezTo>
                    <a:pt x="290036" y="182068"/>
                    <a:pt x="386567" y="85642"/>
                    <a:pt x="505214" y="85642"/>
                  </a:cubicBezTo>
                  <a:cubicBezTo>
                    <a:pt x="623862" y="85642"/>
                    <a:pt x="720392" y="182068"/>
                    <a:pt x="720392" y="300587"/>
                  </a:cubicBezTo>
                  <a:cubicBezTo>
                    <a:pt x="720392" y="419106"/>
                    <a:pt x="623862" y="515531"/>
                    <a:pt x="505214" y="515531"/>
                  </a:cubicBezTo>
                  <a:close/>
                  <a:moveTo>
                    <a:pt x="505214" y="163636"/>
                  </a:moveTo>
                  <a:cubicBezTo>
                    <a:pt x="429626" y="163636"/>
                    <a:pt x="368135" y="225061"/>
                    <a:pt x="368135" y="300566"/>
                  </a:cubicBezTo>
                  <a:cubicBezTo>
                    <a:pt x="368135" y="376072"/>
                    <a:pt x="429626" y="437497"/>
                    <a:pt x="505214" y="437497"/>
                  </a:cubicBezTo>
                  <a:cubicBezTo>
                    <a:pt x="580802" y="437497"/>
                    <a:pt x="642293" y="376072"/>
                    <a:pt x="642293" y="300566"/>
                  </a:cubicBezTo>
                  <a:cubicBezTo>
                    <a:pt x="642293" y="225081"/>
                    <a:pt x="580802" y="163636"/>
                    <a:pt x="505214" y="163636"/>
                  </a:cubicBezTo>
                  <a:close/>
                  <a:moveTo>
                    <a:pt x="505214" y="417285"/>
                  </a:moveTo>
                  <a:cubicBezTo>
                    <a:pt x="440786" y="417285"/>
                    <a:pt x="388389" y="364924"/>
                    <a:pt x="388389" y="300587"/>
                  </a:cubicBezTo>
                  <a:cubicBezTo>
                    <a:pt x="388389" y="236249"/>
                    <a:pt x="440807" y="183889"/>
                    <a:pt x="505214" y="183889"/>
                  </a:cubicBezTo>
                  <a:cubicBezTo>
                    <a:pt x="569622" y="183889"/>
                    <a:pt x="622039" y="236249"/>
                    <a:pt x="622039" y="300587"/>
                  </a:cubicBezTo>
                  <a:cubicBezTo>
                    <a:pt x="622039" y="364924"/>
                    <a:pt x="569642" y="417285"/>
                    <a:pt x="505214" y="4172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6" name="Google Shape;3086;p32"/>
          <p:cNvGrpSpPr/>
          <p:nvPr/>
        </p:nvGrpSpPr>
        <p:grpSpPr>
          <a:xfrm>
            <a:off x="8265608" y="798706"/>
            <a:ext cx="301034" cy="415168"/>
            <a:chOff x="16531216" y="1597411"/>
            <a:chExt cx="602067" cy="830336"/>
          </a:xfrm>
        </p:grpSpPr>
        <p:sp>
          <p:nvSpPr>
            <p:cNvPr id="3087" name="Google Shape;3087;p32"/>
            <p:cNvSpPr/>
            <p:nvPr/>
          </p:nvSpPr>
          <p:spPr>
            <a:xfrm>
              <a:off x="16531216" y="1597411"/>
              <a:ext cx="602067" cy="830336"/>
            </a:xfrm>
            <a:custGeom>
              <a:rect b="b" l="l" r="r" t="t"/>
              <a:pathLst>
                <a:path extrusionOk="0" h="830336" w="602067">
                  <a:moveTo>
                    <a:pt x="599432" y="729632"/>
                  </a:moveTo>
                  <a:cubicBezTo>
                    <a:pt x="596056" y="734540"/>
                    <a:pt x="590468" y="737486"/>
                    <a:pt x="584497" y="737486"/>
                  </a:cubicBezTo>
                  <a:lnTo>
                    <a:pt x="403394" y="737486"/>
                  </a:lnTo>
                  <a:cubicBezTo>
                    <a:pt x="399153" y="790118"/>
                    <a:pt x="355013" y="831652"/>
                    <a:pt x="301326" y="831652"/>
                  </a:cubicBezTo>
                  <a:cubicBezTo>
                    <a:pt x="247622" y="831652"/>
                    <a:pt x="203465" y="790118"/>
                    <a:pt x="199224" y="737486"/>
                  </a:cubicBezTo>
                  <a:lnTo>
                    <a:pt x="18121" y="737486"/>
                  </a:lnTo>
                  <a:cubicBezTo>
                    <a:pt x="12151" y="737486"/>
                    <a:pt x="6562" y="734540"/>
                    <a:pt x="3186" y="729632"/>
                  </a:cubicBezTo>
                  <a:cubicBezTo>
                    <a:pt x="-190" y="724706"/>
                    <a:pt x="-939" y="718450"/>
                    <a:pt x="1207" y="712875"/>
                  </a:cubicBezTo>
                  <a:cubicBezTo>
                    <a:pt x="8026" y="695104"/>
                    <a:pt x="19086" y="663038"/>
                    <a:pt x="28915" y="619891"/>
                  </a:cubicBezTo>
                  <a:cubicBezTo>
                    <a:pt x="28982" y="619491"/>
                    <a:pt x="29065" y="619109"/>
                    <a:pt x="29181" y="618726"/>
                  </a:cubicBezTo>
                  <a:cubicBezTo>
                    <a:pt x="40192" y="570037"/>
                    <a:pt x="49588" y="507388"/>
                    <a:pt x="49605" y="435353"/>
                  </a:cubicBezTo>
                  <a:cubicBezTo>
                    <a:pt x="49605" y="435336"/>
                    <a:pt x="49588" y="435320"/>
                    <a:pt x="49588" y="435303"/>
                  </a:cubicBezTo>
                  <a:lnTo>
                    <a:pt x="49588" y="348093"/>
                  </a:lnTo>
                  <a:cubicBezTo>
                    <a:pt x="49588" y="221811"/>
                    <a:pt x="142975" y="116963"/>
                    <a:pt x="264287" y="98991"/>
                  </a:cubicBezTo>
                  <a:cubicBezTo>
                    <a:pt x="252412" y="88641"/>
                    <a:pt x="244894" y="73416"/>
                    <a:pt x="244894" y="56460"/>
                  </a:cubicBezTo>
                  <a:cubicBezTo>
                    <a:pt x="244894" y="25326"/>
                    <a:pt x="270191" y="0"/>
                    <a:pt x="301309" y="0"/>
                  </a:cubicBezTo>
                  <a:cubicBezTo>
                    <a:pt x="332427" y="0"/>
                    <a:pt x="357724" y="25326"/>
                    <a:pt x="357724" y="56460"/>
                  </a:cubicBezTo>
                  <a:cubicBezTo>
                    <a:pt x="357724" y="73399"/>
                    <a:pt x="350223" y="88608"/>
                    <a:pt x="338364" y="98958"/>
                  </a:cubicBezTo>
                  <a:cubicBezTo>
                    <a:pt x="391536" y="106762"/>
                    <a:pt x="440599" y="131323"/>
                    <a:pt x="479301" y="170028"/>
                  </a:cubicBezTo>
                  <a:cubicBezTo>
                    <a:pt x="526851" y="217568"/>
                    <a:pt x="553030" y="280817"/>
                    <a:pt x="553030" y="348093"/>
                  </a:cubicBezTo>
                  <a:lnTo>
                    <a:pt x="553030" y="435303"/>
                  </a:lnTo>
                  <a:cubicBezTo>
                    <a:pt x="553030" y="435320"/>
                    <a:pt x="553013" y="435336"/>
                    <a:pt x="553013" y="435353"/>
                  </a:cubicBezTo>
                  <a:cubicBezTo>
                    <a:pt x="553030" y="572084"/>
                    <a:pt x="586858" y="674986"/>
                    <a:pt x="601411" y="712875"/>
                  </a:cubicBezTo>
                  <a:cubicBezTo>
                    <a:pt x="603557" y="718450"/>
                    <a:pt x="602808" y="724706"/>
                    <a:pt x="599432" y="7296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8" name="Google Shape;3088;p32"/>
            <p:cNvSpPr/>
            <p:nvPr/>
          </p:nvSpPr>
          <p:spPr>
            <a:xfrm>
              <a:off x="16547842" y="1614051"/>
              <a:ext cx="568803" cy="797056"/>
            </a:xfrm>
            <a:custGeom>
              <a:rect b="b" l="l" r="r" t="t"/>
              <a:pathLst>
                <a:path extrusionOk="0" h="797056" w="568803">
                  <a:moveTo>
                    <a:pt x="284683" y="720846"/>
                  </a:moveTo>
                  <a:lnTo>
                    <a:pt x="370104" y="720846"/>
                  </a:lnTo>
                  <a:cubicBezTo>
                    <a:pt x="365912" y="764293"/>
                    <a:pt x="329206" y="798372"/>
                    <a:pt x="284700" y="798372"/>
                  </a:cubicBezTo>
                  <a:cubicBezTo>
                    <a:pt x="240177" y="798372"/>
                    <a:pt x="203454" y="764293"/>
                    <a:pt x="199263" y="720846"/>
                  </a:cubicBezTo>
                  <a:lnTo>
                    <a:pt x="284683" y="720846"/>
                  </a:lnTo>
                  <a:close/>
                  <a:moveTo>
                    <a:pt x="569268" y="702209"/>
                  </a:moveTo>
                  <a:cubicBezTo>
                    <a:pt x="562582" y="684803"/>
                    <a:pt x="551938" y="654019"/>
                    <a:pt x="542225" y="612769"/>
                  </a:cubicBezTo>
                  <a:lnTo>
                    <a:pt x="27142" y="612769"/>
                  </a:lnTo>
                  <a:cubicBezTo>
                    <a:pt x="17429" y="654019"/>
                    <a:pt x="6784" y="684803"/>
                    <a:pt x="115" y="702209"/>
                  </a:cubicBezTo>
                  <a:cubicBezTo>
                    <a:pt x="-85" y="702691"/>
                    <a:pt x="-18" y="703141"/>
                    <a:pt x="265" y="703557"/>
                  </a:cubicBezTo>
                  <a:cubicBezTo>
                    <a:pt x="564" y="703989"/>
                    <a:pt x="963" y="704206"/>
                    <a:pt x="1495" y="704206"/>
                  </a:cubicBezTo>
                  <a:lnTo>
                    <a:pt x="190548" y="704206"/>
                  </a:lnTo>
                  <a:lnTo>
                    <a:pt x="284683" y="704206"/>
                  </a:lnTo>
                  <a:lnTo>
                    <a:pt x="378819" y="704206"/>
                  </a:lnTo>
                  <a:lnTo>
                    <a:pt x="567871" y="704206"/>
                  </a:lnTo>
                  <a:cubicBezTo>
                    <a:pt x="568403" y="704206"/>
                    <a:pt x="568802" y="703989"/>
                    <a:pt x="569102" y="703557"/>
                  </a:cubicBezTo>
                  <a:cubicBezTo>
                    <a:pt x="569384" y="703141"/>
                    <a:pt x="569451" y="702691"/>
                    <a:pt x="569268" y="702209"/>
                  </a:cubicBezTo>
                  <a:close/>
                  <a:moveTo>
                    <a:pt x="284683" y="79622"/>
                  </a:moveTo>
                  <a:cubicBezTo>
                    <a:pt x="306620" y="79622"/>
                    <a:pt x="324466" y="61768"/>
                    <a:pt x="324466" y="39820"/>
                  </a:cubicBezTo>
                  <a:cubicBezTo>
                    <a:pt x="324466" y="17871"/>
                    <a:pt x="306620" y="0"/>
                    <a:pt x="284683" y="0"/>
                  </a:cubicBezTo>
                  <a:cubicBezTo>
                    <a:pt x="262746" y="0"/>
                    <a:pt x="244900" y="17871"/>
                    <a:pt x="244900" y="39820"/>
                  </a:cubicBezTo>
                  <a:cubicBezTo>
                    <a:pt x="244900" y="61768"/>
                    <a:pt x="262746" y="79622"/>
                    <a:pt x="284683" y="79622"/>
                  </a:cubicBezTo>
                  <a:close/>
                  <a:moveTo>
                    <a:pt x="538483" y="596129"/>
                  </a:moveTo>
                  <a:cubicBezTo>
                    <a:pt x="528171" y="547873"/>
                    <a:pt x="519755" y="487436"/>
                    <a:pt x="519755" y="418663"/>
                  </a:cubicBezTo>
                  <a:cubicBezTo>
                    <a:pt x="519755" y="418646"/>
                    <a:pt x="519772" y="418630"/>
                    <a:pt x="519772" y="418613"/>
                  </a:cubicBezTo>
                  <a:lnTo>
                    <a:pt x="519772" y="331453"/>
                  </a:lnTo>
                  <a:cubicBezTo>
                    <a:pt x="519772" y="268620"/>
                    <a:pt x="495323" y="209564"/>
                    <a:pt x="450917" y="165152"/>
                  </a:cubicBezTo>
                  <a:cubicBezTo>
                    <a:pt x="406494" y="120740"/>
                    <a:pt x="347468" y="96263"/>
                    <a:pt x="284683" y="96263"/>
                  </a:cubicBezTo>
                  <a:cubicBezTo>
                    <a:pt x="155056" y="96263"/>
                    <a:pt x="49594" y="201777"/>
                    <a:pt x="49594" y="331453"/>
                  </a:cubicBezTo>
                  <a:lnTo>
                    <a:pt x="49594" y="418613"/>
                  </a:lnTo>
                  <a:cubicBezTo>
                    <a:pt x="49594" y="418630"/>
                    <a:pt x="49611" y="418646"/>
                    <a:pt x="49611" y="418663"/>
                  </a:cubicBezTo>
                  <a:cubicBezTo>
                    <a:pt x="49611" y="487436"/>
                    <a:pt x="41195" y="547873"/>
                    <a:pt x="30884" y="596129"/>
                  </a:cubicBezTo>
                  <a:lnTo>
                    <a:pt x="538483" y="596129"/>
                  </a:ln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9" name="Google Shape;3089;p32"/>
            <p:cNvSpPr/>
            <p:nvPr/>
          </p:nvSpPr>
          <p:spPr>
            <a:xfrm>
              <a:off x="16531216" y="1597411"/>
              <a:ext cx="602067" cy="830336"/>
            </a:xfrm>
            <a:custGeom>
              <a:rect b="b" l="l" r="r" t="t"/>
              <a:pathLst>
                <a:path extrusionOk="0" h="830336" w="602067">
                  <a:moveTo>
                    <a:pt x="601411" y="712875"/>
                  </a:moveTo>
                  <a:cubicBezTo>
                    <a:pt x="586858" y="674986"/>
                    <a:pt x="553030" y="572084"/>
                    <a:pt x="553013" y="435353"/>
                  </a:cubicBezTo>
                  <a:cubicBezTo>
                    <a:pt x="553013" y="435336"/>
                    <a:pt x="553030" y="435320"/>
                    <a:pt x="553030" y="435303"/>
                  </a:cubicBezTo>
                  <a:lnTo>
                    <a:pt x="553030" y="348093"/>
                  </a:lnTo>
                  <a:cubicBezTo>
                    <a:pt x="553030" y="280817"/>
                    <a:pt x="526851" y="217568"/>
                    <a:pt x="479301" y="170028"/>
                  </a:cubicBezTo>
                  <a:cubicBezTo>
                    <a:pt x="440599" y="131323"/>
                    <a:pt x="391536" y="106762"/>
                    <a:pt x="338364" y="98958"/>
                  </a:cubicBezTo>
                  <a:cubicBezTo>
                    <a:pt x="350223" y="88608"/>
                    <a:pt x="357724" y="73399"/>
                    <a:pt x="357724" y="56460"/>
                  </a:cubicBezTo>
                  <a:cubicBezTo>
                    <a:pt x="357724" y="25326"/>
                    <a:pt x="332427" y="0"/>
                    <a:pt x="301309" y="0"/>
                  </a:cubicBezTo>
                  <a:cubicBezTo>
                    <a:pt x="270191" y="0"/>
                    <a:pt x="244894" y="25326"/>
                    <a:pt x="244894" y="56460"/>
                  </a:cubicBezTo>
                  <a:cubicBezTo>
                    <a:pt x="244894" y="73416"/>
                    <a:pt x="252412" y="88641"/>
                    <a:pt x="264287" y="98991"/>
                  </a:cubicBezTo>
                  <a:cubicBezTo>
                    <a:pt x="142975" y="116963"/>
                    <a:pt x="49588" y="221811"/>
                    <a:pt x="49588" y="348093"/>
                  </a:cubicBezTo>
                  <a:lnTo>
                    <a:pt x="49588" y="435303"/>
                  </a:lnTo>
                  <a:cubicBezTo>
                    <a:pt x="49588" y="435320"/>
                    <a:pt x="49605" y="435336"/>
                    <a:pt x="49605" y="435353"/>
                  </a:cubicBezTo>
                  <a:cubicBezTo>
                    <a:pt x="49588" y="507388"/>
                    <a:pt x="40192" y="570037"/>
                    <a:pt x="29181" y="618726"/>
                  </a:cubicBezTo>
                  <a:cubicBezTo>
                    <a:pt x="29065" y="619109"/>
                    <a:pt x="28982" y="619491"/>
                    <a:pt x="28915" y="619891"/>
                  </a:cubicBezTo>
                  <a:cubicBezTo>
                    <a:pt x="19086" y="663038"/>
                    <a:pt x="8026" y="695104"/>
                    <a:pt x="1207" y="712875"/>
                  </a:cubicBezTo>
                  <a:cubicBezTo>
                    <a:pt x="-939" y="718450"/>
                    <a:pt x="-190" y="724706"/>
                    <a:pt x="3186" y="729632"/>
                  </a:cubicBezTo>
                  <a:cubicBezTo>
                    <a:pt x="6562" y="734540"/>
                    <a:pt x="12151" y="737486"/>
                    <a:pt x="18121" y="737486"/>
                  </a:cubicBezTo>
                  <a:lnTo>
                    <a:pt x="199224" y="737486"/>
                  </a:lnTo>
                  <a:cubicBezTo>
                    <a:pt x="203465" y="790118"/>
                    <a:pt x="247622" y="831652"/>
                    <a:pt x="301326" y="831652"/>
                  </a:cubicBezTo>
                  <a:cubicBezTo>
                    <a:pt x="355013" y="831652"/>
                    <a:pt x="399153" y="790118"/>
                    <a:pt x="403394" y="737486"/>
                  </a:cubicBezTo>
                  <a:lnTo>
                    <a:pt x="584497" y="737486"/>
                  </a:lnTo>
                  <a:cubicBezTo>
                    <a:pt x="590468" y="737486"/>
                    <a:pt x="596056" y="734540"/>
                    <a:pt x="599432" y="729632"/>
                  </a:cubicBezTo>
                  <a:cubicBezTo>
                    <a:pt x="602808" y="724706"/>
                    <a:pt x="603557" y="718450"/>
                    <a:pt x="601411" y="712875"/>
                  </a:cubicBezTo>
                  <a:close/>
                  <a:moveTo>
                    <a:pt x="261526" y="56460"/>
                  </a:moveTo>
                  <a:cubicBezTo>
                    <a:pt x="261526" y="34511"/>
                    <a:pt x="279372" y="16640"/>
                    <a:pt x="301309" y="16640"/>
                  </a:cubicBezTo>
                  <a:cubicBezTo>
                    <a:pt x="323246" y="16640"/>
                    <a:pt x="341092" y="34511"/>
                    <a:pt x="341092" y="56460"/>
                  </a:cubicBezTo>
                  <a:cubicBezTo>
                    <a:pt x="341092" y="78408"/>
                    <a:pt x="323246" y="96263"/>
                    <a:pt x="301309" y="96263"/>
                  </a:cubicBezTo>
                  <a:cubicBezTo>
                    <a:pt x="279372" y="96263"/>
                    <a:pt x="261526" y="78408"/>
                    <a:pt x="261526" y="56460"/>
                  </a:cubicBezTo>
                  <a:close/>
                  <a:moveTo>
                    <a:pt x="66237" y="435303"/>
                  </a:moveTo>
                  <a:cubicBezTo>
                    <a:pt x="66237" y="435286"/>
                    <a:pt x="66220" y="435270"/>
                    <a:pt x="66220" y="435253"/>
                  </a:cubicBezTo>
                  <a:lnTo>
                    <a:pt x="66220" y="348093"/>
                  </a:lnTo>
                  <a:cubicBezTo>
                    <a:pt x="66220" y="218417"/>
                    <a:pt x="171682" y="112903"/>
                    <a:pt x="301309" y="112903"/>
                  </a:cubicBezTo>
                  <a:cubicBezTo>
                    <a:pt x="364094" y="112903"/>
                    <a:pt x="423119" y="137380"/>
                    <a:pt x="467543" y="181792"/>
                  </a:cubicBezTo>
                  <a:cubicBezTo>
                    <a:pt x="511949" y="226204"/>
                    <a:pt x="536398" y="285260"/>
                    <a:pt x="536398" y="348093"/>
                  </a:cubicBezTo>
                  <a:lnTo>
                    <a:pt x="536398" y="435253"/>
                  </a:lnTo>
                  <a:cubicBezTo>
                    <a:pt x="536398" y="435270"/>
                    <a:pt x="536381" y="435286"/>
                    <a:pt x="536381" y="435303"/>
                  </a:cubicBezTo>
                  <a:cubicBezTo>
                    <a:pt x="536381" y="504076"/>
                    <a:pt x="544797" y="564513"/>
                    <a:pt x="555109" y="612769"/>
                  </a:cubicBezTo>
                  <a:lnTo>
                    <a:pt x="47509" y="612769"/>
                  </a:lnTo>
                  <a:cubicBezTo>
                    <a:pt x="57821" y="564513"/>
                    <a:pt x="66237" y="504076"/>
                    <a:pt x="66237" y="435303"/>
                  </a:cubicBezTo>
                  <a:close/>
                  <a:moveTo>
                    <a:pt x="301326" y="815012"/>
                  </a:moveTo>
                  <a:cubicBezTo>
                    <a:pt x="256803" y="815012"/>
                    <a:pt x="220080" y="780933"/>
                    <a:pt x="215889" y="737486"/>
                  </a:cubicBezTo>
                  <a:lnTo>
                    <a:pt x="301309" y="737486"/>
                  </a:lnTo>
                  <a:lnTo>
                    <a:pt x="386729" y="737486"/>
                  </a:lnTo>
                  <a:cubicBezTo>
                    <a:pt x="382538" y="780933"/>
                    <a:pt x="345832" y="815012"/>
                    <a:pt x="301326" y="815012"/>
                  </a:cubicBezTo>
                  <a:close/>
                  <a:moveTo>
                    <a:pt x="585727" y="720197"/>
                  </a:moveTo>
                  <a:cubicBezTo>
                    <a:pt x="585428" y="720629"/>
                    <a:pt x="585029" y="720846"/>
                    <a:pt x="584497" y="720846"/>
                  </a:cubicBezTo>
                  <a:lnTo>
                    <a:pt x="395444" y="720846"/>
                  </a:lnTo>
                  <a:lnTo>
                    <a:pt x="301309" y="720846"/>
                  </a:lnTo>
                  <a:lnTo>
                    <a:pt x="207174" y="720846"/>
                  </a:lnTo>
                  <a:lnTo>
                    <a:pt x="18121" y="720846"/>
                  </a:lnTo>
                  <a:cubicBezTo>
                    <a:pt x="17589" y="720846"/>
                    <a:pt x="17190" y="720629"/>
                    <a:pt x="16891" y="720197"/>
                  </a:cubicBezTo>
                  <a:cubicBezTo>
                    <a:pt x="16608" y="719781"/>
                    <a:pt x="16541" y="719331"/>
                    <a:pt x="16741" y="718849"/>
                  </a:cubicBezTo>
                  <a:cubicBezTo>
                    <a:pt x="23410" y="701443"/>
                    <a:pt x="34054" y="670659"/>
                    <a:pt x="43767" y="629409"/>
                  </a:cubicBezTo>
                  <a:lnTo>
                    <a:pt x="558851" y="629409"/>
                  </a:lnTo>
                  <a:cubicBezTo>
                    <a:pt x="568564" y="670659"/>
                    <a:pt x="579208" y="701443"/>
                    <a:pt x="585894" y="718849"/>
                  </a:cubicBezTo>
                  <a:cubicBezTo>
                    <a:pt x="586077" y="719331"/>
                    <a:pt x="586010" y="719781"/>
                    <a:pt x="585727" y="7201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3093" name="Shape 3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4" name="Google Shape;3094;p33"/>
          <p:cNvGrpSpPr/>
          <p:nvPr/>
        </p:nvGrpSpPr>
        <p:grpSpPr>
          <a:xfrm>
            <a:off x="514350" y="514350"/>
            <a:ext cx="2369138" cy="2745432"/>
            <a:chOff x="0" y="0"/>
            <a:chExt cx="6317700" cy="7321151"/>
          </a:xfrm>
        </p:grpSpPr>
        <p:sp>
          <p:nvSpPr>
            <p:cNvPr id="3095" name="Google Shape;3095;p33"/>
            <p:cNvSpPr txBox="1"/>
            <p:nvPr/>
          </p:nvSpPr>
          <p:spPr>
            <a:xfrm>
              <a:off x="0" y="4846151"/>
              <a:ext cx="6317700" cy="24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Use these design resources in your Presentation. Happy designing! </a:t>
              </a:r>
              <a:endParaRPr sz="1200">
                <a:solidFill>
                  <a:schemeClr val="accent6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accent6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Don't forget to delete this page before presenting. </a:t>
              </a:r>
              <a:endParaRPr sz="1200">
                <a:solidFill>
                  <a:schemeClr val="accent6"/>
                </a:solidFill>
              </a:endParaRPr>
            </a:p>
          </p:txBody>
        </p:sp>
        <p:sp>
          <p:nvSpPr>
            <p:cNvPr id="3096" name="Google Shape;3096;p33"/>
            <p:cNvSpPr txBox="1"/>
            <p:nvPr/>
          </p:nvSpPr>
          <p:spPr>
            <a:xfrm>
              <a:off x="0" y="0"/>
              <a:ext cx="6317700" cy="443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chemeClr val="accent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Elements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chemeClr val="accent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Resource </a:t>
              </a:r>
              <a:endParaRPr sz="3600">
                <a:solidFill>
                  <a:schemeClr val="accen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chemeClr val="accent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Page</a:t>
              </a:r>
              <a:endParaRPr sz="3600">
                <a:solidFill>
                  <a:schemeClr val="accent1"/>
                </a:solidFill>
              </a:endParaRPr>
            </a:p>
          </p:txBody>
        </p:sp>
      </p:grpSp>
      <p:grpSp>
        <p:nvGrpSpPr>
          <p:cNvPr id="3097" name="Google Shape;3097;p33"/>
          <p:cNvGrpSpPr/>
          <p:nvPr/>
        </p:nvGrpSpPr>
        <p:grpSpPr>
          <a:xfrm>
            <a:off x="7698286" y="1592987"/>
            <a:ext cx="868053" cy="772161"/>
            <a:chOff x="15396572" y="3185973"/>
            <a:chExt cx="1736106" cy="1544322"/>
          </a:xfrm>
        </p:grpSpPr>
        <p:sp>
          <p:nvSpPr>
            <p:cNvPr id="3098" name="Google Shape;3098;p33"/>
            <p:cNvSpPr/>
            <p:nvPr/>
          </p:nvSpPr>
          <p:spPr>
            <a:xfrm>
              <a:off x="15609914" y="3349744"/>
              <a:ext cx="385531" cy="587580"/>
            </a:xfrm>
            <a:custGeom>
              <a:rect b="b" l="l" r="r" t="t"/>
              <a:pathLst>
                <a:path extrusionOk="0" h="587580" w="385531">
                  <a:moveTo>
                    <a:pt x="2390" y="155008"/>
                  </a:moveTo>
                  <a:cubicBezTo>
                    <a:pt x="2564" y="203857"/>
                    <a:pt x="2564" y="252706"/>
                    <a:pt x="5342" y="301486"/>
                  </a:cubicBezTo>
                  <a:cubicBezTo>
                    <a:pt x="9024" y="362399"/>
                    <a:pt x="13018" y="423104"/>
                    <a:pt x="17707" y="484088"/>
                  </a:cubicBezTo>
                  <a:cubicBezTo>
                    <a:pt x="18749" y="505922"/>
                    <a:pt x="20764" y="527687"/>
                    <a:pt x="22778" y="549452"/>
                  </a:cubicBezTo>
                  <a:cubicBezTo>
                    <a:pt x="23612" y="569617"/>
                    <a:pt x="28231" y="588739"/>
                    <a:pt x="51849" y="590443"/>
                  </a:cubicBezTo>
                  <a:cubicBezTo>
                    <a:pt x="104608" y="593051"/>
                    <a:pt x="157124" y="575319"/>
                    <a:pt x="209778" y="570312"/>
                  </a:cubicBezTo>
                  <a:cubicBezTo>
                    <a:pt x="235446" y="566488"/>
                    <a:pt x="260835" y="561586"/>
                    <a:pt x="286051" y="555258"/>
                  </a:cubicBezTo>
                  <a:cubicBezTo>
                    <a:pt x="305606" y="550286"/>
                    <a:pt x="325195" y="545870"/>
                    <a:pt x="343221" y="536483"/>
                  </a:cubicBezTo>
                  <a:cubicBezTo>
                    <a:pt x="369097" y="526748"/>
                    <a:pt x="387679" y="512528"/>
                    <a:pt x="387783" y="482627"/>
                  </a:cubicBezTo>
                  <a:cubicBezTo>
                    <a:pt x="385109" y="446260"/>
                    <a:pt x="329328" y="462497"/>
                    <a:pt x="306057" y="466043"/>
                  </a:cubicBezTo>
                  <a:cubicBezTo>
                    <a:pt x="288205" y="468824"/>
                    <a:pt x="270144" y="470111"/>
                    <a:pt x="252638" y="474978"/>
                  </a:cubicBezTo>
                  <a:cubicBezTo>
                    <a:pt x="218218" y="482141"/>
                    <a:pt x="183451" y="488712"/>
                    <a:pt x="148475" y="494518"/>
                  </a:cubicBezTo>
                  <a:cubicBezTo>
                    <a:pt x="132394" y="496291"/>
                    <a:pt x="116174" y="497265"/>
                    <a:pt x="100232" y="500289"/>
                  </a:cubicBezTo>
                  <a:cubicBezTo>
                    <a:pt x="91826" y="459680"/>
                    <a:pt x="96168" y="417194"/>
                    <a:pt x="93737" y="375820"/>
                  </a:cubicBezTo>
                  <a:cubicBezTo>
                    <a:pt x="91097" y="327492"/>
                    <a:pt x="91861" y="279095"/>
                    <a:pt x="94779" y="230767"/>
                  </a:cubicBezTo>
                  <a:cubicBezTo>
                    <a:pt x="95925" y="200589"/>
                    <a:pt x="93389" y="170375"/>
                    <a:pt x="92938" y="140197"/>
                  </a:cubicBezTo>
                  <a:cubicBezTo>
                    <a:pt x="91826" y="107028"/>
                    <a:pt x="91896" y="73025"/>
                    <a:pt x="84255" y="40621"/>
                  </a:cubicBezTo>
                  <a:cubicBezTo>
                    <a:pt x="78281" y="25080"/>
                    <a:pt x="69320" y="8495"/>
                    <a:pt x="53065" y="2028"/>
                  </a:cubicBezTo>
                  <a:cubicBezTo>
                    <a:pt x="46709" y="-336"/>
                    <a:pt x="36497" y="-2318"/>
                    <a:pt x="34344" y="6305"/>
                  </a:cubicBezTo>
                  <a:cubicBezTo>
                    <a:pt x="-15219" y="12041"/>
                    <a:pt x="3918" y="119058"/>
                    <a:pt x="2390" y="1550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9" name="Google Shape;3099;p33"/>
            <p:cNvSpPr/>
            <p:nvPr/>
          </p:nvSpPr>
          <p:spPr>
            <a:xfrm>
              <a:off x="15802319" y="3244113"/>
              <a:ext cx="343852" cy="507613"/>
            </a:xfrm>
            <a:custGeom>
              <a:rect b="b" l="l" r="r" t="t"/>
              <a:pathLst>
                <a:path extrusionOk="0" h="507613" w="343852">
                  <a:moveTo>
                    <a:pt x="53531" y="470534"/>
                  </a:moveTo>
                  <a:cubicBezTo>
                    <a:pt x="81456" y="494106"/>
                    <a:pt x="117786" y="508361"/>
                    <a:pt x="154221" y="510447"/>
                  </a:cubicBezTo>
                  <a:cubicBezTo>
                    <a:pt x="175859" y="511178"/>
                    <a:pt x="197810" y="510899"/>
                    <a:pt x="219205" y="507353"/>
                  </a:cubicBezTo>
                  <a:cubicBezTo>
                    <a:pt x="256682" y="497235"/>
                    <a:pt x="293012" y="477835"/>
                    <a:pt x="321597" y="451446"/>
                  </a:cubicBezTo>
                  <a:cubicBezTo>
                    <a:pt x="343166" y="429646"/>
                    <a:pt x="364388" y="360562"/>
                    <a:pt x="310934" y="373009"/>
                  </a:cubicBezTo>
                  <a:cubicBezTo>
                    <a:pt x="296520" y="377877"/>
                    <a:pt x="283947" y="386882"/>
                    <a:pt x="269880" y="392688"/>
                  </a:cubicBezTo>
                  <a:cubicBezTo>
                    <a:pt x="240913" y="404127"/>
                    <a:pt x="210279" y="414731"/>
                    <a:pt x="178881" y="417165"/>
                  </a:cubicBezTo>
                  <a:cubicBezTo>
                    <a:pt x="156756" y="419007"/>
                    <a:pt x="133694" y="415426"/>
                    <a:pt x="115112" y="402666"/>
                  </a:cubicBezTo>
                  <a:cubicBezTo>
                    <a:pt x="89410" y="389594"/>
                    <a:pt x="76454" y="368976"/>
                    <a:pt x="85311" y="340153"/>
                  </a:cubicBezTo>
                  <a:cubicBezTo>
                    <a:pt x="95418" y="304168"/>
                    <a:pt x="133381" y="293981"/>
                    <a:pt x="164467" y="282230"/>
                  </a:cubicBezTo>
                  <a:cubicBezTo>
                    <a:pt x="202985" y="268496"/>
                    <a:pt x="216392" y="219439"/>
                    <a:pt x="185584" y="190825"/>
                  </a:cubicBezTo>
                  <a:cubicBezTo>
                    <a:pt x="169850" y="177995"/>
                    <a:pt x="148177" y="177091"/>
                    <a:pt x="130846" y="167217"/>
                  </a:cubicBezTo>
                  <a:cubicBezTo>
                    <a:pt x="118759" y="158316"/>
                    <a:pt x="111430" y="143297"/>
                    <a:pt x="110666" y="128416"/>
                  </a:cubicBezTo>
                  <a:cubicBezTo>
                    <a:pt x="109659" y="81966"/>
                    <a:pt x="157312" y="67606"/>
                    <a:pt x="195691" y="63956"/>
                  </a:cubicBezTo>
                  <a:cubicBezTo>
                    <a:pt x="215246" y="61209"/>
                    <a:pt x="237023" y="70457"/>
                    <a:pt x="254876" y="59818"/>
                  </a:cubicBezTo>
                  <a:cubicBezTo>
                    <a:pt x="274639" y="45842"/>
                    <a:pt x="268595" y="11873"/>
                    <a:pt x="246366" y="3668"/>
                  </a:cubicBezTo>
                  <a:cubicBezTo>
                    <a:pt x="240462" y="713"/>
                    <a:pt x="233828" y="608"/>
                    <a:pt x="227367" y="956"/>
                  </a:cubicBezTo>
                  <a:cubicBezTo>
                    <a:pt x="225457" y="991"/>
                    <a:pt x="223651" y="1791"/>
                    <a:pt x="222401" y="3112"/>
                  </a:cubicBezTo>
                  <a:cubicBezTo>
                    <a:pt x="152241" y="-12777"/>
                    <a:pt x="74336" y="34368"/>
                    <a:pt x="40298" y="94795"/>
                  </a:cubicBezTo>
                  <a:cubicBezTo>
                    <a:pt x="12928" y="146495"/>
                    <a:pt x="25571" y="208139"/>
                    <a:pt x="84964" y="227783"/>
                  </a:cubicBezTo>
                  <a:cubicBezTo>
                    <a:pt x="53392" y="238144"/>
                    <a:pt x="24911" y="260743"/>
                    <a:pt x="11539" y="291687"/>
                  </a:cubicBezTo>
                  <a:cubicBezTo>
                    <a:pt x="-1902" y="326038"/>
                    <a:pt x="-4021" y="365638"/>
                    <a:pt x="7406" y="400858"/>
                  </a:cubicBezTo>
                  <a:cubicBezTo>
                    <a:pt x="15325" y="428047"/>
                    <a:pt x="35192" y="449742"/>
                    <a:pt x="53531" y="4705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0" name="Google Shape;3100;p33"/>
            <p:cNvSpPr/>
            <p:nvPr/>
          </p:nvSpPr>
          <p:spPr>
            <a:xfrm>
              <a:off x="16014027" y="3310577"/>
              <a:ext cx="326486" cy="521521"/>
            </a:xfrm>
            <a:custGeom>
              <a:rect b="b" l="l" r="r" t="t"/>
              <a:pathLst>
                <a:path extrusionOk="0" h="521521" w="326486">
                  <a:moveTo>
                    <a:pt x="22849" y="99953"/>
                  </a:moveTo>
                  <a:cubicBezTo>
                    <a:pt x="41257" y="105029"/>
                    <a:pt x="60499" y="102804"/>
                    <a:pt x="78977" y="99292"/>
                  </a:cubicBezTo>
                  <a:cubicBezTo>
                    <a:pt x="99434" y="96893"/>
                    <a:pt x="119892" y="94877"/>
                    <a:pt x="139933" y="89731"/>
                  </a:cubicBezTo>
                  <a:cubicBezTo>
                    <a:pt x="143093" y="119771"/>
                    <a:pt x="141704" y="150193"/>
                    <a:pt x="145282" y="180302"/>
                  </a:cubicBezTo>
                  <a:cubicBezTo>
                    <a:pt x="149345" y="234297"/>
                    <a:pt x="153096" y="288605"/>
                    <a:pt x="156083" y="342704"/>
                  </a:cubicBezTo>
                  <a:cubicBezTo>
                    <a:pt x="159800" y="383104"/>
                    <a:pt x="160460" y="423922"/>
                    <a:pt x="166017" y="464253"/>
                  </a:cubicBezTo>
                  <a:cubicBezTo>
                    <a:pt x="171088" y="485218"/>
                    <a:pt x="170428" y="516787"/>
                    <a:pt x="195540" y="523776"/>
                  </a:cubicBezTo>
                  <a:cubicBezTo>
                    <a:pt x="246770" y="534171"/>
                    <a:pt x="243853" y="424061"/>
                    <a:pt x="243262" y="391588"/>
                  </a:cubicBezTo>
                  <a:cubicBezTo>
                    <a:pt x="242394" y="369301"/>
                    <a:pt x="240761" y="347084"/>
                    <a:pt x="236802" y="325076"/>
                  </a:cubicBezTo>
                  <a:cubicBezTo>
                    <a:pt x="234093" y="303381"/>
                    <a:pt x="233190" y="281512"/>
                    <a:pt x="230550" y="259817"/>
                  </a:cubicBezTo>
                  <a:cubicBezTo>
                    <a:pt x="224645" y="198660"/>
                    <a:pt x="221381" y="136911"/>
                    <a:pt x="216692" y="75581"/>
                  </a:cubicBezTo>
                  <a:cubicBezTo>
                    <a:pt x="234857" y="69148"/>
                    <a:pt x="254759" y="69913"/>
                    <a:pt x="273028" y="63342"/>
                  </a:cubicBezTo>
                  <a:cubicBezTo>
                    <a:pt x="290394" y="57293"/>
                    <a:pt x="310748" y="53120"/>
                    <a:pt x="323599" y="39178"/>
                  </a:cubicBezTo>
                  <a:cubicBezTo>
                    <a:pt x="333741" y="27114"/>
                    <a:pt x="325995" y="9034"/>
                    <a:pt x="311651" y="4758"/>
                  </a:cubicBezTo>
                  <a:cubicBezTo>
                    <a:pt x="296473" y="-735"/>
                    <a:pt x="279975" y="273"/>
                    <a:pt x="264102" y="64"/>
                  </a:cubicBezTo>
                  <a:cubicBezTo>
                    <a:pt x="253717" y="-249"/>
                    <a:pt x="243401" y="621"/>
                    <a:pt x="233120" y="1803"/>
                  </a:cubicBezTo>
                  <a:cubicBezTo>
                    <a:pt x="230724" y="2046"/>
                    <a:pt x="228709" y="3367"/>
                    <a:pt x="227389" y="5245"/>
                  </a:cubicBezTo>
                  <a:cubicBezTo>
                    <a:pt x="161502" y="1872"/>
                    <a:pt x="66751" y="9208"/>
                    <a:pt x="14340" y="52390"/>
                  </a:cubicBezTo>
                  <a:cubicBezTo>
                    <a:pt x="-8098" y="68140"/>
                    <a:pt x="-3409" y="93069"/>
                    <a:pt x="22849" y="99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1" name="Google Shape;3101;p33"/>
            <p:cNvSpPr/>
            <p:nvPr/>
          </p:nvSpPr>
          <p:spPr>
            <a:xfrm>
              <a:off x="16392691" y="3185973"/>
              <a:ext cx="79884" cy="128641"/>
            </a:xfrm>
            <a:custGeom>
              <a:rect b="b" l="l" r="r" t="t"/>
              <a:pathLst>
                <a:path extrusionOk="0" h="128641" w="79884">
                  <a:moveTo>
                    <a:pt x="4814" y="127241"/>
                  </a:moveTo>
                  <a:cubicBezTo>
                    <a:pt x="16762" y="135551"/>
                    <a:pt x="32045" y="128041"/>
                    <a:pt x="43194" y="121644"/>
                  </a:cubicBezTo>
                  <a:cubicBezTo>
                    <a:pt x="75009" y="101582"/>
                    <a:pt x="92653" y="53603"/>
                    <a:pt x="72890" y="19808"/>
                  </a:cubicBezTo>
                  <a:cubicBezTo>
                    <a:pt x="66638" y="10525"/>
                    <a:pt x="56427" y="4301"/>
                    <a:pt x="45625" y="1833"/>
                  </a:cubicBezTo>
                  <a:cubicBezTo>
                    <a:pt x="34441" y="-45"/>
                    <a:pt x="11136" y="-4147"/>
                    <a:pt x="11066" y="12785"/>
                  </a:cubicBezTo>
                  <a:cubicBezTo>
                    <a:pt x="7142" y="15358"/>
                    <a:pt x="10893" y="19460"/>
                    <a:pt x="12907" y="21964"/>
                  </a:cubicBezTo>
                  <a:cubicBezTo>
                    <a:pt x="15894" y="26066"/>
                    <a:pt x="18430" y="30447"/>
                    <a:pt x="20826" y="34897"/>
                  </a:cubicBezTo>
                  <a:cubicBezTo>
                    <a:pt x="33504" y="56593"/>
                    <a:pt x="26696" y="77071"/>
                    <a:pt x="13289" y="96402"/>
                  </a:cubicBezTo>
                  <a:cubicBezTo>
                    <a:pt x="7350" y="105407"/>
                    <a:pt x="-7655" y="117089"/>
                    <a:pt x="4814" y="1272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2" name="Google Shape;3102;p33"/>
            <p:cNvSpPr/>
            <p:nvPr/>
          </p:nvSpPr>
          <p:spPr>
            <a:xfrm>
              <a:off x="16426389" y="3285284"/>
              <a:ext cx="340379" cy="469368"/>
            </a:xfrm>
            <a:custGeom>
              <a:rect b="b" l="l" r="r" t="t"/>
              <a:pathLst>
                <a:path extrusionOk="0" h="469368" w="340379">
                  <a:moveTo>
                    <a:pt x="236576" y="375680"/>
                  </a:moveTo>
                  <a:cubicBezTo>
                    <a:pt x="216848" y="391987"/>
                    <a:pt x="188889" y="399636"/>
                    <a:pt x="163603" y="395846"/>
                  </a:cubicBezTo>
                  <a:cubicBezTo>
                    <a:pt x="147140" y="393238"/>
                    <a:pt x="132657" y="385276"/>
                    <a:pt x="118138" y="377593"/>
                  </a:cubicBezTo>
                  <a:cubicBezTo>
                    <a:pt x="111852" y="374742"/>
                    <a:pt x="104731" y="369179"/>
                    <a:pt x="99417" y="364242"/>
                  </a:cubicBezTo>
                  <a:cubicBezTo>
                    <a:pt x="83440" y="351517"/>
                    <a:pt x="68679" y="334480"/>
                    <a:pt x="52077" y="321894"/>
                  </a:cubicBezTo>
                  <a:cubicBezTo>
                    <a:pt x="37698" y="313237"/>
                    <a:pt x="18872" y="319217"/>
                    <a:pt x="8696" y="331629"/>
                  </a:cubicBezTo>
                  <a:cubicBezTo>
                    <a:pt x="-15235" y="362295"/>
                    <a:pt x="15399" y="398349"/>
                    <a:pt x="38323" y="419314"/>
                  </a:cubicBezTo>
                  <a:cubicBezTo>
                    <a:pt x="54126" y="433256"/>
                    <a:pt x="72361" y="444591"/>
                    <a:pt x="92332" y="451405"/>
                  </a:cubicBezTo>
                  <a:cubicBezTo>
                    <a:pt x="111331" y="458741"/>
                    <a:pt x="130468" y="466703"/>
                    <a:pt x="150926" y="468546"/>
                  </a:cubicBezTo>
                  <a:cubicBezTo>
                    <a:pt x="185103" y="471814"/>
                    <a:pt x="221051" y="468616"/>
                    <a:pt x="252276" y="453735"/>
                  </a:cubicBezTo>
                  <a:cubicBezTo>
                    <a:pt x="281555" y="436907"/>
                    <a:pt x="309862" y="415212"/>
                    <a:pt x="322991" y="383051"/>
                  </a:cubicBezTo>
                  <a:cubicBezTo>
                    <a:pt x="337857" y="352108"/>
                    <a:pt x="348381" y="316818"/>
                    <a:pt x="339698" y="282572"/>
                  </a:cubicBezTo>
                  <a:cubicBezTo>
                    <a:pt x="336433" y="268908"/>
                    <a:pt x="328271" y="257365"/>
                    <a:pt x="321116" y="245544"/>
                  </a:cubicBezTo>
                  <a:cubicBezTo>
                    <a:pt x="308404" y="221901"/>
                    <a:pt x="288432" y="203787"/>
                    <a:pt x="270406" y="184282"/>
                  </a:cubicBezTo>
                  <a:cubicBezTo>
                    <a:pt x="255124" y="166968"/>
                    <a:pt x="235326" y="153791"/>
                    <a:pt x="222024" y="134738"/>
                  </a:cubicBezTo>
                  <a:cubicBezTo>
                    <a:pt x="205143" y="113494"/>
                    <a:pt x="206845" y="81091"/>
                    <a:pt x="237202" y="74728"/>
                  </a:cubicBezTo>
                  <a:cubicBezTo>
                    <a:pt x="255506" y="71564"/>
                    <a:pt x="272907" y="78831"/>
                    <a:pt x="290863" y="81160"/>
                  </a:cubicBezTo>
                  <a:cubicBezTo>
                    <a:pt x="316427" y="85506"/>
                    <a:pt x="338621" y="78692"/>
                    <a:pt x="339836" y="49104"/>
                  </a:cubicBezTo>
                  <a:cubicBezTo>
                    <a:pt x="340601" y="34745"/>
                    <a:pt x="329104" y="11450"/>
                    <a:pt x="312919" y="12111"/>
                  </a:cubicBezTo>
                  <a:cubicBezTo>
                    <a:pt x="286591" y="46"/>
                    <a:pt x="256235" y="-1344"/>
                    <a:pt x="227685" y="881"/>
                  </a:cubicBezTo>
                  <a:cubicBezTo>
                    <a:pt x="199795" y="4914"/>
                    <a:pt x="173120" y="16944"/>
                    <a:pt x="149814" y="32554"/>
                  </a:cubicBezTo>
                  <a:cubicBezTo>
                    <a:pt x="109038" y="61794"/>
                    <a:pt x="85351" y="117945"/>
                    <a:pt x="102057" y="166690"/>
                  </a:cubicBezTo>
                  <a:cubicBezTo>
                    <a:pt x="107823" y="182822"/>
                    <a:pt x="120049" y="195234"/>
                    <a:pt x="132309" y="206708"/>
                  </a:cubicBezTo>
                  <a:cubicBezTo>
                    <a:pt x="151621" y="226769"/>
                    <a:pt x="175829" y="240467"/>
                    <a:pt x="198892" y="255626"/>
                  </a:cubicBezTo>
                  <a:cubicBezTo>
                    <a:pt x="217335" y="268769"/>
                    <a:pt x="239633" y="283128"/>
                    <a:pt x="248698" y="305171"/>
                  </a:cubicBezTo>
                  <a:cubicBezTo>
                    <a:pt x="253422" y="321129"/>
                    <a:pt x="254568" y="338409"/>
                    <a:pt x="252310" y="354889"/>
                  </a:cubicBezTo>
                  <a:cubicBezTo>
                    <a:pt x="250331" y="363686"/>
                    <a:pt x="242898" y="369805"/>
                    <a:pt x="236576" y="3756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3" name="Google Shape;3103;p33"/>
            <p:cNvSpPr/>
            <p:nvPr/>
          </p:nvSpPr>
          <p:spPr>
            <a:xfrm>
              <a:off x="15396572" y="4041888"/>
              <a:ext cx="343852" cy="688407"/>
            </a:xfrm>
            <a:custGeom>
              <a:rect b="b" l="l" r="r" t="t"/>
              <a:pathLst>
                <a:path extrusionOk="0" h="688407" w="343852">
                  <a:moveTo>
                    <a:pt x="313400" y="84691"/>
                  </a:moveTo>
                  <a:cubicBezTo>
                    <a:pt x="285718" y="47211"/>
                    <a:pt x="245914" y="18979"/>
                    <a:pt x="200762" y="7123"/>
                  </a:cubicBezTo>
                  <a:cubicBezTo>
                    <a:pt x="161097" y="-4559"/>
                    <a:pt x="119314" y="1908"/>
                    <a:pt x="78642" y="830"/>
                  </a:cubicBezTo>
                  <a:cubicBezTo>
                    <a:pt x="58636" y="-108"/>
                    <a:pt x="37936" y="2221"/>
                    <a:pt x="21333" y="14459"/>
                  </a:cubicBezTo>
                  <a:cubicBezTo>
                    <a:pt x="11053" y="20683"/>
                    <a:pt x="-131" y="35668"/>
                    <a:pt x="7545" y="47315"/>
                  </a:cubicBezTo>
                  <a:cubicBezTo>
                    <a:pt x="1293" y="181346"/>
                    <a:pt x="-3014" y="315620"/>
                    <a:pt x="2613" y="449756"/>
                  </a:cubicBezTo>
                  <a:cubicBezTo>
                    <a:pt x="4141" y="494050"/>
                    <a:pt x="4801" y="538414"/>
                    <a:pt x="6121" y="582744"/>
                  </a:cubicBezTo>
                  <a:cubicBezTo>
                    <a:pt x="6885" y="611914"/>
                    <a:pt x="8587" y="641432"/>
                    <a:pt x="15950" y="669803"/>
                  </a:cubicBezTo>
                  <a:cubicBezTo>
                    <a:pt x="17304" y="674670"/>
                    <a:pt x="18867" y="679851"/>
                    <a:pt x="22236" y="683675"/>
                  </a:cubicBezTo>
                  <a:cubicBezTo>
                    <a:pt x="35886" y="698556"/>
                    <a:pt x="56691" y="686596"/>
                    <a:pt x="62735" y="670463"/>
                  </a:cubicBezTo>
                  <a:cubicBezTo>
                    <a:pt x="67563" y="660207"/>
                    <a:pt x="69438" y="648907"/>
                    <a:pt x="71453" y="637851"/>
                  </a:cubicBezTo>
                  <a:cubicBezTo>
                    <a:pt x="76350" y="602179"/>
                    <a:pt x="74266" y="565881"/>
                    <a:pt x="74058" y="529966"/>
                  </a:cubicBezTo>
                  <a:cubicBezTo>
                    <a:pt x="73189" y="496588"/>
                    <a:pt x="69994" y="463350"/>
                    <a:pt x="72182" y="429938"/>
                  </a:cubicBezTo>
                  <a:cubicBezTo>
                    <a:pt x="96043" y="418916"/>
                    <a:pt x="122926" y="417595"/>
                    <a:pt x="148316" y="411963"/>
                  </a:cubicBezTo>
                  <a:cubicBezTo>
                    <a:pt x="191106" y="400524"/>
                    <a:pt x="235286" y="385782"/>
                    <a:pt x="268178" y="354874"/>
                  </a:cubicBezTo>
                  <a:cubicBezTo>
                    <a:pt x="318540" y="310614"/>
                    <a:pt x="346326" y="242434"/>
                    <a:pt x="346049" y="175818"/>
                  </a:cubicBezTo>
                  <a:cubicBezTo>
                    <a:pt x="344972" y="142893"/>
                    <a:pt x="330245" y="112332"/>
                    <a:pt x="313400" y="84691"/>
                  </a:cubicBezTo>
                  <a:close/>
                  <a:moveTo>
                    <a:pt x="69056" y="126656"/>
                  </a:moveTo>
                  <a:cubicBezTo>
                    <a:pt x="72147" y="124848"/>
                    <a:pt x="72425" y="121093"/>
                    <a:pt x="73085" y="117929"/>
                  </a:cubicBezTo>
                  <a:cubicBezTo>
                    <a:pt x="74405" y="106630"/>
                    <a:pt x="79823" y="96721"/>
                    <a:pt x="89896" y="91053"/>
                  </a:cubicBezTo>
                  <a:cubicBezTo>
                    <a:pt x="106567" y="78155"/>
                    <a:pt x="128935" y="81110"/>
                    <a:pt x="148455" y="83961"/>
                  </a:cubicBezTo>
                  <a:cubicBezTo>
                    <a:pt x="166203" y="87229"/>
                    <a:pt x="184611" y="90150"/>
                    <a:pt x="201422" y="98494"/>
                  </a:cubicBezTo>
                  <a:cubicBezTo>
                    <a:pt x="242858" y="118520"/>
                    <a:pt x="247547" y="170985"/>
                    <a:pt x="238343" y="211177"/>
                  </a:cubicBezTo>
                  <a:cubicBezTo>
                    <a:pt x="232021" y="237670"/>
                    <a:pt x="216288" y="261278"/>
                    <a:pt x="199338" y="282208"/>
                  </a:cubicBezTo>
                  <a:cubicBezTo>
                    <a:pt x="185445" y="299036"/>
                    <a:pt x="165057" y="308215"/>
                    <a:pt x="144877" y="315238"/>
                  </a:cubicBezTo>
                  <a:cubicBezTo>
                    <a:pt x="132200" y="319688"/>
                    <a:pt x="118828" y="324069"/>
                    <a:pt x="105143" y="324834"/>
                  </a:cubicBezTo>
                  <a:cubicBezTo>
                    <a:pt x="97884" y="324695"/>
                    <a:pt x="88263" y="326885"/>
                    <a:pt x="82602" y="321601"/>
                  </a:cubicBezTo>
                  <a:cubicBezTo>
                    <a:pt x="76593" y="308528"/>
                    <a:pt x="76801" y="293473"/>
                    <a:pt x="74822" y="279427"/>
                  </a:cubicBezTo>
                  <a:cubicBezTo>
                    <a:pt x="67146" y="229917"/>
                    <a:pt x="69508" y="177000"/>
                    <a:pt x="69056" y="1266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4" name="Google Shape;3104;p33"/>
            <p:cNvSpPr/>
            <p:nvPr/>
          </p:nvSpPr>
          <p:spPr>
            <a:xfrm>
              <a:off x="15675403" y="4131667"/>
              <a:ext cx="347326" cy="594533"/>
            </a:xfrm>
            <a:custGeom>
              <a:rect b="b" l="l" r="r" t="t"/>
              <a:pathLst>
                <a:path extrusionOk="0" h="594533" w="347326">
                  <a:moveTo>
                    <a:pt x="348517" y="444602"/>
                  </a:moveTo>
                  <a:cubicBezTo>
                    <a:pt x="346885" y="416822"/>
                    <a:pt x="342613" y="389112"/>
                    <a:pt x="337368" y="361785"/>
                  </a:cubicBezTo>
                  <a:cubicBezTo>
                    <a:pt x="333791" y="336021"/>
                    <a:pt x="327504" y="309181"/>
                    <a:pt x="321287" y="283730"/>
                  </a:cubicBezTo>
                  <a:cubicBezTo>
                    <a:pt x="313090" y="241939"/>
                    <a:pt x="301003" y="200878"/>
                    <a:pt x="287075" y="160686"/>
                  </a:cubicBezTo>
                  <a:cubicBezTo>
                    <a:pt x="276586" y="126474"/>
                    <a:pt x="262276" y="92714"/>
                    <a:pt x="250502" y="58781"/>
                  </a:cubicBezTo>
                  <a:cubicBezTo>
                    <a:pt x="245466" y="41258"/>
                    <a:pt x="239804" y="22935"/>
                    <a:pt x="223028" y="13165"/>
                  </a:cubicBezTo>
                  <a:cubicBezTo>
                    <a:pt x="202605" y="1587"/>
                    <a:pt x="169505" y="-9191"/>
                    <a:pt x="152104" y="12470"/>
                  </a:cubicBezTo>
                  <a:cubicBezTo>
                    <a:pt x="149534" y="16051"/>
                    <a:pt x="149881" y="21057"/>
                    <a:pt x="153181" y="24013"/>
                  </a:cubicBezTo>
                  <a:cubicBezTo>
                    <a:pt x="141685" y="50089"/>
                    <a:pt x="133418" y="77451"/>
                    <a:pt x="123311" y="104049"/>
                  </a:cubicBezTo>
                  <a:cubicBezTo>
                    <a:pt x="113655" y="130681"/>
                    <a:pt x="102263" y="156583"/>
                    <a:pt x="93059" y="183355"/>
                  </a:cubicBezTo>
                  <a:cubicBezTo>
                    <a:pt x="75033" y="237419"/>
                    <a:pt x="62876" y="293222"/>
                    <a:pt x="44607" y="347217"/>
                  </a:cubicBezTo>
                  <a:cubicBezTo>
                    <a:pt x="28213" y="406705"/>
                    <a:pt x="-13258" y="531592"/>
                    <a:pt x="4213" y="587777"/>
                  </a:cubicBezTo>
                  <a:cubicBezTo>
                    <a:pt x="31026" y="620355"/>
                    <a:pt x="62703" y="563057"/>
                    <a:pt x="71559" y="540492"/>
                  </a:cubicBezTo>
                  <a:cubicBezTo>
                    <a:pt x="93927" y="482291"/>
                    <a:pt x="106952" y="421134"/>
                    <a:pt x="126749" y="362063"/>
                  </a:cubicBezTo>
                  <a:cubicBezTo>
                    <a:pt x="145922" y="358169"/>
                    <a:pt x="165858" y="361646"/>
                    <a:pt x="185204" y="362480"/>
                  </a:cubicBezTo>
                  <a:cubicBezTo>
                    <a:pt x="207329" y="362793"/>
                    <a:pt x="229211" y="366791"/>
                    <a:pt x="251335" y="366652"/>
                  </a:cubicBezTo>
                  <a:cubicBezTo>
                    <a:pt x="270230" y="417865"/>
                    <a:pt x="261512" y="475928"/>
                    <a:pt x="282386" y="526933"/>
                  </a:cubicBezTo>
                  <a:cubicBezTo>
                    <a:pt x="286346" y="535938"/>
                    <a:pt x="290201" y="544977"/>
                    <a:pt x="294022" y="554017"/>
                  </a:cubicBezTo>
                  <a:cubicBezTo>
                    <a:pt x="296835" y="561040"/>
                    <a:pt x="300829" y="568168"/>
                    <a:pt x="308332" y="570845"/>
                  </a:cubicBezTo>
                  <a:cubicBezTo>
                    <a:pt x="335805" y="579328"/>
                    <a:pt x="350601" y="549358"/>
                    <a:pt x="349351" y="526029"/>
                  </a:cubicBezTo>
                  <a:cubicBezTo>
                    <a:pt x="349906" y="498910"/>
                    <a:pt x="348448" y="471756"/>
                    <a:pt x="348517" y="444602"/>
                  </a:cubicBezTo>
                  <a:close/>
                  <a:moveTo>
                    <a:pt x="222160" y="155228"/>
                  </a:moveTo>
                  <a:cubicBezTo>
                    <a:pt x="224904" y="174906"/>
                    <a:pt x="228551" y="194446"/>
                    <a:pt x="230114" y="214229"/>
                  </a:cubicBezTo>
                  <a:cubicBezTo>
                    <a:pt x="229801" y="236967"/>
                    <a:pt x="233726" y="263009"/>
                    <a:pt x="220597" y="282965"/>
                  </a:cubicBezTo>
                  <a:cubicBezTo>
                    <a:pt x="214171" y="289189"/>
                    <a:pt x="203925" y="288563"/>
                    <a:pt x="195589" y="289849"/>
                  </a:cubicBezTo>
                  <a:cubicBezTo>
                    <a:pt x="186524" y="290406"/>
                    <a:pt x="177355" y="290162"/>
                    <a:pt x="168220" y="289710"/>
                  </a:cubicBezTo>
                  <a:cubicBezTo>
                    <a:pt x="161169" y="289050"/>
                    <a:pt x="152591" y="288633"/>
                    <a:pt x="147207" y="283313"/>
                  </a:cubicBezTo>
                  <a:cubicBezTo>
                    <a:pt x="144394" y="274517"/>
                    <a:pt x="147485" y="263878"/>
                    <a:pt x="148770" y="254734"/>
                  </a:cubicBezTo>
                  <a:cubicBezTo>
                    <a:pt x="153598" y="235368"/>
                    <a:pt x="156828" y="215098"/>
                    <a:pt x="161760" y="195663"/>
                  </a:cubicBezTo>
                  <a:cubicBezTo>
                    <a:pt x="172527" y="163780"/>
                    <a:pt x="183051" y="132037"/>
                    <a:pt x="198715" y="101963"/>
                  </a:cubicBezTo>
                  <a:cubicBezTo>
                    <a:pt x="216186" y="107352"/>
                    <a:pt x="219381" y="139095"/>
                    <a:pt x="222160" y="1552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5" name="Google Shape;3105;p33"/>
            <p:cNvSpPr/>
            <p:nvPr/>
          </p:nvSpPr>
          <p:spPr>
            <a:xfrm>
              <a:off x="16047363" y="3991771"/>
              <a:ext cx="323013" cy="611917"/>
            </a:xfrm>
            <a:custGeom>
              <a:rect b="b" l="l" r="r" t="t"/>
              <a:pathLst>
                <a:path extrusionOk="0" h="611917" w="323013">
                  <a:moveTo>
                    <a:pt x="291618" y="74520"/>
                  </a:moveTo>
                  <a:cubicBezTo>
                    <a:pt x="260532" y="40691"/>
                    <a:pt x="220589" y="13989"/>
                    <a:pt x="174708" y="6131"/>
                  </a:cubicBezTo>
                  <a:cubicBezTo>
                    <a:pt x="160120" y="2237"/>
                    <a:pt x="145359" y="-266"/>
                    <a:pt x="130215" y="186"/>
                  </a:cubicBezTo>
                  <a:cubicBezTo>
                    <a:pt x="101352" y="-649"/>
                    <a:pt x="71760" y="1055"/>
                    <a:pt x="44217" y="10894"/>
                  </a:cubicBezTo>
                  <a:cubicBezTo>
                    <a:pt x="26573" y="18022"/>
                    <a:pt x="-310" y="24280"/>
                    <a:pt x="3" y="47818"/>
                  </a:cubicBezTo>
                  <a:cubicBezTo>
                    <a:pt x="350" y="54667"/>
                    <a:pt x="1045" y="61482"/>
                    <a:pt x="1809" y="68297"/>
                  </a:cubicBezTo>
                  <a:cubicBezTo>
                    <a:pt x="-32" y="88740"/>
                    <a:pt x="2087" y="110262"/>
                    <a:pt x="2955" y="130288"/>
                  </a:cubicBezTo>
                  <a:cubicBezTo>
                    <a:pt x="5143" y="191097"/>
                    <a:pt x="5907" y="251941"/>
                    <a:pt x="7262" y="312786"/>
                  </a:cubicBezTo>
                  <a:cubicBezTo>
                    <a:pt x="7470" y="365251"/>
                    <a:pt x="14347" y="417229"/>
                    <a:pt x="17959" y="469520"/>
                  </a:cubicBezTo>
                  <a:cubicBezTo>
                    <a:pt x="22926" y="506409"/>
                    <a:pt x="9311" y="601673"/>
                    <a:pt x="54776" y="611826"/>
                  </a:cubicBezTo>
                  <a:cubicBezTo>
                    <a:pt x="110070" y="623091"/>
                    <a:pt x="95761" y="542985"/>
                    <a:pt x="97706" y="509816"/>
                  </a:cubicBezTo>
                  <a:cubicBezTo>
                    <a:pt x="96941" y="476022"/>
                    <a:pt x="95761" y="442297"/>
                    <a:pt x="91905" y="408676"/>
                  </a:cubicBezTo>
                  <a:cubicBezTo>
                    <a:pt x="91315" y="396403"/>
                    <a:pt x="90620" y="383991"/>
                    <a:pt x="89474" y="371718"/>
                  </a:cubicBezTo>
                  <a:cubicBezTo>
                    <a:pt x="89161" y="369770"/>
                    <a:pt x="89092" y="367615"/>
                    <a:pt x="88988" y="365424"/>
                  </a:cubicBezTo>
                  <a:cubicBezTo>
                    <a:pt x="97949" y="366189"/>
                    <a:pt x="108403" y="365077"/>
                    <a:pt x="114030" y="365251"/>
                  </a:cubicBezTo>
                  <a:cubicBezTo>
                    <a:pt x="135599" y="364625"/>
                    <a:pt x="157237" y="365112"/>
                    <a:pt x="178841" y="365251"/>
                  </a:cubicBezTo>
                  <a:cubicBezTo>
                    <a:pt x="190963" y="389241"/>
                    <a:pt x="198569" y="415178"/>
                    <a:pt x="207843" y="440315"/>
                  </a:cubicBezTo>
                  <a:cubicBezTo>
                    <a:pt x="217429" y="466252"/>
                    <a:pt x="228752" y="491493"/>
                    <a:pt x="239658" y="516909"/>
                  </a:cubicBezTo>
                  <a:cubicBezTo>
                    <a:pt x="251467" y="540725"/>
                    <a:pt x="254141" y="577753"/>
                    <a:pt x="281163" y="589574"/>
                  </a:cubicBezTo>
                  <a:cubicBezTo>
                    <a:pt x="292486" y="594685"/>
                    <a:pt x="306761" y="590130"/>
                    <a:pt x="313325" y="579561"/>
                  </a:cubicBezTo>
                  <a:cubicBezTo>
                    <a:pt x="327462" y="551851"/>
                    <a:pt x="314402" y="515588"/>
                    <a:pt x="306830" y="487321"/>
                  </a:cubicBezTo>
                  <a:cubicBezTo>
                    <a:pt x="299363" y="458116"/>
                    <a:pt x="289013" y="429954"/>
                    <a:pt x="276544" y="402522"/>
                  </a:cubicBezTo>
                  <a:cubicBezTo>
                    <a:pt x="267930" y="381418"/>
                    <a:pt x="259837" y="360001"/>
                    <a:pt x="248723" y="340079"/>
                  </a:cubicBezTo>
                  <a:cubicBezTo>
                    <a:pt x="255600" y="329926"/>
                    <a:pt x="266228" y="322069"/>
                    <a:pt x="274112" y="312612"/>
                  </a:cubicBezTo>
                  <a:cubicBezTo>
                    <a:pt x="302767" y="285145"/>
                    <a:pt x="314194" y="251663"/>
                    <a:pt x="319716" y="213210"/>
                  </a:cubicBezTo>
                  <a:cubicBezTo>
                    <a:pt x="323467" y="192349"/>
                    <a:pt x="326003" y="170967"/>
                    <a:pt x="323155" y="149828"/>
                  </a:cubicBezTo>
                  <a:cubicBezTo>
                    <a:pt x="317806" y="123126"/>
                    <a:pt x="309019" y="95868"/>
                    <a:pt x="291618" y="74520"/>
                  </a:cubicBezTo>
                  <a:close/>
                  <a:moveTo>
                    <a:pt x="85167" y="79353"/>
                  </a:moveTo>
                  <a:cubicBezTo>
                    <a:pt x="99963" y="70696"/>
                    <a:pt x="119413" y="73407"/>
                    <a:pt x="136085" y="73616"/>
                  </a:cubicBezTo>
                  <a:cubicBezTo>
                    <a:pt x="176062" y="77684"/>
                    <a:pt x="204786" y="92773"/>
                    <a:pt x="223090" y="129662"/>
                  </a:cubicBezTo>
                  <a:cubicBezTo>
                    <a:pt x="237261" y="158242"/>
                    <a:pt x="236011" y="194678"/>
                    <a:pt x="216595" y="220615"/>
                  </a:cubicBezTo>
                  <a:cubicBezTo>
                    <a:pt x="207495" y="233375"/>
                    <a:pt x="198673" y="246587"/>
                    <a:pt x="187177" y="257365"/>
                  </a:cubicBezTo>
                  <a:cubicBezTo>
                    <a:pt x="172137" y="269708"/>
                    <a:pt x="153035" y="278157"/>
                    <a:pt x="133689" y="280312"/>
                  </a:cubicBezTo>
                  <a:cubicBezTo>
                    <a:pt x="120698" y="279686"/>
                    <a:pt x="102221" y="283059"/>
                    <a:pt x="93989" y="270647"/>
                  </a:cubicBezTo>
                  <a:cubicBezTo>
                    <a:pt x="89300" y="255349"/>
                    <a:pt x="88224" y="239251"/>
                    <a:pt x="86591" y="223432"/>
                  </a:cubicBezTo>
                  <a:cubicBezTo>
                    <a:pt x="80930" y="178407"/>
                    <a:pt x="82632" y="133000"/>
                    <a:pt x="79506" y="87767"/>
                  </a:cubicBezTo>
                  <a:cubicBezTo>
                    <a:pt x="83187" y="86445"/>
                    <a:pt x="84090" y="82691"/>
                    <a:pt x="85167" y="793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6" name="Google Shape;3106;p33"/>
            <p:cNvSpPr/>
            <p:nvPr/>
          </p:nvSpPr>
          <p:spPr>
            <a:xfrm>
              <a:off x="16250981" y="3891452"/>
              <a:ext cx="489729" cy="594533"/>
            </a:xfrm>
            <a:custGeom>
              <a:rect b="b" l="l" r="r" t="t"/>
              <a:pathLst>
                <a:path extrusionOk="0" h="594533" w="489729">
                  <a:moveTo>
                    <a:pt x="475544" y="70187"/>
                  </a:moveTo>
                  <a:cubicBezTo>
                    <a:pt x="499058" y="57740"/>
                    <a:pt x="496210" y="30690"/>
                    <a:pt x="472071" y="21512"/>
                  </a:cubicBezTo>
                  <a:cubicBezTo>
                    <a:pt x="460435" y="17166"/>
                    <a:pt x="447723" y="19078"/>
                    <a:pt x="435567" y="17931"/>
                  </a:cubicBezTo>
                  <a:cubicBezTo>
                    <a:pt x="422229" y="17340"/>
                    <a:pt x="407399" y="16262"/>
                    <a:pt x="393957" y="14315"/>
                  </a:cubicBezTo>
                  <a:cubicBezTo>
                    <a:pt x="381419" y="13828"/>
                    <a:pt x="368707" y="11846"/>
                    <a:pt x="355821" y="10977"/>
                  </a:cubicBezTo>
                  <a:cubicBezTo>
                    <a:pt x="344776" y="10699"/>
                    <a:pt x="333627" y="10873"/>
                    <a:pt x="322686" y="9204"/>
                  </a:cubicBezTo>
                  <a:cubicBezTo>
                    <a:pt x="300909" y="3884"/>
                    <a:pt x="279201" y="4023"/>
                    <a:pt x="256590" y="1868"/>
                  </a:cubicBezTo>
                  <a:cubicBezTo>
                    <a:pt x="231478" y="-1505"/>
                    <a:pt x="206227" y="616"/>
                    <a:pt x="181012" y="1138"/>
                  </a:cubicBezTo>
                  <a:cubicBezTo>
                    <a:pt x="162048" y="1346"/>
                    <a:pt x="143014" y="1694"/>
                    <a:pt x="124085" y="3398"/>
                  </a:cubicBezTo>
                  <a:cubicBezTo>
                    <a:pt x="100258" y="3224"/>
                    <a:pt x="76432" y="2389"/>
                    <a:pt x="52605" y="2737"/>
                  </a:cubicBezTo>
                  <a:cubicBezTo>
                    <a:pt x="32217" y="1903"/>
                    <a:pt x="5994" y="9273"/>
                    <a:pt x="263" y="31386"/>
                  </a:cubicBezTo>
                  <a:cubicBezTo>
                    <a:pt x="-4391" y="75298"/>
                    <a:pt x="53856" y="69944"/>
                    <a:pt x="83274" y="70500"/>
                  </a:cubicBezTo>
                  <a:cubicBezTo>
                    <a:pt x="125057" y="70882"/>
                    <a:pt x="166493" y="76028"/>
                    <a:pt x="208346" y="76862"/>
                  </a:cubicBezTo>
                  <a:cubicBezTo>
                    <a:pt x="207721" y="102313"/>
                    <a:pt x="201018" y="127102"/>
                    <a:pt x="199281" y="152448"/>
                  </a:cubicBezTo>
                  <a:cubicBezTo>
                    <a:pt x="198135" y="195769"/>
                    <a:pt x="196711" y="240620"/>
                    <a:pt x="195113" y="284150"/>
                  </a:cubicBezTo>
                  <a:cubicBezTo>
                    <a:pt x="194279" y="321178"/>
                    <a:pt x="195912" y="358275"/>
                    <a:pt x="193828" y="395268"/>
                  </a:cubicBezTo>
                  <a:cubicBezTo>
                    <a:pt x="192195" y="430071"/>
                    <a:pt x="189278" y="464596"/>
                    <a:pt x="186742" y="499399"/>
                  </a:cubicBezTo>
                  <a:cubicBezTo>
                    <a:pt x="186430" y="524640"/>
                    <a:pt x="176392" y="593273"/>
                    <a:pt x="212375" y="595880"/>
                  </a:cubicBezTo>
                  <a:cubicBezTo>
                    <a:pt x="235577" y="597792"/>
                    <a:pt x="252561" y="579331"/>
                    <a:pt x="261626" y="559860"/>
                  </a:cubicBezTo>
                  <a:cubicBezTo>
                    <a:pt x="266871" y="545327"/>
                    <a:pt x="267218" y="529717"/>
                    <a:pt x="268017" y="514453"/>
                  </a:cubicBezTo>
                  <a:cubicBezTo>
                    <a:pt x="270865" y="477565"/>
                    <a:pt x="272706" y="440328"/>
                    <a:pt x="275206" y="403369"/>
                  </a:cubicBezTo>
                  <a:cubicBezTo>
                    <a:pt x="279722" y="344924"/>
                    <a:pt x="285001" y="286236"/>
                    <a:pt x="290732" y="227652"/>
                  </a:cubicBezTo>
                  <a:cubicBezTo>
                    <a:pt x="292816" y="196152"/>
                    <a:pt x="294101" y="164617"/>
                    <a:pt x="296011" y="133117"/>
                  </a:cubicBezTo>
                  <a:cubicBezTo>
                    <a:pt x="297053" y="116846"/>
                    <a:pt x="295386" y="98488"/>
                    <a:pt x="304799" y="84338"/>
                  </a:cubicBezTo>
                  <a:cubicBezTo>
                    <a:pt x="340920" y="84233"/>
                    <a:pt x="376973" y="85276"/>
                    <a:pt x="412991" y="81800"/>
                  </a:cubicBezTo>
                  <a:cubicBezTo>
                    <a:pt x="433969" y="79818"/>
                    <a:pt x="455990" y="78497"/>
                    <a:pt x="475544" y="701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7" name="Google Shape;3107;p33"/>
            <p:cNvSpPr/>
            <p:nvPr/>
          </p:nvSpPr>
          <p:spPr>
            <a:xfrm>
              <a:off x="16596681" y="3991816"/>
              <a:ext cx="361219" cy="671023"/>
            </a:xfrm>
            <a:custGeom>
              <a:rect b="b" l="l" r="r" t="t"/>
              <a:pathLst>
                <a:path extrusionOk="0" h="671023" w="361219">
                  <a:moveTo>
                    <a:pt x="318582" y="7964"/>
                  </a:moveTo>
                  <a:cubicBezTo>
                    <a:pt x="310906" y="15091"/>
                    <a:pt x="305731" y="24444"/>
                    <a:pt x="299965" y="33101"/>
                  </a:cubicBezTo>
                  <a:cubicBezTo>
                    <a:pt x="292671" y="43219"/>
                    <a:pt x="283016" y="53406"/>
                    <a:pt x="275826" y="63940"/>
                  </a:cubicBezTo>
                  <a:cubicBezTo>
                    <a:pt x="254500" y="89912"/>
                    <a:pt x="238176" y="119013"/>
                    <a:pt x="217093" y="145541"/>
                  </a:cubicBezTo>
                  <a:cubicBezTo>
                    <a:pt x="199519" y="169635"/>
                    <a:pt x="188230" y="197519"/>
                    <a:pt x="170864" y="221718"/>
                  </a:cubicBezTo>
                  <a:cubicBezTo>
                    <a:pt x="163570" y="210036"/>
                    <a:pt x="158743" y="196685"/>
                    <a:pt x="151726" y="184447"/>
                  </a:cubicBezTo>
                  <a:cubicBezTo>
                    <a:pt x="147315" y="176137"/>
                    <a:pt x="140473" y="169531"/>
                    <a:pt x="135055" y="161917"/>
                  </a:cubicBezTo>
                  <a:cubicBezTo>
                    <a:pt x="128282" y="151278"/>
                    <a:pt x="122273" y="140222"/>
                    <a:pt x="114840" y="130000"/>
                  </a:cubicBezTo>
                  <a:cubicBezTo>
                    <a:pt x="94591" y="99613"/>
                    <a:pt x="79969" y="64497"/>
                    <a:pt x="57115" y="35813"/>
                  </a:cubicBezTo>
                  <a:cubicBezTo>
                    <a:pt x="42145" y="21802"/>
                    <a:pt x="14498" y="26530"/>
                    <a:pt x="5155" y="44922"/>
                  </a:cubicBezTo>
                  <a:cubicBezTo>
                    <a:pt x="-2799" y="60985"/>
                    <a:pt x="49" y="80212"/>
                    <a:pt x="3140" y="97248"/>
                  </a:cubicBezTo>
                  <a:cubicBezTo>
                    <a:pt x="-2660" y="103089"/>
                    <a:pt x="7656" y="114389"/>
                    <a:pt x="10469" y="120717"/>
                  </a:cubicBezTo>
                  <a:cubicBezTo>
                    <a:pt x="17693" y="132260"/>
                    <a:pt x="23772" y="144359"/>
                    <a:pt x="29607" y="156597"/>
                  </a:cubicBezTo>
                  <a:cubicBezTo>
                    <a:pt x="38151" y="173668"/>
                    <a:pt x="49717" y="188897"/>
                    <a:pt x="59234" y="205412"/>
                  </a:cubicBezTo>
                  <a:cubicBezTo>
                    <a:pt x="73787" y="229019"/>
                    <a:pt x="90284" y="251271"/>
                    <a:pt x="106262" y="273835"/>
                  </a:cubicBezTo>
                  <a:cubicBezTo>
                    <a:pt x="109353" y="278807"/>
                    <a:pt x="113278" y="283431"/>
                    <a:pt x="115813" y="288751"/>
                  </a:cubicBezTo>
                  <a:cubicBezTo>
                    <a:pt x="117862" y="297269"/>
                    <a:pt x="117654" y="306100"/>
                    <a:pt x="117445" y="314792"/>
                  </a:cubicBezTo>
                  <a:cubicBezTo>
                    <a:pt x="113382" y="347370"/>
                    <a:pt x="113833" y="380330"/>
                    <a:pt x="109804" y="412908"/>
                  </a:cubicBezTo>
                  <a:cubicBezTo>
                    <a:pt x="106331" y="447537"/>
                    <a:pt x="100843" y="481922"/>
                    <a:pt x="95043" y="516238"/>
                  </a:cubicBezTo>
                  <a:cubicBezTo>
                    <a:pt x="91952" y="550763"/>
                    <a:pt x="86603" y="585253"/>
                    <a:pt x="85665" y="619917"/>
                  </a:cubicBezTo>
                  <a:cubicBezTo>
                    <a:pt x="82991" y="653850"/>
                    <a:pt x="90979" y="667688"/>
                    <a:pt x="126163" y="671443"/>
                  </a:cubicBezTo>
                  <a:cubicBezTo>
                    <a:pt x="154783" y="674468"/>
                    <a:pt x="158812" y="637927"/>
                    <a:pt x="162494" y="616961"/>
                  </a:cubicBezTo>
                  <a:cubicBezTo>
                    <a:pt x="165168" y="596692"/>
                    <a:pt x="168433" y="576561"/>
                    <a:pt x="172184" y="556465"/>
                  </a:cubicBezTo>
                  <a:cubicBezTo>
                    <a:pt x="182187" y="495969"/>
                    <a:pt x="191808" y="435402"/>
                    <a:pt x="197643" y="374385"/>
                  </a:cubicBezTo>
                  <a:cubicBezTo>
                    <a:pt x="200213" y="348343"/>
                    <a:pt x="202193" y="322198"/>
                    <a:pt x="204728" y="296156"/>
                  </a:cubicBezTo>
                  <a:cubicBezTo>
                    <a:pt x="217024" y="277973"/>
                    <a:pt x="230708" y="260380"/>
                    <a:pt x="243108" y="242162"/>
                  </a:cubicBezTo>
                  <a:cubicBezTo>
                    <a:pt x="263114" y="214138"/>
                    <a:pt x="278605" y="183299"/>
                    <a:pt x="297986" y="154859"/>
                  </a:cubicBezTo>
                  <a:cubicBezTo>
                    <a:pt x="308787" y="137892"/>
                    <a:pt x="320770" y="121621"/>
                    <a:pt x="329002" y="103194"/>
                  </a:cubicBezTo>
                  <a:cubicBezTo>
                    <a:pt x="341262" y="80907"/>
                    <a:pt x="354218" y="58621"/>
                    <a:pt x="360852" y="33866"/>
                  </a:cubicBezTo>
                  <a:cubicBezTo>
                    <a:pt x="367138" y="9528"/>
                    <a:pt x="337025" y="-12236"/>
                    <a:pt x="318582" y="79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8" name="Google Shape;3108;p33"/>
            <p:cNvSpPr/>
            <p:nvPr/>
          </p:nvSpPr>
          <p:spPr>
            <a:xfrm>
              <a:off x="16979855" y="3967557"/>
              <a:ext cx="152823" cy="413740"/>
            </a:xfrm>
            <a:custGeom>
              <a:rect b="b" l="l" r="r" t="t"/>
              <a:pathLst>
                <a:path extrusionOk="0" h="413740" w="152823">
                  <a:moveTo>
                    <a:pt x="147312" y="18420"/>
                  </a:moveTo>
                  <a:cubicBezTo>
                    <a:pt x="129807" y="3782"/>
                    <a:pt x="98929" y="-9812"/>
                    <a:pt x="80243" y="9693"/>
                  </a:cubicBezTo>
                  <a:cubicBezTo>
                    <a:pt x="76145" y="14665"/>
                    <a:pt x="69580" y="19845"/>
                    <a:pt x="70344" y="26903"/>
                  </a:cubicBezTo>
                  <a:cubicBezTo>
                    <a:pt x="64752" y="38446"/>
                    <a:pt x="62356" y="50893"/>
                    <a:pt x="58882" y="63410"/>
                  </a:cubicBezTo>
                  <a:cubicBezTo>
                    <a:pt x="53221" y="83923"/>
                    <a:pt x="46170" y="103984"/>
                    <a:pt x="41377" y="124741"/>
                  </a:cubicBezTo>
                  <a:cubicBezTo>
                    <a:pt x="30958" y="171677"/>
                    <a:pt x="25018" y="219518"/>
                    <a:pt x="14807" y="266455"/>
                  </a:cubicBezTo>
                  <a:cubicBezTo>
                    <a:pt x="8694" y="297016"/>
                    <a:pt x="4283" y="327195"/>
                    <a:pt x="2164" y="358417"/>
                  </a:cubicBezTo>
                  <a:cubicBezTo>
                    <a:pt x="1574" y="370829"/>
                    <a:pt x="-2038" y="384076"/>
                    <a:pt x="1608" y="396210"/>
                  </a:cubicBezTo>
                  <a:cubicBezTo>
                    <a:pt x="7062" y="407231"/>
                    <a:pt x="19010" y="413837"/>
                    <a:pt x="30749" y="416027"/>
                  </a:cubicBezTo>
                  <a:cubicBezTo>
                    <a:pt x="49053" y="421138"/>
                    <a:pt x="56451" y="406849"/>
                    <a:pt x="60932" y="392003"/>
                  </a:cubicBezTo>
                  <a:cubicBezTo>
                    <a:pt x="65655" y="377365"/>
                    <a:pt x="69858" y="362624"/>
                    <a:pt x="74547" y="347986"/>
                  </a:cubicBezTo>
                  <a:cubicBezTo>
                    <a:pt x="95282" y="283770"/>
                    <a:pt x="108099" y="217502"/>
                    <a:pt x="125500" y="152381"/>
                  </a:cubicBezTo>
                  <a:cubicBezTo>
                    <a:pt x="134148" y="122828"/>
                    <a:pt x="141755" y="93032"/>
                    <a:pt x="148215" y="62923"/>
                  </a:cubicBezTo>
                  <a:cubicBezTo>
                    <a:pt x="149986" y="48529"/>
                    <a:pt x="159260" y="30519"/>
                    <a:pt x="147312" y="184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9" name="Google Shape;3109;p33"/>
            <p:cNvSpPr/>
            <p:nvPr/>
          </p:nvSpPr>
          <p:spPr>
            <a:xfrm>
              <a:off x="16943398" y="4444651"/>
              <a:ext cx="90304" cy="90396"/>
            </a:xfrm>
            <a:custGeom>
              <a:rect b="b" l="l" r="r" t="t"/>
              <a:pathLst>
                <a:path extrusionOk="0" h="90396" w="90304">
                  <a:moveTo>
                    <a:pt x="74533" y="7182"/>
                  </a:moveTo>
                  <a:cubicBezTo>
                    <a:pt x="67309" y="2906"/>
                    <a:pt x="52374" y="-3387"/>
                    <a:pt x="44941" y="2211"/>
                  </a:cubicBezTo>
                  <a:cubicBezTo>
                    <a:pt x="23824" y="403"/>
                    <a:pt x="6110" y="19630"/>
                    <a:pt x="553" y="38543"/>
                  </a:cubicBezTo>
                  <a:cubicBezTo>
                    <a:pt x="-3650" y="63333"/>
                    <a:pt x="16669" y="91147"/>
                    <a:pt x="42267" y="92434"/>
                  </a:cubicBezTo>
                  <a:cubicBezTo>
                    <a:pt x="84189" y="98449"/>
                    <a:pt x="108780" y="30616"/>
                    <a:pt x="74533" y="71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0" name="Google Shape;3110;p33"/>
            <p:cNvSpPr/>
            <p:nvPr/>
          </p:nvSpPr>
          <p:spPr>
            <a:xfrm>
              <a:off x="15609914" y="3349744"/>
              <a:ext cx="385531" cy="587580"/>
            </a:xfrm>
            <a:custGeom>
              <a:rect b="b" l="l" r="r" t="t"/>
              <a:pathLst>
                <a:path extrusionOk="0" h="587580" w="385531">
                  <a:moveTo>
                    <a:pt x="51849" y="590443"/>
                  </a:moveTo>
                  <a:cubicBezTo>
                    <a:pt x="28231" y="588739"/>
                    <a:pt x="23612" y="569617"/>
                    <a:pt x="22778" y="549452"/>
                  </a:cubicBezTo>
                  <a:cubicBezTo>
                    <a:pt x="20764" y="527687"/>
                    <a:pt x="18749" y="505922"/>
                    <a:pt x="17707" y="484088"/>
                  </a:cubicBezTo>
                  <a:cubicBezTo>
                    <a:pt x="13018" y="423104"/>
                    <a:pt x="9024" y="362399"/>
                    <a:pt x="5342" y="301486"/>
                  </a:cubicBezTo>
                  <a:cubicBezTo>
                    <a:pt x="2564" y="252706"/>
                    <a:pt x="2564" y="203857"/>
                    <a:pt x="2390" y="155008"/>
                  </a:cubicBezTo>
                  <a:cubicBezTo>
                    <a:pt x="3918" y="119058"/>
                    <a:pt x="-15219" y="12041"/>
                    <a:pt x="34344" y="6305"/>
                  </a:cubicBezTo>
                  <a:cubicBezTo>
                    <a:pt x="36497" y="-2318"/>
                    <a:pt x="46709" y="-336"/>
                    <a:pt x="53065" y="2028"/>
                  </a:cubicBezTo>
                  <a:cubicBezTo>
                    <a:pt x="69320" y="8495"/>
                    <a:pt x="78281" y="25080"/>
                    <a:pt x="84255" y="40621"/>
                  </a:cubicBezTo>
                  <a:cubicBezTo>
                    <a:pt x="91896" y="73025"/>
                    <a:pt x="91826" y="107028"/>
                    <a:pt x="92938" y="140197"/>
                  </a:cubicBezTo>
                  <a:cubicBezTo>
                    <a:pt x="93389" y="170375"/>
                    <a:pt x="95925" y="200589"/>
                    <a:pt x="94779" y="230767"/>
                  </a:cubicBezTo>
                  <a:cubicBezTo>
                    <a:pt x="91861" y="279095"/>
                    <a:pt x="91097" y="327492"/>
                    <a:pt x="93737" y="375820"/>
                  </a:cubicBezTo>
                  <a:cubicBezTo>
                    <a:pt x="96168" y="417194"/>
                    <a:pt x="91826" y="459680"/>
                    <a:pt x="100232" y="500289"/>
                  </a:cubicBezTo>
                  <a:cubicBezTo>
                    <a:pt x="116174" y="497265"/>
                    <a:pt x="132394" y="496291"/>
                    <a:pt x="148475" y="494518"/>
                  </a:cubicBezTo>
                  <a:cubicBezTo>
                    <a:pt x="183451" y="488712"/>
                    <a:pt x="218218" y="482141"/>
                    <a:pt x="252638" y="474978"/>
                  </a:cubicBezTo>
                  <a:cubicBezTo>
                    <a:pt x="270144" y="470111"/>
                    <a:pt x="288205" y="468824"/>
                    <a:pt x="306057" y="466043"/>
                  </a:cubicBezTo>
                  <a:cubicBezTo>
                    <a:pt x="329328" y="462497"/>
                    <a:pt x="385109" y="446260"/>
                    <a:pt x="387783" y="482627"/>
                  </a:cubicBezTo>
                  <a:cubicBezTo>
                    <a:pt x="387679" y="512528"/>
                    <a:pt x="369097" y="526748"/>
                    <a:pt x="343221" y="536483"/>
                  </a:cubicBezTo>
                  <a:cubicBezTo>
                    <a:pt x="325195" y="545870"/>
                    <a:pt x="305606" y="550286"/>
                    <a:pt x="286051" y="555258"/>
                  </a:cubicBezTo>
                  <a:cubicBezTo>
                    <a:pt x="260835" y="561586"/>
                    <a:pt x="235446" y="566488"/>
                    <a:pt x="209778" y="570312"/>
                  </a:cubicBezTo>
                  <a:cubicBezTo>
                    <a:pt x="157124" y="575319"/>
                    <a:pt x="104608" y="593051"/>
                    <a:pt x="51849" y="590443"/>
                  </a:cubicBezTo>
                  <a:close/>
                  <a:moveTo>
                    <a:pt x="80365" y="573059"/>
                  </a:moveTo>
                  <a:cubicBezTo>
                    <a:pt x="123329" y="568539"/>
                    <a:pt x="165494" y="557970"/>
                    <a:pt x="208493" y="553207"/>
                  </a:cubicBezTo>
                  <a:cubicBezTo>
                    <a:pt x="237252" y="548895"/>
                    <a:pt x="265385" y="543298"/>
                    <a:pt x="293276" y="535579"/>
                  </a:cubicBezTo>
                  <a:cubicBezTo>
                    <a:pt x="307238" y="532589"/>
                    <a:pt x="320784" y="528591"/>
                    <a:pt x="333461" y="521985"/>
                  </a:cubicBezTo>
                  <a:cubicBezTo>
                    <a:pt x="353050" y="514371"/>
                    <a:pt x="371459" y="506131"/>
                    <a:pt x="370625" y="481862"/>
                  </a:cubicBezTo>
                  <a:cubicBezTo>
                    <a:pt x="361317" y="468442"/>
                    <a:pt x="311684" y="484157"/>
                    <a:pt x="296019" y="484922"/>
                  </a:cubicBezTo>
                  <a:cubicBezTo>
                    <a:pt x="253958" y="489650"/>
                    <a:pt x="213529" y="502480"/>
                    <a:pt x="171503" y="507730"/>
                  </a:cubicBezTo>
                  <a:cubicBezTo>
                    <a:pt x="154831" y="511589"/>
                    <a:pt x="137847" y="512806"/>
                    <a:pt x="120863" y="514544"/>
                  </a:cubicBezTo>
                  <a:cubicBezTo>
                    <a:pt x="110374" y="514753"/>
                    <a:pt x="97627" y="521880"/>
                    <a:pt x="88805" y="513745"/>
                  </a:cubicBezTo>
                  <a:cubicBezTo>
                    <a:pt x="84185" y="509468"/>
                    <a:pt x="83004" y="502897"/>
                    <a:pt x="81823" y="497021"/>
                  </a:cubicBezTo>
                  <a:cubicBezTo>
                    <a:pt x="78802" y="478907"/>
                    <a:pt x="78454" y="460445"/>
                    <a:pt x="77760" y="442157"/>
                  </a:cubicBezTo>
                  <a:cubicBezTo>
                    <a:pt x="77829" y="381348"/>
                    <a:pt x="72793" y="320643"/>
                    <a:pt x="76127" y="259834"/>
                  </a:cubicBezTo>
                  <a:cubicBezTo>
                    <a:pt x="79045" y="223431"/>
                    <a:pt x="77517" y="187029"/>
                    <a:pt x="76058" y="150592"/>
                  </a:cubicBezTo>
                  <a:cubicBezTo>
                    <a:pt x="75433" y="125907"/>
                    <a:pt x="75433" y="101152"/>
                    <a:pt x="72272" y="76606"/>
                  </a:cubicBezTo>
                  <a:cubicBezTo>
                    <a:pt x="71438" y="55780"/>
                    <a:pt x="67687" y="31199"/>
                    <a:pt x="49001" y="18995"/>
                  </a:cubicBezTo>
                  <a:cubicBezTo>
                    <a:pt x="48758" y="20490"/>
                    <a:pt x="46327" y="21637"/>
                    <a:pt x="45632" y="20003"/>
                  </a:cubicBezTo>
                  <a:cubicBezTo>
                    <a:pt x="45250" y="19621"/>
                    <a:pt x="44555" y="18647"/>
                    <a:pt x="44208" y="18439"/>
                  </a:cubicBezTo>
                  <a:cubicBezTo>
                    <a:pt x="38199" y="13537"/>
                    <a:pt x="29794" y="16700"/>
                    <a:pt x="25487" y="22368"/>
                  </a:cubicBezTo>
                  <a:cubicBezTo>
                    <a:pt x="5412" y="51399"/>
                    <a:pt x="17638" y="114364"/>
                    <a:pt x="17915" y="149445"/>
                  </a:cubicBezTo>
                  <a:cubicBezTo>
                    <a:pt x="18957" y="211819"/>
                    <a:pt x="19895" y="274784"/>
                    <a:pt x="24480" y="336949"/>
                  </a:cubicBezTo>
                  <a:cubicBezTo>
                    <a:pt x="28266" y="394038"/>
                    <a:pt x="32607" y="451162"/>
                    <a:pt x="36254" y="507938"/>
                  </a:cubicBezTo>
                  <a:cubicBezTo>
                    <a:pt x="38442" y="527513"/>
                    <a:pt x="38547" y="547539"/>
                    <a:pt x="42645" y="566801"/>
                  </a:cubicBezTo>
                  <a:cubicBezTo>
                    <a:pt x="47751" y="578622"/>
                    <a:pt x="71056" y="572503"/>
                    <a:pt x="81546" y="573059"/>
                  </a:cubicBezTo>
                  <a:cubicBezTo>
                    <a:pt x="81511" y="572989"/>
                    <a:pt x="80365" y="573059"/>
                    <a:pt x="80365" y="5730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1" name="Google Shape;3111;p33"/>
            <p:cNvSpPr/>
            <p:nvPr/>
          </p:nvSpPr>
          <p:spPr>
            <a:xfrm>
              <a:off x="15802319" y="3244113"/>
              <a:ext cx="343852" cy="507613"/>
            </a:xfrm>
            <a:custGeom>
              <a:rect b="b" l="l" r="r" t="t"/>
              <a:pathLst>
                <a:path extrusionOk="0" h="507613" w="343852">
                  <a:moveTo>
                    <a:pt x="154221" y="510447"/>
                  </a:moveTo>
                  <a:cubicBezTo>
                    <a:pt x="117786" y="508361"/>
                    <a:pt x="81456" y="494106"/>
                    <a:pt x="53531" y="470534"/>
                  </a:cubicBezTo>
                  <a:cubicBezTo>
                    <a:pt x="35192" y="449742"/>
                    <a:pt x="15325" y="428047"/>
                    <a:pt x="7406" y="400858"/>
                  </a:cubicBezTo>
                  <a:cubicBezTo>
                    <a:pt x="-4021" y="365638"/>
                    <a:pt x="-1902" y="326038"/>
                    <a:pt x="11539" y="291687"/>
                  </a:cubicBezTo>
                  <a:cubicBezTo>
                    <a:pt x="24911" y="260743"/>
                    <a:pt x="53392" y="238144"/>
                    <a:pt x="84964" y="227783"/>
                  </a:cubicBezTo>
                  <a:cubicBezTo>
                    <a:pt x="25571" y="208139"/>
                    <a:pt x="12928" y="146495"/>
                    <a:pt x="40298" y="94795"/>
                  </a:cubicBezTo>
                  <a:cubicBezTo>
                    <a:pt x="74336" y="34368"/>
                    <a:pt x="152241" y="-12777"/>
                    <a:pt x="222401" y="3112"/>
                  </a:cubicBezTo>
                  <a:cubicBezTo>
                    <a:pt x="223651" y="1791"/>
                    <a:pt x="225457" y="991"/>
                    <a:pt x="227367" y="956"/>
                  </a:cubicBezTo>
                  <a:cubicBezTo>
                    <a:pt x="233828" y="608"/>
                    <a:pt x="240462" y="713"/>
                    <a:pt x="246366" y="3668"/>
                  </a:cubicBezTo>
                  <a:cubicBezTo>
                    <a:pt x="268595" y="11873"/>
                    <a:pt x="274639" y="45842"/>
                    <a:pt x="254876" y="59818"/>
                  </a:cubicBezTo>
                  <a:cubicBezTo>
                    <a:pt x="237023" y="70457"/>
                    <a:pt x="215246" y="61209"/>
                    <a:pt x="195691" y="63956"/>
                  </a:cubicBezTo>
                  <a:cubicBezTo>
                    <a:pt x="157312" y="67606"/>
                    <a:pt x="109659" y="81966"/>
                    <a:pt x="110666" y="128416"/>
                  </a:cubicBezTo>
                  <a:cubicBezTo>
                    <a:pt x="111430" y="143297"/>
                    <a:pt x="118759" y="158316"/>
                    <a:pt x="130846" y="167217"/>
                  </a:cubicBezTo>
                  <a:cubicBezTo>
                    <a:pt x="148177" y="177091"/>
                    <a:pt x="169850" y="177995"/>
                    <a:pt x="185584" y="190825"/>
                  </a:cubicBezTo>
                  <a:cubicBezTo>
                    <a:pt x="216392" y="219439"/>
                    <a:pt x="202985" y="268496"/>
                    <a:pt x="164467" y="282230"/>
                  </a:cubicBezTo>
                  <a:cubicBezTo>
                    <a:pt x="133381" y="293981"/>
                    <a:pt x="95418" y="304168"/>
                    <a:pt x="85311" y="340153"/>
                  </a:cubicBezTo>
                  <a:cubicBezTo>
                    <a:pt x="76454" y="368976"/>
                    <a:pt x="89410" y="389594"/>
                    <a:pt x="115112" y="402666"/>
                  </a:cubicBezTo>
                  <a:cubicBezTo>
                    <a:pt x="133694" y="415426"/>
                    <a:pt x="156756" y="419007"/>
                    <a:pt x="178881" y="417165"/>
                  </a:cubicBezTo>
                  <a:cubicBezTo>
                    <a:pt x="210279" y="414731"/>
                    <a:pt x="240913" y="404127"/>
                    <a:pt x="269880" y="392688"/>
                  </a:cubicBezTo>
                  <a:cubicBezTo>
                    <a:pt x="283947" y="386882"/>
                    <a:pt x="296520" y="377877"/>
                    <a:pt x="310934" y="373009"/>
                  </a:cubicBezTo>
                  <a:cubicBezTo>
                    <a:pt x="364388" y="360562"/>
                    <a:pt x="343166" y="429646"/>
                    <a:pt x="321597" y="451446"/>
                  </a:cubicBezTo>
                  <a:cubicBezTo>
                    <a:pt x="293012" y="477835"/>
                    <a:pt x="256682" y="497235"/>
                    <a:pt x="219205" y="507353"/>
                  </a:cubicBezTo>
                  <a:cubicBezTo>
                    <a:pt x="197810" y="510899"/>
                    <a:pt x="175859" y="511178"/>
                    <a:pt x="154221" y="510447"/>
                  </a:cubicBezTo>
                  <a:close/>
                  <a:moveTo>
                    <a:pt x="174852" y="493654"/>
                  </a:moveTo>
                  <a:cubicBezTo>
                    <a:pt x="189092" y="493202"/>
                    <a:pt x="203471" y="492959"/>
                    <a:pt x="217538" y="490178"/>
                  </a:cubicBezTo>
                  <a:cubicBezTo>
                    <a:pt x="231223" y="486631"/>
                    <a:pt x="244143" y="480686"/>
                    <a:pt x="256890" y="474671"/>
                  </a:cubicBezTo>
                  <a:cubicBezTo>
                    <a:pt x="277521" y="463163"/>
                    <a:pt x="300723" y="451898"/>
                    <a:pt x="314824" y="432358"/>
                  </a:cubicBezTo>
                  <a:cubicBezTo>
                    <a:pt x="322396" y="420016"/>
                    <a:pt x="328335" y="405830"/>
                    <a:pt x="327467" y="391089"/>
                  </a:cubicBezTo>
                  <a:cubicBezTo>
                    <a:pt x="322049" y="384622"/>
                    <a:pt x="312080" y="391089"/>
                    <a:pt x="305933" y="393661"/>
                  </a:cubicBezTo>
                  <a:cubicBezTo>
                    <a:pt x="259530" y="418103"/>
                    <a:pt x="205486" y="438269"/>
                    <a:pt x="152345" y="433819"/>
                  </a:cubicBezTo>
                  <a:cubicBezTo>
                    <a:pt x="135361" y="431976"/>
                    <a:pt x="119175" y="425961"/>
                    <a:pt x="104970" y="416435"/>
                  </a:cubicBezTo>
                  <a:cubicBezTo>
                    <a:pt x="95279" y="410489"/>
                    <a:pt x="85137" y="404509"/>
                    <a:pt x="78260" y="395226"/>
                  </a:cubicBezTo>
                  <a:cubicBezTo>
                    <a:pt x="55267" y="366403"/>
                    <a:pt x="66035" y="322943"/>
                    <a:pt x="91181" y="298988"/>
                  </a:cubicBezTo>
                  <a:cubicBezTo>
                    <a:pt x="103476" y="288314"/>
                    <a:pt x="118759" y="281430"/>
                    <a:pt x="133728" y="275346"/>
                  </a:cubicBezTo>
                  <a:cubicBezTo>
                    <a:pt x="152658" y="268253"/>
                    <a:pt x="176970" y="262864"/>
                    <a:pt x="183778" y="240995"/>
                  </a:cubicBezTo>
                  <a:cubicBezTo>
                    <a:pt x="188919" y="226184"/>
                    <a:pt x="182667" y="206748"/>
                    <a:pt x="168183" y="199760"/>
                  </a:cubicBezTo>
                  <a:cubicBezTo>
                    <a:pt x="138591" y="187487"/>
                    <a:pt x="112854" y="187070"/>
                    <a:pt x="99100" y="152962"/>
                  </a:cubicBezTo>
                  <a:cubicBezTo>
                    <a:pt x="87187" y="126782"/>
                    <a:pt x="95314" y="93300"/>
                    <a:pt x="116709" y="74456"/>
                  </a:cubicBezTo>
                  <a:cubicBezTo>
                    <a:pt x="145572" y="52100"/>
                    <a:pt x="190308" y="44729"/>
                    <a:pt x="226048" y="47580"/>
                  </a:cubicBezTo>
                  <a:cubicBezTo>
                    <a:pt x="232716" y="47754"/>
                    <a:pt x="240357" y="49214"/>
                    <a:pt x="246158" y="45042"/>
                  </a:cubicBezTo>
                  <a:cubicBezTo>
                    <a:pt x="251472" y="39131"/>
                    <a:pt x="250777" y="29362"/>
                    <a:pt x="245741" y="23451"/>
                  </a:cubicBezTo>
                  <a:cubicBezTo>
                    <a:pt x="239663" y="16915"/>
                    <a:pt x="229208" y="16845"/>
                    <a:pt x="222366" y="12395"/>
                  </a:cubicBezTo>
                  <a:cubicBezTo>
                    <a:pt x="157590" y="1026"/>
                    <a:pt x="79615" y="48380"/>
                    <a:pt x="52315" y="106721"/>
                  </a:cubicBezTo>
                  <a:cubicBezTo>
                    <a:pt x="38492" y="136447"/>
                    <a:pt x="38075" y="173649"/>
                    <a:pt x="63916" y="196978"/>
                  </a:cubicBezTo>
                  <a:cubicBezTo>
                    <a:pt x="80136" y="210781"/>
                    <a:pt x="101705" y="215649"/>
                    <a:pt x="121815" y="220829"/>
                  </a:cubicBezTo>
                  <a:cubicBezTo>
                    <a:pt x="130776" y="221316"/>
                    <a:pt x="134006" y="234076"/>
                    <a:pt x="125323" y="237727"/>
                  </a:cubicBezTo>
                  <a:cubicBezTo>
                    <a:pt x="122892" y="238735"/>
                    <a:pt x="120252" y="238735"/>
                    <a:pt x="117647" y="238944"/>
                  </a:cubicBezTo>
                  <a:cubicBezTo>
                    <a:pt x="79546" y="240995"/>
                    <a:pt x="41756" y="264011"/>
                    <a:pt x="26683" y="299788"/>
                  </a:cubicBezTo>
                  <a:cubicBezTo>
                    <a:pt x="15151" y="331114"/>
                    <a:pt x="13727" y="366751"/>
                    <a:pt x="24668" y="398425"/>
                  </a:cubicBezTo>
                  <a:cubicBezTo>
                    <a:pt x="32066" y="421372"/>
                    <a:pt x="49606" y="439208"/>
                    <a:pt x="64680" y="457426"/>
                  </a:cubicBezTo>
                  <a:cubicBezTo>
                    <a:pt x="94863" y="483224"/>
                    <a:pt x="135534" y="495462"/>
                    <a:pt x="174852" y="4936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2" name="Google Shape;3112;p33"/>
            <p:cNvSpPr/>
            <p:nvPr/>
          </p:nvSpPr>
          <p:spPr>
            <a:xfrm>
              <a:off x="16014027" y="3310577"/>
              <a:ext cx="326486" cy="521521"/>
            </a:xfrm>
            <a:custGeom>
              <a:rect b="b" l="l" r="r" t="t"/>
              <a:pathLst>
                <a:path extrusionOk="0" h="521521" w="326486">
                  <a:moveTo>
                    <a:pt x="195540" y="523776"/>
                  </a:moveTo>
                  <a:cubicBezTo>
                    <a:pt x="170428" y="516787"/>
                    <a:pt x="171088" y="485218"/>
                    <a:pt x="166017" y="464253"/>
                  </a:cubicBezTo>
                  <a:cubicBezTo>
                    <a:pt x="160460" y="423922"/>
                    <a:pt x="159800" y="383104"/>
                    <a:pt x="156083" y="342704"/>
                  </a:cubicBezTo>
                  <a:cubicBezTo>
                    <a:pt x="153096" y="288605"/>
                    <a:pt x="149345" y="234297"/>
                    <a:pt x="145282" y="180302"/>
                  </a:cubicBezTo>
                  <a:cubicBezTo>
                    <a:pt x="141704" y="150193"/>
                    <a:pt x="143093" y="119771"/>
                    <a:pt x="139933" y="89731"/>
                  </a:cubicBezTo>
                  <a:cubicBezTo>
                    <a:pt x="119892" y="94877"/>
                    <a:pt x="99434" y="96893"/>
                    <a:pt x="78977" y="99292"/>
                  </a:cubicBezTo>
                  <a:cubicBezTo>
                    <a:pt x="60499" y="102804"/>
                    <a:pt x="41257" y="105029"/>
                    <a:pt x="22849" y="99953"/>
                  </a:cubicBezTo>
                  <a:cubicBezTo>
                    <a:pt x="-3409" y="93069"/>
                    <a:pt x="-8098" y="68140"/>
                    <a:pt x="14340" y="52390"/>
                  </a:cubicBezTo>
                  <a:cubicBezTo>
                    <a:pt x="66751" y="9208"/>
                    <a:pt x="161502" y="1872"/>
                    <a:pt x="227389" y="5245"/>
                  </a:cubicBezTo>
                  <a:cubicBezTo>
                    <a:pt x="228709" y="3367"/>
                    <a:pt x="230724" y="2046"/>
                    <a:pt x="233120" y="1803"/>
                  </a:cubicBezTo>
                  <a:cubicBezTo>
                    <a:pt x="243401" y="621"/>
                    <a:pt x="253717" y="-249"/>
                    <a:pt x="264102" y="64"/>
                  </a:cubicBezTo>
                  <a:cubicBezTo>
                    <a:pt x="279975" y="273"/>
                    <a:pt x="296473" y="-735"/>
                    <a:pt x="311651" y="4758"/>
                  </a:cubicBezTo>
                  <a:cubicBezTo>
                    <a:pt x="325995" y="9034"/>
                    <a:pt x="333741" y="27114"/>
                    <a:pt x="323599" y="39178"/>
                  </a:cubicBezTo>
                  <a:cubicBezTo>
                    <a:pt x="310748" y="53120"/>
                    <a:pt x="290394" y="57293"/>
                    <a:pt x="273028" y="63342"/>
                  </a:cubicBezTo>
                  <a:cubicBezTo>
                    <a:pt x="254759" y="69913"/>
                    <a:pt x="234857" y="69148"/>
                    <a:pt x="216692" y="75581"/>
                  </a:cubicBezTo>
                  <a:cubicBezTo>
                    <a:pt x="221381" y="136911"/>
                    <a:pt x="224645" y="198660"/>
                    <a:pt x="230550" y="259817"/>
                  </a:cubicBezTo>
                  <a:cubicBezTo>
                    <a:pt x="233190" y="281512"/>
                    <a:pt x="234093" y="303381"/>
                    <a:pt x="236802" y="325076"/>
                  </a:cubicBezTo>
                  <a:cubicBezTo>
                    <a:pt x="240761" y="347084"/>
                    <a:pt x="242394" y="369301"/>
                    <a:pt x="243262" y="391588"/>
                  </a:cubicBezTo>
                  <a:cubicBezTo>
                    <a:pt x="243853" y="424061"/>
                    <a:pt x="246770" y="534171"/>
                    <a:pt x="195540" y="523776"/>
                  </a:cubicBezTo>
                  <a:close/>
                  <a:moveTo>
                    <a:pt x="202590" y="507539"/>
                  </a:moveTo>
                  <a:cubicBezTo>
                    <a:pt x="223256" y="501246"/>
                    <a:pt x="223326" y="453336"/>
                    <a:pt x="225757" y="434874"/>
                  </a:cubicBezTo>
                  <a:cubicBezTo>
                    <a:pt x="229786" y="388285"/>
                    <a:pt x="220929" y="342217"/>
                    <a:pt x="216935" y="296010"/>
                  </a:cubicBezTo>
                  <a:cubicBezTo>
                    <a:pt x="210023" y="231793"/>
                    <a:pt x="206341" y="167368"/>
                    <a:pt x="201444" y="103013"/>
                  </a:cubicBezTo>
                  <a:cubicBezTo>
                    <a:pt x="200576" y="93938"/>
                    <a:pt x="200159" y="84794"/>
                    <a:pt x="199603" y="75859"/>
                  </a:cubicBezTo>
                  <a:cubicBezTo>
                    <a:pt x="199048" y="71478"/>
                    <a:pt x="200402" y="66923"/>
                    <a:pt x="203632" y="63864"/>
                  </a:cubicBezTo>
                  <a:cubicBezTo>
                    <a:pt x="216032" y="53851"/>
                    <a:pt x="233468" y="54824"/>
                    <a:pt x="248403" y="51799"/>
                  </a:cubicBezTo>
                  <a:cubicBezTo>
                    <a:pt x="267610" y="47662"/>
                    <a:pt x="284490" y="42412"/>
                    <a:pt x="301717" y="34311"/>
                  </a:cubicBezTo>
                  <a:cubicBezTo>
                    <a:pt x="332108" y="18213"/>
                    <a:pt x="279731" y="16371"/>
                    <a:pt x="269138" y="17101"/>
                  </a:cubicBezTo>
                  <a:cubicBezTo>
                    <a:pt x="257850" y="16753"/>
                    <a:pt x="246631" y="17274"/>
                    <a:pt x="235447" y="18665"/>
                  </a:cubicBezTo>
                  <a:cubicBezTo>
                    <a:pt x="232808" y="18874"/>
                    <a:pt x="230203" y="18213"/>
                    <a:pt x="228327" y="16301"/>
                  </a:cubicBezTo>
                  <a:cubicBezTo>
                    <a:pt x="167198" y="17935"/>
                    <a:pt x="103220" y="23498"/>
                    <a:pt x="47509" y="50130"/>
                  </a:cubicBezTo>
                  <a:cubicBezTo>
                    <a:pt x="36221" y="55415"/>
                    <a:pt x="26392" y="63307"/>
                    <a:pt x="17882" y="72347"/>
                  </a:cubicBezTo>
                  <a:cubicBezTo>
                    <a:pt x="14513" y="77145"/>
                    <a:pt x="20869" y="81526"/>
                    <a:pt x="25107" y="82673"/>
                  </a:cubicBezTo>
                  <a:cubicBezTo>
                    <a:pt x="44870" y="89175"/>
                    <a:pt x="65362" y="83682"/>
                    <a:pt x="85264" y="81109"/>
                  </a:cubicBezTo>
                  <a:cubicBezTo>
                    <a:pt x="96413" y="79927"/>
                    <a:pt x="107631" y="79023"/>
                    <a:pt x="118642" y="76763"/>
                  </a:cubicBezTo>
                  <a:cubicBezTo>
                    <a:pt x="139308" y="72521"/>
                    <a:pt x="155180" y="64072"/>
                    <a:pt x="157820" y="93208"/>
                  </a:cubicBezTo>
                  <a:cubicBezTo>
                    <a:pt x="160494" y="174739"/>
                    <a:pt x="169039" y="255888"/>
                    <a:pt x="172894" y="337384"/>
                  </a:cubicBezTo>
                  <a:cubicBezTo>
                    <a:pt x="177166" y="362208"/>
                    <a:pt x="176714" y="511607"/>
                    <a:pt x="202590" y="5075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3" name="Google Shape;3113;p33"/>
            <p:cNvSpPr/>
            <p:nvPr/>
          </p:nvSpPr>
          <p:spPr>
            <a:xfrm>
              <a:off x="16392691" y="3185973"/>
              <a:ext cx="79884" cy="128641"/>
            </a:xfrm>
            <a:custGeom>
              <a:rect b="b" l="l" r="r" t="t"/>
              <a:pathLst>
                <a:path extrusionOk="0" h="128641" w="79884">
                  <a:moveTo>
                    <a:pt x="4814" y="127241"/>
                  </a:moveTo>
                  <a:cubicBezTo>
                    <a:pt x="-7655" y="117089"/>
                    <a:pt x="7350" y="105407"/>
                    <a:pt x="13289" y="96402"/>
                  </a:cubicBezTo>
                  <a:cubicBezTo>
                    <a:pt x="26696" y="77071"/>
                    <a:pt x="33504" y="56593"/>
                    <a:pt x="20826" y="34897"/>
                  </a:cubicBezTo>
                  <a:cubicBezTo>
                    <a:pt x="18430" y="30447"/>
                    <a:pt x="15894" y="26066"/>
                    <a:pt x="12907" y="21964"/>
                  </a:cubicBezTo>
                  <a:cubicBezTo>
                    <a:pt x="10893" y="19460"/>
                    <a:pt x="7142" y="15358"/>
                    <a:pt x="11066" y="12785"/>
                  </a:cubicBezTo>
                  <a:cubicBezTo>
                    <a:pt x="11136" y="-4147"/>
                    <a:pt x="34441" y="-45"/>
                    <a:pt x="45625" y="1833"/>
                  </a:cubicBezTo>
                  <a:cubicBezTo>
                    <a:pt x="56427" y="4301"/>
                    <a:pt x="66638" y="10525"/>
                    <a:pt x="72890" y="19808"/>
                  </a:cubicBezTo>
                  <a:cubicBezTo>
                    <a:pt x="92653" y="53603"/>
                    <a:pt x="75009" y="101582"/>
                    <a:pt x="43194" y="121644"/>
                  </a:cubicBezTo>
                  <a:cubicBezTo>
                    <a:pt x="32045" y="128041"/>
                    <a:pt x="16762" y="135551"/>
                    <a:pt x="4814" y="127241"/>
                  </a:cubicBezTo>
                  <a:close/>
                  <a:moveTo>
                    <a:pt x="27182" y="24606"/>
                  </a:moveTo>
                  <a:cubicBezTo>
                    <a:pt x="51391" y="54402"/>
                    <a:pt x="40902" y="85693"/>
                    <a:pt x="19784" y="113577"/>
                  </a:cubicBezTo>
                  <a:cubicBezTo>
                    <a:pt x="44792" y="106937"/>
                    <a:pt x="61741" y="81591"/>
                    <a:pt x="63617" y="56488"/>
                  </a:cubicBezTo>
                  <a:cubicBezTo>
                    <a:pt x="64902" y="43103"/>
                    <a:pt x="62436" y="26866"/>
                    <a:pt x="48647" y="20955"/>
                  </a:cubicBezTo>
                  <a:cubicBezTo>
                    <a:pt x="40867" y="17826"/>
                    <a:pt x="30239" y="15184"/>
                    <a:pt x="22493" y="18904"/>
                  </a:cubicBezTo>
                  <a:cubicBezTo>
                    <a:pt x="24126" y="20747"/>
                    <a:pt x="25758" y="22624"/>
                    <a:pt x="27182" y="246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4" name="Google Shape;3114;p33"/>
            <p:cNvSpPr/>
            <p:nvPr/>
          </p:nvSpPr>
          <p:spPr>
            <a:xfrm>
              <a:off x="16426389" y="3285284"/>
              <a:ext cx="340379" cy="469368"/>
            </a:xfrm>
            <a:custGeom>
              <a:rect b="b" l="l" r="r" t="t"/>
              <a:pathLst>
                <a:path extrusionOk="0" h="469368" w="340379">
                  <a:moveTo>
                    <a:pt x="150926" y="468546"/>
                  </a:moveTo>
                  <a:cubicBezTo>
                    <a:pt x="130468" y="466703"/>
                    <a:pt x="111331" y="458741"/>
                    <a:pt x="92332" y="451405"/>
                  </a:cubicBezTo>
                  <a:cubicBezTo>
                    <a:pt x="72361" y="444591"/>
                    <a:pt x="54126" y="433256"/>
                    <a:pt x="38323" y="419314"/>
                  </a:cubicBezTo>
                  <a:cubicBezTo>
                    <a:pt x="15399" y="398349"/>
                    <a:pt x="-15235" y="362295"/>
                    <a:pt x="8696" y="331629"/>
                  </a:cubicBezTo>
                  <a:cubicBezTo>
                    <a:pt x="18872" y="319217"/>
                    <a:pt x="37698" y="313237"/>
                    <a:pt x="52077" y="321894"/>
                  </a:cubicBezTo>
                  <a:cubicBezTo>
                    <a:pt x="68679" y="334480"/>
                    <a:pt x="83440" y="351517"/>
                    <a:pt x="99417" y="364242"/>
                  </a:cubicBezTo>
                  <a:cubicBezTo>
                    <a:pt x="104731" y="369179"/>
                    <a:pt x="111852" y="374742"/>
                    <a:pt x="118138" y="377593"/>
                  </a:cubicBezTo>
                  <a:cubicBezTo>
                    <a:pt x="132657" y="385276"/>
                    <a:pt x="147140" y="393238"/>
                    <a:pt x="163603" y="395846"/>
                  </a:cubicBezTo>
                  <a:cubicBezTo>
                    <a:pt x="188889" y="399636"/>
                    <a:pt x="216848" y="391987"/>
                    <a:pt x="236576" y="375680"/>
                  </a:cubicBezTo>
                  <a:cubicBezTo>
                    <a:pt x="242898" y="369805"/>
                    <a:pt x="250331" y="363686"/>
                    <a:pt x="252310" y="354889"/>
                  </a:cubicBezTo>
                  <a:cubicBezTo>
                    <a:pt x="254568" y="338409"/>
                    <a:pt x="253422" y="321129"/>
                    <a:pt x="248698" y="305171"/>
                  </a:cubicBezTo>
                  <a:cubicBezTo>
                    <a:pt x="239633" y="283128"/>
                    <a:pt x="217335" y="268769"/>
                    <a:pt x="198892" y="255626"/>
                  </a:cubicBezTo>
                  <a:cubicBezTo>
                    <a:pt x="175829" y="240467"/>
                    <a:pt x="151621" y="226769"/>
                    <a:pt x="132309" y="206708"/>
                  </a:cubicBezTo>
                  <a:cubicBezTo>
                    <a:pt x="120049" y="195234"/>
                    <a:pt x="107823" y="182822"/>
                    <a:pt x="102057" y="166690"/>
                  </a:cubicBezTo>
                  <a:cubicBezTo>
                    <a:pt x="85351" y="117945"/>
                    <a:pt x="109038" y="61794"/>
                    <a:pt x="149814" y="32554"/>
                  </a:cubicBezTo>
                  <a:cubicBezTo>
                    <a:pt x="173120" y="16944"/>
                    <a:pt x="199795" y="4914"/>
                    <a:pt x="227685" y="881"/>
                  </a:cubicBezTo>
                  <a:cubicBezTo>
                    <a:pt x="256235" y="-1344"/>
                    <a:pt x="286591" y="46"/>
                    <a:pt x="312919" y="12111"/>
                  </a:cubicBezTo>
                  <a:cubicBezTo>
                    <a:pt x="329104" y="11450"/>
                    <a:pt x="340601" y="34745"/>
                    <a:pt x="339836" y="49104"/>
                  </a:cubicBezTo>
                  <a:cubicBezTo>
                    <a:pt x="338621" y="78692"/>
                    <a:pt x="316427" y="85506"/>
                    <a:pt x="290863" y="81160"/>
                  </a:cubicBezTo>
                  <a:cubicBezTo>
                    <a:pt x="272907" y="78831"/>
                    <a:pt x="255506" y="71564"/>
                    <a:pt x="237202" y="74728"/>
                  </a:cubicBezTo>
                  <a:cubicBezTo>
                    <a:pt x="206845" y="81091"/>
                    <a:pt x="205143" y="113494"/>
                    <a:pt x="222024" y="134738"/>
                  </a:cubicBezTo>
                  <a:cubicBezTo>
                    <a:pt x="235326" y="153791"/>
                    <a:pt x="255124" y="166968"/>
                    <a:pt x="270406" y="184282"/>
                  </a:cubicBezTo>
                  <a:cubicBezTo>
                    <a:pt x="288432" y="203787"/>
                    <a:pt x="308404" y="221901"/>
                    <a:pt x="321116" y="245544"/>
                  </a:cubicBezTo>
                  <a:cubicBezTo>
                    <a:pt x="328271" y="257365"/>
                    <a:pt x="336433" y="268908"/>
                    <a:pt x="339698" y="282572"/>
                  </a:cubicBezTo>
                  <a:cubicBezTo>
                    <a:pt x="348381" y="316818"/>
                    <a:pt x="337857" y="352108"/>
                    <a:pt x="322991" y="383051"/>
                  </a:cubicBezTo>
                  <a:cubicBezTo>
                    <a:pt x="309862" y="415212"/>
                    <a:pt x="281555" y="436907"/>
                    <a:pt x="252276" y="453735"/>
                  </a:cubicBezTo>
                  <a:cubicBezTo>
                    <a:pt x="221051" y="468616"/>
                    <a:pt x="185103" y="471814"/>
                    <a:pt x="150926" y="468546"/>
                  </a:cubicBezTo>
                  <a:close/>
                  <a:moveTo>
                    <a:pt x="189132" y="452240"/>
                  </a:moveTo>
                  <a:cubicBezTo>
                    <a:pt x="207227" y="450467"/>
                    <a:pt x="225531" y="446955"/>
                    <a:pt x="242273" y="439654"/>
                  </a:cubicBezTo>
                  <a:cubicBezTo>
                    <a:pt x="262591" y="427763"/>
                    <a:pt x="282180" y="415073"/>
                    <a:pt x="296212" y="396089"/>
                  </a:cubicBezTo>
                  <a:cubicBezTo>
                    <a:pt x="313266" y="367788"/>
                    <a:pt x="327506" y="335210"/>
                    <a:pt x="325422" y="301520"/>
                  </a:cubicBezTo>
                  <a:cubicBezTo>
                    <a:pt x="324902" y="285631"/>
                    <a:pt x="317781" y="271654"/>
                    <a:pt x="309098" y="258755"/>
                  </a:cubicBezTo>
                  <a:cubicBezTo>
                    <a:pt x="293990" y="230559"/>
                    <a:pt x="269920" y="209176"/>
                    <a:pt x="248316" y="186090"/>
                  </a:cubicBezTo>
                  <a:cubicBezTo>
                    <a:pt x="229352" y="167733"/>
                    <a:pt x="206950" y="150662"/>
                    <a:pt x="197398" y="125211"/>
                  </a:cubicBezTo>
                  <a:cubicBezTo>
                    <a:pt x="186631" y="94720"/>
                    <a:pt x="201983" y="63880"/>
                    <a:pt x="234458" y="57761"/>
                  </a:cubicBezTo>
                  <a:cubicBezTo>
                    <a:pt x="251268" y="54806"/>
                    <a:pt x="268287" y="59013"/>
                    <a:pt x="284403" y="62733"/>
                  </a:cubicBezTo>
                  <a:cubicBezTo>
                    <a:pt x="294962" y="63846"/>
                    <a:pt x="307535" y="67914"/>
                    <a:pt x="317295" y="62351"/>
                  </a:cubicBezTo>
                  <a:cubicBezTo>
                    <a:pt x="324658" y="55258"/>
                    <a:pt x="323755" y="43193"/>
                    <a:pt x="318927" y="34919"/>
                  </a:cubicBezTo>
                  <a:cubicBezTo>
                    <a:pt x="315732" y="29321"/>
                    <a:pt x="307223" y="27756"/>
                    <a:pt x="306667" y="20768"/>
                  </a:cubicBezTo>
                  <a:cubicBezTo>
                    <a:pt x="274713" y="11937"/>
                    <a:pt x="238799" y="10199"/>
                    <a:pt x="207158" y="21046"/>
                  </a:cubicBezTo>
                  <a:cubicBezTo>
                    <a:pt x="186492" y="28869"/>
                    <a:pt x="165930" y="38256"/>
                    <a:pt x="149467" y="53276"/>
                  </a:cubicBezTo>
                  <a:cubicBezTo>
                    <a:pt x="121473" y="79735"/>
                    <a:pt x="105565" y="121352"/>
                    <a:pt x="117235" y="159180"/>
                  </a:cubicBezTo>
                  <a:cubicBezTo>
                    <a:pt x="121716" y="172878"/>
                    <a:pt x="132136" y="183170"/>
                    <a:pt x="142347" y="192835"/>
                  </a:cubicBezTo>
                  <a:cubicBezTo>
                    <a:pt x="161172" y="212479"/>
                    <a:pt x="184616" y="226039"/>
                    <a:pt x="207262" y="240711"/>
                  </a:cubicBezTo>
                  <a:cubicBezTo>
                    <a:pt x="230950" y="257260"/>
                    <a:pt x="258111" y="275340"/>
                    <a:pt x="266412" y="304684"/>
                  </a:cubicBezTo>
                  <a:cubicBezTo>
                    <a:pt x="270614" y="322346"/>
                    <a:pt x="272073" y="341156"/>
                    <a:pt x="268913" y="359096"/>
                  </a:cubicBezTo>
                  <a:cubicBezTo>
                    <a:pt x="266308" y="371091"/>
                    <a:pt x="257277" y="380166"/>
                    <a:pt x="248386" y="388058"/>
                  </a:cubicBezTo>
                  <a:cubicBezTo>
                    <a:pt x="224385" y="408606"/>
                    <a:pt x="189549" y="417993"/>
                    <a:pt x="158498" y="412222"/>
                  </a:cubicBezTo>
                  <a:cubicBezTo>
                    <a:pt x="137345" y="408432"/>
                    <a:pt x="118138" y="397341"/>
                    <a:pt x="99904" y="386737"/>
                  </a:cubicBezTo>
                  <a:cubicBezTo>
                    <a:pt x="84205" y="374603"/>
                    <a:pt x="71145" y="361843"/>
                    <a:pt x="56731" y="348631"/>
                  </a:cubicBezTo>
                  <a:cubicBezTo>
                    <a:pt x="44054" y="334689"/>
                    <a:pt x="32488" y="327492"/>
                    <a:pt x="19393" y="346058"/>
                  </a:cubicBezTo>
                  <a:cubicBezTo>
                    <a:pt x="10467" y="370500"/>
                    <a:pt x="34745" y="390909"/>
                    <a:pt x="49993" y="406728"/>
                  </a:cubicBezTo>
                  <a:cubicBezTo>
                    <a:pt x="65484" y="420253"/>
                    <a:pt x="83267" y="430684"/>
                    <a:pt x="102856" y="437011"/>
                  </a:cubicBezTo>
                  <a:cubicBezTo>
                    <a:pt x="129982" y="449250"/>
                    <a:pt x="159401" y="454500"/>
                    <a:pt x="189132" y="4522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5" name="Google Shape;3115;p33"/>
            <p:cNvSpPr/>
            <p:nvPr/>
          </p:nvSpPr>
          <p:spPr>
            <a:xfrm>
              <a:off x="15396572" y="4041888"/>
              <a:ext cx="343852" cy="688407"/>
            </a:xfrm>
            <a:custGeom>
              <a:rect b="b" l="l" r="r" t="t"/>
              <a:pathLst>
                <a:path extrusionOk="0" h="688407" w="343852">
                  <a:moveTo>
                    <a:pt x="22236" y="683675"/>
                  </a:moveTo>
                  <a:cubicBezTo>
                    <a:pt x="18867" y="679851"/>
                    <a:pt x="17304" y="674670"/>
                    <a:pt x="15950" y="669803"/>
                  </a:cubicBezTo>
                  <a:cubicBezTo>
                    <a:pt x="8587" y="641432"/>
                    <a:pt x="6885" y="611914"/>
                    <a:pt x="6121" y="582744"/>
                  </a:cubicBezTo>
                  <a:cubicBezTo>
                    <a:pt x="4801" y="538414"/>
                    <a:pt x="4141" y="494050"/>
                    <a:pt x="2613" y="449756"/>
                  </a:cubicBezTo>
                  <a:cubicBezTo>
                    <a:pt x="-3014" y="315620"/>
                    <a:pt x="1293" y="181346"/>
                    <a:pt x="7545" y="47315"/>
                  </a:cubicBezTo>
                  <a:cubicBezTo>
                    <a:pt x="-131" y="35668"/>
                    <a:pt x="11053" y="20683"/>
                    <a:pt x="21333" y="14459"/>
                  </a:cubicBezTo>
                  <a:cubicBezTo>
                    <a:pt x="37936" y="2221"/>
                    <a:pt x="58636" y="-108"/>
                    <a:pt x="78642" y="830"/>
                  </a:cubicBezTo>
                  <a:cubicBezTo>
                    <a:pt x="119314" y="1908"/>
                    <a:pt x="161097" y="-4559"/>
                    <a:pt x="200762" y="7123"/>
                  </a:cubicBezTo>
                  <a:cubicBezTo>
                    <a:pt x="245914" y="18979"/>
                    <a:pt x="285718" y="47211"/>
                    <a:pt x="313400" y="84691"/>
                  </a:cubicBezTo>
                  <a:cubicBezTo>
                    <a:pt x="330245" y="112332"/>
                    <a:pt x="344972" y="142893"/>
                    <a:pt x="346049" y="175818"/>
                  </a:cubicBezTo>
                  <a:cubicBezTo>
                    <a:pt x="346326" y="242434"/>
                    <a:pt x="318540" y="310614"/>
                    <a:pt x="268178" y="354874"/>
                  </a:cubicBezTo>
                  <a:cubicBezTo>
                    <a:pt x="235286" y="385782"/>
                    <a:pt x="191106" y="400524"/>
                    <a:pt x="148316" y="411963"/>
                  </a:cubicBezTo>
                  <a:cubicBezTo>
                    <a:pt x="122926" y="417595"/>
                    <a:pt x="96043" y="418916"/>
                    <a:pt x="72182" y="429938"/>
                  </a:cubicBezTo>
                  <a:cubicBezTo>
                    <a:pt x="69994" y="463350"/>
                    <a:pt x="73189" y="496588"/>
                    <a:pt x="74058" y="529966"/>
                  </a:cubicBezTo>
                  <a:cubicBezTo>
                    <a:pt x="74266" y="565881"/>
                    <a:pt x="76350" y="602179"/>
                    <a:pt x="71453" y="637851"/>
                  </a:cubicBezTo>
                  <a:cubicBezTo>
                    <a:pt x="69438" y="648907"/>
                    <a:pt x="67563" y="660207"/>
                    <a:pt x="62735" y="670463"/>
                  </a:cubicBezTo>
                  <a:cubicBezTo>
                    <a:pt x="56691" y="686596"/>
                    <a:pt x="35886" y="698556"/>
                    <a:pt x="22236" y="683675"/>
                  </a:cubicBezTo>
                  <a:close/>
                  <a:moveTo>
                    <a:pt x="37831" y="673453"/>
                  </a:moveTo>
                  <a:cubicBezTo>
                    <a:pt x="66312" y="661389"/>
                    <a:pt x="55823" y="534033"/>
                    <a:pt x="56031" y="502777"/>
                  </a:cubicBezTo>
                  <a:cubicBezTo>
                    <a:pt x="53600" y="478578"/>
                    <a:pt x="54190" y="454310"/>
                    <a:pt x="55024" y="430077"/>
                  </a:cubicBezTo>
                  <a:cubicBezTo>
                    <a:pt x="53843" y="417908"/>
                    <a:pt x="66625" y="412867"/>
                    <a:pt x="76176" y="409842"/>
                  </a:cubicBezTo>
                  <a:cubicBezTo>
                    <a:pt x="103511" y="400420"/>
                    <a:pt x="132825" y="399690"/>
                    <a:pt x="160299" y="390893"/>
                  </a:cubicBezTo>
                  <a:cubicBezTo>
                    <a:pt x="225770" y="373614"/>
                    <a:pt x="275576" y="338915"/>
                    <a:pt x="305655" y="277410"/>
                  </a:cubicBezTo>
                  <a:cubicBezTo>
                    <a:pt x="323611" y="237705"/>
                    <a:pt x="335455" y="192159"/>
                    <a:pt x="324757" y="148977"/>
                  </a:cubicBezTo>
                  <a:cubicBezTo>
                    <a:pt x="318888" y="130063"/>
                    <a:pt x="309684" y="112053"/>
                    <a:pt x="299681" y="95017"/>
                  </a:cubicBezTo>
                  <a:cubicBezTo>
                    <a:pt x="288462" y="79823"/>
                    <a:pt x="274986" y="66299"/>
                    <a:pt x="259807" y="55034"/>
                  </a:cubicBezTo>
                  <a:cubicBezTo>
                    <a:pt x="221254" y="23638"/>
                    <a:pt x="169711" y="14286"/>
                    <a:pt x="121120" y="17623"/>
                  </a:cubicBezTo>
                  <a:cubicBezTo>
                    <a:pt x="89652" y="20857"/>
                    <a:pt x="52801" y="9592"/>
                    <a:pt x="26578" y="31983"/>
                  </a:cubicBezTo>
                  <a:cubicBezTo>
                    <a:pt x="23869" y="34973"/>
                    <a:pt x="19909" y="37128"/>
                    <a:pt x="18590" y="41092"/>
                  </a:cubicBezTo>
                  <a:cubicBezTo>
                    <a:pt x="17721" y="43838"/>
                    <a:pt x="17304" y="47211"/>
                    <a:pt x="14213" y="48393"/>
                  </a:cubicBezTo>
                  <a:cubicBezTo>
                    <a:pt x="15047" y="133471"/>
                    <a:pt x="14595" y="218548"/>
                    <a:pt x="14179" y="303660"/>
                  </a:cubicBezTo>
                  <a:cubicBezTo>
                    <a:pt x="14804" y="363218"/>
                    <a:pt x="17582" y="422706"/>
                    <a:pt x="19805" y="482194"/>
                  </a:cubicBezTo>
                  <a:cubicBezTo>
                    <a:pt x="21090" y="524090"/>
                    <a:pt x="21854" y="566020"/>
                    <a:pt x="23834" y="607916"/>
                  </a:cubicBezTo>
                  <a:cubicBezTo>
                    <a:pt x="25015" y="618450"/>
                    <a:pt x="28349" y="672619"/>
                    <a:pt x="37831" y="6734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6" name="Google Shape;3116;p33"/>
            <p:cNvSpPr/>
            <p:nvPr/>
          </p:nvSpPr>
          <p:spPr>
            <a:xfrm>
              <a:off x="15451688" y="4106220"/>
              <a:ext cx="201449" cy="274667"/>
            </a:xfrm>
            <a:custGeom>
              <a:rect b="b" l="l" r="r" t="t"/>
              <a:pathLst>
                <a:path extrusionOk="0" h="274667" w="201449">
                  <a:moveTo>
                    <a:pt x="23527" y="274999"/>
                  </a:moveTo>
                  <a:cubicBezTo>
                    <a:pt x="2444" y="265577"/>
                    <a:pt x="6369" y="231505"/>
                    <a:pt x="2896" y="212104"/>
                  </a:cubicBezTo>
                  <a:cubicBezTo>
                    <a:pt x="-716" y="191452"/>
                    <a:pt x="-195" y="170556"/>
                    <a:pt x="499" y="149695"/>
                  </a:cubicBezTo>
                  <a:cubicBezTo>
                    <a:pt x="743" y="120351"/>
                    <a:pt x="2549" y="91076"/>
                    <a:pt x="5397" y="61906"/>
                  </a:cubicBezTo>
                  <a:cubicBezTo>
                    <a:pt x="3591" y="60515"/>
                    <a:pt x="2410" y="58394"/>
                    <a:pt x="2444" y="55995"/>
                  </a:cubicBezTo>
                  <a:cubicBezTo>
                    <a:pt x="2514" y="50050"/>
                    <a:pt x="2653" y="44070"/>
                    <a:pt x="4112" y="38299"/>
                  </a:cubicBezTo>
                  <a:cubicBezTo>
                    <a:pt x="8210" y="23244"/>
                    <a:pt x="22068" y="13648"/>
                    <a:pt x="35058" y="6555"/>
                  </a:cubicBezTo>
                  <a:cubicBezTo>
                    <a:pt x="53432" y="-2658"/>
                    <a:pt x="75105" y="-294"/>
                    <a:pt x="94798" y="2487"/>
                  </a:cubicBezTo>
                  <a:cubicBezTo>
                    <a:pt x="153219" y="10380"/>
                    <a:pt x="196634" y="32353"/>
                    <a:pt x="203824" y="96257"/>
                  </a:cubicBezTo>
                  <a:cubicBezTo>
                    <a:pt x="205561" y="117500"/>
                    <a:pt x="203164" y="139265"/>
                    <a:pt x="197607" y="159813"/>
                  </a:cubicBezTo>
                  <a:cubicBezTo>
                    <a:pt x="187048" y="189748"/>
                    <a:pt x="169335" y="217945"/>
                    <a:pt x="146515" y="240023"/>
                  </a:cubicBezTo>
                  <a:cubicBezTo>
                    <a:pt x="119459" y="262657"/>
                    <a:pt x="58051" y="285917"/>
                    <a:pt x="23527" y="274999"/>
                  </a:cubicBezTo>
                  <a:close/>
                  <a:moveTo>
                    <a:pt x="50028" y="260501"/>
                  </a:moveTo>
                  <a:cubicBezTo>
                    <a:pt x="63713" y="259736"/>
                    <a:pt x="77085" y="255356"/>
                    <a:pt x="89762" y="250905"/>
                  </a:cubicBezTo>
                  <a:cubicBezTo>
                    <a:pt x="109942" y="243882"/>
                    <a:pt x="130330" y="234703"/>
                    <a:pt x="144223" y="217876"/>
                  </a:cubicBezTo>
                  <a:cubicBezTo>
                    <a:pt x="161172" y="196945"/>
                    <a:pt x="176906" y="173338"/>
                    <a:pt x="183228" y="146844"/>
                  </a:cubicBezTo>
                  <a:cubicBezTo>
                    <a:pt x="192432" y="106653"/>
                    <a:pt x="187743" y="54188"/>
                    <a:pt x="146307" y="34161"/>
                  </a:cubicBezTo>
                  <a:cubicBezTo>
                    <a:pt x="129496" y="25817"/>
                    <a:pt x="111088" y="22896"/>
                    <a:pt x="93340" y="19628"/>
                  </a:cubicBezTo>
                  <a:cubicBezTo>
                    <a:pt x="73820" y="16777"/>
                    <a:pt x="51452" y="13822"/>
                    <a:pt x="34781" y="26721"/>
                  </a:cubicBezTo>
                  <a:cubicBezTo>
                    <a:pt x="24708" y="32388"/>
                    <a:pt x="19290" y="42297"/>
                    <a:pt x="17970" y="53596"/>
                  </a:cubicBezTo>
                  <a:cubicBezTo>
                    <a:pt x="17310" y="56760"/>
                    <a:pt x="17032" y="60515"/>
                    <a:pt x="13941" y="62323"/>
                  </a:cubicBezTo>
                  <a:cubicBezTo>
                    <a:pt x="14392" y="112667"/>
                    <a:pt x="12031" y="165584"/>
                    <a:pt x="19707" y="215094"/>
                  </a:cubicBezTo>
                  <a:cubicBezTo>
                    <a:pt x="21686" y="229140"/>
                    <a:pt x="21478" y="244195"/>
                    <a:pt x="27487" y="257268"/>
                  </a:cubicBezTo>
                  <a:cubicBezTo>
                    <a:pt x="33148" y="262553"/>
                    <a:pt x="42769" y="260362"/>
                    <a:pt x="50028" y="2605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7" name="Google Shape;3117;p33"/>
            <p:cNvSpPr/>
            <p:nvPr/>
          </p:nvSpPr>
          <p:spPr>
            <a:xfrm>
              <a:off x="15675403" y="4131667"/>
              <a:ext cx="347326" cy="594533"/>
            </a:xfrm>
            <a:custGeom>
              <a:rect b="b" l="l" r="r" t="t"/>
              <a:pathLst>
                <a:path extrusionOk="0" h="594533" w="347326">
                  <a:moveTo>
                    <a:pt x="4213" y="587777"/>
                  </a:moveTo>
                  <a:cubicBezTo>
                    <a:pt x="-13258" y="531592"/>
                    <a:pt x="28213" y="406705"/>
                    <a:pt x="44607" y="347217"/>
                  </a:cubicBezTo>
                  <a:cubicBezTo>
                    <a:pt x="62876" y="293222"/>
                    <a:pt x="75033" y="237419"/>
                    <a:pt x="93059" y="183355"/>
                  </a:cubicBezTo>
                  <a:cubicBezTo>
                    <a:pt x="102263" y="156583"/>
                    <a:pt x="113655" y="130681"/>
                    <a:pt x="123311" y="104049"/>
                  </a:cubicBezTo>
                  <a:cubicBezTo>
                    <a:pt x="133418" y="77451"/>
                    <a:pt x="141685" y="50089"/>
                    <a:pt x="153181" y="24013"/>
                  </a:cubicBezTo>
                  <a:cubicBezTo>
                    <a:pt x="149881" y="21057"/>
                    <a:pt x="149534" y="16051"/>
                    <a:pt x="152104" y="12470"/>
                  </a:cubicBezTo>
                  <a:cubicBezTo>
                    <a:pt x="169505" y="-9191"/>
                    <a:pt x="202605" y="1587"/>
                    <a:pt x="223028" y="13165"/>
                  </a:cubicBezTo>
                  <a:cubicBezTo>
                    <a:pt x="239804" y="22935"/>
                    <a:pt x="245466" y="41258"/>
                    <a:pt x="250502" y="58781"/>
                  </a:cubicBezTo>
                  <a:cubicBezTo>
                    <a:pt x="262276" y="92714"/>
                    <a:pt x="276586" y="126474"/>
                    <a:pt x="287075" y="160686"/>
                  </a:cubicBezTo>
                  <a:cubicBezTo>
                    <a:pt x="301003" y="200878"/>
                    <a:pt x="313090" y="241939"/>
                    <a:pt x="321287" y="283730"/>
                  </a:cubicBezTo>
                  <a:cubicBezTo>
                    <a:pt x="327504" y="309181"/>
                    <a:pt x="333791" y="336021"/>
                    <a:pt x="337368" y="361785"/>
                  </a:cubicBezTo>
                  <a:cubicBezTo>
                    <a:pt x="342613" y="389112"/>
                    <a:pt x="346885" y="416822"/>
                    <a:pt x="348517" y="444602"/>
                  </a:cubicBezTo>
                  <a:cubicBezTo>
                    <a:pt x="348448" y="471756"/>
                    <a:pt x="349906" y="498910"/>
                    <a:pt x="349351" y="526029"/>
                  </a:cubicBezTo>
                  <a:cubicBezTo>
                    <a:pt x="350601" y="549358"/>
                    <a:pt x="335805" y="579328"/>
                    <a:pt x="308332" y="570845"/>
                  </a:cubicBezTo>
                  <a:cubicBezTo>
                    <a:pt x="300829" y="568168"/>
                    <a:pt x="296835" y="561040"/>
                    <a:pt x="294022" y="554017"/>
                  </a:cubicBezTo>
                  <a:cubicBezTo>
                    <a:pt x="290201" y="544977"/>
                    <a:pt x="286346" y="535938"/>
                    <a:pt x="282386" y="526933"/>
                  </a:cubicBezTo>
                  <a:cubicBezTo>
                    <a:pt x="261512" y="475928"/>
                    <a:pt x="270230" y="417865"/>
                    <a:pt x="251335" y="366652"/>
                  </a:cubicBezTo>
                  <a:cubicBezTo>
                    <a:pt x="229211" y="366791"/>
                    <a:pt x="207329" y="362793"/>
                    <a:pt x="185204" y="362480"/>
                  </a:cubicBezTo>
                  <a:cubicBezTo>
                    <a:pt x="165858" y="361646"/>
                    <a:pt x="145922" y="358169"/>
                    <a:pt x="126749" y="362063"/>
                  </a:cubicBezTo>
                  <a:lnTo>
                    <a:pt x="126749" y="362063"/>
                  </a:lnTo>
                  <a:cubicBezTo>
                    <a:pt x="106952" y="421134"/>
                    <a:pt x="93927" y="482291"/>
                    <a:pt x="71559" y="540492"/>
                  </a:cubicBezTo>
                  <a:cubicBezTo>
                    <a:pt x="62703" y="563057"/>
                    <a:pt x="31026" y="620355"/>
                    <a:pt x="4213" y="587777"/>
                  </a:cubicBezTo>
                  <a:close/>
                  <a:moveTo>
                    <a:pt x="21892" y="580198"/>
                  </a:moveTo>
                  <a:cubicBezTo>
                    <a:pt x="52074" y="563613"/>
                    <a:pt x="62355" y="512539"/>
                    <a:pt x="73539" y="481908"/>
                  </a:cubicBezTo>
                  <a:cubicBezTo>
                    <a:pt x="85834" y="442134"/>
                    <a:pt x="95490" y="401594"/>
                    <a:pt x="108862" y="362167"/>
                  </a:cubicBezTo>
                  <a:cubicBezTo>
                    <a:pt x="111537" y="342384"/>
                    <a:pt x="132064" y="343184"/>
                    <a:pt x="147693" y="343392"/>
                  </a:cubicBezTo>
                  <a:cubicBezTo>
                    <a:pt x="167074" y="343531"/>
                    <a:pt x="187080" y="345791"/>
                    <a:pt x="206287" y="346452"/>
                  </a:cubicBezTo>
                  <a:cubicBezTo>
                    <a:pt x="214692" y="346730"/>
                    <a:pt x="223410" y="348260"/>
                    <a:pt x="231642" y="348955"/>
                  </a:cubicBezTo>
                  <a:cubicBezTo>
                    <a:pt x="240360" y="349998"/>
                    <a:pt x="249460" y="348468"/>
                    <a:pt x="257969" y="350520"/>
                  </a:cubicBezTo>
                  <a:cubicBezTo>
                    <a:pt x="275301" y="359386"/>
                    <a:pt x="276308" y="398534"/>
                    <a:pt x="279677" y="416336"/>
                  </a:cubicBezTo>
                  <a:cubicBezTo>
                    <a:pt x="282873" y="440743"/>
                    <a:pt x="284331" y="465428"/>
                    <a:pt x="289437" y="489557"/>
                  </a:cubicBezTo>
                  <a:cubicBezTo>
                    <a:pt x="293848" y="512226"/>
                    <a:pt x="303191" y="533643"/>
                    <a:pt x="313368" y="554226"/>
                  </a:cubicBezTo>
                  <a:cubicBezTo>
                    <a:pt x="334659" y="559267"/>
                    <a:pt x="332123" y="525473"/>
                    <a:pt x="332401" y="512052"/>
                  </a:cubicBezTo>
                  <a:cubicBezTo>
                    <a:pt x="332332" y="491469"/>
                    <a:pt x="331498" y="470922"/>
                    <a:pt x="331533" y="450304"/>
                  </a:cubicBezTo>
                  <a:cubicBezTo>
                    <a:pt x="330873" y="422872"/>
                    <a:pt x="325976" y="395058"/>
                    <a:pt x="321287" y="368147"/>
                  </a:cubicBezTo>
                  <a:cubicBezTo>
                    <a:pt x="317223" y="345826"/>
                    <a:pt x="314167" y="323366"/>
                    <a:pt x="307811" y="301532"/>
                  </a:cubicBezTo>
                  <a:cubicBezTo>
                    <a:pt x="294091" y="231995"/>
                    <a:pt x="272314" y="165275"/>
                    <a:pt x="247098" y="99320"/>
                  </a:cubicBezTo>
                  <a:cubicBezTo>
                    <a:pt x="242374" y="86143"/>
                    <a:pt x="237199" y="73105"/>
                    <a:pt x="232823" y="59789"/>
                  </a:cubicBezTo>
                  <a:cubicBezTo>
                    <a:pt x="229419" y="49811"/>
                    <a:pt x="227613" y="38407"/>
                    <a:pt x="218791" y="31523"/>
                  </a:cubicBezTo>
                  <a:cubicBezTo>
                    <a:pt x="210768" y="24256"/>
                    <a:pt x="200105" y="20988"/>
                    <a:pt x="189754" y="18589"/>
                  </a:cubicBezTo>
                  <a:cubicBezTo>
                    <a:pt x="180446" y="16294"/>
                    <a:pt x="170061" y="16294"/>
                    <a:pt x="163774" y="24639"/>
                  </a:cubicBezTo>
                  <a:cubicBezTo>
                    <a:pt x="146617" y="76478"/>
                    <a:pt x="130084" y="128560"/>
                    <a:pt x="110321" y="179530"/>
                  </a:cubicBezTo>
                  <a:cubicBezTo>
                    <a:pt x="92225" y="233317"/>
                    <a:pt x="81041" y="289119"/>
                    <a:pt x="63189" y="342940"/>
                  </a:cubicBezTo>
                  <a:cubicBezTo>
                    <a:pt x="51102" y="382263"/>
                    <a:pt x="40370" y="422038"/>
                    <a:pt x="30888" y="462090"/>
                  </a:cubicBezTo>
                  <a:cubicBezTo>
                    <a:pt x="22621" y="501100"/>
                    <a:pt x="12375" y="539936"/>
                    <a:pt x="19217" y="579537"/>
                  </a:cubicBezTo>
                  <a:cubicBezTo>
                    <a:pt x="20016" y="580058"/>
                    <a:pt x="20954" y="580232"/>
                    <a:pt x="21892" y="580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8" name="Google Shape;3118;p33"/>
            <p:cNvSpPr/>
            <p:nvPr/>
          </p:nvSpPr>
          <p:spPr>
            <a:xfrm>
              <a:off x="15804755" y="4218186"/>
              <a:ext cx="118090" cy="219038"/>
            </a:xfrm>
            <a:custGeom>
              <a:rect b="b" l="l" r="r" t="t"/>
              <a:pathLst>
                <a:path extrusionOk="0" h="219038" w="118090">
                  <a:moveTo>
                    <a:pt x="53144" y="220645"/>
                  </a:moveTo>
                  <a:cubicBezTo>
                    <a:pt x="3789" y="220819"/>
                    <a:pt x="-7986" y="207920"/>
                    <a:pt x="4761" y="159488"/>
                  </a:cubicBezTo>
                  <a:cubicBezTo>
                    <a:pt x="11881" y="128927"/>
                    <a:pt x="17960" y="98122"/>
                    <a:pt x="31436" y="69543"/>
                  </a:cubicBezTo>
                  <a:cubicBezTo>
                    <a:pt x="40362" y="47187"/>
                    <a:pt x="49427" y="24066"/>
                    <a:pt x="65543" y="5778"/>
                  </a:cubicBezTo>
                  <a:cubicBezTo>
                    <a:pt x="66481" y="2788"/>
                    <a:pt x="69121" y="320"/>
                    <a:pt x="72316" y="7"/>
                  </a:cubicBezTo>
                  <a:cubicBezTo>
                    <a:pt x="91037" y="-445"/>
                    <a:pt x="99095" y="21841"/>
                    <a:pt x="103888" y="36757"/>
                  </a:cubicBezTo>
                  <a:cubicBezTo>
                    <a:pt x="113717" y="81399"/>
                    <a:pt x="121185" y="128092"/>
                    <a:pt x="116913" y="173847"/>
                  </a:cubicBezTo>
                  <a:cubicBezTo>
                    <a:pt x="111703" y="215186"/>
                    <a:pt x="91107" y="221201"/>
                    <a:pt x="53144" y="220645"/>
                  </a:cubicBezTo>
                  <a:close/>
                  <a:moveTo>
                    <a:pt x="66238" y="203330"/>
                  </a:moveTo>
                  <a:cubicBezTo>
                    <a:pt x="74574" y="202044"/>
                    <a:pt x="84820" y="202670"/>
                    <a:pt x="91245" y="196446"/>
                  </a:cubicBezTo>
                  <a:cubicBezTo>
                    <a:pt x="104374" y="176490"/>
                    <a:pt x="100450" y="150448"/>
                    <a:pt x="100762" y="127710"/>
                  </a:cubicBezTo>
                  <a:cubicBezTo>
                    <a:pt x="99199" y="107927"/>
                    <a:pt x="95552" y="88387"/>
                    <a:pt x="92808" y="68709"/>
                  </a:cubicBezTo>
                  <a:cubicBezTo>
                    <a:pt x="90030" y="52576"/>
                    <a:pt x="86834" y="20833"/>
                    <a:pt x="69364" y="15444"/>
                  </a:cubicBezTo>
                  <a:cubicBezTo>
                    <a:pt x="53700" y="45518"/>
                    <a:pt x="43176" y="77261"/>
                    <a:pt x="32408" y="109144"/>
                  </a:cubicBezTo>
                  <a:cubicBezTo>
                    <a:pt x="27476" y="128579"/>
                    <a:pt x="24246" y="148849"/>
                    <a:pt x="19418" y="168215"/>
                  </a:cubicBezTo>
                  <a:cubicBezTo>
                    <a:pt x="18133" y="177359"/>
                    <a:pt x="15042" y="187998"/>
                    <a:pt x="17856" y="196794"/>
                  </a:cubicBezTo>
                  <a:cubicBezTo>
                    <a:pt x="23239" y="202114"/>
                    <a:pt x="31818" y="202531"/>
                    <a:pt x="38869" y="203191"/>
                  </a:cubicBezTo>
                  <a:cubicBezTo>
                    <a:pt x="48003" y="203643"/>
                    <a:pt x="57173" y="203887"/>
                    <a:pt x="66238" y="2033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9" name="Google Shape;3119;p33"/>
            <p:cNvSpPr/>
            <p:nvPr/>
          </p:nvSpPr>
          <p:spPr>
            <a:xfrm>
              <a:off x="16048433" y="4039741"/>
              <a:ext cx="93778" cy="563242"/>
            </a:xfrm>
            <a:custGeom>
              <a:rect b="b" l="l" r="r" t="t"/>
              <a:pathLst>
                <a:path extrusionOk="0" h="563242" w="93778">
                  <a:moveTo>
                    <a:pt x="53705" y="563856"/>
                  </a:moveTo>
                  <a:cubicBezTo>
                    <a:pt x="8240" y="553703"/>
                    <a:pt x="21855" y="458439"/>
                    <a:pt x="16889" y="421550"/>
                  </a:cubicBezTo>
                  <a:cubicBezTo>
                    <a:pt x="13276" y="369259"/>
                    <a:pt x="6399" y="317281"/>
                    <a:pt x="6191" y="264816"/>
                  </a:cubicBezTo>
                  <a:cubicBezTo>
                    <a:pt x="4837" y="203971"/>
                    <a:pt x="4072" y="143127"/>
                    <a:pt x="1884" y="82318"/>
                  </a:cubicBezTo>
                  <a:cubicBezTo>
                    <a:pt x="738" y="55929"/>
                    <a:pt x="-2596" y="26863"/>
                    <a:pt x="3864" y="1204"/>
                  </a:cubicBezTo>
                  <a:cubicBezTo>
                    <a:pt x="4489" y="161"/>
                    <a:pt x="5809" y="-291"/>
                    <a:pt x="6920" y="196"/>
                  </a:cubicBezTo>
                  <a:cubicBezTo>
                    <a:pt x="8379" y="752"/>
                    <a:pt x="8240" y="2108"/>
                    <a:pt x="8622" y="3290"/>
                  </a:cubicBezTo>
                  <a:cubicBezTo>
                    <a:pt x="8865" y="3812"/>
                    <a:pt x="8831" y="4264"/>
                    <a:pt x="8588" y="4611"/>
                  </a:cubicBezTo>
                  <a:cubicBezTo>
                    <a:pt x="10151" y="55512"/>
                    <a:pt x="17444" y="106030"/>
                    <a:pt x="18070" y="157000"/>
                  </a:cubicBezTo>
                  <a:cubicBezTo>
                    <a:pt x="22168" y="232794"/>
                    <a:pt x="21369" y="309006"/>
                    <a:pt x="30608" y="384383"/>
                  </a:cubicBezTo>
                  <a:cubicBezTo>
                    <a:pt x="33352" y="408442"/>
                    <a:pt x="34498" y="432641"/>
                    <a:pt x="35366" y="456840"/>
                  </a:cubicBezTo>
                  <a:cubicBezTo>
                    <a:pt x="36026" y="482777"/>
                    <a:pt x="35714" y="507045"/>
                    <a:pt x="43077" y="531556"/>
                  </a:cubicBezTo>
                  <a:cubicBezTo>
                    <a:pt x="45647" y="545046"/>
                    <a:pt x="66869" y="556172"/>
                    <a:pt x="74371" y="540770"/>
                  </a:cubicBezTo>
                  <a:cubicBezTo>
                    <a:pt x="83124" y="517753"/>
                    <a:pt x="78504" y="492790"/>
                    <a:pt x="79546" y="468800"/>
                  </a:cubicBezTo>
                  <a:cubicBezTo>
                    <a:pt x="79338" y="431424"/>
                    <a:pt x="77080" y="394188"/>
                    <a:pt x="73503" y="357020"/>
                  </a:cubicBezTo>
                  <a:cubicBezTo>
                    <a:pt x="73121" y="342418"/>
                    <a:pt x="71419" y="327885"/>
                    <a:pt x="70342" y="313352"/>
                  </a:cubicBezTo>
                  <a:cubicBezTo>
                    <a:pt x="70099" y="307024"/>
                    <a:pt x="77775" y="302678"/>
                    <a:pt x="83089" y="306016"/>
                  </a:cubicBezTo>
                  <a:cubicBezTo>
                    <a:pt x="89028" y="309632"/>
                    <a:pt x="87431" y="317802"/>
                    <a:pt x="88403" y="323748"/>
                  </a:cubicBezTo>
                  <a:cubicBezTo>
                    <a:pt x="89549" y="336021"/>
                    <a:pt x="90244" y="348433"/>
                    <a:pt x="90834" y="360706"/>
                  </a:cubicBezTo>
                  <a:cubicBezTo>
                    <a:pt x="94690" y="394327"/>
                    <a:pt x="95871" y="428052"/>
                    <a:pt x="96635" y="461846"/>
                  </a:cubicBezTo>
                  <a:cubicBezTo>
                    <a:pt x="94690" y="495015"/>
                    <a:pt x="109000" y="575121"/>
                    <a:pt x="53705" y="563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0" name="Google Shape;3120;p33"/>
            <p:cNvSpPr/>
            <p:nvPr/>
          </p:nvSpPr>
          <p:spPr>
            <a:xfrm>
              <a:off x="16047363" y="3991771"/>
              <a:ext cx="323013" cy="591057"/>
            </a:xfrm>
            <a:custGeom>
              <a:rect b="b" l="l" r="r" t="t"/>
              <a:pathLst>
                <a:path extrusionOk="0" h="591057" w="323013">
                  <a:moveTo>
                    <a:pt x="281163" y="589574"/>
                  </a:moveTo>
                  <a:cubicBezTo>
                    <a:pt x="254141" y="577753"/>
                    <a:pt x="251467" y="540725"/>
                    <a:pt x="239658" y="516909"/>
                  </a:cubicBezTo>
                  <a:cubicBezTo>
                    <a:pt x="228752" y="491493"/>
                    <a:pt x="217429" y="466252"/>
                    <a:pt x="207843" y="440315"/>
                  </a:cubicBezTo>
                  <a:cubicBezTo>
                    <a:pt x="198569" y="415178"/>
                    <a:pt x="190963" y="389241"/>
                    <a:pt x="178841" y="365251"/>
                  </a:cubicBezTo>
                  <a:cubicBezTo>
                    <a:pt x="157237" y="365112"/>
                    <a:pt x="135599" y="364625"/>
                    <a:pt x="114030" y="365251"/>
                  </a:cubicBezTo>
                  <a:cubicBezTo>
                    <a:pt x="103923" y="364938"/>
                    <a:pt x="78394" y="368797"/>
                    <a:pt x="73636" y="358506"/>
                  </a:cubicBezTo>
                  <a:cubicBezTo>
                    <a:pt x="71448" y="353742"/>
                    <a:pt x="75859" y="348458"/>
                    <a:pt x="80825" y="348875"/>
                  </a:cubicBezTo>
                  <a:cubicBezTo>
                    <a:pt x="87355" y="350266"/>
                    <a:pt x="94198" y="349709"/>
                    <a:pt x="100901" y="349674"/>
                  </a:cubicBezTo>
                  <a:cubicBezTo>
                    <a:pt x="127089" y="348179"/>
                    <a:pt x="153347" y="347936"/>
                    <a:pt x="179570" y="348179"/>
                  </a:cubicBezTo>
                  <a:cubicBezTo>
                    <a:pt x="193637" y="347206"/>
                    <a:pt x="196867" y="364416"/>
                    <a:pt x="201730" y="374360"/>
                  </a:cubicBezTo>
                  <a:cubicBezTo>
                    <a:pt x="208086" y="389241"/>
                    <a:pt x="213573" y="404434"/>
                    <a:pt x="218540" y="419837"/>
                  </a:cubicBezTo>
                  <a:cubicBezTo>
                    <a:pt x="231183" y="457386"/>
                    <a:pt x="249244" y="492745"/>
                    <a:pt x="262894" y="529877"/>
                  </a:cubicBezTo>
                  <a:cubicBezTo>
                    <a:pt x="267895" y="543089"/>
                    <a:pt x="271785" y="557414"/>
                    <a:pt x="280434" y="568818"/>
                  </a:cubicBezTo>
                  <a:cubicBezTo>
                    <a:pt x="297696" y="585020"/>
                    <a:pt x="303566" y="563846"/>
                    <a:pt x="302385" y="548513"/>
                  </a:cubicBezTo>
                  <a:cubicBezTo>
                    <a:pt x="294882" y="485340"/>
                    <a:pt x="268625" y="427659"/>
                    <a:pt x="244381" y="369666"/>
                  </a:cubicBezTo>
                  <a:cubicBezTo>
                    <a:pt x="240422" y="360731"/>
                    <a:pt x="236879" y="353986"/>
                    <a:pt x="232364" y="345920"/>
                  </a:cubicBezTo>
                  <a:cubicBezTo>
                    <a:pt x="228126" y="338097"/>
                    <a:pt x="234100" y="330378"/>
                    <a:pt x="238859" y="324398"/>
                  </a:cubicBezTo>
                  <a:cubicBezTo>
                    <a:pt x="280364" y="283302"/>
                    <a:pt x="295091" y="266196"/>
                    <a:pt x="303357" y="206674"/>
                  </a:cubicBezTo>
                  <a:cubicBezTo>
                    <a:pt x="312700" y="164326"/>
                    <a:pt x="304260" y="117320"/>
                    <a:pt x="276578" y="83351"/>
                  </a:cubicBezTo>
                  <a:cubicBezTo>
                    <a:pt x="253898" y="60717"/>
                    <a:pt x="228300" y="39822"/>
                    <a:pt x="197388" y="29913"/>
                  </a:cubicBezTo>
                  <a:cubicBezTo>
                    <a:pt x="172554" y="21812"/>
                    <a:pt x="146817" y="16214"/>
                    <a:pt x="120629" y="17257"/>
                  </a:cubicBezTo>
                  <a:cubicBezTo>
                    <a:pt x="88015" y="16144"/>
                    <a:pt x="56096" y="22229"/>
                    <a:pt x="26920" y="36414"/>
                  </a:cubicBezTo>
                  <a:cubicBezTo>
                    <a:pt x="20182" y="39787"/>
                    <a:pt x="12819" y="44446"/>
                    <a:pt x="11916" y="52616"/>
                  </a:cubicBezTo>
                  <a:cubicBezTo>
                    <a:pt x="10110" y="66350"/>
                    <a:pt x="12784" y="80361"/>
                    <a:pt x="12124" y="94233"/>
                  </a:cubicBezTo>
                  <a:cubicBezTo>
                    <a:pt x="11395" y="98545"/>
                    <a:pt x="15355" y="109219"/>
                    <a:pt x="9797" y="110644"/>
                  </a:cubicBezTo>
                  <a:cubicBezTo>
                    <a:pt x="7956" y="110887"/>
                    <a:pt x="6428" y="109601"/>
                    <a:pt x="6116" y="107828"/>
                  </a:cubicBezTo>
                  <a:cubicBezTo>
                    <a:pt x="5317" y="102960"/>
                    <a:pt x="4796" y="98093"/>
                    <a:pt x="4275" y="93190"/>
                  </a:cubicBezTo>
                  <a:cubicBezTo>
                    <a:pt x="3198" y="78032"/>
                    <a:pt x="802" y="63012"/>
                    <a:pt x="3" y="47818"/>
                  </a:cubicBezTo>
                  <a:cubicBezTo>
                    <a:pt x="-310" y="24280"/>
                    <a:pt x="26573" y="18022"/>
                    <a:pt x="44217" y="10894"/>
                  </a:cubicBezTo>
                  <a:cubicBezTo>
                    <a:pt x="71760" y="1055"/>
                    <a:pt x="101352" y="-649"/>
                    <a:pt x="130215" y="186"/>
                  </a:cubicBezTo>
                  <a:cubicBezTo>
                    <a:pt x="145359" y="-266"/>
                    <a:pt x="160120" y="2237"/>
                    <a:pt x="174708" y="6131"/>
                  </a:cubicBezTo>
                  <a:cubicBezTo>
                    <a:pt x="220589" y="13989"/>
                    <a:pt x="260532" y="40691"/>
                    <a:pt x="291618" y="74520"/>
                  </a:cubicBezTo>
                  <a:cubicBezTo>
                    <a:pt x="309019" y="95868"/>
                    <a:pt x="317806" y="123126"/>
                    <a:pt x="323155" y="149828"/>
                  </a:cubicBezTo>
                  <a:cubicBezTo>
                    <a:pt x="326003" y="170967"/>
                    <a:pt x="323467" y="192349"/>
                    <a:pt x="319716" y="213210"/>
                  </a:cubicBezTo>
                  <a:cubicBezTo>
                    <a:pt x="314194" y="251663"/>
                    <a:pt x="302767" y="285145"/>
                    <a:pt x="274112" y="312612"/>
                  </a:cubicBezTo>
                  <a:cubicBezTo>
                    <a:pt x="266228" y="322069"/>
                    <a:pt x="255600" y="329926"/>
                    <a:pt x="248723" y="340079"/>
                  </a:cubicBezTo>
                  <a:cubicBezTo>
                    <a:pt x="259837" y="360001"/>
                    <a:pt x="267930" y="381418"/>
                    <a:pt x="276544" y="402522"/>
                  </a:cubicBezTo>
                  <a:cubicBezTo>
                    <a:pt x="289013" y="429954"/>
                    <a:pt x="299363" y="458116"/>
                    <a:pt x="306830" y="487321"/>
                  </a:cubicBezTo>
                  <a:cubicBezTo>
                    <a:pt x="314402" y="515588"/>
                    <a:pt x="327462" y="551851"/>
                    <a:pt x="313325" y="579561"/>
                  </a:cubicBezTo>
                  <a:cubicBezTo>
                    <a:pt x="306761" y="590130"/>
                    <a:pt x="292486" y="594685"/>
                    <a:pt x="281163" y="5895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1" name="Google Shape;3121;p33"/>
            <p:cNvSpPr/>
            <p:nvPr/>
          </p:nvSpPr>
          <p:spPr>
            <a:xfrm>
              <a:off x="16115469" y="4047711"/>
              <a:ext cx="180609" cy="239899"/>
            </a:xfrm>
            <a:custGeom>
              <a:rect b="b" l="l" r="r" t="t"/>
              <a:pathLst>
                <a:path extrusionOk="0" h="239899" w="180609">
                  <a:moveTo>
                    <a:pt x="43840" y="240852"/>
                  </a:moveTo>
                  <a:cubicBezTo>
                    <a:pt x="31128" y="240018"/>
                    <a:pt x="17027" y="234837"/>
                    <a:pt x="10983" y="222842"/>
                  </a:cubicBezTo>
                  <a:cubicBezTo>
                    <a:pt x="4419" y="204311"/>
                    <a:pt x="3967" y="184285"/>
                    <a:pt x="2335" y="164884"/>
                  </a:cubicBezTo>
                  <a:cubicBezTo>
                    <a:pt x="-1833" y="119755"/>
                    <a:pt x="737" y="74418"/>
                    <a:pt x="1293" y="29150"/>
                  </a:cubicBezTo>
                  <a:cubicBezTo>
                    <a:pt x="-8397" y="-2559"/>
                    <a:pt x="47453" y="-542"/>
                    <a:pt x="66764" y="431"/>
                  </a:cubicBezTo>
                  <a:cubicBezTo>
                    <a:pt x="94029" y="2969"/>
                    <a:pt x="123517" y="10549"/>
                    <a:pt x="143801" y="29914"/>
                  </a:cubicBezTo>
                  <a:cubicBezTo>
                    <a:pt x="175373" y="59745"/>
                    <a:pt x="190829" y="107100"/>
                    <a:pt x="176067" y="148891"/>
                  </a:cubicBezTo>
                  <a:cubicBezTo>
                    <a:pt x="171309" y="162659"/>
                    <a:pt x="162661" y="174550"/>
                    <a:pt x="154151" y="186197"/>
                  </a:cubicBezTo>
                  <a:cubicBezTo>
                    <a:pt x="145850" y="197601"/>
                    <a:pt x="137236" y="209144"/>
                    <a:pt x="126018" y="217905"/>
                  </a:cubicBezTo>
                  <a:cubicBezTo>
                    <a:pt x="102504" y="235185"/>
                    <a:pt x="73050" y="244746"/>
                    <a:pt x="43840" y="240852"/>
                  </a:cubicBezTo>
                  <a:close/>
                  <a:moveTo>
                    <a:pt x="65583" y="224372"/>
                  </a:moveTo>
                  <a:cubicBezTo>
                    <a:pt x="84929" y="222217"/>
                    <a:pt x="104032" y="213768"/>
                    <a:pt x="119071" y="201425"/>
                  </a:cubicBezTo>
                  <a:cubicBezTo>
                    <a:pt x="130568" y="190647"/>
                    <a:pt x="139390" y="177435"/>
                    <a:pt x="148490" y="164675"/>
                  </a:cubicBezTo>
                  <a:cubicBezTo>
                    <a:pt x="167905" y="138738"/>
                    <a:pt x="169156" y="102302"/>
                    <a:pt x="154985" y="73722"/>
                  </a:cubicBezTo>
                  <a:cubicBezTo>
                    <a:pt x="136681" y="36833"/>
                    <a:pt x="107957" y="21744"/>
                    <a:pt x="67980" y="17676"/>
                  </a:cubicBezTo>
                  <a:cubicBezTo>
                    <a:pt x="51308" y="17467"/>
                    <a:pt x="31858" y="14756"/>
                    <a:pt x="17062" y="23413"/>
                  </a:cubicBezTo>
                  <a:cubicBezTo>
                    <a:pt x="15985" y="26751"/>
                    <a:pt x="15082" y="30505"/>
                    <a:pt x="11400" y="31827"/>
                  </a:cubicBezTo>
                  <a:cubicBezTo>
                    <a:pt x="14526" y="77060"/>
                    <a:pt x="12824" y="122467"/>
                    <a:pt x="18486" y="167492"/>
                  </a:cubicBezTo>
                  <a:cubicBezTo>
                    <a:pt x="20118" y="183311"/>
                    <a:pt x="21195" y="199409"/>
                    <a:pt x="25884" y="214707"/>
                  </a:cubicBezTo>
                  <a:cubicBezTo>
                    <a:pt x="34115" y="227119"/>
                    <a:pt x="52593" y="223746"/>
                    <a:pt x="65583" y="2243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2" name="Google Shape;3122;p33"/>
            <p:cNvSpPr/>
            <p:nvPr/>
          </p:nvSpPr>
          <p:spPr>
            <a:xfrm>
              <a:off x="16250981" y="3891452"/>
              <a:ext cx="489729" cy="594533"/>
            </a:xfrm>
            <a:custGeom>
              <a:rect b="b" l="l" r="r" t="t"/>
              <a:pathLst>
                <a:path extrusionOk="0" h="594533" w="489729">
                  <a:moveTo>
                    <a:pt x="212375" y="595880"/>
                  </a:moveTo>
                  <a:cubicBezTo>
                    <a:pt x="176392" y="593273"/>
                    <a:pt x="186430" y="524640"/>
                    <a:pt x="186742" y="499399"/>
                  </a:cubicBezTo>
                  <a:cubicBezTo>
                    <a:pt x="189278" y="464596"/>
                    <a:pt x="192195" y="430071"/>
                    <a:pt x="193828" y="395268"/>
                  </a:cubicBezTo>
                  <a:cubicBezTo>
                    <a:pt x="195912" y="358275"/>
                    <a:pt x="194279" y="321178"/>
                    <a:pt x="195113" y="284150"/>
                  </a:cubicBezTo>
                  <a:cubicBezTo>
                    <a:pt x="196711" y="240620"/>
                    <a:pt x="198135" y="195769"/>
                    <a:pt x="199281" y="152448"/>
                  </a:cubicBezTo>
                  <a:cubicBezTo>
                    <a:pt x="201018" y="127102"/>
                    <a:pt x="207721" y="102313"/>
                    <a:pt x="208346" y="76862"/>
                  </a:cubicBezTo>
                  <a:cubicBezTo>
                    <a:pt x="166493" y="76028"/>
                    <a:pt x="125057" y="70882"/>
                    <a:pt x="83274" y="70500"/>
                  </a:cubicBezTo>
                  <a:cubicBezTo>
                    <a:pt x="53856" y="69944"/>
                    <a:pt x="-4391" y="75298"/>
                    <a:pt x="263" y="31386"/>
                  </a:cubicBezTo>
                  <a:cubicBezTo>
                    <a:pt x="5994" y="9273"/>
                    <a:pt x="32217" y="1903"/>
                    <a:pt x="52605" y="2737"/>
                  </a:cubicBezTo>
                  <a:cubicBezTo>
                    <a:pt x="76432" y="2389"/>
                    <a:pt x="100258" y="3224"/>
                    <a:pt x="124085" y="3398"/>
                  </a:cubicBezTo>
                  <a:cubicBezTo>
                    <a:pt x="143014" y="1694"/>
                    <a:pt x="162048" y="1346"/>
                    <a:pt x="181012" y="1138"/>
                  </a:cubicBezTo>
                  <a:cubicBezTo>
                    <a:pt x="206227" y="616"/>
                    <a:pt x="231478" y="-1505"/>
                    <a:pt x="256590" y="1868"/>
                  </a:cubicBezTo>
                  <a:cubicBezTo>
                    <a:pt x="279201" y="4023"/>
                    <a:pt x="300909" y="3884"/>
                    <a:pt x="322686" y="9204"/>
                  </a:cubicBezTo>
                  <a:cubicBezTo>
                    <a:pt x="333627" y="10873"/>
                    <a:pt x="344776" y="10699"/>
                    <a:pt x="355821" y="10977"/>
                  </a:cubicBezTo>
                  <a:cubicBezTo>
                    <a:pt x="368707" y="11846"/>
                    <a:pt x="381419" y="13828"/>
                    <a:pt x="393957" y="14315"/>
                  </a:cubicBezTo>
                  <a:cubicBezTo>
                    <a:pt x="407399" y="16262"/>
                    <a:pt x="422229" y="17340"/>
                    <a:pt x="435567" y="17931"/>
                  </a:cubicBezTo>
                  <a:cubicBezTo>
                    <a:pt x="447723" y="19078"/>
                    <a:pt x="460435" y="17166"/>
                    <a:pt x="472071" y="21512"/>
                  </a:cubicBezTo>
                  <a:cubicBezTo>
                    <a:pt x="496210" y="30690"/>
                    <a:pt x="499058" y="57740"/>
                    <a:pt x="475544" y="70187"/>
                  </a:cubicBezTo>
                  <a:cubicBezTo>
                    <a:pt x="455990" y="78497"/>
                    <a:pt x="433969" y="79818"/>
                    <a:pt x="412991" y="81800"/>
                  </a:cubicBezTo>
                  <a:cubicBezTo>
                    <a:pt x="376973" y="85276"/>
                    <a:pt x="340920" y="84233"/>
                    <a:pt x="304799" y="84338"/>
                  </a:cubicBezTo>
                  <a:cubicBezTo>
                    <a:pt x="295386" y="98488"/>
                    <a:pt x="297053" y="116846"/>
                    <a:pt x="296011" y="133117"/>
                  </a:cubicBezTo>
                  <a:cubicBezTo>
                    <a:pt x="294101" y="164617"/>
                    <a:pt x="292816" y="196152"/>
                    <a:pt x="290732" y="227652"/>
                  </a:cubicBezTo>
                  <a:cubicBezTo>
                    <a:pt x="285001" y="286236"/>
                    <a:pt x="279722" y="344924"/>
                    <a:pt x="275206" y="403369"/>
                  </a:cubicBezTo>
                  <a:cubicBezTo>
                    <a:pt x="272706" y="440328"/>
                    <a:pt x="270865" y="477565"/>
                    <a:pt x="268017" y="514453"/>
                  </a:cubicBezTo>
                  <a:cubicBezTo>
                    <a:pt x="267218" y="529717"/>
                    <a:pt x="266871" y="545327"/>
                    <a:pt x="261626" y="559860"/>
                  </a:cubicBezTo>
                  <a:cubicBezTo>
                    <a:pt x="252561" y="579331"/>
                    <a:pt x="235577" y="597792"/>
                    <a:pt x="212375" y="595880"/>
                  </a:cubicBezTo>
                  <a:close/>
                  <a:moveTo>
                    <a:pt x="216230" y="578740"/>
                  </a:moveTo>
                  <a:cubicBezTo>
                    <a:pt x="224948" y="578496"/>
                    <a:pt x="231617" y="573942"/>
                    <a:pt x="236688" y="567092"/>
                  </a:cubicBezTo>
                  <a:cubicBezTo>
                    <a:pt x="247038" y="556766"/>
                    <a:pt x="249296" y="542303"/>
                    <a:pt x="250199" y="528326"/>
                  </a:cubicBezTo>
                  <a:cubicBezTo>
                    <a:pt x="250824" y="514592"/>
                    <a:pt x="251901" y="500650"/>
                    <a:pt x="253082" y="487056"/>
                  </a:cubicBezTo>
                  <a:cubicBezTo>
                    <a:pt x="254089" y="454861"/>
                    <a:pt x="257111" y="423118"/>
                    <a:pt x="258986" y="391340"/>
                  </a:cubicBezTo>
                  <a:cubicBezTo>
                    <a:pt x="265134" y="309217"/>
                    <a:pt x="274998" y="228208"/>
                    <a:pt x="278159" y="146120"/>
                  </a:cubicBezTo>
                  <a:cubicBezTo>
                    <a:pt x="280972" y="122200"/>
                    <a:pt x="274755" y="81452"/>
                    <a:pt x="299207" y="67962"/>
                  </a:cubicBezTo>
                  <a:cubicBezTo>
                    <a:pt x="305285" y="66606"/>
                    <a:pt x="311641" y="67510"/>
                    <a:pt x="317823" y="67232"/>
                  </a:cubicBezTo>
                  <a:cubicBezTo>
                    <a:pt x="348492" y="67545"/>
                    <a:pt x="379161" y="67753"/>
                    <a:pt x="409726" y="64972"/>
                  </a:cubicBezTo>
                  <a:cubicBezTo>
                    <a:pt x="422056" y="64624"/>
                    <a:pt x="502114" y="57427"/>
                    <a:pt x="465298" y="37331"/>
                  </a:cubicBezTo>
                  <a:cubicBezTo>
                    <a:pt x="448348" y="34167"/>
                    <a:pt x="430669" y="35593"/>
                    <a:pt x="413477" y="33785"/>
                  </a:cubicBezTo>
                  <a:cubicBezTo>
                    <a:pt x="386073" y="30795"/>
                    <a:pt x="359259" y="27666"/>
                    <a:pt x="331786" y="27005"/>
                  </a:cubicBezTo>
                  <a:cubicBezTo>
                    <a:pt x="316573" y="26136"/>
                    <a:pt x="300770" y="20747"/>
                    <a:pt x="285765" y="20399"/>
                  </a:cubicBezTo>
                  <a:cubicBezTo>
                    <a:pt x="259056" y="18974"/>
                    <a:pt x="232589" y="14176"/>
                    <a:pt x="205776" y="15810"/>
                  </a:cubicBezTo>
                  <a:cubicBezTo>
                    <a:pt x="202233" y="18800"/>
                    <a:pt x="196745" y="17479"/>
                    <a:pt x="192404" y="17861"/>
                  </a:cubicBezTo>
                  <a:cubicBezTo>
                    <a:pt x="175906" y="17792"/>
                    <a:pt x="159512" y="15288"/>
                    <a:pt x="142979" y="16053"/>
                  </a:cubicBezTo>
                  <a:cubicBezTo>
                    <a:pt x="124120" y="16505"/>
                    <a:pt x="105294" y="18313"/>
                    <a:pt x="86400" y="17374"/>
                  </a:cubicBezTo>
                  <a:cubicBezTo>
                    <a:pt x="69833" y="17235"/>
                    <a:pt x="53161" y="14767"/>
                    <a:pt x="36732" y="17548"/>
                  </a:cubicBezTo>
                  <a:cubicBezTo>
                    <a:pt x="12697" y="23459"/>
                    <a:pt x="6966" y="46440"/>
                    <a:pt x="35413" y="50926"/>
                  </a:cubicBezTo>
                  <a:cubicBezTo>
                    <a:pt x="51737" y="54263"/>
                    <a:pt x="68443" y="53116"/>
                    <a:pt x="84976" y="53394"/>
                  </a:cubicBezTo>
                  <a:cubicBezTo>
                    <a:pt x="114915" y="53568"/>
                    <a:pt x="144855" y="56419"/>
                    <a:pt x="174690" y="58679"/>
                  </a:cubicBezTo>
                  <a:cubicBezTo>
                    <a:pt x="189486" y="60904"/>
                    <a:pt x="217029" y="53359"/>
                    <a:pt x="224705" y="69526"/>
                  </a:cubicBezTo>
                  <a:cubicBezTo>
                    <a:pt x="226546" y="78636"/>
                    <a:pt x="224601" y="88197"/>
                    <a:pt x="223906" y="97410"/>
                  </a:cubicBezTo>
                  <a:cubicBezTo>
                    <a:pt x="221996" y="115212"/>
                    <a:pt x="217759" y="134056"/>
                    <a:pt x="216404" y="151683"/>
                  </a:cubicBezTo>
                  <a:cubicBezTo>
                    <a:pt x="215605" y="170458"/>
                    <a:pt x="215258" y="189302"/>
                    <a:pt x="215015" y="208112"/>
                  </a:cubicBezTo>
                  <a:cubicBezTo>
                    <a:pt x="211958" y="263915"/>
                    <a:pt x="211958" y="319752"/>
                    <a:pt x="211750" y="375659"/>
                  </a:cubicBezTo>
                  <a:cubicBezTo>
                    <a:pt x="210639" y="404830"/>
                    <a:pt x="209145" y="433965"/>
                    <a:pt x="206297" y="463031"/>
                  </a:cubicBezTo>
                  <a:cubicBezTo>
                    <a:pt x="207061" y="481493"/>
                    <a:pt x="191779" y="581799"/>
                    <a:pt x="216230" y="5787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3" name="Google Shape;3123;p33"/>
            <p:cNvSpPr/>
            <p:nvPr/>
          </p:nvSpPr>
          <p:spPr>
            <a:xfrm>
              <a:off x="16596681" y="3991816"/>
              <a:ext cx="361219" cy="671023"/>
            </a:xfrm>
            <a:custGeom>
              <a:rect b="b" l="l" r="r" t="t"/>
              <a:pathLst>
                <a:path extrusionOk="0" h="671023" w="361219">
                  <a:moveTo>
                    <a:pt x="126163" y="671443"/>
                  </a:moveTo>
                  <a:cubicBezTo>
                    <a:pt x="90979" y="667688"/>
                    <a:pt x="82991" y="653850"/>
                    <a:pt x="85665" y="619917"/>
                  </a:cubicBezTo>
                  <a:cubicBezTo>
                    <a:pt x="86603" y="585253"/>
                    <a:pt x="91952" y="550763"/>
                    <a:pt x="95043" y="516238"/>
                  </a:cubicBezTo>
                  <a:cubicBezTo>
                    <a:pt x="100843" y="481922"/>
                    <a:pt x="106331" y="447537"/>
                    <a:pt x="109804" y="412908"/>
                  </a:cubicBezTo>
                  <a:cubicBezTo>
                    <a:pt x="113833" y="380330"/>
                    <a:pt x="113382" y="347370"/>
                    <a:pt x="117445" y="314792"/>
                  </a:cubicBezTo>
                  <a:cubicBezTo>
                    <a:pt x="117654" y="306100"/>
                    <a:pt x="117862" y="297269"/>
                    <a:pt x="115813" y="288751"/>
                  </a:cubicBezTo>
                  <a:cubicBezTo>
                    <a:pt x="113278" y="283431"/>
                    <a:pt x="109353" y="278807"/>
                    <a:pt x="106262" y="273835"/>
                  </a:cubicBezTo>
                  <a:cubicBezTo>
                    <a:pt x="90284" y="251271"/>
                    <a:pt x="73787" y="229019"/>
                    <a:pt x="59234" y="205412"/>
                  </a:cubicBezTo>
                  <a:cubicBezTo>
                    <a:pt x="49717" y="188897"/>
                    <a:pt x="38151" y="173668"/>
                    <a:pt x="29607" y="156597"/>
                  </a:cubicBezTo>
                  <a:cubicBezTo>
                    <a:pt x="23772" y="144359"/>
                    <a:pt x="17693" y="132260"/>
                    <a:pt x="10469" y="120717"/>
                  </a:cubicBezTo>
                  <a:cubicBezTo>
                    <a:pt x="7656" y="114389"/>
                    <a:pt x="-2660" y="103089"/>
                    <a:pt x="3140" y="97248"/>
                  </a:cubicBezTo>
                  <a:cubicBezTo>
                    <a:pt x="49" y="80212"/>
                    <a:pt x="-2799" y="60985"/>
                    <a:pt x="5155" y="44922"/>
                  </a:cubicBezTo>
                  <a:cubicBezTo>
                    <a:pt x="14498" y="26530"/>
                    <a:pt x="42145" y="21802"/>
                    <a:pt x="57115" y="35813"/>
                  </a:cubicBezTo>
                  <a:cubicBezTo>
                    <a:pt x="79969" y="64497"/>
                    <a:pt x="94591" y="99613"/>
                    <a:pt x="114840" y="130000"/>
                  </a:cubicBezTo>
                  <a:cubicBezTo>
                    <a:pt x="122273" y="140222"/>
                    <a:pt x="128282" y="151278"/>
                    <a:pt x="135055" y="161917"/>
                  </a:cubicBezTo>
                  <a:cubicBezTo>
                    <a:pt x="140473" y="169531"/>
                    <a:pt x="147315" y="176137"/>
                    <a:pt x="151726" y="184447"/>
                  </a:cubicBezTo>
                  <a:cubicBezTo>
                    <a:pt x="158743" y="196685"/>
                    <a:pt x="163570" y="210036"/>
                    <a:pt x="170864" y="221718"/>
                  </a:cubicBezTo>
                  <a:cubicBezTo>
                    <a:pt x="188230" y="197519"/>
                    <a:pt x="199519" y="169635"/>
                    <a:pt x="217093" y="145541"/>
                  </a:cubicBezTo>
                  <a:cubicBezTo>
                    <a:pt x="238176" y="119013"/>
                    <a:pt x="254500" y="89912"/>
                    <a:pt x="275826" y="63940"/>
                  </a:cubicBezTo>
                  <a:cubicBezTo>
                    <a:pt x="283016" y="53406"/>
                    <a:pt x="292671" y="43219"/>
                    <a:pt x="299965" y="33101"/>
                  </a:cubicBezTo>
                  <a:cubicBezTo>
                    <a:pt x="305731" y="24444"/>
                    <a:pt x="310906" y="15091"/>
                    <a:pt x="318582" y="7964"/>
                  </a:cubicBezTo>
                  <a:cubicBezTo>
                    <a:pt x="337025" y="-12236"/>
                    <a:pt x="367138" y="9528"/>
                    <a:pt x="360852" y="33866"/>
                  </a:cubicBezTo>
                  <a:cubicBezTo>
                    <a:pt x="354218" y="58621"/>
                    <a:pt x="341262" y="80907"/>
                    <a:pt x="329002" y="103194"/>
                  </a:cubicBezTo>
                  <a:cubicBezTo>
                    <a:pt x="320770" y="121621"/>
                    <a:pt x="308787" y="137892"/>
                    <a:pt x="297986" y="154859"/>
                  </a:cubicBezTo>
                  <a:cubicBezTo>
                    <a:pt x="278605" y="183299"/>
                    <a:pt x="263114" y="214138"/>
                    <a:pt x="243108" y="242162"/>
                  </a:cubicBezTo>
                  <a:cubicBezTo>
                    <a:pt x="230708" y="260380"/>
                    <a:pt x="217024" y="277973"/>
                    <a:pt x="204728" y="296156"/>
                  </a:cubicBezTo>
                  <a:cubicBezTo>
                    <a:pt x="202193" y="322198"/>
                    <a:pt x="200213" y="348343"/>
                    <a:pt x="197643" y="374385"/>
                  </a:cubicBezTo>
                  <a:cubicBezTo>
                    <a:pt x="191808" y="435402"/>
                    <a:pt x="182187" y="495969"/>
                    <a:pt x="172184" y="556465"/>
                  </a:cubicBezTo>
                  <a:cubicBezTo>
                    <a:pt x="168433" y="576561"/>
                    <a:pt x="165168" y="596692"/>
                    <a:pt x="162494" y="616961"/>
                  </a:cubicBezTo>
                  <a:cubicBezTo>
                    <a:pt x="158812" y="637927"/>
                    <a:pt x="154783" y="674468"/>
                    <a:pt x="126163" y="671443"/>
                  </a:cubicBezTo>
                  <a:close/>
                  <a:moveTo>
                    <a:pt x="131234" y="654615"/>
                  </a:moveTo>
                  <a:cubicBezTo>
                    <a:pt x="145579" y="643663"/>
                    <a:pt x="145370" y="607018"/>
                    <a:pt x="149087" y="589529"/>
                  </a:cubicBezTo>
                  <a:cubicBezTo>
                    <a:pt x="151206" y="575726"/>
                    <a:pt x="153949" y="562028"/>
                    <a:pt x="156207" y="548225"/>
                  </a:cubicBezTo>
                  <a:cubicBezTo>
                    <a:pt x="167426" y="481296"/>
                    <a:pt x="177429" y="414159"/>
                    <a:pt x="183090" y="346501"/>
                  </a:cubicBezTo>
                  <a:cubicBezTo>
                    <a:pt x="189307" y="275469"/>
                    <a:pt x="181701" y="299911"/>
                    <a:pt x="221956" y="242405"/>
                  </a:cubicBezTo>
                  <a:cubicBezTo>
                    <a:pt x="244602" y="212331"/>
                    <a:pt x="261343" y="178640"/>
                    <a:pt x="282391" y="147523"/>
                  </a:cubicBezTo>
                  <a:cubicBezTo>
                    <a:pt x="299931" y="122386"/>
                    <a:pt x="314032" y="95440"/>
                    <a:pt x="328515" y="68530"/>
                  </a:cubicBezTo>
                  <a:cubicBezTo>
                    <a:pt x="333725" y="58238"/>
                    <a:pt x="338588" y="47495"/>
                    <a:pt x="342131" y="36578"/>
                  </a:cubicBezTo>
                  <a:cubicBezTo>
                    <a:pt x="345951" y="29242"/>
                    <a:pt x="345326" y="18429"/>
                    <a:pt x="335531" y="16830"/>
                  </a:cubicBezTo>
                  <a:cubicBezTo>
                    <a:pt x="323549" y="23609"/>
                    <a:pt x="318651" y="37969"/>
                    <a:pt x="310107" y="48191"/>
                  </a:cubicBezTo>
                  <a:cubicBezTo>
                    <a:pt x="280654" y="82263"/>
                    <a:pt x="256932" y="121586"/>
                    <a:pt x="229771" y="157258"/>
                  </a:cubicBezTo>
                  <a:cubicBezTo>
                    <a:pt x="214176" y="179336"/>
                    <a:pt x="203513" y="204369"/>
                    <a:pt x="188300" y="226690"/>
                  </a:cubicBezTo>
                  <a:cubicBezTo>
                    <a:pt x="171142" y="256347"/>
                    <a:pt x="158395" y="237398"/>
                    <a:pt x="148045" y="215494"/>
                  </a:cubicBezTo>
                  <a:cubicBezTo>
                    <a:pt x="142210" y="203117"/>
                    <a:pt x="136896" y="190288"/>
                    <a:pt x="127518" y="180101"/>
                  </a:cubicBezTo>
                  <a:cubicBezTo>
                    <a:pt x="119390" y="170748"/>
                    <a:pt x="113868" y="159657"/>
                    <a:pt x="107304" y="149261"/>
                  </a:cubicBezTo>
                  <a:cubicBezTo>
                    <a:pt x="89694" y="125515"/>
                    <a:pt x="78059" y="98291"/>
                    <a:pt x="61838" y="73745"/>
                  </a:cubicBezTo>
                  <a:cubicBezTo>
                    <a:pt x="57358" y="66513"/>
                    <a:pt x="53121" y="59108"/>
                    <a:pt x="48432" y="52015"/>
                  </a:cubicBezTo>
                  <a:cubicBezTo>
                    <a:pt x="44924" y="45131"/>
                    <a:pt x="38429" y="41724"/>
                    <a:pt x="30822" y="41793"/>
                  </a:cubicBezTo>
                  <a:cubicBezTo>
                    <a:pt x="2307" y="43636"/>
                    <a:pt x="8941" y="83271"/>
                    <a:pt x="13178" y="102429"/>
                  </a:cubicBezTo>
                  <a:cubicBezTo>
                    <a:pt x="24015" y="117240"/>
                    <a:pt x="34087" y="132538"/>
                    <a:pt x="42284" y="148983"/>
                  </a:cubicBezTo>
                  <a:cubicBezTo>
                    <a:pt x="55031" y="171061"/>
                    <a:pt x="70140" y="191678"/>
                    <a:pt x="83720" y="213235"/>
                  </a:cubicBezTo>
                  <a:cubicBezTo>
                    <a:pt x="95703" y="231210"/>
                    <a:pt x="110186" y="249811"/>
                    <a:pt x="122239" y="267160"/>
                  </a:cubicBezTo>
                  <a:cubicBezTo>
                    <a:pt x="126476" y="273661"/>
                    <a:pt x="131929" y="279711"/>
                    <a:pt x="133145" y="287638"/>
                  </a:cubicBezTo>
                  <a:cubicBezTo>
                    <a:pt x="134499" y="294592"/>
                    <a:pt x="134742" y="301754"/>
                    <a:pt x="134777" y="308847"/>
                  </a:cubicBezTo>
                  <a:cubicBezTo>
                    <a:pt x="132797" y="337357"/>
                    <a:pt x="129984" y="365484"/>
                    <a:pt x="129150" y="393959"/>
                  </a:cubicBezTo>
                  <a:cubicBezTo>
                    <a:pt x="126024" y="428762"/>
                    <a:pt x="120745" y="463217"/>
                    <a:pt x="115709" y="497776"/>
                  </a:cubicBezTo>
                  <a:cubicBezTo>
                    <a:pt x="109075" y="531919"/>
                    <a:pt x="107825" y="566791"/>
                    <a:pt x="103448" y="601246"/>
                  </a:cubicBezTo>
                  <a:cubicBezTo>
                    <a:pt x="102892" y="614980"/>
                    <a:pt x="102128" y="628887"/>
                    <a:pt x="103205" y="642620"/>
                  </a:cubicBezTo>
                  <a:cubicBezTo>
                    <a:pt x="106887" y="653398"/>
                    <a:pt x="121683" y="653398"/>
                    <a:pt x="131234" y="6546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4" name="Google Shape;3124;p33"/>
            <p:cNvSpPr/>
            <p:nvPr/>
          </p:nvSpPr>
          <p:spPr>
            <a:xfrm>
              <a:off x="16979855" y="3967557"/>
              <a:ext cx="152823" cy="413740"/>
            </a:xfrm>
            <a:custGeom>
              <a:rect b="b" l="l" r="r" t="t"/>
              <a:pathLst>
                <a:path extrusionOk="0" h="413740" w="152823">
                  <a:moveTo>
                    <a:pt x="30749" y="416027"/>
                  </a:moveTo>
                  <a:cubicBezTo>
                    <a:pt x="19010" y="413837"/>
                    <a:pt x="7062" y="407231"/>
                    <a:pt x="1608" y="396210"/>
                  </a:cubicBezTo>
                  <a:cubicBezTo>
                    <a:pt x="-2038" y="384076"/>
                    <a:pt x="1574" y="370829"/>
                    <a:pt x="2164" y="358417"/>
                  </a:cubicBezTo>
                  <a:cubicBezTo>
                    <a:pt x="4283" y="327195"/>
                    <a:pt x="8694" y="297016"/>
                    <a:pt x="14807" y="266455"/>
                  </a:cubicBezTo>
                  <a:cubicBezTo>
                    <a:pt x="25018" y="219518"/>
                    <a:pt x="30958" y="171677"/>
                    <a:pt x="41377" y="124741"/>
                  </a:cubicBezTo>
                  <a:cubicBezTo>
                    <a:pt x="46170" y="103984"/>
                    <a:pt x="53221" y="83923"/>
                    <a:pt x="58882" y="63410"/>
                  </a:cubicBezTo>
                  <a:cubicBezTo>
                    <a:pt x="62356" y="50893"/>
                    <a:pt x="64752" y="38446"/>
                    <a:pt x="70344" y="26903"/>
                  </a:cubicBezTo>
                  <a:cubicBezTo>
                    <a:pt x="69580" y="19845"/>
                    <a:pt x="76145" y="14665"/>
                    <a:pt x="80243" y="9693"/>
                  </a:cubicBezTo>
                  <a:cubicBezTo>
                    <a:pt x="98929" y="-9812"/>
                    <a:pt x="129807" y="3782"/>
                    <a:pt x="147312" y="18420"/>
                  </a:cubicBezTo>
                  <a:cubicBezTo>
                    <a:pt x="159260" y="30519"/>
                    <a:pt x="149986" y="48529"/>
                    <a:pt x="148215" y="62923"/>
                  </a:cubicBezTo>
                  <a:cubicBezTo>
                    <a:pt x="141755" y="93032"/>
                    <a:pt x="134148" y="122828"/>
                    <a:pt x="125500" y="152381"/>
                  </a:cubicBezTo>
                  <a:cubicBezTo>
                    <a:pt x="108099" y="217502"/>
                    <a:pt x="95282" y="283770"/>
                    <a:pt x="74547" y="347986"/>
                  </a:cubicBezTo>
                  <a:cubicBezTo>
                    <a:pt x="69858" y="362624"/>
                    <a:pt x="65655" y="377365"/>
                    <a:pt x="60932" y="392003"/>
                  </a:cubicBezTo>
                  <a:cubicBezTo>
                    <a:pt x="56451" y="406849"/>
                    <a:pt x="49053" y="421138"/>
                    <a:pt x="30749" y="416027"/>
                  </a:cubicBezTo>
                  <a:close/>
                  <a:moveTo>
                    <a:pt x="38877" y="399686"/>
                  </a:moveTo>
                  <a:cubicBezTo>
                    <a:pt x="49748" y="378061"/>
                    <a:pt x="54124" y="353410"/>
                    <a:pt x="61870" y="330498"/>
                  </a:cubicBezTo>
                  <a:cubicBezTo>
                    <a:pt x="81007" y="271357"/>
                    <a:pt x="92122" y="210096"/>
                    <a:pt x="108446" y="150156"/>
                  </a:cubicBezTo>
                  <a:cubicBezTo>
                    <a:pt x="117824" y="117752"/>
                    <a:pt x="126264" y="85105"/>
                    <a:pt x="133106" y="52075"/>
                  </a:cubicBezTo>
                  <a:cubicBezTo>
                    <a:pt x="133940" y="45365"/>
                    <a:pt x="136371" y="38655"/>
                    <a:pt x="136197" y="31944"/>
                  </a:cubicBezTo>
                  <a:cubicBezTo>
                    <a:pt x="133349" y="27633"/>
                    <a:pt x="127966" y="25582"/>
                    <a:pt x="123624" y="23044"/>
                  </a:cubicBezTo>
                  <a:cubicBezTo>
                    <a:pt x="84967" y="4617"/>
                    <a:pt x="95143" y="34100"/>
                    <a:pt x="76666" y="33683"/>
                  </a:cubicBezTo>
                  <a:cubicBezTo>
                    <a:pt x="72011" y="65948"/>
                    <a:pt x="61939" y="97343"/>
                    <a:pt x="54923" y="129052"/>
                  </a:cubicBezTo>
                  <a:cubicBezTo>
                    <a:pt x="47699" y="170287"/>
                    <a:pt x="41169" y="211626"/>
                    <a:pt x="34604" y="252930"/>
                  </a:cubicBezTo>
                  <a:cubicBezTo>
                    <a:pt x="27727" y="284152"/>
                    <a:pt x="22517" y="316174"/>
                    <a:pt x="19982" y="348021"/>
                  </a:cubicBezTo>
                  <a:cubicBezTo>
                    <a:pt x="19287" y="361789"/>
                    <a:pt x="16926" y="375453"/>
                    <a:pt x="17273" y="389256"/>
                  </a:cubicBezTo>
                  <a:cubicBezTo>
                    <a:pt x="21788" y="396244"/>
                    <a:pt x="30819" y="399478"/>
                    <a:pt x="38877" y="3996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5" name="Google Shape;3125;p33"/>
            <p:cNvSpPr/>
            <p:nvPr/>
          </p:nvSpPr>
          <p:spPr>
            <a:xfrm>
              <a:off x="16943398" y="4444651"/>
              <a:ext cx="90304" cy="90396"/>
            </a:xfrm>
            <a:custGeom>
              <a:rect b="b" l="l" r="r" t="t"/>
              <a:pathLst>
                <a:path extrusionOk="0" h="90396" w="90304">
                  <a:moveTo>
                    <a:pt x="42267" y="92434"/>
                  </a:moveTo>
                  <a:cubicBezTo>
                    <a:pt x="16669" y="91147"/>
                    <a:pt x="-3650" y="63333"/>
                    <a:pt x="553" y="38543"/>
                  </a:cubicBezTo>
                  <a:cubicBezTo>
                    <a:pt x="6110" y="19630"/>
                    <a:pt x="23824" y="403"/>
                    <a:pt x="44941" y="2211"/>
                  </a:cubicBezTo>
                  <a:cubicBezTo>
                    <a:pt x="52374" y="-3387"/>
                    <a:pt x="67309" y="2906"/>
                    <a:pt x="74533" y="7182"/>
                  </a:cubicBezTo>
                  <a:cubicBezTo>
                    <a:pt x="108780" y="30616"/>
                    <a:pt x="84189" y="98449"/>
                    <a:pt x="42267" y="92434"/>
                  </a:cubicBezTo>
                  <a:close/>
                  <a:moveTo>
                    <a:pt x="48276" y="75676"/>
                  </a:moveTo>
                  <a:cubicBezTo>
                    <a:pt x="68803" y="74806"/>
                    <a:pt x="81063" y="38961"/>
                    <a:pt x="68282" y="24184"/>
                  </a:cubicBezTo>
                  <a:cubicBezTo>
                    <a:pt x="63558" y="18969"/>
                    <a:pt x="56264" y="17613"/>
                    <a:pt x="49561" y="16883"/>
                  </a:cubicBezTo>
                  <a:cubicBezTo>
                    <a:pt x="46956" y="16605"/>
                    <a:pt x="44768" y="15005"/>
                    <a:pt x="43448" y="12850"/>
                  </a:cubicBezTo>
                  <a:cubicBezTo>
                    <a:pt x="29624" y="15562"/>
                    <a:pt x="18475" y="29365"/>
                    <a:pt x="15662" y="42715"/>
                  </a:cubicBezTo>
                  <a:cubicBezTo>
                    <a:pt x="15557" y="59787"/>
                    <a:pt x="30423" y="77275"/>
                    <a:pt x="48276" y="756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6" name="Google Shape;3126;p33"/>
            <p:cNvSpPr/>
            <p:nvPr/>
          </p:nvSpPr>
          <p:spPr>
            <a:xfrm>
              <a:off x="15623898" y="3365741"/>
              <a:ext cx="354272" cy="556289"/>
            </a:xfrm>
            <a:custGeom>
              <a:rect b="b" l="l" r="r" t="t"/>
              <a:pathLst>
                <a:path extrusionOk="0" h="556289" w="354272">
                  <a:moveTo>
                    <a:pt x="356640" y="465830"/>
                  </a:moveTo>
                  <a:cubicBezTo>
                    <a:pt x="357508" y="490133"/>
                    <a:pt x="339065" y="498373"/>
                    <a:pt x="319476" y="505987"/>
                  </a:cubicBezTo>
                  <a:cubicBezTo>
                    <a:pt x="306799" y="512593"/>
                    <a:pt x="293253" y="516557"/>
                    <a:pt x="279291" y="519582"/>
                  </a:cubicBezTo>
                  <a:cubicBezTo>
                    <a:pt x="251400" y="527265"/>
                    <a:pt x="223267" y="532898"/>
                    <a:pt x="194508" y="537209"/>
                  </a:cubicBezTo>
                  <a:cubicBezTo>
                    <a:pt x="151752" y="541972"/>
                    <a:pt x="109830" y="552437"/>
                    <a:pt x="67109" y="556992"/>
                  </a:cubicBezTo>
                  <a:cubicBezTo>
                    <a:pt x="56411" y="556610"/>
                    <a:pt x="33696" y="562381"/>
                    <a:pt x="28660" y="550769"/>
                  </a:cubicBezTo>
                  <a:cubicBezTo>
                    <a:pt x="24562" y="531472"/>
                    <a:pt x="24492" y="511481"/>
                    <a:pt x="22269" y="491906"/>
                  </a:cubicBezTo>
                  <a:cubicBezTo>
                    <a:pt x="18622" y="435130"/>
                    <a:pt x="14281" y="378006"/>
                    <a:pt x="10495" y="320917"/>
                  </a:cubicBezTo>
                  <a:cubicBezTo>
                    <a:pt x="5945" y="258752"/>
                    <a:pt x="5007" y="195787"/>
                    <a:pt x="3965" y="133413"/>
                  </a:cubicBezTo>
                  <a:cubicBezTo>
                    <a:pt x="3653" y="98366"/>
                    <a:pt x="-8573" y="35367"/>
                    <a:pt x="11537" y="6335"/>
                  </a:cubicBezTo>
                  <a:cubicBezTo>
                    <a:pt x="15844" y="668"/>
                    <a:pt x="24249" y="-2461"/>
                    <a:pt x="30258" y="2407"/>
                  </a:cubicBezTo>
                  <a:cubicBezTo>
                    <a:pt x="30640" y="2615"/>
                    <a:pt x="31300" y="3589"/>
                    <a:pt x="31682" y="3971"/>
                  </a:cubicBezTo>
                  <a:cubicBezTo>
                    <a:pt x="32376" y="5605"/>
                    <a:pt x="34808" y="4423"/>
                    <a:pt x="35051" y="2963"/>
                  </a:cubicBezTo>
                  <a:cubicBezTo>
                    <a:pt x="53737" y="15167"/>
                    <a:pt x="57488" y="39748"/>
                    <a:pt x="58322" y="60574"/>
                  </a:cubicBezTo>
                  <a:cubicBezTo>
                    <a:pt x="61517" y="85120"/>
                    <a:pt x="61482" y="109875"/>
                    <a:pt x="62108" y="134560"/>
                  </a:cubicBezTo>
                  <a:cubicBezTo>
                    <a:pt x="63566" y="170997"/>
                    <a:pt x="65095" y="207399"/>
                    <a:pt x="62177" y="243801"/>
                  </a:cubicBezTo>
                  <a:cubicBezTo>
                    <a:pt x="58843" y="304611"/>
                    <a:pt x="63879" y="365316"/>
                    <a:pt x="63809" y="426125"/>
                  </a:cubicBezTo>
                  <a:cubicBezTo>
                    <a:pt x="64504" y="444413"/>
                    <a:pt x="64851" y="462875"/>
                    <a:pt x="67873" y="480989"/>
                  </a:cubicBezTo>
                  <a:cubicBezTo>
                    <a:pt x="69054" y="486865"/>
                    <a:pt x="70270" y="493436"/>
                    <a:pt x="74854" y="497713"/>
                  </a:cubicBezTo>
                  <a:cubicBezTo>
                    <a:pt x="83711" y="505813"/>
                    <a:pt x="96423" y="498686"/>
                    <a:pt x="106913" y="498512"/>
                  </a:cubicBezTo>
                  <a:cubicBezTo>
                    <a:pt x="123897" y="496774"/>
                    <a:pt x="140881" y="495557"/>
                    <a:pt x="157553" y="491698"/>
                  </a:cubicBezTo>
                  <a:cubicBezTo>
                    <a:pt x="199579" y="486448"/>
                    <a:pt x="240008" y="473618"/>
                    <a:pt x="282069" y="468890"/>
                  </a:cubicBezTo>
                  <a:cubicBezTo>
                    <a:pt x="297699" y="468125"/>
                    <a:pt x="347332" y="452445"/>
                    <a:pt x="356640" y="46583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7" name="Google Shape;3127;p33"/>
            <p:cNvSpPr/>
            <p:nvPr/>
          </p:nvSpPr>
          <p:spPr>
            <a:xfrm>
              <a:off x="16443830" y="3298767"/>
              <a:ext cx="305646" cy="438077"/>
            </a:xfrm>
            <a:custGeom>
              <a:rect b="b" l="l" r="r" t="t"/>
              <a:pathLst>
                <a:path extrusionOk="0" h="438077" w="305646">
                  <a:moveTo>
                    <a:pt x="307982" y="288037"/>
                  </a:moveTo>
                  <a:cubicBezTo>
                    <a:pt x="310066" y="321728"/>
                    <a:pt x="295826" y="354305"/>
                    <a:pt x="278772" y="382607"/>
                  </a:cubicBezTo>
                  <a:cubicBezTo>
                    <a:pt x="264775" y="401590"/>
                    <a:pt x="245151" y="414280"/>
                    <a:pt x="224832" y="426171"/>
                  </a:cubicBezTo>
                  <a:cubicBezTo>
                    <a:pt x="208091" y="433438"/>
                    <a:pt x="189787" y="436984"/>
                    <a:pt x="171656" y="438722"/>
                  </a:cubicBezTo>
                  <a:cubicBezTo>
                    <a:pt x="141960" y="440982"/>
                    <a:pt x="112507" y="435732"/>
                    <a:pt x="85381" y="423494"/>
                  </a:cubicBezTo>
                  <a:cubicBezTo>
                    <a:pt x="65791" y="417166"/>
                    <a:pt x="48043" y="406736"/>
                    <a:pt x="32518" y="393211"/>
                  </a:cubicBezTo>
                  <a:cubicBezTo>
                    <a:pt x="17270" y="377391"/>
                    <a:pt x="-7008" y="356983"/>
                    <a:pt x="1918" y="332541"/>
                  </a:cubicBezTo>
                  <a:cubicBezTo>
                    <a:pt x="14978" y="313974"/>
                    <a:pt x="26578" y="321137"/>
                    <a:pt x="39221" y="335113"/>
                  </a:cubicBezTo>
                  <a:cubicBezTo>
                    <a:pt x="53635" y="348360"/>
                    <a:pt x="66695" y="361120"/>
                    <a:pt x="82394" y="373219"/>
                  </a:cubicBezTo>
                  <a:cubicBezTo>
                    <a:pt x="100628" y="383824"/>
                    <a:pt x="119835" y="394915"/>
                    <a:pt x="140988" y="398704"/>
                  </a:cubicBezTo>
                  <a:cubicBezTo>
                    <a:pt x="172038" y="404511"/>
                    <a:pt x="206875" y="395088"/>
                    <a:pt x="230876" y="374540"/>
                  </a:cubicBezTo>
                  <a:cubicBezTo>
                    <a:pt x="239767" y="366648"/>
                    <a:pt x="248798" y="357574"/>
                    <a:pt x="251403" y="345579"/>
                  </a:cubicBezTo>
                  <a:cubicBezTo>
                    <a:pt x="254563" y="327638"/>
                    <a:pt x="253104" y="308829"/>
                    <a:pt x="248902" y="291167"/>
                  </a:cubicBezTo>
                  <a:cubicBezTo>
                    <a:pt x="240635" y="261857"/>
                    <a:pt x="213475" y="243743"/>
                    <a:pt x="189752" y="227193"/>
                  </a:cubicBezTo>
                  <a:cubicBezTo>
                    <a:pt x="167141" y="212556"/>
                    <a:pt x="143662" y="198962"/>
                    <a:pt x="124837" y="179318"/>
                  </a:cubicBezTo>
                  <a:cubicBezTo>
                    <a:pt x="114660" y="169652"/>
                    <a:pt x="104206" y="159326"/>
                    <a:pt x="99760" y="145662"/>
                  </a:cubicBezTo>
                  <a:cubicBezTo>
                    <a:pt x="88090" y="107835"/>
                    <a:pt x="103997" y="66217"/>
                    <a:pt x="131992" y="39759"/>
                  </a:cubicBezTo>
                  <a:cubicBezTo>
                    <a:pt x="148490" y="24739"/>
                    <a:pt x="169052" y="15317"/>
                    <a:pt x="189683" y="7529"/>
                  </a:cubicBezTo>
                  <a:cubicBezTo>
                    <a:pt x="221359" y="-3319"/>
                    <a:pt x="257272" y="-1581"/>
                    <a:pt x="289192" y="7251"/>
                  </a:cubicBezTo>
                  <a:cubicBezTo>
                    <a:pt x="289782" y="14274"/>
                    <a:pt x="298292" y="15804"/>
                    <a:pt x="301452" y="21401"/>
                  </a:cubicBezTo>
                  <a:cubicBezTo>
                    <a:pt x="306280" y="29676"/>
                    <a:pt x="307183" y="41775"/>
                    <a:pt x="299820" y="48833"/>
                  </a:cubicBezTo>
                  <a:cubicBezTo>
                    <a:pt x="290060" y="54396"/>
                    <a:pt x="277487" y="50328"/>
                    <a:pt x="266928" y="49216"/>
                  </a:cubicBezTo>
                  <a:cubicBezTo>
                    <a:pt x="250812" y="45495"/>
                    <a:pt x="233793" y="41254"/>
                    <a:pt x="216982" y="44244"/>
                  </a:cubicBezTo>
                  <a:cubicBezTo>
                    <a:pt x="184508" y="50363"/>
                    <a:pt x="169156" y="81202"/>
                    <a:pt x="179923" y="111694"/>
                  </a:cubicBezTo>
                  <a:cubicBezTo>
                    <a:pt x="189474" y="137144"/>
                    <a:pt x="211877" y="154215"/>
                    <a:pt x="230841" y="172573"/>
                  </a:cubicBezTo>
                  <a:cubicBezTo>
                    <a:pt x="252445" y="195659"/>
                    <a:pt x="276514" y="217041"/>
                    <a:pt x="291623" y="245238"/>
                  </a:cubicBezTo>
                  <a:cubicBezTo>
                    <a:pt x="300376" y="258172"/>
                    <a:pt x="307496" y="272183"/>
                    <a:pt x="307982" y="288037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8" name="Google Shape;3128;p33"/>
            <p:cNvSpPr/>
            <p:nvPr/>
          </p:nvSpPr>
          <p:spPr>
            <a:xfrm>
              <a:off x="16267355" y="3906833"/>
              <a:ext cx="458470" cy="563242"/>
            </a:xfrm>
            <a:custGeom>
              <a:rect b="b" l="l" r="r" t="t"/>
              <a:pathLst>
                <a:path extrusionOk="0" h="563242" w="458470">
                  <a:moveTo>
                    <a:pt x="448925" y="21915"/>
                  </a:moveTo>
                  <a:cubicBezTo>
                    <a:pt x="485741" y="42046"/>
                    <a:pt x="405683" y="49208"/>
                    <a:pt x="393352" y="49556"/>
                  </a:cubicBezTo>
                  <a:cubicBezTo>
                    <a:pt x="362788" y="52337"/>
                    <a:pt x="332154" y="52129"/>
                    <a:pt x="301450" y="51816"/>
                  </a:cubicBezTo>
                  <a:cubicBezTo>
                    <a:pt x="295268" y="52059"/>
                    <a:pt x="288912" y="51155"/>
                    <a:pt x="282833" y="52546"/>
                  </a:cubicBezTo>
                  <a:cubicBezTo>
                    <a:pt x="258382" y="66036"/>
                    <a:pt x="264599" y="106784"/>
                    <a:pt x="261785" y="130704"/>
                  </a:cubicBezTo>
                  <a:cubicBezTo>
                    <a:pt x="258625" y="212792"/>
                    <a:pt x="248761" y="293801"/>
                    <a:pt x="242613" y="375924"/>
                  </a:cubicBezTo>
                  <a:cubicBezTo>
                    <a:pt x="240737" y="407702"/>
                    <a:pt x="237716" y="439445"/>
                    <a:pt x="236708" y="471640"/>
                  </a:cubicBezTo>
                  <a:cubicBezTo>
                    <a:pt x="235527" y="485235"/>
                    <a:pt x="234451" y="499211"/>
                    <a:pt x="233826" y="512910"/>
                  </a:cubicBezTo>
                  <a:cubicBezTo>
                    <a:pt x="232923" y="526887"/>
                    <a:pt x="230700" y="541350"/>
                    <a:pt x="220349" y="551676"/>
                  </a:cubicBezTo>
                  <a:cubicBezTo>
                    <a:pt x="215278" y="558526"/>
                    <a:pt x="208610" y="563080"/>
                    <a:pt x="199892" y="563324"/>
                  </a:cubicBezTo>
                  <a:cubicBezTo>
                    <a:pt x="175440" y="566418"/>
                    <a:pt x="190722" y="466077"/>
                    <a:pt x="189993" y="447615"/>
                  </a:cubicBezTo>
                  <a:cubicBezTo>
                    <a:pt x="192841" y="418549"/>
                    <a:pt x="194335" y="389414"/>
                    <a:pt x="195446" y="360243"/>
                  </a:cubicBezTo>
                  <a:cubicBezTo>
                    <a:pt x="195654" y="304371"/>
                    <a:pt x="195654" y="248533"/>
                    <a:pt x="198711" y="192696"/>
                  </a:cubicBezTo>
                  <a:cubicBezTo>
                    <a:pt x="198954" y="173852"/>
                    <a:pt x="199336" y="155042"/>
                    <a:pt x="200100" y="136267"/>
                  </a:cubicBezTo>
                  <a:cubicBezTo>
                    <a:pt x="201455" y="118640"/>
                    <a:pt x="205692" y="99796"/>
                    <a:pt x="207603" y="81994"/>
                  </a:cubicBezTo>
                  <a:cubicBezTo>
                    <a:pt x="208297" y="72781"/>
                    <a:pt x="210277" y="63220"/>
                    <a:pt x="208401" y="54110"/>
                  </a:cubicBezTo>
                  <a:cubicBezTo>
                    <a:pt x="200725" y="37978"/>
                    <a:pt x="173183" y="45488"/>
                    <a:pt x="158386" y="43263"/>
                  </a:cubicBezTo>
                  <a:cubicBezTo>
                    <a:pt x="128516" y="40968"/>
                    <a:pt x="98612" y="38117"/>
                    <a:pt x="68672" y="37943"/>
                  </a:cubicBezTo>
                  <a:cubicBezTo>
                    <a:pt x="52105" y="37665"/>
                    <a:pt x="35433" y="38812"/>
                    <a:pt x="19109" y="35475"/>
                  </a:cubicBezTo>
                  <a:cubicBezTo>
                    <a:pt x="-9337" y="30990"/>
                    <a:pt x="-3606" y="8008"/>
                    <a:pt x="20428" y="2097"/>
                  </a:cubicBezTo>
                  <a:cubicBezTo>
                    <a:pt x="36857" y="-684"/>
                    <a:pt x="53563" y="1784"/>
                    <a:pt x="70096" y="1924"/>
                  </a:cubicBezTo>
                  <a:cubicBezTo>
                    <a:pt x="88991" y="2862"/>
                    <a:pt x="107781" y="1054"/>
                    <a:pt x="126675" y="602"/>
                  </a:cubicBezTo>
                  <a:cubicBezTo>
                    <a:pt x="143208" y="-163"/>
                    <a:pt x="159602" y="2306"/>
                    <a:pt x="176100" y="2410"/>
                  </a:cubicBezTo>
                  <a:cubicBezTo>
                    <a:pt x="180442" y="2028"/>
                    <a:pt x="185964" y="3314"/>
                    <a:pt x="189472" y="324"/>
                  </a:cubicBezTo>
                  <a:cubicBezTo>
                    <a:pt x="216286" y="-1275"/>
                    <a:pt x="242752" y="3488"/>
                    <a:pt x="269461" y="4914"/>
                  </a:cubicBezTo>
                  <a:cubicBezTo>
                    <a:pt x="284500" y="5261"/>
                    <a:pt x="300269" y="10650"/>
                    <a:pt x="315482" y="11520"/>
                  </a:cubicBezTo>
                  <a:cubicBezTo>
                    <a:pt x="342955" y="12180"/>
                    <a:pt x="369769" y="15309"/>
                    <a:pt x="397173" y="18299"/>
                  </a:cubicBezTo>
                  <a:cubicBezTo>
                    <a:pt x="414296" y="20177"/>
                    <a:pt x="431975" y="18786"/>
                    <a:pt x="448925" y="21915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9" name="Google Shape;3129;p33"/>
            <p:cNvSpPr/>
            <p:nvPr/>
          </p:nvSpPr>
          <p:spPr>
            <a:xfrm>
              <a:off x="15819448" y="3254916"/>
              <a:ext cx="309120" cy="479799"/>
            </a:xfrm>
            <a:custGeom>
              <a:rect b="b" l="l" r="r" t="t"/>
              <a:pathLst>
                <a:path extrusionOk="0" h="479799" w="309120">
                  <a:moveTo>
                    <a:pt x="310302" y="380285"/>
                  </a:moveTo>
                  <a:cubicBezTo>
                    <a:pt x="311171" y="395027"/>
                    <a:pt x="305232" y="409178"/>
                    <a:pt x="297660" y="421555"/>
                  </a:cubicBezTo>
                  <a:cubicBezTo>
                    <a:pt x="283558" y="441095"/>
                    <a:pt x="260357" y="452394"/>
                    <a:pt x="239726" y="463868"/>
                  </a:cubicBezTo>
                  <a:cubicBezTo>
                    <a:pt x="227014" y="469883"/>
                    <a:pt x="214093" y="475828"/>
                    <a:pt x="200374" y="479374"/>
                  </a:cubicBezTo>
                  <a:cubicBezTo>
                    <a:pt x="186342" y="482156"/>
                    <a:pt x="171963" y="482399"/>
                    <a:pt x="157722" y="482851"/>
                  </a:cubicBezTo>
                  <a:cubicBezTo>
                    <a:pt x="118405" y="484694"/>
                    <a:pt x="77733" y="472421"/>
                    <a:pt x="47481" y="446727"/>
                  </a:cubicBezTo>
                  <a:cubicBezTo>
                    <a:pt x="32407" y="428509"/>
                    <a:pt x="14902" y="410673"/>
                    <a:pt x="7469" y="387726"/>
                  </a:cubicBezTo>
                  <a:cubicBezTo>
                    <a:pt x="-3472" y="356052"/>
                    <a:pt x="-2048" y="320415"/>
                    <a:pt x="9483" y="289089"/>
                  </a:cubicBezTo>
                  <a:cubicBezTo>
                    <a:pt x="24592" y="253312"/>
                    <a:pt x="62346" y="230331"/>
                    <a:pt x="100448" y="228245"/>
                  </a:cubicBezTo>
                  <a:cubicBezTo>
                    <a:pt x="103053" y="228036"/>
                    <a:pt x="105693" y="228036"/>
                    <a:pt x="108124" y="227028"/>
                  </a:cubicBezTo>
                  <a:cubicBezTo>
                    <a:pt x="116807" y="223377"/>
                    <a:pt x="113577" y="210617"/>
                    <a:pt x="104616" y="210131"/>
                  </a:cubicBezTo>
                  <a:cubicBezTo>
                    <a:pt x="84471" y="204950"/>
                    <a:pt x="62937" y="200083"/>
                    <a:pt x="46717" y="186280"/>
                  </a:cubicBezTo>
                  <a:cubicBezTo>
                    <a:pt x="20876" y="162950"/>
                    <a:pt x="21293" y="125748"/>
                    <a:pt x="35116" y="96022"/>
                  </a:cubicBezTo>
                  <a:cubicBezTo>
                    <a:pt x="62451" y="37716"/>
                    <a:pt x="140391" y="-9673"/>
                    <a:pt x="205202" y="1696"/>
                  </a:cubicBezTo>
                  <a:cubicBezTo>
                    <a:pt x="212009" y="6146"/>
                    <a:pt x="222498" y="6216"/>
                    <a:pt x="228542" y="12717"/>
                  </a:cubicBezTo>
                  <a:cubicBezTo>
                    <a:pt x="233578" y="18628"/>
                    <a:pt x="234308" y="28398"/>
                    <a:pt x="228959" y="34274"/>
                  </a:cubicBezTo>
                  <a:cubicBezTo>
                    <a:pt x="223158" y="38446"/>
                    <a:pt x="215552" y="36951"/>
                    <a:pt x="208849" y="36812"/>
                  </a:cubicBezTo>
                  <a:cubicBezTo>
                    <a:pt x="173074" y="33926"/>
                    <a:pt x="128338" y="41297"/>
                    <a:pt x="99510" y="63687"/>
                  </a:cubicBezTo>
                  <a:cubicBezTo>
                    <a:pt x="78150" y="82567"/>
                    <a:pt x="69988" y="116013"/>
                    <a:pt x="81901" y="142194"/>
                  </a:cubicBezTo>
                  <a:cubicBezTo>
                    <a:pt x="95655" y="176301"/>
                    <a:pt x="121392" y="176718"/>
                    <a:pt x="150984" y="188992"/>
                  </a:cubicBezTo>
                  <a:cubicBezTo>
                    <a:pt x="165468" y="195980"/>
                    <a:pt x="171754" y="215415"/>
                    <a:pt x="166579" y="230226"/>
                  </a:cubicBezTo>
                  <a:cubicBezTo>
                    <a:pt x="159771" y="252061"/>
                    <a:pt x="135459" y="257485"/>
                    <a:pt x="116529" y="264577"/>
                  </a:cubicBezTo>
                  <a:cubicBezTo>
                    <a:pt x="101560" y="270662"/>
                    <a:pt x="86277" y="277546"/>
                    <a:pt x="73982" y="288220"/>
                  </a:cubicBezTo>
                  <a:cubicBezTo>
                    <a:pt x="48835" y="312175"/>
                    <a:pt x="38103" y="355600"/>
                    <a:pt x="61061" y="384458"/>
                  </a:cubicBezTo>
                  <a:cubicBezTo>
                    <a:pt x="67938" y="393741"/>
                    <a:pt x="78080" y="399721"/>
                    <a:pt x="87771" y="405666"/>
                  </a:cubicBezTo>
                  <a:cubicBezTo>
                    <a:pt x="101976" y="415158"/>
                    <a:pt x="118162" y="421207"/>
                    <a:pt x="135146" y="423050"/>
                  </a:cubicBezTo>
                  <a:cubicBezTo>
                    <a:pt x="188287" y="427501"/>
                    <a:pt x="242366" y="407335"/>
                    <a:pt x="288734" y="382893"/>
                  </a:cubicBezTo>
                  <a:cubicBezTo>
                    <a:pt x="294916" y="380285"/>
                    <a:pt x="304884" y="373819"/>
                    <a:pt x="310302" y="38028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0" name="Google Shape;3130;p33"/>
            <p:cNvSpPr/>
            <p:nvPr/>
          </p:nvSpPr>
          <p:spPr>
            <a:xfrm>
              <a:off x="15410752" y="4058803"/>
              <a:ext cx="312593" cy="653639"/>
            </a:xfrm>
            <a:custGeom>
              <a:rect b="b" l="l" r="r" t="t"/>
              <a:pathLst>
                <a:path extrusionOk="0" h="653639" w="312593">
                  <a:moveTo>
                    <a:pt x="238509" y="207196"/>
                  </a:moveTo>
                  <a:cubicBezTo>
                    <a:pt x="244066" y="186648"/>
                    <a:pt x="246463" y="164883"/>
                    <a:pt x="244726" y="143640"/>
                  </a:cubicBezTo>
                  <a:cubicBezTo>
                    <a:pt x="237571" y="79736"/>
                    <a:pt x="194121" y="57762"/>
                    <a:pt x="135700" y="49870"/>
                  </a:cubicBezTo>
                  <a:cubicBezTo>
                    <a:pt x="116007" y="47123"/>
                    <a:pt x="94368" y="44759"/>
                    <a:pt x="75960" y="53938"/>
                  </a:cubicBezTo>
                  <a:cubicBezTo>
                    <a:pt x="62970" y="61031"/>
                    <a:pt x="49077" y="70661"/>
                    <a:pt x="45013" y="85681"/>
                  </a:cubicBezTo>
                  <a:cubicBezTo>
                    <a:pt x="43555" y="91453"/>
                    <a:pt x="43416" y="97433"/>
                    <a:pt x="43346" y="103378"/>
                  </a:cubicBezTo>
                  <a:cubicBezTo>
                    <a:pt x="43346" y="105777"/>
                    <a:pt x="44527" y="107933"/>
                    <a:pt x="46299" y="109289"/>
                  </a:cubicBezTo>
                  <a:cubicBezTo>
                    <a:pt x="43450" y="138459"/>
                    <a:pt x="41644" y="167734"/>
                    <a:pt x="41401" y="197078"/>
                  </a:cubicBezTo>
                  <a:cubicBezTo>
                    <a:pt x="40707" y="217939"/>
                    <a:pt x="40220" y="238835"/>
                    <a:pt x="43798" y="259487"/>
                  </a:cubicBezTo>
                  <a:cubicBezTo>
                    <a:pt x="47306" y="278887"/>
                    <a:pt x="43381" y="312960"/>
                    <a:pt x="64429" y="322382"/>
                  </a:cubicBezTo>
                  <a:cubicBezTo>
                    <a:pt x="98953" y="333299"/>
                    <a:pt x="160360" y="310040"/>
                    <a:pt x="187382" y="287371"/>
                  </a:cubicBezTo>
                  <a:cubicBezTo>
                    <a:pt x="210236" y="265328"/>
                    <a:pt x="227950" y="237131"/>
                    <a:pt x="238509" y="207196"/>
                  </a:cubicBezTo>
                  <a:close/>
                  <a:moveTo>
                    <a:pt x="310579" y="132027"/>
                  </a:moveTo>
                  <a:cubicBezTo>
                    <a:pt x="321277" y="175244"/>
                    <a:pt x="309433" y="220790"/>
                    <a:pt x="291476" y="260460"/>
                  </a:cubicBezTo>
                  <a:cubicBezTo>
                    <a:pt x="261398" y="321965"/>
                    <a:pt x="211556" y="356664"/>
                    <a:pt x="146120" y="373908"/>
                  </a:cubicBezTo>
                  <a:cubicBezTo>
                    <a:pt x="118681" y="382740"/>
                    <a:pt x="89367" y="383435"/>
                    <a:pt x="61998" y="392857"/>
                  </a:cubicBezTo>
                  <a:cubicBezTo>
                    <a:pt x="52411" y="395917"/>
                    <a:pt x="39630" y="400958"/>
                    <a:pt x="40846" y="413092"/>
                  </a:cubicBezTo>
                  <a:cubicBezTo>
                    <a:pt x="40012" y="437326"/>
                    <a:pt x="39422" y="461628"/>
                    <a:pt x="41853" y="485792"/>
                  </a:cubicBezTo>
                  <a:cubicBezTo>
                    <a:pt x="41644" y="517014"/>
                    <a:pt x="52134" y="644404"/>
                    <a:pt x="23653" y="656469"/>
                  </a:cubicBezTo>
                  <a:cubicBezTo>
                    <a:pt x="14171" y="655599"/>
                    <a:pt x="10837" y="601431"/>
                    <a:pt x="9656" y="590896"/>
                  </a:cubicBezTo>
                  <a:cubicBezTo>
                    <a:pt x="7676" y="549001"/>
                    <a:pt x="6877" y="507070"/>
                    <a:pt x="5627" y="465175"/>
                  </a:cubicBezTo>
                  <a:cubicBezTo>
                    <a:pt x="3404" y="405652"/>
                    <a:pt x="660" y="346198"/>
                    <a:pt x="0" y="286641"/>
                  </a:cubicBezTo>
                  <a:cubicBezTo>
                    <a:pt x="452" y="201528"/>
                    <a:pt x="903" y="116451"/>
                    <a:pt x="35" y="31374"/>
                  </a:cubicBezTo>
                  <a:cubicBezTo>
                    <a:pt x="3126" y="30191"/>
                    <a:pt x="3543" y="26854"/>
                    <a:pt x="4411" y="24072"/>
                  </a:cubicBezTo>
                  <a:cubicBezTo>
                    <a:pt x="5766" y="20143"/>
                    <a:pt x="9725" y="17953"/>
                    <a:pt x="12400" y="14998"/>
                  </a:cubicBezTo>
                  <a:cubicBezTo>
                    <a:pt x="38623" y="-7428"/>
                    <a:pt x="75509" y="3837"/>
                    <a:pt x="106942" y="639"/>
                  </a:cubicBezTo>
                  <a:cubicBezTo>
                    <a:pt x="155533" y="-2699"/>
                    <a:pt x="207076" y="6653"/>
                    <a:pt x="245629" y="38049"/>
                  </a:cubicBezTo>
                  <a:cubicBezTo>
                    <a:pt x="260807" y="49314"/>
                    <a:pt x="274283" y="62839"/>
                    <a:pt x="285502" y="78032"/>
                  </a:cubicBezTo>
                  <a:cubicBezTo>
                    <a:pt x="295540" y="95103"/>
                    <a:pt x="304744" y="113113"/>
                    <a:pt x="310579" y="13202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1" name="Google Shape;3131;p33"/>
            <p:cNvSpPr/>
            <p:nvPr/>
          </p:nvSpPr>
          <p:spPr>
            <a:xfrm>
              <a:off x="16605914" y="4008680"/>
              <a:ext cx="333432" cy="636255"/>
            </a:xfrm>
            <a:custGeom>
              <a:rect b="b" l="l" r="r" t="t"/>
              <a:pathLst>
                <a:path extrusionOk="0" h="636255" w="333432">
                  <a:moveTo>
                    <a:pt x="326264" y="0"/>
                  </a:moveTo>
                  <a:cubicBezTo>
                    <a:pt x="336093" y="1599"/>
                    <a:pt x="336683" y="12412"/>
                    <a:pt x="332863" y="19748"/>
                  </a:cubicBezTo>
                  <a:cubicBezTo>
                    <a:pt x="329320" y="30631"/>
                    <a:pt x="324457" y="41409"/>
                    <a:pt x="319248" y="51665"/>
                  </a:cubicBezTo>
                  <a:cubicBezTo>
                    <a:pt x="304764" y="78576"/>
                    <a:pt x="290628" y="105556"/>
                    <a:pt x="273088" y="130658"/>
                  </a:cubicBezTo>
                  <a:cubicBezTo>
                    <a:pt x="252040" y="161776"/>
                    <a:pt x="235334" y="195466"/>
                    <a:pt x="212688" y="225540"/>
                  </a:cubicBezTo>
                  <a:cubicBezTo>
                    <a:pt x="172433" y="283047"/>
                    <a:pt x="180039" y="258640"/>
                    <a:pt x="173822" y="329636"/>
                  </a:cubicBezTo>
                  <a:cubicBezTo>
                    <a:pt x="168161" y="397295"/>
                    <a:pt x="158158" y="464432"/>
                    <a:pt x="146939" y="531360"/>
                  </a:cubicBezTo>
                  <a:cubicBezTo>
                    <a:pt x="144716" y="545163"/>
                    <a:pt x="141972" y="558862"/>
                    <a:pt x="139819" y="572665"/>
                  </a:cubicBezTo>
                  <a:cubicBezTo>
                    <a:pt x="136103" y="590153"/>
                    <a:pt x="136276" y="626799"/>
                    <a:pt x="121932" y="637751"/>
                  </a:cubicBezTo>
                  <a:cubicBezTo>
                    <a:pt x="112380" y="636534"/>
                    <a:pt x="97584" y="636499"/>
                    <a:pt x="93833" y="625790"/>
                  </a:cubicBezTo>
                  <a:cubicBezTo>
                    <a:pt x="92756" y="612057"/>
                    <a:pt x="93520" y="598185"/>
                    <a:pt x="94076" y="584416"/>
                  </a:cubicBezTo>
                  <a:cubicBezTo>
                    <a:pt x="98452" y="549961"/>
                    <a:pt x="99703" y="515089"/>
                    <a:pt x="106337" y="480947"/>
                  </a:cubicBezTo>
                  <a:cubicBezTo>
                    <a:pt x="111338" y="446387"/>
                    <a:pt x="116652" y="411932"/>
                    <a:pt x="119778" y="377129"/>
                  </a:cubicBezTo>
                  <a:cubicBezTo>
                    <a:pt x="120647" y="348654"/>
                    <a:pt x="123425" y="320527"/>
                    <a:pt x="125405" y="292017"/>
                  </a:cubicBezTo>
                  <a:cubicBezTo>
                    <a:pt x="125370" y="284924"/>
                    <a:pt x="125127" y="277762"/>
                    <a:pt x="123773" y="270809"/>
                  </a:cubicBezTo>
                  <a:cubicBezTo>
                    <a:pt x="122522" y="262881"/>
                    <a:pt x="117069" y="256832"/>
                    <a:pt x="112866" y="250330"/>
                  </a:cubicBezTo>
                  <a:cubicBezTo>
                    <a:pt x="100780" y="233016"/>
                    <a:pt x="86331" y="214415"/>
                    <a:pt x="74348" y="196440"/>
                  </a:cubicBezTo>
                  <a:cubicBezTo>
                    <a:pt x="60768" y="174883"/>
                    <a:pt x="45659" y="154266"/>
                    <a:pt x="32912" y="132188"/>
                  </a:cubicBezTo>
                  <a:cubicBezTo>
                    <a:pt x="24750" y="115743"/>
                    <a:pt x="14643" y="100445"/>
                    <a:pt x="3806" y="85634"/>
                  </a:cubicBezTo>
                  <a:cubicBezTo>
                    <a:pt x="-397" y="66477"/>
                    <a:pt x="-7030" y="26841"/>
                    <a:pt x="21485" y="24998"/>
                  </a:cubicBezTo>
                  <a:cubicBezTo>
                    <a:pt x="29091" y="24964"/>
                    <a:pt x="35586" y="28336"/>
                    <a:pt x="39094" y="35220"/>
                  </a:cubicBezTo>
                  <a:cubicBezTo>
                    <a:pt x="43818" y="42313"/>
                    <a:pt x="48021" y="49718"/>
                    <a:pt x="52536" y="56950"/>
                  </a:cubicBezTo>
                  <a:cubicBezTo>
                    <a:pt x="68756" y="81496"/>
                    <a:pt x="80391" y="108720"/>
                    <a:pt x="98001" y="132466"/>
                  </a:cubicBezTo>
                  <a:cubicBezTo>
                    <a:pt x="104600" y="142827"/>
                    <a:pt x="110088" y="153953"/>
                    <a:pt x="118215" y="163306"/>
                  </a:cubicBezTo>
                  <a:cubicBezTo>
                    <a:pt x="127593" y="173493"/>
                    <a:pt x="132907" y="186322"/>
                    <a:pt x="138742" y="198699"/>
                  </a:cubicBezTo>
                  <a:cubicBezTo>
                    <a:pt x="149058" y="220603"/>
                    <a:pt x="161805" y="239552"/>
                    <a:pt x="178997" y="209895"/>
                  </a:cubicBezTo>
                  <a:cubicBezTo>
                    <a:pt x="194175" y="187574"/>
                    <a:pt x="204838" y="162541"/>
                    <a:pt x="220468" y="140463"/>
                  </a:cubicBezTo>
                  <a:cubicBezTo>
                    <a:pt x="247629" y="104791"/>
                    <a:pt x="271351" y="65468"/>
                    <a:pt x="300805" y="31396"/>
                  </a:cubicBezTo>
                  <a:cubicBezTo>
                    <a:pt x="309384" y="21104"/>
                    <a:pt x="314281" y="6745"/>
                    <a:pt x="326264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2" name="Google Shape;3132;p33"/>
            <p:cNvSpPr/>
            <p:nvPr/>
          </p:nvSpPr>
          <p:spPr>
            <a:xfrm>
              <a:off x="16030891" y="3327017"/>
              <a:ext cx="291753" cy="490229"/>
            </a:xfrm>
            <a:custGeom>
              <a:rect b="b" l="l" r="r" t="t"/>
              <a:pathLst>
                <a:path extrusionOk="0" h="490229" w="291753">
                  <a:moveTo>
                    <a:pt x="252275" y="730"/>
                  </a:moveTo>
                  <a:cubicBezTo>
                    <a:pt x="262868" y="0"/>
                    <a:pt x="315245" y="1843"/>
                    <a:pt x="284854" y="17940"/>
                  </a:cubicBezTo>
                  <a:cubicBezTo>
                    <a:pt x="267626" y="26007"/>
                    <a:pt x="250746" y="31256"/>
                    <a:pt x="231539" y="35429"/>
                  </a:cubicBezTo>
                  <a:cubicBezTo>
                    <a:pt x="216604" y="38453"/>
                    <a:pt x="199203" y="37480"/>
                    <a:pt x="186769" y="47493"/>
                  </a:cubicBezTo>
                  <a:cubicBezTo>
                    <a:pt x="183539" y="50553"/>
                    <a:pt x="182184" y="55107"/>
                    <a:pt x="182740" y="59488"/>
                  </a:cubicBezTo>
                  <a:cubicBezTo>
                    <a:pt x="183296" y="68458"/>
                    <a:pt x="183712" y="77568"/>
                    <a:pt x="184546" y="86642"/>
                  </a:cubicBezTo>
                  <a:cubicBezTo>
                    <a:pt x="189443" y="150998"/>
                    <a:pt x="193090" y="215388"/>
                    <a:pt x="200037" y="279640"/>
                  </a:cubicBezTo>
                  <a:cubicBezTo>
                    <a:pt x="204031" y="325846"/>
                    <a:pt x="212888" y="371914"/>
                    <a:pt x="208859" y="418503"/>
                  </a:cubicBezTo>
                  <a:cubicBezTo>
                    <a:pt x="206427" y="436965"/>
                    <a:pt x="206358" y="484875"/>
                    <a:pt x="185692" y="491169"/>
                  </a:cubicBezTo>
                  <a:cubicBezTo>
                    <a:pt x="159816" y="495202"/>
                    <a:pt x="160268" y="345803"/>
                    <a:pt x="155961" y="321083"/>
                  </a:cubicBezTo>
                  <a:cubicBezTo>
                    <a:pt x="152071" y="239587"/>
                    <a:pt x="143562" y="158403"/>
                    <a:pt x="140887" y="76907"/>
                  </a:cubicBezTo>
                  <a:cubicBezTo>
                    <a:pt x="138247" y="47771"/>
                    <a:pt x="122375" y="56220"/>
                    <a:pt x="101709" y="60462"/>
                  </a:cubicBezTo>
                  <a:cubicBezTo>
                    <a:pt x="90698" y="62687"/>
                    <a:pt x="79480" y="63591"/>
                    <a:pt x="68331" y="64808"/>
                  </a:cubicBezTo>
                  <a:cubicBezTo>
                    <a:pt x="48394" y="67415"/>
                    <a:pt x="27937" y="72874"/>
                    <a:pt x="8174" y="66372"/>
                  </a:cubicBezTo>
                  <a:cubicBezTo>
                    <a:pt x="3936" y="65225"/>
                    <a:pt x="-2420" y="60844"/>
                    <a:pt x="949" y="56046"/>
                  </a:cubicBezTo>
                  <a:cubicBezTo>
                    <a:pt x="9459" y="47041"/>
                    <a:pt x="19323" y="39114"/>
                    <a:pt x="30576" y="33829"/>
                  </a:cubicBezTo>
                  <a:cubicBezTo>
                    <a:pt x="86253" y="7197"/>
                    <a:pt x="150265" y="1634"/>
                    <a:pt x="211394" y="0"/>
                  </a:cubicBezTo>
                  <a:cubicBezTo>
                    <a:pt x="213305" y="1877"/>
                    <a:pt x="215875" y="2573"/>
                    <a:pt x="218549" y="2364"/>
                  </a:cubicBezTo>
                  <a:cubicBezTo>
                    <a:pt x="229768" y="904"/>
                    <a:pt x="240986" y="382"/>
                    <a:pt x="252275" y="73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3" name="Google Shape;3133;p33"/>
            <p:cNvSpPr/>
            <p:nvPr/>
          </p:nvSpPr>
          <p:spPr>
            <a:xfrm>
              <a:off x="15692414" y="4148929"/>
              <a:ext cx="312593" cy="559765"/>
            </a:xfrm>
            <a:custGeom>
              <a:rect b="b" l="l" r="r" t="t"/>
              <a:pathLst>
                <a:path extrusionOk="0" h="559765" w="312593">
                  <a:moveTo>
                    <a:pt x="229219" y="243104"/>
                  </a:moveTo>
                  <a:cubicBezTo>
                    <a:pt x="233491" y="197349"/>
                    <a:pt x="226023" y="150655"/>
                    <a:pt x="216194" y="106013"/>
                  </a:cubicBezTo>
                  <a:cubicBezTo>
                    <a:pt x="211401" y="91133"/>
                    <a:pt x="203343" y="68846"/>
                    <a:pt x="184622" y="69263"/>
                  </a:cubicBezTo>
                  <a:cubicBezTo>
                    <a:pt x="181427" y="69611"/>
                    <a:pt x="178787" y="72045"/>
                    <a:pt x="177849" y="75070"/>
                  </a:cubicBezTo>
                  <a:cubicBezTo>
                    <a:pt x="161733" y="93358"/>
                    <a:pt x="152668" y="116478"/>
                    <a:pt x="143742" y="138834"/>
                  </a:cubicBezTo>
                  <a:cubicBezTo>
                    <a:pt x="130300" y="167414"/>
                    <a:pt x="124187" y="198218"/>
                    <a:pt x="117067" y="228779"/>
                  </a:cubicBezTo>
                  <a:cubicBezTo>
                    <a:pt x="104355" y="277211"/>
                    <a:pt x="116129" y="290110"/>
                    <a:pt x="165450" y="289936"/>
                  </a:cubicBezTo>
                  <a:cubicBezTo>
                    <a:pt x="203447" y="290458"/>
                    <a:pt x="224044" y="284478"/>
                    <a:pt x="229219" y="243104"/>
                  </a:cubicBezTo>
                  <a:close/>
                  <a:moveTo>
                    <a:pt x="315390" y="494755"/>
                  </a:moveTo>
                  <a:cubicBezTo>
                    <a:pt x="315147" y="508175"/>
                    <a:pt x="317648" y="541970"/>
                    <a:pt x="296357" y="536894"/>
                  </a:cubicBezTo>
                  <a:cubicBezTo>
                    <a:pt x="286180" y="516311"/>
                    <a:pt x="276872" y="494929"/>
                    <a:pt x="272461" y="472260"/>
                  </a:cubicBezTo>
                  <a:cubicBezTo>
                    <a:pt x="267355" y="448131"/>
                    <a:pt x="265896" y="423411"/>
                    <a:pt x="262701" y="399039"/>
                  </a:cubicBezTo>
                  <a:cubicBezTo>
                    <a:pt x="259297" y="381237"/>
                    <a:pt x="258325" y="342088"/>
                    <a:pt x="240993" y="333223"/>
                  </a:cubicBezTo>
                  <a:cubicBezTo>
                    <a:pt x="232484" y="331171"/>
                    <a:pt x="223384" y="332701"/>
                    <a:pt x="214666" y="331658"/>
                  </a:cubicBezTo>
                  <a:cubicBezTo>
                    <a:pt x="206434" y="330963"/>
                    <a:pt x="197716" y="329433"/>
                    <a:pt x="189311" y="329155"/>
                  </a:cubicBezTo>
                  <a:cubicBezTo>
                    <a:pt x="170104" y="328459"/>
                    <a:pt x="150098" y="326234"/>
                    <a:pt x="130717" y="326095"/>
                  </a:cubicBezTo>
                  <a:cubicBezTo>
                    <a:pt x="115087" y="325886"/>
                    <a:pt x="94561" y="325087"/>
                    <a:pt x="91886" y="344870"/>
                  </a:cubicBezTo>
                  <a:cubicBezTo>
                    <a:pt x="78514" y="384332"/>
                    <a:pt x="68858" y="424871"/>
                    <a:pt x="56563" y="464611"/>
                  </a:cubicBezTo>
                  <a:cubicBezTo>
                    <a:pt x="45379" y="495242"/>
                    <a:pt x="35098" y="546316"/>
                    <a:pt x="4916" y="562900"/>
                  </a:cubicBezTo>
                  <a:cubicBezTo>
                    <a:pt x="4013" y="562935"/>
                    <a:pt x="3040" y="562761"/>
                    <a:pt x="2241" y="562240"/>
                  </a:cubicBezTo>
                  <a:cubicBezTo>
                    <a:pt x="-4601" y="522639"/>
                    <a:pt x="5645" y="483803"/>
                    <a:pt x="13911" y="444793"/>
                  </a:cubicBezTo>
                  <a:cubicBezTo>
                    <a:pt x="23393" y="404740"/>
                    <a:pt x="34126" y="364966"/>
                    <a:pt x="46213" y="325643"/>
                  </a:cubicBezTo>
                  <a:cubicBezTo>
                    <a:pt x="64065" y="271822"/>
                    <a:pt x="75249" y="216019"/>
                    <a:pt x="93345" y="162233"/>
                  </a:cubicBezTo>
                  <a:cubicBezTo>
                    <a:pt x="113108" y="111263"/>
                    <a:pt x="129640" y="59181"/>
                    <a:pt x="146798" y="7341"/>
                  </a:cubicBezTo>
                  <a:cubicBezTo>
                    <a:pt x="153085" y="-1003"/>
                    <a:pt x="163470" y="-968"/>
                    <a:pt x="172778" y="1292"/>
                  </a:cubicBezTo>
                  <a:cubicBezTo>
                    <a:pt x="183129" y="3656"/>
                    <a:pt x="193826" y="6959"/>
                    <a:pt x="201850" y="14225"/>
                  </a:cubicBezTo>
                  <a:cubicBezTo>
                    <a:pt x="210637" y="21075"/>
                    <a:pt x="212443" y="32514"/>
                    <a:pt x="215847" y="42492"/>
                  </a:cubicBezTo>
                  <a:cubicBezTo>
                    <a:pt x="220223" y="55808"/>
                    <a:pt x="225363" y="68846"/>
                    <a:pt x="230122" y="82023"/>
                  </a:cubicBezTo>
                  <a:cubicBezTo>
                    <a:pt x="255338" y="147978"/>
                    <a:pt x="277115" y="214698"/>
                    <a:pt x="290834" y="284234"/>
                  </a:cubicBezTo>
                  <a:cubicBezTo>
                    <a:pt x="297191" y="306069"/>
                    <a:pt x="300247" y="328529"/>
                    <a:pt x="304311" y="350850"/>
                  </a:cubicBezTo>
                  <a:cubicBezTo>
                    <a:pt x="309034" y="377760"/>
                    <a:pt x="313897" y="405575"/>
                    <a:pt x="314557" y="433007"/>
                  </a:cubicBezTo>
                  <a:cubicBezTo>
                    <a:pt x="314487" y="453590"/>
                    <a:pt x="315321" y="474172"/>
                    <a:pt x="315390" y="49475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4" name="Google Shape;3134;p33"/>
            <p:cNvSpPr/>
            <p:nvPr/>
          </p:nvSpPr>
          <p:spPr>
            <a:xfrm>
              <a:off x="16997058" y="3984501"/>
              <a:ext cx="118090" cy="382448"/>
            </a:xfrm>
            <a:custGeom>
              <a:rect b="b" l="l" r="r" t="t"/>
              <a:pathLst>
                <a:path extrusionOk="0" h="382448" w="118090">
                  <a:moveTo>
                    <a:pt x="118959" y="14965"/>
                  </a:moveTo>
                  <a:cubicBezTo>
                    <a:pt x="119168" y="21675"/>
                    <a:pt x="116702" y="28420"/>
                    <a:pt x="115868" y="35131"/>
                  </a:cubicBezTo>
                  <a:cubicBezTo>
                    <a:pt x="109026" y="68160"/>
                    <a:pt x="100586" y="100807"/>
                    <a:pt x="91208" y="133211"/>
                  </a:cubicBezTo>
                  <a:cubicBezTo>
                    <a:pt x="74884" y="193151"/>
                    <a:pt x="63769" y="254413"/>
                    <a:pt x="44632" y="313553"/>
                  </a:cubicBezTo>
                  <a:cubicBezTo>
                    <a:pt x="36886" y="336465"/>
                    <a:pt x="32545" y="361116"/>
                    <a:pt x="21639" y="382742"/>
                  </a:cubicBezTo>
                  <a:cubicBezTo>
                    <a:pt x="13581" y="382568"/>
                    <a:pt x="4550" y="379300"/>
                    <a:pt x="35" y="372311"/>
                  </a:cubicBezTo>
                  <a:cubicBezTo>
                    <a:pt x="-312" y="358508"/>
                    <a:pt x="2015" y="344845"/>
                    <a:pt x="2744" y="331042"/>
                  </a:cubicBezTo>
                  <a:cubicBezTo>
                    <a:pt x="5280" y="299194"/>
                    <a:pt x="10455" y="267173"/>
                    <a:pt x="17367" y="235951"/>
                  </a:cubicBezTo>
                  <a:cubicBezTo>
                    <a:pt x="23931" y="194646"/>
                    <a:pt x="30461" y="153307"/>
                    <a:pt x="37685" y="112072"/>
                  </a:cubicBezTo>
                  <a:cubicBezTo>
                    <a:pt x="44701" y="80364"/>
                    <a:pt x="54739" y="48968"/>
                    <a:pt x="59428" y="16703"/>
                  </a:cubicBezTo>
                  <a:cubicBezTo>
                    <a:pt x="77940" y="17121"/>
                    <a:pt x="67729" y="-12363"/>
                    <a:pt x="106421" y="6064"/>
                  </a:cubicBezTo>
                  <a:cubicBezTo>
                    <a:pt x="110728" y="8602"/>
                    <a:pt x="116146" y="10689"/>
                    <a:pt x="118959" y="1496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5" name="Google Shape;3135;p33"/>
            <p:cNvSpPr/>
            <p:nvPr/>
          </p:nvSpPr>
          <p:spPr>
            <a:xfrm>
              <a:off x="16959094" y="4457536"/>
              <a:ext cx="55572" cy="62582"/>
            </a:xfrm>
            <a:custGeom>
              <a:rect b="b" l="l" r="r" t="t"/>
              <a:pathLst>
                <a:path extrusionOk="0" h="62582" w="55572">
                  <a:moveTo>
                    <a:pt x="52586" y="11300"/>
                  </a:moveTo>
                  <a:cubicBezTo>
                    <a:pt x="65368" y="26076"/>
                    <a:pt x="53072" y="61922"/>
                    <a:pt x="32580" y="62791"/>
                  </a:cubicBezTo>
                  <a:cubicBezTo>
                    <a:pt x="14728" y="64390"/>
                    <a:pt x="-138" y="46937"/>
                    <a:pt x="1" y="29866"/>
                  </a:cubicBezTo>
                  <a:cubicBezTo>
                    <a:pt x="2814" y="16515"/>
                    <a:pt x="13929" y="2712"/>
                    <a:pt x="27787" y="0"/>
                  </a:cubicBezTo>
                  <a:cubicBezTo>
                    <a:pt x="29072" y="2156"/>
                    <a:pt x="31260" y="3755"/>
                    <a:pt x="33865" y="4033"/>
                  </a:cubicBezTo>
                  <a:cubicBezTo>
                    <a:pt x="40534" y="4728"/>
                    <a:pt x="47862" y="6084"/>
                    <a:pt x="52586" y="1130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6" name="Google Shape;3136;p33"/>
            <p:cNvSpPr/>
            <p:nvPr/>
          </p:nvSpPr>
          <p:spPr>
            <a:xfrm>
              <a:off x="16412439" y="3203067"/>
              <a:ext cx="41679" cy="93873"/>
            </a:xfrm>
            <a:custGeom>
              <a:rect b="b" l="l" r="r" t="t"/>
              <a:pathLst>
                <a:path extrusionOk="0" h="93873" w="41679">
                  <a:moveTo>
                    <a:pt x="28863" y="3862"/>
                  </a:moveTo>
                  <a:cubicBezTo>
                    <a:pt x="42686" y="9772"/>
                    <a:pt x="45152" y="26009"/>
                    <a:pt x="43833" y="39395"/>
                  </a:cubicBezTo>
                  <a:cubicBezTo>
                    <a:pt x="41992" y="64497"/>
                    <a:pt x="25007" y="89843"/>
                    <a:pt x="0" y="96484"/>
                  </a:cubicBezTo>
                  <a:cubicBezTo>
                    <a:pt x="21117" y="68600"/>
                    <a:pt x="31607" y="37309"/>
                    <a:pt x="7398" y="7512"/>
                  </a:cubicBezTo>
                  <a:cubicBezTo>
                    <a:pt x="6009" y="5496"/>
                    <a:pt x="4342" y="3618"/>
                    <a:pt x="2674" y="1845"/>
                  </a:cubicBezTo>
                  <a:cubicBezTo>
                    <a:pt x="10454" y="-1910"/>
                    <a:pt x="21083" y="733"/>
                    <a:pt x="28863" y="3862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7" name="Google Shape;3137;p33"/>
            <p:cNvSpPr/>
            <p:nvPr/>
          </p:nvSpPr>
          <p:spPr>
            <a:xfrm>
              <a:off x="16058556" y="4008864"/>
              <a:ext cx="295227" cy="577149"/>
            </a:xfrm>
            <a:custGeom>
              <a:rect b="b" l="l" r="r" t="t"/>
              <a:pathLst>
                <a:path extrusionOk="0" h="577149" w="295227">
                  <a:moveTo>
                    <a:pt x="232979" y="187737"/>
                  </a:moveTo>
                  <a:cubicBezTo>
                    <a:pt x="247775" y="145946"/>
                    <a:pt x="232284" y="98592"/>
                    <a:pt x="200712" y="68761"/>
                  </a:cubicBezTo>
                  <a:cubicBezTo>
                    <a:pt x="180428" y="49430"/>
                    <a:pt x="150940" y="41850"/>
                    <a:pt x="123675" y="39277"/>
                  </a:cubicBezTo>
                  <a:cubicBezTo>
                    <a:pt x="104399" y="38339"/>
                    <a:pt x="48514" y="36287"/>
                    <a:pt x="58239" y="67996"/>
                  </a:cubicBezTo>
                  <a:cubicBezTo>
                    <a:pt x="57649" y="113264"/>
                    <a:pt x="55078" y="158601"/>
                    <a:pt x="59246" y="203730"/>
                  </a:cubicBezTo>
                  <a:cubicBezTo>
                    <a:pt x="60913" y="223131"/>
                    <a:pt x="61365" y="243192"/>
                    <a:pt x="67895" y="261689"/>
                  </a:cubicBezTo>
                  <a:cubicBezTo>
                    <a:pt x="73938" y="273684"/>
                    <a:pt x="88040" y="278864"/>
                    <a:pt x="100752" y="279699"/>
                  </a:cubicBezTo>
                  <a:cubicBezTo>
                    <a:pt x="129962" y="283593"/>
                    <a:pt x="159415" y="274031"/>
                    <a:pt x="182929" y="256752"/>
                  </a:cubicBezTo>
                  <a:cubicBezTo>
                    <a:pt x="194148" y="248025"/>
                    <a:pt x="202761" y="236447"/>
                    <a:pt x="211062" y="225043"/>
                  </a:cubicBezTo>
                  <a:cubicBezTo>
                    <a:pt x="219572" y="213396"/>
                    <a:pt x="228220" y="201505"/>
                    <a:pt x="232979" y="187737"/>
                  </a:cubicBezTo>
                  <a:close/>
                  <a:moveTo>
                    <a:pt x="265419" y="66257"/>
                  </a:moveTo>
                  <a:cubicBezTo>
                    <a:pt x="293101" y="100226"/>
                    <a:pt x="301541" y="147232"/>
                    <a:pt x="292198" y="189580"/>
                  </a:cubicBezTo>
                  <a:cubicBezTo>
                    <a:pt x="283931" y="249068"/>
                    <a:pt x="269205" y="266209"/>
                    <a:pt x="227699" y="307304"/>
                  </a:cubicBezTo>
                  <a:cubicBezTo>
                    <a:pt x="222941" y="313250"/>
                    <a:pt x="216967" y="321003"/>
                    <a:pt x="221204" y="328826"/>
                  </a:cubicBezTo>
                  <a:cubicBezTo>
                    <a:pt x="225720" y="336892"/>
                    <a:pt x="229262" y="343637"/>
                    <a:pt x="233222" y="352572"/>
                  </a:cubicBezTo>
                  <a:cubicBezTo>
                    <a:pt x="257465" y="410566"/>
                    <a:pt x="283723" y="468246"/>
                    <a:pt x="291225" y="531419"/>
                  </a:cubicBezTo>
                  <a:cubicBezTo>
                    <a:pt x="292406" y="546717"/>
                    <a:pt x="286536" y="567891"/>
                    <a:pt x="269274" y="551689"/>
                  </a:cubicBezTo>
                  <a:cubicBezTo>
                    <a:pt x="260626" y="540285"/>
                    <a:pt x="256736" y="525961"/>
                    <a:pt x="251734" y="512749"/>
                  </a:cubicBezTo>
                  <a:cubicBezTo>
                    <a:pt x="238119" y="475617"/>
                    <a:pt x="220058" y="440223"/>
                    <a:pt x="207381" y="402708"/>
                  </a:cubicBezTo>
                  <a:cubicBezTo>
                    <a:pt x="202414" y="387306"/>
                    <a:pt x="196926" y="372112"/>
                    <a:pt x="190570" y="357231"/>
                  </a:cubicBezTo>
                  <a:cubicBezTo>
                    <a:pt x="185708" y="347288"/>
                    <a:pt x="182478" y="330043"/>
                    <a:pt x="168411" y="331051"/>
                  </a:cubicBezTo>
                  <a:cubicBezTo>
                    <a:pt x="142188" y="330808"/>
                    <a:pt x="115930" y="331051"/>
                    <a:pt x="89741" y="332546"/>
                  </a:cubicBezTo>
                  <a:cubicBezTo>
                    <a:pt x="83038" y="332581"/>
                    <a:pt x="76196" y="333172"/>
                    <a:pt x="69666" y="331746"/>
                  </a:cubicBezTo>
                  <a:cubicBezTo>
                    <a:pt x="65463" y="331399"/>
                    <a:pt x="61678" y="335084"/>
                    <a:pt x="61886" y="339117"/>
                  </a:cubicBezTo>
                  <a:cubicBezTo>
                    <a:pt x="60774" y="340508"/>
                    <a:pt x="60115" y="342246"/>
                    <a:pt x="60219" y="344159"/>
                  </a:cubicBezTo>
                  <a:cubicBezTo>
                    <a:pt x="61295" y="358692"/>
                    <a:pt x="63032" y="373225"/>
                    <a:pt x="63379" y="387827"/>
                  </a:cubicBezTo>
                  <a:cubicBezTo>
                    <a:pt x="66957" y="425029"/>
                    <a:pt x="69215" y="462231"/>
                    <a:pt x="69423" y="499607"/>
                  </a:cubicBezTo>
                  <a:cubicBezTo>
                    <a:pt x="68346" y="523562"/>
                    <a:pt x="73000" y="548560"/>
                    <a:pt x="64248" y="571577"/>
                  </a:cubicBezTo>
                  <a:cubicBezTo>
                    <a:pt x="56745" y="586979"/>
                    <a:pt x="35524" y="575853"/>
                    <a:pt x="32954" y="562363"/>
                  </a:cubicBezTo>
                  <a:cubicBezTo>
                    <a:pt x="25590" y="537886"/>
                    <a:pt x="25868" y="513583"/>
                    <a:pt x="25243" y="487681"/>
                  </a:cubicBezTo>
                  <a:cubicBezTo>
                    <a:pt x="24375" y="463483"/>
                    <a:pt x="23229" y="439284"/>
                    <a:pt x="20485" y="415225"/>
                  </a:cubicBezTo>
                  <a:cubicBezTo>
                    <a:pt x="11246" y="339847"/>
                    <a:pt x="12010" y="263636"/>
                    <a:pt x="7946" y="187841"/>
                  </a:cubicBezTo>
                  <a:cubicBezTo>
                    <a:pt x="7529" y="154290"/>
                    <a:pt x="4230" y="120948"/>
                    <a:pt x="1590" y="87536"/>
                  </a:cubicBezTo>
                  <a:cubicBezTo>
                    <a:pt x="1590" y="86214"/>
                    <a:pt x="1416" y="84824"/>
                    <a:pt x="1243" y="83433"/>
                  </a:cubicBezTo>
                  <a:cubicBezTo>
                    <a:pt x="1104" y="81555"/>
                    <a:pt x="965" y="79643"/>
                    <a:pt x="791" y="77731"/>
                  </a:cubicBezTo>
                  <a:cubicBezTo>
                    <a:pt x="791" y="77731"/>
                    <a:pt x="791" y="77731"/>
                    <a:pt x="791" y="77696"/>
                  </a:cubicBezTo>
                  <a:cubicBezTo>
                    <a:pt x="826" y="77487"/>
                    <a:pt x="826" y="77279"/>
                    <a:pt x="861" y="77105"/>
                  </a:cubicBezTo>
                  <a:cubicBezTo>
                    <a:pt x="1521" y="63233"/>
                    <a:pt x="-1188" y="49221"/>
                    <a:pt x="652" y="35488"/>
                  </a:cubicBezTo>
                  <a:cubicBezTo>
                    <a:pt x="1555" y="27317"/>
                    <a:pt x="8919" y="22658"/>
                    <a:pt x="15657" y="19286"/>
                  </a:cubicBezTo>
                  <a:cubicBezTo>
                    <a:pt x="44867" y="5100"/>
                    <a:pt x="76786" y="-984"/>
                    <a:pt x="109365" y="129"/>
                  </a:cubicBezTo>
                  <a:cubicBezTo>
                    <a:pt x="135589" y="-914"/>
                    <a:pt x="161325" y="4718"/>
                    <a:pt x="186124" y="12784"/>
                  </a:cubicBezTo>
                  <a:cubicBezTo>
                    <a:pt x="217141" y="22728"/>
                    <a:pt x="242739" y="43623"/>
                    <a:pt x="265419" y="66257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38" name="Google Shape;3138;p33"/>
          <p:cNvGrpSpPr/>
          <p:nvPr/>
        </p:nvGrpSpPr>
        <p:grpSpPr>
          <a:xfrm>
            <a:off x="6225452" y="1592971"/>
            <a:ext cx="1231052" cy="771823"/>
            <a:chOff x="12450905" y="3185941"/>
            <a:chExt cx="2462104" cy="1543645"/>
          </a:xfrm>
        </p:grpSpPr>
        <p:sp>
          <p:nvSpPr>
            <p:cNvPr id="3139" name="Google Shape;3139;p33"/>
            <p:cNvSpPr/>
            <p:nvPr/>
          </p:nvSpPr>
          <p:spPr>
            <a:xfrm>
              <a:off x="12450905" y="3935304"/>
              <a:ext cx="374910" cy="630697"/>
            </a:xfrm>
            <a:custGeom>
              <a:rect b="b" l="l" r="r" t="t"/>
              <a:pathLst>
                <a:path extrusionOk="0" h="630697" w="374910">
                  <a:moveTo>
                    <a:pt x="261578" y="290310"/>
                  </a:moveTo>
                  <a:cubicBezTo>
                    <a:pt x="311501" y="253995"/>
                    <a:pt x="332170" y="187181"/>
                    <a:pt x="317716" y="128053"/>
                  </a:cubicBezTo>
                  <a:cubicBezTo>
                    <a:pt x="291966" y="35321"/>
                    <a:pt x="183538" y="-2620"/>
                    <a:pt x="95582" y="140"/>
                  </a:cubicBezTo>
                  <a:cubicBezTo>
                    <a:pt x="71459" y="386"/>
                    <a:pt x="49606" y="12754"/>
                    <a:pt x="28542" y="23249"/>
                  </a:cubicBezTo>
                  <a:cubicBezTo>
                    <a:pt x="16111" y="29260"/>
                    <a:pt x="5899" y="39755"/>
                    <a:pt x="2052" y="53207"/>
                  </a:cubicBezTo>
                  <a:cubicBezTo>
                    <a:pt x="-3424" y="68580"/>
                    <a:pt x="3285" y="83510"/>
                    <a:pt x="7922" y="98046"/>
                  </a:cubicBezTo>
                  <a:cubicBezTo>
                    <a:pt x="7872" y="109970"/>
                    <a:pt x="7675" y="121894"/>
                    <a:pt x="7527" y="133818"/>
                  </a:cubicBezTo>
                  <a:cubicBezTo>
                    <a:pt x="7083" y="187674"/>
                    <a:pt x="4913" y="241628"/>
                    <a:pt x="6343" y="295582"/>
                  </a:cubicBezTo>
                  <a:cubicBezTo>
                    <a:pt x="10536" y="363579"/>
                    <a:pt x="11819" y="431872"/>
                    <a:pt x="18824" y="499672"/>
                  </a:cubicBezTo>
                  <a:cubicBezTo>
                    <a:pt x="20353" y="515538"/>
                    <a:pt x="22524" y="531453"/>
                    <a:pt x="22869" y="547417"/>
                  </a:cubicBezTo>
                  <a:cubicBezTo>
                    <a:pt x="23954" y="562594"/>
                    <a:pt x="21044" y="578706"/>
                    <a:pt x="26125" y="593291"/>
                  </a:cubicBezTo>
                  <a:cubicBezTo>
                    <a:pt x="48570" y="628324"/>
                    <a:pt x="99380" y="630443"/>
                    <a:pt x="137069" y="633054"/>
                  </a:cubicBezTo>
                  <a:lnTo>
                    <a:pt x="136921" y="633054"/>
                  </a:lnTo>
                  <a:cubicBezTo>
                    <a:pt x="146244" y="633941"/>
                    <a:pt x="155666" y="634434"/>
                    <a:pt x="165138" y="634434"/>
                  </a:cubicBezTo>
                  <a:cubicBezTo>
                    <a:pt x="207463" y="634434"/>
                    <a:pt x="249591" y="624579"/>
                    <a:pt x="284961" y="600288"/>
                  </a:cubicBezTo>
                  <a:cubicBezTo>
                    <a:pt x="340754" y="565402"/>
                    <a:pt x="373361" y="513271"/>
                    <a:pt x="376123" y="447146"/>
                  </a:cubicBezTo>
                  <a:cubicBezTo>
                    <a:pt x="379083" y="412754"/>
                    <a:pt x="371881" y="377129"/>
                    <a:pt x="350373" y="349388"/>
                  </a:cubicBezTo>
                  <a:cubicBezTo>
                    <a:pt x="327780" y="321303"/>
                    <a:pt x="292361" y="307457"/>
                    <a:pt x="261578" y="290310"/>
                  </a:cubicBezTo>
                  <a:close/>
                  <a:moveTo>
                    <a:pt x="270507" y="457543"/>
                  </a:moveTo>
                  <a:cubicBezTo>
                    <a:pt x="268978" y="503219"/>
                    <a:pt x="225025" y="534459"/>
                    <a:pt x="181910" y="536183"/>
                  </a:cubicBezTo>
                  <a:cubicBezTo>
                    <a:pt x="161832" y="535789"/>
                    <a:pt x="128337" y="537021"/>
                    <a:pt x="125081" y="511004"/>
                  </a:cubicBezTo>
                  <a:cubicBezTo>
                    <a:pt x="115906" y="469664"/>
                    <a:pt x="115906" y="427240"/>
                    <a:pt x="116153" y="385111"/>
                  </a:cubicBezTo>
                  <a:cubicBezTo>
                    <a:pt x="116449" y="385161"/>
                    <a:pt x="116695" y="385161"/>
                    <a:pt x="116991" y="385161"/>
                  </a:cubicBezTo>
                  <a:cubicBezTo>
                    <a:pt x="117041" y="383978"/>
                    <a:pt x="117189" y="382796"/>
                    <a:pt x="117386" y="381613"/>
                  </a:cubicBezTo>
                  <a:cubicBezTo>
                    <a:pt x="118126" y="377425"/>
                    <a:pt x="119408" y="373483"/>
                    <a:pt x="121283" y="369689"/>
                  </a:cubicBezTo>
                  <a:cubicBezTo>
                    <a:pt x="121332" y="369640"/>
                    <a:pt x="121332" y="369541"/>
                    <a:pt x="121382" y="369492"/>
                  </a:cubicBezTo>
                  <a:cubicBezTo>
                    <a:pt x="121382" y="369393"/>
                    <a:pt x="121431" y="369344"/>
                    <a:pt x="121480" y="369245"/>
                  </a:cubicBezTo>
                  <a:lnTo>
                    <a:pt x="121480" y="369295"/>
                  </a:lnTo>
                  <a:cubicBezTo>
                    <a:pt x="121974" y="368309"/>
                    <a:pt x="122516" y="367373"/>
                    <a:pt x="123157" y="366437"/>
                  </a:cubicBezTo>
                  <a:cubicBezTo>
                    <a:pt x="124391" y="364614"/>
                    <a:pt x="125723" y="363086"/>
                    <a:pt x="127400" y="361657"/>
                  </a:cubicBezTo>
                  <a:cubicBezTo>
                    <a:pt x="128534" y="360721"/>
                    <a:pt x="129817" y="359834"/>
                    <a:pt x="131198" y="359144"/>
                  </a:cubicBezTo>
                  <a:cubicBezTo>
                    <a:pt x="131297" y="358997"/>
                    <a:pt x="131396" y="358799"/>
                    <a:pt x="131445" y="358652"/>
                  </a:cubicBezTo>
                  <a:cubicBezTo>
                    <a:pt x="167703" y="343623"/>
                    <a:pt x="235088" y="378312"/>
                    <a:pt x="261282" y="404328"/>
                  </a:cubicBezTo>
                  <a:cubicBezTo>
                    <a:pt x="272628" y="419356"/>
                    <a:pt x="271494" y="439706"/>
                    <a:pt x="270507" y="457543"/>
                  </a:cubicBezTo>
                  <a:close/>
                  <a:moveTo>
                    <a:pt x="210423" y="222855"/>
                  </a:moveTo>
                  <a:cubicBezTo>
                    <a:pt x="192220" y="246506"/>
                    <a:pt x="172636" y="257888"/>
                    <a:pt x="142446" y="258873"/>
                  </a:cubicBezTo>
                  <a:cubicBezTo>
                    <a:pt x="99923" y="262618"/>
                    <a:pt x="95976" y="246654"/>
                    <a:pt x="92523" y="208713"/>
                  </a:cubicBezTo>
                  <a:cubicBezTo>
                    <a:pt x="91290" y="176883"/>
                    <a:pt x="90501" y="142342"/>
                    <a:pt x="90501" y="110068"/>
                  </a:cubicBezTo>
                  <a:cubicBezTo>
                    <a:pt x="93017" y="107555"/>
                    <a:pt x="93461" y="105683"/>
                    <a:pt x="96174" y="102480"/>
                  </a:cubicBezTo>
                  <a:cubicBezTo>
                    <a:pt x="100860" y="98243"/>
                    <a:pt x="107865" y="97701"/>
                    <a:pt x="113883" y="96814"/>
                  </a:cubicBezTo>
                  <a:cubicBezTo>
                    <a:pt x="115906" y="96715"/>
                    <a:pt x="117928" y="96666"/>
                    <a:pt x="119951" y="96617"/>
                  </a:cubicBezTo>
                  <a:cubicBezTo>
                    <a:pt x="144172" y="96617"/>
                    <a:pt x="168443" y="102677"/>
                    <a:pt x="188816" y="116030"/>
                  </a:cubicBezTo>
                  <a:cubicBezTo>
                    <a:pt x="224285" y="139829"/>
                    <a:pt x="241994" y="188413"/>
                    <a:pt x="210423" y="2228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0" name="Google Shape;3140;p33"/>
            <p:cNvSpPr/>
            <p:nvPr/>
          </p:nvSpPr>
          <p:spPr>
            <a:xfrm>
              <a:off x="12866233" y="4065726"/>
              <a:ext cx="103593" cy="532150"/>
            </a:xfrm>
            <a:custGeom>
              <a:rect b="b" l="l" r="r" t="t"/>
              <a:pathLst>
                <a:path extrusionOk="0" h="532150" w="103593">
                  <a:moveTo>
                    <a:pt x="91176" y="8766"/>
                  </a:moveTo>
                  <a:cubicBezTo>
                    <a:pt x="79781" y="-201"/>
                    <a:pt x="64291" y="-940"/>
                    <a:pt x="50380" y="686"/>
                  </a:cubicBezTo>
                  <a:cubicBezTo>
                    <a:pt x="21078" y="4381"/>
                    <a:pt x="18364" y="39365"/>
                    <a:pt x="15503" y="62770"/>
                  </a:cubicBezTo>
                  <a:cubicBezTo>
                    <a:pt x="10570" y="109333"/>
                    <a:pt x="10718" y="156143"/>
                    <a:pt x="5983" y="202804"/>
                  </a:cubicBezTo>
                  <a:cubicBezTo>
                    <a:pt x="605" y="278242"/>
                    <a:pt x="-1220" y="354122"/>
                    <a:pt x="803" y="429757"/>
                  </a:cubicBezTo>
                  <a:cubicBezTo>
                    <a:pt x="1789" y="448086"/>
                    <a:pt x="2677" y="466465"/>
                    <a:pt x="3171" y="484844"/>
                  </a:cubicBezTo>
                  <a:cubicBezTo>
                    <a:pt x="3861" y="504406"/>
                    <a:pt x="5785" y="531457"/>
                    <a:pt x="29809" y="535004"/>
                  </a:cubicBezTo>
                  <a:cubicBezTo>
                    <a:pt x="35679" y="536335"/>
                    <a:pt x="40958" y="536975"/>
                    <a:pt x="45644" y="536926"/>
                  </a:cubicBezTo>
                  <a:cubicBezTo>
                    <a:pt x="86243" y="536926"/>
                    <a:pt x="86391" y="490954"/>
                    <a:pt x="89005" y="454837"/>
                  </a:cubicBezTo>
                  <a:cubicBezTo>
                    <a:pt x="92607" y="393344"/>
                    <a:pt x="91571" y="331654"/>
                    <a:pt x="94185" y="270062"/>
                  </a:cubicBezTo>
                  <a:cubicBezTo>
                    <a:pt x="95616" y="208569"/>
                    <a:pt x="100845" y="147273"/>
                    <a:pt x="103163" y="85830"/>
                  </a:cubicBezTo>
                  <a:cubicBezTo>
                    <a:pt x="103509" y="68929"/>
                    <a:pt x="103903" y="52028"/>
                    <a:pt x="104051" y="35128"/>
                  </a:cubicBezTo>
                  <a:cubicBezTo>
                    <a:pt x="104249" y="25519"/>
                    <a:pt x="104446" y="8569"/>
                    <a:pt x="91176" y="87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1" name="Google Shape;3141;p33"/>
            <p:cNvSpPr/>
            <p:nvPr/>
          </p:nvSpPr>
          <p:spPr>
            <a:xfrm>
              <a:off x="13018233" y="4089035"/>
              <a:ext cx="310781" cy="640551"/>
            </a:xfrm>
            <a:custGeom>
              <a:rect b="b" l="l" r="r" t="t"/>
              <a:pathLst>
                <a:path extrusionOk="0" h="640551" w="310781">
                  <a:moveTo>
                    <a:pt x="229090" y="32218"/>
                  </a:moveTo>
                  <a:cubicBezTo>
                    <a:pt x="194066" y="13149"/>
                    <a:pt x="154947" y="2309"/>
                    <a:pt x="114989" y="1225"/>
                  </a:cubicBezTo>
                  <a:cubicBezTo>
                    <a:pt x="95208" y="-844"/>
                    <a:pt x="71776" y="-795"/>
                    <a:pt x="51945" y="5364"/>
                  </a:cubicBezTo>
                  <a:cubicBezTo>
                    <a:pt x="14503" y="16500"/>
                    <a:pt x="148" y="23546"/>
                    <a:pt x="11050" y="65231"/>
                  </a:cubicBezTo>
                  <a:cubicBezTo>
                    <a:pt x="2812" y="187527"/>
                    <a:pt x="1381" y="310316"/>
                    <a:pt x="0" y="432859"/>
                  </a:cubicBezTo>
                  <a:cubicBezTo>
                    <a:pt x="197" y="479619"/>
                    <a:pt x="345" y="526330"/>
                    <a:pt x="3108" y="572992"/>
                  </a:cubicBezTo>
                  <a:cubicBezTo>
                    <a:pt x="6709" y="611277"/>
                    <a:pt x="-345" y="639215"/>
                    <a:pt x="48886" y="643304"/>
                  </a:cubicBezTo>
                  <a:cubicBezTo>
                    <a:pt x="49133" y="643304"/>
                    <a:pt x="49330" y="643304"/>
                    <a:pt x="49380" y="643354"/>
                  </a:cubicBezTo>
                  <a:cubicBezTo>
                    <a:pt x="101423" y="643354"/>
                    <a:pt x="91113" y="559688"/>
                    <a:pt x="92840" y="524310"/>
                  </a:cubicBezTo>
                  <a:cubicBezTo>
                    <a:pt x="92593" y="473115"/>
                    <a:pt x="93876" y="421920"/>
                    <a:pt x="91458" y="370774"/>
                  </a:cubicBezTo>
                  <a:cubicBezTo>
                    <a:pt x="110007" y="363235"/>
                    <a:pt x="131268" y="363925"/>
                    <a:pt x="150852" y="359885"/>
                  </a:cubicBezTo>
                  <a:cubicBezTo>
                    <a:pt x="163481" y="386000"/>
                    <a:pt x="163727" y="416598"/>
                    <a:pt x="171127" y="444635"/>
                  </a:cubicBezTo>
                  <a:cubicBezTo>
                    <a:pt x="181733" y="492873"/>
                    <a:pt x="191747" y="541309"/>
                    <a:pt x="204030" y="589203"/>
                  </a:cubicBezTo>
                  <a:cubicBezTo>
                    <a:pt x="209555" y="610390"/>
                    <a:pt x="232889" y="620146"/>
                    <a:pt x="253213" y="619407"/>
                  </a:cubicBezTo>
                  <a:cubicBezTo>
                    <a:pt x="266828" y="620836"/>
                    <a:pt x="279358" y="611868"/>
                    <a:pt x="282071" y="598417"/>
                  </a:cubicBezTo>
                  <a:cubicBezTo>
                    <a:pt x="289766" y="564467"/>
                    <a:pt x="282120" y="529878"/>
                    <a:pt x="275954" y="496273"/>
                  </a:cubicBezTo>
                  <a:cubicBezTo>
                    <a:pt x="269442" y="465428"/>
                    <a:pt x="263621" y="434534"/>
                    <a:pt x="257652" y="403492"/>
                  </a:cubicBezTo>
                  <a:cubicBezTo>
                    <a:pt x="252325" y="377771"/>
                    <a:pt x="248082" y="351065"/>
                    <a:pt x="237427" y="326773"/>
                  </a:cubicBezTo>
                  <a:cubicBezTo>
                    <a:pt x="277335" y="280801"/>
                    <a:pt x="312754" y="228079"/>
                    <a:pt x="311965" y="164862"/>
                  </a:cubicBezTo>
                  <a:cubicBezTo>
                    <a:pt x="317441" y="103172"/>
                    <a:pt x="278716" y="62127"/>
                    <a:pt x="229090" y="32218"/>
                  </a:cubicBezTo>
                  <a:close/>
                  <a:moveTo>
                    <a:pt x="98759" y="94450"/>
                  </a:moveTo>
                  <a:cubicBezTo>
                    <a:pt x="105616" y="72573"/>
                    <a:pt x="144587" y="84694"/>
                    <a:pt x="159584" y="91740"/>
                  </a:cubicBezTo>
                  <a:cubicBezTo>
                    <a:pt x="239252" y="128843"/>
                    <a:pt x="203044" y="269321"/>
                    <a:pt x="119478" y="274987"/>
                  </a:cubicBezTo>
                  <a:cubicBezTo>
                    <a:pt x="110105" y="274692"/>
                    <a:pt x="96737" y="274987"/>
                    <a:pt x="91902" y="265379"/>
                  </a:cubicBezTo>
                  <a:cubicBezTo>
                    <a:pt x="87265" y="244438"/>
                    <a:pt x="88745" y="222708"/>
                    <a:pt x="88055" y="201373"/>
                  </a:cubicBezTo>
                  <a:cubicBezTo>
                    <a:pt x="87660" y="168163"/>
                    <a:pt x="87265" y="134953"/>
                    <a:pt x="87759" y="101743"/>
                  </a:cubicBezTo>
                  <a:cubicBezTo>
                    <a:pt x="92790" y="102383"/>
                    <a:pt x="97329" y="99230"/>
                    <a:pt x="98759" y="94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2" name="Google Shape;3142;p33"/>
            <p:cNvSpPr/>
            <p:nvPr/>
          </p:nvSpPr>
          <p:spPr>
            <a:xfrm>
              <a:off x="13263817" y="4000733"/>
              <a:ext cx="330513" cy="551860"/>
            </a:xfrm>
            <a:custGeom>
              <a:rect b="b" l="l" r="r" t="t"/>
              <a:pathLst>
                <a:path extrusionOk="0" h="551860" w="330513">
                  <a:moveTo>
                    <a:pt x="284914" y="91744"/>
                  </a:moveTo>
                  <a:cubicBezTo>
                    <a:pt x="298036" y="91843"/>
                    <a:pt x="312638" y="90414"/>
                    <a:pt x="321320" y="79229"/>
                  </a:cubicBezTo>
                  <a:cubicBezTo>
                    <a:pt x="330792" y="66319"/>
                    <a:pt x="335330" y="48729"/>
                    <a:pt x="334146" y="32912"/>
                  </a:cubicBezTo>
                  <a:cubicBezTo>
                    <a:pt x="331729" y="23403"/>
                    <a:pt x="322603" y="17736"/>
                    <a:pt x="313871" y="14780"/>
                  </a:cubicBezTo>
                  <a:cubicBezTo>
                    <a:pt x="295619" y="8965"/>
                    <a:pt x="276331" y="8079"/>
                    <a:pt x="257289" y="7783"/>
                  </a:cubicBezTo>
                  <a:cubicBezTo>
                    <a:pt x="217282" y="5122"/>
                    <a:pt x="177177" y="3595"/>
                    <a:pt x="137022" y="3940"/>
                  </a:cubicBezTo>
                  <a:cubicBezTo>
                    <a:pt x="106881" y="5122"/>
                    <a:pt x="77036" y="688"/>
                    <a:pt x="46945" y="343"/>
                  </a:cubicBezTo>
                  <a:cubicBezTo>
                    <a:pt x="43344" y="589"/>
                    <a:pt x="39595" y="392"/>
                    <a:pt x="35845" y="244"/>
                  </a:cubicBezTo>
                  <a:cubicBezTo>
                    <a:pt x="26917" y="-199"/>
                    <a:pt x="17840" y="-594"/>
                    <a:pt x="10292" y="4383"/>
                  </a:cubicBezTo>
                  <a:cubicBezTo>
                    <a:pt x="5162" y="8276"/>
                    <a:pt x="2942" y="16356"/>
                    <a:pt x="7628" y="21284"/>
                  </a:cubicBezTo>
                  <a:cubicBezTo>
                    <a:pt x="-26064" y="87950"/>
                    <a:pt x="60264" y="84896"/>
                    <a:pt x="102688" y="90858"/>
                  </a:cubicBezTo>
                  <a:cubicBezTo>
                    <a:pt x="107128" y="113228"/>
                    <a:pt x="104119" y="136435"/>
                    <a:pt x="103477" y="159052"/>
                  </a:cubicBezTo>
                  <a:cubicBezTo>
                    <a:pt x="102293" y="184822"/>
                    <a:pt x="100123" y="210493"/>
                    <a:pt x="97952" y="236115"/>
                  </a:cubicBezTo>
                  <a:cubicBezTo>
                    <a:pt x="93217" y="299135"/>
                    <a:pt x="94746" y="362353"/>
                    <a:pt x="97311" y="425423"/>
                  </a:cubicBezTo>
                  <a:cubicBezTo>
                    <a:pt x="98890" y="450158"/>
                    <a:pt x="99284" y="474942"/>
                    <a:pt x="100665" y="499678"/>
                  </a:cubicBezTo>
                  <a:cubicBezTo>
                    <a:pt x="99975" y="523624"/>
                    <a:pt x="111321" y="551069"/>
                    <a:pt x="137861" y="554272"/>
                  </a:cubicBezTo>
                  <a:cubicBezTo>
                    <a:pt x="139883" y="554519"/>
                    <a:pt x="141807" y="554666"/>
                    <a:pt x="143731" y="554617"/>
                  </a:cubicBezTo>
                  <a:cubicBezTo>
                    <a:pt x="202187" y="554617"/>
                    <a:pt x="192913" y="433504"/>
                    <a:pt x="195922" y="393050"/>
                  </a:cubicBezTo>
                  <a:cubicBezTo>
                    <a:pt x="200115" y="294997"/>
                    <a:pt x="198537" y="196647"/>
                    <a:pt x="196366" y="98593"/>
                  </a:cubicBezTo>
                  <a:cubicBezTo>
                    <a:pt x="225866" y="96179"/>
                    <a:pt x="255563" y="96672"/>
                    <a:pt x="284914" y="917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3" name="Google Shape;3143;p33"/>
            <p:cNvSpPr/>
            <p:nvPr/>
          </p:nvSpPr>
          <p:spPr>
            <a:xfrm>
              <a:off x="13510183" y="4109280"/>
              <a:ext cx="350245" cy="561714"/>
            </a:xfrm>
            <a:custGeom>
              <a:rect b="b" l="l" r="r" t="t"/>
              <a:pathLst>
                <a:path extrusionOk="0" h="561714" w="350245">
                  <a:moveTo>
                    <a:pt x="305969" y="1034"/>
                  </a:moveTo>
                  <a:cubicBezTo>
                    <a:pt x="285348" y="7637"/>
                    <a:pt x="282093" y="32125"/>
                    <a:pt x="277752" y="50406"/>
                  </a:cubicBezTo>
                  <a:cubicBezTo>
                    <a:pt x="270747" y="87706"/>
                    <a:pt x="262361" y="124808"/>
                    <a:pt x="258957" y="162650"/>
                  </a:cubicBezTo>
                  <a:cubicBezTo>
                    <a:pt x="254665" y="199359"/>
                    <a:pt x="254270" y="236462"/>
                    <a:pt x="250620" y="273564"/>
                  </a:cubicBezTo>
                  <a:cubicBezTo>
                    <a:pt x="227287" y="275732"/>
                    <a:pt x="203805" y="274451"/>
                    <a:pt x="180374" y="273121"/>
                  </a:cubicBezTo>
                  <a:cubicBezTo>
                    <a:pt x="154722" y="271692"/>
                    <a:pt x="128971" y="270214"/>
                    <a:pt x="103418" y="273416"/>
                  </a:cubicBezTo>
                  <a:cubicBezTo>
                    <a:pt x="101248" y="202660"/>
                    <a:pt x="114616" y="131313"/>
                    <a:pt x="113334" y="60162"/>
                  </a:cubicBezTo>
                  <a:cubicBezTo>
                    <a:pt x="112890" y="51194"/>
                    <a:pt x="111903" y="41832"/>
                    <a:pt x="107809" y="33702"/>
                  </a:cubicBezTo>
                  <a:cubicBezTo>
                    <a:pt x="90987" y="11874"/>
                    <a:pt x="54433" y="14535"/>
                    <a:pt x="37069" y="34441"/>
                  </a:cubicBezTo>
                  <a:cubicBezTo>
                    <a:pt x="30903" y="42621"/>
                    <a:pt x="27203" y="52229"/>
                    <a:pt x="26512" y="62478"/>
                  </a:cubicBezTo>
                  <a:cubicBezTo>
                    <a:pt x="24736" y="78590"/>
                    <a:pt x="23158" y="94703"/>
                    <a:pt x="21530" y="110766"/>
                  </a:cubicBezTo>
                  <a:cubicBezTo>
                    <a:pt x="15956" y="161616"/>
                    <a:pt x="13341" y="212712"/>
                    <a:pt x="8704" y="263660"/>
                  </a:cubicBezTo>
                  <a:cubicBezTo>
                    <a:pt x="-1211" y="338950"/>
                    <a:pt x="762" y="414978"/>
                    <a:pt x="367" y="490761"/>
                  </a:cubicBezTo>
                  <a:cubicBezTo>
                    <a:pt x="367" y="530968"/>
                    <a:pt x="-6934" y="557477"/>
                    <a:pt x="43581" y="563882"/>
                  </a:cubicBezTo>
                  <a:cubicBezTo>
                    <a:pt x="44962" y="564128"/>
                    <a:pt x="46244" y="564276"/>
                    <a:pt x="47527" y="564276"/>
                  </a:cubicBezTo>
                  <a:cubicBezTo>
                    <a:pt x="64842" y="564276"/>
                    <a:pt x="67851" y="540527"/>
                    <a:pt x="71156" y="526730"/>
                  </a:cubicBezTo>
                  <a:cubicBezTo>
                    <a:pt x="74905" y="508450"/>
                    <a:pt x="76977" y="489874"/>
                    <a:pt x="79542" y="471396"/>
                  </a:cubicBezTo>
                  <a:cubicBezTo>
                    <a:pt x="83785" y="436363"/>
                    <a:pt x="88175" y="401428"/>
                    <a:pt x="92615" y="366444"/>
                  </a:cubicBezTo>
                  <a:cubicBezTo>
                    <a:pt x="143080" y="365262"/>
                    <a:pt x="193989" y="363044"/>
                    <a:pt x="244355" y="367233"/>
                  </a:cubicBezTo>
                  <a:cubicBezTo>
                    <a:pt x="246525" y="399654"/>
                    <a:pt x="245391" y="432224"/>
                    <a:pt x="244651" y="464646"/>
                  </a:cubicBezTo>
                  <a:cubicBezTo>
                    <a:pt x="244552" y="497511"/>
                    <a:pt x="237202" y="552697"/>
                    <a:pt x="284806" y="551613"/>
                  </a:cubicBezTo>
                  <a:cubicBezTo>
                    <a:pt x="335764" y="554372"/>
                    <a:pt x="328809" y="478492"/>
                    <a:pt x="334531" y="444050"/>
                  </a:cubicBezTo>
                  <a:cubicBezTo>
                    <a:pt x="346567" y="353535"/>
                    <a:pt x="349577" y="262281"/>
                    <a:pt x="353227" y="171125"/>
                  </a:cubicBezTo>
                  <a:cubicBezTo>
                    <a:pt x="354066" y="146341"/>
                    <a:pt x="353572" y="121606"/>
                    <a:pt x="353770" y="96870"/>
                  </a:cubicBezTo>
                  <a:cubicBezTo>
                    <a:pt x="353375" y="71790"/>
                    <a:pt x="356877" y="46267"/>
                    <a:pt x="353128" y="21384"/>
                  </a:cubicBezTo>
                  <a:cubicBezTo>
                    <a:pt x="348245" y="2167"/>
                    <a:pt x="322889" y="-2366"/>
                    <a:pt x="305969" y="10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4" name="Google Shape;3144;p33"/>
            <p:cNvSpPr/>
            <p:nvPr/>
          </p:nvSpPr>
          <p:spPr>
            <a:xfrm>
              <a:off x="13896469" y="3999765"/>
              <a:ext cx="315714" cy="532150"/>
            </a:xfrm>
            <a:custGeom>
              <a:rect b="b" l="l" r="r" t="t"/>
              <a:pathLst>
                <a:path extrusionOk="0" h="532150" w="315714">
                  <a:moveTo>
                    <a:pt x="305693" y="182291"/>
                  </a:moveTo>
                  <a:cubicBezTo>
                    <a:pt x="293607" y="153220"/>
                    <a:pt x="280781" y="123853"/>
                    <a:pt x="261444" y="98773"/>
                  </a:cubicBezTo>
                  <a:cubicBezTo>
                    <a:pt x="234855" y="62902"/>
                    <a:pt x="196476" y="38019"/>
                    <a:pt x="156173" y="19936"/>
                  </a:cubicBezTo>
                  <a:cubicBezTo>
                    <a:pt x="133727" y="10574"/>
                    <a:pt x="111677" y="-562"/>
                    <a:pt x="86666" y="227"/>
                  </a:cubicBezTo>
                  <a:cubicBezTo>
                    <a:pt x="84446" y="276"/>
                    <a:pt x="81733" y="227"/>
                    <a:pt x="78823" y="128"/>
                  </a:cubicBezTo>
                  <a:cubicBezTo>
                    <a:pt x="64862" y="-266"/>
                    <a:pt x="45328" y="-710"/>
                    <a:pt x="44785" y="14664"/>
                  </a:cubicBezTo>
                  <a:cubicBezTo>
                    <a:pt x="33390" y="6780"/>
                    <a:pt x="33143" y="34176"/>
                    <a:pt x="30874" y="41567"/>
                  </a:cubicBezTo>
                  <a:cubicBezTo>
                    <a:pt x="26187" y="66499"/>
                    <a:pt x="23326" y="91776"/>
                    <a:pt x="21008" y="117053"/>
                  </a:cubicBezTo>
                  <a:cubicBezTo>
                    <a:pt x="18640" y="142922"/>
                    <a:pt x="14151" y="168593"/>
                    <a:pt x="10846" y="194363"/>
                  </a:cubicBezTo>
                  <a:cubicBezTo>
                    <a:pt x="6653" y="229446"/>
                    <a:pt x="6998" y="264824"/>
                    <a:pt x="3545" y="300005"/>
                  </a:cubicBezTo>
                  <a:cubicBezTo>
                    <a:pt x="-698" y="350608"/>
                    <a:pt x="-648" y="401655"/>
                    <a:pt x="1177" y="452407"/>
                  </a:cubicBezTo>
                  <a:cubicBezTo>
                    <a:pt x="2805" y="468421"/>
                    <a:pt x="1325" y="485026"/>
                    <a:pt x="4827" y="500695"/>
                  </a:cubicBezTo>
                  <a:cubicBezTo>
                    <a:pt x="16716" y="527450"/>
                    <a:pt x="49965" y="531540"/>
                    <a:pt x="75912" y="532427"/>
                  </a:cubicBezTo>
                  <a:cubicBezTo>
                    <a:pt x="79168" y="532574"/>
                    <a:pt x="82375" y="532673"/>
                    <a:pt x="85581" y="532673"/>
                  </a:cubicBezTo>
                  <a:cubicBezTo>
                    <a:pt x="140140" y="532673"/>
                    <a:pt x="193220" y="505918"/>
                    <a:pt x="232339" y="468864"/>
                  </a:cubicBezTo>
                  <a:cubicBezTo>
                    <a:pt x="286158" y="413875"/>
                    <a:pt x="317483" y="336516"/>
                    <a:pt x="317088" y="259601"/>
                  </a:cubicBezTo>
                  <a:cubicBezTo>
                    <a:pt x="316151" y="233634"/>
                    <a:pt x="314918" y="206878"/>
                    <a:pt x="305693" y="182291"/>
                  </a:cubicBezTo>
                  <a:close/>
                  <a:moveTo>
                    <a:pt x="185228" y="375393"/>
                  </a:moveTo>
                  <a:cubicBezTo>
                    <a:pt x="167025" y="400621"/>
                    <a:pt x="135849" y="415895"/>
                    <a:pt x="105708" y="421266"/>
                  </a:cubicBezTo>
                  <a:cubicBezTo>
                    <a:pt x="96582" y="421513"/>
                    <a:pt x="86716" y="421365"/>
                    <a:pt x="78527" y="416832"/>
                  </a:cubicBezTo>
                  <a:cubicBezTo>
                    <a:pt x="76751" y="411609"/>
                    <a:pt x="76356" y="405893"/>
                    <a:pt x="75764" y="400424"/>
                  </a:cubicBezTo>
                  <a:cubicBezTo>
                    <a:pt x="74038" y="369726"/>
                    <a:pt x="75222" y="338980"/>
                    <a:pt x="76406" y="308332"/>
                  </a:cubicBezTo>
                  <a:cubicBezTo>
                    <a:pt x="76307" y="272461"/>
                    <a:pt x="81240" y="236738"/>
                    <a:pt x="83115" y="200670"/>
                  </a:cubicBezTo>
                  <a:cubicBezTo>
                    <a:pt x="85976" y="166474"/>
                    <a:pt x="86864" y="131540"/>
                    <a:pt x="90415" y="96999"/>
                  </a:cubicBezTo>
                  <a:cubicBezTo>
                    <a:pt x="93474" y="94733"/>
                    <a:pt x="94165" y="90594"/>
                    <a:pt x="96187" y="87489"/>
                  </a:cubicBezTo>
                  <a:cubicBezTo>
                    <a:pt x="97766" y="87391"/>
                    <a:pt x="99344" y="87391"/>
                    <a:pt x="100873" y="87391"/>
                  </a:cubicBezTo>
                  <a:cubicBezTo>
                    <a:pt x="147639" y="87391"/>
                    <a:pt x="186462" y="123262"/>
                    <a:pt x="204812" y="164356"/>
                  </a:cubicBezTo>
                  <a:cubicBezTo>
                    <a:pt x="215468" y="183178"/>
                    <a:pt x="225087" y="202592"/>
                    <a:pt x="225334" y="224715"/>
                  </a:cubicBezTo>
                  <a:cubicBezTo>
                    <a:pt x="228540" y="277536"/>
                    <a:pt x="212064" y="330259"/>
                    <a:pt x="185228" y="3753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5" name="Google Shape;3145;p33"/>
            <p:cNvSpPr/>
            <p:nvPr/>
          </p:nvSpPr>
          <p:spPr>
            <a:xfrm>
              <a:off x="14208380" y="3974381"/>
              <a:ext cx="286115" cy="630697"/>
            </a:xfrm>
            <a:custGeom>
              <a:rect b="b" l="l" r="r" t="t"/>
              <a:pathLst>
                <a:path extrusionOk="0" h="630697" w="286115">
                  <a:moveTo>
                    <a:pt x="231012" y="120708"/>
                  </a:moveTo>
                  <a:cubicBezTo>
                    <a:pt x="223020" y="88828"/>
                    <a:pt x="218235" y="53598"/>
                    <a:pt x="199539" y="25808"/>
                  </a:cubicBezTo>
                  <a:cubicBezTo>
                    <a:pt x="175120" y="-2475"/>
                    <a:pt x="125149" y="-10309"/>
                    <a:pt x="96883" y="16495"/>
                  </a:cubicBezTo>
                  <a:cubicBezTo>
                    <a:pt x="79173" y="33593"/>
                    <a:pt x="76706" y="61630"/>
                    <a:pt x="75424" y="84591"/>
                  </a:cubicBezTo>
                  <a:cubicBezTo>
                    <a:pt x="57172" y="193485"/>
                    <a:pt x="36502" y="302034"/>
                    <a:pt x="18497" y="410977"/>
                  </a:cubicBezTo>
                  <a:cubicBezTo>
                    <a:pt x="10357" y="466508"/>
                    <a:pt x="1083" y="521891"/>
                    <a:pt x="442" y="578111"/>
                  </a:cubicBezTo>
                  <a:cubicBezTo>
                    <a:pt x="-1581" y="598954"/>
                    <a:pt x="2810" y="621620"/>
                    <a:pt x="24811" y="629602"/>
                  </a:cubicBezTo>
                  <a:cubicBezTo>
                    <a:pt x="29596" y="631277"/>
                    <a:pt x="34036" y="632066"/>
                    <a:pt x="38179" y="632016"/>
                  </a:cubicBezTo>
                  <a:cubicBezTo>
                    <a:pt x="80110" y="632016"/>
                    <a:pt x="85882" y="549829"/>
                    <a:pt x="92295" y="518392"/>
                  </a:cubicBezTo>
                  <a:cubicBezTo>
                    <a:pt x="99645" y="477545"/>
                    <a:pt x="103098" y="436155"/>
                    <a:pt x="111139" y="395406"/>
                  </a:cubicBezTo>
                  <a:cubicBezTo>
                    <a:pt x="122436" y="389494"/>
                    <a:pt x="135952" y="389740"/>
                    <a:pt x="148285" y="387424"/>
                  </a:cubicBezTo>
                  <a:cubicBezTo>
                    <a:pt x="160469" y="385355"/>
                    <a:pt x="172753" y="384123"/>
                    <a:pt x="185134" y="383827"/>
                  </a:cubicBezTo>
                  <a:cubicBezTo>
                    <a:pt x="193126" y="424281"/>
                    <a:pt x="192879" y="465769"/>
                    <a:pt x="203140" y="506123"/>
                  </a:cubicBezTo>
                  <a:cubicBezTo>
                    <a:pt x="206939" y="520462"/>
                    <a:pt x="208024" y="536032"/>
                    <a:pt x="215127" y="549188"/>
                  </a:cubicBezTo>
                  <a:cubicBezTo>
                    <a:pt x="225881" y="565596"/>
                    <a:pt x="249856" y="568848"/>
                    <a:pt x="266776" y="560718"/>
                  </a:cubicBezTo>
                  <a:cubicBezTo>
                    <a:pt x="322717" y="538841"/>
                    <a:pt x="257354" y="283261"/>
                    <a:pt x="252914" y="226301"/>
                  </a:cubicBezTo>
                  <a:cubicBezTo>
                    <a:pt x="247833" y="190725"/>
                    <a:pt x="239546" y="155988"/>
                    <a:pt x="231012" y="120708"/>
                  </a:cubicBezTo>
                  <a:close/>
                  <a:moveTo>
                    <a:pt x="120808" y="222260"/>
                  </a:moveTo>
                  <a:cubicBezTo>
                    <a:pt x="127073" y="175352"/>
                    <a:pt x="134620" y="128592"/>
                    <a:pt x="142908" y="81979"/>
                  </a:cubicBezTo>
                  <a:cubicBezTo>
                    <a:pt x="145868" y="80255"/>
                    <a:pt x="145966" y="75870"/>
                    <a:pt x="148975" y="74096"/>
                  </a:cubicBezTo>
                  <a:cubicBezTo>
                    <a:pt x="171223" y="103266"/>
                    <a:pt x="165501" y="143472"/>
                    <a:pt x="169398" y="178259"/>
                  </a:cubicBezTo>
                  <a:cubicBezTo>
                    <a:pt x="170779" y="202896"/>
                    <a:pt x="171914" y="227631"/>
                    <a:pt x="170187" y="252317"/>
                  </a:cubicBezTo>
                  <a:cubicBezTo>
                    <a:pt x="169497" y="268331"/>
                    <a:pt x="166093" y="289765"/>
                    <a:pt x="145818" y="289715"/>
                  </a:cubicBezTo>
                  <a:cubicBezTo>
                    <a:pt x="144733" y="289666"/>
                    <a:pt x="143598" y="289666"/>
                    <a:pt x="142365" y="289666"/>
                  </a:cubicBezTo>
                  <a:cubicBezTo>
                    <a:pt x="141773" y="289666"/>
                    <a:pt x="141181" y="289666"/>
                    <a:pt x="140540" y="289666"/>
                  </a:cubicBezTo>
                  <a:cubicBezTo>
                    <a:pt x="131858" y="289765"/>
                    <a:pt x="121301" y="289814"/>
                    <a:pt x="118243" y="281093"/>
                  </a:cubicBezTo>
                  <a:cubicBezTo>
                    <a:pt x="114740" y="261975"/>
                    <a:pt x="120216" y="241970"/>
                    <a:pt x="120808" y="2222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6" name="Google Shape;3146;p33"/>
            <p:cNvSpPr/>
            <p:nvPr/>
          </p:nvSpPr>
          <p:spPr>
            <a:xfrm>
              <a:off x="14324153" y="3678196"/>
              <a:ext cx="439040" cy="739098"/>
            </a:xfrm>
            <a:custGeom>
              <a:rect b="b" l="l" r="r" t="t"/>
              <a:pathLst>
                <a:path extrusionOk="0" h="739098" w="439040">
                  <a:moveTo>
                    <a:pt x="402588" y="159243"/>
                  </a:moveTo>
                  <a:cubicBezTo>
                    <a:pt x="415118" y="128693"/>
                    <a:pt x="457295" y="53749"/>
                    <a:pt x="436971" y="24776"/>
                  </a:cubicBezTo>
                  <a:cubicBezTo>
                    <a:pt x="421530" y="7432"/>
                    <a:pt x="405251" y="-13361"/>
                    <a:pt x="384878" y="11374"/>
                  </a:cubicBezTo>
                  <a:cubicBezTo>
                    <a:pt x="361495" y="41381"/>
                    <a:pt x="346992" y="77104"/>
                    <a:pt x="328691" y="110216"/>
                  </a:cubicBezTo>
                  <a:cubicBezTo>
                    <a:pt x="298402" y="160425"/>
                    <a:pt x="279607" y="216005"/>
                    <a:pt x="251143" y="267250"/>
                  </a:cubicBezTo>
                  <a:cubicBezTo>
                    <a:pt x="234223" y="244042"/>
                    <a:pt x="217401" y="221623"/>
                    <a:pt x="197719" y="200386"/>
                  </a:cubicBezTo>
                  <a:cubicBezTo>
                    <a:pt x="187951" y="190630"/>
                    <a:pt x="177937" y="181120"/>
                    <a:pt x="170291" y="169492"/>
                  </a:cubicBezTo>
                  <a:cubicBezTo>
                    <a:pt x="158353" y="149585"/>
                    <a:pt x="143505" y="131748"/>
                    <a:pt x="129939" y="112975"/>
                  </a:cubicBezTo>
                  <a:cubicBezTo>
                    <a:pt x="108579" y="83658"/>
                    <a:pt x="87761" y="53059"/>
                    <a:pt x="59742" y="29556"/>
                  </a:cubicBezTo>
                  <a:cubicBezTo>
                    <a:pt x="41292" y="10043"/>
                    <a:pt x="5824" y="10043"/>
                    <a:pt x="2716" y="37193"/>
                  </a:cubicBezTo>
                  <a:cubicBezTo>
                    <a:pt x="595" y="43204"/>
                    <a:pt x="-47" y="49955"/>
                    <a:pt x="3" y="55966"/>
                  </a:cubicBezTo>
                  <a:cubicBezTo>
                    <a:pt x="1187" y="89669"/>
                    <a:pt x="23040" y="116966"/>
                    <a:pt x="40996" y="143820"/>
                  </a:cubicBezTo>
                  <a:cubicBezTo>
                    <a:pt x="58508" y="169984"/>
                    <a:pt x="74886" y="197183"/>
                    <a:pt x="95062" y="221475"/>
                  </a:cubicBezTo>
                  <a:cubicBezTo>
                    <a:pt x="98910" y="225959"/>
                    <a:pt x="102856" y="230295"/>
                    <a:pt x="106803" y="234631"/>
                  </a:cubicBezTo>
                  <a:cubicBezTo>
                    <a:pt x="133392" y="283756"/>
                    <a:pt x="188938" y="318001"/>
                    <a:pt x="196584" y="376045"/>
                  </a:cubicBezTo>
                  <a:cubicBezTo>
                    <a:pt x="197768" y="404278"/>
                    <a:pt x="194463" y="430048"/>
                    <a:pt x="192835" y="458824"/>
                  </a:cubicBezTo>
                  <a:cubicBezTo>
                    <a:pt x="190171" y="516424"/>
                    <a:pt x="191552" y="574074"/>
                    <a:pt x="194512" y="631625"/>
                  </a:cubicBezTo>
                  <a:cubicBezTo>
                    <a:pt x="196732" y="657001"/>
                    <a:pt x="196288" y="683214"/>
                    <a:pt x="202997" y="707851"/>
                  </a:cubicBezTo>
                  <a:cubicBezTo>
                    <a:pt x="210051" y="723175"/>
                    <a:pt x="224801" y="735197"/>
                    <a:pt x="241179" y="739090"/>
                  </a:cubicBezTo>
                  <a:cubicBezTo>
                    <a:pt x="244533" y="739731"/>
                    <a:pt x="247740" y="740075"/>
                    <a:pt x="250650" y="740026"/>
                  </a:cubicBezTo>
                  <a:cubicBezTo>
                    <a:pt x="296182" y="740026"/>
                    <a:pt x="297415" y="667742"/>
                    <a:pt x="300819" y="632906"/>
                  </a:cubicBezTo>
                  <a:cubicBezTo>
                    <a:pt x="304716" y="555892"/>
                    <a:pt x="303532" y="478632"/>
                    <a:pt x="296478" y="401815"/>
                  </a:cubicBezTo>
                  <a:cubicBezTo>
                    <a:pt x="289818" y="350718"/>
                    <a:pt x="284244" y="359243"/>
                    <a:pt x="313842" y="314650"/>
                  </a:cubicBezTo>
                  <a:cubicBezTo>
                    <a:pt x="349459" y="266510"/>
                    <a:pt x="380932" y="215217"/>
                    <a:pt x="402588" y="1592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7" name="Google Shape;3147;p33"/>
            <p:cNvSpPr/>
            <p:nvPr/>
          </p:nvSpPr>
          <p:spPr>
            <a:xfrm>
              <a:off x="14745286" y="3786263"/>
              <a:ext cx="167723" cy="458240"/>
            </a:xfrm>
            <a:custGeom>
              <a:rect b="b" l="l" r="r" t="t"/>
              <a:pathLst>
                <a:path extrusionOk="0" h="458240" w="167723">
                  <a:moveTo>
                    <a:pt x="151249" y="8456"/>
                  </a:moveTo>
                  <a:cubicBezTo>
                    <a:pt x="127571" y="-2581"/>
                    <a:pt x="86824" y="-7657"/>
                    <a:pt x="78142" y="24371"/>
                  </a:cubicBezTo>
                  <a:cubicBezTo>
                    <a:pt x="76859" y="30678"/>
                    <a:pt x="71976" y="39153"/>
                    <a:pt x="77944" y="44277"/>
                  </a:cubicBezTo>
                  <a:cubicBezTo>
                    <a:pt x="71680" y="78177"/>
                    <a:pt x="59643" y="110402"/>
                    <a:pt x="51059" y="143662"/>
                  </a:cubicBezTo>
                  <a:cubicBezTo>
                    <a:pt x="42279" y="179779"/>
                    <a:pt x="35619" y="216438"/>
                    <a:pt x="28022" y="252802"/>
                  </a:cubicBezTo>
                  <a:cubicBezTo>
                    <a:pt x="23434" y="270836"/>
                    <a:pt x="18699" y="288870"/>
                    <a:pt x="16479" y="307396"/>
                  </a:cubicBezTo>
                  <a:cubicBezTo>
                    <a:pt x="11398" y="343957"/>
                    <a:pt x="4393" y="380272"/>
                    <a:pt x="496" y="416980"/>
                  </a:cubicBezTo>
                  <a:cubicBezTo>
                    <a:pt x="-4388" y="443933"/>
                    <a:pt x="27874" y="458517"/>
                    <a:pt x="50369" y="458813"/>
                  </a:cubicBezTo>
                  <a:cubicBezTo>
                    <a:pt x="86183" y="458567"/>
                    <a:pt x="92300" y="416241"/>
                    <a:pt x="99156" y="388993"/>
                  </a:cubicBezTo>
                  <a:cubicBezTo>
                    <a:pt x="105323" y="360316"/>
                    <a:pt x="112130" y="331737"/>
                    <a:pt x="119135" y="303208"/>
                  </a:cubicBezTo>
                  <a:cubicBezTo>
                    <a:pt x="136598" y="233290"/>
                    <a:pt x="155294" y="162435"/>
                    <a:pt x="166048" y="90594"/>
                  </a:cubicBezTo>
                  <a:cubicBezTo>
                    <a:pt x="169452" y="63395"/>
                    <a:pt x="183659" y="23090"/>
                    <a:pt x="151249" y="84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8" name="Google Shape;3148;p33"/>
            <p:cNvSpPr/>
            <p:nvPr/>
          </p:nvSpPr>
          <p:spPr>
            <a:xfrm>
              <a:off x="14705077" y="4292323"/>
              <a:ext cx="103593" cy="103473"/>
            </a:xfrm>
            <a:custGeom>
              <a:rect b="b" l="l" r="r" t="t"/>
              <a:pathLst>
                <a:path extrusionOk="0" h="103473" w="103593">
                  <a:moveTo>
                    <a:pt x="67541" y="4589"/>
                  </a:moveTo>
                  <a:cubicBezTo>
                    <a:pt x="2524" y="-24925"/>
                    <a:pt x="-34474" y="97223"/>
                    <a:pt x="45589" y="106339"/>
                  </a:cubicBezTo>
                  <a:cubicBezTo>
                    <a:pt x="49437" y="107028"/>
                    <a:pt x="53383" y="107423"/>
                    <a:pt x="57281" y="107423"/>
                  </a:cubicBezTo>
                  <a:cubicBezTo>
                    <a:pt x="73362" y="107423"/>
                    <a:pt x="89493" y="101411"/>
                    <a:pt x="98225" y="87122"/>
                  </a:cubicBezTo>
                  <a:cubicBezTo>
                    <a:pt x="111643" y="64358"/>
                    <a:pt x="112974" y="32281"/>
                    <a:pt x="92996" y="12818"/>
                  </a:cubicBezTo>
                  <a:cubicBezTo>
                    <a:pt x="86336" y="6708"/>
                    <a:pt x="76421" y="-3245"/>
                    <a:pt x="67541" y="4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9" name="Google Shape;3149;p33"/>
            <p:cNvSpPr/>
            <p:nvPr/>
          </p:nvSpPr>
          <p:spPr>
            <a:xfrm>
              <a:off x="12762801" y="3334150"/>
              <a:ext cx="330513" cy="576496"/>
            </a:xfrm>
            <a:custGeom>
              <a:rect b="b" l="l" r="r" t="t"/>
              <a:pathLst>
                <a:path extrusionOk="0" h="576496" w="330513">
                  <a:moveTo>
                    <a:pt x="304911" y="548275"/>
                  </a:moveTo>
                  <a:cubicBezTo>
                    <a:pt x="326271" y="521717"/>
                    <a:pt x="325926" y="484220"/>
                    <a:pt x="327258" y="451700"/>
                  </a:cubicBezTo>
                  <a:cubicBezTo>
                    <a:pt x="327997" y="388137"/>
                    <a:pt x="326863" y="324526"/>
                    <a:pt x="327011" y="260963"/>
                  </a:cubicBezTo>
                  <a:cubicBezTo>
                    <a:pt x="328441" y="183801"/>
                    <a:pt x="334164" y="106640"/>
                    <a:pt x="333621" y="29428"/>
                  </a:cubicBezTo>
                  <a:cubicBezTo>
                    <a:pt x="332141" y="8832"/>
                    <a:pt x="308216" y="209"/>
                    <a:pt x="290309" y="12"/>
                  </a:cubicBezTo>
                  <a:cubicBezTo>
                    <a:pt x="248033" y="-1269"/>
                    <a:pt x="245862" y="97573"/>
                    <a:pt x="240288" y="128911"/>
                  </a:cubicBezTo>
                  <a:cubicBezTo>
                    <a:pt x="234812" y="168724"/>
                    <a:pt x="232741" y="208832"/>
                    <a:pt x="228301" y="248744"/>
                  </a:cubicBezTo>
                  <a:cubicBezTo>
                    <a:pt x="227413" y="251848"/>
                    <a:pt x="228646" y="256677"/>
                    <a:pt x="225341" y="258253"/>
                  </a:cubicBezTo>
                  <a:cubicBezTo>
                    <a:pt x="213847" y="261555"/>
                    <a:pt x="203784" y="261308"/>
                    <a:pt x="191254" y="261702"/>
                  </a:cubicBezTo>
                  <a:cubicBezTo>
                    <a:pt x="162938" y="262934"/>
                    <a:pt x="134622" y="261949"/>
                    <a:pt x="106307" y="261653"/>
                  </a:cubicBezTo>
                  <a:cubicBezTo>
                    <a:pt x="101374" y="235390"/>
                    <a:pt x="104728" y="210655"/>
                    <a:pt x="106751" y="183801"/>
                  </a:cubicBezTo>
                  <a:cubicBezTo>
                    <a:pt x="109119" y="149803"/>
                    <a:pt x="110056" y="115706"/>
                    <a:pt x="110648" y="81609"/>
                  </a:cubicBezTo>
                  <a:cubicBezTo>
                    <a:pt x="110993" y="60471"/>
                    <a:pt x="115630" y="36228"/>
                    <a:pt x="101177" y="18490"/>
                  </a:cubicBezTo>
                  <a:cubicBezTo>
                    <a:pt x="86969" y="2180"/>
                    <a:pt x="51896" y="-4816"/>
                    <a:pt x="39563" y="17012"/>
                  </a:cubicBezTo>
                  <a:cubicBezTo>
                    <a:pt x="29401" y="32533"/>
                    <a:pt x="27872" y="51651"/>
                    <a:pt x="26096" y="69635"/>
                  </a:cubicBezTo>
                  <a:cubicBezTo>
                    <a:pt x="23087" y="105014"/>
                    <a:pt x="16723" y="140047"/>
                    <a:pt x="15835" y="175622"/>
                  </a:cubicBezTo>
                  <a:cubicBezTo>
                    <a:pt x="13566" y="198239"/>
                    <a:pt x="13911" y="221397"/>
                    <a:pt x="12283" y="244407"/>
                  </a:cubicBezTo>
                  <a:cubicBezTo>
                    <a:pt x="9175" y="268305"/>
                    <a:pt x="5574" y="292252"/>
                    <a:pt x="3601" y="316297"/>
                  </a:cubicBezTo>
                  <a:cubicBezTo>
                    <a:pt x="3552" y="317677"/>
                    <a:pt x="4390" y="318810"/>
                    <a:pt x="5574" y="319352"/>
                  </a:cubicBezTo>
                  <a:cubicBezTo>
                    <a:pt x="2368" y="370448"/>
                    <a:pt x="2072" y="421693"/>
                    <a:pt x="0" y="472838"/>
                  </a:cubicBezTo>
                  <a:cubicBezTo>
                    <a:pt x="1776" y="506689"/>
                    <a:pt x="-7893" y="559608"/>
                    <a:pt x="27822" y="578234"/>
                  </a:cubicBezTo>
                  <a:cubicBezTo>
                    <a:pt x="32805" y="579860"/>
                    <a:pt x="37343" y="580599"/>
                    <a:pt x="41536" y="580549"/>
                  </a:cubicBezTo>
                  <a:cubicBezTo>
                    <a:pt x="77498" y="580549"/>
                    <a:pt x="83566" y="525314"/>
                    <a:pt x="86279" y="495455"/>
                  </a:cubicBezTo>
                  <a:cubicBezTo>
                    <a:pt x="90620" y="447758"/>
                    <a:pt x="91162" y="399815"/>
                    <a:pt x="93481" y="351971"/>
                  </a:cubicBezTo>
                  <a:cubicBezTo>
                    <a:pt x="114742" y="350690"/>
                    <a:pt x="135905" y="353646"/>
                    <a:pt x="157068" y="355617"/>
                  </a:cubicBezTo>
                  <a:cubicBezTo>
                    <a:pt x="178083" y="356061"/>
                    <a:pt x="198900" y="357539"/>
                    <a:pt x="219816" y="359707"/>
                  </a:cubicBezTo>
                  <a:cubicBezTo>
                    <a:pt x="223516" y="366309"/>
                    <a:pt x="223072" y="374440"/>
                    <a:pt x="223861" y="381781"/>
                  </a:cubicBezTo>
                  <a:cubicBezTo>
                    <a:pt x="228350" y="432533"/>
                    <a:pt x="222283" y="485255"/>
                    <a:pt x="236490" y="534676"/>
                  </a:cubicBezTo>
                  <a:cubicBezTo>
                    <a:pt x="246356" y="560840"/>
                    <a:pt x="286659" y="572173"/>
                    <a:pt x="304911" y="5482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0" name="Google Shape;3150;p33"/>
            <p:cNvSpPr/>
            <p:nvPr/>
          </p:nvSpPr>
          <p:spPr>
            <a:xfrm>
              <a:off x="13129688" y="3411287"/>
              <a:ext cx="345312" cy="635624"/>
            </a:xfrm>
            <a:custGeom>
              <a:rect b="b" l="l" r="r" t="t"/>
              <a:pathLst>
                <a:path extrusionOk="0" h="635624" w="345312">
                  <a:moveTo>
                    <a:pt x="32541" y="634578"/>
                  </a:moveTo>
                  <a:cubicBezTo>
                    <a:pt x="38264" y="635613"/>
                    <a:pt x="43443" y="636106"/>
                    <a:pt x="48179" y="636253"/>
                  </a:cubicBezTo>
                  <a:cubicBezTo>
                    <a:pt x="78517" y="636253"/>
                    <a:pt x="89222" y="615608"/>
                    <a:pt x="94402" y="582348"/>
                  </a:cubicBezTo>
                  <a:cubicBezTo>
                    <a:pt x="103824" y="533617"/>
                    <a:pt x="109743" y="484245"/>
                    <a:pt x="116946" y="435120"/>
                  </a:cubicBezTo>
                  <a:cubicBezTo>
                    <a:pt x="131498" y="429059"/>
                    <a:pt x="147876" y="430341"/>
                    <a:pt x="163316" y="428419"/>
                  </a:cubicBezTo>
                  <a:cubicBezTo>
                    <a:pt x="183690" y="427483"/>
                    <a:pt x="203964" y="424822"/>
                    <a:pt x="224239" y="422605"/>
                  </a:cubicBezTo>
                  <a:cubicBezTo>
                    <a:pt x="235980" y="438126"/>
                    <a:pt x="241801" y="457441"/>
                    <a:pt x="248658" y="475475"/>
                  </a:cubicBezTo>
                  <a:cubicBezTo>
                    <a:pt x="256057" y="496958"/>
                    <a:pt x="265874" y="517800"/>
                    <a:pt x="277565" y="537263"/>
                  </a:cubicBezTo>
                  <a:cubicBezTo>
                    <a:pt x="288714" y="552686"/>
                    <a:pt x="311652" y="554066"/>
                    <a:pt x="328178" y="547364"/>
                  </a:cubicBezTo>
                  <a:cubicBezTo>
                    <a:pt x="359454" y="533765"/>
                    <a:pt x="349538" y="487842"/>
                    <a:pt x="342681" y="461530"/>
                  </a:cubicBezTo>
                  <a:cubicBezTo>
                    <a:pt x="318559" y="373381"/>
                    <a:pt x="293351" y="285576"/>
                    <a:pt x="264986" y="198707"/>
                  </a:cubicBezTo>
                  <a:cubicBezTo>
                    <a:pt x="248066" y="143275"/>
                    <a:pt x="231145" y="88040"/>
                    <a:pt x="201301" y="37879"/>
                  </a:cubicBezTo>
                  <a:cubicBezTo>
                    <a:pt x="169778" y="-9768"/>
                    <a:pt x="120103" y="-15976"/>
                    <a:pt x="93415" y="39505"/>
                  </a:cubicBezTo>
                  <a:cubicBezTo>
                    <a:pt x="85719" y="54041"/>
                    <a:pt x="83105" y="71484"/>
                    <a:pt x="79899" y="87645"/>
                  </a:cubicBezTo>
                  <a:cubicBezTo>
                    <a:pt x="74966" y="106172"/>
                    <a:pt x="69884" y="125339"/>
                    <a:pt x="67714" y="144605"/>
                  </a:cubicBezTo>
                  <a:cubicBezTo>
                    <a:pt x="39497" y="255963"/>
                    <a:pt x="25142" y="370030"/>
                    <a:pt x="10787" y="483851"/>
                  </a:cubicBezTo>
                  <a:cubicBezTo>
                    <a:pt x="7876" y="509720"/>
                    <a:pt x="5854" y="535637"/>
                    <a:pt x="3091" y="561506"/>
                  </a:cubicBezTo>
                  <a:cubicBezTo>
                    <a:pt x="279" y="594026"/>
                    <a:pt x="-9833" y="625807"/>
                    <a:pt x="32541" y="634578"/>
                  </a:cubicBezTo>
                  <a:close/>
                  <a:moveTo>
                    <a:pt x="176981" y="180033"/>
                  </a:moveTo>
                  <a:cubicBezTo>
                    <a:pt x="184479" y="209153"/>
                    <a:pt x="195184" y="237387"/>
                    <a:pt x="201153" y="266901"/>
                  </a:cubicBezTo>
                  <a:cubicBezTo>
                    <a:pt x="204556" y="294002"/>
                    <a:pt x="217678" y="323960"/>
                    <a:pt x="205740" y="350272"/>
                  </a:cubicBezTo>
                  <a:cubicBezTo>
                    <a:pt x="188129" y="357170"/>
                    <a:pt x="167904" y="353967"/>
                    <a:pt x="149306" y="357121"/>
                  </a:cubicBezTo>
                  <a:cubicBezTo>
                    <a:pt x="138256" y="357268"/>
                    <a:pt x="126269" y="358845"/>
                    <a:pt x="116107" y="353622"/>
                  </a:cubicBezTo>
                  <a:cubicBezTo>
                    <a:pt x="114183" y="314844"/>
                    <a:pt x="122076" y="275721"/>
                    <a:pt x="125036" y="236992"/>
                  </a:cubicBezTo>
                  <a:cubicBezTo>
                    <a:pt x="130265" y="194568"/>
                    <a:pt x="132781" y="151799"/>
                    <a:pt x="140624" y="109720"/>
                  </a:cubicBezTo>
                  <a:cubicBezTo>
                    <a:pt x="142647" y="108537"/>
                    <a:pt x="143633" y="106369"/>
                    <a:pt x="144571" y="104349"/>
                  </a:cubicBezTo>
                  <a:cubicBezTo>
                    <a:pt x="163415" y="124551"/>
                    <a:pt x="169334" y="153918"/>
                    <a:pt x="176981" y="1800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1" name="Google Shape;3151;p33"/>
            <p:cNvSpPr/>
            <p:nvPr/>
          </p:nvSpPr>
          <p:spPr>
            <a:xfrm>
              <a:off x="13459273" y="3272741"/>
              <a:ext cx="286115" cy="537078"/>
            </a:xfrm>
            <a:custGeom>
              <a:rect b="b" l="l" r="r" t="t"/>
              <a:pathLst>
                <a:path extrusionOk="0" h="537078" w="286115">
                  <a:moveTo>
                    <a:pt x="50881" y="539815"/>
                  </a:moveTo>
                  <a:cubicBezTo>
                    <a:pt x="51572" y="539815"/>
                    <a:pt x="52213" y="539865"/>
                    <a:pt x="52805" y="539865"/>
                  </a:cubicBezTo>
                  <a:cubicBezTo>
                    <a:pt x="97350" y="539865"/>
                    <a:pt x="87682" y="449941"/>
                    <a:pt x="88224" y="419539"/>
                  </a:cubicBezTo>
                  <a:cubicBezTo>
                    <a:pt x="86103" y="383521"/>
                    <a:pt x="85955" y="347551"/>
                    <a:pt x="85462" y="311533"/>
                  </a:cubicBezTo>
                  <a:cubicBezTo>
                    <a:pt x="103270" y="308182"/>
                    <a:pt x="121621" y="310793"/>
                    <a:pt x="140810" y="308330"/>
                  </a:cubicBezTo>
                  <a:cubicBezTo>
                    <a:pt x="166117" y="305324"/>
                    <a:pt x="190387" y="296652"/>
                    <a:pt x="212241" y="283693"/>
                  </a:cubicBezTo>
                  <a:cubicBezTo>
                    <a:pt x="234982" y="270636"/>
                    <a:pt x="258661" y="255706"/>
                    <a:pt x="271092" y="231661"/>
                  </a:cubicBezTo>
                  <a:cubicBezTo>
                    <a:pt x="288653" y="196529"/>
                    <a:pt x="289739" y="154055"/>
                    <a:pt x="282191" y="116066"/>
                  </a:cubicBezTo>
                  <a:cubicBezTo>
                    <a:pt x="269957" y="52602"/>
                    <a:pt x="220380" y="21560"/>
                    <a:pt x="161677" y="5694"/>
                  </a:cubicBezTo>
                  <a:cubicBezTo>
                    <a:pt x="143672" y="865"/>
                    <a:pt x="124975" y="-22"/>
                    <a:pt x="106427" y="175"/>
                  </a:cubicBezTo>
                  <a:cubicBezTo>
                    <a:pt x="82650" y="-416"/>
                    <a:pt x="58281" y="-22"/>
                    <a:pt x="36131" y="9734"/>
                  </a:cubicBezTo>
                  <a:cubicBezTo>
                    <a:pt x="6484" y="21461"/>
                    <a:pt x="8506" y="37327"/>
                    <a:pt x="7076" y="64969"/>
                  </a:cubicBezTo>
                  <a:cubicBezTo>
                    <a:pt x="318" y="139224"/>
                    <a:pt x="416" y="213774"/>
                    <a:pt x="71" y="288276"/>
                  </a:cubicBezTo>
                  <a:cubicBezTo>
                    <a:pt x="-669" y="337746"/>
                    <a:pt x="4511" y="385935"/>
                    <a:pt x="9493" y="435652"/>
                  </a:cubicBezTo>
                  <a:cubicBezTo>
                    <a:pt x="14031" y="467137"/>
                    <a:pt x="7717" y="536218"/>
                    <a:pt x="50881" y="539815"/>
                  </a:cubicBezTo>
                  <a:close/>
                  <a:moveTo>
                    <a:pt x="182001" y="199337"/>
                  </a:moveTo>
                  <a:cubicBezTo>
                    <a:pt x="163502" y="217273"/>
                    <a:pt x="135927" y="221609"/>
                    <a:pt x="111114" y="224073"/>
                  </a:cubicBezTo>
                  <a:cubicBezTo>
                    <a:pt x="79789" y="225452"/>
                    <a:pt x="83933" y="205546"/>
                    <a:pt x="83785" y="182042"/>
                  </a:cubicBezTo>
                  <a:cubicBezTo>
                    <a:pt x="84821" y="148586"/>
                    <a:pt x="82995" y="115721"/>
                    <a:pt x="88175" y="82363"/>
                  </a:cubicBezTo>
                  <a:cubicBezTo>
                    <a:pt x="94933" y="73986"/>
                    <a:pt x="103911" y="71030"/>
                    <a:pt x="113580" y="71079"/>
                  </a:cubicBezTo>
                  <a:cubicBezTo>
                    <a:pt x="128330" y="71079"/>
                    <a:pt x="144708" y="77977"/>
                    <a:pt x="157336" y="83102"/>
                  </a:cubicBezTo>
                  <a:cubicBezTo>
                    <a:pt x="202671" y="104240"/>
                    <a:pt x="210218" y="161003"/>
                    <a:pt x="182001" y="1993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2" name="Google Shape;3152;p33"/>
            <p:cNvSpPr/>
            <p:nvPr/>
          </p:nvSpPr>
          <p:spPr>
            <a:xfrm>
              <a:off x="13742034" y="3361005"/>
              <a:ext cx="369977" cy="596205"/>
            </a:xfrm>
            <a:custGeom>
              <a:rect b="b" l="l" r="r" t="t"/>
              <a:pathLst>
                <a:path extrusionOk="0" h="596205" w="369977">
                  <a:moveTo>
                    <a:pt x="221270" y="365618"/>
                  </a:moveTo>
                  <a:cubicBezTo>
                    <a:pt x="239571" y="361381"/>
                    <a:pt x="256294" y="352413"/>
                    <a:pt x="273264" y="344579"/>
                  </a:cubicBezTo>
                  <a:cubicBezTo>
                    <a:pt x="296745" y="333936"/>
                    <a:pt x="319437" y="320435"/>
                    <a:pt x="335322" y="299740"/>
                  </a:cubicBezTo>
                  <a:cubicBezTo>
                    <a:pt x="365117" y="261898"/>
                    <a:pt x="377499" y="210506"/>
                    <a:pt x="369409" y="163106"/>
                  </a:cubicBezTo>
                  <a:cubicBezTo>
                    <a:pt x="365857" y="142608"/>
                    <a:pt x="354511" y="124919"/>
                    <a:pt x="346026" y="106244"/>
                  </a:cubicBezTo>
                  <a:cubicBezTo>
                    <a:pt x="337443" y="88457"/>
                    <a:pt x="324321" y="72738"/>
                    <a:pt x="310015" y="59287"/>
                  </a:cubicBezTo>
                  <a:cubicBezTo>
                    <a:pt x="290036" y="44111"/>
                    <a:pt x="266851" y="33123"/>
                    <a:pt x="243814" y="23514"/>
                  </a:cubicBezTo>
                  <a:cubicBezTo>
                    <a:pt x="215942" y="14448"/>
                    <a:pt x="187775" y="3953"/>
                    <a:pt x="158571" y="356"/>
                  </a:cubicBezTo>
                  <a:cubicBezTo>
                    <a:pt x="135485" y="-531"/>
                    <a:pt x="110967" y="-432"/>
                    <a:pt x="89459" y="8831"/>
                  </a:cubicBezTo>
                  <a:cubicBezTo>
                    <a:pt x="82405" y="12970"/>
                    <a:pt x="77965" y="23317"/>
                    <a:pt x="81517" y="30905"/>
                  </a:cubicBezTo>
                  <a:cubicBezTo>
                    <a:pt x="64498" y="94813"/>
                    <a:pt x="57148" y="160790"/>
                    <a:pt x="43878" y="225485"/>
                  </a:cubicBezTo>
                  <a:cubicBezTo>
                    <a:pt x="34604" y="265446"/>
                    <a:pt x="28290" y="307673"/>
                    <a:pt x="22074" y="348570"/>
                  </a:cubicBezTo>
                  <a:cubicBezTo>
                    <a:pt x="11813" y="403707"/>
                    <a:pt x="5154" y="459385"/>
                    <a:pt x="1010" y="515360"/>
                  </a:cubicBezTo>
                  <a:cubicBezTo>
                    <a:pt x="961" y="536252"/>
                    <a:pt x="-1950" y="557833"/>
                    <a:pt x="2342" y="578380"/>
                  </a:cubicBezTo>
                  <a:cubicBezTo>
                    <a:pt x="6338" y="590156"/>
                    <a:pt x="18670" y="598139"/>
                    <a:pt x="30756" y="599518"/>
                  </a:cubicBezTo>
                  <a:cubicBezTo>
                    <a:pt x="32384" y="599715"/>
                    <a:pt x="33913" y="599814"/>
                    <a:pt x="35393" y="599814"/>
                  </a:cubicBezTo>
                  <a:cubicBezTo>
                    <a:pt x="75696" y="599814"/>
                    <a:pt x="77620" y="536646"/>
                    <a:pt x="84921" y="506934"/>
                  </a:cubicBezTo>
                  <a:cubicBezTo>
                    <a:pt x="92863" y="459582"/>
                    <a:pt x="98585" y="411935"/>
                    <a:pt x="105492" y="364485"/>
                  </a:cubicBezTo>
                  <a:cubicBezTo>
                    <a:pt x="120735" y="363746"/>
                    <a:pt x="136076" y="365175"/>
                    <a:pt x="151517" y="366604"/>
                  </a:cubicBezTo>
                  <a:cubicBezTo>
                    <a:pt x="174801" y="368772"/>
                    <a:pt x="198233" y="370940"/>
                    <a:pt x="221270" y="365618"/>
                  </a:cubicBezTo>
                  <a:close/>
                  <a:moveTo>
                    <a:pt x="123004" y="251945"/>
                  </a:moveTo>
                  <a:cubicBezTo>
                    <a:pt x="120932" y="199026"/>
                    <a:pt x="136520" y="147831"/>
                    <a:pt x="144265" y="95848"/>
                  </a:cubicBezTo>
                  <a:cubicBezTo>
                    <a:pt x="144956" y="95010"/>
                    <a:pt x="145548" y="94024"/>
                    <a:pt x="146288" y="93335"/>
                  </a:cubicBezTo>
                  <a:cubicBezTo>
                    <a:pt x="200600" y="94714"/>
                    <a:pt x="278542" y="127136"/>
                    <a:pt x="263941" y="193458"/>
                  </a:cubicBezTo>
                  <a:cubicBezTo>
                    <a:pt x="260093" y="215581"/>
                    <a:pt x="247810" y="235143"/>
                    <a:pt x="231827" y="250664"/>
                  </a:cubicBezTo>
                  <a:cubicBezTo>
                    <a:pt x="213772" y="264855"/>
                    <a:pt x="190488" y="269043"/>
                    <a:pt x="168190" y="271999"/>
                  </a:cubicBezTo>
                  <a:cubicBezTo>
                    <a:pt x="153737" y="271999"/>
                    <a:pt x="137556" y="273822"/>
                    <a:pt x="124533" y="266530"/>
                  </a:cubicBezTo>
                  <a:cubicBezTo>
                    <a:pt x="121475" y="262687"/>
                    <a:pt x="123596" y="256577"/>
                    <a:pt x="123004" y="2519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3" name="Google Shape;3153;p33"/>
            <p:cNvSpPr/>
            <p:nvPr/>
          </p:nvSpPr>
          <p:spPr>
            <a:xfrm>
              <a:off x="14093134" y="3185941"/>
              <a:ext cx="399575" cy="729243"/>
            </a:xfrm>
            <a:custGeom>
              <a:rect b="b" l="l" r="r" t="t"/>
              <a:pathLst>
                <a:path extrusionOk="0" h="729243" w="399575">
                  <a:moveTo>
                    <a:pt x="45687" y="170937"/>
                  </a:moveTo>
                  <a:cubicBezTo>
                    <a:pt x="57181" y="195425"/>
                    <a:pt x="67836" y="220407"/>
                    <a:pt x="78985" y="245191"/>
                  </a:cubicBezTo>
                  <a:cubicBezTo>
                    <a:pt x="81057" y="250365"/>
                    <a:pt x="83178" y="255539"/>
                    <a:pt x="85250" y="260762"/>
                  </a:cubicBezTo>
                  <a:cubicBezTo>
                    <a:pt x="91071" y="275593"/>
                    <a:pt x="98618" y="289784"/>
                    <a:pt x="103502" y="304910"/>
                  </a:cubicBezTo>
                  <a:cubicBezTo>
                    <a:pt x="105771" y="336938"/>
                    <a:pt x="94919" y="368473"/>
                    <a:pt x="90528" y="400008"/>
                  </a:cubicBezTo>
                  <a:cubicBezTo>
                    <a:pt x="80021" y="469927"/>
                    <a:pt x="60634" y="538318"/>
                    <a:pt x="54073" y="609025"/>
                  </a:cubicBezTo>
                  <a:cubicBezTo>
                    <a:pt x="52050" y="631592"/>
                    <a:pt x="49831" y="654110"/>
                    <a:pt x="48647" y="676726"/>
                  </a:cubicBezTo>
                  <a:cubicBezTo>
                    <a:pt x="46427" y="700328"/>
                    <a:pt x="62163" y="725014"/>
                    <a:pt x="86237" y="729301"/>
                  </a:cubicBezTo>
                  <a:cubicBezTo>
                    <a:pt x="90183" y="730533"/>
                    <a:pt x="93883" y="731124"/>
                    <a:pt x="97336" y="731124"/>
                  </a:cubicBezTo>
                  <a:cubicBezTo>
                    <a:pt x="120916" y="731124"/>
                    <a:pt x="134531" y="704861"/>
                    <a:pt x="140549" y="683280"/>
                  </a:cubicBezTo>
                  <a:cubicBezTo>
                    <a:pt x="152043" y="648197"/>
                    <a:pt x="156779" y="613361"/>
                    <a:pt x="164030" y="576455"/>
                  </a:cubicBezTo>
                  <a:cubicBezTo>
                    <a:pt x="179816" y="489192"/>
                    <a:pt x="194171" y="401585"/>
                    <a:pt x="204087" y="313435"/>
                  </a:cubicBezTo>
                  <a:cubicBezTo>
                    <a:pt x="228801" y="290572"/>
                    <a:pt x="259238" y="274607"/>
                    <a:pt x="285383" y="253469"/>
                  </a:cubicBezTo>
                  <a:cubicBezTo>
                    <a:pt x="320062" y="223758"/>
                    <a:pt x="353212" y="190794"/>
                    <a:pt x="377483" y="151917"/>
                  </a:cubicBezTo>
                  <a:cubicBezTo>
                    <a:pt x="389667" y="132947"/>
                    <a:pt x="402740" y="112449"/>
                    <a:pt x="404072" y="89389"/>
                  </a:cubicBezTo>
                  <a:cubicBezTo>
                    <a:pt x="404269" y="44452"/>
                    <a:pt x="368307" y="44304"/>
                    <a:pt x="340584" y="69582"/>
                  </a:cubicBezTo>
                  <a:cubicBezTo>
                    <a:pt x="304770" y="97273"/>
                    <a:pt x="276060" y="132799"/>
                    <a:pt x="243797" y="164383"/>
                  </a:cubicBezTo>
                  <a:cubicBezTo>
                    <a:pt x="218343" y="190005"/>
                    <a:pt x="195898" y="218633"/>
                    <a:pt x="166398" y="240018"/>
                  </a:cubicBezTo>
                  <a:cubicBezTo>
                    <a:pt x="155151" y="222526"/>
                    <a:pt x="154411" y="200451"/>
                    <a:pt x="146025" y="181629"/>
                  </a:cubicBezTo>
                  <a:cubicBezTo>
                    <a:pt x="133051" y="146694"/>
                    <a:pt x="113220" y="114716"/>
                    <a:pt x="95708" y="81851"/>
                  </a:cubicBezTo>
                  <a:cubicBezTo>
                    <a:pt x="88703" y="66231"/>
                    <a:pt x="82882" y="50119"/>
                    <a:pt x="76814" y="34154"/>
                  </a:cubicBezTo>
                  <a:cubicBezTo>
                    <a:pt x="72671" y="23856"/>
                    <a:pt x="67935" y="12819"/>
                    <a:pt x="58069" y="6758"/>
                  </a:cubicBezTo>
                  <a:cubicBezTo>
                    <a:pt x="46723" y="451"/>
                    <a:pt x="30000" y="-3934"/>
                    <a:pt x="19048" y="5280"/>
                  </a:cubicBezTo>
                  <a:cubicBezTo>
                    <a:pt x="8738" y="14494"/>
                    <a:pt x="4644" y="26665"/>
                    <a:pt x="3855" y="39673"/>
                  </a:cubicBezTo>
                  <a:cubicBezTo>
                    <a:pt x="2770" y="41102"/>
                    <a:pt x="1980" y="42777"/>
                    <a:pt x="1536" y="44354"/>
                  </a:cubicBezTo>
                  <a:cubicBezTo>
                    <a:pt x="-2854" y="57510"/>
                    <a:pt x="3213" y="70863"/>
                    <a:pt x="6667" y="83477"/>
                  </a:cubicBezTo>
                  <a:cubicBezTo>
                    <a:pt x="17075" y="113632"/>
                    <a:pt x="32516" y="141964"/>
                    <a:pt x="45687" y="1709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4" name="Google Shape;3154;p33"/>
            <p:cNvSpPr/>
            <p:nvPr/>
          </p:nvSpPr>
          <p:spPr>
            <a:xfrm>
              <a:off x="12450905" y="3935304"/>
              <a:ext cx="374910" cy="630697"/>
            </a:xfrm>
            <a:custGeom>
              <a:rect b="b" l="l" r="r" t="t"/>
              <a:pathLst>
                <a:path extrusionOk="0" h="630697" w="374910">
                  <a:moveTo>
                    <a:pt x="136921" y="633054"/>
                  </a:moveTo>
                  <a:lnTo>
                    <a:pt x="137069" y="633054"/>
                  </a:lnTo>
                  <a:cubicBezTo>
                    <a:pt x="99380" y="630443"/>
                    <a:pt x="48570" y="628324"/>
                    <a:pt x="26125" y="593291"/>
                  </a:cubicBezTo>
                  <a:cubicBezTo>
                    <a:pt x="21044" y="578706"/>
                    <a:pt x="23954" y="562594"/>
                    <a:pt x="22869" y="547417"/>
                  </a:cubicBezTo>
                  <a:cubicBezTo>
                    <a:pt x="22524" y="531453"/>
                    <a:pt x="20353" y="515538"/>
                    <a:pt x="18824" y="499672"/>
                  </a:cubicBezTo>
                  <a:cubicBezTo>
                    <a:pt x="11819" y="431872"/>
                    <a:pt x="10536" y="363579"/>
                    <a:pt x="6343" y="295582"/>
                  </a:cubicBezTo>
                  <a:cubicBezTo>
                    <a:pt x="4913" y="241628"/>
                    <a:pt x="7083" y="187674"/>
                    <a:pt x="7527" y="133818"/>
                  </a:cubicBezTo>
                  <a:cubicBezTo>
                    <a:pt x="7675" y="121894"/>
                    <a:pt x="7872" y="109970"/>
                    <a:pt x="7922" y="98046"/>
                  </a:cubicBezTo>
                  <a:cubicBezTo>
                    <a:pt x="3285" y="83510"/>
                    <a:pt x="-3424" y="68580"/>
                    <a:pt x="2052" y="53207"/>
                  </a:cubicBezTo>
                  <a:cubicBezTo>
                    <a:pt x="5899" y="39755"/>
                    <a:pt x="16111" y="29260"/>
                    <a:pt x="28542" y="23249"/>
                  </a:cubicBezTo>
                  <a:cubicBezTo>
                    <a:pt x="49606" y="12754"/>
                    <a:pt x="71459" y="386"/>
                    <a:pt x="95582" y="140"/>
                  </a:cubicBezTo>
                  <a:cubicBezTo>
                    <a:pt x="183538" y="-2620"/>
                    <a:pt x="291966" y="35321"/>
                    <a:pt x="317716" y="128053"/>
                  </a:cubicBezTo>
                  <a:cubicBezTo>
                    <a:pt x="332170" y="187181"/>
                    <a:pt x="311501" y="253995"/>
                    <a:pt x="261578" y="290310"/>
                  </a:cubicBezTo>
                  <a:cubicBezTo>
                    <a:pt x="292361" y="307457"/>
                    <a:pt x="327780" y="321303"/>
                    <a:pt x="350373" y="349388"/>
                  </a:cubicBezTo>
                  <a:cubicBezTo>
                    <a:pt x="371881" y="377129"/>
                    <a:pt x="379083" y="412754"/>
                    <a:pt x="376123" y="447146"/>
                  </a:cubicBezTo>
                  <a:cubicBezTo>
                    <a:pt x="373361" y="513271"/>
                    <a:pt x="340754" y="565402"/>
                    <a:pt x="284961" y="600288"/>
                  </a:cubicBezTo>
                  <a:cubicBezTo>
                    <a:pt x="249591" y="624579"/>
                    <a:pt x="207463" y="634434"/>
                    <a:pt x="165138" y="634434"/>
                  </a:cubicBezTo>
                  <a:cubicBezTo>
                    <a:pt x="155666" y="634434"/>
                    <a:pt x="146244" y="633941"/>
                    <a:pt x="136921" y="633054"/>
                  </a:cubicBezTo>
                  <a:close/>
                  <a:moveTo>
                    <a:pt x="84433" y="22017"/>
                  </a:moveTo>
                  <a:cubicBezTo>
                    <a:pt x="65786" y="27240"/>
                    <a:pt x="47978" y="35863"/>
                    <a:pt x="31354" y="45717"/>
                  </a:cubicBezTo>
                  <a:cubicBezTo>
                    <a:pt x="9352" y="64737"/>
                    <a:pt x="22080" y="96912"/>
                    <a:pt x="22820" y="121598"/>
                  </a:cubicBezTo>
                  <a:cubicBezTo>
                    <a:pt x="24793" y="142786"/>
                    <a:pt x="24497" y="164072"/>
                    <a:pt x="24497" y="185358"/>
                  </a:cubicBezTo>
                  <a:cubicBezTo>
                    <a:pt x="24447" y="187132"/>
                    <a:pt x="23412" y="188659"/>
                    <a:pt x="21833" y="189349"/>
                  </a:cubicBezTo>
                  <a:cubicBezTo>
                    <a:pt x="22178" y="287107"/>
                    <a:pt x="28986" y="384717"/>
                    <a:pt x="36977" y="482130"/>
                  </a:cubicBezTo>
                  <a:cubicBezTo>
                    <a:pt x="39197" y="505190"/>
                    <a:pt x="42897" y="528152"/>
                    <a:pt x="43341" y="551310"/>
                  </a:cubicBezTo>
                  <a:cubicBezTo>
                    <a:pt x="43489" y="560376"/>
                    <a:pt x="43390" y="569443"/>
                    <a:pt x="43933" y="578164"/>
                  </a:cubicBezTo>
                  <a:cubicBezTo>
                    <a:pt x="43884" y="582598"/>
                    <a:pt x="45265" y="586688"/>
                    <a:pt x="48965" y="589447"/>
                  </a:cubicBezTo>
                  <a:cubicBezTo>
                    <a:pt x="81128" y="614084"/>
                    <a:pt x="126117" y="611177"/>
                    <a:pt x="164200" y="613542"/>
                  </a:cubicBezTo>
                  <a:cubicBezTo>
                    <a:pt x="203517" y="614922"/>
                    <a:pt x="244116" y="603490"/>
                    <a:pt x="276180" y="581268"/>
                  </a:cubicBezTo>
                  <a:cubicBezTo>
                    <a:pt x="305334" y="561608"/>
                    <a:pt x="331776" y="535493"/>
                    <a:pt x="344108" y="501938"/>
                  </a:cubicBezTo>
                  <a:cubicBezTo>
                    <a:pt x="356638" y="461830"/>
                    <a:pt x="362903" y="417336"/>
                    <a:pt x="344157" y="378903"/>
                  </a:cubicBezTo>
                  <a:cubicBezTo>
                    <a:pt x="332861" y="353527"/>
                    <a:pt x="308640" y="338992"/>
                    <a:pt x="284961" y="326624"/>
                  </a:cubicBezTo>
                  <a:cubicBezTo>
                    <a:pt x="271445" y="319233"/>
                    <a:pt x="258421" y="310807"/>
                    <a:pt x="243869" y="305584"/>
                  </a:cubicBezTo>
                  <a:cubicBezTo>
                    <a:pt x="240662" y="304550"/>
                    <a:pt x="237357" y="303614"/>
                    <a:pt x="234940" y="301150"/>
                  </a:cubicBezTo>
                  <a:cubicBezTo>
                    <a:pt x="227245" y="293020"/>
                    <a:pt x="235335" y="283214"/>
                    <a:pt x="242784" y="278484"/>
                  </a:cubicBezTo>
                  <a:cubicBezTo>
                    <a:pt x="251170" y="272079"/>
                    <a:pt x="260888" y="264638"/>
                    <a:pt x="267449" y="256656"/>
                  </a:cubicBezTo>
                  <a:cubicBezTo>
                    <a:pt x="296850" y="225565"/>
                    <a:pt x="306272" y="179938"/>
                    <a:pt x="298724" y="138548"/>
                  </a:cubicBezTo>
                  <a:cubicBezTo>
                    <a:pt x="282100" y="63308"/>
                    <a:pt x="199176" y="28324"/>
                    <a:pt x="129274" y="21672"/>
                  </a:cubicBezTo>
                  <a:cubicBezTo>
                    <a:pt x="120938" y="21229"/>
                    <a:pt x="112601" y="20736"/>
                    <a:pt x="104215" y="20736"/>
                  </a:cubicBezTo>
                  <a:cubicBezTo>
                    <a:pt x="97604" y="20736"/>
                    <a:pt x="90994" y="21081"/>
                    <a:pt x="84433" y="220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5" name="Google Shape;3155;p33"/>
            <p:cNvSpPr/>
            <p:nvPr/>
          </p:nvSpPr>
          <p:spPr>
            <a:xfrm>
              <a:off x="12524338" y="4011049"/>
              <a:ext cx="172656" cy="202020"/>
            </a:xfrm>
            <a:custGeom>
              <a:rect b="b" l="l" r="r" t="t"/>
              <a:pathLst>
                <a:path extrusionOk="0" h="202020" w="172656">
                  <a:moveTo>
                    <a:pt x="55743" y="204168"/>
                  </a:moveTo>
                  <a:cubicBezTo>
                    <a:pt x="10606" y="204612"/>
                    <a:pt x="1135" y="173027"/>
                    <a:pt x="0" y="134200"/>
                  </a:cubicBezTo>
                  <a:cubicBezTo>
                    <a:pt x="247" y="100941"/>
                    <a:pt x="-345" y="67287"/>
                    <a:pt x="4242" y="34323"/>
                  </a:cubicBezTo>
                  <a:cubicBezTo>
                    <a:pt x="-4292" y="25602"/>
                    <a:pt x="7202" y="10869"/>
                    <a:pt x="15687" y="6385"/>
                  </a:cubicBezTo>
                  <a:cubicBezTo>
                    <a:pt x="55151" y="-9333"/>
                    <a:pt x="108971" y="5597"/>
                    <a:pt x="139852" y="33387"/>
                  </a:cubicBezTo>
                  <a:cubicBezTo>
                    <a:pt x="183164" y="71574"/>
                    <a:pt x="186715" y="131638"/>
                    <a:pt x="143255" y="171303"/>
                  </a:cubicBezTo>
                  <a:cubicBezTo>
                    <a:pt x="123474" y="196038"/>
                    <a:pt x="91606" y="204267"/>
                    <a:pt x="61071" y="204267"/>
                  </a:cubicBezTo>
                  <a:cubicBezTo>
                    <a:pt x="59295" y="204217"/>
                    <a:pt x="57519" y="204217"/>
                    <a:pt x="55743" y="204168"/>
                  </a:cubicBezTo>
                  <a:close/>
                  <a:moveTo>
                    <a:pt x="40451" y="21069"/>
                  </a:moveTo>
                  <a:cubicBezTo>
                    <a:pt x="34433" y="21956"/>
                    <a:pt x="27428" y="22498"/>
                    <a:pt x="22741" y="26735"/>
                  </a:cubicBezTo>
                  <a:cubicBezTo>
                    <a:pt x="20028" y="29938"/>
                    <a:pt x="19584" y="31810"/>
                    <a:pt x="17068" y="34323"/>
                  </a:cubicBezTo>
                  <a:cubicBezTo>
                    <a:pt x="17068" y="66597"/>
                    <a:pt x="17858" y="101138"/>
                    <a:pt x="19091" y="132968"/>
                  </a:cubicBezTo>
                  <a:cubicBezTo>
                    <a:pt x="22544" y="170909"/>
                    <a:pt x="26490" y="186873"/>
                    <a:pt x="69013" y="183128"/>
                  </a:cubicBezTo>
                  <a:cubicBezTo>
                    <a:pt x="99203" y="182143"/>
                    <a:pt x="118787" y="170761"/>
                    <a:pt x="136990" y="147110"/>
                  </a:cubicBezTo>
                  <a:cubicBezTo>
                    <a:pt x="168562" y="112668"/>
                    <a:pt x="150852" y="64084"/>
                    <a:pt x="115384" y="40285"/>
                  </a:cubicBezTo>
                  <a:cubicBezTo>
                    <a:pt x="95010" y="26932"/>
                    <a:pt x="70740" y="20872"/>
                    <a:pt x="46519" y="20872"/>
                  </a:cubicBezTo>
                  <a:cubicBezTo>
                    <a:pt x="44496" y="20921"/>
                    <a:pt x="42473" y="20970"/>
                    <a:pt x="40451" y="210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6" name="Google Shape;3156;p33"/>
            <p:cNvSpPr/>
            <p:nvPr/>
          </p:nvSpPr>
          <p:spPr>
            <a:xfrm>
              <a:off x="12550828" y="4268939"/>
              <a:ext cx="187455" cy="221729"/>
            </a:xfrm>
            <a:custGeom>
              <a:rect b="b" l="l" r="r" t="t"/>
              <a:pathLst>
                <a:path extrusionOk="0" h="221729" w="187455">
                  <a:moveTo>
                    <a:pt x="64080" y="222652"/>
                  </a:moveTo>
                  <a:cubicBezTo>
                    <a:pt x="-1628" y="218118"/>
                    <a:pt x="4982" y="180523"/>
                    <a:pt x="0" y="127998"/>
                  </a:cubicBezTo>
                  <a:cubicBezTo>
                    <a:pt x="543" y="105677"/>
                    <a:pt x="-2121" y="27530"/>
                    <a:pt x="13270" y="15063"/>
                  </a:cubicBezTo>
                  <a:cubicBezTo>
                    <a:pt x="44989" y="-24897"/>
                    <a:pt x="143058" y="24179"/>
                    <a:pt x="172508" y="52166"/>
                  </a:cubicBezTo>
                  <a:cubicBezTo>
                    <a:pt x="197025" y="76162"/>
                    <a:pt x="194214" y="115581"/>
                    <a:pt x="187899" y="146623"/>
                  </a:cubicBezTo>
                  <a:cubicBezTo>
                    <a:pt x="174777" y="194664"/>
                    <a:pt x="124756" y="223341"/>
                    <a:pt x="76709" y="223341"/>
                  </a:cubicBezTo>
                  <a:cubicBezTo>
                    <a:pt x="72466" y="223341"/>
                    <a:pt x="68224" y="223144"/>
                    <a:pt x="64080" y="222652"/>
                  </a:cubicBezTo>
                  <a:close/>
                  <a:moveTo>
                    <a:pt x="25158" y="177369"/>
                  </a:moveTo>
                  <a:cubicBezTo>
                    <a:pt x="28414" y="203386"/>
                    <a:pt x="61910" y="202154"/>
                    <a:pt x="81987" y="202548"/>
                  </a:cubicBezTo>
                  <a:cubicBezTo>
                    <a:pt x="125102" y="200824"/>
                    <a:pt x="169055" y="169584"/>
                    <a:pt x="170584" y="123908"/>
                  </a:cubicBezTo>
                  <a:cubicBezTo>
                    <a:pt x="171571" y="106071"/>
                    <a:pt x="172706" y="85721"/>
                    <a:pt x="161360" y="70693"/>
                  </a:cubicBezTo>
                  <a:cubicBezTo>
                    <a:pt x="135165" y="44677"/>
                    <a:pt x="67780" y="9988"/>
                    <a:pt x="31522" y="25017"/>
                  </a:cubicBezTo>
                  <a:cubicBezTo>
                    <a:pt x="31473" y="25164"/>
                    <a:pt x="31374" y="25362"/>
                    <a:pt x="31275" y="25509"/>
                  </a:cubicBezTo>
                  <a:cubicBezTo>
                    <a:pt x="29894" y="26199"/>
                    <a:pt x="28612" y="27086"/>
                    <a:pt x="27477" y="28022"/>
                  </a:cubicBezTo>
                  <a:cubicBezTo>
                    <a:pt x="25800" y="29451"/>
                    <a:pt x="24468" y="30979"/>
                    <a:pt x="23235" y="32802"/>
                  </a:cubicBezTo>
                  <a:cubicBezTo>
                    <a:pt x="22593" y="33738"/>
                    <a:pt x="22051" y="34674"/>
                    <a:pt x="21557" y="35660"/>
                  </a:cubicBezTo>
                  <a:lnTo>
                    <a:pt x="21557" y="35610"/>
                  </a:lnTo>
                  <a:cubicBezTo>
                    <a:pt x="21508" y="35709"/>
                    <a:pt x="21459" y="35758"/>
                    <a:pt x="21459" y="35857"/>
                  </a:cubicBezTo>
                  <a:cubicBezTo>
                    <a:pt x="21409" y="35906"/>
                    <a:pt x="21409" y="36005"/>
                    <a:pt x="21360" y="36054"/>
                  </a:cubicBezTo>
                  <a:cubicBezTo>
                    <a:pt x="21311" y="36103"/>
                    <a:pt x="21311" y="36202"/>
                    <a:pt x="21261" y="36251"/>
                  </a:cubicBezTo>
                  <a:cubicBezTo>
                    <a:pt x="21311" y="36202"/>
                    <a:pt x="21311" y="36103"/>
                    <a:pt x="21360" y="36054"/>
                  </a:cubicBezTo>
                  <a:cubicBezTo>
                    <a:pt x="19485" y="39848"/>
                    <a:pt x="18203" y="43790"/>
                    <a:pt x="17463" y="47978"/>
                  </a:cubicBezTo>
                  <a:cubicBezTo>
                    <a:pt x="17266" y="49161"/>
                    <a:pt x="17118" y="50343"/>
                    <a:pt x="17068" y="51526"/>
                  </a:cubicBezTo>
                  <a:cubicBezTo>
                    <a:pt x="16772" y="51526"/>
                    <a:pt x="16526" y="51526"/>
                    <a:pt x="16230" y="51476"/>
                  </a:cubicBezTo>
                  <a:cubicBezTo>
                    <a:pt x="15983" y="93605"/>
                    <a:pt x="15983" y="136029"/>
                    <a:pt x="25158" y="177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7" name="Google Shape;3157;p33"/>
            <p:cNvSpPr/>
            <p:nvPr/>
          </p:nvSpPr>
          <p:spPr>
            <a:xfrm>
              <a:off x="12866233" y="4065726"/>
              <a:ext cx="103593" cy="532150"/>
            </a:xfrm>
            <a:custGeom>
              <a:rect b="b" l="l" r="r" t="t"/>
              <a:pathLst>
                <a:path extrusionOk="0" h="532150" w="103593">
                  <a:moveTo>
                    <a:pt x="29809" y="535004"/>
                  </a:moveTo>
                  <a:cubicBezTo>
                    <a:pt x="5785" y="531457"/>
                    <a:pt x="3861" y="504406"/>
                    <a:pt x="3171" y="484844"/>
                  </a:cubicBezTo>
                  <a:cubicBezTo>
                    <a:pt x="2677" y="466465"/>
                    <a:pt x="1789" y="448086"/>
                    <a:pt x="803" y="429757"/>
                  </a:cubicBezTo>
                  <a:cubicBezTo>
                    <a:pt x="-1220" y="354122"/>
                    <a:pt x="605" y="278242"/>
                    <a:pt x="5983" y="202804"/>
                  </a:cubicBezTo>
                  <a:cubicBezTo>
                    <a:pt x="10718" y="156143"/>
                    <a:pt x="10570" y="109333"/>
                    <a:pt x="15503" y="62770"/>
                  </a:cubicBezTo>
                  <a:cubicBezTo>
                    <a:pt x="18364" y="39365"/>
                    <a:pt x="21078" y="4381"/>
                    <a:pt x="50380" y="686"/>
                  </a:cubicBezTo>
                  <a:cubicBezTo>
                    <a:pt x="64291" y="-940"/>
                    <a:pt x="79781" y="-201"/>
                    <a:pt x="91176" y="8766"/>
                  </a:cubicBezTo>
                  <a:cubicBezTo>
                    <a:pt x="104446" y="8569"/>
                    <a:pt x="104249" y="25519"/>
                    <a:pt x="104051" y="35128"/>
                  </a:cubicBezTo>
                  <a:cubicBezTo>
                    <a:pt x="103903" y="52028"/>
                    <a:pt x="103509" y="68929"/>
                    <a:pt x="103163" y="85830"/>
                  </a:cubicBezTo>
                  <a:cubicBezTo>
                    <a:pt x="100845" y="147273"/>
                    <a:pt x="95616" y="208569"/>
                    <a:pt x="94185" y="270062"/>
                  </a:cubicBezTo>
                  <a:cubicBezTo>
                    <a:pt x="91571" y="331654"/>
                    <a:pt x="92607" y="393344"/>
                    <a:pt x="89005" y="454837"/>
                  </a:cubicBezTo>
                  <a:cubicBezTo>
                    <a:pt x="86391" y="490954"/>
                    <a:pt x="86243" y="536926"/>
                    <a:pt x="45644" y="536926"/>
                  </a:cubicBezTo>
                  <a:cubicBezTo>
                    <a:pt x="40958" y="536975"/>
                    <a:pt x="35679" y="536335"/>
                    <a:pt x="29809" y="535004"/>
                  </a:cubicBezTo>
                  <a:close/>
                  <a:moveTo>
                    <a:pt x="45891" y="22711"/>
                  </a:moveTo>
                  <a:cubicBezTo>
                    <a:pt x="34397" y="40449"/>
                    <a:pt x="36617" y="63854"/>
                    <a:pt x="33657" y="84154"/>
                  </a:cubicBezTo>
                  <a:cubicBezTo>
                    <a:pt x="31141" y="132245"/>
                    <a:pt x="29168" y="180434"/>
                    <a:pt x="24531" y="228377"/>
                  </a:cubicBezTo>
                  <a:cubicBezTo>
                    <a:pt x="22212" y="297409"/>
                    <a:pt x="18858" y="366490"/>
                    <a:pt x="21818" y="435522"/>
                  </a:cubicBezTo>
                  <a:cubicBezTo>
                    <a:pt x="22607" y="456315"/>
                    <a:pt x="23001" y="477108"/>
                    <a:pt x="23001" y="497852"/>
                  </a:cubicBezTo>
                  <a:cubicBezTo>
                    <a:pt x="23840" y="516379"/>
                    <a:pt x="27639" y="519286"/>
                    <a:pt x="46532" y="518941"/>
                  </a:cubicBezTo>
                  <a:cubicBezTo>
                    <a:pt x="58815" y="519188"/>
                    <a:pt x="62712" y="510713"/>
                    <a:pt x="64538" y="500020"/>
                  </a:cubicBezTo>
                  <a:cubicBezTo>
                    <a:pt x="68287" y="477355"/>
                    <a:pt x="68731" y="456956"/>
                    <a:pt x="69767" y="434635"/>
                  </a:cubicBezTo>
                  <a:cubicBezTo>
                    <a:pt x="70753" y="397680"/>
                    <a:pt x="71197" y="360676"/>
                    <a:pt x="71839" y="323721"/>
                  </a:cubicBezTo>
                  <a:cubicBezTo>
                    <a:pt x="73072" y="274694"/>
                    <a:pt x="74650" y="225618"/>
                    <a:pt x="77413" y="176640"/>
                  </a:cubicBezTo>
                  <a:cubicBezTo>
                    <a:pt x="80175" y="123819"/>
                    <a:pt x="85750" y="70407"/>
                    <a:pt x="81902" y="17783"/>
                  </a:cubicBezTo>
                  <a:cubicBezTo>
                    <a:pt x="76624" y="17340"/>
                    <a:pt x="70852" y="16552"/>
                    <a:pt x="65228" y="16552"/>
                  </a:cubicBezTo>
                  <a:cubicBezTo>
                    <a:pt x="58026" y="16552"/>
                    <a:pt x="51120" y="17833"/>
                    <a:pt x="45891" y="227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8" name="Google Shape;3158;p33"/>
            <p:cNvSpPr/>
            <p:nvPr/>
          </p:nvSpPr>
          <p:spPr>
            <a:xfrm>
              <a:off x="13018233" y="4089035"/>
              <a:ext cx="310781" cy="640551"/>
            </a:xfrm>
            <a:custGeom>
              <a:rect b="b" l="l" r="r" t="t"/>
              <a:pathLst>
                <a:path extrusionOk="0" h="640551" w="310781">
                  <a:moveTo>
                    <a:pt x="48886" y="643304"/>
                  </a:moveTo>
                  <a:cubicBezTo>
                    <a:pt x="-345" y="639215"/>
                    <a:pt x="6709" y="611277"/>
                    <a:pt x="3108" y="572992"/>
                  </a:cubicBezTo>
                  <a:cubicBezTo>
                    <a:pt x="345" y="526330"/>
                    <a:pt x="197" y="479619"/>
                    <a:pt x="0" y="432859"/>
                  </a:cubicBezTo>
                  <a:cubicBezTo>
                    <a:pt x="1381" y="310316"/>
                    <a:pt x="2812" y="187527"/>
                    <a:pt x="11050" y="65231"/>
                  </a:cubicBezTo>
                  <a:cubicBezTo>
                    <a:pt x="148" y="23546"/>
                    <a:pt x="14503" y="16500"/>
                    <a:pt x="51945" y="5364"/>
                  </a:cubicBezTo>
                  <a:cubicBezTo>
                    <a:pt x="71776" y="-795"/>
                    <a:pt x="95208" y="-844"/>
                    <a:pt x="114989" y="1225"/>
                  </a:cubicBezTo>
                  <a:cubicBezTo>
                    <a:pt x="154947" y="2309"/>
                    <a:pt x="194066" y="13149"/>
                    <a:pt x="229090" y="32218"/>
                  </a:cubicBezTo>
                  <a:cubicBezTo>
                    <a:pt x="278716" y="62127"/>
                    <a:pt x="317441" y="103172"/>
                    <a:pt x="311965" y="164862"/>
                  </a:cubicBezTo>
                  <a:cubicBezTo>
                    <a:pt x="312754" y="228079"/>
                    <a:pt x="277335" y="280801"/>
                    <a:pt x="237427" y="326773"/>
                  </a:cubicBezTo>
                  <a:cubicBezTo>
                    <a:pt x="248082" y="351065"/>
                    <a:pt x="252325" y="377771"/>
                    <a:pt x="257652" y="403492"/>
                  </a:cubicBezTo>
                  <a:cubicBezTo>
                    <a:pt x="263621" y="434534"/>
                    <a:pt x="269442" y="465428"/>
                    <a:pt x="275954" y="496273"/>
                  </a:cubicBezTo>
                  <a:cubicBezTo>
                    <a:pt x="282120" y="529878"/>
                    <a:pt x="289766" y="564467"/>
                    <a:pt x="282071" y="598417"/>
                  </a:cubicBezTo>
                  <a:cubicBezTo>
                    <a:pt x="279358" y="611868"/>
                    <a:pt x="266828" y="620836"/>
                    <a:pt x="253213" y="619407"/>
                  </a:cubicBezTo>
                  <a:cubicBezTo>
                    <a:pt x="232889" y="620146"/>
                    <a:pt x="209555" y="610390"/>
                    <a:pt x="204030" y="589203"/>
                  </a:cubicBezTo>
                  <a:cubicBezTo>
                    <a:pt x="191747" y="541309"/>
                    <a:pt x="181733" y="492873"/>
                    <a:pt x="171127" y="444635"/>
                  </a:cubicBezTo>
                  <a:cubicBezTo>
                    <a:pt x="163727" y="416598"/>
                    <a:pt x="163481" y="386000"/>
                    <a:pt x="150852" y="359885"/>
                  </a:cubicBezTo>
                  <a:cubicBezTo>
                    <a:pt x="131268" y="363925"/>
                    <a:pt x="110007" y="363235"/>
                    <a:pt x="91458" y="370774"/>
                  </a:cubicBezTo>
                  <a:cubicBezTo>
                    <a:pt x="93876" y="421920"/>
                    <a:pt x="92593" y="473115"/>
                    <a:pt x="92840" y="524310"/>
                  </a:cubicBezTo>
                  <a:cubicBezTo>
                    <a:pt x="91113" y="559688"/>
                    <a:pt x="101423" y="643354"/>
                    <a:pt x="49380" y="643354"/>
                  </a:cubicBezTo>
                  <a:cubicBezTo>
                    <a:pt x="49330" y="643304"/>
                    <a:pt x="49133" y="643304"/>
                    <a:pt x="48886" y="643304"/>
                  </a:cubicBezTo>
                  <a:close/>
                  <a:moveTo>
                    <a:pt x="26342" y="38624"/>
                  </a:moveTo>
                  <a:cubicBezTo>
                    <a:pt x="18992" y="48133"/>
                    <a:pt x="22199" y="62028"/>
                    <a:pt x="21113" y="73312"/>
                  </a:cubicBezTo>
                  <a:cubicBezTo>
                    <a:pt x="20817" y="195362"/>
                    <a:pt x="19929" y="317411"/>
                    <a:pt x="20028" y="439461"/>
                  </a:cubicBezTo>
                  <a:cubicBezTo>
                    <a:pt x="20719" y="482427"/>
                    <a:pt x="20867" y="525443"/>
                    <a:pt x="23481" y="568360"/>
                  </a:cubicBezTo>
                  <a:cubicBezTo>
                    <a:pt x="25109" y="584226"/>
                    <a:pt x="25208" y="597579"/>
                    <a:pt x="27329" y="612558"/>
                  </a:cubicBezTo>
                  <a:cubicBezTo>
                    <a:pt x="32114" y="621624"/>
                    <a:pt x="44644" y="622117"/>
                    <a:pt x="53770" y="622708"/>
                  </a:cubicBezTo>
                  <a:cubicBezTo>
                    <a:pt x="76462" y="611031"/>
                    <a:pt x="70641" y="561954"/>
                    <a:pt x="72121" y="539584"/>
                  </a:cubicBezTo>
                  <a:cubicBezTo>
                    <a:pt x="72220" y="500264"/>
                    <a:pt x="72121" y="460994"/>
                    <a:pt x="72170" y="421723"/>
                  </a:cubicBezTo>
                  <a:cubicBezTo>
                    <a:pt x="74440" y="369148"/>
                    <a:pt x="52833" y="349587"/>
                    <a:pt x="120465" y="343477"/>
                  </a:cubicBezTo>
                  <a:cubicBezTo>
                    <a:pt x="132847" y="342689"/>
                    <a:pt x="145919" y="336825"/>
                    <a:pt x="158104" y="340373"/>
                  </a:cubicBezTo>
                  <a:cubicBezTo>
                    <a:pt x="181634" y="349981"/>
                    <a:pt x="182621" y="406547"/>
                    <a:pt x="188985" y="428473"/>
                  </a:cubicBezTo>
                  <a:cubicBezTo>
                    <a:pt x="197568" y="467399"/>
                    <a:pt x="205362" y="506423"/>
                    <a:pt x="214932" y="545103"/>
                  </a:cubicBezTo>
                  <a:cubicBezTo>
                    <a:pt x="222776" y="573977"/>
                    <a:pt x="218533" y="603196"/>
                    <a:pt x="259034" y="598318"/>
                  </a:cubicBezTo>
                  <a:cubicBezTo>
                    <a:pt x="264016" y="593686"/>
                    <a:pt x="262832" y="585064"/>
                    <a:pt x="263967" y="578757"/>
                  </a:cubicBezTo>
                  <a:cubicBezTo>
                    <a:pt x="265743" y="558702"/>
                    <a:pt x="262783" y="539782"/>
                    <a:pt x="259132" y="520417"/>
                  </a:cubicBezTo>
                  <a:cubicBezTo>
                    <a:pt x="253262" y="486074"/>
                    <a:pt x="244826" y="450548"/>
                    <a:pt x="239203" y="416648"/>
                  </a:cubicBezTo>
                  <a:cubicBezTo>
                    <a:pt x="234615" y="394426"/>
                    <a:pt x="230767" y="372006"/>
                    <a:pt x="224206" y="350277"/>
                  </a:cubicBezTo>
                  <a:cubicBezTo>
                    <a:pt x="220063" y="337022"/>
                    <a:pt x="210147" y="325591"/>
                    <a:pt x="221888" y="313026"/>
                  </a:cubicBezTo>
                  <a:cubicBezTo>
                    <a:pt x="244974" y="284842"/>
                    <a:pt x="269344" y="256165"/>
                    <a:pt x="281232" y="221181"/>
                  </a:cubicBezTo>
                  <a:cubicBezTo>
                    <a:pt x="293663" y="182255"/>
                    <a:pt x="298646" y="135741"/>
                    <a:pt x="275806" y="99772"/>
                  </a:cubicBezTo>
                  <a:cubicBezTo>
                    <a:pt x="245468" y="61141"/>
                    <a:pt x="200577" y="35174"/>
                    <a:pt x="152381" y="26404"/>
                  </a:cubicBezTo>
                  <a:cubicBezTo>
                    <a:pt x="133883" y="23398"/>
                    <a:pt x="114693" y="20787"/>
                    <a:pt x="95799" y="20787"/>
                  </a:cubicBezTo>
                  <a:cubicBezTo>
                    <a:pt x="71430" y="20737"/>
                    <a:pt x="47505" y="25123"/>
                    <a:pt x="26342" y="386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9" name="Google Shape;3159;p33"/>
            <p:cNvSpPr/>
            <p:nvPr/>
          </p:nvSpPr>
          <p:spPr>
            <a:xfrm>
              <a:off x="13087757" y="4150158"/>
              <a:ext cx="152924" cy="231584"/>
            </a:xfrm>
            <a:custGeom>
              <a:rect b="b" l="l" r="r" t="t"/>
              <a:pathLst>
                <a:path extrusionOk="0" h="231584" w="152924">
                  <a:moveTo>
                    <a:pt x="39151" y="234066"/>
                  </a:moveTo>
                  <a:cubicBezTo>
                    <a:pt x="6790" y="231060"/>
                    <a:pt x="-560" y="211696"/>
                    <a:pt x="32" y="182230"/>
                  </a:cubicBezTo>
                  <a:cubicBezTo>
                    <a:pt x="180" y="144487"/>
                    <a:pt x="1266" y="106744"/>
                    <a:pt x="4225" y="69099"/>
                  </a:cubicBezTo>
                  <a:cubicBezTo>
                    <a:pt x="7432" y="49636"/>
                    <a:pt x="4571" y="26478"/>
                    <a:pt x="18975" y="11154"/>
                  </a:cubicBezTo>
                  <a:cubicBezTo>
                    <a:pt x="46551" y="-14222"/>
                    <a:pt x="105402" y="8394"/>
                    <a:pt x="128242" y="32341"/>
                  </a:cubicBezTo>
                  <a:cubicBezTo>
                    <a:pt x="189559" y="99254"/>
                    <a:pt x="139736" y="234312"/>
                    <a:pt x="46600" y="234312"/>
                  </a:cubicBezTo>
                  <a:cubicBezTo>
                    <a:pt x="44134" y="234361"/>
                    <a:pt x="41667" y="234263"/>
                    <a:pt x="39151" y="234066"/>
                  </a:cubicBezTo>
                  <a:close/>
                  <a:moveTo>
                    <a:pt x="18531" y="140249"/>
                  </a:moveTo>
                  <a:cubicBezTo>
                    <a:pt x="19222" y="161585"/>
                    <a:pt x="17742" y="183314"/>
                    <a:pt x="22379" y="204255"/>
                  </a:cubicBezTo>
                  <a:cubicBezTo>
                    <a:pt x="27213" y="213864"/>
                    <a:pt x="40582" y="213568"/>
                    <a:pt x="49955" y="213864"/>
                  </a:cubicBezTo>
                  <a:cubicBezTo>
                    <a:pt x="133520" y="208197"/>
                    <a:pt x="169729" y="67719"/>
                    <a:pt x="90060" y="30617"/>
                  </a:cubicBezTo>
                  <a:cubicBezTo>
                    <a:pt x="75064" y="23571"/>
                    <a:pt x="36093" y="11449"/>
                    <a:pt x="29236" y="33327"/>
                  </a:cubicBezTo>
                  <a:cubicBezTo>
                    <a:pt x="27805" y="38106"/>
                    <a:pt x="23267" y="41260"/>
                    <a:pt x="18235" y="40619"/>
                  </a:cubicBezTo>
                  <a:cubicBezTo>
                    <a:pt x="17742" y="73829"/>
                    <a:pt x="18136" y="107039"/>
                    <a:pt x="18531" y="1402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0" name="Google Shape;3160;p33"/>
            <p:cNvSpPr/>
            <p:nvPr/>
          </p:nvSpPr>
          <p:spPr>
            <a:xfrm>
              <a:off x="13263817" y="4000733"/>
              <a:ext cx="330513" cy="551860"/>
            </a:xfrm>
            <a:custGeom>
              <a:rect b="b" l="l" r="r" t="t"/>
              <a:pathLst>
                <a:path extrusionOk="0" h="551860" w="330513">
                  <a:moveTo>
                    <a:pt x="137861" y="554272"/>
                  </a:moveTo>
                  <a:cubicBezTo>
                    <a:pt x="111321" y="551069"/>
                    <a:pt x="99975" y="523624"/>
                    <a:pt x="100665" y="499678"/>
                  </a:cubicBezTo>
                  <a:cubicBezTo>
                    <a:pt x="99284" y="474942"/>
                    <a:pt x="98890" y="450158"/>
                    <a:pt x="97311" y="425423"/>
                  </a:cubicBezTo>
                  <a:cubicBezTo>
                    <a:pt x="94746" y="362353"/>
                    <a:pt x="93217" y="299135"/>
                    <a:pt x="97952" y="236115"/>
                  </a:cubicBezTo>
                  <a:cubicBezTo>
                    <a:pt x="100123" y="210493"/>
                    <a:pt x="102293" y="184822"/>
                    <a:pt x="103477" y="159052"/>
                  </a:cubicBezTo>
                  <a:cubicBezTo>
                    <a:pt x="104119" y="136435"/>
                    <a:pt x="107128" y="113228"/>
                    <a:pt x="102688" y="90858"/>
                  </a:cubicBezTo>
                  <a:cubicBezTo>
                    <a:pt x="60264" y="84896"/>
                    <a:pt x="-26064" y="87950"/>
                    <a:pt x="7628" y="21284"/>
                  </a:cubicBezTo>
                  <a:cubicBezTo>
                    <a:pt x="2942" y="16356"/>
                    <a:pt x="5162" y="8276"/>
                    <a:pt x="10292" y="4383"/>
                  </a:cubicBezTo>
                  <a:cubicBezTo>
                    <a:pt x="17840" y="-594"/>
                    <a:pt x="26917" y="-199"/>
                    <a:pt x="35845" y="244"/>
                  </a:cubicBezTo>
                  <a:cubicBezTo>
                    <a:pt x="39595" y="392"/>
                    <a:pt x="43344" y="589"/>
                    <a:pt x="46945" y="343"/>
                  </a:cubicBezTo>
                  <a:cubicBezTo>
                    <a:pt x="77036" y="688"/>
                    <a:pt x="106881" y="5122"/>
                    <a:pt x="137022" y="3940"/>
                  </a:cubicBezTo>
                  <a:cubicBezTo>
                    <a:pt x="177177" y="3595"/>
                    <a:pt x="217282" y="5122"/>
                    <a:pt x="257289" y="7783"/>
                  </a:cubicBezTo>
                  <a:cubicBezTo>
                    <a:pt x="276331" y="8079"/>
                    <a:pt x="295619" y="8965"/>
                    <a:pt x="313871" y="14780"/>
                  </a:cubicBezTo>
                  <a:cubicBezTo>
                    <a:pt x="322603" y="17736"/>
                    <a:pt x="331729" y="23403"/>
                    <a:pt x="334146" y="32912"/>
                  </a:cubicBezTo>
                  <a:cubicBezTo>
                    <a:pt x="335330" y="48729"/>
                    <a:pt x="330792" y="66319"/>
                    <a:pt x="321320" y="79229"/>
                  </a:cubicBezTo>
                  <a:cubicBezTo>
                    <a:pt x="312638" y="90414"/>
                    <a:pt x="298036" y="91843"/>
                    <a:pt x="284914" y="91744"/>
                  </a:cubicBezTo>
                  <a:cubicBezTo>
                    <a:pt x="255563" y="96672"/>
                    <a:pt x="225866" y="96179"/>
                    <a:pt x="196366" y="98593"/>
                  </a:cubicBezTo>
                  <a:cubicBezTo>
                    <a:pt x="198537" y="196647"/>
                    <a:pt x="200115" y="294997"/>
                    <a:pt x="195922" y="393050"/>
                  </a:cubicBezTo>
                  <a:cubicBezTo>
                    <a:pt x="192913" y="433504"/>
                    <a:pt x="202187" y="554617"/>
                    <a:pt x="143731" y="554617"/>
                  </a:cubicBezTo>
                  <a:cubicBezTo>
                    <a:pt x="141807" y="554666"/>
                    <a:pt x="139883" y="554519"/>
                    <a:pt x="137861" y="554272"/>
                  </a:cubicBezTo>
                  <a:close/>
                  <a:moveTo>
                    <a:pt x="22970" y="58731"/>
                  </a:moveTo>
                  <a:cubicBezTo>
                    <a:pt x="43985" y="66615"/>
                    <a:pt x="67121" y="67157"/>
                    <a:pt x="89270" y="69473"/>
                  </a:cubicBezTo>
                  <a:cubicBezTo>
                    <a:pt x="98347" y="70902"/>
                    <a:pt x="109348" y="68537"/>
                    <a:pt x="116698" y="75238"/>
                  </a:cubicBezTo>
                  <a:cubicBezTo>
                    <a:pt x="126909" y="86817"/>
                    <a:pt x="124985" y="104063"/>
                    <a:pt x="125627" y="118500"/>
                  </a:cubicBezTo>
                  <a:cubicBezTo>
                    <a:pt x="125133" y="161466"/>
                    <a:pt x="121335" y="205270"/>
                    <a:pt x="117882" y="247941"/>
                  </a:cubicBezTo>
                  <a:cubicBezTo>
                    <a:pt x="114182" y="310616"/>
                    <a:pt x="115613" y="373489"/>
                    <a:pt x="118770" y="436164"/>
                  </a:cubicBezTo>
                  <a:cubicBezTo>
                    <a:pt x="119904" y="458682"/>
                    <a:pt x="120299" y="481200"/>
                    <a:pt x="121680" y="503669"/>
                  </a:cubicBezTo>
                  <a:cubicBezTo>
                    <a:pt x="121384" y="518253"/>
                    <a:pt x="128932" y="535351"/>
                    <a:pt x="145951" y="534070"/>
                  </a:cubicBezTo>
                  <a:cubicBezTo>
                    <a:pt x="180531" y="523033"/>
                    <a:pt x="172244" y="410345"/>
                    <a:pt x="175746" y="377923"/>
                  </a:cubicBezTo>
                  <a:cubicBezTo>
                    <a:pt x="179446" y="287507"/>
                    <a:pt x="176980" y="196894"/>
                    <a:pt x="176141" y="106477"/>
                  </a:cubicBezTo>
                  <a:cubicBezTo>
                    <a:pt x="171356" y="82235"/>
                    <a:pt x="185711" y="77012"/>
                    <a:pt x="207170" y="76618"/>
                  </a:cubicBezTo>
                  <a:cubicBezTo>
                    <a:pt x="231736" y="76815"/>
                    <a:pt x="256056" y="74696"/>
                    <a:pt x="280327" y="71296"/>
                  </a:cubicBezTo>
                  <a:cubicBezTo>
                    <a:pt x="287430" y="70360"/>
                    <a:pt x="294978" y="71690"/>
                    <a:pt x="301736" y="68931"/>
                  </a:cubicBezTo>
                  <a:cubicBezTo>
                    <a:pt x="311257" y="62279"/>
                    <a:pt x="312095" y="48581"/>
                    <a:pt x="313822" y="37987"/>
                  </a:cubicBezTo>
                  <a:cubicBezTo>
                    <a:pt x="294731" y="26999"/>
                    <a:pt x="270608" y="29759"/>
                    <a:pt x="249249" y="28281"/>
                  </a:cubicBezTo>
                  <a:cubicBezTo>
                    <a:pt x="226655" y="26753"/>
                    <a:pt x="206775" y="25127"/>
                    <a:pt x="184724" y="25226"/>
                  </a:cubicBezTo>
                  <a:cubicBezTo>
                    <a:pt x="160454" y="24684"/>
                    <a:pt x="136233" y="24684"/>
                    <a:pt x="112011" y="24684"/>
                  </a:cubicBezTo>
                  <a:cubicBezTo>
                    <a:pt x="82216" y="23501"/>
                    <a:pt x="52618" y="19658"/>
                    <a:pt x="22822" y="21185"/>
                  </a:cubicBezTo>
                  <a:cubicBezTo>
                    <a:pt x="20504" y="23846"/>
                    <a:pt x="16853" y="24979"/>
                    <a:pt x="13449" y="24388"/>
                  </a:cubicBezTo>
                  <a:cubicBezTo>
                    <a:pt x="13153" y="36115"/>
                    <a:pt x="10243" y="52523"/>
                    <a:pt x="22970" y="587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1" name="Google Shape;3161;p33"/>
            <p:cNvSpPr/>
            <p:nvPr/>
          </p:nvSpPr>
          <p:spPr>
            <a:xfrm>
              <a:off x="13510183" y="4109280"/>
              <a:ext cx="350245" cy="561714"/>
            </a:xfrm>
            <a:custGeom>
              <a:rect b="b" l="l" r="r" t="t"/>
              <a:pathLst>
                <a:path extrusionOk="0" h="561714" w="350245">
                  <a:moveTo>
                    <a:pt x="43581" y="563882"/>
                  </a:moveTo>
                  <a:cubicBezTo>
                    <a:pt x="-6934" y="557477"/>
                    <a:pt x="367" y="530968"/>
                    <a:pt x="367" y="490761"/>
                  </a:cubicBezTo>
                  <a:cubicBezTo>
                    <a:pt x="762" y="414978"/>
                    <a:pt x="-1211" y="338950"/>
                    <a:pt x="8704" y="263660"/>
                  </a:cubicBezTo>
                  <a:cubicBezTo>
                    <a:pt x="13341" y="212712"/>
                    <a:pt x="15956" y="161616"/>
                    <a:pt x="21530" y="110766"/>
                  </a:cubicBezTo>
                  <a:cubicBezTo>
                    <a:pt x="23158" y="94703"/>
                    <a:pt x="24736" y="78590"/>
                    <a:pt x="26512" y="62478"/>
                  </a:cubicBezTo>
                  <a:cubicBezTo>
                    <a:pt x="27203" y="52229"/>
                    <a:pt x="30903" y="42621"/>
                    <a:pt x="37069" y="34441"/>
                  </a:cubicBezTo>
                  <a:cubicBezTo>
                    <a:pt x="54433" y="14535"/>
                    <a:pt x="90987" y="11874"/>
                    <a:pt x="107809" y="33702"/>
                  </a:cubicBezTo>
                  <a:cubicBezTo>
                    <a:pt x="111903" y="41832"/>
                    <a:pt x="112890" y="51194"/>
                    <a:pt x="113334" y="60162"/>
                  </a:cubicBezTo>
                  <a:cubicBezTo>
                    <a:pt x="114616" y="131313"/>
                    <a:pt x="101248" y="202660"/>
                    <a:pt x="103418" y="273416"/>
                  </a:cubicBezTo>
                  <a:cubicBezTo>
                    <a:pt x="128971" y="270214"/>
                    <a:pt x="154722" y="271692"/>
                    <a:pt x="180374" y="273121"/>
                  </a:cubicBezTo>
                  <a:cubicBezTo>
                    <a:pt x="203805" y="274451"/>
                    <a:pt x="227287" y="275732"/>
                    <a:pt x="250620" y="273564"/>
                  </a:cubicBezTo>
                  <a:cubicBezTo>
                    <a:pt x="254270" y="236462"/>
                    <a:pt x="254665" y="199359"/>
                    <a:pt x="258957" y="162650"/>
                  </a:cubicBezTo>
                  <a:cubicBezTo>
                    <a:pt x="262361" y="124808"/>
                    <a:pt x="270747" y="87706"/>
                    <a:pt x="277752" y="50406"/>
                  </a:cubicBezTo>
                  <a:cubicBezTo>
                    <a:pt x="282093" y="32125"/>
                    <a:pt x="285348" y="7637"/>
                    <a:pt x="305969" y="1034"/>
                  </a:cubicBezTo>
                  <a:cubicBezTo>
                    <a:pt x="322889" y="-2366"/>
                    <a:pt x="348245" y="2167"/>
                    <a:pt x="353128" y="21384"/>
                  </a:cubicBezTo>
                  <a:cubicBezTo>
                    <a:pt x="356877" y="46267"/>
                    <a:pt x="353375" y="71790"/>
                    <a:pt x="353770" y="96870"/>
                  </a:cubicBezTo>
                  <a:cubicBezTo>
                    <a:pt x="353572" y="121606"/>
                    <a:pt x="354066" y="146341"/>
                    <a:pt x="353227" y="171125"/>
                  </a:cubicBezTo>
                  <a:cubicBezTo>
                    <a:pt x="349577" y="262281"/>
                    <a:pt x="346567" y="353535"/>
                    <a:pt x="334531" y="444050"/>
                  </a:cubicBezTo>
                  <a:cubicBezTo>
                    <a:pt x="328809" y="478492"/>
                    <a:pt x="335764" y="554372"/>
                    <a:pt x="284806" y="551613"/>
                  </a:cubicBezTo>
                  <a:cubicBezTo>
                    <a:pt x="237202" y="552697"/>
                    <a:pt x="244552" y="497511"/>
                    <a:pt x="244651" y="464646"/>
                  </a:cubicBezTo>
                  <a:cubicBezTo>
                    <a:pt x="245391" y="432224"/>
                    <a:pt x="246525" y="399654"/>
                    <a:pt x="244355" y="367233"/>
                  </a:cubicBezTo>
                  <a:cubicBezTo>
                    <a:pt x="193989" y="363044"/>
                    <a:pt x="143080" y="365262"/>
                    <a:pt x="92615" y="366444"/>
                  </a:cubicBezTo>
                  <a:cubicBezTo>
                    <a:pt x="88175" y="401428"/>
                    <a:pt x="83785" y="436363"/>
                    <a:pt x="79542" y="471396"/>
                  </a:cubicBezTo>
                  <a:cubicBezTo>
                    <a:pt x="76977" y="489874"/>
                    <a:pt x="74905" y="508450"/>
                    <a:pt x="71156" y="526730"/>
                  </a:cubicBezTo>
                  <a:cubicBezTo>
                    <a:pt x="67851" y="540527"/>
                    <a:pt x="64842" y="564276"/>
                    <a:pt x="47527" y="564276"/>
                  </a:cubicBezTo>
                  <a:cubicBezTo>
                    <a:pt x="46244" y="564276"/>
                    <a:pt x="44962" y="564128"/>
                    <a:pt x="43581" y="563882"/>
                  </a:cubicBezTo>
                  <a:close/>
                  <a:moveTo>
                    <a:pt x="48662" y="51490"/>
                  </a:moveTo>
                  <a:cubicBezTo>
                    <a:pt x="40325" y="61394"/>
                    <a:pt x="41805" y="77358"/>
                    <a:pt x="35688" y="87509"/>
                  </a:cubicBezTo>
                  <a:cubicBezTo>
                    <a:pt x="31692" y="163044"/>
                    <a:pt x="29521" y="238777"/>
                    <a:pt x="22418" y="314165"/>
                  </a:cubicBezTo>
                  <a:cubicBezTo>
                    <a:pt x="19458" y="364424"/>
                    <a:pt x="21234" y="414781"/>
                    <a:pt x="20938" y="465089"/>
                  </a:cubicBezTo>
                  <a:cubicBezTo>
                    <a:pt x="20987" y="481399"/>
                    <a:pt x="20987" y="497708"/>
                    <a:pt x="21037" y="514018"/>
                  </a:cubicBezTo>
                  <a:cubicBezTo>
                    <a:pt x="19063" y="534466"/>
                    <a:pt x="24194" y="540970"/>
                    <a:pt x="45011" y="543187"/>
                  </a:cubicBezTo>
                  <a:cubicBezTo>
                    <a:pt x="51671" y="524907"/>
                    <a:pt x="53644" y="505395"/>
                    <a:pt x="56406" y="486277"/>
                  </a:cubicBezTo>
                  <a:cubicBezTo>
                    <a:pt x="62375" y="443557"/>
                    <a:pt x="66618" y="400591"/>
                    <a:pt x="72735" y="357920"/>
                  </a:cubicBezTo>
                  <a:cubicBezTo>
                    <a:pt x="77421" y="344321"/>
                    <a:pt x="93256" y="344665"/>
                    <a:pt x="107167" y="345010"/>
                  </a:cubicBezTo>
                  <a:cubicBezTo>
                    <a:pt x="111903" y="345109"/>
                    <a:pt x="116392" y="345257"/>
                    <a:pt x="120191" y="344863"/>
                  </a:cubicBezTo>
                  <a:cubicBezTo>
                    <a:pt x="138492" y="344468"/>
                    <a:pt x="156892" y="344764"/>
                    <a:pt x="175243" y="344468"/>
                  </a:cubicBezTo>
                  <a:cubicBezTo>
                    <a:pt x="200796" y="343680"/>
                    <a:pt x="227484" y="344468"/>
                    <a:pt x="252643" y="347031"/>
                  </a:cubicBezTo>
                  <a:cubicBezTo>
                    <a:pt x="262262" y="348213"/>
                    <a:pt x="264728" y="359250"/>
                    <a:pt x="265123" y="367331"/>
                  </a:cubicBezTo>
                  <a:cubicBezTo>
                    <a:pt x="266998" y="399014"/>
                    <a:pt x="266159" y="430795"/>
                    <a:pt x="265320" y="462527"/>
                  </a:cubicBezTo>
                  <a:cubicBezTo>
                    <a:pt x="265863" y="483862"/>
                    <a:pt x="261571" y="506627"/>
                    <a:pt x="270549" y="526681"/>
                  </a:cubicBezTo>
                  <a:cubicBezTo>
                    <a:pt x="276765" y="531263"/>
                    <a:pt x="287272" y="532150"/>
                    <a:pt x="294475" y="529785"/>
                  </a:cubicBezTo>
                  <a:cubicBezTo>
                    <a:pt x="309866" y="514313"/>
                    <a:pt x="307991" y="489332"/>
                    <a:pt x="311050" y="469080"/>
                  </a:cubicBezTo>
                  <a:cubicBezTo>
                    <a:pt x="313121" y="443803"/>
                    <a:pt x="316377" y="418674"/>
                    <a:pt x="319041" y="393495"/>
                  </a:cubicBezTo>
                  <a:cubicBezTo>
                    <a:pt x="330091" y="288100"/>
                    <a:pt x="332163" y="182754"/>
                    <a:pt x="333199" y="77013"/>
                  </a:cubicBezTo>
                  <a:cubicBezTo>
                    <a:pt x="333495" y="62034"/>
                    <a:pt x="333988" y="47055"/>
                    <a:pt x="333594" y="32125"/>
                  </a:cubicBezTo>
                  <a:cubicBezTo>
                    <a:pt x="333298" y="28676"/>
                    <a:pt x="333347" y="24192"/>
                    <a:pt x="329154" y="23355"/>
                  </a:cubicBezTo>
                  <a:cubicBezTo>
                    <a:pt x="321212" y="21088"/>
                    <a:pt x="309422" y="17245"/>
                    <a:pt x="305722" y="27543"/>
                  </a:cubicBezTo>
                  <a:cubicBezTo>
                    <a:pt x="297040" y="49519"/>
                    <a:pt x="294968" y="73219"/>
                    <a:pt x="290134" y="96230"/>
                  </a:cubicBezTo>
                  <a:cubicBezTo>
                    <a:pt x="285447" y="119881"/>
                    <a:pt x="281205" y="143631"/>
                    <a:pt x="279330" y="167676"/>
                  </a:cubicBezTo>
                  <a:cubicBezTo>
                    <a:pt x="262459" y="315791"/>
                    <a:pt x="304982" y="297363"/>
                    <a:pt x="146385" y="292534"/>
                  </a:cubicBezTo>
                  <a:cubicBezTo>
                    <a:pt x="130353" y="291204"/>
                    <a:pt x="114468" y="294062"/>
                    <a:pt x="98485" y="294259"/>
                  </a:cubicBezTo>
                  <a:cubicBezTo>
                    <a:pt x="86251" y="291746"/>
                    <a:pt x="81269" y="277703"/>
                    <a:pt x="81368" y="266469"/>
                  </a:cubicBezTo>
                  <a:cubicBezTo>
                    <a:pt x="82847" y="233850"/>
                    <a:pt x="84969" y="201330"/>
                    <a:pt x="86942" y="168711"/>
                  </a:cubicBezTo>
                  <a:cubicBezTo>
                    <a:pt x="89359" y="142793"/>
                    <a:pt x="90987" y="119635"/>
                    <a:pt x="91826" y="94308"/>
                  </a:cubicBezTo>
                  <a:cubicBezTo>
                    <a:pt x="91974" y="77802"/>
                    <a:pt x="94489" y="60753"/>
                    <a:pt x="89951" y="44690"/>
                  </a:cubicBezTo>
                  <a:cubicBezTo>
                    <a:pt x="85265" y="40995"/>
                    <a:pt x="79740" y="39369"/>
                    <a:pt x="74067" y="39369"/>
                  </a:cubicBezTo>
                  <a:cubicBezTo>
                    <a:pt x="64497" y="39221"/>
                    <a:pt x="54680" y="44050"/>
                    <a:pt x="48662" y="514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2" name="Google Shape;3162;p33"/>
            <p:cNvSpPr/>
            <p:nvPr/>
          </p:nvSpPr>
          <p:spPr>
            <a:xfrm>
              <a:off x="13896469" y="3999765"/>
              <a:ext cx="315714" cy="532150"/>
            </a:xfrm>
            <a:custGeom>
              <a:rect b="b" l="l" r="r" t="t"/>
              <a:pathLst>
                <a:path extrusionOk="0" h="532150" w="315714">
                  <a:moveTo>
                    <a:pt x="75912" y="532427"/>
                  </a:moveTo>
                  <a:cubicBezTo>
                    <a:pt x="49965" y="531540"/>
                    <a:pt x="16716" y="527450"/>
                    <a:pt x="4827" y="500695"/>
                  </a:cubicBezTo>
                  <a:cubicBezTo>
                    <a:pt x="1325" y="485026"/>
                    <a:pt x="2805" y="468421"/>
                    <a:pt x="1177" y="452407"/>
                  </a:cubicBezTo>
                  <a:cubicBezTo>
                    <a:pt x="-648" y="401655"/>
                    <a:pt x="-698" y="350608"/>
                    <a:pt x="3545" y="300005"/>
                  </a:cubicBezTo>
                  <a:cubicBezTo>
                    <a:pt x="6998" y="264824"/>
                    <a:pt x="6653" y="229446"/>
                    <a:pt x="10846" y="194363"/>
                  </a:cubicBezTo>
                  <a:cubicBezTo>
                    <a:pt x="14151" y="168593"/>
                    <a:pt x="18640" y="142922"/>
                    <a:pt x="21008" y="117053"/>
                  </a:cubicBezTo>
                  <a:cubicBezTo>
                    <a:pt x="23326" y="91776"/>
                    <a:pt x="26187" y="66499"/>
                    <a:pt x="30874" y="41567"/>
                  </a:cubicBezTo>
                  <a:cubicBezTo>
                    <a:pt x="33143" y="34176"/>
                    <a:pt x="33390" y="6780"/>
                    <a:pt x="44785" y="14664"/>
                  </a:cubicBezTo>
                  <a:cubicBezTo>
                    <a:pt x="45328" y="-710"/>
                    <a:pt x="64862" y="-266"/>
                    <a:pt x="78823" y="128"/>
                  </a:cubicBezTo>
                  <a:cubicBezTo>
                    <a:pt x="81733" y="227"/>
                    <a:pt x="84446" y="276"/>
                    <a:pt x="86666" y="227"/>
                  </a:cubicBezTo>
                  <a:cubicBezTo>
                    <a:pt x="111677" y="-562"/>
                    <a:pt x="133727" y="10574"/>
                    <a:pt x="156173" y="19936"/>
                  </a:cubicBezTo>
                  <a:cubicBezTo>
                    <a:pt x="196476" y="38019"/>
                    <a:pt x="234855" y="62902"/>
                    <a:pt x="261444" y="98773"/>
                  </a:cubicBezTo>
                  <a:cubicBezTo>
                    <a:pt x="280781" y="123853"/>
                    <a:pt x="293607" y="153220"/>
                    <a:pt x="305693" y="182291"/>
                  </a:cubicBezTo>
                  <a:cubicBezTo>
                    <a:pt x="314918" y="206878"/>
                    <a:pt x="316151" y="233634"/>
                    <a:pt x="317088" y="259601"/>
                  </a:cubicBezTo>
                  <a:cubicBezTo>
                    <a:pt x="317483" y="336516"/>
                    <a:pt x="286158" y="413875"/>
                    <a:pt x="232339" y="468864"/>
                  </a:cubicBezTo>
                  <a:cubicBezTo>
                    <a:pt x="193220" y="505918"/>
                    <a:pt x="140140" y="532673"/>
                    <a:pt x="85581" y="532673"/>
                  </a:cubicBezTo>
                  <a:cubicBezTo>
                    <a:pt x="82375" y="532673"/>
                    <a:pt x="79168" y="532574"/>
                    <a:pt x="75912" y="532427"/>
                  </a:cubicBezTo>
                  <a:close/>
                  <a:moveTo>
                    <a:pt x="97568" y="511732"/>
                  </a:moveTo>
                  <a:cubicBezTo>
                    <a:pt x="231846" y="497344"/>
                    <a:pt x="311958" y="349327"/>
                    <a:pt x="293854" y="223976"/>
                  </a:cubicBezTo>
                  <a:cubicBezTo>
                    <a:pt x="292374" y="204809"/>
                    <a:pt x="285912" y="186726"/>
                    <a:pt x="277575" y="169529"/>
                  </a:cubicBezTo>
                  <a:cubicBezTo>
                    <a:pt x="266821" y="144893"/>
                    <a:pt x="254093" y="120749"/>
                    <a:pt x="236088" y="100596"/>
                  </a:cubicBezTo>
                  <a:cubicBezTo>
                    <a:pt x="202001" y="61917"/>
                    <a:pt x="154594" y="39152"/>
                    <a:pt x="106645" y="23139"/>
                  </a:cubicBezTo>
                  <a:cubicBezTo>
                    <a:pt x="93277" y="20724"/>
                    <a:pt x="80204" y="20527"/>
                    <a:pt x="66786" y="21020"/>
                  </a:cubicBezTo>
                  <a:cubicBezTo>
                    <a:pt x="59880" y="22055"/>
                    <a:pt x="51148" y="26933"/>
                    <a:pt x="46363" y="19049"/>
                  </a:cubicBezTo>
                  <a:cubicBezTo>
                    <a:pt x="48238" y="44622"/>
                    <a:pt x="41381" y="69997"/>
                    <a:pt x="40345" y="95620"/>
                  </a:cubicBezTo>
                  <a:cubicBezTo>
                    <a:pt x="38273" y="134693"/>
                    <a:pt x="31712" y="173323"/>
                    <a:pt x="28013" y="212249"/>
                  </a:cubicBezTo>
                  <a:cubicBezTo>
                    <a:pt x="25842" y="273545"/>
                    <a:pt x="19478" y="334644"/>
                    <a:pt x="20712" y="395989"/>
                  </a:cubicBezTo>
                  <a:cubicBezTo>
                    <a:pt x="20366" y="420971"/>
                    <a:pt x="21205" y="445903"/>
                    <a:pt x="22932" y="470786"/>
                  </a:cubicBezTo>
                  <a:cubicBezTo>
                    <a:pt x="24115" y="478817"/>
                    <a:pt x="22389" y="487834"/>
                    <a:pt x="25398" y="495373"/>
                  </a:cubicBezTo>
                  <a:cubicBezTo>
                    <a:pt x="39852" y="511929"/>
                    <a:pt x="63777" y="511830"/>
                    <a:pt x="85236" y="511732"/>
                  </a:cubicBezTo>
                  <a:cubicBezTo>
                    <a:pt x="86568" y="511732"/>
                    <a:pt x="87850" y="511732"/>
                    <a:pt x="89182" y="511732"/>
                  </a:cubicBezTo>
                  <a:cubicBezTo>
                    <a:pt x="91945" y="511633"/>
                    <a:pt x="94806" y="511633"/>
                    <a:pt x="97568" y="5117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3" name="Google Shape;3163;p33"/>
            <p:cNvSpPr/>
            <p:nvPr/>
          </p:nvSpPr>
          <p:spPr>
            <a:xfrm>
              <a:off x="13937827" y="4007615"/>
              <a:ext cx="9866" cy="14781"/>
            </a:xfrm>
            <a:custGeom>
              <a:rect b="b" l="l" r="r" t="t"/>
              <a:pathLst>
                <a:path extrusionOk="0" h="14781" w="9866">
                  <a:moveTo>
                    <a:pt x="418" y="13317"/>
                  </a:moveTo>
                  <a:cubicBezTo>
                    <a:pt x="-914" y="10952"/>
                    <a:pt x="1207" y="8685"/>
                    <a:pt x="3032" y="7404"/>
                  </a:cubicBezTo>
                  <a:cubicBezTo>
                    <a:pt x="5005" y="5680"/>
                    <a:pt x="5943" y="2921"/>
                    <a:pt x="8212" y="1393"/>
                  </a:cubicBezTo>
                  <a:cubicBezTo>
                    <a:pt x="8705" y="999"/>
                    <a:pt x="9198" y="703"/>
                    <a:pt x="9692" y="309"/>
                  </a:cubicBezTo>
                  <a:cubicBezTo>
                    <a:pt x="11024" y="-775"/>
                    <a:pt x="12849" y="1245"/>
                    <a:pt x="11616" y="2477"/>
                  </a:cubicBezTo>
                  <a:cubicBezTo>
                    <a:pt x="10432" y="3610"/>
                    <a:pt x="9297" y="4842"/>
                    <a:pt x="8459" y="6320"/>
                  </a:cubicBezTo>
                  <a:cubicBezTo>
                    <a:pt x="10580" y="8685"/>
                    <a:pt x="7718" y="10706"/>
                    <a:pt x="6041" y="12184"/>
                  </a:cubicBezTo>
                  <a:cubicBezTo>
                    <a:pt x="5696" y="13810"/>
                    <a:pt x="4265" y="14845"/>
                    <a:pt x="2884" y="14845"/>
                  </a:cubicBezTo>
                  <a:cubicBezTo>
                    <a:pt x="1947" y="14795"/>
                    <a:pt x="1010" y="14352"/>
                    <a:pt x="418" y="133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4" name="Google Shape;3164;p33"/>
            <p:cNvSpPr/>
            <p:nvPr/>
          </p:nvSpPr>
          <p:spPr>
            <a:xfrm>
              <a:off x="13951045" y="4066216"/>
              <a:ext cx="187455" cy="374476"/>
            </a:xfrm>
            <a:custGeom>
              <a:rect b="b" l="l" r="r" t="t"/>
              <a:pathLst>
                <a:path extrusionOk="0" h="374476" w="187455">
                  <a:moveTo>
                    <a:pt x="38305" y="375362"/>
                  </a:moveTo>
                  <a:cubicBezTo>
                    <a:pt x="11272" y="373046"/>
                    <a:pt x="1505" y="362995"/>
                    <a:pt x="716" y="336042"/>
                  </a:cubicBezTo>
                  <a:cubicBezTo>
                    <a:pt x="-616" y="311356"/>
                    <a:pt x="124" y="286621"/>
                    <a:pt x="1209" y="261935"/>
                  </a:cubicBezTo>
                  <a:cubicBezTo>
                    <a:pt x="2442" y="223798"/>
                    <a:pt x="5747" y="185907"/>
                    <a:pt x="10286" y="148015"/>
                  </a:cubicBezTo>
                  <a:cubicBezTo>
                    <a:pt x="14775" y="109090"/>
                    <a:pt x="17044" y="69720"/>
                    <a:pt x="24641" y="31238"/>
                  </a:cubicBezTo>
                  <a:cubicBezTo>
                    <a:pt x="16057" y="25621"/>
                    <a:pt x="21730" y="13697"/>
                    <a:pt x="26515" y="7242"/>
                  </a:cubicBezTo>
                  <a:cubicBezTo>
                    <a:pt x="37911" y="-7836"/>
                    <a:pt x="79496" y="4335"/>
                    <a:pt x="94493" y="10543"/>
                  </a:cubicBezTo>
                  <a:cubicBezTo>
                    <a:pt x="129369" y="26508"/>
                    <a:pt x="155070" y="57895"/>
                    <a:pt x="170659" y="92238"/>
                  </a:cubicBezTo>
                  <a:cubicBezTo>
                    <a:pt x="206028" y="148557"/>
                    <a:pt x="192857" y="221186"/>
                    <a:pt x="168784" y="279476"/>
                  </a:cubicBezTo>
                  <a:cubicBezTo>
                    <a:pt x="158523" y="303275"/>
                    <a:pt x="147375" y="328158"/>
                    <a:pt x="125916" y="343926"/>
                  </a:cubicBezTo>
                  <a:cubicBezTo>
                    <a:pt x="102681" y="360876"/>
                    <a:pt x="74169" y="375658"/>
                    <a:pt x="44817" y="375658"/>
                  </a:cubicBezTo>
                  <a:cubicBezTo>
                    <a:pt x="42646" y="375608"/>
                    <a:pt x="40476" y="375510"/>
                    <a:pt x="38305" y="375362"/>
                  </a:cubicBezTo>
                  <a:close/>
                  <a:moveTo>
                    <a:pt x="41610" y="21038"/>
                  </a:moveTo>
                  <a:cubicBezTo>
                    <a:pt x="39588" y="24143"/>
                    <a:pt x="38897" y="28282"/>
                    <a:pt x="35839" y="30548"/>
                  </a:cubicBezTo>
                  <a:cubicBezTo>
                    <a:pt x="32287" y="65089"/>
                    <a:pt x="31399" y="100023"/>
                    <a:pt x="28538" y="134219"/>
                  </a:cubicBezTo>
                  <a:cubicBezTo>
                    <a:pt x="26663" y="170287"/>
                    <a:pt x="21730" y="206010"/>
                    <a:pt x="21829" y="241881"/>
                  </a:cubicBezTo>
                  <a:cubicBezTo>
                    <a:pt x="20645" y="272529"/>
                    <a:pt x="19461" y="303275"/>
                    <a:pt x="21188" y="333973"/>
                  </a:cubicBezTo>
                  <a:cubicBezTo>
                    <a:pt x="21780" y="339442"/>
                    <a:pt x="22174" y="345158"/>
                    <a:pt x="23950" y="350381"/>
                  </a:cubicBezTo>
                  <a:cubicBezTo>
                    <a:pt x="32139" y="354914"/>
                    <a:pt x="42005" y="355062"/>
                    <a:pt x="51131" y="354815"/>
                  </a:cubicBezTo>
                  <a:cubicBezTo>
                    <a:pt x="81272" y="349444"/>
                    <a:pt x="112449" y="334170"/>
                    <a:pt x="130652" y="308942"/>
                  </a:cubicBezTo>
                  <a:cubicBezTo>
                    <a:pt x="157487" y="263808"/>
                    <a:pt x="173964" y="211085"/>
                    <a:pt x="170757" y="158264"/>
                  </a:cubicBezTo>
                  <a:cubicBezTo>
                    <a:pt x="170511" y="136141"/>
                    <a:pt x="160891" y="116727"/>
                    <a:pt x="150236" y="97905"/>
                  </a:cubicBezTo>
                  <a:cubicBezTo>
                    <a:pt x="131885" y="56811"/>
                    <a:pt x="93062" y="20940"/>
                    <a:pt x="46297" y="20940"/>
                  </a:cubicBezTo>
                  <a:cubicBezTo>
                    <a:pt x="44768" y="20940"/>
                    <a:pt x="43189" y="20940"/>
                    <a:pt x="41610" y="210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5" name="Google Shape;3165;p33"/>
            <p:cNvSpPr/>
            <p:nvPr/>
          </p:nvSpPr>
          <p:spPr>
            <a:xfrm>
              <a:off x="14208380" y="3974381"/>
              <a:ext cx="286115" cy="630697"/>
            </a:xfrm>
            <a:custGeom>
              <a:rect b="b" l="l" r="r" t="t"/>
              <a:pathLst>
                <a:path extrusionOk="0" h="630697" w="286115">
                  <a:moveTo>
                    <a:pt x="24811" y="629602"/>
                  </a:moveTo>
                  <a:cubicBezTo>
                    <a:pt x="2810" y="621620"/>
                    <a:pt x="-1581" y="598954"/>
                    <a:pt x="442" y="578111"/>
                  </a:cubicBezTo>
                  <a:cubicBezTo>
                    <a:pt x="1083" y="521891"/>
                    <a:pt x="10357" y="466508"/>
                    <a:pt x="18497" y="410977"/>
                  </a:cubicBezTo>
                  <a:cubicBezTo>
                    <a:pt x="36502" y="302034"/>
                    <a:pt x="57172" y="193485"/>
                    <a:pt x="75424" y="84591"/>
                  </a:cubicBezTo>
                  <a:cubicBezTo>
                    <a:pt x="76706" y="61630"/>
                    <a:pt x="79173" y="33593"/>
                    <a:pt x="96883" y="16495"/>
                  </a:cubicBezTo>
                  <a:cubicBezTo>
                    <a:pt x="125149" y="-10309"/>
                    <a:pt x="175120" y="-2475"/>
                    <a:pt x="199539" y="25808"/>
                  </a:cubicBezTo>
                  <a:cubicBezTo>
                    <a:pt x="218235" y="53598"/>
                    <a:pt x="223020" y="88828"/>
                    <a:pt x="231012" y="120708"/>
                  </a:cubicBezTo>
                  <a:cubicBezTo>
                    <a:pt x="239546" y="155988"/>
                    <a:pt x="247833" y="190725"/>
                    <a:pt x="252914" y="226301"/>
                  </a:cubicBezTo>
                  <a:cubicBezTo>
                    <a:pt x="257354" y="283261"/>
                    <a:pt x="322717" y="538841"/>
                    <a:pt x="266776" y="560718"/>
                  </a:cubicBezTo>
                  <a:cubicBezTo>
                    <a:pt x="249856" y="568848"/>
                    <a:pt x="225881" y="565596"/>
                    <a:pt x="215127" y="549188"/>
                  </a:cubicBezTo>
                  <a:cubicBezTo>
                    <a:pt x="208024" y="536032"/>
                    <a:pt x="206939" y="520462"/>
                    <a:pt x="203140" y="506123"/>
                  </a:cubicBezTo>
                  <a:cubicBezTo>
                    <a:pt x="192879" y="465769"/>
                    <a:pt x="193126" y="424281"/>
                    <a:pt x="185134" y="383827"/>
                  </a:cubicBezTo>
                  <a:cubicBezTo>
                    <a:pt x="172753" y="384123"/>
                    <a:pt x="160469" y="385355"/>
                    <a:pt x="148285" y="387424"/>
                  </a:cubicBezTo>
                  <a:cubicBezTo>
                    <a:pt x="135952" y="389740"/>
                    <a:pt x="122436" y="389494"/>
                    <a:pt x="111139" y="395406"/>
                  </a:cubicBezTo>
                  <a:cubicBezTo>
                    <a:pt x="103098" y="436155"/>
                    <a:pt x="99645" y="477545"/>
                    <a:pt x="92295" y="518392"/>
                  </a:cubicBezTo>
                  <a:cubicBezTo>
                    <a:pt x="85882" y="549829"/>
                    <a:pt x="80110" y="632016"/>
                    <a:pt x="38179" y="632016"/>
                  </a:cubicBezTo>
                  <a:cubicBezTo>
                    <a:pt x="34036" y="632066"/>
                    <a:pt x="29596" y="631277"/>
                    <a:pt x="24811" y="629602"/>
                  </a:cubicBezTo>
                  <a:close/>
                  <a:moveTo>
                    <a:pt x="95995" y="37831"/>
                  </a:moveTo>
                  <a:cubicBezTo>
                    <a:pt x="96488" y="40688"/>
                    <a:pt x="96093" y="43645"/>
                    <a:pt x="95797" y="46552"/>
                  </a:cubicBezTo>
                  <a:cubicBezTo>
                    <a:pt x="97326" y="47340"/>
                    <a:pt x="97277" y="49705"/>
                    <a:pt x="95452" y="49755"/>
                  </a:cubicBezTo>
                  <a:cubicBezTo>
                    <a:pt x="86030" y="104103"/>
                    <a:pt x="82281" y="159141"/>
                    <a:pt x="73204" y="213490"/>
                  </a:cubicBezTo>
                  <a:cubicBezTo>
                    <a:pt x="62845" y="284887"/>
                    <a:pt x="49575" y="355692"/>
                    <a:pt x="39511" y="427138"/>
                  </a:cubicBezTo>
                  <a:cubicBezTo>
                    <a:pt x="33345" y="472519"/>
                    <a:pt x="25748" y="517703"/>
                    <a:pt x="24564" y="563625"/>
                  </a:cubicBezTo>
                  <a:cubicBezTo>
                    <a:pt x="25650" y="578851"/>
                    <a:pt x="16622" y="605704"/>
                    <a:pt x="38278" y="608858"/>
                  </a:cubicBezTo>
                  <a:cubicBezTo>
                    <a:pt x="68814" y="590923"/>
                    <a:pt x="75819" y="437338"/>
                    <a:pt x="86918" y="395357"/>
                  </a:cubicBezTo>
                  <a:cubicBezTo>
                    <a:pt x="89532" y="365744"/>
                    <a:pt x="126579" y="367764"/>
                    <a:pt x="148581" y="363379"/>
                  </a:cubicBezTo>
                  <a:cubicBezTo>
                    <a:pt x="159335" y="361654"/>
                    <a:pt x="170089" y="360620"/>
                    <a:pt x="180941" y="360324"/>
                  </a:cubicBezTo>
                  <a:cubicBezTo>
                    <a:pt x="189032" y="359536"/>
                    <a:pt x="198404" y="359338"/>
                    <a:pt x="203140" y="367173"/>
                  </a:cubicBezTo>
                  <a:cubicBezTo>
                    <a:pt x="215867" y="392154"/>
                    <a:pt x="212809" y="422063"/>
                    <a:pt x="217002" y="449262"/>
                  </a:cubicBezTo>
                  <a:cubicBezTo>
                    <a:pt x="220208" y="472174"/>
                    <a:pt x="224845" y="494938"/>
                    <a:pt x="229976" y="517505"/>
                  </a:cubicBezTo>
                  <a:cubicBezTo>
                    <a:pt x="231752" y="524354"/>
                    <a:pt x="232442" y="531745"/>
                    <a:pt x="235945" y="537954"/>
                  </a:cubicBezTo>
                  <a:cubicBezTo>
                    <a:pt x="242506" y="543374"/>
                    <a:pt x="253901" y="544310"/>
                    <a:pt x="260462" y="538496"/>
                  </a:cubicBezTo>
                  <a:cubicBezTo>
                    <a:pt x="264606" y="531450"/>
                    <a:pt x="264803" y="522975"/>
                    <a:pt x="265740" y="515091"/>
                  </a:cubicBezTo>
                  <a:cubicBezTo>
                    <a:pt x="267319" y="483753"/>
                    <a:pt x="264803" y="453007"/>
                    <a:pt x="260511" y="422112"/>
                  </a:cubicBezTo>
                  <a:cubicBezTo>
                    <a:pt x="255677" y="378801"/>
                    <a:pt x="246255" y="336279"/>
                    <a:pt x="241322" y="292967"/>
                  </a:cubicBezTo>
                  <a:cubicBezTo>
                    <a:pt x="232689" y="240097"/>
                    <a:pt x="229877" y="185700"/>
                    <a:pt x="216953" y="133766"/>
                  </a:cubicBezTo>
                  <a:cubicBezTo>
                    <a:pt x="209208" y="101147"/>
                    <a:pt x="204077" y="41477"/>
                    <a:pt x="171421" y="25907"/>
                  </a:cubicBezTo>
                  <a:cubicBezTo>
                    <a:pt x="161160" y="20684"/>
                    <a:pt x="148630" y="17432"/>
                    <a:pt x="136445" y="17432"/>
                  </a:cubicBezTo>
                  <a:cubicBezTo>
                    <a:pt x="120216" y="17382"/>
                    <a:pt x="104677" y="23147"/>
                    <a:pt x="95995" y="378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6" name="Google Shape;3166;p33"/>
            <p:cNvSpPr/>
            <p:nvPr/>
          </p:nvSpPr>
          <p:spPr>
            <a:xfrm>
              <a:off x="14305306" y="4034272"/>
              <a:ext cx="93727" cy="251293"/>
            </a:xfrm>
            <a:custGeom>
              <a:rect b="b" l="l" r="r" t="t"/>
              <a:pathLst>
                <a:path extrusionOk="0" h="251293" w="93727">
                  <a:moveTo>
                    <a:pt x="29306" y="251603"/>
                  </a:moveTo>
                  <a:cubicBezTo>
                    <a:pt x="448" y="248055"/>
                    <a:pt x="-3203" y="219280"/>
                    <a:pt x="1977" y="195678"/>
                  </a:cubicBezTo>
                  <a:cubicBezTo>
                    <a:pt x="5430" y="165079"/>
                    <a:pt x="12090" y="134431"/>
                    <a:pt x="18799" y="104424"/>
                  </a:cubicBezTo>
                  <a:cubicBezTo>
                    <a:pt x="25902" y="71854"/>
                    <a:pt x="32019" y="38398"/>
                    <a:pt x="43760" y="7208"/>
                  </a:cubicBezTo>
                  <a:cubicBezTo>
                    <a:pt x="53429" y="-7377"/>
                    <a:pt x="66403" y="2822"/>
                    <a:pt x="72865" y="14451"/>
                  </a:cubicBezTo>
                  <a:cubicBezTo>
                    <a:pt x="91018" y="46528"/>
                    <a:pt x="89341" y="85601"/>
                    <a:pt x="93090" y="121226"/>
                  </a:cubicBezTo>
                  <a:cubicBezTo>
                    <a:pt x="93090" y="121177"/>
                    <a:pt x="93090" y="121127"/>
                    <a:pt x="93090" y="121078"/>
                  </a:cubicBezTo>
                  <a:lnTo>
                    <a:pt x="93090" y="121029"/>
                  </a:lnTo>
                  <a:cubicBezTo>
                    <a:pt x="94866" y="167543"/>
                    <a:pt x="106853" y="253426"/>
                    <a:pt x="45931" y="253426"/>
                  </a:cubicBezTo>
                  <a:cubicBezTo>
                    <a:pt x="40899" y="253475"/>
                    <a:pt x="35374" y="252884"/>
                    <a:pt x="29306" y="251603"/>
                  </a:cubicBezTo>
                  <a:close/>
                  <a:moveTo>
                    <a:pt x="48890" y="229824"/>
                  </a:moveTo>
                  <a:cubicBezTo>
                    <a:pt x="69165" y="229873"/>
                    <a:pt x="72569" y="208439"/>
                    <a:pt x="73259" y="192426"/>
                  </a:cubicBezTo>
                  <a:cubicBezTo>
                    <a:pt x="74986" y="167740"/>
                    <a:pt x="73852" y="143005"/>
                    <a:pt x="72470" y="118368"/>
                  </a:cubicBezTo>
                  <a:cubicBezTo>
                    <a:pt x="68573" y="83581"/>
                    <a:pt x="74295" y="43374"/>
                    <a:pt x="52047" y="14204"/>
                  </a:cubicBezTo>
                  <a:cubicBezTo>
                    <a:pt x="49038" y="15978"/>
                    <a:pt x="48940" y="20364"/>
                    <a:pt x="45980" y="22088"/>
                  </a:cubicBezTo>
                  <a:cubicBezTo>
                    <a:pt x="37692" y="68701"/>
                    <a:pt x="30145" y="115461"/>
                    <a:pt x="23880" y="162369"/>
                  </a:cubicBezTo>
                  <a:cubicBezTo>
                    <a:pt x="23288" y="182078"/>
                    <a:pt x="17812" y="202083"/>
                    <a:pt x="21315" y="221201"/>
                  </a:cubicBezTo>
                  <a:cubicBezTo>
                    <a:pt x="24373" y="229923"/>
                    <a:pt x="34930" y="229873"/>
                    <a:pt x="43612" y="229775"/>
                  </a:cubicBezTo>
                  <a:cubicBezTo>
                    <a:pt x="44253" y="229775"/>
                    <a:pt x="44845" y="229775"/>
                    <a:pt x="45437" y="229775"/>
                  </a:cubicBezTo>
                  <a:cubicBezTo>
                    <a:pt x="46670" y="229775"/>
                    <a:pt x="47805" y="229775"/>
                    <a:pt x="48890" y="2298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7" name="Google Shape;3167;p33"/>
            <p:cNvSpPr/>
            <p:nvPr/>
          </p:nvSpPr>
          <p:spPr>
            <a:xfrm>
              <a:off x="14326559" y="3678196"/>
              <a:ext cx="439040" cy="739098"/>
            </a:xfrm>
            <a:custGeom>
              <a:rect b="b" l="l" r="r" t="t"/>
              <a:pathLst>
                <a:path extrusionOk="0" h="739098" w="439040">
                  <a:moveTo>
                    <a:pt x="238772" y="739090"/>
                  </a:moveTo>
                  <a:cubicBezTo>
                    <a:pt x="222394" y="735197"/>
                    <a:pt x="207645" y="723175"/>
                    <a:pt x="200591" y="707851"/>
                  </a:cubicBezTo>
                  <a:cubicBezTo>
                    <a:pt x="193882" y="683214"/>
                    <a:pt x="194325" y="657001"/>
                    <a:pt x="192106" y="631625"/>
                  </a:cubicBezTo>
                  <a:cubicBezTo>
                    <a:pt x="189146" y="574074"/>
                    <a:pt x="187765" y="516424"/>
                    <a:pt x="190428" y="458824"/>
                  </a:cubicBezTo>
                  <a:cubicBezTo>
                    <a:pt x="192056" y="430048"/>
                    <a:pt x="195361" y="404278"/>
                    <a:pt x="194177" y="376045"/>
                  </a:cubicBezTo>
                  <a:cubicBezTo>
                    <a:pt x="185249" y="308196"/>
                    <a:pt x="110711" y="272867"/>
                    <a:pt x="93741" y="208220"/>
                  </a:cubicBezTo>
                  <a:cubicBezTo>
                    <a:pt x="88759" y="203589"/>
                    <a:pt x="85897" y="197429"/>
                    <a:pt x="84565" y="190876"/>
                  </a:cubicBezTo>
                  <a:cubicBezTo>
                    <a:pt x="70062" y="177424"/>
                    <a:pt x="60394" y="160327"/>
                    <a:pt x="48110" y="145151"/>
                  </a:cubicBezTo>
                  <a:cubicBezTo>
                    <a:pt x="26750" y="116227"/>
                    <a:pt x="8005" y="82869"/>
                    <a:pt x="507" y="47540"/>
                  </a:cubicBezTo>
                  <a:cubicBezTo>
                    <a:pt x="-5068" y="10191"/>
                    <a:pt x="36764" y="7777"/>
                    <a:pt x="57335" y="29556"/>
                  </a:cubicBezTo>
                  <a:cubicBezTo>
                    <a:pt x="85355" y="53059"/>
                    <a:pt x="106172" y="83658"/>
                    <a:pt x="127532" y="112975"/>
                  </a:cubicBezTo>
                  <a:cubicBezTo>
                    <a:pt x="141098" y="131748"/>
                    <a:pt x="155946" y="149585"/>
                    <a:pt x="167884" y="169492"/>
                  </a:cubicBezTo>
                  <a:cubicBezTo>
                    <a:pt x="175531" y="181120"/>
                    <a:pt x="185545" y="190630"/>
                    <a:pt x="195312" y="200386"/>
                  </a:cubicBezTo>
                  <a:cubicBezTo>
                    <a:pt x="214995" y="221623"/>
                    <a:pt x="231817" y="244042"/>
                    <a:pt x="248737" y="267250"/>
                  </a:cubicBezTo>
                  <a:cubicBezTo>
                    <a:pt x="277201" y="216005"/>
                    <a:pt x="295995" y="160425"/>
                    <a:pt x="326284" y="110216"/>
                  </a:cubicBezTo>
                  <a:cubicBezTo>
                    <a:pt x="344586" y="77104"/>
                    <a:pt x="359089" y="41381"/>
                    <a:pt x="382471" y="11374"/>
                  </a:cubicBezTo>
                  <a:cubicBezTo>
                    <a:pt x="402845" y="-13361"/>
                    <a:pt x="419124" y="7432"/>
                    <a:pt x="434564" y="24776"/>
                  </a:cubicBezTo>
                  <a:cubicBezTo>
                    <a:pt x="454888" y="53749"/>
                    <a:pt x="412711" y="128693"/>
                    <a:pt x="400181" y="159243"/>
                  </a:cubicBezTo>
                  <a:cubicBezTo>
                    <a:pt x="378525" y="215217"/>
                    <a:pt x="347052" y="266510"/>
                    <a:pt x="311436" y="314650"/>
                  </a:cubicBezTo>
                  <a:cubicBezTo>
                    <a:pt x="281837" y="359243"/>
                    <a:pt x="287412" y="350718"/>
                    <a:pt x="294071" y="401815"/>
                  </a:cubicBezTo>
                  <a:cubicBezTo>
                    <a:pt x="301126" y="478632"/>
                    <a:pt x="302310" y="555892"/>
                    <a:pt x="298413" y="632906"/>
                  </a:cubicBezTo>
                  <a:cubicBezTo>
                    <a:pt x="295009" y="667742"/>
                    <a:pt x="293775" y="740026"/>
                    <a:pt x="248243" y="740026"/>
                  </a:cubicBezTo>
                  <a:cubicBezTo>
                    <a:pt x="245333" y="740075"/>
                    <a:pt x="242127" y="739731"/>
                    <a:pt x="238772" y="739090"/>
                  </a:cubicBezTo>
                  <a:close/>
                  <a:moveTo>
                    <a:pt x="16983" y="31724"/>
                  </a:moveTo>
                  <a:cubicBezTo>
                    <a:pt x="14664" y="32906"/>
                    <a:pt x="12593" y="35715"/>
                    <a:pt x="12099" y="37981"/>
                  </a:cubicBezTo>
                  <a:cubicBezTo>
                    <a:pt x="9534" y="53157"/>
                    <a:pt x="17032" y="67693"/>
                    <a:pt x="22755" y="81342"/>
                  </a:cubicBezTo>
                  <a:cubicBezTo>
                    <a:pt x="36074" y="114601"/>
                    <a:pt x="58174" y="142243"/>
                    <a:pt x="78942" y="170773"/>
                  </a:cubicBezTo>
                  <a:cubicBezTo>
                    <a:pt x="88364" y="180726"/>
                    <a:pt x="98181" y="189891"/>
                    <a:pt x="105531" y="201568"/>
                  </a:cubicBezTo>
                  <a:cubicBezTo>
                    <a:pt x="110365" y="206742"/>
                    <a:pt x="121810" y="215562"/>
                    <a:pt x="114016" y="222608"/>
                  </a:cubicBezTo>
                  <a:cubicBezTo>
                    <a:pt x="145834" y="269960"/>
                    <a:pt x="197532" y="304747"/>
                    <a:pt x="215439" y="360770"/>
                  </a:cubicBezTo>
                  <a:cubicBezTo>
                    <a:pt x="219435" y="382943"/>
                    <a:pt x="217215" y="406791"/>
                    <a:pt x="215932" y="428915"/>
                  </a:cubicBezTo>
                  <a:cubicBezTo>
                    <a:pt x="210654" y="497651"/>
                    <a:pt x="212479" y="566732"/>
                    <a:pt x="216080" y="635518"/>
                  </a:cubicBezTo>
                  <a:cubicBezTo>
                    <a:pt x="217659" y="655867"/>
                    <a:pt x="218744" y="676316"/>
                    <a:pt x="221950" y="696469"/>
                  </a:cubicBezTo>
                  <a:cubicBezTo>
                    <a:pt x="225502" y="707801"/>
                    <a:pt x="237983" y="716276"/>
                    <a:pt x="249723" y="716720"/>
                  </a:cubicBezTo>
                  <a:cubicBezTo>
                    <a:pt x="290322" y="712088"/>
                    <a:pt x="275474" y="426205"/>
                    <a:pt x="271034" y="383485"/>
                  </a:cubicBezTo>
                  <a:cubicBezTo>
                    <a:pt x="270985" y="370871"/>
                    <a:pt x="267038" y="358208"/>
                    <a:pt x="269061" y="345791"/>
                  </a:cubicBezTo>
                  <a:cubicBezTo>
                    <a:pt x="274290" y="329137"/>
                    <a:pt x="283909" y="316424"/>
                    <a:pt x="292789" y="301839"/>
                  </a:cubicBezTo>
                  <a:cubicBezTo>
                    <a:pt x="316418" y="268728"/>
                    <a:pt x="339209" y="233350"/>
                    <a:pt x="357905" y="197528"/>
                  </a:cubicBezTo>
                  <a:cubicBezTo>
                    <a:pt x="367426" y="177967"/>
                    <a:pt x="375812" y="155153"/>
                    <a:pt x="385678" y="136626"/>
                  </a:cubicBezTo>
                  <a:cubicBezTo>
                    <a:pt x="396827" y="113813"/>
                    <a:pt x="407235" y="90556"/>
                    <a:pt x="415967" y="66708"/>
                  </a:cubicBezTo>
                  <a:cubicBezTo>
                    <a:pt x="424797" y="40002"/>
                    <a:pt x="423021" y="38425"/>
                    <a:pt x="401661" y="20341"/>
                  </a:cubicBezTo>
                  <a:cubicBezTo>
                    <a:pt x="376946" y="46013"/>
                    <a:pt x="363381" y="80652"/>
                    <a:pt x="346411" y="111596"/>
                  </a:cubicBezTo>
                  <a:cubicBezTo>
                    <a:pt x="331267" y="138499"/>
                    <a:pt x="317109" y="165944"/>
                    <a:pt x="304776" y="194227"/>
                  </a:cubicBezTo>
                  <a:cubicBezTo>
                    <a:pt x="296193" y="213788"/>
                    <a:pt x="287807" y="234335"/>
                    <a:pt x="277891" y="253157"/>
                  </a:cubicBezTo>
                  <a:cubicBezTo>
                    <a:pt x="271774" y="263948"/>
                    <a:pt x="267532" y="276119"/>
                    <a:pt x="260576" y="286220"/>
                  </a:cubicBezTo>
                  <a:cubicBezTo>
                    <a:pt x="249230" y="297060"/>
                    <a:pt x="234135" y="286368"/>
                    <a:pt x="226982" y="275922"/>
                  </a:cubicBezTo>
                  <a:cubicBezTo>
                    <a:pt x="206905" y="246949"/>
                    <a:pt x="182881" y="221327"/>
                    <a:pt x="158462" y="196050"/>
                  </a:cubicBezTo>
                  <a:cubicBezTo>
                    <a:pt x="141641" y="173828"/>
                    <a:pt x="128617" y="152443"/>
                    <a:pt x="111451" y="131206"/>
                  </a:cubicBezTo>
                  <a:cubicBezTo>
                    <a:pt x="98329" y="112630"/>
                    <a:pt x="84812" y="94350"/>
                    <a:pt x="70901" y="76414"/>
                  </a:cubicBezTo>
                  <a:cubicBezTo>
                    <a:pt x="61331" y="62667"/>
                    <a:pt x="50182" y="50152"/>
                    <a:pt x="37998" y="38622"/>
                  </a:cubicBezTo>
                  <a:cubicBezTo>
                    <a:pt x="32769" y="33892"/>
                    <a:pt x="25862" y="31773"/>
                    <a:pt x="18857" y="31773"/>
                  </a:cubicBezTo>
                  <a:cubicBezTo>
                    <a:pt x="18167" y="31674"/>
                    <a:pt x="17575" y="31674"/>
                    <a:pt x="16983" y="317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8" name="Google Shape;3168;p33"/>
            <p:cNvSpPr/>
            <p:nvPr/>
          </p:nvSpPr>
          <p:spPr>
            <a:xfrm>
              <a:off x="14324155" y="3700662"/>
              <a:ext cx="167723" cy="266075"/>
            </a:xfrm>
            <a:custGeom>
              <a:rect b="b" l="l" r="r" t="t"/>
              <a:pathLst>
                <a:path extrusionOk="0" h="266075" w="167723">
                  <a:moveTo>
                    <a:pt x="161903" y="268485"/>
                  </a:moveTo>
                  <a:cubicBezTo>
                    <a:pt x="138915" y="246065"/>
                    <a:pt x="115976" y="223400"/>
                    <a:pt x="95060" y="199009"/>
                  </a:cubicBezTo>
                  <a:cubicBezTo>
                    <a:pt x="74884" y="174718"/>
                    <a:pt x="58507" y="147519"/>
                    <a:pt x="40994" y="121355"/>
                  </a:cubicBezTo>
                  <a:cubicBezTo>
                    <a:pt x="23038" y="94501"/>
                    <a:pt x="1185" y="67203"/>
                    <a:pt x="1" y="33501"/>
                  </a:cubicBezTo>
                  <a:cubicBezTo>
                    <a:pt x="-48" y="22069"/>
                    <a:pt x="2221" y="7829"/>
                    <a:pt x="12679" y="1325"/>
                  </a:cubicBezTo>
                  <a:cubicBezTo>
                    <a:pt x="23285" y="-3553"/>
                    <a:pt x="26590" y="6055"/>
                    <a:pt x="20325" y="13594"/>
                  </a:cubicBezTo>
                  <a:cubicBezTo>
                    <a:pt x="9670" y="43947"/>
                    <a:pt x="33348" y="73708"/>
                    <a:pt x="49085" y="97901"/>
                  </a:cubicBezTo>
                  <a:cubicBezTo>
                    <a:pt x="67781" y="126873"/>
                    <a:pt x="86477" y="155698"/>
                    <a:pt x="106949" y="183439"/>
                  </a:cubicBezTo>
                  <a:cubicBezTo>
                    <a:pt x="126533" y="207386"/>
                    <a:pt x="146413" y="231185"/>
                    <a:pt x="166540" y="254737"/>
                  </a:cubicBezTo>
                  <a:cubicBezTo>
                    <a:pt x="169697" y="258334"/>
                    <a:pt x="174778" y="262917"/>
                    <a:pt x="170782" y="267696"/>
                  </a:cubicBezTo>
                  <a:cubicBezTo>
                    <a:pt x="169599" y="269125"/>
                    <a:pt x="167724" y="269914"/>
                    <a:pt x="165849" y="269914"/>
                  </a:cubicBezTo>
                  <a:cubicBezTo>
                    <a:pt x="164370" y="269914"/>
                    <a:pt x="162988" y="269470"/>
                    <a:pt x="161903" y="2684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9" name="Google Shape;3169;p33"/>
            <p:cNvSpPr/>
            <p:nvPr/>
          </p:nvSpPr>
          <p:spPr>
            <a:xfrm>
              <a:off x="14745286" y="3786263"/>
              <a:ext cx="167723" cy="458240"/>
            </a:xfrm>
            <a:custGeom>
              <a:rect b="b" l="l" r="r" t="t"/>
              <a:pathLst>
                <a:path extrusionOk="0" h="458240" w="167723">
                  <a:moveTo>
                    <a:pt x="496" y="416980"/>
                  </a:moveTo>
                  <a:cubicBezTo>
                    <a:pt x="4393" y="380272"/>
                    <a:pt x="11398" y="343957"/>
                    <a:pt x="16479" y="307396"/>
                  </a:cubicBezTo>
                  <a:cubicBezTo>
                    <a:pt x="18699" y="288870"/>
                    <a:pt x="23434" y="270836"/>
                    <a:pt x="28022" y="252802"/>
                  </a:cubicBezTo>
                  <a:cubicBezTo>
                    <a:pt x="35619" y="216438"/>
                    <a:pt x="42279" y="179779"/>
                    <a:pt x="51059" y="143662"/>
                  </a:cubicBezTo>
                  <a:cubicBezTo>
                    <a:pt x="59643" y="110402"/>
                    <a:pt x="71680" y="78177"/>
                    <a:pt x="77944" y="44277"/>
                  </a:cubicBezTo>
                  <a:cubicBezTo>
                    <a:pt x="71976" y="39153"/>
                    <a:pt x="76859" y="30678"/>
                    <a:pt x="78142" y="24371"/>
                  </a:cubicBezTo>
                  <a:cubicBezTo>
                    <a:pt x="86824" y="-7657"/>
                    <a:pt x="127571" y="-2581"/>
                    <a:pt x="151249" y="8456"/>
                  </a:cubicBezTo>
                  <a:cubicBezTo>
                    <a:pt x="183659" y="23090"/>
                    <a:pt x="169452" y="63395"/>
                    <a:pt x="166048" y="90594"/>
                  </a:cubicBezTo>
                  <a:cubicBezTo>
                    <a:pt x="155294" y="162435"/>
                    <a:pt x="136598" y="233290"/>
                    <a:pt x="119135" y="303208"/>
                  </a:cubicBezTo>
                  <a:cubicBezTo>
                    <a:pt x="112130" y="331737"/>
                    <a:pt x="105323" y="360316"/>
                    <a:pt x="99156" y="388993"/>
                  </a:cubicBezTo>
                  <a:cubicBezTo>
                    <a:pt x="92300" y="416241"/>
                    <a:pt x="86183" y="458567"/>
                    <a:pt x="50369" y="458813"/>
                  </a:cubicBezTo>
                  <a:cubicBezTo>
                    <a:pt x="27874" y="458517"/>
                    <a:pt x="-4388" y="443933"/>
                    <a:pt x="496" y="416980"/>
                  </a:cubicBezTo>
                  <a:close/>
                  <a:moveTo>
                    <a:pt x="99798" y="25849"/>
                  </a:moveTo>
                  <a:cubicBezTo>
                    <a:pt x="93829" y="30185"/>
                    <a:pt x="93434" y="38266"/>
                    <a:pt x="89241" y="43735"/>
                  </a:cubicBezTo>
                  <a:cubicBezTo>
                    <a:pt x="87613" y="86110"/>
                    <a:pt x="72025" y="125825"/>
                    <a:pt x="65563" y="167411"/>
                  </a:cubicBezTo>
                  <a:cubicBezTo>
                    <a:pt x="57719" y="204317"/>
                    <a:pt x="53921" y="242011"/>
                    <a:pt x="44499" y="278621"/>
                  </a:cubicBezTo>
                  <a:cubicBezTo>
                    <a:pt x="36162" y="326514"/>
                    <a:pt x="29305" y="375098"/>
                    <a:pt x="23681" y="423287"/>
                  </a:cubicBezTo>
                  <a:cubicBezTo>
                    <a:pt x="29699" y="431663"/>
                    <a:pt x="40848" y="434324"/>
                    <a:pt x="50665" y="435063"/>
                  </a:cubicBezTo>
                  <a:cubicBezTo>
                    <a:pt x="71630" y="435113"/>
                    <a:pt x="77106" y="369284"/>
                    <a:pt x="82976" y="352136"/>
                  </a:cubicBezTo>
                  <a:cubicBezTo>
                    <a:pt x="92990" y="308875"/>
                    <a:pt x="104632" y="265958"/>
                    <a:pt x="114449" y="222646"/>
                  </a:cubicBezTo>
                  <a:cubicBezTo>
                    <a:pt x="125302" y="181306"/>
                    <a:pt x="134280" y="139473"/>
                    <a:pt x="140890" y="97148"/>
                  </a:cubicBezTo>
                  <a:cubicBezTo>
                    <a:pt x="141433" y="83351"/>
                    <a:pt x="157416" y="36443"/>
                    <a:pt x="144047" y="30481"/>
                  </a:cubicBezTo>
                  <a:cubicBezTo>
                    <a:pt x="135118" y="26490"/>
                    <a:pt x="124463" y="23386"/>
                    <a:pt x="114202" y="23386"/>
                  </a:cubicBezTo>
                  <a:cubicBezTo>
                    <a:pt x="109171" y="23484"/>
                    <a:pt x="104336" y="24174"/>
                    <a:pt x="99798" y="258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0" name="Google Shape;3170;p33"/>
            <p:cNvSpPr/>
            <p:nvPr/>
          </p:nvSpPr>
          <p:spPr>
            <a:xfrm>
              <a:off x="14705077" y="4292323"/>
              <a:ext cx="103593" cy="103473"/>
            </a:xfrm>
            <a:custGeom>
              <a:rect b="b" l="l" r="r" t="t"/>
              <a:pathLst>
                <a:path extrusionOk="0" h="103473" w="103593">
                  <a:moveTo>
                    <a:pt x="45589" y="106339"/>
                  </a:moveTo>
                  <a:cubicBezTo>
                    <a:pt x="-34474" y="97223"/>
                    <a:pt x="2524" y="-24925"/>
                    <a:pt x="67541" y="4589"/>
                  </a:cubicBezTo>
                  <a:cubicBezTo>
                    <a:pt x="76421" y="-3245"/>
                    <a:pt x="86336" y="6708"/>
                    <a:pt x="92996" y="12818"/>
                  </a:cubicBezTo>
                  <a:cubicBezTo>
                    <a:pt x="112974" y="32281"/>
                    <a:pt x="111643" y="64358"/>
                    <a:pt x="98225" y="87122"/>
                  </a:cubicBezTo>
                  <a:cubicBezTo>
                    <a:pt x="89493" y="101411"/>
                    <a:pt x="73362" y="107423"/>
                    <a:pt x="57281" y="107423"/>
                  </a:cubicBezTo>
                  <a:cubicBezTo>
                    <a:pt x="53383" y="107423"/>
                    <a:pt x="49437" y="107028"/>
                    <a:pt x="45589" y="106339"/>
                  </a:cubicBezTo>
                  <a:close/>
                  <a:moveTo>
                    <a:pt x="80022" y="34547"/>
                  </a:moveTo>
                  <a:cubicBezTo>
                    <a:pt x="76026" y="25826"/>
                    <a:pt x="62312" y="22180"/>
                    <a:pt x="63940" y="11241"/>
                  </a:cubicBezTo>
                  <a:cubicBezTo>
                    <a:pt x="39226" y="6807"/>
                    <a:pt x="22799" y="27206"/>
                    <a:pt x="20579" y="50019"/>
                  </a:cubicBezTo>
                  <a:cubicBezTo>
                    <a:pt x="16238" y="72734"/>
                    <a:pt x="37006" y="85102"/>
                    <a:pt x="57330" y="84067"/>
                  </a:cubicBezTo>
                  <a:cubicBezTo>
                    <a:pt x="81896" y="86186"/>
                    <a:pt x="90825" y="52138"/>
                    <a:pt x="80022" y="345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1" name="Google Shape;3171;p33"/>
            <p:cNvSpPr/>
            <p:nvPr/>
          </p:nvSpPr>
          <p:spPr>
            <a:xfrm>
              <a:off x="12762801" y="3334150"/>
              <a:ext cx="330513" cy="576496"/>
            </a:xfrm>
            <a:custGeom>
              <a:rect b="b" l="l" r="r" t="t"/>
              <a:pathLst>
                <a:path extrusionOk="0" h="576496" w="330513">
                  <a:moveTo>
                    <a:pt x="27822" y="578234"/>
                  </a:moveTo>
                  <a:cubicBezTo>
                    <a:pt x="-7893" y="559608"/>
                    <a:pt x="1776" y="506689"/>
                    <a:pt x="0" y="472838"/>
                  </a:cubicBezTo>
                  <a:cubicBezTo>
                    <a:pt x="2072" y="421693"/>
                    <a:pt x="2368" y="370448"/>
                    <a:pt x="5574" y="319352"/>
                  </a:cubicBezTo>
                  <a:cubicBezTo>
                    <a:pt x="4390" y="318810"/>
                    <a:pt x="3552" y="317677"/>
                    <a:pt x="3601" y="316297"/>
                  </a:cubicBezTo>
                  <a:cubicBezTo>
                    <a:pt x="5574" y="292252"/>
                    <a:pt x="9175" y="268305"/>
                    <a:pt x="12283" y="244407"/>
                  </a:cubicBezTo>
                  <a:cubicBezTo>
                    <a:pt x="13911" y="221397"/>
                    <a:pt x="13566" y="198239"/>
                    <a:pt x="15835" y="175622"/>
                  </a:cubicBezTo>
                  <a:cubicBezTo>
                    <a:pt x="16723" y="140047"/>
                    <a:pt x="23087" y="105014"/>
                    <a:pt x="26096" y="69635"/>
                  </a:cubicBezTo>
                  <a:cubicBezTo>
                    <a:pt x="27872" y="51651"/>
                    <a:pt x="29401" y="32533"/>
                    <a:pt x="39563" y="17012"/>
                  </a:cubicBezTo>
                  <a:cubicBezTo>
                    <a:pt x="51896" y="-4816"/>
                    <a:pt x="86969" y="2180"/>
                    <a:pt x="101177" y="18490"/>
                  </a:cubicBezTo>
                  <a:cubicBezTo>
                    <a:pt x="115630" y="36228"/>
                    <a:pt x="110993" y="60471"/>
                    <a:pt x="110648" y="81609"/>
                  </a:cubicBezTo>
                  <a:cubicBezTo>
                    <a:pt x="110056" y="115706"/>
                    <a:pt x="109119" y="149803"/>
                    <a:pt x="106751" y="183801"/>
                  </a:cubicBezTo>
                  <a:cubicBezTo>
                    <a:pt x="104728" y="210655"/>
                    <a:pt x="101374" y="235390"/>
                    <a:pt x="106307" y="261653"/>
                  </a:cubicBezTo>
                  <a:cubicBezTo>
                    <a:pt x="134622" y="261949"/>
                    <a:pt x="162938" y="262934"/>
                    <a:pt x="191254" y="261702"/>
                  </a:cubicBezTo>
                  <a:cubicBezTo>
                    <a:pt x="203784" y="261308"/>
                    <a:pt x="213847" y="261555"/>
                    <a:pt x="225341" y="258253"/>
                  </a:cubicBezTo>
                  <a:cubicBezTo>
                    <a:pt x="228646" y="256677"/>
                    <a:pt x="227413" y="251848"/>
                    <a:pt x="228301" y="248744"/>
                  </a:cubicBezTo>
                  <a:cubicBezTo>
                    <a:pt x="232741" y="208832"/>
                    <a:pt x="234812" y="168724"/>
                    <a:pt x="240288" y="128911"/>
                  </a:cubicBezTo>
                  <a:cubicBezTo>
                    <a:pt x="245862" y="97573"/>
                    <a:pt x="248033" y="-1269"/>
                    <a:pt x="290309" y="12"/>
                  </a:cubicBezTo>
                  <a:cubicBezTo>
                    <a:pt x="308216" y="209"/>
                    <a:pt x="332141" y="8832"/>
                    <a:pt x="333621" y="29428"/>
                  </a:cubicBezTo>
                  <a:cubicBezTo>
                    <a:pt x="334164" y="106640"/>
                    <a:pt x="328441" y="183801"/>
                    <a:pt x="327011" y="260963"/>
                  </a:cubicBezTo>
                  <a:cubicBezTo>
                    <a:pt x="326863" y="324526"/>
                    <a:pt x="327997" y="388137"/>
                    <a:pt x="327258" y="451700"/>
                  </a:cubicBezTo>
                  <a:cubicBezTo>
                    <a:pt x="325926" y="484220"/>
                    <a:pt x="326271" y="521717"/>
                    <a:pt x="304911" y="548275"/>
                  </a:cubicBezTo>
                  <a:cubicBezTo>
                    <a:pt x="286659" y="572173"/>
                    <a:pt x="246356" y="560840"/>
                    <a:pt x="236490" y="534676"/>
                  </a:cubicBezTo>
                  <a:cubicBezTo>
                    <a:pt x="222283" y="485255"/>
                    <a:pt x="228350" y="432533"/>
                    <a:pt x="223861" y="381781"/>
                  </a:cubicBezTo>
                  <a:cubicBezTo>
                    <a:pt x="223072" y="374440"/>
                    <a:pt x="223516" y="366309"/>
                    <a:pt x="219816" y="359707"/>
                  </a:cubicBezTo>
                  <a:cubicBezTo>
                    <a:pt x="198900" y="357539"/>
                    <a:pt x="178083" y="356061"/>
                    <a:pt x="157068" y="355617"/>
                  </a:cubicBezTo>
                  <a:cubicBezTo>
                    <a:pt x="135905" y="353646"/>
                    <a:pt x="114742" y="350690"/>
                    <a:pt x="93481" y="351971"/>
                  </a:cubicBezTo>
                  <a:cubicBezTo>
                    <a:pt x="91162" y="399815"/>
                    <a:pt x="90620" y="447758"/>
                    <a:pt x="86279" y="495455"/>
                  </a:cubicBezTo>
                  <a:cubicBezTo>
                    <a:pt x="83566" y="525314"/>
                    <a:pt x="77498" y="580549"/>
                    <a:pt x="41536" y="580549"/>
                  </a:cubicBezTo>
                  <a:cubicBezTo>
                    <a:pt x="37343" y="580599"/>
                    <a:pt x="32805" y="579860"/>
                    <a:pt x="27822" y="578234"/>
                  </a:cubicBezTo>
                  <a:close/>
                  <a:moveTo>
                    <a:pt x="58703" y="25881"/>
                  </a:moveTo>
                  <a:cubicBezTo>
                    <a:pt x="53227" y="32582"/>
                    <a:pt x="48985" y="40515"/>
                    <a:pt x="49281" y="49384"/>
                  </a:cubicBezTo>
                  <a:cubicBezTo>
                    <a:pt x="47308" y="68206"/>
                    <a:pt x="44644" y="87029"/>
                    <a:pt x="43263" y="105900"/>
                  </a:cubicBezTo>
                  <a:cubicBezTo>
                    <a:pt x="33397" y="215287"/>
                    <a:pt x="22988" y="324723"/>
                    <a:pt x="21804" y="434553"/>
                  </a:cubicBezTo>
                  <a:cubicBezTo>
                    <a:pt x="22593" y="458598"/>
                    <a:pt x="11099" y="556504"/>
                    <a:pt x="39514" y="560101"/>
                  </a:cubicBezTo>
                  <a:cubicBezTo>
                    <a:pt x="66547" y="558524"/>
                    <a:pt x="64869" y="484713"/>
                    <a:pt x="68076" y="463575"/>
                  </a:cubicBezTo>
                  <a:cubicBezTo>
                    <a:pt x="69358" y="426669"/>
                    <a:pt x="71282" y="389862"/>
                    <a:pt x="72713" y="353006"/>
                  </a:cubicBezTo>
                  <a:cubicBezTo>
                    <a:pt x="70345" y="328665"/>
                    <a:pt x="93777" y="330685"/>
                    <a:pt x="111043" y="331030"/>
                  </a:cubicBezTo>
                  <a:cubicBezTo>
                    <a:pt x="138076" y="332015"/>
                    <a:pt x="164221" y="336302"/>
                    <a:pt x="190908" y="336056"/>
                  </a:cubicBezTo>
                  <a:cubicBezTo>
                    <a:pt x="201218" y="336943"/>
                    <a:pt x="211331" y="338569"/>
                    <a:pt x="221641" y="339061"/>
                  </a:cubicBezTo>
                  <a:cubicBezTo>
                    <a:pt x="225637" y="339160"/>
                    <a:pt x="229731" y="340145"/>
                    <a:pt x="232741" y="342905"/>
                  </a:cubicBezTo>
                  <a:cubicBezTo>
                    <a:pt x="245418" y="354632"/>
                    <a:pt x="243840" y="373700"/>
                    <a:pt x="245172" y="389468"/>
                  </a:cubicBezTo>
                  <a:cubicBezTo>
                    <a:pt x="248082" y="431941"/>
                    <a:pt x="245616" y="475992"/>
                    <a:pt x="253163" y="517283"/>
                  </a:cubicBezTo>
                  <a:cubicBezTo>
                    <a:pt x="254199" y="531178"/>
                    <a:pt x="266433" y="542313"/>
                    <a:pt x="280492" y="540687"/>
                  </a:cubicBezTo>
                  <a:cubicBezTo>
                    <a:pt x="294404" y="535711"/>
                    <a:pt x="298301" y="518958"/>
                    <a:pt x="301359" y="506098"/>
                  </a:cubicBezTo>
                  <a:cubicBezTo>
                    <a:pt x="306144" y="483481"/>
                    <a:pt x="306736" y="460372"/>
                    <a:pt x="306637" y="437263"/>
                  </a:cubicBezTo>
                  <a:cubicBezTo>
                    <a:pt x="306736" y="399667"/>
                    <a:pt x="306835" y="362023"/>
                    <a:pt x="306440" y="324427"/>
                  </a:cubicBezTo>
                  <a:cubicBezTo>
                    <a:pt x="304368" y="226768"/>
                    <a:pt x="313149" y="129355"/>
                    <a:pt x="313001" y="31744"/>
                  </a:cubicBezTo>
                  <a:cubicBezTo>
                    <a:pt x="312458" y="25191"/>
                    <a:pt x="303727" y="23417"/>
                    <a:pt x="298449" y="21840"/>
                  </a:cubicBezTo>
                  <a:cubicBezTo>
                    <a:pt x="276645" y="13957"/>
                    <a:pt x="275017" y="51552"/>
                    <a:pt x="270676" y="64462"/>
                  </a:cubicBezTo>
                  <a:cubicBezTo>
                    <a:pt x="261599" y="113390"/>
                    <a:pt x="257159" y="163156"/>
                    <a:pt x="252719" y="212676"/>
                  </a:cubicBezTo>
                  <a:cubicBezTo>
                    <a:pt x="251486" y="224698"/>
                    <a:pt x="250697" y="236918"/>
                    <a:pt x="249316" y="248891"/>
                  </a:cubicBezTo>
                  <a:cubicBezTo>
                    <a:pt x="248872" y="262392"/>
                    <a:pt x="243692" y="276139"/>
                    <a:pt x="228893" y="278850"/>
                  </a:cubicBezTo>
                  <a:cubicBezTo>
                    <a:pt x="204474" y="283678"/>
                    <a:pt x="179316" y="283284"/>
                    <a:pt x="154404" y="282939"/>
                  </a:cubicBezTo>
                  <a:cubicBezTo>
                    <a:pt x="146511" y="282841"/>
                    <a:pt x="138668" y="282693"/>
                    <a:pt x="130873" y="282791"/>
                  </a:cubicBezTo>
                  <a:cubicBezTo>
                    <a:pt x="126680" y="282348"/>
                    <a:pt x="122339" y="282496"/>
                    <a:pt x="117949" y="282644"/>
                  </a:cubicBezTo>
                  <a:cubicBezTo>
                    <a:pt x="109563" y="282988"/>
                    <a:pt x="101078" y="283284"/>
                    <a:pt x="93925" y="279194"/>
                  </a:cubicBezTo>
                  <a:cubicBezTo>
                    <a:pt x="76462" y="265152"/>
                    <a:pt x="84651" y="208734"/>
                    <a:pt x="85687" y="187300"/>
                  </a:cubicBezTo>
                  <a:cubicBezTo>
                    <a:pt x="89091" y="140244"/>
                    <a:pt x="90077" y="93779"/>
                    <a:pt x="90620" y="46723"/>
                  </a:cubicBezTo>
                  <a:cubicBezTo>
                    <a:pt x="90077" y="37854"/>
                    <a:pt x="85539" y="29182"/>
                    <a:pt x="76758" y="26078"/>
                  </a:cubicBezTo>
                  <a:cubicBezTo>
                    <a:pt x="73256" y="25437"/>
                    <a:pt x="68964" y="24255"/>
                    <a:pt x="65067" y="24255"/>
                  </a:cubicBezTo>
                  <a:cubicBezTo>
                    <a:pt x="62748" y="24255"/>
                    <a:pt x="60528" y="24649"/>
                    <a:pt x="58703" y="258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2" name="Google Shape;3172;p33"/>
            <p:cNvSpPr/>
            <p:nvPr/>
          </p:nvSpPr>
          <p:spPr>
            <a:xfrm>
              <a:off x="13129688" y="3411287"/>
              <a:ext cx="345312" cy="635624"/>
            </a:xfrm>
            <a:custGeom>
              <a:rect b="b" l="l" r="r" t="t"/>
              <a:pathLst>
                <a:path extrusionOk="0" h="635624" w="345312">
                  <a:moveTo>
                    <a:pt x="32541" y="634578"/>
                  </a:moveTo>
                  <a:cubicBezTo>
                    <a:pt x="-9833" y="625807"/>
                    <a:pt x="279" y="594026"/>
                    <a:pt x="3091" y="561506"/>
                  </a:cubicBezTo>
                  <a:cubicBezTo>
                    <a:pt x="5854" y="535637"/>
                    <a:pt x="7876" y="509720"/>
                    <a:pt x="10787" y="483851"/>
                  </a:cubicBezTo>
                  <a:cubicBezTo>
                    <a:pt x="25142" y="370030"/>
                    <a:pt x="39497" y="255963"/>
                    <a:pt x="67714" y="144605"/>
                  </a:cubicBezTo>
                  <a:cubicBezTo>
                    <a:pt x="69884" y="125339"/>
                    <a:pt x="74966" y="106172"/>
                    <a:pt x="79899" y="87645"/>
                  </a:cubicBezTo>
                  <a:cubicBezTo>
                    <a:pt x="83105" y="71484"/>
                    <a:pt x="85719" y="54041"/>
                    <a:pt x="93415" y="39505"/>
                  </a:cubicBezTo>
                  <a:cubicBezTo>
                    <a:pt x="120103" y="-15976"/>
                    <a:pt x="169778" y="-9768"/>
                    <a:pt x="201301" y="37879"/>
                  </a:cubicBezTo>
                  <a:cubicBezTo>
                    <a:pt x="231145" y="88040"/>
                    <a:pt x="248066" y="143275"/>
                    <a:pt x="264986" y="198707"/>
                  </a:cubicBezTo>
                  <a:cubicBezTo>
                    <a:pt x="293351" y="285576"/>
                    <a:pt x="318559" y="373381"/>
                    <a:pt x="342681" y="461530"/>
                  </a:cubicBezTo>
                  <a:cubicBezTo>
                    <a:pt x="349538" y="487842"/>
                    <a:pt x="359454" y="533765"/>
                    <a:pt x="328178" y="547364"/>
                  </a:cubicBezTo>
                  <a:cubicBezTo>
                    <a:pt x="311652" y="554066"/>
                    <a:pt x="288714" y="552686"/>
                    <a:pt x="277565" y="537263"/>
                  </a:cubicBezTo>
                  <a:cubicBezTo>
                    <a:pt x="265874" y="517800"/>
                    <a:pt x="256057" y="496958"/>
                    <a:pt x="248658" y="475475"/>
                  </a:cubicBezTo>
                  <a:cubicBezTo>
                    <a:pt x="241801" y="457441"/>
                    <a:pt x="235980" y="438126"/>
                    <a:pt x="224239" y="422605"/>
                  </a:cubicBezTo>
                  <a:cubicBezTo>
                    <a:pt x="203964" y="424822"/>
                    <a:pt x="183690" y="427483"/>
                    <a:pt x="163316" y="428419"/>
                  </a:cubicBezTo>
                  <a:cubicBezTo>
                    <a:pt x="147876" y="430341"/>
                    <a:pt x="131498" y="429059"/>
                    <a:pt x="116946" y="435120"/>
                  </a:cubicBezTo>
                  <a:cubicBezTo>
                    <a:pt x="109743" y="484245"/>
                    <a:pt x="103824" y="533617"/>
                    <a:pt x="94402" y="582348"/>
                  </a:cubicBezTo>
                  <a:cubicBezTo>
                    <a:pt x="89222" y="615608"/>
                    <a:pt x="78517" y="636253"/>
                    <a:pt x="48179" y="636253"/>
                  </a:cubicBezTo>
                  <a:cubicBezTo>
                    <a:pt x="43443" y="636106"/>
                    <a:pt x="38264" y="635613"/>
                    <a:pt x="32541" y="634578"/>
                  </a:cubicBezTo>
                  <a:close/>
                  <a:moveTo>
                    <a:pt x="113986" y="44827"/>
                  </a:moveTo>
                  <a:cubicBezTo>
                    <a:pt x="100025" y="71139"/>
                    <a:pt x="89370" y="98288"/>
                    <a:pt x="86015" y="127951"/>
                  </a:cubicBezTo>
                  <a:cubicBezTo>
                    <a:pt x="78073" y="174415"/>
                    <a:pt x="67221" y="218121"/>
                    <a:pt x="59920" y="264093"/>
                  </a:cubicBezTo>
                  <a:cubicBezTo>
                    <a:pt x="54099" y="303807"/>
                    <a:pt x="48919" y="343620"/>
                    <a:pt x="43542" y="383432"/>
                  </a:cubicBezTo>
                  <a:cubicBezTo>
                    <a:pt x="37672" y="435465"/>
                    <a:pt x="29878" y="487300"/>
                    <a:pt x="26079" y="539629"/>
                  </a:cubicBezTo>
                  <a:cubicBezTo>
                    <a:pt x="24254" y="558007"/>
                    <a:pt x="22182" y="576386"/>
                    <a:pt x="20899" y="594765"/>
                  </a:cubicBezTo>
                  <a:cubicBezTo>
                    <a:pt x="16361" y="612701"/>
                    <a:pt x="38412" y="616199"/>
                    <a:pt x="51731" y="614967"/>
                  </a:cubicBezTo>
                  <a:cubicBezTo>
                    <a:pt x="67369" y="615756"/>
                    <a:pt x="69884" y="596638"/>
                    <a:pt x="72548" y="585798"/>
                  </a:cubicBezTo>
                  <a:cubicBezTo>
                    <a:pt x="75064" y="573430"/>
                    <a:pt x="77432" y="560964"/>
                    <a:pt x="79405" y="548547"/>
                  </a:cubicBezTo>
                  <a:cubicBezTo>
                    <a:pt x="83154" y="523270"/>
                    <a:pt x="87101" y="498042"/>
                    <a:pt x="90702" y="472716"/>
                  </a:cubicBezTo>
                  <a:cubicBezTo>
                    <a:pt x="92280" y="460397"/>
                    <a:pt x="93908" y="448079"/>
                    <a:pt x="95832" y="435761"/>
                  </a:cubicBezTo>
                  <a:cubicBezTo>
                    <a:pt x="96523" y="431080"/>
                    <a:pt x="96720" y="426152"/>
                    <a:pt x="99779" y="422260"/>
                  </a:cubicBezTo>
                  <a:cubicBezTo>
                    <a:pt x="114676" y="407872"/>
                    <a:pt x="137911" y="410582"/>
                    <a:pt x="157002" y="408020"/>
                  </a:cubicBezTo>
                  <a:cubicBezTo>
                    <a:pt x="181371" y="407724"/>
                    <a:pt x="205740" y="401762"/>
                    <a:pt x="229863" y="402156"/>
                  </a:cubicBezTo>
                  <a:cubicBezTo>
                    <a:pt x="242245" y="406147"/>
                    <a:pt x="247622" y="419747"/>
                    <a:pt x="252999" y="430439"/>
                  </a:cubicBezTo>
                  <a:cubicBezTo>
                    <a:pt x="265282" y="456061"/>
                    <a:pt x="272583" y="485477"/>
                    <a:pt x="286297" y="510114"/>
                  </a:cubicBezTo>
                  <a:cubicBezTo>
                    <a:pt x="290391" y="516569"/>
                    <a:pt x="292216" y="526078"/>
                    <a:pt x="300011" y="528986"/>
                  </a:cubicBezTo>
                  <a:cubicBezTo>
                    <a:pt x="308199" y="531301"/>
                    <a:pt x="318361" y="530809"/>
                    <a:pt x="324972" y="524994"/>
                  </a:cubicBezTo>
                  <a:cubicBezTo>
                    <a:pt x="327932" y="519131"/>
                    <a:pt x="327981" y="512233"/>
                    <a:pt x="328819" y="505827"/>
                  </a:cubicBezTo>
                  <a:cubicBezTo>
                    <a:pt x="329214" y="483753"/>
                    <a:pt x="321321" y="464093"/>
                    <a:pt x="316191" y="443250"/>
                  </a:cubicBezTo>
                  <a:cubicBezTo>
                    <a:pt x="305930" y="405556"/>
                    <a:pt x="294880" y="368010"/>
                    <a:pt x="283633" y="330612"/>
                  </a:cubicBezTo>
                  <a:cubicBezTo>
                    <a:pt x="274260" y="292622"/>
                    <a:pt x="261336" y="255766"/>
                    <a:pt x="249398" y="218515"/>
                  </a:cubicBezTo>
                  <a:cubicBezTo>
                    <a:pt x="234746" y="173676"/>
                    <a:pt x="223055" y="127360"/>
                    <a:pt x="202583" y="84787"/>
                  </a:cubicBezTo>
                  <a:cubicBezTo>
                    <a:pt x="193457" y="68626"/>
                    <a:pt x="187241" y="50493"/>
                    <a:pt x="174218" y="36845"/>
                  </a:cubicBezTo>
                  <a:cubicBezTo>
                    <a:pt x="163760" y="26103"/>
                    <a:pt x="153845" y="20732"/>
                    <a:pt x="144620" y="20732"/>
                  </a:cubicBezTo>
                  <a:cubicBezTo>
                    <a:pt x="133323" y="20732"/>
                    <a:pt x="123013" y="28715"/>
                    <a:pt x="113986" y="448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3" name="Google Shape;3173;p33"/>
            <p:cNvSpPr/>
            <p:nvPr/>
          </p:nvSpPr>
          <p:spPr>
            <a:xfrm>
              <a:off x="13224588" y="3494217"/>
              <a:ext cx="133191" cy="290711"/>
            </a:xfrm>
            <a:custGeom>
              <a:rect b="b" l="l" r="r" t="t"/>
              <a:pathLst>
                <a:path extrusionOk="0" h="290711" w="133191">
                  <a:moveTo>
                    <a:pt x="36006" y="295082"/>
                  </a:moveTo>
                  <a:cubicBezTo>
                    <a:pt x="19826" y="294836"/>
                    <a:pt x="-1090" y="287888"/>
                    <a:pt x="44" y="268376"/>
                  </a:cubicBezTo>
                  <a:cubicBezTo>
                    <a:pt x="-252" y="247435"/>
                    <a:pt x="1771" y="226543"/>
                    <a:pt x="4040" y="205750"/>
                  </a:cubicBezTo>
                  <a:cubicBezTo>
                    <a:pt x="12919" y="144750"/>
                    <a:pt x="16373" y="82173"/>
                    <a:pt x="34625" y="23045"/>
                  </a:cubicBezTo>
                  <a:cubicBezTo>
                    <a:pt x="33046" y="19448"/>
                    <a:pt x="35217" y="15605"/>
                    <a:pt x="36203" y="12155"/>
                  </a:cubicBezTo>
                  <a:cubicBezTo>
                    <a:pt x="40939" y="-5337"/>
                    <a:pt x="58254" y="-1986"/>
                    <a:pt x="67627" y="9840"/>
                  </a:cubicBezTo>
                  <a:cubicBezTo>
                    <a:pt x="90467" y="37827"/>
                    <a:pt x="97028" y="74880"/>
                    <a:pt x="106943" y="108731"/>
                  </a:cubicBezTo>
                  <a:cubicBezTo>
                    <a:pt x="113701" y="132284"/>
                    <a:pt x="121939" y="155491"/>
                    <a:pt x="126626" y="179635"/>
                  </a:cubicBezTo>
                  <a:cubicBezTo>
                    <a:pt x="130868" y="210677"/>
                    <a:pt x="149860" y="261774"/>
                    <a:pt x="121397" y="285277"/>
                  </a:cubicBezTo>
                  <a:cubicBezTo>
                    <a:pt x="109262" y="292471"/>
                    <a:pt x="94561" y="291879"/>
                    <a:pt x="80946" y="292619"/>
                  </a:cubicBezTo>
                  <a:cubicBezTo>
                    <a:pt x="68515" y="293555"/>
                    <a:pt x="56034" y="295329"/>
                    <a:pt x="43554" y="295329"/>
                  </a:cubicBezTo>
                  <a:cubicBezTo>
                    <a:pt x="40988" y="295329"/>
                    <a:pt x="38522" y="295230"/>
                    <a:pt x="36006" y="295082"/>
                  </a:cubicBezTo>
                  <a:close/>
                  <a:moveTo>
                    <a:pt x="45724" y="26790"/>
                  </a:moveTo>
                  <a:cubicBezTo>
                    <a:pt x="37881" y="68869"/>
                    <a:pt x="35365" y="111638"/>
                    <a:pt x="30136" y="154062"/>
                  </a:cubicBezTo>
                  <a:cubicBezTo>
                    <a:pt x="27176" y="192791"/>
                    <a:pt x="19283" y="231914"/>
                    <a:pt x="21207" y="270692"/>
                  </a:cubicBezTo>
                  <a:cubicBezTo>
                    <a:pt x="31369" y="275915"/>
                    <a:pt x="43356" y="274338"/>
                    <a:pt x="54406" y="274190"/>
                  </a:cubicBezTo>
                  <a:cubicBezTo>
                    <a:pt x="73004" y="271037"/>
                    <a:pt x="93229" y="274240"/>
                    <a:pt x="110840" y="267341"/>
                  </a:cubicBezTo>
                  <a:cubicBezTo>
                    <a:pt x="122778" y="241030"/>
                    <a:pt x="109656" y="211071"/>
                    <a:pt x="106252" y="183971"/>
                  </a:cubicBezTo>
                  <a:cubicBezTo>
                    <a:pt x="100283" y="154456"/>
                    <a:pt x="89579" y="126223"/>
                    <a:pt x="82081" y="97102"/>
                  </a:cubicBezTo>
                  <a:cubicBezTo>
                    <a:pt x="74434" y="70988"/>
                    <a:pt x="68515" y="41621"/>
                    <a:pt x="49671" y="21419"/>
                  </a:cubicBezTo>
                  <a:cubicBezTo>
                    <a:pt x="48733" y="23439"/>
                    <a:pt x="47747" y="25607"/>
                    <a:pt x="45724" y="267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4" name="Google Shape;3174;p33"/>
            <p:cNvSpPr/>
            <p:nvPr/>
          </p:nvSpPr>
          <p:spPr>
            <a:xfrm>
              <a:off x="13459273" y="3272741"/>
              <a:ext cx="286115" cy="537078"/>
            </a:xfrm>
            <a:custGeom>
              <a:rect b="b" l="l" r="r" t="t"/>
              <a:pathLst>
                <a:path extrusionOk="0" h="537078" w="286115">
                  <a:moveTo>
                    <a:pt x="50881" y="539815"/>
                  </a:moveTo>
                  <a:cubicBezTo>
                    <a:pt x="7717" y="536218"/>
                    <a:pt x="14031" y="467137"/>
                    <a:pt x="9493" y="435652"/>
                  </a:cubicBezTo>
                  <a:cubicBezTo>
                    <a:pt x="4511" y="385935"/>
                    <a:pt x="-669" y="337746"/>
                    <a:pt x="71" y="288276"/>
                  </a:cubicBezTo>
                  <a:cubicBezTo>
                    <a:pt x="416" y="213774"/>
                    <a:pt x="318" y="139224"/>
                    <a:pt x="7076" y="64969"/>
                  </a:cubicBezTo>
                  <a:cubicBezTo>
                    <a:pt x="8506" y="37327"/>
                    <a:pt x="6484" y="21461"/>
                    <a:pt x="36131" y="9734"/>
                  </a:cubicBezTo>
                  <a:cubicBezTo>
                    <a:pt x="58281" y="-22"/>
                    <a:pt x="82650" y="-416"/>
                    <a:pt x="106427" y="175"/>
                  </a:cubicBezTo>
                  <a:cubicBezTo>
                    <a:pt x="124975" y="-22"/>
                    <a:pt x="143672" y="865"/>
                    <a:pt x="161677" y="5694"/>
                  </a:cubicBezTo>
                  <a:cubicBezTo>
                    <a:pt x="220380" y="21560"/>
                    <a:pt x="269957" y="52602"/>
                    <a:pt x="282191" y="116066"/>
                  </a:cubicBezTo>
                  <a:cubicBezTo>
                    <a:pt x="289739" y="154055"/>
                    <a:pt x="288653" y="196529"/>
                    <a:pt x="271092" y="231661"/>
                  </a:cubicBezTo>
                  <a:cubicBezTo>
                    <a:pt x="258661" y="255706"/>
                    <a:pt x="234982" y="270636"/>
                    <a:pt x="212241" y="283693"/>
                  </a:cubicBezTo>
                  <a:cubicBezTo>
                    <a:pt x="190387" y="296652"/>
                    <a:pt x="166117" y="305324"/>
                    <a:pt x="140810" y="308330"/>
                  </a:cubicBezTo>
                  <a:cubicBezTo>
                    <a:pt x="121621" y="310793"/>
                    <a:pt x="103270" y="308182"/>
                    <a:pt x="85462" y="311533"/>
                  </a:cubicBezTo>
                  <a:cubicBezTo>
                    <a:pt x="85955" y="347551"/>
                    <a:pt x="86103" y="383521"/>
                    <a:pt x="88224" y="419539"/>
                  </a:cubicBezTo>
                  <a:cubicBezTo>
                    <a:pt x="87682" y="449941"/>
                    <a:pt x="97350" y="539865"/>
                    <a:pt x="52805" y="539865"/>
                  </a:cubicBezTo>
                  <a:cubicBezTo>
                    <a:pt x="52213" y="539865"/>
                    <a:pt x="51572" y="539815"/>
                    <a:pt x="50881" y="539815"/>
                  </a:cubicBezTo>
                  <a:close/>
                  <a:moveTo>
                    <a:pt x="27597" y="39791"/>
                  </a:moveTo>
                  <a:cubicBezTo>
                    <a:pt x="26019" y="42304"/>
                    <a:pt x="23454" y="43979"/>
                    <a:pt x="20642" y="44373"/>
                  </a:cubicBezTo>
                  <a:cubicBezTo>
                    <a:pt x="22467" y="91232"/>
                    <a:pt x="18077" y="138239"/>
                    <a:pt x="19458" y="185147"/>
                  </a:cubicBezTo>
                  <a:cubicBezTo>
                    <a:pt x="20642" y="245260"/>
                    <a:pt x="18126" y="305965"/>
                    <a:pt x="23799" y="365782"/>
                  </a:cubicBezTo>
                  <a:cubicBezTo>
                    <a:pt x="25279" y="390271"/>
                    <a:pt x="28387" y="414612"/>
                    <a:pt x="30606" y="439002"/>
                  </a:cubicBezTo>
                  <a:cubicBezTo>
                    <a:pt x="33418" y="455903"/>
                    <a:pt x="31198" y="520894"/>
                    <a:pt x="54334" y="519170"/>
                  </a:cubicBezTo>
                  <a:cubicBezTo>
                    <a:pt x="77766" y="503797"/>
                    <a:pt x="64151" y="396332"/>
                    <a:pt x="65532" y="366423"/>
                  </a:cubicBezTo>
                  <a:cubicBezTo>
                    <a:pt x="64940" y="347847"/>
                    <a:pt x="64940" y="329271"/>
                    <a:pt x="64743" y="310646"/>
                  </a:cubicBezTo>
                  <a:cubicBezTo>
                    <a:pt x="64299" y="305373"/>
                    <a:pt x="66075" y="300200"/>
                    <a:pt x="69824" y="296406"/>
                  </a:cubicBezTo>
                  <a:cubicBezTo>
                    <a:pt x="75941" y="291035"/>
                    <a:pt x="84870" y="290246"/>
                    <a:pt x="92664" y="289507"/>
                  </a:cubicBezTo>
                  <a:cubicBezTo>
                    <a:pt x="108894" y="288325"/>
                    <a:pt x="125271" y="289606"/>
                    <a:pt x="141402" y="287241"/>
                  </a:cubicBezTo>
                  <a:cubicBezTo>
                    <a:pt x="179535" y="281525"/>
                    <a:pt x="225708" y="258317"/>
                    <a:pt x="249337" y="227620"/>
                  </a:cubicBezTo>
                  <a:cubicBezTo>
                    <a:pt x="267639" y="197564"/>
                    <a:pt x="268033" y="159229"/>
                    <a:pt x="262952" y="125280"/>
                  </a:cubicBezTo>
                  <a:cubicBezTo>
                    <a:pt x="256342" y="87093"/>
                    <a:pt x="235377" y="59303"/>
                    <a:pt x="200648" y="42156"/>
                  </a:cubicBezTo>
                  <a:cubicBezTo>
                    <a:pt x="169471" y="26980"/>
                    <a:pt x="136815" y="18997"/>
                    <a:pt x="102333" y="20870"/>
                  </a:cubicBezTo>
                  <a:cubicBezTo>
                    <a:pt x="99373" y="20820"/>
                    <a:pt x="96314" y="20771"/>
                    <a:pt x="93305" y="20771"/>
                  </a:cubicBezTo>
                  <a:cubicBezTo>
                    <a:pt x="69972" y="20771"/>
                    <a:pt x="44962" y="23333"/>
                    <a:pt x="27597" y="397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5" name="Google Shape;3175;p33"/>
            <p:cNvSpPr/>
            <p:nvPr/>
          </p:nvSpPr>
          <p:spPr>
            <a:xfrm>
              <a:off x="13523144" y="3323020"/>
              <a:ext cx="152924" cy="192165"/>
            </a:xfrm>
            <a:custGeom>
              <a:rect b="b" l="l" r="r" t="t"/>
              <a:pathLst>
                <a:path extrusionOk="0" h="192165" w="152924">
                  <a:moveTo>
                    <a:pt x="32149" y="193257"/>
                  </a:moveTo>
                  <a:cubicBezTo>
                    <a:pt x="-6033" y="185028"/>
                    <a:pt x="-64" y="153050"/>
                    <a:pt x="923" y="122599"/>
                  </a:cubicBezTo>
                  <a:cubicBezTo>
                    <a:pt x="3290" y="91852"/>
                    <a:pt x="3044" y="60663"/>
                    <a:pt x="11775" y="30754"/>
                  </a:cubicBezTo>
                  <a:cubicBezTo>
                    <a:pt x="5856" y="24693"/>
                    <a:pt x="11134" y="15922"/>
                    <a:pt x="16116" y="10995"/>
                  </a:cubicBezTo>
                  <a:cubicBezTo>
                    <a:pt x="45270" y="-13789"/>
                    <a:pt x="101014" y="8039"/>
                    <a:pt x="126567" y="30113"/>
                  </a:cubicBezTo>
                  <a:cubicBezTo>
                    <a:pt x="161838" y="63964"/>
                    <a:pt x="163614" y="114863"/>
                    <a:pt x="138949" y="155464"/>
                  </a:cubicBezTo>
                  <a:cubicBezTo>
                    <a:pt x="122127" y="181678"/>
                    <a:pt x="78815" y="193996"/>
                    <a:pt x="45764" y="193996"/>
                  </a:cubicBezTo>
                  <a:cubicBezTo>
                    <a:pt x="40979" y="194045"/>
                    <a:pt x="36391" y="193799"/>
                    <a:pt x="32149" y="193257"/>
                  </a:cubicBezTo>
                  <a:close/>
                  <a:moveTo>
                    <a:pt x="24305" y="32084"/>
                  </a:moveTo>
                  <a:cubicBezTo>
                    <a:pt x="19125" y="65442"/>
                    <a:pt x="20951" y="98307"/>
                    <a:pt x="19915" y="131764"/>
                  </a:cubicBezTo>
                  <a:cubicBezTo>
                    <a:pt x="20063" y="155267"/>
                    <a:pt x="15919" y="175174"/>
                    <a:pt x="47244" y="173794"/>
                  </a:cubicBezTo>
                  <a:cubicBezTo>
                    <a:pt x="72057" y="171330"/>
                    <a:pt x="99633" y="166994"/>
                    <a:pt x="118131" y="149059"/>
                  </a:cubicBezTo>
                  <a:cubicBezTo>
                    <a:pt x="146348" y="110724"/>
                    <a:pt x="138801" y="53961"/>
                    <a:pt x="93466" y="32823"/>
                  </a:cubicBezTo>
                  <a:cubicBezTo>
                    <a:pt x="80838" y="27699"/>
                    <a:pt x="64460" y="20801"/>
                    <a:pt x="49710" y="20801"/>
                  </a:cubicBezTo>
                  <a:cubicBezTo>
                    <a:pt x="40041" y="20751"/>
                    <a:pt x="31063" y="23708"/>
                    <a:pt x="24305" y="320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6" name="Google Shape;3176;p33"/>
            <p:cNvSpPr/>
            <p:nvPr/>
          </p:nvSpPr>
          <p:spPr>
            <a:xfrm>
              <a:off x="13742034" y="3361005"/>
              <a:ext cx="369977" cy="596205"/>
            </a:xfrm>
            <a:custGeom>
              <a:rect b="b" l="l" r="r" t="t"/>
              <a:pathLst>
                <a:path extrusionOk="0" h="596205" w="369977">
                  <a:moveTo>
                    <a:pt x="30756" y="599518"/>
                  </a:moveTo>
                  <a:cubicBezTo>
                    <a:pt x="18670" y="598139"/>
                    <a:pt x="6338" y="590156"/>
                    <a:pt x="2342" y="578380"/>
                  </a:cubicBezTo>
                  <a:cubicBezTo>
                    <a:pt x="-1950" y="557833"/>
                    <a:pt x="961" y="536252"/>
                    <a:pt x="1010" y="515360"/>
                  </a:cubicBezTo>
                  <a:cubicBezTo>
                    <a:pt x="5154" y="459385"/>
                    <a:pt x="11813" y="403707"/>
                    <a:pt x="22074" y="348570"/>
                  </a:cubicBezTo>
                  <a:cubicBezTo>
                    <a:pt x="28290" y="307673"/>
                    <a:pt x="34604" y="265446"/>
                    <a:pt x="43878" y="225485"/>
                  </a:cubicBezTo>
                  <a:cubicBezTo>
                    <a:pt x="57148" y="160790"/>
                    <a:pt x="64498" y="94813"/>
                    <a:pt x="81517" y="30905"/>
                  </a:cubicBezTo>
                  <a:cubicBezTo>
                    <a:pt x="77965" y="23317"/>
                    <a:pt x="82405" y="12970"/>
                    <a:pt x="89459" y="8831"/>
                  </a:cubicBezTo>
                  <a:cubicBezTo>
                    <a:pt x="110967" y="-432"/>
                    <a:pt x="135485" y="-531"/>
                    <a:pt x="158571" y="356"/>
                  </a:cubicBezTo>
                  <a:cubicBezTo>
                    <a:pt x="187775" y="3953"/>
                    <a:pt x="215942" y="14448"/>
                    <a:pt x="243814" y="23514"/>
                  </a:cubicBezTo>
                  <a:cubicBezTo>
                    <a:pt x="266851" y="33123"/>
                    <a:pt x="290036" y="44111"/>
                    <a:pt x="310015" y="59287"/>
                  </a:cubicBezTo>
                  <a:cubicBezTo>
                    <a:pt x="324321" y="72738"/>
                    <a:pt x="337443" y="88457"/>
                    <a:pt x="346026" y="106244"/>
                  </a:cubicBezTo>
                  <a:cubicBezTo>
                    <a:pt x="354511" y="124919"/>
                    <a:pt x="365857" y="142608"/>
                    <a:pt x="369409" y="163106"/>
                  </a:cubicBezTo>
                  <a:cubicBezTo>
                    <a:pt x="377499" y="210506"/>
                    <a:pt x="365117" y="261898"/>
                    <a:pt x="335322" y="299740"/>
                  </a:cubicBezTo>
                  <a:cubicBezTo>
                    <a:pt x="319437" y="320435"/>
                    <a:pt x="296745" y="333936"/>
                    <a:pt x="273264" y="344579"/>
                  </a:cubicBezTo>
                  <a:cubicBezTo>
                    <a:pt x="256294" y="352413"/>
                    <a:pt x="239571" y="361381"/>
                    <a:pt x="221270" y="365618"/>
                  </a:cubicBezTo>
                  <a:cubicBezTo>
                    <a:pt x="198233" y="370940"/>
                    <a:pt x="174801" y="368772"/>
                    <a:pt x="151517" y="366604"/>
                  </a:cubicBezTo>
                  <a:cubicBezTo>
                    <a:pt x="136076" y="365175"/>
                    <a:pt x="120735" y="363746"/>
                    <a:pt x="105492" y="364485"/>
                  </a:cubicBezTo>
                  <a:cubicBezTo>
                    <a:pt x="98585" y="411935"/>
                    <a:pt x="92863" y="459582"/>
                    <a:pt x="84921" y="506934"/>
                  </a:cubicBezTo>
                  <a:cubicBezTo>
                    <a:pt x="77620" y="536646"/>
                    <a:pt x="75696" y="599814"/>
                    <a:pt x="35393" y="599814"/>
                  </a:cubicBezTo>
                  <a:cubicBezTo>
                    <a:pt x="33913" y="599814"/>
                    <a:pt x="32384" y="599715"/>
                    <a:pt x="30756" y="599518"/>
                  </a:cubicBezTo>
                  <a:close/>
                  <a:moveTo>
                    <a:pt x="21137" y="554286"/>
                  </a:moveTo>
                  <a:cubicBezTo>
                    <a:pt x="20495" y="566998"/>
                    <a:pt x="20594" y="579464"/>
                    <a:pt x="36922" y="579169"/>
                  </a:cubicBezTo>
                  <a:cubicBezTo>
                    <a:pt x="60848" y="577198"/>
                    <a:pt x="71010" y="449826"/>
                    <a:pt x="76091" y="425140"/>
                  </a:cubicBezTo>
                  <a:cubicBezTo>
                    <a:pt x="78459" y="407205"/>
                    <a:pt x="80974" y="389319"/>
                    <a:pt x="83638" y="371433"/>
                  </a:cubicBezTo>
                  <a:cubicBezTo>
                    <a:pt x="84033" y="353448"/>
                    <a:pt x="92123" y="342460"/>
                    <a:pt x="111017" y="342903"/>
                  </a:cubicBezTo>
                  <a:cubicBezTo>
                    <a:pt x="145055" y="343938"/>
                    <a:pt x="179388" y="351625"/>
                    <a:pt x="213426" y="346057"/>
                  </a:cubicBezTo>
                  <a:cubicBezTo>
                    <a:pt x="234490" y="341524"/>
                    <a:pt x="253433" y="330634"/>
                    <a:pt x="272820" y="321716"/>
                  </a:cubicBezTo>
                  <a:cubicBezTo>
                    <a:pt x="294082" y="312009"/>
                    <a:pt x="312235" y="297966"/>
                    <a:pt x="325160" y="278602"/>
                  </a:cubicBezTo>
                  <a:cubicBezTo>
                    <a:pt x="346520" y="246180"/>
                    <a:pt x="355448" y="205283"/>
                    <a:pt x="349035" y="166949"/>
                  </a:cubicBezTo>
                  <a:cubicBezTo>
                    <a:pt x="344053" y="144727"/>
                    <a:pt x="331869" y="125017"/>
                    <a:pt x="321756" y="104815"/>
                  </a:cubicBezTo>
                  <a:cubicBezTo>
                    <a:pt x="312531" y="92201"/>
                    <a:pt x="303010" y="79095"/>
                    <a:pt x="289987" y="70078"/>
                  </a:cubicBezTo>
                  <a:cubicBezTo>
                    <a:pt x="271044" y="59040"/>
                    <a:pt x="251756" y="48250"/>
                    <a:pt x="230988" y="40957"/>
                  </a:cubicBezTo>
                  <a:cubicBezTo>
                    <a:pt x="210220" y="33911"/>
                    <a:pt x="188959" y="27998"/>
                    <a:pt x="167746" y="22430"/>
                  </a:cubicBezTo>
                  <a:cubicBezTo>
                    <a:pt x="147965" y="19080"/>
                    <a:pt x="127690" y="20755"/>
                    <a:pt x="108106" y="24204"/>
                  </a:cubicBezTo>
                  <a:cubicBezTo>
                    <a:pt x="103913" y="25436"/>
                    <a:pt x="100263" y="26126"/>
                    <a:pt x="96958" y="28787"/>
                  </a:cubicBezTo>
                  <a:cubicBezTo>
                    <a:pt x="94935" y="31250"/>
                    <a:pt x="93159" y="34355"/>
                    <a:pt x="89607" y="34650"/>
                  </a:cubicBezTo>
                  <a:cubicBezTo>
                    <a:pt x="79791" y="119006"/>
                    <a:pt x="67852" y="203066"/>
                    <a:pt x="51228" y="286387"/>
                  </a:cubicBezTo>
                  <a:cubicBezTo>
                    <a:pt x="40968" y="361578"/>
                    <a:pt x="26810" y="436966"/>
                    <a:pt x="21975" y="512699"/>
                  </a:cubicBezTo>
                  <a:cubicBezTo>
                    <a:pt x="21975" y="512600"/>
                    <a:pt x="21975" y="512502"/>
                    <a:pt x="21975" y="512403"/>
                  </a:cubicBezTo>
                  <a:cubicBezTo>
                    <a:pt x="21137" y="526348"/>
                    <a:pt x="21137" y="540341"/>
                    <a:pt x="21137" y="5542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7" name="Google Shape;3177;p33"/>
            <p:cNvSpPr/>
            <p:nvPr/>
          </p:nvSpPr>
          <p:spPr>
            <a:xfrm>
              <a:off x="13844188" y="3433310"/>
              <a:ext cx="182522" cy="216802"/>
            </a:xfrm>
            <a:custGeom>
              <a:rect b="b" l="l" r="r" t="t"/>
              <a:pathLst>
                <a:path extrusionOk="0" h="216802" w="182522">
                  <a:moveTo>
                    <a:pt x="35847" y="219601"/>
                  </a:moveTo>
                  <a:cubicBezTo>
                    <a:pt x="18582" y="218418"/>
                    <a:pt x="-1693" y="208465"/>
                    <a:pt x="181" y="188411"/>
                  </a:cubicBezTo>
                  <a:cubicBezTo>
                    <a:pt x="-1841" y="132633"/>
                    <a:pt x="13402" y="78630"/>
                    <a:pt x="27954" y="25316"/>
                  </a:cubicBezTo>
                  <a:cubicBezTo>
                    <a:pt x="22035" y="20931"/>
                    <a:pt x="23613" y="13097"/>
                    <a:pt x="27856" y="8071"/>
                  </a:cubicBezTo>
                  <a:cubicBezTo>
                    <a:pt x="32443" y="1320"/>
                    <a:pt x="40583" y="-848"/>
                    <a:pt x="48427" y="286"/>
                  </a:cubicBezTo>
                  <a:cubicBezTo>
                    <a:pt x="66037" y="1025"/>
                    <a:pt x="83204" y="4917"/>
                    <a:pt x="99977" y="10190"/>
                  </a:cubicBezTo>
                  <a:cubicBezTo>
                    <a:pt x="191238" y="36699"/>
                    <a:pt x="211217" y="124602"/>
                    <a:pt x="145953" y="191515"/>
                  </a:cubicBezTo>
                  <a:cubicBezTo>
                    <a:pt x="121287" y="212702"/>
                    <a:pt x="87397" y="220389"/>
                    <a:pt x="54938" y="220389"/>
                  </a:cubicBezTo>
                  <a:cubicBezTo>
                    <a:pt x="48476" y="220488"/>
                    <a:pt x="42112" y="220192"/>
                    <a:pt x="35847" y="219601"/>
                  </a:cubicBezTo>
                  <a:close/>
                  <a:moveTo>
                    <a:pt x="42112" y="23543"/>
                  </a:moveTo>
                  <a:cubicBezTo>
                    <a:pt x="34367" y="75526"/>
                    <a:pt x="18779" y="126721"/>
                    <a:pt x="20851" y="179640"/>
                  </a:cubicBezTo>
                  <a:cubicBezTo>
                    <a:pt x="21443" y="184272"/>
                    <a:pt x="19322" y="190382"/>
                    <a:pt x="22380" y="194225"/>
                  </a:cubicBezTo>
                  <a:cubicBezTo>
                    <a:pt x="35403" y="201517"/>
                    <a:pt x="51584" y="199694"/>
                    <a:pt x="66037" y="199694"/>
                  </a:cubicBezTo>
                  <a:cubicBezTo>
                    <a:pt x="88335" y="196738"/>
                    <a:pt x="111619" y="192550"/>
                    <a:pt x="129674" y="178359"/>
                  </a:cubicBezTo>
                  <a:cubicBezTo>
                    <a:pt x="145657" y="162838"/>
                    <a:pt x="157940" y="143276"/>
                    <a:pt x="161788" y="121153"/>
                  </a:cubicBezTo>
                  <a:cubicBezTo>
                    <a:pt x="176389" y="54831"/>
                    <a:pt x="98447" y="22409"/>
                    <a:pt x="44135" y="21030"/>
                  </a:cubicBezTo>
                  <a:cubicBezTo>
                    <a:pt x="43395" y="21719"/>
                    <a:pt x="42803" y="22705"/>
                    <a:pt x="42112" y="23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8" name="Google Shape;3178;p33"/>
            <p:cNvSpPr/>
            <p:nvPr/>
          </p:nvSpPr>
          <p:spPr>
            <a:xfrm>
              <a:off x="14096836" y="3185941"/>
              <a:ext cx="399575" cy="729243"/>
            </a:xfrm>
            <a:custGeom>
              <a:rect b="b" l="l" r="r" t="t"/>
              <a:pathLst>
                <a:path extrusionOk="0" h="729243" w="399575">
                  <a:moveTo>
                    <a:pt x="82535" y="729301"/>
                  </a:moveTo>
                  <a:cubicBezTo>
                    <a:pt x="58462" y="725014"/>
                    <a:pt x="42725" y="700328"/>
                    <a:pt x="44945" y="676726"/>
                  </a:cubicBezTo>
                  <a:cubicBezTo>
                    <a:pt x="46129" y="654110"/>
                    <a:pt x="48349" y="631592"/>
                    <a:pt x="50372" y="609025"/>
                  </a:cubicBezTo>
                  <a:cubicBezTo>
                    <a:pt x="56933" y="538318"/>
                    <a:pt x="76319" y="469927"/>
                    <a:pt x="86827" y="400008"/>
                  </a:cubicBezTo>
                  <a:cubicBezTo>
                    <a:pt x="91217" y="368473"/>
                    <a:pt x="102070" y="336938"/>
                    <a:pt x="99801" y="304910"/>
                  </a:cubicBezTo>
                  <a:cubicBezTo>
                    <a:pt x="94917" y="289784"/>
                    <a:pt x="87369" y="275593"/>
                    <a:pt x="81548" y="260762"/>
                  </a:cubicBezTo>
                  <a:cubicBezTo>
                    <a:pt x="73261" y="239623"/>
                    <a:pt x="64529" y="218682"/>
                    <a:pt x="55995" y="197643"/>
                  </a:cubicBezTo>
                  <a:cubicBezTo>
                    <a:pt x="56291" y="197002"/>
                    <a:pt x="56489" y="196263"/>
                    <a:pt x="56637" y="195573"/>
                  </a:cubicBezTo>
                  <a:cubicBezTo>
                    <a:pt x="57130" y="192666"/>
                    <a:pt x="56143" y="189907"/>
                    <a:pt x="55206" y="187197"/>
                  </a:cubicBezTo>
                  <a:cubicBezTo>
                    <a:pt x="54565" y="185324"/>
                    <a:pt x="53825" y="183501"/>
                    <a:pt x="53035" y="181629"/>
                  </a:cubicBezTo>
                  <a:cubicBezTo>
                    <a:pt x="53233" y="180545"/>
                    <a:pt x="53183" y="179412"/>
                    <a:pt x="52690" y="178328"/>
                  </a:cubicBezTo>
                  <a:cubicBezTo>
                    <a:pt x="49780" y="171232"/>
                    <a:pt x="46326" y="164334"/>
                    <a:pt x="42824" y="157436"/>
                  </a:cubicBezTo>
                  <a:cubicBezTo>
                    <a:pt x="38878" y="148172"/>
                    <a:pt x="34931" y="139008"/>
                    <a:pt x="31034" y="129744"/>
                  </a:cubicBezTo>
                  <a:cubicBezTo>
                    <a:pt x="26397" y="118806"/>
                    <a:pt x="21908" y="107818"/>
                    <a:pt x="17370" y="96830"/>
                  </a:cubicBezTo>
                  <a:cubicBezTo>
                    <a:pt x="13078" y="86334"/>
                    <a:pt x="8934" y="75741"/>
                    <a:pt x="4692" y="65196"/>
                  </a:cubicBezTo>
                  <a:cubicBezTo>
                    <a:pt x="4051" y="63570"/>
                    <a:pt x="3409" y="61944"/>
                    <a:pt x="2718" y="60318"/>
                  </a:cubicBezTo>
                  <a:cubicBezTo>
                    <a:pt x="2077" y="58741"/>
                    <a:pt x="1436" y="57214"/>
                    <a:pt x="597" y="55736"/>
                  </a:cubicBezTo>
                  <a:cubicBezTo>
                    <a:pt x="-1326" y="36913"/>
                    <a:pt x="844" y="18239"/>
                    <a:pt x="15347" y="5280"/>
                  </a:cubicBezTo>
                  <a:cubicBezTo>
                    <a:pt x="26298" y="-3934"/>
                    <a:pt x="43021" y="451"/>
                    <a:pt x="54367" y="6758"/>
                  </a:cubicBezTo>
                  <a:cubicBezTo>
                    <a:pt x="64233" y="12819"/>
                    <a:pt x="68969" y="23856"/>
                    <a:pt x="73113" y="34154"/>
                  </a:cubicBezTo>
                  <a:cubicBezTo>
                    <a:pt x="79181" y="50119"/>
                    <a:pt x="85002" y="66231"/>
                    <a:pt x="92006" y="81851"/>
                  </a:cubicBezTo>
                  <a:cubicBezTo>
                    <a:pt x="109519" y="114716"/>
                    <a:pt x="129350" y="146694"/>
                    <a:pt x="142323" y="181629"/>
                  </a:cubicBezTo>
                  <a:cubicBezTo>
                    <a:pt x="150710" y="200451"/>
                    <a:pt x="151449" y="222526"/>
                    <a:pt x="162697" y="240018"/>
                  </a:cubicBezTo>
                  <a:cubicBezTo>
                    <a:pt x="192196" y="218633"/>
                    <a:pt x="214642" y="190005"/>
                    <a:pt x="240096" y="164383"/>
                  </a:cubicBezTo>
                  <a:cubicBezTo>
                    <a:pt x="272358" y="132799"/>
                    <a:pt x="301068" y="97273"/>
                    <a:pt x="336882" y="69582"/>
                  </a:cubicBezTo>
                  <a:cubicBezTo>
                    <a:pt x="364606" y="44304"/>
                    <a:pt x="400568" y="44452"/>
                    <a:pt x="400370" y="89389"/>
                  </a:cubicBezTo>
                  <a:cubicBezTo>
                    <a:pt x="399038" y="112449"/>
                    <a:pt x="385966" y="132947"/>
                    <a:pt x="373781" y="151917"/>
                  </a:cubicBezTo>
                  <a:cubicBezTo>
                    <a:pt x="349511" y="190794"/>
                    <a:pt x="316361" y="223758"/>
                    <a:pt x="281682" y="253469"/>
                  </a:cubicBezTo>
                  <a:cubicBezTo>
                    <a:pt x="255536" y="274607"/>
                    <a:pt x="225100" y="290572"/>
                    <a:pt x="200385" y="313435"/>
                  </a:cubicBezTo>
                  <a:cubicBezTo>
                    <a:pt x="190470" y="401585"/>
                    <a:pt x="176115" y="489192"/>
                    <a:pt x="160329" y="576455"/>
                  </a:cubicBezTo>
                  <a:cubicBezTo>
                    <a:pt x="153077" y="613361"/>
                    <a:pt x="148342" y="648197"/>
                    <a:pt x="136848" y="683280"/>
                  </a:cubicBezTo>
                  <a:cubicBezTo>
                    <a:pt x="130829" y="704861"/>
                    <a:pt x="117214" y="731124"/>
                    <a:pt x="93634" y="731124"/>
                  </a:cubicBezTo>
                  <a:cubicBezTo>
                    <a:pt x="90181" y="731124"/>
                    <a:pt x="86481" y="730533"/>
                    <a:pt x="82535" y="729301"/>
                  </a:cubicBezTo>
                  <a:close/>
                  <a:moveTo>
                    <a:pt x="28617" y="20949"/>
                  </a:moveTo>
                  <a:cubicBezTo>
                    <a:pt x="7947" y="34006"/>
                    <a:pt x="25756" y="103137"/>
                    <a:pt x="37398" y="120333"/>
                  </a:cubicBezTo>
                  <a:cubicBezTo>
                    <a:pt x="40062" y="124324"/>
                    <a:pt x="43367" y="127724"/>
                    <a:pt x="46425" y="131321"/>
                  </a:cubicBezTo>
                  <a:cubicBezTo>
                    <a:pt x="46820" y="132503"/>
                    <a:pt x="47215" y="133686"/>
                    <a:pt x="47609" y="134869"/>
                  </a:cubicBezTo>
                  <a:cubicBezTo>
                    <a:pt x="50766" y="144428"/>
                    <a:pt x="54022" y="153987"/>
                    <a:pt x="57475" y="163496"/>
                  </a:cubicBezTo>
                  <a:cubicBezTo>
                    <a:pt x="58117" y="165270"/>
                    <a:pt x="59794" y="166403"/>
                    <a:pt x="61619" y="166650"/>
                  </a:cubicBezTo>
                  <a:cubicBezTo>
                    <a:pt x="61668" y="166847"/>
                    <a:pt x="61767" y="167044"/>
                    <a:pt x="61866" y="167241"/>
                  </a:cubicBezTo>
                  <a:cubicBezTo>
                    <a:pt x="66207" y="177786"/>
                    <a:pt x="70597" y="188281"/>
                    <a:pt x="75086" y="198776"/>
                  </a:cubicBezTo>
                  <a:cubicBezTo>
                    <a:pt x="76763" y="202669"/>
                    <a:pt x="78490" y="206610"/>
                    <a:pt x="80217" y="210503"/>
                  </a:cubicBezTo>
                  <a:cubicBezTo>
                    <a:pt x="80710" y="211686"/>
                    <a:pt x="81203" y="212917"/>
                    <a:pt x="81696" y="214100"/>
                  </a:cubicBezTo>
                  <a:cubicBezTo>
                    <a:pt x="81499" y="214396"/>
                    <a:pt x="81252" y="214642"/>
                    <a:pt x="80956" y="214888"/>
                  </a:cubicBezTo>
                  <a:cubicBezTo>
                    <a:pt x="124022" y="315603"/>
                    <a:pt x="129695" y="285152"/>
                    <a:pt x="108187" y="397199"/>
                  </a:cubicBezTo>
                  <a:cubicBezTo>
                    <a:pt x="97087" y="472341"/>
                    <a:pt x="76122" y="545906"/>
                    <a:pt x="70153" y="621639"/>
                  </a:cubicBezTo>
                  <a:cubicBezTo>
                    <a:pt x="70548" y="650809"/>
                    <a:pt x="49484" y="708212"/>
                    <a:pt x="94917" y="709986"/>
                  </a:cubicBezTo>
                  <a:cubicBezTo>
                    <a:pt x="115340" y="706241"/>
                    <a:pt x="124318" y="648838"/>
                    <a:pt x="128807" y="631198"/>
                  </a:cubicBezTo>
                  <a:cubicBezTo>
                    <a:pt x="149032" y="528857"/>
                    <a:pt x="165755" y="425926"/>
                    <a:pt x="178680" y="322452"/>
                  </a:cubicBezTo>
                  <a:cubicBezTo>
                    <a:pt x="179963" y="315898"/>
                    <a:pt x="178729" y="308606"/>
                    <a:pt x="182478" y="302792"/>
                  </a:cubicBezTo>
                  <a:cubicBezTo>
                    <a:pt x="188941" y="293134"/>
                    <a:pt x="199300" y="286876"/>
                    <a:pt x="208475" y="280077"/>
                  </a:cubicBezTo>
                  <a:cubicBezTo>
                    <a:pt x="232154" y="262979"/>
                    <a:pt x="256967" y="247409"/>
                    <a:pt x="279264" y="228488"/>
                  </a:cubicBezTo>
                  <a:cubicBezTo>
                    <a:pt x="309060" y="200205"/>
                    <a:pt x="338757" y="171035"/>
                    <a:pt x="359722" y="135411"/>
                  </a:cubicBezTo>
                  <a:cubicBezTo>
                    <a:pt x="368454" y="121269"/>
                    <a:pt x="377876" y="106339"/>
                    <a:pt x="379602" y="89488"/>
                  </a:cubicBezTo>
                  <a:cubicBezTo>
                    <a:pt x="380293" y="71799"/>
                    <a:pt x="373584" y="68793"/>
                    <a:pt x="359180" y="78944"/>
                  </a:cubicBezTo>
                  <a:cubicBezTo>
                    <a:pt x="343394" y="90079"/>
                    <a:pt x="328693" y="102792"/>
                    <a:pt x="315177" y="116638"/>
                  </a:cubicBezTo>
                  <a:cubicBezTo>
                    <a:pt x="289673" y="143935"/>
                    <a:pt x="263084" y="170050"/>
                    <a:pt x="237580" y="197150"/>
                  </a:cubicBezTo>
                  <a:cubicBezTo>
                    <a:pt x="216319" y="220259"/>
                    <a:pt x="194959" y="244748"/>
                    <a:pt x="167827" y="261107"/>
                  </a:cubicBezTo>
                  <a:cubicBezTo>
                    <a:pt x="147552" y="267315"/>
                    <a:pt x="138377" y="240757"/>
                    <a:pt x="134036" y="225630"/>
                  </a:cubicBezTo>
                  <a:cubicBezTo>
                    <a:pt x="128610" y="205822"/>
                    <a:pt x="122986" y="185965"/>
                    <a:pt x="114057" y="167389"/>
                  </a:cubicBezTo>
                  <a:cubicBezTo>
                    <a:pt x="99949" y="138367"/>
                    <a:pt x="82880" y="110823"/>
                    <a:pt x="69216" y="81654"/>
                  </a:cubicBezTo>
                  <a:cubicBezTo>
                    <a:pt x="62310" y="65689"/>
                    <a:pt x="57179" y="48936"/>
                    <a:pt x="49977" y="33169"/>
                  </a:cubicBezTo>
                  <a:cubicBezTo>
                    <a:pt x="46869" y="24546"/>
                    <a:pt x="38236" y="20900"/>
                    <a:pt x="29604" y="20900"/>
                  </a:cubicBezTo>
                  <a:cubicBezTo>
                    <a:pt x="29308" y="20900"/>
                    <a:pt x="28962" y="20900"/>
                    <a:pt x="28617" y="209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9" name="Google Shape;3179;p33"/>
            <p:cNvSpPr/>
            <p:nvPr/>
          </p:nvSpPr>
          <p:spPr>
            <a:xfrm>
              <a:off x="14093134" y="3221755"/>
              <a:ext cx="118392" cy="261148"/>
            </a:xfrm>
            <a:custGeom>
              <a:rect b="b" l="l" r="r" t="t"/>
              <a:pathLst>
                <a:path extrusionOk="0" h="261148" w="118392">
                  <a:moveTo>
                    <a:pt x="103847" y="260720"/>
                  </a:moveTo>
                  <a:cubicBezTo>
                    <a:pt x="82191" y="219922"/>
                    <a:pt x="65271" y="176758"/>
                    <a:pt x="45687" y="135123"/>
                  </a:cubicBezTo>
                  <a:cubicBezTo>
                    <a:pt x="32516" y="106150"/>
                    <a:pt x="17075" y="77818"/>
                    <a:pt x="6667" y="47663"/>
                  </a:cubicBezTo>
                  <a:cubicBezTo>
                    <a:pt x="3213" y="35049"/>
                    <a:pt x="-2854" y="21696"/>
                    <a:pt x="1536" y="8540"/>
                  </a:cubicBezTo>
                  <a:cubicBezTo>
                    <a:pt x="2819" y="4056"/>
                    <a:pt x="6815" y="-1118"/>
                    <a:pt x="11994" y="213"/>
                  </a:cubicBezTo>
                  <a:cubicBezTo>
                    <a:pt x="13523" y="459"/>
                    <a:pt x="14313" y="1740"/>
                    <a:pt x="15447" y="2578"/>
                  </a:cubicBezTo>
                  <a:cubicBezTo>
                    <a:pt x="16582" y="3662"/>
                    <a:pt x="15053" y="5337"/>
                    <a:pt x="13869" y="4598"/>
                  </a:cubicBezTo>
                  <a:cubicBezTo>
                    <a:pt x="7653" y="15241"/>
                    <a:pt x="16385" y="26672"/>
                    <a:pt x="20134" y="36724"/>
                  </a:cubicBezTo>
                  <a:cubicBezTo>
                    <a:pt x="24919" y="48303"/>
                    <a:pt x="30049" y="59735"/>
                    <a:pt x="36215" y="70624"/>
                  </a:cubicBezTo>
                  <a:cubicBezTo>
                    <a:pt x="49584" y="97281"/>
                    <a:pt x="63249" y="123839"/>
                    <a:pt x="75729" y="150989"/>
                  </a:cubicBezTo>
                  <a:cubicBezTo>
                    <a:pt x="90577" y="184938"/>
                    <a:pt x="107153" y="218247"/>
                    <a:pt x="119929" y="253033"/>
                  </a:cubicBezTo>
                  <a:cubicBezTo>
                    <a:pt x="122544" y="259735"/>
                    <a:pt x="116920" y="265155"/>
                    <a:pt x="111296" y="265155"/>
                  </a:cubicBezTo>
                  <a:cubicBezTo>
                    <a:pt x="108435" y="265204"/>
                    <a:pt x="105673" y="263874"/>
                    <a:pt x="103847" y="2607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0" name="Google Shape;3180;p33"/>
            <p:cNvSpPr/>
            <p:nvPr/>
          </p:nvSpPr>
          <p:spPr>
            <a:xfrm>
              <a:off x="12782958" y="3354913"/>
              <a:ext cx="291049" cy="537078"/>
            </a:xfrm>
            <a:custGeom>
              <a:rect b="b" l="l" r="r" t="t"/>
              <a:pathLst>
                <a:path extrusionOk="0" h="537078" w="291049">
                  <a:moveTo>
                    <a:pt x="292844" y="10932"/>
                  </a:moveTo>
                  <a:cubicBezTo>
                    <a:pt x="292992" y="108542"/>
                    <a:pt x="284211" y="206004"/>
                    <a:pt x="286283" y="303615"/>
                  </a:cubicBezTo>
                  <a:cubicBezTo>
                    <a:pt x="286678" y="341210"/>
                    <a:pt x="286628" y="378855"/>
                    <a:pt x="286480" y="416450"/>
                  </a:cubicBezTo>
                  <a:cubicBezTo>
                    <a:pt x="286530" y="439510"/>
                    <a:pt x="285938" y="462619"/>
                    <a:pt x="281202" y="485285"/>
                  </a:cubicBezTo>
                  <a:cubicBezTo>
                    <a:pt x="278143" y="498195"/>
                    <a:pt x="274296" y="514947"/>
                    <a:pt x="260335" y="519875"/>
                  </a:cubicBezTo>
                  <a:cubicBezTo>
                    <a:pt x="246276" y="521501"/>
                    <a:pt x="234042" y="510365"/>
                    <a:pt x="233006" y="496470"/>
                  </a:cubicBezTo>
                  <a:cubicBezTo>
                    <a:pt x="225459" y="455179"/>
                    <a:pt x="227925" y="411129"/>
                    <a:pt x="225015" y="368655"/>
                  </a:cubicBezTo>
                  <a:cubicBezTo>
                    <a:pt x="223633" y="352839"/>
                    <a:pt x="225261" y="333819"/>
                    <a:pt x="212583" y="322092"/>
                  </a:cubicBezTo>
                  <a:cubicBezTo>
                    <a:pt x="209574" y="319333"/>
                    <a:pt x="205529" y="318347"/>
                    <a:pt x="201484" y="318249"/>
                  </a:cubicBezTo>
                  <a:cubicBezTo>
                    <a:pt x="191174" y="317756"/>
                    <a:pt x="181012" y="316130"/>
                    <a:pt x="170751" y="315243"/>
                  </a:cubicBezTo>
                  <a:cubicBezTo>
                    <a:pt x="144064" y="315539"/>
                    <a:pt x="117869" y="311252"/>
                    <a:pt x="90885" y="310217"/>
                  </a:cubicBezTo>
                  <a:cubicBezTo>
                    <a:pt x="73620" y="309823"/>
                    <a:pt x="50188" y="307852"/>
                    <a:pt x="52556" y="332193"/>
                  </a:cubicBezTo>
                  <a:cubicBezTo>
                    <a:pt x="51125" y="369050"/>
                    <a:pt x="49201" y="405906"/>
                    <a:pt x="47919" y="442762"/>
                  </a:cubicBezTo>
                  <a:cubicBezTo>
                    <a:pt x="44712" y="463900"/>
                    <a:pt x="46439" y="537662"/>
                    <a:pt x="19356" y="539288"/>
                  </a:cubicBezTo>
                  <a:cubicBezTo>
                    <a:pt x="-9058" y="535692"/>
                    <a:pt x="2436" y="437786"/>
                    <a:pt x="1647" y="413740"/>
                  </a:cubicBezTo>
                  <a:cubicBezTo>
                    <a:pt x="2831" y="303861"/>
                    <a:pt x="13240" y="194475"/>
                    <a:pt x="23106" y="85088"/>
                  </a:cubicBezTo>
                  <a:cubicBezTo>
                    <a:pt x="24536" y="66216"/>
                    <a:pt x="27151" y="47394"/>
                    <a:pt x="29124" y="28572"/>
                  </a:cubicBezTo>
                  <a:cubicBezTo>
                    <a:pt x="28828" y="19702"/>
                    <a:pt x="33070" y="11769"/>
                    <a:pt x="38546" y="5068"/>
                  </a:cubicBezTo>
                  <a:cubicBezTo>
                    <a:pt x="40421" y="3886"/>
                    <a:pt x="42591" y="3492"/>
                    <a:pt x="44910" y="3492"/>
                  </a:cubicBezTo>
                  <a:cubicBezTo>
                    <a:pt x="48807" y="3492"/>
                    <a:pt x="53098" y="4674"/>
                    <a:pt x="56601" y="5315"/>
                  </a:cubicBezTo>
                  <a:cubicBezTo>
                    <a:pt x="65332" y="8419"/>
                    <a:pt x="69871" y="17091"/>
                    <a:pt x="70463" y="25960"/>
                  </a:cubicBezTo>
                  <a:cubicBezTo>
                    <a:pt x="69871" y="73016"/>
                    <a:pt x="68884" y="119481"/>
                    <a:pt x="65530" y="166537"/>
                  </a:cubicBezTo>
                  <a:cubicBezTo>
                    <a:pt x="64444" y="187970"/>
                    <a:pt x="56305" y="244388"/>
                    <a:pt x="73768" y="258431"/>
                  </a:cubicBezTo>
                  <a:cubicBezTo>
                    <a:pt x="80921" y="262521"/>
                    <a:pt x="89406" y="262176"/>
                    <a:pt x="97792" y="261880"/>
                  </a:cubicBezTo>
                  <a:cubicBezTo>
                    <a:pt x="102182" y="261732"/>
                    <a:pt x="106523" y="261535"/>
                    <a:pt x="110716" y="262028"/>
                  </a:cubicBezTo>
                  <a:cubicBezTo>
                    <a:pt x="118510" y="261979"/>
                    <a:pt x="126354" y="262077"/>
                    <a:pt x="134247" y="262176"/>
                  </a:cubicBezTo>
                  <a:cubicBezTo>
                    <a:pt x="159208" y="262521"/>
                    <a:pt x="184317" y="262915"/>
                    <a:pt x="208736" y="258086"/>
                  </a:cubicBezTo>
                  <a:cubicBezTo>
                    <a:pt x="223485" y="255327"/>
                    <a:pt x="228665" y="241580"/>
                    <a:pt x="229158" y="228128"/>
                  </a:cubicBezTo>
                  <a:cubicBezTo>
                    <a:pt x="230540" y="216105"/>
                    <a:pt x="231329" y="203935"/>
                    <a:pt x="232562" y="191912"/>
                  </a:cubicBezTo>
                  <a:cubicBezTo>
                    <a:pt x="237002" y="142393"/>
                    <a:pt x="241442" y="92627"/>
                    <a:pt x="250518" y="43698"/>
                  </a:cubicBezTo>
                  <a:cubicBezTo>
                    <a:pt x="254909" y="30740"/>
                    <a:pt x="256487" y="-6807"/>
                    <a:pt x="278291" y="1077"/>
                  </a:cubicBezTo>
                  <a:cubicBezTo>
                    <a:pt x="283570" y="2605"/>
                    <a:pt x="292301" y="4329"/>
                    <a:pt x="292844" y="10932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1" name="Google Shape;3181;p33"/>
            <p:cNvSpPr/>
            <p:nvPr/>
          </p:nvSpPr>
          <p:spPr>
            <a:xfrm>
              <a:off x="13150031" y="3431970"/>
              <a:ext cx="305848" cy="591278"/>
            </a:xfrm>
            <a:custGeom>
              <a:rect b="b" l="l" r="r" t="t"/>
              <a:pathLst>
                <a:path extrusionOk="0" h="591278" w="305848">
                  <a:moveTo>
                    <a:pt x="195903" y="347524"/>
                  </a:moveTo>
                  <a:cubicBezTo>
                    <a:pt x="224416" y="324070"/>
                    <a:pt x="205423" y="272974"/>
                    <a:pt x="201132" y="241882"/>
                  </a:cubicBezTo>
                  <a:cubicBezTo>
                    <a:pt x="196445" y="217738"/>
                    <a:pt x="188257" y="194531"/>
                    <a:pt x="181449" y="170978"/>
                  </a:cubicBezTo>
                  <a:cubicBezTo>
                    <a:pt x="171534" y="137127"/>
                    <a:pt x="164973" y="100123"/>
                    <a:pt x="142133" y="72087"/>
                  </a:cubicBezTo>
                  <a:cubicBezTo>
                    <a:pt x="132711" y="60261"/>
                    <a:pt x="115396" y="56911"/>
                    <a:pt x="110709" y="74403"/>
                  </a:cubicBezTo>
                  <a:cubicBezTo>
                    <a:pt x="109723" y="77901"/>
                    <a:pt x="107601" y="81744"/>
                    <a:pt x="109131" y="85292"/>
                  </a:cubicBezTo>
                  <a:cubicBezTo>
                    <a:pt x="90878" y="144420"/>
                    <a:pt x="87425" y="206997"/>
                    <a:pt x="78546" y="267997"/>
                  </a:cubicBezTo>
                  <a:cubicBezTo>
                    <a:pt x="76277" y="288790"/>
                    <a:pt x="74254" y="309682"/>
                    <a:pt x="74550" y="330623"/>
                  </a:cubicBezTo>
                  <a:cubicBezTo>
                    <a:pt x="73416" y="350136"/>
                    <a:pt x="94332" y="357083"/>
                    <a:pt x="110512" y="357329"/>
                  </a:cubicBezTo>
                  <a:cubicBezTo>
                    <a:pt x="112978" y="357477"/>
                    <a:pt x="115494" y="357576"/>
                    <a:pt x="118010" y="357576"/>
                  </a:cubicBezTo>
                  <a:cubicBezTo>
                    <a:pt x="130491" y="357576"/>
                    <a:pt x="142971" y="355851"/>
                    <a:pt x="155403" y="354866"/>
                  </a:cubicBezTo>
                  <a:cubicBezTo>
                    <a:pt x="169067" y="354077"/>
                    <a:pt x="183767" y="354718"/>
                    <a:pt x="195903" y="347524"/>
                  </a:cubicBezTo>
                  <a:close/>
                  <a:moveTo>
                    <a:pt x="295895" y="422518"/>
                  </a:moveTo>
                  <a:cubicBezTo>
                    <a:pt x="301026" y="443360"/>
                    <a:pt x="308919" y="463020"/>
                    <a:pt x="308524" y="485095"/>
                  </a:cubicBezTo>
                  <a:cubicBezTo>
                    <a:pt x="307685" y="491500"/>
                    <a:pt x="307636" y="498399"/>
                    <a:pt x="304676" y="504262"/>
                  </a:cubicBezTo>
                  <a:cubicBezTo>
                    <a:pt x="298066" y="510027"/>
                    <a:pt x="287904" y="510520"/>
                    <a:pt x="279715" y="508253"/>
                  </a:cubicBezTo>
                  <a:cubicBezTo>
                    <a:pt x="271871" y="505346"/>
                    <a:pt x="270096" y="495886"/>
                    <a:pt x="266001" y="489382"/>
                  </a:cubicBezTo>
                  <a:cubicBezTo>
                    <a:pt x="252287" y="464745"/>
                    <a:pt x="244986" y="435329"/>
                    <a:pt x="232703" y="409707"/>
                  </a:cubicBezTo>
                  <a:cubicBezTo>
                    <a:pt x="227277" y="399015"/>
                    <a:pt x="221949" y="385464"/>
                    <a:pt x="209567" y="381424"/>
                  </a:cubicBezTo>
                  <a:cubicBezTo>
                    <a:pt x="185395" y="381030"/>
                    <a:pt x="161076" y="386992"/>
                    <a:pt x="136706" y="387288"/>
                  </a:cubicBezTo>
                  <a:cubicBezTo>
                    <a:pt x="117616" y="389850"/>
                    <a:pt x="94381" y="387140"/>
                    <a:pt x="79483" y="401527"/>
                  </a:cubicBezTo>
                  <a:cubicBezTo>
                    <a:pt x="76474" y="405469"/>
                    <a:pt x="76227" y="410347"/>
                    <a:pt x="75537" y="415028"/>
                  </a:cubicBezTo>
                  <a:cubicBezTo>
                    <a:pt x="73613" y="427297"/>
                    <a:pt x="71936" y="439665"/>
                    <a:pt x="70406" y="451983"/>
                  </a:cubicBezTo>
                  <a:cubicBezTo>
                    <a:pt x="66805" y="477310"/>
                    <a:pt x="62859" y="502488"/>
                    <a:pt x="59110" y="527815"/>
                  </a:cubicBezTo>
                  <a:cubicBezTo>
                    <a:pt x="57136" y="540232"/>
                    <a:pt x="54769" y="552698"/>
                    <a:pt x="52253" y="565065"/>
                  </a:cubicBezTo>
                  <a:cubicBezTo>
                    <a:pt x="49589" y="575905"/>
                    <a:pt x="47073" y="595023"/>
                    <a:pt x="31435" y="594235"/>
                  </a:cubicBezTo>
                  <a:cubicBezTo>
                    <a:pt x="18166" y="595418"/>
                    <a:pt x="-3935" y="591968"/>
                    <a:pt x="604" y="574033"/>
                  </a:cubicBezTo>
                  <a:cubicBezTo>
                    <a:pt x="1887" y="555654"/>
                    <a:pt x="3958" y="537275"/>
                    <a:pt x="5784" y="518896"/>
                  </a:cubicBezTo>
                  <a:cubicBezTo>
                    <a:pt x="9533" y="466568"/>
                    <a:pt x="17327" y="414782"/>
                    <a:pt x="23247" y="362700"/>
                  </a:cubicBezTo>
                  <a:cubicBezTo>
                    <a:pt x="28624" y="322887"/>
                    <a:pt x="33803" y="283075"/>
                    <a:pt x="39624" y="243360"/>
                  </a:cubicBezTo>
                  <a:cubicBezTo>
                    <a:pt x="46925" y="197389"/>
                    <a:pt x="57827" y="153634"/>
                    <a:pt x="65720" y="107219"/>
                  </a:cubicBezTo>
                  <a:cubicBezTo>
                    <a:pt x="69074" y="77556"/>
                    <a:pt x="79680" y="50407"/>
                    <a:pt x="93690" y="24095"/>
                  </a:cubicBezTo>
                  <a:cubicBezTo>
                    <a:pt x="102767" y="8032"/>
                    <a:pt x="113028" y="0"/>
                    <a:pt x="124324" y="0"/>
                  </a:cubicBezTo>
                  <a:cubicBezTo>
                    <a:pt x="133549" y="0"/>
                    <a:pt x="143465" y="5371"/>
                    <a:pt x="153923" y="16112"/>
                  </a:cubicBezTo>
                  <a:cubicBezTo>
                    <a:pt x="166946" y="29761"/>
                    <a:pt x="173112" y="47894"/>
                    <a:pt x="182288" y="64055"/>
                  </a:cubicBezTo>
                  <a:cubicBezTo>
                    <a:pt x="202760" y="106578"/>
                    <a:pt x="214451" y="152944"/>
                    <a:pt x="229102" y="197783"/>
                  </a:cubicBezTo>
                  <a:cubicBezTo>
                    <a:pt x="241040" y="235033"/>
                    <a:pt x="254014" y="271890"/>
                    <a:pt x="263337" y="309879"/>
                  </a:cubicBezTo>
                  <a:cubicBezTo>
                    <a:pt x="274585" y="347278"/>
                    <a:pt x="285585" y="384824"/>
                    <a:pt x="295895" y="422518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2" name="Google Shape;3182;p33"/>
            <p:cNvSpPr/>
            <p:nvPr/>
          </p:nvSpPr>
          <p:spPr>
            <a:xfrm>
              <a:off x="13478427" y="3293342"/>
              <a:ext cx="241718" cy="497659"/>
            </a:xfrm>
            <a:custGeom>
              <a:rect b="b" l="l" r="r" t="t"/>
              <a:pathLst>
                <a:path extrusionOk="0" h="497659" w="241718">
                  <a:moveTo>
                    <a:pt x="183716" y="185192"/>
                  </a:moveTo>
                  <a:cubicBezTo>
                    <a:pt x="208381" y="144640"/>
                    <a:pt x="206556" y="93691"/>
                    <a:pt x="171334" y="59840"/>
                  </a:cubicBezTo>
                  <a:cubicBezTo>
                    <a:pt x="145781" y="37766"/>
                    <a:pt x="90037" y="15938"/>
                    <a:pt x="60883" y="40722"/>
                  </a:cubicBezTo>
                  <a:cubicBezTo>
                    <a:pt x="55901" y="45650"/>
                    <a:pt x="50622" y="54371"/>
                    <a:pt x="56542" y="60481"/>
                  </a:cubicBezTo>
                  <a:cubicBezTo>
                    <a:pt x="47811" y="90341"/>
                    <a:pt x="48057" y="121580"/>
                    <a:pt x="45689" y="152326"/>
                  </a:cubicBezTo>
                  <a:cubicBezTo>
                    <a:pt x="44703" y="182777"/>
                    <a:pt x="38734" y="214755"/>
                    <a:pt x="76915" y="222984"/>
                  </a:cubicBezTo>
                  <a:cubicBezTo>
                    <a:pt x="81158" y="223477"/>
                    <a:pt x="85745" y="223772"/>
                    <a:pt x="90580" y="223772"/>
                  </a:cubicBezTo>
                  <a:cubicBezTo>
                    <a:pt x="123582" y="223723"/>
                    <a:pt x="166894" y="211405"/>
                    <a:pt x="183716" y="185192"/>
                  </a:cubicBezTo>
                  <a:close/>
                  <a:moveTo>
                    <a:pt x="243751" y="104679"/>
                  </a:moveTo>
                  <a:cubicBezTo>
                    <a:pt x="248832" y="138579"/>
                    <a:pt x="248437" y="176963"/>
                    <a:pt x="230135" y="207020"/>
                  </a:cubicBezTo>
                  <a:cubicBezTo>
                    <a:pt x="206506" y="237717"/>
                    <a:pt x="160284" y="260974"/>
                    <a:pt x="122201" y="266640"/>
                  </a:cubicBezTo>
                  <a:cubicBezTo>
                    <a:pt x="106070" y="269005"/>
                    <a:pt x="89692" y="267724"/>
                    <a:pt x="73462" y="268907"/>
                  </a:cubicBezTo>
                  <a:cubicBezTo>
                    <a:pt x="65668" y="269646"/>
                    <a:pt x="56789" y="270434"/>
                    <a:pt x="50622" y="275805"/>
                  </a:cubicBezTo>
                  <a:cubicBezTo>
                    <a:pt x="46923" y="279599"/>
                    <a:pt x="45097" y="284773"/>
                    <a:pt x="45541" y="290045"/>
                  </a:cubicBezTo>
                  <a:cubicBezTo>
                    <a:pt x="45739" y="308670"/>
                    <a:pt x="45739" y="327246"/>
                    <a:pt x="46331" y="345822"/>
                  </a:cubicBezTo>
                  <a:cubicBezTo>
                    <a:pt x="44949" y="375682"/>
                    <a:pt x="58564" y="483196"/>
                    <a:pt x="35133" y="498569"/>
                  </a:cubicBezTo>
                  <a:cubicBezTo>
                    <a:pt x="11997" y="500294"/>
                    <a:pt x="14216" y="435302"/>
                    <a:pt x="11405" y="418402"/>
                  </a:cubicBezTo>
                  <a:cubicBezTo>
                    <a:pt x="9185" y="393962"/>
                    <a:pt x="6077" y="369670"/>
                    <a:pt x="4597" y="345182"/>
                  </a:cubicBezTo>
                  <a:cubicBezTo>
                    <a:pt x="-1076" y="285364"/>
                    <a:pt x="1440" y="224659"/>
                    <a:pt x="256" y="164546"/>
                  </a:cubicBezTo>
                  <a:cubicBezTo>
                    <a:pt x="-1076" y="117638"/>
                    <a:pt x="3315" y="70631"/>
                    <a:pt x="1440" y="23772"/>
                  </a:cubicBezTo>
                  <a:cubicBezTo>
                    <a:pt x="4252" y="23378"/>
                    <a:pt x="6817" y="21703"/>
                    <a:pt x="8396" y="19190"/>
                  </a:cubicBezTo>
                  <a:cubicBezTo>
                    <a:pt x="25809" y="2684"/>
                    <a:pt x="50770" y="171"/>
                    <a:pt x="74005" y="171"/>
                  </a:cubicBezTo>
                  <a:cubicBezTo>
                    <a:pt x="77063" y="171"/>
                    <a:pt x="80073" y="220"/>
                    <a:pt x="83082" y="269"/>
                  </a:cubicBezTo>
                  <a:cubicBezTo>
                    <a:pt x="117564" y="-1603"/>
                    <a:pt x="150270" y="6379"/>
                    <a:pt x="181397" y="21555"/>
                  </a:cubicBezTo>
                  <a:cubicBezTo>
                    <a:pt x="216175" y="38752"/>
                    <a:pt x="237140" y="66542"/>
                    <a:pt x="243751" y="104679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3" name="Google Shape;3183;p33"/>
            <p:cNvSpPr/>
            <p:nvPr/>
          </p:nvSpPr>
          <p:spPr>
            <a:xfrm>
              <a:off x="13762952" y="3381566"/>
              <a:ext cx="325580" cy="556787"/>
            </a:xfrm>
            <a:custGeom>
              <a:rect b="b" l="l" r="r" t="t"/>
              <a:pathLst>
                <a:path extrusionOk="0" h="556787" w="325580">
                  <a:moveTo>
                    <a:pt x="227189" y="243309"/>
                  </a:moveTo>
                  <a:cubicBezTo>
                    <a:pt x="292453" y="176396"/>
                    <a:pt x="272474" y="88492"/>
                    <a:pt x="181213" y="61983"/>
                  </a:cubicBezTo>
                  <a:cubicBezTo>
                    <a:pt x="164490" y="56662"/>
                    <a:pt x="147323" y="52819"/>
                    <a:pt x="129663" y="52080"/>
                  </a:cubicBezTo>
                  <a:cubicBezTo>
                    <a:pt x="121869" y="50897"/>
                    <a:pt x="113729" y="53065"/>
                    <a:pt x="109092" y="59865"/>
                  </a:cubicBezTo>
                  <a:cubicBezTo>
                    <a:pt x="104899" y="64940"/>
                    <a:pt x="103321" y="72774"/>
                    <a:pt x="109191" y="77110"/>
                  </a:cubicBezTo>
                  <a:cubicBezTo>
                    <a:pt x="94638" y="130375"/>
                    <a:pt x="79395" y="184378"/>
                    <a:pt x="81418" y="240205"/>
                  </a:cubicBezTo>
                  <a:cubicBezTo>
                    <a:pt x="79494" y="260259"/>
                    <a:pt x="99769" y="270212"/>
                    <a:pt x="117084" y="271395"/>
                  </a:cubicBezTo>
                  <a:cubicBezTo>
                    <a:pt x="123299" y="271937"/>
                    <a:pt x="129663" y="272232"/>
                    <a:pt x="136125" y="272232"/>
                  </a:cubicBezTo>
                  <a:cubicBezTo>
                    <a:pt x="168585" y="272232"/>
                    <a:pt x="202475" y="264496"/>
                    <a:pt x="227189" y="243309"/>
                  </a:cubicBezTo>
                  <a:close/>
                  <a:moveTo>
                    <a:pt x="328070" y="146389"/>
                  </a:moveTo>
                  <a:cubicBezTo>
                    <a:pt x="334532" y="184723"/>
                    <a:pt x="325554" y="225620"/>
                    <a:pt x="304194" y="258042"/>
                  </a:cubicBezTo>
                  <a:cubicBezTo>
                    <a:pt x="291269" y="277406"/>
                    <a:pt x="273116" y="291449"/>
                    <a:pt x="251854" y="301156"/>
                  </a:cubicBezTo>
                  <a:cubicBezTo>
                    <a:pt x="232418" y="310123"/>
                    <a:pt x="213525" y="320964"/>
                    <a:pt x="192460" y="325497"/>
                  </a:cubicBezTo>
                  <a:cubicBezTo>
                    <a:pt x="158423" y="331065"/>
                    <a:pt x="124089" y="323378"/>
                    <a:pt x="90051" y="322343"/>
                  </a:cubicBezTo>
                  <a:cubicBezTo>
                    <a:pt x="71157" y="321900"/>
                    <a:pt x="63018" y="332888"/>
                    <a:pt x="62672" y="350872"/>
                  </a:cubicBezTo>
                  <a:cubicBezTo>
                    <a:pt x="59959" y="368759"/>
                    <a:pt x="57443" y="386645"/>
                    <a:pt x="55125" y="404580"/>
                  </a:cubicBezTo>
                  <a:cubicBezTo>
                    <a:pt x="50044" y="429266"/>
                    <a:pt x="39882" y="556588"/>
                    <a:pt x="15956" y="558608"/>
                  </a:cubicBezTo>
                  <a:cubicBezTo>
                    <a:pt x="-372" y="558904"/>
                    <a:pt x="-421" y="546438"/>
                    <a:pt x="171" y="533725"/>
                  </a:cubicBezTo>
                  <a:cubicBezTo>
                    <a:pt x="171" y="519781"/>
                    <a:pt x="220" y="505787"/>
                    <a:pt x="1059" y="491794"/>
                  </a:cubicBezTo>
                  <a:cubicBezTo>
                    <a:pt x="5893" y="416159"/>
                    <a:pt x="20100" y="340870"/>
                    <a:pt x="30312" y="265778"/>
                  </a:cubicBezTo>
                  <a:cubicBezTo>
                    <a:pt x="46936" y="182457"/>
                    <a:pt x="58874" y="98396"/>
                    <a:pt x="68691" y="14041"/>
                  </a:cubicBezTo>
                  <a:cubicBezTo>
                    <a:pt x="72242" y="13745"/>
                    <a:pt x="73969" y="10641"/>
                    <a:pt x="76041" y="8177"/>
                  </a:cubicBezTo>
                  <a:cubicBezTo>
                    <a:pt x="79297" y="5516"/>
                    <a:pt x="82947" y="4827"/>
                    <a:pt x="87190" y="3595"/>
                  </a:cubicBezTo>
                  <a:cubicBezTo>
                    <a:pt x="106774" y="146"/>
                    <a:pt x="127049" y="-1530"/>
                    <a:pt x="146830" y="1821"/>
                  </a:cubicBezTo>
                  <a:cubicBezTo>
                    <a:pt x="168042" y="7389"/>
                    <a:pt x="189303" y="13351"/>
                    <a:pt x="210071" y="20348"/>
                  </a:cubicBezTo>
                  <a:cubicBezTo>
                    <a:pt x="230839" y="27640"/>
                    <a:pt x="250128" y="38431"/>
                    <a:pt x="269070" y="49468"/>
                  </a:cubicBezTo>
                  <a:cubicBezTo>
                    <a:pt x="282094" y="58485"/>
                    <a:pt x="291614" y="71592"/>
                    <a:pt x="300839" y="84206"/>
                  </a:cubicBezTo>
                  <a:cubicBezTo>
                    <a:pt x="310903" y="104457"/>
                    <a:pt x="323087" y="124166"/>
                    <a:pt x="328070" y="146389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4" name="Google Shape;3184;p33"/>
            <p:cNvSpPr/>
            <p:nvPr/>
          </p:nvSpPr>
          <p:spPr>
            <a:xfrm>
              <a:off x="14116008" y="3206939"/>
              <a:ext cx="360111" cy="684897"/>
            </a:xfrm>
            <a:custGeom>
              <a:rect b="b" l="l" r="r" t="t"/>
              <a:pathLst>
                <a:path extrusionOk="0" h="684897" w="360111">
                  <a:moveTo>
                    <a:pt x="339958" y="58044"/>
                  </a:moveTo>
                  <a:cubicBezTo>
                    <a:pt x="354362" y="47844"/>
                    <a:pt x="361071" y="50899"/>
                    <a:pt x="360381" y="68588"/>
                  </a:cubicBezTo>
                  <a:cubicBezTo>
                    <a:pt x="358605" y="85440"/>
                    <a:pt x="349232" y="100370"/>
                    <a:pt x="340500" y="114511"/>
                  </a:cubicBezTo>
                  <a:cubicBezTo>
                    <a:pt x="319535" y="150185"/>
                    <a:pt x="289838" y="179305"/>
                    <a:pt x="260043" y="207588"/>
                  </a:cubicBezTo>
                  <a:cubicBezTo>
                    <a:pt x="237795" y="226509"/>
                    <a:pt x="212932" y="242079"/>
                    <a:pt x="189254" y="259177"/>
                  </a:cubicBezTo>
                  <a:cubicBezTo>
                    <a:pt x="180078" y="265977"/>
                    <a:pt x="169719" y="272235"/>
                    <a:pt x="163257" y="281892"/>
                  </a:cubicBezTo>
                  <a:cubicBezTo>
                    <a:pt x="159507" y="287706"/>
                    <a:pt x="160741" y="294999"/>
                    <a:pt x="159458" y="301552"/>
                  </a:cubicBezTo>
                  <a:cubicBezTo>
                    <a:pt x="146533" y="405026"/>
                    <a:pt x="129810" y="507958"/>
                    <a:pt x="109585" y="610298"/>
                  </a:cubicBezTo>
                  <a:cubicBezTo>
                    <a:pt x="105047" y="627938"/>
                    <a:pt x="96068" y="685341"/>
                    <a:pt x="75695" y="689086"/>
                  </a:cubicBezTo>
                  <a:cubicBezTo>
                    <a:pt x="30213" y="687312"/>
                    <a:pt x="51277" y="629909"/>
                    <a:pt x="50931" y="600739"/>
                  </a:cubicBezTo>
                  <a:cubicBezTo>
                    <a:pt x="56900" y="524957"/>
                    <a:pt x="77866" y="451441"/>
                    <a:pt x="88965" y="376300"/>
                  </a:cubicBezTo>
                  <a:cubicBezTo>
                    <a:pt x="101199" y="312589"/>
                    <a:pt x="104652" y="294949"/>
                    <a:pt x="97450" y="273072"/>
                  </a:cubicBezTo>
                  <a:lnTo>
                    <a:pt x="97450" y="273072"/>
                  </a:lnTo>
                  <a:cubicBezTo>
                    <a:pt x="97844" y="271495"/>
                    <a:pt x="97746" y="269722"/>
                    <a:pt x="97006" y="267898"/>
                  </a:cubicBezTo>
                  <a:cubicBezTo>
                    <a:pt x="84180" y="233112"/>
                    <a:pt x="67605" y="199803"/>
                    <a:pt x="52806" y="165854"/>
                  </a:cubicBezTo>
                  <a:cubicBezTo>
                    <a:pt x="45604" y="150086"/>
                    <a:pt x="37957" y="134565"/>
                    <a:pt x="30213" y="119093"/>
                  </a:cubicBezTo>
                  <a:cubicBezTo>
                    <a:pt x="29621" y="117369"/>
                    <a:pt x="29029" y="115644"/>
                    <a:pt x="28486" y="113920"/>
                  </a:cubicBezTo>
                  <a:cubicBezTo>
                    <a:pt x="28091" y="112737"/>
                    <a:pt x="27697" y="111555"/>
                    <a:pt x="27302" y="110372"/>
                  </a:cubicBezTo>
                  <a:cubicBezTo>
                    <a:pt x="26118" y="108992"/>
                    <a:pt x="24934" y="107613"/>
                    <a:pt x="23701" y="106233"/>
                  </a:cubicBezTo>
                  <a:cubicBezTo>
                    <a:pt x="20248" y="99335"/>
                    <a:pt x="16745" y="92437"/>
                    <a:pt x="13292" y="85538"/>
                  </a:cubicBezTo>
                  <a:cubicBezTo>
                    <a:pt x="11615" y="82533"/>
                    <a:pt x="9987" y="79527"/>
                    <a:pt x="8458" y="76472"/>
                  </a:cubicBezTo>
                  <a:cubicBezTo>
                    <a:pt x="-126" y="49175"/>
                    <a:pt x="-5651" y="9559"/>
                    <a:pt x="9494" y="0"/>
                  </a:cubicBezTo>
                  <a:cubicBezTo>
                    <a:pt x="9839" y="0"/>
                    <a:pt x="10135" y="0"/>
                    <a:pt x="10480" y="0"/>
                  </a:cubicBezTo>
                  <a:cubicBezTo>
                    <a:pt x="19113" y="0"/>
                    <a:pt x="27795" y="3646"/>
                    <a:pt x="30854" y="12269"/>
                  </a:cubicBezTo>
                  <a:cubicBezTo>
                    <a:pt x="38056" y="28086"/>
                    <a:pt x="43186" y="44839"/>
                    <a:pt x="50093" y="60754"/>
                  </a:cubicBezTo>
                  <a:cubicBezTo>
                    <a:pt x="63757" y="89924"/>
                    <a:pt x="80825" y="117467"/>
                    <a:pt x="94934" y="146489"/>
                  </a:cubicBezTo>
                  <a:cubicBezTo>
                    <a:pt x="103863" y="165065"/>
                    <a:pt x="109486" y="184922"/>
                    <a:pt x="114913" y="204730"/>
                  </a:cubicBezTo>
                  <a:cubicBezTo>
                    <a:pt x="119254" y="219857"/>
                    <a:pt x="128429" y="246415"/>
                    <a:pt x="148704" y="240207"/>
                  </a:cubicBezTo>
                  <a:cubicBezTo>
                    <a:pt x="175786" y="223799"/>
                    <a:pt x="197196" y="199359"/>
                    <a:pt x="218457" y="176250"/>
                  </a:cubicBezTo>
                  <a:cubicBezTo>
                    <a:pt x="243961" y="149150"/>
                    <a:pt x="270550" y="123035"/>
                    <a:pt x="296004" y="95836"/>
                  </a:cubicBezTo>
                  <a:cubicBezTo>
                    <a:pt x="309472" y="81892"/>
                    <a:pt x="324172" y="69180"/>
                    <a:pt x="339958" y="58044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5" name="Google Shape;3185;p33"/>
            <p:cNvSpPr/>
            <p:nvPr/>
          </p:nvSpPr>
          <p:spPr>
            <a:xfrm>
              <a:off x="12469445" y="3955991"/>
              <a:ext cx="335446" cy="591278"/>
            </a:xfrm>
            <a:custGeom>
              <a:rect b="b" l="l" r="r" t="t"/>
              <a:pathLst>
                <a:path extrusionOk="0" h="591278" w="335446">
                  <a:moveTo>
                    <a:pt x="198099" y="226312"/>
                  </a:moveTo>
                  <a:cubicBezTo>
                    <a:pt x="241559" y="186647"/>
                    <a:pt x="238007" y="126632"/>
                    <a:pt x="194695" y="88396"/>
                  </a:cubicBezTo>
                  <a:cubicBezTo>
                    <a:pt x="163814" y="60557"/>
                    <a:pt x="109995" y="45627"/>
                    <a:pt x="70531" y="61394"/>
                  </a:cubicBezTo>
                  <a:cubicBezTo>
                    <a:pt x="62046" y="65878"/>
                    <a:pt x="50552" y="80611"/>
                    <a:pt x="59086" y="89332"/>
                  </a:cubicBezTo>
                  <a:cubicBezTo>
                    <a:pt x="54498" y="122296"/>
                    <a:pt x="55090" y="155950"/>
                    <a:pt x="54844" y="189209"/>
                  </a:cubicBezTo>
                  <a:cubicBezTo>
                    <a:pt x="55978" y="228036"/>
                    <a:pt x="65450" y="259621"/>
                    <a:pt x="110587" y="259177"/>
                  </a:cubicBezTo>
                  <a:cubicBezTo>
                    <a:pt x="112313" y="259226"/>
                    <a:pt x="114089" y="259226"/>
                    <a:pt x="115865" y="259226"/>
                  </a:cubicBezTo>
                  <a:cubicBezTo>
                    <a:pt x="146450" y="259276"/>
                    <a:pt x="178367" y="251047"/>
                    <a:pt x="198099" y="226312"/>
                  </a:cubicBezTo>
                  <a:close/>
                  <a:moveTo>
                    <a:pt x="269283" y="459571"/>
                  </a:moveTo>
                  <a:cubicBezTo>
                    <a:pt x="275646" y="428578"/>
                    <a:pt x="278409" y="389111"/>
                    <a:pt x="253892" y="365115"/>
                  </a:cubicBezTo>
                  <a:cubicBezTo>
                    <a:pt x="224441" y="337127"/>
                    <a:pt x="126373" y="288051"/>
                    <a:pt x="94653" y="328012"/>
                  </a:cubicBezTo>
                  <a:cubicBezTo>
                    <a:pt x="79262" y="340478"/>
                    <a:pt x="81926" y="418576"/>
                    <a:pt x="81383" y="440946"/>
                  </a:cubicBezTo>
                  <a:cubicBezTo>
                    <a:pt x="86366" y="493471"/>
                    <a:pt x="79755" y="531067"/>
                    <a:pt x="145463" y="535600"/>
                  </a:cubicBezTo>
                  <a:cubicBezTo>
                    <a:pt x="149657" y="536043"/>
                    <a:pt x="153850" y="536290"/>
                    <a:pt x="158092" y="536290"/>
                  </a:cubicBezTo>
                  <a:cubicBezTo>
                    <a:pt x="206090" y="536290"/>
                    <a:pt x="256111" y="507613"/>
                    <a:pt x="269283" y="459571"/>
                  </a:cubicBezTo>
                  <a:close/>
                  <a:moveTo>
                    <a:pt x="325667" y="358167"/>
                  </a:moveTo>
                  <a:cubicBezTo>
                    <a:pt x="344413" y="396600"/>
                    <a:pt x="338148" y="441094"/>
                    <a:pt x="325618" y="481202"/>
                  </a:cubicBezTo>
                  <a:cubicBezTo>
                    <a:pt x="313285" y="514708"/>
                    <a:pt x="286844" y="540872"/>
                    <a:pt x="257690" y="560483"/>
                  </a:cubicBezTo>
                  <a:cubicBezTo>
                    <a:pt x="225675" y="582705"/>
                    <a:pt x="185026" y="594186"/>
                    <a:pt x="145710" y="592757"/>
                  </a:cubicBezTo>
                  <a:cubicBezTo>
                    <a:pt x="107627" y="590392"/>
                    <a:pt x="62638" y="593299"/>
                    <a:pt x="30474" y="568662"/>
                  </a:cubicBezTo>
                  <a:cubicBezTo>
                    <a:pt x="26775" y="565903"/>
                    <a:pt x="25393" y="561862"/>
                    <a:pt x="25443" y="557379"/>
                  </a:cubicBezTo>
                  <a:cubicBezTo>
                    <a:pt x="24949" y="548657"/>
                    <a:pt x="25048" y="539542"/>
                    <a:pt x="24851" y="530525"/>
                  </a:cubicBezTo>
                  <a:cubicBezTo>
                    <a:pt x="24357" y="507366"/>
                    <a:pt x="20707" y="484405"/>
                    <a:pt x="18487" y="461345"/>
                  </a:cubicBezTo>
                  <a:cubicBezTo>
                    <a:pt x="10496" y="363981"/>
                    <a:pt x="3688" y="266322"/>
                    <a:pt x="3343" y="168564"/>
                  </a:cubicBezTo>
                  <a:cubicBezTo>
                    <a:pt x="4921" y="167874"/>
                    <a:pt x="5957" y="166346"/>
                    <a:pt x="6007" y="164573"/>
                  </a:cubicBezTo>
                  <a:cubicBezTo>
                    <a:pt x="6007" y="143287"/>
                    <a:pt x="6253" y="122050"/>
                    <a:pt x="4329" y="100813"/>
                  </a:cubicBezTo>
                  <a:cubicBezTo>
                    <a:pt x="3589" y="76127"/>
                    <a:pt x="-9138" y="43952"/>
                    <a:pt x="12864" y="24932"/>
                  </a:cubicBezTo>
                  <a:cubicBezTo>
                    <a:pt x="29488" y="15028"/>
                    <a:pt x="47296" y="6455"/>
                    <a:pt x="65943" y="1232"/>
                  </a:cubicBezTo>
                  <a:cubicBezTo>
                    <a:pt x="72504" y="296"/>
                    <a:pt x="79065" y="0"/>
                    <a:pt x="85724" y="0"/>
                  </a:cubicBezTo>
                  <a:cubicBezTo>
                    <a:pt x="94061" y="0"/>
                    <a:pt x="102447" y="493"/>
                    <a:pt x="110784" y="936"/>
                  </a:cubicBezTo>
                  <a:cubicBezTo>
                    <a:pt x="180685" y="7588"/>
                    <a:pt x="263610" y="42572"/>
                    <a:pt x="280234" y="117812"/>
                  </a:cubicBezTo>
                  <a:cubicBezTo>
                    <a:pt x="287782" y="159153"/>
                    <a:pt x="278409" y="204829"/>
                    <a:pt x="248959" y="235920"/>
                  </a:cubicBezTo>
                  <a:cubicBezTo>
                    <a:pt x="242398" y="243902"/>
                    <a:pt x="232729" y="251343"/>
                    <a:pt x="224293" y="257748"/>
                  </a:cubicBezTo>
                  <a:cubicBezTo>
                    <a:pt x="216894" y="262478"/>
                    <a:pt x="208754" y="272284"/>
                    <a:pt x="216450" y="280414"/>
                  </a:cubicBezTo>
                  <a:cubicBezTo>
                    <a:pt x="218867" y="282927"/>
                    <a:pt x="222172" y="283863"/>
                    <a:pt x="225379" y="284848"/>
                  </a:cubicBezTo>
                  <a:cubicBezTo>
                    <a:pt x="239931" y="290022"/>
                    <a:pt x="252905" y="298497"/>
                    <a:pt x="266471" y="305888"/>
                  </a:cubicBezTo>
                  <a:cubicBezTo>
                    <a:pt x="290100" y="318305"/>
                    <a:pt x="314321" y="332841"/>
                    <a:pt x="325667" y="35816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6" name="Google Shape;3186;p33"/>
            <p:cNvSpPr/>
            <p:nvPr/>
          </p:nvSpPr>
          <p:spPr>
            <a:xfrm>
              <a:off x="12886888" y="4082278"/>
              <a:ext cx="59196" cy="497659"/>
            </a:xfrm>
            <a:custGeom>
              <a:rect b="b" l="l" r="r" t="t"/>
              <a:pathLst>
                <a:path extrusionOk="0" h="497659" w="59196">
                  <a:moveTo>
                    <a:pt x="61247" y="1232"/>
                  </a:moveTo>
                  <a:cubicBezTo>
                    <a:pt x="65095" y="53905"/>
                    <a:pt x="59520" y="107317"/>
                    <a:pt x="56758" y="160089"/>
                  </a:cubicBezTo>
                  <a:cubicBezTo>
                    <a:pt x="54045" y="209066"/>
                    <a:pt x="52466" y="258142"/>
                    <a:pt x="51183" y="307169"/>
                  </a:cubicBezTo>
                  <a:cubicBezTo>
                    <a:pt x="50542" y="344124"/>
                    <a:pt x="50049" y="381128"/>
                    <a:pt x="49112" y="418083"/>
                  </a:cubicBezTo>
                  <a:cubicBezTo>
                    <a:pt x="48026" y="440404"/>
                    <a:pt x="47582" y="460803"/>
                    <a:pt x="43883" y="483469"/>
                  </a:cubicBezTo>
                  <a:cubicBezTo>
                    <a:pt x="42057" y="494161"/>
                    <a:pt x="38160" y="502636"/>
                    <a:pt x="25877" y="502390"/>
                  </a:cubicBezTo>
                  <a:cubicBezTo>
                    <a:pt x="6983" y="502735"/>
                    <a:pt x="3185" y="499828"/>
                    <a:pt x="2346" y="481301"/>
                  </a:cubicBezTo>
                  <a:cubicBezTo>
                    <a:pt x="2346" y="460507"/>
                    <a:pt x="2001" y="439714"/>
                    <a:pt x="1163" y="418970"/>
                  </a:cubicBezTo>
                  <a:cubicBezTo>
                    <a:pt x="-1797" y="349938"/>
                    <a:pt x="1557" y="280857"/>
                    <a:pt x="3876" y="211826"/>
                  </a:cubicBezTo>
                  <a:cubicBezTo>
                    <a:pt x="8513" y="163883"/>
                    <a:pt x="10486" y="115743"/>
                    <a:pt x="13002" y="67603"/>
                  </a:cubicBezTo>
                  <a:cubicBezTo>
                    <a:pt x="15962" y="47302"/>
                    <a:pt x="13791" y="23898"/>
                    <a:pt x="25236" y="6159"/>
                  </a:cubicBezTo>
                  <a:cubicBezTo>
                    <a:pt x="30415" y="1281"/>
                    <a:pt x="37371" y="0"/>
                    <a:pt x="44524" y="0"/>
                  </a:cubicBezTo>
                  <a:cubicBezTo>
                    <a:pt x="50197" y="0"/>
                    <a:pt x="55969" y="739"/>
                    <a:pt x="61247" y="123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7" name="Google Shape;3187;p33"/>
            <p:cNvSpPr/>
            <p:nvPr/>
          </p:nvSpPr>
          <p:spPr>
            <a:xfrm>
              <a:off x="13038295" y="4109723"/>
              <a:ext cx="271316" cy="601133"/>
            </a:xfrm>
            <a:custGeom>
              <a:rect b="b" l="l" r="r" t="t"/>
              <a:pathLst>
                <a:path extrusionOk="0" h="601133" w="271316">
                  <a:moveTo>
                    <a:pt x="96013" y="274797"/>
                  </a:moveTo>
                  <a:cubicBezTo>
                    <a:pt x="189148" y="274797"/>
                    <a:pt x="238972" y="139690"/>
                    <a:pt x="177654" y="72826"/>
                  </a:cubicBezTo>
                  <a:cubicBezTo>
                    <a:pt x="154814" y="48879"/>
                    <a:pt x="96013" y="26263"/>
                    <a:pt x="68388" y="51638"/>
                  </a:cubicBezTo>
                  <a:cubicBezTo>
                    <a:pt x="53983" y="66962"/>
                    <a:pt x="56844" y="90170"/>
                    <a:pt x="53638" y="109584"/>
                  </a:cubicBezTo>
                  <a:cubicBezTo>
                    <a:pt x="50727" y="147228"/>
                    <a:pt x="49593" y="184972"/>
                    <a:pt x="49445" y="222715"/>
                  </a:cubicBezTo>
                  <a:cubicBezTo>
                    <a:pt x="48853" y="252180"/>
                    <a:pt x="56203" y="271545"/>
                    <a:pt x="88564" y="274550"/>
                  </a:cubicBezTo>
                  <a:cubicBezTo>
                    <a:pt x="91129" y="274698"/>
                    <a:pt x="93595" y="274797"/>
                    <a:pt x="96013" y="274797"/>
                  </a:cubicBezTo>
                  <a:close/>
                  <a:moveTo>
                    <a:pt x="255794" y="78985"/>
                  </a:moveTo>
                  <a:cubicBezTo>
                    <a:pt x="278584" y="114954"/>
                    <a:pt x="273651" y="161468"/>
                    <a:pt x="261220" y="200394"/>
                  </a:cubicBezTo>
                  <a:cubicBezTo>
                    <a:pt x="249331" y="235378"/>
                    <a:pt x="225011" y="264055"/>
                    <a:pt x="201875" y="292190"/>
                  </a:cubicBezTo>
                  <a:cubicBezTo>
                    <a:pt x="190086" y="304755"/>
                    <a:pt x="200001" y="316186"/>
                    <a:pt x="204194" y="329441"/>
                  </a:cubicBezTo>
                  <a:cubicBezTo>
                    <a:pt x="210755" y="351170"/>
                    <a:pt x="214553" y="373590"/>
                    <a:pt x="219190" y="395812"/>
                  </a:cubicBezTo>
                  <a:cubicBezTo>
                    <a:pt x="224863" y="429663"/>
                    <a:pt x="233250" y="465238"/>
                    <a:pt x="239120" y="499581"/>
                  </a:cubicBezTo>
                  <a:cubicBezTo>
                    <a:pt x="242770" y="518946"/>
                    <a:pt x="245730" y="537866"/>
                    <a:pt x="243954" y="557921"/>
                  </a:cubicBezTo>
                  <a:cubicBezTo>
                    <a:pt x="242820" y="564178"/>
                    <a:pt x="244004" y="572850"/>
                    <a:pt x="239021" y="577433"/>
                  </a:cubicBezTo>
                  <a:cubicBezTo>
                    <a:pt x="198521" y="582360"/>
                    <a:pt x="202763" y="553141"/>
                    <a:pt x="194920" y="524267"/>
                  </a:cubicBezTo>
                  <a:cubicBezTo>
                    <a:pt x="185350" y="485588"/>
                    <a:pt x="177556" y="446514"/>
                    <a:pt x="168972" y="407637"/>
                  </a:cubicBezTo>
                  <a:cubicBezTo>
                    <a:pt x="162608" y="385711"/>
                    <a:pt x="161622" y="329194"/>
                    <a:pt x="138091" y="319537"/>
                  </a:cubicBezTo>
                  <a:cubicBezTo>
                    <a:pt x="125907" y="315989"/>
                    <a:pt x="112834" y="321853"/>
                    <a:pt x="100452" y="322641"/>
                  </a:cubicBezTo>
                  <a:cubicBezTo>
                    <a:pt x="32870" y="328751"/>
                    <a:pt x="54427" y="348362"/>
                    <a:pt x="52158" y="400887"/>
                  </a:cubicBezTo>
                  <a:cubicBezTo>
                    <a:pt x="52109" y="440207"/>
                    <a:pt x="52207" y="479428"/>
                    <a:pt x="52109" y="518748"/>
                  </a:cubicBezTo>
                  <a:cubicBezTo>
                    <a:pt x="50629" y="541168"/>
                    <a:pt x="56499" y="590195"/>
                    <a:pt x="33758" y="601872"/>
                  </a:cubicBezTo>
                  <a:cubicBezTo>
                    <a:pt x="24632" y="601330"/>
                    <a:pt x="12151" y="600788"/>
                    <a:pt x="7317" y="591771"/>
                  </a:cubicBezTo>
                  <a:cubicBezTo>
                    <a:pt x="5195" y="576743"/>
                    <a:pt x="5097" y="563439"/>
                    <a:pt x="3469" y="547573"/>
                  </a:cubicBezTo>
                  <a:cubicBezTo>
                    <a:pt x="904" y="504656"/>
                    <a:pt x="706" y="461641"/>
                    <a:pt x="16" y="418675"/>
                  </a:cubicBezTo>
                  <a:cubicBezTo>
                    <a:pt x="-132" y="296625"/>
                    <a:pt x="805" y="174575"/>
                    <a:pt x="1101" y="52525"/>
                  </a:cubicBezTo>
                  <a:cubicBezTo>
                    <a:pt x="2236" y="41192"/>
                    <a:pt x="-971" y="27347"/>
                    <a:pt x="6330" y="17837"/>
                  </a:cubicBezTo>
                  <a:cubicBezTo>
                    <a:pt x="27493" y="4336"/>
                    <a:pt x="51369" y="0"/>
                    <a:pt x="75787" y="0"/>
                  </a:cubicBezTo>
                  <a:cubicBezTo>
                    <a:pt x="94681" y="0"/>
                    <a:pt x="113870" y="2611"/>
                    <a:pt x="132369" y="5568"/>
                  </a:cubicBezTo>
                  <a:cubicBezTo>
                    <a:pt x="180565" y="14388"/>
                    <a:pt x="225455" y="40404"/>
                    <a:pt x="255794" y="7898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8" name="Google Shape;3188;p33"/>
            <p:cNvSpPr/>
            <p:nvPr/>
          </p:nvSpPr>
          <p:spPr>
            <a:xfrm>
              <a:off x="13276689" y="4021712"/>
              <a:ext cx="295982" cy="512441"/>
            </a:xfrm>
            <a:custGeom>
              <a:rect b="b" l="l" r="r" t="t"/>
              <a:pathLst>
                <a:path extrusionOk="0" h="512441" w="295982">
                  <a:moveTo>
                    <a:pt x="300900" y="17057"/>
                  </a:moveTo>
                  <a:cubicBezTo>
                    <a:pt x="299174" y="27651"/>
                    <a:pt x="298335" y="41349"/>
                    <a:pt x="288815" y="48001"/>
                  </a:cubicBezTo>
                  <a:cubicBezTo>
                    <a:pt x="282056" y="50760"/>
                    <a:pt x="274509" y="49381"/>
                    <a:pt x="267405" y="50366"/>
                  </a:cubicBezTo>
                  <a:cubicBezTo>
                    <a:pt x="243135" y="53815"/>
                    <a:pt x="218815" y="55934"/>
                    <a:pt x="194248" y="55688"/>
                  </a:cubicBezTo>
                  <a:cubicBezTo>
                    <a:pt x="172839" y="56082"/>
                    <a:pt x="158484" y="61305"/>
                    <a:pt x="163220" y="85547"/>
                  </a:cubicBezTo>
                  <a:cubicBezTo>
                    <a:pt x="164058" y="175963"/>
                    <a:pt x="166525" y="266577"/>
                    <a:pt x="162825" y="356993"/>
                  </a:cubicBezTo>
                  <a:cubicBezTo>
                    <a:pt x="159322" y="389415"/>
                    <a:pt x="167610" y="502152"/>
                    <a:pt x="133029" y="513140"/>
                  </a:cubicBezTo>
                  <a:cubicBezTo>
                    <a:pt x="116060" y="514372"/>
                    <a:pt x="108512" y="497323"/>
                    <a:pt x="108759" y="482738"/>
                  </a:cubicBezTo>
                  <a:cubicBezTo>
                    <a:pt x="107328" y="460221"/>
                    <a:pt x="106983" y="437703"/>
                    <a:pt x="105848" y="415234"/>
                  </a:cubicBezTo>
                  <a:cubicBezTo>
                    <a:pt x="102691" y="352559"/>
                    <a:pt x="101261" y="289686"/>
                    <a:pt x="104960" y="227010"/>
                  </a:cubicBezTo>
                  <a:cubicBezTo>
                    <a:pt x="108414" y="184340"/>
                    <a:pt x="112163" y="140536"/>
                    <a:pt x="112705" y="97570"/>
                  </a:cubicBezTo>
                  <a:cubicBezTo>
                    <a:pt x="112064" y="83133"/>
                    <a:pt x="113988" y="65887"/>
                    <a:pt x="103776" y="54308"/>
                  </a:cubicBezTo>
                  <a:cubicBezTo>
                    <a:pt x="96426" y="47607"/>
                    <a:pt x="85426" y="49972"/>
                    <a:pt x="76349" y="48543"/>
                  </a:cubicBezTo>
                  <a:cubicBezTo>
                    <a:pt x="54199" y="46178"/>
                    <a:pt x="31064" y="45636"/>
                    <a:pt x="10049" y="37801"/>
                  </a:cubicBezTo>
                  <a:cubicBezTo>
                    <a:pt x="-2678" y="31593"/>
                    <a:pt x="183" y="15185"/>
                    <a:pt x="479" y="3556"/>
                  </a:cubicBezTo>
                  <a:cubicBezTo>
                    <a:pt x="3883" y="4148"/>
                    <a:pt x="7582" y="3014"/>
                    <a:pt x="9851" y="354"/>
                  </a:cubicBezTo>
                  <a:cubicBezTo>
                    <a:pt x="39647" y="-1174"/>
                    <a:pt x="69245" y="2669"/>
                    <a:pt x="99041" y="3852"/>
                  </a:cubicBezTo>
                  <a:cubicBezTo>
                    <a:pt x="123311" y="3852"/>
                    <a:pt x="147532" y="3852"/>
                    <a:pt x="171754" y="4394"/>
                  </a:cubicBezTo>
                  <a:cubicBezTo>
                    <a:pt x="193854" y="4296"/>
                    <a:pt x="213684" y="5922"/>
                    <a:pt x="236278" y="7449"/>
                  </a:cubicBezTo>
                  <a:cubicBezTo>
                    <a:pt x="257687" y="8878"/>
                    <a:pt x="281810" y="6069"/>
                    <a:pt x="300900" y="1705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9" name="Google Shape;3189;p33"/>
            <p:cNvSpPr/>
            <p:nvPr/>
          </p:nvSpPr>
          <p:spPr>
            <a:xfrm>
              <a:off x="13530920" y="4129819"/>
              <a:ext cx="310781" cy="522296"/>
            </a:xfrm>
            <a:custGeom>
              <a:rect b="b" l="l" r="r" t="t"/>
              <a:pathLst>
                <a:path extrusionOk="0" h="522296" w="310781">
                  <a:moveTo>
                    <a:pt x="312955" y="11537"/>
                  </a:moveTo>
                  <a:cubicBezTo>
                    <a:pt x="313399" y="26516"/>
                    <a:pt x="312856" y="41495"/>
                    <a:pt x="312560" y="56425"/>
                  </a:cubicBezTo>
                  <a:cubicBezTo>
                    <a:pt x="311524" y="162165"/>
                    <a:pt x="309452" y="267511"/>
                    <a:pt x="298402" y="372907"/>
                  </a:cubicBezTo>
                  <a:cubicBezTo>
                    <a:pt x="295738" y="398085"/>
                    <a:pt x="292433" y="423215"/>
                    <a:pt x="290411" y="448492"/>
                  </a:cubicBezTo>
                  <a:cubicBezTo>
                    <a:pt x="287401" y="468743"/>
                    <a:pt x="289227" y="493725"/>
                    <a:pt x="273836" y="509197"/>
                  </a:cubicBezTo>
                  <a:cubicBezTo>
                    <a:pt x="266633" y="511562"/>
                    <a:pt x="256077" y="510675"/>
                    <a:pt x="249910" y="506092"/>
                  </a:cubicBezTo>
                  <a:cubicBezTo>
                    <a:pt x="240883" y="485989"/>
                    <a:pt x="245224" y="463274"/>
                    <a:pt x="244681" y="441939"/>
                  </a:cubicBezTo>
                  <a:cubicBezTo>
                    <a:pt x="245471" y="410207"/>
                    <a:pt x="246309" y="378425"/>
                    <a:pt x="244484" y="346743"/>
                  </a:cubicBezTo>
                  <a:cubicBezTo>
                    <a:pt x="244089" y="338613"/>
                    <a:pt x="241623" y="327625"/>
                    <a:pt x="232003" y="326442"/>
                  </a:cubicBezTo>
                  <a:cubicBezTo>
                    <a:pt x="206845" y="323880"/>
                    <a:pt x="180157" y="323042"/>
                    <a:pt x="154604" y="323880"/>
                  </a:cubicBezTo>
                  <a:cubicBezTo>
                    <a:pt x="136253" y="324176"/>
                    <a:pt x="117902" y="323880"/>
                    <a:pt x="99551" y="324274"/>
                  </a:cubicBezTo>
                  <a:cubicBezTo>
                    <a:pt x="95753" y="324668"/>
                    <a:pt x="91215" y="324570"/>
                    <a:pt x="86528" y="324422"/>
                  </a:cubicBezTo>
                  <a:cubicBezTo>
                    <a:pt x="72617" y="324077"/>
                    <a:pt x="56782" y="323683"/>
                    <a:pt x="52096" y="337332"/>
                  </a:cubicBezTo>
                  <a:cubicBezTo>
                    <a:pt x="45929" y="380051"/>
                    <a:pt x="41736" y="423018"/>
                    <a:pt x="35767" y="465688"/>
                  </a:cubicBezTo>
                  <a:cubicBezTo>
                    <a:pt x="33005" y="484806"/>
                    <a:pt x="31032" y="504368"/>
                    <a:pt x="24372" y="522599"/>
                  </a:cubicBezTo>
                  <a:cubicBezTo>
                    <a:pt x="3555" y="520382"/>
                    <a:pt x="-1576" y="513877"/>
                    <a:pt x="398" y="493429"/>
                  </a:cubicBezTo>
                  <a:cubicBezTo>
                    <a:pt x="348" y="477120"/>
                    <a:pt x="348" y="460810"/>
                    <a:pt x="299" y="444501"/>
                  </a:cubicBezTo>
                  <a:cubicBezTo>
                    <a:pt x="545" y="394193"/>
                    <a:pt x="-1230" y="343836"/>
                    <a:pt x="1779" y="293577"/>
                  </a:cubicBezTo>
                  <a:cubicBezTo>
                    <a:pt x="8882" y="218189"/>
                    <a:pt x="11053" y="142505"/>
                    <a:pt x="15049" y="66920"/>
                  </a:cubicBezTo>
                  <a:cubicBezTo>
                    <a:pt x="21166" y="56770"/>
                    <a:pt x="19636" y="40805"/>
                    <a:pt x="28022" y="30901"/>
                  </a:cubicBezTo>
                  <a:cubicBezTo>
                    <a:pt x="34041" y="23412"/>
                    <a:pt x="43907" y="18632"/>
                    <a:pt x="53477" y="18632"/>
                  </a:cubicBezTo>
                  <a:cubicBezTo>
                    <a:pt x="59101" y="18632"/>
                    <a:pt x="64675" y="20258"/>
                    <a:pt x="69361" y="23954"/>
                  </a:cubicBezTo>
                  <a:cubicBezTo>
                    <a:pt x="73900" y="40066"/>
                    <a:pt x="71384" y="57115"/>
                    <a:pt x="71236" y="73572"/>
                  </a:cubicBezTo>
                  <a:cubicBezTo>
                    <a:pt x="70397" y="98898"/>
                    <a:pt x="68769" y="122057"/>
                    <a:pt x="66352" y="147975"/>
                  </a:cubicBezTo>
                  <a:cubicBezTo>
                    <a:pt x="64330" y="180544"/>
                    <a:pt x="62208" y="213114"/>
                    <a:pt x="60778" y="245733"/>
                  </a:cubicBezTo>
                  <a:cubicBezTo>
                    <a:pt x="60679" y="256967"/>
                    <a:pt x="65662" y="271010"/>
                    <a:pt x="77895" y="273523"/>
                  </a:cubicBezTo>
                  <a:cubicBezTo>
                    <a:pt x="93878" y="273276"/>
                    <a:pt x="109763" y="270468"/>
                    <a:pt x="125795" y="271798"/>
                  </a:cubicBezTo>
                  <a:cubicBezTo>
                    <a:pt x="284442" y="276627"/>
                    <a:pt x="241870" y="295104"/>
                    <a:pt x="258741" y="146940"/>
                  </a:cubicBezTo>
                  <a:cubicBezTo>
                    <a:pt x="260615" y="122895"/>
                    <a:pt x="264857" y="99145"/>
                    <a:pt x="269544" y="75494"/>
                  </a:cubicBezTo>
                  <a:cubicBezTo>
                    <a:pt x="274378" y="52483"/>
                    <a:pt x="276499" y="28783"/>
                    <a:pt x="285132" y="6807"/>
                  </a:cubicBezTo>
                  <a:cubicBezTo>
                    <a:pt x="288881" y="-3491"/>
                    <a:pt x="300622" y="352"/>
                    <a:pt x="308564" y="2619"/>
                  </a:cubicBezTo>
                  <a:cubicBezTo>
                    <a:pt x="312659" y="3555"/>
                    <a:pt x="312609" y="8039"/>
                    <a:pt x="312955" y="1153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0" name="Google Shape;3190;p33"/>
            <p:cNvSpPr/>
            <p:nvPr/>
          </p:nvSpPr>
          <p:spPr>
            <a:xfrm>
              <a:off x="13916936" y="4020095"/>
              <a:ext cx="271316" cy="487804"/>
            </a:xfrm>
            <a:custGeom>
              <a:rect b="b" l="l" r="r" t="t"/>
              <a:pathLst>
                <a:path extrusionOk="0" h="487804" w="271316">
                  <a:moveTo>
                    <a:pt x="202893" y="325548"/>
                  </a:moveTo>
                  <a:cubicBezTo>
                    <a:pt x="226967" y="267258"/>
                    <a:pt x="240138" y="194629"/>
                    <a:pt x="204768" y="138310"/>
                  </a:cubicBezTo>
                  <a:cubicBezTo>
                    <a:pt x="189179" y="104016"/>
                    <a:pt x="163478" y="72579"/>
                    <a:pt x="128602" y="56615"/>
                  </a:cubicBezTo>
                  <a:cubicBezTo>
                    <a:pt x="113605" y="50357"/>
                    <a:pt x="72020" y="38236"/>
                    <a:pt x="60625" y="53314"/>
                  </a:cubicBezTo>
                  <a:cubicBezTo>
                    <a:pt x="55840" y="59719"/>
                    <a:pt x="50166" y="71693"/>
                    <a:pt x="58750" y="77310"/>
                  </a:cubicBezTo>
                  <a:cubicBezTo>
                    <a:pt x="51153" y="115841"/>
                    <a:pt x="48835" y="155161"/>
                    <a:pt x="44395" y="194087"/>
                  </a:cubicBezTo>
                  <a:cubicBezTo>
                    <a:pt x="39856" y="231978"/>
                    <a:pt x="36551" y="269869"/>
                    <a:pt x="35318" y="308007"/>
                  </a:cubicBezTo>
                  <a:cubicBezTo>
                    <a:pt x="34233" y="332693"/>
                    <a:pt x="33493" y="357428"/>
                    <a:pt x="34825" y="382114"/>
                  </a:cubicBezTo>
                  <a:cubicBezTo>
                    <a:pt x="35614" y="409116"/>
                    <a:pt x="45382" y="419167"/>
                    <a:pt x="72414" y="421434"/>
                  </a:cubicBezTo>
                  <a:cubicBezTo>
                    <a:pt x="74585" y="421582"/>
                    <a:pt x="76756" y="421680"/>
                    <a:pt x="78926" y="421680"/>
                  </a:cubicBezTo>
                  <a:cubicBezTo>
                    <a:pt x="108327" y="421680"/>
                    <a:pt x="136791" y="406898"/>
                    <a:pt x="160025" y="389948"/>
                  </a:cubicBezTo>
                  <a:cubicBezTo>
                    <a:pt x="181484" y="374230"/>
                    <a:pt x="192583" y="349298"/>
                    <a:pt x="202893" y="325548"/>
                  </a:cubicBezTo>
                  <a:close/>
                  <a:moveTo>
                    <a:pt x="273386" y="203646"/>
                  </a:moveTo>
                  <a:cubicBezTo>
                    <a:pt x="291491" y="328997"/>
                    <a:pt x="211378" y="477014"/>
                    <a:pt x="77101" y="491402"/>
                  </a:cubicBezTo>
                  <a:cubicBezTo>
                    <a:pt x="74338" y="491353"/>
                    <a:pt x="71527" y="491303"/>
                    <a:pt x="68616" y="491303"/>
                  </a:cubicBezTo>
                  <a:cubicBezTo>
                    <a:pt x="67333" y="491303"/>
                    <a:pt x="66002" y="491303"/>
                    <a:pt x="64670" y="491303"/>
                  </a:cubicBezTo>
                  <a:cubicBezTo>
                    <a:pt x="43211" y="491353"/>
                    <a:pt x="19335" y="491451"/>
                    <a:pt x="4832" y="474945"/>
                  </a:cubicBezTo>
                  <a:cubicBezTo>
                    <a:pt x="1823" y="467406"/>
                    <a:pt x="3549" y="458438"/>
                    <a:pt x="2365" y="450357"/>
                  </a:cubicBezTo>
                  <a:cubicBezTo>
                    <a:pt x="639" y="425474"/>
                    <a:pt x="-150" y="400542"/>
                    <a:pt x="146" y="375560"/>
                  </a:cubicBezTo>
                  <a:cubicBezTo>
                    <a:pt x="-1038" y="314215"/>
                    <a:pt x="5325" y="253116"/>
                    <a:pt x="7447" y="191821"/>
                  </a:cubicBezTo>
                  <a:cubicBezTo>
                    <a:pt x="11146" y="152895"/>
                    <a:pt x="17707" y="114265"/>
                    <a:pt x="19779" y="75191"/>
                  </a:cubicBezTo>
                  <a:cubicBezTo>
                    <a:pt x="20766" y="50505"/>
                    <a:pt x="27228" y="26016"/>
                    <a:pt x="25995" y="1330"/>
                  </a:cubicBezTo>
                  <a:cubicBezTo>
                    <a:pt x="26389" y="985"/>
                    <a:pt x="26636" y="542"/>
                    <a:pt x="26784" y="0"/>
                  </a:cubicBezTo>
                  <a:cubicBezTo>
                    <a:pt x="31717" y="5913"/>
                    <a:pt x="39758" y="1577"/>
                    <a:pt x="46269" y="641"/>
                  </a:cubicBezTo>
                  <a:cubicBezTo>
                    <a:pt x="59737" y="148"/>
                    <a:pt x="72809" y="345"/>
                    <a:pt x="86128" y="2759"/>
                  </a:cubicBezTo>
                  <a:cubicBezTo>
                    <a:pt x="134077" y="18773"/>
                    <a:pt x="181484" y="41537"/>
                    <a:pt x="215571" y="80217"/>
                  </a:cubicBezTo>
                  <a:cubicBezTo>
                    <a:pt x="233527" y="100419"/>
                    <a:pt x="246304" y="124513"/>
                    <a:pt x="257058" y="149150"/>
                  </a:cubicBezTo>
                  <a:cubicBezTo>
                    <a:pt x="265395" y="166396"/>
                    <a:pt x="271906" y="184479"/>
                    <a:pt x="273386" y="20364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1" name="Google Shape;3191;p33"/>
            <p:cNvSpPr/>
            <p:nvPr/>
          </p:nvSpPr>
          <p:spPr>
            <a:xfrm>
              <a:off x="14232006" y="3991714"/>
              <a:ext cx="241718" cy="591278"/>
            </a:xfrm>
            <a:custGeom>
              <a:rect b="b" l="l" r="r" t="t"/>
              <a:pathLst>
                <a:path extrusionOk="0" h="591278" w="241718">
                  <a:moveTo>
                    <a:pt x="119232" y="296034"/>
                  </a:moveTo>
                  <a:cubicBezTo>
                    <a:pt x="180056" y="296034"/>
                    <a:pt x="168217" y="210397"/>
                    <a:pt x="166392" y="163833"/>
                  </a:cubicBezTo>
                  <a:cubicBezTo>
                    <a:pt x="162692" y="128209"/>
                    <a:pt x="164320" y="89135"/>
                    <a:pt x="146166" y="57058"/>
                  </a:cubicBezTo>
                  <a:cubicBezTo>
                    <a:pt x="139704" y="45479"/>
                    <a:pt x="126730" y="35230"/>
                    <a:pt x="117061" y="49815"/>
                  </a:cubicBezTo>
                  <a:cubicBezTo>
                    <a:pt x="105370" y="81005"/>
                    <a:pt x="99204" y="114462"/>
                    <a:pt x="92100" y="147031"/>
                  </a:cubicBezTo>
                  <a:cubicBezTo>
                    <a:pt x="85391" y="176989"/>
                    <a:pt x="78732" y="207637"/>
                    <a:pt x="75279" y="238285"/>
                  </a:cubicBezTo>
                  <a:cubicBezTo>
                    <a:pt x="70099" y="261887"/>
                    <a:pt x="73700" y="290712"/>
                    <a:pt x="102607" y="294210"/>
                  </a:cubicBezTo>
                  <a:cubicBezTo>
                    <a:pt x="108675" y="295442"/>
                    <a:pt x="114200" y="296034"/>
                    <a:pt x="119232" y="296034"/>
                  </a:cubicBezTo>
                  <a:close/>
                  <a:moveTo>
                    <a:pt x="236934" y="404730"/>
                  </a:moveTo>
                  <a:cubicBezTo>
                    <a:pt x="241226" y="435624"/>
                    <a:pt x="243742" y="466371"/>
                    <a:pt x="242163" y="497709"/>
                  </a:cubicBezTo>
                  <a:cubicBezTo>
                    <a:pt x="241226" y="505642"/>
                    <a:pt x="240979" y="514117"/>
                    <a:pt x="236885" y="521114"/>
                  </a:cubicBezTo>
                  <a:cubicBezTo>
                    <a:pt x="230324" y="526977"/>
                    <a:pt x="218928" y="525992"/>
                    <a:pt x="212367" y="520572"/>
                  </a:cubicBezTo>
                  <a:cubicBezTo>
                    <a:pt x="208914" y="514314"/>
                    <a:pt x="208224" y="506972"/>
                    <a:pt x="206398" y="500123"/>
                  </a:cubicBezTo>
                  <a:cubicBezTo>
                    <a:pt x="201268" y="477556"/>
                    <a:pt x="196680" y="454792"/>
                    <a:pt x="193425" y="431880"/>
                  </a:cubicBezTo>
                  <a:cubicBezTo>
                    <a:pt x="189281" y="404730"/>
                    <a:pt x="192339" y="374772"/>
                    <a:pt x="179563" y="349791"/>
                  </a:cubicBezTo>
                  <a:cubicBezTo>
                    <a:pt x="174827" y="341956"/>
                    <a:pt x="165454" y="342104"/>
                    <a:pt x="157364" y="342942"/>
                  </a:cubicBezTo>
                  <a:cubicBezTo>
                    <a:pt x="146512" y="343237"/>
                    <a:pt x="135757" y="344272"/>
                    <a:pt x="125003" y="345997"/>
                  </a:cubicBezTo>
                  <a:cubicBezTo>
                    <a:pt x="102953" y="350382"/>
                    <a:pt x="65955" y="348362"/>
                    <a:pt x="63341" y="377975"/>
                  </a:cubicBezTo>
                  <a:cubicBezTo>
                    <a:pt x="52241" y="419956"/>
                    <a:pt x="45236" y="573491"/>
                    <a:pt x="14701" y="591476"/>
                  </a:cubicBezTo>
                  <a:cubicBezTo>
                    <a:pt x="-6955" y="588371"/>
                    <a:pt x="2023" y="561518"/>
                    <a:pt x="987" y="546243"/>
                  </a:cubicBezTo>
                  <a:cubicBezTo>
                    <a:pt x="2171" y="500370"/>
                    <a:pt x="9718" y="455137"/>
                    <a:pt x="15934" y="409756"/>
                  </a:cubicBezTo>
                  <a:cubicBezTo>
                    <a:pt x="25948" y="338310"/>
                    <a:pt x="39267" y="267504"/>
                    <a:pt x="49627" y="196107"/>
                  </a:cubicBezTo>
                  <a:cubicBezTo>
                    <a:pt x="58703" y="141710"/>
                    <a:pt x="62453" y="86672"/>
                    <a:pt x="71875" y="32372"/>
                  </a:cubicBezTo>
                  <a:cubicBezTo>
                    <a:pt x="73700" y="32372"/>
                    <a:pt x="73700" y="29958"/>
                    <a:pt x="72220" y="29170"/>
                  </a:cubicBezTo>
                  <a:cubicBezTo>
                    <a:pt x="72516" y="26312"/>
                    <a:pt x="72911" y="23306"/>
                    <a:pt x="72417" y="20448"/>
                  </a:cubicBezTo>
                  <a:cubicBezTo>
                    <a:pt x="81050" y="5765"/>
                    <a:pt x="96638" y="0"/>
                    <a:pt x="112868" y="0"/>
                  </a:cubicBezTo>
                  <a:cubicBezTo>
                    <a:pt x="125053" y="0"/>
                    <a:pt x="137583" y="3252"/>
                    <a:pt x="147843" y="8475"/>
                  </a:cubicBezTo>
                  <a:cubicBezTo>
                    <a:pt x="180500" y="23996"/>
                    <a:pt x="185630" y="83715"/>
                    <a:pt x="193375" y="116334"/>
                  </a:cubicBezTo>
                  <a:cubicBezTo>
                    <a:pt x="206300" y="168268"/>
                    <a:pt x="209161" y="222666"/>
                    <a:pt x="217745" y="275536"/>
                  </a:cubicBezTo>
                  <a:cubicBezTo>
                    <a:pt x="222678" y="318847"/>
                    <a:pt x="232100" y="361419"/>
                    <a:pt x="236934" y="40473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2" name="Google Shape;3192;p33"/>
            <p:cNvSpPr/>
            <p:nvPr/>
          </p:nvSpPr>
          <p:spPr>
            <a:xfrm>
              <a:off x="14341716" y="3698489"/>
              <a:ext cx="404508" cy="694752"/>
            </a:xfrm>
            <a:custGeom>
              <a:rect b="b" l="l" r="r" t="t"/>
              <a:pathLst>
                <a:path extrusionOk="0" h="694752" w="404508">
                  <a:moveTo>
                    <a:pt x="386357" y="0"/>
                  </a:moveTo>
                  <a:cubicBezTo>
                    <a:pt x="407717" y="18083"/>
                    <a:pt x="409493" y="19660"/>
                    <a:pt x="400663" y="46366"/>
                  </a:cubicBezTo>
                  <a:cubicBezTo>
                    <a:pt x="391931" y="70214"/>
                    <a:pt x="381523" y="93521"/>
                    <a:pt x="370374" y="116285"/>
                  </a:cubicBezTo>
                  <a:cubicBezTo>
                    <a:pt x="360508" y="134861"/>
                    <a:pt x="352171" y="157625"/>
                    <a:pt x="342601" y="177186"/>
                  </a:cubicBezTo>
                  <a:cubicBezTo>
                    <a:pt x="323905" y="213008"/>
                    <a:pt x="301164" y="248386"/>
                    <a:pt x="277485" y="281498"/>
                  </a:cubicBezTo>
                  <a:cubicBezTo>
                    <a:pt x="268655" y="296033"/>
                    <a:pt x="259035" y="308795"/>
                    <a:pt x="253757" y="325450"/>
                  </a:cubicBezTo>
                  <a:cubicBezTo>
                    <a:pt x="251784" y="337817"/>
                    <a:pt x="255730" y="350530"/>
                    <a:pt x="255730" y="363144"/>
                  </a:cubicBezTo>
                  <a:cubicBezTo>
                    <a:pt x="260170" y="405864"/>
                    <a:pt x="275018" y="691796"/>
                    <a:pt x="234420" y="696378"/>
                  </a:cubicBezTo>
                  <a:cubicBezTo>
                    <a:pt x="222679" y="695886"/>
                    <a:pt x="210198" y="687411"/>
                    <a:pt x="206647" y="676127"/>
                  </a:cubicBezTo>
                  <a:cubicBezTo>
                    <a:pt x="203440" y="655974"/>
                    <a:pt x="202305" y="635526"/>
                    <a:pt x="200776" y="615176"/>
                  </a:cubicBezTo>
                  <a:cubicBezTo>
                    <a:pt x="197175" y="546391"/>
                    <a:pt x="195350" y="477310"/>
                    <a:pt x="200628" y="408573"/>
                  </a:cubicBezTo>
                  <a:cubicBezTo>
                    <a:pt x="201911" y="386450"/>
                    <a:pt x="204131" y="362602"/>
                    <a:pt x="200135" y="340429"/>
                  </a:cubicBezTo>
                  <a:cubicBezTo>
                    <a:pt x="191157" y="312244"/>
                    <a:pt x="173546" y="289431"/>
                    <a:pt x="154307" y="267701"/>
                  </a:cubicBezTo>
                  <a:cubicBezTo>
                    <a:pt x="155540" y="263710"/>
                    <a:pt x="151495" y="259916"/>
                    <a:pt x="148831" y="256911"/>
                  </a:cubicBezTo>
                  <a:cubicBezTo>
                    <a:pt x="132651" y="237940"/>
                    <a:pt x="116619" y="218822"/>
                    <a:pt x="100784" y="199606"/>
                  </a:cubicBezTo>
                  <a:cubicBezTo>
                    <a:pt x="103793" y="193151"/>
                    <a:pt x="94469" y="185760"/>
                    <a:pt x="90227" y="181227"/>
                  </a:cubicBezTo>
                  <a:cubicBezTo>
                    <a:pt x="83666" y="170781"/>
                    <a:pt x="75033" y="162306"/>
                    <a:pt x="66548" y="153437"/>
                  </a:cubicBezTo>
                  <a:cubicBezTo>
                    <a:pt x="54561" y="135846"/>
                    <a:pt x="42969" y="117960"/>
                    <a:pt x="31425" y="100025"/>
                  </a:cubicBezTo>
                  <a:cubicBezTo>
                    <a:pt x="23582" y="88002"/>
                    <a:pt x="13814" y="74600"/>
                    <a:pt x="7253" y="60409"/>
                  </a:cubicBezTo>
                  <a:cubicBezTo>
                    <a:pt x="6464" y="58537"/>
                    <a:pt x="5675" y="56713"/>
                    <a:pt x="4886" y="54841"/>
                  </a:cubicBezTo>
                  <a:cubicBezTo>
                    <a:pt x="4787" y="54644"/>
                    <a:pt x="4738" y="54496"/>
                    <a:pt x="4639" y="54299"/>
                  </a:cubicBezTo>
                  <a:cubicBezTo>
                    <a:pt x="-146" y="41833"/>
                    <a:pt x="-1922" y="28825"/>
                    <a:pt x="2666" y="15718"/>
                  </a:cubicBezTo>
                  <a:cubicBezTo>
                    <a:pt x="3849" y="14289"/>
                    <a:pt x="4639" y="12811"/>
                    <a:pt x="5132" y="11382"/>
                  </a:cubicBezTo>
                  <a:cubicBezTo>
                    <a:pt x="11545" y="11678"/>
                    <a:pt x="17810" y="13846"/>
                    <a:pt x="22644" y="18182"/>
                  </a:cubicBezTo>
                  <a:cubicBezTo>
                    <a:pt x="34829" y="29712"/>
                    <a:pt x="45978" y="42227"/>
                    <a:pt x="55548" y="55974"/>
                  </a:cubicBezTo>
                  <a:cubicBezTo>
                    <a:pt x="69459" y="73959"/>
                    <a:pt x="82975" y="92190"/>
                    <a:pt x="96097" y="110766"/>
                  </a:cubicBezTo>
                  <a:cubicBezTo>
                    <a:pt x="113264" y="132003"/>
                    <a:pt x="126287" y="153338"/>
                    <a:pt x="143109" y="175610"/>
                  </a:cubicBezTo>
                  <a:cubicBezTo>
                    <a:pt x="167528" y="200887"/>
                    <a:pt x="191552" y="226509"/>
                    <a:pt x="211629" y="255482"/>
                  </a:cubicBezTo>
                  <a:cubicBezTo>
                    <a:pt x="218782" y="265928"/>
                    <a:pt x="233877" y="276620"/>
                    <a:pt x="245223" y="265780"/>
                  </a:cubicBezTo>
                  <a:cubicBezTo>
                    <a:pt x="252228" y="255679"/>
                    <a:pt x="256421" y="243508"/>
                    <a:pt x="262538" y="232717"/>
                  </a:cubicBezTo>
                  <a:cubicBezTo>
                    <a:pt x="272453" y="213895"/>
                    <a:pt x="280839" y="193348"/>
                    <a:pt x="289423" y="173787"/>
                  </a:cubicBezTo>
                  <a:cubicBezTo>
                    <a:pt x="301755" y="145504"/>
                    <a:pt x="315913" y="118009"/>
                    <a:pt x="331058" y="91155"/>
                  </a:cubicBezTo>
                  <a:cubicBezTo>
                    <a:pt x="348126" y="60261"/>
                    <a:pt x="361692" y="25622"/>
                    <a:pt x="386357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3" name="Google Shape;3193;p33"/>
            <p:cNvSpPr/>
            <p:nvPr/>
          </p:nvSpPr>
          <p:spPr>
            <a:xfrm>
              <a:off x="14768869" y="3809796"/>
              <a:ext cx="123325" cy="408967"/>
            </a:xfrm>
            <a:custGeom>
              <a:rect b="b" l="l" r="r" t="t"/>
              <a:pathLst>
                <a:path extrusionOk="0" h="408967" w="123325">
                  <a:moveTo>
                    <a:pt x="120366" y="7047"/>
                  </a:moveTo>
                  <a:cubicBezTo>
                    <a:pt x="133784" y="13009"/>
                    <a:pt x="117752" y="59917"/>
                    <a:pt x="117209" y="73713"/>
                  </a:cubicBezTo>
                  <a:cubicBezTo>
                    <a:pt x="110599" y="115990"/>
                    <a:pt x="101620" y="157823"/>
                    <a:pt x="90768" y="199212"/>
                  </a:cubicBezTo>
                  <a:cubicBezTo>
                    <a:pt x="80951" y="242523"/>
                    <a:pt x="69309" y="285440"/>
                    <a:pt x="59295" y="328702"/>
                  </a:cubicBezTo>
                  <a:cubicBezTo>
                    <a:pt x="53425" y="345849"/>
                    <a:pt x="47949" y="411678"/>
                    <a:pt x="26984" y="411629"/>
                  </a:cubicBezTo>
                  <a:cubicBezTo>
                    <a:pt x="17167" y="410890"/>
                    <a:pt x="6018" y="408229"/>
                    <a:pt x="0" y="399853"/>
                  </a:cubicBezTo>
                  <a:cubicBezTo>
                    <a:pt x="5624" y="351664"/>
                    <a:pt x="12481" y="303031"/>
                    <a:pt x="20817" y="255187"/>
                  </a:cubicBezTo>
                  <a:cubicBezTo>
                    <a:pt x="30239" y="218626"/>
                    <a:pt x="34087" y="180932"/>
                    <a:pt x="41881" y="143977"/>
                  </a:cubicBezTo>
                  <a:cubicBezTo>
                    <a:pt x="48294" y="102341"/>
                    <a:pt x="63932" y="62627"/>
                    <a:pt x="65560" y="20301"/>
                  </a:cubicBezTo>
                  <a:cubicBezTo>
                    <a:pt x="69753" y="14832"/>
                    <a:pt x="70148" y="6751"/>
                    <a:pt x="76117" y="2415"/>
                  </a:cubicBezTo>
                  <a:cubicBezTo>
                    <a:pt x="80655" y="740"/>
                    <a:pt x="85489" y="1"/>
                    <a:pt x="90422" y="1"/>
                  </a:cubicBezTo>
                  <a:cubicBezTo>
                    <a:pt x="100782" y="-49"/>
                    <a:pt x="111486" y="3056"/>
                    <a:pt x="120366" y="704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4" name="Google Shape;3194;p33"/>
            <p:cNvSpPr/>
            <p:nvPr/>
          </p:nvSpPr>
          <p:spPr>
            <a:xfrm>
              <a:off x="14725123" y="4302953"/>
              <a:ext cx="64129" cy="68982"/>
            </a:xfrm>
            <a:custGeom>
              <a:rect b="b" l="l" r="r" t="t"/>
              <a:pathLst>
                <a:path extrusionOk="0" h="68982" w="64129">
                  <a:moveTo>
                    <a:pt x="59974" y="23917"/>
                  </a:moveTo>
                  <a:cubicBezTo>
                    <a:pt x="70778" y="41508"/>
                    <a:pt x="61849" y="75556"/>
                    <a:pt x="37332" y="73437"/>
                  </a:cubicBezTo>
                  <a:cubicBezTo>
                    <a:pt x="17008" y="74521"/>
                    <a:pt x="-3760" y="62153"/>
                    <a:pt x="581" y="39389"/>
                  </a:cubicBezTo>
                  <a:cubicBezTo>
                    <a:pt x="2800" y="16575"/>
                    <a:pt x="19227" y="-3824"/>
                    <a:pt x="43942" y="611"/>
                  </a:cubicBezTo>
                  <a:cubicBezTo>
                    <a:pt x="42265" y="11550"/>
                    <a:pt x="55978" y="15147"/>
                    <a:pt x="59974" y="2391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95" name="Google Shape;3195;p33"/>
          <p:cNvGrpSpPr/>
          <p:nvPr/>
        </p:nvGrpSpPr>
        <p:grpSpPr>
          <a:xfrm>
            <a:off x="5552643" y="1592996"/>
            <a:ext cx="433210" cy="773590"/>
            <a:chOff x="11105286" y="3185992"/>
            <a:chExt cx="866420" cy="1547179"/>
          </a:xfrm>
        </p:grpSpPr>
        <p:sp>
          <p:nvSpPr>
            <p:cNvPr id="3196" name="Google Shape;3196;p33"/>
            <p:cNvSpPr/>
            <p:nvPr/>
          </p:nvSpPr>
          <p:spPr>
            <a:xfrm>
              <a:off x="11105286" y="3185992"/>
              <a:ext cx="866420" cy="1547179"/>
            </a:xfrm>
            <a:custGeom>
              <a:rect b="b" l="l" r="r" t="t"/>
              <a:pathLst>
                <a:path extrusionOk="0" h="1547179" w="866420">
                  <a:moveTo>
                    <a:pt x="833744" y="1270024"/>
                  </a:moveTo>
                  <a:cubicBezTo>
                    <a:pt x="812516" y="1224815"/>
                    <a:pt x="795188" y="1177812"/>
                    <a:pt x="770371" y="1134305"/>
                  </a:cubicBezTo>
                  <a:cubicBezTo>
                    <a:pt x="747999" y="1091541"/>
                    <a:pt x="730145" y="1045095"/>
                    <a:pt x="707339" y="1002052"/>
                  </a:cubicBezTo>
                  <a:cubicBezTo>
                    <a:pt x="682491" y="949572"/>
                    <a:pt x="657613" y="896597"/>
                    <a:pt x="633570" y="843683"/>
                  </a:cubicBezTo>
                  <a:cubicBezTo>
                    <a:pt x="623080" y="818835"/>
                    <a:pt x="614570" y="793183"/>
                    <a:pt x="603554" y="768552"/>
                  </a:cubicBezTo>
                  <a:cubicBezTo>
                    <a:pt x="592724" y="743643"/>
                    <a:pt x="580780" y="719259"/>
                    <a:pt x="570414" y="694164"/>
                  </a:cubicBezTo>
                  <a:cubicBezTo>
                    <a:pt x="538356" y="611482"/>
                    <a:pt x="503328" y="530039"/>
                    <a:pt x="469909" y="447915"/>
                  </a:cubicBezTo>
                  <a:cubicBezTo>
                    <a:pt x="461895" y="429039"/>
                    <a:pt x="453478" y="410380"/>
                    <a:pt x="445649" y="391443"/>
                  </a:cubicBezTo>
                  <a:cubicBezTo>
                    <a:pt x="462514" y="390050"/>
                    <a:pt x="477923" y="381788"/>
                    <a:pt x="484886" y="363996"/>
                  </a:cubicBezTo>
                  <a:cubicBezTo>
                    <a:pt x="495716" y="344656"/>
                    <a:pt x="494045" y="321417"/>
                    <a:pt x="488413" y="300716"/>
                  </a:cubicBezTo>
                  <a:cubicBezTo>
                    <a:pt x="507103" y="297312"/>
                    <a:pt x="524091" y="284842"/>
                    <a:pt x="531177" y="266957"/>
                  </a:cubicBezTo>
                  <a:cubicBezTo>
                    <a:pt x="536871" y="253311"/>
                    <a:pt x="541017" y="237591"/>
                    <a:pt x="536190" y="223079"/>
                  </a:cubicBezTo>
                  <a:cubicBezTo>
                    <a:pt x="530930" y="204729"/>
                    <a:pt x="514251" y="193651"/>
                    <a:pt x="497944" y="185730"/>
                  </a:cubicBezTo>
                  <a:cubicBezTo>
                    <a:pt x="524648" y="140645"/>
                    <a:pt x="511899" y="53075"/>
                    <a:pt x="442772" y="83647"/>
                  </a:cubicBezTo>
                  <a:cubicBezTo>
                    <a:pt x="442895" y="64029"/>
                    <a:pt x="442215" y="40666"/>
                    <a:pt x="425907" y="27051"/>
                  </a:cubicBezTo>
                  <a:cubicBezTo>
                    <a:pt x="409600" y="14859"/>
                    <a:pt x="383855" y="13745"/>
                    <a:pt x="368105" y="27515"/>
                  </a:cubicBezTo>
                  <a:cubicBezTo>
                    <a:pt x="358079" y="-489"/>
                    <a:pt x="323329" y="-2562"/>
                    <a:pt x="298172" y="1708"/>
                  </a:cubicBezTo>
                  <a:cubicBezTo>
                    <a:pt x="265527" y="11548"/>
                    <a:pt x="253737" y="42121"/>
                    <a:pt x="249807" y="73126"/>
                  </a:cubicBezTo>
                  <a:cubicBezTo>
                    <a:pt x="229508" y="68980"/>
                    <a:pt x="207013" y="72879"/>
                    <a:pt x="189839" y="84513"/>
                  </a:cubicBezTo>
                  <a:cubicBezTo>
                    <a:pt x="183681" y="90981"/>
                    <a:pt x="181113" y="100604"/>
                    <a:pt x="179968" y="109268"/>
                  </a:cubicBezTo>
                  <a:cubicBezTo>
                    <a:pt x="179566" y="116849"/>
                    <a:pt x="184362" y="123317"/>
                    <a:pt x="189251" y="128639"/>
                  </a:cubicBezTo>
                  <a:cubicBezTo>
                    <a:pt x="171706" y="135972"/>
                    <a:pt x="153387" y="145658"/>
                    <a:pt x="142371" y="161625"/>
                  </a:cubicBezTo>
                  <a:cubicBezTo>
                    <a:pt x="129901" y="186534"/>
                    <a:pt x="132934" y="209123"/>
                    <a:pt x="161495" y="219056"/>
                  </a:cubicBezTo>
                  <a:cubicBezTo>
                    <a:pt x="147199" y="239603"/>
                    <a:pt x="144909" y="265781"/>
                    <a:pt x="151871" y="289453"/>
                  </a:cubicBezTo>
                  <a:cubicBezTo>
                    <a:pt x="156977" y="305141"/>
                    <a:pt x="164001" y="321696"/>
                    <a:pt x="177709" y="331753"/>
                  </a:cubicBezTo>
                  <a:cubicBezTo>
                    <a:pt x="192345" y="342830"/>
                    <a:pt x="212056" y="342119"/>
                    <a:pt x="229539" y="341159"/>
                  </a:cubicBezTo>
                  <a:cubicBezTo>
                    <a:pt x="228797" y="354805"/>
                    <a:pt x="231613" y="368916"/>
                    <a:pt x="239565" y="380210"/>
                  </a:cubicBezTo>
                  <a:cubicBezTo>
                    <a:pt x="244887" y="387451"/>
                    <a:pt x="252871" y="391566"/>
                    <a:pt x="261257" y="394320"/>
                  </a:cubicBezTo>
                  <a:cubicBezTo>
                    <a:pt x="251788" y="429441"/>
                    <a:pt x="243216" y="464872"/>
                    <a:pt x="233872" y="499931"/>
                  </a:cubicBezTo>
                  <a:cubicBezTo>
                    <a:pt x="218369" y="552752"/>
                    <a:pt x="202278" y="605418"/>
                    <a:pt x="189313" y="658981"/>
                  </a:cubicBezTo>
                  <a:cubicBezTo>
                    <a:pt x="179906" y="698403"/>
                    <a:pt x="171737" y="738135"/>
                    <a:pt x="162361" y="777557"/>
                  </a:cubicBezTo>
                  <a:cubicBezTo>
                    <a:pt x="150200" y="830934"/>
                    <a:pt x="134264" y="883353"/>
                    <a:pt x="121918" y="936699"/>
                  </a:cubicBezTo>
                  <a:cubicBezTo>
                    <a:pt x="109819" y="991160"/>
                    <a:pt x="96513" y="1045342"/>
                    <a:pt x="81939" y="1099184"/>
                  </a:cubicBezTo>
                  <a:cubicBezTo>
                    <a:pt x="67148" y="1151479"/>
                    <a:pt x="52790" y="1203897"/>
                    <a:pt x="37782" y="1256099"/>
                  </a:cubicBezTo>
                  <a:cubicBezTo>
                    <a:pt x="29984" y="1282308"/>
                    <a:pt x="22094" y="1308456"/>
                    <a:pt x="14451" y="1334696"/>
                  </a:cubicBezTo>
                  <a:cubicBezTo>
                    <a:pt x="9623" y="1353788"/>
                    <a:pt x="1980" y="1372695"/>
                    <a:pt x="0" y="1392282"/>
                  </a:cubicBezTo>
                  <a:cubicBezTo>
                    <a:pt x="2383" y="1414654"/>
                    <a:pt x="21691" y="1430250"/>
                    <a:pt x="39020" y="1442194"/>
                  </a:cubicBezTo>
                  <a:cubicBezTo>
                    <a:pt x="60092" y="1458625"/>
                    <a:pt x="82681" y="1472797"/>
                    <a:pt x="107096" y="1483751"/>
                  </a:cubicBezTo>
                  <a:cubicBezTo>
                    <a:pt x="159174" y="1508289"/>
                    <a:pt x="214594" y="1524689"/>
                    <a:pt x="271097" y="1535086"/>
                  </a:cubicBezTo>
                  <a:cubicBezTo>
                    <a:pt x="273448" y="1537376"/>
                    <a:pt x="276914" y="1537407"/>
                    <a:pt x="280534" y="1536757"/>
                  </a:cubicBezTo>
                  <a:cubicBezTo>
                    <a:pt x="286414" y="1537779"/>
                    <a:pt x="292324" y="1538738"/>
                    <a:pt x="298234" y="1539635"/>
                  </a:cubicBezTo>
                  <a:cubicBezTo>
                    <a:pt x="338151" y="1547062"/>
                    <a:pt x="378873" y="1546752"/>
                    <a:pt x="419285" y="1547154"/>
                  </a:cubicBezTo>
                  <a:cubicBezTo>
                    <a:pt x="420864" y="1547185"/>
                    <a:pt x="422411" y="1547185"/>
                    <a:pt x="423958" y="1547185"/>
                  </a:cubicBezTo>
                  <a:cubicBezTo>
                    <a:pt x="476655" y="1547185"/>
                    <a:pt x="528980" y="1538181"/>
                    <a:pt x="579047" y="1522059"/>
                  </a:cubicBezTo>
                  <a:cubicBezTo>
                    <a:pt x="617448" y="1510920"/>
                    <a:pt x="655292" y="1497397"/>
                    <a:pt x="690630" y="1478491"/>
                  </a:cubicBezTo>
                  <a:cubicBezTo>
                    <a:pt x="733486" y="1459027"/>
                    <a:pt x="770186" y="1429321"/>
                    <a:pt x="809391" y="1403452"/>
                  </a:cubicBezTo>
                  <a:cubicBezTo>
                    <a:pt x="817374" y="1397759"/>
                    <a:pt x="824553" y="1391168"/>
                    <a:pt x="832227" y="1385134"/>
                  </a:cubicBezTo>
                  <a:cubicBezTo>
                    <a:pt x="844017" y="1378605"/>
                    <a:pt x="855714" y="1371395"/>
                    <a:pt x="864811" y="1361307"/>
                  </a:cubicBezTo>
                  <a:cubicBezTo>
                    <a:pt x="877065" y="1332066"/>
                    <a:pt x="845255" y="1296202"/>
                    <a:pt x="833744" y="12700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7" name="Google Shape;3197;p33"/>
            <p:cNvSpPr/>
            <p:nvPr/>
          </p:nvSpPr>
          <p:spPr>
            <a:xfrm>
              <a:off x="11105286" y="3185992"/>
              <a:ext cx="866420" cy="1547179"/>
            </a:xfrm>
            <a:custGeom>
              <a:rect b="b" l="l" r="r" t="t"/>
              <a:pathLst>
                <a:path extrusionOk="0" h="1547179" w="866420">
                  <a:moveTo>
                    <a:pt x="833744" y="1270024"/>
                  </a:moveTo>
                  <a:cubicBezTo>
                    <a:pt x="812516" y="1224815"/>
                    <a:pt x="795188" y="1177812"/>
                    <a:pt x="770371" y="1134305"/>
                  </a:cubicBezTo>
                  <a:cubicBezTo>
                    <a:pt x="747999" y="1091541"/>
                    <a:pt x="730145" y="1045095"/>
                    <a:pt x="707339" y="1002052"/>
                  </a:cubicBezTo>
                  <a:cubicBezTo>
                    <a:pt x="682491" y="949572"/>
                    <a:pt x="657613" y="896597"/>
                    <a:pt x="633570" y="843683"/>
                  </a:cubicBezTo>
                  <a:cubicBezTo>
                    <a:pt x="623080" y="818835"/>
                    <a:pt x="614570" y="793183"/>
                    <a:pt x="603554" y="768552"/>
                  </a:cubicBezTo>
                  <a:cubicBezTo>
                    <a:pt x="592724" y="743643"/>
                    <a:pt x="580780" y="719259"/>
                    <a:pt x="570414" y="694164"/>
                  </a:cubicBezTo>
                  <a:cubicBezTo>
                    <a:pt x="538356" y="611482"/>
                    <a:pt x="503328" y="530039"/>
                    <a:pt x="469909" y="447915"/>
                  </a:cubicBezTo>
                  <a:cubicBezTo>
                    <a:pt x="461895" y="429039"/>
                    <a:pt x="453478" y="410380"/>
                    <a:pt x="445649" y="391443"/>
                  </a:cubicBezTo>
                  <a:cubicBezTo>
                    <a:pt x="462514" y="390050"/>
                    <a:pt x="477923" y="381788"/>
                    <a:pt x="484886" y="363996"/>
                  </a:cubicBezTo>
                  <a:cubicBezTo>
                    <a:pt x="495716" y="344656"/>
                    <a:pt x="494045" y="321417"/>
                    <a:pt x="488413" y="300716"/>
                  </a:cubicBezTo>
                  <a:cubicBezTo>
                    <a:pt x="507103" y="297312"/>
                    <a:pt x="524091" y="284842"/>
                    <a:pt x="531177" y="266957"/>
                  </a:cubicBezTo>
                  <a:cubicBezTo>
                    <a:pt x="536871" y="253311"/>
                    <a:pt x="541017" y="237591"/>
                    <a:pt x="536190" y="223079"/>
                  </a:cubicBezTo>
                  <a:cubicBezTo>
                    <a:pt x="530930" y="204729"/>
                    <a:pt x="514251" y="193651"/>
                    <a:pt x="497944" y="185730"/>
                  </a:cubicBezTo>
                  <a:cubicBezTo>
                    <a:pt x="524648" y="140645"/>
                    <a:pt x="511899" y="53075"/>
                    <a:pt x="442772" y="83647"/>
                  </a:cubicBezTo>
                  <a:cubicBezTo>
                    <a:pt x="442895" y="64029"/>
                    <a:pt x="442215" y="40666"/>
                    <a:pt x="425907" y="27051"/>
                  </a:cubicBezTo>
                  <a:cubicBezTo>
                    <a:pt x="409600" y="14859"/>
                    <a:pt x="383855" y="13745"/>
                    <a:pt x="368105" y="27515"/>
                  </a:cubicBezTo>
                  <a:cubicBezTo>
                    <a:pt x="358079" y="-489"/>
                    <a:pt x="323329" y="-2562"/>
                    <a:pt x="298172" y="1708"/>
                  </a:cubicBezTo>
                  <a:cubicBezTo>
                    <a:pt x="265527" y="11548"/>
                    <a:pt x="253737" y="42121"/>
                    <a:pt x="249807" y="73126"/>
                  </a:cubicBezTo>
                  <a:cubicBezTo>
                    <a:pt x="229508" y="68980"/>
                    <a:pt x="207013" y="72879"/>
                    <a:pt x="189839" y="84513"/>
                  </a:cubicBezTo>
                  <a:cubicBezTo>
                    <a:pt x="183681" y="90981"/>
                    <a:pt x="181113" y="100604"/>
                    <a:pt x="179968" y="109268"/>
                  </a:cubicBezTo>
                  <a:cubicBezTo>
                    <a:pt x="179566" y="116849"/>
                    <a:pt x="184362" y="123317"/>
                    <a:pt x="189251" y="128639"/>
                  </a:cubicBezTo>
                  <a:cubicBezTo>
                    <a:pt x="171706" y="135972"/>
                    <a:pt x="153387" y="145658"/>
                    <a:pt x="142371" y="161625"/>
                  </a:cubicBezTo>
                  <a:cubicBezTo>
                    <a:pt x="129901" y="186534"/>
                    <a:pt x="132934" y="209123"/>
                    <a:pt x="161495" y="219056"/>
                  </a:cubicBezTo>
                  <a:cubicBezTo>
                    <a:pt x="147199" y="239603"/>
                    <a:pt x="144909" y="265781"/>
                    <a:pt x="151871" y="289453"/>
                  </a:cubicBezTo>
                  <a:cubicBezTo>
                    <a:pt x="156977" y="305141"/>
                    <a:pt x="164001" y="321696"/>
                    <a:pt x="177709" y="331753"/>
                  </a:cubicBezTo>
                  <a:cubicBezTo>
                    <a:pt x="192345" y="342830"/>
                    <a:pt x="212056" y="342119"/>
                    <a:pt x="229539" y="341159"/>
                  </a:cubicBezTo>
                  <a:cubicBezTo>
                    <a:pt x="228797" y="354805"/>
                    <a:pt x="231613" y="368916"/>
                    <a:pt x="239565" y="380210"/>
                  </a:cubicBezTo>
                  <a:cubicBezTo>
                    <a:pt x="244887" y="387451"/>
                    <a:pt x="252871" y="391566"/>
                    <a:pt x="261257" y="394320"/>
                  </a:cubicBezTo>
                  <a:cubicBezTo>
                    <a:pt x="251788" y="429441"/>
                    <a:pt x="243216" y="464872"/>
                    <a:pt x="233872" y="499931"/>
                  </a:cubicBezTo>
                  <a:cubicBezTo>
                    <a:pt x="218369" y="552752"/>
                    <a:pt x="202278" y="605418"/>
                    <a:pt x="189313" y="658981"/>
                  </a:cubicBezTo>
                  <a:cubicBezTo>
                    <a:pt x="179906" y="698403"/>
                    <a:pt x="171737" y="738135"/>
                    <a:pt x="162361" y="777557"/>
                  </a:cubicBezTo>
                  <a:cubicBezTo>
                    <a:pt x="150200" y="830934"/>
                    <a:pt x="134264" y="883353"/>
                    <a:pt x="121918" y="936699"/>
                  </a:cubicBezTo>
                  <a:cubicBezTo>
                    <a:pt x="109819" y="991160"/>
                    <a:pt x="96513" y="1045342"/>
                    <a:pt x="81939" y="1099184"/>
                  </a:cubicBezTo>
                  <a:cubicBezTo>
                    <a:pt x="67148" y="1151479"/>
                    <a:pt x="52790" y="1203897"/>
                    <a:pt x="37782" y="1256099"/>
                  </a:cubicBezTo>
                  <a:cubicBezTo>
                    <a:pt x="29984" y="1282308"/>
                    <a:pt x="22094" y="1308456"/>
                    <a:pt x="14451" y="1334696"/>
                  </a:cubicBezTo>
                  <a:cubicBezTo>
                    <a:pt x="9623" y="1353788"/>
                    <a:pt x="1980" y="1372695"/>
                    <a:pt x="0" y="1392282"/>
                  </a:cubicBezTo>
                  <a:cubicBezTo>
                    <a:pt x="2383" y="1414654"/>
                    <a:pt x="21691" y="1430250"/>
                    <a:pt x="39020" y="1442194"/>
                  </a:cubicBezTo>
                  <a:cubicBezTo>
                    <a:pt x="60092" y="1458625"/>
                    <a:pt x="82681" y="1472797"/>
                    <a:pt x="107096" y="1483751"/>
                  </a:cubicBezTo>
                  <a:cubicBezTo>
                    <a:pt x="159174" y="1508289"/>
                    <a:pt x="214594" y="1524689"/>
                    <a:pt x="271097" y="1535086"/>
                  </a:cubicBezTo>
                  <a:cubicBezTo>
                    <a:pt x="273448" y="1537376"/>
                    <a:pt x="276914" y="1537407"/>
                    <a:pt x="280534" y="1536757"/>
                  </a:cubicBezTo>
                  <a:cubicBezTo>
                    <a:pt x="286414" y="1537779"/>
                    <a:pt x="292324" y="1538738"/>
                    <a:pt x="298234" y="1539635"/>
                  </a:cubicBezTo>
                  <a:cubicBezTo>
                    <a:pt x="338151" y="1547062"/>
                    <a:pt x="378873" y="1546752"/>
                    <a:pt x="419285" y="1547154"/>
                  </a:cubicBezTo>
                  <a:cubicBezTo>
                    <a:pt x="420864" y="1547185"/>
                    <a:pt x="422411" y="1547185"/>
                    <a:pt x="423958" y="1547185"/>
                  </a:cubicBezTo>
                  <a:cubicBezTo>
                    <a:pt x="476655" y="1547185"/>
                    <a:pt x="528980" y="1538181"/>
                    <a:pt x="579047" y="1522059"/>
                  </a:cubicBezTo>
                  <a:cubicBezTo>
                    <a:pt x="617448" y="1510920"/>
                    <a:pt x="655292" y="1497397"/>
                    <a:pt x="690630" y="1478491"/>
                  </a:cubicBezTo>
                  <a:cubicBezTo>
                    <a:pt x="733486" y="1459027"/>
                    <a:pt x="770186" y="1429321"/>
                    <a:pt x="809391" y="1403452"/>
                  </a:cubicBezTo>
                  <a:cubicBezTo>
                    <a:pt x="817374" y="1397759"/>
                    <a:pt x="824553" y="1391168"/>
                    <a:pt x="832227" y="1385134"/>
                  </a:cubicBezTo>
                  <a:cubicBezTo>
                    <a:pt x="844017" y="1378605"/>
                    <a:pt x="855714" y="1371395"/>
                    <a:pt x="864811" y="1361307"/>
                  </a:cubicBezTo>
                  <a:cubicBezTo>
                    <a:pt x="877065" y="1332066"/>
                    <a:pt x="845255" y="1296202"/>
                    <a:pt x="833744" y="1270024"/>
                  </a:cubicBezTo>
                  <a:close/>
                  <a:moveTo>
                    <a:pt x="256770" y="374671"/>
                  </a:moveTo>
                  <a:cubicBezTo>
                    <a:pt x="252314" y="371237"/>
                    <a:pt x="249189" y="366286"/>
                    <a:pt x="247580" y="360561"/>
                  </a:cubicBezTo>
                  <a:cubicBezTo>
                    <a:pt x="245104" y="353784"/>
                    <a:pt x="245413" y="346482"/>
                    <a:pt x="245444" y="339396"/>
                  </a:cubicBezTo>
                  <a:cubicBezTo>
                    <a:pt x="245723" y="333609"/>
                    <a:pt x="244980" y="326183"/>
                    <a:pt x="238266" y="324512"/>
                  </a:cubicBezTo>
                  <a:cubicBezTo>
                    <a:pt x="220628" y="324759"/>
                    <a:pt x="199246" y="329865"/>
                    <a:pt x="184640" y="316900"/>
                  </a:cubicBezTo>
                  <a:cubicBezTo>
                    <a:pt x="171180" y="303625"/>
                    <a:pt x="165362" y="283790"/>
                    <a:pt x="163630" y="265162"/>
                  </a:cubicBezTo>
                  <a:cubicBezTo>
                    <a:pt x="162608" y="250061"/>
                    <a:pt x="168859" y="235270"/>
                    <a:pt x="177307" y="222800"/>
                  </a:cubicBezTo>
                  <a:cubicBezTo>
                    <a:pt x="183155" y="214662"/>
                    <a:pt x="178916" y="207297"/>
                    <a:pt x="169509" y="205472"/>
                  </a:cubicBezTo>
                  <a:cubicBezTo>
                    <a:pt x="162423" y="202965"/>
                    <a:pt x="154811" y="199314"/>
                    <a:pt x="151283" y="192290"/>
                  </a:cubicBezTo>
                  <a:cubicBezTo>
                    <a:pt x="147260" y="167906"/>
                    <a:pt x="169138" y="153858"/>
                    <a:pt x="188168" y="144358"/>
                  </a:cubicBezTo>
                  <a:cubicBezTo>
                    <a:pt x="194759" y="139933"/>
                    <a:pt x="208838" y="140181"/>
                    <a:pt x="208126" y="129691"/>
                  </a:cubicBezTo>
                  <a:cubicBezTo>
                    <a:pt x="207724" y="126009"/>
                    <a:pt x="204228" y="124152"/>
                    <a:pt x="201412" y="122419"/>
                  </a:cubicBezTo>
                  <a:cubicBezTo>
                    <a:pt x="197049" y="119015"/>
                    <a:pt x="191510" y="113538"/>
                    <a:pt x="193088" y="107535"/>
                  </a:cubicBezTo>
                  <a:cubicBezTo>
                    <a:pt x="194480" y="102832"/>
                    <a:pt x="195409" y="98376"/>
                    <a:pt x="198070" y="94013"/>
                  </a:cubicBezTo>
                  <a:cubicBezTo>
                    <a:pt x="206084" y="88350"/>
                    <a:pt x="216357" y="85658"/>
                    <a:pt x="225950" y="83863"/>
                  </a:cubicBezTo>
                  <a:cubicBezTo>
                    <a:pt x="232077" y="83090"/>
                    <a:pt x="238266" y="83461"/>
                    <a:pt x="244392" y="84018"/>
                  </a:cubicBezTo>
                  <a:cubicBezTo>
                    <a:pt x="249777" y="84699"/>
                    <a:pt x="258657" y="85844"/>
                    <a:pt x="260143" y="78851"/>
                  </a:cubicBezTo>
                  <a:cubicBezTo>
                    <a:pt x="259091" y="57283"/>
                    <a:pt x="268621" y="33859"/>
                    <a:pt x="287125" y="21822"/>
                  </a:cubicBezTo>
                  <a:cubicBezTo>
                    <a:pt x="301019" y="12322"/>
                    <a:pt x="317698" y="14271"/>
                    <a:pt x="333572" y="17025"/>
                  </a:cubicBezTo>
                  <a:cubicBezTo>
                    <a:pt x="344588" y="19130"/>
                    <a:pt x="353221" y="28289"/>
                    <a:pt x="354737" y="39367"/>
                  </a:cubicBezTo>
                  <a:cubicBezTo>
                    <a:pt x="355387" y="47443"/>
                    <a:pt x="360957" y="55952"/>
                    <a:pt x="369714" y="50259"/>
                  </a:cubicBezTo>
                  <a:cubicBezTo>
                    <a:pt x="374077" y="45153"/>
                    <a:pt x="377326" y="39088"/>
                    <a:pt x="383762" y="36025"/>
                  </a:cubicBezTo>
                  <a:cubicBezTo>
                    <a:pt x="398120" y="30207"/>
                    <a:pt x="419316" y="34694"/>
                    <a:pt x="423215" y="51589"/>
                  </a:cubicBezTo>
                  <a:cubicBezTo>
                    <a:pt x="428042" y="63750"/>
                    <a:pt x="425815" y="76932"/>
                    <a:pt x="427083" y="89650"/>
                  </a:cubicBezTo>
                  <a:cubicBezTo>
                    <a:pt x="427578" y="102801"/>
                    <a:pt x="439244" y="105648"/>
                    <a:pt x="448960" y="98345"/>
                  </a:cubicBezTo>
                  <a:cubicBezTo>
                    <a:pt x="491662" y="78015"/>
                    <a:pt x="499460" y="122760"/>
                    <a:pt x="492807" y="154848"/>
                  </a:cubicBezTo>
                  <a:cubicBezTo>
                    <a:pt x="491972" y="167504"/>
                    <a:pt x="473096" y="186689"/>
                    <a:pt x="483957" y="196962"/>
                  </a:cubicBezTo>
                  <a:cubicBezTo>
                    <a:pt x="499367" y="204327"/>
                    <a:pt x="518305" y="212558"/>
                    <a:pt x="521832" y="231464"/>
                  </a:cubicBezTo>
                  <a:cubicBezTo>
                    <a:pt x="523194" y="248607"/>
                    <a:pt x="516479" y="268566"/>
                    <a:pt x="501719" y="278406"/>
                  </a:cubicBezTo>
                  <a:cubicBezTo>
                    <a:pt x="492374" y="286235"/>
                    <a:pt x="470219" y="282924"/>
                    <a:pt x="471363" y="299633"/>
                  </a:cubicBezTo>
                  <a:cubicBezTo>
                    <a:pt x="476500" y="316869"/>
                    <a:pt x="480275" y="336580"/>
                    <a:pt x="472106" y="353475"/>
                  </a:cubicBezTo>
                  <a:cubicBezTo>
                    <a:pt x="467898" y="364212"/>
                    <a:pt x="459791" y="374640"/>
                    <a:pt x="447320" y="375074"/>
                  </a:cubicBezTo>
                  <a:cubicBezTo>
                    <a:pt x="446949" y="375104"/>
                    <a:pt x="446578" y="375135"/>
                    <a:pt x="446206" y="375166"/>
                  </a:cubicBezTo>
                  <a:cubicBezTo>
                    <a:pt x="445928" y="375414"/>
                    <a:pt x="445649" y="375631"/>
                    <a:pt x="445340" y="375847"/>
                  </a:cubicBezTo>
                  <a:cubicBezTo>
                    <a:pt x="443545" y="377147"/>
                    <a:pt x="441472" y="377920"/>
                    <a:pt x="439275" y="378261"/>
                  </a:cubicBezTo>
                  <a:cubicBezTo>
                    <a:pt x="439027" y="378292"/>
                    <a:pt x="438811" y="378354"/>
                    <a:pt x="438563" y="378384"/>
                  </a:cubicBezTo>
                  <a:cubicBezTo>
                    <a:pt x="437821" y="378477"/>
                    <a:pt x="437078" y="378539"/>
                    <a:pt x="436335" y="378539"/>
                  </a:cubicBezTo>
                  <a:cubicBezTo>
                    <a:pt x="435005" y="378539"/>
                    <a:pt x="433674" y="378384"/>
                    <a:pt x="432313" y="378137"/>
                  </a:cubicBezTo>
                  <a:cubicBezTo>
                    <a:pt x="432189" y="378106"/>
                    <a:pt x="432065" y="378106"/>
                    <a:pt x="431972" y="378075"/>
                  </a:cubicBezTo>
                  <a:cubicBezTo>
                    <a:pt x="431384" y="377951"/>
                    <a:pt x="430827" y="377797"/>
                    <a:pt x="430270" y="377611"/>
                  </a:cubicBezTo>
                  <a:cubicBezTo>
                    <a:pt x="430116" y="377580"/>
                    <a:pt x="429961" y="377549"/>
                    <a:pt x="429837" y="377487"/>
                  </a:cubicBezTo>
                  <a:cubicBezTo>
                    <a:pt x="429311" y="377332"/>
                    <a:pt x="428785" y="377116"/>
                    <a:pt x="428259" y="376899"/>
                  </a:cubicBezTo>
                  <a:cubicBezTo>
                    <a:pt x="428073" y="376837"/>
                    <a:pt x="427919" y="376775"/>
                    <a:pt x="427733" y="376714"/>
                  </a:cubicBezTo>
                  <a:cubicBezTo>
                    <a:pt x="427269" y="376497"/>
                    <a:pt x="426805" y="376280"/>
                    <a:pt x="426341" y="376033"/>
                  </a:cubicBezTo>
                  <a:cubicBezTo>
                    <a:pt x="426124" y="375940"/>
                    <a:pt x="425938" y="375847"/>
                    <a:pt x="425722" y="375723"/>
                  </a:cubicBezTo>
                  <a:cubicBezTo>
                    <a:pt x="425319" y="375507"/>
                    <a:pt x="424917" y="375259"/>
                    <a:pt x="424546" y="375012"/>
                  </a:cubicBezTo>
                  <a:cubicBezTo>
                    <a:pt x="424329" y="374857"/>
                    <a:pt x="424082" y="374733"/>
                    <a:pt x="423865" y="374578"/>
                  </a:cubicBezTo>
                  <a:cubicBezTo>
                    <a:pt x="423525" y="374331"/>
                    <a:pt x="423184" y="374083"/>
                    <a:pt x="422875" y="373805"/>
                  </a:cubicBezTo>
                  <a:cubicBezTo>
                    <a:pt x="422627" y="373619"/>
                    <a:pt x="422380" y="373434"/>
                    <a:pt x="422163" y="373248"/>
                  </a:cubicBezTo>
                  <a:cubicBezTo>
                    <a:pt x="421885" y="373000"/>
                    <a:pt x="421606" y="372722"/>
                    <a:pt x="421328" y="372443"/>
                  </a:cubicBezTo>
                  <a:cubicBezTo>
                    <a:pt x="421049" y="372165"/>
                    <a:pt x="420740" y="371886"/>
                    <a:pt x="420492" y="371608"/>
                  </a:cubicBezTo>
                  <a:cubicBezTo>
                    <a:pt x="420245" y="371546"/>
                    <a:pt x="420028" y="371515"/>
                    <a:pt x="419781" y="371453"/>
                  </a:cubicBezTo>
                  <a:cubicBezTo>
                    <a:pt x="419781" y="371484"/>
                    <a:pt x="419811" y="371515"/>
                    <a:pt x="419842" y="371577"/>
                  </a:cubicBezTo>
                  <a:cubicBezTo>
                    <a:pt x="419564" y="371484"/>
                    <a:pt x="419316" y="371391"/>
                    <a:pt x="419038" y="371267"/>
                  </a:cubicBezTo>
                  <a:cubicBezTo>
                    <a:pt x="417614" y="370896"/>
                    <a:pt x="416222" y="370432"/>
                    <a:pt x="414861" y="369875"/>
                  </a:cubicBezTo>
                  <a:cubicBezTo>
                    <a:pt x="412230" y="369194"/>
                    <a:pt x="409569" y="368978"/>
                    <a:pt x="407001" y="370215"/>
                  </a:cubicBezTo>
                  <a:cubicBezTo>
                    <a:pt x="403040" y="371732"/>
                    <a:pt x="401493" y="376187"/>
                    <a:pt x="401091" y="380055"/>
                  </a:cubicBezTo>
                  <a:cubicBezTo>
                    <a:pt x="397254" y="392309"/>
                    <a:pt x="384041" y="401097"/>
                    <a:pt x="371354" y="401283"/>
                  </a:cubicBezTo>
                  <a:cubicBezTo>
                    <a:pt x="354954" y="403294"/>
                    <a:pt x="341246" y="393206"/>
                    <a:pt x="330168" y="382283"/>
                  </a:cubicBezTo>
                  <a:cubicBezTo>
                    <a:pt x="325465" y="377797"/>
                    <a:pt x="321566" y="371701"/>
                    <a:pt x="315098" y="369720"/>
                  </a:cubicBezTo>
                  <a:cubicBezTo>
                    <a:pt x="314139" y="369411"/>
                    <a:pt x="313242" y="369287"/>
                    <a:pt x="312375" y="369287"/>
                  </a:cubicBezTo>
                  <a:cubicBezTo>
                    <a:pt x="306341" y="369287"/>
                    <a:pt x="302412" y="375816"/>
                    <a:pt x="296965" y="378075"/>
                  </a:cubicBezTo>
                  <a:cubicBezTo>
                    <a:pt x="291210" y="381726"/>
                    <a:pt x="284836" y="382624"/>
                    <a:pt x="278492" y="381974"/>
                  </a:cubicBezTo>
                  <a:cubicBezTo>
                    <a:pt x="278585" y="381603"/>
                    <a:pt x="278678" y="381231"/>
                    <a:pt x="278771" y="380891"/>
                  </a:cubicBezTo>
                  <a:cubicBezTo>
                    <a:pt x="277842" y="381324"/>
                    <a:pt x="276883" y="381634"/>
                    <a:pt x="275893" y="381850"/>
                  </a:cubicBezTo>
                  <a:lnTo>
                    <a:pt x="275862" y="381850"/>
                  </a:lnTo>
                  <a:cubicBezTo>
                    <a:pt x="274531" y="382129"/>
                    <a:pt x="273139" y="382283"/>
                    <a:pt x="271716" y="382283"/>
                  </a:cubicBezTo>
                  <a:cubicBezTo>
                    <a:pt x="271685" y="382283"/>
                    <a:pt x="271654" y="382283"/>
                    <a:pt x="271623" y="382283"/>
                  </a:cubicBezTo>
                  <a:cubicBezTo>
                    <a:pt x="270602" y="382283"/>
                    <a:pt x="269611" y="382191"/>
                    <a:pt x="268590" y="382036"/>
                  </a:cubicBezTo>
                  <a:cubicBezTo>
                    <a:pt x="268343" y="382005"/>
                    <a:pt x="268126" y="381974"/>
                    <a:pt x="267879" y="381912"/>
                  </a:cubicBezTo>
                  <a:cubicBezTo>
                    <a:pt x="266857" y="381726"/>
                    <a:pt x="265867" y="381479"/>
                    <a:pt x="264877" y="381138"/>
                  </a:cubicBezTo>
                  <a:cubicBezTo>
                    <a:pt x="261442" y="380024"/>
                    <a:pt x="258441" y="377858"/>
                    <a:pt x="256770" y="374671"/>
                  </a:cubicBezTo>
                  <a:close/>
                  <a:moveTo>
                    <a:pt x="247703" y="505253"/>
                  </a:moveTo>
                  <a:cubicBezTo>
                    <a:pt x="255006" y="479137"/>
                    <a:pt x="260607" y="452587"/>
                    <a:pt x="266919" y="426223"/>
                  </a:cubicBezTo>
                  <a:cubicBezTo>
                    <a:pt x="269395" y="416755"/>
                    <a:pt x="271870" y="407286"/>
                    <a:pt x="274346" y="397817"/>
                  </a:cubicBezTo>
                  <a:cubicBezTo>
                    <a:pt x="287899" y="400014"/>
                    <a:pt x="301978" y="395682"/>
                    <a:pt x="312592" y="386832"/>
                  </a:cubicBezTo>
                  <a:cubicBezTo>
                    <a:pt x="326578" y="401902"/>
                    <a:pt x="343628" y="417250"/>
                    <a:pt x="365351" y="417373"/>
                  </a:cubicBezTo>
                  <a:cubicBezTo>
                    <a:pt x="365629" y="417404"/>
                    <a:pt x="365877" y="417373"/>
                    <a:pt x="366155" y="417404"/>
                  </a:cubicBezTo>
                  <a:cubicBezTo>
                    <a:pt x="341617" y="460230"/>
                    <a:pt x="315686" y="503118"/>
                    <a:pt x="282051" y="539446"/>
                  </a:cubicBezTo>
                  <a:cubicBezTo>
                    <a:pt x="263794" y="557424"/>
                    <a:pt x="245599" y="574041"/>
                    <a:pt x="225362" y="590100"/>
                  </a:cubicBezTo>
                  <a:cubicBezTo>
                    <a:pt x="224650" y="590843"/>
                    <a:pt x="223784" y="591555"/>
                    <a:pt x="222825" y="592267"/>
                  </a:cubicBezTo>
                  <a:cubicBezTo>
                    <a:pt x="230901" y="563149"/>
                    <a:pt x="239349" y="534216"/>
                    <a:pt x="247703" y="505253"/>
                  </a:cubicBezTo>
                  <a:close/>
                  <a:moveTo>
                    <a:pt x="194759" y="705118"/>
                  </a:moveTo>
                  <a:cubicBezTo>
                    <a:pt x="201071" y="674917"/>
                    <a:pt x="208560" y="644963"/>
                    <a:pt x="216543" y="615196"/>
                  </a:cubicBezTo>
                  <a:cubicBezTo>
                    <a:pt x="219452" y="614267"/>
                    <a:pt x="222299" y="612163"/>
                    <a:pt x="224588" y="610276"/>
                  </a:cubicBezTo>
                  <a:cubicBezTo>
                    <a:pt x="237430" y="601271"/>
                    <a:pt x="249312" y="591060"/>
                    <a:pt x="260638" y="580229"/>
                  </a:cubicBezTo>
                  <a:cubicBezTo>
                    <a:pt x="290529" y="554763"/>
                    <a:pt x="315655" y="524717"/>
                    <a:pt x="336357" y="491390"/>
                  </a:cubicBezTo>
                  <a:cubicBezTo>
                    <a:pt x="350003" y="467193"/>
                    <a:pt x="366929" y="443954"/>
                    <a:pt x="375253" y="417281"/>
                  </a:cubicBezTo>
                  <a:cubicBezTo>
                    <a:pt x="375284" y="417219"/>
                    <a:pt x="375284" y="417157"/>
                    <a:pt x="375315" y="417095"/>
                  </a:cubicBezTo>
                  <a:cubicBezTo>
                    <a:pt x="392767" y="414991"/>
                    <a:pt x="409198" y="403820"/>
                    <a:pt x="415665" y="387172"/>
                  </a:cubicBezTo>
                  <a:cubicBezTo>
                    <a:pt x="419595" y="388596"/>
                    <a:pt x="423679" y="389648"/>
                    <a:pt x="427795" y="390422"/>
                  </a:cubicBezTo>
                  <a:cubicBezTo>
                    <a:pt x="437790" y="413784"/>
                    <a:pt x="447908" y="437054"/>
                    <a:pt x="457470" y="459890"/>
                  </a:cubicBezTo>
                  <a:cubicBezTo>
                    <a:pt x="439089" y="492938"/>
                    <a:pt x="428507" y="529915"/>
                    <a:pt x="406629" y="561106"/>
                  </a:cubicBezTo>
                  <a:cubicBezTo>
                    <a:pt x="386300" y="588430"/>
                    <a:pt x="362597" y="613494"/>
                    <a:pt x="337409" y="636392"/>
                  </a:cubicBezTo>
                  <a:cubicBezTo>
                    <a:pt x="311416" y="657403"/>
                    <a:pt x="284681" y="678444"/>
                    <a:pt x="255841" y="695587"/>
                  </a:cubicBezTo>
                  <a:cubicBezTo>
                    <a:pt x="240153" y="706015"/>
                    <a:pt x="223815" y="715391"/>
                    <a:pt x="207136" y="724148"/>
                  </a:cubicBezTo>
                  <a:cubicBezTo>
                    <a:pt x="201071" y="727150"/>
                    <a:pt x="194821" y="729625"/>
                    <a:pt x="188663" y="732348"/>
                  </a:cubicBezTo>
                  <a:cubicBezTo>
                    <a:pt x="190736" y="723282"/>
                    <a:pt x="192778" y="714215"/>
                    <a:pt x="194759" y="705118"/>
                  </a:cubicBezTo>
                  <a:close/>
                  <a:moveTo>
                    <a:pt x="184671" y="750450"/>
                  </a:moveTo>
                  <a:cubicBezTo>
                    <a:pt x="189560" y="750698"/>
                    <a:pt x="193954" y="747201"/>
                    <a:pt x="198441" y="745592"/>
                  </a:cubicBezTo>
                  <a:cubicBezTo>
                    <a:pt x="219266" y="737021"/>
                    <a:pt x="238792" y="725541"/>
                    <a:pt x="257698" y="713380"/>
                  </a:cubicBezTo>
                  <a:cubicBezTo>
                    <a:pt x="308322" y="682189"/>
                    <a:pt x="356222" y="645644"/>
                    <a:pt x="394159" y="599507"/>
                  </a:cubicBezTo>
                  <a:cubicBezTo>
                    <a:pt x="428909" y="564108"/>
                    <a:pt x="444566" y="516238"/>
                    <a:pt x="461988" y="470720"/>
                  </a:cubicBezTo>
                  <a:cubicBezTo>
                    <a:pt x="486247" y="530844"/>
                    <a:pt x="511838" y="590379"/>
                    <a:pt x="535943" y="650533"/>
                  </a:cubicBezTo>
                  <a:cubicBezTo>
                    <a:pt x="526969" y="663653"/>
                    <a:pt x="518955" y="677454"/>
                    <a:pt x="510693" y="691007"/>
                  </a:cubicBezTo>
                  <a:cubicBezTo>
                    <a:pt x="492034" y="723313"/>
                    <a:pt x="473499" y="755618"/>
                    <a:pt x="447475" y="782879"/>
                  </a:cubicBezTo>
                  <a:cubicBezTo>
                    <a:pt x="435036" y="797082"/>
                    <a:pt x="423556" y="811687"/>
                    <a:pt x="409662" y="824838"/>
                  </a:cubicBezTo>
                  <a:cubicBezTo>
                    <a:pt x="389054" y="842879"/>
                    <a:pt x="367950" y="860516"/>
                    <a:pt x="345578" y="876298"/>
                  </a:cubicBezTo>
                  <a:cubicBezTo>
                    <a:pt x="302938" y="904487"/>
                    <a:pt x="259926" y="935245"/>
                    <a:pt x="211406" y="952945"/>
                  </a:cubicBezTo>
                  <a:cubicBezTo>
                    <a:pt x="186559" y="960959"/>
                    <a:pt x="161959" y="969747"/>
                    <a:pt x="136647" y="976276"/>
                  </a:cubicBezTo>
                  <a:cubicBezTo>
                    <a:pt x="134048" y="977205"/>
                    <a:pt x="131355" y="977793"/>
                    <a:pt x="128663" y="978411"/>
                  </a:cubicBezTo>
                  <a:cubicBezTo>
                    <a:pt x="134450" y="953378"/>
                    <a:pt x="140174" y="928314"/>
                    <a:pt x="146394" y="903404"/>
                  </a:cubicBezTo>
                  <a:cubicBezTo>
                    <a:pt x="159824" y="852564"/>
                    <a:pt x="173501" y="801816"/>
                    <a:pt x="184671" y="750450"/>
                  </a:cubicBezTo>
                  <a:close/>
                  <a:moveTo>
                    <a:pt x="107405" y="1065208"/>
                  </a:moveTo>
                  <a:cubicBezTo>
                    <a:pt x="113625" y="1042093"/>
                    <a:pt x="119226" y="1018793"/>
                    <a:pt x="124672" y="995492"/>
                  </a:cubicBezTo>
                  <a:cubicBezTo>
                    <a:pt x="129468" y="995585"/>
                    <a:pt x="134512" y="993141"/>
                    <a:pt x="139184" y="992243"/>
                  </a:cubicBezTo>
                  <a:cubicBezTo>
                    <a:pt x="152304" y="988468"/>
                    <a:pt x="165579" y="985312"/>
                    <a:pt x="178421" y="980608"/>
                  </a:cubicBezTo>
                  <a:cubicBezTo>
                    <a:pt x="196646" y="974203"/>
                    <a:pt x="215429" y="969314"/>
                    <a:pt x="233160" y="961640"/>
                  </a:cubicBezTo>
                  <a:cubicBezTo>
                    <a:pt x="260174" y="949758"/>
                    <a:pt x="285578" y="934162"/>
                    <a:pt x="310673" y="918721"/>
                  </a:cubicBezTo>
                  <a:cubicBezTo>
                    <a:pt x="351519" y="891553"/>
                    <a:pt x="392860" y="863085"/>
                    <a:pt x="427733" y="828057"/>
                  </a:cubicBezTo>
                  <a:cubicBezTo>
                    <a:pt x="447908" y="804632"/>
                    <a:pt x="468764" y="781672"/>
                    <a:pt x="486371" y="756237"/>
                  </a:cubicBezTo>
                  <a:cubicBezTo>
                    <a:pt x="495530" y="742900"/>
                    <a:pt x="504040" y="726283"/>
                    <a:pt x="512147" y="711276"/>
                  </a:cubicBezTo>
                  <a:cubicBezTo>
                    <a:pt x="521214" y="693854"/>
                    <a:pt x="530651" y="676619"/>
                    <a:pt x="539346" y="658981"/>
                  </a:cubicBezTo>
                  <a:cubicBezTo>
                    <a:pt x="543895" y="670399"/>
                    <a:pt x="548382" y="681817"/>
                    <a:pt x="552776" y="693297"/>
                  </a:cubicBezTo>
                  <a:cubicBezTo>
                    <a:pt x="570259" y="734576"/>
                    <a:pt x="589289" y="775143"/>
                    <a:pt x="605906" y="816762"/>
                  </a:cubicBezTo>
                  <a:cubicBezTo>
                    <a:pt x="602595" y="821497"/>
                    <a:pt x="599748" y="826726"/>
                    <a:pt x="596283" y="831151"/>
                  </a:cubicBezTo>
                  <a:cubicBezTo>
                    <a:pt x="586876" y="844952"/>
                    <a:pt x="578274" y="859341"/>
                    <a:pt x="569485" y="873544"/>
                  </a:cubicBezTo>
                  <a:cubicBezTo>
                    <a:pt x="550331" y="908572"/>
                    <a:pt x="522915" y="937380"/>
                    <a:pt x="496273" y="966839"/>
                  </a:cubicBezTo>
                  <a:cubicBezTo>
                    <a:pt x="466815" y="999979"/>
                    <a:pt x="429775" y="1025167"/>
                    <a:pt x="393540" y="1050232"/>
                  </a:cubicBezTo>
                  <a:cubicBezTo>
                    <a:pt x="369899" y="1066725"/>
                    <a:pt x="344031" y="1082042"/>
                    <a:pt x="318750" y="1096214"/>
                  </a:cubicBezTo>
                  <a:cubicBezTo>
                    <a:pt x="292324" y="1113295"/>
                    <a:pt x="263299" y="1125765"/>
                    <a:pt x="234150" y="1137523"/>
                  </a:cubicBezTo>
                  <a:cubicBezTo>
                    <a:pt x="218988" y="1143712"/>
                    <a:pt x="203330" y="1148539"/>
                    <a:pt x="187704" y="1153367"/>
                  </a:cubicBezTo>
                  <a:cubicBezTo>
                    <a:pt x="165115" y="1160484"/>
                    <a:pt x="143083" y="1169612"/>
                    <a:pt x="119814" y="1174346"/>
                  </a:cubicBezTo>
                  <a:cubicBezTo>
                    <a:pt x="104899" y="1176791"/>
                    <a:pt x="89860" y="1179266"/>
                    <a:pt x="75193" y="1182979"/>
                  </a:cubicBezTo>
                  <a:cubicBezTo>
                    <a:pt x="86394" y="1143836"/>
                    <a:pt x="97318" y="1104630"/>
                    <a:pt x="107405" y="1065208"/>
                  </a:cubicBezTo>
                  <a:close/>
                  <a:moveTo>
                    <a:pt x="15905" y="1390116"/>
                  </a:moveTo>
                  <a:lnTo>
                    <a:pt x="16060" y="1390363"/>
                  </a:lnTo>
                  <a:cubicBezTo>
                    <a:pt x="33048" y="1326898"/>
                    <a:pt x="51830" y="1263866"/>
                    <a:pt x="70056" y="1200710"/>
                  </a:cubicBezTo>
                  <a:cubicBezTo>
                    <a:pt x="72872" y="1200215"/>
                    <a:pt x="75657" y="1199070"/>
                    <a:pt x="78442" y="1198668"/>
                  </a:cubicBezTo>
                  <a:cubicBezTo>
                    <a:pt x="86518" y="1196811"/>
                    <a:pt x="94595" y="1195048"/>
                    <a:pt x="102671" y="1193377"/>
                  </a:cubicBezTo>
                  <a:cubicBezTo>
                    <a:pt x="133614" y="1189756"/>
                    <a:pt x="162825" y="1178462"/>
                    <a:pt x="192221" y="1168684"/>
                  </a:cubicBezTo>
                  <a:cubicBezTo>
                    <a:pt x="226321" y="1158627"/>
                    <a:pt x="259276" y="1145166"/>
                    <a:pt x="291365" y="1129942"/>
                  </a:cubicBezTo>
                  <a:cubicBezTo>
                    <a:pt x="313087" y="1118988"/>
                    <a:pt x="333324" y="1105373"/>
                    <a:pt x="354675" y="1093800"/>
                  </a:cubicBezTo>
                  <a:cubicBezTo>
                    <a:pt x="405175" y="1062361"/>
                    <a:pt x="455923" y="1029314"/>
                    <a:pt x="498130" y="987107"/>
                  </a:cubicBezTo>
                  <a:cubicBezTo>
                    <a:pt x="514623" y="969314"/>
                    <a:pt x="530342" y="950779"/>
                    <a:pt x="546185" y="932398"/>
                  </a:cubicBezTo>
                  <a:cubicBezTo>
                    <a:pt x="561719" y="914544"/>
                    <a:pt x="572611" y="893502"/>
                    <a:pt x="584215" y="873049"/>
                  </a:cubicBezTo>
                  <a:cubicBezTo>
                    <a:pt x="592322" y="857422"/>
                    <a:pt x="602100" y="842507"/>
                    <a:pt x="609805" y="826664"/>
                  </a:cubicBezTo>
                  <a:cubicBezTo>
                    <a:pt x="612157" y="832729"/>
                    <a:pt x="614447" y="838825"/>
                    <a:pt x="616674" y="844921"/>
                  </a:cubicBezTo>
                  <a:cubicBezTo>
                    <a:pt x="626886" y="869923"/>
                    <a:pt x="639170" y="894028"/>
                    <a:pt x="650681" y="918474"/>
                  </a:cubicBezTo>
                  <a:cubicBezTo>
                    <a:pt x="666896" y="953285"/>
                    <a:pt x="682275" y="988375"/>
                    <a:pt x="699665" y="1022630"/>
                  </a:cubicBezTo>
                  <a:cubicBezTo>
                    <a:pt x="698706" y="1023558"/>
                    <a:pt x="697778" y="1024486"/>
                    <a:pt x="696818" y="1025415"/>
                  </a:cubicBezTo>
                  <a:cubicBezTo>
                    <a:pt x="680697" y="1042248"/>
                    <a:pt x="670392" y="1063444"/>
                    <a:pt x="657953" y="1082908"/>
                  </a:cubicBezTo>
                  <a:cubicBezTo>
                    <a:pt x="641677" y="1107415"/>
                    <a:pt x="620171" y="1127838"/>
                    <a:pt x="599222" y="1148292"/>
                  </a:cubicBezTo>
                  <a:cubicBezTo>
                    <a:pt x="548939" y="1193903"/>
                    <a:pt x="500296" y="1242113"/>
                    <a:pt x="443329" y="1279771"/>
                  </a:cubicBezTo>
                  <a:cubicBezTo>
                    <a:pt x="360431" y="1336026"/>
                    <a:pt x="266641" y="1376501"/>
                    <a:pt x="169849" y="1401874"/>
                  </a:cubicBezTo>
                  <a:cubicBezTo>
                    <a:pt x="133305" y="1412426"/>
                    <a:pt x="95647" y="1418398"/>
                    <a:pt x="57834" y="1424339"/>
                  </a:cubicBezTo>
                  <a:cubicBezTo>
                    <a:pt x="54027" y="1425453"/>
                    <a:pt x="48550" y="1425206"/>
                    <a:pt x="43940" y="1425979"/>
                  </a:cubicBezTo>
                  <a:cubicBezTo>
                    <a:pt x="31315" y="1416758"/>
                    <a:pt x="18040" y="1406392"/>
                    <a:pt x="15905" y="1390116"/>
                  </a:cubicBezTo>
                  <a:close/>
                  <a:moveTo>
                    <a:pt x="62723" y="1439749"/>
                  </a:moveTo>
                  <a:cubicBezTo>
                    <a:pt x="76523" y="1437274"/>
                    <a:pt x="90479" y="1435510"/>
                    <a:pt x="104311" y="1433189"/>
                  </a:cubicBezTo>
                  <a:cubicBezTo>
                    <a:pt x="168209" y="1421121"/>
                    <a:pt x="231489" y="1402988"/>
                    <a:pt x="291612" y="1377986"/>
                  </a:cubicBezTo>
                  <a:cubicBezTo>
                    <a:pt x="345268" y="1355768"/>
                    <a:pt x="397749" y="1329621"/>
                    <a:pt x="445804" y="1296914"/>
                  </a:cubicBezTo>
                  <a:cubicBezTo>
                    <a:pt x="494509" y="1264578"/>
                    <a:pt x="538294" y="1225589"/>
                    <a:pt x="580254" y="1185022"/>
                  </a:cubicBezTo>
                  <a:cubicBezTo>
                    <a:pt x="608289" y="1159339"/>
                    <a:pt x="636262" y="1133098"/>
                    <a:pt x="659160" y="1102619"/>
                  </a:cubicBezTo>
                  <a:cubicBezTo>
                    <a:pt x="675746" y="1079133"/>
                    <a:pt x="686236" y="1051995"/>
                    <a:pt x="702667" y="1028447"/>
                  </a:cubicBezTo>
                  <a:cubicBezTo>
                    <a:pt x="702945" y="1029004"/>
                    <a:pt x="703224" y="1029561"/>
                    <a:pt x="703502" y="1030118"/>
                  </a:cubicBezTo>
                  <a:cubicBezTo>
                    <a:pt x="722501" y="1070097"/>
                    <a:pt x="740263" y="1110633"/>
                    <a:pt x="760345" y="1150056"/>
                  </a:cubicBezTo>
                  <a:cubicBezTo>
                    <a:pt x="747380" y="1158194"/>
                    <a:pt x="727948" y="1203062"/>
                    <a:pt x="718541" y="1213552"/>
                  </a:cubicBezTo>
                  <a:cubicBezTo>
                    <a:pt x="689825" y="1252819"/>
                    <a:pt x="656746" y="1288899"/>
                    <a:pt x="623791" y="1324639"/>
                  </a:cubicBezTo>
                  <a:cubicBezTo>
                    <a:pt x="583750" y="1371178"/>
                    <a:pt x="538233" y="1413540"/>
                    <a:pt x="486557" y="1446928"/>
                  </a:cubicBezTo>
                  <a:cubicBezTo>
                    <a:pt x="474613" y="1455654"/>
                    <a:pt x="461090" y="1461472"/>
                    <a:pt x="447537" y="1467165"/>
                  </a:cubicBezTo>
                  <a:cubicBezTo>
                    <a:pt x="435376" y="1472488"/>
                    <a:pt x="424205" y="1479450"/>
                    <a:pt x="411488" y="1483782"/>
                  </a:cubicBezTo>
                  <a:cubicBezTo>
                    <a:pt x="385433" y="1492322"/>
                    <a:pt x="358388" y="1497273"/>
                    <a:pt x="332334" y="1505938"/>
                  </a:cubicBezTo>
                  <a:cubicBezTo>
                    <a:pt x="318007" y="1510053"/>
                    <a:pt x="303835" y="1514509"/>
                    <a:pt x="289384" y="1518129"/>
                  </a:cubicBezTo>
                  <a:cubicBezTo>
                    <a:pt x="286754" y="1519058"/>
                    <a:pt x="283134" y="1519553"/>
                    <a:pt x="279699" y="1520326"/>
                  </a:cubicBezTo>
                  <a:cubicBezTo>
                    <a:pt x="253521" y="1515530"/>
                    <a:pt x="227559" y="1509527"/>
                    <a:pt x="201535" y="1502658"/>
                  </a:cubicBezTo>
                  <a:cubicBezTo>
                    <a:pt x="153233" y="1487000"/>
                    <a:pt x="104435" y="1469146"/>
                    <a:pt x="62723" y="1439749"/>
                  </a:cubicBezTo>
                  <a:close/>
                  <a:moveTo>
                    <a:pt x="851443" y="1352241"/>
                  </a:moveTo>
                  <a:cubicBezTo>
                    <a:pt x="843769" y="1359513"/>
                    <a:pt x="835043" y="1365361"/>
                    <a:pt x="825698" y="1370343"/>
                  </a:cubicBezTo>
                  <a:cubicBezTo>
                    <a:pt x="817777" y="1375170"/>
                    <a:pt x="811402" y="1382101"/>
                    <a:pt x="803852" y="1387517"/>
                  </a:cubicBezTo>
                  <a:cubicBezTo>
                    <a:pt x="775229" y="1407351"/>
                    <a:pt x="747473" y="1427032"/>
                    <a:pt x="718015" y="1446000"/>
                  </a:cubicBezTo>
                  <a:cubicBezTo>
                    <a:pt x="697375" y="1457820"/>
                    <a:pt x="675900" y="1468125"/>
                    <a:pt x="654426" y="1478305"/>
                  </a:cubicBezTo>
                  <a:cubicBezTo>
                    <a:pt x="625648" y="1491023"/>
                    <a:pt x="595633" y="1500615"/>
                    <a:pt x="565401" y="1509280"/>
                  </a:cubicBezTo>
                  <a:cubicBezTo>
                    <a:pt x="538635" y="1517572"/>
                    <a:pt x="511312" y="1524102"/>
                    <a:pt x="483431" y="1527165"/>
                  </a:cubicBezTo>
                  <a:cubicBezTo>
                    <a:pt x="436861" y="1533199"/>
                    <a:pt x="389023" y="1531188"/>
                    <a:pt x="342050" y="1529083"/>
                  </a:cubicBezTo>
                  <a:cubicBezTo>
                    <a:pt x="334407" y="1528372"/>
                    <a:pt x="326826" y="1527443"/>
                    <a:pt x="319245" y="1526484"/>
                  </a:cubicBezTo>
                  <a:cubicBezTo>
                    <a:pt x="324536" y="1524937"/>
                    <a:pt x="329828" y="1523359"/>
                    <a:pt x="335119" y="1521781"/>
                  </a:cubicBezTo>
                  <a:cubicBezTo>
                    <a:pt x="359564" y="1513859"/>
                    <a:pt x="384629" y="1508444"/>
                    <a:pt x="409260" y="1501296"/>
                  </a:cubicBezTo>
                  <a:cubicBezTo>
                    <a:pt x="426619" y="1496376"/>
                    <a:pt x="440636" y="1487588"/>
                    <a:pt x="457408" y="1480193"/>
                  </a:cubicBezTo>
                  <a:cubicBezTo>
                    <a:pt x="477800" y="1472642"/>
                    <a:pt x="495592" y="1460296"/>
                    <a:pt x="513323" y="1448011"/>
                  </a:cubicBezTo>
                  <a:cubicBezTo>
                    <a:pt x="561285" y="1414159"/>
                    <a:pt x="602874" y="1372695"/>
                    <a:pt x="640841" y="1328043"/>
                  </a:cubicBezTo>
                  <a:cubicBezTo>
                    <a:pt x="676086" y="1288590"/>
                    <a:pt x="712940" y="1249384"/>
                    <a:pt x="739582" y="1203402"/>
                  </a:cubicBezTo>
                  <a:cubicBezTo>
                    <a:pt x="747009" y="1189292"/>
                    <a:pt x="753383" y="1174749"/>
                    <a:pt x="761181" y="1160793"/>
                  </a:cubicBezTo>
                  <a:cubicBezTo>
                    <a:pt x="761676" y="1160948"/>
                    <a:pt x="762264" y="1160793"/>
                    <a:pt x="762419" y="1160143"/>
                  </a:cubicBezTo>
                  <a:cubicBezTo>
                    <a:pt x="762852" y="1158998"/>
                    <a:pt x="763254" y="1157822"/>
                    <a:pt x="763718" y="1156677"/>
                  </a:cubicBezTo>
                  <a:cubicBezTo>
                    <a:pt x="767029" y="1163052"/>
                    <a:pt x="770402" y="1169426"/>
                    <a:pt x="773868" y="1175739"/>
                  </a:cubicBezTo>
                  <a:cubicBezTo>
                    <a:pt x="795714" y="1218750"/>
                    <a:pt x="810196" y="1265259"/>
                    <a:pt x="835415" y="1306568"/>
                  </a:cubicBezTo>
                  <a:cubicBezTo>
                    <a:pt x="843491" y="1320400"/>
                    <a:pt x="852341" y="1335624"/>
                    <a:pt x="851443" y="13522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8" name="Google Shape;3198;p33"/>
            <p:cNvSpPr/>
            <p:nvPr/>
          </p:nvSpPr>
          <p:spPr>
            <a:xfrm>
              <a:off x="11328111" y="3572855"/>
              <a:ext cx="142340" cy="204227"/>
            </a:xfrm>
            <a:custGeom>
              <a:rect b="b" l="l" r="r" t="t"/>
              <a:pathLst>
                <a:path extrusionOk="0" h="204227" w="142340">
                  <a:moveTo>
                    <a:pt x="142557" y="30479"/>
                  </a:moveTo>
                  <a:cubicBezTo>
                    <a:pt x="142836" y="30510"/>
                    <a:pt x="143083" y="30541"/>
                    <a:pt x="143362" y="30541"/>
                  </a:cubicBezTo>
                  <a:cubicBezTo>
                    <a:pt x="118823" y="73367"/>
                    <a:pt x="92893" y="116224"/>
                    <a:pt x="59257" y="152583"/>
                  </a:cubicBezTo>
                  <a:cubicBezTo>
                    <a:pt x="41000" y="170530"/>
                    <a:pt x="22805" y="187147"/>
                    <a:pt x="2568" y="203237"/>
                  </a:cubicBezTo>
                  <a:cubicBezTo>
                    <a:pt x="1857" y="203980"/>
                    <a:pt x="990" y="204692"/>
                    <a:pt x="0" y="205403"/>
                  </a:cubicBezTo>
                  <a:cubicBezTo>
                    <a:pt x="8076" y="176347"/>
                    <a:pt x="16555" y="147384"/>
                    <a:pt x="24910" y="118421"/>
                  </a:cubicBezTo>
                  <a:cubicBezTo>
                    <a:pt x="32212" y="92305"/>
                    <a:pt x="37813" y="65755"/>
                    <a:pt x="44126" y="39391"/>
                  </a:cubicBezTo>
                  <a:cubicBezTo>
                    <a:pt x="46601" y="29922"/>
                    <a:pt x="49046" y="20485"/>
                    <a:pt x="51521" y="11016"/>
                  </a:cubicBezTo>
                  <a:cubicBezTo>
                    <a:pt x="65074" y="13213"/>
                    <a:pt x="79185" y="8881"/>
                    <a:pt x="89798" y="0"/>
                  </a:cubicBezTo>
                  <a:cubicBezTo>
                    <a:pt x="103754" y="15008"/>
                    <a:pt x="120835" y="30387"/>
                    <a:pt x="142557" y="30479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9" name="Google Shape;3199;p33"/>
            <p:cNvSpPr/>
            <p:nvPr/>
          </p:nvSpPr>
          <p:spPr>
            <a:xfrm>
              <a:off x="11233949" y="3656681"/>
              <a:ext cx="405360" cy="507474"/>
            </a:xfrm>
            <a:custGeom>
              <a:rect b="b" l="l" r="r" t="t"/>
              <a:pathLst>
                <a:path extrusionOk="0" h="507474" w="405360">
                  <a:moveTo>
                    <a:pt x="407279" y="179720"/>
                  </a:moveTo>
                  <a:cubicBezTo>
                    <a:pt x="398275" y="192871"/>
                    <a:pt x="390322" y="206703"/>
                    <a:pt x="382029" y="220287"/>
                  </a:cubicBezTo>
                  <a:cubicBezTo>
                    <a:pt x="363370" y="252592"/>
                    <a:pt x="344835" y="284898"/>
                    <a:pt x="318812" y="312159"/>
                  </a:cubicBezTo>
                  <a:cubicBezTo>
                    <a:pt x="306341" y="326362"/>
                    <a:pt x="294892" y="340967"/>
                    <a:pt x="280999" y="354118"/>
                  </a:cubicBezTo>
                  <a:cubicBezTo>
                    <a:pt x="260390" y="372158"/>
                    <a:pt x="239287" y="389796"/>
                    <a:pt x="216883" y="405608"/>
                  </a:cubicBezTo>
                  <a:cubicBezTo>
                    <a:pt x="174274" y="433798"/>
                    <a:pt x="131263" y="464556"/>
                    <a:pt x="82743" y="482256"/>
                  </a:cubicBezTo>
                  <a:cubicBezTo>
                    <a:pt x="57864" y="490270"/>
                    <a:pt x="33295" y="499058"/>
                    <a:pt x="7983" y="505556"/>
                  </a:cubicBezTo>
                  <a:cubicBezTo>
                    <a:pt x="5384" y="506485"/>
                    <a:pt x="2692" y="507072"/>
                    <a:pt x="0" y="507660"/>
                  </a:cubicBezTo>
                  <a:cubicBezTo>
                    <a:pt x="5786" y="482627"/>
                    <a:pt x="11511" y="457594"/>
                    <a:pt x="17731" y="432653"/>
                  </a:cubicBezTo>
                  <a:cubicBezTo>
                    <a:pt x="31160" y="381844"/>
                    <a:pt x="44899" y="331127"/>
                    <a:pt x="56039" y="279761"/>
                  </a:cubicBezTo>
                  <a:cubicBezTo>
                    <a:pt x="60897" y="280008"/>
                    <a:pt x="65322" y="276481"/>
                    <a:pt x="69809" y="274872"/>
                  </a:cubicBezTo>
                  <a:cubicBezTo>
                    <a:pt x="90634" y="266300"/>
                    <a:pt x="110159" y="254820"/>
                    <a:pt x="129066" y="242660"/>
                  </a:cubicBezTo>
                  <a:cubicBezTo>
                    <a:pt x="179689" y="211468"/>
                    <a:pt x="227590" y="174924"/>
                    <a:pt x="265527" y="128787"/>
                  </a:cubicBezTo>
                  <a:cubicBezTo>
                    <a:pt x="300276" y="93388"/>
                    <a:pt x="315903" y="45487"/>
                    <a:pt x="333355" y="0"/>
                  </a:cubicBezTo>
                  <a:cubicBezTo>
                    <a:pt x="357584" y="60123"/>
                    <a:pt x="383205" y="119597"/>
                    <a:pt x="407279" y="17972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0" name="Google Shape;3200;p33"/>
            <p:cNvSpPr/>
            <p:nvPr/>
          </p:nvSpPr>
          <p:spPr>
            <a:xfrm>
              <a:off x="11121191" y="4012687"/>
              <a:ext cx="680758" cy="597211"/>
            </a:xfrm>
            <a:custGeom>
              <a:rect b="b" l="l" r="r" t="t"/>
              <a:pathLst>
                <a:path extrusionOk="0" h="597211" w="680758">
                  <a:moveTo>
                    <a:pt x="683760" y="195935"/>
                  </a:moveTo>
                  <a:cubicBezTo>
                    <a:pt x="682832" y="196863"/>
                    <a:pt x="681903" y="197791"/>
                    <a:pt x="680944" y="198720"/>
                  </a:cubicBezTo>
                  <a:cubicBezTo>
                    <a:pt x="664823" y="215522"/>
                    <a:pt x="654518" y="236749"/>
                    <a:pt x="642079" y="256213"/>
                  </a:cubicBezTo>
                  <a:cubicBezTo>
                    <a:pt x="625803" y="280720"/>
                    <a:pt x="604297" y="301112"/>
                    <a:pt x="583348" y="321597"/>
                  </a:cubicBezTo>
                  <a:cubicBezTo>
                    <a:pt x="533065" y="367207"/>
                    <a:pt x="484391" y="415418"/>
                    <a:pt x="427455" y="453076"/>
                  </a:cubicBezTo>
                  <a:cubicBezTo>
                    <a:pt x="344557" y="509331"/>
                    <a:pt x="250736" y="549806"/>
                    <a:pt x="153975" y="575179"/>
                  </a:cubicBezTo>
                  <a:cubicBezTo>
                    <a:pt x="117431" y="585731"/>
                    <a:pt x="79742" y="591703"/>
                    <a:pt x="41959" y="597644"/>
                  </a:cubicBezTo>
                  <a:cubicBezTo>
                    <a:pt x="38153" y="598789"/>
                    <a:pt x="32645" y="598480"/>
                    <a:pt x="28035" y="599284"/>
                  </a:cubicBezTo>
                  <a:cubicBezTo>
                    <a:pt x="15379" y="590125"/>
                    <a:pt x="2135" y="579728"/>
                    <a:pt x="0" y="563452"/>
                  </a:cubicBezTo>
                  <a:lnTo>
                    <a:pt x="155" y="563699"/>
                  </a:lnTo>
                  <a:cubicBezTo>
                    <a:pt x="17143" y="500234"/>
                    <a:pt x="35925" y="437233"/>
                    <a:pt x="54182" y="374077"/>
                  </a:cubicBezTo>
                  <a:cubicBezTo>
                    <a:pt x="56967" y="373582"/>
                    <a:pt x="59752" y="372437"/>
                    <a:pt x="62568" y="372035"/>
                  </a:cubicBezTo>
                  <a:cubicBezTo>
                    <a:pt x="70644" y="370178"/>
                    <a:pt x="78690" y="368414"/>
                    <a:pt x="86797" y="366743"/>
                  </a:cubicBezTo>
                  <a:cubicBezTo>
                    <a:pt x="117740" y="363092"/>
                    <a:pt x="146951" y="351828"/>
                    <a:pt x="176316" y="342050"/>
                  </a:cubicBezTo>
                  <a:cubicBezTo>
                    <a:pt x="210416" y="331994"/>
                    <a:pt x="243371" y="318533"/>
                    <a:pt x="275491" y="303309"/>
                  </a:cubicBezTo>
                  <a:cubicBezTo>
                    <a:pt x="297213" y="292386"/>
                    <a:pt x="317419" y="278771"/>
                    <a:pt x="338801" y="267167"/>
                  </a:cubicBezTo>
                  <a:cubicBezTo>
                    <a:pt x="389270" y="235697"/>
                    <a:pt x="440049" y="202680"/>
                    <a:pt x="482256" y="160442"/>
                  </a:cubicBezTo>
                  <a:cubicBezTo>
                    <a:pt x="498749" y="142650"/>
                    <a:pt x="514468" y="124115"/>
                    <a:pt x="530311" y="105734"/>
                  </a:cubicBezTo>
                  <a:cubicBezTo>
                    <a:pt x="545814" y="87880"/>
                    <a:pt x="556706" y="66838"/>
                    <a:pt x="568341" y="46384"/>
                  </a:cubicBezTo>
                  <a:cubicBezTo>
                    <a:pt x="576417" y="30789"/>
                    <a:pt x="586226" y="15843"/>
                    <a:pt x="593931" y="0"/>
                  </a:cubicBezTo>
                  <a:cubicBezTo>
                    <a:pt x="596283" y="6065"/>
                    <a:pt x="598572" y="12130"/>
                    <a:pt x="600769" y="18257"/>
                  </a:cubicBezTo>
                  <a:cubicBezTo>
                    <a:pt x="610981" y="43259"/>
                    <a:pt x="623265" y="67364"/>
                    <a:pt x="634776" y="91810"/>
                  </a:cubicBezTo>
                  <a:cubicBezTo>
                    <a:pt x="651022" y="126590"/>
                    <a:pt x="666339" y="161680"/>
                    <a:pt x="683760" y="195935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1" name="Google Shape;3201;p33"/>
            <p:cNvSpPr/>
            <p:nvPr/>
          </p:nvSpPr>
          <p:spPr>
            <a:xfrm>
              <a:off x="11424500" y="4342607"/>
              <a:ext cx="532229" cy="374417"/>
            </a:xfrm>
            <a:custGeom>
              <a:rect b="b" l="l" r="r" t="t"/>
              <a:pathLst>
                <a:path extrusionOk="0" h="374417" w="532229">
                  <a:moveTo>
                    <a:pt x="516232" y="149922"/>
                  </a:moveTo>
                  <a:cubicBezTo>
                    <a:pt x="524277" y="163753"/>
                    <a:pt x="533158" y="178978"/>
                    <a:pt x="532260" y="195594"/>
                  </a:cubicBezTo>
                  <a:cubicBezTo>
                    <a:pt x="524586" y="202866"/>
                    <a:pt x="515860" y="208714"/>
                    <a:pt x="506515" y="213696"/>
                  </a:cubicBezTo>
                  <a:cubicBezTo>
                    <a:pt x="498594" y="218524"/>
                    <a:pt x="492219" y="225455"/>
                    <a:pt x="484669" y="230870"/>
                  </a:cubicBezTo>
                  <a:cubicBezTo>
                    <a:pt x="456046" y="250705"/>
                    <a:pt x="428290" y="270385"/>
                    <a:pt x="398832" y="289353"/>
                  </a:cubicBezTo>
                  <a:cubicBezTo>
                    <a:pt x="378192" y="301174"/>
                    <a:pt x="356718" y="311478"/>
                    <a:pt x="335243" y="321659"/>
                  </a:cubicBezTo>
                  <a:cubicBezTo>
                    <a:pt x="306465" y="334376"/>
                    <a:pt x="276450" y="343969"/>
                    <a:pt x="246218" y="352633"/>
                  </a:cubicBezTo>
                  <a:cubicBezTo>
                    <a:pt x="219452" y="360926"/>
                    <a:pt x="192129" y="367455"/>
                    <a:pt x="164248" y="370518"/>
                  </a:cubicBezTo>
                  <a:cubicBezTo>
                    <a:pt x="117678" y="376552"/>
                    <a:pt x="69840" y="374541"/>
                    <a:pt x="22867" y="372437"/>
                  </a:cubicBezTo>
                  <a:cubicBezTo>
                    <a:pt x="15224" y="371725"/>
                    <a:pt x="7612" y="370859"/>
                    <a:pt x="0" y="369838"/>
                  </a:cubicBezTo>
                  <a:cubicBezTo>
                    <a:pt x="5322" y="368290"/>
                    <a:pt x="10614" y="366712"/>
                    <a:pt x="15936" y="365103"/>
                  </a:cubicBezTo>
                  <a:cubicBezTo>
                    <a:pt x="40381" y="357182"/>
                    <a:pt x="65446" y="351767"/>
                    <a:pt x="90077" y="344619"/>
                  </a:cubicBezTo>
                  <a:cubicBezTo>
                    <a:pt x="107436" y="339699"/>
                    <a:pt x="121454" y="330911"/>
                    <a:pt x="138225" y="323515"/>
                  </a:cubicBezTo>
                  <a:cubicBezTo>
                    <a:pt x="158617" y="315996"/>
                    <a:pt x="176440" y="303649"/>
                    <a:pt x="194140" y="291334"/>
                  </a:cubicBezTo>
                  <a:cubicBezTo>
                    <a:pt x="242102" y="257451"/>
                    <a:pt x="283691" y="215986"/>
                    <a:pt x="321658" y="171366"/>
                  </a:cubicBezTo>
                  <a:cubicBezTo>
                    <a:pt x="356903" y="131913"/>
                    <a:pt x="393757" y="92676"/>
                    <a:pt x="420399" y="46725"/>
                  </a:cubicBezTo>
                  <a:cubicBezTo>
                    <a:pt x="427826" y="32615"/>
                    <a:pt x="434200" y="18071"/>
                    <a:pt x="441998" y="4115"/>
                  </a:cubicBezTo>
                  <a:cubicBezTo>
                    <a:pt x="442493" y="4301"/>
                    <a:pt x="443081" y="4115"/>
                    <a:pt x="443236" y="3466"/>
                  </a:cubicBezTo>
                  <a:cubicBezTo>
                    <a:pt x="443669" y="2290"/>
                    <a:pt x="444071" y="1145"/>
                    <a:pt x="444535" y="0"/>
                  </a:cubicBezTo>
                  <a:cubicBezTo>
                    <a:pt x="447846" y="6374"/>
                    <a:pt x="451219" y="12749"/>
                    <a:pt x="454685" y="19061"/>
                  </a:cubicBezTo>
                  <a:cubicBezTo>
                    <a:pt x="476500" y="62104"/>
                    <a:pt x="490982" y="108612"/>
                    <a:pt x="516232" y="149922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2" name="Google Shape;3202;p33"/>
            <p:cNvSpPr/>
            <p:nvPr/>
          </p:nvSpPr>
          <p:spPr>
            <a:xfrm>
              <a:off x="11256179" y="3200725"/>
              <a:ext cx="368228" cy="386794"/>
            </a:xfrm>
            <a:custGeom>
              <a:rect b="b" l="l" r="r" t="t"/>
              <a:pathLst>
                <a:path extrusionOk="0" h="386794" w="368228">
                  <a:moveTo>
                    <a:pt x="370939" y="216793"/>
                  </a:moveTo>
                  <a:cubicBezTo>
                    <a:pt x="372301" y="233936"/>
                    <a:pt x="365586" y="253894"/>
                    <a:pt x="350826" y="263735"/>
                  </a:cubicBezTo>
                  <a:cubicBezTo>
                    <a:pt x="341481" y="271563"/>
                    <a:pt x="319326" y="268252"/>
                    <a:pt x="320471" y="284962"/>
                  </a:cubicBezTo>
                  <a:cubicBezTo>
                    <a:pt x="325607" y="302197"/>
                    <a:pt x="329382" y="321908"/>
                    <a:pt x="321213" y="338804"/>
                  </a:cubicBezTo>
                  <a:cubicBezTo>
                    <a:pt x="317005" y="349541"/>
                    <a:pt x="308898" y="359969"/>
                    <a:pt x="296427" y="360402"/>
                  </a:cubicBezTo>
                  <a:cubicBezTo>
                    <a:pt x="296056" y="360433"/>
                    <a:pt x="295685" y="360464"/>
                    <a:pt x="295282" y="360495"/>
                  </a:cubicBezTo>
                  <a:cubicBezTo>
                    <a:pt x="295004" y="360743"/>
                    <a:pt x="294725" y="360959"/>
                    <a:pt x="294416" y="361176"/>
                  </a:cubicBezTo>
                  <a:cubicBezTo>
                    <a:pt x="292900" y="362259"/>
                    <a:pt x="291198" y="363002"/>
                    <a:pt x="289372" y="363404"/>
                  </a:cubicBezTo>
                  <a:cubicBezTo>
                    <a:pt x="289310" y="363435"/>
                    <a:pt x="289279" y="363435"/>
                    <a:pt x="289248" y="363435"/>
                  </a:cubicBezTo>
                  <a:cubicBezTo>
                    <a:pt x="289032" y="363497"/>
                    <a:pt x="288784" y="363559"/>
                    <a:pt x="288568" y="363589"/>
                  </a:cubicBezTo>
                  <a:cubicBezTo>
                    <a:pt x="288475" y="363620"/>
                    <a:pt x="288382" y="363651"/>
                    <a:pt x="288289" y="363651"/>
                  </a:cubicBezTo>
                  <a:cubicBezTo>
                    <a:pt x="288011" y="363713"/>
                    <a:pt x="287763" y="363744"/>
                    <a:pt x="287485" y="363775"/>
                  </a:cubicBezTo>
                  <a:cubicBezTo>
                    <a:pt x="287423" y="363806"/>
                    <a:pt x="287361" y="363806"/>
                    <a:pt x="287330" y="363806"/>
                  </a:cubicBezTo>
                  <a:cubicBezTo>
                    <a:pt x="287021" y="363868"/>
                    <a:pt x="286742" y="363868"/>
                    <a:pt x="286433" y="363899"/>
                  </a:cubicBezTo>
                  <a:cubicBezTo>
                    <a:pt x="286092" y="363930"/>
                    <a:pt x="285752" y="363930"/>
                    <a:pt x="285442" y="363930"/>
                  </a:cubicBezTo>
                  <a:cubicBezTo>
                    <a:pt x="283988" y="363930"/>
                    <a:pt x="282534" y="363775"/>
                    <a:pt x="281110" y="363466"/>
                  </a:cubicBezTo>
                  <a:cubicBezTo>
                    <a:pt x="280739" y="363373"/>
                    <a:pt x="280399" y="363311"/>
                    <a:pt x="280027" y="363218"/>
                  </a:cubicBezTo>
                  <a:cubicBezTo>
                    <a:pt x="278975" y="362940"/>
                    <a:pt x="277923" y="362568"/>
                    <a:pt x="276902" y="362135"/>
                  </a:cubicBezTo>
                  <a:cubicBezTo>
                    <a:pt x="276562" y="361980"/>
                    <a:pt x="276221" y="361857"/>
                    <a:pt x="275912" y="361671"/>
                  </a:cubicBezTo>
                  <a:cubicBezTo>
                    <a:pt x="275293" y="361362"/>
                    <a:pt x="274674" y="361052"/>
                    <a:pt x="274086" y="360681"/>
                  </a:cubicBezTo>
                  <a:cubicBezTo>
                    <a:pt x="273746" y="360495"/>
                    <a:pt x="273405" y="360279"/>
                    <a:pt x="273096" y="360031"/>
                  </a:cubicBezTo>
                  <a:cubicBezTo>
                    <a:pt x="272786" y="359814"/>
                    <a:pt x="272508" y="359629"/>
                    <a:pt x="272229" y="359412"/>
                  </a:cubicBezTo>
                  <a:cubicBezTo>
                    <a:pt x="271672" y="358979"/>
                    <a:pt x="271146" y="358546"/>
                    <a:pt x="270620" y="358051"/>
                  </a:cubicBezTo>
                  <a:cubicBezTo>
                    <a:pt x="270373" y="357803"/>
                    <a:pt x="270125" y="357555"/>
                    <a:pt x="269909" y="357308"/>
                  </a:cubicBezTo>
                  <a:cubicBezTo>
                    <a:pt x="269816" y="357215"/>
                    <a:pt x="269723" y="357122"/>
                    <a:pt x="269630" y="357029"/>
                  </a:cubicBezTo>
                  <a:cubicBezTo>
                    <a:pt x="269383" y="356968"/>
                    <a:pt x="269135" y="356906"/>
                    <a:pt x="268919" y="356844"/>
                  </a:cubicBezTo>
                  <a:cubicBezTo>
                    <a:pt x="268949" y="356875"/>
                    <a:pt x="268949" y="356937"/>
                    <a:pt x="268980" y="356968"/>
                  </a:cubicBezTo>
                  <a:cubicBezTo>
                    <a:pt x="268702" y="356875"/>
                    <a:pt x="268454" y="356751"/>
                    <a:pt x="268207" y="356658"/>
                  </a:cubicBezTo>
                  <a:cubicBezTo>
                    <a:pt x="266783" y="356287"/>
                    <a:pt x="265391" y="355823"/>
                    <a:pt x="264029" y="355235"/>
                  </a:cubicBezTo>
                  <a:cubicBezTo>
                    <a:pt x="261399" y="354554"/>
                    <a:pt x="258738" y="354368"/>
                    <a:pt x="256170" y="355575"/>
                  </a:cubicBezTo>
                  <a:cubicBezTo>
                    <a:pt x="252209" y="357091"/>
                    <a:pt x="250662" y="361547"/>
                    <a:pt x="250260" y="365415"/>
                  </a:cubicBezTo>
                  <a:cubicBezTo>
                    <a:pt x="246423" y="377669"/>
                    <a:pt x="233210" y="386457"/>
                    <a:pt x="220523" y="386642"/>
                  </a:cubicBezTo>
                  <a:cubicBezTo>
                    <a:pt x="204123" y="388654"/>
                    <a:pt x="190415" y="378566"/>
                    <a:pt x="179337" y="367643"/>
                  </a:cubicBezTo>
                  <a:cubicBezTo>
                    <a:pt x="174633" y="363156"/>
                    <a:pt x="170735" y="357060"/>
                    <a:pt x="164267" y="355080"/>
                  </a:cubicBezTo>
                  <a:cubicBezTo>
                    <a:pt x="163308" y="354771"/>
                    <a:pt x="162411" y="354647"/>
                    <a:pt x="161544" y="354647"/>
                  </a:cubicBezTo>
                  <a:cubicBezTo>
                    <a:pt x="155510" y="354647"/>
                    <a:pt x="151580" y="361176"/>
                    <a:pt x="146134" y="363435"/>
                  </a:cubicBezTo>
                  <a:cubicBezTo>
                    <a:pt x="140379" y="367086"/>
                    <a:pt x="134005" y="367983"/>
                    <a:pt x="127630" y="367334"/>
                  </a:cubicBezTo>
                  <a:cubicBezTo>
                    <a:pt x="127723" y="366962"/>
                    <a:pt x="127847" y="366591"/>
                    <a:pt x="127940" y="366220"/>
                  </a:cubicBezTo>
                  <a:cubicBezTo>
                    <a:pt x="127166" y="366560"/>
                    <a:pt x="126361" y="366839"/>
                    <a:pt x="125557" y="367055"/>
                  </a:cubicBezTo>
                  <a:cubicBezTo>
                    <a:pt x="125371" y="367117"/>
                    <a:pt x="125186" y="367148"/>
                    <a:pt x="125031" y="367179"/>
                  </a:cubicBezTo>
                  <a:cubicBezTo>
                    <a:pt x="123700" y="367457"/>
                    <a:pt x="122277" y="367612"/>
                    <a:pt x="120884" y="367612"/>
                  </a:cubicBezTo>
                  <a:cubicBezTo>
                    <a:pt x="120513" y="367612"/>
                    <a:pt x="120173" y="367581"/>
                    <a:pt x="119801" y="367581"/>
                  </a:cubicBezTo>
                  <a:cubicBezTo>
                    <a:pt x="119585" y="367550"/>
                    <a:pt x="119337" y="367550"/>
                    <a:pt x="119121" y="367519"/>
                  </a:cubicBezTo>
                  <a:cubicBezTo>
                    <a:pt x="118811" y="367488"/>
                    <a:pt x="118533" y="367457"/>
                    <a:pt x="118254" y="367426"/>
                  </a:cubicBezTo>
                  <a:cubicBezTo>
                    <a:pt x="117635" y="367365"/>
                    <a:pt x="117047" y="367241"/>
                    <a:pt x="116460" y="367117"/>
                  </a:cubicBezTo>
                  <a:cubicBezTo>
                    <a:pt x="116088" y="367024"/>
                    <a:pt x="115717" y="366962"/>
                    <a:pt x="115377" y="366839"/>
                  </a:cubicBezTo>
                  <a:cubicBezTo>
                    <a:pt x="115129" y="366746"/>
                    <a:pt x="114850" y="366684"/>
                    <a:pt x="114603" y="366622"/>
                  </a:cubicBezTo>
                  <a:cubicBezTo>
                    <a:pt x="114386" y="366529"/>
                    <a:pt x="114170" y="366467"/>
                    <a:pt x="113984" y="366405"/>
                  </a:cubicBezTo>
                  <a:cubicBezTo>
                    <a:pt x="110580" y="365199"/>
                    <a:pt x="107672" y="363063"/>
                    <a:pt x="105970" y="359907"/>
                  </a:cubicBezTo>
                  <a:cubicBezTo>
                    <a:pt x="101514" y="356472"/>
                    <a:pt x="98388" y="351521"/>
                    <a:pt x="96779" y="345797"/>
                  </a:cubicBezTo>
                  <a:cubicBezTo>
                    <a:pt x="94304" y="339020"/>
                    <a:pt x="94613" y="331718"/>
                    <a:pt x="94644" y="324631"/>
                  </a:cubicBezTo>
                  <a:cubicBezTo>
                    <a:pt x="94923" y="318845"/>
                    <a:pt x="94180" y="311419"/>
                    <a:pt x="87465" y="309748"/>
                  </a:cubicBezTo>
                  <a:cubicBezTo>
                    <a:pt x="69828" y="309995"/>
                    <a:pt x="48446" y="315101"/>
                    <a:pt x="33840" y="302136"/>
                  </a:cubicBezTo>
                  <a:cubicBezTo>
                    <a:pt x="20380" y="288861"/>
                    <a:pt x="14562" y="269026"/>
                    <a:pt x="12829" y="250398"/>
                  </a:cubicBezTo>
                  <a:cubicBezTo>
                    <a:pt x="11808" y="235297"/>
                    <a:pt x="18059" y="220506"/>
                    <a:pt x="26507" y="208036"/>
                  </a:cubicBezTo>
                  <a:cubicBezTo>
                    <a:pt x="32355" y="199898"/>
                    <a:pt x="28116" y="192533"/>
                    <a:pt x="18709" y="190708"/>
                  </a:cubicBezTo>
                  <a:cubicBezTo>
                    <a:pt x="11623" y="188201"/>
                    <a:pt x="4011" y="184550"/>
                    <a:pt x="483" y="177526"/>
                  </a:cubicBezTo>
                  <a:cubicBezTo>
                    <a:pt x="-3540" y="153142"/>
                    <a:pt x="18337" y="139094"/>
                    <a:pt x="37368" y="129594"/>
                  </a:cubicBezTo>
                  <a:cubicBezTo>
                    <a:pt x="43959" y="125169"/>
                    <a:pt x="58038" y="125417"/>
                    <a:pt x="57326" y="114927"/>
                  </a:cubicBezTo>
                  <a:cubicBezTo>
                    <a:pt x="56924" y="111245"/>
                    <a:pt x="53427" y="109388"/>
                    <a:pt x="50612" y="107655"/>
                  </a:cubicBezTo>
                  <a:cubicBezTo>
                    <a:pt x="46249" y="104251"/>
                    <a:pt x="40710" y="98774"/>
                    <a:pt x="42288" y="92771"/>
                  </a:cubicBezTo>
                  <a:cubicBezTo>
                    <a:pt x="43680" y="88068"/>
                    <a:pt x="44609" y="83612"/>
                    <a:pt x="47270" y="79249"/>
                  </a:cubicBezTo>
                  <a:cubicBezTo>
                    <a:pt x="55284" y="73586"/>
                    <a:pt x="65557" y="70894"/>
                    <a:pt x="75150" y="69099"/>
                  </a:cubicBezTo>
                  <a:cubicBezTo>
                    <a:pt x="81277" y="68326"/>
                    <a:pt x="87465" y="68697"/>
                    <a:pt x="93592" y="69254"/>
                  </a:cubicBezTo>
                  <a:cubicBezTo>
                    <a:pt x="98976" y="69935"/>
                    <a:pt x="107857" y="71080"/>
                    <a:pt x="109342" y="64087"/>
                  </a:cubicBezTo>
                  <a:cubicBezTo>
                    <a:pt x="108290" y="42519"/>
                    <a:pt x="117821" y="19095"/>
                    <a:pt x="136325" y="7058"/>
                  </a:cubicBezTo>
                  <a:cubicBezTo>
                    <a:pt x="150219" y="-2442"/>
                    <a:pt x="166898" y="-493"/>
                    <a:pt x="182772" y="2261"/>
                  </a:cubicBezTo>
                  <a:cubicBezTo>
                    <a:pt x="193788" y="4365"/>
                    <a:pt x="202421" y="13525"/>
                    <a:pt x="203937" y="24603"/>
                  </a:cubicBezTo>
                  <a:cubicBezTo>
                    <a:pt x="204587" y="32679"/>
                    <a:pt x="210157" y="41188"/>
                    <a:pt x="218914" y="35495"/>
                  </a:cubicBezTo>
                  <a:cubicBezTo>
                    <a:pt x="223277" y="30389"/>
                    <a:pt x="226526" y="24324"/>
                    <a:pt x="232962" y="21261"/>
                  </a:cubicBezTo>
                  <a:cubicBezTo>
                    <a:pt x="247320" y="15443"/>
                    <a:pt x="268516" y="19930"/>
                    <a:pt x="272415" y="36825"/>
                  </a:cubicBezTo>
                  <a:cubicBezTo>
                    <a:pt x="277242" y="48986"/>
                    <a:pt x="275014" y="62168"/>
                    <a:pt x="276283" y="74886"/>
                  </a:cubicBezTo>
                  <a:cubicBezTo>
                    <a:pt x="276778" y="88037"/>
                    <a:pt x="288444" y="90884"/>
                    <a:pt x="298160" y="83581"/>
                  </a:cubicBezTo>
                  <a:cubicBezTo>
                    <a:pt x="340862" y="63251"/>
                    <a:pt x="348660" y="107995"/>
                    <a:pt x="342007" y="140084"/>
                  </a:cubicBezTo>
                  <a:cubicBezTo>
                    <a:pt x="341172" y="152740"/>
                    <a:pt x="322296" y="171925"/>
                    <a:pt x="333157" y="182198"/>
                  </a:cubicBezTo>
                  <a:cubicBezTo>
                    <a:pt x="348474" y="189687"/>
                    <a:pt x="367443" y="197918"/>
                    <a:pt x="370939" y="216793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3" name="Google Shape;3203;p33"/>
            <p:cNvSpPr/>
            <p:nvPr/>
          </p:nvSpPr>
          <p:spPr>
            <a:xfrm>
              <a:off x="11293980" y="3573133"/>
              <a:ext cx="266114" cy="343473"/>
            </a:xfrm>
            <a:custGeom>
              <a:rect b="b" l="l" r="r" t="t"/>
              <a:pathLst>
                <a:path extrusionOk="0" h="343473" w="266114">
                  <a:moveTo>
                    <a:pt x="239163" y="3342"/>
                  </a:moveTo>
                  <a:cubicBezTo>
                    <a:pt x="249127" y="26642"/>
                    <a:pt x="259276" y="49943"/>
                    <a:pt x="268807" y="72717"/>
                  </a:cubicBezTo>
                  <a:cubicBezTo>
                    <a:pt x="250426" y="105765"/>
                    <a:pt x="239844" y="142774"/>
                    <a:pt x="217967" y="173965"/>
                  </a:cubicBezTo>
                  <a:cubicBezTo>
                    <a:pt x="197637" y="201288"/>
                    <a:pt x="173934" y="226321"/>
                    <a:pt x="148746" y="249251"/>
                  </a:cubicBezTo>
                  <a:cubicBezTo>
                    <a:pt x="122753" y="270261"/>
                    <a:pt x="96018" y="291303"/>
                    <a:pt x="67179" y="308446"/>
                  </a:cubicBezTo>
                  <a:cubicBezTo>
                    <a:pt x="51490" y="318874"/>
                    <a:pt x="35183" y="328250"/>
                    <a:pt x="18473" y="337007"/>
                  </a:cubicBezTo>
                  <a:cubicBezTo>
                    <a:pt x="12408" y="339977"/>
                    <a:pt x="6158" y="342484"/>
                    <a:pt x="0" y="345207"/>
                  </a:cubicBezTo>
                  <a:cubicBezTo>
                    <a:pt x="2042" y="336140"/>
                    <a:pt x="4054" y="327074"/>
                    <a:pt x="6034" y="318007"/>
                  </a:cubicBezTo>
                  <a:cubicBezTo>
                    <a:pt x="12346" y="287806"/>
                    <a:pt x="19804" y="257884"/>
                    <a:pt x="27787" y="228085"/>
                  </a:cubicBezTo>
                  <a:cubicBezTo>
                    <a:pt x="30696" y="227157"/>
                    <a:pt x="33574" y="225022"/>
                    <a:pt x="35864" y="223134"/>
                  </a:cubicBezTo>
                  <a:cubicBezTo>
                    <a:pt x="48705" y="214130"/>
                    <a:pt x="60588" y="203887"/>
                    <a:pt x="71913" y="193088"/>
                  </a:cubicBezTo>
                  <a:cubicBezTo>
                    <a:pt x="101804" y="167621"/>
                    <a:pt x="126900" y="137575"/>
                    <a:pt x="147632" y="104249"/>
                  </a:cubicBezTo>
                  <a:cubicBezTo>
                    <a:pt x="161278" y="80051"/>
                    <a:pt x="178204" y="56812"/>
                    <a:pt x="186528" y="30139"/>
                  </a:cubicBezTo>
                  <a:cubicBezTo>
                    <a:pt x="186559" y="30077"/>
                    <a:pt x="186590" y="30015"/>
                    <a:pt x="186590" y="29953"/>
                  </a:cubicBezTo>
                  <a:cubicBezTo>
                    <a:pt x="204042" y="27849"/>
                    <a:pt x="220504" y="16679"/>
                    <a:pt x="226971" y="0"/>
                  </a:cubicBezTo>
                  <a:cubicBezTo>
                    <a:pt x="230932" y="1454"/>
                    <a:pt x="235016" y="2568"/>
                    <a:pt x="239163" y="334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4" name="Google Shape;3204;p33"/>
            <p:cNvSpPr/>
            <p:nvPr/>
          </p:nvSpPr>
          <p:spPr>
            <a:xfrm>
              <a:off x="11180510" y="3844942"/>
              <a:ext cx="529135" cy="522946"/>
            </a:xfrm>
            <a:custGeom>
              <a:rect b="b" l="l" r="r" t="t"/>
              <a:pathLst>
                <a:path extrusionOk="0" h="522946" w="529135">
                  <a:moveTo>
                    <a:pt x="530682" y="157689"/>
                  </a:moveTo>
                  <a:cubicBezTo>
                    <a:pt x="527371" y="162423"/>
                    <a:pt x="524525" y="167683"/>
                    <a:pt x="521028" y="172139"/>
                  </a:cubicBezTo>
                  <a:cubicBezTo>
                    <a:pt x="511621" y="185940"/>
                    <a:pt x="503019" y="200329"/>
                    <a:pt x="494262" y="214532"/>
                  </a:cubicBezTo>
                  <a:cubicBezTo>
                    <a:pt x="475077" y="249560"/>
                    <a:pt x="447692" y="278368"/>
                    <a:pt x="421049" y="307796"/>
                  </a:cubicBezTo>
                  <a:cubicBezTo>
                    <a:pt x="391591" y="340936"/>
                    <a:pt x="354551" y="366124"/>
                    <a:pt x="318317" y="391189"/>
                  </a:cubicBezTo>
                  <a:cubicBezTo>
                    <a:pt x="294645" y="407682"/>
                    <a:pt x="268807" y="422999"/>
                    <a:pt x="243495" y="437171"/>
                  </a:cubicBezTo>
                  <a:cubicBezTo>
                    <a:pt x="217069" y="454283"/>
                    <a:pt x="188044" y="466722"/>
                    <a:pt x="158895" y="478481"/>
                  </a:cubicBezTo>
                  <a:cubicBezTo>
                    <a:pt x="143733" y="484669"/>
                    <a:pt x="128075" y="489497"/>
                    <a:pt x="112480" y="494324"/>
                  </a:cubicBezTo>
                  <a:cubicBezTo>
                    <a:pt x="89860" y="501441"/>
                    <a:pt x="67859" y="510569"/>
                    <a:pt x="44590" y="515303"/>
                  </a:cubicBezTo>
                  <a:cubicBezTo>
                    <a:pt x="29675" y="517748"/>
                    <a:pt x="14667" y="520193"/>
                    <a:pt x="0" y="523906"/>
                  </a:cubicBezTo>
                  <a:cubicBezTo>
                    <a:pt x="11202" y="484824"/>
                    <a:pt x="22125" y="445618"/>
                    <a:pt x="32212" y="406227"/>
                  </a:cubicBezTo>
                  <a:cubicBezTo>
                    <a:pt x="38432" y="383113"/>
                    <a:pt x="44033" y="359812"/>
                    <a:pt x="49479" y="336511"/>
                  </a:cubicBezTo>
                  <a:cubicBezTo>
                    <a:pt x="54275" y="336604"/>
                    <a:pt x="59319" y="334129"/>
                    <a:pt x="63991" y="333262"/>
                  </a:cubicBezTo>
                  <a:cubicBezTo>
                    <a:pt x="77111" y="329456"/>
                    <a:pt x="90386" y="326331"/>
                    <a:pt x="103228" y="321628"/>
                  </a:cubicBezTo>
                  <a:cubicBezTo>
                    <a:pt x="121454" y="315253"/>
                    <a:pt x="140205" y="310333"/>
                    <a:pt x="157967" y="302659"/>
                  </a:cubicBezTo>
                  <a:cubicBezTo>
                    <a:pt x="184981" y="290777"/>
                    <a:pt x="210385" y="275212"/>
                    <a:pt x="235481" y="259740"/>
                  </a:cubicBezTo>
                  <a:cubicBezTo>
                    <a:pt x="276357" y="232541"/>
                    <a:pt x="317667" y="204104"/>
                    <a:pt x="352540" y="169045"/>
                  </a:cubicBezTo>
                  <a:cubicBezTo>
                    <a:pt x="372684" y="145651"/>
                    <a:pt x="393571" y="122660"/>
                    <a:pt x="411178" y="97225"/>
                  </a:cubicBezTo>
                  <a:cubicBezTo>
                    <a:pt x="420337" y="83888"/>
                    <a:pt x="428847" y="67271"/>
                    <a:pt x="436954" y="52233"/>
                  </a:cubicBezTo>
                  <a:cubicBezTo>
                    <a:pt x="446052" y="34843"/>
                    <a:pt x="455520" y="17638"/>
                    <a:pt x="464185" y="0"/>
                  </a:cubicBezTo>
                  <a:cubicBezTo>
                    <a:pt x="468733" y="11387"/>
                    <a:pt x="473220" y="22805"/>
                    <a:pt x="477583" y="34255"/>
                  </a:cubicBezTo>
                  <a:cubicBezTo>
                    <a:pt x="495004" y="75533"/>
                    <a:pt x="514097" y="116100"/>
                    <a:pt x="530682" y="15768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5" name="Google Shape;3205;p33"/>
            <p:cNvSpPr/>
            <p:nvPr/>
          </p:nvSpPr>
          <p:spPr>
            <a:xfrm>
              <a:off x="11167916" y="4214346"/>
              <a:ext cx="696230" cy="488908"/>
            </a:xfrm>
            <a:custGeom>
              <a:rect b="b" l="l" r="r" t="t"/>
              <a:pathLst>
                <a:path extrusionOk="0" h="488908" w="696230">
                  <a:moveTo>
                    <a:pt x="697685" y="121670"/>
                  </a:moveTo>
                  <a:cubicBezTo>
                    <a:pt x="684750" y="129870"/>
                    <a:pt x="665318" y="174677"/>
                    <a:pt x="655911" y="185166"/>
                  </a:cubicBezTo>
                  <a:cubicBezTo>
                    <a:pt x="627195" y="224434"/>
                    <a:pt x="594117" y="260514"/>
                    <a:pt x="561162" y="296223"/>
                  </a:cubicBezTo>
                  <a:cubicBezTo>
                    <a:pt x="521121" y="342762"/>
                    <a:pt x="475603" y="385155"/>
                    <a:pt x="423927" y="418512"/>
                  </a:cubicBezTo>
                  <a:cubicBezTo>
                    <a:pt x="411983" y="427238"/>
                    <a:pt x="398460" y="433055"/>
                    <a:pt x="384907" y="438749"/>
                  </a:cubicBezTo>
                  <a:cubicBezTo>
                    <a:pt x="372746" y="444040"/>
                    <a:pt x="361607" y="451034"/>
                    <a:pt x="348858" y="455335"/>
                  </a:cubicBezTo>
                  <a:cubicBezTo>
                    <a:pt x="322803" y="463875"/>
                    <a:pt x="295728" y="468857"/>
                    <a:pt x="269704" y="477490"/>
                  </a:cubicBezTo>
                  <a:cubicBezTo>
                    <a:pt x="255377" y="481606"/>
                    <a:pt x="241205" y="486062"/>
                    <a:pt x="226754" y="489682"/>
                  </a:cubicBezTo>
                  <a:cubicBezTo>
                    <a:pt x="224062" y="490642"/>
                    <a:pt x="220411" y="491137"/>
                    <a:pt x="216914" y="491879"/>
                  </a:cubicBezTo>
                  <a:cubicBezTo>
                    <a:pt x="190798" y="487083"/>
                    <a:pt x="164867" y="481049"/>
                    <a:pt x="138875" y="474210"/>
                  </a:cubicBezTo>
                  <a:cubicBezTo>
                    <a:pt x="90541" y="458584"/>
                    <a:pt x="41743" y="440760"/>
                    <a:pt x="0" y="411333"/>
                  </a:cubicBezTo>
                  <a:cubicBezTo>
                    <a:pt x="13832" y="408827"/>
                    <a:pt x="27787" y="407094"/>
                    <a:pt x="41681" y="404773"/>
                  </a:cubicBezTo>
                  <a:cubicBezTo>
                    <a:pt x="105549" y="392705"/>
                    <a:pt x="168859" y="374572"/>
                    <a:pt x="228982" y="349570"/>
                  </a:cubicBezTo>
                  <a:cubicBezTo>
                    <a:pt x="282608" y="327352"/>
                    <a:pt x="335119" y="301205"/>
                    <a:pt x="383174" y="268498"/>
                  </a:cubicBezTo>
                  <a:cubicBezTo>
                    <a:pt x="431879" y="236161"/>
                    <a:pt x="475665" y="197173"/>
                    <a:pt x="517624" y="156606"/>
                  </a:cubicBezTo>
                  <a:cubicBezTo>
                    <a:pt x="545659" y="130922"/>
                    <a:pt x="573632" y="104682"/>
                    <a:pt x="596530" y="74203"/>
                  </a:cubicBezTo>
                  <a:cubicBezTo>
                    <a:pt x="613085" y="50717"/>
                    <a:pt x="623575" y="23579"/>
                    <a:pt x="640037" y="0"/>
                  </a:cubicBezTo>
                  <a:cubicBezTo>
                    <a:pt x="640315" y="557"/>
                    <a:pt x="640594" y="1114"/>
                    <a:pt x="640903" y="1671"/>
                  </a:cubicBezTo>
                  <a:cubicBezTo>
                    <a:pt x="659872" y="41712"/>
                    <a:pt x="677602" y="82248"/>
                    <a:pt x="697685" y="12167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6" name="Google Shape;3206;p33"/>
          <p:cNvGrpSpPr/>
          <p:nvPr/>
        </p:nvGrpSpPr>
        <p:grpSpPr>
          <a:xfrm>
            <a:off x="4571814" y="1592998"/>
            <a:ext cx="739974" cy="773342"/>
            <a:chOff x="9143628" y="3185996"/>
            <a:chExt cx="1479949" cy="1546685"/>
          </a:xfrm>
        </p:grpSpPr>
        <p:sp>
          <p:nvSpPr>
            <p:cNvPr id="3207" name="Google Shape;3207;p33"/>
            <p:cNvSpPr/>
            <p:nvPr/>
          </p:nvSpPr>
          <p:spPr>
            <a:xfrm>
              <a:off x="9143628" y="3189772"/>
              <a:ext cx="263070" cy="1540990"/>
            </a:xfrm>
            <a:custGeom>
              <a:rect b="b" l="l" r="r" t="t"/>
              <a:pathLst>
                <a:path extrusionOk="0" h="1540990" w="263070">
                  <a:moveTo>
                    <a:pt x="192196" y="1408305"/>
                  </a:moveTo>
                  <a:cubicBezTo>
                    <a:pt x="176195" y="1396732"/>
                    <a:pt x="158925" y="1386892"/>
                    <a:pt x="142925" y="1375319"/>
                  </a:cubicBezTo>
                  <a:cubicBezTo>
                    <a:pt x="129493" y="1365201"/>
                    <a:pt x="118629" y="1352236"/>
                    <a:pt x="109035" y="1338528"/>
                  </a:cubicBezTo>
                  <a:cubicBezTo>
                    <a:pt x="94860" y="1320364"/>
                    <a:pt x="82078" y="1299724"/>
                    <a:pt x="79107" y="1276578"/>
                  </a:cubicBezTo>
                  <a:cubicBezTo>
                    <a:pt x="80004" y="1273051"/>
                    <a:pt x="80995" y="1269585"/>
                    <a:pt x="82016" y="1266120"/>
                  </a:cubicBezTo>
                  <a:cubicBezTo>
                    <a:pt x="88918" y="1244707"/>
                    <a:pt x="100214" y="1225026"/>
                    <a:pt x="111604" y="1205625"/>
                  </a:cubicBezTo>
                  <a:cubicBezTo>
                    <a:pt x="132309" y="1167657"/>
                    <a:pt x="160102" y="1134455"/>
                    <a:pt x="186192" y="1100169"/>
                  </a:cubicBezTo>
                  <a:cubicBezTo>
                    <a:pt x="222341" y="1055115"/>
                    <a:pt x="265918" y="1004708"/>
                    <a:pt x="259852" y="943007"/>
                  </a:cubicBezTo>
                  <a:cubicBezTo>
                    <a:pt x="259821" y="942357"/>
                    <a:pt x="259759" y="941738"/>
                    <a:pt x="259697" y="941119"/>
                  </a:cubicBezTo>
                  <a:cubicBezTo>
                    <a:pt x="260594" y="935147"/>
                    <a:pt x="261368" y="929175"/>
                    <a:pt x="262049" y="923172"/>
                  </a:cubicBezTo>
                  <a:cubicBezTo>
                    <a:pt x="264958" y="886875"/>
                    <a:pt x="265268" y="847546"/>
                    <a:pt x="246079" y="815303"/>
                  </a:cubicBezTo>
                  <a:cubicBezTo>
                    <a:pt x="236021" y="796798"/>
                    <a:pt x="224693" y="778634"/>
                    <a:pt x="208135" y="765174"/>
                  </a:cubicBezTo>
                  <a:cubicBezTo>
                    <a:pt x="186161" y="747660"/>
                    <a:pt x="164063" y="734045"/>
                    <a:pt x="145803" y="711703"/>
                  </a:cubicBezTo>
                  <a:cubicBezTo>
                    <a:pt x="120579" y="684999"/>
                    <a:pt x="115318" y="647496"/>
                    <a:pt x="114389" y="612096"/>
                  </a:cubicBezTo>
                  <a:cubicBezTo>
                    <a:pt x="114296" y="611106"/>
                    <a:pt x="114513" y="603184"/>
                    <a:pt x="113677" y="599533"/>
                  </a:cubicBezTo>
                  <a:cubicBezTo>
                    <a:pt x="119434" y="587032"/>
                    <a:pt x="125717" y="574871"/>
                    <a:pt x="131876" y="563236"/>
                  </a:cubicBezTo>
                  <a:cubicBezTo>
                    <a:pt x="159854" y="517718"/>
                    <a:pt x="193651" y="474707"/>
                    <a:pt x="213304" y="424454"/>
                  </a:cubicBezTo>
                  <a:cubicBezTo>
                    <a:pt x="217544" y="413655"/>
                    <a:pt x="220391" y="402299"/>
                    <a:pt x="221908" y="390726"/>
                  </a:cubicBezTo>
                  <a:cubicBezTo>
                    <a:pt x="221939" y="390633"/>
                    <a:pt x="222000" y="390540"/>
                    <a:pt x="222031" y="390447"/>
                  </a:cubicBezTo>
                  <a:cubicBezTo>
                    <a:pt x="224476" y="384073"/>
                    <a:pt x="226581" y="377575"/>
                    <a:pt x="228376" y="371015"/>
                  </a:cubicBezTo>
                  <a:cubicBezTo>
                    <a:pt x="237042" y="340721"/>
                    <a:pt x="238125" y="308261"/>
                    <a:pt x="234875" y="276977"/>
                  </a:cubicBezTo>
                  <a:cubicBezTo>
                    <a:pt x="233142" y="259803"/>
                    <a:pt x="227355" y="242939"/>
                    <a:pt x="214851" y="230685"/>
                  </a:cubicBezTo>
                  <a:cubicBezTo>
                    <a:pt x="199717" y="216049"/>
                    <a:pt x="182695" y="203424"/>
                    <a:pt x="167220" y="189128"/>
                  </a:cubicBezTo>
                  <a:cubicBezTo>
                    <a:pt x="144689" y="172573"/>
                    <a:pt x="120301" y="158587"/>
                    <a:pt x="100152" y="138628"/>
                  </a:cubicBezTo>
                  <a:cubicBezTo>
                    <a:pt x="82357" y="124085"/>
                    <a:pt x="65613" y="107313"/>
                    <a:pt x="55895" y="86148"/>
                  </a:cubicBezTo>
                  <a:cubicBezTo>
                    <a:pt x="46703" y="65168"/>
                    <a:pt x="45681" y="41991"/>
                    <a:pt x="47167" y="19434"/>
                  </a:cubicBezTo>
                  <a:cubicBezTo>
                    <a:pt x="47415" y="15999"/>
                    <a:pt x="47910" y="12595"/>
                    <a:pt x="48436" y="9222"/>
                  </a:cubicBezTo>
                  <a:cubicBezTo>
                    <a:pt x="48993" y="8263"/>
                    <a:pt x="49302" y="7180"/>
                    <a:pt x="49272" y="5973"/>
                  </a:cubicBezTo>
                  <a:cubicBezTo>
                    <a:pt x="49210" y="2600"/>
                    <a:pt x="46362" y="-61"/>
                    <a:pt x="42989" y="1"/>
                  </a:cubicBezTo>
                  <a:cubicBezTo>
                    <a:pt x="35654" y="187"/>
                    <a:pt x="30764" y="1610"/>
                    <a:pt x="26431" y="2879"/>
                  </a:cubicBezTo>
                  <a:cubicBezTo>
                    <a:pt x="21634" y="4271"/>
                    <a:pt x="17858" y="5354"/>
                    <a:pt x="11142" y="4643"/>
                  </a:cubicBezTo>
                  <a:cubicBezTo>
                    <a:pt x="8480" y="4364"/>
                    <a:pt x="6066" y="5818"/>
                    <a:pt x="4983" y="8108"/>
                  </a:cubicBezTo>
                  <a:lnTo>
                    <a:pt x="4890" y="8108"/>
                  </a:lnTo>
                  <a:cubicBezTo>
                    <a:pt x="4828" y="8325"/>
                    <a:pt x="4797" y="8511"/>
                    <a:pt x="4704" y="8727"/>
                  </a:cubicBezTo>
                  <a:cubicBezTo>
                    <a:pt x="4673" y="8913"/>
                    <a:pt x="4611" y="9068"/>
                    <a:pt x="4581" y="9253"/>
                  </a:cubicBezTo>
                  <a:cubicBezTo>
                    <a:pt x="309" y="23518"/>
                    <a:pt x="93" y="38928"/>
                    <a:pt x="0" y="53781"/>
                  </a:cubicBezTo>
                  <a:cubicBezTo>
                    <a:pt x="248" y="67860"/>
                    <a:pt x="-464" y="81971"/>
                    <a:pt x="898" y="95988"/>
                  </a:cubicBezTo>
                  <a:cubicBezTo>
                    <a:pt x="3064" y="113440"/>
                    <a:pt x="9873" y="129933"/>
                    <a:pt x="18353" y="145188"/>
                  </a:cubicBezTo>
                  <a:cubicBezTo>
                    <a:pt x="29062" y="163538"/>
                    <a:pt x="41039" y="181733"/>
                    <a:pt x="56916" y="195998"/>
                  </a:cubicBezTo>
                  <a:cubicBezTo>
                    <a:pt x="68863" y="206426"/>
                    <a:pt x="82821" y="214100"/>
                    <a:pt x="95974" y="222888"/>
                  </a:cubicBezTo>
                  <a:cubicBezTo>
                    <a:pt x="132649" y="248849"/>
                    <a:pt x="175360" y="275770"/>
                    <a:pt x="196405" y="316306"/>
                  </a:cubicBezTo>
                  <a:cubicBezTo>
                    <a:pt x="196436" y="320855"/>
                    <a:pt x="196158" y="324785"/>
                    <a:pt x="195105" y="329798"/>
                  </a:cubicBezTo>
                  <a:cubicBezTo>
                    <a:pt x="192629" y="347528"/>
                    <a:pt x="185759" y="364516"/>
                    <a:pt x="177959" y="380607"/>
                  </a:cubicBezTo>
                  <a:cubicBezTo>
                    <a:pt x="166663" y="403413"/>
                    <a:pt x="154623" y="424423"/>
                    <a:pt x="138004" y="443825"/>
                  </a:cubicBezTo>
                  <a:cubicBezTo>
                    <a:pt x="123457" y="463103"/>
                    <a:pt x="110737" y="483711"/>
                    <a:pt x="97027" y="503608"/>
                  </a:cubicBezTo>
                  <a:cubicBezTo>
                    <a:pt x="84709" y="520256"/>
                    <a:pt x="74186" y="538265"/>
                    <a:pt x="68770" y="558378"/>
                  </a:cubicBezTo>
                  <a:cubicBezTo>
                    <a:pt x="64963" y="573324"/>
                    <a:pt x="60506" y="588579"/>
                    <a:pt x="61311" y="604174"/>
                  </a:cubicBezTo>
                  <a:cubicBezTo>
                    <a:pt x="63384" y="639141"/>
                    <a:pt x="69048" y="674293"/>
                    <a:pt x="78643" y="707959"/>
                  </a:cubicBezTo>
                  <a:cubicBezTo>
                    <a:pt x="78735" y="708300"/>
                    <a:pt x="78890" y="708609"/>
                    <a:pt x="79076" y="708888"/>
                  </a:cubicBezTo>
                  <a:cubicBezTo>
                    <a:pt x="80716" y="717954"/>
                    <a:pt x="83409" y="726959"/>
                    <a:pt x="87370" y="735747"/>
                  </a:cubicBezTo>
                  <a:cubicBezTo>
                    <a:pt x="109004" y="789217"/>
                    <a:pt x="159390" y="812982"/>
                    <a:pt x="200676" y="848381"/>
                  </a:cubicBezTo>
                  <a:cubicBezTo>
                    <a:pt x="208166" y="855313"/>
                    <a:pt x="214851" y="863048"/>
                    <a:pt x="220701" y="871372"/>
                  </a:cubicBezTo>
                  <a:cubicBezTo>
                    <a:pt x="219617" y="878396"/>
                    <a:pt x="220020" y="891269"/>
                    <a:pt x="219339" y="894271"/>
                  </a:cubicBezTo>
                  <a:cubicBezTo>
                    <a:pt x="218410" y="907453"/>
                    <a:pt x="216894" y="920820"/>
                    <a:pt x="213149" y="933847"/>
                  </a:cubicBezTo>
                  <a:cubicBezTo>
                    <a:pt x="208723" y="947896"/>
                    <a:pt x="204266" y="962068"/>
                    <a:pt x="197891" y="975374"/>
                  </a:cubicBezTo>
                  <a:cubicBezTo>
                    <a:pt x="189875" y="991464"/>
                    <a:pt x="179754" y="1006317"/>
                    <a:pt x="171274" y="1022129"/>
                  </a:cubicBezTo>
                  <a:cubicBezTo>
                    <a:pt x="152550" y="1058055"/>
                    <a:pt x="125438" y="1088720"/>
                    <a:pt x="100152" y="1120128"/>
                  </a:cubicBezTo>
                  <a:cubicBezTo>
                    <a:pt x="87556" y="1136961"/>
                    <a:pt x="74000" y="1153083"/>
                    <a:pt x="61930" y="1170318"/>
                  </a:cubicBezTo>
                  <a:cubicBezTo>
                    <a:pt x="43701" y="1201819"/>
                    <a:pt x="29897" y="1239446"/>
                    <a:pt x="39739" y="1275929"/>
                  </a:cubicBezTo>
                  <a:cubicBezTo>
                    <a:pt x="44629" y="1295578"/>
                    <a:pt x="49272" y="1315289"/>
                    <a:pt x="53666" y="1335062"/>
                  </a:cubicBezTo>
                  <a:cubicBezTo>
                    <a:pt x="55771" y="1343262"/>
                    <a:pt x="59794" y="1350750"/>
                    <a:pt x="63787" y="1358208"/>
                  </a:cubicBezTo>
                  <a:cubicBezTo>
                    <a:pt x="68305" y="1372627"/>
                    <a:pt x="75857" y="1386181"/>
                    <a:pt x="84832" y="1398311"/>
                  </a:cubicBezTo>
                  <a:cubicBezTo>
                    <a:pt x="95170" y="1412266"/>
                    <a:pt x="106714" y="1425324"/>
                    <a:pt x="119341" y="1437238"/>
                  </a:cubicBezTo>
                  <a:cubicBezTo>
                    <a:pt x="133454" y="1450698"/>
                    <a:pt x="149733" y="1462178"/>
                    <a:pt x="160566" y="1478733"/>
                  </a:cubicBezTo>
                  <a:cubicBezTo>
                    <a:pt x="164961" y="1485479"/>
                    <a:pt x="168520" y="1492596"/>
                    <a:pt x="171677" y="1500053"/>
                  </a:cubicBezTo>
                  <a:cubicBezTo>
                    <a:pt x="173317" y="1503240"/>
                    <a:pt x="173781" y="1507510"/>
                    <a:pt x="176350" y="1510079"/>
                  </a:cubicBezTo>
                  <a:cubicBezTo>
                    <a:pt x="176195" y="1513483"/>
                    <a:pt x="176474" y="1516979"/>
                    <a:pt x="176350" y="1520321"/>
                  </a:cubicBezTo>
                  <a:cubicBezTo>
                    <a:pt x="176443" y="1525241"/>
                    <a:pt x="176195" y="1530161"/>
                    <a:pt x="176164" y="1535050"/>
                  </a:cubicBezTo>
                  <a:cubicBezTo>
                    <a:pt x="176257" y="1537835"/>
                    <a:pt x="176876" y="1541084"/>
                    <a:pt x="179507" y="1542600"/>
                  </a:cubicBezTo>
                  <a:cubicBezTo>
                    <a:pt x="183314" y="1544983"/>
                    <a:pt x="188018" y="1541363"/>
                    <a:pt x="187554" y="1537123"/>
                  </a:cubicBezTo>
                  <a:cubicBezTo>
                    <a:pt x="187956" y="1532420"/>
                    <a:pt x="188823" y="1527036"/>
                    <a:pt x="189565" y="1521683"/>
                  </a:cubicBezTo>
                  <a:cubicBezTo>
                    <a:pt x="189782" y="1520135"/>
                    <a:pt x="190061" y="1518650"/>
                    <a:pt x="190308" y="1517103"/>
                  </a:cubicBezTo>
                  <a:cubicBezTo>
                    <a:pt x="199500" y="1511069"/>
                    <a:pt x="206495" y="1487985"/>
                    <a:pt x="210487" y="1480187"/>
                  </a:cubicBezTo>
                  <a:cubicBezTo>
                    <a:pt x="215130" y="1466232"/>
                    <a:pt x="225962" y="1452060"/>
                    <a:pt x="221103" y="1436835"/>
                  </a:cubicBezTo>
                  <a:cubicBezTo>
                    <a:pt x="214851" y="1424705"/>
                    <a:pt x="202967" y="1416413"/>
                    <a:pt x="192196" y="14083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8" name="Google Shape;3208;p33"/>
            <p:cNvSpPr/>
            <p:nvPr/>
          </p:nvSpPr>
          <p:spPr>
            <a:xfrm>
              <a:off x="9362567" y="3187390"/>
              <a:ext cx="284735" cy="1432687"/>
            </a:xfrm>
            <a:custGeom>
              <a:rect b="b" l="l" r="r" t="t"/>
              <a:pathLst>
                <a:path extrusionOk="0" h="1432687" w="284735">
                  <a:moveTo>
                    <a:pt x="275912" y="762574"/>
                  </a:moveTo>
                  <a:cubicBezTo>
                    <a:pt x="272941" y="754498"/>
                    <a:pt x="266039" y="747690"/>
                    <a:pt x="254216" y="743636"/>
                  </a:cubicBezTo>
                  <a:cubicBezTo>
                    <a:pt x="221936" y="733147"/>
                    <a:pt x="186344" y="745617"/>
                    <a:pt x="160749" y="766163"/>
                  </a:cubicBezTo>
                  <a:cubicBezTo>
                    <a:pt x="157963" y="768886"/>
                    <a:pt x="151062" y="772847"/>
                    <a:pt x="146234" y="777241"/>
                  </a:cubicBezTo>
                  <a:cubicBezTo>
                    <a:pt x="146017" y="777210"/>
                    <a:pt x="145800" y="777241"/>
                    <a:pt x="145491" y="777396"/>
                  </a:cubicBezTo>
                  <a:cubicBezTo>
                    <a:pt x="142520" y="779717"/>
                    <a:pt x="133978" y="783430"/>
                    <a:pt x="138527" y="787855"/>
                  </a:cubicBezTo>
                  <a:cubicBezTo>
                    <a:pt x="138527" y="788040"/>
                    <a:pt x="138527" y="788195"/>
                    <a:pt x="138558" y="788381"/>
                  </a:cubicBezTo>
                  <a:cubicBezTo>
                    <a:pt x="138558" y="788443"/>
                    <a:pt x="138589" y="788474"/>
                    <a:pt x="138620" y="788535"/>
                  </a:cubicBezTo>
                  <a:cubicBezTo>
                    <a:pt x="125126" y="781852"/>
                    <a:pt x="113210" y="773311"/>
                    <a:pt x="100614" y="764461"/>
                  </a:cubicBezTo>
                  <a:cubicBezTo>
                    <a:pt x="90277" y="757282"/>
                    <a:pt x="80095" y="749578"/>
                    <a:pt x="71955" y="739861"/>
                  </a:cubicBezTo>
                  <a:cubicBezTo>
                    <a:pt x="36796" y="695457"/>
                    <a:pt x="24974" y="647340"/>
                    <a:pt x="65610" y="601791"/>
                  </a:cubicBezTo>
                  <a:cubicBezTo>
                    <a:pt x="70036" y="596128"/>
                    <a:pt x="74802" y="590868"/>
                    <a:pt x="79723" y="585793"/>
                  </a:cubicBezTo>
                  <a:cubicBezTo>
                    <a:pt x="82478" y="584555"/>
                    <a:pt x="85294" y="582111"/>
                    <a:pt x="87708" y="580811"/>
                  </a:cubicBezTo>
                  <a:cubicBezTo>
                    <a:pt x="94269" y="576324"/>
                    <a:pt x="101543" y="573168"/>
                    <a:pt x="109404" y="571900"/>
                  </a:cubicBezTo>
                  <a:cubicBezTo>
                    <a:pt x="122681" y="568279"/>
                    <a:pt x="136113" y="565711"/>
                    <a:pt x="149514" y="562709"/>
                  </a:cubicBezTo>
                  <a:cubicBezTo>
                    <a:pt x="165175" y="558439"/>
                    <a:pt x="180464" y="552900"/>
                    <a:pt x="195660" y="547206"/>
                  </a:cubicBezTo>
                  <a:cubicBezTo>
                    <a:pt x="215065" y="539625"/>
                    <a:pt x="235492" y="533932"/>
                    <a:pt x="249698" y="517594"/>
                  </a:cubicBezTo>
                  <a:cubicBezTo>
                    <a:pt x="287611" y="486000"/>
                    <a:pt x="296462" y="430921"/>
                    <a:pt x="266132" y="391003"/>
                  </a:cubicBezTo>
                  <a:cubicBezTo>
                    <a:pt x="245086" y="364237"/>
                    <a:pt x="212558" y="350900"/>
                    <a:pt x="183373" y="335181"/>
                  </a:cubicBezTo>
                  <a:cubicBezTo>
                    <a:pt x="163534" y="324258"/>
                    <a:pt x="141003" y="318100"/>
                    <a:pt x="121691" y="306125"/>
                  </a:cubicBezTo>
                  <a:cubicBezTo>
                    <a:pt x="114263" y="300493"/>
                    <a:pt x="105999" y="295388"/>
                    <a:pt x="98757" y="289354"/>
                  </a:cubicBezTo>
                  <a:cubicBezTo>
                    <a:pt x="97271" y="287837"/>
                    <a:pt x="95476" y="286414"/>
                    <a:pt x="94919" y="284279"/>
                  </a:cubicBezTo>
                  <a:cubicBezTo>
                    <a:pt x="94919" y="284155"/>
                    <a:pt x="94981" y="284062"/>
                    <a:pt x="94950" y="283939"/>
                  </a:cubicBezTo>
                  <a:cubicBezTo>
                    <a:pt x="94950" y="283258"/>
                    <a:pt x="94362" y="283072"/>
                    <a:pt x="93867" y="283165"/>
                  </a:cubicBezTo>
                  <a:cubicBezTo>
                    <a:pt x="91174" y="273511"/>
                    <a:pt x="92536" y="262835"/>
                    <a:pt x="95755" y="253273"/>
                  </a:cubicBezTo>
                  <a:cubicBezTo>
                    <a:pt x="108228" y="217410"/>
                    <a:pt x="140601" y="194140"/>
                    <a:pt x="160625" y="162949"/>
                  </a:cubicBezTo>
                  <a:cubicBezTo>
                    <a:pt x="176533" y="134450"/>
                    <a:pt x="182692" y="100041"/>
                    <a:pt x="175945" y="67952"/>
                  </a:cubicBezTo>
                  <a:cubicBezTo>
                    <a:pt x="171426" y="47777"/>
                    <a:pt x="158644" y="30480"/>
                    <a:pt x="145150" y="15286"/>
                  </a:cubicBezTo>
                  <a:cubicBezTo>
                    <a:pt x="144315" y="14544"/>
                    <a:pt x="142581" y="12718"/>
                    <a:pt x="140291" y="10397"/>
                  </a:cubicBezTo>
                  <a:lnTo>
                    <a:pt x="140075" y="10397"/>
                  </a:lnTo>
                  <a:cubicBezTo>
                    <a:pt x="139053" y="9624"/>
                    <a:pt x="137815" y="9129"/>
                    <a:pt x="136453" y="9098"/>
                  </a:cubicBezTo>
                  <a:cubicBezTo>
                    <a:pt x="131006" y="8974"/>
                    <a:pt x="122867" y="7581"/>
                    <a:pt x="114975" y="6251"/>
                  </a:cubicBezTo>
                  <a:cubicBezTo>
                    <a:pt x="106618" y="4827"/>
                    <a:pt x="98014" y="3342"/>
                    <a:pt x="91670" y="3218"/>
                  </a:cubicBezTo>
                  <a:cubicBezTo>
                    <a:pt x="88729" y="3156"/>
                    <a:pt x="85882" y="2476"/>
                    <a:pt x="82880" y="1733"/>
                  </a:cubicBezTo>
                  <a:cubicBezTo>
                    <a:pt x="77928" y="526"/>
                    <a:pt x="72326" y="-835"/>
                    <a:pt x="65889" y="650"/>
                  </a:cubicBezTo>
                  <a:cubicBezTo>
                    <a:pt x="62577" y="1424"/>
                    <a:pt x="60504" y="4704"/>
                    <a:pt x="61277" y="8015"/>
                  </a:cubicBezTo>
                  <a:cubicBezTo>
                    <a:pt x="61525" y="9036"/>
                    <a:pt x="61989" y="9902"/>
                    <a:pt x="62639" y="10645"/>
                  </a:cubicBezTo>
                  <a:cubicBezTo>
                    <a:pt x="64032" y="12440"/>
                    <a:pt x="65394" y="14203"/>
                    <a:pt x="66724" y="16060"/>
                  </a:cubicBezTo>
                  <a:cubicBezTo>
                    <a:pt x="80125" y="32893"/>
                    <a:pt x="90710" y="51583"/>
                    <a:pt x="99376" y="71449"/>
                  </a:cubicBezTo>
                  <a:cubicBezTo>
                    <a:pt x="104514" y="90232"/>
                    <a:pt x="103585" y="110809"/>
                    <a:pt x="98076" y="129468"/>
                  </a:cubicBezTo>
                  <a:cubicBezTo>
                    <a:pt x="92041" y="146054"/>
                    <a:pt x="80714" y="160659"/>
                    <a:pt x="70191" y="174924"/>
                  </a:cubicBezTo>
                  <a:cubicBezTo>
                    <a:pt x="56233" y="195873"/>
                    <a:pt x="44565" y="221247"/>
                    <a:pt x="48124" y="246961"/>
                  </a:cubicBezTo>
                  <a:cubicBezTo>
                    <a:pt x="49083" y="259988"/>
                    <a:pt x="55180" y="271623"/>
                    <a:pt x="63072" y="281742"/>
                  </a:cubicBezTo>
                  <a:cubicBezTo>
                    <a:pt x="72512" y="295976"/>
                    <a:pt x="85387" y="307177"/>
                    <a:pt x="98850" y="317450"/>
                  </a:cubicBezTo>
                  <a:cubicBezTo>
                    <a:pt x="118317" y="336109"/>
                    <a:pt x="143262" y="348177"/>
                    <a:pt x="160656" y="369126"/>
                  </a:cubicBezTo>
                  <a:cubicBezTo>
                    <a:pt x="186096" y="397316"/>
                    <a:pt x="197393" y="426124"/>
                    <a:pt x="180464" y="462421"/>
                  </a:cubicBezTo>
                  <a:cubicBezTo>
                    <a:pt x="161615" y="510941"/>
                    <a:pt x="112437" y="535448"/>
                    <a:pt x="76350" y="569548"/>
                  </a:cubicBezTo>
                  <a:cubicBezTo>
                    <a:pt x="59915" y="585917"/>
                    <a:pt x="44812" y="603029"/>
                    <a:pt x="35527" y="622492"/>
                  </a:cubicBezTo>
                  <a:cubicBezTo>
                    <a:pt x="12841" y="653931"/>
                    <a:pt x="13151" y="713931"/>
                    <a:pt x="20548" y="750104"/>
                  </a:cubicBezTo>
                  <a:cubicBezTo>
                    <a:pt x="24169" y="766442"/>
                    <a:pt x="32742" y="780862"/>
                    <a:pt x="42491" y="794291"/>
                  </a:cubicBezTo>
                  <a:cubicBezTo>
                    <a:pt x="56016" y="816601"/>
                    <a:pt x="74059" y="835632"/>
                    <a:pt x="96250" y="849494"/>
                  </a:cubicBezTo>
                  <a:cubicBezTo>
                    <a:pt x="98014" y="850670"/>
                    <a:pt x="99747" y="851846"/>
                    <a:pt x="101481" y="853053"/>
                  </a:cubicBezTo>
                  <a:cubicBezTo>
                    <a:pt x="80497" y="891423"/>
                    <a:pt x="83159" y="935765"/>
                    <a:pt x="111261" y="970979"/>
                  </a:cubicBezTo>
                  <a:cubicBezTo>
                    <a:pt x="122495" y="984842"/>
                    <a:pt x="138713" y="993413"/>
                    <a:pt x="151526" y="1005698"/>
                  </a:cubicBezTo>
                  <a:cubicBezTo>
                    <a:pt x="168393" y="1020705"/>
                    <a:pt x="184611" y="1036486"/>
                    <a:pt x="199590" y="1053382"/>
                  </a:cubicBezTo>
                  <a:cubicBezTo>
                    <a:pt x="203614" y="1057930"/>
                    <a:pt x="207359" y="1062665"/>
                    <a:pt x="210794" y="1067616"/>
                  </a:cubicBezTo>
                  <a:cubicBezTo>
                    <a:pt x="210608" y="1068142"/>
                    <a:pt x="210423" y="1068699"/>
                    <a:pt x="210206" y="1069194"/>
                  </a:cubicBezTo>
                  <a:cubicBezTo>
                    <a:pt x="198105" y="1102273"/>
                    <a:pt x="164525" y="1120220"/>
                    <a:pt x="136423" y="1138229"/>
                  </a:cubicBezTo>
                  <a:cubicBezTo>
                    <a:pt x="112684" y="1154815"/>
                    <a:pt x="85882" y="1167378"/>
                    <a:pt x="64558" y="1187151"/>
                  </a:cubicBezTo>
                  <a:cubicBezTo>
                    <a:pt x="50847" y="1203118"/>
                    <a:pt x="36084" y="1218744"/>
                    <a:pt x="26026" y="1237310"/>
                  </a:cubicBezTo>
                  <a:cubicBezTo>
                    <a:pt x="13491" y="1264076"/>
                    <a:pt x="3928" y="1292483"/>
                    <a:pt x="1700" y="1322158"/>
                  </a:cubicBezTo>
                  <a:cubicBezTo>
                    <a:pt x="-157" y="1338403"/>
                    <a:pt x="-34" y="1354803"/>
                    <a:pt x="28" y="1371141"/>
                  </a:cubicBezTo>
                  <a:cubicBezTo>
                    <a:pt x="957" y="1385375"/>
                    <a:pt x="13739" y="1395370"/>
                    <a:pt x="24602" y="1402951"/>
                  </a:cubicBezTo>
                  <a:cubicBezTo>
                    <a:pt x="34196" y="1408985"/>
                    <a:pt x="44286" y="1412822"/>
                    <a:pt x="54190" y="1418485"/>
                  </a:cubicBezTo>
                  <a:cubicBezTo>
                    <a:pt x="65858" y="1425076"/>
                    <a:pt x="77247" y="1432471"/>
                    <a:pt x="90617" y="1434637"/>
                  </a:cubicBezTo>
                  <a:cubicBezTo>
                    <a:pt x="95074" y="1436277"/>
                    <a:pt x="100335" y="1432967"/>
                    <a:pt x="100150" y="1428077"/>
                  </a:cubicBezTo>
                  <a:cubicBezTo>
                    <a:pt x="100057" y="1423622"/>
                    <a:pt x="97086" y="1419846"/>
                    <a:pt x="95012" y="1416071"/>
                  </a:cubicBezTo>
                  <a:cubicBezTo>
                    <a:pt x="93867" y="1414153"/>
                    <a:pt x="92784" y="1412203"/>
                    <a:pt x="91701" y="1410254"/>
                  </a:cubicBezTo>
                  <a:cubicBezTo>
                    <a:pt x="91855" y="1408707"/>
                    <a:pt x="91484" y="1407098"/>
                    <a:pt x="90308" y="1405550"/>
                  </a:cubicBezTo>
                  <a:cubicBezTo>
                    <a:pt x="83592" y="1396577"/>
                    <a:pt x="78578" y="1386520"/>
                    <a:pt x="75019" y="1375907"/>
                  </a:cubicBezTo>
                  <a:cubicBezTo>
                    <a:pt x="64620" y="1347346"/>
                    <a:pt x="64960" y="1315505"/>
                    <a:pt x="74988" y="1286696"/>
                  </a:cubicBezTo>
                  <a:cubicBezTo>
                    <a:pt x="79259" y="1274102"/>
                    <a:pt x="88327" y="1264231"/>
                    <a:pt x="96683" y="1254175"/>
                  </a:cubicBezTo>
                  <a:cubicBezTo>
                    <a:pt x="109713" y="1237217"/>
                    <a:pt x="124228" y="1221436"/>
                    <a:pt x="141251" y="1208378"/>
                  </a:cubicBezTo>
                  <a:cubicBezTo>
                    <a:pt x="154064" y="1198693"/>
                    <a:pt x="168084" y="1190709"/>
                    <a:pt x="180804" y="1180900"/>
                  </a:cubicBezTo>
                  <a:cubicBezTo>
                    <a:pt x="198012" y="1166511"/>
                    <a:pt x="216272" y="1151504"/>
                    <a:pt x="228095" y="1132226"/>
                  </a:cubicBezTo>
                  <a:cubicBezTo>
                    <a:pt x="231190" y="1130926"/>
                    <a:pt x="233078" y="1126935"/>
                    <a:pt x="234594" y="1123778"/>
                  </a:cubicBezTo>
                  <a:cubicBezTo>
                    <a:pt x="242703" y="1109823"/>
                    <a:pt x="248398" y="1094660"/>
                    <a:pt x="254216" y="1079684"/>
                  </a:cubicBezTo>
                  <a:cubicBezTo>
                    <a:pt x="260437" y="1064088"/>
                    <a:pt x="263068" y="1046265"/>
                    <a:pt x="256104" y="1030452"/>
                  </a:cubicBezTo>
                  <a:cubicBezTo>
                    <a:pt x="238772" y="997962"/>
                    <a:pt x="206864" y="975899"/>
                    <a:pt x="187180" y="944924"/>
                  </a:cubicBezTo>
                  <a:cubicBezTo>
                    <a:pt x="179133" y="930659"/>
                    <a:pt x="173500" y="914940"/>
                    <a:pt x="169415" y="899097"/>
                  </a:cubicBezTo>
                  <a:cubicBezTo>
                    <a:pt x="168858" y="897395"/>
                    <a:pt x="168115" y="888700"/>
                    <a:pt x="166351" y="883594"/>
                  </a:cubicBezTo>
                  <a:cubicBezTo>
                    <a:pt x="176997" y="885636"/>
                    <a:pt x="187891" y="886720"/>
                    <a:pt x="198693" y="886874"/>
                  </a:cubicBezTo>
                  <a:cubicBezTo>
                    <a:pt x="226919" y="887988"/>
                    <a:pt x="260035" y="880005"/>
                    <a:pt x="273436" y="852620"/>
                  </a:cubicBezTo>
                  <a:cubicBezTo>
                    <a:pt x="285073" y="832847"/>
                    <a:pt x="294574" y="783646"/>
                    <a:pt x="279285" y="764678"/>
                  </a:cubicBezTo>
                  <a:cubicBezTo>
                    <a:pt x="278202" y="763626"/>
                    <a:pt x="277088" y="762914"/>
                    <a:pt x="275912" y="7625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9" name="Google Shape;3209;p33"/>
            <p:cNvSpPr/>
            <p:nvPr/>
          </p:nvSpPr>
          <p:spPr>
            <a:xfrm>
              <a:off x="9635569" y="3186666"/>
              <a:ext cx="284735" cy="1500763"/>
            </a:xfrm>
            <a:custGeom>
              <a:rect b="b" l="l" r="r" t="t"/>
              <a:pathLst>
                <a:path extrusionOk="0" h="1500763" w="284735">
                  <a:moveTo>
                    <a:pt x="284612" y="1086565"/>
                  </a:moveTo>
                  <a:cubicBezTo>
                    <a:pt x="281796" y="1074869"/>
                    <a:pt x="275761" y="1064100"/>
                    <a:pt x="269633" y="1053827"/>
                  </a:cubicBezTo>
                  <a:lnTo>
                    <a:pt x="269602" y="1053796"/>
                  </a:lnTo>
                  <a:cubicBezTo>
                    <a:pt x="261153" y="1034456"/>
                    <a:pt x="236764" y="1028577"/>
                    <a:pt x="217019" y="1027896"/>
                  </a:cubicBezTo>
                  <a:cubicBezTo>
                    <a:pt x="189040" y="1028299"/>
                    <a:pt x="161681" y="1042935"/>
                    <a:pt x="145804" y="1065988"/>
                  </a:cubicBezTo>
                  <a:cubicBezTo>
                    <a:pt x="139583" y="1054632"/>
                    <a:pt x="134384" y="1042811"/>
                    <a:pt x="129401" y="1030186"/>
                  </a:cubicBezTo>
                  <a:cubicBezTo>
                    <a:pt x="123180" y="1013105"/>
                    <a:pt x="121818" y="995715"/>
                    <a:pt x="125192" y="977644"/>
                  </a:cubicBezTo>
                  <a:cubicBezTo>
                    <a:pt x="130608" y="953044"/>
                    <a:pt x="148218" y="933023"/>
                    <a:pt x="158308" y="910249"/>
                  </a:cubicBezTo>
                  <a:cubicBezTo>
                    <a:pt x="182820" y="861946"/>
                    <a:pt x="194457" y="820513"/>
                    <a:pt x="191021" y="768156"/>
                  </a:cubicBezTo>
                  <a:cubicBezTo>
                    <a:pt x="193838" y="757171"/>
                    <a:pt x="195416" y="745938"/>
                    <a:pt x="194921" y="734520"/>
                  </a:cubicBezTo>
                  <a:cubicBezTo>
                    <a:pt x="194487" y="716635"/>
                    <a:pt x="191423" y="698688"/>
                    <a:pt x="183624" y="682473"/>
                  </a:cubicBezTo>
                  <a:cubicBezTo>
                    <a:pt x="173875" y="663907"/>
                    <a:pt x="162393" y="645867"/>
                    <a:pt x="148930" y="629776"/>
                  </a:cubicBezTo>
                  <a:cubicBezTo>
                    <a:pt x="135250" y="615728"/>
                    <a:pt x="120023" y="603041"/>
                    <a:pt x="106839" y="588498"/>
                  </a:cubicBezTo>
                  <a:cubicBezTo>
                    <a:pt x="106901" y="555728"/>
                    <a:pt x="121973" y="525713"/>
                    <a:pt x="138314" y="498080"/>
                  </a:cubicBezTo>
                  <a:cubicBezTo>
                    <a:pt x="150787" y="475646"/>
                    <a:pt x="162919" y="452965"/>
                    <a:pt x="175299" y="430469"/>
                  </a:cubicBezTo>
                  <a:cubicBezTo>
                    <a:pt x="179291" y="423104"/>
                    <a:pt x="183284" y="415523"/>
                    <a:pt x="186936" y="407787"/>
                  </a:cubicBezTo>
                  <a:cubicBezTo>
                    <a:pt x="187400" y="407199"/>
                    <a:pt x="187741" y="406456"/>
                    <a:pt x="187895" y="405745"/>
                  </a:cubicBezTo>
                  <a:cubicBezTo>
                    <a:pt x="193002" y="394698"/>
                    <a:pt x="197335" y="383280"/>
                    <a:pt x="199873" y="371521"/>
                  </a:cubicBezTo>
                  <a:cubicBezTo>
                    <a:pt x="201265" y="367591"/>
                    <a:pt x="202472" y="363631"/>
                    <a:pt x="203091" y="359639"/>
                  </a:cubicBezTo>
                  <a:cubicBezTo>
                    <a:pt x="203772" y="358989"/>
                    <a:pt x="204298" y="358154"/>
                    <a:pt x="204546" y="357225"/>
                  </a:cubicBezTo>
                  <a:cubicBezTo>
                    <a:pt x="206527" y="349489"/>
                    <a:pt x="208260" y="341692"/>
                    <a:pt x="209869" y="333863"/>
                  </a:cubicBezTo>
                  <a:cubicBezTo>
                    <a:pt x="212748" y="320124"/>
                    <a:pt x="210829" y="305023"/>
                    <a:pt x="209931" y="291130"/>
                  </a:cubicBezTo>
                  <a:cubicBezTo>
                    <a:pt x="206991" y="281444"/>
                    <a:pt x="202472" y="272316"/>
                    <a:pt x="197582" y="263497"/>
                  </a:cubicBezTo>
                  <a:cubicBezTo>
                    <a:pt x="189257" y="247963"/>
                    <a:pt x="174989" y="237381"/>
                    <a:pt x="161217" y="227015"/>
                  </a:cubicBezTo>
                  <a:cubicBezTo>
                    <a:pt x="154625" y="221692"/>
                    <a:pt x="147970" y="216494"/>
                    <a:pt x="140852" y="211945"/>
                  </a:cubicBezTo>
                  <a:cubicBezTo>
                    <a:pt x="108943" y="194524"/>
                    <a:pt x="75301" y="176205"/>
                    <a:pt x="55122" y="144983"/>
                  </a:cubicBezTo>
                  <a:cubicBezTo>
                    <a:pt x="56329" y="140465"/>
                    <a:pt x="57722" y="135948"/>
                    <a:pt x="59393" y="131368"/>
                  </a:cubicBezTo>
                  <a:cubicBezTo>
                    <a:pt x="66047" y="113421"/>
                    <a:pt x="76694" y="95381"/>
                    <a:pt x="86783" y="78826"/>
                  </a:cubicBezTo>
                  <a:cubicBezTo>
                    <a:pt x="95233" y="64932"/>
                    <a:pt x="102877" y="50574"/>
                    <a:pt x="111667" y="36897"/>
                  </a:cubicBezTo>
                  <a:cubicBezTo>
                    <a:pt x="117671" y="27831"/>
                    <a:pt x="124573" y="19507"/>
                    <a:pt x="131567" y="11245"/>
                  </a:cubicBezTo>
                  <a:lnTo>
                    <a:pt x="131227" y="11245"/>
                  </a:lnTo>
                  <a:cubicBezTo>
                    <a:pt x="133146" y="9976"/>
                    <a:pt x="134291" y="7656"/>
                    <a:pt x="133919" y="5211"/>
                  </a:cubicBezTo>
                  <a:cubicBezTo>
                    <a:pt x="133424" y="1869"/>
                    <a:pt x="130267" y="-452"/>
                    <a:pt x="126925" y="74"/>
                  </a:cubicBezTo>
                  <a:cubicBezTo>
                    <a:pt x="123366" y="631"/>
                    <a:pt x="116804" y="1653"/>
                    <a:pt x="113029" y="786"/>
                  </a:cubicBezTo>
                  <a:cubicBezTo>
                    <a:pt x="108448" y="-266"/>
                    <a:pt x="103991" y="-49"/>
                    <a:pt x="99442" y="260"/>
                  </a:cubicBezTo>
                  <a:cubicBezTo>
                    <a:pt x="90993" y="848"/>
                    <a:pt x="83131" y="3076"/>
                    <a:pt x="75518" y="5211"/>
                  </a:cubicBezTo>
                  <a:cubicBezTo>
                    <a:pt x="70256" y="6727"/>
                    <a:pt x="65273" y="8120"/>
                    <a:pt x="60136" y="9017"/>
                  </a:cubicBezTo>
                  <a:cubicBezTo>
                    <a:pt x="58650" y="9265"/>
                    <a:pt x="57412" y="10069"/>
                    <a:pt x="56515" y="11152"/>
                  </a:cubicBezTo>
                  <a:lnTo>
                    <a:pt x="56329" y="11152"/>
                  </a:lnTo>
                  <a:cubicBezTo>
                    <a:pt x="29248" y="44633"/>
                    <a:pt x="9626" y="78888"/>
                    <a:pt x="2353" y="125241"/>
                  </a:cubicBezTo>
                  <a:cubicBezTo>
                    <a:pt x="-5539" y="152348"/>
                    <a:pt x="7491" y="179485"/>
                    <a:pt x="25503" y="199475"/>
                  </a:cubicBezTo>
                  <a:cubicBezTo>
                    <a:pt x="30610" y="204983"/>
                    <a:pt x="36181" y="209934"/>
                    <a:pt x="41969" y="214668"/>
                  </a:cubicBezTo>
                  <a:cubicBezTo>
                    <a:pt x="42618" y="215504"/>
                    <a:pt x="43392" y="216122"/>
                    <a:pt x="44228" y="216494"/>
                  </a:cubicBezTo>
                  <a:cubicBezTo>
                    <a:pt x="58093" y="227572"/>
                    <a:pt x="73073" y="237350"/>
                    <a:pt x="86381" y="249108"/>
                  </a:cubicBezTo>
                  <a:cubicBezTo>
                    <a:pt x="111883" y="271295"/>
                    <a:pt x="123551" y="305611"/>
                    <a:pt x="122066" y="338969"/>
                  </a:cubicBezTo>
                  <a:cubicBezTo>
                    <a:pt x="117980" y="370160"/>
                    <a:pt x="102691" y="398782"/>
                    <a:pt x="91333" y="427993"/>
                  </a:cubicBezTo>
                  <a:cubicBezTo>
                    <a:pt x="82636" y="449561"/>
                    <a:pt x="70999" y="470138"/>
                    <a:pt x="65304" y="492758"/>
                  </a:cubicBezTo>
                  <a:cubicBezTo>
                    <a:pt x="64005" y="497462"/>
                    <a:pt x="63138" y="502103"/>
                    <a:pt x="62550" y="506652"/>
                  </a:cubicBezTo>
                  <a:cubicBezTo>
                    <a:pt x="62148" y="506714"/>
                    <a:pt x="61776" y="506961"/>
                    <a:pt x="61652" y="507394"/>
                  </a:cubicBezTo>
                  <a:cubicBezTo>
                    <a:pt x="61281" y="507951"/>
                    <a:pt x="60507" y="508818"/>
                    <a:pt x="61002" y="509406"/>
                  </a:cubicBezTo>
                  <a:cubicBezTo>
                    <a:pt x="54379" y="537441"/>
                    <a:pt x="50325" y="566930"/>
                    <a:pt x="53265" y="595707"/>
                  </a:cubicBezTo>
                  <a:cubicBezTo>
                    <a:pt x="59393" y="624485"/>
                    <a:pt x="70628" y="652582"/>
                    <a:pt x="87310" y="676903"/>
                  </a:cubicBezTo>
                  <a:cubicBezTo>
                    <a:pt x="96440" y="690766"/>
                    <a:pt x="109098" y="701504"/>
                    <a:pt x="122004" y="711684"/>
                  </a:cubicBezTo>
                  <a:cubicBezTo>
                    <a:pt x="130082" y="719079"/>
                    <a:pt x="136333" y="728301"/>
                    <a:pt x="141285" y="738017"/>
                  </a:cubicBezTo>
                  <a:cubicBezTo>
                    <a:pt x="149766" y="753891"/>
                    <a:pt x="151065" y="771653"/>
                    <a:pt x="150787" y="789693"/>
                  </a:cubicBezTo>
                  <a:cubicBezTo>
                    <a:pt x="150787" y="799564"/>
                    <a:pt x="151034" y="808166"/>
                    <a:pt x="149054" y="818192"/>
                  </a:cubicBezTo>
                  <a:cubicBezTo>
                    <a:pt x="148497" y="821998"/>
                    <a:pt x="145835" y="827073"/>
                    <a:pt x="145464" y="831312"/>
                  </a:cubicBezTo>
                  <a:cubicBezTo>
                    <a:pt x="143699" y="833664"/>
                    <a:pt x="141966" y="836015"/>
                    <a:pt x="140140" y="838305"/>
                  </a:cubicBezTo>
                  <a:cubicBezTo>
                    <a:pt x="128658" y="851178"/>
                    <a:pt x="114947" y="861915"/>
                    <a:pt x="103651" y="874942"/>
                  </a:cubicBezTo>
                  <a:cubicBezTo>
                    <a:pt x="76106" y="907650"/>
                    <a:pt x="62024" y="946051"/>
                    <a:pt x="68337" y="989000"/>
                  </a:cubicBezTo>
                  <a:cubicBezTo>
                    <a:pt x="75889" y="1027835"/>
                    <a:pt x="99163" y="1062801"/>
                    <a:pt x="130639" y="1086535"/>
                  </a:cubicBezTo>
                  <a:cubicBezTo>
                    <a:pt x="130236" y="1086751"/>
                    <a:pt x="129834" y="1086968"/>
                    <a:pt x="129494" y="1087246"/>
                  </a:cubicBezTo>
                  <a:cubicBezTo>
                    <a:pt x="103929" y="1106648"/>
                    <a:pt x="92819" y="1138891"/>
                    <a:pt x="82141" y="1168009"/>
                  </a:cubicBezTo>
                  <a:cubicBezTo>
                    <a:pt x="77034" y="1183976"/>
                    <a:pt x="71556" y="1199850"/>
                    <a:pt x="67564" y="1216126"/>
                  </a:cubicBezTo>
                  <a:cubicBezTo>
                    <a:pt x="60291" y="1250474"/>
                    <a:pt x="59548" y="1285873"/>
                    <a:pt x="58712" y="1320932"/>
                  </a:cubicBezTo>
                  <a:cubicBezTo>
                    <a:pt x="58681" y="1322479"/>
                    <a:pt x="59238" y="1323903"/>
                    <a:pt x="60167" y="1325048"/>
                  </a:cubicBezTo>
                  <a:cubicBezTo>
                    <a:pt x="63788" y="1363944"/>
                    <a:pt x="79603" y="1390246"/>
                    <a:pt x="60074" y="1446749"/>
                  </a:cubicBezTo>
                  <a:cubicBezTo>
                    <a:pt x="54751" y="1461076"/>
                    <a:pt x="47818" y="1473329"/>
                    <a:pt x="40978" y="1487285"/>
                  </a:cubicBezTo>
                  <a:cubicBezTo>
                    <a:pt x="37543" y="1492360"/>
                    <a:pt x="38966" y="1499477"/>
                    <a:pt x="44971" y="1501766"/>
                  </a:cubicBezTo>
                  <a:cubicBezTo>
                    <a:pt x="55246" y="1504613"/>
                    <a:pt x="66295" y="1501024"/>
                    <a:pt x="76632" y="1499693"/>
                  </a:cubicBezTo>
                  <a:cubicBezTo>
                    <a:pt x="93995" y="1495949"/>
                    <a:pt x="110831" y="1491586"/>
                    <a:pt x="128751" y="1489451"/>
                  </a:cubicBezTo>
                  <a:cubicBezTo>
                    <a:pt x="139088" y="1488089"/>
                    <a:pt x="149735" y="1487192"/>
                    <a:pt x="154625" y="1476424"/>
                  </a:cubicBezTo>
                  <a:cubicBezTo>
                    <a:pt x="167500" y="1453030"/>
                    <a:pt x="174339" y="1426109"/>
                    <a:pt x="171090" y="1399374"/>
                  </a:cubicBezTo>
                  <a:cubicBezTo>
                    <a:pt x="170811" y="1397208"/>
                    <a:pt x="169635" y="1395785"/>
                    <a:pt x="168180" y="1394980"/>
                  </a:cubicBezTo>
                  <a:cubicBezTo>
                    <a:pt x="165766" y="1365151"/>
                    <a:pt x="153820" y="1336249"/>
                    <a:pt x="147878" y="1306915"/>
                  </a:cubicBezTo>
                  <a:cubicBezTo>
                    <a:pt x="139026" y="1252856"/>
                    <a:pt x="151901" y="1197343"/>
                    <a:pt x="170440" y="1146534"/>
                  </a:cubicBezTo>
                  <a:cubicBezTo>
                    <a:pt x="172142" y="1140593"/>
                    <a:pt x="175856" y="1135023"/>
                    <a:pt x="176692" y="1128927"/>
                  </a:cubicBezTo>
                  <a:cubicBezTo>
                    <a:pt x="194611" y="1146441"/>
                    <a:pt x="215409" y="1160211"/>
                    <a:pt x="241407" y="1160923"/>
                  </a:cubicBezTo>
                  <a:cubicBezTo>
                    <a:pt x="262917" y="1162068"/>
                    <a:pt x="285665" y="1150619"/>
                    <a:pt x="286562" y="1126854"/>
                  </a:cubicBezTo>
                  <a:cubicBezTo>
                    <a:pt x="287800" y="1113425"/>
                    <a:pt x="287676" y="1099716"/>
                    <a:pt x="284612" y="10865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0" name="Google Shape;3210;p33"/>
            <p:cNvSpPr/>
            <p:nvPr/>
          </p:nvSpPr>
          <p:spPr>
            <a:xfrm>
              <a:off x="9864184" y="3189032"/>
              <a:ext cx="253785" cy="1469820"/>
            </a:xfrm>
            <a:custGeom>
              <a:rect b="b" l="l" r="r" t="t"/>
              <a:pathLst>
                <a:path extrusionOk="0" h="1469820" w="253785">
                  <a:moveTo>
                    <a:pt x="249802" y="1010151"/>
                  </a:moveTo>
                  <a:cubicBezTo>
                    <a:pt x="240084" y="980291"/>
                    <a:pt x="218203" y="955969"/>
                    <a:pt x="195238" y="935361"/>
                  </a:cubicBezTo>
                  <a:cubicBezTo>
                    <a:pt x="176916" y="920724"/>
                    <a:pt x="155344" y="910606"/>
                    <a:pt x="134949" y="899126"/>
                  </a:cubicBezTo>
                  <a:cubicBezTo>
                    <a:pt x="111891" y="888883"/>
                    <a:pt x="89360" y="876661"/>
                    <a:pt x="72492" y="857414"/>
                  </a:cubicBezTo>
                  <a:cubicBezTo>
                    <a:pt x="63239" y="846707"/>
                    <a:pt x="55223" y="833804"/>
                    <a:pt x="51849" y="819817"/>
                  </a:cubicBezTo>
                  <a:cubicBezTo>
                    <a:pt x="49095" y="795000"/>
                    <a:pt x="53335" y="769008"/>
                    <a:pt x="65343" y="747007"/>
                  </a:cubicBezTo>
                  <a:cubicBezTo>
                    <a:pt x="68067" y="744593"/>
                    <a:pt x="70605" y="741313"/>
                    <a:pt x="72926" y="739395"/>
                  </a:cubicBezTo>
                  <a:cubicBezTo>
                    <a:pt x="83572" y="727574"/>
                    <a:pt x="92238" y="715785"/>
                    <a:pt x="103844" y="704460"/>
                  </a:cubicBezTo>
                  <a:cubicBezTo>
                    <a:pt x="127583" y="681376"/>
                    <a:pt x="154818" y="659034"/>
                    <a:pt x="165743" y="626667"/>
                  </a:cubicBezTo>
                  <a:cubicBezTo>
                    <a:pt x="186356" y="576817"/>
                    <a:pt x="202883" y="520655"/>
                    <a:pt x="186386" y="467308"/>
                  </a:cubicBezTo>
                  <a:cubicBezTo>
                    <a:pt x="178804" y="441903"/>
                    <a:pt x="160141" y="422502"/>
                    <a:pt x="146245" y="400625"/>
                  </a:cubicBezTo>
                  <a:cubicBezTo>
                    <a:pt x="137610" y="386917"/>
                    <a:pt x="133803" y="370733"/>
                    <a:pt x="135846" y="354581"/>
                  </a:cubicBezTo>
                  <a:cubicBezTo>
                    <a:pt x="137579" y="319552"/>
                    <a:pt x="150299" y="286474"/>
                    <a:pt x="156087" y="252064"/>
                  </a:cubicBezTo>
                  <a:cubicBezTo>
                    <a:pt x="164320" y="214004"/>
                    <a:pt x="166486" y="175665"/>
                    <a:pt x="160420" y="137109"/>
                  </a:cubicBezTo>
                  <a:cubicBezTo>
                    <a:pt x="158161" y="114211"/>
                    <a:pt x="154973" y="91065"/>
                    <a:pt x="145967" y="69714"/>
                  </a:cubicBezTo>
                  <a:cubicBezTo>
                    <a:pt x="136836" y="47001"/>
                    <a:pt x="121578" y="27600"/>
                    <a:pt x="105980" y="8848"/>
                  </a:cubicBezTo>
                  <a:lnTo>
                    <a:pt x="105856" y="8848"/>
                  </a:lnTo>
                  <a:cubicBezTo>
                    <a:pt x="104804" y="7394"/>
                    <a:pt x="103132" y="6403"/>
                    <a:pt x="101183" y="6311"/>
                  </a:cubicBezTo>
                  <a:cubicBezTo>
                    <a:pt x="92826" y="5908"/>
                    <a:pt x="84191" y="4671"/>
                    <a:pt x="75061" y="3340"/>
                  </a:cubicBezTo>
                  <a:cubicBezTo>
                    <a:pt x="60917" y="1267"/>
                    <a:pt x="46278" y="-837"/>
                    <a:pt x="32320" y="338"/>
                  </a:cubicBezTo>
                  <a:cubicBezTo>
                    <a:pt x="28947" y="617"/>
                    <a:pt x="26440" y="3587"/>
                    <a:pt x="26718" y="6960"/>
                  </a:cubicBezTo>
                  <a:cubicBezTo>
                    <a:pt x="26811" y="8167"/>
                    <a:pt x="27275" y="9281"/>
                    <a:pt x="27987" y="10178"/>
                  </a:cubicBezTo>
                  <a:cubicBezTo>
                    <a:pt x="38262" y="31808"/>
                    <a:pt x="53954" y="50529"/>
                    <a:pt x="64848" y="72004"/>
                  </a:cubicBezTo>
                  <a:cubicBezTo>
                    <a:pt x="82922" y="116779"/>
                    <a:pt x="89360" y="166289"/>
                    <a:pt x="87658" y="214468"/>
                  </a:cubicBezTo>
                  <a:cubicBezTo>
                    <a:pt x="82396" y="270105"/>
                    <a:pt x="40676" y="316210"/>
                    <a:pt x="40491" y="372961"/>
                  </a:cubicBezTo>
                  <a:cubicBezTo>
                    <a:pt x="39191" y="398551"/>
                    <a:pt x="46124" y="424853"/>
                    <a:pt x="62372" y="444967"/>
                  </a:cubicBezTo>
                  <a:cubicBezTo>
                    <a:pt x="79394" y="465606"/>
                    <a:pt x="97035" y="485781"/>
                    <a:pt x="112293" y="507813"/>
                  </a:cubicBezTo>
                  <a:cubicBezTo>
                    <a:pt x="128109" y="529350"/>
                    <a:pt x="132596" y="556302"/>
                    <a:pt x="132813" y="582449"/>
                  </a:cubicBezTo>
                  <a:cubicBezTo>
                    <a:pt x="134546" y="659932"/>
                    <a:pt x="69459" y="709906"/>
                    <a:pt x="30680" y="769379"/>
                  </a:cubicBezTo>
                  <a:cubicBezTo>
                    <a:pt x="14277" y="795403"/>
                    <a:pt x="-1415" y="823902"/>
                    <a:pt x="102" y="855650"/>
                  </a:cubicBezTo>
                  <a:cubicBezTo>
                    <a:pt x="1494" y="875454"/>
                    <a:pt x="13286" y="893370"/>
                    <a:pt x="27059" y="906985"/>
                  </a:cubicBezTo>
                  <a:cubicBezTo>
                    <a:pt x="43648" y="922488"/>
                    <a:pt x="65250" y="930595"/>
                    <a:pt x="85863" y="939229"/>
                  </a:cubicBezTo>
                  <a:cubicBezTo>
                    <a:pt x="135444" y="962189"/>
                    <a:pt x="162184" y="995113"/>
                    <a:pt x="168900" y="1050038"/>
                  </a:cubicBezTo>
                  <a:cubicBezTo>
                    <a:pt x="171469" y="1071791"/>
                    <a:pt x="172335" y="1094101"/>
                    <a:pt x="166888" y="1115483"/>
                  </a:cubicBezTo>
                  <a:cubicBezTo>
                    <a:pt x="154106" y="1156638"/>
                    <a:pt x="132380" y="1194327"/>
                    <a:pt x="109910" y="1230965"/>
                  </a:cubicBezTo>
                  <a:cubicBezTo>
                    <a:pt x="90257" y="1264817"/>
                    <a:pt x="71347" y="1300031"/>
                    <a:pt x="60329" y="1337720"/>
                  </a:cubicBezTo>
                  <a:cubicBezTo>
                    <a:pt x="49868" y="1378225"/>
                    <a:pt x="51787" y="1421577"/>
                    <a:pt x="74597" y="1457626"/>
                  </a:cubicBezTo>
                  <a:cubicBezTo>
                    <a:pt x="75216" y="1458462"/>
                    <a:pt x="76052" y="1459050"/>
                    <a:pt x="76918" y="1459483"/>
                  </a:cubicBezTo>
                  <a:cubicBezTo>
                    <a:pt x="76980" y="1459607"/>
                    <a:pt x="77042" y="1459731"/>
                    <a:pt x="77073" y="1459854"/>
                  </a:cubicBezTo>
                  <a:cubicBezTo>
                    <a:pt x="79239" y="1464805"/>
                    <a:pt x="81468" y="1471149"/>
                    <a:pt x="87472" y="1472294"/>
                  </a:cubicBezTo>
                  <a:cubicBezTo>
                    <a:pt x="98614" y="1473624"/>
                    <a:pt x="109570" y="1470344"/>
                    <a:pt x="120557" y="1468704"/>
                  </a:cubicBezTo>
                  <a:cubicBezTo>
                    <a:pt x="132627" y="1466662"/>
                    <a:pt x="147204" y="1462237"/>
                    <a:pt x="151754" y="1449581"/>
                  </a:cubicBezTo>
                  <a:cubicBezTo>
                    <a:pt x="152899" y="1444785"/>
                    <a:pt x="150640" y="1440143"/>
                    <a:pt x="149866" y="1435471"/>
                  </a:cubicBezTo>
                  <a:cubicBezTo>
                    <a:pt x="141881" y="1403042"/>
                    <a:pt x="138724" y="1369066"/>
                    <a:pt x="144017" y="1335894"/>
                  </a:cubicBezTo>
                  <a:cubicBezTo>
                    <a:pt x="148783" y="1312718"/>
                    <a:pt x="157170" y="1290345"/>
                    <a:pt x="167507" y="1268963"/>
                  </a:cubicBezTo>
                  <a:cubicBezTo>
                    <a:pt x="174718" y="1254729"/>
                    <a:pt x="184034" y="1241671"/>
                    <a:pt x="192174" y="1227901"/>
                  </a:cubicBezTo>
                  <a:cubicBezTo>
                    <a:pt x="210868" y="1194080"/>
                    <a:pt x="228354" y="1159609"/>
                    <a:pt x="243674" y="1124147"/>
                  </a:cubicBezTo>
                  <a:cubicBezTo>
                    <a:pt x="259396" y="1088779"/>
                    <a:pt x="259984" y="1047160"/>
                    <a:pt x="249802" y="10101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1" name="Google Shape;3211;p33"/>
            <p:cNvSpPr/>
            <p:nvPr/>
          </p:nvSpPr>
          <p:spPr>
            <a:xfrm>
              <a:off x="10075514" y="3188690"/>
              <a:ext cx="331159" cy="1435782"/>
            </a:xfrm>
            <a:custGeom>
              <a:rect b="b" l="l" r="r" t="t"/>
              <a:pathLst>
                <a:path extrusionOk="0" h="1435782" w="331159">
                  <a:moveTo>
                    <a:pt x="271553" y="975806"/>
                  </a:moveTo>
                  <a:cubicBezTo>
                    <a:pt x="288823" y="957302"/>
                    <a:pt x="306433" y="938179"/>
                    <a:pt x="318906" y="916023"/>
                  </a:cubicBezTo>
                  <a:cubicBezTo>
                    <a:pt x="334814" y="885482"/>
                    <a:pt x="337785" y="849061"/>
                    <a:pt x="326860" y="816385"/>
                  </a:cubicBezTo>
                  <a:cubicBezTo>
                    <a:pt x="318039" y="791537"/>
                    <a:pt x="296406" y="773807"/>
                    <a:pt x="273565" y="762079"/>
                  </a:cubicBezTo>
                  <a:cubicBezTo>
                    <a:pt x="254717" y="751930"/>
                    <a:pt x="233207" y="748433"/>
                    <a:pt x="212347" y="744689"/>
                  </a:cubicBezTo>
                  <a:cubicBezTo>
                    <a:pt x="200586" y="743172"/>
                    <a:pt x="189073" y="742430"/>
                    <a:pt x="177560" y="740078"/>
                  </a:cubicBezTo>
                  <a:cubicBezTo>
                    <a:pt x="166603" y="735251"/>
                    <a:pt x="155276" y="731105"/>
                    <a:pt x="144041" y="726772"/>
                  </a:cubicBezTo>
                  <a:cubicBezTo>
                    <a:pt x="143453" y="726432"/>
                    <a:pt x="142927" y="726092"/>
                    <a:pt x="142370" y="725751"/>
                  </a:cubicBezTo>
                  <a:cubicBezTo>
                    <a:pt x="140730" y="722719"/>
                    <a:pt x="138625" y="719810"/>
                    <a:pt x="137882" y="716468"/>
                  </a:cubicBezTo>
                  <a:cubicBezTo>
                    <a:pt x="135190" y="706071"/>
                    <a:pt x="134385" y="695612"/>
                    <a:pt x="135004" y="685246"/>
                  </a:cubicBezTo>
                  <a:cubicBezTo>
                    <a:pt x="135221" y="685060"/>
                    <a:pt x="135345" y="684782"/>
                    <a:pt x="135221" y="684442"/>
                  </a:cubicBezTo>
                  <a:cubicBezTo>
                    <a:pt x="135190" y="684132"/>
                    <a:pt x="135159" y="683792"/>
                    <a:pt x="135128" y="683482"/>
                  </a:cubicBezTo>
                  <a:cubicBezTo>
                    <a:pt x="137759" y="648021"/>
                    <a:pt x="156762" y="613302"/>
                    <a:pt x="174093" y="583318"/>
                  </a:cubicBezTo>
                  <a:cubicBezTo>
                    <a:pt x="194087" y="555995"/>
                    <a:pt x="220548" y="533839"/>
                    <a:pt x="238437" y="504845"/>
                  </a:cubicBezTo>
                  <a:cubicBezTo>
                    <a:pt x="259111" y="474211"/>
                    <a:pt x="269077" y="433953"/>
                    <a:pt x="253664" y="398925"/>
                  </a:cubicBezTo>
                  <a:cubicBezTo>
                    <a:pt x="238747" y="366063"/>
                    <a:pt x="215008" y="336295"/>
                    <a:pt x="184276" y="316739"/>
                  </a:cubicBezTo>
                  <a:cubicBezTo>
                    <a:pt x="173660" y="309715"/>
                    <a:pt x="163447" y="301236"/>
                    <a:pt x="152026" y="295264"/>
                  </a:cubicBezTo>
                  <a:cubicBezTo>
                    <a:pt x="135437" y="286476"/>
                    <a:pt x="117765" y="279823"/>
                    <a:pt x="101579" y="270293"/>
                  </a:cubicBezTo>
                  <a:cubicBezTo>
                    <a:pt x="98638" y="267879"/>
                    <a:pt x="95667" y="265466"/>
                    <a:pt x="92727" y="263083"/>
                  </a:cubicBezTo>
                  <a:cubicBezTo>
                    <a:pt x="85918" y="258194"/>
                    <a:pt x="79140" y="253398"/>
                    <a:pt x="72610" y="248632"/>
                  </a:cubicBezTo>
                  <a:cubicBezTo>
                    <a:pt x="72270" y="247797"/>
                    <a:pt x="71743" y="246992"/>
                    <a:pt x="71032" y="246280"/>
                  </a:cubicBezTo>
                  <a:cubicBezTo>
                    <a:pt x="64316" y="238885"/>
                    <a:pt x="63263" y="228643"/>
                    <a:pt x="63851" y="219050"/>
                  </a:cubicBezTo>
                  <a:cubicBezTo>
                    <a:pt x="63913" y="210293"/>
                    <a:pt x="64656" y="201536"/>
                    <a:pt x="66637" y="192965"/>
                  </a:cubicBezTo>
                  <a:cubicBezTo>
                    <a:pt x="78614" y="133305"/>
                    <a:pt x="113030" y="80083"/>
                    <a:pt x="150881" y="33327"/>
                  </a:cubicBezTo>
                  <a:cubicBezTo>
                    <a:pt x="156978" y="25962"/>
                    <a:pt x="163478" y="18598"/>
                    <a:pt x="169079" y="10676"/>
                  </a:cubicBezTo>
                  <a:cubicBezTo>
                    <a:pt x="170317" y="9562"/>
                    <a:pt x="171122" y="7953"/>
                    <a:pt x="171122" y="6158"/>
                  </a:cubicBezTo>
                  <a:cubicBezTo>
                    <a:pt x="171122" y="2785"/>
                    <a:pt x="168399" y="1"/>
                    <a:pt x="164994" y="1"/>
                  </a:cubicBezTo>
                  <a:cubicBezTo>
                    <a:pt x="149117" y="-30"/>
                    <a:pt x="134664" y="1331"/>
                    <a:pt x="120644" y="2693"/>
                  </a:cubicBezTo>
                  <a:cubicBezTo>
                    <a:pt x="107242" y="4023"/>
                    <a:pt x="93408" y="5354"/>
                    <a:pt x="78583" y="5354"/>
                  </a:cubicBezTo>
                  <a:cubicBezTo>
                    <a:pt x="78243" y="5354"/>
                    <a:pt x="77871" y="5385"/>
                    <a:pt x="77531" y="5354"/>
                  </a:cubicBezTo>
                  <a:cubicBezTo>
                    <a:pt x="74931" y="5354"/>
                    <a:pt x="72734" y="6994"/>
                    <a:pt x="71836" y="9253"/>
                  </a:cubicBezTo>
                  <a:cubicBezTo>
                    <a:pt x="46922" y="35121"/>
                    <a:pt x="17860" y="91501"/>
                    <a:pt x="8885" y="117493"/>
                  </a:cubicBezTo>
                  <a:cubicBezTo>
                    <a:pt x="-8106" y="168117"/>
                    <a:pt x="2262" y="205404"/>
                    <a:pt x="42372" y="240339"/>
                  </a:cubicBezTo>
                  <a:cubicBezTo>
                    <a:pt x="48500" y="245723"/>
                    <a:pt x="54969" y="250705"/>
                    <a:pt x="61468" y="255625"/>
                  </a:cubicBezTo>
                  <a:cubicBezTo>
                    <a:pt x="61902" y="256059"/>
                    <a:pt x="62273" y="256554"/>
                    <a:pt x="62706" y="256987"/>
                  </a:cubicBezTo>
                  <a:cubicBezTo>
                    <a:pt x="63325" y="257389"/>
                    <a:pt x="63913" y="257668"/>
                    <a:pt x="64501" y="257915"/>
                  </a:cubicBezTo>
                  <a:cubicBezTo>
                    <a:pt x="78552" y="268343"/>
                    <a:pt x="92913" y="278431"/>
                    <a:pt x="105757" y="290437"/>
                  </a:cubicBezTo>
                  <a:cubicBezTo>
                    <a:pt x="123955" y="306063"/>
                    <a:pt x="142092" y="323949"/>
                    <a:pt x="150881" y="346847"/>
                  </a:cubicBezTo>
                  <a:cubicBezTo>
                    <a:pt x="165861" y="386950"/>
                    <a:pt x="156854" y="433303"/>
                    <a:pt x="135375" y="469415"/>
                  </a:cubicBezTo>
                  <a:cubicBezTo>
                    <a:pt x="116032" y="500111"/>
                    <a:pt x="95141" y="529909"/>
                    <a:pt x="78738" y="562400"/>
                  </a:cubicBezTo>
                  <a:cubicBezTo>
                    <a:pt x="61778" y="591580"/>
                    <a:pt x="52090" y="624504"/>
                    <a:pt x="52617" y="658356"/>
                  </a:cubicBezTo>
                  <a:cubicBezTo>
                    <a:pt x="51719" y="683359"/>
                    <a:pt x="69825" y="702544"/>
                    <a:pt x="89601" y="715200"/>
                  </a:cubicBezTo>
                  <a:cubicBezTo>
                    <a:pt x="121386" y="738593"/>
                    <a:pt x="162580" y="743358"/>
                    <a:pt x="195448" y="764895"/>
                  </a:cubicBezTo>
                  <a:cubicBezTo>
                    <a:pt x="208262" y="773590"/>
                    <a:pt x="217113" y="786710"/>
                    <a:pt x="225995" y="799057"/>
                  </a:cubicBezTo>
                  <a:cubicBezTo>
                    <a:pt x="238499" y="816725"/>
                    <a:pt x="244225" y="838417"/>
                    <a:pt x="243080" y="859954"/>
                  </a:cubicBezTo>
                  <a:cubicBezTo>
                    <a:pt x="239242" y="894765"/>
                    <a:pt x="214606" y="921995"/>
                    <a:pt x="192415" y="947307"/>
                  </a:cubicBezTo>
                  <a:cubicBezTo>
                    <a:pt x="168863" y="931000"/>
                    <a:pt x="117084" y="928958"/>
                    <a:pt x="90623" y="939633"/>
                  </a:cubicBezTo>
                  <a:cubicBezTo>
                    <a:pt x="72270" y="948793"/>
                    <a:pt x="61871" y="960149"/>
                    <a:pt x="61097" y="970917"/>
                  </a:cubicBezTo>
                  <a:cubicBezTo>
                    <a:pt x="57290" y="976611"/>
                    <a:pt x="61871" y="988896"/>
                    <a:pt x="62954" y="994682"/>
                  </a:cubicBezTo>
                  <a:cubicBezTo>
                    <a:pt x="66265" y="1008699"/>
                    <a:pt x="70691" y="1022407"/>
                    <a:pt x="75798" y="1035868"/>
                  </a:cubicBezTo>
                  <a:cubicBezTo>
                    <a:pt x="82111" y="1054496"/>
                    <a:pt x="90746" y="1058085"/>
                    <a:pt x="109564" y="1058395"/>
                  </a:cubicBezTo>
                  <a:cubicBezTo>
                    <a:pt x="120860" y="1058364"/>
                    <a:pt x="131816" y="1056569"/>
                    <a:pt x="142463" y="1053629"/>
                  </a:cubicBezTo>
                  <a:cubicBezTo>
                    <a:pt x="142463" y="1057466"/>
                    <a:pt x="142587" y="1061334"/>
                    <a:pt x="141751" y="1065079"/>
                  </a:cubicBezTo>
                  <a:cubicBezTo>
                    <a:pt x="140111" y="1073619"/>
                    <a:pt x="135809" y="1082067"/>
                    <a:pt x="130826" y="1089246"/>
                  </a:cubicBezTo>
                  <a:cubicBezTo>
                    <a:pt x="117394" y="1108833"/>
                    <a:pt x="101764" y="1126873"/>
                    <a:pt x="84061" y="1142654"/>
                  </a:cubicBezTo>
                  <a:cubicBezTo>
                    <a:pt x="65275" y="1158900"/>
                    <a:pt x="48407" y="1177311"/>
                    <a:pt x="34945" y="1198260"/>
                  </a:cubicBezTo>
                  <a:cubicBezTo>
                    <a:pt x="13218" y="1229606"/>
                    <a:pt x="-493" y="1266645"/>
                    <a:pt x="33" y="1305077"/>
                  </a:cubicBezTo>
                  <a:cubicBezTo>
                    <a:pt x="-369" y="1326119"/>
                    <a:pt x="2850" y="1347501"/>
                    <a:pt x="9937" y="1367366"/>
                  </a:cubicBezTo>
                  <a:cubicBezTo>
                    <a:pt x="22812" y="1395556"/>
                    <a:pt x="42806" y="1421703"/>
                    <a:pt x="71094" y="1435628"/>
                  </a:cubicBezTo>
                  <a:cubicBezTo>
                    <a:pt x="88332" y="1441662"/>
                    <a:pt x="104147" y="1404684"/>
                    <a:pt x="112906" y="1393173"/>
                  </a:cubicBezTo>
                  <a:cubicBezTo>
                    <a:pt x="116527" y="1387913"/>
                    <a:pt x="122098" y="1381631"/>
                    <a:pt x="126307" y="1376092"/>
                  </a:cubicBezTo>
                  <a:cubicBezTo>
                    <a:pt x="128629" y="1372812"/>
                    <a:pt x="132621" y="1369780"/>
                    <a:pt x="132095" y="1365355"/>
                  </a:cubicBezTo>
                  <a:cubicBezTo>
                    <a:pt x="131754" y="1361982"/>
                    <a:pt x="128876" y="1359816"/>
                    <a:pt x="125874" y="1359507"/>
                  </a:cubicBezTo>
                  <a:cubicBezTo>
                    <a:pt x="124915" y="1358238"/>
                    <a:pt x="123460" y="1357248"/>
                    <a:pt x="121324" y="1356815"/>
                  </a:cubicBezTo>
                  <a:cubicBezTo>
                    <a:pt x="113030" y="1356722"/>
                    <a:pt x="105169" y="1353689"/>
                    <a:pt x="99134" y="1347965"/>
                  </a:cubicBezTo>
                  <a:cubicBezTo>
                    <a:pt x="56547" y="1305232"/>
                    <a:pt x="86847" y="1253525"/>
                    <a:pt x="125843" y="1221251"/>
                  </a:cubicBezTo>
                  <a:cubicBezTo>
                    <a:pt x="136025" y="1211782"/>
                    <a:pt x="148343" y="1204418"/>
                    <a:pt x="158340" y="1194701"/>
                  </a:cubicBezTo>
                  <a:cubicBezTo>
                    <a:pt x="177157" y="1176135"/>
                    <a:pt x="193839" y="1155186"/>
                    <a:pt x="207797" y="1132690"/>
                  </a:cubicBezTo>
                  <a:cubicBezTo>
                    <a:pt x="228719" y="1097693"/>
                    <a:pt x="236549" y="1052516"/>
                    <a:pt x="222251" y="1013743"/>
                  </a:cubicBezTo>
                  <a:cubicBezTo>
                    <a:pt x="239644" y="1002480"/>
                    <a:pt x="255955" y="989452"/>
                    <a:pt x="271553" y="9758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2" name="Google Shape;3212;p33"/>
            <p:cNvSpPr/>
            <p:nvPr/>
          </p:nvSpPr>
          <p:spPr>
            <a:xfrm>
              <a:off x="10323368" y="3185996"/>
              <a:ext cx="300209" cy="1441970"/>
            </a:xfrm>
            <a:custGeom>
              <a:rect b="b" l="l" r="r" t="t"/>
              <a:pathLst>
                <a:path extrusionOk="0" h="1441970" w="300209">
                  <a:moveTo>
                    <a:pt x="301315" y="511005"/>
                  </a:moveTo>
                  <a:cubicBezTo>
                    <a:pt x="301656" y="472356"/>
                    <a:pt x="296023" y="433120"/>
                    <a:pt x="278072" y="398463"/>
                  </a:cubicBezTo>
                  <a:cubicBezTo>
                    <a:pt x="269561" y="381599"/>
                    <a:pt x="260895" y="364332"/>
                    <a:pt x="247587" y="350686"/>
                  </a:cubicBezTo>
                  <a:cubicBezTo>
                    <a:pt x="236879" y="339392"/>
                    <a:pt x="223818" y="330727"/>
                    <a:pt x="211933" y="320763"/>
                  </a:cubicBezTo>
                  <a:cubicBezTo>
                    <a:pt x="201472" y="311047"/>
                    <a:pt x="192033" y="301238"/>
                    <a:pt x="182779" y="290253"/>
                  </a:cubicBezTo>
                  <a:cubicBezTo>
                    <a:pt x="165973" y="270944"/>
                    <a:pt x="166778" y="247118"/>
                    <a:pt x="174608" y="223972"/>
                  </a:cubicBezTo>
                  <a:cubicBezTo>
                    <a:pt x="186462" y="184890"/>
                    <a:pt x="196335" y="142497"/>
                    <a:pt x="181324" y="102859"/>
                  </a:cubicBezTo>
                  <a:cubicBezTo>
                    <a:pt x="176341" y="87696"/>
                    <a:pt x="172535" y="72008"/>
                    <a:pt x="164735" y="57960"/>
                  </a:cubicBezTo>
                  <a:cubicBezTo>
                    <a:pt x="155729" y="42209"/>
                    <a:pt x="146785" y="26026"/>
                    <a:pt x="134560" y="12504"/>
                  </a:cubicBezTo>
                  <a:cubicBezTo>
                    <a:pt x="133817" y="10647"/>
                    <a:pt x="132177" y="9193"/>
                    <a:pt x="130072" y="8790"/>
                  </a:cubicBezTo>
                  <a:cubicBezTo>
                    <a:pt x="95470" y="1828"/>
                    <a:pt x="68359" y="-2721"/>
                    <a:pt x="34562" y="1828"/>
                  </a:cubicBezTo>
                  <a:cubicBezTo>
                    <a:pt x="31219" y="2261"/>
                    <a:pt x="28836" y="5356"/>
                    <a:pt x="29300" y="8728"/>
                  </a:cubicBezTo>
                  <a:cubicBezTo>
                    <a:pt x="29548" y="10740"/>
                    <a:pt x="30786" y="12380"/>
                    <a:pt x="32457" y="13277"/>
                  </a:cubicBezTo>
                  <a:cubicBezTo>
                    <a:pt x="43568" y="26304"/>
                    <a:pt x="54958" y="39115"/>
                    <a:pt x="64954" y="53009"/>
                  </a:cubicBezTo>
                  <a:cubicBezTo>
                    <a:pt x="87950" y="86149"/>
                    <a:pt x="97668" y="128635"/>
                    <a:pt x="93985" y="168676"/>
                  </a:cubicBezTo>
                  <a:cubicBezTo>
                    <a:pt x="90054" y="193431"/>
                    <a:pt x="79067" y="216174"/>
                    <a:pt x="72506" y="240217"/>
                  </a:cubicBezTo>
                  <a:cubicBezTo>
                    <a:pt x="54246" y="313430"/>
                    <a:pt x="91664" y="344312"/>
                    <a:pt x="141121" y="388747"/>
                  </a:cubicBezTo>
                  <a:cubicBezTo>
                    <a:pt x="158731" y="406199"/>
                    <a:pt x="179003" y="422042"/>
                    <a:pt x="190300" y="444569"/>
                  </a:cubicBezTo>
                  <a:cubicBezTo>
                    <a:pt x="207848" y="483372"/>
                    <a:pt x="216452" y="527745"/>
                    <a:pt x="213450" y="570385"/>
                  </a:cubicBezTo>
                  <a:cubicBezTo>
                    <a:pt x="210633" y="596749"/>
                    <a:pt x="201689" y="622309"/>
                    <a:pt x="186121" y="643907"/>
                  </a:cubicBezTo>
                  <a:cubicBezTo>
                    <a:pt x="179282" y="652881"/>
                    <a:pt x="172039" y="664237"/>
                    <a:pt x="162321" y="670828"/>
                  </a:cubicBezTo>
                  <a:cubicBezTo>
                    <a:pt x="161486" y="665753"/>
                    <a:pt x="156441" y="663154"/>
                    <a:pt x="152727" y="660276"/>
                  </a:cubicBezTo>
                  <a:cubicBezTo>
                    <a:pt x="137902" y="649787"/>
                    <a:pt x="119611" y="643598"/>
                    <a:pt x="101382" y="643567"/>
                  </a:cubicBezTo>
                  <a:cubicBezTo>
                    <a:pt x="80831" y="643876"/>
                    <a:pt x="55391" y="658141"/>
                    <a:pt x="54989" y="680823"/>
                  </a:cubicBezTo>
                  <a:cubicBezTo>
                    <a:pt x="55143" y="682711"/>
                    <a:pt x="55608" y="684412"/>
                    <a:pt x="56227" y="686052"/>
                  </a:cubicBezTo>
                  <a:cubicBezTo>
                    <a:pt x="52296" y="692612"/>
                    <a:pt x="55329" y="707682"/>
                    <a:pt x="55019" y="713438"/>
                  </a:cubicBezTo>
                  <a:cubicBezTo>
                    <a:pt x="57093" y="731168"/>
                    <a:pt x="60498" y="767558"/>
                    <a:pt x="82534" y="770497"/>
                  </a:cubicBezTo>
                  <a:cubicBezTo>
                    <a:pt x="97915" y="771488"/>
                    <a:pt x="113081" y="769817"/>
                    <a:pt x="127998" y="766691"/>
                  </a:cubicBezTo>
                  <a:cubicBezTo>
                    <a:pt x="131527" y="777336"/>
                    <a:pt x="137128" y="787269"/>
                    <a:pt x="140626" y="797944"/>
                  </a:cubicBezTo>
                  <a:cubicBezTo>
                    <a:pt x="147558" y="818615"/>
                    <a:pt x="150715" y="840492"/>
                    <a:pt x="149322" y="862307"/>
                  </a:cubicBezTo>
                  <a:cubicBezTo>
                    <a:pt x="147125" y="895355"/>
                    <a:pt x="136664" y="927938"/>
                    <a:pt x="122520" y="958634"/>
                  </a:cubicBezTo>
                  <a:cubicBezTo>
                    <a:pt x="116176" y="971012"/>
                    <a:pt x="107355" y="981997"/>
                    <a:pt x="101475" y="994653"/>
                  </a:cubicBezTo>
                  <a:cubicBezTo>
                    <a:pt x="81265" y="1041006"/>
                    <a:pt x="62324" y="1091847"/>
                    <a:pt x="71299" y="1143120"/>
                  </a:cubicBezTo>
                  <a:cubicBezTo>
                    <a:pt x="75415" y="1163852"/>
                    <a:pt x="85133" y="1182728"/>
                    <a:pt x="92499" y="1202346"/>
                  </a:cubicBezTo>
                  <a:cubicBezTo>
                    <a:pt x="106829" y="1238241"/>
                    <a:pt x="88847" y="1276580"/>
                    <a:pt x="65480" y="1304367"/>
                  </a:cubicBezTo>
                  <a:cubicBezTo>
                    <a:pt x="59043" y="1311670"/>
                    <a:pt x="52079" y="1318477"/>
                    <a:pt x="44961" y="1325161"/>
                  </a:cubicBezTo>
                  <a:cubicBezTo>
                    <a:pt x="34655" y="1335651"/>
                    <a:pt x="25277" y="1347131"/>
                    <a:pt x="12712" y="1355115"/>
                  </a:cubicBezTo>
                  <a:cubicBezTo>
                    <a:pt x="8224" y="1358704"/>
                    <a:pt x="1972" y="1361241"/>
                    <a:pt x="270" y="1367244"/>
                  </a:cubicBezTo>
                  <a:cubicBezTo>
                    <a:pt x="-2020" y="1382221"/>
                    <a:pt x="10793" y="1394815"/>
                    <a:pt x="18778" y="1406202"/>
                  </a:cubicBezTo>
                  <a:cubicBezTo>
                    <a:pt x="27103" y="1415888"/>
                    <a:pt x="33757" y="1426687"/>
                    <a:pt x="40814" y="1437270"/>
                  </a:cubicBezTo>
                  <a:cubicBezTo>
                    <a:pt x="42175" y="1439250"/>
                    <a:pt x="43444" y="1441138"/>
                    <a:pt x="45611" y="1442345"/>
                  </a:cubicBezTo>
                  <a:cubicBezTo>
                    <a:pt x="58610" y="1446800"/>
                    <a:pt x="67925" y="1432071"/>
                    <a:pt x="76808" y="1424954"/>
                  </a:cubicBezTo>
                  <a:cubicBezTo>
                    <a:pt x="77334" y="1424552"/>
                    <a:pt x="77829" y="1424119"/>
                    <a:pt x="78355" y="1423686"/>
                  </a:cubicBezTo>
                  <a:cubicBezTo>
                    <a:pt x="81760" y="1423067"/>
                    <a:pt x="85164" y="1419941"/>
                    <a:pt x="87702" y="1417559"/>
                  </a:cubicBezTo>
                  <a:cubicBezTo>
                    <a:pt x="92964" y="1412917"/>
                    <a:pt x="98194" y="1408214"/>
                    <a:pt x="103393" y="1403510"/>
                  </a:cubicBezTo>
                  <a:cubicBezTo>
                    <a:pt x="121808" y="1386925"/>
                    <a:pt x="140316" y="1369906"/>
                    <a:pt x="154739" y="1349607"/>
                  </a:cubicBezTo>
                  <a:cubicBezTo>
                    <a:pt x="163343" y="1337198"/>
                    <a:pt x="170399" y="1323831"/>
                    <a:pt x="177053" y="1310308"/>
                  </a:cubicBezTo>
                  <a:cubicBezTo>
                    <a:pt x="191599" y="1283325"/>
                    <a:pt x="199151" y="1253527"/>
                    <a:pt x="193642" y="1222955"/>
                  </a:cubicBezTo>
                  <a:cubicBezTo>
                    <a:pt x="190176" y="1193744"/>
                    <a:pt x="175134" y="1168123"/>
                    <a:pt x="165107" y="1140954"/>
                  </a:cubicBezTo>
                  <a:cubicBezTo>
                    <a:pt x="149353" y="1093827"/>
                    <a:pt x="174949" y="1047350"/>
                    <a:pt x="195468" y="1005916"/>
                  </a:cubicBezTo>
                  <a:cubicBezTo>
                    <a:pt x="210819" y="971414"/>
                    <a:pt x="225768" y="936107"/>
                    <a:pt x="234310" y="899223"/>
                  </a:cubicBezTo>
                  <a:cubicBezTo>
                    <a:pt x="244863" y="845041"/>
                    <a:pt x="235022" y="785443"/>
                    <a:pt x="203051" y="740080"/>
                  </a:cubicBezTo>
                  <a:cubicBezTo>
                    <a:pt x="208188" y="736831"/>
                    <a:pt x="213078" y="733241"/>
                    <a:pt x="217659" y="729250"/>
                  </a:cubicBezTo>
                  <a:cubicBezTo>
                    <a:pt x="231648" y="718915"/>
                    <a:pt x="244152" y="706506"/>
                    <a:pt x="253870" y="691994"/>
                  </a:cubicBezTo>
                  <a:cubicBezTo>
                    <a:pt x="265816" y="672870"/>
                    <a:pt x="272842" y="651148"/>
                    <a:pt x="280641" y="630075"/>
                  </a:cubicBezTo>
                  <a:cubicBezTo>
                    <a:pt x="293485" y="591767"/>
                    <a:pt x="302399" y="551603"/>
                    <a:pt x="301315" y="5110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3" name="Google Shape;3213;p33"/>
            <p:cNvSpPr/>
            <p:nvPr/>
          </p:nvSpPr>
          <p:spPr>
            <a:xfrm>
              <a:off x="9150309" y="3197880"/>
              <a:ext cx="213551" cy="334190"/>
            </a:xfrm>
            <a:custGeom>
              <a:rect b="b" l="l" r="r" t="t"/>
              <a:pathLst>
                <a:path extrusionOk="0" h="334190" w="213551">
                  <a:moveTo>
                    <a:pt x="210213" y="250272"/>
                  </a:moveTo>
                  <a:cubicBezTo>
                    <a:pt x="217950" y="277595"/>
                    <a:pt x="217703" y="307239"/>
                    <a:pt x="213524" y="335521"/>
                  </a:cubicBezTo>
                  <a:cubicBezTo>
                    <a:pt x="211296" y="324846"/>
                    <a:pt x="207706" y="314418"/>
                    <a:pt x="202816" y="304578"/>
                  </a:cubicBezTo>
                  <a:cubicBezTo>
                    <a:pt x="191117" y="282113"/>
                    <a:pt x="173693" y="262742"/>
                    <a:pt x="154535" y="246311"/>
                  </a:cubicBezTo>
                  <a:cubicBezTo>
                    <a:pt x="138658" y="234057"/>
                    <a:pt x="122007" y="222794"/>
                    <a:pt x="105697" y="211097"/>
                  </a:cubicBezTo>
                  <a:cubicBezTo>
                    <a:pt x="81618" y="194604"/>
                    <a:pt x="54259" y="181732"/>
                    <a:pt x="37546" y="156729"/>
                  </a:cubicBezTo>
                  <a:cubicBezTo>
                    <a:pt x="21731" y="135409"/>
                    <a:pt x="6906" y="111954"/>
                    <a:pt x="3099" y="85250"/>
                  </a:cubicBezTo>
                  <a:cubicBezTo>
                    <a:pt x="1026" y="60866"/>
                    <a:pt x="-739" y="36235"/>
                    <a:pt x="314" y="11728"/>
                  </a:cubicBezTo>
                  <a:cubicBezTo>
                    <a:pt x="623" y="7767"/>
                    <a:pt x="1428" y="3868"/>
                    <a:pt x="2573" y="0"/>
                  </a:cubicBezTo>
                  <a:lnTo>
                    <a:pt x="34420" y="0"/>
                  </a:lnTo>
                  <a:cubicBezTo>
                    <a:pt x="28106" y="26116"/>
                    <a:pt x="27797" y="54337"/>
                    <a:pt x="36927" y="79742"/>
                  </a:cubicBezTo>
                  <a:cubicBezTo>
                    <a:pt x="50019" y="114244"/>
                    <a:pt x="80597" y="137049"/>
                    <a:pt x="107615" y="160412"/>
                  </a:cubicBezTo>
                  <a:cubicBezTo>
                    <a:pt x="126030" y="174893"/>
                    <a:pt x="147107" y="185569"/>
                    <a:pt x="164036" y="202216"/>
                  </a:cubicBezTo>
                  <a:cubicBezTo>
                    <a:pt x="179882" y="217595"/>
                    <a:pt x="201764" y="228890"/>
                    <a:pt x="210213" y="250272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4" name="Google Shape;3214;p33"/>
            <p:cNvSpPr/>
            <p:nvPr/>
          </p:nvSpPr>
          <p:spPr>
            <a:xfrm>
              <a:off x="9218536" y="3528048"/>
              <a:ext cx="133082" cy="318718"/>
            </a:xfrm>
            <a:custGeom>
              <a:rect b="b" l="l" r="r" t="t"/>
              <a:pathLst>
                <a:path extrusionOk="0" h="318718" w="133082">
                  <a:moveTo>
                    <a:pt x="132051" y="7024"/>
                  </a:moveTo>
                  <a:cubicBezTo>
                    <a:pt x="141181" y="46075"/>
                    <a:pt x="127811" y="84383"/>
                    <a:pt x="108158" y="118112"/>
                  </a:cubicBezTo>
                  <a:cubicBezTo>
                    <a:pt x="89557" y="154687"/>
                    <a:pt x="63436" y="186342"/>
                    <a:pt x="43164" y="221927"/>
                  </a:cubicBezTo>
                  <a:cubicBezTo>
                    <a:pt x="27225" y="252066"/>
                    <a:pt x="10791" y="286445"/>
                    <a:pt x="4725" y="321256"/>
                  </a:cubicBezTo>
                  <a:cubicBezTo>
                    <a:pt x="2156" y="299658"/>
                    <a:pt x="-506" y="278121"/>
                    <a:pt x="82" y="256306"/>
                  </a:cubicBezTo>
                  <a:cubicBezTo>
                    <a:pt x="1692" y="243526"/>
                    <a:pt x="4972" y="230220"/>
                    <a:pt x="9182" y="217131"/>
                  </a:cubicBezTo>
                  <a:cubicBezTo>
                    <a:pt x="18188" y="190117"/>
                    <a:pt x="37593" y="168612"/>
                    <a:pt x="52449" y="144537"/>
                  </a:cubicBezTo>
                  <a:cubicBezTo>
                    <a:pt x="69626" y="117307"/>
                    <a:pt x="92126" y="93450"/>
                    <a:pt x="105651" y="63991"/>
                  </a:cubicBezTo>
                  <a:cubicBezTo>
                    <a:pt x="116019" y="45147"/>
                    <a:pt x="125861" y="24569"/>
                    <a:pt x="129915" y="3094"/>
                  </a:cubicBezTo>
                  <a:cubicBezTo>
                    <a:pt x="129977" y="2290"/>
                    <a:pt x="130132" y="1238"/>
                    <a:pt x="130349" y="0"/>
                  </a:cubicBezTo>
                  <a:cubicBezTo>
                    <a:pt x="130937" y="2259"/>
                    <a:pt x="131525" y="4642"/>
                    <a:pt x="132051" y="7024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5" name="Google Shape;3215;p33"/>
            <p:cNvSpPr/>
            <p:nvPr/>
          </p:nvSpPr>
          <p:spPr>
            <a:xfrm>
              <a:off x="9234609" y="3799857"/>
              <a:ext cx="157842" cy="284680"/>
            </a:xfrm>
            <a:custGeom>
              <a:rect b="b" l="l" r="r" t="t"/>
              <a:pathLst>
                <a:path extrusionOk="0" h="284680" w="157842">
                  <a:moveTo>
                    <a:pt x="138664" y="203980"/>
                  </a:moveTo>
                  <a:cubicBezTo>
                    <a:pt x="154603" y="227652"/>
                    <a:pt x="159462" y="256151"/>
                    <a:pt x="158781" y="284248"/>
                  </a:cubicBezTo>
                  <a:cubicBezTo>
                    <a:pt x="158781" y="285021"/>
                    <a:pt x="158812" y="285764"/>
                    <a:pt x="158812" y="286507"/>
                  </a:cubicBezTo>
                  <a:cubicBezTo>
                    <a:pt x="148815" y="261226"/>
                    <a:pt x="132102" y="238544"/>
                    <a:pt x="111026" y="221308"/>
                  </a:cubicBezTo>
                  <a:cubicBezTo>
                    <a:pt x="68780" y="188106"/>
                    <a:pt x="23532" y="164651"/>
                    <a:pt x="4931" y="110407"/>
                  </a:cubicBezTo>
                  <a:cubicBezTo>
                    <a:pt x="-6242" y="73182"/>
                    <a:pt x="3043" y="35399"/>
                    <a:pt x="18085" y="0"/>
                  </a:cubicBezTo>
                  <a:cubicBezTo>
                    <a:pt x="15268" y="17297"/>
                    <a:pt x="16785" y="35368"/>
                    <a:pt x="18549" y="52635"/>
                  </a:cubicBezTo>
                  <a:cubicBezTo>
                    <a:pt x="22541" y="90974"/>
                    <a:pt x="51572" y="120866"/>
                    <a:pt x="80138" y="144166"/>
                  </a:cubicBezTo>
                  <a:cubicBezTo>
                    <a:pt x="103474" y="160040"/>
                    <a:pt x="125851" y="178111"/>
                    <a:pt x="138664" y="20398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6" name="Google Shape;3216;p33"/>
            <p:cNvSpPr/>
            <p:nvPr/>
          </p:nvSpPr>
          <p:spPr>
            <a:xfrm>
              <a:off x="9193804" y="4068787"/>
              <a:ext cx="194981" cy="423927"/>
            </a:xfrm>
            <a:custGeom>
              <a:rect b="b" l="l" r="r" t="t"/>
              <a:pathLst>
                <a:path extrusionOk="0" h="423927" w="194981">
                  <a:moveTo>
                    <a:pt x="196429" y="73831"/>
                  </a:moveTo>
                  <a:cubicBezTo>
                    <a:pt x="196429" y="73862"/>
                    <a:pt x="196429" y="73862"/>
                    <a:pt x="196429" y="73831"/>
                  </a:cubicBezTo>
                  <a:cubicBezTo>
                    <a:pt x="196429" y="74265"/>
                    <a:pt x="196429" y="74667"/>
                    <a:pt x="196429" y="75069"/>
                  </a:cubicBezTo>
                  <a:cubicBezTo>
                    <a:pt x="196491" y="142371"/>
                    <a:pt x="133911" y="196306"/>
                    <a:pt x="97886" y="248446"/>
                  </a:cubicBezTo>
                  <a:cubicBezTo>
                    <a:pt x="78017" y="273325"/>
                    <a:pt x="60252" y="299689"/>
                    <a:pt x="45025" y="327631"/>
                  </a:cubicBezTo>
                  <a:cubicBezTo>
                    <a:pt x="34657" y="345423"/>
                    <a:pt x="24969" y="363742"/>
                    <a:pt x="18687" y="383360"/>
                  </a:cubicBezTo>
                  <a:cubicBezTo>
                    <a:pt x="14447" y="396573"/>
                    <a:pt x="11754" y="410219"/>
                    <a:pt x="10330" y="424020"/>
                  </a:cubicBezTo>
                  <a:cubicBezTo>
                    <a:pt x="9804" y="421699"/>
                    <a:pt x="9247" y="419378"/>
                    <a:pt x="8628" y="417088"/>
                  </a:cubicBezTo>
                  <a:cubicBezTo>
                    <a:pt x="4326" y="399327"/>
                    <a:pt x="-1523" y="381596"/>
                    <a:pt x="365" y="363030"/>
                  </a:cubicBezTo>
                  <a:cubicBezTo>
                    <a:pt x="1138" y="348982"/>
                    <a:pt x="6028" y="335676"/>
                    <a:pt x="11475" y="322803"/>
                  </a:cubicBezTo>
                  <a:cubicBezTo>
                    <a:pt x="16273" y="311200"/>
                    <a:pt x="21627" y="299689"/>
                    <a:pt x="29519" y="289787"/>
                  </a:cubicBezTo>
                  <a:cubicBezTo>
                    <a:pt x="47593" y="267012"/>
                    <a:pt x="64956" y="243743"/>
                    <a:pt x="83557" y="221370"/>
                  </a:cubicBezTo>
                  <a:cubicBezTo>
                    <a:pt x="103519" y="196213"/>
                    <a:pt x="122770" y="170530"/>
                    <a:pt x="136697" y="141474"/>
                  </a:cubicBezTo>
                  <a:cubicBezTo>
                    <a:pt x="164428" y="97132"/>
                    <a:pt x="180676" y="51861"/>
                    <a:pt x="175662" y="0"/>
                  </a:cubicBezTo>
                  <a:cubicBezTo>
                    <a:pt x="187485" y="19340"/>
                    <a:pt x="194727" y="41372"/>
                    <a:pt x="196213" y="64053"/>
                  </a:cubicBezTo>
                  <a:cubicBezTo>
                    <a:pt x="195687" y="67581"/>
                    <a:pt x="195191" y="71263"/>
                    <a:pt x="196429" y="73831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7" name="Google Shape;3217;p33"/>
            <p:cNvSpPr/>
            <p:nvPr/>
          </p:nvSpPr>
          <p:spPr>
            <a:xfrm>
              <a:off x="9216560" y="4480646"/>
              <a:ext cx="133082" cy="207321"/>
            </a:xfrm>
            <a:custGeom>
              <a:rect b="b" l="l" r="r" t="t"/>
              <a:pathLst>
                <a:path extrusionOk="0" h="207321" w="133082">
                  <a:moveTo>
                    <a:pt x="135760" y="154408"/>
                  </a:moveTo>
                  <a:cubicBezTo>
                    <a:pt x="131860" y="171830"/>
                    <a:pt x="122483" y="187797"/>
                    <a:pt x="116231" y="204506"/>
                  </a:cubicBezTo>
                  <a:cubicBezTo>
                    <a:pt x="115550" y="206270"/>
                    <a:pt x="114529" y="207910"/>
                    <a:pt x="113415" y="209581"/>
                  </a:cubicBezTo>
                  <a:cubicBezTo>
                    <a:pt x="110072" y="199184"/>
                    <a:pt x="104718" y="189375"/>
                    <a:pt x="98868" y="180153"/>
                  </a:cubicBezTo>
                  <a:cubicBezTo>
                    <a:pt x="91440" y="168673"/>
                    <a:pt x="81351" y="159143"/>
                    <a:pt x="71076" y="150169"/>
                  </a:cubicBezTo>
                  <a:cubicBezTo>
                    <a:pt x="41736" y="124053"/>
                    <a:pt x="10662" y="94037"/>
                    <a:pt x="1594" y="54430"/>
                  </a:cubicBezTo>
                  <a:cubicBezTo>
                    <a:pt x="-1098" y="36421"/>
                    <a:pt x="-232" y="17978"/>
                    <a:pt x="3080" y="0"/>
                  </a:cubicBezTo>
                  <a:cubicBezTo>
                    <a:pt x="5834" y="15750"/>
                    <a:pt x="14005" y="33171"/>
                    <a:pt x="20721" y="43445"/>
                  </a:cubicBezTo>
                  <a:cubicBezTo>
                    <a:pt x="33565" y="65074"/>
                    <a:pt x="48699" y="85992"/>
                    <a:pt x="69931" y="100133"/>
                  </a:cubicBezTo>
                  <a:cubicBezTo>
                    <a:pt x="83703" y="110654"/>
                    <a:pt x="134584" y="138720"/>
                    <a:pt x="135760" y="154408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8" name="Google Shape;3218;p33"/>
            <p:cNvSpPr/>
            <p:nvPr/>
          </p:nvSpPr>
          <p:spPr>
            <a:xfrm>
              <a:off x="9877771" y="3957886"/>
              <a:ext cx="229025" cy="690041"/>
            </a:xfrm>
            <a:custGeom>
              <a:rect b="b" l="l" r="r" t="t"/>
              <a:pathLst>
                <a:path extrusionOk="0" h="690041" w="229025">
                  <a:moveTo>
                    <a:pt x="224207" y="248972"/>
                  </a:moveTo>
                  <a:cubicBezTo>
                    <a:pt x="231016" y="278090"/>
                    <a:pt x="231511" y="309312"/>
                    <a:pt x="222196" y="338152"/>
                  </a:cubicBezTo>
                  <a:cubicBezTo>
                    <a:pt x="206380" y="377945"/>
                    <a:pt x="186758" y="416222"/>
                    <a:pt x="165929" y="453602"/>
                  </a:cubicBezTo>
                  <a:cubicBezTo>
                    <a:pt x="143584" y="486928"/>
                    <a:pt x="125417" y="523411"/>
                    <a:pt x="117308" y="562988"/>
                  </a:cubicBezTo>
                  <a:cubicBezTo>
                    <a:pt x="110468" y="601172"/>
                    <a:pt x="115327" y="640192"/>
                    <a:pt x="124736" y="677510"/>
                  </a:cubicBezTo>
                  <a:cubicBezTo>
                    <a:pt x="120310" y="683234"/>
                    <a:pt x="113006" y="684627"/>
                    <a:pt x="106352" y="686081"/>
                  </a:cubicBezTo>
                  <a:cubicBezTo>
                    <a:pt x="96943" y="687535"/>
                    <a:pt x="87720" y="690073"/>
                    <a:pt x="78157" y="690135"/>
                  </a:cubicBezTo>
                  <a:lnTo>
                    <a:pt x="78157" y="690135"/>
                  </a:lnTo>
                  <a:cubicBezTo>
                    <a:pt x="76486" y="686638"/>
                    <a:pt x="75309" y="683884"/>
                    <a:pt x="73576" y="680233"/>
                  </a:cubicBezTo>
                  <a:cubicBezTo>
                    <a:pt x="72833" y="678407"/>
                    <a:pt x="71410" y="677200"/>
                    <a:pt x="69769" y="676643"/>
                  </a:cubicBezTo>
                  <a:cubicBezTo>
                    <a:pt x="66117" y="669248"/>
                    <a:pt x="62744" y="661698"/>
                    <a:pt x="59989" y="653931"/>
                  </a:cubicBezTo>
                  <a:cubicBezTo>
                    <a:pt x="47486" y="614601"/>
                    <a:pt x="56864" y="571280"/>
                    <a:pt x="74071" y="534736"/>
                  </a:cubicBezTo>
                  <a:cubicBezTo>
                    <a:pt x="93724" y="487702"/>
                    <a:pt x="124859" y="446609"/>
                    <a:pt x="146369" y="400503"/>
                  </a:cubicBezTo>
                  <a:cubicBezTo>
                    <a:pt x="154973" y="381565"/>
                    <a:pt x="164475" y="362659"/>
                    <a:pt x="168374" y="342081"/>
                  </a:cubicBezTo>
                  <a:cubicBezTo>
                    <a:pt x="173326" y="313613"/>
                    <a:pt x="171067" y="283876"/>
                    <a:pt x="164382" y="255873"/>
                  </a:cubicBezTo>
                  <a:cubicBezTo>
                    <a:pt x="151445" y="200112"/>
                    <a:pt x="109323" y="168859"/>
                    <a:pt x="58040" y="149643"/>
                  </a:cubicBezTo>
                  <a:cubicBezTo>
                    <a:pt x="44731" y="143578"/>
                    <a:pt x="31547" y="136956"/>
                    <a:pt x="21024" y="126466"/>
                  </a:cubicBezTo>
                  <a:cubicBezTo>
                    <a:pt x="8025" y="112913"/>
                    <a:pt x="-2683" y="94347"/>
                    <a:pt x="597" y="74914"/>
                  </a:cubicBezTo>
                  <a:cubicBezTo>
                    <a:pt x="2331" y="54987"/>
                    <a:pt x="11213" y="36854"/>
                    <a:pt x="21426" y="19990"/>
                  </a:cubicBezTo>
                  <a:cubicBezTo>
                    <a:pt x="25295" y="13151"/>
                    <a:pt x="29411" y="6467"/>
                    <a:pt x="33806" y="0"/>
                  </a:cubicBezTo>
                  <a:cubicBezTo>
                    <a:pt x="28111" y="16122"/>
                    <a:pt x="25821" y="33543"/>
                    <a:pt x="26564" y="50376"/>
                  </a:cubicBezTo>
                  <a:cubicBezTo>
                    <a:pt x="29504" y="71727"/>
                    <a:pt x="42286" y="91005"/>
                    <a:pt x="57513" y="105765"/>
                  </a:cubicBezTo>
                  <a:cubicBezTo>
                    <a:pt x="80478" y="129468"/>
                    <a:pt x="112665" y="139246"/>
                    <a:pt x="140179" y="156265"/>
                  </a:cubicBezTo>
                  <a:cubicBezTo>
                    <a:pt x="161782" y="167033"/>
                    <a:pt x="180723" y="181794"/>
                    <a:pt x="196105" y="200391"/>
                  </a:cubicBezTo>
                  <a:cubicBezTo>
                    <a:pt x="208052" y="214346"/>
                    <a:pt x="219348" y="230870"/>
                    <a:pt x="224207" y="248972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9" name="Google Shape;3219;p33"/>
            <p:cNvSpPr/>
            <p:nvPr/>
          </p:nvSpPr>
          <p:spPr>
            <a:xfrm>
              <a:off x="9898702" y="3197880"/>
              <a:ext cx="142367" cy="656003"/>
            </a:xfrm>
            <a:custGeom>
              <a:rect b="b" l="l" r="r" t="t"/>
              <a:pathLst>
                <a:path extrusionOk="0" h="656003" w="142367">
                  <a:moveTo>
                    <a:pt x="123241" y="432034"/>
                  </a:moveTo>
                  <a:cubicBezTo>
                    <a:pt x="153447" y="474179"/>
                    <a:pt x="147753" y="530744"/>
                    <a:pt x="131597" y="577345"/>
                  </a:cubicBezTo>
                  <a:cubicBezTo>
                    <a:pt x="123117" y="599037"/>
                    <a:pt x="117639" y="623328"/>
                    <a:pt x="102566" y="641553"/>
                  </a:cubicBezTo>
                  <a:cubicBezTo>
                    <a:pt x="98357" y="647123"/>
                    <a:pt x="93746" y="652322"/>
                    <a:pt x="88949" y="657365"/>
                  </a:cubicBezTo>
                  <a:cubicBezTo>
                    <a:pt x="108014" y="622801"/>
                    <a:pt x="117515" y="585360"/>
                    <a:pt x="108818" y="539563"/>
                  </a:cubicBezTo>
                  <a:cubicBezTo>
                    <a:pt x="102195" y="497263"/>
                    <a:pt x="69234" y="465979"/>
                    <a:pt x="43453" y="433953"/>
                  </a:cubicBezTo>
                  <a:cubicBezTo>
                    <a:pt x="19158" y="408579"/>
                    <a:pt x="15165" y="370890"/>
                    <a:pt x="22500" y="337718"/>
                  </a:cubicBezTo>
                  <a:cubicBezTo>
                    <a:pt x="32497" y="296718"/>
                    <a:pt x="57164" y="260545"/>
                    <a:pt x="64375" y="218678"/>
                  </a:cubicBezTo>
                  <a:cubicBezTo>
                    <a:pt x="70565" y="171489"/>
                    <a:pt x="58711" y="94595"/>
                    <a:pt x="36304" y="52914"/>
                  </a:cubicBezTo>
                  <a:cubicBezTo>
                    <a:pt x="25162" y="34657"/>
                    <a:pt x="11482" y="18071"/>
                    <a:pt x="0" y="0"/>
                  </a:cubicBezTo>
                  <a:lnTo>
                    <a:pt x="62332" y="0"/>
                  </a:lnTo>
                  <a:cubicBezTo>
                    <a:pt x="70441" y="12563"/>
                    <a:pt x="79509" y="24445"/>
                    <a:pt x="87247" y="37287"/>
                  </a:cubicBezTo>
                  <a:cubicBezTo>
                    <a:pt x="102845" y="63682"/>
                    <a:pt x="109654" y="93759"/>
                    <a:pt x="112192" y="124208"/>
                  </a:cubicBezTo>
                  <a:cubicBezTo>
                    <a:pt x="114482" y="145497"/>
                    <a:pt x="116741" y="166786"/>
                    <a:pt x="115751" y="188230"/>
                  </a:cubicBezTo>
                  <a:cubicBezTo>
                    <a:pt x="113244" y="217874"/>
                    <a:pt x="106837" y="247208"/>
                    <a:pt x="100369" y="276326"/>
                  </a:cubicBezTo>
                  <a:cubicBezTo>
                    <a:pt x="93034" y="303680"/>
                    <a:pt x="86380" y="331406"/>
                    <a:pt x="87092" y="359967"/>
                  </a:cubicBezTo>
                  <a:cubicBezTo>
                    <a:pt x="87989" y="388249"/>
                    <a:pt x="107983" y="410064"/>
                    <a:pt x="123241" y="432034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0" name="Google Shape;3220;p33"/>
            <p:cNvSpPr/>
            <p:nvPr/>
          </p:nvSpPr>
          <p:spPr>
            <a:xfrm>
              <a:off x="9685475" y="3340097"/>
              <a:ext cx="148557" cy="417738"/>
            </a:xfrm>
            <a:custGeom>
              <a:rect b="b" l="l" r="r" t="t"/>
              <a:pathLst>
                <a:path extrusionOk="0" h="417738" w="148557">
                  <a:moveTo>
                    <a:pt x="148543" y="144445"/>
                  </a:moveTo>
                  <a:cubicBezTo>
                    <a:pt x="149595" y="155058"/>
                    <a:pt x="150276" y="165981"/>
                    <a:pt x="148636" y="176595"/>
                  </a:cubicBezTo>
                  <a:cubicBezTo>
                    <a:pt x="148450" y="177740"/>
                    <a:pt x="148295" y="178854"/>
                    <a:pt x="148079" y="179999"/>
                  </a:cubicBezTo>
                  <a:cubicBezTo>
                    <a:pt x="147614" y="180092"/>
                    <a:pt x="147181" y="180432"/>
                    <a:pt x="147119" y="180989"/>
                  </a:cubicBezTo>
                  <a:cubicBezTo>
                    <a:pt x="147026" y="182165"/>
                    <a:pt x="147150" y="183341"/>
                    <a:pt x="147274" y="184517"/>
                  </a:cubicBezTo>
                  <a:cubicBezTo>
                    <a:pt x="147243" y="184733"/>
                    <a:pt x="147212" y="184981"/>
                    <a:pt x="147181" y="185197"/>
                  </a:cubicBezTo>
                  <a:cubicBezTo>
                    <a:pt x="146995" y="185816"/>
                    <a:pt x="146841" y="186466"/>
                    <a:pt x="146748" y="187085"/>
                  </a:cubicBezTo>
                  <a:cubicBezTo>
                    <a:pt x="143715" y="199555"/>
                    <a:pt x="139165" y="211561"/>
                    <a:pt x="135204" y="223753"/>
                  </a:cubicBezTo>
                  <a:cubicBezTo>
                    <a:pt x="133254" y="229354"/>
                    <a:pt x="131180" y="235078"/>
                    <a:pt x="129076" y="240710"/>
                  </a:cubicBezTo>
                  <a:cubicBezTo>
                    <a:pt x="128147" y="243433"/>
                    <a:pt x="125888" y="247796"/>
                    <a:pt x="127497" y="250395"/>
                  </a:cubicBezTo>
                  <a:cubicBezTo>
                    <a:pt x="123443" y="257543"/>
                    <a:pt x="119203" y="264537"/>
                    <a:pt x="115179" y="271437"/>
                  </a:cubicBezTo>
                  <a:cubicBezTo>
                    <a:pt x="101933" y="293716"/>
                    <a:pt x="89213" y="316336"/>
                    <a:pt x="76462" y="338863"/>
                  </a:cubicBezTo>
                  <a:cubicBezTo>
                    <a:pt x="61544" y="363649"/>
                    <a:pt x="47864" y="390570"/>
                    <a:pt x="44274" y="419440"/>
                  </a:cubicBezTo>
                  <a:cubicBezTo>
                    <a:pt x="42046" y="416253"/>
                    <a:pt x="39941" y="412973"/>
                    <a:pt x="37991" y="409507"/>
                  </a:cubicBezTo>
                  <a:cubicBezTo>
                    <a:pt x="10508" y="362844"/>
                    <a:pt x="35980" y="322370"/>
                    <a:pt x="54735" y="278616"/>
                  </a:cubicBezTo>
                  <a:cubicBezTo>
                    <a:pt x="63556" y="257636"/>
                    <a:pt x="72438" y="236595"/>
                    <a:pt x="79649" y="215027"/>
                  </a:cubicBezTo>
                  <a:cubicBezTo>
                    <a:pt x="83240" y="204042"/>
                    <a:pt x="86211" y="192655"/>
                    <a:pt x="86025" y="180989"/>
                  </a:cubicBezTo>
                  <a:cubicBezTo>
                    <a:pt x="85870" y="157967"/>
                    <a:pt x="81104" y="134605"/>
                    <a:pt x="69158" y="114677"/>
                  </a:cubicBezTo>
                  <a:cubicBezTo>
                    <a:pt x="54457" y="87508"/>
                    <a:pt x="26819" y="72037"/>
                    <a:pt x="3050" y="53192"/>
                  </a:cubicBezTo>
                  <a:cubicBezTo>
                    <a:pt x="171" y="46230"/>
                    <a:pt x="-293" y="38710"/>
                    <a:pt x="140" y="31098"/>
                  </a:cubicBezTo>
                  <a:cubicBezTo>
                    <a:pt x="171" y="20392"/>
                    <a:pt x="1162" y="10150"/>
                    <a:pt x="3204" y="0"/>
                  </a:cubicBezTo>
                  <a:cubicBezTo>
                    <a:pt x="8311" y="10335"/>
                    <a:pt x="15863" y="19680"/>
                    <a:pt x="23786" y="27818"/>
                  </a:cubicBezTo>
                  <a:cubicBezTo>
                    <a:pt x="40622" y="46199"/>
                    <a:pt x="63246" y="57184"/>
                    <a:pt x="84323" y="69902"/>
                  </a:cubicBezTo>
                  <a:cubicBezTo>
                    <a:pt x="90791" y="74326"/>
                    <a:pt x="96919" y="79185"/>
                    <a:pt x="102985" y="84105"/>
                  </a:cubicBezTo>
                  <a:cubicBezTo>
                    <a:pt x="113941" y="92831"/>
                    <a:pt x="125795" y="100752"/>
                    <a:pt x="133409" y="112975"/>
                  </a:cubicBezTo>
                  <a:cubicBezTo>
                    <a:pt x="140218" y="122722"/>
                    <a:pt x="143467" y="134450"/>
                    <a:pt x="148821" y="144754"/>
                  </a:cubicBezTo>
                  <a:cubicBezTo>
                    <a:pt x="148698" y="144630"/>
                    <a:pt x="148605" y="144537"/>
                    <a:pt x="148543" y="14444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1" name="Google Shape;3221;p33"/>
            <p:cNvSpPr/>
            <p:nvPr/>
          </p:nvSpPr>
          <p:spPr>
            <a:xfrm>
              <a:off x="9647778" y="3197880"/>
              <a:ext cx="105228" cy="179472"/>
            </a:xfrm>
            <a:custGeom>
              <a:rect b="b" l="l" r="r" t="t"/>
              <a:pathLst>
                <a:path extrusionOk="0" h="179472" w="105228">
                  <a:moveTo>
                    <a:pt x="53312" y="0"/>
                  </a:moveTo>
                  <a:lnTo>
                    <a:pt x="108185" y="0"/>
                  </a:lnTo>
                  <a:cubicBezTo>
                    <a:pt x="103419" y="4920"/>
                    <a:pt x="98807" y="9995"/>
                    <a:pt x="94444" y="15255"/>
                  </a:cubicBezTo>
                  <a:cubicBezTo>
                    <a:pt x="81723" y="31284"/>
                    <a:pt x="71820" y="49262"/>
                    <a:pt x="60678" y="66343"/>
                  </a:cubicBezTo>
                  <a:cubicBezTo>
                    <a:pt x="42820" y="93697"/>
                    <a:pt x="27531" y="123960"/>
                    <a:pt x="24900" y="156977"/>
                  </a:cubicBezTo>
                  <a:cubicBezTo>
                    <a:pt x="24498" y="164620"/>
                    <a:pt x="23662" y="172572"/>
                    <a:pt x="23910" y="180401"/>
                  </a:cubicBezTo>
                  <a:cubicBezTo>
                    <a:pt x="15770" y="172015"/>
                    <a:pt x="8899" y="162485"/>
                    <a:pt x="4288" y="151005"/>
                  </a:cubicBezTo>
                  <a:cubicBezTo>
                    <a:pt x="-3140" y="136461"/>
                    <a:pt x="729" y="120123"/>
                    <a:pt x="3669" y="104899"/>
                  </a:cubicBezTo>
                  <a:cubicBezTo>
                    <a:pt x="9023" y="75379"/>
                    <a:pt x="20753" y="46941"/>
                    <a:pt x="37435" y="21970"/>
                  </a:cubicBezTo>
                  <a:cubicBezTo>
                    <a:pt x="42448" y="14698"/>
                    <a:pt x="47834" y="7303"/>
                    <a:pt x="53312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2" name="Google Shape;3222;p33"/>
            <p:cNvSpPr/>
            <p:nvPr/>
          </p:nvSpPr>
          <p:spPr>
            <a:xfrm>
              <a:off x="9698071" y="3721291"/>
              <a:ext cx="117607" cy="263020"/>
            </a:xfrm>
            <a:custGeom>
              <a:rect b="b" l="l" r="r" t="t"/>
              <a:pathLst>
                <a:path extrusionOk="0" h="263020" w="117607">
                  <a:moveTo>
                    <a:pt x="118677" y="200112"/>
                  </a:moveTo>
                  <a:cubicBezTo>
                    <a:pt x="118770" y="222948"/>
                    <a:pt x="112332" y="245259"/>
                    <a:pt x="102057" y="265743"/>
                  </a:cubicBezTo>
                  <a:cubicBezTo>
                    <a:pt x="102831" y="242690"/>
                    <a:pt x="99983" y="216667"/>
                    <a:pt x="96641" y="210571"/>
                  </a:cubicBezTo>
                  <a:cubicBezTo>
                    <a:pt x="91379" y="195811"/>
                    <a:pt x="83209" y="181608"/>
                    <a:pt x="72222" y="170313"/>
                  </a:cubicBezTo>
                  <a:cubicBezTo>
                    <a:pt x="57582" y="157627"/>
                    <a:pt x="41984" y="145899"/>
                    <a:pt x="31894" y="128942"/>
                  </a:cubicBezTo>
                  <a:cubicBezTo>
                    <a:pt x="18741" y="107776"/>
                    <a:pt x="8094" y="82960"/>
                    <a:pt x="2028" y="58360"/>
                  </a:cubicBezTo>
                  <a:cubicBezTo>
                    <a:pt x="-169" y="46508"/>
                    <a:pt x="326" y="34162"/>
                    <a:pt x="16" y="22125"/>
                  </a:cubicBezTo>
                  <a:cubicBezTo>
                    <a:pt x="-76" y="14698"/>
                    <a:pt x="233" y="7365"/>
                    <a:pt x="728" y="0"/>
                  </a:cubicBezTo>
                  <a:cubicBezTo>
                    <a:pt x="7413" y="37720"/>
                    <a:pt x="36599" y="69066"/>
                    <a:pt x="66589" y="94656"/>
                  </a:cubicBezTo>
                  <a:cubicBezTo>
                    <a:pt x="79649" y="106106"/>
                    <a:pt x="88779" y="120742"/>
                    <a:pt x="98095" y="135254"/>
                  </a:cubicBezTo>
                  <a:cubicBezTo>
                    <a:pt x="111373" y="154161"/>
                    <a:pt x="118708" y="176873"/>
                    <a:pt x="118677" y="20011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3" name="Google Shape;3223;p33"/>
            <p:cNvSpPr/>
            <p:nvPr/>
          </p:nvSpPr>
          <p:spPr>
            <a:xfrm>
              <a:off x="9716227" y="3978865"/>
              <a:ext cx="102133" cy="278492"/>
            </a:xfrm>
            <a:custGeom>
              <a:rect b="b" l="l" r="r" t="t"/>
              <a:pathLst>
                <a:path extrusionOk="0" h="278492" w="102133">
                  <a:moveTo>
                    <a:pt x="98292" y="9500"/>
                  </a:moveTo>
                  <a:cubicBezTo>
                    <a:pt x="99654" y="6374"/>
                    <a:pt x="100985" y="3218"/>
                    <a:pt x="102284" y="0"/>
                  </a:cubicBezTo>
                  <a:cubicBezTo>
                    <a:pt x="100149" y="20670"/>
                    <a:pt x="96064" y="41588"/>
                    <a:pt x="88450" y="61083"/>
                  </a:cubicBezTo>
                  <a:cubicBezTo>
                    <a:pt x="75792" y="92800"/>
                    <a:pt x="60626" y="123341"/>
                    <a:pt x="42954" y="152552"/>
                  </a:cubicBezTo>
                  <a:cubicBezTo>
                    <a:pt x="24911" y="182010"/>
                    <a:pt x="25158" y="219514"/>
                    <a:pt x="38931" y="250674"/>
                  </a:cubicBezTo>
                  <a:cubicBezTo>
                    <a:pt x="43171" y="259926"/>
                    <a:pt x="47256" y="269426"/>
                    <a:pt x="52023" y="278523"/>
                  </a:cubicBezTo>
                  <a:cubicBezTo>
                    <a:pt x="-10712" y="224310"/>
                    <a:pt x="-21328" y="142371"/>
                    <a:pt x="45740" y="78906"/>
                  </a:cubicBezTo>
                  <a:cubicBezTo>
                    <a:pt x="67807" y="59628"/>
                    <a:pt x="86624" y="36637"/>
                    <a:pt x="98292" y="950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4" name="Google Shape;3224;p33"/>
            <p:cNvSpPr/>
            <p:nvPr/>
          </p:nvSpPr>
          <p:spPr>
            <a:xfrm>
              <a:off x="9788460" y="4228221"/>
              <a:ext cx="105228" cy="61887"/>
            </a:xfrm>
            <a:custGeom>
              <a:rect b="b" l="l" r="r" t="t"/>
              <a:pathLst>
                <a:path extrusionOk="0" h="61887" w="105228">
                  <a:moveTo>
                    <a:pt x="103959" y="17068"/>
                  </a:moveTo>
                  <a:cubicBezTo>
                    <a:pt x="109561" y="29662"/>
                    <a:pt x="106311" y="43185"/>
                    <a:pt x="98543" y="53736"/>
                  </a:cubicBezTo>
                  <a:cubicBezTo>
                    <a:pt x="98543" y="53736"/>
                    <a:pt x="98543" y="53705"/>
                    <a:pt x="98543" y="53675"/>
                  </a:cubicBezTo>
                  <a:cubicBezTo>
                    <a:pt x="100431" y="46557"/>
                    <a:pt x="92446" y="44330"/>
                    <a:pt x="86968" y="43618"/>
                  </a:cubicBezTo>
                  <a:cubicBezTo>
                    <a:pt x="72669" y="42225"/>
                    <a:pt x="56978" y="44515"/>
                    <a:pt x="45248" y="53303"/>
                  </a:cubicBezTo>
                  <a:cubicBezTo>
                    <a:pt x="42308" y="55686"/>
                    <a:pt x="34385" y="58780"/>
                    <a:pt x="36304" y="63174"/>
                  </a:cubicBezTo>
                  <a:cubicBezTo>
                    <a:pt x="35654" y="62958"/>
                    <a:pt x="35035" y="62772"/>
                    <a:pt x="34385" y="62555"/>
                  </a:cubicBezTo>
                  <a:cubicBezTo>
                    <a:pt x="25379" y="59399"/>
                    <a:pt x="16775" y="55191"/>
                    <a:pt x="8666" y="50209"/>
                  </a:cubicBezTo>
                  <a:cubicBezTo>
                    <a:pt x="8356" y="46743"/>
                    <a:pt x="4921" y="43556"/>
                    <a:pt x="2631" y="40647"/>
                  </a:cubicBezTo>
                  <a:cubicBezTo>
                    <a:pt x="1733" y="39286"/>
                    <a:pt x="836" y="37986"/>
                    <a:pt x="0" y="36625"/>
                  </a:cubicBezTo>
                  <a:cubicBezTo>
                    <a:pt x="124" y="36532"/>
                    <a:pt x="217" y="36408"/>
                    <a:pt x="340" y="36315"/>
                  </a:cubicBezTo>
                  <a:cubicBezTo>
                    <a:pt x="3776" y="32911"/>
                    <a:pt x="6530" y="28951"/>
                    <a:pt x="9718" y="25268"/>
                  </a:cubicBezTo>
                  <a:cubicBezTo>
                    <a:pt x="17672" y="15923"/>
                    <a:pt x="28443" y="8714"/>
                    <a:pt x="40110" y="4722"/>
                  </a:cubicBezTo>
                  <a:cubicBezTo>
                    <a:pt x="48591" y="2030"/>
                    <a:pt x="57318" y="-724"/>
                    <a:pt x="66294" y="173"/>
                  </a:cubicBezTo>
                  <a:cubicBezTo>
                    <a:pt x="79973" y="1566"/>
                    <a:pt x="96934" y="3546"/>
                    <a:pt x="103959" y="17068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5" name="Google Shape;3225;p33"/>
            <p:cNvSpPr/>
            <p:nvPr/>
          </p:nvSpPr>
          <p:spPr>
            <a:xfrm>
              <a:off x="9814891" y="4273294"/>
              <a:ext cx="92848" cy="58792"/>
            </a:xfrm>
            <a:custGeom>
              <a:rect b="b" l="l" r="r" t="t"/>
              <a:pathLst>
                <a:path extrusionOk="0" h="58792" w="92848">
                  <a:moveTo>
                    <a:pt x="92322" y="4765"/>
                  </a:moveTo>
                  <a:cubicBezTo>
                    <a:pt x="94705" y="18659"/>
                    <a:pt x="95850" y="35090"/>
                    <a:pt x="90960" y="48705"/>
                  </a:cubicBezTo>
                  <a:cubicBezTo>
                    <a:pt x="82759" y="61980"/>
                    <a:pt x="64468" y="61732"/>
                    <a:pt x="50540" y="59226"/>
                  </a:cubicBezTo>
                  <a:cubicBezTo>
                    <a:pt x="31042" y="54646"/>
                    <a:pt x="14732" y="42516"/>
                    <a:pt x="0" y="29056"/>
                  </a:cubicBezTo>
                  <a:cubicBezTo>
                    <a:pt x="10337" y="33141"/>
                    <a:pt x="21138" y="36080"/>
                    <a:pt x="32280" y="37565"/>
                  </a:cubicBezTo>
                  <a:cubicBezTo>
                    <a:pt x="38965" y="38246"/>
                    <a:pt x="45805" y="38525"/>
                    <a:pt x="52336" y="36668"/>
                  </a:cubicBezTo>
                  <a:cubicBezTo>
                    <a:pt x="53976" y="36204"/>
                    <a:pt x="55152" y="35338"/>
                    <a:pt x="55988" y="34285"/>
                  </a:cubicBezTo>
                  <a:cubicBezTo>
                    <a:pt x="72236" y="29706"/>
                    <a:pt x="85668" y="16060"/>
                    <a:pt x="91146" y="0"/>
                  </a:cubicBezTo>
                  <a:cubicBezTo>
                    <a:pt x="91641" y="1516"/>
                    <a:pt x="92013" y="3063"/>
                    <a:pt x="92322" y="4642"/>
                  </a:cubicBezTo>
                  <a:cubicBezTo>
                    <a:pt x="92322" y="4673"/>
                    <a:pt x="92322" y="4703"/>
                    <a:pt x="92322" y="4765"/>
                  </a:cubicBezTo>
                  <a:lnTo>
                    <a:pt x="92322" y="4765"/>
                  </a:ln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6" name="Google Shape;3226;p33"/>
            <p:cNvSpPr/>
            <p:nvPr/>
          </p:nvSpPr>
          <p:spPr>
            <a:xfrm>
              <a:off x="9690876" y="4276728"/>
              <a:ext cx="117607" cy="396077"/>
            </a:xfrm>
            <a:custGeom>
              <a:rect b="b" l="l" r="r" t="t"/>
              <a:pathLst>
                <a:path extrusionOk="0" h="396077" w="117607">
                  <a:moveTo>
                    <a:pt x="118041" y="35585"/>
                  </a:moveTo>
                  <a:cubicBezTo>
                    <a:pt x="117608" y="35771"/>
                    <a:pt x="117175" y="36049"/>
                    <a:pt x="116865" y="36390"/>
                  </a:cubicBezTo>
                  <a:cubicBezTo>
                    <a:pt x="108633" y="45054"/>
                    <a:pt x="104393" y="56627"/>
                    <a:pt x="100060" y="67550"/>
                  </a:cubicBezTo>
                  <a:cubicBezTo>
                    <a:pt x="93901" y="83331"/>
                    <a:pt x="88206" y="99360"/>
                    <a:pt x="84647" y="115946"/>
                  </a:cubicBezTo>
                  <a:cubicBezTo>
                    <a:pt x="76383" y="148622"/>
                    <a:pt x="74217" y="182969"/>
                    <a:pt x="78674" y="216389"/>
                  </a:cubicBezTo>
                  <a:cubicBezTo>
                    <a:pt x="81490" y="232479"/>
                    <a:pt x="86194" y="248168"/>
                    <a:pt x="90558" y="263887"/>
                  </a:cubicBezTo>
                  <a:cubicBezTo>
                    <a:pt x="97584" y="287002"/>
                    <a:pt x="102257" y="311509"/>
                    <a:pt x="97460" y="335552"/>
                  </a:cubicBezTo>
                  <a:cubicBezTo>
                    <a:pt x="97057" y="341772"/>
                    <a:pt x="91641" y="352138"/>
                    <a:pt x="97367" y="356222"/>
                  </a:cubicBezTo>
                  <a:cubicBezTo>
                    <a:pt x="97212" y="356656"/>
                    <a:pt x="97057" y="357120"/>
                    <a:pt x="96872" y="357553"/>
                  </a:cubicBezTo>
                  <a:cubicBezTo>
                    <a:pt x="94860" y="363340"/>
                    <a:pt x="92229" y="369931"/>
                    <a:pt x="89134" y="376212"/>
                  </a:cubicBezTo>
                  <a:cubicBezTo>
                    <a:pt x="87618" y="378409"/>
                    <a:pt x="86225" y="383082"/>
                    <a:pt x="82975" y="383855"/>
                  </a:cubicBezTo>
                  <a:cubicBezTo>
                    <a:pt x="72360" y="385743"/>
                    <a:pt x="61620" y="387042"/>
                    <a:pt x="51005" y="388992"/>
                  </a:cubicBezTo>
                  <a:cubicBezTo>
                    <a:pt x="33982" y="392210"/>
                    <a:pt x="17332" y="397470"/>
                    <a:pt x="0" y="398801"/>
                  </a:cubicBezTo>
                  <a:cubicBezTo>
                    <a:pt x="22345" y="359595"/>
                    <a:pt x="34230" y="312468"/>
                    <a:pt x="22407" y="267848"/>
                  </a:cubicBezTo>
                  <a:cubicBezTo>
                    <a:pt x="19560" y="257172"/>
                    <a:pt x="16836" y="246466"/>
                    <a:pt x="14918" y="235666"/>
                  </a:cubicBezTo>
                  <a:cubicBezTo>
                    <a:pt x="17177" y="233129"/>
                    <a:pt x="17208" y="228549"/>
                    <a:pt x="16991" y="224929"/>
                  </a:cubicBezTo>
                  <a:cubicBezTo>
                    <a:pt x="17301" y="197296"/>
                    <a:pt x="18693" y="169602"/>
                    <a:pt x="22407" y="142186"/>
                  </a:cubicBezTo>
                  <a:cubicBezTo>
                    <a:pt x="26245" y="117833"/>
                    <a:pt x="34787" y="94502"/>
                    <a:pt x="41998" y="71016"/>
                  </a:cubicBezTo>
                  <a:cubicBezTo>
                    <a:pt x="50138" y="49200"/>
                    <a:pt x="58649" y="27076"/>
                    <a:pt x="73412" y="8726"/>
                  </a:cubicBezTo>
                  <a:cubicBezTo>
                    <a:pt x="75517" y="5879"/>
                    <a:pt x="78024" y="3156"/>
                    <a:pt x="79695" y="0"/>
                  </a:cubicBezTo>
                  <a:cubicBezTo>
                    <a:pt x="85390" y="4425"/>
                    <a:pt x="91301" y="8571"/>
                    <a:pt x="97429" y="12347"/>
                  </a:cubicBezTo>
                  <a:cubicBezTo>
                    <a:pt x="103990" y="20175"/>
                    <a:pt x="110768" y="28159"/>
                    <a:pt x="118041" y="3558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7" name="Google Shape;3227;p33"/>
            <p:cNvSpPr/>
            <p:nvPr/>
          </p:nvSpPr>
          <p:spPr>
            <a:xfrm>
              <a:off x="10336668" y="3930934"/>
              <a:ext cx="210456" cy="683853"/>
            </a:xfrm>
            <a:custGeom>
              <a:rect b="b" l="l" r="r" t="t"/>
              <a:pathLst>
                <a:path extrusionOk="0" h="683853" w="210456">
                  <a:moveTo>
                    <a:pt x="211756" y="111242"/>
                  </a:moveTo>
                  <a:cubicBezTo>
                    <a:pt x="212901" y="151809"/>
                    <a:pt x="196715" y="189777"/>
                    <a:pt x="182076" y="226847"/>
                  </a:cubicBezTo>
                  <a:cubicBezTo>
                    <a:pt x="162608" y="275924"/>
                    <a:pt x="127697" y="322803"/>
                    <a:pt x="133671" y="378223"/>
                  </a:cubicBezTo>
                  <a:cubicBezTo>
                    <a:pt x="136270" y="404030"/>
                    <a:pt x="150755" y="426372"/>
                    <a:pt x="159204" y="450415"/>
                  </a:cubicBezTo>
                  <a:cubicBezTo>
                    <a:pt x="176690" y="501224"/>
                    <a:pt x="167344" y="532168"/>
                    <a:pt x="141810" y="577438"/>
                  </a:cubicBezTo>
                  <a:cubicBezTo>
                    <a:pt x="128966" y="602224"/>
                    <a:pt x="109530" y="622090"/>
                    <a:pt x="89073" y="640811"/>
                  </a:cubicBezTo>
                  <a:cubicBezTo>
                    <a:pt x="78519" y="646597"/>
                    <a:pt x="69977" y="655571"/>
                    <a:pt x="61280" y="663895"/>
                  </a:cubicBezTo>
                  <a:cubicBezTo>
                    <a:pt x="52985" y="669990"/>
                    <a:pt x="46610" y="678067"/>
                    <a:pt x="38161" y="683946"/>
                  </a:cubicBezTo>
                  <a:cubicBezTo>
                    <a:pt x="32930" y="676458"/>
                    <a:pt x="27916" y="667422"/>
                    <a:pt x="21912" y="660027"/>
                  </a:cubicBezTo>
                  <a:cubicBezTo>
                    <a:pt x="13989" y="649444"/>
                    <a:pt x="3992" y="639387"/>
                    <a:pt x="0" y="626515"/>
                  </a:cubicBezTo>
                  <a:cubicBezTo>
                    <a:pt x="13865" y="617263"/>
                    <a:pt x="26431" y="606618"/>
                    <a:pt x="37201" y="593869"/>
                  </a:cubicBezTo>
                  <a:cubicBezTo>
                    <a:pt x="66232" y="567938"/>
                    <a:pt x="91394" y="535262"/>
                    <a:pt x="97553" y="495902"/>
                  </a:cubicBezTo>
                  <a:cubicBezTo>
                    <a:pt x="101545" y="466970"/>
                    <a:pt x="86411" y="440822"/>
                    <a:pt x="76693" y="414644"/>
                  </a:cubicBezTo>
                  <a:cubicBezTo>
                    <a:pt x="69946" y="397099"/>
                    <a:pt x="68213" y="378316"/>
                    <a:pt x="70008" y="359719"/>
                  </a:cubicBezTo>
                  <a:cubicBezTo>
                    <a:pt x="72081" y="322123"/>
                    <a:pt x="86844" y="286785"/>
                    <a:pt x="101824" y="252747"/>
                  </a:cubicBezTo>
                  <a:cubicBezTo>
                    <a:pt x="108168" y="240339"/>
                    <a:pt x="117051" y="229385"/>
                    <a:pt x="122807" y="216636"/>
                  </a:cubicBezTo>
                  <a:cubicBezTo>
                    <a:pt x="133671" y="191788"/>
                    <a:pt x="142832" y="165827"/>
                    <a:pt x="146886" y="138906"/>
                  </a:cubicBezTo>
                  <a:cubicBezTo>
                    <a:pt x="154159" y="96389"/>
                    <a:pt x="144874" y="56410"/>
                    <a:pt x="123891" y="19618"/>
                  </a:cubicBezTo>
                  <a:cubicBezTo>
                    <a:pt x="133671" y="17174"/>
                    <a:pt x="143296" y="14172"/>
                    <a:pt x="152828" y="10923"/>
                  </a:cubicBezTo>
                  <a:cubicBezTo>
                    <a:pt x="162670" y="8417"/>
                    <a:pt x="172172" y="4765"/>
                    <a:pt x="181116" y="0"/>
                  </a:cubicBezTo>
                  <a:cubicBezTo>
                    <a:pt x="183499" y="4487"/>
                    <a:pt x="185944" y="8974"/>
                    <a:pt x="188235" y="13491"/>
                  </a:cubicBezTo>
                  <a:cubicBezTo>
                    <a:pt x="204050" y="43661"/>
                    <a:pt x="212189" y="77080"/>
                    <a:pt x="211756" y="11124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8" name="Google Shape;3228;p33"/>
            <p:cNvSpPr/>
            <p:nvPr/>
          </p:nvSpPr>
          <p:spPr>
            <a:xfrm>
              <a:off x="10392046" y="3843341"/>
              <a:ext cx="83563" cy="37132"/>
            </a:xfrm>
            <a:custGeom>
              <a:rect b="b" l="l" r="r" t="t"/>
              <a:pathLst>
                <a:path extrusionOk="0" h="37132" w="83563">
                  <a:moveTo>
                    <a:pt x="84358" y="20166"/>
                  </a:moveTo>
                  <a:cubicBezTo>
                    <a:pt x="71979" y="29914"/>
                    <a:pt x="57092" y="37093"/>
                    <a:pt x="40998" y="37495"/>
                  </a:cubicBezTo>
                  <a:cubicBezTo>
                    <a:pt x="27504" y="38794"/>
                    <a:pt x="13360" y="35422"/>
                    <a:pt x="2435" y="27345"/>
                  </a:cubicBezTo>
                  <a:cubicBezTo>
                    <a:pt x="-4312" y="21095"/>
                    <a:pt x="4509" y="11533"/>
                    <a:pt x="10172" y="7789"/>
                  </a:cubicBezTo>
                  <a:cubicBezTo>
                    <a:pt x="33446" y="-9106"/>
                    <a:pt x="64241" y="4478"/>
                    <a:pt x="84358" y="20166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9" name="Google Shape;3229;p33"/>
            <p:cNvSpPr/>
            <p:nvPr/>
          </p:nvSpPr>
          <p:spPr>
            <a:xfrm>
              <a:off x="9423727" y="3197911"/>
              <a:ext cx="102133" cy="272303"/>
            </a:xfrm>
            <a:custGeom>
              <a:rect b="b" l="l" r="r" t="t"/>
              <a:pathLst>
                <a:path extrusionOk="0" h="272303" w="102133">
                  <a:moveTo>
                    <a:pt x="95410" y="41464"/>
                  </a:moveTo>
                  <a:cubicBezTo>
                    <a:pt x="110483" y="73274"/>
                    <a:pt x="105252" y="119999"/>
                    <a:pt x="86837" y="149581"/>
                  </a:cubicBezTo>
                  <a:cubicBezTo>
                    <a:pt x="71053" y="171458"/>
                    <a:pt x="50008" y="189158"/>
                    <a:pt x="35338" y="211964"/>
                  </a:cubicBezTo>
                  <a:cubicBezTo>
                    <a:pt x="23205" y="231953"/>
                    <a:pt x="15623" y="253397"/>
                    <a:pt x="21101" y="273479"/>
                  </a:cubicBezTo>
                  <a:cubicBezTo>
                    <a:pt x="14973" y="266579"/>
                    <a:pt x="9495" y="259122"/>
                    <a:pt x="4945" y="250922"/>
                  </a:cubicBezTo>
                  <a:cubicBezTo>
                    <a:pt x="-5825" y="228240"/>
                    <a:pt x="2779" y="203176"/>
                    <a:pt x="13766" y="182320"/>
                  </a:cubicBezTo>
                  <a:cubicBezTo>
                    <a:pt x="21967" y="167869"/>
                    <a:pt x="34316" y="154842"/>
                    <a:pt x="41837" y="139803"/>
                  </a:cubicBezTo>
                  <a:cubicBezTo>
                    <a:pt x="49512" y="125507"/>
                    <a:pt x="53938" y="109169"/>
                    <a:pt x="53041" y="92893"/>
                  </a:cubicBezTo>
                  <a:cubicBezTo>
                    <a:pt x="52236" y="76926"/>
                    <a:pt x="50905" y="60154"/>
                    <a:pt x="40878" y="46941"/>
                  </a:cubicBezTo>
                  <a:cubicBezTo>
                    <a:pt x="31005" y="30232"/>
                    <a:pt x="19832" y="14482"/>
                    <a:pt x="6895" y="0"/>
                  </a:cubicBezTo>
                  <a:lnTo>
                    <a:pt x="67463" y="0"/>
                  </a:lnTo>
                  <a:cubicBezTo>
                    <a:pt x="78450" y="12563"/>
                    <a:pt x="87611" y="26116"/>
                    <a:pt x="95410" y="41464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0" name="Google Shape;3230;p33"/>
            <p:cNvSpPr/>
            <p:nvPr/>
          </p:nvSpPr>
          <p:spPr>
            <a:xfrm>
              <a:off x="9459684" y="3478415"/>
              <a:ext cx="173316" cy="263020"/>
            </a:xfrm>
            <a:custGeom>
              <a:rect b="b" l="l" r="r" t="t"/>
              <a:pathLst>
                <a:path extrusionOk="0" h="263020" w="173316">
                  <a:moveTo>
                    <a:pt x="150074" y="96946"/>
                  </a:moveTo>
                  <a:cubicBezTo>
                    <a:pt x="179909" y="124362"/>
                    <a:pt x="182168" y="174986"/>
                    <a:pt x="154747" y="204846"/>
                  </a:cubicBezTo>
                  <a:cubicBezTo>
                    <a:pt x="147041" y="213232"/>
                    <a:pt x="139273" y="221278"/>
                    <a:pt x="130050" y="228116"/>
                  </a:cubicBezTo>
                  <a:cubicBezTo>
                    <a:pt x="121879" y="233500"/>
                    <a:pt x="112223" y="235883"/>
                    <a:pt x="103309" y="239627"/>
                  </a:cubicBezTo>
                  <a:cubicBezTo>
                    <a:pt x="81490" y="248198"/>
                    <a:pt x="59516" y="256801"/>
                    <a:pt x="36366" y="261226"/>
                  </a:cubicBezTo>
                  <a:cubicBezTo>
                    <a:pt x="29526" y="262897"/>
                    <a:pt x="22407" y="264165"/>
                    <a:pt x="15413" y="265836"/>
                  </a:cubicBezTo>
                  <a:cubicBezTo>
                    <a:pt x="31166" y="253180"/>
                    <a:pt x="47353" y="240989"/>
                    <a:pt x="61992" y="227188"/>
                  </a:cubicBezTo>
                  <a:cubicBezTo>
                    <a:pt x="98667" y="190767"/>
                    <a:pt x="123241" y="131479"/>
                    <a:pt x="87247" y="86271"/>
                  </a:cubicBezTo>
                  <a:cubicBezTo>
                    <a:pt x="77250" y="72253"/>
                    <a:pt x="65860" y="59133"/>
                    <a:pt x="52366" y="48427"/>
                  </a:cubicBezTo>
                  <a:cubicBezTo>
                    <a:pt x="38811" y="38277"/>
                    <a:pt x="24636" y="29056"/>
                    <a:pt x="12225" y="17421"/>
                  </a:cubicBezTo>
                  <a:cubicBezTo>
                    <a:pt x="11111" y="16586"/>
                    <a:pt x="10028" y="15719"/>
                    <a:pt x="8913" y="14915"/>
                  </a:cubicBezTo>
                  <a:cubicBezTo>
                    <a:pt x="8975" y="14048"/>
                    <a:pt x="8759" y="13120"/>
                    <a:pt x="8171" y="12192"/>
                  </a:cubicBezTo>
                  <a:cubicBezTo>
                    <a:pt x="6159" y="9036"/>
                    <a:pt x="3992" y="5941"/>
                    <a:pt x="1888" y="2847"/>
                  </a:cubicBezTo>
                  <a:cubicBezTo>
                    <a:pt x="1207" y="1888"/>
                    <a:pt x="557" y="959"/>
                    <a:pt x="0" y="0"/>
                  </a:cubicBezTo>
                  <a:cubicBezTo>
                    <a:pt x="1795" y="1949"/>
                    <a:pt x="3900" y="3651"/>
                    <a:pt x="5664" y="5353"/>
                  </a:cubicBezTo>
                  <a:cubicBezTo>
                    <a:pt x="18167" y="16338"/>
                    <a:pt x="30857" y="27199"/>
                    <a:pt x="46424" y="33636"/>
                  </a:cubicBezTo>
                  <a:cubicBezTo>
                    <a:pt x="67686" y="44621"/>
                    <a:pt x="88887" y="56348"/>
                    <a:pt x="109592" y="68447"/>
                  </a:cubicBezTo>
                  <a:cubicBezTo>
                    <a:pt x="124076" y="76493"/>
                    <a:pt x="137880" y="85126"/>
                    <a:pt x="150074" y="96946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1" name="Google Shape;3231;p33"/>
            <p:cNvSpPr/>
            <p:nvPr/>
          </p:nvSpPr>
          <p:spPr>
            <a:xfrm>
              <a:off x="9386553" y="3840176"/>
              <a:ext cx="247595" cy="219699"/>
            </a:xfrm>
            <a:custGeom>
              <a:rect b="b" l="l" r="r" t="t"/>
              <a:pathLst>
                <a:path extrusionOk="0" h="219699" w="247595">
                  <a:moveTo>
                    <a:pt x="249264" y="138442"/>
                  </a:moveTo>
                  <a:cubicBezTo>
                    <a:pt x="249295" y="142310"/>
                    <a:pt x="248986" y="146177"/>
                    <a:pt x="248862" y="150045"/>
                  </a:cubicBezTo>
                  <a:cubicBezTo>
                    <a:pt x="247531" y="163444"/>
                    <a:pt x="245550" y="177121"/>
                    <a:pt x="239515" y="189344"/>
                  </a:cubicBezTo>
                  <a:cubicBezTo>
                    <a:pt x="227445" y="218864"/>
                    <a:pt x="192039" y="222392"/>
                    <a:pt x="164153" y="220195"/>
                  </a:cubicBezTo>
                  <a:cubicBezTo>
                    <a:pt x="147193" y="218493"/>
                    <a:pt x="129304" y="215275"/>
                    <a:pt x="113798" y="207662"/>
                  </a:cubicBezTo>
                  <a:cubicBezTo>
                    <a:pt x="104514" y="203052"/>
                    <a:pt x="96250" y="196863"/>
                    <a:pt x="87708" y="190922"/>
                  </a:cubicBezTo>
                  <a:cubicBezTo>
                    <a:pt x="87275" y="189808"/>
                    <a:pt x="86439" y="189189"/>
                    <a:pt x="85449" y="189344"/>
                  </a:cubicBezTo>
                  <a:cubicBezTo>
                    <a:pt x="65301" y="176471"/>
                    <a:pt x="46607" y="161247"/>
                    <a:pt x="33856" y="140731"/>
                  </a:cubicBezTo>
                  <a:cubicBezTo>
                    <a:pt x="26304" y="129406"/>
                    <a:pt x="17607" y="119226"/>
                    <a:pt x="12284" y="106322"/>
                  </a:cubicBezTo>
                  <a:cubicBezTo>
                    <a:pt x="2257" y="81103"/>
                    <a:pt x="-3748" y="34873"/>
                    <a:pt x="2628" y="0"/>
                  </a:cubicBezTo>
                  <a:cubicBezTo>
                    <a:pt x="1730" y="7612"/>
                    <a:pt x="1792" y="15596"/>
                    <a:pt x="2999" y="24043"/>
                  </a:cubicBezTo>
                  <a:cubicBezTo>
                    <a:pt x="8942" y="59783"/>
                    <a:pt x="32216" y="96946"/>
                    <a:pt x="61772" y="117864"/>
                  </a:cubicBezTo>
                  <a:cubicBezTo>
                    <a:pt x="95941" y="144011"/>
                    <a:pt x="135123" y="163815"/>
                    <a:pt x="177461" y="172201"/>
                  </a:cubicBezTo>
                  <a:cubicBezTo>
                    <a:pt x="189717" y="174893"/>
                    <a:pt x="202035" y="171923"/>
                    <a:pt x="213579" y="167683"/>
                  </a:cubicBezTo>
                  <a:cubicBezTo>
                    <a:pt x="223917" y="164651"/>
                    <a:pt x="234130" y="159947"/>
                    <a:pt x="241032" y="151376"/>
                  </a:cubicBezTo>
                  <a:cubicBezTo>
                    <a:pt x="244374" y="147322"/>
                    <a:pt x="247160" y="142928"/>
                    <a:pt x="249264" y="138442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2" name="Google Shape;3232;p33"/>
            <p:cNvSpPr/>
            <p:nvPr/>
          </p:nvSpPr>
          <p:spPr>
            <a:xfrm>
              <a:off x="9508027" y="3940969"/>
              <a:ext cx="117607" cy="55698"/>
            </a:xfrm>
            <a:custGeom>
              <a:rect b="b" l="l" r="r" t="t"/>
              <a:pathLst>
                <a:path extrusionOk="0" h="55698" w="117607">
                  <a:moveTo>
                    <a:pt x="89908" y="207"/>
                  </a:moveTo>
                  <a:cubicBezTo>
                    <a:pt x="103093" y="671"/>
                    <a:pt x="123457" y="7788"/>
                    <a:pt x="117794" y="24436"/>
                  </a:cubicBezTo>
                  <a:cubicBezTo>
                    <a:pt x="115411" y="34740"/>
                    <a:pt x="109313" y="44952"/>
                    <a:pt x="99533" y="49686"/>
                  </a:cubicBezTo>
                  <a:cubicBezTo>
                    <a:pt x="89661" y="53554"/>
                    <a:pt x="78921" y="57545"/>
                    <a:pt x="68213" y="58783"/>
                  </a:cubicBezTo>
                  <a:cubicBezTo>
                    <a:pt x="44258" y="57298"/>
                    <a:pt x="22005" y="47767"/>
                    <a:pt x="0" y="38144"/>
                  </a:cubicBezTo>
                  <a:cubicBezTo>
                    <a:pt x="5416" y="39722"/>
                    <a:pt x="9130" y="33967"/>
                    <a:pt x="13277" y="31429"/>
                  </a:cubicBezTo>
                  <a:cubicBezTo>
                    <a:pt x="23305" y="23693"/>
                    <a:pt x="33394" y="15895"/>
                    <a:pt x="44474" y="9707"/>
                  </a:cubicBezTo>
                  <a:cubicBezTo>
                    <a:pt x="58680" y="3425"/>
                    <a:pt x="74248" y="-1031"/>
                    <a:pt x="89908" y="207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3" name="Google Shape;3233;p33"/>
            <p:cNvSpPr/>
            <p:nvPr/>
          </p:nvSpPr>
          <p:spPr>
            <a:xfrm>
              <a:off x="9461426" y="4045301"/>
              <a:ext cx="145462" cy="232076"/>
            </a:xfrm>
            <a:custGeom>
              <a:rect b="b" l="l" r="r" t="t"/>
              <a:pathLst>
                <a:path extrusionOk="0" h="232076" w="145462">
                  <a:moveTo>
                    <a:pt x="145391" y="180184"/>
                  </a:moveTo>
                  <a:cubicBezTo>
                    <a:pt x="149631" y="191974"/>
                    <a:pt x="147094" y="204413"/>
                    <a:pt x="142884" y="215801"/>
                  </a:cubicBezTo>
                  <a:cubicBezTo>
                    <a:pt x="140718" y="221432"/>
                    <a:pt x="138459" y="227404"/>
                    <a:pt x="136014" y="233407"/>
                  </a:cubicBezTo>
                  <a:cubicBezTo>
                    <a:pt x="135642" y="230808"/>
                    <a:pt x="135178" y="228240"/>
                    <a:pt x="134683" y="225733"/>
                  </a:cubicBezTo>
                  <a:cubicBezTo>
                    <a:pt x="129545" y="209550"/>
                    <a:pt x="119425" y="195532"/>
                    <a:pt x="107912" y="183217"/>
                  </a:cubicBezTo>
                  <a:cubicBezTo>
                    <a:pt x="84111" y="156698"/>
                    <a:pt x="57371" y="132995"/>
                    <a:pt x="29021" y="111397"/>
                  </a:cubicBezTo>
                  <a:cubicBezTo>
                    <a:pt x="7976" y="90572"/>
                    <a:pt x="-3909" y="59504"/>
                    <a:pt x="1167" y="29768"/>
                  </a:cubicBezTo>
                  <a:cubicBezTo>
                    <a:pt x="2281" y="19433"/>
                    <a:pt x="5902" y="9747"/>
                    <a:pt x="9337" y="0"/>
                  </a:cubicBezTo>
                  <a:cubicBezTo>
                    <a:pt x="19025" y="6808"/>
                    <a:pt x="28774" y="13522"/>
                    <a:pt x="39823" y="18009"/>
                  </a:cubicBezTo>
                  <a:cubicBezTo>
                    <a:pt x="47003" y="20825"/>
                    <a:pt x="54400" y="23053"/>
                    <a:pt x="61921" y="24755"/>
                  </a:cubicBezTo>
                  <a:cubicBezTo>
                    <a:pt x="55700" y="45827"/>
                    <a:pt x="69039" y="78597"/>
                    <a:pt x="79345" y="96915"/>
                  </a:cubicBezTo>
                  <a:cubicBezTo>
                    <a:pt x="98255" y="126931"/>
                    <a:pt x="129112" y="148529"/>
                    <a:pt x="145391" y="180184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4" name="Google Shape;3234;p33"/>
            <p:cNvSpPr/>
            <p:nvPr/>
          </p:nvSpPr>
          <p:spPr>
            <a:xfrm>
              <a:off x="9375912" y="4261906"/>
              <a:ext cx="210456" cy="343473"/>
            </a:xfrm>
            <a:custGeom>
              <a:rect b="b" l="l" r="r" t="t"/>
              <a:pathLst>
                <a:path extrusionOk="0" h="343473" w="210456">
                  <a:moveTo>
                    <a:pt x="207941" y="10242"/>
                  </a:moveTo>
                  <a:cubicBezTo>
                    <a:pt x="211129" y="17359"/>
                    <a:pt x="210541" y="25962"/>
                    <a:pt x="210293" y="33667"/>
                  </a:cubicBezTo>
                  <a:cubicBezTo>
                    <a:pt x="210015" y="40907"/>
                    <a:pt x="206115" y="47158"/>
                    <a:pt x="202154" y="53006"/>
                  </a:cubicBezTo>
                  <a:cubicBezTo>
                    <a:pt x="190547" y="69159"/>
                    <a:pt x="175506" y="82372"/>
                    <a:pt x="159753" y="95152"/>
                  </a:cubicBezTo>
                  <a:cubicBezTo>
                    <a:pt x="137748" y="111366"/>
                    <a:pt x="113174" y="124981"/>
                    <a:pt x="94418" y="145466"/>
                  </a:cubicBezTo>
                  <a:cubicBezTo>
                    <a:pt x="85845" y="154068"/>
                    <a:pt x="78572" y="163815"/>
                    <a:pt x="70866" y="173191"/>
                  </a:cubicBezTo>
                  <a:cubicBezTo>
                    <a:pt x="62974" y="182474"/>
                    <a:pt x="54927" y="191819"/>
                    <a:pt x="50315" y="203268"/>
                  </a:cubicBezTo>
                  <a:cubicBezTo>
                    <a:pt x="32736" y="247518"/>
                    <a:pt x="37781" y="300772"/>
                    <a:pt x="65945" y="339544"/>
                  </a:cubicBezTo>
                  <a:cubicBezTo>
                    <a:pt x="66966" y="340844"/>
                    <a:pt x="68142" y="341586"/>
                    <a:pt x="69349" y="341957"/>
                  </a:cubicBezTo>
                  <a:cubicBezTo>
                    <a:pt x="69999" y="343010"/>
                    <a:pt x="70525" y="343969"/>
                    <a:pt x="70866" y="344835"/>
                  </a:cubicBezTo>
                  <a:cubicBezTo>
                    <a:pt x="59972" y="339358"/>
                    <a:pt x="49511" y="333046"/>
                    <a:pt x="38709" y="327445"/>
                  </a:cubicBezTo>
                  <a:cubicBezTo>
                    <a:pt x="25401" y="321071"/>
                    <a:pt x="11350" y="314665"/>
                    <a:pt x="2560" y="302226"/>
                  </a:cubicBezTo>
                  <a:cubicBezTo>
                    <a:pt x="-1865" y="295326"/>
                    <a:pt x="920" y="286352"/>
                    <a:pt x="332" y="278554"/>
                  </a:cubicBezTo>
                  <a:cubicBezTo>
                    <a:pt x="394" y="272489"/>
                    <a:pt x="549" y="266362"/>
                    <a:pt x="889" y="260297"/>
                  </a:cubicBezTo>
                  <a:cubicBezTo>
                    <a:pt x="2901" y="225610"/>
                    <a:pt x="12062" y="191169"/>
                    <a:pt x="29579" y="160907"/>
                  </a:cubicBezTo>
                  <a:cubicBezTo>
                    <a:pt x="40164" y="146580"/>
                    <a:pt x="51275" y="132408"/>
                    <a:pt x="63717" y="119597"/>
                  </a:cubicBezTo>
                  <a:cubicBezTo>
                    <a:pt x="81791" y="104496"/>
                    <a:pt x="102991" y="93512"/>
                    <a:pt x="122613" y="80113"/>
                  </a:cubicBezTo>
                  <a:cubicBezTo>
                    <a:pt x="151396" y="60804"/>
                    <a:pt x="195716" y="37039"/>
                    <a:pt x="202587" y="0"/>
                  </a:cubicBezTo>
                  <a:cubicBezTo>
                    <a:pt x="205094" y="2971"/>
                    <a:pt x="206827" y="6343"/>
                    <a:pt x="207941" y="10242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5" name="Google Shape;3235;p33"/>
            <p:cNvSpPr/>
            <p:nvPr/>
          </p:nvSpPr>
          <p:spPr>
            <a:xfrm>
              <a:off x="10089092" y="4206796"/>
              <a:ext cx="204266" cy="402266"/>
            </a:xfrm>
            <a:custGeom>
              <a:rect b="b" l="l" r="r" t="t"/>
              <a:pathLst>
                <a:path extrusionOk="0" h="402266" w="204266">
                  <a:moveTo>
                    <a:pt x="202482" y="4023"/>
                  </a:moveTo>
                  <a:cubicBezTo>
                    <a:pt x="211984" y="65322"/>
                    <a:pt x="189607" y="105982"/>
                    <a:pt x="150642" y="151005"/>
                  </a:cubicBezTo>
                  <a:cubicBezTo>
                    <a:pt x="139531" y="163692"/>
                    <a:pt x="126873" y="174676"/>
                    <a:pt x="113224" y="184516"/>
                  </a:cubicBezTo>
                  <a:cubicBezTo>
                    <a:pt x="92766" y="201226"/>
                    <a:pt x="72866" y="219947"/>
                    <a:pt x="60888" y="243835"/>
                  </a:cubicBezTo>
                  <a:cubicBezTo>
                    <a:pt x="48880" y="267569"/>
                    <a:pt x="47054" y="298018"/>
                    <a:pt x="61414" y="321102"/>
                  </a:cubicBezTo>
                  <a:cubicBezTo>
                    <a:pt x="69740" y="335738"/>
                    <a:pt x="83017" y="349384"/>
                    <a:pt x="100132" y="351828"/>
                  </a:cubicBezTo>
                  <a:cubicBezTo>
                    <a:pt x="96171" y="356718"/>
                    <a:pt x="92178" y="361545"/>
                    <a:pt x="88526" y="366619"/>
                  </a:cubicBezTo>
                  <a:cubicBezTo>
                    <a:pt x="79644" y="379337"/>
                    <a:pt x="73485" y="393602"/>
                    <a:pt x="61724" y="404402"/>
                  </a:cubicBezTo>
                  <a:cubicBezTo>
                    <a:pt x="25018" y="384257"/>
                    <a:pt x="2456" y="343659"/>
                    <a:pt x="475" y="302164"/>
                  </a:cubicBezTo>
                  <a:cubicBezTo>
                    <a:pt x="-2249" y="264165"/>
                    <a:pt x="6758" y="228642"/>
                    <a:pt x="27061" y="196430"/>
                  </a:cubicBezTo>
                  <a:cubicBezTo>
                    <a:pt x="37490" y="180092"/>
                    <a:pt x="48632" y="164279"/>
                    <a:pt x="62838" y="150169"/>
                  </a:cubicBezTo>
                  <a:cubicBezTo>
                    <a:pt x="90166" y="124703"/>
                    <a:pt x="118795" y="98524"/>
                    <a:pt x="134734" y="64084"/>
                  </a:cubicBezTo>
                  <a:cubicBezTo>
                    <a:pt x="138819" y="54213"/>
                    <a:pt x="140088" y="43290"/>
                    <a:pt x="137364" y="32924"/>
                  </a:cubicBezTo>
                  <a:cubicBezTo>
                    <a:pt x="158565" y="25714"/>
                    <a:pt x="178527" y="14141"/>
                    <a:pt x="197437" y="2568"/>
                  </a:cubicBezTo>
                  <a:cubicBezTo>
                    <a:pt x="198892" y="1733"/>
                    <a:pt x="200316" y="835"/>
                    <a:pt x="201739" y="0"/>
                  </a:cubicBezTo>
                  <a:cubicBezTo>
                    <a:pt x="202080" y="1361"/>
                    <a:pt x="202327" y="2661"/>
                    <a:pt x="202482" y="4023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6" name="Google Shape;3236;p33"/>
            <p:cNvSpPr/>
            <p:nvPr/>
          </p:nvSpPr>
          <p:spPr>
            <a:xfrm>
              <a:off x="10152302" y="3944178"/>
              <a:ext cx="241405" cy="287775"/>
            </a:xfrm>
            <a:custGeom>
              <a:rect b="b" l="l" r="r" t="t"/>
              <a:pathLst>
                <a:path extrusionOk="0" h="287775" w="241405">
                  <a:moveTo>
                    <a:pt x="235866" y="61794"/>
                  </a:moveTo>
                  <a:cubicBezTo>
                    <a:pt x="244625" y="85745"/>
                    <a:pt x="245677" y="113068"/>
                    <a:pt x="237011" y="137173"/>
                  </a:cubicBezTo>
                  <a:cubicBezTo>
                    <a:pt x="232121" y="153140"/>
                    <a:pt x="222031" y="168302"/>
                    <a:pt x="211013" y="181051"/>
                  </a:cubicBezTo>
                  <a:cubicBezTo>
                    <a:pt x="201419" y="192717"/>
                    <a:pt x="192010" y="204290"/>
                    <a:pt x="180807" y="214594"/>
                  </a:cubicBezTo>
                  <a:cubicBezTo>
                    <a:pt x="168210" y="224681"/>
                    <a:pt x="155490" y="234769"/>
                    <a:pt x="142368" y="244176"/>
                  </a:cubicBezTo>
                  <a:cubicBezTo>
                    <a:pt x="105414" y="266084"/>
                    <a:pt x="63725" y="296563"/>
                    <a:pt x="18446" y="287280"/>
                  </a:cubicBezTo>
                  <a:cubicBezTo>
                    <a:pt x="9471" y="275769"/>
                    <a:pt x="6995" y="259988"/>
                    <a:pt x="2166" y="246311"/>
                  </a:cubicBezTo>
                  <a:cubicBezTo>
                    <a:pt x="1455" y="243495"/>
                    <a:pt x="712" y="240617"/>
                    <a:pt x="0" y="237801"/>
                  </a:cubicBezTo>
                  <a:cubicBezTo>
                    <a:pt x="4302" y="240215"/>
                    <a:pt x="9563" y="242412"/>
                    <a:pt x="15753" y="244300"/>
                  </a:cubicBezTo>
                  <a:cubicBezTo>
                    <a:pt x="43422" y="251726"/>
                    <a:pt x="72174" y="238235"/>
                    <a:pt x="95262" y="223660"/>
                  </a:cubicBezTo>
                  <a:cubicBezTo>
                    <a:pt x="104795" y="217131"/>
                    <a:pt x="115070" y="211314"/>
                    <a:pt x="123550" y="203454"/>
                  </a:cubicBezTo>
                  <a:cubicBezTo>
                    <a:pt x="128409" y="198194"/>
                    <a:pt x="133176" y="192840"/>
                    <a:pt x="137725" y="187332"/>
                  </a:cubicBezTo>
                  <a:cubicBezTo>
                    <a:pt x="150724" y="171706"/>
                    <a:pt x="163630" y="155491"/>
                    <a:pt x="171677" y="136678"/>
                  </a:cubicBezTo>
                  <a:cubicBezTo>
                    <a:pt x="187275" y="102826"/>
                    <a:pt x="180281" y="61949"/>
                    <a:pt x="158275" y="32522"/>
                  </a:cubicBezTo>
                  <a:cubicBezTo>
                    <a:pt x="149857" y="20670"/>
                    <a:pt x="140758" y="8788"/>
                    <a:pt x="129090" y="0"/>
                  </a:cubicBezTo>
                  <a:cubicBezTo>
                    <a:pt x="132835" y="619"/>
                    <a:pt x="136642" y="1238"/>
                    <a:pt x="140511" y="1918"/>
                  </a:cubicBezTo>
                  <a:cubicBezTo>
                    <a:pt x="140603" y="1918"/>
                    <a:pt x="140665" y="1949"/>
                    <a:pt x="140727" y="1949"/>
                  </a:cubicBezTo>
                  <a:cubicBezTo>
                    <a:pt x="177959" y="9005"/>
                    <a:pt x="219091" y="25405"/>
                    <a:pt x="235866" y="61794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7" name="Google Shape;3237;p33"/>
            <p:cNvSpPr/>
            <p:nvPr/>
          </p:nvSpPr>
          <p:spPr>
            <a:xfrm>
              <a:off x="10150316" y="4135467"/>
              <a:ext cx="105228" cy="40226"/>
            </a:xfrm>
            <a:custGeom>
              <a:rect b="b" l="l" r="r" t="t"/>
              <a:pathLst>
                <a:path extrusionOk="0" h="40226" w="105228">
                  <a:moveTo>
                    <a:pt x="32812" y="2015"/>
                  </a:moveTo>
                  <a:cubicBezTo>
                    <a:pt x="57819" y="-1977"/>
                    <a:pt x="83197" y="-306"/>
                    <a:pt x="106905" y="9442"/>
                  </a:cubicBezTo>
                  <a:cubicBezTo>
                    <a:pt x="85766" y="24263"/>
                    <a:pt x="62492" y="39302"/>
                    <a:pt x="35999" y="41468"/>
                  </a:cubicBezTo>
                  <a:cubicBezTo>
                    <a:pt x="26838" y="42892"/>
                    <a:pt x="-428" y="35001"/>
                    <a:pt x="5" y="24016"/>
                  </a:cubicBezTo>
                  <a:cubicBezTo>
                    <a:pt x="315" y="23088"/>
                    <a:pt x="810" y="21819"/>
                    <a:pt x="1367" y="20983"/>
                  </a:cubicBezTo>
                  <a:cubicBezTo>
                    <a:pt x="9259" y="11484"/>
                    <a:pt x="20370" y="4274"/>
                    <a:pt x="32812" y="2015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8" name="Google Shape;3238;p33"/>
            <p:cNvSpPr/>
            <p:nvPr/>
          </p:nvSpPr>
          <p:spPr>
            <a:xfrm>
              <a:off x="10141655" y="3489678"/>
              <a:ext cx="179506" cy="414643"/>
            </a:xfrm>
            <a:custGeom>
              <a:rect b="b" l="l" r="r" t="t"/>
              <a:pathLst>
                <a:path extrusionOk="0" h="414643" w="179506">
                  <a:moveTo>
                    <a:pt x="158926" y="74296"/>
                  </a:moveTo>
                  <a:cubicBezTo>
                    <a:pt x="200955" y="132377"/>
                    <a:pt x="178269" y="180710"/>
                    <a:pt x="135342" y="229787"/>
                  </a:cubicBezTo>
                  <a:cubicBezTo>
                    <a:pt x="121291" y="245352"/>
                    <a:pt x="106033" y="260174"/>
                    <a:pt x="94582" y="277873"/>
                  </a:cubicBezTo>
                  <a:cubicBezTo>
                    <a:pt x="73938" y="313366"/>
                    <a:pt x="54843" y="352045"/>
                    <a:pt x="54935" y="393943"/>
                  </a:cubicBezTo>
                  <a:cubicBezTo>
                    <a:pt x="54688" y="401957"/>
                    <a:pt x="55678" y="410033"/>
                    <a:pt x="58030" y="417676"/>
                  </a:cubicBezTo>
                  <a:cubicBezTo>
                    <a:pt x="43051" y="411085"/>
                    <a:pt x="28814" y="403133"/>
                    <a:pt x="16465" y="391653"/>
                  </a:cubicBezTo>
                  <a:cubicBezTo>
                    <a:pt x="2569" y="380668"/>
                    <a:pt x="-1609" y="362844"/>
                    <a:pt x="526" y="345918"/>
                  </a:cubicBezTo>
                  <a:cubicBezTo>
                    <a:pt x="1486" y="329580"/>
                    <a:pt x="4209" y="313397"/>
                    <a:pt x="10275" y="298080"/>
                  </a:cubicBezTo>
                  <a:cubicBezTo>
                    <a:pt x="21819" y="270199"/>
                    <a:pt x="37294" y="244021"/>
                    <a:pt x="53047" y="218338"/>
                  </a:cubicBezTo>
                  <a:cubicBezTo>
                    <a:pt x="66170" y="197544"/>
                    <a:pt x="81397" y="177833"/>
                    <a:pt x="91270" y="155213"/>
                  </a:cubicBezTo>
                  <a:cubicBezTo>
                    <a:pt x="108540" y="114460"/>
                    <a:pt x="112563" y="64579"/>
                    <a:pt x="89258" y="25374"/>
                  </a:cubicBezTo>
                  <a:cubicBezTo>
                    <a:pt x="83811" y="16091"/>
                    <a:pt x="77157" y="7767"/>
                    <a:pt x="69791" y="0"/>
                  </a:cubicBezTo>
                  <a:cubicBezTo>
                    <a:pt x="83904" y="7674"/>
                    <a:pt x="97553" y="16214"/>
                    <a:pt x="110273" y="26209"/>
                  </a:cubicBezTo>
                  <a:cubicBezTo>
                    <a:pt x="129895" y="38618"/>
                    <a:pt x="145463" y="55482"/>
                    <a:pt x="158926" y="74296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9" name="Google Shape;3239;p33"/>
            <p:cNvSpPr/>
            <p:nvPr/>
          </p:nvSpPr>
          <p:spPr>
            <a:xfrm>
              <a:off x="10087376" y="3197942"/>
              <a:ext cx="145462" cy="219699"/>
            </a:xfrm>
            <a:custGeom>
              <a:rect b="b" l="l" r="r" t="t"/>
              <a:pathLst>
                <a:path extrusionOk="0" h="219699" w="145462">
                  <a:moveTo>
                    <a:pt x="4388" y="119566"/>
                  </a:moveTo>
                  <a:cubicBezTo>
                    <a:pt x="-8889" y="167590"/>
                    <a:pt x="9526" y="196770"/>
                    <a:pt x="38619" y="221989"/>
                  </a:cubicBezTo>
                  <a:cubicBezTo>
                    <a:pt x="36731" y="207941"/>
                    <a:pt x="39547" y="192500"/>
                    <a:pt x="41961" y="179318"/>
                  </a:cubicBezTo>
                  <a:cubicBezTo>
                    <a:pt x="56012" y="113810"/>
                    <a:pt x="95504" y="55915"/>
                    <a:pt x="140814" y="7674"/>
                  </a:cubicBezTo>
                  <a:cubicBezTo>
                    <a:pt x="141866" y="6715"/>
                    <a:pt x="144497" y="3620"/>
                    <a:pt x="147715" y="0"/>
                  </a:cubicBezTo>
                  <a:lnTo>
                    <a:pt x="69104" y="0"/>
                  </a:lnTo>
                  <a:cubicBezTo>
                    <a:pt x="43973" y="26735"/>
                    <a:pt x="11847" y="90727"/>
                    <a:pt x="4388" y="119566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0" name="Google Shape;3240;p33"/>
            <p:cNvSpPr/>
            <p:nvPr/>
          </p:nvSpPr>
          <p:spPr>
            <a:xfrm>
              <a:off x="9143628" y="3197880"/>
              <a:ext cx="263070" cy="1534801"/>
            </a:xfrm>
            <a:custGeom>
              <a:rect b="b" l="l" r="r" t="t"/>
              <a:pathLst>
                <a:path extrusionOk="0" h="1534801" w="263070">
                  <a:moveTo>
                    <a:pt x="192196" y="1400197"/>
                  </a:moveTo>
                  <a:cubicBezTo>
                    <a:pt x="176195" y="1388624"/>
                    <a:pt x="158925" y="1378784"/>
                    <a:pt x="142925" y="1367211"/>
                  </a:cubicBezTo>
                  <a:cubicBezTo>
                    <a:pt x="129493" y="1357093"/>
                    <a:pt x="118629" y="1344127"/>
                    <a:pt x="109035" y="1330419"/>
                  </a:cubicBezTo>
                  <a:cubicBezTo>
                    <a:pt x="94860" y="1312255"/>
                    <a:pt x="82078" y="1291616"/>
                    <a:pt x="79107" y="1268470"/>
                  </a:cubicBezTo>
                  <a:cubicBezTo>
                    <a:pt x="80004" y="1264943"/>
                    <a:pt x="80995" y="1261477"/>
                    <a:pt x="82016" y="1258011"/>
                  </a:cubicBezTo>
                  <a:cubicBezTo>
                    <a:pt x="88918" y="1236598"/>
                    <a:pt x="100214" y="1216918"/>
                    <a:pt x="111604" y="1197517"/>
                  </a:cubicBezTo>
                  <a:cubicBezTo>
                    <a:pt x="132309" y="1159549"/>
                    <a:pt x="160102" y="1126346"/>
                    <a:pt x="186192" y="1092061"/>
                  </a:cubicBezTo>
                  <a:cubicBezTo>
                    <a:pt x="222341" y="1047007"/>
                    <a:pt x="265918" y="996600"/>
                    <a:pt x="259852" y="934898"/>
                  </a:cubicBezTo>
                  <a:cubicBezTo>
                    <a:pt x="259821" y="934249"/>
                    <a:pt x="259759" y="933630"/>
                    <a:pt x="259697" y="933011"/>
                  </a:cubicBezTo>
                  <a:cubicBezTo>
                    <a:pt x="260594" y="927039"/>
                    <a:pt x="261368" y="921067"/>
                    <a:pt x="262049" y="915064"/>
                  </a:cubicBezTo>
                  <a:cubicBezTo>
                    <a:pt x="264958" y="878767"/>
                    <a:pt x="265268" y="839437"/>
                    <a:pt x="246079" y="807194"/>
                  </a:cubicBezTo>
                  <a:cubicBezTo>
                    <a:pt x="236021" y="788690"/>
                    <a:pt x="224693" y="770526"/>
                    <a:pt x="208135" y="757066"/>
                  </a:cubicBezTo>
                  <a:cubicBezTo>
                    <a:pt x="186161" y="739552"/>
                    <a:pt x="164063" y="725936"/>
                    <a:pt x="145803" y="703595"/>
                  </a:cubicBezTo>
                  <a:cubicBezTo>
                    <a:pt x="120579" y="676891"/>
                    <a:pt x="115318" y="639387"/>
                    <a:pt x="114389" y="603988"/>
                  </a:cubicBezTo>
                  <a:cubicBezTo>
                    <a:pt x="114296" y="602998"/>
                    <a:pt x="114513" y="595076"/>
                    <a:pt x="113677" y="591425"/>
                  </a:cubicBezTo>
                  <a:cubicBezTo>
                    <a:pt x="119434" y="578923"/>
                    <a:pt x="125717" y="566763"/>
                    <a:pt x="131876" y="555128"/>
                  </a:cubicBezTo>
                  <a:cubicBezTo>
                    <a:pt x="159854" y="509610"/>
                    <a:pt x="193651" y="466598"/>
                    <a:pt x="213304" y="416346"/>
                  </a:cubicBezTo>
                  <a:cubicBezTo>
                    <a:pt x="217544" y="405547"/>
                    <a:pt x="220391" y="394190"/>
                    <a:pt x="221908" y="382617"/>
                  </a:cubicBezTo>
                  <a:cubicBezTo>
                    <a:pt x="221939" y="382525"/>
                    <a:pt x="222000" y="382432"/>
                    <a:pt x="222031" y="382339"/>
                  </a:cubicBezTo>
                  <a:cubicBezTo>
                    <a:pt x="224476" y="375965"/>
                    <a:pt x="226581" y="369466"/>
                    <a:pt x="228376" y="362906"/>
                  </a:cubicBezTo>
                  <a:cubicBezTo>
                    <a:pt x="237042" y="332613"/>
                    <a:pt x="238125" y="300153"/>
                    <a:pt x="234875" y="268869"/>
                  </a:cubicBezTo>
                  <a:cubicBezTo>
                    <a:pt x="233142" y="251695"/>
                    <a:pt x="227355" y="234831"/>
                    <a:pt x="214851" y="222577"/>
                  </a:cubicBezTo>
                  <a:cubicBezTo>
                    <a:pt x="199717" y="207941"/>
                    <a:pt x="182695" y="195316"/>
                    <a:pt x="167220" y="181020"/>
                  </a:cubicBezTo>
                  <a:cubicBezTo>
                    <a:pt x="144689" y="164465"/>
                    <a:pt x="120301" y="150479"/>
                    <a:pt x="100152" y="130520"/>
                  </a:cubicBezTo>
                  <a:cubicBezTo>
                    <a:pt x="82357" y="115977"/>
                    <a:pt x="65613" y="99205"/>
                    <a:pt x="55895" y="78040"/>
                  </a:cubicBezTo>
                  <a:cubicBezTo>
                    <a:pt x="46703" y="57060"/>
                    <a:pt x="45681" y="33883"/>
                    <a:pt x="47167" y="11325"/>
                  </a:cubicBezTo>
                  <a:cubicBezTo>
                    <a:pt x="47446" y="7519"/>
                    <a:pt x="48003" y="3744"/>
                    <a:pt x="48591" y="0"/>
                  </a:cubicBezTo>
                  <a:lnTo>
                    <a:pt x="41039" y="0"/>
                  </a:lnTo>
                  <a:cubicBezTo>
                    <a:pt x="34756" y="26116"/>
                    <a:pt x="34416" y="54337"/>
                    <a:pt x="43546" y="79742"/>
                  </a:cubicBezTo>
                  <a:cubicBezTo>
                    <a:pt x="56638" y="114244"/>
                    <a:pt x="87216" y="137049"/>
                    <a:pt x="114234" y="160412"/>
                  </a:cubicBezTo>
                  <a:cubicBezTo>
                    <a:pt x="132649" y="174893"/>
                    <a:pt x="153726" y="185569"/>
                    <a:pt x="170655" y="202216"/>
                  </a:cubicBezTo>
                  <a:cubicBezTo>
                    <a:pt x="186470" y="217595"/>
                    <a:pt x="208383" y="228890"/>
                    <a:pt x="216863" y="250303"/>
                  </a:cubicBezTo>
                  <a:cubicBezTo>
                    <a:pt x="224631" y="277688"/>
                    <a:pt x="224353" y="307332"/>
                    <a:pt x="220143" y="335676"/>
                  </a:cubicBezTo>
                  <a:cubicBezTo>
                    <a:pt x="217915" y="324939"/>
                    <a:pt x="214356" y="314480"/>
                    <a:pt x="209435" y="304609"/>
                  </a:cubicBezTo>
                  <a:cubicBezTo>
                    <a:pt x="197736" y="282144"/>
                    <a:pt x="180312" y="262773"/>
                    <a:pt x="161154" y="246342"/>
                  </a:cubicBezTo>
                  <a:cubicBezTo>
                    <a:pt x="145277" y="234057"/>
                    <a:pt x="128626" y="222825"/>
                    <a:pt x="112316" y="211128"/>
                  </a:cubicBezTo>
                  <a:cubicBezTo>
                    <a:pt x="88237" y="194635"/>
                    <a:pt x="60878" y="181763"/>
                    <a:pt x="44165" y="156760"/>
                  </a:cubicBezTo>
                  <a:cubicBezTo>
                    <a:pt x="28350" y="135409"/>
                    <a:pt x="13525" y="111954"/>
                    <a:pt x="9718" y="85250"/>
                  </a:cubicBezTo>
                  <a:cubicBezTo>
                    <a:pt x="7645" y="60866"/>
                    <a:pt x="5880" y="36235"/>
                    <a:pt x="6933" y="11759"/>
                  </a:cubicBezTo>
                  <a:cubicBezTo>
                    <a:pt x="7242" y="7798"/>
                    <a:pt x="8078" y="3868"/>
                    <a:pt x="9192" y="0"/>
                  </a:cubicBezTo>
                  <a:lnTo>
                    <a:pt x="4890" y="0"/>
                  </a:lnTo>
                  <a:cubicBezTo>
                    <a:pt x="279" y="14574"/>
                    <a:pt x="93" y="30418"/>
                    <a:pt x="0" y="45673"/>
                  </a:cubicBezTo>
                  <a:cubicBezTo>
                    <a:pt x="248" y="59752"/>
                    <a:pt x="-464" y="73862"/>
                    <a:pt x="898" y="87880"/>
                  </a:cubicBezTo>
                  <a:cubicBezTo>
                    <a:pt x="3064" y="105332"/>
                    <a:pt x="9873" y="121825"/>
                    <a:pt x="18353" y="137080"/>
                  </a:cubicBezTo>
                  <a:cubicBezTo>
                    <a:pt x="29062" y="155430"/>
                    <a:pt x="41039" y="173624"/>
                    <a:pt x="56916" y="187889"/>
                  </a:cubicBezTo>
                  <a:cubicBezTo>
                    <a:pt x="68863" y="198317"/>
                    <a:pt x="82821" y="205991"/>
                    <a:pt x="95974" y="214779"/>
                  </a:cubicBezTo>
                  <a:cubicBezTo>
                    <a:pt x="132649" y="240741"/>
                    <a:pt x="175360" y="267662"/>
                    <a:pt x="196405" y="308198"/>
                  </a:cubicBezTo>
                  <a:cubicBezTo>
                    <a:pt x="196436" y="312747"/>
                    <a:pt x="196158" y="316677"/>
                    <a:pt x="195105" y="321689"/>
                  </a:cubicBezTo>
                  <a:cubicBezTo>
                    <a:pt x="192629" y="339420"/>
                    <a:pt x="185759" y="356408"/>
                    <a:pt x="177959" y="372499"/>
                  </a:cubicBezTo>
                  <a:cubicBezTo>
                    <a:pt x="166663" y="395304"/>
                    <a:pt x="154623" y="416315"/>
                    <a:pt x="138004" y="435717"/>
                  </a:cubicBezTo>
                  <a:cubicBezTo>
                    <a:pt x="123457" y="454994"/>
                    <a:pt x="110737" y="475603"/>
                    <a:pt x="97027" y="495500"/>
                  </a:cubicBezTo>
                  <a:cubicBezTo>
                    <a:pt x="84709" y="512147"/>
                    <a:pt x="74186" y="530156"/>
                    <a:pt x="68770" y="550270"/>
                  </a:cubicBezTo>
                  <a:cubicBezTo>
                    <a:pt x="64963" y="565215"/>
                    <a:pt x="60506" y="580471"/>
                    <a:pt x="61311" y="596066"/>
                  </a:cubicBezTo>
                  <a:cubicBezTo>
                    <a:pt x="63384" y="631032"/>
                    <a:pt x="69048" y="666184"/>
                    <a:pt x="78643" y="699851"/>
                  </a:cubicBezTo>
                  <a:cubicBezTo>
                    <a:pt x="78735" y="700191"/>
                    <a:pt x="78890" y="700501"/>
                    <a:pt x="79076" y="700779"/>
                  </a:cubicBezTo>
                  <a:cubicBezTo>
                    <a:pt x="80716" y="709846"/>
                    <a:pt x="83409" y="718850"/>
                    <a:pt x="87370" y="727638"/>
                  </a:cubicBezTo>
                  <a:cubicBezTo>
                    <a:pt x="109004" y="781109"/>
                    <a:pt x="159390" y="804874"/>
                    <a:pt x="200676" y="840273"/>
                  </a:cubicBezTo>
                  <a:cubicBezTo>
                    <a:pt x="208166" y="847204"/>
                    <a:pt x="214851" y="854940"/>
                    <a:pt x="220701" y="863264"/>
                  </a:cubicBezTo>
                  <a:cubicBezTo>
                    <a:pt x="219617" y="870288"/>
                    <a:pt x="220020" y="883161"/>
                    <a:pt x="219339" y="886162"/>
                  </a:cubicBezTo>
                  <a:cubicBezTo>
                    <a:pt x="218410" y="899344"/>
                    <a:pt x="216894" y="912712"/>
                    <a:pt x="213149" y="925739"/>
                  </a:cubicBezTo>
                  <a:cubicBezTo>
                    <a:pt x="208723" y="939787"/>
                    <a:pt x="204266" y="953960"/>
                    <a:pt x="197891" y="967265"/>
                  </a:cubicBezTo>
                  <a:cubicBezTo>
                    <a:pt x="189875" y="983356"/>
                    <a:pt x="179754" y="998209"/>
                    <a:pt x="171274" y="1014021"/>
                  </a:cubicBezTo>
                  <a:cubicBezTo>
                    <a:pt x="152550" y="1049947"/>
                    <a:pt x="125438" y="1080612"/>
                    <a:pt x="100152" y="1112019"/>
                  </a:cubicBezTo>
                  <a:cubicBezTo>
                    <a:pt x="87556" y="1128853"/>
                    <a:pt x="74000" y="1144974"/>
                    <a:pt x="61930" y="1162210"/>
                  </a:cubicBezTo>
                  <a:cubicBezTo>
                    <a:pt x="43701" y="1193711"/>
                    <a:pt x="29897" y="1231338"/>
                    <a:pt x="39739" y="1267820"/>
                  </a:cubicBezTo>
                  <a:cubicBezTo>
                    <a:pt x="44629" y="1287470"/>
                    <a:pt x="49272" y="1307181"/>
                    <a:pt x="53666" y="1326954"/>
                  </a:cubicBezTo>
                  <a:cubicBezTo>
                    <a:pt x="55771" y="1335154"/>
                    <a:pt x="59794" y="1342642"/>
                    <a:pt x="63787" y="1350099"/>
                  </a:cubicBezTo>
                  <a:cubicBezTo>
                    <a:pt x="68305" y="1364519"/>
                    <a:pt x="75857" y="1378072"/>
                    <a:pt x="84832" y="1390202"/>
                  </a:cubicBezTo>
                  <a:cubicBezTo>
                    <a:pt x="95170" y="1404158"/>
                    <a:pt x="106714" y="1417216"/>
                    <a:pt x="119341" y="1429129"/>
                  </a:cubicBezTo>
                  <a:cubicBezTo>
                    <a:pt x="133454" y="1442590"/>
                    <a:pt x="149733" y="1454070"/>
                    <a:pt x="160566" y="1470625"/>
                  </a:cubicBezTo>
                  <a:cubicBezTo>
                    <a:pt x="164961" y="1477370"/>
                    <a:pt x="168520" y="1484487"/>
                    <a:pt x="171677" y="1491945"/>
                  </a:cubicBezTo>
                  <a:cubicBezTo>
                    <a:pt x="173317" y="1495132"/>
                    <a:pt x="173781" y="1499402"/>
                    <a:pt x="176350" y="1501971"/>
                  </a:cubicBezTo>
                  <a:cubicBezTo>
                    <a:pt x="176195" y="1505374"/>
                    <a:pt x="176474" y="1508871"/>
                    <a:pt x="176350" y="1512213"/>
                  </a:cubicBezTo>
                  <a:cubicBezTo>
                    <a:pt x="176443" y="1517133"/>
                    <a:pt x="176195" y="1522053"/>
                    <a:pt x="176164" y="1526942"/>
                  </a:cubicBezTo>
                  <a:cubicBezTo>
                    <a:pt x="176257" y="1529727"/>
                    <a:pt x="176876" y="1532976"/>
                    <a:pt x="179507" y="1534492"/>
                  </a:cubicBezTo>
                  <a:cubicBezTo>
                    <a:pt x="183314" y="1536875"/>
                    <a:pt x="188018" y="1533254"/>
                    <a:pt x="187554" y="1529015"/>
                  </a:cubicBezTo>
                  <a:cubicBezTo>
                    <a:pt x="187956" y="1524312"/>
                    <a:pt x="188823" y="1518928"/>
                    <a:pt x="189565" y="1513574"/>
                  </a:cubicBezTo>
                  <a:cubicBezTo>
                    <a:pt x="189782" y="1512027"/>
                    <a:pt x="190061" y="1510542"/>
                    <a:pt x="190308" y="1508995"/>
                  </a:cubicBezTo>
                  <a:cubicBezTo>
                    <a:pt x="199500" y="1502961"/>
                    <a:pt x="206495" y="1479877"/>
                    <a:pt x="210487" y="1472079"/>
                  </a:cubicBezTo>
                  <a:cubicBezTo>
                    <a:pt x="215130" y="1458123"/>
                    <a:pt x="225962" y="1443951"/>
                    <a:pt x="221103" y="1428727"/>
                  </a:cubicBezTo>
                  <a:cubicBezTo>
                    <a:pt x="214851" y="1416597"/>
                    <a:pt x="202967" y="1408304"/>
                    <a:pt x="192196" y="1400197"/>
                  </a:cubicBezTo>
                  <a:close/>
                  <a:moveTo>
                    <a:pt x="79571" y="651548"/>
                  </a:moveTo>
                  <a:cubicBezTo>
                    <a:pt x="77002" y="629919"/>
                    <a:pt x="74341" y="608320"/>
                    <a:pt x="74929" y="586474"/>
                  </a:cubicBezTo>
                  <a:cubicBezTo>
                    <a:pt x="76538" y="573694"/>
                    <a:pt x="79819" y="560388"/>
                    <a:pt x="84028" y="547299"/>
                  </a:cubicBezTo>
                  <a:cubicBezTo>
                    <a:pt x="93034" y="520254"/>
                    <a:pt x="112439" y="498780"/>
                    <a:pt x="127264" y="474705"/>
                  </a:cubicBezTo>
                  <a:cubicBezTo>
                    <a:pt x="144441" y="447475"/>
                    <a:pt x="166941" y="423618"/>
                    <a:pt x="180466" y="394159"/>
                  </a:cubicBezTo>
                  <a:cubicBezTo>
                    <a:pt x="190865" y="375284"/>
                    <a:pt x="200676" y="354737"/>
                    <a:pt x="204731" y="333262"/>
                  </a:cubicBezTo>
                  <a:cubicBezTo>
                    <a:pt x="204793" y="332489"/>
                    <a:pt x="204947" y="331406"/>
                    <a:pt x="205133" y="330199"/>
                  </a:cubicBezTo>
                  <a:cubicBezTo>
                    <a:pt x="205783" y="332489"/>
                    <a:pt x="206402" y="334841"/>
                    <a:pt x="206928" y="337192"/>
                  </a:cubicBezTo>
                  <a:cubicBezTo>
                    <a:pt x="216089" y="376212"/>
                    <a:pt x="202719" y="414551"/>
                    <a:pt x="183066" y="448280"/>
                  </a:cubicBezTo>
                  <a:cubicBezTo>
                    <a:pt x="164465" y="484824"/>
                    <a:pt x="138344" y="516510"/>
                    <a:pt x="118072" y="552095"/>
                  </a:cubicBezTo>
                  <a:cubicBezTo>
                    <a:pt x="102133" y="582296"/>
                    <a:pt x="85668" y="616706"/>
                    <a:pt x="79571" y="651548"/>
                  </a:cubicBezTo>
                  <a:close/>
                  <a:moveTo>
                    <a:pt x="202007" y="823254"/>
                  </a:moveTo>
                  <a:cubicBezTo>
                    <a:pt x="159730" y="790052"/>
                    <a:pt x="114513" y="766565"/>
                    <a:pt x="95912" y="712321"/>
                  </a:cubicBezTo>
                  <a:cubicBezTo>
                    <a:pt x="84740" y="675096"/>
                    <a:pt x="94024" y="637314"/>
                    <a:pt x="109097" y="601915"/>
                  </a:cubicBezTo>
                  <a:cubicBezTo>
                    <a:pt x="106280" y="619212"/>
                    <a:pt x="107797" y="637283"/>
                    <a:pt x="109530" y="654581"/>
                  </a:cubicBezTo>
                  <a:cubicBezTo>
                    <a:pt x="113523" y="692920"/>
                    <a:pt x="142553" y="722811"/>
                    <a:pt x="171120" y="746112"/>
                  </a:cubicBezTo>
                  <a:cubicBezTo>
                    <a:pt x="194486" y="761986"/>
                    <a:pt x="216894" y="780088"/>
                    <a:pt x="229645" y="805926"/>
                  </a:cubicBezTo>
                  <a:cubicBezTo>
                    <a:pt x="245584" y="829597"/>
                    <a:pt x="250443" y="858096"/>
                    <a:pt x="249762" y="886193"/>
                  </a:cubicBezTo>
                  <a:cubicBezTo>
                    <a:pt x="249793" y="886967"/>
                    <a:pt x="249762" y="887709"/>
                    <a:pt x="249762" y="888452"/>
                  </a:cubicBezTo>
                  <a:cubicBezTo>
                    <a:pt x="239765" y="863171"/>
                    <a:pt x="223053" y="840520"/>
                    <a:pt x="202007" y="823254"/>
                  </a:cubicBezTo>
                  <a:close/>
                  <a:moveTo>
                    <a:pt x="50510" y="1233999"/>
                  </a:moveTo>
                  <a:cubicBezTo>
                    <a:pt x="51283" y="1219951"/>
                    <a:pt x="56173" y="1206645"/>
                    <a:pt x="61620" y="1193803"/>
                  </a:cubicBezTo>
                  <a:cubicBezTo>
                    <a:pt x="66418" y="1182200"/>
                    <a:pt x="71772" y="1170689"/>
                    <a:pt x="79664" y="1160787"/>
                  </a:cubicBezTo>
                  <a:cubicBezTo>
                    <a:pt x="97738" y="1138012"/>
                    <a:pt x="115101" y="1114743"/>
                    <a:pt x="133702" y="1092370"/>
                  </a:cubicBezTo>
                  <a:cubicBezTo>
                    <a:pt x="153664" y="1067213"/>
                    <a:pt x="172915" y="1041530"/>
                    <a:pt x="186842" y="1012474"/>
                  </a:cubicBezTo>
                  <a:cubicBezTo>
                    <a:pt x="214542" y="968132"/>
                    <a:pt x="230790" y="922892"/>
                    <a:pt x="225776" y="871062"/>
                  </a:cubicBezTo>
                  <a:cubicBezTo>
                    <a:pt x="237599" y="890433"/>
                    <a:pt x="244841" y="912526"/>
                    <a:pt x="246296" y="935239"/>
                  </a:cubicBezTo>
                  <a:cubicBezTo>
                    <a:pt x="245863" y="938519"/>
                    <a:pt x="245429" y="942077"/>
                    <a:pt x="246574" y="944615"/>
                  </a:cubicBezTo>
                  <a:cubicBezTo>
                    <a:pt x="246574" y="945079"/>
                    <a:pt x="246605" y="945512"/>
                    <a:pt x="246574" y="945976"/>
                  </a:cubicBezTo>
                  <a:cubicBezTo>
                    <a:pt x="246636" y="1013278"/>
                    <a:pt x="184056" y="1067213"/>
                    <a:pt x="148031" y="1119353"/>
                  </a:cubicBezTo>
                  <a:cubicBezTo>
                    <a:pt x="128162" y="1144232"/>
                    <a:pt x="110397" y="1170627"/>
                    <a:pt x="95170" y="1198569"/>
                  </a:cubicBezTo>
                  <a:cubicBezTo>
                    <a:pt x="84802" y="1216361"/>
                    <a:pt x="75114" y="1234649"/>
                    <a:pt x="68832" y="1254298"/>
                  </a:cubicBezTo>
                  <a:cubicBezTo>
                    <a:pt x="64592" y="1267542"/>
                    <a:pt x="61930" y="1281219"/>
                    <a:pt x="60506" y="1295082"/>
                  </a:cubicBezTo>
                  <a:cubicBezTo>
                    <a:pt x="59949" y="1292730"/>
                    <a:pt x="59392" y="1290347"/>
                    <a:pt x="58773" y="1288027"/>
                  </a:cubicBezTo>
                  <a:cubicBezTo>
                    <a:pt x="54502" y="1270296"/>
                    <a:pt x="48622" y="1252534"/>
                    <a:pt x="50510" y="1233999"/>
                  </a:cubicBezTo>
                  <a:close/>
                  <a:moveTo>
                    <a:pt x="189163" y="1487241"/>
                  </a:moveTo>
                  <a:cubicBezTo>
                    <a:pt x="188482" y="1489005"/>
                    <a:pt x="187461" y="1490645"/>
                    <a:pt x="186347" y="1492285"/>
                  </a:cubicBezTo>
                  <a:cubicBezTo>
                    <a:pt x="182973" y="1481888"/>
                    <a:pt x="177650" y="1472110"/>
                    <a:pt x="171800" y="1462889"/>
                  </a:cubicBezTo>
                  <a:cubicBezTo>
                    <a:pt x="164342" y="1451409"/>
                    <a:pt x="154283" y="1441878"/>
                    <a:pt x="144008" y="1432904"/>
                  </a:cubicBezTo>
                  <a:cubicBezTo>
                    <a:pt x="114668" y="1406788"/>
                    <a:pt x="83594" y="1376773"/>
                    <a:pt x="74526" y="1337165"/>
                  </a:cubicBezTo>
                  <a:cubicBezTo>
                    <a:pt x="71834" y="1319125"/>
                    <a:pt x="72700" y="1300652"/>
                    <a:pt x="76043" y="1282673"/>
                  </a:cubicBezTo>
                  <a:cubicBezTo>
                    <a:pt x="78797" y="1298455"/>
                    <a:pt x="86968" y="1315876"/>
                    <a:pt x="93653" y="1326180"/>
                  </a:cubicBezTo>
                  <a:cubicBezTo>
                    <a:pt x="106497" y="1347810"/>
                    <a:pt x="121631" y="1368727"/>
                    <a:pt x="142863" y="1382869"/>
                  </a:cubicBezTo>
                  <a:cubicBezTo>
                    <a:pt x="156697" y="1393420"/>
                    <a:pt x="207578" y="1421486"/>
                    <a:pt x="208754" y="1437144"/>
                  </a:cubicBezTo>
                  <a:cubicBezTo>
                    <a:pt x="204793" y="1454565"/>
                    <a:pt x="195415" y="1470532"/>
                    <a:pt x="189163" y="14872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1" name="Google Shape;3241;p33"/>
            <p:cNvSpPr/>
            <p:nvPr/>
          </p:nvSpPr>
          <p:spPr>
            <a:xfrm>
              <a:off x="9362567" y="3197788"/>
              <a:ext cx="284735" cy="1423404"/>
            </a:xfrm>
            <a:custGeom>
              <a:rect b="b" l="l" r="r" t="t"/>
              <a:pathLst>
                <a:path extrusionOk="0" h="1423404" w="284735">
                  <a:moveTo>
                    <a:pt x="275912" y="752177"/>
                  </a:moveTo>
                  <a:cubicBezTo>
                    <a:pt x="272941" y="744100"/>
                    <a:pt x="266039" y="737293"/>
                    <a:pt x="254216" y="733239"/>
                  </a:cubicBezTo>
                  <a:cubicBezTo>
                    <a:pt x="221936" y="722749"/>
                    <a:pt x="186344" y="735220"/>
                    <a:pt x="160749" y="755766"/>
                  </a:cubicBezTo>
                  <a:cubicBezTo>
                    <a:pt x="157963" y="758489"/>
                    <a:pt x="151062" y="762450"/>
                    <a:pt x="146234" y="766844"/>
                  </a:cubicBezTo>
                  <a:cubicBezTo>
                    <a:pt x="146017" y="766813"/>
                    <a:pt x="145800" y="766844"/>
                    <a:pt x="145491" y="766999"/>
                  </a:cubicBezTo>
                  <a:cubicBezTo>
                    <a:pt x="142520" y="769319"/>
                    <a:pt x="133978" y="773033"/>
                    <a:pt x="138527" y="777457"/>
                  </a:cubicBezTo>
                  <a:cubicBezTo>
                    <a:pt x="138527" y="777643"/>
                    <a:pt x="138527" y="777798"/>
                    <a:pt x="138558" y="777984"/>
                  </a:cubicBezTo>
                  <a:cubicBezTo>
                    <a:pt x="138558" y="778045"/>
                    <a:pt x="138589" y="778076"/>
                    <a:pt x="138620" y="778138"/>
                  </a:cubicBezTo>
                  <a:cubicBezTo>
                    <a:pt x="125126" y="771454"/>
                    <a:pt x="113210" y="762914"/>
                    <a:pt x="100614" y="754064"/>
                  </a:cubicBezTo>
                  <a:cubicBezTo>
                    <a:pt x="90277" y="746885"/>
                    <a:pt x="80095" y="739180"/>
                    <a:pt x="71955" y="729464"/>
                  </a:cubicBezTo>
                  <a:cubicBezTo>
                    <a:pt x="36796" y="685060"/>
                    <a:pt x="24974" y="636943"/>
                    <a:pt x="65610" y="591394"/>
                  </a:cubicBezTo>
                  <a:cubicBezTo>
                    <a:pt x="70036" y="585731"/>
                    <a:pt x="74802" y="580471"/>
                    <a:pt x="79723" y="575396"/>
                  </a:cubicBezTo>
                  <a:cubicBezTo>
                    <a:pt x="82478" y="574158"/>
                    <a:pt x="85294" y="571714"/>
                    <a:pt x="87708" y="570414"/>
                  </a:cubicBezTo>
                  <a:cubicBezTo>
                    <a:pt x="94269" y="565927"/>
                    <a:pt x="101543" y="562771"/>
                    <a:pt x="109404" y="561502"/>
                  </a:cubicBezTo>
                  <a:cubicBezTo>
                    <a:pt x="122681" y="557882"/>
                    <a:pt x="136113" y="555314"/>
                    <a:pt x="149514" y="552312"/>
                  </a:cubicBezTo>
                  <a:cubicBezTo>
                    <a:pt x="165175" y="548042"/>
                    <a:pt x="180464" y="542503"/>
                    <a:pt x="195660" y="536809"/>
                  </a:cubicBezTo>
                  <a:cubicBezTo>
                    <a:pt x="215065" y="529228"/>
                    <a:pt x="235492" y="523534"/>
                    <a:pt x="249698" y="507196"/>
                  </a:cubicBezTo>
                  <a:cubicBezTo>
                    <a:pt x="287611" y="475603"/>
                    <a:pt x="296462" y="420523"/>
                    <a:pt x="266132" y="380606"/>
                  </a:cubicBezTo>
                  <a:cubicBezTo>
                    <a:pt x="245086" y="353840"/>
                    <a:pt x="212558" y="340503"/>
                    <a:pt x="183373" y="324784"/>
                  </a:cubicBezTo>
                  <a:cubicBezTo>
                    <a:pt x="163534" y="313861"/>
                    <a:pt x="141003" y="307703"/>
                    <a:pt x="121691" y="295728"/>
                  </a:cubicBezTo>
                  <a:cubicBezTo>
                    <a:pt x="114263" y="290096"/>
                    <a:pt x="105999" y="284990"/>
                    <a:pt x="98757" y="278956"/>
                  </a:cubicBezTo>
                  <a:cubicBezTo>
                    <a:pt x="97271" y="277440"/>
                    <a:pt x="95476" y="276017"/>
                    <a:pt x="94919" y="273882"/>
                  </a:cubicBezTo>
                  <a:cubicBezTo>
                    <a:pt x="94919" y="273758"/>
                    <a:pt x="94981" y="273665"/>
                    <a:pt x="94950" y="273541"/>
                  </a:cubicBezTo>
                  <a:cubicBezTo>
                    <a:pt x="94950" y="272860"/>
                    <a:pt x="94362" y="272675"/>
                    <a:pt x="93867" y="272768"/>
                  </a:cubicBezTo>
                  <a:cubicBezTo>
                    <a:pt x="91174" y="263113"/>
                    <a:pt x="92536" y="252438"/>
                    <a:pt x="95755" y="242876"/>
                  </a:cubicBezTo>
                  <a:cubicBezTo>
                    <a:pt x="108228" y="207013"/>
                    <a:pt x="140601" y="183743"/>
                    <a:pt x="160625" y="152552"/>
                  </a:cubicBezTo>
                  <a:cubicBezTo>
                    <a:pt x="176533" y="124053"/>
                    <a:pt x="182692" y="89644"/>
                    <a:pt x="175945" y="57555"/>
                  </a:cubicBezTo>
                  <a:cubicBezTo>
                    <a:pt x="171426" y="37380"/>
                    <a:pt x="158644" y="20082"/>
                    <a:pt x="145150" y="4889"/>
                  </a:cubicBezTo>
                  <a:cubicBezTo>
                    <a:pt x="144315" y="4146"/>
                    <a:pt x="142581" y="2321"/>
                    <a:pt x="140291" y="0"/>
                  </a:cubicBezTo>
                  <a:lnTo>
                    <a:pt x="128654" y="0"/>
                  </a:lnTo>
                  <a:cubicBezTo>
                    <a:pt x="139641" y="12625"/>
                    <a:pt x="148802" y="26116"/>
                    <a:pt x="156633" y="41526"/>
                  </a:cubicBezTo>
                  <a:cubicBezTo>
                    <a:pt x="171736" y="73336"/>
                    <a:pt x="166474" y="120061"/>
                    <a:pt x="148060" y="149643"/>
                  </a:cubicBezTo>
                  <a:cubicBezTo>
                    <a:pt x="132275" y="171520"/>
                    <a:pt x="111230" y="189220"/>
                    <a:pt x="96560" y="211994"/>
                  </a:cubicBezTo>
                  <a:cubicBezTo>
                    <a:pt x="84427" y="231953"/>
                    <a:pt x="76876" y="253397"/>
                    <a:pt x="82323" y="273448"/>
                  </a:cubicBezTo>
                  <a:cubicBezTo>
                    <a:pt x="76226" y="266579"/>
                    <a:pt x="70717" y="259152"/>
                    <a:pt x="66136" y="250983"/>
                  </a:cubicBezTo>
                  <a:cubicBezTo>
                    <a:pt x="55397" y="228302"/>
                    <a:pt x="63970" y="203237"/>
                    <a:pt x="74957" y="182381"/>
                  </a:cubicBezTo>
                  <a:cubicBezTo>
                    <a:pt x="83159" y="167931"/>
                    <a:pt x="95507" y="154904"/>
                    <a:pt x="103028" y="139865"/>
                  </a:cubicBezTo>
                  <a:cubicBezTo>
                    <a:pt x="110704" y="125569"/>
                    <a:pt x="115129" y="109231"/>
                    <a:pt x="114232" y="92955"/>
                  </a:cubicBezTo>
                  <a:cubicBezTo>
                    <a:pt x="113427" y="76988"/>
                    <a:pt x="112096" y="60216"/>
                    <a:pt x="102069" y="47003"/>
                  </a:cubicBezTo>
                  <a:cubicBezTo>
                    <a:pt x="92196" y="30201"/>
                    <a:pt x="80930" y="14482"/>
                    <a:pt x="67993" y="0"/>
                  </a:cubicBezTo>
                  <a:lnTo>
                    <a:pt x="62453" y="0"/>
                  </a:lnTo>
                  <a:cubicBezTo>
                    <a:pt x="63908" y="1888"/>
                    <a:pt x="65332" y="3713"/>
                    <a:pt x="66724" y="5663"/>
                  </a:cubicBezTo>
                  <a:cubicBezTo>
                    <a:pt x="80125" y="22496"/>
                    <a:pt x="90710" y="41186"/>
                    <a:pt x="99376" y="61052"/>
                  </a:cubicBezTo>
                  <a:cubicBezTo>
                    <a:pt x="104514" y="79834"/>
                    <a:pt x="103585" y="100412"/>
                    <a:pt x="98076" y="119071"/>
                  </a:cubicBezTo>
                  <a:cubicBezTo>
                    <a:pt x="92041" y="135657"/>
                    <a:pt x="80714" y="150262"/>
                    <a:pt x="70191" y="164527"/>
                  </a:cubicBezTo>
                  <a:cubicBezTo>
                    <a:pt x="56233" y="185476"/>
                    <a:pt x="44565" y="210850"/>
                    <a:pt x="48124" y="236564"/>
                  </a:cubicBezTo>
                  <a:cubicBezTo>
                    <a:pt x="49083" y="249591"/>
                    <a:pt x="55180" y="261226"/>
                    <a:pt x="63072" y="271344"/>
                  </a:cubicBezTo>
                  <a:cubicBezTo>
                    <a:pt x="72512" y="285578"/>
                    <a:pt x="85387" y="296780"/>
                    <a:pt x="98850" y="307053"/>
                  </a:cubicBezTo>
                  <a:cubicBezTo>
                    <a:pt x="118317" y="325712"/>
                    <a:pt x="143262" y="337780"/>
                    <a:pt x="160656" y="358729"/>
                  </a:cubicBezTo>
                  <a:cubicBezTo>
                    <a:pt x="186096" y="386919"/>
                    <a:pt x="197393" y="415727"/>
                    <a:pt x="180464" y="452024"/>
                  </a:cubicBezTo>
                  <a:cubicBezTo>
                    <a:pt x="161615" y="500543"/>
                    <a:pt x="112437" y="525051"/>
                    <a:pt x="76350" y="559151"/>
                  </a:cubicBezTo>
                  <a:cubicBezTo>
                    <a:pt x="59915" y="575520"/>
                    <a:pt x="44812" y="592631"/>
                    <a:pt x="35527" y="612095"/>
                  </a:cubicBezTo>
                  <a:cubicBezTo>
                    <a:pt x="12841" y="643534"/>
                    <a:pt x="13151" y="703533"/>
                    <a:pt x="20548" y="739706"/>
                  </a:cubicBezTo>
                  <a:cubicBezTo>
                    <a:pt x="24169" y="756045"/>
                    <a:pt x="32742" y="770464"/>
                    <a:pt x="42491" y="783894"/>
                  </a:cubicBezTo>
                  <a:cubicBezTo>
                    <a:pt x="56016" y="806204"/>
                    <a:pt x="74059" y="825234"/>
                    <a:pt x="96250" y="839097"/>
                  </a:cubicBezTo>
                  <a:cubicBezTo>
                    <a:pt x="98014" y="840273"/>
                    <a:pt x="99747" y="841449"/>
                    <a:pt x="101481" y="842656"/>
                  </a:cubicBezTo>
                  <a:cubicBezTo>
                    <a:pt x="80497" y="881026"/>
                    <a:pt x="83159" y="925368"/>
                    <a:pt x="111261" y="960582"/>
                  </a:cubicBezTo>
                  <a:cubicBezTo>
                    <a:pt x="122495" y="974444"/>
                    <a:pt x="138713" y="983016"/>
                    <a:pt x="151526" y="995300"/>
                  </a:cubicBezTo>
                  <a:cubicBezTo>
                    <a:pt x="168393" y="1010308"/>
                    <a:pt x="184611" y="1026089"/>
                    <a:pt x="199590" y="1042984"/>
                  </a:cubicBezTo>
                  <a:cubicBezTo>
                    <a:pt x="203614" y="1047533"/>
                    <a:pt x="207359" y="1052267"/>
                    <a:pt x="210794" y="1057218"/>
                  </a:cubicBezTo>
                  <a:cubicBezTo>
                    <a:pt x="210608" y="1057745"/>
                    <a:pt x="210423" y="1058301"/>
                    <a:pt x="210206" y="1058797"/>
                  </a:cubicBezTo>
                  <a:cubicBezTo>
                    <a:pt x="198105" y="1091875"/>
                    <a:pt x="164525" y="1109823"/>
                    <a:pt x="136423" y="1127832"/>
                  </a:cubicBezTo>
                  <a:cubicBezTo>
                    <a:pt x="112684" y="1144417"/>
                    <a:pt x="85882" y="1156980"/>
                    <a:pt x="64558" y="1176753"/>
                  </a:cubicBezTo>
                  <a:cubicBezTo>
                    <a:pt x="50847" y="1192720"/>
                    <a:pt x="36084" y="1208347"/>
                    <a:pt x="26026" y="1226913"/>
                  </a:cubicBezTo>
                  <a:cubicBezTo>
                    <a:pt x="13491" y="1253679"/>
                    <a:pt x="3928" y="1282085"/>
                    <a:pt x="1700" y="1311760"/>
                  </a:cubicBezTo>
                  <a:cubicBezTo>
                    <a:pt x="-157" y="1328006"/>
                    <a:pt x="-34" y="1344406"/>
                    <a:pt x="28" y="1360744"/>
                  </a:cubicBezTo>
                  <a:cubicBezTo>
                    <a:pt x="957" y="1374978"/>
                    <a:pt x="13739" y="1384973"/>
                    <a:pt x="24602" y="1392554"/>
                  </a:cubicBezTo>
                  <a:cubicBezTo>
                    <a:pt x="34196" y="1398588"/>
                    <a:pt x="44286" y="1402425"/>
                    <a:pt x="54190" y="1408088"/>
                  </a:cubicBezTo>
                  <a:cubicBezTo>
                    <a:pt x="65858" y="1414679"/>
                    <a:pt x="77247" y="1422074"/>
                    <a:pt x="90617" y="1424240"/>
                  </a:cubicBezTo>
                  <a:cubicBezTo>
                    <a:pt x="95074" y="1425880"/>
                    <a:pt x="100335" y="1422569"/>
                    <a:pt x="100150" y="1417680"/>
                  </a:cubicBezTo>
                  <a:cubicBezTo>
                    <a:pt x="100057" y="1413224"/>
                    <a:pt x="97086" y="1409449"/>
                    <a:pt x="95012" y="1405674"/>
                  </a:cubicBezTo>
                  <a:cubicBezTo>
                    <a:pt x="93867" y="1403756"/>
                    <a:pt x="92784" y="1401806"/>
                    <a:pt x="91701" y="1399857"/>
                  </a:cubicBezTo>
                  <a:cubicBezTo>
                    <a:pt x="91855" y="1398310"/>
                    <a:pt x="91484" y="1396700"/>
                    <a:pt x="90308" y="1395153"/>
                  </a:cubicBezTo>
                  <a:cubicBezTo>
                    <a:pt x="83592" y="1386180"/>
                    <a:pt x="78578" y="1376123"/>
                    <a:pt x="75019" y="1365509"/>
                  </a:cubicBezTo>
                  <a:cubicBezTo>
                    <a:pt x="64620" y="1336948"/>
                    <a:pt x="64960" y="1305107"/>
                    <a:pt x="74988" y="1276299"/>
                  </a:cubicBezTo>
                  <a:cubicBezTo>
                    <a:pt x="79259" y="1263705"/>
                    <a:pt x="88327" y="1253834"/>
                    <a:pt x="96683" y="1243777"/>
                  </a:cubicBezTo>
                  <a:cubicBezTo>
                    <a:pt x="109713" y="1226820"/>
                    <a:pt x="124228" y="1211039"/>
                    <a:pt x="141251" y="1197981"/>
                  </a:cubicBezTo>
                  <a:cubicBezTo>
                    <a:pt x="154064" y="1188295"/>
                    <a:pt x="168084" y="1180312"/>
                    <a:pt x="180804" y="1170503"/>
                  </a:cubicBezTo>
                  <a:cubicBezTo>
                    <a:pt x="198012" y="1156114"/>
                    <a:pt x="216272" y="1141106"/>
                    <a:pt x="228095" y="1121829"/>
                  </a:cubicBezTo>
                  <a:cubicBezTo>
                    <a:pt x="231190" y="1120529"/>
                    <a:pt x="233078" y="1116537"/>
                    <a:pt x="234594" y="1113381"/>
                  </a:cubicBezTo>
                  <a:cubicBezTo>
                    <a:pt x="242703" y="1099425"/>
                    <a:pt x="248398" y="1084263"/>
                    <a:pt x="254216" y="1069286"/>
                  </a:cubicBezTo>
                  <a:cubicBezTo>
                    <a:pt x="260437" y="1053691"/>
                    <a:pt x="263068" y="1035867"/>
                    <a:pt x="256104" y="1020055"/>
                  </a:cubicBezTo>
                  <a:cubicBezTo>
                    <a:pt x="238772" y="987564"/>
                    <a:pt x="206864" y="965502"/>
                    <a:pt x="187180" y="934527"/>
                  </a:cubicBezTo>
                  <a:cubicBezTo>
                    <a:pt x="179133" y="920262"/>
                    <a:pt x="173500" y="904543"/>
                    <a:pt x="169415" y="888700"/>
                  </a:cubicBezTo>
                  <a:cubicBezTo>
                    <a:pt x="168858" y="886998"/>
                    <a:pt x="168115" y="878303"/>
                    <a:pt x="166351" y="873197"/>
                  </a:cubicBezTo>
                  <a:cubicBezTo>
                    <a:pt x="176997" y="875239"/>
                    <a:pt x="187891" y="876322"/>
                    <a:pt x="198693" y="876477"/>
                  </a:cubicBezTo>
                  <a:cubicBezTo>
                    <a:pt x="226919" y="877591"/>
                    <a:pt x="260035" y="869607"/>
                    <a:pt x="273436" y="842222"/>
                  </a:cubicBezTo>
                  <a:cubicBezTo>
                    <a:pt x="285073" y="822449"/>
                    <a:pt x="294574" y="773249"/>
                    <a:pt x="279285" y="754281"/>
                  </a:cubicBezTo>
                  <a:cubicBezTo>
                    <a:pt x="278202" y="753229"/>
                    <a:pt x="277088" y="752517"/>
                    <a:pt x="275912" y="752177"/>
                  </a:cubicBezTo>
                  <a:close/>
                  <a:moveTo>
                    <a:pt x="94857" y="273944"/>
                  </a:moveTo>
                  <a:cubicBezTo>
                    <a:pt x="94857" y="273913"/>
                    <a:pt x="94857" y="273913"/>
                    <a:pt x="94857" y="273944"/>
                  </a:cubicBezTo>
                  <a:lnTo>
                    <a:pt x="94857" y="273944"/>
                  </a:lnTo>
                  <a:lnTo>
                    <a:pt x="94857" y="273944"/>
                  </a:lnTo>
                  <a:cubicBezTo>
                    <a:pt x="94857" y="273974"/>
                    <a:pt x="94857" y="273944"/>
                    <a:pt x="94857" y="273944"/>
                  </a:cubicBezTo>
                  <a:lnTo>
                    <a:pt x="94857" y="273944"/>
                  </a:lnTo>
                  <a:cubicBezTo>
                    <a:pt x="94857" y="273913"/>
                    <a:pt x="94857" y="273913"/>
                    <a:pt x="94857" y="273944"/>
                  </a:cubicBezTo>
                  <a:close/>
                  <a:moveTo>
                    <a:pt x="159078" y="507815"/>
                  </a:moveTo>
                  <a:cubicBezTo>
                    <a:pt x="195753" y="471394"/>
                    <a:pt x="220326" y="412138"/>
                    <a:pt x="184332" y="366898"/>
                  </a:cubicBezTo>
                  <a:cubicBezTo>
                    <a:pt x="174336" y="352881"/>
                    <a:pt x="162946" y="339730"/>
                    <a:pt x="149452" y="329054"/>
                  </a:cubicBezTo>
                  <a:cubicBezTo>
                    <a:pt x="135896" y="318935"/>
                    <a:pt x="121722" y="309683"/>
                    <a:pt x="109311" y="298049"/>
                  </a:cubicBezTo>
                  <a:cubicBezTo>
                    <a:pt x="108166" y="297213"/>
                    <a:pt x="107113" y="296316"/>
                    <a:pt x="105999" y="295480"/>
                  </a:cubicBezTo>
                  <a:cubicBezTo>
                    <a:pt x="106030" y="294614"/>
                    <a:pt x="105844" y="293716"/>
                    <a:pt x="105287" y="292819"/>
                  </a:cubicBezTo>
                  <a:cubicBezTo>
                    <a:pt x="103276" y="289663"/>
                    <a:pt x="101109" y="286569"/>
                    <a:pt x="99005" y="283474"/>
                  </a:cubicBezTo>
                  <a:cubicBezTo>
                    <a:pt x="98324" y="282546"/>
                    <a:pt x="97705" y="281587"/>
                    <a:pt x="97148" y="280658"/>
                  </a:cubicBezTo>
                  <a:cubicBezTo>
                    <a:pt x="98943" y="282577"/>
                    <a:pt x="101016" y="284310"/>
                    <a:pt x="102780" y="285981"/>
                  </a:cubicBezTo>
                  <a:cubicBezTo>
                    <a:pt x="115284" y="296935"/>
                    <a:pt x="127973" y="307827"/>
                    <a:pt x="143541" y="314263"/>
                  </a:cubicBezTo>
                  <a:cubicBezTo>
                    <a:pt x="164772" y="325248"/>
                    <a:pt x="186004" y="336976"/>
                    <a:pt x="206709" y="349075"/>
                  </a:cubicBezTo>
                  <a:cubicBezTo>
                    <a:pt x="221224" y="357182"/>
                    <a:pt x="235027" y="365815"/>
                    <a:pt x="247222" y="377635"/>
                  </a:cubicBezTo>
                  <a:cubicBezTo>
                    <a:pt x="277057" y="405051"/>
                    <a:pt x="279347" y="455706"/>
                    <a:pt x="251895" y="485536"/>
                  </a:cubicBezTo>
                  <a:cubicBezTo>
                    <a:pt x="244189" y="493921"/>
                    <a:pt x="236420" y="501967"/>
                    <a:pt x="227197" y="508805"/>
                  </a:cubicBezTo>
                  <a:cubicBezTo>
                    <a:pt x="219027" y="514189"/>
                    <a:pt x="209370" y="516572"/>
                    <a:pt x="200457" y="520316"/>
                  </a:cubicBezTo>
                  <a:cubicBezTo>
                    <a:pt x="178638" y="528888"/>
                    <a:pt x="156663" y="537490"/>
                    <a:pt x="133513" y="541915"/>
                  </a:cubicBezTo>
                  <a:cubicBezTo>
                    <a:pt x="126673" y="543586"/>
                    <a:pt x="119555" y="544855"/>
                    <a:pt x="112561" y="546526"/>
                  </a:cubicBezTo>
                  <a:cubicBezTo>
                    <a:pt x="128221" y="533808"/>
                    <a:pt x="144408" y="521585"/>
                    <a:pt x="159078" y="507815"/>
                  </a:cubicBezTo>
                  <a:close/>
                  <a:moveTo>
                    <a:pt x="189872" y="752888"/>
                  </a:moveTo>
                  <a:cubicBezTo>
                    <a:pt x="204109" y="746607"/>
                    <a:pt x="219677" y="742151"/>
                    <a:pt x="235368" y="743389"/>
                  </a:cubicBezTo>
                  <a:cubicBezTo>
                    <a:pt x="248552" y="743853"/>
                    <a:pt x="268917" y="750970"/>
                    <a:pt x="263253" y="767617"/>
                  </a:cubicBezTo>
                  <a:cubicBezTo>
                    <a:pt x="260870" y="777891"/>
                    <a:pt x="254773" y="788133"/>
                    <a:pt x="244993" y="792867"/>
                  </a:cubicBezTo>
                  <a:cubicBezTo>
                    <a:pt x="235120" y="796766"/>
                    <a:pt x="224412" y="800727"/>
                    <a:pt x="213672" y="801965"/>
                  </a:cubicBezTo>
                  <a:cubicBezTo>
                    <a:pt x="189717" y="800480"/>
                    <a:pt x="167434" y="790949"/>
                    <a:pt x="145460" y="781325"/>
                  </a:cubicBezTo>
                  <a:cubicBezTo>
                    <a:pt x="150876" y="782904"/>
                    <a:pt x="154590" y="777117"/>
                    <a:pt x="158737" y="774611"/>
                  </a:cubicBezTo>
                  <a:cubicBezTo>
                    <a:pt x="168703" y="766844"/>
                    <a:pt x="178823" y="759077"/>
                    <a:pt x="189872" y="752888"/>
                  </a:cubicBezTo>
                  <a:close/>
                  <a:moveTo>
                    <a:pt x="143231" y="780057"/>
                  </a:moveTo>
                  <a:cubicBezTo>
                    <a:pt x="143417" y="780242"/>
                    <a:pt x="143603" y="780428"/>
                    <a:pt x="143819" y="780583"/>
                  </a:cubicBezTo>
                  <a:cubicBezTo>
                    <a:pt x="143541" y="780459"/>
                    <a:pt x="143262" y="780304"/>
                    <a:pt x="142953" y="780181"/>
                  </a:cubicBezTo>
                  <a:cubicBezTo>
                    <a:pt x="143046" y="780150"/>
                    <a:pt x="143139" y="780119"/>
                    <a:pt x="143231" y="780057"/>
                  </a:cubicBezTo>
                  <a:close/>
                  <a:moveTo>
                    <a:pt x="173129" y="1159270"/>
                  </a:moveTo>
                  <a:cubicBezTo>
                    <a:pt x="151124" y="1175485"/>
                    <a:pt x="126550" y="1189100"/>
                    <a:pt x="107794" y="1209585"/>
                  </a:cubicBezTo>
                  <a:cubicBezTo>
                    <a:pt x="99221" y="1218187"/>
                    <a:pt x="91948" y="1227934"/>
                    <a:pt x="84242" y="1237310"/>
                  </a:cubicBezTo>
                  <a:cubicBezTo>
                    <a:pt x="76350" y="1246593"/>
                    <a:pt x="68334" y="1255938"/>
                    <a:pt x="63691" y="1267387"/>
                  </a:cubicBezTo>
                  <a:cubicBezTo>
                    <a:pt x="46112" y="1311637"/>
                    <a:pt x="51157" y="1364890"/>
                    <a:pt x="79321" y="1403663"/>
                  </a:cubicBezTo>
                  <a:cubicBezTo>
                    <a:pt x="80342" y="1404962"/>
                    <a:pt x="81487" y="1405705"/>
                    <a:pt x="82694" y="1406076"/>
                  </a:cubicBezTo>
                  <a:cubicBezTo>
                    <a:pt x="83344" y="1407128"/>
                    <a:pt x="83901" y="1408088"/>
                    <a:pt x="84211" y="1408954"/>
                  </a:cubicBezTo>
                  <a:cubicBezTo>
                    <a:pt x="73348" y="1403477"/>
                    <a:pt x="62856" y="1397165"/>
                    <a:pt x="52054" y="1391595"/>
                  </a:cubicBezTo>
                  <a:cubicBezTo>
                    <a:pt x="38746" y="1385220"/>
                    <a:pt x="24695" y="1378815"/>
                    <a:pt x="15905" y="1366376"/>
                  </a:cubicBezTo>
                  <a:cubicBezTo>
                    <a:pt x="11480" y="1359475"/>
                    <a:pt x="14265" y="1350471"/>
                    <a:pt x="13677" y="1342704"/>
                  </a:cubicBezTo>
                  <a:cubicBezTo>
                    <a:pt x="13739" y="1336639"/>
                    <a:pt x="13894" y="1330512"/>
                    <a:pt x="14203" y="1324447"/>
                  </a:cubicBezTo>
                  <a:cubicBezTo>
                    <a:pt x="16215" y="1289759"/>
                    <a:pt x="25376" y="1255319"/>
                    <a:pt x="42924" y="1225025"/>
                  </a:cubicBezTo>
                  <a:cubicBezTo>
                    <a:pt x="53509" y="1210668"/>
                    <a:pt x="64620" y="1196526"/>
                    <a:pt x="77031" y="1183716"/>
                  </a:cubicBezTo>
                  <a:cubicBezTo>
                    <a:pt x="95105" y="1168615"/>
                    <a:pt x="116305" y="1157630"/>
                    <a:pt x="135927" y="1144232"/>
                  </a:cubicBezTo>
                  <a:cubicBezTo>
                    <a:pt x="164710" y="1124923"/>
                    <a:pt x="208999" y="1101189"/>
                    <a:pt x="215870" y="1064150"/>
                  </a:cubicBezTo>
                  <a:cubicBezTo>
                    <a:pt x="218408" y="1067089"/>
                    <a:pt x="220172" y="1070462"/>
                    <a:pt x="221317" y="1074361"/>
                  </a:cubicBezTo>
                  <a:cubicBezTo>
                    <a:pt x="224505" y="1081478"/>
                    <a:pt x="223917" y="1090080"/>
                    <a:pt x="223669" y="1097785"/>
                  </a:cubicBezTo>
                  <a:cubicBezTo>
                    <a:pt x="223391" y="1105026"/>
                    <a:pt x="219491" y="1111277"/>
                    <a:pt x="215529" y="1117125"/>
                  </a:cubicBezTo>
                  <a:cubicBezTo>
                    <a:pt x="203923" y="1133278"/>
                    <a:pt x="188882" y="1146460"/>
                    <a:pt x="173129" y="1159270"/>
                  </a:cubicBezTo>
                  <a:close/>
                  <a:moveTo>
                    <a:pt x="178235" y="944398"/>
                  </a:moveTo>
                  <a:cubicBezTo>
                    <a:pt x="197114" y="974444"/>
                    <a:pt x="227971" y="996043"/>
                    <a:pt x="244281" y="1027698"/>
                  </a:cubicBezTo>
                  <a:cubicBezTo>
                    <a:pt x="248521" y="1039488"/>
                    <a:pt x="245984" y="1051927"/>
                    <a:pt x="241774" y="1063314"/>
                  </a:cubicBezTo>
                  <a:cubicBezTo>
                    <a:pt x="239639" y="1068946"/>
                    <a:pt x="237318" y="1074887"/>
                    <a:pt x="234904" y="1080890"/>
                  </a:cubicBezTo>
                  <a:cubicBezTo>
                    <a:pt x="234501" y="1078322"/>
                    <a:pt x="234068" y="1075723"/>
                    <a:pt x="233573" y="1073216"/>
                  </a:cubicBezTo>
                  <a:cubicBezTo>
                    <a:pt x="228435" y="1057033"/>
                    <a:pt x="218315" y="1043015"/>
                    <a:pt x="206802" y="1030700"/>
                  </a:cubicBezTo>
                  <a:cubicBezTo>
                    <a:pt x="183001" y="1004181"/>
                    <a:pt x="156261" y="980478"/>
                    <a:pt x="127942" y="958880"/>
                  </a:cubicBezTo>
                  <a:cubicBezTo>
                    <a:pt x="106897" y="938055"/>
                    <a:pt x="94981" y="906987"/>
                    <a:pt x="100088" y="877251"/>
                  </a:cubicBezTo>
                  <a:cubicBezTo>
                    <a:pt x="101202" y="866915"/>
                    <a:pt x="104823" y="857230"/>
                    <a:pt x="108228" y="847483"/>
                  </a:cubicBezTo>
                  <a:cubicBezTo>
                    <a:pt x="117915" y="854290"/>
                    <a:pt x="127664" y="861005"/>
                    <a:pt x="138682" y="865492"/>
                  </a:cubicBezTo>
                  <a:cubicBezTo>
                    <a:pt x="145862" y="868308"/>
                    <a:pt x="153290" y="870536"/>
                    <a:pt x="160842" y="872238"/>
                  </a:cubicBezTo>
                  <a:cubicBezTo>
                    <a:pt x="154590" y="893341"/>
                    <a:pt x="167898" y="926079"/>
                    <a:pt x="178235" y="944398"/>
                  </a:cubicBezTo>
                  <a:close/>
                  <a:moveTo>
                    <a:pt x="272879" y="792434"/>
                  </a:moveTo>
                  <a:cubicBezTo>
                    <a:pt x="271548" y="805833"/>
                    <a:pt x="269567" y="819541"/>
                    <a:pt x="263532" y="831733"/>
                  </a:cubicBezTo>
                  <a:cubicBezTo>
                    <a:pt x="251462" y="861253"/>
                    <a:pt x="216056" y="864780"/>
                    <a:pt x="188170" y="862583"/>
                  </a:cubicBezTo>
                  <a:cubicBezTo>
                    <a:pt x="171210" y="860881"/>
                    <a:pt x="153321" y="857663"/>
                    <a:pt x="137815" y="850051"/>
                  </a:cubicBezTo>
                  <a:cubicBezTo>
                    <a:pt x="128530" y="845441"/>
                    <a:pt x="120267" y="839252"/>
                    <a:pt x="111725" y="833342"/>
                  </a:cubicBezTo>
                  <a:cubicBezTo>
                    <a:pt x="111292" y="832228"/>
                    <a:pt x="110456" y="831609"/>
                    <a:pt x="109466" y="831763"/>
                  </a:cubicBezTo>
                  <a:cubicBezTo>
                    <a:pt x="89317" y="818891"/>
                    <a:pt x="70624" y="803667"/>
                    <a:pt x="57873" y="783151"/>
                  </a:cubicBezTo>
                  <a:cubicBezTo>
                    <a:pt x="50321" y="771826"/>
                    <a:pt x="41624" y="761645"/>
                    <a:pt x="36301" y="748742"/>
                  </a:cubicBezTo>
                  <a:cubicBezTo>
                    <a:pt x="26304" y="723554"/>
                    <a:pt x="20331" y="677448"/>
                    <a:pt x="26614" y="642605"/>
                  </a:cubicBezTo>
                  <a:cubicBezTo>
                    <a:pt x="25747" y="650156"/>
                    <a:pt x="25809" y="658077"/>
                    <a:pt x="27016" y="666432"/>
                  </a:cubicBezTo>
                  <a:cubicBezTo>
                    <a:pt x="32958" y="702172"/>
                    <a:pt x="56233" y="739366"/>
                    <a:pt x="85758" y="760253"/>
                  </a:cubicBezTo>
                  <a:cubicBezTo>
                    <a:pt x="119896" y="786400"/>
                    <a:pt x="159108" y="806204"/>
                    <a:pt x="201447" y="814590"/>
                  </a:cubicBezTo>
                  <a:cubicBezTo>
                    <a:pt x="213703" y="817282"/>
                    <a:pt x="226021" y="814311"/>
                    <a:pt x="237565" y="810072"/>
                  </a:cubicBezTo>
                  <a:cubicBezTo>
                    <a:pt x="247872" y="807040"/>
                    <a:pt x="258116" y="802305"/>
                    <a:pt x="265018" y="793765"/>
                  </a:cubicBezTo>
                  <a:cubicBezTo>
                    <a:pt x="268360" y="789618"/>
                    <a:pt x="271115" y="785224"/>
                    <a:pt x="273219" y="780737"/>
                  </a:cubicBezTo>
                  <a:cubicBezTo>
                    <a:pt x="273281" y="784698"/>
                    <a:pt x="272972" y="788597"/>
                    <a:pt x="272879" y="7924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2" name="Google Shape;3242;p33"/>
            <p:cNvSpPr/>
            <p:nvPr/>
          </p:nvSpPr>
          <p:spPr>
            <a:xfrm>
              <a:off x="9635569" y="3197818"/>
              <a:ext cx="284735" cy="1491480"/>
            </a:xfrm>
            <a:custGeom>
              <a:rect b="b" l="l" r="r" t="t"/>
              <a:pathLst>
                <a:path extrusionOk="0" h="1491480" w="284735">
                  <a:moveTo>
                    <a:pt x="284612" y="1075413"/>
                  </a:moveTo>
                  <a:cubicBezTo>
                    <a:pt x="281796" y="1063717"/>
                    <a:pt x="275761" y="1052948"/>
                    <a:pt x="269633" y="1042675"/>
                  </a:cubicBezTo>
                  <a:lnTo>
                    <a:pt x="269602" y="1042644"/>
                  </a:lnTo>
                  <a:cubicBezTo>
                    <a:pt x="261153" y="1023304"/>
                    <a:pt x="236764" y="1017425"/>
                    <a:pt x="217019" y="1016744"/>
                  </a:cubicBezTo>
                  <a:cubicBezTo>
                    <a:pt x="189040" y="1017146"/>
                    <a:pt x="161681" y="1031783"/>
                    <a:pt x="145804" y="1054836"/>
                  </a:cubicBezTo>
                  <a:cubicBezTo>
                    <a:pt x="139583" y="1043479"/>
                    <a:pt x="134384" y="1031659"/>
                    <a:pt x="129401" y="1019034"/>
                  </a:cubicBezTo>
                  <a:cubicBezTo>
                    <a:pt x="123180" y="1001953"/>
                    <a:pt x="121818" y="984563"/>
                    <a:pt x="125192" y="966492"/>
                  </a:cubicBezTo>
                  <a:cubicBezTo>
                    <a:pt x="130608" y="941892"/>
                    <a:pt x="148218" y="921871"/>
                    <a:pt x="158308" y="899097"/>
                  </a:cubicBezTo>
                  <a:cubicBezTo>
                    <a:pt x="182820" y="850794"/>
                    <a:pt x="194457" y="809360"/>
                    <a:pt x="191021" y="757004"/>
                  </a:cubicBezTo>
                  <a:cubicBezTo>
                    <a:pt x="193838" y="746019"/>
                    <a:pt x="195416" y="734786"/>
                    <a:pt x="194921" y="723368"/>
                  </a:cubicBezTo>
                  <a:cubicBezTo>
                    <a:pt x="194487" y="705483"/>
                    <a:pt x="191423" y="687535"/>
                    <a:pt x="183624" y="671321"/>
                  </a:cubicBezTo>
                  <a:cubicBezTo>
                    <a:pt x="173875" y="652755"/>
                    <a:pt x="162393" y="634715"/>
                    <a:pt x="148930" y="618624"/>
                  </a:cubicBezTo>
                  <a:cubicBezTo>
                    <a:pt x="135250" y="604576"/>
                    <a:pt x="120023" y="591889"/>
                    <a:pt x="106839" y="577345"/>
                  </a:cubicBezTo>
                  <a:cubicBezTo>
                    <a:pt x="106901" y="544576"/>
                    <a:pt x="121973" y="514561"/>
                    <a:pt x="138314" y="486928"/>
                  </a:cubicBezTo>
                  <a:cubicBezTo>
                    <a:pt x="150787" y="464494"/>
                    <a:pt x="162919" y="441812"/>
                    <a:pt x="175299" y="419316"/>
                  </a:cubicBezTo>
                  <a:cubicBezTo>
                    <a:pt x="179291" y="411952"/>
                    <a:pt x="183284" y="404371"/>
                    <a:pt x="186936" y="396635"/>
                  </a:cubicBezTo>
                  <a:cubicBezTo>
                    <a:pt x="187400" y="396047"/>
                    <a:pt x="187741" y="395304"/>
                    <a:pt x="187895" y="394593"/>
                  </a:cubicBezTo>
                  <a:cubicBezTo>
                    <a:pt x="193002" y="383546"/>
                    <a:pt x="197335" y="372128"/>
                    <a:pt x="199873" y="360369"/>
                  </a:cubicBezTo>
                  <a:cubicBezTo>
                    <a:pt x="201265" y="356439"/>
                    <a:pt x="202472" y="352478"/>
                    <a:pt x="203091" y="348487"/>
                  </a:cubicBezTo>
                  <a:cubicBezTo>
                    <a:pt x="203772" y="347837"/>
                    <a:pt x="204298" y="347001"/>
                    <a:pt x="204546" y="346073"/>
                  </a:cubicBezTo>
                  <a:cubicBezTo>
                    <a:pt x="206527" y="338337"/>
                    <a:pt x="208260" y="330539"/>
                    <a:pt x="209869" y="322711"/>
                  </a:cubicBezTo>
                  <a:cubicBezTo>
                    <a:pt x="212748" y="308972"/>
                    <a:pt x="210829" y="293871"/>
                    <a:pt x="209931" y="279978"/>
                  </a:cubicBezTo>
                  <a:cubicBezTo>
                    <a:pt x="206991" y="270292"/>
                    <a:pt x="202472" y="261164"/>
                    <a:pt x="197582" y="252345"/>
                  </a:cubicBezTo>
                  <a:cubicBezTo>
                    <a:pt x="189257" y="236811"/>
                    <a:pt x="174989" y="226229"/>
                    <a:pt x="161217" y="215862"/>
                  </a:cubicBezTo>
                  <a:cubicBezTo>
                    <a:pt x="154625" y="210540"/>
                    <a:pt x="147970" y="205342"/>
                    <a:pt x="140852" y="200793"/>
                  </a:cubicBezTo>
                  <a:cubicBezTo>
                    <a:pt x="108943" y="183372"/>
                    <a:pt x="75301" y="165053"/>
                    <a:pt x="55122" y="133831"/>
                  </a:cubicBezTo>
                  <a:cubicBezTo>
                    <a:pt x="56329" y="129313"/>
                    <a:pt x="57722" y="124795"/>
                    <a:pt x="59393" y="120216"/>
                  </a:cubicBezTo>
                  <a:cubicBezTo>
                    <a:pt x="66047" y="102269"/>
                    <a:pt x="76694" y="84228"/>
                    <a:pt x="86783" y="67674"/>
                  </a:cubicBezTo>
                  <a:cubicBezTo>
                    <a:pt x="95233" y="53780"/>
                    <a:pt x="102877" y="39422"/>
                    <a:pt x="111667" y="25745"/>
                  </a:cubicBezTo>
                  <a:cubicBezTo>
                    <a:pt x="117671" y="16679"/>
                    <a:pt x="124573" y="8355"/>
                    <a:pt x="131567" y="93"/>
                  </a:cubicBezTo>
                  <a:lnTo>
                    <a:pt x="120518" y="93"/>
                  </a:lnTo>
                  <a:cubicBezTo>
                    <a:pt x="115752" y="5044"/>
                    <a:pt x="111079" y="10088"/>
                    <a:pt x="106715" y="15348"/>
                  </a:cubicBezTo>
                  <a:cubicBezTo>
                    <a:pt x="93995" y="31346"/>
                    <a:pt x="84122" y="49355"/>
                    <a:pt x="72949" y="66436"/>
                  </a:cubicBezTo>
                  <a:cubicBezTo>
                    <a:pt x="55091" y="93790"/>
                    <a:pt x="39802" y="124053"/>
                    <a:pt x="37171" y="157070"/>
                  </a:cubicBezTo>
                  <a:cubicBezTo>
                    <a:pt x="36769" y="164713"/>
                    <a:pt x="35933" y="172665"/>
                    <a:pt x="36181" y="180463"/>
                  </a:cubicBezTo>
                  <a:cubicBezTo>
                    <a:pt x="28041" y="172046"/>
                    <a:pt x="21170" y="162578"/>
                    <a:pt x="16528" y="151067"/>
                  </a:cubicBezTo>
                  <a:cubicBezTo>
                    <a:pt x="9100" y="136523"/>
                    <a:pt x="12969" y="120185"/>
                    <a:pt x="15909" y="104961"/>
                  </a:cubicBezTo>
                  <a:cubicBezTo>
                    <a:pt x="21263" y="75440"/>
                    <a:pt x="32993" y="47003"/>
                    <a:pt x="49675" y="22032"/>
                  </a:cubicBezTo>
                  <a:cubicBezTo>
                    <a:pt x="54658" y="14667"/>
                    <a:pt x="60012" y="7303"/>
                    <a:pt x="65521" y="0"/>
                  </a:cubicBezTo>
                  <a:lnTo>
                    <a:pt x="56329" y="0"/>
                  </a:lnTo>
                  <a:cubicBezTo>
                    <a:pt x="29248" y="33481"/>
                    <a:pt x="9626" y="67735"/>
                    <a:pt x="2353" y="114089"/>
                  </a:cubicBezTo>
                  <a:cubicBezTo>
                    <a:pt x="-5539" y="141196"/>
                    <a:pt x="7491" y="168333"/>
                    <a:pt x="25503" y="188323"/>
                  </a:cubicBezTo>
                  <a:cubicBezTo>
                    <a:pt x="30610" y="193831"/>
                    <a:pt x="36181" y="198782"/>
                    <a:pt x="41969" y="203516"/>
                  </a:cubicBezTo>
                  <a:cubicBezTo>
                    <a:pt x="42618" y="204351"/>
                    <a:pt x="43392" y="204970"/>
                    <a:pt x="44228" y="205342"/>
                  </a:cubicBezTo>
                  <a:cubicBezTo>
                    <a:pt x="58093" y="216419"/>
                    <a:pt x="73073" y="226198"/>
                    <a:pt x="86381" y="237956"/>
                  </a:cubicBezTo>
                  <a:cubicBezTo>
                    <a:pt x="111883" y="260143"/>
                    <a:pt x="123551" y="294459"/>
                    <a:pt x="122066" y="327816"/>
                  </a:cubicBezTo>
                  <a:cubicBezTo>
                    <a:pt x="117980" y="359007"/>
                    <a:pt x="102691" y="387630"/>
                    <a:pt x="91333" y="416841"/>
                  </a:cubicBezTo>
                  <a:cubicBezTo>
                    <a:pt x="82636" y="438409"/>
                    <a:pt x="70999" y="458986"/>
                    <a:pt x="65304" y="481606"/>
                  </a:cubicBezTo>
                  <a:cubicBezTo>
                    <a:pt x="64005" y="486309"/>
                    <a:pt x="63138" y="490951"/>
                    <a:pt x="62550" y="495500"/>
                  </a:cubicBezTo>
                  <a:cubicBezTo>
                    <a:pt x="62148" y="495561"/>
                    <a:pt x="61776" y="495809"/>
                    <a:pt x="61652" y="496242"/>
                  </a:cubicBezTo>
                  <a:cubicBezTo>
                    <a:pt x="61281" y="496799"/>
                    <a:pt x="60507" y="497666"/>
                    <a:pt x="61002" y="498254"/>
                  </a:cubicBezTo>
                  <a:cubicBezTo>
                    <a:pt x="54379" y="526288"/>
                    <a:pt x="50325" y="555778"/>
                    <a:pt x="53265" y="584555"/>
                  </a:cubicBezTo>
                  <a:cubicBezTo>
                    <a:pt x="59393" y="613333"/>
                    <a:pt x="70628" y="641430"/>
                    <a:pt x="87310" y="665751"/>
                  </a:cubicBezTo>
                  <a:cubicBezTo>
                    <a:pt x="96440" y="679614"/>
                    <a:pt x="109098" y="690351"/>
                    <a:pt x="122004" y="700532"/>
                  </a:cubicBezTo>
                  <a:cubicBezTo>
                    <a:pt x="130082" y="707927"/>
                    <a:pt x="136333" y="717148"/>
                    <a:pt x="141285" y="726865"/>
                  </a:cubicBezTo>
                  <a:cubicBezTo>
                    <a:pt x="149766" y="742739"/>
                    <a:pt x="151065" y="760500"/>
                    <a:pt x="150787" y="778540"/>
                  </a:cubicBezTo>
                  <a:cubicBezTo>
                    <a:pt x="150787" y="788411"/>
                    <a:pt x="151034" y="797014"/>
                    <a:pt x="149054" y="807040"/>
                  </a:cubicBezTo>
                  <a:cubicBezTo>
                    <a:pt x="148497" y="810846"/>
                    <a:pt x="145835" y="815920"/>
                    <a:pt x="145464" y="820160"/>
                  </a:cubicBezTo>
                  <a:cubicBezTo>
                    <a:pt x="143699" y="822511"/>
                    <a:pt x="141966" y="824863"/>
                    <a:pt x="140140" y="827153"/>
                  </a:cubicBezTo>
                  <a:cubicBezTo>
                    <a:pt x="128658" y="840025"/>
                    <a:pt x="114947" y="850763"/>
                    <a:pt x="103651" y="863790"/>
                  </a:cubicBezTo>
                  <a:cubicBezTo>
                    <a:pt x="76106" y="896497"/>
                    <a:pt x="62024" y="934898"/>
                    <a:pt x="68337" y="977848"/>
                  </a:cubicBezTo>
                  <a:cubicBezTo>
                    <a:pt x="75889" y="1016682"/>
                    <a:pt x="99163" y="1051649"/>
                    <a:pt x="130639" y="1075382"/>
                  </a:cubicBezTo>
                  <a:cubicBezTo>
                    <a:pt x="130236" y="1075599"/>
                    <a:pt x="129834" y="1075815"/>
                    <a:pt x="129494" y="1076094"/>
                  </a:cubicBezTo>
                  <a:cubicBezTo>
                    <a:pt x="103929" y="1095496"/>
                    <a:pt x="92819" y="1127739"/>
                    <a:pt x="82141" y="1156857"/>
                  </a:cubicBezTo>
                  <a:cubicBezTo>
                    <a:pt x="77034" y="1172824"/>
                    <a:pt x="71556" y="1188698"/>
                    <a:pt x="67564" y="1204974"/>
                  </a:cubicBezTo>
                  <a:cubicBezTo>
                    <a:pt x="60291" y="1239321"/>
                    <a:pt x="59548" y="1274721"/>
                    <a:pt x="58712" y="1309780"/>
                  </a:cubicBezTo>
                  <a:cubicBezTo>
                    <a:pt x="58681" y="1311327"/>
                    <a:pt x="59238" y="1312750"/>
                    <a:pt x="60167" y="1313895"/>
                  </a:cubicBezTo>
                  <a:cubicBezTo>
                    <a:pt x="63788" y="1352791"/>
                    <a:pt x="79603" y="1379094"/>
                    <a:pt x="60074" y="1435597"/>
                  </a:cubicBezTo>
                  <a:cubicBezTo>
                    <a:pt x="54751" y="1449923"/>
                    <a:pt x="47818" y="1462177"/>
                    <a:pt x="40978" y="1476133"/>
                  </a:cubicBezTo>
                  <a:cubicBezTo>
                    <a:pt x="37543" y="1481207"/>
                    <a:pt x="38966" y="1488324"/>
                    <a:pt x="44971" y="1490614"/>
                  </a:cubicBezTo>
                  <a:cubicBezTo>
                    <a:pt x="55246" y="1493461"/>
                    <a:pt x="66295" y="1489872"/>
                    <a:pt x="76632" y="1488541"/>
                  </a:cubicBezTo>
                  <a:cubicBezTo>
                    <a:pt x="93995" y="1484797"/>
                    <a:pt x="110831" y="1480434"/>
                    <a:pt x="128751" y="1478299"/>
                  </a:cubicBezTo>
                  <a:cubicBezTo>
                    <a:pt x="139088" y="1476937"/>
                    <a:pt x="149735" y="1476040"/>
                    <a:pt x="154625" y="1465271"/>
                  </a:cubicBezTo>
                  <a:cubicBezTo>
                    <a:pt x="167500" y="1441878"/>
                    <a:pt x="174339" y="1414957"/>
                    <a:pt x="171090" y="1388222"/>
                  </a:cubicBezTo>
                  <a:cubicBezTo>
                    <a:pt x="170811" y="1386056"/>
                    <a:pt x="169635" y="1384632"/>
                    <a:pt x="168180" y="1383828"/>
                  </a:cubicBezTo>
                  <a:cubicBezTo>
                    <a:pt x="165766" y="1353998"/>
                    <a:pt x="153820" y="1325097"/>
                    <a:pt x="147878" y="1295762"/>
                  </a:cubicBezTo>
                  <a:cubicBezTo>
                    <a:pt x="139026" y="1241704"/>
                    <a:pt x="151901" y="1186191"/>
                    <a:pt x="170440" y="1135382"/>
                  </a:cubicBezTo>
                  <a:cubicBezTo>
                    <a:pt x="172142" y="1129441"/>
                    <a:pt x="175856" y="1123871"/>
                    <a:pt x="176692" y="1117775"/>
                  </a:cubicBezTo>
                  <a:cubicBezTo>
                    <a:pt x="194611" y="1135289"/>
                    <a:pt x="215409" y="1149059"/>
                    <a:pt x="241407" y="1149771"/>
                  </a:cubicBezTo>
                  <a:cubicBezTo>
                    <a:pt x="262917" y="1150916"/>
                    <a:pt x="285665" y="1139466"/>
                    <a:pt x="286562" y="1115702"/>
                  </a:cubicBezTo>
                  <a:cubicBezTo>
                    <a:pt x="287800" y="1102272"/>
                    <a:pt x="287676" y="1088564"/>
                    <a:pt x="284612" y="1075413"/>
                  </a:cubicBezTo>
                  <a:close/>
                  <a:moveTo>
                    <a:pt x="153263" y="1066687"/>
                  </a:moveTo>
                  <a:cubicBezTo>
                    <a:pt x="156698" y="1063283"/>
                    <a:pt x="159453" y="1059323"/>
                    <a:pt x="162640" y="1055640"/>
                  </a:cubicBezTo>
                  <a:cubicBezTo>
                    <a:pt x="170595" y="1046295"/>
                    <a:pt x="181365" y="1039085"/>
                    <a:pt x="193033" y="1035094"/>
                  </a:cubicBezTo>
                  <a:cubicBezTo>
                    <a:pt x="201513" y="1032433"/>
                    <a:pt x="210272" y="1029648"/>
                    <a:pt x="219216" y="1030545"/>
                  </a:cubicBezTo>
                  <a:cubicBezTo>
                    <a:pt x="232834" y="1031968"/>
                    <a:pt x="249794" y="1033949"/>
                    <a:pt x="256820" y="1047440"/>
                  </a:cubicBezTo>
                  <a:cubicBezTo>
                    <a:pt x="262422" y="1060034"/>
                    <a:pt x="259141" y="1073526"/>
                    <a:pt x="251404" y="1084046"/>
                  </a:cubicBezTo>
                  <a:cubicBezTo>
                    <a:pt x="253291" y="1076960"/>
                    <a:pt x="245307" y="1074702"/>
                    <a:pt x="239828" y="1073990"/>
                  </a:cubicBezTo>
                  <a:cubicBezTo>
                    <a:pt x="225530" y="1072597"/>
                    <a:pt x="209838" y="1074887"/>
                    <a:pt x="198109" y="1083675"/>
                  </a:cubicBezTo>
                  <a:cubicBezTo>
                    <a:pt x="195168" y="1086089"/>
                    <a:pt x="187276" y="1089183"/>
                    <a:pt x="189195" y="1093577"/>
                  </a:cubicBezTo>
                  <a:cubicBezTo>
                    <a:pt x="188545" y="1093361"/>
                    <a:pt x="187895" y="1093175"/>
                    <a:pt x="187245" y="1092958"/>
                  </a:cubicBezTo>
                  <a:cubicBezTo>
                    <a:pt x="178208" y="1089771"/>
                    <a:pt x="169666" y="1085563"/>
                    <a:pt x="161526" y="1080550"/>
                  </a:cubicBezTo>
                  <a:cubicBezTo>
                    <a:pt x="161186" y="1077115"/>
                    <a:pt x="157781" y="1073928"/>
                    <a:pt x="155491" y="1071050"/>
                  </a:cubicBezTo>
                  <a:cubicBezTo>
                    <a:pt x="154563" y="1069689"/>
                    <a:pt x="153727" y="1068358"/>
                    <a:pt x="152860" y="1066997"/>
                  </a:cubicBezTo>
                  <a:cubicBezTo>
                    <a:pt x="153077" y="1066873"/>
                    <a:pt x="153170" y="1066811"/>
                    <a:pt x="153263" y="1066687"/>
                  </a:cubicBezTo>
                  <a:close/>
                  <a:moveTo>
                    <a:pt x="232772" y="1099364"/>
                  </a:moveTo>
                  <a:cubicBezTo>
                    <a:pt x="231658" y="1098838"/>
                    <a:pt x="230389" y="1098621"/>
                    <a:pt x="228903" y="1098868"/>
                  </a:cubicBezTo>
                  <a:cubicBezTo>
                    <a:pt x="217576" y="1101406"/>
                    <a:pt x="206094" y="1098745"/>
                    <a:pt x="195076" y="1095403"/>
                  </a:cubicBezTo>
                  <a:cubicBezTo>
                    <a:pt x="197149" y="1094815"/>
                    <a:pt x="199254" y="1093670"/>
                    <a:pt x="201111" y="1093082"/>
                  </a:cubicBezTo>
                  <a:cubicBezTo>
                    <a:pt x="213986" y="1087141"/>
                    <a:pt x="229368" y="1084325"/>
                    <a:pt x="243109" y="1088781"/>
                  </a:cubicBezTo>
                  <a:cubicBezTo>
                    <a:pt x="244780" y="1089307"/>
                    <a:pt x="246452" y="1089028"/>
                    <a:pt x="247937" y="1088286"/>
                  </a:cubicBezTo>
                  <a:cubicBezTo>
                    <a:pt x="243635" y="1092896"/>
                    <a:pt x="238436" y="1096764"/>
                    <a:pt x="232772" y="1099364"/>
                  </a:cubicBezTo>
                  <a:close/>
                  <a:moveTo>
                    <a:pt x="104610" y="420833"/>
                  </a:moveTo>
                  <a:cubicBezTo>
                    <a:pt x="113431" y="399853"/>
                    <a:pt x="122282" y="378811"/>
                    <a:pt x="129525" y="357244"/>
                  </a:cubicBezTo>
                  <a:cubicBezTo>
                    <a:pt x="133115" y="346259"/>
                    <a:pt x="136086" y="334871"/>
                    <a:pt x="135900" y="323206"/>
                  </a:cubicBezTo>
                  <a:cubicBezTo>
                    <a:pt x="135745" y="300184"/>
                    <a:pt x="130948" y="276790"/>
                    <a:pt x="119033" y="256894"/>
                  </a:cubicBezTo>
                  <a:cubicBezTo>
                    <a:pt x="104332" y="229725"/>
                    <a:pt x="76725" y="214253"/>
                    <a:pt x="52956" y="195409"/>
                  </a:cubicBezTo>
                  <a:cubicBezTo>
                    <a:pt x="50077" y="188415"/>
                    <a:pt x="49582" y="180896"/>
                    <a:pt x="50015" y="173315"/>
                  </a:cubicBezTo>
                  <a:cubicBezTo>
                    <a:pt x="50077" y="162609"/>
                    <a:pt x="51068" y="152366"/>
                    <a:pt x="53110" y="142217"/>
                  </a:cubicBezTo>
                  <a:cubicBezTo>
                    <a:pt x="58217" y="152552"/>
                    <a:pt x="65769" y="161897"/>
                    <a:pt x="73661" y="170004"/>
                  </a:cubicBezTo>
                  <a:cubicBezTo>
                    <a:pt x="90497" y="188385"/>
                    <a:pt x="113121" y="199369"/>
                    <a:pt x="134198" y="212087"/>
                  </a:cubicBezTo>
                  <a:cubicBezTo>
                    <a:pt x="140666" y="216512"/>
                    <a:pt x="146794" y="221370"/>
                    <a:pt x="152860" y="226290"/>
                  </a:cubicBezTo>
                  <a:cubicBezTo>
                    <a:pt x="163786" y="234986"/>
                    <a:pt x="175577" y="242876"/>
                    <a:pt x="183191" y="255006"/>
                  </a:cubicBezTo>
                  <a:cubicBezTo>
                    <a:pt x="190062" y="264784"/>
                    <a:pt x="193280" y="276574"/>
                    <a:pt x="198697" y="286940"/>
                  </a:cubicBezTo>
                  <a:cubicBezTo>
                    <a:pt x="198604" y="286847"/>
                    <a:pt x="198511" y="286754"/>
                    <a:pt x="198418" y="286630"/>
                  </a:cubicBezTo>
                  <a:cubicBezTo>
                    <a:pt x="199470" y="297244"/>
                    <a:pt x="200151" y="308167"/>
                    <a:pt x="198511" y="318781"/>
                  </a:cubicBezTo>
                  <a:cubicBezTo>
                    <a:pt x="198325" y="319957"/>
                    <a:pt x="198140" y="321071"/>
                    <a:pt x="197954" y="322216"/>
                  </a:cubicBezTo>
                  <a:cubicBezTo>
                    <a:pt x="197490" y="322308"/>
                    <a:pt x="197087" y="322618"/>
                    <a:pt x="197025" y="323175"/>
                  </a:cubicBezTo>
                  <a:cubicBezTo>
                    <a:pt x="196932" y="324351"/>
                    <a:pt x="197056" y="325496"/>
                    <a:pt x="197180" y="326671"/>
                  </a:cubicBezTo>
                  <a:cubicBezTo>
                    <a:pt x="197118" y="326950"/>
                    <a:pt x="197087" y="327228"/>
                    <a:pt x="197025" y="327507"/>
                  </a:cubicBezTo>
                  <a:cubicBezTo>
                    <a:pt x="196871" y="328095"/>
                    <a:pt x="196716" y="328652"/>
                    <a:pt x="196623" y="329240"/>
                  </a:cubicBezTo>
                  <a:cubicBezTo>
                    <a:pt x="193621" y="341710"/>
                    <a:pt x="189040" y="353716"/>
                    <a:pt x="185079" y="365908"/>
                  </a:cubicBezTo>
                  <a:cubicBezTo>
                    <a:pt x="183129" y="371509"/>
                    <a:pt x="181055" y="377264"/>
                    <a:pt x="178951" y="382865"/>
                  </a:cubicBezTo>
                  <a:cubicBezTo>
                    <a:pt x="178022" y="385588"/>
                    <a:pt x="175794" y="389920"/>
                    <a:pt x="177372" y="392519"/>
                  </a:cubicBezTo>
                  <a:cubicBezTo>
                    <a:pt x="173318" y="399667"/>
                    <a:pt x="169078" y="406691"/>
                    <a:pt x="165055" y="413592"/>
                  </a:cubicBezTo>
                  <a:cubicBezTo>
                    <a:pt x="151808" y="435840"/>
                    <a:pt x="139088" y="458491"/>
                    <a:pt x="126337" y="481018"/>
                  </a:cubicBezTo>
                  <a:cubicBezTo>
                    <a:pt x="111419" y="505804"/>
                    <a:pt x="97770" y="532725"/>
                    <a:pt x="94149" y="561626"/>
                  </a:cubicBezTo>
                  <a:cubicBezTo>
                    <a:pt x="91921" y="558439"/>
                    <a:pt x="89785" y="555128"/>
                    <a:pt x="87867" y="551662"/>
                  </a:cubicBezTo>
                  <a:cubicBezTo>
                    <a:pt x="60383" y="505030"/>
                    <a:pt x="85855" y="464618"/>
                    <a:pt x="104610" y="420833"/>
                  </a:cubicBezTo>
                  <a:close/>
                  <a:moveTo>
                    <a:pt x="159143" y="734044"/>
                  </a:moveTo>
                  <a:cubicBezTo>
                    <a:pt x="153882" y="719314"/>
                    <a:pt x="145711" y="705111"/>
                    <a:pt x="134693" y="693786"/>
                  </a:cubicBezTo>
                  <a:cubicBezTo>
                    <a:pt x="120085" y="681099"/>
                    <a:pt x="104455" y="669341"/>
                    <a:pt x="94366" y="652414"/>
                  </a:cubicBezTo>
                  <a:cubicBezTo>
                    <a:pt x="81212" y="631249"/>
                    <a:pt x="70566" y="606463"/>
                    <a:pt x="64500" y="581832"/>
                  </a:cubicBezTo>
                  <a:cubicBezTo>
                    <a:pt x="62302" y="569981"/>
                    <a:pt x="62798" y="557634"/>
                    <a:pt x="62488" y="545566"/>
                  </a:cubicBezTo>
                  <a:cubicBezTo>
                    <a:pt x="62426" y="538140"/>
                    <a:pt x="62705" y="530744"/>
                    <a:pt x="63200" y="523380"/>
                  </a:cubicBezTo>
                  <a:cubicBezTo>
                    <a:pt x="69854" y="561100"/>
                    <a:pt x="99039" y="592508"/>
                    <a:pt x="129060" y="618067"/>
                  </a:cubicBezTo>
                  <a:cubicBezTo>
                    <a:pt x="142121" y="629516"/>
                    <a:pt x="151251" y="644153"/>
                    <a:pt x="160567" y="658665"/>
                  </a:cubicBezTo>
                  <a:cubicBezTo>
                    <a:pt x="173875" y="677603"/>
                    <a:pt x="181179" y="700346"/>
                    <a:pt x="181148" y="723616"/>
                  </a:cubicBezTo>
                  <a:cubicBezTo>
                    <a:pt x="181272" y="746452"/>
                    <a:pt x="174773" y="768700"/>
                    <a:pt x="164528" y="789216"/>
                  </a:cubicBezTo>
                  <a:cubicBezTo>
                    <a:pt x="165302" y="766132"/>
                    <a:pt x="162455" y="740140"/>
                    <a:pt x="159143" y="734044"/>
                  </a:cubicBezTo>
                  <a:close/>
                  <a:moveTo>
                    <a:pt x="126399" y="859984"/>
                  </a:moveTo>
                  <a:cubicBezTo>
                    <a:pt x="148466" y="840675"/>
                    <a:pt x="167283" y="817684"/>
                    <a:pt x="178951" y="790547"/>
                  </a:cubicBezTo>
                  <a:cubicBezTo>
                    <a:pt x="180313" y="787452"/>
                    <a:pt x="181643" y="784296"/>
                    <a:pt x="182912" y="781109"/>
                  </a:cubicBezTo>
                  <a:cubicBezTo>
                    <a:pt x="180777" y="801779"/>
                    <a:pt x="176723" y="822697"/>
                    <a:pt x="169109" y="842161"/>
                  </a:cubicBezTo>
                  <a:cubicBezTo>
                    <a:pt x="156451" y="873878"/>
                    <a:pt x="141285" y="904450"/>
                    <a:pt x="123613" y="933630"/>
                  </a:cubicBezTo>
                  <a:cubicBezTo>
                    <a:pt x="105570" y="963088"/>
                    <a:pt x="105817" y="1000592"/>
                    <a:pt x="119590" y="1031752"/>
                  </a:cubicBezTo>
                  <a:cubicBezTo>
                    <a:pt x="123830" y="1040973"/>
                    <a:pt x="127915" y="1050442"/>
                    <a:pt x="132650" y="1059539"/>
                  </a:cubicBezTo>
                  <a:cubicBezTo>
                    <a:pt x="69978" y="1005326"/>
                    <a:pt x="59393" y="923449"/>
                    <a:pt x="126399" y="859984"/>
                  </a:cubicBezTo>
                  <a:close/>
                  <a:moveTo>
                    <a:pt x="155398" y="1146460"/>
                  </a:moveTo>
                  <a:cubicBezTo>
                    <a:pt x="149239" y="1162241"/>
                    <a:pt x="143545" y="1178239"/>
                    <a:pt x="139985" y="1194855"/>
                  </a:cubicBezTo>
                  <a:cubicBezTo>
                    <a:pt x="131722" y="1227532"/>
                    <a:pt x="129556" y="1261879"/>
                    <a:pt x="133981" y="1295298"/>
                  </a:cubicBezTo>
                  <a:cubicBezTo>
                    <a:pt x="136798" y="1311389"/>
                    <a:pt x="141502" y="1327077"/>
                    <a:pt x="145866" y="1342797"/>
                  </a:cubicBezTo>
                  <a:cubicBezTo>
                    <a:pt x="152922" y="1365912"/>
                    <a:pt x="157565" y="1390419"/>
                    <a:pt x="152768" y="1414462"/>
                  </a:cubicBezTo>
                  <a:cubicBezTo>
                    <a:pt x="152365" y="1420682"/>
                    <a:pt x="146949" y="1430986"/>
                    <a:pt x="152644" y="1435132"/>
                  </a:cubicBezTo>
                  <a:cubicBezTo>
                    <a:pt x="152489" y="1435566"/>
                    <a:pt x="152365" y="1436030"/>
                    <a:pt x="152180" y="1436494"/>
                  </a:cubicBezTo>
                  <a:cubicBezTo>
                    <a:pt x="150168" y="1442280"/>
                    <a:pt x="147537" y="1448902"/>
                    <a:pt x="144442" y="1455153"/>
                  </a:cubicBezTo>
                  <a:cubicBezTo>
                    <a:pt x="142926" y="1457381"/>
                    <a:pt x="141533" y="1462022"/>
                    <a:pt x="138283" y="1462796"/>
                  </a:cubicBezTo>
                  <a:cubicBezTo>
                    <a:pt x="127668" y="1464714"/>
                    <a:pt x="116928" y="1465983"/>
                    <a:pt x="106312" y="1467933"/>
                  </a:cubicBezTo>
                  <a:cubicBezTo>
                    <a:pt x="89290" y="1471151"/>
                    <a:pt x="72639" y="1476411"/>
                    <a:pt x="55308" y="1477742"/>
                  </a:cubicBezTo>
                  <a:cubicBezTo>
                    <a:pt x="77653" y="1438536"/>
                    <a:pt x="89569" y="1391378"/>
                    <a:pt x="77715" y="1346788"/>
                  </a:cubicBezTo>
                  <a:cubicBezTo>
                    <a:pt x="74868" y="1336113"/>
                    <a:pt x="72144" y="1325345"/>
                    <a:pt x="70194" y="1314514"/>
                  </a:cubicBezTo>
                  <a:cubicBezTo>
                    <a:pt x="72423" y="1311946"/>
                    <a:pt x="72485" y="1307459"/>
                    <a:pt x="72299" y="1303870"/>
                  </a:cubicBezTo>
                  <a:cubicBezTo>
                    <a:pt x="72639" y="1276237"/>
                    <a:pt x="74001" y="1248543"/>
                    <a:pt x="77715" y="1221127"/>
                  </a:cubicBezTo>
                  <a:cubicBezTo>
                    <a:pt x="81553" y="1196774"/>
                    <a:pt x="90095" y="1173443"/>
                    <a:pt x="97306" y="1149956"/>
                  </a:cubicBezTo>
                  <a:cubicBezTo>
                    <a:pt x="105446" y="1128141"/>
                    <a:pt x="113957" y="1106016"/>
                    <a:pt x="128720" y="1087667"/>
                  </a:cubicBezTo>
                  <a:cubicBezTo>
                    <a:pt x="130824" y="1084789"/>
                    <a:pt x="133331" y="1082066"/>
                    <a:pt x="134972" y="1078910"/>
                  </a:cubicBezTo>
                  <a:cubicBezTo>
                    <a:pt x="140666" y="1083335"/>
                    <a:pt x="146547" y="1087481"/>
                    <a:pt x="152706" y="1091256"/>
                  </a:cubicBezTo>
                  <a:cubicBezTo>
                    <a:pt x="159174" y="1099116"/>
                    <a:pt x="166014" y="1107130"/>
                    <a:pt x="173318" y="1114588"/>
                  </a:cubicBezTo>
                  <a:cubicBezTo>
                    <a:pt x="172885" y="1114773"/>
                    <a:pt x="172451" y="1115052"/>
                    <a:pt x="172142" y="1115392"/>
                  </a:cubicBezTo>
                  <a:cubicBezTo>
                    <a:pt x="163971" y="1123933"/>
                    <a:pt x="159731" y="1135537"/>
                    <a:pt x="155398" y="1146460"/>
                  </a:cubicBezTo>
                  <a:close/>
                  <a:moveTo>
                    <a:pt x="270283" y="1124211"/>
                  </a:moveTo>
                  <a:cubicBezTo>
                    <a:pt x="262081" y="1137455"/>
                    <a:pt x="243790" y="1137239"/>
                    <a:pt x="229863" y="1134732"/>
                  </a:cubicBezTo>
                  <a:cubicBezTo>
                    <a:pt x="210365" y="1130152"/>
                    <a:pt x="194085" y="1118023"/>
                    <a:pt x="179322" y="1104562"/>
                  </a:cubicBezTo>
                  <a:cubicBezTo>
                    <a:pt x="189659" y="1108647"/>
                    <a:pt x="200461" y="1111555"/>
                    <a:pt x="211572" y="1113072"/>
                  </a:cubicBezTo>
                  <a:cubicBezTo>
                    <a:pt x="218226" y="1113752"/>
                    <a:pt x="225096" y="1114031"/>
                    <a:pt x="231627" y="1112174"/>
                  </a:cubicBezTo>
                  <a:cubicBezTo>
                    <a:pt x="233267" y="1111710"/>
                    <a:pt x="234443" y="1110844"/>
                    <a:pt x="235248" y="1109792"/>
                  </a:cubicBezTo>
                  <a:cubicBezTo>
                    <a:pt x="251496" y="1105212"/>
                    <a:pt x="264959" y="1091566"/>
                    <a:pt x="270407" y="1075475"/>
                  </a:cubicBezTo>
                  <a:cubicBezTo>
                    <a:pt x="270902" y="1077084"/>
                    <a:pt x="271335" y="1078693"/>
                    <a:pt x="271644" y="1080395"/>
                  </a:cubicBezTo>
                  <a:cubicBezTo>
                    <a:pt x="274028" y="1094227"/>
                    <a:pt x="275142" y="1110627"/>
                    <a:pt x="270283" y="11242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3" name="Google Shape;3243;p33"/>
            <p:cNvSpPr/>
            <p:nvPr/>
          </p:nvSpPr>
          <p:spPr>
            <a:xfrm>
              <a:off x="9864184" y="3197880"/>
              <a:ext cx="253785" cy="1463631"/>
            </a:xfrm>
            <a:custGeom>
              <a:rect b="b" l="l" r="r" t="t"/>
              <a:pathLst>
                <a:path extrusionOk="0" h="1463631" w="253785">
                  <a:moveTo>
                    <a:pt x="249802" y="1001303"/>
                  </a:moveTo>
                  <a:cubicBezTo>
                    <a:pt x="240084" y="971443"/>
                    <a:pt x="218203" y="947121"/>
                    <a:pt x="195238" y="926513"/>
                  </a:cubicBezTo>
                  <a:cubicBezTo>
                    <a:pt x="176916" y="911876"/>
                    <a:pt x="155344" y="901758"/>
                    <a:pt x="134949" y="890278"/>
                  </a:cubicBezTo>
                  <a:cubicBezTo>
                    <a:pt x="111891" y="880035"/>
                    <a:pt x="89360" y="867813"/>
                    <a:pt x="72492" y="848566"/>
                  </a:cubicBezTo>
                  <a:cubicBezTo>
                    <a:pt x="63239" y="837859"/>
                    <a:pt x="55223" y="824956"/>
                    <a:pt x="51849" y="810969"/>
                  </a:cubicBezTo>
                  <a:cubicBezTo>
                    <a:pt x="49095" y="786153"/>
                    <a:pt x="53335" y="760160"/>
                    <a:pt x="65343" y="738159"/>
                  </a:cubicBezTo>
                  <a:cubicBezTo>
                    <a:pt x="68067" y="735746"/>
                    <a:pt x="70605" y="732466"/>
                    <a:pt x="72926" y="730547"/>
                  </a:cubicBezTo>
                  <a:cubicBezTo>
                    <a:pt x="83572" y="718727"/>
                    <a:pt x="92238" y="706937"/>
                    <a:pt x="103844" y="695612"/>
                  </a:cubicBezTo>
                  <a:cubicBezTo>
                    <a:pt x="127583" y="672528"/>
                    <a:pt x="154818" y="650187"/>
                    <a:pt x="165743" y="617820"/>
                  </a:cubicBezTo>
                  <a:cubicBezTo>
                    <a:pt x="186356" y="567969"/>
                    <a:pt x="202883" y="511807"/>
                    <a:pt x="186386" y="458460"/>
                  </a:cubicBezTo>
                  <a:cubicBezTo>
                    <a:pt x="178804" y="433055"/>
                    <a:pt x="160141" y="413654"/>
                    <a:pt x="146245" y="391777"/>
                  </a:cubicBezTo>
                  <a:cubicBezTo>
                    <a:pt x="137610" y="378069"/>
                    <a:pt x="133803" y="361885"/>
                    <a:pt x="135846" y="345733"/>
                  </a:cubicBezTo>
                  <a:cubicBezTo>
                    <a:pt x="137579" y="310705"/>
                    <a:pt x="150299" y="277626"/>
                    <a:pt x="156087" y="243217"/>
                  </a:cubicBezTo>
                  <a:cubicBezTo>
                    <a:pt x="164320" y="205156"/>
                    <a:pt x="166486" y="166817"/>
                    <a:pt x="160420" y="128261"/>
                  </a:cubicBezTo>
                  <a:cubicBezTo>
                    <a:pt x="158161" y="105363"/>
                    <a:pt x="154973" y="82217"/>
                    <a:pt x="145967" y="60866"/>
                  </a:cubicBezTo>
                  <a:cubicBezTo>
                    <a:pt x="136836" y="38153"/>
                    <a:pt x="121578" y="18752"/>
                    <a:pt x="105980" y="0"/>
                  </a:cubicBezTo>
                  <a:lnTo>
                    <a:pt x="97035" y="0"/>
                  </a:lnTo>
                  <a:cubicBezTo>
                    <a:pt x="105144" y="12563"/>
                    <a:pt x="114150" y="24445"/>
                    <a:pt x="121888" y="37318"/>
                  </a:cubicBezTo>
                  <a:cubicBezTo>
                    <a:pt x="137517" y="63682"/>
                    <a:pt x="144295" y="93790"/>
                    <a:pt x="146833" y="124238"/>
                  </a:cubicBezTo>
                  <a:cubicBezTo>
                    <a:pt x="149092" y="145528"/>
                    <a:pt x="151383" y="166817"/>
                    <a:pt x="150392" y="188261"/>
                  </a:cubicBezTo>
                  <a:cubicBezTo>
                    <a:pt x="147885" y="217905"/>
                    <a:pt x="141479" y="247239"/>
                    <a:pt x="135010" y="276357"/>
                  </a:cubicBezTo>
                  <a:cubicBezTo>
                    <a:pt x="127675" y="303711"/>
                    <a:pt x="121021" y="331437"/>
                    <a:pt x="121733" y="359998"/>
                  </a:cubicBezTo>
                  <a:cubicBezTo>
                    <a:pt x="122569" y="388218"/>
                    <a:pt x="142562" y="410064"/>
                    <a:pt x="157820" y="432003"/>
                  </a:cubicBezTo>
                  <a:cubicBezTo>
                    <a:pt x="188027" y="474149"/>
                    <a:pt x="182332" y="530713"/>
                    <a:pt x="166177" y="577314"/>
                  </a:cubicBezTo>
                  <a:cubicBezTo>
                    <a:pt x="157727" y="599006"/>
                    <a:pt x="152218" y="623297"/>
                    <a:pt x="137177" y="641522"/>
                  </a:cubicBezTo>
                  <a:cubicBezTo>
                    <a:pt x="132968" y="647061"/>
                    <a:pt x="128387" y="652229"/>
                    <a:pt x="123621" y="657242"/>
                  </a:cubicBezTo>
                  <a:cubicBezTo>
                    <a:pt x="142624" y="622678"/>
                    <a:pt x="152125" y="585267"/>
                    <a:pt x="143429" y="539532"/>
                  </a:cubicBezTo>
                  <a:cubicBezTo>
                    <a:pt x="136805" y="497201"/>
                    <a:pt x="103844" y="465948"/>
                    <a:pt x="78063" y="433922"/>
                  </a:cubicBezTo>
                  <a:cubicBezTo>
                    <a:pt x="53799" y="408548"/>
                    <a:pt x="49776" y="370890"/>
                    <a:pt x="57111" y="337687"/>
                  </a:cubicBezTo>
                  <a:cubicBezTo>
                    <a:pt x="67107" y="296687"/>
                    <a:pt x="91743" y="260514"/>
                    <a:pt x="98985" y="218647"/>
                  </a:cubicBezTo>
                  <a:cubicBezTo>
                    <a:pt x="105206" y="171458"/>
                    <a:pt x="93352" y="94564"/>
                    <a:pt x="70914" y="52883"/>
                  </a:cubicBezTo>
                  <a:cubicBezTo>
                    <a:pt x="59741" y="34657"/>
                    <a:pt x="46124" y="18040"/>
                    <a:pt x="34641" y="0"/>
                  </a:cubicBezTo>
                  <a:lnTo>
                    <a:pt x="27306" y="0"/>
                  </a:lnTo>
                  <a:cubicBezTo>
                    <a:pt x="37551" y="22217"/>
                    <a:pt x="53706" y="41248"/>
                    <a:pt x="64848" y="63156"/>
                  </a:cubicBezTo>
                  <a:cubicBezTo>
                    <a:pt x="82922" y="107931"/>
                    <a:pt x="89360" y="157441"/>
                    <a:pt x="87658" y="205620"/>
                  </a:cubicBezTo>
                  <a:cubicBezTo>
                    <a:pt x="82396" y="261257"/>
                    <a:pt x="40676" y="307363"/>
                    <a:pt x="40491" y="364113"/>
                  </a:cubicBezTo>
                  <a:cubicBezTo>
                    <a:pt x="39191" y="389703"/>
                    <a:pt x="46124" y="416006"/>
                    <a:pt x="62372" y="436119"/>
                  </a:cubicBezTo>
                  <a:cubicBezTo>
                    <a:pt x="79394" y="456758"/>
                    <a:pt x="97035" y="476933"/>
                    <a:pt x="112293" y="498965"/>
                  </a:cubicBezTo>
                  <a:cubicBezTo>
                    <a:pt x="128109" y="520502"/>
                    <a:pt x="132596" y="547454"/>
                    <a:pt x="132813" y="573601"/>
                  </a:cubicBezTo>
                  <a:cubicBezTo>
                    <a:pt x="134546" y="651084"/>
                    <a:pt x="69459" y="701058"/>
                    <a:pt x="30680" y="760531"/>
                  </a:cubicBezTo>
                  <a:cubicBezTo>
                    <a:pt x="14277" y="786555"/>
                    <a:pt x="-1415" y="815054"/>
                    <a:pt x="102" y="846802"/>
                  </a:cubicBezTo>
                  <a:cubicBezTo>
                    <a:pt x="1494" y="866606"/>
                    <a:pt x="13286" y="884522"/>
                    <a:pt x="27059" y="898137"/>
                  </a:cubicBezTo>
                  <a:cubicBezTo>
                    <a:pt x="43648" y="913640"/>
                    <a:pt x="65250" y="921747"/>
                    <a:pt x="85863" y="930381"/>
                  </a:cubicBezTo>
                  <a:cubicBezTo>
                    <a:pt x="135444" y="953341"/>
                    <a:pt x="162184" y="986265"/>
                    <a:pt x="168900" y="1041190"/>
                  </a:cubicBezTo>
                  <a:cubicBezTo>
                    <a:pt x="171469" y="1062943"/>
                    <a:pt x="172335" y="1085253"/>
                    <a:pt x="166888" y="1106635"/>
                  </a:cubicBezTo>
                  <a:cubicBezTo>
                    <a:pt x="154106" y="1147790"/>
                    <a:pt x="132380" y="1185480"/>
                    <a:pt x="109910" y="1222117"/>
                  </a:cubicBezTo>
                  <a:cubicBezTo>
                    <a:pt x="90257" y="1255969"/>
                    <a:pt x="71347" y="1291183"/>
                    <a:pt x="60329" y="1328872"/>
                  </a:cubicBezTo>
                  <a:cubicBezTo>
                    <a:pt x="49868" y="1369377"/>
                    <a:pt x="51787" y="1412729"/>
                    <a:pt x="74597" y="1448779"/>
                  </a:cubicBezTo>
                  <a:cubicBezTo>
                    <a:pt x="75216" y="1449614"/>
                    <a:pt x="76052" y="1450202"/>
                    <a:pt x="76918" y="1450635"/>
                  </a:cubicBezTo>
                  <a:cubicBezTo>
                    <a:pt x="76980" y="1450759"/>
                    <a:pt x="77042" y="1450883"/>
                    <a:pt x="77073" y="1451006"/>
                  </a:cubicBezTo>
                  <a:cubicBezTo>
                    <a:pt x="79239" y="1455957"/>
                    <a:pt x="81468" y="1462301"/>
                    <a:pt x="87472" y="1463446"/>
                  </a:cubicBezTo>
                  <a:cubicBezTo>
                    <a:pt x="98614" y="1464776"/>
                    <a:pt x="109570" y="1461496"/>
                    <a:pt x="120557" y="1459856"/>
                  </a:cubicBezTo>
                  <a:cubicBezTo>
                    <a:pt x="132627" y="1457814"/>
                    <a:pt x="147204" y="1453389"/>
                    <a:pt x="151754" y="1440733"/>
                  </a:cubicBezTo>
                  <a:cubicBezTo>
                    <a:pt x="152899" y="1435937"/>
                    <a:pt x="150640" y="1431295"/>
                    <a:pt x="149866" y="1426623"/>
                  </a:cubicBezTo>
                  <a:cubicBezTo>
                    <a:pt x="141881" y="1394194"/>
                    <a:pt x="138724" y="1360218"/>
                    <a:pt x="144017" y="1327046"/>
                  </a:cubicBezTo>
                  <a:cubicBezTo>
                    <a:pt x="148783" y="1303870"/>
                    <a:pt x="157170" y="1281498"/>
                    <a:pt x="167507" y="1260115"/>
                  </a:cubicBezTo>
                  <a:cubicBezTo>
                    <a:pt x="174718" y="1245881"/>
                    <a:pt x="184034" y="1232823"/>
                    <a:pt x="192174" y="1219053"/>
                  </a:cubicBezTo>
                  <a:cubicBezTo>
                    <a:pt x="210868" y="1185232"/>
                    <a:pt x="228354" y="1150761"/>
                    <a:pt x="243674" y="1115299"/>
                  </a:cubicBezTo>
                  <a:cubicBezTo>
                    <a:pt x="259396" y="1079931"/>
                    <a:pt x="259984" y="1038312"/>
                    <a:pt x="249802" y="1001303"/>
                  </a:cubicBezTo>
                  <a:close/>
                  <a:moveTo>
                    <a:pt x="235782" y="1098157"/>
                  </a:moveTo>
                  <a:cubicBezTo>
                    <a:pt x="219936" y="1137950"/>
                    <a:pt x="200345" y="1176227"/>
                    <a:pt x="179516" y="1213607"/>
                  </a:cubicBezTo>
                  <a:cubicBezTo>
                    <a:pt x="157170" y="1246933"/>
                    <a:pt x="139003" y="1283416"/>
                    <a:pt x="130894" y="1322993"/>
                  </a:cubicBezTo>
                  <a:cubicBezTo>
                    <a:pt x="124054" y="1361177"/>
                    <a:pt x="128913" y="1400197"/>
                    <a:pt x="138322" y="1437515"/>
                  </a:cubicBezTo>
                  <a:cubicBezTo>
                    <a:pt x="133896" y="1443240"/>
                    <a:pt x="126623" y="1444632"/>
                    <a:pt x="119938" y="1446086"/>
                  </a:cubicBezTo>
                  <a:cubicBezTo>
                    <a:pt x="110529" y="1447541"/>
                    <a:pt x="101275" y="1450078"/>
                    <a:pt x="91743" y="1450140"/>
                  </a:cubicBezTo>
                  <a:lnTo>
                    <a:pt x="91743" y="1450140"/>
                  </a:lnTo>
                  <a:cubicBezTo>
                    <a:pt x="90103" y="1446643"/>
                    <a:pt x="88896" y="1443889"/>
                    <a:pt x="87163" y="1440238"/>
                  </a:cubicBezTo>
                  <a:cubicBezTo>
                    <a:pt x="86420" y="1438443"/>
                    <a:pt x="85027" y="1437329"/>
                    <a:pt x="83387" y="1436711"/>
                  </a:cubicBezTo>
                  <a:cubicBezTo>
                    <a:pt x="79704" y="1429284"/>
                    <a:pt x="76299" y="1421734"/>
                    <a:pt x="73545" y="1413905"/>
                  </a:cubicBezTo>
                  <a:cubicBezTo>
                    <a:pt x="61041" y="1374576"/>
                    <a:pt x="70450" y="1331255"/>
                    <a:pt x="87627" y="1294679"/>
                  </a:cubicBezTo>
                  <a:cubicBezTo>
                    <a:pt x="107280" y="1247645"/>
                    <a:pt x="138415" y="1206552"/>
                    <a:pt x="159925" y="1160446"/>
                  </a:cubicBezTo>
                  <a:cubicBezTo>
                    <a:pt x="168529" y="1141540"/>
                    <a:pt x="178030" y="1122602"/>
                    <a:pt x="181930" y="1102025"/>
                  </a:cubicBezTo>
                  <a:cubicBezTo>
                    <a:pt x="186913" y="1073557"/>
                    <a:pt x="184622" y="1043820"/>
                    <a:pt x="177968" y="1015816"/>
                  </a:cubicBezTo>
                  <a:cubicBezTo>
                    <a:pt x="165031" y="960056"/>
                    <a:pt x="122909" y="928803"/>
                    <a:pt x="71595" y="909587"/>
                  </a:cubicBezTo>
                  <a:cubicBezTo>
                    <a:pt x="58318" y="903522"/>
                    <a:pt x="45102" y="896900"/>
                    <a:pt x="34579" y="886410"/>
                  </a:cubicBezTo>
                  <a:cubicBezTo>
                    <a:pt x="21581" y="872857"/>
                    <a:pt x="10872" y="854290"/>
                    <a:pt x="14153" y="834858"/>
                  </a:cubicBezTo>
                  <a:cubicBezTo>
                    <a:pt x="15886" y="814930"/>
                    <a:pt x="24768" y="796797"/>
                    <a:pt x="34982" y="779933"/>
                  </a:cubicBezTo>
                  <a:cubicBezTo>
                    <a:pt x="38850" y="773094"/>
                    <a:pt x="42998" y="766411"/>
                    <a:pt x="47392" y="759943"/>
                  </a:cubicBezTo>
                  <a:cubicBezTo>
                    <a:pt x="41698" y="776065"/>
                    <a:pt x="39377" y="793517"/>
                    <a:pt x="40119" y="810320"/>
                  </a:cubicBezTo>
                  <a:cubicBezTo>
                    <a:pt x="43060" y="831671"/>
                    <a:pt x="55842" y="850948"/>
                    <a:pt x="71069" y="865709"/>
                  </a:cubicBezTo>
                  <a:cubicBezTo>
                    <a:pt x="94033" y="889411"/>
                    <a:pt x="126221" y="899190"/>
                    <a:pt x="153735" y="916208"/>
                  </a:cubicBezTo>
                  <a:cubicBezTo>
                    <a:pt x="175338" y="926977"/>
                    <a:pt x="194279" y="941737"/>
                    <a:pt x="209660" y="960334"/>
                  </a:cubicBezTo>
                  <a:cubicBezTo>
                    <a:pt x="221638" y="974321"/>
                    <a:pt x="232934" y="990813"/>
                    <a:pt x="237793" y="1008946"/>
                  </a:cubicBezTo>
                  <a:cubicBezTo>
                    <a:pt x="244602" y="1038095"/>
                    <a:pt x="245098" y="1069317"/>
                    <a:pt x="235782" y="10981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4" name="Google Shape;3244;p33"/>
            <p:cNvSpPr/>
            <p:nvPr/>
          </p:nvSpPr>
          <p:spPr>
            <a:xfrm>
              <a:off x="10075514" y="3197788"/>
              <a:ext cx="331159" cy="1426499"/>
            </a:xfrm>
            <a:custGeom>
              <a:rect b="b" l="l" r="r" t="t"/>
              <a:pathLst>
                <a:path extrusionOk="0" h="1426499" w="331159">
                  <a:moveTo>
                    <a:pt x="271553" y="966708"/>
                  </a:moveTo>
                  <a:cubicBezTo>
                    <a:pt x="288823" y="948204"/>
                    <a:pt x="306433" y="929081"/>
                    <a:pt x="318906" y="906925"/>
                  </a:cubicBezTo>
                  <a:cubicBezTo>
                    <a:pt x="334814" y="876384"/>
                    <a:pt x="337785" y="839964"/>
                    <a:pt x="326860" y="807287"/>
                  </a:cubicBezTo>
                  <a:cubicBezTo>
                    <a:pt x="318039" y="782439"/>
                    <a:pt x="296406" y="764709"/>
                    <a:pt x="273565" y="752981"/>
                  </a:cubicBezTo>
                  <a:cubicBezTo>
                    <a:pt x="254717" y="742832"/>
                    <a:pt x="233207" y="739335"/>
                    <a:pt x="212347" y="735591"/>
                  </a:cubicBezTo>
                  <a:cubicBezTo>
                    <a:pt x="200586" y="734075"/>
                    <a:pt x="189073" y="733332"/>
                    <a:pt x="177560" y="730980"/>
                  </a:cubicBezTo>
                  <a:cubicBezTo>
                    <a:pt x="166603" y="726153"/>
                    <a:pt x="155276" y="722007"/>
                    <a:pt x="144041" y="717674"/>
                  </a:cubicBezTo>
                  <a:cubicBezTo>
                    <a:pt x="143453" y="717334"/>
                    <a:pt x="142927" y="716994"/>
                    <a:pt x="142370" y="716653"/>
                  </a:cubicBezTo>
                  <a:cubicBezTo>
                    <a:pt x="140730" y="713621"/>
                    <a:pt x="138625" y="710712"/>
                    <a:pt x="137882" y="707370"/>
                  </a:cubicBezTo>
                  <a:cubicBezTo>
                    <a:pt x="135190" y="696973"/>
                    <a:pt x="134385" y="686514"/>
                    <a:pt x="135004" y="676148"/>
                  </a:cubicBezTo>
                  <a:cubicBezTo>
                    <a:pt x="135221" y="675963"/>
                    <a:pt x="135345" y="675684"/>
                    <a:pt x="135221" y="675344"/>
                  </a:cubicBezTo>
                  <a:cubicBezTo>
                    <a:pt x="135190" y="675034"/>
                    <a:pt x="135159" y="674694"/>
                    <a:pt x="135128" y="674384"/>
                  </a:cubicBezTo>
                  <a:cubicBezTo>
                    <a:pt x="137759" y="638923"/>
                    <a:pt x="156762" y="604204"/>
                    <a:pt x="174093" y="574220"/>
                  </a:cubicBezTo>
                  <a:cubicBezTo>
                    <a:pt x="194087" y="546897"/>
                    <a:pt x="220548" y="524741"/>
                    <a:pt x="238437" y="495747"/>
                  </a:cubicBezTo>
                  <a:cubicBezTo>
                    <a:pt x="259111" y="465113"/>
                    <a:pt x="269077" y="424855"/>
                    <a:pt x="253664" y="389827"/>
                  </a:cubicBezTo>
                  <a:cubicBezTo>
                    <a:pt x="238747" y="356965"/>
                    <a:pt x="215008" y="327197"/>
                    <a:pt x="184276" y="307641"/>
                  </a:cubicBezTo>
                  <a:cubicBezTo>
                    <a:pt x="173660" y="300617"/>
                    <a:pt x="163447" y="292138"/>
                    <a:pt x="152026" y="286166"/>
                  </a:cubicBezTo>
                  <a:cubicBezTo>
                    <a:pt x="135437" y="277378"/>
                    <a:pt x="117765" y="270725"/>
                    <a:pt x="101579" y="261195"/>
                  </a:cubicBezTo>
                  <a:cubicBezTo>
                    <a:pt x="98638" y="258781"/>
                    <a:pt x="95667" y="256368"/>
                    <a:pt x="92727" y="253985"/>
                  </a:cubicBezTo>
                  <a:cubicBezTo>
                    <a:pt x="85918" y="249096"/>
                    <a:pt x="79140" y="244300"/>
                    <a:pt x="72610" y="239534"/>
                  </a:cubicBezTo>
                  <a:cubicBezTo>
                    <a:pt x="72270" y="238699"/>
                    <a:pt x="71743" y="237894"/>
                    <a:pt x="71032" y="237183"/>
                  </a:cubicBezTo>
                  <a:cubicBezTo>
                    <a:pt x="64316" y="229787"/>
                    <a:pt x="63263" y="219545"/>
                    <a:pt x="63851" y="209952"/>
                  </a:cubicBezTo>
                  <a:cubicBezTo>
                    <a:pt x="63913" y="201195"/>
                    <a:pt x="64656" y="192438"/>
                    <a:pt x="66637" y="183867"/>
                  </a:cubicBezTo>
                  <a:cubicBezTo>
                    <a:pt x="78614" y="124208"/>
                    <a:pt x="113030" y="70985"/>
                    <a:pt x="150881" y="24229"/>
                  </a:cubicBezTo>
                  <a:cubicBezTo>
                    <a:pt x="157381" y="16400"/>
                    <a:pt x="164375" y="8571"/>
                    <a:pt x="170194" y="62"/>
                  </a:cubicBezTo>
                  <a:lnTo>
                    <a:pt x="159547" y="62"/>
                  </a:lnTo>
                  <a:cubicBezTo>
                    <a:pt x="156390" y="3682"/>
                    <a:pt x="153759" y="6777"/>
                    <a:pt x="152676" y="7736"/>
                  </a:cubicBezTo>
                  <a:cubicBezTo>
                    <a:pt x="107335" y="55977"/>
                    <a:pt x="67906" y="113872"/>
                    <a:pt x="53824" y="179380"/>
                  </a:cubicBezTo>
                  <a:cubicBezTo>
                    <a:pt x="51379" y="192624"/>
                    <a:pt x="48624" y="208065"/>
                    <a:pt x="50512" y="222082"/>
                  </a:cubicBezTo>
                  <a:cubicBezTo>
                    <a:pt x="21389" y="196832"/>
                    <a:pt x="2943" y="167714"/>
                    <a:pt x="16220" y="119628"/>
                  </a:cubicBezTo>
                  <a:cubicBezTo>
                    <a:pt x="23679" y="90758"/>
                    <a:pt x="55835" y="26766"/>
                    <a:pt x="80997" y="0"/>
                  </a:cubicBezTo>
                  <a:lnTo>
                    <a:pt x="71991" y="0"/>
                  </a:lnTo>
                  <a:cubicBezTo>
                    <a:pt x="47046" y="25807"/>
                    <a:pt x="17891" y="82372"/>
                    <a:pt x="8885" y="108395"/>
                  </a:cubicBezTo>
                  <a:cubicBezTo>
                    <a:pt x="-8106" y="159019"/>
                    <a:pt x="2262" y="196306"/>
                    <a:pt x="42372" y="231241"/>
                  </a:cubicBezTo>
                  <a:cubicBezTo>
                    <a:pt x="48500" y="236626"/>
                    <a:pt x="54969" y="241607"/>
                    <a:pt x="61468" y="246528"/>
                  </a:cubicBezTo>
                  <a:cubicBezTo>
                    <a:pt x="61902" y="246961"/>
                    <a:pt x="62273" y="247456"/>
                    <a:pt x="62706" y="247889"/>
                  </a:cubicBezTo>
                  <a:cubicBezTo>
                    <a:pt x="63325" y="248291"/>
                    <a:pt x="63913" y="248570"/>
                    <a:pt x="64501" y="248817"/>
                  </a:cubicBezTo>
                  <a:cubicBezTo>
                    <a:pt x="78552" y="259245"/>
                    <a:pt x="92913" y="269333"/>
                    <a:pt x="105757" y="281339"/>
                  </a:cubicBezTo>
                  <a:cubicBezTo>
                    <a:pt x="123955" y="296966"/>
                    <a:pt x="142092" y="314851"/>
                    <a:pt x="150881" y="337749"/>
                  </a:cubicBezTo>
                  <a:cubicBezTo>
                    <a:pt x="165861" y="377852"/>
                    <a:pt x="156854" y="424206"/>
                    <a:pt x="135375" y="460317"/>
                  </a:cubicBezTo>
                  <a:cubicBezTo>
                    <a:pt x="116032" y="491013"/>
                    <a:pt x="95141" y="520811"/>
                    <a:pt x="78738" y="553302"/>
                  </a:cubicBezTo>
                  <a:cubicBezTo>
                    <a:pt x="61778" y="582482"/>
                    <a:pt x="52090" y="615406"/>
                    <a:pt x="52617" y="649258"/>
                  </a:cubicBezTo>
                  <a:cubicBezTo>
                    <a:pt x="51719" y="674261"/>
                    <a:pt x="69825" y="693446"/>
                    <a:pt x="89601" y="706102"/>
                  </a:cubicBezTo>
                  <a:cubicBezTo>
                    <a:pt x="121386" y="729495"/>
                    <a:pt x="162580" y="734260"/>
                    <a:pt x="195448" y="755797"/>
                  </a:cubicBezTo>
                  <a:cubicBezTo>
                    <a:pt x="208262" y="764492"/>
                    <a:pt x="217113" y="777612"/>
                    <a:pt x="225995" y="789959"/>
                  </a:cubicBezTo>
                  <a:cubicBezTo>
                    <a:pt x="238499" y="807627"/>
                    <a:pt x="244225" y="829319"/>
                    <a:pt x="243080" y="850856"/>
                  </a:cubicBezTo>
                  <a:cubicBezTo>
                    <a:pt x="239242" y="885667"/>
                    <a:pt x="214606" y="912897"/>
                    <a:pt x="192415" y="938209"/>
                  </a:cubicBezTo>
                  <a:cubicBezTo>
                    <a:pt x="168863" y="921902"/>
                    <a:pt x="117084" y="919860"/>
                    <a:pt x="90623" y="930535"/>
                  </a:cubicBezTo>
                  <a:cubicBezTo>
                    <a:pt x="72270" y="939695"/>
                    <a:pt x="61871" y="951051"/>
                    <a:pt x="61097" y="961819"/>
                  </a:cubicBezTo>
                  <a:cubicBezTo>
                    <a:pt x="57290" y="967513"/>
                    <a:pt x="61871" y="979798"/>
                    <a:pt x="62954" y="985584"/>
                  </a:cubicBezTo>
                  <a:cubicBezTo>
                    <a:pt x="66265" y="999601"/>
                    <a:pt x="70691" y="1013309"/>
                    <a:pt x="75798" y="1026770"/>
                  </a:cubicBezTo>
                  <a:cubicBezTo>
                    <a:pt x="82111" y="1045398"/>
                    <a:pt x="90746" y="1048987"/>
                    <a:pt x="109564" y="1049297"/>
                  </a:cubicBezTo>
                  <a:cubicBezTo>
                    <a:pt x="120860" y="1049266"/>
                    <a:pt x="131816" y="1047471"/>
                    <a:pt x="142463" y="1044532"/>
                  </a:cubicBezTo>
                  <a:cubicBezTo>
                    <a:pt x="142463" y="1048368"/>
                    <a:pt x="142587" y="1052236"/>
                    <a:pt x="141751" y="1055981"/>
                  </a:cubicBezTo>
                  <a:cubicBezTo>
                    <a:pt x="140111" y="1064521"/>
                    <a:pt x="135809" y="1072969"/>
                    <a:pt x="130826" y="1080148"/>
                  </a:cubicBezTo>
                  <a:cubicBezTo>
                    <a:pt x="117394" y="1099735"/>
                    <a:pt x="101764" y="1117775"/>
                    <a:pt x="84061" y="1133556"/>
                  </a:cubicBezTo>
                  <a:cubicBezTo>
                    <a:pt x="65275" y="1149802"/>
                    <a:pt x="48407" y="1168213"/>
                    <a:pt x="34945" y="1189162"/>
                  </a:cubicBezTo>
                  <a:cubicBezTo>
                    <a:pt x="13218" y="1220508"/>
                    <a:pt x="-493" y="1257547"/>
                    <a:pt x="33" y="1295979"/>
                  </a:cubicBezTo>
                  <a:cubicBezTo>
                    <a:pt x="-369" y="1317021"/>
                    <a:pt x="2850" y="1338403"/>
                    <a:pt x="9937" y="1358269"/>
                  </a:cubicBezTo>
                  <a:cubicBezTo>
                    <a:pt x="22812" y="1386458"/>
                    <a:pt x="42806" y="1412605"/>
                    <a:pt x="71094" y="1426530"/>
                  </a:cubicBezTo>
                  <a:cubicBezTo>
                    <a:pt x="88332" y="1432564"/>
                    <a:pt x="104147" y="1395586"/>
                    <a:pt x="112906" y="1384075"/>
                  </a:cubicBezTo>
                  <a:cubicBezTo>
                    <a:pt x="116527" y="1378815"/>
                    <a:pt x="122098" y="1372533"/>
                    <a:pt x="126307" y="1366995"/>
                  </a:cubicBezTo>
                  <a:cubicBezTo>
                    <a:pt x="128629" y="1363715"/>
                    <a:pt x="132621" y="1360682"/>
                    <a:pt x="132095" y="1356257"/>
                  </a:cubicBezTo>
                  <a:cubicBezTo>
                    <a:pt x="131754" y="1352884"/>
                    <a:pt x="128876" y="1350718"/>
                    <a:pt x="125874" y="1350409"/>
                  </a:cubicBezTo>
                  <a:cubicBezTo>
                    <a:pt x="124915" y="1349140"/>
                    <a:pt x="123460" y="1348150"/>
                    <a:pt x="121324" y="1347717"/>
                  </a:cubicBezTo>
                  <a:cubicBezTo>
                    <a:pt x="113030" y="1347624"/>
                    <a:pt x="105169" y="1344591"/>
                    <a:pt x="99134" y="1338867"/>
                  </a:cubicBezTo>
                  <a:cubicBezTo>
                    <a:pt x="56547" y="1296134"/>
                    <a:pt x="86847" y="1244427"/>
                    <a:pt x="125843" y="1212153"/>
                  </a:cubicBezTo>
                  <a:cubicBezTo>
                    <a:pt x="136025" y="1202684"/>
                    <a:pt x="148343" y="1195320"/>
                    <a:pt x="158340" y="1185603"/>
                  </a:cubicBezTo>
                  <a:cubicBezTo>
                    <a:pt x="177157" y="1167037"/>
                    <a:pt x="193839" y="1146088"/>
                    <a:pt x="207797" y="1123592"/>
                  </a:cubicBezTo>
                  <a:cubicBezTo>
                    <a:pt x="228719" y="1088595"/>
                    <a:pt x="236549" y="1043418"/>
                    <a:pt x="222251" y="1004645"/>
                  </a:cubicBezTo>
                  <a:cubicBezTo>
                    <a:pt x="239644" y="993382"/>
                    <a:pt x="255955" y="980355"/>
                    <a:pt x="271553" y="966708"/>
                  </a:cubicBezTo>
                  <a:close/>
                  <a:moveTo>
                    <a:pt x="82669" y="683575"/>
                  </a:moveTo>
                  <a:cubicBezTo>
                    <a:pt x="68772" y="672590"/>
                    <a:pt x="64594" y="654797"/>
                    <a:pt x="66730" y="637840"/>
                  </a:cubicBezTo>
                  <a:cubicBezTo>
                    <a:pt x="67689" y="621502"/>
                    <a:pt x="70413" y="605318"/>
                    <a:pt x="76510" y="590001"/>
                  </a:cubicBezTo>
                  <a:cubicBezTo>
                    <a:pt x="88054" y="562121"/>
                    <a:pt x="103498" y="535912"/>
                    <a:pt x="119282" y="510260"/>
                  </a:cubicBezTo>
                  <a:cubicBezTo>
                    <a:pt x="132404" y="489466"/>
                    <a:pt x="147601" y="469754"/>
                    <a:pt x="157504" y="447135"/>
                  </a:cubicBezTo>
                  <a:cubicBezTo>
                    <a:pt x="174774" y="406382"/>
                    <a:pt x="178798" y="356501"/>
                    <a:pt x="155493" y="317295"/>
                  </a:cubicBezTo>
                  <a:cubicBezTo>
                    <a:pt x="150015" y="308012"/>
                    <a:pt x="143361" y="299689"/>
                    <a:pt x="136025" y="291922"/>
                  </a:cubicBezTo>
                  <a:cubicBezTo>
                    <a:pt x="150138" y="299596"/>
                    <a:pt x="163787" y="308136"/>
                    <a:pt x="176507" y="318131"/>
                  </a:cubicBezTo>
                  <a:cubicBezTo>
                    <a:pt x="196067" y="330477"/>
                    <a:pt x="211635" y="347342"/>
                    <a:pt x="225098" y="366186"/>
                  </a:cubicBezTo>
                  <a:cubicBezTo>
                    <a:pt x="267127" y="424267"/>
                    <a:pt x="244441" y="472601"/>
                    <a:pt x="201545" y="521678"/>
                  </a:cubicBezTo>
                  <a:cubicBezTo>
                    <a:pt x="187494" y="537242"/>
                    <a:pt x="172236" y="552064"/>
                    <a:pt x="160785" y="569764"/>
                  </a:cubicBezTo>
                  <a:cubicBezTo>
                    <a:pt x="140142" y="605225"/>
                    <a:pt x="121046" y="643936"/>
                    <a:pt x="121139" y="685834"/>
                  </a:cubicBezTo>
                  <a:cubicBezTo>
                    <a:pt x="120891" y="693848"/>
                    <a:pt x="121912" y="701924"/>
                    <a:pt x="124265" y="709567"/>
                  </a:cubicBezTo>
                  <a:cubicBezTo>
                    <a:pt x="109223" y="702945"/>
                    <a:pt x="94986" y="695055"/>
                    <a:pt x="82669" y="683575"/>
                  </a:cubicBezTo>
                  <a:close/>
                  <a:moveTo>
                    <a:pt x="76138" y="958694"/>
                  </a:moveTo>
                  <a:cubicBezTo>
                    <a:pt x="84061" y="949163"/>
                    <a:pt x="95172" y="941954"/>
                    <a:pt x="107614" y="939726"/>
                  </a:cubicBezTo>
                  <a:cubicBezTo>
                    <a:pt x="132621" y="935765"/>
                    <a:pt x="157969" y="937405"/>
                    <a:pt x="181707" y="947152"/>
                  </a:cubicBezTo>
                  <a:cubicBezTo>
                    <a:pt x="160568" y="961974"/>
                    <a:pt x="137294" y="977013"/>
                    <a:pt x="110802" y="979179"/>
                  </a:cubicBezTo>
                  <a:cubicBezTo>
                    <a:pt x="101641" y="980602"/>
                    <a:pt x="74374" y="972681"/>
                    <a:pt x="74807" y="961726"/>
                  </a:cubicBezTo>
                  <a:cubicBezTo>
                    <a:pt x="75117" y="960829"/>
                    <a:pt x="75581" y="959529"/>
                    <a:pt x="76138" y="958694"/>
                  </a:cubicBezTo>
                  <a:close/>
                  <a:moveTo>
                    <a:pt x="95203" y="1033670"/>
                  </a:moveTo>
                  <a:cubicBezTo>
                    <a:pt x="86228" y="1022159"/>
                    <a:pt x="83752" y="1006378"/>
                    <a:pt x="78924" y="992732"/>
                  </a:cubicBezTo>
                  <a:cubicBezTo>
                    <a:pt x="78212" y="989885"/>
                    <a:pt x="77469" y="987038"/>
                    <a:pt x="76757" y="984192"/>
                  </a:cubicBezTo>
                  <a:cubicBezTo>
                    <a:pt x="81090" y="986605"/>
                    <a:pt x="86321" y="988833"/>
                    <a:pt x="92510" y="990721"/>
                  </a:cubicBezTo>
                  <a:cubicBezTo>
                    <a:pt x="120148" y="998147"/>
                    <a:pt x="148931" y="984625"/>
                    <a:pt x="172020" y="970081"/>
                  </a:cubicBezTo>
                  <a:cubicBezTo>
                    <a:pt x="181552" y="963552"/>
                    <a:pt x="191796" y="957735"/>
                    <a:pt x="200307" y="949844"/>
                  </a:cubicBezTo>
                  <a:cubicBezTo>
                    <a:pt x="205167" y="944584"/>
                    <a:pt x="209933" y="939231"/>
                    <a:pt x="214482" y="933723"/>
                  </a:cubicBezTo>
                  <a:cubicBezTo>
                    <a:pt x="227481" y="918096"/>
                    <a:pt x="240387" y="901882"/>
                    <a:pt x="248434" y="883068"/>
                  </a:cubicBezTo>
                  <a:cubicBezTo>
                    <a:pt x="264032" y="849185"/>
                    <a:pt x="257038" y="808308"/>
                    <a:pt x="235033" y="778912"/>
                  </a:cubicBezTo>
                  <a:cubicBezTo>
                    <a:pt x="226584" y="767030"/>
                    <a:pt x="217392" y="755178"/>
                    <a:pt x="205724" y="746359"/>
                  </a:cubicBezTo>
                  <a:cubicBezTo>
                    <a:pt x="209623" y="746978"/>
                    <a:pt x="213585" y="747628"/>
                    <a:pt x="217608" y="748371"/>
                  </a:cubicBezTo>
                  <a:cubicBezTo>
                    <a:pt x="254779" y="755395"/>
                    <a:pt x="295848" y="771764"/>
                    <a:pt x="312623" y="808154"/>
                  </a:cubicBezTo>
                  <a:cubicBezTo>
                    <a:pt x="321382" y="832073"/>
                    <a:pt x="322434" y="859427"/>
                    <a:pt x="313768" y="883532"/>
                  </a:cubicBezTo>
                  <a:cubicBezTo>
                    <a:pt x="308878" y="899499"/>
                    <a:pt x="298789" y="914661"/>
                    <a:pt x="287771" y="927410"/>
                  </a:cubicBezTo>
                  <a:cubicBezTo>
                    <a:pt x="278176" y="939076"/>
                    <a:pt x="268768" y="950649"/>
                    <a:pt x="257564" y="960953"/>
                  </a:cubicBezTo>
                  <a:cubicBezTo>
                    <a:pt x="244968" y="971041"/>
                    <a:pt x="232216" y="981128"/>
                    <a:pt x="219094" y="990535"/>
                  </a:cubicBezTo>
                  <a:cubicBezTo>
                    <a:pt x="182171" y="1012443"/>
                    <a:pt x="140482" y="1042953"/>
                    <a:pt x="95203" y="1033670"/>
                  </a:cubicBezTo>
                  <a:close/>
                  <a:moveTo>
                    <a:pt x="216061" y="1013031"/>
                  </a:moveTo>
                  <a:cubicBezTo>
                    <a:pt x="225562" y="1074330"/>
                    <a:pt x="203186" y="1114990"/>
                    <a:pt x="164220" y="1160013"/>
                  </a:cubicBezTo>
                  <a:cubicBezTo>
                    <a:pt x="153110" y="1172700"/>
                    <a:pt x="140451" y="1183685"/>
                    <a:pt x="126803" y="1193525"/>
                  </a:cubicBezTo>
                  <a:cubicBezTo>
                    <a:pt x="106345" y="1210234"/>
                    <a:pt x="86444" y="1228955"/>
                    <a:pt x="74467" y="1252844"/>
                  </a:cubicBezTo>
                  <a:cubicBezTo>
                    <a:pt x="62459" y="1276577"/>
                    <a:pt x="60602" y="1307026"/>
                    <a:pt x="74993" y="1330110"/>
                  </a:cubicBezTo>
                  <a:cubicBezTo>
                    <a:pt x="83318" y="1344715"/>
                    <a:pt x="96627" y="1358361"/>
                    <a:pt x="113711" y="1360806"/>
                  </a:cubicBezTo>
                  <a:cubicBezTo>
                    <a:pt x="109749" y="1365695"/>
                    <a:pt x="105726" y="1370522"/>
                    <a:pt x="102105" y="1375597"/>
                  </a:cubicBezTo>
                  <a:cubicBezTo>
                    <a:pt x="93222" y="1388315"/>
                    <a:pt x="87063" y="1402580"/>
                    <a:pt x="75303" y="1413379"/>
                  </a:cubicBezTo>
                  <a:cubicBezTo>
                    <a:pt x="38597" y="1393235"/>
                    <a:pt x="16065" y="1352637"/>
                    <a:pt x="14054" y="1311141"/>
                  </a:cubicBezTo>
                  <a:cubicBezTo>
                    <a:pt x="11330" y="1273174"/>
                    <a:pt x="20305" y="1237619"/>
                    <a:pt x="40639" y="1205407"/>
                  </a:cubicBezTo>
                  <a:cubicBezTo>
                    <a:pt x="51069" y="1189069"/>
                    <a:pt x="62211" y="1173257"/>
                    <a:pt x="76417" y="1159147"/>
                  </a:cubicBezTo>
                  <a:cubicBezTo>
                    <a:pt x="103745" y="1133680"/>
                    <a:pt x="132342" y="1107502"/>
                    <a:pt x="148312" y="1073062"/>
                  </a:cubicBezTo>
                  <a:cubicBezTo>
                    <a:pt x="152367" y="1063191"/>
                    <a:pt x="153636" y="1052267"/>
                    <a:pt x="150912" y="1041901"/>
                  </a:cubicBezTo>
                  <a:cubicBezTo>
                    <a:pt x="172112" y="1034691"/>
                    <a:pt x="192106" y="1023119"/>
                    <a:pt x="211047" y="1011546"/>
                  </a:cubicBezTo>
                  <a:cubicBezTo>
                    <a:pt x="212502" y="1010679"/>
                    <a:pt x="213894" y="1009782"/>
                    <a:pt x="215349" y="1008946"/>
                  </a:cubicBezTo>
                  <a:cubicBezTo>
                    <a:pt x="215627" y="1010339"/>
                    <a:pt x="215906" y="1011669"/>
                    <a:pt x="216061" y="10130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5" name="Google Shape;3245;p33"/>
            <p:cNvSpPr/>
            <p:nvPr/>
          </p:nvSpPr>
          <p:spPr>
            <a:xfrm>
              <a:off x="10323368" y="3197849"/>
              <a:ext cx="300209" cy="1429593"/>
            </a:xfrm>
            <a:custGeom>
              <a:rect b="b" l="l" r="r" t="t"/>
              <a:pathLst>
                <a:path extrusionOk="0" h="1429593" w="300209">
                  <a:moveTo>
                    <a:pt x="301315" y="499151"/>
                  </a:moveTo>
                  <a:cubicBezTo>
                    <a:pt x="301656" y="460502"/>
                    <a:pt x="296023" y="421266"/>
                    <a:pt x="278072" y="386609"/>
                  </a:cubicBezTo>
                  <a:cubicBezTo>
                    <a:pt x="269561" y="369745"/>
                    <a:pt x="260895" y="352478"/>
                    <a:pt x="247587" y="338832"/>
                  </a:cubicBezTo>
                  <a:cubicBezTo>
                    <a:pt x="236879" y="327538"/>
                    <a:pt x="223818" y="318874"/>
                    <a:pt x="211933" y="308910"/>
                  </a:cubicBezTo>
                  <a:cubicBezTo>
                    <a:pt x="201472" y="299193"/>
                    <a:pt x="192033" y="289384"/>
                    <a:pt x="182779" y="278399"/>
                  </a:cubicBezTo>
                  <a:cubicBezTo>
                    <a:pt x="165973" y="259091"/>
                    <a:pt x="166778" y="235264"/>
                    <a:pt x="174608" y="212118"/>
                  </a:cubicBezTo>
                  <a:cubicBezTo>
                    <a:pt x="186462" y="173037"/>
                    <a:pt x="196335" y="130644"/>
                    <a:pt x="181324" y="91005"/>
                  </a:cubicBezTo>
                  <a:cubicBezTo>
                    <a:pt x="176341" y="75843"/>
                    <a:pt x="172535" y="60154"/>
                    <a:pt x="164735" y="46106"/>
                  </a:cubicBezTo>
                  <a:cubicBezTo>
                    <a:pt x="155605" y="30108"/>
                    <a:pt x="146537" y="13646"/>
                    <a:pt x="134003" y="31"/>
                  </a:cubicBezTo>
                  <a:lnTo>
                    <a:pt x="123046" y="31"/>
                  </a:lnTo>
                  <a:cubicBezTo>
                    <a:pt x="124934" y="5075"/>
                    <a:pt x="129515" y="9469"/>
                    <a:pt x="132022" y="14110"/>
                  </a:cubicBezTo>
                  <a:cubicBezTo>
                    <a:pt x="140161" y="26209"/>
                    <a:pt x="146939" y="39360"/>
                    <a:pt x="153779" y="52264"/>
                  </a:cubicBezTo>
                  <a:cubicBezTo>
                    <a:pt x="163188" y="73708"/>
                    <a:pt x="169842" y="96606"/>
                    <a:pt x="174453" y="119535"/>
                  </a:cubicBezTo>
                  <a:cubicBezTo>
                    <a:pt x="178322" y="147972"/>
                    <a:pt x="170647" y="174769"/>
                    <a:pt x="163219" y="202402"/>
                  </a:cubicBezTo>
                  <a:cubicBezTo>
                    <a:pt x="158700" y="217719"/>
                    <a:pt x="153779" y="233624"/>
                    <a:pt x="155760" y="249777"/>
                  </a:cubicBezTo>
                  <a:cubicBezTo>
                    <a:pt x="158855" y="278894"/>
                    <a:pt x="182531" y="299224"/>
                    <a:pt x="202153" y="318595"/>
                  </a:cubicBezTo>
                  <a:cubicBezTo>
                    <a:pt x="218247" y="332272"/>
                    <a:pt x="236786" y="343690"/>
                    <a:pt x="248516" y="361730"/>
                  </a:cubicBezTo>
                  <a:cubicBezTo>
                    <a:pt x="270582" y="395923"/>
                    <a:pt x="285469" y="434479"/>
                    <a:pt x="286893" y="475603"/>
                  </a:cubicBezTo>
                  <a:cubicBezTo>
                    <a:pt x="290483" y="522977"/>
                    <a:pt x="282931" y="570538"/>
                    <a:pt x="266900" y="615344"/>
                  </a:cubicBezTo>
                  <a:cubicBezTo>
                    <a:pt x="259317" y="635272"/>
                    <a:pt x="252848" y="656035"/>
                    <a:pt x="241180" y="674044"/>
                  </a:cubicBezTo>
                  <a:cubicBezTo>
                    <a:pt x="228182" y="691403"/>
                    <a:pt x="211778" y="706999"/>
                    <a:pt x="192868" y="718046"/>
                  </a:cubicBezTo>
                  <a:cubicBezTo>
                    <a:pt x="191940" y="718201"/>
                    <a:pt x="191042" y="718696"/>
                    <a:pt x="190485" y="719438"/>
                  </a:cubicBezTo>
                  <a:cubicBezTo>
                    <a:pt x="181139" y="724637"/>
                    <a:pt x="171235" y="728721"/>
                    <a:pt x="160805" y="731321"/>
                  </a:cubicBezTo>
                  <a:cubicBezTo>
                    <a:pt x="135798" y="739923"/>
                    <a:pt x="109769" y="746761"/>
                    <a:pt x="83060" y="744998"/>
                  </a:cubicBezTo>
                  <a:cubicBezTo>
                    <a:pt x="71763" y="737633"/>
                    <a:pt x="69999" y="712538"/>
                    <a:pt x="68390" y="699449"/>
                  </a:cubicBezTo>
                  <a:cubicBezTo>
                    <a:pt x="68142" y="695766"/>
                    <a:pt x="67987" y="691589"/>
                    <a:pt x="67956" y="687566"/>
                  </a:cubicBezTo>
                  <a:cubicBezTo>
                    <a:pt x="78294" y="693848"/>
                    <a:pt x="92530" y="696664"/>
                    <a:pt x="102341" y="697004"/>
                  </a:cubicBezTo>
                  <a:cubicBezTo>
                    <a:pt x="125244" y="697963"/>
                    <a:pt x="146506" y="688773"/>
                    <a:pt x="164085" y="674601"/>
                  </a:cubicBezTo>
                  <a:cubicBezTo>
                    <a:pt x="176898" y="666803"/>
                    <a:pt x="186183" y="655199"/>
                    <a:pt x="194911" y="643224"/>
                  </a:cubicBezTo>
                  <a:cubicBezTo>
                    <a:pt x="206053" y="627691"/>
                    <a:pt x="215461" y="610733"/>
                    <a:pt x="220506" y="592229"/>
                  </a:cubicBezTo>
                  <a:cubicBezTo>
                    <a:pt x="234991" y="543524"/>
                    <a:pt x="225520" y="491384"/>
                    <a:pt x="209922" y="444133"/>
                  </a:cubicBezTo>
                  <a:cubicBezTo>
                    <a:pt x="202370" y="422194"/>
                    <a:pt x="188628" y="403164"/>
                    <a:pt x="171699" y="387537"/>
                  </a:cubicBezTo>
                  <a:cubicBezTo>
                    <a:pt x="152974" y="369188"/>
                    <a:pt x="133476" y="351643"/>
                    <a:pt x="114164" y="333819"/>
                  </a:cubicBezTo>
                  <a:cubicBezTo>
                    <a:pt x="82657" y="304021"/>
                    <a:pt x="73868" y="265713"/>
                    <a:pt x="87486" y="224712"/>
                  </a:cubicBezTo>
                  <a:cubicBezTo>
                    <a:pt x="94975" y="200483"/>
                    <a:pt x="105808" y="176719"/>
                    <a:pt x="107757" y="151098"/>
                  </a:cubicBezTo>
                  <a:cubicBezTo>
                    <a:pt x="108438" y="114306"/>
                    <a:pt x="100701" y="76028"/>
                    <a:pt x="80367" y="44868"/>
                  </a:cubicBezTo>
                  <a:cubicBezTo>
                    <a:pt x="69999" y="28004"/>
                    <a:pt x="55793" y="14141"/>
                    <a:pt x="41990" y="0"/>
                  </a:cubicBezTo>
                  <a:lnTo>
                    <a:pt x="31250" y="0"/>
                  </a:lnTo>
                  <a:cubicBezTo>
                    <a:pt x="42733" y="13522"/>
                    <a:pt x="54586" y="26735"/>
                    <a:pt x="64954" y="41155"/>
                  </a:cubicBezTo>
                  <a:cubicBezTo>
                    <a:pt x="87950" y="74296"/>
                    <a:pt x="97668" y="116781"/>
                    <a:pt x="93985" y="156822"/>
                  </a:cubicBezTo>
                  <a:cubicBezTo>
                    <a:pt x="90054" y="181577"/>
                    <a:pt x="79067" y="204320"/>
                    <a:pt x="72506" y="228364"/>
                  </a:cubicBezTo>
                  <a:cubicBezTo>
                    <a:pt x="54246" y="301576"/>
                    <a:pt x="91664" y="332458"/>
                    <a:pt x="141121" y="376893"/>
                  </a:cubicBezTo>
                  <a:cubicBezTo>
                    <a:pt x="158731" y="394345"/>
                    <a:pt x="179003" y="410188"/>
                    <a:pt x="190300" y="432715"/>
                  </a:cubicBezTo>
                  <a:cubicBezTo>
                    <a:pt x="207848" y="471518"/>
                    <a:pt x="216452" y="515891"/>
                    <a:pt x="213450" y="558532"/>
                  </a:cubicBezTo>
                  <a:cubicBezTo>
                    <a:pt x="210633" y="584896"/>
                    <a:pt x="201689" y="610455"/>
                    <a:pt x="186121" y="632054"/>
                  </a:cubicBezTo>
                  <a:cubicBezTo>
                    <a:pt x="179282" y="641027"/>
                    <a:pt x="172039" y="652384"/>
                    <a:pt x="162321" y="658974"/>
                  </a:cubicBezTo>
                  <a:cubicBezTo>
                    <a:pt x="161486" y="653900"/>
                    <a:pt x="156441" y="651300"/>
                    <a:pt x="152727" y="648423"/>
                  </a:cubicBezTo>
                  <a:cubicBezTo>
                    <a:pt x="137902" y="637933"/>
                    <a:pt x="119611" y="631744"/>
                    <a:pt x="101382" y="631713"/>
                  </a:cubicBezTo>
                  <a:cubicBezTo>
                    <a:pt x="80831" y="632023"/>
                    <a:pt x="55391" y="646288"/>
                    <a:pt x="54989" y="668969"/>
                  </a:cubicBezTo>
                  <a:cubicBezTo>
                    <a:pt x="55143" y="670857"/>
                    <a:pt x="55608" y="672559"/>
                    <a:pt x="56227" y="674199"/>
                  </a:cubicBezTo>
                  <a:cubicBezTo>
                    <a:pt x="52296" y="680759"/>
                    <a:pt x="55329" y="695828"/>
                    <a:pt x="55019" y="701584"/>
                  </a:cubicBezTo>
                  <a:cubicBezTo>
                    <a:pt x="57093" y="719314"/>
                    <a:pt x="60498" y="755704"/>
                    <a:pt x="82534" y="758644"/>
                  </a:cubicBezTo>
                  <a:cubicBezTo>
                    <a:pt x="97915" y="759634"/>
                    <a:pt x="113081" y="757963"/>
                    <a:pt x="127998" y="754838"/>
                  </a:cubicBezTo>
                  <a:cubicBezTo>
                    <a:pt x="131527" y="765482"/>
                    <a:pt x="137128" y="775415"/>
                    <a:pt x="140626" y="786091"/>
                  </a:cubicBezTo>
                  <a:cubicBezTo>
                    <a:pt x="147558" y="806761"/>
                    <a:pt x="150715" y="828638"/>
                    <a:pt x="149322" y="850453"/>
                  </a:cubicBezTo>
                  <a:cubicBezTo>
                    <a:pt x="147125" y="883501"/>
                    <a:pt x="136664" y="916085"/>
                    <a:pt x="122520" y="946781"/>
                  </a:cubicBezTo>
                  <a:cubicBezTo>
                    <a:pt x="116176" y="959158"/>
                    <a:pt x="107355" y="970143"/>
                    <a:pt x="101475" y="982799"/>
                  </a:cubicBezTo>
                  <a:cubicBezTo>
                    <a:pt x="81265" y="1029153"/>
                    <a:pt x="62324" y="1079993"/>
                    <a:pt x="71299" y="1131266"/>
                  </a:cubicBezTo>
                  <a:cubicBezTo>
                    <a:pt x="75415" y="1151999"/>
                    <a:pt x="85133" y="1170874"/>
                    <a:pt x="92499" y="1190492"/>
                  </a:cubicBezTo>
                  <a:cubicBezTo>
                    <a:pt x="106829" y="1226387"/>
                    <a:pt x="88847" y="1264726"/>
                    <a:pt x="65480" y="1292513"/>
                  </a:cubicBezTo>
                  <a:cubicBezTo>
                    <a:pt x="59043" y="1299816"/>
                    <a:pt x="52079" y="1306624"/>
                    <a:pt x="44961" y="1313307"/>
                  </a:cubicBezTo>
                  <a:cubicBezTo>
                    <a:pt x="34655" y="1323797"/>
                    <a:pt x="25277" y="1335277"/>
                    <a:pt x="12712" y="1343261"/>
                  </a:cubicBezTo>
                  <a:cubicBezTo>
                    <a:pt x="8224" y="1346850"/>
                    <a:pt x="1972" y="1349388"/>
                    <a:pt x="270" y="1355391"/>
                  </a:cubicBezTo>
                  <a:cubicBezTo>
                    <a:pt x="-2020" y="1370367"/>
                    <a:pt x="10793" y="1382962"/>
                    <a:pt x="18778" y="1394349"/>
                  </a:cubicBezTo>
                  <a:cubicBezTo>
                    <a:pt x="27103" y="1404034"/>
                    <a:pt x="33757" y="1414833"/>
                    <a:pt x="40814" y="1425416"/>
                  </a:cubicBezTo>
                  <a:cubicBezTo>
                    <a:pt x="42175" y="1427396"/>
                    <a:pt x="43444" y="1429284"/>
                    <a:pt x="45611" y="1430491"/>
                  </a:cubicBezTo>
                  <a:cubicBezTo>
                    <a:pt x="58610" y="1434947"/>
                    <a:pt x="67925" y="1420218"/>
                    <a:pt x="76808" y="1413101"/>
                  </a:cubicBezTo>
                  <a:cubicBezTo>
                    <a:pt x="77334" y="1412698"/>
                    <a:pt x="77829" y="1412265"/>
                    <a:pt x="78355" y="1411832"/>
                  </a:cubicBezTo>
                  <a:cubicBezTo>
                    <a:pt x="81760" y="1411213"/>
                    <a:pt x="85164" y="1408088"/>
                    <a:pt x="87702" y="1405705"/>
                  </a:cubicBezTo>
                  <a:cubicBezTo>
                    <a:pt x="92964" y="1401063"/>
                    <a:pt x="98194" y="1396360"/>
                    <a:pt x="103393" y="1391657"/>
                  </a:cubicBezTo>
                  <a:cubicBezTo>
                    <a:pt x="121808" y="1375071"/>
                    <a:pt x="140316" y="1358052"/>
                    <a:pt x="154739" y="1337753"/>
                  </a:cubicBezTo>
                  <a:cubicBezTo>
                    <a:pt x="163343" y="1325345"/>
                    <a:pt x="170399" y="1311977"/>
                    <a:pt x="177053" y="1298455"/>
                  </a:cubicBezTo>
                  <a:cubicBezTo>
                    <a:pt x="191599" y="1271472"/>
                    <a:pt x="199151" y="1241673"/>
                    <a:pt x="193642" y="1211101"/>
                  </a:cubicBezTo>
                  <a:cubicBezTo>
                    <a:pt x="190176" y="1181890"/>
                    <a:pt x="175134" y="1156269"/>
                    <a:pt x="165107" y="1129100"/>
                  </a:cubicBezTo>
                  <a:cubicBezTo>
                    <a:pt x="149353" y="1081973"/>
                    <a:pt x="174949" y="1035496"/>
                    <a:pt x="195468" y="994062"/>
                  </a:cubicBezTo>
                  <a:cubicBezTo>
                    <a:pt x="210819" y="959560"/>
                    <a:pt x="225768" y="924254"/>
                    <a:pt x="234310" y="887369"/>
                  </a:cubicBezTo>
                  <a:cubicBezTo>
                    <a:pt x="244863" y="833187"/>
                    <a:pt x="235022" y="773590"/>
                    <a:pt x="203051" y="728226"/>
                  </a:cubicBezTo>
                  <a:cubicBezTo>
                    <a:pt x="208188" y="724977"/>
                    <a:pt x="213078" y="721388"/>
                    <a:pt x="217659" y="717396"/>
                  </a:cubicBezTo>
                  <a:cubicBezTo>
                    <a:pt x="231648" y="707061"/>
                    <a:pt x="244152" y="694652"/>
                    <a:pt x="253870" y="680140"/>
                  </a:cubicBezTo>
                  <a:cubicBezTo>
                    <a:pt x="265816" y="661017"/>
                    <a:pt x="272842" y="639294"/>
                    <a:pt x="280641" y="618222"/>
                  </a:cubicBezTo>
                  <a:cubicBezTo>
                    <a:pt x="293485" y="579914"/>
                    <a:pt x="302399" y="539749"/>
                    <a:pt x="301315" y="499151"/>
                  </a:cubicBezTo>
                  <a:close/>
                  <a:moveTo>
                    <a:pt x="78820" y="653281"/>
                  </a:moveTo>
                  <a:cubicBezTo>
                    <a:pt x="102094" y="636386"/>
                    <a:pt x="132950" y="650001"/>
                    <a:pt x="153036" y="665658"/>
                  </a:cubicBezTo>
                  <a:cubicBezTo>
                    <a:pt x="140688" y="675406"/>
                    <a:pt x="125770" y="682584"/>
                    <a:pt x="109707" y="683018"/>
                  </a:cubicBezTo>
                  <a:cubicBezTo>
                    <a:pt x="96213" y="684317"/>
                    <a:pt x="82100" y="680975"/>
                    <a:pt x="71113" y="672868"/>
                  </a:cubicBezTo>
                  <a:cubicBezTo>
                    <a:pt x="64304" y="666525"/>
                    <a:pt x="73156" y="657025"/>
                    <a:pt x="78820" y="653281"/>
                  </a:cubicBezTo>
                  <a:close/>
                  <a:moveTo>
                    <a:pt x="201534" y="746607"/>
                  </a:moveTo>
                  <a:cubicBezTo>
                    <a:pt x="217349" y="776746"/>
                    <a:pt x="225489" y="810134"/>
                    <a:pt x="225056" y="844296"/>
                  </a:cubicBezTo>
                  <a:cubicBezTo>
                    <a:pt x="226201" y="884863"/>
                    <a:pt x="210014" y="922861"/>
                    <a:pt x="195375" y="959901"/>
                  </a:cubicBezTo>
                  <a:cubicBezTo>
                    <a:pt x="175908" y="1008977"/>
                    <a:pt x="140966" y="1055857"/>
                    <a:pt x="146970" y="1111277"/>
                  </a:cubicBezTo>
                  <a:cubicBezTo>
                    <a:pt x="149570" y="1137084"/>
                    <a:pt x="164054" y="1159425"/>
                    <a:pt x="172504" y="1183468"/>
                  </a:cubicBezTo>
                  <a:cubicBezTo>
                    <a:pt x="189990" y="1234278"/>
                    <a:pt x="180643" y="1265221"/>
                    <a:pt x="155110" y="1310492"/>
                  </a:cubicBezTo>
                  <a:cubicBezTo>
                    <a:pt x="142204" y="1335401"/>
                    <a:pt x="122644" y="1355298"/>
                    <a:pt x="102094" y="1374081"/>
                  </a:cubicBezTo>
                  <a:cubicBezTo>
                    <a:pt x="91664" y="1379867"/>
                    <a:pt x="83184" y="1388717"/>
                    <a:pt x="74549" y="1396979"/>
                  </a:cubicBezTo>
                  <a:cubicBezTo>
                    <a:pt x="66254" y="1403075"/>
                    <a:pt x="59879" y="1411120"/>
                    <a:pt x="51429" y="1416999"/>
                  </a:cubicBezTo>
                  <a:cubicBezTo>
                    <a:pt x="46199" y="1409511"/>
                    <a:pt x="41185" y="1400476"/>
                    <a:pt x="35181" y="1393080"/>
                  </a:cubicBezTo>
                  <a:cubicBezTo>
                    <a:pt x="27258" y="1382497"/>
                    <a:pt x="17230" y="1372441"/>
                    <a:pt x="13269" y="1359568"/>
                  </a:cubicBezTo>
                  <a:cubicBezTo>
                    <a:pt x="27134" y="1350316"/>
                    <a:pt x="39700" y="1339702"/>
                    <a:pt x="50470" y="1326923"/>
                  </a:cubicBezTo>
                  <a:cubicBezTo>
                    <a:pt x="79470" y="1300992"/>
                    <a:pt x="104662" y="1268315"/>
                    <a:pt x="110821" y="1228955"/>
                  </a:cubicBezTo>
                  <a:cubicBezTo>
                    <a:pt x="114814" y="1200023"/>
                    <a:pt x="99680" y="1173876"/>
                    <a:pt x="89930" y="1147697"/>
                  </a:cubicBezTo>
                  <a:cubicBezTo>
                    <a:pt x="83184" y="1130152"/>
                    <a:pt x="81450" y="1111370"/>
                    <a:pt x="83245" y="1092773"/>
                  </a:cubicBezTo>
                  <a:cubicBezTo>
                    <a:pt x="85319" y="1055176"/>
                    <a:pt x="100051" y="1019808"/>
                    <a:pt x="115061" y="985801"/>
                  </a:cubicBezTo>
                  <a:cubicBezTo>
                    <a:pt x="121406" y="973392"/>
                    <a:pt x="130289" y="962438"/>
                    <a:pt x="136045" y="949689"/>
                  </a:cubicBezTo>
                  <a:cubicBezTo>
                    <a:pt x="146908" y="924842"/>
                    <a:pt x="156069" y="898880"/>
                    <a:pt x="160124" y="871959"/>
                  </a:cubicBezTo>
                  <a:cubicBezTo>
                    <a:pt x="167397" y="829443"/>
                    <a:pt x="158081" y="789464"/>
                    <a:pt x="137098" y="752672"/>
                  </a:cubicBezTo>
                  <a:cubicBezTo>
                    <a:pt x="146878" y="750227"/>
                    <a:pt x="156503" y="747226"/>
                    <a:pt x="166066" y="743977"/>
                  </a:cubicBezTo>
                  <a:cubicBezTo>
                    <a:pt x="175908" y="741470"/>
                    <a:pt x="185410" y="737788"/>
                    <a:pt x="194354" y="733023"/>
                  </a:cubicBezTo>
                  <a:cubicBezTo>
                    <a:pt x="196830" y="737633"/>
                    <a:pt x="199213" y="742089"/>
                    <a:pt x="201534" y="7466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6" name="Google Shape;3246;p33"/>
            <p:cNvSpPr/>
            <p:nvPr/>
          </p:nvSpPr>
          <p:spPr>
            <a:xfrm>
              <a:off x="10365296" y="3197911"/>
              <a:ext cx="244500" cy="742645"/>
            </a:xfrm>
            <a:custGeom>
              <a:rect b="b" l="l" r="r" t="t"/>
              <a:pathLst>
                <a:path extrusionOk="0" h="742645" w="244500">
                  <a:moveTo>
                    <a:pt x="244996" y="475541"/>
                  </a:moveTo>
                  <a:cubicBezTo>
                    <a:pt x="243541" y="434417"/>
                    <a:pt x="228655" y="395892"/>
                    <a:pt x="206619" y="361669"/>
                  </a:cubicBezTo>
                  <a:cubicBezTo>
                    <a:pt x="194889" y="343598"/>
                    <a:pt x="176350" y="332179"/>
                    <a:pt x="160256" y="318533"/>
                  </a:cubicBezTo>
                  <a:cubicBezTo>
                    <a:pt x="140603" y="299193"/>
                    <a:pt x="116958" y="278833"/>
                    <a:pt x="113863" y="249715"/>
                  </a:cubicBezTo>
                  <a:cubicBezTo>
                    <a:pt x="111882" y="233593"/>
                    <a:pt x="116803" y="217657"/>
                    <a:pt x="121322" y="202340"/>
                  </a:cubicBezTo>
                  <a:cubicBezTo>
                    <a:pt x="128750" y="174707"/>
                    <a:pt x="136425" y="147910"/>
                    <a:pt x="132556" y="119473"/>
                  </a:cubicBezTo>
                  <a:cubicBezTo>
                    <a:pt x="127945" y="96544"/>
                    <a:pt x="121260" y="73615"/>
                    <a:pt x="111882" y="52233"/>
                  </a:cubicBezTo>
                  <a:cubicBezTo>
                    <a:pt x="105073" y="39329"/>
                    <a:pt x="98265" y="26178"/>
                    <a:pt x="90094" y="14079"/>
                  </a:cubicBezTo>
                  <a:cubicBezTo>
                    <a:pt x="87618" y="9438"/>
                    <a:pt x="83006" y="5044"/>
                    <a:pt x="81119" y="0"/>
                  </a:cubicBezTo>
                  <a:lnTo>
                    <a:pt x="0" y="0"/>
                  </a:lnTo>
                  <a:cubicBezTo>
                    <a:pt x="13803" y="14110"/>
                    <a:pt x="27978" y="27973"/>
                    <a:pt x="38532" y="44806"/>
                  </a:cubicBezTo>
                  <a:cubicBezTo>
                    <a:pt x="58866" y="75936"/>
                    <a:pt x="66603" y="114244"/>
                    <a:pt x="65922" y="151036"/>
                  </a:cubicBezTo>
                  <a:cubicBezTo>
                    <a:pt x="63972" y="176657"/>
                    <a:pt x="53171" y="200422"/>
                    <a:pt x="45650" y="224650"/>
                  </a:cubicBezTo>
                  <a:cubicBezTo>
                    <a:pt x="32033" y="265620"/>
                    <a:pt x="40822" y="303928"/>
                    <a:pt x="72329" y="333757"/>
                  </a:cubicBezTo>
                  <a:cubicBezTo>
                    <a:pt x="91610" y="351581"/>
                    <a:pt x="111078" y="369095"/>
                    <a:pt x="129864" y="387476"/>
                  </a:cubicBezTo>
                  <a:cubicBezTo>
                    <a:pt x="146824" y="403102"/>
                    <a:pt x="160535" y="422163"/>
                    <a:pt x="168087" y="444071"/>
                  </a:cubicBezTo>
                  <a:cubicBezTo>
                    <a:pt x="183685" y="491291"/>
                    <a:pt x="193186" y="543462"/>
                    <a:pt x="178671" y="592167"/>
                  </a:cubicBezTo>
                  <a:cubicBezTo>
                    <a:pt x="173626" y="610672"/>
                    <a:pt x="164218" y="627629"/>
                    <a:pt x="153076" y="643162"/>
                  </a:cubicBezTo>
                  <a:cubicBezTo>
                    <a:pt x="144348" y="655138"/>
                    <a:pt x="135032" y="666741"/>
                    <a:pt x="122250" y="674539"/>
                  </a:cubicBezTo>
                  <a:cubicBezTo>
                    <a:pt x="104671" y="688711"/>
                    <a:pt x="83440" y="697902"/>
                    <a:pt x="60506" y="696942"/>
                  </a:cubicBezTo>
                  <a:cubicBezTo>
                    <a:pt x="50664" y="696602"/>
                    <a:pt x="36458" y="693848"/>
                    <a:pt x="26121" y="687566"/>
                  </a:cubicBezTo>
                  <a:cubicBezTo>
                    <a:pt x="26121" y="691589"/>
                    <a:pt x="26307" y="695735"/>
                    <a:pt x="26555" y="699387"/>
                  </a:cubicBezTo>
                  <a:cubicBezTo>
                    <a:pt x="28195" y="712476"/>
                    <a:pt x="29897" y="737571"/>
                    <a:pt x="41225" y="744967"/>
                  </a:cubicBezTo>
                  <a:cubicBezTo>
                    <a:pt x="67903" y="746730"/>
                    <a:pt x="93932" y="739892"/>
                    <a:pt x="118970" y="731259"/>
                  </a:cubicBezTo>
                  <a:cubicBezTo>
                    <a:pt x="129369" y="728659"/>
                    <a:pt x="139303" y="724606"/>
                    <a:pt x="148650" y="719407"/>
                  </a:cubicBezTo>
                  <a:cubicBezTo>
                    <a:pt x="149269" y="718634"/>
                    <a:pt x="150167" y="718139"/>
                    <a:pt x="151095" y="717984"/>
                  </a:cubicBezTo>
                  <a:cubicBezTo>
                    <a:pt x="169974" y="706968"/>
                    <a:pt x="186347" y="691342"/>
                    <a:pt x="199314" y="673982"/>
                  </a:cubicBezTo>
                  <a:cubicBezTo>
                    <a:pt x="210982" y="655942"/>
                    <a:pt x="217420" y="635241"/>
                    <a:pt x="225033" y="615282"/>
                  </a:cubicBezTo>
                  <a:cubicBezTo>
                    <a:pt x="241034" y="570476"/>
                    <a:pt x="248617" y="522916"/>
                    <a:pt x="244996" y="475541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7" name="Google Shape;3247;p33"/>
            <p:cNvSpPr/>
            <p:nvPr/>
          </p:nvSpPr>
          <p:spPr>
            <a:xfrm>
              <a:off x="9147986" y="3189772"/>
              <a:ext cx="43329" cy="15471"/>
            </a:xfrm>
            <a:custGeom>
              <a:rect b="b" l="l" r="r" t="t"/>
              <a:pathLst>
                <a:path extrusionOk="0" h="15471" w="43329">
                  <a:moveTo>
                    <a:pt x="10808" y="17175"/>
                  </a:moveTo>
                  <a:cubicBezTo>
                    <a:pt x="9167" y="17175"/>
                    <a:pt x="7403" y="17082"/>
                    <a:pt x="5484" y="16896"/>
                  </a:cubicBezTo>
                  <a:cubicBezTo>
                    <a:pt x="2111" y="16525"/>
                    <a:pt x="-334" y="13492"/>
                    <a:pt x="37" y="10120"/>
                  </a:cubicBezTo>
                  <a:cubicBezTo>
                    <a:pt x="378" y="6747"/>
                    <a:pt x="3411" y="4271"/>
                    <a:pt x="6784" y="4643"/>
                  </a:cubicBezTo>
                  <a:cubicBezTo>
                    <a:pt x="13500" y="5354"/>
                    <a:pt x="17276" y="4271"/>
                    <a:pt x="22073" y="2879"/>
                  </a:cubicBezTo>
                  <a:cubicBezTo>
                    <a:pt x="26406" y="1610"/>
                    <a:pt x="31296" y="187"/>
                    <a:pt x="38631" y="1"/>
                  </a:cubicBezTo>
                  <a:cubicBezTo>
                    <a:pt x="42005" y="-61"/>
                    <a:pt x="44852" y="2600"/>
                    <a:pt x="44914" y="5973"/>
                  </a:cubicBezTo>
                  <a:cubicBezTo>
                    <a:pt x="45007" y="9377"/>
                    <a:pt x="42314" y="12193"/>
                    <a:pt x="38941" y="12255"/>
                  </a:cubicBezTo>
                  <a:cubicBezTo>
                    <a:pt x="33215" y="12409"/>
                    <a:pt x="29470" y="13492"/>
                    <a:pt x="25509" y="14637"/>
                  </a:cubicBezTo>
                  <a:cubicBezTo>
                    <a:pt x="21269" y="15906"/>
                    <a:pt x="16936" y="17175"/>
                    <a:pt x="10808" y="171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8" name="Google Shape;3248;p33"/>
            <p:cNvSpPr/>
            <p:nvPr/>
          </p:nvSpPr>
          <p:spPr>
            <a:xfrm>
              <a:off x="9423682" y="3187390"/>
              <a:ext cx="80468" cy="18566"/>
            </a:xfrm>
            <a:custGeom>
              <a:rect b="b" l="l" r="r" t="t"/>
              <a:pathLst>
                <a:path extrusionOk="0" h="18566" w="80468">
                  <a:moveTo>
                    <a:pt x="75183" y="21382"/>
                  </a:moveTo>
                  <a:cubicBezTo>
                    <a:pt x="75153" y="21382"/>
                    <a:pt x="75091" y="21382"/>
                    <a:pt x="75060" y="21382"/>
                  </a:cubicBezTo>
                  <a:cubicBezTo>
                    <a:pt x="68715" y="21258"/>
                    <a:pt x="60111" y="19773"/>
                    <a:pt x="51755" y="18350"/>
                  </a:cubicBezTo>
                  <a:cubicBezTo>
                    <a:pt x="43863" y="17019"/>
                    <a:pt x="35723" y="15627"/>
                    <a:pt x="30276" y="15503"/>
                  </a:cubicBezTo>
                  <a:cubicBezTo>
                    <a:pt x="26005" y="15410"/>
                    <a:pt x="22198" y="14482"/>
                    <a:pt x="18855" y="13677"/>
                  </a:cubicBezTo>
                  <a:cubicBezTo>
                    <a:pt x="14553" y="12625"/>
                    <a:pt x="11149" y="11821"/>
                    <a:pt x="7528" y="12625"/>
                  </a:cubicBezTo>
                  <a:cubicBezTo>
                    <a:pt x="4216" y="13399"/>
                    <a:pt x="936" y="11326"/>
                    <a:pt x="162" y="8015"/>
                  </a:cubicBezTo>
                  <a:cubicBezTo>
                    <a:pt x="-612" y="4704"/>
                    <a:pt x="1462" y="1424"/>
                    <a:pt x="4773" y="650"/>
                  </a:cubicBezTo>
                  <a:cubicBezTo>
                    <a:pt x="11211" y="-835"/>
                    <a:pt x="16813" y="526"/>
                    <a:pt x="21765" y="1733"/>
                  </a:cubicBezTo>
                  <a:cubicBezTo>
                    <a:pt x="24767" y="2476"/>
                    <a:pt x="27614" y="3156"/>
                    <a:pt x="30554" y="3218"/>
                  </a:cubicBezTo>
                  <a:cubicBezTo>
                    <a:pt x="36899" y="3342"/>
                    <a:pt x="45503" y="4827"/>
                    <a:pt x="53859" y="6251"/>
                  </a:cubicBezTo>
                  <a:cubicBezTo>
                    <a:pt x="61751" y="7581"/>
                    <a:pt x="69891" y="8974"/>
                    <a:pt x="75338" y="9098"/>
                  </a:cubicBezTo>
                  <a:cubicBezTo>
                    <a:pt x="78743" y="9160"/>
                    <a:pt x="81435" y="11975"/>
                    <a:pt x="81342" y="15348"/>
                  </a:cubicBezTo>
                  <a:cubicBezTo>
                    <a:pt x="81250" y="18721"/>
                    <a:pt x="78526" y="21382"/>
                    <a:pt x="75183" y="213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9" name="Google Shape;3249;p33"/>
            <p:cNvSpPr/>
            <p:nvPr/>
          </p:nvSpPr>
          <p:spPr>
            <a:xfrm>
              <a:off x="9690627" y="3186666"/>
              <a:ext cx="77373" cy="18566"/>
            </a:xfrm>
            <a:custGeom>
              <a:rect b="b" l="l" r="r" t="t"/>
              <a:pathLst>
                <a:path extrusionOk="0" h="18566" w="77373">
                  <a:moveTo>
                    <a:pt x="6129" y="21209"/>
                  </a:moveTo>
                  <a:cubicBezTo>
                    <a:pt x="3189" y="21209"/>
                    <a:pt x="620" y="19105"/>
                    <a:pt x="94" y="16134"/>
                  </a:cubicBezTo>
                  <a:cubicBezTo>
                    <a:pt x="-494" y="12792"/>
                    <a:pt x="1734" y="9605"/>
                    <a:pt x="5077" y="9017"/>
                  </a:cubicBezTo>
                  <a:cubicBezTo>
                    <a:pt x="10215" y="8120"/>
                    <a:pt x="15197" y="6727"/>
                    <a:pt x="20459" y="5211"/>
                  </a:cubicBezTo>
                  <a:cubicBezTo>
                    <a:pt x="28072" y="3076"/>
                    <a:pt x="35934" y="848"/>
                    <a:pt x="44383" y="260"/>
                  </a:cubicBezTo>
                  <a:cubicBezTo>
                    <a:pt x="48932" y="-49"/>
                    <a:pt x="53389" y="-266"/>
                    <a:pt x="57970" y="786"/>
                  </a:cubicBezTo>
                  <a:cubicBezTo>
                    <a:pt x="61745" y="1653"/>
                    <a:pt x="68307" y="631"/>
                    <a:pt x="71866" y="74"/>
                  </a:cubicBezTo>
                  <a:cubicBezTo>
                    <a:pt x="75208" y="-452"/>
                    <a:pt x="78365" y="1869"/>
                    <a:pt x="78860" y="5211"/>
                  </a:cubicBezTo>
                  <a:cubicBezTo>
                    <a:pt x="79387" y="8553"/>
                    <a:pt x="77065" y="11709"/>
                    <a:pt x="73723" y="12204"/>
                  </a:cubicBezTo>
                  <a:cubicBezTo>
                    <a:pt x="67440" y="13164"/>
                    <a:pt x="60848" y="13999"/>
                    <a:pt x="55277" y="12761"/>
                  </a:cubicBezTo>
                  <a:cubicBezTo>
                    <a:pt x="52306" y="12081"/>
                    <a:pt x="48963" y="12266"/>
                    <a:pt x="45249" y="12514"/>
                  </a:cubicBezTo>
                  <a:cubicBezTo>
                    <a:pt x="38038" y="13009"/>
                    <a:pt x="31136" y="14958"/>
                    <a:pt x="23801" y="17031"/>
                  </a:cubicBezTo>
                  <a:cubicBezTo>
                    <a:pt x="18478" y="18548"/>
                    <a:pt x="12969" y="20095"/>
                    <a:pt x="7213" y="21116"/>
                  </a:cubicBezTo>
                  <a:cubicBezTo>
                    <a:pt x="6841" y="21178"/>
                    <a:pt x="6470" y="21209"/>
                    <a:pt x="6129" y="212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0" name="Google Shape;3250;p33"/>
            <p:cNvSpPr/>
            <p:nvPr/>
          </p:nvSpPr>
          <p:spPr>
            <a:xfrm>
              <a:off x="9890881" y="3189032"/>
              <a:ext cx="77373" cy="15471"/>
            </a:xfrm>
            <a:custGeom>
              <a:rect b="b" l="l" r="r" t="t"/>
              <a:pathLst>
                <a:path extrusionOk="0" h="15471" w="77373">
                  <a:moveTo>
                    <a:pt x="74207" y="18564"/>
                  </a:moveTo>
                  <a:cubicBezTo>
                    <a:pt x="74114" y="18564"/>
                    <a:pt x="74021" y="18564"/>
                    <a:pt x="73898" y="18564"/>
                  </a:cubicBezTo>
                  <a:cubicBezTo>
                    <a:pt x="64953" y="18131"/>
                    <a:pt x="55637" y="16769"/>
                    <a:pt x="46600" y="15470"/>
                  </a:cubicBezTo>
                  <a:cubicBezTo>
                    <a:pt x="33137" y="13520"/>
                    <a:pt x="19210" y="11478"/>
                    <a:pt x="6644" y="12561"/>
                  </a:cubicBezTo>
                  <a:cubicBezTo>
                    <a:pt x="3271" y="12871"/>
                    <a:pt x="300" y="10333"/>
                    <a:pt x="21" y="6960"/>
                  </a:cubicBezTo>
                  <a:cubicBezTo>
                    <a:pt x="-257" y="3587"/>
                    <a:pt x="2250" y="617"/>
                    <a:pt x="5623" y="338"/>
                  </a:cubicBezTo>
                  <a:cubicBezTo>
                    <a:pt x="19581" y="-837"/>
                    <a:pt x="34220" y="1267"/>
                    <a:pt x="48364" y="3340"/>
                  </a:cubicBezTo>
                  <a:cubicBezTo>
                    <a:pt x="57494" y="4671"/>
                    <a:pt x="66129" y="5908"/>
                    <a:pt x="74486" y="6311"/>
                  </a:cubicBezTo>
                  <a:cubicBezTo>
                    <a:pt x="77890" y="6465"/>
                    <a:pt x="80490" y="9343"/>
                    <a:pt x="80335" y="12747"/>
                  </a:cubicBezTo>
                  <a:cubicBezTo>
                    <a:pt x="80149" y="15996"/>
                    <a:pt x="77457" y="18564"/>
                    <a:pt x="74207" y="185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1" name="Google Shape;3251;p33"/>
            <p:cNvSpPr/>
            <p:nvPr/>
          </p:nvSpPr>
          <p:spPr>
            <a:xfrm>
              <a:off x="10146917" y="3188690"/>
              <a:ext cx="99038" cy="15471"/>
            </a:xfrm>
            <a:custGeom>
              <a:rect b="b" l="l" r="r" t="t"/>
              <a:pathLst>
                <a:path extrusionOk="0" h="15471" w="99038">
                  <a:moveTo>
                    <a:pt x="7211" y="17638"/>
                  </a:moveTo>
                  <a:cubicBezTo>
                    <a:pt x="6840" y="17638"/>
                    <a:pt x="6468" y="17638"/>
                    <a:pt x="6128" y="17638"/>
                  </a:cubicBezTo>
                  <a:cubicBezTo>
                    <a:pt x="2723" y="17638"/>
                    <a:pt x="0" y="14853"/>
                    <a:pt x="0" y="11481"/>
                  </a:cubicBezTo>
                  <a:cubicBezTo>
                    <a:pt x="0" y="8108"/>
                    <a:pt x="2754" y="5354"/>
                    <a:pt x="6128" y="5354"/>
                  </a:cubicBezTo>
                  <a:cubicBezTo>
                    <a:pt x="6468" y="5385"/>
                    <a:pt x="6840" y="5354"/>
                    <a:pt x="7180" y="5354"/>
                  </a:cubicBezTo>
                  <a:cubicBezTo>
                    <a:pt x="22005" y="5354"/>
                    <a:pt x="35839" y="4023"/>
                    <a:pt x="49241" y="2693"/>
                  </a:cubicBezTo>
                  <a:cubicBezTo>
                    <a:pt x="63261" y="1331"/>
                    <a:pt x="77714" y="-30"/>
                    <a:pt x="93591" y="1"/>
                  </a:cubicBezTo>
                  <a:cubicBezTo>
                    <a:pt x="96996" y="1"/>
                    <a:pt x="99719" y="2785"/>
                    <a:pt x="99719" y="6158"/>
                  </a:cubicBezTo>
                  <a:cubicBezTo>
                    <a:pt x="99719" y="9531"/>
                    <a:pt x="96965" y="12285"/>
                    <a:pt x="93591" y="12285"/>
                  </a:cubicBezTo>
                  <a:cubicBezTo>
                    <a:pt x="93282" y="12347"/>
                    <a:pt x="92879" y="12285"/>
                    <a:pt x="92539" y="12285"/>
                  </a:cubicBezTo>
                  <a:cubicBezTo>
                    <a:pt x="77714" y="12285"/>
                    <a:pt x="63880" y="13616"/>
                    <a:pt x="50479" y="14946"/>
                  </a:cubicBezTo>
                  <a:cubicBezTo>
                    <a:pt x="36768" y="16277"/>
                    <a:pt x="22624" y="17638"/>
                    <a:pt x="7211" y="176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2" name="Google Shape;3252;p33"/>
            <p:cNvSpPr/>
            <p:nvPr/>
          </p:nvSpPr>
          <p:spPr>
            <a:xfrm>
              <a:off x="10352611" y="3185996"/>
              <a:ext cx="105228" cy="18566"/>
            </a:xfrm>
            <a:custGeom>
              <a:rect b="b" l="l" r="r" t="t"/>
              <a:pathLst>
                <a:path extrusionOk="0" h="18566" w="105228">
                  <a:moveTo>
                    <a:pt x="99622" y="20951"/>
                  </a:moveTo>
                  <a:cubicBezTo>
                    <a:pt x="99220" y="20951"/>
                    <a:pt x="98818" y="20920"/>
                    <a:pt x="98415" y="20827"/>
                  </a:cubicBezTo>
                  <a:cubicBezTo>
                    <a:pt x="63938" y="13896"/>
                    <a:pt x="38930" y="9688"/>
                    <a:pt x="6960" y="13989"/>
                  </a:cubicBezTo>
                  <a:cubicBezTo>
                    <a:pt x="3617" y="14422"/>
                    <a:pt x="491" y="12070"/>
                    <a:pt x="58" y="8728"/>
                  </a:cubicBezTo>
                  <a:cubicBezTo>
                    <a:pt x="-406" y="5356"/>
                    <a:pt x="1977" y="2261"/>
                    <a:pt x="5319" y="1828"/>
                  </a:cubicBezTo>
                  <a:cubicBezTo>
                    <a:pt x="39116" y="-2721"/>
                    <a:pt x="66228" y="1828"/>
                    <a:pt x="100829" y="8790"/>
                  </a:cubicBezTo>
                  <a:cubicBezTo>
                    <a:pt x="104141" y="9471"/>
                    <a:pt x="106307" y="12689"/>
                    <a:pt x="105657" y="16031"/>
                  </a:cubicBezTo>
                  <a:cubicBezTo>
                    <a:pt x="105038" y="18940"/>
                    <a:pt x="102501" y="20951"/>
                    <a:pt x="99622" y="209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3" name="Google Shape;3253;p33"/>
          <p:cNvGrpSpPr/>
          <p:nvPr/>
        </p:nvGrpSpPr>
        <p:grpSpPr>
          <a:xfrm>
            <a:off x="6553748" y="2645720"/>
            <a:ext cx="674478" cy="903803"/>
            <a:chOff x="13107495" y="5291439"/>
            <a:chExt cx="1348956" cy="1807607"/>
          </a:xfrm>
        </p:grpSpPr>
        <p:sp>
          <p:nvSpPr>
            <p:cNvPr id="3254" name="Google Shape;3254;p33"/>
            <p:cNvSpPr/>
            <p:nvPr/>
          </p:nvSpPr>
          <p:spPr>
            <a:xfrm>
              <a:off x="13107495" y="5291439"/>
              <a:ext cx="466519" cy="1574298"/>
            </a:xfrm>
            <a:custGeom>
              <a:rect b="b" l="l" r="r" t="t"/>
              <a:pathLst>
                <a:path extrusionOk="0" h="1574298" w="466519">
                  <a:moveTo>
                    <a:pt x="434776" y="92782"/>
                  </a:moveTo>
                  <a:cubicBezTo>
                    <a:pt x="430364" y="88294"/>
                    <a:pt x="424903" y="78016"/>
                    <a:pt x="418502" y="73528"/>
                  </a:cubicBezTo>
                  <a:cubicBezTo>
                    <a:pt x="409822" y="61151"/>
                    <a:pt x="398973" y="50330"/>
                    <a:pt x="386098" y="42404"/>
                  </a:cubicBezTo>
                  <a:cubicBezTo>
                    <a:pt x="362556" y="26734"/>
                    <a:pt x="335179" y="16564"/>
                    <a:pt x="308092" y="8711"/>
                  </a:cubicBezTo>
                  <a:cubicBezTo>
                    <a:pt x="283464" y="3354"/>
                    <a:pt x="258185" y="749"/>
                    <a:pt x="232943" y="25"/>
                  </a:cubicBezTo>
                  <a:cubicBezTo>
                    <a:pt x="213703" y="-337"/>
                    <a:pt x="194717" y="3318"/>
                    <a:pt x="175948" y="7263"/>
                  </a:cubicBezTo>
                  <a:cubicBezTo>
                    <a:pt x="157070" y="11280"/>
                    <a:pt x="137722" y="15442"/>
                    <a:pt x="120761" y="25105"/>
                  </a:cubicBezTo>
                  <a:cubicBezTo>
                    <a:pt x="82282" y="49208"/>
                    <a:pt x="39030" y="71972"/>
                    <a:pt x="38234" y="123399"/>
                  </a:cubicBezTo>
                  <a:cubicBezTo>
                    <a:pt x="38126" y="128900"/>
                    <a:pt x="38596" y="134437"/>
                    <a:pt x="39608" y="139902"/>
                  </a:cubicBezTo>
                  <a:cubicBezTo>
                    <a:pt x="39102" y="143195"/>
                    <a:pt x="38560" y="146489"/>
                    <a:pt x="37800" y="149746"/>
                  </a:cubicBezTo>
                  <a:cubicBezTo>
                    <a:pt x="25034" y="207905"/>
                    <a:pt x="22141" y="267475"/>
                    <a:pt x="14040" y="326321"/>
                  </a:cubicBezTo>
                  <a:cubicBezTo>
                    <a:pt x="6120" y="394649"/>
                    <a:pt x="8869" y="463628"/>
                    <a:pt x="8073" y="532282"/>
                  </a:cubicBezTo>
                  <a:cubicBezTo>
                    <a:pt x="7820" y="583456"/>
                    <a:pt x="9737" y="635824"/>
                    <a:pt x="24817" y="685080"/>
                  </a:cubicBezTo>
                  <a:cubicBezTo>
                    <a:pt x="36173" y="725071"/>
                    <a:pt x="49988" y="766690"/>
                    <a:pt x="79461" y="797162"/>
                  </a:cubicBezTo>
                  <a:cubicBezTo>
                    <a:pt x="97290" y="816090"/>
                    <a:pt x="114830" y="835814"/>
                    <a:pt x="137831" y="848517"/>
                  </a:cubicBezTo>
                  <a:cubicBezTo>
                    <a:pt x="162531" y="864333"/>
                    <a:pt x="190052" y="877361"/>
                    <a:pt x="219345" y="880872"/>
                  </a:cubicBezTo>
                  <a:cubicBezTo>
                    <a:pt x="219707" y="882356"/>
                    <a:pt x="220068" y="883803"/>
                    <a:pt x="220321" y="885323"/>
                  </a:cubicBezTo>
                  <a:cubicBezTo>
                    <a:pt x="225059" y="910186"/>
                    <a:pt x="223757" y="936352"/>
                    <a:pt x="222093" y="961867"/>
                  </a:cubicBezTo>
                  <a:cubicBezTo>
                    <a:pt x="219019" y="1008915"/>
                    <a:pt x="215331" y="1058026"/>
                    <a:pt x="212835" y="1105435"/>
                  </a:cubicBezTo>
                  <a:cubicBezTo>
                    <a:pt x="211678" y="1151723"/>
                    <a:pt x="206434" y="1197650"/>
                    <a:pt x="200684" y="1243576"/>
                  </a:cubicBezTo>
                  <a:cubicBezTo>
                    <a:pt x="196778" y="1273107"/>
                    <a:pt x="193741" y="1302639"/>
                    <a:pt x="187990" y="1331772"/>
                  </a:cubicBezTo>
                  <a:cubicBezTo>
                    <a:pt x="182385" y="1332569"/>
                    <a:pt x="176816" y="1333510"/>
                    <a:pt x="171283" y="1334668"/>
                  </a:cubicBezTo>
                  <a:cubicBezTo>
                    <a:pt x="136673" y="1341508"/>
                    <a:pt x="102209" y="1347371"/>
                    <a:pt x="69950" y="1362788"/>
                  </a:cubicBezTo>
                  <a:cubicBezTo>
                    <a:pt x="37294" y="1382331"/>
                    <a:pt x="-8562" y="1426339"/>
                    <a:pt x="1383" y="1468067"/>
                  </a:cubicBezTo>
                  <a:cubicBezTo>
                    <a:pt x="27638" y="1536576"/>
                    <a:pt x="110707" y="1573961"/>
                    <a:pt x="180541" y="1575047"/>
                  </a:cubicBezTo>
                  <a:cubicBezTo>
                    <a:pt x="184591" y="1575191"/>
                    <a:pt x="188641" y="1575228"/>
                    <a:pt x="192656" y="1575300"/>
                  </a:cubicBezTo>
                  <a:cubicBezTo>
                    <a:pt x="230556" y="1575300"/>
                    <a:pt x="268239" y="1569944"/>
                    <a:pt x="303680" y="1555938"/>
                  </a:cubicBezTo>
                  <a:cubicBezTo>
                    <a:pt x="328995" y="1545479"/>
                    <a:pt x="352574" y="1530206"/>
                    <a:pt x="373730" y="1512907"/>
                  </a:cubicBezTo>
                  <a:cubicBezTo>
                    <a:pt x="398901" y="1489745"/>
                    <a:pt x="417598" y="1454676"/>
                    <a:pt x="413366" y="1419752"/>
                  </a:cubicBezTo>
                  <a:cubicBezTo>
                    <a:pt x="409497" y="1397133"/>
                    <a:pt x="396912" y="1378024"/>
                    <a:pt x="379987" y="1363548"/>
                  </a:cubicBezTo>
                  <a:cubicBezTo>
                    <a:pt x="378287" y="1362679"/>
                    <a:pt x="376587" y="1361847"/>
                    <a:pt x="374888" y="1360978"/>
                  </a:cubicBezTo>
                  <a:cubicBezTo>
                    <a:pt x="373224" y="1360110"/>
                    <a:pt x="371524" y="1359277"/>
                    <a:pt x="369861" y="1358409"/>
                  </a:cubicBezTo>
                  <a:cubicBezTo>
                    <a:pt x="365593" y="1357034"/>
                    <a:pt x="361326" y="1355658"/>
                    <a:pt x="357059" y="1354283"/>
                  </a:cubicBezTo>
                  <a:cubicBezTo>
                    <a:pt x="352068" y="1352691"/>
                    <a:pt x="347041" y="1351098"/>
                    <a:pt x="342050" y="1349470"/>
                  </a:cubicBezTo>
                  <a:cubicBezTo>
                    <a:pt x="338687" y="1348348"/>
                    <a:pt x="335360" y="1347190"/>
                    <a:pt x="332033" y="1345923"/>
                  </a:cubicBezTo>
                  <a:cubicBezTo>
                    <a:pt x="330152" y="1345525"/>
                    <a:pt x="328272" y="1345091"/>
                    <a:pt x="326391" y="1344620"/>
                  </a:cubicBezTo>
                  <a:cubicBezTo>
                    <a:pt x="319773" y="1342919"/>
                    <a:pt x="313191" y="1341182"/>
                    <a:pt x="306646" y="1339228"/>
                  </a:cubicBezTo>
                  <a:cubicBezTo>
                    <a:pt x="306646" y="1339192"/>
                    <a:pt x="306609" y="1339192"/>
                    <a:pt x="306573" y="1339192"/>
                  </a:cubicBezTo>
                  <a:cubicBezTo>
                    <a:pt x="306537" y="1339192"/>
                    <a:pt x="306501" y="1339192"/>
                    <a:pt x="306465" y="1339155"/>
                  </a:cubicBezTo>
                  <a:cubicBezTo>
                    <a:pt x="306429" y="1339119"/>
                    <a:pt x="306356" y="1339119"/>
                    <a:pt x="306284" y="1339083"/>
                  </a:cubicBezTo>
                  <a:cubicBezTo>
                    <a:pt x="306284" y="1339083"/>
                    <a:pt x="306284" y="1339083"/>
                    <a:pt x="306320" y="1339083"/>
                  </a:cubicBezTo>
                  <a:cubicBezTo>
                    <a:pt x="304476" y="1338576"/>
                    <a:pt x="302595" y="1338033"/>
                    <a:pt x="300751" y="1337454"/>
                  </a:cubicBezTo>
                  <a:cubicBezTo>
                    <a:pt x="299666" y="1337093"/>
                    <a:pt x="298581" y="1336767"/>
                    <a:pt x="297496" y="1336405"/>
                  </a:cubicBezTo>
                  <a:cubicBezTo>
                    <a:pt x="296881" y="1336188"/>
                    <a:pt x="296266" y="1336007"/>
                    <a:pt x="295652" y="1335790"/>
                  </a:cubicBezTo>
                  <a:cubicBezTo>
                    <a:pt x="291203" y="1334885"/>
                    <a:pt x="286719" y="1334089"/>
                    <a:pt x="282235" y="1333365"/>
                  </a:cubicBezTo>
                  <a:cubicBezTo>
                    <a:pt x="281005" y="1321277"/>
                    <a:pt x="280571" y="1309045"/>
                    <a:pt x="279414" y="1297066"/>
                  </a:cubicBezTo>
                  <a:cubicBezTo>
                    <a:pt x="275544" y="1210678"/>
                    <a:pt x="272904" y="1124182"/>
                    <a:pt x="275219" y="1037686"/>
                  </a:cubicBezTo>
                  <a:cubicBezTo>
                    <a:pt x="275761" y="1008191"/>
                    <a:pt x="276882" y="978695"/>
                    <a:pt x="277244" y="949164"/>
                  </a:cubicBezTo>
                  <a:cubicBezTo>
                    <a:pt x="278980" y="925061"/>
                    <a:pt x="277823" y="898099"/>
                    <a:pt x="290842" y="876565"/>
                  </a:cubicBezTo>
                  <a:cubicBezTo>
                    <a:pt x="291203" y="875986"/>
                    <a:pt x="291601" y="875407"/>
                    <a:pt x="291999" y="874828"/>
                  </a:cubicBezTo>
                  <a:cubicBezTo>
                    <a:pt x="311528" y="868639"/>
                    <a:pt x="329755" y="858433"/>
                    <a:pt x="346933" y="843885"/>
                  </a:cubicBezTo>
                  <a:cubicBezTo>
                    <a:pt x="415428" y="788694"/>
                    <a:pt x="446565" y="697927"/>
                    <a:pt x="457197" y="613024"/>
                  </a:cubicBezTo>
                  <a:cubicBezTo>
                    <a:pt x="461392" y="576073"/>
                    <a:pt x="461103" y="538833"/>
                    <a:pt x="462622" y="501701"/>
                  </a:cubicBezTo>
                  <a:cubicBezTo>
                    <a:pt x="464394" y="451432"/>
                    <a:pt x="467649" y="401236"/>
                    <a:pt x="468915" y="350967"/>
                  </a:cubicBezTo>
                  <a:cubicBezTo>
                    <a:pt x="469096" y="293930"/>
                    <a:pt x="469674" y="236568"/>
                    <a:pt x="460742" y="180074"/>
                  </a:cubicBezTo>
                  <a:cubicBezTo>
                    <a:pt x="457125" y="149999"/>
                    <a:pt x="453834" y="117572"/>
                    <a:pt x="434776" y="927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5" name="Google Shape;3255;p33"/>
            <p:cNvSpPr/>
            <p:nvPr/>
          </p:nvSpPr>
          <p:spPr>
            <a:xfrm>
              <a:off x="13592125" y="5658296"/>
              <a:ext cx="864326" cy="1440392"/>
            </a:xfrm>
            <a:custGeom>
              <a:rect b="b" l="l" r="r" t="t"/>
              <a:pathLst>
                <a:path extrusionOk="0" h="1440392" w="864326">
                  <a:moveTo>
                    <a:pt x="864125" y="203028"/>
                  </a:moveTo>
                  <a:cubicBezTo>
                    <a:pt x="862028" y="162132"/>
                    <a:pt x="850058" y="121599"/>
                    <a:pt x="827925" y="87037"/>
                  </a:cubicBezTo>
                  <a:cubicBezTo>
                    <a:pt x="819101" y="72488"/>
                    <a:pt x="808577" y="58989"/>
                    <a:pt x="796209" y="47299"/>
                  </a:cubicBezTo>
                  <a:cubicBezTo>
                    <a:pt x="784238" y="35320"/>
                    <a:pt x="770496" y="25223"/>
                    <a:pt x="756573" y="15596"/>
                  </a:cubicBezTo>
                  <a:cubicBezTo>
                    <a:pt x="755379" y="14438"/>
                    <a:pt x="753788" y="14221"/>
                    <a:pt x="752450" y="14655"/>
                  </a:cubicBezTo>
                  <a:cubicBezTo>
                    <a:pt x="700193" y="-12560"/>
                    <a:pt x="634193" y="1445"/>
                    <a:pt x="584467" y="29602"/>
                  </a:cubicBezTo>
                  <a:cubicBezTo>
                    <a:pt x="526532" y="58916"/>
                    <a:pt x="483713" y="115772"/>
                    <a:pt x="468814" y="178708"/>
                  </a:cubicBezTo>
                  <a:cubicBezTo>
                    <a:pt x="382562" y="174654"/>
                    <a:pt x="296201" y="184462"/>
                    <a:pt x="211541" y="200458"/>
                  </a:cubicBezTo>
                  <a:cubicBezTo>
                    <a:pt x="165287" y="204548"/>
                    <a:pt x="124059" y="226480"/>
                    <a:pt x="82181" y="244901"/>
                  </a:cubicBezTo>
                  <a:cubicBezTo>
                    <a:pt x="68583" y="251089"/>
                    <a:pt x="54443" y="256916"/>
                    <a:pt x="43558" y="267556"/>
                  </a:cubicBezTo>
                  <a:cubicBezTo>
                    <a:pt x="24535" y="286194"/>
                    <a:pt x="6055" y="308053"/>
                    <a:pt x="1426" y="335052"/>
                  </a:cubicBezTo>
                  <a:cubicBezTo>
                    <a:pt x="-2950" y="357020"/>
                    <a:pt x="3090" y="374572"/>
                    <a:pt x="14807" y="389012"/>
                  </a:cubicBezTo>
                  <a:cubicBezTo>
                    <a:pt x="14879" y="389157"/>
                    <a:pt x="14952" y="389338"/>
                    <a:pt x="14988" y="389483"/>
                  </a:cubicBezTo>
                  <a:cubicBezTo>
                    <a:pt x="28875" y="416662"/>
                    <a:pt x="47789" y="440765"/>
                    <a:pt x="63737" y="466678"/>
                  </a:cubicBezTo>
                  <a:cubicBezTo>
                    <a:pt x="76503" y="487487"/>
                    <a:pt x="87750" y="509347"/>
                    <a:pt x="102505" y="528853"/>
                  </a:cubicBezTo>
                  <a:cubicBezTo>
                    <a:pt x="117297" y="547781"/>
                    <a:pt x="130460" y="567795"/>
                    <a:pt x="144528" y="587229"/>
                  </a:cubicBezTo>
                  <a:cubicBezTo>
                    <a:pt x="169337" y="620090"/>
                    <a:pt x="195737" y="651721"/>
                    <a:pt x="223800" y="681795"/>
                  </a:cubicBezTo>
                  <a:cubicBezTo>
                    <a:pt x="245065" y="707093"/>
                    <a:pt x="266040" y="732643"/>
                    <a:pt x="288571" y="756855"/>
                  </a:cubicBezTo>
                  <a:cubicBezTo>
                    <a:pt x="290632" y="759099"/>
                    <a:pt x="292983" y="760040"/>
                    <a:pt x="295225" y="759859"/>
                  </a:cubicBezTo>
                  <a:cubicBezTo>
                    <a:pt x="295550" y="759859"/>
                    <a:pt x="295840" y="759823"/>
                    <a:pt x="296165" y="759787"/>
                  </a:cubicBezTo>
                  <a:cubicBezTo>
                    <a:pt x="295080" y="800899"/>
                    <a:pt x="294610" y="842121"/>
                    <a:pt x="293019" y="883559"/>
                  </a:cubicBezTo>
                  <a:cubicBezTo>
                    <a:pt x="292476" y="919569"/>
                    <a:pt x="294936" y="955506"/>
                    <a:pt x="294502" y="991516"/>
                  </a:cubicBezTo>
                  <a:cubicBezTo>
                    <a:pt x="293778" y="1031615"/>
                    <a:pt x="293561" y="1071498"/>
                    <a:pt x="293200" y="1111633"/>
                  </a:cubicBezTo>
                  <a:cubicBezTo>
                    <a:pt x="293887" y="1140658"/>
                    <a:pt x="294610" y="1169683"/>
                    <a:pt x="294104" y="1198744"/>
                  </a:cubicBezTo>
                  <a:cubicBezTo>
                    <a:pt x="289402" y="1198310"/>
                    <a:pt x="284267" y="1200264"/>
                    <a:pt x="279891" y="1201350"/>
                  </a:cubicBezTo>
                  <a:cubicBezTo>
                    <a:pt x="243257" y="1213365"/>
                    <a:pt x="206695" y="1230737"/>
                    <a:pt x="177763" y="1256613"/>
                  </a:cubicBezTo>
                  <a:cubicBezTo>
                    <a:pt x="140731" y="1292153"/>
                    <a:pt x="131184" y="1356138"/>
                    <a:pt x="166335" y="1396093"/>
                  </a:cubicBezTo>
                  <a:cubicBezTo>
                    <a:pt x="185611" y="1415672"/>
                    <a:pt x="213494" y="1421354"/>
                    <a:pt x="239206" y="1427615"/>
                  </a:cubicBezTo>
                  <a:cubicBezTo>
                    <a:pt x="277107" y="1437278"/>
                    <a:pt x="316164" y="1442055"/>
                    <a:pt x="355258" y="1442670"/>
                  </a:cubicBezTo>
                  <a:cubicBezTo>
                    <a:pt x="400861" y="1440788"/>
                    <a:pt x="466825" y="1419472"/>
                    <a:pt x="495973" y="1382955"/>
                  </a:cubicBezTo>
                  <a:cubicBezTo>
                    <a:pt x="520094" y="1352121"/>
                    <a:pt x="530112" y="1303118"/>
                    <a:pt x="514236" y="1266602"/>
                  </a:cubicBezTo>
                  <a:cubicBezTo>
                    <a:pt x="498758" y="1225743"/>
                    <a:pt x="446392" y="1200626"/>
                    <a:pt x="405309" y="1194727"/>
                  </a:cubicBezTo>
                  <a:cubicBezTo>
                    <a:pt x="390554" y="1192375"/>
                    <a:pt x="375654" y="1191000"/>
                    <a:pt x="360755" y="1191108"/>
                  </a:cubicBezTo>
                  <a:cubicBezTo>
                    <a:pt x="360357" y="1170733"/>
                    <a:pt x="361406" y="1150285"/>
                    <a:pt x="361514" y="1129873"/>
                  </a:cubicBezTo>
                  <a:cubicBezTo>
                    <a:pt x="361225" y="1094189"/>
                    <a:pt x="359200" y="1058614"/>
                    <a:pt x="355981" y="1023111"/>
                  </a:cubicBezTo>
                  <a:cubicBezTo>
                    <a:pt x="354064" y="983952"/>
                    <a:pt x="356994" y="944721"/>
                    <a:pt x="355439" y="905563"/>
                  </a:cubicBezTo>
                  <a:cubicBezTo>
                    <a:pt x="352762" y="864486"/>
                    <a:pt x="349942" y="823337"/>
                    <a:pt x="349725" y="782152"/>
                  </a:cubicBezTo>
                  <a:cubicBezTo>
                    <a:pt x="349652" y="779221"/>
                    <a:pt x="349797" y="776290"/>
                    <a:pt x="349833" y="773322"/>
                  </a:cubicBezTo>
                  <a:cubicBezTo>
                    <a:pt x="350303" y="773431"/>
                    <a:pt x="350809" y="773503"/>
                    <a:pt x="351243" y="773503"/>
                  </a:cubicBezTo>
                  <a:cubicBezTo>
                    <a:pt x="357428" y="773503"/>
                    <a:pt x="361731" y="764998"/>
                    <a:pt x="366396" y="761126"/>
                  </a:cubicBezTo>
                  <a:cubicBezTo>
                    <a:pt x="373774" y="754539"/>
                    <a:pt x="380537" y="747771"/>
                    <a:pt x="387444" y="740678"/>
                  </a:cubicBezTo>
                  <a:cubicBezTo>
                    <a:pt x="435542" y="694897"/>
                    <a:pt x="476842" y="642746"/>
                    <a:pt x="518829" y="591463"/>
                  </a:cubicBezTo>
                  <a:cubicBezTo>
                    <a:pt x="548013" y="555996"/>
                    <a:pt x="576872" y="520240"/>
                    <a:pt x="605804" y="484556"/>
                  </a:cubicBezTo>
                  <a:cubicBezTo>
                    <a:pt x="629202" y="455531"/>
                    <a:pt x="653107" y="426144"/>
                    <a:pt x="673359" y="394622"/>
                  </a:cubicBezTo>
                  <a:cubicBezTo>
                    <a:pt x="674986" y="396504"/>
                    <a:pt x="677373" y="397734"/>
                    <a:pt x="680085" y="397698"/>
                  </a:cubicBezTo>
                  <a:cubicBezTo>
                    <a:pt x="684570" y="397843"/>
                    <a:pt x="689090" y="397951"/>
                    <a:pt x="693575" y="397951"/>
                  </a:cubicBezTo>
                  <a:cubicBezTo>
                    <a:pt x="720011" y="397951"/>
                    <a:pt x="746953" y="394658"/>
                    <a:pt x="769556" y="380037"/>
                  </a:cubicBezTo>
                  <a:cubicBezTo>
                    <a:pt x="810638" y="359806"/>
                    <a:pt x="839208" y="322204"/>
                    <a:pt x="856820" y="280729"/>
                  </a:cubicBezTo>
                  <a:cubicBezTo>
                    <a:pt x="867163" y="256264"/>
                    <a:pt x="865319" y="228977"/>
                    <a:pt x="864125" y="2030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6" name="Google Shape;3256;p33"/>
            <p:cNvSpPr/>
            <p:nvPr/>
          </p:nvSpPr>
          <p:spPr>
            <a:xfrm>
              <a:off x="13145713" y="5291439"/>
              <a:ext cx="397807" cy="253335"/>
            </a:xfrm>
            <a:custGeom>
              <a:rect b="b" l="l" r="r" t="t"/>
              <a:pathLst>
                <a:path extrusionOk="0" h="253335" w="397807">
                  <a:moveTo>
                    <a:pt x="216786" y="255423"/>
                  </a:moveTo>
                  <a:cubicBezTo>
                    <a:pt x="197438" y="254699"/>
                    <a:pt x="178018" y="252926"/>
                    <a:pt x="159140" y="248366"/>
                  </a:cubicBezTo>
                  <a:cubicBezTo>
                    <a:pt x="141347" y="243299"/>
                    <a:pt x="124169" y="236387"/>
                    <a:pt x="106268" y="231501"/>
                  </a:cubicBezTo>
                  <a:cubicBezTo>
                    <a:pt x="78240" y="222851"/>
                    <a:pt x="52166" y="207868"/>
                    <a:pt x="29310" y="189592"/>
                  </a:cubicBezTo>
                  <a:cubicBezTo>
                    <a:pt x="10396" y="173740"/>
                    <a:pt x="-489" y="147973"/>
                    <a:pt x="17" y="123399"/>
                  </a:cubicBezTo>
                  <a:cubicBezTo>
                    <a:pt x="813" y="71972"/>
                    <a:pt x="44065" y="49208"/>
                    <a:pt x="82544" y="25105"/>
                  </a:cubicBezTo>
                  <a:cubicBezTo>
                    <a:pt x="99505" y="15442"/>
                    <a:pt x="118853" y="11280"/>
                    <a:pt x="137731" y="7263"/>
                  </a:cubicBezTo>
                  <a:cubicBezTo>
                    <a:pt x="156500" y="3318"/>
                    <a:pt x="175486" y="-337"/>
                    <a:pt x="194725" y="25"/>
                  </a:cubicBezTo>
                  <a:cubicBezTo>
                    <a:pt x="219968" y="749"/>
                    <a:pt x="245247" y="3354"/>
                    <a:pt x="269875" y="8711"/>
                  </a:cubicBezTo>
                  <a:cubicBezTo>
                    <a:pt x="296962" y="16564"/>
                    <a:pt x="324338" y="26734"/>
                    <a:pt x="347881" y="42404"/>
                  </a:cubicBezTo>
                  <a:cubicBezTo>
                    <a:pt x="372581" y="57677"/>
                    <a:pt x="389976" y="83408"/>
                    <a:pt x="398475" y="110877"/>
                  </a:cubicBezTo>
                  <a:cubicBezTo>
                    <a:pt x="402128" y="136681"/>
                    <a:pt x="396775" y="164801"/>
                    <a:pt x="380176" y="185358"/>
                  </a:cubicBezTo>
                  <a:cubicBezTo>
                    <a:pt x="343867" y="231646"/>
                    <a:pt x="282460" y="255568"/>
                    <a:pt x="224344" y="255568"/>
                  </a:cubicBezTo>
                  <a:cubicBezTo>
                    <a:pt x="221813" y="255568"/>
                    <a:pt x="219281" y="255495"/>
                    <a:pt x="216786" y="255423"/>
                  </a:cubicBezTo>
                  <a:close/>
                  <a:moveTo>
                    <a:pt x="107280" y="34080"/>
                  </a:moveTo>
                  <a:cubicBezTo>
                    <a:pt x="86052" y="42259"/>
                    <a:pt x="67861" y="56627"/>
                    <a:pt x="49200" y="69366"/>
                  </a:cubicBezTo>
                  <a:cubicBezTo>
                    <a:pt x="17557" y="90466"/>
                    <a:pt x="9600" y="131397"/>
                    <a:pt x="30178" y="163209"/>
                  </a:cubicBezTo>
                  <a:cubicBezTo>
                    <a:pt x="39291" y="176455"/>
                    <a:pt x="53504" y="184742"/>
                    <a:pt x="66921" y="192958"/>
                  </a:cubicBezTo>
                  <a:cubicBezTo>
                    <a:pt x="84099" y="204285"/>
                    <a:pt x="103338" y="211777"/>
                    <a:pt x="123120" y="217097"/>
                  </a:cubicBezTo>
                  <a:cubicBezTo>
                    <a:pt x="139394" y="221838"/>
                    <a:pt x="154981" y="228823"/>
                    <a:pt x="171653" y="232116"/>
                  </a:cubicBezTo>
                  <a:cubicBezTo>
                    <a:pt x="188650" y="235192"/>
                    <a:pt x="205864" y="236712"/>
                    <a:pt x="223114" y="236966"/>
                  </a:cubicBezTo>
                  <a:cubicBezTo>
                    <a:pt x="288319" y="238377"/>
                    <a:pt x="387987" y="195455"/>
                    <a:pt x="380863" y="117970"/>
                  </a:cubicBezTo>
                  <a:cubicBezTo>
                    <a:pt x="376740" y="99115"/>
                    <a:pt x="364878" y="82105"/>
                    <a:pt x="351751" y="68208"/>
                  </a:cubicBezTo>
                  <a:cubicBezTo>
                    <a:pt x="346471" y="62780"/>
                    <a:pt x="337249" y="60210"/>
                    <a:pt x="334464" y="52863"/>
                  </a:cubicBezTo>
                  <a:cubicBezTo>
                    <a:pt x="292875" y="29991"/>
                    <a:pt x="245138" y="18518"/>
                    <a:pt x="198161" y="18265"/>
                  </a:cubicBezTo>
                  <a:cubicBezTo>
                    <a:pt x="197365" y="18265"/>
                    <a:pt x="196606" y="18265"/>
                    <a:pt x="195810" y="18265"/>
                  </a:cubicBezTo>
                  <a:cubicBezTo>
                    <a:pt x="165577" y="18265"/>
                    <a:pt x="135958" y="25720"/>
                    <a:pt x="107280" y="340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7" name="Google Shape;3257;p33"/>
            <p:cNvSpPr/>
            <p:nvPr/>
          </p:nvSpPr>
          <p:spPr>
            <a:xfrm>
              <a:off x="13115547" y="5362813"/>
              <a:ext cx="459286" cy="810673"/>
            </a:xfrm>
            <a:custGeom>
              <a:rect b="b" l="l" r="r" t="t"/>
              <a:pathLst>
                <a:path extrusionOk="0" h="810673" w="459286">
                  <a:moveTo>
                    <a:pt x="222720" y="810403"/>
                  </a:moveTo>
                  <a:cubicBezTo>
                    <a:pt x="189160" y="809353"/>
                    <a:pt x="157660" y="794986"/>
                    <a:pt x="129778" y="777144"/>
                  </a:cubicBezTo>
                  <a:cubicBezTo>
                    <a:pt x="106777" y="764441"/>
                    <a:pt x="89238" y="744717"/>
                    <a:pt x="71409" y="725789"/>
                  </a:cubicBezTo>
                  <a:cubicBezTo>
                    <a:pt x="41935" y="695316"/>
                    <a:pt x="28120" y="653697"/>
                    <a:pt x="16764" y="613706"/>
                  </a:cubicBezTo>
                  <a:cubicBezTo>
                    <a:pt x="1684" y="564450"/>
                    <a:pt x="-233" y="512082"/>
                    <a:pt x="20" y="460909"/>
                  </a:cubicBezTo>
                  <a:cubicBezTo>
                    <a:pt x="816" y="392255"/>
                    <a:pt x="-1933" y="323275"/>
                    <a:pt x="5987" y="254947"/>
                  </a:cubicBezTo>
                  <a:cubicBezTo>
                    <a:pt x="14088" y="196101"/>
                    <a:pt x="16981" y="136531"/>
                    <a:pt x="29747" y="78372"/>
                  </a:cubicBezTo>
                  <a:cubicBezTo>
                    <a:pt x="32785" y="64909"/>
                    <a:pt x="33002" y="50650"/>
                    <a:pt x="37233" y="37513"/>
                  </a:cubicBezTo>
                  <a:cubicBezTo>
                    <a:pt x="37848" y="36246"/>
                    <a:pt x="39005" y="35378"/>
                    <a:pt x="40452" y="35378"/>
                  </a:cubicBezTo>
                  <a:cubicBezTo>
                    <a:pt x="47613" y="35450"/>
                    <a:pt x="43381" y="57490"/>
                    <a:pt x="43779" y="62738"/>
                  </a:cubicBezTo>
                  <a:cubicBezTo>
                    <a:pt x="33942" y="138992"/>
                    <a:pt x="27071" y="215571"/>
                    <a:pt x="20019" y="292115"/>
                  </a:cubicBezTo>
                  <a:cubicBezTo>
                    <a:pt x="17307" y="343035"/>
                    <a:pt x="18392" y="394064"/>
                    <a:pt x="18211" y="445021"/>
                  </a:cubicBezTo>
                  <a:cubicBezTo>
                    <a:pt x="16041" y="523627"/>
                    <a:pt x="24106" y="605925"/>
                    <a:pt x="59655" y="676895"/>
                  </a:cubicBezTo>
                  <a:cubicBezTo>
                    <a:pt x="72494" y="704147"/>
                    <a:pt x="95639" y="724486"/>
                    <a:pt x="116650" y="745404"/>
                  </a:cubicBezTo>
                  <a:cubicBezTo>
                    <a:pt x="165147" y="784128"/>
                    <a:pt x="222141" y="804468"/>
                    <a:pt x="283151" y="784563"/>
                  </a:cubicBezTo>
                  <a:cubicBezTo>
                    <a:pt x="325282" y="766902"/>
                    <a:pt x="360470" y="732701"/>
                    <a:pt x="381843" y="692530"/>
                  </a:cubicBezTo>
                  <a:cubicBezTo>
                    <a:pt x="411064" y="643093"/>
                    <a:pt x="426397" y="586491"/>
                    <a:pt x="431605" y="529563"/>
                  </a:cubicBezTo>
                  <a:cubicBezTo>
                    <a:pt x="435981" y="474263"/>
                    <a:pt x="435909" y="419543"/>
                    <a:pt x="438585" y="364243"/>
                  </a:cubicBezTo>
                  <a:cubicBezTo>
                    <a:pt x="442273" y="300801"/>
                    <a:pt x="444552" y="236490"/>
                    <a:pt x="440321" y="173156"/>
                  </a:cubicBezTo>
                  <a:cubicBezTo>
                    <a:pt x="440176" y="154228"/>
                    <a:pt x="438006" y="135445"/>
                    <a:pt x="435077" y="116735"/>
                  </a:cubicBezTo>
                  <a:cubicBezTo>
                    <a:pt x="431822" y="92704"/>
                    <a:pt x="430195" y="67587"/>
                    <a:pt x="419852" y="45330"/>
                  </a:cubicBezTo>
                  <a:cubicBezTo>
                    <a:pt x="415657" y="36862"/>
                    <a:pt x="409762" y="29406"/>
                    <a:pt x="403795" y="22132"/>
                  </a:cubicBezTo>
                  <a:cubicBezTo>
                    <a:pt x="398768" y="16993"/>
                    <a:pt x="391246" y="9574"/>
                    <a:pt x="398045" y="2661"/>
                  </a:cubicBezTo>
                  <a:cubicBezTo>
                    <a:pt x="410051" y="-7508"/>
                    <a:pt x="419707" y="14242"/>
                    <a:pt x="426723" y="21408"/>
                  </a:cubicBezTo>
                  <a:cubicBezTo>
                    <a:pt x="445781" y="46199"/>
                    <a:pt x="449072" y="78626"/>
                    <a:pt x="452689" y="108700"/>
                  </a:cubicBezTo>
                  <a:cubicBezTo>
                    <a:pt x="461621" y="165194"/>
                    <a:pt x="461043" y="222556"/>
                    <a:pt x="460862" y="279593"/>
                  </a:cubicBezTo>
                  <a:cubicBezTo>
                    <a:pt x="459596" y="329862"/>
                    <a:pt x="456341" y="380059"/>
                    <a:pt x="454569" y="430327"/>
                  </a:cubicBezTo>
                  <a:cubicBezTo>
                    <a:pt x="453050" y="467459"/>
                    <a:pt x="453340" y="504699"/>
                    <a:pt x="449145" y="541650"/>
                  </a:cubicBezTo>
                  <a:cubicBezTo>
                    <a:pt x="438512" y="626554"/>
                    <a:pt x="407375" y="717320"/>
                    <a:pt x="338880" y="772511"/>
                  </a:cubicBezTo>
                  <a:cubicBezTo>
                    <a:pt x="308068" y="798605"/>
                    <a:pt x="273929" y="810765"/>
                    <a:pt x="234763" y="810765"/>
                  </a:cubicBezTo>
                  <a:cubicBezTo>
                    <a:pt x="230785" y="810765"/>
                    <a:pt x="226770" y="810656"/>
                    <a:pt x="222720" y="8104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8" name="Google Shape;3258;p33"/>
            <p:cNvSpPr/>
            <p:nvPr/>
          </p:nvSpPr>
          <p:spPr>
            <a:xfrm>
              <a:off x="13153205" y="5640400"/>
              <a:ext cx="379725" cy="195430"/>
            </a:xfrm>
            <a:custGeom>
              <a:rect b="b" l="l" r="r" t="t"/>
              <a:pathLst>
                <a:path extrusionOk="0" h="195430" w="379725">
                  <a:moveTo>
                    <a:pt x="211500" y="195446"/>
                  </a:moveTo>
                  <a:cubicBezTo>
                    <a:pt x="157507" y="195193"/>
                    <a:pt x="74148" y="187882"/>
                    <a:pt x="30461" y="154731"/>
                  </a:cubicBezTo>
                  <a:cubicBezTo>
                    <a:pt x="16719" y="144236"/>
                    <a:pt x="3736" y="130339"/>
                    <a:pt x="517" y="112714"/>
                  </a:cubicBezTo>
                  <a:cubicBezTo>
                    <a:pt x="-2050" y="88792"/>
                    <a:pt x="4713" y="61431"/>
                    <a:pt x="25869" y="47570"/>
                  </a:cubicBezTo>
                  <a:cubicBezTo>
                    <a:pt x="92736" y="5082"/>
                    <a:pt x="177831" y="-9285"/>
                    <a:pt x="255331" y="5842"/>
                  </a:cubicBezTo>
                  <a:cubicBezTo>
                    <a:pt x="257067" y="2368"/>
                    <a:pt x="260973" y="486"/>
                    <a:pt x="264806" y="921"/>
                  </a:cubicBezTo>
                  <a:cubicBezTo>
                    <a:pt x="274353" y="2115"/>
                    <a:pt x="283792" y="4069"/>
                    <a:pt x="293340" y="5336"/>
                  </a:cubicBezTo>
                  <a:cubicBezTo>
                    <a:pt x="325092" y="10873"/>
                    <a:pt x="359593" y="24698"/>
                    <a:pt x="375216" y="54772"/>
                  </a:cubicBezTo>
                  <a:cubicBezTo>
                    <a:pt x="388416" y="80866"/>
                    <a:pt x="381761" y="114849"/>
                    <a:pt x="366211" y="138590"/>
                  </a:cubicBezTo>
                  <a:cubicBezTo>
                    <a:pt x="349105" y="162042"/>
                    <a:pt x="322777" y="176265"/>
                    <a:pt x="295220" y="183611"/>
                  </a:cubicBezTo>
                  <a:cubicBezTo>
                    <a:pt x="271460" y="191899"/>
                    <a:pt x="246579" y="195663"/>
                    <a:pt x="221517" y="195663"/>
                  </a:cubicBezTo>
                  <a:cubicBezTo>
                    <a:pt x="218190" y="195627"/>
                    <a:pt x="214827" y="195554"/>
                    <a:pt x="211500" y="195446"/>
                  </a:cubicBezTo>
                  <a:close/>
                  <a:moveTo>
                    <a:pt x="184955" y="16229"/>
                  </a:moveTo>
                  <a:cubicBezTo>
                    <a:pt x="139931" y="19957"/>
                    <a:pt x="95340" y="30235"/>
                    <a:pt x="55198" y="51407"/>
                  </a:cubicBezTo>
                  <a:cubicBezTo>
                    <a:pt x="29015" y="63784"/>
                    <a:pt x="17659" y="77283"/>
                    <a:pt x="18419" y="107249"/>
                  </a:cubicBezTo>
                  <a:cubicBezTo>
                    <a:pt x="23446" y="133089"/>
                    <a:pt x="50713" y="148072"/>
                    <a:pt x="73316" y="156867"/>
                  </a:cubicBezTo>
                  <a:cubicBezTo>
                    <a:pt x="116569" y="170619"/>
                    <a:pt x="162172" y="176880"/>
                    <a:pt x="207522" y="176844"/>
                  </a:cubicBezTo>
                  <a:cubicBezTo>
                    <a:pt x="232511" y="177495"/>
                    <a:pt x="257718" y="176301"/>
                    <a:pt x="281586" y="168303"/>
                  </a:cubicBezTo>
                  <a:cubicBezTo>
                    <a:pt x="305672" y="161752"/>
                    <a:pt x="330227" y="152705"/>
                    <a:pt x="346791" y="132981"/>
                  </a:cubicBezTo>
                  <a:cubicBezTo>
                    <a:pt x="361039" y="117346"/>
                    <a:pt x="365017" y="94474"/>
                    <a:pt x="362847" y="73953"/>
                  </a:cubicBezTo>
                  <a:cubicBezTo>
                    <a:pt x="359701" y="61649"/>
                    <a:pt x="351492" y="50719"/>
                    <a:pt x="341330" y="43300"/>
                  </a:cubicBezTo>
                  <a:cubicBezTo>
                    <a:pt x="317968" y="26797"/>
                    <a:pt x="289579" y="23069"/>
                    <a:pt x="262275" y="19269"/>
                  </a:cubicBezTo>
                  <a:cubicBezTo>
                    <a:pt x="250774" y="15795"/>
                    <a:pt x="238695" y="14854"/>
                    <a:pt x="226508" y="14854"/>
                  </a:cubicBezTo>
                  <a:cubicBezTo>
                    <a:pt x="212585" y="14890"/>
                    <a:pt x="198517" y="16121"/>
                    <a:pt x="184955" y="16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9" name="Google Shape;3259;p33"/>
            <p:cNvSpPr/>
            <p:nvPr/>
          </p:nvSpPr>
          <p:spPr>
            <a:xfrm>
              <a:off x="13155291" y="5731628"/>
              <a:ext cx="372492" cy="372764"/>
            </a:xfrm>
            <a:custGeom>
              <a:rect b="b" l="l" r="r" t="t"/>
              <a:pathLst>
                <a:path extrusionOk="0" h="372764" w="372492">
                  <a:moveTo>
                    <a:pt x="210063" y="375720"/>
                  </a:moveTo>
                  <a:cubicBezTo>
                    <a:pt x="183157" y="375286"/>
                    <a:pt x="155636" y="370907"/>
                    <a:pt x="132455" y="356684"/>
                  </a:cubicBezTo>
                  <a:cubicBezTo>
                    <a:pt x="105946" y="336996"/>
                    <a:pt x="79908" y="315426"/>
                    <a:pt x="60596" y="288392"/>
                  </a:cubicBezTo>
                  <a:cubicBezTo>
                    <a:pt x="43599" y="265773"/>
                    <a:pt x="28265" y="241670"/>
                    <a:pt x="17272" y="215540"/>
                  </a:cubicBezTo>
                  <a:cubicBezTo>
                    <a:pt x="3927" y="172328"/>
                    <a:pt x="1721" y="126619"/>
                    <a:pt x="166" y="81670"/>
                  </a:cubicBezTo>
                  <a:cubicBezTo>
                    <a:pt x="-883" y="72550"/>
                    <a:pt x="3095" y="-41777"/>
                    <a:pt x="10617" y="16454"/>
                  </a:cubicBezTo>
                  <a:cubicBezTo>
                    <a:pt x="14487" y="59304"/>
                    <a:pt x="15066" y="102335"/>
                    <a:pt x="20273" y="145040"/>
                  </a:cubicBezTo>
                  <a:cubicBezTo>
                    <a:pt x="24975" y="169831"/>
                    <a:pt x="26927" y="195526"/>
                    <a:pt x="37849" y="218182"/>
                  </a:cubicBezTo>
                  <a:cubicBezTo>
                    <a:pt x="59403" y="259693"/>
                    <a:pt x="87177" y="298815"/>
                    <a:pt x="124788" y="327152"/>
                  </a:cubicBezTo>
                  <a:cubicBezTo>
                    <a:pt x="144027" y="346116"/>
                    <a:pt x="170030" y="354802"/>
                    <a:pt x="196538" y="356611"/>
                  </a:cubicBezTo>
                  <a:cubicBezTo>
                    <a:pt x="228688" y="361208"/>
                    <a:pt x="258885" y="347166"/>
                    <a:pt x="282030" y="325560"/>
                  </a:cubicBezTo>
                  <a:cubicBezTo>
                    <a:pt x="319605" y="293422"/>
                    <a:pt x="335843" y="245071"/>
                    <a:pt x="344956" y="197915"/>
                  </a:cubicBezTo>
                  <a:cubicBezTo>
                    <a:pt x="356601" y="143556"/>
                    <a:pt x="356818" y="88474"/>
                    <a:pt x="354901" y="33392"/>
                  </a:cubicBezTo>
                  <a:cubicBezTo>
                    <a:pt x="354938" y="28976"/>
                    <a:pt x="358301" y="24923"/>
                    <a:pt x="362749" y="24380"/>
                  </a:cubicBezTo>
                  <a:cubicBezTo>
                    <a:pt x="375949" y="23475"/>
                    <a:pt x="373345" y="40123"/>
                    <a:pt x="374177" y="48954"/>
                  </a:cubicBezTo>
                  <a:cubicBezTo>
                    <a:pt x="374430" y="65022"/>
                    <a:pt x="374249" y="81127"/>
                    <a:pt x="374032" y="97232"/>
                  </a:cubicBezTo>
                  <a:cubicBezTo>
                    <a:pt x="373924" y="142073"/>
                    <a:pt x="367957" y="186768"/>
                    <a:pt x="356493" y="230161"/>
                  </a:cubicBezTo>
                  <a:cubicBezTo>
                    <a:pt x="346981" y="269211"/>
                    <a:pt x="329152" y="306885"/>
                    <a:pt x="299534" y="334680"/>
                  </a:cubicBezTo>
                  <a:cubicBezTo>
                    <a:pt x="276027" y="356973"/>
                    <a:pt x="246553" y="375793"/>
                    <a:pt x="213282" y="375793"/>
                  </a:cubicBezTo>
                  <a:cubicBezTo>
                    <a:pt x="212161" y="375756"/>
                    <a:pt x="211112" y="375756"/>
                    <a:pt x="210063" y="3757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0" name="Google Shape;3260;p33"/>
            <p:cNvSpPr/>
            <p:nvPr/>
          </p:nvSpPr>
          <p:spPr>
            <a:xfrm>
              <a:off x="13336677" y="5700890"/>
              <a:ext cx="3600" cy="3600"/>
            </a:xfrm>
            <a:custGeom>
              <a:rect b="b" l="l" r="r" t="t"/>
              <a:pathLst>
                <a:path extrusionOk="0" h="120000" w="120000">
                  <a:moveTo>
                    <a:pt x="0" y="38397"/>
                  </a:moveTo>
                  <a:cubicBezTo>
                    <a:pt x="0" y="16811"/>
                    <a:pt x="17987" y="0"/>
                    <a:pt x="38396" y="0"/>
                  </a:cubicBezTo>
                  <a:cubicBezTo>
                    <a:pt x="60000" y="0"/>
                    <a:pt x="76792" y="18005"/>
                    <a:pt x="76792" y="38397"/>
                  </a:cubicBezTo>
                  <a:cubicBezTo>
                    <a:pt x="76792" y="58790"/>
                    <a:pt x="58805" y="76795"/>
                    <a:pt x="38396" y="76795"/>
                  </a:cubicBezTo>
                  <a:cubicBezTo>
                    <a:pt x="17987" y="76795"/>
                    <a:pt x="0" y="58790"/>
                    <a:pt x="0" y="383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1" name="Google Shape;3261;p33"/>
            <p:cNvSpPr/>
            <p:nvPr/>
          </p:nvSpPr>
          <p:spPr>
            <a:xfrm>
              <a:off x="13402080" y="5588984"/>
              <a:ext cx="25315" cy="104953"/>
            </a:xfrm>
            <a:custGeom>
              <a:rect b="b" l="l" r="r" t="t"/>
              <a:pathLst>
                <a:path extrusionOk="0" h="104953" w="25315">
                  <a:moveTo>
                    <a:pt x="6527" y="106333"/>
                  </a:moveTo>
                  <a:cubicBezTo>
                    <a:pt x="2187" y="105754"/>
                    <a:pt x="-1031" y="101158"/>
                    <a:pt x="307" y="96887"/>
                  </a:cubicBezTo>
                  <a:cubicBezTo>
                    <a:pt x="3598" y="85198"/>
                    <a:pt x="5984" y="72893"/>
                    <a:pt x="8552" y="61095"/>
                  </a:cubicBezTo>
                  <a:cubicBezTo>
                    <a:pt x="12241" y="43252"/>
                    <a:pt x="14157" y="24723"/>
                    <a:pt x="18389" y="7243"/>
                  </a:cubicBezTo>
                  <a:cubicBezTo>
                    <a:pt x="19293" y="4709"/>
                    <a:pt x="19401" y="945"/>
                    <a:pt x="22331" y="5"/>
                  </a:cubicBezTo>
                  <a:cubicBezTo>
                    <a:pt x="27611" y="-213"/>
                    <a:pt x="24934" y="7460"/>
                    <a:pt x="25151" y="10717"/>
                  </a:cubicBezTo>
                  <a:cubicBezTo>
                    <a:pt x="23705" y="33590"/>
                    <a:pt x="21282" y="56317"/>
                    <a:pt x="17702" y="78937"/>
                  </a:cubicBezTo>
                  <a:cubicBezTo>
                    <a:pt x="16544" y="86573"/>
                    <a:pt x="15423" y="93051"/>
                    <a:pt x="15062" y="99963"/>
                  </a:cubicBezTo>
                  <a:cubicBezTo>
                    <a:pt x="14736" y="103619"/>
                    <a:pt x="11228" y="106478"/>
                    <a:pt x="7648" y="106478"/>
                  </a:cubicBezTo>
                  <a:cubicBezTo>
                    <a:pt x="7214" y="106405"/>
                    <a:pt x="6852" y="106369"/>
                    <a:pt x="6527" y="1063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2" name="Google Shape;3262;p33"/>
            <p:cNvSpPr/>
            <p:nvPr/>
          </p:nvSpPr>
          <p:spPr>
            <a:xfrm>
              <a:off x="13377144" y="5597710"/>
              <a:ext cx="86794" cy="86857"/>
            </a:xfrm>
            <a:custGeom>
              <a:rect b="b" l="l" r="r" t="t"/>
              <a:pathLst>
                <a:path extrusionOk="0" h="86857" w="86794">
                  <a:moveTo>
                    <a:pt x="72980" y="84867"/>
                  </a:moveTo>
                  <a:cubicBezTo>
                    <a:pt x="59707" y="71622"/>
                    <a:pt x="47882" y="55734"/>
                    <a:pt x="35875" y="41764"/>
                  </a:cubicBezTo>
                  <a:cubicBezTo>
                    <a:pt x="25026" y="28844"/>
                    <a:pt x="10705" y="18819"/>
                    <a:pt x="290" y="5827"/>
                  </a:cubicBezTo>
                  <a:cubicBezTo>
                    <a:pt x="-759" y="3040"/>
                    <a:pt x="1158" y="36"/>
                    <a:pt x="4159" y="0"/>
                  </a:cubicBezTo>
                  <a:cubicBezTo>
                    <a:pt x="9873" y="434"/>
                    <a:pt x="14213" y="5392"/>
                    <a:pt x="18806" y="8396"/>
                  </a:cubicBezTo>
                  <a:cubicBezTo>
                    <a:pt x="43976" y="26709"/>
                    <a:pt x="61769" y="52513"/>
                    <a:pt x="84733" y="73142"/>
                  </a:cubicBezTo>
                  <a:cubicBezTo>
                    <a:pt x="90556" y="79077"/>
                    <a:pt x="85023" y="87364"/>
                    <a:pt x="78658" y="87364"/>
                  </a:cubicBezTo>
                  <a:cubicBezTo>
                    <a:pt x="76741" y="87364"/>
                    <a:pt x="74788" y="86604"/>
                    <a:pt x="72980" y="848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3" name="Google Shape;3263;p33"/>
            <p:cNvSpPr/>
            <p:nvPr/>
          </p:nvSpPr>
          <p:spPr>
            <a:xfrm>
              <a:off x="13370878" y="5597493"/>
              <a:ext cx="101260" cy="79619"/>
            </a:xfrm>
            <a:custGeom>
              <a:rect b="b" l="l" r="r" t="t"/>
              <a:pathLst>
                <a:path extrusionOk="0" h="79619" w="101260">
                  <a:moveTo>
                    <a:pt x="7026" y="82370"/>
                  </a:moveTo>
                  <a:cubicBezTo>
                    <a:pt x="2722" y="81828"/>
                    <a:pt x="-569" y="77521"/>
                    <a:pt x="82" y="73214"/>
                  </a:cubicBezTo>
                  <a:cubicBezTo>
                    <a:pt x="444" y="70645"/>
                    <a:pt x="1963" y="68727"/>
                    <a:pt x="4024" y="67315"/>
                  </a:cubicBezTo>
                  <a:cubicBezTo>
                    <a:pt x="11510" y="62321"/>
                    <a:pt x="20045" y="58050"/>
                    <a:pt x="27386" y="53056"/>
                  </a:cubicBezTo>
                  <a:cubicBezTo>
                    <a:pt x="50785" y="38218"/>
                    <a:pt x="69409" y="17082"/>
                    <a:pt x="92808" y="2280"/>
                  </a:cubicBezTo>
                  <a:cubicBezTo>
                    <a:pt x="95592" y="1231"/>
                    <a:pt x="99606" y="-1484"/>
                    <a:pt x="102174" y="1050"/>
                  </a:cubicBezTo>
                  <a:cubicBezTo>
                    <a:pt x="103078" y="2208"/>
                    <a:pt x="102102" y="3438"/>
                    <a:pt x="101125" y="4126"/>
                  </a:cubicBezTo>
                  <a:cubicBezTo>
                    <a:pt x="86370" y="18530"/>
                    <a:pt x="72122" y="33441"/>
                    <a:pt x="56860" y="47338"/>
                  </a:cubicBezTo>
                  <a:cubicBezTo>
                    <a:pt x="45143" y="58231"/>
                    <a:pt x="31256" y="68654"/>
                    <a:pt x="18128" y="77304"/>
                  </a:cubicBezTo>
                  <a:cubicBezTo>
                    <a:pt x="14946" y="79258"/>
                    <a:pt x="11944" y="82443"/>
                    <a:pt x="8075" y="82443"/>
                  </a:cubicBezTo>
                  <a:cubicBezTo>
                    <a:pt x="7713" y="82443"/>
                    <a:pt x="7388" y="82407"/>
                    <a:pt x="7026" y="823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4" name="Google Shape;3264;p33"/>
            <p:cNvSpPr/>
            <p:nvPr/>
          </p:nvSpPr>
          <p:spPr>
            <a:xfrm>
              <a:off x="13260622" y="5887229"/>
              <a:ext cx="28931" cy="28952"/>
            </a:xfrm>
            <a:custGeom>
              <a:rect b="b" l="l" r="r" t="t"/>
              <a:pathLst>
                <a:path extrusionOk="0" h="28952" w="28931">
                  <a:moveTo>
                    <a:pt x="12224" y="31710"/>
                  </a:moveTo>
                  <a:cubicBezTo>
                    <a:pt x="5389" y="30009"/>
                    <a:pt x="-1301" y="23495"/>
                    <a:pt x="218" y="15967"/>
                  </a:cubicBezTo>
                  <a:cubicBezTo>
                    <a:pt x="1086" y="12421"/>
                    <a:pt x="4485" y="8765"/>
                    <a:pt x="8355" y="9091"/>
                  </a:cubicBezTo>
                  <a:cubicBezTo>
                    <a:pt x="5895" y="297"/>
                    <a:pt x="18010" y="-1477"/>
                    <a:pt x="23978" y="1057"/>
                  </a:cubicBezTo>
                  <a:cubicBezTo>
                    <a:pt x="39890" y="7028"/>
                    <a:pt x="31355" y="32507"/>
                    <a:pt x="16672" y="32507"/>
                  </a:cubicBezTo>
                  <a:cubicBezTo>
                    <a:pt x="15262" y="32470"/>
                    <a:pt x="13779" y="32217"/>
                    <a:pt x="12224" y="31710"/>
                  </a:cubicBezTo>
                  <a:close/>
                  <a:moveTo>
                    <a:pt x="15804" y="20491"/>
                  </a:moveTo>
                  <a:cubicBezTo>
                    <a:pt x="18951" y="20383"/>
                    <a:pt x="18842" y="16040"/>
                    <a:pt x="19276" y="13723"/>
                  </a:cubicBezTo>
                  <a:cubicBezTo>
                    <a:pt x="18047" y="12855"/>
                    <a:pt x="16709" y="12963"/>
                    <a:pt x="15370" y="13072"/>
                  </a:cubicBezTo>
                  <a:cubicBezTo>
                    <a:pt x="14213" y="13181"/>
                    <a:pt x="13092" y="13253"/>
                    <a:pt x="12080" y="12782"/>
                  </a:cubicBezTo>
                  <a:cubicBezTo>
                    <a:pt x="11863" y="13181"/>
                    <a:pt x="11501" y="13543"/>
                    <a:pt x="10995" y="13723"/>
                  </a:cubicBezTo>
                  <a:cubicBezTo>
                    <a:pt x="10669" y="15026"/>
                    <a:pt x="10054" y="16510"/>
                    <a:pt x="10814" y="17704"/>
                  </a:cubicBezTo>
                  <a:cubicBezTo>
                    <a:pt x="10741" y="17596"/>
                    <a:pt x="10669" y="17487"/>
                    <a:pt x="10597" y="17379"/>
                  </a:cubicBezTo>
                  <a:cubicBezTo>
                    <a:pt x="11609" y="19333"/>
                    <a:pt x="13815" y="20093"/>
                    <a:pt x="15804" y="20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5" name="Google Shape;3265;p33"/>
            <p:cNvSpPr/>
            <p:nvPr/>
          </p:nvSpPr>
          <p:spPr>
            <a:xfrm>
              <a:off x="13344188" y="5998330"/>
              <a:ext cx="28931" cy="28952"/>
            </a:xfrm>
            <a:custGeom>
              <a:rect b="b" l="l" r="r" t="t"/>
              <a:pathLst>
                <a:path extrusionOk="0" h="28952" w="28931">
                  <a:moveTo>
                    <a:pt x="6340" y="26576"/>
                  </a:moveTo>
                  <a:cubicBezTo>
                    <a:pt x="518" y="23283"/>
                    <a:pt x="-1399" y="15502"/>
                    <a:pt x="1024" y="9458"/>
                  </a:cubicBezTo>
                  <a:cubicBezTo>
                    <a:pt x="2977" y="3667"/>
                    <a:pt x="10644" y="-1797"/>
                    <a:pt x="16069" y="3161"/>
                  </a:cubicBezTo>
                  <a:cubicBezTo>
                    <a:pt x="18853" y="-2557"/>
                    <a:pt x="26520" y="302"/>
                    <a:pt x="28364" y="5260"/>
                  </a:cubicBezTo>
                  <a:cubicBezTo>
                    <a:pt x="32089" y="16153"/>
                    <a:pt x="24676" y="28965"/>
                    <a:pt x="14224" y="28965"/>
                  </a:cubicBezTo>
                  <a:cubicBezTo>
                    <a:pt x="11729" y="28965"/>
                    <a:pt x="9089" y="28241"/>
                    <a:pt x="6340" y="26576"/>
                  </a:cubicBezTo>
                  <a:close/>
                  <a:moveTo>
                    <a:pt x="17949" y="10399"/>
                  </a:moveTo>
                  <a:cubicBezTo>
                    <a:pt x="17660" y="10146"/>
                    <a:pt x="17407" y="9892"/>
                    <a:pt x="17154" y="9639"/>
                  </a:cubicBezTo>
                  <a:cubicBezTo>
                    <a:pt x="16466" y="9024"/>
                    <a:pt x="15996" y="8227"/>
                    <a:pt x="15743" y="7359"/>
                  </a:cubicBezTo>
                  <a:cubicBezTo>
                    <a:pt x="11440" y="6816"/>
                    <a:pt x="9848" y="13439"/>
                    <a:pt x="12018" y="16226"/>
                  </a:cubicBezTo>
                  <a:cubicBezTo>
                    <a:pt x="12669" y="16732"/>
                    <a:pt x="13392" y="17348"/>
                    <a:pt x="14224" y="17311"/>
                  </a:cubicBezTo>
                  <a:cubicBezTo>
                    <a:pt x="17624" y="17528"/>
                    <a:pt x="17551" y="12896"/>
                    <a:pt x="17949" y="103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6" name="Google Shape;3266;p33"/>
            <p:cNvSpPr/>
            <p:nvPr/>
          </p:nvSpPr>
          <p:spPr>
            <a:xfrm>
              <a:off x="13418959" y="5879153"/>
              <a:ext cx="32547" cy="36190"/>
            </a:xfrm>
            <a:custGeom>
              <a:rect b="b" l="l" r="r" t="t"/>
              <a:pathLst>
                <a:path extrusionOk="0" h="36190" w="32547">
                  <a:moveTo>
                    <a:pt x="14384" y="36420"/>
                  </a:moveTo>
                  <a:cubicBezTo>
                    <a:pt x="7224" y="35660"/>
                    <a:pt x="859" y="29508"/>
                    <a:pt x="99" y="22306"/>
                  </a:cubicBezTo>
                  <a:cubicBezTo>
                    <a:pt x="-805" y="14054"/>
                    <a:pt x="4511" y="4138"/>
                    <a:pt x="13806" y="5043"/>
                  </a:cubicBezTo>
                  <a:cubicBezTo>
                    <a:pt x="15867" y="-4475"/>
                    <a:pt x="26319" y="1460"/>
                    <a:pt x="29899" y="6708"/>
                  </a:cubicBezTo>
                  <a:cubicBezTo>
                    <a:pt x="37674" y="16877"/>
                    <a:pt x="28416" y="36493"/>
                    <a:pt x="15397" y="36493"/>
                  </a:cubicBezTo>
                  <a:cubicBezTo>
                    <a:pt x="15071" y="36456"/>
                    <a:pt x="14746" y="36420"/>
                    <a:pt x="14384" y="36420"/>
                  </a:cubicBezTo>
                  <a:close/>
                  <a:moveTo>
                    <a:pt x="15288" y="25165"/>
                  </a:moveTo>
                  <a:cubicBezTo>
                    <a:pt x="19556" y="24043"/>
                    <a:pt x="21292" y="18216"/>
                    <a:pt x="21364" y="14163"/>
                  </a:cubicBezTo>
                  <a:cubicBezTo>
                    <a:pt x="19917" y="11666"/>
                    <a:pt x="16952" y="11159"/>
                    <a:pt x="15108" y="9277"/>
                  </a:cubicBezTo>
                  <a:cubicBezTo>
                    <a:pt x="13697" y="9892"/>
                    <a:pt x="12251" y="10942"/>
                    <a:pt x="11310" y="12136"/>
                  </a:cubicBezTo>
                  <a:cubicBezTo>
                    <a:pt x="8887" y="16732"/>
                    <a:pt x="8996" y="24333"/>
                    <a:pt x="15288" y="251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7" name="Google Shape;3267;p33"/>
            <p:cNvSpPr/>
            <p:nvPr/>
          </p:nvSpPr>
          <p:spPr>
            <a:xfrm>
              <a:off x="13107495" y="6621076"/>
              <a:ext cx="412272" cy="242478"/>
            </a:xfrm>
            <a:custGeom>
              <a:rect b="b" l="l" r="r" t="t"/>
              <a:pathLst>
                <a:path extrusionOk="0" h="242478" w="412272">
                  <a:moveTo>
                    <a:pt x="180541" y="245410"/>
                  </a:moveTo>
                  <a:cubicBezTo>
                    <a:pt x="110707" y="244324"/>
                    <a:pt x="27638" y="206939"/>
                    <a:pt x="1383" y="138430"/>
                  </a:cubicBezTo>
                  <a:cubicBezTo>
                    <a:pt x="-8562" y="96702"/>
                    <a:pt x="37294" y="52694"/>
                    <a:pt x="69950" y="33151"/>
                  </a:cubicBezTo>
                  <a:cubicBezTo>
                    <a:pt x="102209" y="17733"/>
                    <a:pt x="136673" y="11871"/>
                    <a:pt x="171283" y="5030"/>
                  </a:cubicBezTo>
                  <a:cubicBezTo>
                    <a:pt x="183361" y="2533"/>
                    <a:pt x="195585" y="869"/>
                    <a:pt x="207845" y="0"/>
                  </a:cubicBezTo>
                  <a:cubicBezTo>
                    <a:pt x="207230" y="2280"/>
                    <a:pt x="206724" y="4596"/>
                    <a:pt x="206181" y="6876"/>
                  </a:cubicBezTo>
                  <a:cubicBezTo>
                    <a:pt x="205530" y="9663"/>
                    <a:pt x="205060" y="12450"/>
                    <a:pt x="204590" y="15272"/>
                  </a:cubicBezTo>
                  <a:cubicBezTo>
                    <a:pt x="204518" y="15598"/>
                    <a:pt x="204481" y="15924"/>
                    <a:pt x="204445" y="16250"/>
                  </a:cubicBezTo>
                  <a:cubicBezTo>
                    <a:pt x="192186" y="17878"/>
                    <a:pt x="179962" y="20267"/>
                    <a:pt x="167811" y="22583"/>
                  </a:cubicBezTo>
                  <a:cubicBezTo>
                    <a:pt x="138952" y="28844"/>
                    <a:pt x="109803" y="35141"/>
                    <a:pt x="82535" y="46795"/>
                  </a:cubicBezTo>
                  <a:cubicBezTo>
                    <a:pt x="56678" y="60077"/>
                    <a:pt x="12955" y="101081"/>
                    <a:pt x="18922" y="132711"/>
                  </a:cubicBezTo>
                  <a:cubicBezTo>
                    <a:pt x="44852" y="197891"/>
                    <a:pt x="129296" y="229956"/>
                    <a:pt x="195368" y="226952"/>
                  </a:cubicBezTo>
                  <a:cubicBezTo>
                    <a:pt x="248204" y="227387"/>
                    <a:pt x="300715" y="214141"/>
                    <a:pt x="343678" y="182763"/>
                  </a:cubicBezTo>
                  <a:cubicBezTo>
                    <a:pt x="374164" y="163546"/>
                    <a:pt x="400022" y="127609"/>
                    <a:pt x="394561" y="90151"/>
                  </a:cubicBezTo>
                  <a:cubicBezTo>
                    <a:pt x="379227" y="33223"/>
                    <a:pt x="318507" y="18168"/>
                    <a:pt x="264406" y="14947"/>
                  </a:cubicBezTo>
                  <a:cubicBezTo>
                    <a:pt x="264189" y="13246"/>
                    <a:pt x="263972" y="11545"/>
                    <a:pt x="263755" y="9880"/>
                  </a:cubicBezTo>
                  <a:cubicBezTo>
                    <a:pt x="263393" y="6949"/>
                    <a:pt x="263068" y="3981"/>
                    <a:pt x="262742" y="1013"/>
                  </a:cubicBezTo>
                  <a:cubicBezTo>
                    <a:pt x="273772" y="2208"/>
                    <a:pt x="284766" y="3909"/>
                    <a:pt x="295652" y="6152"/>
                  </a:cubicBezTo>
                  <a:cubicBezTo>
                    <a:pt x="296266" y="6369"/>
                    <a:pt x="296881" y="6551"/>
                    <a:pt x="297496" y="6768"/>
                  </a:cubicBezTo>
                  <a:cubicBezTo>
                    <a:pt x="298581" y="7129"/>
                    <a:pt x="299666" y="7455"/>
                    <a:pt x="300751" y="7817"/>
                  </a:cubicBezTo>
                  <a:cubicBezTo>
                    <a:pt x="302595" y="8396"/>
                    <a:pt x="304476" y="8939"/>
                    <a:pt x="306320" y="9446"/>
                  </a:cubicBezTo>
                  <a:cubicBezTo>
                    <a:pt x="306284" y="9446"/>
                    <a:pt x="306284" y="9446"/>
                    <a:pt x="306284" y="9446"/>
                  </a:cubicBezTo>
                  <a:cubicBezTo>
                    <a:pt x="306356" y="9482"/>
                    <a:pt x="306429" y="9482"/>
                    <a:pt x="306465" y="9518"/>
                  </a:cubicBezTo>
                  <a:cubicBezTo>
                    <a:pt x="306501" y="9554"/>
                    <a:pt x="306537" y="9554"/>
                    <a:pt x="306573" y="9554"/>
                  </a:cubicBezTo>
                  <a:cubicBezTo>
                    <a:pt x="306609" y="9554"/>
                    <a:pt x="306646" y="9554"/>
                    <a:pt x="306646" y="9591"/>
                  </a:cubicBezTo>
                  <a:cubicBezTo>
                    <a:pt x="313191" y="11545"/>
                    <a:pt x="319773" y="13282"/>
                    <a:pt x="326391" y="14983"/>
                  </a:cubicBezTo>
                  <a:cubicBezTo>
                    <a:pt x="328272" y="15453"/>
                    <a:pt x="330152" y="15888"/>
                    <a:pt x="332033" y="16286"/>
                  </a:cubicBezTo>
                  <a:cubicBezTo>
                    <a:pt x="335360" y="17552"/>
                    <a:pt x="338687" y="18711"/>
                    <a:pt x="342050" y="19832"/>
                  </a:cubicBezTo>
                  <a:cubicBezTo>
                    <a:pt x="347041" y="21461"/>
                    <a:pt x="352068" y="23053"/>
                    <a:pt x="357059" y="24646"/>
                  </a:cubicBezTo>
                  <a:cubicBezTo>
                    <a:pt x="361326" y="26021"/>
                    <a:pt x="365593" y="27396"/>
                    <a:pt x="369861" y="28772"/>
                  </a:cubicBezTo>
                  <a:cubicBezTo>
                    <a:pt x="371524" y="29640"/>
                    <a:pt x="373224" y="30473"/>
                    <a:pt x="374888" y="31341"/>
                  </a:cubicBezTo>
                  <a:cubicBezTo>
                    <a:pt x="376587" y="32210"/>
                    <a:pt x="378287" y="33042"/>
                    <a:pt x="379987" y="33911"/>
                  </a:cubicBezTo>
                  <a:cubicBezTo>
                    <a:pt x="396912" y="48387"/>
                    <a:pt x="409497" y="67496"/>
                    <a:pt x="413366" y="90115"/>
                  </a:cubicBezTo>
                  <a:cubicBezTo>
                    <a:pt x="417598" y="125039"/>
                    <a:pt x="398901" y="160108"/>
                    <a:pt x="373730" y="183270"/>
                  </a:cubicBezTo>
                  <a:cubicBezTo>
                    <a:pt x="352574" y="200569"/>
                    <a:pt x="328995" y="215842"/>
                    <a:pt x="303680" y="226301"/>
                  </a:cubicBezTo>
                  <a:cubicBezTo>
                    <a:pt x="268239" y="240307"/>
                    <a:pt x="230556" y="245663"/>
                    <a:pt x="192656" y="245663"/>
                  </a:cubicBezTo>
                  <a:cubicBezTo>
                    <a:pt x="188641" y="245590"/>
                    <a:pt x="184591" y="245554"/>
                    <a:pt x="180541" y="2454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8" name="Google Shape;3268;p33"/>
            <p:cNvSpPr/>
            <p:nvPr/>
          </p:nvSpPr>
          <p:spPr>
            <a:xfrm>
              <a:off x="13257605" y="6157350"/>
              <a:ext cx="86794" cy="560956"/>
            </a:xfrm>
            <a:custGeom>
              <a:rect b="b" l="l" r="r" t="t"/>
              <a:pathLst>
                <a:path extrusionOk="0" h="560956" w="86794">
                  <a:moveTo>
                    <a:pt x="3489" y="560428"/>
                  </a:moveTo>
                  <a:cubicBezTo>
                    <a:pt x="-6854" y="550946"/>
                    <a:pt x="8661" y="540704"/>
                    <a:pt x="13109" y="532308"/>
                  </a:cubicBezTo>
                  <a:cubicBezTo>
                    <a:pt x="19872" y="522175"/>
                    <a:pt x="25550" y="511317"/>
                    <a:pt x="29708" y="499845"/>
                  </a:cubicBezTo>
                  <a:cubicBezTo>
                    <a:pt x="41462" y="459818"/>
                    <a:pt x="45151" y="418741"/>
                    <a:pt x="50575" y="377665"/>
                  </a:cubicBezTo>
                  <a:cubicBezTo>
                    <a:pt x="56325" y="331739"/>
                    <a:pt x="61569" y="285813"/>
                    <a:pt x="62726" y="239525"/>
                  </a:cubicBezTo>
                  <a:cubicBezTo>
                    <a:pt x="65222" y="192115"/>
                    <a:pt x="68911" y="143004"/>
                    <a:pt x="71985" y="95956"/>
                  </a:cubicBezTo>
                  <a:cubicBezTo>
                    <a:pt x="73648" y="70442"/>
                    <a:pt x="74950" y="44276"/>
                    <a:pt x="70212" y="19413"/>
                  </a:cubicBezTo>
                  <a:cubicBezTo>
                    <a:pt x="69345" y="14599"/>
                    <a:pt x="67717" y="9931"/>
                    <a:pt x="66741" y="5190"/>
                  </a:cubicBezTo>
                  <a:cubicBezTo>
                    <a:pt x="66198" y="991"/>
                    <a:pt x="71985" y="-1795"/>
                    <a:pt x="74805" y="1353"/>
                  </a:cubicBezTo>
                  <a:cubicBezTo>
                    <a:pt x="74697" y="1245"/>
                    <a:pt x="74552" y="1136"/>
                    <a:pt x="74444" y="1028"/>
                  </a:cubicBezTo>
                  <a:cubicBezTo>
                    <a:pt x="95961" y="29763"/>
                    <a:pt x="86306" y="97548"/>
                    <a:pt x="86125" y="133269"/>
                  </a:cubicBezTo>
                  <a:cubicBezTo>
                    <a:pt x="83991" y="178290"/>
                    <a:pt x="81026" y="223239"/>
                    <a:pt x="79471" y="268296"/>
                  </a:cubicBezTo>
                  <a:cubicBezTo>
                    <a:pt x="78494" y="298914"/>
                    <a:pt x="74588" y="329314"/>
                    <a:pt x="71153" y="359714"/>
                  </a:cubicBezTo>
                  <a:cubicBezTo>
                    <a:pt x="65764" y="404193"/>
                    <a:pt x="61352" y="448961"/>
                    <a:pt x="51045" y="492679"/>
                  </a:cubicBezTo>
                  <a:cubicBezTo>
                    <a:pt x="45404" y="517180"/>
                    <a:pt x="32204" y="539365"/>
                    <a:pt x="16400" y="558691"/>
                  </a:cubicBezTo>
                  <a:cubicBezTo>
                    <a:pt x="14483" y="561007"/>
                    <a:pt x="11735" y="562238"/>
                    <a:pt x="8950" y="562238"/>
                  </a:cubicBezTo>
                  <a:cubicBezTo>
                    <a:pt x="7070" y="562346"/>
                    <a:pt x="5117" y="561731"/>
                    <a:pt x="3489" y="5604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9" name="Google Shape;3269;p33"/>
            <p:cNvSpPr/>
            <p:nvPr/>
          </p:nvSpPr>
          <p:spPr>
            <a:xfrm>
              <a:off x="13363669" y="6150955"/>
              <a:ext cx="54246" cy="560956"/>
            </a:xfrm>
            <a:custGeom>
              <a:rect b="b" l="l" r="r" t="t"/>
              <a:pathLst>
                <a:path extrusionOk="0" h="560956" w="54246">
                  <a:moveTo>
                    <a:pt x="44866" y="563132"/>
                  </a:moveTo>
                  <a:cubicBezTo>
                    <a:pt x="42479" y="562480"/>
                    <a:pt x="40635" y="560924"/>
                    <a:pt x="39333" y="558861"/>
                  </a:cubicBezTo>
                  <a:cubicBezTo>
                    <a:pt x="33004" y="549054"/>
                    <a:pt x="26784" y="539065"/>
                    <a:pt x="21902" y="528425"/>
                  </a:cubicBezTo>
                  <a:cubicBezTo>
                    <a:pt x="5086" y="495817"/>
                    <a:pt x="6641" y="458034"/>
                    <a:pt x="4073" y="422314"/>
                  </a:cubicBezTo>
                  <a:cubicBezTo>
                    <a:pt x="2880" y="374650"/>
                    <a:pt x="-484" y="327023"/>
                    <a:pt x="59" y="279324"/>
                  </a:cubicBezTo>
                  <a:cubicBezTo>
                    <a:pt x="-158" y="231914"/>
                    <a:pt x="565" y="184432"/>
                    <a:pt x="2952" y="137058"/>
                  </a:cubicBezTo>
                  <a:cubicBezTo>
                    <a:pt x="6424" y="98406"/>
                    <a:pt x="710" y="43179"/>
                    <a:pt x="25121" y="11404"/>
                  </a:cubicBezTo>
                  <a:cubicBezTo>
                    <a:pt x="28195" y="7206"/>
                    <a:pt x="43926" y="-4991"/>
                    <a:pt x="45409" y="2247"/>
                  </a:cubicBezTo>
                  <a:cubicBezTo>
                    <a:pt x="43167" y="7857"/>
                    <a:pt x="37814" y="11874"/>
                    <a:pt x="34668" y="17049"/>
                  </a:cubicBezTo>
                  <a:cubicBezTo>
                    <a:pt x="21649" y="38583"/>
                    <a:pt x="22806" y="65545"/>
                    <a:pt x="21070" y="89648"/>
                  </a:cubicBezTo>
                  <a:cubicBezTo>
                    <a:pt x="20709" y="119180"/>
                    <a:pt x="19587" y="148675"/>
                    <a:pt x="19045" y="178171"/>
                  </a:cubicBezTo>
                  <a:cubicBezTo>
                    <a:pt x="16730" y="264667"/>
                    <a:pt x="19370" y="351163"/>
                    <a:pt x="23240" y="437550"/>
                  </a:cubicBezTo>
                  <a:cubicBezTo>
                    <a:pt x="25808" y="463462"/>
                    <a:pt x="24795" y="490606"/>
                    <a:pt x="35970" y="514672"/>
                  </a:cubicBezTo>
                  <a:cubicBezTo>
                    <a:pt x="41503" y="527592"/>
                    <a:pt x="47976" y="537798"/>
                    <a:pt x="55318" y="549416"/>
                  </a:cubicBezTo>
                  <a:cubicBezTo>
                    <a:pt x="59115" y="555423"/>
                    <a:pt x="53980" y="563458"/>
                    <a:pt x="47398" y="563458"/>
                  </a:cubicBezTo>
                  <a:cubicBezTo>
                    <a:pt x="46566" y="563530"/>
                    <a:pt x="45734" y="563421"/>
                    <a:pt x="44866" y="5631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0" name="Google Shape;3270;p33"/>
            <p:cNvSpPr/>
            <p:nvPr/>
          </p:nvSpPr>
          <p:spPr>
            <a:xfrm>
              <a:off x="13592119" y="5836053"/>
              <a:ext cx="712436" cy="289526"/>
            </a:xfrm>
            <a:custGeom>
              <a:rect b="b" l="l" r="r" t="t"/>
              <a:pathLst>
                <a:path extrusionOk="0" h="289526" w="712436">
                  <a:moveTo>
                    <a:pt x="276897" y="289825"/>
                  </a:moveTo>
                  <a:cubicBezTo>
                    <a:pt x="237225" y="288414"/>
                    <a:pt x="197661" y="286097"/>
                    <a:pt x="158314" y="280198"/>
                  </a:cubicBezTo>
                  <a:cubicBezTo>
                    <a:pt x="142981" y="278172"/>
                    <a:pt x="127756" y="275132"/>
                    <a:pt x="113290" y="269486"/>
                  </a:cubicBezTo>
                  <a:cubicBezTo>
                    <a:pt x="66240" y="248568"/>
                    <a:pt x="-11513" y="222148"/>
                    <a:pt x="1434" y="157294"/>
                  </a:cubicBezTo>
                  <a:cubicBezTo>
                    <a:pt x="6063" y="130296"/>
                    <a:pt x="24543" y="108437"/>
                    <a:pt x="43565" y="89799"/>
                  </a:cubicBezTo>
                  <a:cubicBezTo>
                    <a:pt x="54451" y="79159"/>
                    <a:pt x="68591" y="73332"/>
                    <a:pt x="82189" y="67143"/>
                  </a:cubicBezTo>
                  <a:cubicBezTo>
                    <a:pt x="124067" y="48722"/>
                    <a:pt x="165294" y="26791"/>
                    <a:pt x="211548" y="22701"/>
                  </a:cubicBezTo>
                  <a:cubicBezTo>
                    <a:pt x="300078" y="5981"/>
                    <a:pt x="390525" y="-4044"/>
                    <a:pt x="480719" y="1566"/>
                  </a:cubicBezTo>
                  <a:cubicBezTo>
                    <a:pt x="483938" y="1747"/>
                    <a:pt x="487156" y="1891"/>
                    <a:pt x="490375" y="2000"/>
                  </a:cubicBezTo>
                  <a:cubicBezTo>
                    <a:pt x="490158" y="2796"/>
                    <a:pt x="490013" y="3628"/>
                    <a:pt x="489869" y="4461"/>
                  </a:cubicBezTo>
                  <a:cubicBezTo>
                    <a:pt x="489543" y="5474"/>
                    <a:pt x="489181" y="6451"/>
                    <a:pt x="488856" y="7465"/>
                  </a:cubicBezTo>
                  <a:cubicBezTo>
                    <a:pt x="488928" y="7284"/>
                    <a:pt x="489001" y="7103"/>
                    <a:pt x="489037" y="6958"/>
                  </a:cubicBezTo>
                  <a:cubicBezTo>
                    <a:pt x="488964" y="7139"/>
                    <a:pt x="488892" y="7356"/>
                    <a:pt x="488820" y="7537"/>
                  </a:cubicBezTo>
                  <a:cubicBezTo>
                    <a:pt x="488820" y="7501"/>
                    <a:pt x="488856" y="7501"/>
                    <a:pt x="488856" y="7465"/>
                  </a:cubicBezTo>
                  <a:cubicBezTo>
                    <a:pt x="488820" y="7501"/>
                    <a:pt x="488820" y="7537"/>
                    <a:pt x="488820" y="7537"/>
                  </a:cubicBezTo>
                  <a:cubicBezTo>
                    <a:pt x="488820" y="7573"/>
                    <a:pt x="488820" y="7573"/>
                    <a:pt x="488820" y="7573"/>
                  </a:cubicBezTo>
                  <a:cubicBezTo>
                    <a:pt x="488820" y="7573"/>
                    <a:pt x="488820" y="7573"/>
                    <a:pt x="488820" y="7537"/>
                  </a:cubicBezTo>
                  <a:cubicBezTo>
                    <a:pt x="488856" y="7537"/>
                    <a:pt x="488856" y="7537"/>
                    <a:pt x="488856" y="7537"/>
                  </a:cubicBezTo>
                  <a:cubicBezTo>
                    <a:pt x="488820" y="7609"/>
                    <a:pt x="488820" y="7646"/>
                    <a:pt x="488784" y="7718"/>
                  </a:cubicBezTo>
                  <a:cubicBezTo>
                    <a:pt x="488784" y="7718"/>
                    <a:pt x="488784" y="7682"/>
                    <a:pt x="488784" y="7646"/>
                  </a:cubicBezTo>
                  <a:cubicBezTo>
                    <a:pt x="487409" y="11228"/>
                    <a:pt x="485637" y="14992"/>
                    <a:pt x="485240" y="18792"/>
                  </a:cubicBezTo>
                  <a:cubicBezTo>
                    <a:pt x="457827" y="18213"/>
                    <a:pt x="430414" y="17164"/>
                    <a:pt x="403002" y="17888"/>
                  </a:cubicBezTo>
                  <a:cubicBezTo>
                    <a:pt x="369803" y="20312"/>
                    <a:pt x="336568" y="22737"/>
                    <a:pt x="303514" y="26537"/>
                  </a:cubicBezTo>
                  <a:cubicBezTo>
                    <a:pt x="266409" y="29758"/>
                    <a:pt x="230137" y="38480"/>
                    <a:pt x="193321" y="43655"/>
                  </a:cubicBezTo>
                  <a:cubicBezTo>
                    <a:pt x="164318" y="48179"/>
                    <a:pt x="137845" y="61425"/>
                    <a:pt x="110939" y="72427"/>
                  </a:cubicBezTo>
                  <a:cubicBezTo>
                    <a:pt x="94701" y="79738"/>
                    <a:pt x="77560" y="85564"/>
                    <a:pt x="62334" y="94865"/>
                  </a:cubicBezTo>
                  <a:cubicBezTo>
                    <a:pt x="38538" y="114191"/>
                    <a:pt x="15140" y="141624"/>
                    <a:pt x="16442" y="174051"/>
                  </a:cubicBezTo>
                  <a:cubicBezTo>
                    <a:pt x="21541" y="213752"/>
                    <a:pt x="73328" y="231196"/>
                    <a:pt x="104936" y="246251"/>
                  </a:cubicBezTo>
                  <a:cubicBezTo>
                    <a:pt x="139292" y="263189"/>
                    <a:pt x="178169" y="263587"/>
                    <a:pt x="215454" y="268364"/>
                  </a:cubicBezTo>
                  <a:cubicBezTo>
                    <a:pt x="257875" y="270752"/>
                    <a:pt x="300332" y="273431"/>
                    <a:pt x="342825" y="271404"/>
                  </a:cubicBezTo>
                  <a:cubicBezTo>
                    <a:pt x="390308" y="271331"/>
                    <a:pt x="437575" y="265360"/>
                    <a:pt x="484372" y="257724"/>
                  </a:cubicBezTo>
                  <a:cubicBezTo>
                    <a:pt x="513846" y="253236"/>
                    <a:pt x="543211" y="247952"/>
                    <a:pt x="570985" y="236769"/>
                  </a:cubicBezTo>
                  <a:cubicBezTo>
                    <a:pt x="596843" y="228047"/>
                    <a:pt x="623676" y="219253"/>
                    <a:pt x="645809" y="203510"/>
                  </a:cubicBezTo>
                  <a:cubicBezTo>
                    <a:pt x="670003" y="182917"/>
                    <a:pt x="697343" y="149513"/>
                    <a:pt x="695716" y="116218"/>
                  </a:cubicBezTo>
                  <a:cubicBezTo>
                    <a:pt x="694559" y="101742"/>
                    <a:pt x="686422" y="87229"/>
                    <a:pt x="678285" y="76082"/>
                  </a:cubicBezTo>
                  <a:cubicBezTo>
                    <a:pt x="674560" y="71016"/>
                    <a:pt x="670762" y="65732"/>
                    <a:pt x="666603" y="60737"/>
                  </a:cubicBezTo>
                  <a:cubicBezTo>
                    <a:pt x="668014" y="59760"/>
                    <a:pt x="669388" y="58747"/>
                    <a:pt x="670762" y="57734"/>
                  </a:cubicBezTo>
                  <a:cubicBezTo>
                    <a:pt x="674343" y="55128"/>
                    <a:pt x="677887" y="52233"/>
                    <a:pt x="681069" y="49012"/>
                  </a:cubicBezTo>
                  <a:cubicBezTo>
                    <a:pt x="686458" y="55273"/>
                    <a:pt x="691340" y="62004"/>
                    <a:pt x="695860" y="68880"/>
                  </a:cubicBezTo>
                  <a:cubicBezTo>
                    <a:pt x="718391" y="97978"/>
                    <a:pt x="720271" y="137824"/>
                    <a:pt x="699513" y="168405"/>
                  </a:cubicBezTo>
                  <a:cubicBezTo>
                    <a:pt x="684143" y="193558"/>
                    <a:pt x="664361" y="217299"/>
                    <a:pt x="637383" y="230255"/>
                  </a:cubicBezTo>
                  <a:cubicBezTo>
                    <a:pt x="611091" y="244261"/>
                    <a:pt x="582160" y="252150"/>
                    <a:pt x="554241" y="262175"/>
                  </a:cubicBezTo>
                  <a:cubicBezTo>
                    <a:pt x="525382" y="271151"/>
                    <a:pt x="495149" y="274371"/>
                    <a:pt x="465530" y="279547"/>
                  </a:cubicBezTo>
                  <a:cubicBezTo>
                    <a:pt x="416310" y="286568"/>
                    <a:pt x="366585" y="290730"/>
                    <a:pt x="316859" y="290730"/>
                  </a:cubicBezTo>
                  <a:cubicBezTo>
                    <a:pt x="303550" y="290730"/>
                    <a:pt x="290242" y="290440"/>
                    <a:pt x="276897" y="2898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1" name="Google Shape;3271;p33"/>
            <p:cNvSpPr/>
            <p:nvPr/>
          </p:nvSpPr>
          <p:spPr>
            <a:xfrm>
              <a:off x="13597863" y="6020002"/>
              <a:ext cx="296547" cy="398098"/>
            </a:xfrm>
            <a:custGeom>
              <a:rect b="b" l="l" r="r" t="t"/>
              <a:pathLst>
                <a:path extrusionOk="0" h="398098" w="296547">
                  <a:moveTo>
                    <a:pt x="282834" y="395149"/>
                  </a:moveTo>
                  <a:cubicBezTo>
                    <a:pt x="260304" y="370937"/>
                    <a:pt x="239328" y="345387"/>
                    <a:pt x="218064" y="320089"/>
                  </a:cubicBezTo>
                  <a:cubicBezTo>
                    <a:pt x="190000" y="290015"/>
                    <a:pt x="163600" y="258384"/>
                    <a:pt x="138792" y="225523"/>
                  </a:cubicBezTo>
                  <a:cubicBezTo>
                    <a:pt x="124724" y="206089"/>
                    <a:pt x="111560" y="186075"/>
                    <a:pt x="96769" y="167147"/>
                  </a:cubicBezTo>
                  <a:cubicBezTo>
                    <a:pt x="82014" y="147640"/>
                    <a:pt x="70767" y="125781"/>
                    <a:pt x="58001" y="104972"/>
                  </a:cubicBezTo>
                  <a:cubicBezTo>
                    <a:pt x="42052" y="79059"/>
                    <a:pt x="23138" y="54956"/>
                    <a:pt x="9251" y="27777"/>
                  </a:cubicBezTo>
                  <a:cubicBezTo>
                    <a:pt x="6937" y="20719"/>
                    <a:pt x="-5757" y="5411"/>
                    <a:pt x="3103" y="597"/>
                  </a:cubicBezTo>
                  <a:cubicBezTo>
                    <a:pt x="6177" y="-886"/>
                    <a:pt x="9504" y="525"/>
                    <a:pt x="11095" y="3384"/>
                  </a:cubicBezTo>
                  <a:cubicBezTo>
                    <a:pt x="27984" y="37802"/>
                    <a:pt x="52648" y="67297"/>
                    <a:pt x="73262" y="99434"/>
                  </a:cubicBezTo>
                  <a:cubicBezTo>
                    <a:pt x="84834" y="118000"/>
                    <a:pt x="95431" y="137290"/>
                    <a:pt x="108016" y="153793"/>
                  </a:cubicBezTo>
                  <a:cubicBezTo>
                    <a:pt x="116731" y="165302"/>
                    <a:pt x="125338" y="175942"/>
                    <a:pt x="133620" y="187704"/>
                  </a:cubicBezTo>
                  <a:cubicBezTo>
                    <a:pt x="154451" y="218393"/>
                    <a:pt x="178174" y="246948"/>
                    <a:pt x="202043" y="275285"/>
                  </a:cubicBezTo>
                  <a:cubicBezTo>
                    <a:pt x="229926" y="304853"/>
                    <a:pt x="255277" y="336592"/>
                    <a:pt x="282328" y="366884"/>
                  </a:cubicBezTo>
                  <a:cubicBezTo>
                    <a:pt x="287101" y="372240"/>
                    <a:pt x="291911" y="377560"/>
                    <a:pt x="296612" y="382917"/>
                  </a:cubicBezTo>
                  <a:cubicBezTo>
                    <a:pt x="302363" y="389684"/>
                    <a:pt x="296323" y="398153"/>
                    <a:pt x="289488" y="398153"/>
                  </a:cubicBezTo>
                  <a:cubicBezTo>
                    <a:pt x="287246" y="398334"/>
                    <a:pt x="284895" y="397393"/>
                    <a:pt x="282834" y="3951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2" name="Google Shape;3272;p33"/>
            <p:cNvSpPr/>
            <p:nvPr/>
          </p:nvSpPr>
          <p:spPr>
            <a:xfrm>
              <a:off x="13935953" y="5971534"/>
              <a:ext cx="365259" cy="459622"/>
            </a:xfrm>
            <a:custGeom>
              <a:rect b="b" l="l" r="r" t="t"/>
              <a:pathLst>
                <a:path extrusionOk="0" h="459622" w="365259">
                  <a:moveTo>
                    <a:pt x="3184" y="458961"/>
                  </a:moveTo>
                  <a:cubicBezTo>
                    <a:pt x="-10523" y="449009"/>
                    <a:pt x="24087" y="422626"/>
                    <a:pt x="30235" y="414628"/>
                  </a:cubicBezTo>
                  <a:cubicBezTo>
                    <a:pt x="49655" y="396062"/>
                    <a:pt x="67665" y="376700"/>
                    <a:pt x="85566" y="356795"/>
                  </a:cubicBezTo>
                  <a:cubicBezTo>
                    <a:pt x="137028" y="297297"/>
                    <a:pt x="186428" y="236063"/>
                    <a:pt x="236986" y="175805"/>
                  </a:cubicBezTo>
                  <a:cubicBezTo>
                    <a:pt x="280492" y="124559"/>
                    <a:pt x="324359" y="72842"/>
                    <a:pt x="356654" y="13598"/>
                  </a:cubicBezTo>
                  <a:cubicBezTo>
                    <a:pt x="359077" y="8169"/>
                    <a:pt x="372566" y="-10686"/>
                    <a:pt x="366454" y="8242"/>
                  </a:cubicBezTo>
                  <a:cubicBezTo>
                    <a:pt x="344538" y="69766"/>
                    <a:pt x="302480" y="121084"/>
                    <a:pt x="261975" y="171317"/>
                  </a:cubicBezTo>
                  <a:cubicBezTo>
                    <a:pt x="233044" y="207001"/>
                    <a:pt x="204185" y="242758"/>
                    <a:pt x="175000" y="278225"/>
                  </a:cubicBezTo>
                  <a:cubicBezTo>
                    <a:pt x="133014" y="329507"/>
                    <a:pt x="91714" y="381658"/>
                    <a:pt x="43615" y="427439"/>
                  </a:cubicBezTo>
                  <a:cubicBezTo>
                    <a:pt x="36708" y="434533"/>
                    <a:pt x="29945" y="441300"/>
                    <a:pt x="22568" y="447887"/>
                  </a:cubicBezTo>
                  <a:cubicBezTo>
                    <a:pt x="17903" y="451759"/>
                    <a:pt x="13599" y="460264"/>
                    <a:pt x="7415" y="460264"/>
                  </a:cubicBezTo>
                  <a:cubicBezTo>
                    <a:pt x="6113" y="460264"/>
                    <a:pt x="4703" y="459902"/>
                    <a:pt x="3184" y="4589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3" name="Google Shape;3273;p33"/>
            <p:cNvSpPr/>
            <p:nvPr/>
          </p:nvSpPr>
          <p:spPr>
            <a:xfrm>
              <a:off x="13925681" y="6417685"/>
              <a:ext cx="47013" cy="557337"/>
            </a:xfrm>
            <a:custGeom>
              <a:rect b="b" l="l" r="r" t="t"/>
              <a:pathLst>
                <a:path extrusionOk="0" h="557337" w="47013">
                  <a:moveTo>
                    <a:pt x="32044" y="555238"/>
                  </a:moveTo>
                  <a:cubicBezTo>
                    <a:pt x="18736" y="523535"/>
                    <a:pt x="13492" y="488575"/>
                    <a:pt x="9767" y="454556"/>
                  </a:cubicBezTo>
                  <a:cubicBezTo>
                    <a:pt x="6512" y="417532"/>
                    <a:pt x="10888" y="380365"/>
                    <a:pt x="8791" y="343414"/>
                  </a:cubicBezTo>
                  <a:cubicBezTo>
                    <a:pt x="8646" y="307766"/>
                    <a:pt x="3185" y="272371"/>
                    <a:pt x="3475" y="236760"/>
                  </a:cubicBezTo>
                  <a:cubicBezTo>
                    <a:pt x="3800" y="219207"/>
                    <a:pt x="4089" y="201618"/>
                    <a:pt x="4270" y="184066"/>
                  </a:cubicBezTo>
                  <a:cubicBezTo>
                    <a:pt x="6729" y="125690"/>
                    <a:pt x="-5747" y="66591"/>
                    <a:pt x="3402" y="8649"/>
                  </a:cubicBezTo>
                  <a:cubicBezTo>
                    <a:pt x="4053" y="6369"/>
                    <a:pt x="4813" y="4053"/>
                    <a:pt x="6332" y="2171"/>
                  </a:cubicBezTo>
                  <a:cubicBezTo>
                    <a:pt x="8791" y="-1448"/>
                    <a:pt x="14794" y="-362"/>
                    <a:pt x="15554" y="4089"/>
                  </a:cubicBezTo>
                  <a:cubicBezTo>
                    <a:pt x="16855" y="10206"/>
                    <a:pt x="15987" y="16539"/>
                    <a:pt x="16168" y="22764"/>
                  </a:cubicBezTo>
                  <a:cubicBezTo>
                    <a:pt x="16385" y="63949"/>
                    <a:pt x="19206" y="105098"/>
                    <a:pt x="21882" y="146174"/>
                  </a:cubicBezTo>
                  <a:cubicBezTo>
                    <a:pt x="23437" y="185333"/>
                    <a:pt x="20508" y="224563"/>
                    <a:pt x="22425" y="263722"/>
                  </a:cubicBezTo>
                  <a:cubicBezTo>
                    <a:pt x="25643" y="299225"/>
                    <a:pt x="27669" y="334800"/>
                    <a:pt x="27958" y="370485"/>
                  </a:cubicBezTo>
                  <a:cubicBezTo>
                    <a:pt x="27777" y="402550"/>
                    <a:pt x="25246" y="434723"/>
                    <a:pt x="29730" y="466607"/>
                  </a:cubicBezTo>
                  <a:cubicBezTo>
                    <a:pt x="33672" y="494366"/>
                    <a:pt x="38807" y="522305"/>
                    <a:pt x="49006" y="548507"/>
                  </a:cubicBezTo>
                  <a:cubicBezTo>
                    <a:pt x="51284" y="555202"/>
                    <a:pt x="45534" y="560341"/>
                    <a:pt x="39892" y="560341"/>
                  </a:cubicBezTo>
                  <a:cubicBezTo>
                    <a:pt x="36782" y="560305"/>
                    <a:pt x="33744" y="558821"/>
                    <a:pt x="32044" y="5552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4" name="Google Shape;3274;p33"/>
            <p:cNvSpPr/>
            <p:nvPr/>
          </p:nvSpPr>
          <p:spPr>
            <a:xfrm>
              <a:off x="13869936" y="6404629"/>
              <a:ext cx="32547" cy="571814"/>
            </a:xfrm>
            <a:custGeom>
              <a:rect b="b" l="l" r="r" t="t"/>
              <a:pathLst>
                <a:path extrusionOk="0" h="571814" w="32547">
                  <a:moveTo>
                    <a:pt x="4938" y="571370"/>
                  </a:moveTo>
                  <a:cubicBezTo>
                    <a:pt x="-7684" y="563481"/>
                    <a:pt x="7686" y="550271"/>
                    <a:pt x="9277" y="540210"/>
                  </a:cubicBezTo>
                  <a:cubicBezTo>
                    <a:pt x="14087" y="520160"/>
                    <a:pt x="14015" y="499242"/>
                    <a:pt x="15498" y="478794"/>
                  </a:cubicBezTo>
                  <a:cubicBezTo>
                    <a:pt x="17233" y="440903"/>
                    <a:pt x="16293" y="403119"/>
                    <a:pt x="15389" y="365300"/>
                  </a:cubicBezTo>
                  <a:cubicBezTo>
                    <a:pt x="15751" y="325165"/>
                    <a:pt x="15968" y="285282"/>
                    <a:pt x="16691" y="245183"/>
                  </a:cubicBezTo>
                  <a:cubicBezTo>
                    <a:pt x="17125" y="209173"/>
                    <a:pt x="14666" y="173236"/>
                    <a:pt x="15208" y="137226"/>
                  </a:cubicBezTo>
                  <a:cubicBezTo>
                    <a:pt x="16872" y="94195"/>
                    <a:pt x="17270" y="51381"/>
                    <a:pt x="18463" y="8676"/>
                  </a:cubicBezTo>
                  <a:cubicBezTo>
                    <a:pt x="18825" y="5130"/>
                    <a:pt x="19837" y="-1855"/>
                    <a:pt x="24756" y="461"/>
                  </a:cubicBezTo>
                  <a:cubicBezTo>
                    <a:pt x="28734" y="5672"/>
                    <a:pt x="27251" y="13526"/>
                    <a:pt x="28444" y="19787"/>
                  </a:cubicBezTo>
                  <a:cubicBezTo>
                    <a:pt x="32856" y="62275"/>
                    <a:pt x="30397" y="104980"/>
                    <a:pt x="31157" y="147613"/>
                  </a:cubicBezTo>
                  <a:cubicBezTo>
                    <a:pt x="34339" y="210186"/>
                    <a:pt x="34882" y="272652"/>
                    <a:pt x="33905" y="335189"/>
                  </a:cubicBezTo>
                  <a:cubicBezTo>
                    <a:pt x="31482" y="364830"/>
                    <a:pt x="46852" y="571877"/>
                    <a:pt x="8301" y="571913"/>
                  </a:cubicBezTo>
                  <a:cubicBezTo>
                    <a:pt x="7216" y="571877"/>
                    <a:pt x="6095" y="571696"/>
                    <a:pt x="4938" y="5713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5" name="Google Shape;3275;p33"/>
            <p:cNvSpPr/>
            <p:nvPr/>
          </p:nvSpPr>
          <p:spPr>
            <a:xfrm>
              <a:off x="13736541" y="6849330"/>
              <a:ext cx="376108" cy="249716"/>
            </a:xfrm>
            <a:custGeom>
              <a:rect b="b" l="l" r="r" t="t"/>
              <a:pathLst>
                <a:path extrusionOk="0" h="249716" w="376108">
                  <a:moveTo>
                    <a:pt x="94791" y="236580"/>
                  </a:moveTo>
                  <a:cubicBezTo>
                    <a:pt x="69078" y="230319"/>
                    <a:pt x="41196" y="224637"/>
                    <a:pt x="21920" y="205058"/>
                  </a:cubicBezTo>
                  <a:cubicBezTo>
                    <a:pt x="-13232" y="165104"/>
                    <a:pt x="-3684" y="101118"/>
                    <a:pt x="33348" y="65579"/>
                  </a:cubicBezTo>
                  <a:cubicBezTo>
                    <a:pt x="62279" y="39703"/>
                    <a:pt x="98841" y="22331"/>
                    <a:pt x="135476" y="10316"/>
                  </a:cubicBezTo>
                  <a:cubicBezTo>
                    <a:pt x="141334" y="8868"/>
                    <a:pt x="148531" y="5864"/>
                    <a:pt x="154209" y="9085"/>
                  </a:cubicBezTo>
                  <a:cubicBezTo>
                    <a:pt x="156668" y="10750"/>
                    <a:pt x="155909" y="13971"/>
                    <a:pt x="153992" y="15744"/>
                  </a:cubicBezTo>
                  <a:cubicBezTo>
                    <a:pt x="146253" y="22186"/>
                    <a:pt x="136018" y="24828"/>
                    <a:pt x="127194" y="29461"/>
                  </a:cubicBezTo>
                  <a:cubicBezTo>
                    <a:pt x="95659" y="45167"/>
                    <a:pt x="60543" y="60150"/>
                    <a:pt x="37941" y="88126"/>
                  </a:cubicBezTo>
                  <a:cubicBezTo>
                    <a:pt x="13530" y="118671"/>
                    <a:pt x="9335" y="169989"/>
                    <a:pt x="40798" y="197096"/>
                  </a:cubicBezTo>
                  <a:cubicBezTo>
                    <a:pt x="59965" y="211102"/>
                    <a:pt x="83652" y="214323"/>
                    <a:pt x="106002" y="220150"/>
                  </a:cubicBezTo>
                  <a:cubicBezTo>
                    <a:pt x="140720" y="228655"/>
                    <a:pt x="176486" y="232491"/>
                    <a:pt x="212180" y="233142"/>
                  </a:cubicBezTo>
                  <a:cubicBezTo>
                    <a:pt x="252937" y="230355"/>
                    <a:pt x="311487" y="212296"/>
                    <a:pt x="337634" y="179688"/>
                  </a:cubicBezTo>
                  <a:cubicBezTo>
                    <a:pt x="352968" y="160507"/>
                    <a:pt x="358212" y="135282"/>
                    <a:pt x="358899" y="111577"/>
                  </a:cubicBezTo>
                  <a:cubicBezTo>
                    <a:pt x="359297" y="79259"/>
                    <a:pt x="338430" y="54975"/>
                    <a:pt x="311126" y="40354"/>
                  </a:cubicBezTo>
                  <a:cubicBezTo>
                    <a:pt x="283496" y="23670"/>
                    <a:pt x="250442" y="19327"/>
                    <a:pt x="219052" y="18603"/>
                  </a:cubicBezTo>
                  <a:cubicBezTo>
                    <a:pt x="212542" y="19327"/>
                    <a:pt x="204152" y="17807"/>
                    <a:pt x="203790" y="9773"/>
                  </a:cubicBezTo>
                  <a:cubicBezTo>
                    <a:pt x="203537" y="4779"/>
                    <a:pt x="207515" y="291"/>
                    <a:pt x="212542" y="74"/>
                  </a:cubicBezTo>
                  <a:cubicBezTo>
                    <a:pt x="228707" y="-361"/>
                    <a:pt x="244909" y="1159"/>
                    <a:pt x="260894" y="3693"/>
                  </a:cubicBezTo>
                  <a:cubicBezTo>
                    <a:pt x="301976" y="9592"/>
                    <a:pt x="354342" y="34708"/>
                    <a:pt x="369820" y="75568"/>
                  </a:cubicBezTo>
                  <a:cubicBezTo>
                    <a:pt x="385697" y="112084"/>
                    <a:pt x="375679" y="161086"/>
                    <a:pt x="351558" y="191921"/>
                  </a:cubicBezTo>
                  <a:cubicBezTo>
                    <a:pt x="322409" y="228437"/>
                    <a:pt x="256445" y="249754"/>
                    <a:pt x="210842" y="251636"/>
                  </a:cubicBezTo>
                  <a:cubicBezTo>
                    <a:pt x="171749" y="251020"/>
                    <a:pt x="132691" y="246243"/>
                    <a:pt x="94791" y="236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6" name="Google Shape;3276;p33"/>
            <p:cNvSpPr/>
            <p:nvPr/>
          </p:nvSpPr>
          <p:spPr>
            <a:xfrm>
              <a:off x="13738172" y="6037778"/>
              <a:ext cx="401423" cy="340193"/>
            </a:xfrm>
            <a:custGeom>
              <a:rect b="b" l="l" r="r" t="t"/>
              <a:pathLst>
                <a:path extrusionOk="0" h="340193" w="401423">
                  <a:moveTo>
                    <a:pt x="187801" y="342413"/>
                  </a:moveTo>
                  <a:cubicBezTo>
                    <a:pt x="177169" y="340857"/>
                    <a:pt x="169104" y="332605"/>
                    <a:pt x="161293" y="325874"/>
                  </a:cubicBezTo>
                  <a:cubicBezTo>
                    <a:pt x="148744" y="314655"/>
                    <a:pt x="137894" y="301771"/>
                    <a:pt x="126792" y="289140"/>
                  </a:cubicBezTo>
                  <a:cubicBezTo>
                    <a:pt x="97463" y="257075"/>
                    <a:pt x="72618" y="221427"/>
                    <a:pt x="48894" y="185164"/>
                  </a:cubicBezTo>
                  <a:cubicBezTo>
                    <a:pt x="45169" y="179953"/>
                    <a:pt x="41553" y="175176"/>
                    <a:pt x="37756" y="170109"/>
                  </a:cubicBezTo>
                  <a:cubicBezTo>
                    <a:pt x="34320" y="167539"/>
                    <a:pt x="30270" y="165585"/>
                    <a:pt x="26834" y="162871"/>
                  </a:cubicBezTo>
                  <a:cubicBezTo>
                    <a:pt x="12368" y="152954"/>
                    <a:pt x="868" y="137103"/>
                    <a:pt x="0" y="119152"/>
                  </a:cubicBezTo>
                  <a:cubicBezTo>
                    <a:pt x="3978" y="68811"/>
                    <a:pt x="84914" y="28820"/>
                    <a:pt x="129179" y="20207"/>
                  </a:cubicBezTo>
                  <a:cubicBezTo>
                    <a:pt x="184619" y="7395"/>
                    <a:pt x="241867" y="-6611"/>
                    <a:pt x="298934" y="3414"/>
                  </a:cubicBezTo>
                  <a:cubicBezTo>
                    <a:pt x="332531" y="8698"/>
                    <a:pt x="424750" y="61609"/>
                    <a:pt x="399543" y="102685"/>
                  </a:cubicBezTo>
                  <a:cubicBezTo>
                    <a:pt x="406704" y="113326"/>
                    <a:pt x="383522" y="129539"/>
                    <a:pt x="377772" y="138442"/>
                  </a:cubicBezTo>
                  <a:cubicBezTo>
                    <a:pt x="349275" y="172534"/>
                    <a:pt x="318318" y="204345"/>
                    <a:pt x="288049" y="236845"/>
                  </a:cubicBezTo>
                  <a:cubicBezTo>
                    <a:pt x="266422" y="261635"/>
                    <a:pt x="245158" y="286752"/>
                    <a:pt x="223134" y="311217"/>
                  </a:cubicBezTo>
                  <a:cubicBezTo>
                    <a:pt x="216009" y="318962"/>
                    <a:pt x="209536" y="327322"/>
                    <a:pt x="202629" y="335320"/>
                  </a:cubicBezTo>
                  <a:cubicBezTo>
                    <a:pt x="199374" y="339373"/>
                    <a:pt x="194600" y="342522"/>
                    <a:pt x="189356" y="342522"/>
                  </a:cubicBezTo>
                  <a:cubicBezTo>
                    <a:pt x="188850" y="342522"/>
                    <a:pt x="188344" y="342485"/>
                    <a:pt x="187801" y="342413"/>
                  </a:cubicBezTo>
                  <a:close/>
                  <a:moveTo>
                    <a:pt x="132325" y="267643"/>
                  </a:moveTo>
                  <a:cubicBezTo>
                    <a:pt x="150660" y="287041"/>
                    <a:pt x="165958" y="309045"/>
                    <a:pt x="188380" y="323377"/>
                  </a:cubicBezTo>
                  <a:cubicBezTo>
                    <a:pt x="235321" y="268041"/>
                    <a:pt x="283456" y="213791"/>
                    <a:pt x="333435" y="161170"/>
                  </a:cubicBezTo>
                  <a:cubicBezTo>
                    <a:pt x="318752" y="169819"/>
                    <a:pt x="302442" y="174814"/>
                    <a:pt x="286168" y="179663"/>
                  </a:cubicBezTo>
                  <a:cubicBezTo>
                    <a:pt x="259190" y="189580"/>
                    <a:pt x="231054" y="194465"/>
                    <a:pt x="202484" y="196673"/>
                  </a:cubicBezTo>
                  <a:cubicBezTo>
                    <a:pt x="159123" y="203694"/>
                    <a:pt x="113737" y="201161"/>
                    <a:pt x="72220" y="186250"/>
                  </a:cubicBezTo>
                  <a:cubicBezTo>
                    <a:pt x="89579" y="215311"/>
                    <a:pt x="110988" y="241549"/>
                    <a:pt x="132325" y="267643"/>
                  </a:cubicBezTo>
                  <a:close/>
                  <a:moveTo>
                    <a:pt x="150046" y="34538"/>
                  </a:moveTo>
                  <a:cubicBezTo>
                    <a:pt x="122886" y="39822"/>
                    <a:pt x="96233" y="47458"/>
                    <a:pt x="72184" y="61500"/>
                  </a:cubicBezTo>
                  <a:cubicBezTo>
                    <a:pt x="40070" y="79849"/>
                    <a:pt x="-10994" y="116583"/>
                    <a:pt x="37756" y="148865"/>
                  </a:cubicBezTo>
                  <a:cubicBezTo>
                    <a:pt x="67374" y="169096"/>
                    <a:pt x="102526" y="178578"/>
                    <a:pt x="137894" y="181219"/>
                  </a:cubicBezTo>
                  <a:cubicBezTo>
                    <a:pt x="158942" y="183391"/>
                    <a:pt x="180098" y="181219"/>
                    <a:pt x="200929" y="178216"/>
                  </a:cubicBezTo>
                  <a:cubicBezTo>
                    <a:pt x="216190" y="176261"/>
                    <a:pt x="232934" y="175429"/>
                    <a:pt x="247725" y="171774"/>
                  </a:cubicBezTo>
                  <a:cubicBezTo>
                    <a:pt x="267797" y="166345"/>
                    <a:pt x="287651" y="159975"/>
                    <a:pt x="307324" y="153244"/>
                  </a:cubicBezTo>
                  <a:cubicBezTo>
                    <a:pt x="337666" y="139745"/>
                    <a:pt x="364319" y="123242"/>
                    <a:pt x="386669" y="99682"/>
                  </a:cubicBezTo>
                  <a:cubicBezTo>
                    <a:pt x="398531" y="72358"/>
                    <a:pt x="349022" y="45395"/>
                    <a:pt x="329601" y="33995"/>
                  </a:cubicBezTo>
                  <a:cubicBezTo>
                    <a:pt x="310832" y="22849"/>
                    <a:pt x="287940" y="18578"/>
                    <a:pt x="266531" y="18542"/>
                  </a:cubicBezTo>
                  <a:cubicBezTo>
                    <a:pt x="263963" y="18470"/>
                    <a:pt x="261395" y="18433"/>
                    <a:pt x="258828" y="18433"/>
                  </a:cubicBezTo>
                  <a:cubicBezTo>
                    <a:pt x="221940" y="18470"/>
                    <a:pt x="185776" y="25816"/>
                    <a:pt x="150046" y="345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7" name="Google Shape;3277;p33"/>
            <p:cNvSpPr/>
            <p:nvPr/>
          </p:nvSpPr>
          <p:spPr>
            <a:xfrm>
              <a:off x="13886870" y="6265706"/>
              <a:ext cx="21698" cy="21714"/>
            </a:xfrm>
            <a:custGeom>
              <a:rect b="b" l="l" r="r" t="t"/>
              <a:pathLst>
                <a:path extrusionOk="0" h="21714" w="21698">
                  <a:moveTo>
                    <a:pt x="6375" y="22125"/>
                  </a:moveTo>
                  <a:cubicBezTo>
                    <a:pt x="-4366" y="18326"/>
                    <a:pt x="-641" y="-313"/>
                    <a:pt x="10895" y="1280"/>
                  </a:cubicBezTo>
                  <a:cubicBezTo>
                    <a:pt x="13680" y="-1652"/>
                    <a:pt x="17803" y="1135"/>
                    <a:pt x="20479" y="2872"/>
                  </a:cubicBezTo>
                  <a:cubicBezTo>
                    <a:pt x="29845" y="10038"/>
                    <a:pt x="21057" y="23392"/>
                    <a:pt x="11329" y="23392"/>
                  </a:cubicBezTo>
                  <a:cubicBezTo>
                    <a:pt x="9666" y="23356"/>
                    <a:pt x="8002" y="22994"/>
                    <a:pt x="6375" y="22125"/>
                  </a:cubicBezTo>
                  <a:close/>
                  <a:moveTo>
                    <a:pt x="11727" y="16226"/>
                  </a:moveTo>
                  <a:cubicBezTo>
                    <a:pt x="13680" y="15828"/>
                    <a:pt x="15163" y="14272"/>
                    <a:pt x="15994" y="12535"/>
                  </a:cubicBezTo>
                  <a:cubicBezTo>
                    <a:pt x="15994" y="12571"/>
                    <a:pt x="15994" y="12571"/>
                    <a:pt x="15958" y="12607"/>
                  </a:cubicBezTo>
                  <a:cubicBezTo>
                    <a:pt x="17622" y="8373"/>
                    <a:pt x="10425" y="9024"/>
                    <a:pt x="9919" y="5369"/>
                  </a:cubicBezTo>
                  <a:cubicBezTo>
                    <a:pt x="4313" y="7577"/>
                    <a:pt x="4783" y="17276"/>
                    <a:pt x="11727" y="162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8" name="Google Shape;3278;p33"/>
            <p:cNvSpPr/>
            <p:nvPr/>
          </p:nvSpPr>
          <p:spPr>
            <a:xfrm>
              <a:off x="13988953" y="6150471"/>
              <a:ext cx="21698" cy="21714"/>
            </a:xfrm>
            <a:custGeom>
              <a:rect b="b" l="l" r="r" t="t"/>
              <a:pathLst>
                <a:path extrusionOk="0" h="21714" w="21698">
                  <a:moveTo>
                    <a:pt x="9891" y="21695"/>
                  </a:moveTo>
                  <a:cubicBezTo>
                    <a:pt x="-3779" y="20103"/>
                    <a:pt x="-3128" y="668"/>
                    <a:pt x="10904" y="1066"/>
                  </a:cubicBezTo>
                  <a:cubicBezTo>
                    <a:pt x="13435" y="-1141"/>
                    <a:pt x="17269" y="451"/>
                    <a:pt x="19439" y="2478"/>
                  </a:cubicBezTo>
                  <a:cubicBezTo>
                    <a:pt x="26382" y="8956"/>
                    <a:pt x="19077" y="21731"/>
                    <a:pt x="10398" y="21731"/>
                  </a:cubicBezTo>
                  <a:cubicBezTo>
                    <a:pt x="10217" y="21695"/>
                    <a:pt x="10036" y="21695"/>
                    <a:pt x="9891" y="21695"/>
                  </a:cubicBezTo>
                  <a:close/>
                  <a:moveTo>
                    <a:pt x="10470" y="14674"/>
                  </a:moveTo>
                  <a:cubicBezTo>
                    <a:pt x="10542" y="14674"/>
                    <a:pt x="10615" y="14638"/>
                    <a:pt x="10651" y="14638"/>
                  </a:cubicBezTo>
                  <a:cubicBezTo>
                    <a:pt x="12893" y="13950"/>
                    <a:pt x="14918" y="10946"/>
                    <a:pt x="14086" y="8739"/>
                  </a:cubicBezTo>
                  <a:cubicBezTo>
                    <a:pt x="12350" y="7327"/>
                    <a:pt x="9710" y="7110"/>
                    <a:pt x="9638" y="4251"/>
                  </a:cubicBezTo>
                  <a:cubicBezTo>
                    <a:pt x="7034" y="5482"/>
                    <a:pt x="4973" y="8739"/>
                    <a:pt x="6130" y="11525"/>
                  </a:cubicBezTo>
                  <a:lnTo>
                    <a:pt x="6130" y="11525"/>
                  </a:lnTo>
                  <a:cubicBezTo>
                    <a:pt x="6817" y="13263"/>
                    <a:pt x="8626" y="14529"/>
                    <a:pt x="10470" y="146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9" name="Google Shape;3279;p33"/>
            <p:cNvSpPr/>
            <p:nvPr/>
          </p:nvSpPr>
          <p:spPr>
            <a:xfrm>
              <a:off x="13869408" y="6152866"/>
              <a:ext cx="28931" cy="28952"/>
            </a:xfrm>
            <a:custGeom>
              <a:rect b="b" l="l" r="r" t="t"/>
              <a:pathLst>
                <a:path extrusionOk="0" h="28952" w="28931">
                  <a:moveTo>
                    <a:pt x="13060" y="31388"/>
                  </a:moveTo>
                  <a:cubicBezTo>
                    <a:pt x="8033" y="30664"/>
                    <a:pt x="3332" y="27624"/>
                    <a:pt x="945" y="23100"/>
                  </a:cubicBezTo>
                  <a:cubicBezTo>
                    <a:pt x="-1948" y="16549"/>
                    <a:pt x="2139" y="7067"/>
                    <a:pt x="8612" y="4245"/>
                  </a:cubicBezTo>
                  <a:cubicBezTo>
                    <a:pt x="13386" y="-5093"/>
                    <a:pt x="26224" y="2869"/>
                    <a:pt x="29189" y="9999"/>
                  </a:cubicBezTo>
                  <a:cubicBezTo>
                    <a:pt x="35048" y="19589"/>
                    <a:pt x="25103" y="31532"/>
                    <a:pt x="14905" y="31532"/>
                  </a:cubicBezTo>
                  <a:cubicBezTo>
                    <a:pt x="14326" y="31532"/>
                    <a:pt x="13675" y="31460"/>
                    <a:pt x="13060" y="31388"/>
                  </a:cubicBezTo>
                  <a:close/>
                  <a:moveTo>
                    <a:pt x="7672" y="18214"/>
                  </a:moveTo>
                  <a:cubicBezTo>
                    <a:pt x="8865" y="20965"/>
                    <a:pt x="11794" y="22485"/>
                    <a:pt x="14651" y="22593"/>
                  </a:cubicBezTo>
                  <a:cubicBezTo>
                    <a:pt x="20763" y="21399"/>
                    <a:pt x="21667" y="15500"/>
                    <a:pt x="15845" y="12822"/>
                  </a:cubicBezTo>
                  <a:cubicBezTo>
                    <a:pt x="13747" y="12134"/>
                    <a:pt x="11397" y="12351"/>
                    <a:pt x="9878" y="10433"/>
                  </a:cubicBezTo>
                  <a:cubicBezTo>
                    <a:pt x="8395" y="12677"/>
                    <a:pt x="7816" y="15934"/>
                    <a:pt x="7672" y="182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0" name="Google Shape;3280;p33"/>
            <p:cNvSpPr/>
            <p:nvPr/>
          </p:nvSpPr>
          <p:spPr>
            <a:xfrm>
              <a:off x="14185953" y="5961928"/>
              <a:ext cx="3600" cy="3600"/>
            </a:xfrm>
            <a:custGeom>
              <a:rect b="b" l="l" r="r" t="t"/>
              <a:pathLst>
                <a:path extrusionOk="0" h="120000" w="120000">
                  <a:moveTo>
                    <a:pt x="6173" y="60182"/>
                  </a:moveTo>
                  <a:cubicBezTo>
                    <a:pt x="-22633" y="10975"/>
                    <a:pt x="57777" y="-27422"/>
                    <a:pt x="74569" y="25399"/>
                  </a:cubicBezTo>
                  <a:cubicBezTo>
                    <a:pt x="92588" y="56601"/>
                    <a:pt x="64978" y="82995"/>
                    <a:pt x="38595" y="82995"/>
                  </a:cubicBezTo>
                  <a:cubicBezTo>
                    <a:pt x="25387" y="84189"/>
                    <a:pt x="13374" y="76994"/>
                    <a:pt x="6173" y="601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1" name="Google Shape;3281;p33"/>
            <p:cNvSpPr/>
            <p:nvPr/>
          </p:nvSpPr>
          <p:spPr>
            <a:xfrm>
              <a:off x="14055141" y="5658280"/>
              <a:ext cx="307396" cy="380002"/>
            </a:xfrm>
            <a:custGeom>
              <a:rect b="b" l="l" r="r" t="t"/>
              <a:pathLst>
                <a:path extrusionOk="0" h="380002" w="307396">
                  <a:moveTo>
                    <a:pt x="109879" y="382296"/>
                  </a:moveTo>
                  <a:cubicBezTo>
                    <a:pt x="62323" y="361450"/>
                    <a:pt x="20554" y="327721"/>
                    <a:pt x="6124" y="275787"/>
                  </a:cubicBezTo>
                  <a:cubicBezTo>
                    <a:pt x="-18685" y="180062"/>
                    <a:pt x="34296" y="73734"/>
                    <a:pt x="121452" y="29617"/>
                  </a:cubicBezTo>
                  <a:cubicBezTo>
                    <a:pt x="175698" y="-1109"/>
                    <a:pt x="249329" y="-15006"/>
                    <a:pt x="303358" y="23139"/>
                  </a:cubicBezTo>
                  <a:cubicBezTo>
                    <a:pt x="306071" y="25166"/>
                    <a:pt x="310736" y="26794"/>
                    <a:pt x="310591" y="30703"/>
                  </a:cubicBezTo>
                  <a:cubicBezTo>
                    <a:pt x="310555" y="33345"/>
                    <a:pt x="306939" y="34141"/>
                    <a:pt x="305817" y="31789"/>
                  </a:cubicBezTo>
                  <a:cubicBezTo>
                    <a:pt x="260070" y="10364"/>
                    <a:pt x="220650" y="7794"/>
                    <a:pt x="172624" y="24116"/>
                  </a:cubicBezTo>
                  <a:cubicBezTo>
                    <a:pt x="128432" y="41198"/>
                    <a:pt x="84854" y="67364"/>
                    <a:pt x="57730" y="106921"/>
                  </a:cubicBezTo>
                  <a:cubicBezTo>
                    <a:pt x="18890" y="163885"/>
                    <a:pt x="410" y="245785"/>
                    <a:pt x="40733" y="306549"/>
                  </a:cubicBezTo>
                  <a:cubicBezTo>
                    <a:pt x="57875" y="333511"/>
                    <a:pt x="85722" y="349363"/>
                    <a:pt x="113242" y="363875"/>
                  </a:cubicBezTo>
                  <a:cubicBezTo>
                    <a:pt x="124562" y="354827"/>
                    <a:pt x="130095" y="340424"/>
                    <a:pt x="138196" y="328698"/>
                  </a:cubicBezTo>
                  <a:cubicBezTo>
                    <a:pt x="158086" y="300397"/>
                    <a:pt x="175590" y="272457"/>
                    <a:pt x="194540" y="244446"/>
                  </a:cubicBezTo>
                  <a:cubicBezTo>
                    <a:pt x="199097" y="241695"/>
                    <a:pt x="203436" y="238655"/>
                    <a:pt x="207740" y="235470"/>
                  </a:cubicBezTo>
                  <a:cubicBezTo>
                    <a:pt x="209512" y="234168"/>
                    <a:pt x="211284" y="232828"/>
                    <a:pt x="212984" y="231381"/>
                  </a:cubicBezTo>
                  <a:cubicBezTo>
                    <a:pt x="215262" y="232467"/>
                    <a:pt x="217106" y="234385"/>
                    <a:pt x="217793" y="237135"/>
                  </a:cubicBezTo>
                  <a:cubicBezTo>
                    <a:pt x="219421" y="243613"/>
                    <a:pt x="213635" y="248644"/>
                    <a:pt x="210561" y="253711"/>
                  </a:cubicBezTo>
                  <a:cubicBezTo>
                    <a:pt x="203834" y="263229"/>
                    <a:pt x="198590" y="271589"/>
                    <a:pt x="192515" y="281179"/>
                  </a:cubicBezTo>
                  <a:cubicBezTo>
                    <a:pt x="181231" y="298732"/>
                    <a:pt x="169116" y="316574"/>
                    <a:pt x="157254" y="333366"/>
                  </a:cubicBezTo>
                  <a:cubicBezTo>
                    <a:pt x="145320" y="348494"/>
                    <a:pt x="134435" y="382441"/>
                    <a:pt x="112158" y="382477"/>
                  </a:cubicBezTo>
                  <a:cubicBezTo>
                    <a:pt x="111470" y="382441"/>
                    <a:pt x="110711" y="382369"/>
                    <a:pt x="109879" y="3822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2" name="Google Shape;3282;p33"/>
            <p:cNvSpPr/>
            <p:nvPr/>
          </p:nvSpPr>
          <p:spPr>
            <a:xfrm>
              <a:off x="14263061" y="5672714"/>
              <a:ext cx="191670" cy="380002"/>
            </a:xfrm>
            <a:custGeom>
              <a:rect b="b" l="l" r="r" t="t"/>
              <a:pathLst>
                <a:path extrusionOk="0" h="380002" w="191670">
                  <a:moveTo>
                    <a:pt x="9149" y="383280"/>
                  </a:moveTo>
                  <a:cubicBezTo>
                    <a:pt x="1844" y="383388"/>
                    <a:pt x="-2821" y="374268"/>
                    <a:pt x="1916" y="368550"/>
                  </a:cubicBezTo>
                  <a:cubicBezTo>
                    <a:pt x="5063" y="364460"/>
                    <a:pt x="10234" y="364641"/>
                    <a:pt x="15189" y="364822"/>
                  </a:cubicBezTo>
                  <a:cubicBezTo>
                    <a:pt x="16997" y="364895"/>
                    <a:pt x="18769" y="364967"/>
                    <a:pt x="20396" y="364822"/>
                  </a:cubicBezTo>
                  <a:cubicBezTo>
                    <a:pt x="33199" y="365076"/>
                    <a:pt x="46037" y="364605"/>
                    <a:pt x="58586" y="361963"/>
                  </a:cubicBezTo>
                  <a:cubicBezTo>
                    <a:pt x="83141" y="356426"/>
                    <a:pt x="104695" y="341515"/>
                    <a:pt x="124152" y="326062"/>
                  </a:cubicBezTo>
                  <a:cubicBezTo>
                    <a:pt x="144802" y="306121"/>
                    <a:pt x="160461" y="280389"/>
                    <a:pt x="170948" y="254042"/>
                  </a:cubicBezTo>
                  <a:cubicBezTo>
                    <a:pt x="176120" y="238372"/>
                    <a:pt x="176228" y="222412"/>
                    <a:pt x="175794" y="206379"/>
                  </a:cubicBezTo>
                  <a:cubicBezTo>
                    <a:pt x="176264" y="156834"/>
                    <a:pt x="162197" y="107687"/>
                    <a:pt x="134495" y="66502"/>
                  </a:cubicBezTo>
                  <a:cubicBezTo>
                    <a:pt x="124369" y="51483"/>
                    <a:pt x="112218" y="38526"/>
                    <a:pt x="99379" y="26041"/>
                  </a:cubicBezTo>
                  <a:cubicBezTo>
                    <a:pt x="92797" y="18839"/>
                    <a:pt x="83033" y="13736"/>
                    <a:pt x="79091" y="4543"/>
                  </a:cubicBezTo>
                  <a:cubicBezTo>
                    <a:pt x="78151" y="635"/>
                    <a:pt x="82924" y="-1464"/>
                    <a:pt x="85637" y="1178"/>
                  </a:cubicBezTo>
                  <a:cubicBezTo>
                    <a:pt x="99560" y="10804"/>
                    <a:pt x="113302" y="20902"/>
                    <a:pt x="125273" y="32881"/>
                  </a:cubicBezTo>
                  <a:cubicBezTo>
                    <a:pt x="137641" y="44570"/>
                    <a:pt x="148165" y="58069"/>
                    <a:pt x="156989" y="72618"/>
                  </a:cubicBezTo>
                  <a:cubicBezTo>
                    <a:pt x="179121" y="107180"/>
                    <a:pt x="191092" y="147714"/>
                    <a:pt x="193189" y="188610"/>
                  </a:cubicBezTo>
                  <a:cubicBezTo>
                    <a:pt x="194383" y="214558"/>
                    <a:pt x="196227" y="241846"/>
                    <a:pt x="185884" y="266311"/>
                  </a:cubicBezTo>
                  <a:cubicBezTo>
                    <a:pt x="168272" y="307786"/>
                    <a:pt x="139702" y="345388"/>
                    <a:pt x="98620" y="365618"/>
                  </a:cubicBezTo>
                  <a:cubicBezTo>
                    <a:pt x="76017" y="380240"/>
                    <a:pt x="49075" y="383533"/>
                    <a:pt x="22639" y="383533"/>
                  </a:cubicBezTo>
                  <a:cubicBezTo>
                    <a:pt x="18154" y="383533"/>
                    <a:pt x="13634" y="383424"/>
                    <a:pt x="9149" y="3832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3" name="Google Shape;3283;p33"/>
            <p:cNvSpPr/>
            <p:nvPr/>
          </p:nvSpPr>
          <p:spPr>
            <a:xfrm>
              <a:off x="14205144" y="6017477"/>
              <a:ext cx="54246" cy="21714"/>
            </a:xfrm>
            <a:custGeom>
              <a:rect b="b" l="l" r="r" t="t"/>
              <a:pathLst>
                <a:path extrusionOk="0" h="21714" w="54246">
                  <a:moveTo>
                    <a:pt x="46706" y="23606"/>
                  </a:moveTo>
                  <a:cubicBezTo>
                    <a:pt x="34808" y="21326"/>
                    <a:pt x="23308" y="17381"/>
                    <a:pt x="12061" y="12857"/>
                  </a:cubicBezTo>
                  <a:cubicBezTo>
                    <a:pt x="7974" y="10324"/>
                    <a:pt x="-995" y="9636"/>
                    <a:pt x="90" y="3230"/>
                  </a:cubicBezTo>
                  <a:cubicBezTo>
                    <a:pt x="3056" y="-3972"/>
                    <a:pt x="11699" y="3013"/>
                    <a:pt x="16907" y="3737"/>
                  </a:cubicBezTo>
                  <a:cubicBezTo>
                    <a:pt x="24971" y="6162"/>
                    <a:pt x="31734" y="7501"/>
                    <a:pt x="39690" y="8478"/>
                  </a:cubicBezTo>
                  <a:cubicBezTo>
                    <a:pt x="43632" y="8949"/>
                    <a:pt x="47429" y="9455"/>
                    <a:pt x="51154" y="10867"/>
                  </a:cubicBezTo>
                  <a:cubicBezTo>
                    <a:pt x="58170" y="13798"/>
                    <a:pt x="55313" y="23895"/>
                    <a:pt x="48659" y="23895"/>
                  </a:cubicBezTo>
                  <a:cubicBezTo>
                    <a:pt x="48008" y="23895"/>
                    <a:pt x="47357" y="23787"/>
                    <a:pt x="46706" y="236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4" name="Google Shape;3284;p33"/>
            <p:cNvSpPr/>
            <p:nvPr/>
          </p:nvSpPr>
          <p:spPr>
            <a:xfrm>
              <a:off x="14102245" y="5668045"/>
              <a:ext cx="256766" cy="354669"/>
            </a:xfrm>
            <a:custGeom>
              <a:rect b="b" l="l" r="r" t="t"/>
              <a:pathLst>
                <a:path extrusionOk="0" h="354669" w="256766">
                  <a:moveTo>
                    <a:pt x="53408" y="354183"/>
                  </a:moveTo>
                  <a:cubicBezTo>
                    <a:pt x="26212" y="337752"/>
                    <a:pt x="2669" y="302394"/>
                    <a:pt x="463" y="270473"/>
                  </a:cubicBezTo>
                  <a:cubicBezTo>
                    <a:pt x="-2828" y="213799"/>
                    <a:pt x="11493" y="157088"/>
                    <a:pt x="41003" y="108628"/>
                  </a:cubicBezTo>
                  <a:cubicBezTo>
                    <a:pt x="71128" y="52496"/>
                    <a:pt x="109209" y="25136"/>
                    <a:pt x="168663" y="4290"/>
                  </a:cubicBezTo>
                  <a:cubicBezTo>
                    <a:pt x="193797" y="-4142"/>
                    <a:pt x="235784" y="20"/>
                    <a:pt x="257374" y="15329"/>
                  </a:cubicBezTo>
                  <a:cubicBezTo>
                    <a:pt x="259472" y="18803"/>
                    <a:pt x="255096" y="20721"/>
                    <a:pt x="252167" y="19961"/>
                  </a:cubicBezTo>
                  <a:cubicBezTo>
                    <a:pt x="243740" y="18224"/>
                    <a:pt x="235893" y="16089"/>
                    <a:pt x="227503" y="15003"/>
                  </a:cubicBezTo>
                  <a:cubicBezTo>
                    <a:pt x="209348" y="12433"/>
                    <a:pt x="190398" y="11999"/>
                    <a:pt x="172967" y="18405"/>
                  </a:cubicBezTo>
                  <a:cubicBezTo>
                    <a:pt x="134307" y="33677"/>
                    <a:pt x="95286" y="53510"/>
                    <a:pt x="71960" y="89085"/>
                  </a:cubicBezTo>
                  <a:cubicBezTo>
                    <a:pt x="42667" y="131573"/>
                    <a:pt x="19630" y="179996"/>
                    <a:pt x="16809" y="232220"/>
                  </a:cubicBezTo>
                  <a:cubicBezTo>
                    <a:pt x="16448" y="250351"/>
                    <a:pt x="14459" y="269134"/>
                    <a:pt x="20715" y="286506"/>
                  </a:cubicBezTo>
                  <a:cubicBezTo>
                    <a:pt x="27731" y="304529"/>
                    <a:pt x="40461" y="319657"/>
                    <a:pt x="54131" y="332975"/>
                  </a:cubicBezTo>
                  <a:cubicBezTo>
                    <a:pt x="57494" y="336087"/>
                    <a:pt x="59483" y="340322"/>
                    <a:pt x="62557" y="343723"/>
                  </a:cubicBezTo>
                  <a:cubicBezTo>
                    <a:pt x="64546" y="346221"/>
                    <a:pt x="64474" y="349912"/>
                    <a:pt x="62557" y="352409"/>
                  </a:cubicBezTo>
                  <a:cubicBezTo>
                    <a:pt x="61219" y="354146"/>
                    <a:pt x="59013" y="355160"/>
                    <a:pt x="56807" y="355160"/>
                  </a:cubicBezTo>
                  <a:cubicBezTo>
                    <a:pt x="55650" y="355160"/>
                    <a:pt x="54456" y="354834"/>
                    <a:pt x="53408" y="3541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5" name="Google Shape;3285;p33"/>
            <p:cNvSpPr/>
            <p:nvPr/>
          </p:nvSpPr>
          <p:spPr>
            <a:xfrm>
              <a:off x="14265255" y="5715067"/>
              <a:ext cx="130191" cy="184572"/>
            </a:xfrm>
            <a:custGeom>
              <a:rect b="b" l="l" r="r" t="t"/>
              <a:pathLst>
                <a:path extrusionOk="0" h="184572" w="130191">
                  <a:moveTo>
                    <a:pt x="2905" y="182918"/>
                  </a:moveTo>
                  <a:cubicBezTo>
                    <a:pt x="1386" y="182085"/>
                    <a:pt x="301" y="180529"/>
                    <a:pt x="265" y="178756"/>
                  </a:cubicBezTo>
                  <a:cubicBezTo>
                    <a:pt x="-530" y="171771"/>
                    <a:pt x="663" y="164605"/>
                    <a:pt x="1242" y="157621"/>
                  </a:cubicBezTo>
                  <a:cubicBezTo>
                    <a:pt x="2869" y="135074"/>
                    <a:pt x="5871" y="112708"/>
                    <a:pt x="9342" y="90414"/>
                  </a:cubicBezTo>
                  <a:cubicBezTo>
                    <a:pt x="12633" y="67867"/>
                    <a:pt x="14767" y="44959"/>
                    <a:pt x="21385" y="23063"/>
                  </a:cubicBezTo>
                  <a:cubicBezTo>
                    <a:pt x="24857" y="7139"/>
                    <a:pt x="33645" y="-2379"/>
                    <a:pt x="50823" y="516"/>
                  </a:cubicBezTo>
                  <a:cubicBezTo>
                    <a:pt x="71111" y="4099"/>
                    <a:pt x="85504" y="21362"/>
                    <a:pt x="101959" y="32509"/>
                  </a:cubicBezTo>
                  <a:cubicBezTo>
                    <a:pt x="134616" y="61064"/>
                    <a:pt x="145682" y="91102"/>
                    <a:pt x="110168" y="123384"/>
                  </a:cubicBezTo>
                  <a:cubicBezTo>
                    <a:pt x="84202" y="148211"/>
                    <a:pt x="53680" y="168188"/>
                    <a:pt x="19830" y="180312"/>
                  </a:cubicBezTo>
                  <a:cubicBezTo>
                    <a:pt x="16394" y="182266"/>
                    <a:pt x="12199" y="184836"/>
                    <a:pt x="8185" y="184836"/>
                  </a:cubicBezTo>
                  <a:cubicBezTo>
                    <a:pt x="6341" y="184836"/>
                    <a:pt x="4533" y="184293"/>
                    <a:pt x="2905" y="182918"/>
                  </a:cubicBezTo>
                  <a:close/>
                  <a:moveTo>
                    <a:pt x="41637" y="17635"/>
                  </a:moveTo>
                  <a:cubicBezTo>
                    <a:pt x="31583" y="39530"/>
                    <a:pt x="31366" y="63416"/>
                    <a:pt x="26810" y="86578"/>
                  </a:cubicBezTo>
                  <a:cubicBezTo>
                    <a:pt x="22325" y="112165"/>
                    <a:pt x="17913" y="137788"/>
                    <a:pt x="13429" y="163375"/>
                  </a:cubicBezTo>
                  <a:cubicBezTo>
                    <a:pt x="43771" y="152083"/>
                    <a:pt x="71798" y="135255"/>
                    <a:pt x="96715" y="114517"/>
                  </a:cubicBezTo>
                  <a:cubicBezTo>
                    <a:pt x="127455" y="88894"/>
                    <a:pt x="122392" y="71378"/>
                    <a:pt x="94726" y="46406"/>
                  </a:cubicBezTo>
                  <a:cubicBezTo>
                    <a:pt x="84853" y="38408"/>
                    <a:pt x="74221" y="31423"/>
                    <a:pt x="64131" y="23787"/>
                  </a:cubicBezTo>
                  <a:cubicBezTo>
                    <a:pt x="58815" y="20421"/>
                    <a:pt x="52595" y="16983"/>
                    <a:pt x="46230" y="16983"/>
                  </a:cubicBezTo>
                  <a:cubicBezTo>
                    <a:pt x="44711" y="16983"/>
                    <a:pt x="43156" y="17200"/>
                    <a:pt x="41637" y="176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6" name="Google Shape;3286;p33"/>
            <p:cNvSpPr/>
            <p:nvPr/>
          </p:nvSpPr>
          <p:spPr>
            <a:xfrm>
              <a:off x="14272370" y="5883742"/>
              <a:ext cx="137424" cy="119429"/>
            </a:xfrm>
            <a:custGeom>
              <a:rect b="b" l="l" r="r" t="t"/>
              <a:pathLst>
                <a:path extrusionOk="0" h="119429" w="137424">
                  <a:moveTo>
                    <a:pt x="50541" y="113043"/>
                  </a:moveTo>
                  <a:cubicBezTo>
                    <a:pt x="41934" y="108773"/>
                    <a:pt x="34195" y="102982"/>
                    <a:pt x="25769" y="98386"/>
                  </a:cubicBezTo>
                  <a:cubicBezTo>
                    <a:pt x="22188" y="96396"/>
                    <a:pt x="20742" y="91763"/>
                    <a:pt x="22333" y="88036"/>
                  </a:cubicBezTo>
                  <a:cubicBezTo>
                    <a:pt x="23960" y="84163"/>
                    <a:pt x="28156" y="82318"/>
                    <a:pt x="32134" y="83295"/>
                  </a:cubicBezTo>
                  <a:cubicBezTo>
                    <a:pt x="44863" y="86805"/>
                    <a:pt x="54736" y="96649"/>
                    <a:pt x="67249" y="100883"/>
                  </a:cubicBezTo>
                  <a:cubicBezTo>
                    <a:pt x="87899" y="108954"/>
                    <a:pt x="109561" y="96287"/>
                    <a:pt x="118024" y="76925"/>
                  </a:cubicBezTo>
                  <a:cubicBezTo>
                    <a:pt x="123738" y="60784"/>
                    <a:pt x="129054" y="41856"/>
                    <a:pt x="123557" y="25028"/>
                  </a:cubicBezTo>
                  <a:cubicBezTo>
                    <a:pt x="119036" y="17210"/>
                    <a:pt x="108549" y="15763"/>
                    <a:pt x="100412" y="14243"/>
                  </a:cubicBezTo>
                  <a:cubicBezTo>
                    <a:pt x="68623" y="11782"/>
                    <a:pt x="36473" y="13591"/>
                    <a:pt x="4721" y="15908"/>
                  </a:cubicBezTo>
                  <a:cubicBezTo>
                    <a:pt x="5083" y="16378"/>
                    <a:pt x="5336" y="16921"/>
                    <a:pt x="5517" y="17500"/>
                  </a:cubicBezTo>
                  <a:cubicBezTo>
                    <a:pt x="5987" y="18984"/>
                    <a:pt x="3600" y="19527"/>
                    <a:pt x="3238" y="18043"/>
                  </a:cubicBezTo>
                  <a:cubicBezTo>
                    <a:pt x="2841" y="17138"/>
                    <a:pt x="2334" y="16306"/>
                    <a:pt x="1394" y="16052"/>
                  </a:cubicBezTo>
                  <a:cubicBezTo>
                    <a:pt x="-1101" y="15147"/>
                    <a:pt x="128" y="11782"/>
                    <a:pt x="2153" y="10986"/>
                  </a:cubicBezTo>
                  <a:cubicBezTo>
                    <a:pt x="11122" y="6606"/>
                    <a:pt x="21176" y="5883"/>
                    <a:pt x="30868" y="4616"/>
                  </a:cubicBezTo>
                  <a:cubicBezTo>
                    <a:pt x="47250" y="2806"/>
                    <a:pt x="63560" y="744"/>
                    <a:pt x="80051" y="201"/>
                  </a:cubicBezTo>
                  <a:cubicBezTo>
                    <a:pt x="102039" y="-813"/>
                    <a:pt x="135889" y="1069"/>
                    <a:pt x="139686" y="28429"/>
                  </a:cubicBezTo>
                  <a:cubicBezTo>
                    <a:pt x="145364" y="71677"/>
                    <a:pt x="120736" y="120644"/>
                    <a:pt x="79726" y="120644"/>
                  </a:cubicBezTo>
                  <a:cubicBezTo>
                    <a:pt x="70721" y="120644"/>
                    <a:pt x="60957" y="118327"/>
                    <a:pt x="50541" y="1130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7" name="Google Shape;3287;p33"/>
            <p:cNvSpPr/>
            <p:nvPr/>
          </p:nvSpPr>
          <p:spPr>
            <a:xfrm>
              <a:off x="14151341" y="5751028"/>
              <a:ext cx="112109" cy="202668"/>
            </a:xfrm>
            <a:custGeom>
              <a:rect b="b" l="l" r="r" t="t"/>
              <a:pathLst>
                <a:path extrusionOk="0" h="202668" w="112109">
                  <a:moveTo>
                    <a:pt x="17404" y="200266"/>
                  </a:moveTo>
                  <a:cubicBezTo>
                    <a:pt x="-14529" y="163677"/>
                    <a:pt x="2613" y="74721"/>
                    <a:pt x="27783" y="37155"/>
                  </a:cubicBezTo>
                  <a:cubicBezTo>
                    <a:pt x="37367" y="19964"/>
                    <a:pt x="65466" y="-14128"/>
                    <a:pt x="85718" y="6356"/>
                  </a:cubicBezTo>
                  <a:cubicBezTo>
                    <a:pt x="97942" y="27166"/>
                    <a:pt x="102281" y="52174"/>
                    <a:pt x="106802" y="75662"/>
                  </a:cubicBezTo>
                  <a:cubicBezTo>
                    <a:pt x="109948" y="94734"/>
                    <a:pt x="111901" y="113951"/>
                    <a:pt x="113167" y="133241"/>
                  </a:cubicBezTo>
                  <a:cubicBezTo>
                    <a:pt x="116024" y="137294"/>
                    <a:pt x="113963" y="141927"/>
                    <a:pt x="114216" y="146306"/>
                  </a:cubicBezTo>
                  <a:cubicBezTo>
                    <a:pt x="114216" y="146161"/>
                    <a:pt x="114143" y="146016"/>
                    <a:pt x="114143" y="145872"/>
                  </a:cubicBezTo>
                  <a:cubicBezTo>
                    <a:pt x="114107" y="145872"/>
                    <a:pt x="114107" y="145835"/>
                    <a:pt x="114107" y="145835"/>
                  </a:cubicBezTo>
                  <a:cubicBezTo>
                    <a:pt x="114650" y="147609"/>
                    <a:pt x="112299" y="148658"/>
                    <a:pt x="111106" y="147428"/>
                  </a:cubicBezTo>
                  <a:cubicBezTo>
                    <a:pt x="91649" y="159081"/>
                    <a:pt x="74543" y="174426"/>
                    <a:pt x="55847" y="187274"/>
                  </a:cubicBezTo>
                  <a:cubicBezTo>
                    <a:pt x="46805" y="192087"/>
                    <a:pt x="36571" y="202872"/>
                    <a:pt x="26011" y="202872"/>
                  </a:cubicBezTo>
                  <a:cubicBezTo>
                    <a:pt x="23154" y="202944"/>
                    <a:pt x="20261" y="202148"/>
                    <a:pt x="17404" y="200266"/>
                  </a:cubicBezTo>
                  <a:close/>
                  <a:moveTo>
                    <a:pt x="29953" y="55322"/>
                  </a:moveTo>
                  <a:cubicBezTo>
                    <a:pt x="14836" y="89812"/>
                    <a:pt x="-1655" y="159624"/>
                    <a:pt x="25360" y="189988"/>
                  </a:cubicBezTo>
                  <a:cubicBezTo>
                    <a:pt x="50892" y="175403"/>
                    <a:pt x="72193" y="155607"/>
                    <a:pt x="96640" y="139502"/>
                  </a:cubicBezTo>
                  <a:cubicBezTo>
                    <a:pt x="81559" y="125388"/>
                    <a:pt x="65936" y="111888"/>
                    <a:pt x="51651" y="96978"/>
                  </a:cubicBezTo>
                  <a:cubicBezTo>
                    <a:pt x="48831" y="94300"/>
                    <a:pt x="48686" y="89704"/>
                    <a:pt x="51000" y="86700"/>
                  </a:cubicBezTo>
                  <a:cubicBezTo>
                    <a:pt x="58631" y="78231"/>
                    <a:pt x="67925" y="90029"/>
                    <a:pt x="73856" y="94987"/>
                  </a:cubicBezTo>
                  <a:cubicBezTo>
                    <a:pt x="84597" y="104687"/>
                    <a:pt x="95410" y="114313"/>
                    <a:pt x="105572" y="124628"/>
                  </a:cubicBezTo>
                  <a:cubicBezTo>
                    <a:pt x="100871" y="97014"/>
                    <a:pt x="96640" y="69147"/>
                    <a:pt x="87563" y="42547"/>
                  </a:cubicBezTo>
                  <a:cubicBezTo>
                    <a:pt x="83693" y="32522"/>
                    <a:pt x="82138" y="20072"/>
                    <a:pt x="74363" y="12364"/>
                  </a:cubicBezTo>
                  <a:cubicBezTo>
                    <a:pt x="74327" y="12364"/>
                    <a:pt x="74290" y="12364"/>
                    <a:pt x="74254" y="12364"/>
                  </a:cubicBezTo>
                  <a:cubicBezTo>
                    <a:pt x="53134" y="12328"/>
                    <a:pt x="39898" y="39579"/>
                    <a:pt x="29953" y="553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8" name="Google Shape;3288;p33"/>
            <p:cNvSpPr/>
            <p:nvPr/>
          </p:nvSpPr>
          <p:spPr>
            <a:xfrm>
              <a:off x="14190356" y="5874256"/>
              <a:ext cx="39780" cy="10857"/>
            </a:xfrm>
            <a:custGeom>
              <a:rect b="b" l="l" r="r" t="t"/>
              <a:pathLst>
                <a:path extrusionOk="0" h="10857" w="39780">
                  <a:moveTo>
                    <a:pt x="36648" y="13993"/>
                  </a:moveTo>
                  <a:cubicBezTo>
                    <a:pt x="25618" y="12184"/>
                    <a:pt x="14443" y="11134"/>
                    <a:pt x="3413" y="9180"/>
                  </a:cubicBezTo>
                  <a:cubicBezTo>
                    <a:pt x="918" y="8637"/>
                    <a:pt x="-493" y="5778"/>
                    <a:pt x="158" y="3426"/>
                  </a:cubicBezTo>
                  <a:cubicBezTo>
                    <a:pt x="845" y="965"/>
                    <a:pt x="3449" y="-519"/>
                    <a:pt x="5908" y="168"/>
                  </a:cubicBezTo>
                  <a:cubicBezTo>
                    <a:pt x="17336" y="4005"/>
                    <a:pt x="29777" y="5778"/>
                    <a:pt x="40301" y="11713"/>
                  </a:cubicBezTo>
                  <a:cubicBezTo>
                    <a:pt x="41964" y="11387"/>
                    <a:pt x="42326" y="13957"/>
                    <a:pt x="40626" y="14029"/>
                  </a:cubicBezTo>
                  <a:cubicBezTo>
                    <a:pt x="39831" y="14066"/>
                    <a:pt x="39035" y="14138"/>
                    <a:pt x="38239" y="14138"/>
                  </a:cubicBezTo>
                  <a:cubicBezTo>
                    <a:pt x="37697" y="14102"/>
                    <a:pt x="37190" y="14066"/>
                    <a:pt x="36648" y="139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9" name="Google Shape;3289;p33"/>
            <p:cNvSpPr/>
            <p:nvPr/>
          </p:nvSpPr>
          <p:spPr>
            <a:xfrm>
              <a:off x="14312300" y="5742070"/>
              <a:ext cx="21698" cy="50667"/>
            </a:xfrm>
            <a:custGeom>
              <a:rect b="b" l="l" r="r" t="t"/>
              <a:pathLst>
                <a:path extrusionOk="0" h="50667" w="21698">
                  <a:moveTo>
                    <a:pt x="1716" y="52047"/>
                  </a:moveTo>
                  <a:cubicBezTo>
                    <a:pt x="-3130" y="48862"/>
                    <a:pt x="3705" y="43036"/>
                    <a:pt x="4898" y="39344"/>
                  </a:cubicBezTo>
                  <a:cubicBezTo>
                    <a:pt x="8840" y="32142"/>
                    <a:pt x="12167" y="24868"/>
                    <a:pt x="15277" y="17340"/>
                  </a:cubicBezTo>
                  <a:cubicBezTo>
                    <a:pt x="17483" y="11803"/>
                    <a:pt x="19906" y="6338"/>
                    <a:pt x="21751" y="692"/>
                  </a:cubicBezTo>
                  <a:cubicBezTo>
                    <a:pt x="22221" y="-357"/>
                    <a:pt x="23812" y="-176"/>
                    <a:pt x="23957" y="982"/>
                  </a:cubicBezTo>
                  <a:cubicBezTo>
                    <a:pt x="23848" y="1995"/>
                    <a:pt x="23487" y="3950"/>
                    <a:pt x="22944" y="4746"/>
                  </a:cubicBezTo>
                  <a:cubicBezTo>
                    <a:pt x="18134" y="20344"/>
                    <a:pt x="12674" y="35689"/>
                    <a:pt x="5658" y="50419"/>
                  </a:cubicBezTo>
                  <a:cubicBezTo>
                    <a:pt x="5151" y="51540"/>
                    <a:pt x="4030" y="52264"/>
                    <a:pt x="2837" y="52264"/>
                  </a:cubicBezTo>
                  <a:cubicBezTo>
                    <a:pt x="2475" y="52264"/>
                    <a:pt x="2077" y="52192"/>
                    <a:pt x="1716" y="520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0" name="Google Shape;3290;p33"/>
            <p:cNvSpPr/>
            <p:nvPr/>
          </p:nvSpPr>
          <p:spPr>
            <a:xfrm>
              <a:off x="14319420" y="5771551"/>
              <a:ext cx="47013" cy="61524"/>
            </a:xfrm>
            <a:custGeom>
              <a:rect b="b" l="l" r="r" t="t"/>
              <a:pathLst>
                <a:path extrusionOk="0" h="61524" w="47013">
                  <a:moveTo>
                    <a:pt x="2081" y="62449"/>
                  </a:moveTo>
                  <a:cubicBezTo>
                    <a:pt x="-4899" y="55718"/>
                    <a:pt x="7650" y="49239"/>
                    <a:pt x="10869" y="43956"/>
                  </a:cubicBezTo>
                  <a:cubicBezTo>
                    <a:pt x="23924" y="29950"/>
                    <a:pt x="34159" y="12940"/>
                    <a:pt x="48190" y="92"/>
                  </a:cubicBezTo>
                  <a:cubicBezTo>
                    <a:pt x="50577" y="-523"/>
                    <a:pt x="51264" y="2083"/>
                    <a:pt x="49709" y="3567"/>
                  </a:cubicBezTo>
                  <a:cubicBezTo>
                    <a:pt x="41428" y="14931"/>
                    <a:pt x="32857" y="27055"/>
                    <a:pt x="25154" y="38563"/>
                  </a:cubicBezTo>
                  <a:cubicBezTo>
                    <a:pt x="19729" y="46525"/>
                    <a:pt x="15136" y="53655"/>
                    <a:pt x="9856" y="61399"/>
                  </a:cubicBezTo>
                  <a:cubicBezTo>
                    <a:pt x="8844" y="62811"/>
                    <a:pt x="7180" y="63535"/>
                    <a:pt x="5517" y="63535"/>
                  </a:cubicBezTo>
                  <a:cubicBezTo>
                    <a:pt x="4287" y="63571"/>
                    <a:pt x="3057" y="63209"/>
                    <a:pt x="2081" y="624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1" name="Google Shape;3291;p33"/>
            <p:cNvSpPr/>
            <p:nvPr/>
          </p:nvSpPr>
          <p:spPr>
            <a:xfrm>
              <a:off x="14296816" y="5898940"/>
              <a:ext cx="57862" cy="28952"/>
            </a:xfrm>
            <a:custGeom>
              <a:rect b="b" l="l" r="r" t="t"/>
              <a:pathLst>
                <a:path extrusionOk="0" h="28952" w="57862">
                  <a:moveTo>
                    <a:pt x="51774" y="31906"/>
                  </a:moveTo>
                  <a:cubicBezTo>
                    <a:pt x="36151" y="26152"/>
                    <a:pt x="20890" y="19095"/>
                    <a:pt x="7183" y="9577"/>
                  </a:cubicBezTo>
                  <a:cubicBezTo>
                    <a:pt x="4905" y="8020"/>
                    <a:pt x="2663" y="6500"/>
                    <a:pt x="746" y="4546"/>
                  </a:cubicBezTo>
                  <a:cubicBezTo>
                    <a:pt x="-1098" y="2628"/>
                    <a:pt x="746" y="-593"/>
                    <a:pt x="3350" y="95"/>
                  </a:cubicBezTo>
                  <a:cubicBezTo>
                    <a:pt x="21034" y="6283"/>
                    <a:pt x="37742" y="15367"/>
                    <a:pt x="56331" y="18878"/>
                  </a:cubicBezTo>
                  <a:cubicBezTo>
                    <a:pt x="64504" y="21230"/>
                    <a:pt x="61683" y="32522"/>
                    <a:pt x="54667" y="32522"/>
                  </a:cubicBezTo>
                  <a:cubicBezTo>
                    <a:pt x="53763" y="32522"/>
                    <a:pt x="52786" y="32304"/>
                    <a:pt x="51774" y="319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2" name="Google Shape;3292;p33"/>
            <p:cNvSpPr/>
            <p:nvPr/>
          </p:nvSpPr>
          <p:spPr>
            <a:xfrm>
              <a:off x="14302653" y="5922874"/>
              <a:ext cx="21698" cy="18095"/>
            </a:xfrm>
            <a:custGeom>
              <a:rect b="b" l="l" r="r" t="t"/>
              <a:pathLst>
                <a:path extrusionOk="0" h="18095" w="21698">
                  <a:moveTo>
                    <a:pt x="17439" y="17274"/>
                  </a:moveTo>
                  <a:cubicBezTo>
                    <a:pt x="12521" y="12424"/>
                    <a:pt x="7964" y="6995"/>
                    <a:pt x="2178" y="3159"/>
                  </a:cubicBezTo>
                  <a:cubicBezTo>
                    <a:pt x="369" y="3919"/>
                    <a:pt x="-1041" y="626"/>
                    <a:pt x="1020" y="47"/>
                  </a:cubicBezTo>
                  <a:cubicBezTo>
                    <a:pt x="2648" y="-243"/>
                    <a:pt x="4167" y="879"/>
                    <a:pt x="5541" y="1603"/>
                  </a:cubicBezTo>
                  <a:cubicBezTo>
                    <a:pt x="11002" y="5077"/>
                    <a:pt x="16065" y="9167"/>
                    <a:pt x="21381" y="12822"/>
                  </a:cubicBezTo>
                  <a:cubicBezTo>
                    <a:pt x="22719" y="13763"/>
                    <a:pt x="22900" y="15790"/>
                    <a:pt x="21923" y="17056"/>
                  </a:cubicBezTo>
                  <a:cubicBezTo>
                    <a:pt x="21345" y="17816"/>
                    <a:pt x="20441" y="18214"/>
                    <a:pt x="19537" y="18214"/>
                  </a:cubicBezTo>
                  <a:cubicBezTo>
                    <a:pt x="18777" y="18142"/>
                    <a:pt x="18018" y="17853"/>
                    <a:pt x="17439" y="17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3" name="Google Shape;3293;p33"/>
            <p:cNvSpPr/>
            <p:nvPr/>
          </p:nvSpPr>
          <p:spPr>
            <a:xfrm>
              <a:off x="14251994" y="5941884"/>
              <a:ext cx="3600" cy="3600"/>
            </a:xfrm>
            <a:custGeom>
              <a:rect b="b" l="l" r="r" t="t"/>
              <a:pathLst>
                <a:path extrusionOk="0" h="120000" w="120000">
                  <a:moveTo>
                    <a:pt x="0" y="38397"/>
                  </a:moveTo>
                  <a:cubicBezTo>
                    <a:pt x="0" y="16811"/>
                    <a:pt x="17987" y="0"/>
                    <a:pt x="38396" y="0"/>
                  </a:cubicBezTo>
                  <a:cubicBezTo>
                    <a:pt x="58805" y="0"/>
                    <a:pt x="76792" y="18005"/>
                    <a:pt x="76792" y="38397"/>
                  </a:cubicBezTo>
                  <a:cubicBezTo>
                    <a:pt x="76792" y="58790"/>
                    <a:pt x="58805" y="76795"/>
                    <a:pt x="38396" y="76795"/>
                  </a:cubicBezTo>
                  <a:cubicBezTo>
                    <a:pt x="17987" y="76795"/>
                    <a:pt x="0" y="60017"/>
                    <a:pt x="0" y="383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4" name="Google Shape;3294;p33"/>
            <p:cNvSpPr/>
            <p:nvPr/>
          </p:nvSpPr>
          <p:spPr>
            <a:xfrm>
              <a:off x="14192209" y="6013788"/>
              <a:ext cx="25315" cy="14476"/>
            </a:xfrm>
            <a:custGeom>
              <a:rect b="b" l="l" r="r" t="t"/>
              <a:pathLst>
                <a:path extrusionOk="0" h="14476" w="25315">
                  <a:moveTo>
                    <a:pt x="17942" y="15460"/>
                  </a:moveTo>
                  <a:cubicBezTo>
                    <a:pt x="12409" y="13615"/>
                    <a:pt x="6659" y="11371"/>
                    <a:pt x="2211" y="7462"/>
                  </a:cubicBezTo>
                  <a:cubicBezTo>
                    <a:pt x="-3503" y="2070"/>
                    <a:pt x="3043" y="-1187"/>
                    <a:pt x="8467" y="405"/>
                  </a:cubicBezTo>
                  <a:cubicBezTo>
                    <a:pt x="14109" y="2577"/>
                    <a:pt x="21487" y="1237"/>
                    <a:pt x="25139" y="6123"/>
                  </a:cubicBezTo>
                  <a:cubicBezTo>
                    <a:pt x="27743" y="10249"/>
                    <a:pt x="24199" y="15750"/>
                    <a:pt x="19714" y="15750"/>
                  </a:cubicBezTo>
                  <a:cubicBezTo>
                    <a:pt x="19136" y="15750"/>
                    <a:pt x="18521" y="15641"/>
                    <a:pt x="17942" y="154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5" name="Google Shape;3295;p33"/>
            <p:cNvSpPr/>
            <p:nvPr/>
          </p:nvSpPr>
          <p:spPr>
            <a:xfrm>
              <a:off x="13810428" y="6198947"/>
              <a:ext cx="260382" cy="159239"/>
            </a:xfrm>
            <a:custGeom>
              <a:rect b="b" l="l" r="r" t="t"/>
              <a:pathLst>
                <a:path extrusionOk="0" h="159239" w="260382">
                  <a:moveTo>
                    <a:pt x="87771" y="90115"/>
                  </a:moveTo>
                  <a:cubicBezTo>
                    <a:pt x="97499" y="90115"/>
                    <a:pt x="106287" y="76761"/>
                    <a:pt x="96920" y="69595"/>
                  </a:cubicBezTo>
                  <a:cubicBezTo>
                    <a:pt x="94244" y="67858"/>
                    <a:pt x="90121" y="65107"/>
                    <a:pt x="87337" y="68002"/>
                  </a:cubicBezTo>
                  <a:cubicBezTo>
                    <a:pt x="75764" y="66446"/>
                    <a:pt x="72075" y="85048"/>
                    <a:pt x="82816" y="88848"/>
                  </a:cubicBezTo>
                  <a:cubicBezTo>
                    <a:pt x="84444" y="89753"/>
                    <a:pt x="86143" y="90115"/>
                    <a:pt x="87771" y="90115"/>
                  </a:cubicBezTo>
                  <a:close/>
                  <a:moveTo>
                    <a:pt x="213948" y="18493"/>
                  </a:moveTo>
                  <a:cubicBezTo>
                    <a:pt x="230186" y="13680"/>
                    <a:pt x="246532" y="8650"/>
                    <a:pt x="261215" y="0"/>
                  </a:cubicBezTo>
                  <a:cubicBezTo>
                    <a:pt x="211236" y="52658"/>
                    <a:pt x="163101" y="106871"/>
                    <a:pt x="116160" y="162207"/>
                  </a:cubicBezTo>
                  <a:cubicBezTo>
                    <a:pt x="93738" y="147839"/>
                    <a:pt x="78440" y="125835"/>
                    <a:pt x="60105" y="106473"/>
                  </a:cubicBezTo>
                  <a:cubicBezTo>
                    <a:pt x="38732" y="80344"/>
                    <a:pt x="17323" y="54141"/>
                    <a:pt x="0" y="25080"/>
                  </a:cubicBezTo>
                  <a:cubicBezTo>
                    <a:pt x="41517" y="39991"/>
                    <a:pt x="86903" y="42560"/>
                    <a:pt x="130264" y="35503"/>
                  </a:cubicBezTo>
                  <a:cubicBezTo>
                    <a:pt x="158834" y="33296"/>
                    <a:pt x="186969" y="28410"/>
                    <a:pt x="213948" y="18493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6" name="Google Shape;3296;p33"/>
            <p:cNvSpPr/>
            <p:nvPr/>
          </p:nvSpPr>
          <p:spPr>
            <a:xfrm>
              <a:off x="13755791" y="6105901"/>
              <a:ext cx="368875" cy="112191"/>
            </a:xfrm>
            <a:custGeom>
              <a:rect b="b" l="l" r="r" t="t"/>
              <a:pathLst>
                <a:path extrusionOk="0" h="112191" w="368875">
                  <a:moveTo>
                    <a:pt x="128557" y="78498"/>
                  </a:moveTo>
                  <a:cubicBezTo>
                    <a:pt x="138719" y="78498"/>
                    <a:pt x="148665" y="66591"/>
                    <a:pt x="142806" y="56964"/>
                  </a:cubicBezTo>
                  <a:cubicBezTo>
                    <a:pt x="139840" y="49835"/>
                    <a:pt x="127002" y="41873"/>
                    <a:pt x="122228" y="51210"/>
                  </a:cubicBezTo>
                  <a:cubicBezTo>
                    <a:pt x="115755" y="54033"/>
                    <a:pt x="111632" y="63479"/>
                    <a:pt x="114562" y="70065"/>
                  </a:cubicBezTo>
                  <a:cubicBezTo>
                    <a:pt x="116948" y="74589"/>
                    <a:pt x="121614" y="77629"/>
                    <a:pt x="126677" y="78353"/>
                  </a:cubicBezTo>
                  <a:cubicBezTo>
                    <a:pt x="127291" y="78462"/>
                    <a:pt x="127942" y="78498"/>
                    <a:pt x="128557" y="78498"/>
                  </a:cubicBezTo>
                  <a:close/>
                  <a:moveTo>
                    <a:pt x="243560" y="66265"/>
                  </a:moveTo>
                  <a:cubicBezTo>
                    <a:pt x="252275" y="66265"/>
                    <a:pt x="259544" y="53526"/>
                    <a:pt x="252601" y="47012"/>
                  </a:cubicBezTo>
                  <a:cubicBezTo>
                    <a:pt x="250431" y="44985"/>
                    <a:pt x="246597" y="43393"/>
                    <a:pt x="244066" y="45600"/>
                  </a:cubicBezTo>
                  <a:cubicBezTo>
                    <a:pt x="230034" y="45202"/>
                    <a:pt x="229383" y="64673"/>
                    <a:pt x="243053" y="66229"/>
                  </a:cubicBezTo>
                  <a:cubicBezTo>
                    <a:pt x="243198" y="66265"/>
                    <a:pt x="243379" y="66265"/>
                    <a:pt x="243560" y="66265"/>
                  </a:cubicBezTo>
                  <a:close/>
                  <a:moveTo>
                    <a:pt x="359719" y="0"/>
                  </a:moveTo>
                  <a:cubicBezTo>
                    <a:pt x="368724" y="9844"/>
                    <a:pt x="373787" y="20701"/>
                    <a:pt x="369050" y="31595"/>
                  </a:cubicBezTo>
                  <a:cubicBezTo>
                    <a:pt x="346700" y="55155"/>
                    <a:pt x="320011" y="71658"/>
                    <a:pt x="289705" y="85157"/>
                  </a:cubicBezTo>
                  <a:cubicBezTo>
                    <a:pt x="270032" y="91888"/>
                    <a:pt x="250214" y="98258"/>
                    <a:pt x="230106" y="103687"/>
                  </a:cubicBezTo>
                  <a:cubicBezTo>
                    <a:pt x="215315" y="107342"/>
                    <a:pt x="198571" y="108174"/>
                    <a:pt x="183310" y="110129"/>
                  </a:cubicBezTo>
                  <a:cubicBezTo>
                    <a:pt x="162479" y="113132"/>
                    <a:pt x="141323" y="115304"/>
                    <a:pt x="120276" y="113132"/>
                  </a:cubicBezTo>
                  <a:cubicBezTo>
                    <a:pt x="84907" y="110454"/>
                    <a:pt x="49755" y="100972"/>
                    <a:pt x="20137" y="80778"/>
                  </a:cubicBezTo>
                  <a:cubicBezTo>
                    <a:pt x="-14075" y="58122"/>
                    <a:pt x="861" y="33296"/>
                    <a:pt x="23934" y="14114"/>
                  </a:cubicBezTo>
                  <a:cubicBezTo>
                    <a:pt x="53589" y="17335"/>
                    <a:pt x="83388" y="18892"/>
                    <a:pt x="113224" y="19977"/>
                  </a:cubicBezTo>
                  <a:cubicBezTo>
                    <a:pt x="126568" y="20593"/>
                    <a:pt x="139913" y="20918"/>
                    <a:pt x="153221" y="20918"/>
                  </a:cubicBezTo>
                  <a:cubicBezTo>
                    <a:pt x="202947" y="20918"/>
                    <a:pt x="252673" y="16756"/>
                    <a:pt x="301893" y="9735"/>
                  </a:cubicBezTo>
                  <a:cubicBezTo>
                    <a:pt x="321096" y="6370"/>
                    <a:pt x="340552" y="3800"/>
                    <a:pt x="359719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7" name="Google Shape;3297;p33"/>
            <p:cNvSpPr/>
            <p:nvPr/>
          </p:nvSpPr>
          <p:spPr>
            <a:xfrm>
              <a:off x="13802798" y="6056247"/>
              <a:ext cx="292930" cy="50667"/>
            </a:xfrm>
            <a:custGeom>
              <a:rect b="b" l="l" r="r" t="t"/>
              <a:pathLst>
                <a:path extrusionOk="0" h="50667" w="292930">
                  <a:moveTo>
                    <a:pt x="294594" y="34092"/>
                  </a:moveTo>
                  <a:cubicBezTo>
                    <a:pt x="287651" y="35322"/>
                    <a:pt x="280707" y="36444"/>
                    <a:pt x="273727" y="37494"/>
                  </a:cubicBezTo>
                  <a:cubicBezTo>
                    <a:pt x="226931" y="45130"/>
                    <a:pt x="179664" y="51101"/>
                    <a:pt x="132180" y="51174"/>
                  </a:cubicBezTo>
                  <a:cubicBezTo>
                    <a:pt x="89687" y="53237"/>
                    <a:pt x="47194" y="50522"/>
                    <a:pt x="4810" y="48134"/>
                  </a:cubicBezTo>
                  <a:cubicBezTo>
                    <a:pt x="3219" y="47917"/>
                    <a:pt x="1591" y="47736"/>
                    <a:pt x="0" y="47518"/>
                  </a:cubicBezTo>
                  <a:cubicBezTo>
                    <a:pt x="2604" y="45926"/>
                    <a:pt x="5135" y="44442"/>
                    <a:pt x="7594" y="43031"/>
                  </a:cubicBezTo>
                  <a:cubicBezTo>
                    <a:pt x="31644" y="28989"/>
                    <a:pt x="58333" y="21353"/>
                    <a:pt x="85456" y="16069"/>
                  </a:cubicBezTo>
                  <a:cubicBezTo>
                    <a:pt x="121187" y="7347"/>
                    <a:pt x="157351" y="0"/>
                    <a:pt x="194238" y="0"/>
                  </a:cubicBezTo>
                  <a:cubicBezTo>
                    <a:pt x="196806" y="0"/>
                    <a:pt x="199374" y="36"/>
                    <a:pt x="201941" y="109"/>
                  </a:cubicBezTo>
                  <a:cubicBezTo>
                    <a:pt x="223351" y="181"/>
                    <a:pt x="246243" y="4451"/>
                    <a:pt x="265012" y="15562"/>
                  </a:cubicBezTo>
                  <a:cubicBezTo>
                    <a:pt x="272245" y="19833"/>
                    <a:pt x="283709" y="26274"/>
                    <a:pt x="294594" y="3409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8" name="Google Shape;3298;p33"/>
            <p:cNvSpPr/>
            <p:nvPr/>
          </p:nvSpPr>
          <p:spPr>
            <a:xfrm>
              <a:off x="13168369" y="5781089"/>
              <a:ext cx="339944" cy="307621"/>
            </a:xfrm>
            <a:custGeom>
              <a:rect b="b" l="l" r="r" t="t"/>
              <a:pathLst>
                <a:path extrusionOk="0" h="307621" w="339944">
                  <a:moveTo>
                    <a:pt x="108963" y="138611"/>
                  </a:moveTo>
                  <a:cubicBezTo>
                    <a:pt x="123646" y="138611"/>
                    <a:pt x="132180" y="113132"/>
                    <a:pt x="116268" y="107161"/>
                  </a:cubicBezTo>
                  <a:cubicBezTo>
                    <a:pt x="110301" y="104628"/>
                    <a:pt x="98186" y="106401"/>
                    <a:pt x="100645" y="115195"/>
                  </a:cubicBezTo>
                  <a:cubicBezTo>
                    <a:pt x="96776" y="114869"/>
                    <a:pt x="93376" y="118561"/>
                    <a:pt x="92508" y="122071"/>
                  </a:cubicBezTo>
                  <a:cubicBezTo>
                    <a:pt x="90953" y="129599"/>
                    <a:pt x="97680" y="136113"/>
                    <a:pt x="104515" y="137814"/>
                  </a:cubicBezTo>
                  <a:cubicBezTo>
                    <a:pt x="106034" y="138357"/>
                    <a:pt x="107516" y="138611"/>
                    <a:pt x="108963" y="138611"/>
                  </a:cubicBezTo>
                  <a:close/>
                  <a:moveTo>
                    <a:pt x="190080" y="246206"/>
                  </a:moveTo>
                  <a:cubicBezTo>
                    <a:pt x="200495" y="246206"/>
                    <a:pt x="207909" y="233430"/>
                    <a:pt x="204184" y="222537"/>
                  </a:cubicBezTo>
                  <a:cubicBezTo>
                    <a:pt x="202303" y="217579"/>
                    <a:pt x="194636" y="214720"/>
                    <a:pt x="191888" y="220438"/>
                  </a:cubicBezTo>
                  <a:cubicBezTo>
                    <a:pt x="186463" y="215480"/>
                    <a:pt x="178796" y="220945"/>
                    <a:pt x="176843" y="226735"/>
                  </a:cubicBezTo>
                  <a:cubicBezTo>
                    <a:pt x="174420" y="232779"/>
                    <a:pt x="176337" y="240524"/>
                    <a:pt x="182160" y="243853"/>
                  </a:cubicBezTo>
                  <a:cubicBezTo>
                    <a:pt x="184908" y="245482"/>
                    <a:pt x="187548" y="246206"/>
                    <a:pt x="190080" y="246206"/>
                  </a:cubicBezTo>
                  <a:close/>
                  <a:moveTo>
                    <a:pt x="266025" y="134521"/>
                  </a:moveTo>
                  <a:cubicBezTo>
                    <a:pt x="279044" y="134521"/>
                    <a:pt x="288302" y="114906"/>
                    <a:pt x="280526" y="104736"/>
                  </a:cubicBezTo>
                  <a:cubicBezTo>
                    <a:pt x="276946" y="99488"/>
                    <a:pt x="266458" y="93589"/>
                    <a:pt x="264433" y="103071"/>
                  </a:cubicBezTo>
                  <a:cubicBezTo>
                    <a:pt x="255139" y="102167"/>
                    <a:pt x="249823" y="112119"/>
                    <a:pt x="250727" y="120334"/>
                  </a:cubicBezTo>
                  <a:cubicBezTo>
                    <a:pt x="251523" y="127536"/>
                    <a:pt x="257851" y="133725"/>
                    <a:pt x="265012" y="134449"/>
                  </a:cubicBezTo>
                  <a:cubicBezTo>
                    <a:pt x="265337" y="134521"/>
                    <a:pt x="265663" y="134521"/>
                    <a:pt x="266025" y="134521"/>
                  </a:cubicBezTo>
                  <a:close/>
                  <a:moveTo>
                    <a:pt x="342440" y="8143"/>
                  </a:moveTo>
                  <a:cubicBezTo>
                    <a:pt x="343380" y="55119"/>
                    <a:pt x="341753" y="102022"/>
                    <a:pt x="331844" y="148418"/>
                  </a:cubicBezTo>
                  <a:cubicBezTo>
                    <a:pt x="322694" y="195575"/>
                    <a:pt x="306492" y="243926"/>
                    <a:pt x="268918" y="276063"/>
                  </a:cubicBezTo>
                  <a:cubicBezTo>
                    <a:pt x="245809" y="297705"/>
                    <a:pt x="215575" y="311711"/>
                    <a:pt x="183425" y="307115"/>
                  </a:cubicBezTo>
                  <a:cubicBezTo>
                    <a:pt x="156881" y="305305"/>
                    <a:pt x="130879" y="296620"/>
                    <a:pt x="111675" y="277656"/>
                  </a:cubicBezTo>
                  <a:cubicBezTo>
                    <a:pt x="74064" y="249318"/>
                    <a:pt x="46290" y="210160"/>
                    <a:pt x="24736" y="168685"/>
                  </a:cubicBezTo>
                  <a:cubicBezTo>
                    <a:pt x="13851" y="146030"/>
                    <a:pt x="11862" y="120334"/>
                    <a:pt x="7161" y="95544"/>
                  </a:cubicBezTo>
                  <a:cubicBezTo>
                    <a:pt x="3291" y="63804"/>
                    <a:pt x="1989" y="31884"/>
                    <a:pt x="0" y="0"/>
                  </a:cubicBezTo>
                  <a:cubicBezTo>
                    <a:pt x="4593" y="5211"/>
                    <a:pt x="9909" y="9880"/>
                    <a:pt x="15297" y="14006"/>
                  </a:cubicBezTo>
                  <a:cubicBezTo>
                    <a:pt x="58984" y="47193"/>
                    <a:pt x="142343" y="54467"/>
                    <a:pt x="196336" y="54720"/>
                  </a:cubicBezTo>
                  <a:cubicBezTo>
                    <a:pt x="199699" y="54865"/>
                    <a:pt x="203026" y="54938"/>
                    <a:pt x="206390" y="54938"/>
                  </a:cubicBezTo>
                  <a:cubicBezTo>
                    <a:pt x="231451" y="54938"/>
                    <a:pt x="256296" y="51174"/>
                    <a:pt x="280092" y="42886"/>
                  </a:cubicBezTo>
                  <a:cubicBezTo>
                    <a:pt x="303346" y="36697"/>
                    <a:pt x="325732" y="25587"/>
                    <a:pt x="342440" y="8143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9" name="Google Shape;3299;p33"/>
            <p:cNvSpPr/>
            <p:nvPr/>
          </p:nvSpPr>
          <p:spPr>
            <a:xfrm>
              <a:off x="13171588" y="5655290"/>
              <a:ext cx="343560" cy="159239"/>
            </a:xfrm>
            <a:custGeom>
              <a:rect b="b" l="l" r="r" t="t"/>
              <a:pathLst>
                <a:path extrusionOk="0" h="159239" w="343560">
                  <a:moveTo>
                    <a:pt x="167404" y="46758"/>
                  </a:moveTo>
                  <a:cubicBezTo>
                    <a:pt x="167404" y="46107"/>
                    <a:pt x="166861" y="45600"/>
                    <a:pt x="166247" y="45600"/>
                  </a:cubicBezTo>
                  <a:cubicBezTo>
                    <a:pt x="165632" y="45600"/>
                    <a:pt x="165089" y="46143"/>
                    <a:pt x="165089" y="46758"/>
                  </a:cubicBezTo>
                  <a:cubicBezTo>
                    <a:pt x="165089" y="47410"/>
                    <a:pt x="165632" y="47917"/>
                    <a:pt x="166247" y="47917"/>
                  </a:cubicBezTo>
                  <a:cubicBezTo>
                    <a:pt x="166861" y="47917"/>
                    <a:pt x="167404" y="47374"/>
                    <a:pt x="167404" y="46758"/>
                  </a:cubicBezTo>
                  <a:close/>
                  <a:moveTo>
                    <a:pt x="344464" y="59100"/>
                  </a:moveTo>
                  <a:cubicBezTo>
                    <a:pt x="346634" y="79620"/>
                    <a:pt x="342656" y="102492"/>
                    <a:pt x="328407" y="118127"/>
                  </a:cubicBezTo>
                  <a:cubicBezTo>
                    <a:pt x="311844" y="137814"/>
                    <a:pt x="287288" y="146898"/>
                    <a:pt x="263203" y="153449"/>
                  </a:cubicBezTo>
                  <a:cubicBezTo>
                    <a:pt x="239335" y="161447"/>
                    <a:pt x="214092" y="162641"/>
                    <a:pt x="189139" y="161990"/>
                  </a:cubicBezTo>
                  <a:cubicBezTo>
                    <a:pt x="143789" y="162026"/>
                    <a:pt x="98185" y="155765"/>
                    <a:pt x="54933" y="142013"/>
                  </a:cubicBezTo>
                  <a:cubicBezTo>
                    <a:pt x="32330" y="133182"/>
                    <a:pt x="5062" y="118235"/>
                    <a:pt x="36" y="92395"/>
                  </a:cubicBezTo>
                  <a:cubicBezTo>
                    <a:pt x="-724" y="62429"/>
                    <a:pt x="10668" y="48930"/>
                    <a:pt x="36815" y="36553"/>
                  </a:cubicBezTo>
                  <a:cubicBezTo>
                    <a:pt x="76957" y="15381"/>
                    <a:pt x="121548" y="5103"/>
                    <a:pt x="166572" y="1375"/>
                  </a:cubicBezTo>
                  <a:cubicBezTo>
                    <a:pt x="180134" y="1231"/>
                    <a:pt x="194202" y="0"/>
                    <a:pt x="208125" y="0"/>
                  </a:cubicBezTo>
                  <a:cubicBezTo>
                    <a:pt x="211669" y="0"/>
                    <a:pt x="215177" y="72"/>
                    <a:pt x="218685" y="290"/>
                  </a:cubicBezTo>
                  <a:cubicBezTo>
                    <a:pt x="213549" y="3330"/>
                    <a:pt x="208197" y="6261"/>
                    <a:pt x="203351" y="9554"/>
                  </a:cubicBezTo>
                  <a:cubicBezTo>
                    <a:pt x="201254" y="10966"/>
                    <a:pt x="199771" y="12920"/>
                    <a:pt x="199409" y="15453"/>
                  </a:cubicBezTo>
                  <a:cubicBezTo>
                    <a:pt x="198722" y="19760"/>
                    <a:pt x="202049" y="24103"/>
                    <a:pt x="206353" y="24610"/>
                  </a:cubicBezTo>
                  <a:cubicBezTo>
                    <a:pt x="206714" y="24682"/>
                    <a:pt x="207040" y="24682"/>
                    <a:pt x="207365" y="24682"/>
                  </a:cubicBezTo>
                  <a:cubicBezTo>
                    <a:pt x="211235" y="24682"/>
                    <a:pt x="214237" y="21497"/>
                    <a:pt x="217419" y="19543"/>
                  </a:cubicBezTo>
                  <a:cubicBezTo>
                    <a:pt x="223784" y="15381"/>
                    <a:pt x="230294" y="10749"/>
                    <a:pt x="236658" y="5899"/>
                  </a:cubicBezTo>
                  <a:cubicBezTo>
                    <a:pt x="234886" y="14187"/>
                    <a:pt x="233042" y="22547"/>
                    <a:pt x="230800" y="30617"/>
                  </a:cubicBezTo>
                  <a:cubicBezTo>
                    <a:pt x="229462" y="34888"/>
                    <a:pt x="232717" y="39484"/>
                    <a:pt x="237020" y="40063"/>
                  </a:cubicBezTo>
                  <a:cubicBezTo>
                    <a:pt x="237382" y="40136"/>
                    <a:pt x="237743" y="40172"/>
                    <a:pt x="238069" y="40172"/>
                  </a:cubicBezTo>
                  <a:cubicBezTo>
                    <a:pt x="241649" y="40172"/>
                    <a:pt x="245157" y="37313"/>
                    <a:pt x="245483" y="33657"/>
                  </a:cubicBezTo>
                  <a:cubicBezTo>
                    <a:pt x="245844" y="26745"/>
                    <a:pt x="246965" y="20267"/>
                    <a:pt x="248123" y="12631"/>
                  </a:cubicBezTo>
                  <a:cubicBezTo>
                    <a:pt x="248520" y="10170"/>
                    <a:pt x="248882" y="7709"/>
                    <a:pt x="249244" y="5248"/>
                  </a:cubicBezTo>
                  <a:cubicBezTo>
                    <a:pt x="252860" y="5754"/>
                    <a:pt x="256477" y="6261"/>
                    <a:pt x="260129" y="6840"/>
                  </a:cubicBezTo>
                  <a:cubicBezTo>
                    <a:pt x="266060" y="13970"/>
                    <a:pt x="272136" y="20991"/>
                    <a:pt x="278573" y="27396"/>
                  </a:cubicBezTo>
                  <a:cubicBezTo>
                    <a:pt x="280345" y="29134"/>
                    <a:pt x="282334" y="29894"/>
                    <a:pt x="284215" y="29894"/>
                  </a:cubicBezTo>
                  <a:cubicBezTo>
                    <a:pt x="290616" y="29894"/>
                    <a:pt x="296149" y="21606"/>
                    <a:pt x="290290" y="15671"/>
                  </a:cubicBezTo>
                  <a:cubicBezTo>
                    <a:pt x="289024" y="14513"/>
                    <a:pt x="287759" y="13354"/>
                    <a:pt x="286529" y="12196"/>
                  </a:cubicBezTo>
                  <a:cubicBezTo>
                    <a:pt x="299404" y="15634"/>
                    <a:pt x="311772" y="20629"/>
                    <a:pt x="322983" y="28555"/>
                  </a:cubicBezTo>
                  <a:cubicBezTo>
                    <a:pt x="333145" y="35865"/>
                    <a:pt x="341354" y="46758"/>
                    <a:pt x="344464" y="5910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0" name="Google Shape;3300;p33"/>
            <p:cNvSpPr/>
            <p:nvPr/>
          </p:nvSpPr>
          <p:spPr>
            <a:xfrm>
              <a:off x="14073288" y="5672734"/>
              <a:ext cx="195287" cy="325716"/>
            </a:xfrm>
            <a:custGeom>
              <a:rect b="b" l="l" r="r" t="t"/>
              <a:pathLst>
                <a:path extrusionOk="0" h="325716" w="195287">
                  <a:moveTo>
                    <a:pt x="154514" y="9663"/>
                  </a:moveTo>
                  <a:cubicBezTo>
                    <a:pt x="169124" y="4705"/>
                    <a:pt x="182975" y="1448"/>
                    <a:pt x="196428" y="0"/>
                  </a:cubicBezTo>
                  <a:cubicBezTo>
                    <a:pt x="137625" y="20810"/>
                    <a:pt x="99870" y="48170"/>
                    <a:pt x="69962" y="103904"/>
                  </a:cubicBezTo>
                  <a:cubicBezTo>
                    <a:pt x="40452" y="152363"/>
                    <a:pt x="26131" y="209074"/>
                    <a:pt x="29422" y="265749"/>
                  </a:cubicBezTo>
                  <a:cubicBezTo>
                    <a:pt x="30832" y="286341"/>
                    <a:pt x="41175" y="308381"/>
                    <a:pt x="55605" y="325825"/>
                  </a:cubicBezTo>
                  <a:cubicBezTo>
                    <a:pt x="42802" y="316561"/>
                    <a:pt x="31338" y="305740"/>
                    <a:pt x="22623" y="292059"/>
                  </a:cubicBezTo>
                  <a:cubicBezTo>
                    <a:pt x="779" y="259090"/>
                    <a:pt x="-3813" y="219967"/>
                    <a:pt x="2768" y="181967"/>
                  </a:cubicBezTo>
                  <a:cubicBezTo>
                    <a:pt x="3202" y="182003"/>
                    <a:pt x="3636" y="182003"/>
                    <a:pt x="4070" y="182003"/>
                  </a:cubicBezTo>
                  <a:cubicBezTo>
                    <a:pt x="4504" y="178240"/>
                    <a:pt x="6276" y="174476"/>
                    <a:pt x="7615" y="170857"/>
                  </a:cubicBezTo>
                  <a:cubicBezTo>
                    <a:pt x="7615" y="170893"/>
                    <a:pt x="7615" y="170929"/>
                    <a:pt x="7615" y="170929"/>
                  </a:cubicBezTo>
                  <a:cubicBezTo>
                    <a:pt x="7651" y="170893"/>
                    <a:pt x="7651" y="170820"/>
                    <a:pt x="7651" y="170784"/>
                  </a:cubicBezTo>
                  <a:cubicBezTo>
                    <a:pt x="7687" y="170748"/>
                    <a:pt x="7687" y="170748"/>
                    <a:pt x="7687" y="170748"/>
                  </a:cubicBezTo>
                  <a:cubicBezTo>
                    <a:pt x="7687" y="170748"/>
                    <a:pt x="7687" y="170748"/>
                    <a:pt x="7651" y="170748"/>
                  </a:cubicBezTo>
                  <a:cubicBezTo>
                    <a:pt x="7687" y="170712"/>
                    <a:pt x="7687" y="170712"/>
                    <a:pt x="7687" y="170676"/>
                  </a:cubicBezTo>
                  <a:cubicBezTo>
                    <a:pt x="7759" y="170495"/>
                    <a:pt x="7832" y="170314"/>
                    <a:pt x="7868" y="170169"/>
                  </a:cubicBezTo>
                  <a:cubicBezTo>
                    <a:pt x="8157" y="169337"/>
                    <a:pt x="8446" y="168504"/>
                    <a:pt x="8699" y="167672"/>
                  </a:cubicBezTo>
                  <a:cubicBezTo>
                    <a:pt x="8844" y="166839"/>
                    <a:pt x="9025" y="166007"/>
                    <a:pt x="9206" y="165211"/>
                  </a:cubicBezTo>
                  <a:cubicBezTo>
                    <a:pt x="8265" y="165175"/>
                    <a:pt x="7325" y="165138"/>
                    <a:pt x="6421" y="165102"/>
                  </a:cubicBezTo>
                  <a:cubicBezTo>
                    <a:pt x="13184" y="138973"/>
                    <a:pt x="24973" y="113892"/>
                    <a:pt x="39656" y="92395"/>
                  </a:cubicBezTo>
                  <a:cubicBezTo>
                    <a:pt x="66743" y="52911"/>
                    <a:pt x="110357" y="26745"/>
                    <a:pt x="154514" y="9663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1" name="Google Shape;3301;p33"/>
            <p:cNvSpPr/>
            <p:nvPr/>
          </p:nvSpPr>
          <p:spPr>
            <a:xfrm>
              <a:off x="14118397" y="5681216"/>
              <a:ext cx="318245" cy="354669"/>
            </a:xfrm>
            <a:custGeom>
              <a:rect b="b" l="l" r="r" t="t"/>
              <a:pathLst>
                <a:path extrusionOk="0" h="354669" w="318245">
                  <a:moveTo>
                    <a:pt x="68719" y="283251"/>
                  </a:moveTo>
                  <a:cubicBezTo>
                    <a:pt x="69515" y="283251"/>
                    <a:pt x="70310" y="282419"/>
                    <a:pt x="69804" y="281478"/>
                  </a:cubicBezTo>
                  <a:cubicBezTo>
                    <a:pt x="69298" y="279886"/>
                    <a:pt x="66875" y="281044"/>
                    <a:pt x="67743" y="282528"/>
                  </a:cubicBezTo>
                  <a:cubicBezTo>
                    <a:pt x="67959" y="283034"/>
                    <a:pt x="68321" y="283251"/>
                    <a:pt x="68719" y="283251"/>
                  </a:cubicBezTo>
                  <a:close/>
                  <a:moveTo>
                    <a:pt x="320459" y="197841"/>
                  </a:moveTo>
                  <a:cubicBezTo>
                    <a:pt x="320893" y="213837"/>
                    <a:pt x="320784" y="229798"/>
                    <a:pt x="315613" y="245504"/>
                  </a:cubicBezTo>
                  <a:cubicBezTo>
                    <a:pt x="305125" y="271851"/>
                    <a:pt x="289466" y="297583"/>
                    <a:pt x="268816" y="317524"/>
                  </a:cubicBezTo>
                  <a:cubicBezTo>
                    <a:pt x="249360" y="332977"/>
                    <a:pt x="227770" y="347888"/>
                    <a:pt x="203250" y="353425"/>
                  </a:cubicBezTo>
                  <a:cubicBezTo>
                    <a:pt x="190701" y="356067"/>
                    <a:pt x="177863" y="356501"/>
                    <a:pt x="165061" y="356284"/>
                  </a:cubicBezTo>
                  <a:cubicBezTo>
                    <a:pt x="163433" y="356429"/>
                    <a:pt x="161661" y="356357"/>
                    <a:pt x="159853" y="356284"/>
                  </a:cubicBezTo>
                  <a:cubicBezTo>
                    <a:pt x="158768" y="356248"/>
                    <a:pt x="157719" y="356212"/>
                    <a:pt x="156634" y="356212"/>
                  </a:cubicBezTo>
                  <a:cubicBezTo>
                    <a:pt x="163614" y="344341"/>
                    <a:pt x="170015" y="332109"/>
                    <a:pt x="175621" y="319478"/>
                  </a:cubicBezTo>
                  <a:cubicBezTo>
                    <a:pt x="178839" y="314194"/>
                    <a:pt x="181407" y="308657"/>
                    <a:pt x="183324" y="302939"/>
                  </a:cubicBezTo>
                  <a:cubicBezTo>
                    <a:pt x="190376" y="307101"/>
                    <a:pt x="197138" y="311878"/>
                    <a:pt x="204480" y="315534"/>
                  </a:cubicBezTo>
                  <a:cubicBezTo>
                    <a:pt x="214895" y="320817"/>
                    <a:pt x="224623" y="323134"/>
                    <a:pt x="233628" y="323134"/>
                  </a:cubicBezTo>
                  <a:cubicBezTo>
                    <a:pt x="274675" y="323134"/>
                    <a:pt x="299302" y="274131"/>
                    <a:pt x="293589" y="230883"/>
                  </a:cubicBezTo>
                  <a:cubicBezTo>
                    <a:pt x="289827" y="203523"/>
                    <a:pt x="255942" y="201641"/>
                    <a:pt x="233954" y="202655"/>
                  </a:cubicBezTo>
                  <a:cubicBezTo>
                    <a:pt x="217463" y="203197"/>
                    <a:pt x="201153" y="205260"/>
                    <a:pt x="184770" y="207070"/>
                  </a:cubicBezTo>
                  <a:cubicBezTo>
                    <a:pt x="184336" y="207142"/>
                    <a:pt x="183938" y="207178"/>
                    <a:pt x="183541" y="207251"/>
                  </a:cubicBezTo>
                  <a:cubicBezTo>
                    <a:pt x="210664" y="195054"/>
                    <a:pt x="235364" y="177792"/>
                    <a:pt x="256918" y="157163"/>
                  </a:cubicBezTo>
                  <a:cubicBezTo>
                    <a:pt x="292431" y="124881"/>
                    <a:pt x="281401" y="94842"/>
                    <a:pt x="248709" y="66288"/>
                  </a:cubicBezTo>
                  <a:cubicBezTo>
                    <a:pt x="232254" y="55141"/>
                    <a:pt x="217897" y="37878"/>
                    <a:pt x="197572" y="34295"/>
                  </a:cubicBezTo>
                  <a:cubicBezTo>
                    <a:pt x="180394" y="31400"/>
                    <a:pt x="171570" y="40918"/>
                    <a:pt x="168135" y="56842"/>
                  </a:cubicBezTo>
                  <a:cubicBezTo>
                    <a:pt x="161517" y="78737"/>
                    <a:pt x="159347" y="101646"/>
                    <a:pt x="156092" y="124193"/>
                  </a:cubicBezTo>
                  <a:cubicBezTo>
                    <a:pt x="152620" y="146486"/>
                    <a:pt x="149619" y="168852"/>
                    <a:pt x="147991" y="191399"/>
                  </a:cubicBezTo>
                  <a:cubicBezTo>
                    <a:pt x="147629" y="195742"/>
                    <a:pt x="147051" y="200157"/>
                    <a:pt x="146834" y="204536"/>
                  </a:cubicBezTo>
                  <a:cubicBezTo>
                    <a:pt x="146617" y="203994"/>
                    <a:pt x="146364" y="203487"/>
                    <a:pt x="146002" y="202980"/>
                  </a:cubicBezTo>
                  <a:cubicBezTo>
                    <a:pt x="144736" y="183691"/>
                    <a:pt x="142783" y="164473"/>
                    <a:pt x="139637" y="145401"/>
                  </a:cubicBezTo>
                  <a:cubicBezTo>
                    <a:pt x="135117" y="121913"/>
                    <a:pt x="130777" y="96905"/>
                    <a:pt x="118553" y="76095"/>
                  </a:cubicBezTo>
                  <a:cubicBezTo>
                    <a:pt x="98338" y="55611"/>
                    <a:pt x="70238" y="89703"/>
                    <a:pt x="60618" y="106894"/>
                  </a:cubicBezTo>
                  <a:cubicBezTo>
                    <a:pt x="35448" y="144460"/>
                    <a:pt x="18270" y="233417"/>
                    <a:pt x="50239" y="270006"/>
                  </a:cubicBezTo>
                  <a:cubicBezTo>
                    <a:pt x="53132" y="271924"/>
                    <a:pt x="55989" y="272684"/>
                    <a:pt x="58846" y="272684"/>
                  </a:cubicBezTo>
                  <a:cubicBezTo>
                    <a:pt x="69406" y="272684"/>
                    <a:pt x="79641" y="261863"/>
                    <a:pt x="88682" y="257085"/>
                  </a:cubicBezTo>
                  <a:cubicBezTo>
                    <a:pt x="101484" y="248291"/>
                    <a:pt x="113527" y="238375"/>
                    <a:pt x="126039" y="229219"/>
                  </a:cubicBezTo>
                  <a:cubicBezTo>
                    <a:pt x="109006" y="254624"/>
                    <a:pt x="92949" y="280030"/>
                    <a:pt x="74903" y="305690"/>
                  </a:cubicBezTo>
                  <a:cubicBezTo>
                    <a:pt x="66838" y="317415"/>
                    <a:pt x="61305" y="331819"/>
                    <a:pt x="49950" y="340867"/>
                  </a:cubicBezTo>
                  <a:cubicBezTo>
                    <a:pt x="48792" y="340252"/>
                    <a:pt x="47599" y="339637"/>
                    <a:pt x="46442" y="339021"/>
                  </a:cubicBezTo>
                  <a:cubicBezTo>
                    <a:pt x="48250" y="336524"/>
                    <a:pt x="48286" y="332905"/>
                    <a:pt x="46333" y="330480"/>
                  </a:cubicBezTo>
                  <a:cubicBezTo>
                    <a:pt x="43259" y="327078"/>
                    <a:pt x="41270" y="322844"/>
                    <a:pt x="37907" y="319732"/>
                  </a:cubicBezTo>
                  <a:cubicBezTo>
                    <a:pt x="24237" y="306413"/>
                    <a:pt x="11507" y="291286"/>
                    <a:pt x="4491" y="273263"/>
                  </a:cubicBezTo>
                  <a:cubicBezTo>
                    <a:pt x="-1765" y="255855"/>
                    <a:pt x="224" y="237108"/>
                    <a:pt x="586" y="218977"/>
                  </a:cubicBezTo>
                  <a:cubicBezTo>
                    <a:pt x="3406" y="166753"/>
                    <a:pt x="26443" y="118330"/>
                    <a:pt x="55736" y="75842"/>
                  </a:cubicBezTo>
                  <a:cubicBezTo>
                    <a:pt x="79062" y="40267"/>
                    <a:pt x="118083" y="20434"/>
                    <a:pt x="156743" y="5162"/>
                  </a:cubicBezTo>
                  <a:cubicBezTo>
                    <a:pt x="174174" y="-1244"/>
                    <a:pt x="193124" y="-810"/>
                    <a:pt x="211279" y="1760"/>
                  </a:cubicBezTo>
                  <a:cubicBezTo>
                    <a:pt x="217933" y="2628"/>
                    <a:pt x="224262" y="4184"/>
                    <a:pt x="230807" y="5632"/>
                  </a:cubicBezTo>
                  <a:cubicBezTo>
                    <a:pt x="235039" y="9685"/>
                    <a:pt x="240065" y="13232"/>
                    <a:pt x="243971" y="17503"/>
                  </a:cubicBezTo>
                  <a:cubicBezTo>
                    <a:pt x="256773" y="29988"/>
                    <a:pt x="268961" y="42945"/>
                    <a:pt x="279087" y="57964"/>
                  </a:cubicBezTo>
                  <a:cubicBezTo>
                    <a:pt x="306861" y="99149"/>
                    <a:pt x="320929" y="148296"/>
                    <a:pt x="320459" y="197841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2" name="Google Shape;3302;p33"/>
            <p:cNvSpPr/>
            <p:nvPr/>
          </p:nvSpPr>
          <p:spPr>
            <a:xfrm>
              <a:off x="14162281" y="5763355"/>
              <a:ext cx="94027" cy="177334"/>
            </a:xfrm>
            <a:custGeom>
              <a:rect b="b" l="l" r="r" t="t"/>
              <a:pathLst>
                <a:path extrusionOk="0" h="177334" w="94027">
                  <a:moveTo>
                    <a:pt x="68701" y="124894"/>
                  </a:moveTo>
                  <a:cubicBezTo>
                    <a:pt x="70400" y="124822"/>
                    <a:pt x="70039" y="122252"/>
                    <a:pt x="68375" y="122578"/>
                  </a:cubicBezTo>
                  <a:cubicBezTo>
                    <a:pt x="57851" y="116643"/>
                    <a:pt x="45411" y="114869"/>
                    <a:pt x="33983" y="111033"/>
                  </a:cubicBezTo>
                  <a:cubicBezTo>
                    <a:pt x="31524" y="110346"/>
                    <a:pt x="28920" y="111866"/>
                    <a:pt x="28233" y="114290"/>
                  </a:cubicBezTo>
                  <a:cubicBezTo>
                    <a:pt x="27582" y="116643"/>
                    <a:pt x="29028" y="119502"/>
                    <a:pt x="31488" y="120045"/>
                  </a:cubicBezTo>
                  <a:cubicBezTo>
                    <a:pt x="42518" y="121999"/>
                    <a:pt x="53656" y="123085"/>
                    <a:pt x="64723" y="124858"/>
                  </a:cubicBezTo>
                  <a:cubicBezTo>
                    <a:pt x="65265" y="124967"/>
                    <a:pt x="65808" y="125003"/>
                    <a:pt x="66314" y="125003"/>
                  </a:cubicBezTo>
                  <a:cubicBezTo>
                    <a:pt x="67109" y="125003"/>
                    <a:pt x="67905" y="124931"/>
                    <a:pt x="68701" y="124894"/>
                  </a:cubicBezTo>
                  <a:close/>
                  <a:moveTo>
                    <a:pt x="76621" y="30219"/>
                  </a:moveTo>
                  <a:cubicBezTo>
                    <a:pt x="85698" y="56819"/>
                    <a:pt x="89929" y="84686"/>
                    <a:pt x="94630" y="112300"/>
                  </a:cubicBezTo>
                  <a:cubicBezTo>
                    <a:pt x="84468" y="101986"/>
                    <a:pt x="73655" y="92359"/>
                    <a:pt x="62914" y="82660"/>
                  </a:cubicBezTo>
                  <a:cubicBezTo>
                    <a:pt x="56947" y="77738"/>
                    <a:pt x="47689" y="65903"/>
                    <a:pt x="40059" y="74372"/>
                  </a:cubicBezTo>
                  <a:cubicBezTo>
                    <a:pt x="37744" y="77376"/>
                    <a:pt x="37889" y="81972"/>
                    <a:pt x="40709" y="84650"/>
                  </a:cubicBezTo>
                  <a:cubicBezTo>
                    <a:pt x="54994" y="99561"/>
                    <a:pt x="70617" y="113060"/>
                    <a:pt x="85698" y="127174"/>
                  </a:cubicBezTo>
                  <a:cubicBezTo>
                    <a:pt x="61251" y="143279"/>
                    <a:pt x="39950" y="163076"/>
                    <a:pt x="14418" y="177660"/>
                  </a:cubicBezTo>
                  <a:cubicBezTo>
                    <a:pt x="-12597" y="147296"/>
                    <a:pt x="3894" y="77484"/>
                    <a:pt x="19011" y="42995"/>
                  </a:cubicBezTo>
                  <a:cubicBezTo>
                    <a:pt x="28920" y="27252"/>
                    <a:pt x="42156" y="0"/>
                    <a:pt x="63312" y="0"/>
                  </a:cubicBezTo>
                  <a:cubicBezTo>
                    <a:pt x="63348" y="0"/>
                    <a:pt x="63385" y="0"/>
                    <a:pt x="63421" y="0"/>
                  </a:cubicBezTo>
                  <a:cubicBezTo>
                    <a:pt x="71196" y="7709"/>
                    <a:pt x="72751" y="20158"/>
                    <a:pt x="76621" y="3021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3" name="Google Shape;3303;p33"/>
            <p:cNvSpPr/>
            <p:nvPr/>
          </p:nvSpPr>
          <p:spPr>
            <a:xfrm>
              <a:off x="14278684" y="5732050"/>
              <a:ext cx="101260" cy="144763"/>
            </a:xfrm>
            <a:custGeom>
              <a:rect b="b" l="l" r="r" t="t"/>
              <a:pathLst>
                <a:path extrusionOk="0" h="144763" w="101260">
                  <a:moveTo>
                    <a:pt x="90447" y="43067"/>
                  </a:moveTo>
                  <a:cubicBezTo>
                    <a:pt x="92002" y="41547"/>
                    <a:pt x="91315" y="38977"/>
                    <a:pt x="88928" y="39593"/>
                  </a:cubicBezTo>
                  <a:cubicBezTo>
                    <a:pt x="74896" y="52404"/>
                    <a:pt x="64662" y="69450"/>
                    <a:pt x="51607" y="83456"/>
                  </a:cubicBezTo>
                  <a:cubicBezTo>
                    <a:pt x="48388" y="88740"/>
                    <a:pt x="35875" y="95182"/>
                    <a:pt x="42819" y="101949"/>
                  </a:cubicBezTo>
                  <a:cubicBezTo>
                    <a:pt x="43795" y="102709"/>
                    <a:pt x="45025" y="103107"/>
                    <a:pt x="46218" y="103107"/>
                  </a:cubicBezTo>
                  <a:cubicBezTo>
                    <a:pt x="47882" y="103107"/>
                    <a:pt x="49545" y="102384"/>
                    <a:pt x="50558" y="100972"/>
                  </a:cubicBezTo>
                  <a:cubicBezTo>
                    <a:pt x="55838" y="93227"/>
                    <a:pt x="60467" y="86098"/>
                    <a:pt x="65855" y="78136"/>
                  </a:cubicBezTo>
                  <a:cubicBezTo>
                    <a:pt x="73631" y="66591"/>
                    <a:pt x="82201" y="54431"/>
                    <a:pt x="90447" y="43067"/>
                  </a:cubicBezTo>
                  <a:close/>
                  <a:moveTo>
                    <a:pt x="81297" y="29423"/>
                  </a:moveTo>
                  <a:cubicBezTo>
                    <a:pt x="108963" y="54395"/>
                    <a:pt x="114026" y="71947"/>
                    <a:pt x="83286" y="97534"/>
                  </a:cubicBezTo>
                  <a:cubicBezTo>
                    <a:pt x="58369" y="118271"/>
                    <a:pt x="30342" y="135100"/>
                    <a:pt x="0" y="146392"/>
                  </a:cubicBezTo>
                  <a:cubicBezTo>
                    <a:pt x="4484" y="120805"/>
                    <a:pt x="8896" y="95182"/>
                    <a:pt x="13381" y="69595"/>
                  </a:cubicBezTo>
                  <a:cubicBezTo>
                    <a:pt x="17938" y="46433"/>
                    <a:pt x="18155" y="22547"/>
                    <a:pt x="28208" y="651"/>
                  </a:cubicBezTo>
                  <a:cubicBezTo>
                    <a:pt x="29727" y="217"/>
                    <a:pt x="31246" y="0"/>
                    <a:pt x="32765" y="0"/>
                  </a:cubicBezTo>
                  <a:cubicBezTo>
                    <a:pt x="39130" y="0"/>
                    <a:pt x="45350" y="3438"/>
                    <a:pt x="50666" y="6804"/>
                  </a:cubicBezTo>
                  <a:cubicBezTo>
                    <a:pt x="52294" y="8034"/>
                    <a:pt x="53885" y="9229"/>
                    <a:pt x="55512" y="10387"/>
                  </a:cubicBezTo>
                  <a:cubicBezTo>
                    <a:pt x="55440" y="10495"/>
                    <a:pt x="55368" y="10568"/>
                    <a:pt x="55331" y="10676"/>
                  </a:cubicBezTo>
                  <a:cubicBezTo>
                    <a:pt x="53487" y="16322"/>
                    <a:pt x="51064" y="21787"/>
                    <a:pt x="48858" y="27324"/>
                  </a:cubicBezTo>
                  <a:cubicBezTo>
                    <a:pt x="45748" y="34852"/>
                    <a:pt x="42421" y="42126"/>
                    <a:pt x="38479" y="49328"/>
                  </a:cubicBezTo>
                  <a:cubicBezTo>
                    <a:pt x="37285" y="53056"/>
                    <a:pt x="30450" y="58882"/>
                    <a:pt x="35296" y="62031"/>
                  </a:cubicBezTo>
                  <a:cubicBezTo>
                    <a:pt x="35658" y="62212"/>
                    <a:pt x="36056" y="62284"/>
                    <a:pt x="36454" y="62284"/>
                  </a:cubicBezTo>
                  <a:cubicBezTo>
                    <a:pt x="37647" y="62284"/>
                    <a:pt x="38804" y="61560"/>
                    <a:pt x="39274" y="60439"/>
                  </a:cubicBezTo>
                  <a:cubicBezTo>
                    <a:pt x="46254" y="45709"/>
                    <a:pt x="51751" y="30364"/>
                    <a:pt x="56561" y="14766"/>
                  </a:cubicBezTo>
                  <a:cubicBezTo>
                    <a:pt x="56995" y="14151"/>
                    <a:pt x="57284" y="12812"/>
                    <a:pt x="57465" y="11798"/>
                  </a:cubicBezTo>
                  <a:cubicBezTo>
                    <a:pt x="65494" y="17589"/>
                    <a:pt x="73631" y="23198"/>
                    <a:pt x="81297" y="29423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4" name="Google Shape;3304;p33"/>
            <p:cNvSpPr/>
            <p:nvPr/>
          </p:nvSpPr>
          <p:spPr>
            <a:xfrm>
              <a:off x="14284072" y="5896794"/>
              <a:ext cx="112109" cy="86857"/>
            </a:xfrm>
            <a:custGeom>
              <a:rect b="b" l="l" r="r" t="t"/>
              <a:pathLst>
                <a:path extrusionOk="0" h="86857" w="112109">
                  <a:moveTo>
                    <a:pt x="40504" y="43100"/>
                  </a:moveTo>
                  <a:cubicBezTo>
                    <a:pt x="41480" y="41833"/>
                    <a:pt x="41300" y="39807"/>
                    <a:pt x="39961" y="38866"/>
                  </a:cubicBezTo>
                  <a:cubicBezTo>
                    <a:pt x="34645" y="35210"/>
                    <a:pt x="29582" y="31157"/>
                    <a:pt x="24122" y="27646"/>
                  </a:cubicBezTo>
                  <a:cubicBezTo>
                    <a:pt x="22747" y="26923"/>
                    <a:pt x="21228" y="25837"/>
                    <a:pt x="19601" y="26090"/>
                  </a:cubicBezTo>
                  <a:cubicBezTo>
                    <a:pt x="17540" y="26669"/>
                    <a:pt x="18914" y="29963"/>
                    <a:pt x="20758" y="29203"/>
                  </a:cubicBezTo>
                  <a:cubicBezTo>
                    <a:pt x="26545" y="33075"/>
                    <a:pt x="31101" y="38504"/>
                    <a:pt x="36020" y="43317"/>
                  </a:cubicBezTo>
                  <a:cubicBezTo>
                    <a:pt x="36598" y="43932"/>
                    <a:pt x="37358" y="44186"/>
                    <a:pt x="38153" y="44186"/>
                  </a:cubicBezTo>
                  <a:cubicBezTo>
                    <a:pt x="39057" y="44222"/>
                    <a:pt x="39925" y="43860"/>
                    <a:pt x="40504" y="43100"/>
                  </a:cubicBezTo>
                  <a:close/>
                  <a:moveTo>
                    <a:pt x="67374" y="34667"/>
                  </a:moveTo>
                  <a:cubicBezTo>
                    <a:pt x="74354" y="34667"/>
                    <a:pt x="77211" y="23376"/>
                    <a:pt x="69038" y="21024"/>
                  </a:cubicBezTo>
                  <a:cubicBezTo>
                    <a:pt x="50413" y="17549"/>
                    <a:pt x="33705" y="8465"/>
                    <a:pt x="16057" y="2241"/>
                  </a:cubicBezTo>
                  <a:cubicBezTo>
                    <a:pt x="13453" y="1553"/>
                    <a:pt x="11609" y="4810"/>
                    <a:pt x="13453" y="6692"/>
                  </a:cubicBezTo>
                  <a:cubicBezTo>
                    <a:pt x="15370" y="8646"/>
                    <a:pt x="17648" y="10166"/>
                    <a:pt x="19890" y="11723"/>
                  </a:cubicBezTo>
                  <a:cubicBezTo>
                    <a:pt x="33597" y="21277"/>
                    <a:pt x="48858" y="28298"/>
                    <a:pt x="64481" y="34052"/>
                  </a:cubicBezTo>
                  <a:cubicBezTo>
                    <a:pt x="65530" y="34450"/>
                    <a:pt x="66506" y="34667"/>
                    <a:pt x="67374" y="34667"/>
                  </a:cubicBezTo>
                  <a:close/>
                  <a:moveTo>
                    <a:pt x="111892" y="11976"/>
                  </a:moveTo>
                  <a:cubicBezTo>
                    <a:pt x="117353" y="28805"/>
                    <a:pt x="112073" y="47696"/>
                    <a:pt x="106359" y="63873"/>
                  </a:cubicBezTo>
                  <a:cubicBezTo>
                    <a:pt x="97861" y="83235"/>
                    <a:pt x="76234" y="95902"/>
                    <a:pt x="55584" y="87832"/>
                  </a:cubicBezTo>
                  <a:cubicBezTo>
                    <a:pt x="43433" y="83706"/>
                    <a:pt x="33741" y="74296"/>
                    <a:pt x="21482" y="70533"/>
                  </a:cubicBezTo>
                  <a:cubicBezTo>
                    <a:pt x="24085" y="48782"/>
                    <a:pt x="18082" y="26344"/>
                    <a:pt x="3942" y="8103"/>
                  </a:cubicBezTo>
                  <a:cubicBezTo>
                    <a:pt x="2640" y="6149"/>
                    <a:pt x="1338" y="4231"/>
                    <a:pt x="0" y="2313"/>
                  </a:cubicBezTo>
                  <a:cubicBezTo>
                    <a:pt x="29474" y="286"/>
                    <a:pt x="59237" y="-1089"/>
                    <a:pt x="88711" y="1155"/>
                  </a:cubicBezTo>
                  <a:cubicBezTo>
                    <a:pt x="96884" y="2711"/>
                    <a:pt x="107336" y="4159"/>
                    <a:pt x="111892" y="11976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5" name="Google Shape;3305;p33"/>
            <p:cNvSpPr/>
            <p:nvPr/>
          </p:nvSpPr>
          <p:spPr>
            <a:xfrm>
              <a:off x="14198797" y="5908770"/>
              <a:ext cx="86794" cy="115810"/>
            </a:xfrm>
            <a:custGeom>
              <a:rect b="b" l="l" r="r" t="t"/>
              <a:pathLst>
                <a:path extrusionOk="0" h="115810" w="86794">
                  <a:moveTo>
                    <a:pt x="55512" y="34273"/>
                  </a:moveTo>
                  <a:cubicBezTo>
                    <a:pt x="55512" y="33621"/>
                    <a:pt x="54970" y="33115"/>
                    <a:pt x="54355" y="33115"/>
                  </a:cubicBezTo>
                  <a:cubicBezTo>
                    <a:pt x="53740" y="33115"/>
                    <a:pt x="53198" y="33657"/>
                    <a:pt x="53198" y="34273"/>
                  </a:cubicBezTo>
                  <a:cubicBezTo>
                    <a:pt x="53198" y="34888"/>
                    <a:pt x="53740" y="35431"/>
                    <a:pt x="54355" y="35431"/>
                  </a:cubicBezTo>
                  <a:cubicBezTo>
                    <a:pt x="54970" y="35431"/>
                    <a:pt x="55512" y="34924"/>
                    <a:pt x="55512" y="34273"/>
                  </a:cubicBezTo>
                  <a:close/>
                  <a:moveTo>
                    <a:pt x="89037" y="43465"/>
                  </a:moveTo>
                  <a:cubicBezTo>
                    <a:pt x="90375" y="70644"/>
                    <a:pt x="72401" y="97860"/>
                    <a:pt x="52619" y="118199"/>
                  </a:cubicBezTo>
                  <a:cubicBezTo>
                    <a:pt x="50449" y="117729"/>
                    <a:pt x="48243" y="117475"/>
                    <a:pt x="46037" y="117186"/>
                  </a:cubicBezTo>
                  <a:cubicBezTo>
                    <a:pt x="38117" y="116172"/>
                    <a:pt x="31354" y="114869"/>
                    <a:pt x="23254" y="112445"/>
                  </a:cubicBezTo>
                  <a:cubicBezTo>
                    <a:pt x="21807" y="112264"/>
                    <a:pt x="20107" y="111576"/>
                    <a:pt x="18299" y="110852"/>
                  </a:cubicBezTo>
                  <a:cubicBezTo>
                    <a:pt x="14610" y="106328"/>
                    <a:pt x="7414" y="107523"/>
                    <a:pt x="1881" y="105424"/>
                  </a:cubicBezTo>
                  <a:cubicBezTo>
                    <a:pt x="1266" y="105243"/>
                    <a:pt x="615" y="105134"/>
                    <a:pt x="0" y="105062"/>
                  </a:cubicBezTo>
                  <a:cubicBezTo>
                    <a:pt x="4846" y="96846"/>
                    <a:pt x="9186" y="88523"/>
                    <a:pt x="13670" y="82877"/>
                  </a:cubicBezTo>
                  <a:cubicBezTo>
                    <a:pt x="25532" y="66084"/>
                    <a:pt x="37647" y="48242"/>
                    <a:pt x="48930" y="30690"/>
                  </a:cubicBezTo>
                  <a:cubicBezTo>
                    <a:pt x="55006" y="21099"/>
                    <a:pt x="60250" y="12739"/>
                    <a:pt x="66976" y="3221"/>
                  </a:cubicBezTo>
                  <a:cubicBezTo>
                    <a:pt x="67627" y="2135"/>
                    <a:pt x="68387" y="1086"/>
                    <a:pt x="69182" y="0"/>
                  </a:cubicBezTo>
                  <a:cubicBezTo>
                    <a:pt x="69978" y="1122"/>
                    <a:pt x="70810" y="2244"/>
                    <a:pt x="71605" y="3330"/>
                  </a:cubicBezTo>
                  <a:cubicBezTo>
                    <a:pt x="79742" y="14476"/>
                    <a:pt x="87915" y="28989"/>
                    <a:pt x="89037" y="4346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6" name="Google Shape;3306;p33"/>
            <p:cNvSpPr/>
            <p:nvPr/>
          </p:nvSpPr>
          <p:spPr>
            <a:xfrm>
              <a:off x="13428831" y="5888431"/>
              <a:ext cx="10849" cy="14476"/>
            </a:xfrm>
            <a:custGeom>
              <a:rect b="b" l="l" r="r" t="t"/>
              <a:pathLst>
                <a:path extrusionOk="0" h="14476" w="10849">
                  <a:moveTo>
                    <a:pt x="11528" y="4886"/>
                  </a:moveTo>
                  <a:cubicBezTo>
                    <a:pt x="11455" y="8939"/>
                    <a:pt x="9720" y="14802"/>
                    <a:pt x="5452" y="15888"/>
                  </a:cubicBezTo>
                  <a:cubicBezTo>
                    <a:pt x="-840" y="15055"/>
                    <a:pt x="-949" y="7455"/>
                    <a:pt x="1438" y="2895"/>
                  </a:cubicBezTo>
                  <a:cubicBezTo>
                    <a:pt x="2414" y="1665"/>
                    <a:pt x="3825" y="615"/>
                    <a:pt x="5271" y="0"/>
                  </a:cubicBezTo>
                  <a:cubicBezTo>
                    <a:pt x="7116" y="1846"/>
                    <a:pt x="10081" y="2389"/>
                    <a:pt x="11528" y="4886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7" name="Google Shape;3307;p33"/>
            <p:cNvSpPr/>
            <p:nvPr/>
          </p:nvSpPr>
          <p:spPr>
            <a:xfrm>
              <a:off x="13355239" y="6005730"/>
              <a:ext cx="3616" cy="7238"/>
            </a:xfrm>
            <a:custGeom>
              <a:rect b="b" l="l" r="r" t="t"/>
              <a:pathLst>
                <a:path extrusionOk="0" h="7238" w="3616">
                  <a:moveTo>
                    <a:pt x="6101" y="2275"/>
                  </a:moveTo>
                  <a:cubicBezTo>
                    <a:pt x="6390" y="2529"/>
                    <a:pt x="6643" y="2782"/>
                    <a:pt x="6897" y="3035"/>
                  </a:cubicBezTo>
                  <a:cubicBezTo>
                    <a:pt x="6499" y="5532"/>
                    <a:pt x="6571" y="10129"/>
                    <a:pt x="3172" y="9984"/>
                  </a:cubicBezTo>
                  <a:cubicBezTo>
                    <a:pt x="2304" y="10020"/>
                    <a:pt x="1617" y="9369"/>
                    <a:pt x="966" y="8898"/>
                  </a:cubicBezTo>
                  <a:cubicBezTo>
                    <a:pt x="-1204" y="6112"/>
                    <a:pt x="387" y="-511"/>
                    <a:pt x="4691" y="31"/>
                  </a:cubicBezTo>
                  <a:cubicBezTo>
                    <a:pt x="4944" y="864"/>
                    <a:pt x="5414" y="1660"/>
                    <a:pt x="6101" y="2275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8" name="Google Shape;3308;p33"/>
            <p:cNvSpPr/>
            <p:nvPr/>
          </p:nvSpPr>
          <p:spPr>
            <a:xfrm>
              <a:off x="13271108" y="5900048"/>
              <a:ext cx="7232" cy="7238"/>
            </a:xfrm>
            <a:custGeom>
              <a:rect b="b" l="l" r="r" t="t"/>
              <a:pathLst>
                <a:path extrusionOk="0" h="7238" w="7232">
                  <a:moveTo>
                    <a:pt x="4884" y="253"/>
                  </a:moveTo>
                  <a:cubicBezTo>
                    <a:pt x="6222" y="145"/>
                    <a:pt x="7597" y="36"/>
                    <a:pt x="8790" y="905"/>
                  </a:cubicBezTo>
                  <a:cubicBezTo>
                    <a:pt x="8356" y="3221"/>
                    <a:pt x="8428" y="7564"/>
                    <a:pt x="5318" y="7672"/>
                  </a:cubicBezTo>
                  <a:cubicBezTo>
                    <a:pt x="3474" y="7310"/>
                    <a:pt x="1485" y="6659"/>
                    <a:pt x="436" y="5067"/>
                  </a:cubicBezTo>
                  <a:cubicBezTo>
                    <a:pt x="291" y="4922"/>
                    <a:pt x="219" y="4777"/>
                    <a:pt x="111" y="4596"/>
                  </a:cubicBezTo>
                  <a:cubicBezTo>
                    <a:pt x="183" y="4705"/>
                    <a:pt x="255" y="4813"/>
                    <a:pt x="364" y="4922"/>
                  </a:cubicBezTo>
                  <a:cubicBezTo>
                    <a:pt x="-396" y="3728"/>
                    <a:pt x="219" y="2208"/>
                    <a:pt x="545" y="941"/>
                  </a:cubicBezTo>
                  <a:cubicBezTo>
                    <a:pt x="1051" y="724"/>
                    <a:pt x="1412" y="398"/>
                    <a:pt x="1629" y="0"/>
                  </a:cubicBezTo>
                  <a:cubicBezTo>
                    <a:pt x="2606" y="434"/>
                    <a:pt x="3727" y="362"/>
                    <a:pt x="4884" y="253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9" name="Google Shape;3309;p33"/>
            <p:cNvSpPr/>
            <p:nvPr/>
          </p:nvSpPr>
          <p:spPr>
            <a:xfrm>
              <a:off x="13877080" y="6163372"/>
              <a:ext cx="10849" cy="10857"/>
            </a:xfrm>
            <a:custGeom>
              <a:rect b="b" l="l" r="r" t="t"/>
              <a:pathLst>
                <a:path extrusionOk="0" h="10857" w="10849">
                  <a:moveTo>
                    <a:pt x="8173" y="2352"/>
                  </a:moveTo>
                  <a:cubicBezTo>
                    <a:pt x="14032" y="5031"/>
                    <a:pt x="13128" y="10930"/>
                    <a:pt x="6980" y="12124"/>
                  </a:cubicBezTo>
                  <a:cubicBezTo>
                    <a:pt x="4087" y="12015"/>
                    <a:pt x="1157" y="10495"/>
                    <a:pt x="0" y="7745"/>
                  </a:cubicBezTo>
                  <a:cubicBezTo>
                    <a:pt x="181" y="5465"/>
                    <a:pt x="723" y="2208"/>
                    <a:pt x="2206" y="0"/>
                  </a:cubicBezTo>
                  <a:cubicBezTo>
                    <a:pt x="3725" y="1882"/>
                    <a:pt x="6076" y="1665"/>
                    <a:pt x="8173" y="235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0" name="Google Shape;3310;p33"/>
            <p:cNvSpPr/>
            <p:nvPr/>
          </p:nvSpPr>
          <p:spPr>
            <a:xfrm>
              <a:off x="13994756" y="6154758"/>
              <a:ext cx="7232" cy="7238"/>
            </a:xfrm>
            <a:custGeom>
              <a:rect b="b" l="l" r="r" t="t"/>
              <a:pathLst>
                <a:path extrusionOk="0" h="7238" w="7232">
                  <a:moveTo>
                    <a:pt x="8283" y="4452"/>
                  </a:moveTo>
                  <a:cubicBezTo>
                    <a:pt x="9114" y="6659"/>
                    <a:pt x="7053" y="9663"/>
                    <a:pt x="4847" y="10351"/>
                  </a:cubicBezTo>
                  <a:cubicBezTo>
                    <a:pt x="4775" y="10387"/>
                    <a:pt x="4738" y="10387"/>
                    <a:pt x="4666" y="10387"/>
                  </a:cubicBezTo>
                  <a:cubicBezTo>
                    <a:pt x="2822" y="10242"/>
                    <a:pt x="1014" y="8975"/>
                    <a:pt x="326" y="7274"/>
                  </a:cubicBezTo>
                  <a:cubicBezTo>
                    <a:pt x="-831" y="4452"/>
                    <a:pt x="1267" y="1231"/>
                    <a:pt x="3834" y="0"/>
                  </a:cubicBezTo>
                  <a:cubicBezTo>
                    <a:pt x="3907" y="2823"/>
                    <a:pt x="6547" y="3040"/>
                    <a:pt x="8283" y="445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1" name="Google Shape;3311;p33"/>
            <p:cNvSpPr/>
            <p:nvPr/>
          </p:nvSpPr>
          <p:spPr>
            <a:xfrm>
              <a:off x="13892948" y="6271039"/>
              <a:ext cx="7232" cy="10857"/>
            </a:xfrm>
            <a:custGeom>
              <a:rect b="b" l="l" r="r" t="t"/>
              <a:pathLst>
                <a:path extrusionOk="0" h="10857" w="7232">
                  <a:moveTo>
                    <a:pt x="3841" y="0"/>
                  </a:moveTo>
                  <a:cubicBezTo>
                    <a:pt x="4347" y="3655"/>
                    <a:pt x="11435" y="3004"/>
                    <a:pt x="9916" y="7166"/>
                  </a:cubicBezTo>
                  <a:cubicBezTo>
                    <a:pt x="9084" y="8903"/>
                    <a:pt x="7602" y="10459"/>
                    <a:pt x="5649" y="10857"/>
                  </a:cubicBezTo>
                  <a:cubicBezTo>
                    <a:pt x="-1295" y="11943"/>
                    <a:pt x="-1765" y="2244"/>
                    <a:pt x="3841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2" name="Google Shape;3312;p33"/>
            <p:cNvSpPr/>
            <p:nvPr/>
          </p:nvSpPr>
          <p:spPr>
            <a:xfrm>
              <a:off x="14074506" y="5819154"/>
              <a:ext cx="21698" cy="57905"/>
            </a:xfrm>
            <a:custGeom>
              <a:rect b="b" l="l" r="r" t="t"/>
              <a:pathLst>
                <a:path extrusionOk="0" h="57905" w="21698">
                  <a:moveTo>
                    <a:pt x="537" y="58275"/>
                  </a:moveTo>
                  <a:cubicBezTo>
                    <a:pt x="790" y="51941"/>
                    <a:pt x="1043" y="45608"/>
                    <a:pt x="1767" y="39311"/>
                  </a:cubicBezTo>
                  <a:cubicBezTo>
                    <a:pt x="-2718" y="39600"/>
                    <a:pt x="2707" y="27549"/>
                    <a:pt x="3068" y="24943"/>
                  </a:cubicBezTo>
                  <a:cubicBezTo>
                    <a:pt x="3936" y="22772"/>
                    <a:pt x="4009" y="9128"/>
                    <a:pt x="8023" y="13796"/>
                  </a:cubicBezTo>
                  <a:cubicBezTo>
                    <a:pt x="9723" y="13109"/>
                    <a:pt x="9940" y="15316"/>
                    <a:pt x="9614" y="16474"/>
                  </a:cubicBezTo>
                  <a:cubicBezTo>
                    <a:pt x="9831" y="15099"/>
                    <a:pt x="11929" y="14411"/>
                    <a:pt x="12290" y="16076"/>
                  </a:cubicBezTo>
                  <a:cubicBezTo>
                    <a:pt x="13773" y="13507"/>
                    <a:pt x="21223" y="-4082"/>
                    <a:pt x="24442" y="876"/>
                  </a:cubicBezTo>
                  <a:cubicBezTo>
                    <a:pt x="24514" y="1491"/>
                    <a:pt x="24080" y="2070"/>
                    <a:pt x="23465" y="2143"/>
                  </a:cubicBezTo>
                  <a:cubicBezTo>
                    <a:pt x="14424" y="13109"/>
                    <a:pt x="8963" y="27513"/>
                    <a:pt x="6793" y="41555"/>
                  </a:cubicBezTo>
                  <a:cubicBezTo>
                    <a:pt x="6721" y="42930"/>
                    <a:pt x="5708" y="45463"/>
                    <a:pt x="4190" y="43726"/>
                  </a:cubicBezTo>
                  <a:cubicBezTo>
                    <a:pt x="3719" y="48648"/>
                    <a:pt x="3575" y="53425"/>
                    <a:pt x="3466" y="58311"/>
                  </a:cubicBezTo>
                  <a:cubicBezTo>
                    <a:pt x="3502" y="60265"/>
                    <a:pt x="465" y="60229"/>
                    <a:pt x="537" y="5827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3" name="Google Shape;3313;p33"/>
            <p:cNvSpPr/>
            <p:nvPr/>
          </p:nvSpPr>
          <p:spPr>
            <a:xfrm>
              <a:off x="13133405" y="5434490"/>
              <a:ext cx="423122" cy="720196"/>
            </a:xfrm>
            <a:custGeom>
              <a:rect b="b" l="l" r="r" t="t"/>
              <a:pathLst>
                <a:path extrusionOk="0" h="720196" w="423122">
                  <a:moveTo>
                    <a:pt x="395846" y="394371"/>
                  </a:moveTo>
                  <a:cubicBezTo>
                    <a:pt x="396063" y="378302"/>
                    <a:pt x="396244" y="362197"/>
                    <a:pt x="395991" y="346092"/>
                  </a:cubicBezTo>
                  <a:cubicBezTo>
                    <a:pt x="395521" y="341170"/>
                    <a:pt x="396135" y="333824"/>
                    <a:pt x="394472" y="328431"/>
                  </a:cubicBezTo>
                  <a:cubicBezTo>
                    <a:pt x="403477" y="306898"/>
                    <a:pt x="405430" y="281311"/>
                    <a:pt x="395014" y="260646"/>
                  </a:cubicBezTo>
                  <a:cubicBezTo>
                    <a:pt x="379391" y="230571"/>
                    <a:pt x="344891" y="216783"/>
                    <a:pt x="313138" y="211209"/>
                  </a:cubicBezTo>
                  <a:cubicBezTo>
                    <a:pt x="309486" y="210703"/>
                    <a:pt x="305869" y="210124"/>
                    <a:pt x="302217" y="209508"/>
                  </a:cubicBezTo>
                  <a:cubicBezTo>
                    <a:pt x="301132" y="208314"/>
                    <a:pt x="300083" y="207156"/>
                    <a:pt x="298998" y="205998"/>
                  </a:cubicBezTo>
                  <a:cubicBezTo>
                    <a:pt x="312524" y="193367"/>
                    <a:pt x="325362" y="180013"/>
                    <a:pt x="338598" y="167093"/>
                  </a:cubicBezTo>
                  <a:cubicBezTo>
                    <a:pt x="339575" y="166405"/>
                    <a:pt x="340551" y="165138"/>
                    <a:pt x="339647" y="164017"/>
                  </a:cubicBezTo>
                  <a:cubicBezTo>
                    <a:pt x="337079" y="161447"/>
                    <a:pt x="333065" y="164197"/>
                    <a:pt x="330280" y="165247"/>
                  </a:cubicBezTo>
                  <a:cubicBezTo>
                    <a:pt x="316212" y="174186"/>
                    <a:pt x="303880" y="185369"/>
                    <a:pt x="291187" y="196082"/>
                  </a:cubicBezTo>
                  <a:cubicBezTo>
                    <a:pt x="292272" y="185803"/>
                    <a:pt x="293140" y="175489"/>
                    <a:pt x="293791" y="165138"/>
                  </a:cubicBezTo>
                  <a:cubicBezTo>
                    <a:pt x="293537" y="161881"/>
                    <a:pt x="296250" y="154209"/>
                    <a:pt x="290970" y="154426"/>
                  </a:cubicBezTo>
                  <a:cubicBezTo>
                    <a:pt x="288040" y="155367"/>
                    <a:pt x="287932" y="159167"/>
                    <a:pt x="287028" y="161664"/>
                  </a:cubicBezTo>
                  <a:cubicBezTo>
                    <a:pt x="284930" y="170314"/>
                    <a:pt x="283411" y="179253"/>
                    <a:pt x="281965" y="188192"/>
                  </a:cubicBezTo>
                  <a:cubicBezTo>
                    <a:pt x="275889" y="182257"/>
                    <a:pt x="269488" y="176647"/>
                    <a:pt x="262545" y="171580"/>
                  </a:cubicBezTo>
                  <a:cubicBezTo>
                    <a:pt x="257916" y="168613"/>
                    <a:pt x="253612" y="163655"/>
                    <a:pt x="247898" y="163184"/>
                  </a:cubicBezTo>
                  <a:cubicBezTo>
                    <a:pt x="244896" y="163220"/>
                    <a:pt x="242980" y="166224"/>
                    <a:pt x="244028" y="169011"/>
                  </a:cubicBezTo>
                  <a:cubicBezTo>
                    <a:pt x="254335" y="181859"/>
                    <a:pt x="268439" y="191811"/>
                    <a:pt x="279252" y="204550"/>
                  </a:cubicBezTo>
                  <a:cubicBezTo>
                    <a:pt x="279180" y="205021"/>
                    <a:pt x="279072" y="205491"/>
                    <a:pt x="278999" y="205962"/>
                  </a:cubicBezTo>
                  <a:cubicBezTo>
                    <a:pt x="276721" y="207735"/>
                    <a:pt x="274443" y="209472"/>
                    <a:pt x="272092" y="211137"/>
                  </a:cubicBezTo>
                  <a:cubicBezTo>
                    <a:pt x="195424" y="196950"/>
                    <a:pt x="111667" y="211499"/>
                    <a:pt x="45667" y="253444"/>
                  </a:cubicBezTo>
                  <a:cubicBezTo>
                    <a:pt x="24511" y="267305"/>
                    <a:pt x="17748" y="294665"/>
                    <a:pt x="20316" y="318587"/>
                  </a:cubicBezTo>
                  <a:cubicBezTo>
                    <a:pt x="20967" y="322206"/>
                    <a:pt x="22052" y="325644"/>
                    <a:pt x="23462" y="328938"/>
                  </a:cubicBezTo>
                  <a:cubicBezTo>
                    <a:pt x="22088" y="350109"/>
                    <a:pt x="21546" y="374719"/>
                    <a:pt x="22016" y="378772"/>
                  </a:cubicBezTo>
                  <a:cubicBezTo>
                    <a:pt x="23571" y="423685"/>
                    <a:pt x="25777" y="469430"/>
                    <a:pt x="39122" y="512642"/>
                  </a:cubicBezTo>
                  <a:cubicBezTo>
                    <a:pt x="50116" y="538772"/>
                    <a:pt x="65485" y="562875"/>
                    <a:pt x="82446" y="585494"/>
                  </a:cubicBezTo>
                  <a:cubicBezTo>
                    <a:pt x="101794" y="612529"/>
                    <a:pt x="127833" y="634098"/>
                    <a:pt x="154305" y="653786"/>
                  </a:cubicBezTo>
                  <a:cubicBezTo>
                    <a:pt x="177486" y="668009"/>
                    <a:pt x="205043" y="672388"/>
                    <a:pt x="231913" y="672822"/>
                  </a:cubicBezTo>
                  <a:cubicBezTo>
                    <a:pt x="232962" y="672859"/>
                    <a:pt x="234011" y="672895"/>
                    <a:pt x="235060" y="672895"/>
                  </a:cubicBezTo>
                  <a:cubicBezTo>
                    <a:pt x="268331" y="672895"/>
                    <a:pt x="297805" y="654076"/>
                    <a:pt x="321312" y="631782"/>
                  </a:cubicBezTo>
                  <a:cubicBezTo>
                    <a:pt x="350930" y="603951"/>
                    <a:pt x="368759" y="566313"/>
                    <a:pt x="378270" y="527263"/>
                  </a:cubicBezTo>
                  <a:cubicBezTo>
                    <a:pt x="389771" y="483907"/>
                    <a:pt x="395738" y="439211"/>
                    <a:pt x="395846" y="394371"/>
                  </a:cubicBezTo>
                  <a:close/>
                  <a:moveTo>
                    <a:pt x="422427" y="101443"/>
                  </a:moveTo>
                  <a:cubicBezTo>
                    <a:pt x="426694" y="164777"/>
                    <a:pt x="424416" y="229088"/>
                    <a:pt x="420691" y="292530"/>
                  </a:cubicBezTo>
                  <a:cubicBezTo>
                    <a:pt x="418015" y="347829"/>
                    <a:pt x="418087" y="402550"/>
                    <a:pt x="413711" y="457849"/>
                  </a:cubicBezTo>
                  <a:cubicBezTo>
                    <a:pt x="408504" y="514777"/>
                    <a:pt x="393170" y="571416"/>
                    <a:pt x="363949" y="620816"/>
                  </a:cubicBezTo>
                  <a:cubicBezTo>
                    <a:pt x="342612" y="660988"/>
                    <a:pt x="307424" y="695225"/>
                    <a:pt x="265257" y="712849"/>
                  </a:cubicBezTo>
                  <a:cubicBezTo>
                    <a:pt x="204248" y="732754"/>
                    <a:pt x="147253" y="712415"/>
                    <a:pt x="98756" y="673655"/>
                  </a:cubicBezTo>
                  <a:cubicBezTo>
                    <a:pt x="77745" y="652773"/>
                    <a:pt x="54600" y="632397"/>
                    <a:pt x="41762" y="605146"/>
                  </a:cubicBezTo>
                  <a:cubicBezTo>
                    <a:pt x="6248" y="534212"/>
                    <a:pt x="-1816" y="451914"/>
                    <a:pt x="317" y="373272"/>
                  </a:cubicBezTo>
                  <a:cubicBezTo>
                    <a:pt x="498" y="322315"/>
                    <a:pt x="-587" y="271286"/>
                    <a:pt x="2126" y="220366"/>
                  </a:cubicBezTo>
                  <a:cubicBezTo>
                    <a:pt x="8237" y="154100"/>
                    <a:pt x="14241" y="87835"/>
                    <a:pt x="22088" y="21751"/>
                  </a:cubicBezTo>
                  <a:cubicBezTo>
                    <a:pt x="26970" y="31233"/>
                    <a:pt x="33552" y="39774"/>
                    <a:pt x="41617" y="46505"/>
                  </a:cubicBezTo>
                  <a:cubicBezTo>
                    <a:pt x="64473" y="64781"/>
                    <a:pt x="90583" y="79764"/>
                    <a:pt x="118575" y="88414"/>
                  </a:cubicBezTo>
                  <a:cubicBezTo>
                    <a:pt x="136476" y="93300"/>
                    <a:pt x="153654" y="100212"/>
                    <a:pt x="171447" y="105279"/>
                  </a:cubicBezTo>
                  <a:cubicBezTo>
                    <a:pt x="190288" y="109875"/>
                    <a:pt x="209745" y="111649"/>
                    <a:pt x="229093" y="112336"/>
                  </a:cubicBezTo>
                  <a:cubicBezTo>
                    <a:pt x="231588" y="112445"/>
                    <a:pt x="234083" y="112481"/>
                    <a:pt x="236615" y="112481"/>
                  </a:cubicBezTo>
                  <a:cubicBezTo>
                    <a:pt x="294767" y="112481"/>
                    <a:pt x="356138" y="88559"/>
                    <a:pt x="392447" y="42271"/>
                  </a:cubicBezTo>
                  <a:cubicBezTo>
                    <a:pt x="402247" y="30147"/>
                    <a:pt x="408106" y="15381"/>
                    <a:pt x="410529" y="0"/>
                  </a:cubicBezTo>
                  <a:cubicBezTo>
                    <a:pt x="413784" y="14802"/>
                    <a:pt x="415158" y="30111"/>
                    <a:pt x="417183" y="45021"/>
                  </a:cubicBezTo>
                  <a:cubicBezTo>
                    <a:pt x="420112" y="63732"/>
                    <a:pt x="422318" y="82515"/>
                    <a:pt x="422427" y="101443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4" name="Google Shape;3314;p33"/>
            <p:cNvSpPr/>
            <p:nvPr/>
          </p:nvSpPr>
          <p:spPr>
            <a:xfrm>
              <a:off x="13164486" y="5309740"/>
              <a:ext cx="361642" cy="217144"/>
            </a:xfrm>
            <a:custGeom>
              <a:rect b="b" l="l" r="r" t="t"/>
              <a:pathLst>
                <a:path extrusionOk="0" h="217144" w="361642">
                  <a:moveTo>
                    <a:pt x="362053" y="99706"/>
                  </a:moveTo>
                  <a:cubicBezTo>
                    <a:pt x="369178" y="177190"/>
                    <a:pt x="269509" y="220112"/>
                    <a:pt x="204305" y="218701"/>
                  </a:cubicBezTo>
                  <a:cubicBezTo>
                    <a:pt x="187054" y="218411"/>
                    <a:pt x="169840" y="216891"/>
                    <a:pt x="152843" y="213851"/>
                  </a:cubicBezTo>
                  <a:cubicBezTo>
                    <a:pt x="136171" y="210558"/>
                    <a:pt x="120584" y="203537"/>
                    <a:pt x="104310" y="198832"/>
                  </a:cubicBezTo>
                  <a:cubicBezTo>
                    <a:pt x="84529" y="193512"/>
                    <a:pt x="65289" y="186021"/>
                    <a:pt x="48111" y="174693"/>
                  </a:cubicBezTo>
                  <a:cubicBezTo>
                    <a:pt x="34694" y="166478"/>
                    <a:pt x="20482" y="158190"/>
                    <a:pt x="11368" y="144944"/>
                  </a:cubicBezTo>
                  <a:cubicBezTo>
                    <a:pt x="-9209" y="113132"/>
                    <a:pt x="-1253" y="72201"/>
                    <a:pt x="30391" y="51101"/>
                  </a:cubicBezTo>
                  <a:cubicBezTo>
                    <a:pt x="49051" y="38362"/>
                    <a:pt x="67242" y="23994"/>
                    <a:pt x="88470" y="15815"/>
                  </a:cubicBezTo>
                  <a:cubicBezTo>
                    <a:pt x="117149" y="7455"/>
                    <a:pt x="146767" y="0"/>
                    <a:pt x="177037" y="0"/>
                  </a:cubicBezTo>
                  <a:cubicBezTo>
                    <a:pt x="177832" y="0"/>
                    <a:pt x="178592" y="0"/>
                    <a:pt x="179387" y="36"/>
                  </a:cubicBezTo>
                  <a:cubicBezTo>
                    <a:pt x="226329" y="290"/>
                    <a:pt x="274102" y="11762"/>
                    <a:pt x="315691" y="34635"/>
                  </a:cubicBezTo>
                  <a:cubicBezTo>
                    <a:pt x="318439" y="41981"/>
                    <a:pt x="327697" y="44551"/>
                    <a:pt x="332977" y="49979"/>
                  </a:cubicBezTo>
                  <a:cubicBezTo>
                    <a:pt x="346069" y="63841"/>
                    <a:pt x="357967" y="80850"/>
                    <a:pt x="362053" y="99706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5" name="Google Shape;3315;p33"/>
            <p:cNvSpPr/>
            <p:nvPr/>
          </p:nvSpPr>
          <p:spPr>
            <a:xfrm>
              <a:off x="13125864" y="6170357"/>
              <a:ext cx="376108" cy="676767"/>
            </a:xfrm>
            <a:custGeom>
              <a:rect b="b" l="l" r="r" t="t"/>
              <a:pathLst>
                <a:path extrusionOk="0" h="676767" w="376108">
                  <a:moveTo>
                    <a:pt x="376192" y="540835"/>
                  </a:moveTo>
                  <a:cubicBezTo>
                    <a:pt x="381652" y="578292"/>
                    <a:pt x="355795" y="614230"/>
                    <a:pt x="325308" y="633447"/>
                  </a:cubicBezTo>
                  <a:cubicBezTo>
                    <a:pt x="282345" y="664824"/>
                    <a:pt x="229835" y="678070"/>
                    <a:pt x="176999" y="677636"/>
                  </a:cubicBezTo>
                  <a:cubicBezTo>
                    <a:pt x="110926" y="680676"/>
                    <a:pt x="26483" y="648611"/>
                    <a:pt x="553" y="583395"/>
                  </a:cubicBezTo>
                  <a:cubicBezTo>
                    <a:pt x="-5414" y="551801"/>
                    <a:pt x="38309" y="510760"/>
                    <a:pt x="64166" y="497478"/>
                  </a:cubicBezTo>
                  <a:cubicBezTo>
                    <a:pt x="91434" y="485825"/>
                    <a:pt x="120582" y="479528"/>
                    <a:pt x="149441" y="473267"/>
                  </a:cubicBezTo>
                  <a:cubicBezTo>
                    <a:pt x="154902" y="472217"/>
                    <a:pt x="160363" y="471168"/>
                    <a:pt x="165860" y="470154"/>
                  </a:cubicBezTo>
                  <a:cubicBezTo>
                    <a:pt x="164522" y="475727"/>
                    <a:pt x="163039" y="481265"/>
                    <a:pt x="161448" y="486802"/>
                  </a:cubicBezTo>
                  <a:cubicBezTo>
                    <a:pt x="157289" y="498274"/>
                    <a:pt x="151647" y="509132"/>
                    <a:pt x="144849" y="519265"/>
                  </a:cubicBezTo>
                  <a:cubicBezTo>
                    <a:pt x="140400" y="527661"/>
                    <a:pt x="124886" y="537903"/>
                    <a:pt x="135229" y="547385"/>
                  </a:cubicBezTo>
                  <a:cubicBezTo>
                    <a:pt x="136892" y="548688"/>
                    <a:pt x="138809" y="549267"/>
                    <a:pt x="140726" y="549267"/>
                  </a:cubicBezTo>
                  <a:cubicBezTo>
                    <a:pt x="143510" y="549267"/>
                    <a:pt x="146259" y="548000"/>
                    <a:pt x="148140" y="545721"/>
                  </a:cubicBezTo>
                  <a:cubicBezTo>
                    <a:pt x="163907" y="526395"/>
                    <a:pt x="177143" y="504173"/>
                    <a:pt x="182785" y="479708"/>
                  </a:cubicBezTo>
                  <a:cubicBezTo>
                    <a:pt x="183797" y="475474"/>
                    <a:pt x="184738" y="471240"/>
                    <a:pt x="185606" y="467006"/>
                  </a:cubicBezTo>
                  <a:cubicBezTo>
                    <a:pt x="185787" y="466969"/>
                    <a:pt x="185931" y="466933"/>
                    <a:pt x="186076" y="466933"/>
                  </a:cubicBezTo>
                  <a:cubicBezTo>
                    <a:pt x="186148" y="466607"/>
                    <a:pt x="186184" y="466282"/>
                    <a:pt x="186221" y="465956"/>
                  </a:cubicBezTo>
                  <a:cubicBezTo>
                    <a:pt x="186691" y="463169"/>
                    <a:pt x="187161" y="460346"/>
                    <a:pt x="187812" y="457560"/>
                  </a:cubicBezTo>
                  <a:cubicBezTo>
                    <a:pt x="188354" y="455244"/>
                    <a:pt x="188860" y="452964"/>
                    <a:pt x="189475" y="450684"/>
                  </a:cubicBezTo>
                  <a:cubicBezTo>
                    <a:pt x="189258" y="450720"/>
                    <a:pt x="189041" y="450720"/>
                    <a:pt x="188824" y="450756"/>
                  </a:cubicBezTo>
                  <a:cubicBezTo>
                    <a:pt x="195117" y="416339"/>
                    <a:pt x="198733" y="381451"/>
                    <a:pt x="202928" y="346780"/>
                  </a:cubicBezTo>
                  <a:cubicBezTo>
                    <a:pt x="206328" y="316380"/>
                    <a:pt x="210234" y="285979"/>
                    <a:pt x="211246" y="255362"/>
                  </a:cubicBezTo>
                  <a:cubicBezTo>
                    <a:pt x="212801" y="210304"/>
                    <a:pt x="215767" y="165319"/>
                    <a:pt x="217900" y="120334"/>
                  </a:cubicBezTo>
                  <a:cubicBezTo>
                    <a:pt x="218081" y="89825"/>
                    <a:pt x="225133" y="35901"/>
                    <a:pt x="213778" y="2931"/>
                  </a:cubicBezTo>
                  <a:cubicBezTo>
                    <a:pt x="217394" y="3149"/>
                    <a:pt x="220938" y="3221"/>
                    <a:pt x="224482" y="3221"/>
                  </a:cubicBezTo>
                  <a:cubicBezTo>
                    <a:pt x="236019" y="3221"/>
                    <a:pt x="247085" y="2171"/>
                    <a:pt x="257790" y="0"/>
                  </a:cubicBezTo>
                  <a:cubicBezTo>
                    <a:pt x="239490" y="32427"/>
                    <a:pt x="244083" y="82081"/>
                    <a:pt x="240865" y="117692"/>
                  </a:cubicBezTo>
                  <a:cubicBezTo>
                    <a:pt x="238442" y="165066"/>
                    <a:pt x="237755" y="212548"/>
                    <a:pt x="237972" y="259958"/>
                  </a:cubicBezTo>
                  <a:cubicBezTo>
                    <a:pt x="237393" y="307658"/>
                    <a:pt x="240792" y="355285"/>
                    <a:pt x="241986" y="402948"/>
                  </a:cubicBezTo>
                  <a:cubicBezTo>
                    <a:pt x="243143" y="419017"/>
                    <a:pt x="243432" y="435520"/>
                    <a:pt x="244987" y="451769"/>
                  </a:cubicBezTo>
                  <a:cubicBezTo>
                    <a:pt x="244807" y="451733"/>
                    <a:pt x="244662" y="451733"/>
                    <a:pt x="244517" y="451697"/>
                  </a:cubicBezTo>
                  <a:cubicBezTo>
                    <a:pt x="244843" y="454665"/>
                    <a:pt x="245168" y="457596"/>
                    <a:pt x="245530" y="460564"/>
                  </a:cubicBezTo>
                  <a:cubicBezTo>
                    <a:pt x="245747" y="462265"/>
                    <a:pt x="245964" y="463929"/>
                    <a:pt x="246181" y="465630"/>
                  </a:cubicBezTo>
                  <a:cubicBezTo>
                    <a:pt x="246362" y="465666"/>
                    <a:pt x="246543" y="465666"/>
                    <a:pt x="246723" y="465666"/>
                  </a:cubicBezTo>
                  <a:cubicBezTo>
                    <a:pt x="248966" y="480686"/>
                    <a:pt x="252799" y="495307"/>
                    <a:pt x="259851" y="509023"/>
                  </a:cubicBezTo>
                  <a:cubicBezTo>
                    <a:pt x="264733" y="519663"/>
                    <a:pt x="270953" y="529652"/>
                    <a:pt x="277282" y="539459"/>
                  </a:cubicBezTo>
                  <a:cubicBezTo>
                    <a:pt x="278620" y="541522"/>
                    <a:pt x="280428" y="543079"/>
                    <a:pt x="282815" y="543730"/>
                  </a:cubicBezTo>
                  <a:cubicBezTo>
                    <a:pt x="283683" y="544020"/>
                    <a:pt x="284551" y="544128"/>
                    <a:pt x="285347" y="544128"/>
                  </a:cubicBezTo>
                  <a:cubicBezTo>
                    <a:pt x="291929" y="544128"/>
                    <a:pt x="297064" y="536094"/>
                    <a:pt x="293267" y="530122"/>
                  </a:cubicBezTo>
                  <a:cubicBezTo>
                    <a:pt x="285925" y="518541"/>
                    <a:pt x="279488" y="508335"/>
                    <a:pt x="273919" y="495379"/>
                  </a:cubicBezTo>
                  <a:cubicBezTo>
                    <a:pt x="269760" y="486368"/>
                    <a:pt x="267265" y="476958"/>
                    <a:pt x="265673" y="467331"/>
                  </a:cubicBezTo>
                  <a:cubicBezTo>
                    <a:pt x="313989" y="473049"/>
                    <a:pt x="362702" y="490674"/>
                    <a:pt x="376192" y="540835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6" name="Google Shape;3316;p33"/>
            <p:cNvSpPr/>
            <p:nvPr/>
          </p:nvSpPr>
          <p:spPr>
            <a:xfrm>
              <a:off x="13608469" y="5853627"/>
              <a:ext cx="629258" cy="246097"/>
            </a:xfrm>
            <a:custGeom>
              <a:rect b="b" l="l" r="r" t="t"/>
              <a:pathLst>
                <a:path extrusionOk="0" h="246097" w="629258">
                  <a:moveTo>
                    <a:pt x="631086" y="184525"/>
                  </a:moveTo>
                  <a:cubicBezTo>
                    <a:pt x="630543" y="184996"/>
                    <a:pt x="630001" y="185466"/>
                    <a:pt x="629458" y="185901"/>
                  </a:cubicBezTo>
                  <a:cubicBezTo>
                    <a:pt x="607362" y="201644"/>
                    <a:pt x="580492" y="210438"/>
                    <a:pt x="554634" y="219124"/>
                  </a:cubicBezTo>
                  <a:cubicBezTo>
                    <a:pt x="540422" y="224842"/>
                    <a:pt x="525811" y="229040"/>
                    <a:pt x="510948" y="232369"/>
                  </a:cubicBezTo>
                  <a:cubicBezTo>
                    <a:pt x="486320" y="209280"/>
                    <a:pt x="447841" y="190605"/>
                    <a:pt x="428602" y="187565"/>
                  </a:cubicBezTo>
                  <a:cubicBezTo>
                    <a:pt x="371534" y="177540"/>
                    <a:pt x="314286" y="191546"/>
                    <a:pt x="258846" y="204358"/>
                  </a:cubicBezTo>
                  <a:cubicBezTo>
                    <a:pt x="233061" y="209388"/>
                    <a:pt x="194836" y="225059"/>
                    <a:pt x="166627" y="247208"/>
                  </a:cubicBezTo>
                  <a:cubicBezTo>
                    <a:pt x="139757" y="244349"/>
                    <a:pt x="112996" y="240657"/>
                    <a:pt x="88549" y="228606"/>
                  </a:cubicBezTo>
                  <a:cubicBezTo>
                    <a:pt x="56977" y="213514"/>
                    <a:pt x="5154" y="196106"/>
                    <a:pt x="55" y="156405"/>
                  </a:cubicBezTo>
                  <a:cubicBezTo>
                    <a:pt x="-1283" y="123978"/>
                    <a:pt x="22115" y="96509"/>
                    <a:pt x="45947" y="77220"/>
                  </a:cubicBezTo>
                  <a:cubicBezTo>
                    <a:pt x="61172" y="67882"/>
                    <a:pt x="78278" y="62056"/>
                    <a:pt x="94552" y="54781"/>
                  </a:cubicBezTo>
                  <a:cubicBezTo>
                    <a:pt x="121458" y="43779"/>
                    <a:pt x="147931" y="30534"/>
                    <a:pt x="176934" y="26010"/>
                  </a:cubicBezTo>
                  <a:cubicBezTo>
                    <a:pt x="213750" y="20834"/>
                    <a:pt x="249986" y="12112"/>
                    <a:pt x="287127" y="8891"/>
                  </a:cubicBezTo>
                  <a:cubicBezTo>
                    <a:pt x="320181" y="5091"/>
                    <a:pt x="353452" y="2667"/>
                    <a:pt x="386615" y="242"/>
                  </a:cubicBezTo>
                  <a:cubicBezTo>
                    <a:pt x="407409" y="-301"/>
                    <a:pt x="428240" y="170"/>
                    <a:pt x="449071" y="676"/>
                  </a:cubicBezTo>
                  <a:cubicBezTo>
                    <a:pt x="445056" y="27059"/>
                    <a:pt x="445997" y="54166"/>
                    <a:pt x="452795" y="80477"/>
                  </a:cubicBezTo>
                  <a:cubicBezTo>
                    <a:pt x="467189" y="132411"/>
                    <a:pt x="508995" y="166140"/>
                    <a:pt x="556551" y="186986"/>
                  </a:cubicBezTo>
                  <a:cubicBezTo>
                    <a:pt x="557346" y="187059"/>
                    <a:pt x="558142" y="187131"/>
                    <a:pt x="558902" y="187131"/>
                  </a:cubicBezTo>
                  <a:cubicBezTo>
                    <a:pt x="570293" y="187095"/>
                    <a:pt x="578720" y="178228"/>
                    <a:pt x="585808" y="167516"/>
                  </a:cubicBezTo>
                  <a:cubicBezTo>
                    <a:pt x="585880" y="167588"/>
                    <a:pt x="585916" y="167624"/>
                    <a:pt x="585952" y="167660"/>
                  </a:cubicBezTo>
                  <a:cubicBezTo>
                    <a:pt x="590401" y="171569"/>
                    <a:pt x="596151" y="173813"/>
                    <a:pt x="601684" y="175659"/>
                  </a:cubicBezTo>
                  <a:cubicBezTo>
                    <a:pt x="602263" y="175839"/>
                    <a:pt x="602841" y="175948"/>
                    <a:pt x="603420" y="175948"/>
                  </a:cubicBezTo>
                  <a:cubicBezTo>
                    <a:pt x="604252" y="175948"/>
                    <a:pt x="605083" y="175731"/>
                    <a:pt x="605807" y="175405"/>
                  </a:cubicBezTo>
                  <a:cubicBezTo>
                    <a:pt x="606892" y="175839"/>
                    <a:pt x="607904" y="176274"/>
                    <a:pt x="608736" y="176780"/>
                  </a:cubicBezTo>
                  <a:cubicBezTo>
                    <a:pt x="616041" y="179676"/>
                    <a:pt x="623491" y="182354"/>
                    <a:pt x="631086" y="184525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7" name="Google Shape;3317;p33"/>
            <p:cNvSpPr/>
            <p:nvPr/>
          </p:nvSpPr>
          <p:spPr>
            <a:xfrm>
              <a:off x="13640239" y="6055668"/>
              <a:ext cx="603943" cy="1024198"/>
            </a:xfrm>
            <a:custGeom>
              <a:rect b="b" l="l" r="r" t="t"/>
              <a:pathLst>
                <a:path extrusionOk="0" h="1024198" w="603943">
                  <a:moveTo>
                    <a:pt x="589297" y="10640"/>
                  </a:moveTo>
                  <a:cubicBezTo>
                    <a:pt x="595554" y="7636"/>
                    <a:pt x="601412" y="4053"/>
                    <a:pt x="606909" y="0"/>
                  </a:cubicBezTo>
                  <a:cubicBezTo>
                    <a:pt x="583655" y="31667"/>
                    <a:pt x="558123" y="61741"/>
                    <a:pt x="532700" y="91671"/>
                  </a:cubicBezTo>
                  <a:cubicBezTo>
                    <a:pt x="482106" y="151929"/>
                    <a:pt x="432742" y="213164"/>
                    <a:pt x="381280" y="272661"/>
                  </a:cubicBezTo>
                  <a:cubicBezTo>
                    <a:pt x="363343" y="292566"/>
                    <a:pt x="345333" y="311928"/>
                    <a:pt x="325949" y="330530"/>
                  </a:cubicBezTo>
                  <a:cubicBezTo>
                    <a:pt x="321645" y="336104"/>
                    <a:pt x="303527" y="350616"/>
                    <a:pt x="297596" y="362270"/>
                  </a:cubicBezTo>
                  <a:cubicBezTo>
                    <a:pt x="295571" y="361618"/>
                    <a:pt x="293112" y="362161"/>
                    <a:pt x="291773" y="364188"/>
                  </a:cubicBezTo>
                  <a:cubicBezTo>
                    <a:pt x="290255" y="366070"/>
                    <a:pt x="289495" y="368422"/>
                    <a:pt x="288844" y="370666"/>
                  </a:cubicBezTo>
                  <a:cubicBezTo>
                    <a:pt x="279695" y="428643"/>
                    <a:pt x="292135" y="487743"/>
                    <a:pt x="289712" y="546119"/>
                  </a:cubicBezTo>
                  <a:cubicBezTo>
                    <a:pt x="289531" y="563635"/>
                    <a:pt x="289242" y="581260"/>
                    <a:pt x="288917" y="598776"/>
                  </a:cubicBezTo>
                  <a:cubicBezTo>
                    <a:pt x="288627" y="634388"/>
                    <a:pt x="294088" y="669782"/>
                    <a:pt x="294233" y="705466"/>
                  </a:cubicBezTo>
                  <a:cubicBezTo>
                    <a:pt x="296330" y="742381"/>
                    <a:pt x="291954" y="779585"/>
                    <a:pt x="295209" y="816608"/>
                  </a:cubicBezTo>
                  <a:cubicBezTo>
                    <a:pt x="298934" y="850628"/>
                    <a:pt x="304178" y="885588"/>
                    <a:pt x="317486" y="917291"/>
                  </a:cubicBezTo>
                  <a:cubicBezTo>
                    <a:pt x="319222" y="920838"/>
                    <a:pt x="322224" y="922358"/>
                    <a:pt x="325262" y="922358"/>
                  </a:cubicBezTo>
                  <a:cubicBezTo>
                    <a:pt x="330903" y="922358"/>
                    <a:pt x="336617" y="917219"/>
                    <a:pt x="334375" y="910523"/>
                  </a:cubicBezTo>
                  <a:cubicBezTo>
                    <a:pt x="324177" y="884321"/>
                    <a:pt x="319041" y="856382"/>
                    <a:pt x="315099" y="828624"/>
                  </a:cubicBezTo>
                  <a:cubicBezTo>
                    <a:pt x="314340" y="823267"/>
                    <a:pt x="313798" y="817875"/>
                    <a:pt x="313400" y="812483"/>
                  </a:cubicBezTo>
                  <a:cubicBezTo>
                    <a:pt x="314051" y="812446"/>
                    <a:pt x="314702" y="812410"/>
                    <a:pt x="315353" y="812338"/>
                  </a:cubicBezTo>
                  <a:cubicBezTo>
                    <a:pt x="346743" y="813062"/>
                    <a:pt x="379761" y="817404"/>
                    <a:pt x="407427" y="834052"/>
                  </a:cubicBezTo>
                  <a:cubicBezTo>
                    <a:pt x="434731" y="848673"/>
                    <a:pt x="455562" y="872921"/>
                    <a:pt x="455200" y="905276"/>
                  </a:cubicBezTo>
                  <a:cubicBezTo>
                    <a:pt x="454513" y="928944"/>
                    <a:pt x="449269" y="954206"/>
                    <a:pt x="433935" y="973387"/>
                  </a:cubicBezTo>
                  <a:cubicBezTo>
                    <a:pt x="407788" y="1005995"/>
                    <a:pt x="349239" y="1024054"/>
                    <a:pt x="308481" y="1026804"/>
                  </a:cubicBezTo>
                  <a:cubicBezTo>
                    <a:pt x="272787" y="1026153"/>
                    <a:pt x="237057" y="1022317"/>
                    <a:pt x="202303" y="1013812"/>
                  </a:cubicBezTo>
                  <a:cubicBezTo>
                    <a:pt x="179953" y="1008021"/>
                    <a:pt x="156266" y="1004764"/>
                    <a:pt x="137099" y="990794"/>
                  </a:cubicBezTo>
                  <a:cubicBezTo>
                    <a:pt x="105636" y="963688"/>
                    <a:pt x="109831" y="912369"/>
                    <a:pt x="134242" y="881824"/>
                  </a:cubicBezTo>
                  <a:cubicBezTo>
                    <a:pt x="156881" y="853812"/>
                    <a:pt x="191996" y="838829"/>
                    <a:pt x="223495" y="823123"/>
                  </a:cubicBezTo>
                  <a:cubicBezTo>
                    <a:pt x="230656" y="819359"/>
                    <a:pt x="238757" y="816898"/>
                    <a:pt x="245700" y="812664"/>
                  </a:cubicBezTo>
                  <a:cubicBezTo>
                    <a:pt x="245556" y="817694"/>
                    <a:pt x="245375" y="822725"/>
                    <a:pt x="245158" y="827719"/>
                  </a:cubicBezTo>
                  <a:cubicBezTo>
                    <a:pt x="243675" y="848203"/>
                    <a:pt x="243747" y="869121"/>
                    <a:pt x="238937" y="889171"/>
                  </a:cubicBezTo>
                  <a:cubicBezTo>
                    <a:pt x="237346" y="899232"/>
                    <a:pt x="221976" y="912405"/>
                    <a:pt x="234598" y="920331"/>
                  </a:cubicBezTo>
                  <a:cubicBezTo>
                    <a:pt x="235755" y="920657"/>
                    <a:pt x="236876" y="920838"/>
                    <a:pt x="237961" y="920838"/>
                  </a:cubicBezTo>
                  <a:cubicBezTo>
                    <a:pt x="276476" y="920802"/>
                    <a:pt x="261142" y="713754"/>
                    <a:pt x="263565" y="684114"/>
                  </a:cubicBezTo>
                  <a:cubicBezTo>
                    <a:pt x="264542" y="621613"/>
                    <a:pt x="263999" y="559147"/>
                    <a:pt x="260817" y="496537"/>
                  </a:cubicBezTo>
                  <a:cubicBezTo>
                    <a:pt x="260021" y="453904"/>
                    <a:pt x="262517" y="411236"/>
                    <a:pt x="258105" y="368711"/>
                  </a:cubicBezTo>
                  <a:cubicBezTo>
                    <a:pt x="257200" y="364007"/>
                    <a:pt x="257815" y="358397"/>
                    <a:pt x="256513" y="353692"/>
                  </a:cubicBezTo>
                  <a:cubicBezTo>
                    <a:pt x="256658" y="351629"/>
                    <a:pt x="255971" y="349422"/>
                    <a:pt x="254235" y="347395"/>
                  </a:cubicBezTo>
                  <a:cubicBezTo>
                    <a:pt x="249497" y="342003"/>
                    <a:pt x="244688" y="336683"/>
                    <a:pt x="239950" y="331326"/>
                  </a:cubicBezTo>
                  <a:cubicBezTo>
                    <a:pt x="212899" y="301035"/>
                    <a:pt x="187548" y="269295"/>
                    <a:pt x="159665" y="239728"/>
                  </a:cubicBezTo>
                  <a:cubicBezTo>
                    <a:pt x="135797" y="211354"/>
                    <a:pt x="112073" y="182836"/>
                    <a:pt x="91242" y="152110"/>
                  </a:cubicBezTo>
                  <a:cubicBezTo>
                    <a:pt x="82961" y="140348"/>
                    <a:pt x="74318" y="129708"/>
                    <a:pt x="65638" y="118199"/>
                  </a:cubicBezTo>
                  <a:cubicBezTo>
                    <a:pt x="53053" y="101660"/>
                    <a:pt x="42457" y="82370"/>
                    <a:pt x="30884" y="63841"/>
                  </a:cubicBezTo>
                  <a:cubicBezTo>
                    <a:pt x="21084" y="48532"/>
                    <a:pt x="10343" y="33838"/>
                    <a:pt x="0" y="18928"/>
                  </a:cubicBezTo>
                  <a:cubicBezTo>
                    <a:pt x="21301" y="31703"/>
                    <a:pt x="45856" y="41221"/>
                    <a:pt x="65204" y="49835"/>
                  </a:cubicBezTo>
                  <a:cubicBezTo>
                    <a:pt x="79634" y="55480"/>
                    <a:pt x="94859" y="58520"/>
                    <a:pt x="110229" y="60547"/>
                  </a:cubicBezTo>
                  <a:cubicBezTo>
                    <a:pt x="112543" y="60909"/>
                    <a:pt x="114858" y="61235"/>
                    <a:pt x="117172" y="61560"/>
                  </a:cubicBezTo>
                  <a:cubicBezTo>
                    <a:pt x="106359" y="73648"/>
                    <a:pt x="99090" y="87039"/>
                    <a:pt x="97969" y="101226"/>
                  </a:cubicBezTo>
                  <a:cubicBezTo>
                    <a:pt x="98837" y="119176"/>
                    <a:pt x="110337" y="135064"/>
                    <a:pt x="124803" y="144944"/>
                  </a:cubicBezTo>
                  <a:cubicBezTo>
                    <a:pt x="128202" y="147658"/>
                    <a:pt x="132253" y="149613"/>
                    <a:pt x="135725" y="152182"/>
                  </a:cubicBezTo>
                  <a:cubicBezTo>
                    <a:pt x="139522" y="157249"/>
                    <a:pt x="143138" y="162026"/>
                    <a:pt x="146863" y="167237"/>
                  </a:cubicBezTo>
                  <a:cubicBezTo>
                    <a:pt x="170587" y="203537"/>
                    <a:pt x="195432" y="239185"/>
                    <a:pt x="224761" y="271250"/>
                  </a:cubicBezTo>
                  <a:cubicBezTo>
                    <a:pt x="235863" y="283880"/>
                    <a:pt x="246713" y="296764"/>
                    <a:pt x="259262" y="307947"/>
                  </a:cubicBezTo>
                  <a:cubicBezTo>
                    <a:pt x="267073" y="314679"/>
                    <a:pt x="275138" y="322930"/>
                    <a:pt x="285770" y="324486"/>
                  </a:cubicBezTo>
                  <a:cubicBezTo>
                    <a:pt x="286276" y="324559"/>
                    <a:pt x="286819" y="324595"/>
                    <a:pt x="287325" y="324595"/>
                  </a:cubicBezTo>
                  <a:cubicBezTo>
                    <a:pt x="292569" y="324595"/>
                    <a:pt x="297379" y="321482"/>
                    <a:pt x="300598" y="317393"/>
                  </a:cubicBezTo>
                  <a:cubicBezTo>
                    <a:pt x="307505" y="309431"/>
                    <a:pt x="313978" y="301071"/>
                    <a:pt x="321103" y="293326"/>
                  </a:cubicBezTo>
                  <a:cubicBezTo>
                    <a:pt x="343127" y="268825"/>
                    <a:pt x="364391" y="243709"/>
                    <a:pt x="386018" y="218918"/>
                  </a:cubicBezTo>
                  <a:cubicBezTo>
                    <a:pt x="416287" y="186419"/>
                    <a:pt x="447244" y="154607"/>
                    <a:pt x="475741" y="120515"/>
                  </a:cubicBezTo>
                  <a:cubicBezTo>
                    <a:pt x="481491" y="111612"/>
                    <a:pt x="504709" y="95399"/>
                    <a:pt x="497512" y="84759"/>
                  </a:cubicBezTo>
                  <a:cubicBezTo>
                    <a:pt x="505070" y="72418"/>
                    <a:pt x="502069" y="59027"/>
                    <a:pt x="493209" y="46179"/>
                  </a:cubicBezTo>
                  <a:cubicBezTo>
                    <a:pt x="497548" y="45094"/>
                    <a:pt x="501924" y="43899"/>
                    <a:pt x="506192" y="42560"/>
                  </a:cubicBezTo>
                  <a:cubicBezTo>
                    <a:pt x="534074" y="32535"/>
                    <a:pt x="563006" y="24646"/>
                    <a:pt x="589297" y="10640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18" name="Google Shape;3318;p33"/>
          <p:cNvGrpSpPr/>
          <p:nvPr/>
        </p:nvGrpSpPr>
        <p:grpSpPr>
          <a:xfrm>
            <a:off x="5362412" y="2711303"/>
            <a:ext cx="861304" cy="771862"/>
            <a:chOff x="10724824" y="5422606"/>
            <a:chExt cx="1722609" cy="1543725"/>
          </a:xfrm>
        </p:grpSpPr>
        <p:sp>
          <p:nvSpPr>
            <p:cNvPr id="3319" name="Google Shape;3319;p33"/>
            <p:cNvSpPr/>
            <p:nvPr/>
          </p:nvSpPr>
          <p:spPr>
            <a:xfrm>
              <a:off x="10724824" y="5422606"/>
              <a:ext cx="1722609" cy="1543725"/>
            </a:xfrm>
            <a:custGeom>
              <a:rect b="b" l="l" r="r" t="t"/>
              <a:pathLst>
                <a:path extrusionOk="0" h="1543725" w="1722609">
                  <a:moveTo>
                    <a:pt x="1706591" y="335341"/>
                  </a:moveTo>
                  <a:cubicBezTo>
                    <a:pt x="1692783" y="325809"/>
                    <a:pt x="1678733" y="317141"/>
                    <a:pt x="1664752" y="307437"/>
                  </a:cubicBezTo>
                  <a:cubicBezTo>
                    <a:pt x="1643832" y="293726"/>
                    <a:pt x="1618873" y="288270"/>
                    <a:pt x="1596883" y="276528"/>
                  </a:cubicBezTo>
                  <a:cubicBezTo>
                    <a:pt x="1581107" y="268792"/>
                    <a:pt x="1566228" y="259294"/>
                    <a:pt x="1550556" y="251351"/>
                  </a:cubicBezTo>
                  <a:cubicBezTo>
                    <a:pt x="1535228" y="244099"/>
                    <a:pt x="1519728" y="237710"/>
                    <a:pt x="1504642" y="229870"/>
                  </a:cubicBezTo>
                  <a:cubicBezTo>
                    <a:pt x="1504608" y="229352"/>
                    <a:pt x="1504228" y="228869"/>
                    <a:pt x="1503572" y="228869"/>
                  </a:cubicBezTo>
                  <a:cubicBezTo>
                    <a:pt x="1501604" y="228696"/>
                    <a:pt x="1499947" y="227349"/>
                    <a:pt x="1498187" y="226348"/>
                  </a:cubicBezTo>
                  <a:cubicBezTo>
                    <a:pt x="1498152" y="226175"/>
                    <a:pt x="1498152" y="226037"/>
                    <a:pt x="1498118" y="225864"/>
                  </a:cubicBezTo>
                  <a:cubicBezTo>
                    <a:pt x="1496979" y="221720"/>
                    <a:pt x="1492732" y="218785"/>
                    <a:pt x="1488452" y="219475"/>
                  </a:cubicBezTo>
                  <a:cubicBezTo>
                    <a:pt x="1480098" y="220926"/>
                    <a:pt x="1471847" y="222687"/>
                    <a:pt x="1463528" y="224241"/>
                  </a:cubicBezTo>
                  <a:cubicBezTo>
                    <a:pt x="1442193" y="229007"/>
                    <a:pt x="1420445" y="231321"/>
                    <a:pt x="1398869" y="234533"/>
                  </a:cubicBezTo>
                  <a:cubicBezTo>
                    <a:pt x="1358859" y="241405"/>
                    <a:pt x="1318607" y="246862"/>
                    <a:pt x="1278666" y="254287"/>
                  </a:cubicBezTo>
                  <a:cubicBezTo>
                    <a:pt x="1262027" y="257326"/>
                    <a:pt x="1245491" y="260883"/>
                    <a:pt x="1228956" y="264406"/>
                  </a:cubicBezTo>
                  <a:cubicBezTo>
                    <a:pt x="1230751" y="260331"/>
                    <a:pt x="1231130" y="254908"/>
                    <a:pt x="1231096" y="250902"/>
                  </a:cubicBezTo>
                  <a:cubicBezTo>
                    <a:pt x="1231717" y="235362"/>
                    <a:pt x="1231234" y="219821"/>
                    <a:pt x="1230613" y="204314"/>
                  </a:cubicBezTo>
                  <a:cubicBezTo>
                    <a:pt x="1229301" y="188635"/>
                    <a:pt x="1232063" y="158348"/>
                    <a:pt x="1213594" y="154273"/>
                  </a:cubicBezTo>
                  <a:cubicBezTo>
                    <a:pt x="1217218" y="144465"/>
                    <a:pt x="1198819" y="130064"/>
                    <a:pt x="1193606" y="122915"/>
                  </a:cubicBezTo>
                  <a:cubicBezTo>
                    <a:pt x="1180246" y="107201"/>
                    <a:pt x="1165885" y="91937"/>
                    <a:pt x="1151317" y="77225"/>
                  </a:cubicBezTo>
                  <a:cubicBezTo>
                    <a:pt x="1128913" y="54604"/>
                    <a:pt x="1107406" y="31051"/>
                    <a:pt x="1085106" y="8361"/>
                  </a:cubicBezTo>
                  <a:cubicBezTo>
                    <a:pt x="1083414" y="7014"/>
                    <a:pt x="1081481" y="5391"/>
                    <a:pt x="1079375" y="4114"/>
                  </a:cubicBezTo>
                  <a:cubicBezTo>
                    <a:pt x="1073886" y="-4969"/>
                    <a:pt x="1057937" y="3803"/>
                    <a:pt x="1048858" y="3941"/>
                  </a:cubicBezTo>
                  <a:cubicBezTo>
                    <a:pt x="1012956" y="8845"/>
                    <a:pt x="977020" y="15372"/>
                    <a:pt x="940703" y="15994"/>
                  </a:cubicBezTo>
                  <a:cubicBezTo>
                    <a:pt x="895515" y="13680"/>
                    <a:pt x="850603" y="19447"/>
                    <a:pt x="805656" y="23073"/>
                  </a:cubicBezTo>
                  <a:cubicBezTo>
                    <a:pt x="769167" y="25525"/>
                    <a:pt x="731436" y="27528"/>
                    <a:pt x="694670" y="29255"/>
                  </a:cubicBezTo>
                  <a:cubicBezTo>
                    <a:pt x="671886" y="30326"/>
                    <a:pt x="649137" y="31845"/>
                    <a:pt x="626387" y="33468"/>
                  </a:cubicBezTo>
                  <a:cubicBezTo>
                    <a:pt x="605157" y="35748"/>
                    <a:pt x="582545" y="35472"/>
                    <a:pt x="562661" y="43829"/>
                  </a:cubicBezTo>
                  <a:cubicBezTo>
                    <a:pt x="562247" y="44036"/>
                    <a:pt x="561902" y="44313"/>
                    <a:pt x="561591" y="44589"/>
                  </a:cubicBezTo>
                  <a:cubicBezTo>
                    <a:pt x="561246" y="44554"/>
                    <a:pt x="560866" y="44554"/>
                    <a:pt x="560486" y="44589"/>
                  </a:cubicBezTo>
                  <a:cubicBezTo>
                    <a:pt x="560452" y="44589"/>
                    <a:pt x="560452" y="44623"/>
                    <a:pt x="560417" y="44623"/>
                  </a:cubicBezTo>
                  <a:cubicBezTo>
                    <a:pt x="552719" y="36508"/>
                    <a:pt x="543226" y="47490"/>
                    <a:pt x="538048" y="53430"/>
                  </a:cubicBezTo>
                  <a:cubicBezTo>
                    <a:pt x="525862" y="66795"/>
                    <a:pt x="514193" y="79849"/>
                    <a:pt x="502422" y="93663"/>
                  </a:cubicBezTo>
                  <a:cubicBezTo>
                    <a:pt x="473838" y="129200"/>
                    <a:pt x="442182" y="161974"/>
                    <a:pt x="412735" y="196751"/>
                  </a:cubicBezTo>
                  <a:cubicBezTo>
                    <a:pt x="411182" y="199307"/>
                    <a:pt x="402690" y="208044"/>
                    <a:pt x="397270" y="215158"/>
                  </a:cubicBezTo>
                  <a:cubicBezTo>
                    <a:pt x="396096" y="215435"/>
                    <a:pt x="394991" y="215918"/>
                    <a:pt x="394128" y="216747"/>
                  </a:cubicBezTo>
                  <a:cubicBezTo>
                    <a:pt x="393818" y="217127"/>
                    <a:pt x="393680" y="217507"/>
                    <a:pt x="393576" y="217887"/>
                  </a:cubicBezTo>
                  <a:cubicBezTo>
                    <a:pt x="388916" y="219234"/>
                    <a:pt x="384773" y="225830"/>
                    <a:pt x="387569" y="229525"/>
                  </a:cubicBezTo>
                  <a:cubicBezTo>
                    <a:pt x="379940" y="269482"/>
                    <a:pt x="379802" y="310441"/>
                    <a:pt x="380458" y="351055"/>
                  </a:cubicBezTo>
                  <a:cubicBezTo>
                    <a:pt x="378801" y="425478"/>
                    <a:pt x="377972" y="500212"/>
                    <a:pt x="382529" y="574498"/>
                  </a:cubicBezTo>
                  <a:cubicBezTo>
                    <a:pt x="381252" y="575568"/>
                    <a:pt x="380700" y="577606"/>
                    <a:pt x="380803" y="579333"/>
                  </a:cubicBezTo>
                  <a:cubicBezTo>
                    <a:pt x="380631" y="580058"/>
                    <a:pt x="380562" y="580749"/>
                    <a:pt x="380596" y="581405"/>
                  </a:cubicBezTo>
                  <a:cubicBezTo>
                    <a:pt x="379077" y="580438"/>
                    <a:pt x="377489" y="579540"/>
                    <a:pt x="375901" y="578746"/>
                  </a:cubicBezTo>
                  <a:cubicBezTo>
                    <a:pt x="359193" y="570250"/>
                    <a:pt x="341691" y="563619"/>
                    <a:pt x="324430" y="556401"/>
                  </a:cubicBezTo>
                  <a:cubicBezTo>
                    <a:pt x="290979" y="539893"/>
                    <a:pt x="245273" y="530016"/>
                    <a:pt x="226700" y="571942"/>
                  </a:cubicBezTo>
                  <a:cubicBezTo>
                    <a:pt x="216448" y="594977"/>
                    <a:pt x="217104" y="621189"/>
                    <a:pt x="217587" y="645951"/>
                  </a:cubicBezTo>
                  <a:cubicBezTo>
                    <a:pt x="217587" y="645986"/>
                    <a:pt x="217587" y="646020"/>
                    <a:pt x="217587" y="646020"/>
                  </a:cubicBezTo>
                  <a:cubicBezTo>
                    <a:pt x="174642" y="682144"/>
                    <a:pt x="135150" y="722101"/>
                    <a:pt x="93794" y="759952"/>
                  </a:cubicBezTo>
                  <a:cubicBezTo>
                    <a:pt x="77983" y="774457"/>
                    <a:pt x="62863" y="789652"/>
                    <a:pt x="47432" y="804502"/>
                  </a:cubicBezTo>
                  <a:cubicBezTo>
                    <a:pt x="34141" y="818351"/>
                    <a:pt x="16742" y="829540"/>
                    <a:pt x="5868" y="845427"/>
                  </a:cubicBezTo>
                  <a:cubicBezTo>
                    <a:pt x="-1071" y="847499"/>
                    <a:pt x="-2106" y="857894"/>
                    <a:pt x="4107" y="861451"/>
                  </a:cubicBezTo>
                  <a:cubicBezTo>
                    <a:pt x="3072" y="877096"/>
                    <a:pt x="4832" y="892809"/>
                    <a:pt x="5972" y="908419"/>
                  </a:cubicBezTo>
                  <a:cubicBezTo>
                    <a:pt x="6628" y="915982"/>
                    <a:pt x="7352" y="923545"/>
                    <a:pt x="8112" y="931143"/>
                  </a:cubicBezTo>
                  <a:cubicBezTo>
                    <a:pt x="8492" y="935840"/>
                    <a:pt x="8664" y="941020"/>
                    <a:pt x="12324" y="944508"/>
                  </a:cubicBezTo>
                  <a:cubicBezTo>
                    <a:pt x="17743" y="948031"/>
                    <a:pt x="23923" y="949965"/>
                    <a:pt x="30344" y="951277"/>
                  </a:cubicBezTo>
                  <a:cubicBezTo>
                    <a:pt x="29757" y="959566"/>
                    <a:pt x="29722" y="967958"/>
                    <a:pt x="29860" y="976281"/>
                  </a:cubicBezTo>
                  <a:cubicBezTo>
                    <a:pt x="31793" y="1028705"/>
                    <a:pt x="40217" y="1080681"/>
                    <a:pt x="45637" y="1132829"/>
                  </a:cubicBezTo>
                  <a:cubicBezTo>
                    <a:pt x="56304" y="1222690"/>
                    <a:pt x="66591" y="1312792"/>
                    <a:pt x="82471" y="1401893"/>
                  </a:cubicBezTo>
                  <a:cubicBezTo>
                    <a:pt x="88408" y="1431386"/>
                    <a:pt x="94657" y="1461812"/>
                    <a:pt x="101285" y="1491685"/>
                  </a:cubicBezTo>
                  <a:cubicBezTo>
                    <a:pt x="104737" y="1505948"/>
                    <a:pt x="106221" y="1521454"/>
                    <a:pt x="110882" y="1535406"/>
                  </a:cubicBezTo>
                  <a:cubicBezTo>
                    <a:pt x="117268" y="1545042"/>
                    <a:pt x="130593" y="1544558"/>
                    <a:pt x="140881" y="1545525"/>
                  </a:cubicBezTo>
                  <a:cubicBezTo>
                    <a:pt x="188934" y="1547563"/>
                    <a:pt x="236056" y="1534405"/>
                    <a:pt x="284144" y="1534957"/>
                  </a:cubicBezTo>
                  <a:cubicBezTo>
                    <a:pt x="345661" y="1533990"/>
                    <a:pt x="407108" y="1534370"/>
                    <a:pt x="468591" y="1536719"/>
                  </a:cubicBezTo>
                  <a:cubicBezTo>
                    <a:pt x="538289" y="1537271"/>
                    <a:pt x="608126" y="1537409"/>
                    <a:pt x="677582" y="1543522"/>
                  </a:cubicBezTo>
                  <a:cubicBezTo>
                    <a:pt x="693531" y="1547494"/>
                    <a:pt x="701575" y="1541139"/>
                    <a:pt x="705855" y="1530917"/>
                  </a:cubicBezTo>
                  <a:cubicBezTo>
                    <a:pt x="705855" y="1530882"/>
                    <a:pt x="705890" y="1530848"/>
                    <a:pt x="705890" y="1530813"/>
                  </a:cubicBezTo>
                  <a:cubicBezTo>
                    <a:pt x="707547" y="1530088"/>
                    <a:pt x="708997" y="1528914"/>
                    <a:pt x="709963" y="1527291"/>
                  </a:cubicBezTo>
                  <a:cubicBezTo>
                    <a:pt x="717454" y="1514789"/>
                    <a:pt x="725015" y="1504497"/>
                    <a:pt x="733058" y="1491719"/>
                  </a:cubicBezTo>
                  <a:cubicBezTo>
                    <a:pt x="736303" y="1486781"/>
                    <a:pt x="739479" y="1481808"/>
                    <a:pt x="742689" y="1476835"/>
                  </a:cubicBezTo>
                  <a:cubicBezTo>
                    <a:pt x="743000" y="1476800"/>
                    <a:pt x="743345" y="1476800"/>
                    <a:pt x="743622" y="1476731"/>
                  </a:cubicBezTo>
                  <a:cubicBezTo>
                    <a:pt x="743483" y="1476317"/>
                    <a:pt x="743449" y="1475868"/>
                    <a:pt x="743518" y="1475419"/>
                  </a:cubicBezTo>
                  <a:cubicBezTo>
                    <a:pt x="743656" y="1474452"/>
                    <a:pt x="743932" y="1473554"/>
                    <a:pt x="744519" y="1472759"/>
                  </a:cubicBezTo>
                  <a:cubicBezTo>
                    <a:pt x="744968" y="1472207"/>
                    <a:pt x="745417" y="1471654"/>
                    <a:pt x="745865" y="1471136"/>
                  </a:cubicBezTo>
                  <a:cubicBezTo>
                    <a:pt x="746487" y="1470342"/>
                    <a:pt x="747143" y="1469582"/>
                    <a:pt x="747799" y="1468788"/>
                  </a:cubicBezTo>
                  <a:cubicBezTo>
                    <a:pt x="747799" y="1468788"/>
                    <a:pt x="747799" y="1468753"/>
                    <a:pt x="747833" y="1468753"/>
                  </a:cubicBezTo>
                  <a:cubicBezTo>
                    <a:pt x="747833" y="1468719"/>
                    <a:pt x="747868" y="1468719"/>
                    <a:pt x="747868" y="1468684"/>
                  </a:cubicBezTo>
                  <a:cubicBezTo>
                    <a:pt x="748524" y="1467890"/>
                    <a:pt x="749179" y="1467130"/>
                    <a:pt x="749835" y="1466301"/>
                  </a:cubicBezTo>
                  <a:cubicBezTo>
                    <a:pt x="750111" y="1465887"/>
                    <a:pt x="750388" y="1465472"/>
                    <a:pt x="750629" y="1465024"/>
                  </a:cubicBezTo>
                  <a:cubicBezTo>
                    <a:pt x="750664" y="1464713"/>
                    <a:pt x="750664" y="1464402"/>
                    <a:pt x="750664" y="1464091"/>
                  </a:cubicBezTo>
                  <a:cubicBezTo>
                    <a:pt x="753771" y="1459084"/>
                    <a:pt x="756912" y="1454076"/>
                    <a:pt x="759950" y="1449034"/>
                  </a:cubicBezTo>
                  <a:cubicBezTo>
                    <a:pt x="760951" y="1447169"/>
                    <a:pt x="761952" y="1445338"/>
                    <a:pt x="763057" y="1443543"/>
                  </a:cubicBezTo>
                  <a:cubicBezTo>
                    <a:pt x="763747" y="1442403"/>
                    <a:pt x="764472" y="1441332"/>
                    <a:pt x="765197" y="1440227"/>
                  </a:cubicBezTo>
                  <a:cubicBezTo>
                    <a:pt x="774622" y="1424237"/>
                    <a:pt x="783597" y="1407971"/>
                    <a:pt x="791917" y="1391394"/>
                  </a:cubicBezTo>
                  <a:cubicBezTo>
                    <a:pt x="795749" y="1383624"/>
                    <a:pt x="800029" y="1376026"/>
                    <a:pt x="804517" y="1368567"/>
                  </a:cubicBezTo>
                  <a:cubicBezTo>
                    <a:pt x="804724" y="1368463"/>
                    <a:pt x="804897" y="1368359"/>
                    <a:pt x="805104" y="1368256"/>
                  </a:cubicBezTo>
                  <a:cubicBezTo>
                    <a:pt x="805656" y="1367289"/>
                    <a:pt x="806208" y="1366322"/>
                    <a:pt x="806761" y="1365320"/>
                  </a:cubicBezTo>
                  <a:cubicBezTo>
                    <a:pt x="807520" y="1364077"/>
                    <a:pt x="808245" y="1362834"/>
                    <a:pt x="809039" y="1361590"/>
                  </a:cubicBezTo>
                  <a:cubicBezTo>
                    <a:pt x="809108" y="1361452"/>
                    <a:pt x="809177" y="1361349"/>
                    <a:pt x="809246" y="1361211"/>
                  </a:cubicBezTo>
                  <a:cubicBezTo>
                    <a:pt x="809281" y="1361072"/>
                    <a:pt x="809281" y="1360934"/>
                    <a:pt x="809281" y="1360796"/>
                  </a:cubicBezTo>
                  <a:cubicBezTo>
                    <a:pt x="818049" y="1346844"/>
                    <a:pt x="827543" y="1333237"/>
                    <a:pt x="836725" y="1319734"/>
                  </a:cubicBezTo>
                  <a:cubicBezTo>
                    <a:pt x="847807" y="1306300"/>
                    <a:pt x="846840" y="1288859"/>
                    <a:pt x="848186" y="1272455"/>
                  </a:cubicBezTo>
                  <a:cubicBezTo>
                    <a:pt x="849326" y="1257329"/>
                    <a:pt x="850914" y="1242202"/>
                    <a:pt x="852674" y="1227145"/>
                  </a:cubicBezTo>
                  <a:cubicBezTo>
                    <a:pt x="858543" y="1238852"/>
                    <a:pt x="872041" y="1255671"/>
                    <a:pt x="874699" y="1257916"/>
                  </a:cubicBezTo>
                  <a:cubicBezTo>
                    <a:pt x="887679" y="1271937"/>
                    <a:pt x="899243" y="1288203"/>
                    <a:pt x="912085" y="1302501"/>
                  </a:cubicBezTo>
                  <a:cubicBezTo>
                    <a:pt x="925065" y="1315555"/>
                    <a:pt x="936077" y="1330958"/>
                    <a:pt x="947987" y="1345324"/>
                  </a:cubicBezTo>
                  <a:cubicBezTo>
                    <a:pt x="962244" y="1360036"/>
                    <a:pt x="975708" y="1376199"/>
                    <a:pt x="992209" y="1388390"/>
                  </a:cubicBezTo>
                  <a:cubicBezTo>
                    <a:pt x="992968" y="1388839"/>
                    <a:pt x="993693" y="1389115"/>
                    <a:pt x="994453" y="1389322"/>
                  </a:cubicBezTo>
                  <a:cubicBezTo>
                    <a:pt x="998285" y="1393018"/>
                    <a:pt x="1004706" y="1395884"/>
                    <a:pt x="1008330" y="1398336"/>
                  </a:cubicBezTo>
                  <a:cubicBezTo>
                    <a:pt x="1010540" y="1399476"/>
                    <a:pt x="1012991" y="1399268"/>
                    <a:pt x="1015131" y="1398301"/>
                  </a:cubicBezTo>
                  <a:cubicBezTo>
                    <a:pt x="1018549" y="1401375"/>
                    <a:pt x="1024383" y="1401202"/>
                    <a:pt x="1027697" y="1397991"/>
                  </a:cubicBezTo>
                  <a:cubicBezTo>
                    <a:pt x="1032461" y="1398094"/>
                    <a:pt x="1037294" y="1398198"/>
                    <a:pt x="1041954" y="1398301"/>
                  </a:cubicBezTo>
                  <a:cubicBezTo>
                    <a:pt x="1095566" y="1401271"/>
                    <a:pt x="1148003" y="1390186"/>
                    <a:pt x="1200476" y="1380930"/>
                  </a:cubicBezTo>
                  <a:cubicBezTo>
                    <a:pt x="1231994" y="1375197"/>
                    <a:pt x="1264236" y="1375646"/>
                    <a:pt x="1295651" y="1369534"/>
                  </a:cubicBezTo>
                  <a:cubicBezTo>
                    <a:pt x="1314189" y="1365631"/>
                    <a:pt x="1333037" y="1363455"/>
                    <a:pt x="1351748" y="1360416"/>
                  </a:cubicBezTo>
                  <a:cubicBezTo>
                    <a:pt x="1369733" y="1357274"/>
                    <a:pt x="1387408" y="1352335"/>
                    <a:pt x="1405566" y="1349952"/>
                  </a:cubicBezTo>
                  <a:cubicBezTo>
                    <a:pt x="1442470" y="1347224"/>
                    <a:pt x="1478717" y="1339592"/>
                    <a:pt x="1514999" y="1332615"/>
                  </a:cubicBezTo>
                  <a:cubicBezTo>
                    <a:pt x="1544238" y="1324776"/>
                    <a:pt x="1574928" y="1320873"/>
                    <a:pt x="1603304" y="1310375"/>
                  </a:cubicBezTo>
                  <a:cubicBezTo>
                    <a:pt x="1609242" y="1307197"/>
                    <a:pt x="1608758" y="1298460"/>
                    <a:pt x="1603615" y="1295145"/>
                  </a:cubicBezTo>
                  <a:cubicBezTo>
                    <a:pt x="1603684" y="1295110"/>
                    <a:pt x="1603753" y="1295076"/>
                    <a:pt x="1603787" y="1295041"/>
                  </a:cubicBezTo>
                  <a:cubicBezTo>
                    <a:pt x="1610830" y="1289239"/>
                    <a:pt x="1607550" y="1278706"/>
                    <a:pt x="1609069" y="1270590"/>
                  </a:cubicBezTo>
                  <a:cubicBezTo>
                    <a:pt x="1610622" y="1247797"/>
                    <a:pt x="1613315" y="1223933"/>
                    <a:pt x="1615455" y="1200000"/>
                  </a:cubicBezTo>
                  <a:cubicBezTo>
                    <a:pt x="1620116" y="1139253"/>
                    <a:pt x="1626709" y="1078712"/>
                    <a:pt x="1633199" y="1018137"/>
                  </a:cubicBezTo>
                  <a:cubicBezTo>
                    <a:pt x="1637169" y="958150"/>
                    <a:pt x="1649839" y="899405"/>
                    <a:pt x="1657364" y="839901"/>
                  </a:cubicBezTo>
                  <a:cubicBezTo>
                    <a:pt x="1664890" y="760297"/>
                    <a:pt x="1677697" y="681350"/>
                    <a:pt x="1688157" y="602091"/>
                  </a:cubicBezTo>
                  <a:cubicBezTo>
                    <a:pt x="1694233" y="562376"/>
                    <a:pt x="1698410" y="522384"/>
                    <a:pt x="1703795" y="482565"/>
                  </a:cubicBezTo>
                  <a:cubicBezTo>
                    <a:pt x="1707696" y="452312"/>
                    <a:pt x="1715187" y="422646"/>
                    <a:pt x="1717915" y="392255"/>
                  </a:cubicBezTo>
                  <a:cubicBezTo>
                    <a:pt x="1718605" y="383241"/>
                    <a:pt x="1718985" y="374124"/>
                    <a:pt x="1718467" y="365110"/>
                  </a:cubicBezTo>
                  <a:cubicBezTo>
                    <a:pt x="1719951" y="364903"/>
                    <a:pt x="1721367" y="364385"/>
                    <a:pt x="1722609" y="363418"/>
                  </a:cubicBezTo>
                  <a:cubicBezTo>
                    <a:pt x="1733932" y="352056"/>
                    <a:pt x="1714152" y="341972"/>
                    <a:pt x="1706591" y="3353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0" name="Google Shape;3320;p33"/>
            <p:cNvSpPr/>
            <p:nvPr/>
          </p:nvSpPr>
          <p:spPr>
            <a:xfrm>
              <a:off x="11194450" y="6039789"/>
              <a:ext cx="151893" cy="107059"/>
            </a:xfrm>
            <a:custGeom>
              <a:rect b="b" l="l" r="r" t="t"/>
              <a:pathLst>
                <a:path extrusionOk="0" h="107059" w="151893">
                  <a:moveTo>
                    <a:pt x="153447" y="11466"/>
                  </a:moveTo>
                  <a:cubicBezTo>
                    <a:pt x="150927" y="26040"/>
                    <a:pt x="148165" y="40544"/>
                    <a:pt x="146059" y="55153"/>
                  </a:cubicBezTo>
                  <a:cubicBezTo>
                    <a:pt x="143263" y="73387"/>
                    <a:pt x="142607" y="92831"/>
                    <a:pt x="133010" y="109270"/>
                  </a:cubicBezTo>
                  <a:cubicBezTo>
                    <a:pt x="105083" y="109788"/>
                    <a:pt x="76844" y="110029"/>
                    <a:pt x="49573" y="102535"/>
                  </a:cubicBezTo>
                  <a:cubicBezTo>
                    <a:pt x="32105" y="98909"/>
                    <a:pt x="16708" y="89654"/>
                    <a:pt x="0" y="83852"/>
                  </a:cubicBezTo>
                  <a:cubicBezTo>
                    <a:pt x="4833" y="72420"/>
                    <a:pt x="5834" y="57018"/>
                    <a:pt x="7595" y="46761"/>
                  </a:cubicBezTo>
                  <a:cubicBezTo>
                    <a:pt x="7767" y="45448"/>
                    <a:pt x="7905" y="44102"/>
                    <a:pt x="8078" y="42789"/>
                  </a:cubicBezTo>
                  <a:cubicBezTo>
                    <a:pt x="11081" y="45725"/>
                    <a:pt x="15500" y="47348"/>
                    <a:pt x="19125" y="49282"/>
                  </a:cubicBezTo>
                  <a:cubicBezTo>
                    <a:pt x="39734" y="59055"/>
                    <a:pt x="61655" y="64063"/>
                    <a:pt x="84508" y="64408"/>
                  </a:cubicBezTo>
                  <a:cubicBezTo>
                    <a:pt x="94933" y="64305"/>
                    <a:pt x="94933" y="48626"/>
                    <a:pt x="84508" y="48488"/>
                  </a:cubicBezTo>
                  <a:cubicBezTo>
                    <a:pt x="60723" y="49765"/>
                    <a:pt x="38042" y="42582"/>
                    <a:pt x="15569" y="35882"/>
                  </a:cubicBezTo>
                  <a:cubicBezTo>
                    <a:pt x="13705" y="35261"/>
                    <a:pt x="10909" y="35157"/>
                    <a:pt x="8837" y="35986"/>
                  </a:cubicBezTo>
                  <a:cubicBezTo>
                    <a:pt x="9631" y="28630"/>
                    <a:pt x="10253" y="21239"/>
                    <a:pt x="10529" y="13883"/>
                  </a:cubicBezTo>
                  <a:cubicBezTo>
                    <a:pt x="10702" y="9359"/>
                    <a:pt x="10978" y="4628"/>
                    <a:pt x="10805" y="0"/>
                  </a:cubicBezTo>
                  <a:cubicBezTo>
                    <a:pt x="25925" y="13572"/>
                    <a:pt x="81090" y="19029"/>
                    <a:pt x="92586" y="18545"/>
                  </a:cubicBezTo>
                  <a:cubicBezTo>
                    <a:pt x="112539" y="18062"/>
                    <a:pt x="135220" y="20341"/>
                    <a:pt x="153447" y="11466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1" name="Google Shape;3321;p33"/>
            <p:cNvSpPr/>
            <p:nvPr/>
          </p:nvSpPr>
          <p:spPr>
            <a:xfrm>
              <a:off x="11199973" y="5993277"/>
              <a:ext cx="151893" cy="44895"/>
            </a:xfrm>
            <a:custGeom>
              <a:rect b="b" l="l" r="r" t="t"/>
              <a:pathLst>
                <a:path extrusionOk="0" h="44895" w="151893">
                  <a:moveTo>
                    <a:pt x="152618" y="20714"/>
                  </a:moveTo>
                  <a:cubicBezTo>
                    <a:pt x="155484" y="23892"/>
                    <a:pt x="155656" y="26551"/>
                    <a:pt x="154552" y="29003"/>
                  </a:cubicBezTo>
                  <a:cubicBezTo>
                    <a:pt x="153550" y="29866"/>
                    <a:pt x="152722" y="30971"/>
                    <a:pt x="152204" y="32387"/>
                  </a:cubicBezTo>
                  <a:cubicBezTo>
                    <a:pt x="150823" y="33941"/>
                    <a:pt x="149132" y="35461"/>
                    <a:pt x="147578" y="36980"/>
                  </a:cubicBezTo>
                  <a:cubicBezTo>
                    <a:pt x="139949" y="44164"/>
                    <a:pt x="129109" y="45891"/>
                    <a:pt x="119029" y="46616"/>
                  </a:cubicBezTo>
                  <a:cubicBezTo>
                    <a:pt x="104323" y="47479"/>
                    <a:pt x="89548" y="47445"/>
                    <a:pt x="74842" y="46892"/>
                  </a:cubicBezTo>
                  <a:cubicBezTo>
                    <a:pt x="53404" y="44371"/>
                    <a:pt x="31760" y="41056"/>
                    <a:pt x="12324" y="31213"/>
                  </a:cubicBezTo>
                  <a:cubicBezTo>
                    <a:pt x="9079" y="30142"/>
                    <a:pt x="5489" y="31558"/>
                    <a:pt x="3349" y="34079"/>
                  </a:cubicBezTo>
                  <a:cubicBezTo>
                    <a:pt x="2624" y="31869"/>
                    <a:pt x="1623" y="29763"/>
                    <a:pt x="311" y="27760"/>
                  </a:cubicBezTo>
                  <a:cubicBezTo>
                    <a:pt x="207" y="27621"/>
                    <a:pt x="104" y="27483"/>
                    <a:pt x="0" y="27345"/>
                  </a:cubicBezTo>
                  <a:cubicBezTo>
                    <a:pt x="15155" y="23270"/>
                    <a:pt x="29654" y="15983"/>
                    <a:pt x="44567" y="10941"/>
                  </a:cubicBezTo>
                  <a:cubicBezTo>
                    <a:pt x="79295" y="926"/>
                    <a:pt x="125692" y="-11438"/>
                    <a:pt x="152618" y="20714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2" name="Google Shape;3322;p33"/>
            <p:cNvSpPr/>
            <p:nvPr/>
          </p:nvSpPr>
          <p:spPr>
            <a:xfrm>
              <a:off x="11122484" y="6024870"/>
              <a:ext cx="62138" cy="93245"/>
            </a:xfrm>
            <a:custGeom>
              <a:rect b="b" l="l" r="r" t="t"/>
              <a:pathLst>
                <a:path extrusionOk="0" h="93245" w="62138">
                  <a:moveTo>
                    <a:pt x="64958" y="13641"/>
                  </a:moveTo>
                  <a:cubicBezTo>
                    <a:pt x="65442" y="28181"/>
                    <a:pt x="63923" y="42720"/>
                    <a:pt x="62231" y="57156"/>
                  </a:cubicBezTo>
                  <a:cubicBezTo>
                    <a:pt x="60402" y="70245"/>
                    <a:pt x="59573" y="84059"/>
                    <a:pt x="53428" y="95973"/>
                  </a:cubicBezTo>
                  <a:cubicBezTo>
                    <a:pt x="43452" y="95559"/>
                    <a:pt x="8689" y="93314"/>
                    <a:pt x="4650" y="84266"/>
                  </a:cubicBezTo>
                  <a:cubicBezTo>
                    <a:pt x="-1322" y="56707"/>
                    <a:pt x="-1530" y="27697"/>
                    <a:pt x="3959" y="0"/>
                  </a:cubicBezTo>
                  <a:cubicBezTo>
                    <a:pt x="17388" y="138"/>
                    <a:pt x="30817" y="-207"/>
                    <a:pt x="44211" y="656"/>
                  </a:cubicBezTo>
                  <a:cubicBezTo>
                    <a:pt x="52910" y="1174"/>
                    <a:pt x="65787" y="1865"/>
                    <a:pt x="64958" y="13641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3" name="Google Shape;3323;p33"/>
            <p:cNvSpPr/>
            <p:nvPr/>
          </p:nvSpPr>
          <p:spPr>
            <a:xfrm>
              <a:off x="10959802" y="6018170"/>
              <a:ext cx="155345" cy="124326"/>
            </a:xfrm>
            <a:custGeom>
              <a:rect b="b" l="l" r="r" t="t"/>
              <a:pathLst>
                <a:path extrusionOk="0" h="124326" w="155345">
                  <a:moveTo>
                    <a:pt x="156526" y="7701"/>
                  </a:moveTo>
                  <a:cubicBezTo>
                    <a:pt x="151900" y="18545"/>
                    <a:pt x="150036" y="30529"/>
                    <a:pt x="149276" y="42375"/>
                  </a:cubicBezTo>
                  <a:cubicBezTo>
                    <a:pt x="141647" y="45414"/>
                    <a:pt x="134260" y="49075"/>
                    <a:pt x="126492" y="51803"/>
                  </a:cubicBezTo>
                  <a:cubicBezTo>
                    <a:pt x="117862" y="54669"/>
                    <a:pt x="109059" y="57294"/>
                    <a:pt x="100153" y="59228"/>
                  </a:cubicBezTo>
                  <a:cubicBezTo>
                    <a:pt x="92800" y="60713"/>
                    <a:pt x="80545" y="59401"/>
                    <a:pt x="81546" y="70314"/>
                  </a:cubicBezTo>
                  <a:cubicBezTo>
                    <a:pt x="82167" y="74941"/>
                    <a:pt x="86586" y="78119"/>
                    <a:pt x="91074" y="77532"/>
                  </a:cubicBezTo>
                  <a:cubicBezTo>
                    <a:pt x="111303" y="74458"/>
                    <a:pt x="131222" y="67827"/>
                    <a:pt x="148828" y="57225"/>
                  </a:cubicBezTo>
                  <a:cubicBezTo>
                    <a:pt x="148655" y="70763"/>
                    <a:pt x="148448" y="84611"/>
                    <a:pt x="152314" y="97528"/>
                  </a:cubicBezTo>
                  <a:cubicBezTo>
                    <a:pt x="114445" y="118387"/>
                    <a:pt x="45609" y="146637"/>
                    <a:pt x="14506" y="108233"/>
                  </a:cubicBezTo>
                  <a:cubicBezTo>
                    <a:pt x="-2168" y="82056"/>
                    <a:pt x="-131" y="48764"/>
                    <a:pt x="317" y="18891"/>
                  </a:cubicBezTo>
                  <a:cubicBezTo>
                    <a:pt x="524" y="12847"/>
                    <a:pt x="1146" y="6320"/>
                    <a:pt x="2423" y="0"/>
                  </a:cubicBezTo>
                  <a:cubicBezTo>
                    <a:pt x="8016" y="5249"/>
                    <a:pt x="15576" y="8668"/>
                    <a:pt x="22238" y="12018"/>
                  </a:cubicBezTo>
                  <a:cubicBezTo>
                    <a:pt x="41156" y="21170"/>
                    <a:pt x="61593" y="27421"/>
                    <a:pt x="82754" y="27766"/>
                  </a:cubicBezTo>
                  <a:cubicBezTo>
                    <a:pt x="98427" y="27697"/>
                    <a:pt x="143995" y="24382"/>
                    <a:pt x="156526" y="7701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4" name="Google Shape;3324;p33"/>
            <p:cNvSpPr/>
            <p:nvPr/>
          </p:nvSpPr>
          <p:spPr>
            <a:xfrm>
              <a:off x="10968474" y="5980515"/>
              <a:ext cx="144989" cy="48349"/>
            </a:xfrm>
            <a:custGeom>
              <a:rect b="b" l="l" r="r" t="t"/>
              <a:pathLst>
                <a:path extrusionOk="0" h="48349" w="144989">
                  <a:moveTo>
                    <a:pt x="145024" y="34858"/>
                  </a:moveTo>
                  <a:cubicBezTo>
                    <a:pt x="144817" y="35307"/>
                    <a:pt x="144575" y="35687"/>
                    <a:pt x="144264" y="36066"/>
                  </a:cubicBezTo>
                  <a:cubicBezTo>
                    <a:pt x="143505" y="37241"/>
                    <a:pt x="142297" y="37966"/>
                    <a:pt x="141088" y="38588"/>
                  </a:cubicBezTo>
                  <a:cubicBezTo>
                    <a:pt x="125519" y="45529"/>
                    <a:pt x="108293" y="47359"/>
                    <a:pt x="91516" y="48879"/>
                  </a:cubicBezTo>
                  <a:cubicBezTo>
                    <a:pt x="66108" y="51124"/>
                    <a:pt x="41011" y="44251"/>
                    <a:pt x="18538" y="32613"/>
                  </a:cubicBezTo>
                  <a:cubicBezTo>
                    <a:pt x="11944" y="29470"/>
                    <a:pt x="5972" y="25499"/>
                    <a:pt x="1277" y="19904"/>
                  </a:cubicBezTo>
                  <a:cubicBezTo>
                    <a:pt x="863" y="19559"/>
                    <a:pt x="414" y="19248"/>
                    <a:pt x="0" y="19006"/>
                  </a:cubicBezTo>
                  <a:cubicBezTo>
                    <a:pt x="6214" y="7091"/>
                    <a:pt x="16570" y="-1232"/>
                    <a:pt x="33244" y="150"/>
                  </a:cubicBezTo>
                  <a:cubicBezTo>
                    <a:pt x="54923" y="1462"/>
                    <a:pt x="73254" y="11236"/>
                    <a:pt x="94278" y="17383"/>
                  </a:cubicBezTo>
                  <a:cubicBezTo>
                    <a:pt x="111642" y="21942"/>
                    <a:pt x="128177" y="28987"/>
                    <a:pt x="145024" y="34858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5" name="Google Shape;3325;p33"/>
            <p:cNvSpPr/>
            <p:nvPr/>
          </p:nvSpPr>
          <p:spPr>
            <a:xfrm>
              <a:off x="11018824" y="6128510"/>
              <a:ext cx="169154" cy="811578"/>
            </a:xfrm>
            <a:custGeom>
              <a:rect b="b" l="l" r="r" t="t"/>
              <a:pathLst>
                <a:path extrusionOk="0" h="811578" w="169154">
                  <a:moveTo>
                    <a:pt x="169930" y="811026"/>
                  </a:moveTo>
                  <a:cubicBezTo>
                    <a:pt x="170068" y="811613"/>
                    <a:pt x="170275" y="812165"/>
                    <a:pt x="170517" y="812683"/>
                  </a:cubicBezTo>
                  <a:cubicBezTo>
                    <a:pt x="140863" y="811958"/>
                    <a:pt x="111175" y="811302"/>
                    <a:pt x="81521" y="810957"/>
                  </a:cubicBezTo>
                  <a:cubicBezTo>
                    <a:pt x="80416" y="803704"/>
                    <a:pt x="79277" y="796417"/>
                    <a:pt x="78587" y="789130"/>
                  </a:cubicBezTo>
                  <a:cubicBezTo>
                    <a:pt x="75790" y="756944"/>
                    <a:pt x="71821" y="724791"/>
                    <a:pt x="65192" y="693122"/>
                  </a:cubicBezTo>
                  <a:cubicBezTo>
                    <a:pt x="58495" y="641458"/>
                    <a:pt x="53455" y="589448"/>
                    <a:pt x="48173" y="537610"/>
                  </a:cubicBezTo>
                  <a:cubicBezTo>
                    <a:pt x="40061" y="450443"/>
                    <a:pt x="32812" y="363138"/>
                    <a:pt x="21523" y="276282"/>
                  </a:cubicBezTo>
                  <a:cubicBezTo>
                    <a:pt x="21212" y="274003"/>
                    <a:pt x="20902" y="271723"/>
                    <a:pt x="20591" y="269479"/>
                  </a:cubicBezTo>
                  <a:cubicBezTo>
                    <a:pt x="18761" y="261397"/>
                    <a:pt x="17070" y="253316"/>
                    <a:pt x="15378" y="245166"/>
                  </a:cubicBezTo>
                  <a:cubicBezTo>
                    <a:pt x="14826" y="242645"/>
                    <a:pt x="14343" y="240124"/>
                    <a:pt x="13825" y="237603"/>
                  </a:cubicBezTo>
                  <a:cubicBezTo>
                    <a:pt x="13238" y="235496"/>
                    <a:pt x="12686" y="233389"/>
                    <a:pt x="12133" y="231282"/>
                  </a:cubicBezTo>
                  <a:cubicBezTo>
                    <a:pt x="10891" y="226586"/>
                    <a:pt x="9717" y="221854"/>
                    <a:pt x="8647" y="217123"/>
                  </a:cubicBezTo>
                  <a:cubicBezTo>
                    <a:pt x="6299" y="206935"/>
                    <a:pt x="4332" y="196160"/>
                    <a:pt x="5195" y="185696"/>
                  </a:cubicBezTo>
                  <a:cubicBezTo>
                    <a:pt x="5229" y="185696"/>
                    <a:pt x="5264" y="185696"/>
                    <a:pt x="5264" y="185731"/>
                  </a:cubicBezTo>
                  <a:cubicBezTo>
                    <a:pt x="5298" y="185454"/>
                    <a:pt x="5333" y="185178"/>
                    <a:pt x="5367" y="184902"/>
                  </a:cubicBezTo>
                  <a:cubicBezTo>
                    <a:pt x="1811" y="170811"/>
                    <a:pt x="-1986" y="156168"/>
                    <a:pt x="1190" y="142527"/>
                  </a:cubicBezTo>
                  <a:cubicBezTo>
                    <a:pt x="2226" y="142492"/>
                    <a:pt x="3261" y="142458"/>
                    <a:pt x="4297" y="142423"/>
                  </a:cubicBezTo>
                  <a:cubicBezTo>
                    <a:pt x="4297" y="142389"/>
                    <a:pt x="4297" y="142320"/>
                    <a:pt x="4297" y="142285"/>
                  </a:cubicBezTo>
                  <a:cubicBezTo>
                    <a:pt x="4262" y="138728"/>
                    <a:pt x="5919" y="136069"/>
                    <a:pt x="7956" y="133479"/>
                  </a:cubicBezTo>
                  <a:cubicBezTo>
                    <a:pt x="8854" y="131476"/>
                    <a:pt x="10131" y="129576"/>
                    <a:pt x="11443" y="127677"/>
                  </a:cubicBezTo>
                  <a:cubicBezTo>
                    <a:pt x="12168" y="126641"/>
                    <a:pt x="12893" y="125536"/>
                    <a:pt x="13687" y="124465"/>
                  </a:cubicBezTo>
                  <a:cubicBezTo>
                    <a:pt x="13445" y="124465"/>
                    <a:pt x="13238" y="124500"/>
                    <a:pt x="13031" y="124500"/>
                  </a:cubicBezTo>
                  <a:cubicBezTo>
                    <a:pt x="37334" y="90102"/>
                    <a:pt x="65434" y="58054"/>
                    <a:pt x="88322" y="22586"/>
                  </a:cubicBezTo>
                  <a:cubicBezTo>
                    <a:pt x="92223" y="16163"/>
                    <a:pt x="97884" y="10084"/>
                    <a:pt x="100646" y="3005"/>
                  </a:cubicBezTo>
                  <a:cubicBezTo>
                    <a:pt x="102130" y="2003"/>
                    <a:pt x="103580" y="1036"/>
                    <a:pt x="105030" y="0"/>
                  </a:cubicBezTo>
                  <a:cubicBezTo>
                    <a:pt x="118424" y="7183"/>
                    <a:pt x="139241" y="8565"/>
                    <a:pt x="151219" y="9912"/>
                  </a:cubicBezTo>
                  <a:cubicBezTo>
                    <a:pt x="153843" y="10395"/>
                    <a:pt x="156225" y="10464"/>
                    <a:pt x="158400" y="10257"/>
                  </a:cubicBezTo>
                  <a:cubicBezTo>
                    <a:pt x="143866" y="33879"/>
                    <a:pt x="131611" y="58883"/>
                    <a:pt x="118044" y="83057"/>
                  </a:cubicBezTo>
                  <a:cubicBezTo>
                    <a:pt x="111347" y="96561"/>
                    <a:pt x="101095" y="109062"/>
                    <a:pt x="94639" y="122842"/>
                  </a:cubicBezTo>
                  <a:cubicBezTo>
                    <a:pt x="94294" y="122842"/>
                    <a:pt x="93949" y="122876"/>
                    <a:pt x="93603" y="122876"/>
                  </a:cubicBezTo>
                  <a:cubicBezTo>
                    <a:pt x="93224" y="124361"/>
                    <a:pt x="92809" y="125846"/>
                    <a:pt x="92361" y="127297"/>
                  </a:cubicBezTo>
                  <a:cubicBezTo>
                    <a:pt x="90945" y="131890"/>
                    <a:pt x="89219" y="136414"/>
                    <a:pt x="87424" y="140904"/>
                  </a:cubicBezTo>
                  <a:cubicBezTo>
                    <a:pt x="87976" y="140904"/>
                    <a:pt x="88529" y="140869"/>
                    <a:pt x="89081" y="140869"/>
                  </a:cubicBezTo>
                  <a:cubicBezTo>
                    <a:pt x="89012" y="141353"/>
                    <a:pt x="88943" y="141802"/>
                    <a:pt x="88909" y="142285"/>
                  </a:cubicBezTo>
                  <a:cubicBezTo>
                    <a:pt x="88978" y="172124"/>
                    <a:pt x="95744" y="201651"/>
                    <a:pt x="98678" y="231282"/>
                  </a:cubicBezTo>
                  <a:cubicBezTo>
                    <a:pt x="98713" y="231352"/>
                    <a:pt x="98713" y="231421"/>
                    <a:pt x="98713" y="231490"/>
                  </a:cubicBezTo>
                  <a:cubicBezTo>
                    <a:pt x="98609" y="231490"/>
                    <a:pt x="98540" y="231490"/>
                    <a:pt x="98436" y="231490"/>
                  </a:cubicBezTo>
                  <a:cubicBezTo>
                    <a:pt x="99023" y="237533"/>
                    <a:pt x="100162" y="243508"/>
                    <a:pt x="101164" y="249517"/>
                  </a:cubicBezTo>
                  <a:cubicBezTo>
                    <a:pt x="101612" y="252176"/>
                    <a:pt x="102027" y="254801"/>
                    <a:pt x="102372" y="257426"/>
                  </a:cubicBezTo>
                  <a:cubicBezTo>
                    <a:pt x="102475" y="258324"/>
                    <a:pt x="102475" y="259187"/>
                    <a:pt x="102406" y="260085"/>
                  </a:cubicBezTo>
                  <a:cubicBezTo>
                    <a:pt x="105410" y="284640"/>
                    <a:pt x="108206" y="309229"/>
                    <a:pt x="112383" y="333610"/>
                  </a:cubicBezTo>
                  <a:cubicBezTo>
                    <a:pt x="119080" y="376710"/>
                    <a:pt x="123533" y="420121"/>
                    <a:pt x="129506" y="463325"/>
                  </a:cubicBezTo>
                  <a:cubicBezTo>
                    <a:pt x="137307" y="514195"/>
                    <a:pt x="144660" y="565169"/>
                    <a:pt x="150943" y="616281"/>
                  </a:cubicBezTo>
                  <a:cubicBezTo>
                    <a:pt x="159988" y="680793"/>
                    <a:pt x="162266" y="746238"/>
                    <a:pt x="169930" y="811026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6" name="Google Shape;3326;p33"/>
            <p:cNvSpPr/>
            <p:nvPr/>
          </p:nvSpPr>
          <p:spPr>
            <a:xfrm>
              <a:off x="11346654" y="6108100"/>
              <a:ext cx="203675" cy="742507"/>
            </a:xfrm>
            <a:custGeom>
              <a:rect b="b" l="l" r="r" t="t"/>
              <a:pathLst>
                <a:path extrusionOk="0" h="742507" w="203675">
                  <a:moveTo>
                    <a:pt x="204228" y="26765"/>
                  </a:moveTo>
                  <a:cubicBezTo>
                    <a:pt x="204400" y="28941"/>
                    <a:pt x="204469" y="31082"/>
                    <a:pt x="204435" y="33292"/>
                  </a:cubicBezTo>
                  <a:cubicBezTo>
                    <a:pt x="204435" y="34190"/>
                    <a:pt x="204193" y="35053"/>
                    <a:pt x="203779" y="35848"/>
                  </a:cubicBezTo>
                  <a:cubicBezTo>
                    <a:pt x="202156" y="66895"/>
                    <a:pt x="200327" y="98011"/>
                    <a:pt x="198911" y="129127"/>
                  </a:cubicBezTo>
                  <a:cubicBezTo>
                    <a:pt x="198635" y="129576"/>
                    <a:pt x="198325" y="129991"/>
                    <a:pt x="198048" y="130405"/>
                  </a:cubicBezTo>
                  <a:cubicBezTo>
                    <a:pt x="198048" y="130612"/>
                    <a:pt x="198048" y="130820"/>
                    <a:pt x="198014" y="131027"/>
                  </a:cubicBezTo>
                  <a:cubicBezTo>
                    <a:pt x="197945" y="132512"/>
                    <a:pt x="197910" y="133997"/>
                    <a:pt x="197876" y="135516"/>
                  </a:cubicBezTo>
                  <a:cubicBezTo>
                    <a:pt x="197772" y="137830"/>
                    <a:pt x="197565" y="140144"/>
                    <a:pt x="197427" y="142458"/>
                  </a:cubicBezTo>
                  <a:cubicBezTo>
                    <a:pt x="197427" y="142596"/>
                    <a:pt x="197392" y="142734"/>
                    <a:pt x="197392" y="142838"/>
                  </a:cubicBezTo>
                  <a:cubicBezTo>
                    <a:pt x="197427" y="143805"/>
                    <a:pt x="197427" y="144703"/>
                    <a:pt x="197427" y="145670"/>
                  </a:cubicBezTo>
                  <a:cubicBezTo>
                    <a:pt x="197461" y="148363"/>
                    <a:pt x="197531" y="151023"/>
                    <a:pt x="197531" y="153716"/>
                  </a:cubicBezTo>
                  <a:cubicBezTo>
                    <a:pt x="197600" y="156686"/>
                    <a:pt x="197634" y="159656"/>
                    <a:pt x="197634" y="162661"/>
                  </a:cubicBezTo>
                  <a:cubicBezTo>
                    <a:pt x="197634" y="162627"/>
                    <a:pt x="197669" y="162627"/>
                    <a:pt x="197669" y="162627"/>
                  </a:cubicBezTo>
                  <a:cubicBezTo>
                    <a:pt x="197703" y="165976"/>
                    <a:pt x="197738" y="169292"/>
                    <a:pt x="197703" y="172607"/>
                  </a:cubicBezTo>
                  <a:cubicBezTo>
                    <a:pt x="197669" y="175957"/>
                    <a:pt x="197634" y="179272"/>
                    <a:pt x="197600" y="182588"/>
                  </a:cubicBezTo>
                  <a:cubicBezTo>
                    <a:pt x="197565" y="185869"/>
                    <a:pt x="197565" y="189150"/>
                    <a:pt x="197392" y="192396"/>
                  </a:cubicBezTo>
                  <a:cubicBezTo>
                    <a:pt x="197358" y="193156"/>
                    <a:pt x="197116" y="193846"/>
                    <a:pt x="196771" y="194468"/>
                  </a:cubicBezTo>
                  <a:cubicBezTo>
                    <a:pt x="196771" y="194882"/>
                    <a:pt x="196771" y="195297"/>
                    <a:pt x="196737" y="195711"/>
                  </a:cubicBezTo>
                  <a:cubicBezTo>
                    <a:pt x="194458" y="269375"/>
                    <a:pt x="190108" y="342970"/>
                    <a:pt x="187209" y="416599"/>
                  </a:cubicBezTo>
                  <a:cubicBezTo>
                    <a:pt x="183515" y="474963"/>
                    <a:pt x="180063" y="533673"/>
                    <a:pt x="176714" y="592349"/>
                  </a:cubicBezTo>
                  <a:cubicBezTo>
                    <a:pt x="175333" y="613381"/>
                    <a:pt x="173607" y="634412"/>
                    <a:pt x="171605" y="655410"/>
                  </a:cubicBezTo>
                  <a:cubicBezTo>
                    <a:pt x="171191" y="659969"/>
                    <a:pt x="170673" y="664527"/>
                    <a:pt x="170224" y="669120"/>
                  </a:cubicBezTo>
                  <a:cubicBezTo>
                    <a:pt x="166807" y="674612"/>
                    <a:pt x="163562" y="680137"/>
                    <a:pt x="160593" y="685628"/>
                  </a:cubicBezTo>
                  <a:cubicBezTo>
                    <a:pt x="151030" y="705106"/>
                    <a:pt x="140432" y="724101"/>
                    <a:pt x="129420" y="742888"/>
                  </a:cubicBezTo>
                  <a:cubicBezTo>
                    <a:pt x="129558" y="738053"/>
                    <a:pt x="129731" y="733183"/>
                    <a:pt x="130145" y="728348"/>
                  </a:cubicBezTo>
                  <a:cubicBezTo>
                    <a:pt x="134771" y="677892"/>
                    <a:pt x="138465" y="627333"/>
                    <a:pt x="141364" y="576704"/>
                  </a:cubicBezTo>
                  <a:cubicBezTo>
                    <a:pt x="145058" y="535020"/>
                    <a:pt x="148890" y="493371"/>
                    <a:pt x="150927" y="451548"/>
                  </a:cubicBezTo>
                  <a:cubicBezTo>
                    <a:pt x="156347" y="377263"/>
                    <a:pt x="160731" y="301562"/>
                    <a:pt x="166082" y="226862"/>
                  </a:cubicBezTo>
                  <a:cubicBezTo>
                    <a:pt x="165944" y="224963"/>
                    <a:pt x="165909" y="223029"/>
                    <a:pt x="165875" y="221095"/>
                  </a:cubicBezTo>
                  <a:cubicBezTo>
                    <a:pt x="165875" y="221060"/>
                    <a:pt x="165875" y="221026"/>
                    <a:pt x="165875" y="220991"/>
                  </a:cubicBezTo>
                  <a:cubicBezTo>
                    <a:pt x="165875" y="220784"/>
                    <a:pt x="165840" y="220611"/>
                    <a:pt x="165840" y="220438"/>
                  </a:cubicBezTo>
                  <a:cubicBezTo>
                    <a:pt x="165840" y="220404"/>
                    <a:pt x="165840" y="220404"/>
                    <a:pt x="165840" y="220404"/>
                  </a:cubicBezTo>
                  <a:cubicBezTo>
                    <a:pt x="165840" y="220335"/>
                    <a:pt x="165840" y="220266"/>
                    <a:pt x="165840" y="220197"/>
                  </a:cubicBezTo>
                  <a:cubicBezTo>
                    <a:pt x="165806" y="218263"/>
                    <a:pt x="165840" y="216329"/>
                    <a:pt x="165875" y="214395"/>
                  </a:cubicBezTo>
                  <a:cubicBezTo>
                    <a:pt x="165840" y="214291"/>
                    <a:pt x="165840" y="214222"/>
                    <a:pt x="165840" y="214153"/>
                  </a:cubicBezTo>
                  <a:lnTo>
                    <a:pt x="165806" y="214153"/>
                  </a:lnTo>
                  <a:cubicBezTo>
                    <a:pt x="165806" y="214015"/>
                    <a:pt x="165771" y="213842"/>
                    <a:pt x="165771" y="213704"/>
                  </a:cubicBezTo>
                  <a:cubicBezTo>
                    <a:pt x="165771" y="213670"/>
                    <a:pt x="165771" y="213670"/>
                    <a:pt x="165771" y="213670"/>
                  </a:cubicBezTo>
                  <a:cubicBezTo>
                    <a:pt x="165667" y="211563"/>
                    <a:pt x="165598" y="209491"/>
                    <a:pt x="165598" y="207384"/>
                  </a:cubicBezTo>
                  <a:cubicBezTo>
                    <a:pt x="165633" y="207384"/>
                    <a:pt x="165633" y="207350"/>
                    <a:pt x="165633" y="207350"/>
                  </a:cubicBezTo>
                  <a:cubicBezTo>
                    <a:pt x="165598" y="203654"/>
                    <a:pt x="165736" y="199925"/>
                    <a:pt x="165840" y="196195"/>
                  </a:cubicBezTo>
                  <a:cubicBezTo>
                    <a:pt x="165840" y="196160"/>
                    <a:pt x="165840" y="196160"/>
                    <a:pt x="165840" y="196126"/>
                  </a:cubicBezTo>
                  <a:cubicBezTo>
                    <a:pt x="165909" y="194986"/>
                    <a:pt x="165944" y="193846"/>
                    <a:pt x="165978" y="192707"/>
                  </a:cubicBezTo>
                  <a:cubicBezTo>
                    <a:pt x="166116" y="187043"/>
                    <a:pt x="166323" y="181345"/>
                    <a:pt x="166599" y="175681"/>
                  </a:cubicBezTo>
                  <a:cubicBezTo>
                    <a:pt x="166634" y="175163"/>
                    <a:pt x="166634" y="174679"/>
                    <a:pt x="166669" y="174161"/>
                  </a:cubicBezTo>
                  <a:cubicBezTo>
                    <a:pt x="167393" y="160623"/>
                    <a:pt x="168153" y="147086"/>
                    <a:pt x="169396" y="133617"/>
                  </a:cubicBezTo>
                  <a:cubicBezTo>
                    <a:pt x="170638" y="120528"/>
                    <a:pt x="171847" y="107474"/>
                    <a:pt x="173573" y="94419"/>
                  </a:cubicBezTo>
                  <a:cubicBezTo>
                    <a:pt x="174677" y="85993"/>
                    <a:pt x="175920" y="77601"/>
                    <a:pt x="177267" y="69243"/>
                  </a:cubicBezTo>
                  <a:cubicBezTo>
                    <a:pt x="177715" y="66446"/>
                    <a:pt x="178199" y="63683"/>
                    <a:pt x="178682" y="60886"/>
                  </a:cubicBezTo>
                  <a:cubicBezTo>
                    <a:pt x="178716" y="60713"/>
                    <a:pt x="178716" y="60506"/>
                    <a:pt x="178716" y="60333"/>
                  </a:cubicBezTo>
                  <a:lnTo>
                    <a:pt x="178716" y="60299"/>
                  </a:lnTo>
                  <a:lnTo>
                    <a:pt x="178716" y="60264"/>
                  </a:lnTo>
                  <a:cubicBezTo>
                    <a:pt x="178716" y="60229"/>
                    <a:pt x="178716" y="60229"/>
                    <a:pt x="178716" y="60195"/>
                  </a:cubicBezTo>
                  <a:cubicBezTo>
                    <a:pt x="178716" y="60160"/>
                    <a:pt x="178716" y="60160"/>
                    <a:pt x="178716" y="60126"/>
                  </a:cubicBezTo>
                  <a:lnTo>
                    <a:pt x="178716" y="60091"/>
                  </a:lnTo>
                  <a:cubicBezTo>
                    <a:pt x="178785" y="58814"/>
                    <a:pt x="178785" y="57570"/>
                    <a:pt x="178751" y="56327"/>
                  </a:cubicBezTo>
                  <a:cubicBezTo>
                    <a:pt x="178751" y="56327"/>
                    <a:pt x="178751" y="56292"/>
                    <a:pt x="178716" y="56292"/>
                  </a:cubicBezTo>
                  <a:cubicBezTo>
                    <a:pt x="178509" y="55947"/>
                    <a:pt x="178302" y="55636"/>
                    <a:pt x="178095" y="55325"/>
                  </a:cubicBezTo>
                  <a:cubicBezTo>
                    <a:pt x="177612" y="54600"/>
                    <a:pt x="177128" y="53875"/>
                    <a:pt x="176680" y="53115"/>
                  </a:cubicBezTo>
                  <a:cubicBezTo>
                    <a:pt x="175748" y="51665"/>
                    <a:pt x="174816" y="50249"/>
                    <a:pt x="173849" y="48833"/>
                  </a:cubicBezTo>
                  <a:cubicBezTo>
                    <a:pt x="173366" y="48108"/>
                    <a:pt x="172882" y="47417"/>
                    <a:pt x="172365" y="46726"/>
                  </a:cubicBezTo>
                  <a:cubicBezTo>
                    <a:pt x="172019" y="46312"/>
                    <a:pt x="171674" y="45897"/>
                    <a:pt x="171329" y="45517"/>
                  </a:cubicBezTo>
                  <a:cubicBezTo>
                    <a:pt x="171260" y="45414"/>
                    <a:pt x="171191" y="45345"/>
                    <a:pt x="171122" y="45276"/>
                  </a:cubicBezTo>
                  <a:cubicBezTo>
                    <a:pt x="171122" y="45276"/>
                    <a:pt x="171122" y="45310"/>
                    <a:pt x="171087" y="45310"/>
                  </a:cubicBezTo>
                  <a:cubicBezTo>
                    <a:pt x="170811" y="44999"/>
                    <a:pt x="170535" y="44654"/>
                    <a:pt x="170259" y="44343"/>
                  </a:cubicBezTo>
                  <a:cubicBezTo>
                    <a:pt x="170155" y="44240"/>
                    <a:pt x="170017" y="44136"/>
                    <a:pt x="169914" y="44032"/>
                  </a:cubicBezTo>
                  <a:cubicBezTo>
                    <a:pt x="151617" y="41753"/>
                    <a:pt x="132734" y="42375"/>
                    <a:pt x="114265" y="42133"/>
                  </a:cubicBezTo>
                  <a:cubicBezTo>
                    <a:pt x="76188" y="40786"/>
                    <a:pt x="38077" y="41304"/>
                    <a:pt x="0" y="42513"/>
                  </a:cubicBezTo>
                  <a:cubicBezTo>
                    <a:pt x="5696" y="29079"/>
                    <a:pt x="8078" y="14470"/>
                    <a:pt x="10046" y="0"/>
                  </a:cubicBezTo>
                  <a:cubicBezTo>
                    <a:pt x="72046" y="2556"/>
                    <a:pt x="134184" y="2314"/>
                    <a:pt x="196150" y="4110"/>
                  </a:cubicBezTo>
                  <a:cubicBezTo>
                    <a:pt x="195632" y="4973"/>
                    <a:pt x="195114" y="5836"/>
                    <a:pt x="194631" y="6700"/>
                  </a:cubicBezTo>
                  <a:cubicBezTo>
                    <a:pt x="197254" y="7874"/>
                    <a:pt x="199153" y="10084"/>
                    <a:pt x="200603" y="12467"/>
                  </a:cubicBezTo>
                  <a:cubicBezTo>
                    <a:pt x="202087" y="14885"/>
                    <a:pt x="202985" y="17855"/>
                    <a:pt x="203434" y="20652"/>
                  </a:cubicBezTo>
                  <a:cubicBezTo>
                    <a:pt x="203641" y="21895"/>
                    <a:pt x="203848" y="23104"/>
                    <a:pt x="203986" y="24347"/>
                  </a:cubicBezTo>
                  <a:cubicBezTo>
                    <a:pt x="204021" y="24555"/>
                    <a:pt x="204021" y="24727"/>
                    <a:pt x="204055" y="24900"/>
                  </a:cubicBezTo>
                  <a:cubicBezTo>
                    <a:pt x="204159" y="24727"/>
                    <a:pt x="204262" y="24589"/>
                    <a:pt x="204331" y="24416"/>
                  </a:cubicBezTo>
                  <a:cubicBezTo>
                    <a:pt x="204297" y="25245"/>
                    <a:pt x="204262" y="26040"/>
                    <a:pt x="204228" y="26765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7" name="Google Shape;3327;p33"/>
            <p:cNvSpPr/>
            <p:nvPr/>
          </p:nvSpPr>
          <p:spPr>
            <a:xfrm>
              <a:off x="10881688" y="6097601"/>
              <a:ext cx="72494" cy="44895"/>
            </a:xfrm>
            <a:custGeom>
              <a:rect b="b" l="l" r="r" t="t"/>
              <a:pathLst>
                <a:path extrusionOk="0" h="44895" w="72494">
                  <a:moveTo>
                    <a:pt x="75671" y="34777"/>
                  </a:moveTo>
                  <a:cubicBezTo>
                    <a:pt x="74255" y="34984"/>
                    <a:pt x="72909" y="35226"/>
                    <a:pt x="71701" y="35399"/>
                  </a:cubicBezTo>
                  <a:cubicBezTo>
                    <a:pt x="47743" y="38749"/>
                    <a:pt x="23647" y="42720"/>
                    <a:pt x="0" y="47935"/>
                  </a:cubicBezTo>
                  <a:cubicBezTo>
                    <a:pt x="16639" y="32394"/>
                    <a:pt x="33244" y="17371"/>
                    <a:pt x="50366" y="2625"/>
                  </a:cubicBezTo>
                  <a:cubicBezTo>
                    <a:pt x="54233" y="2659"/>
                    <a:pt x="59100" y="1105"/>
                    <a:pt x="63208" y="0"/>
                  </a:cubicBezTo>
                  <a:cubicBezTo>
                    <a:pt x="65487" y="12778"/>
                    <a:pt x="69457" y="24727"/>
                    <a:pt x="75671" y="34777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8" name="Google Shape;3328;p33"/>
            <p:cNvSpPr/>
            <p:nvPr/>
          </p:nvSpPr>
          <p:spPr>
            <a:xfrm>
              <a:off x="11251375" y="5851365"/>
              <a:ext cx="124276" cy="62163"/>
            </a:xfrm>
            <a:custGeom>
              <a:rect b="b" l="l" r="r" t="t"/>
              <a:pathLst>
                <a:path extrusionOk="0" h="62163" w="124276">
                  <a:moveTo>
                    <a:pt x="125105" y="0"/>
                  </a:moveTo>
                  <a:cubicBezTo>
                    <a:pt x="128454" y="31496"/>
                    <a:pt x="103115" y="61991"/>
                    <a:pt x="70907" y="62647"/>
                  </a:cubicBezTo>
                  <a:cubicBezTo>
                    <a:pt x="39423" y="65617"/>
                    <a:pt x="13498" y="53944"/>
                    <a:pt x="1070" y="23691"/>
                  </a:cubicBezTo>
                  <a:cubicBezTo>
                    <a:pt x="690" y="22517"/>
                    <a:pt x="345" y="21343"/>
                    <a:pt x="0" y="20203"/>
                  </a:cubicBezTo>
                  <a:cubicBezTo>
                    <a:pt x="12393" y="17786"/>
                    <a:pt x="24717" y="14954"/>
                    <a:pt x="37110" y="12985"/>
                  </a:cubicBezTo>
                  <a:cubicBezTo>
                    <a:pt x="61689" y="8703"/>
                    <a:pt x="86510" y="6285"/>
                    <a:pt x="111124" y="2383"/>
                  </a:cubicBezTo>
                  <a:cubicBezTo>
                    <a:pt x="115784" y="1658"/>
                    <a:pt x="120479" y="863"/>
                    <a:pt x="125105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9" name="Google Shape;3329;p33"/>
            <p:cNvSpPr/>
            <p:nvPr/>
          </p:nvSpPr>
          <p:spPr>
            <a:xfrm>
              <a:off x="11871481" y="5640251"/>
              <a:ext cx="65590" cy="58709"/>
            </a:xfrm>
            <a:custGeom>
              <a:rect b="b" l="l" r="r" t="t"/>
              <a:pathLst>
                <a:path extrusionOk="0" h="58709" w="65590">
                  <a:moveTo>
                    <a:pt x="66764" y="0"/>
                  </a:moveTo>
                  <a:cubicBezTo>
                    <a:pt x="66833" y="10913"/>
                    <a:pt x="66592" y="21826"/>
                    <a:pt x="66695" y="32567"/>
                  </a:cubicBezTo>
                  <a:cubicBezTo>
                    <a:pt x="66557" y="38092"/>
                    <a:pt x="64210" y="45690"/>
                    <a:pt x="67938" y="49834"/>
                  </a:cubicBezTo>
                  <a:cubicBezTo>
                    <a:pt x="49227" y="53737"/>
                    <a:pt x="30448" y="57363"/>
                    <a:pt x="11461" y="59850"/>
                  </a:cubicBezTo>
                  <a:cubicBezTo>
                    <a:pt x="7629" y="60368"/>
                    <a:pt x="3832" y="60920"/>
                    <a:pt x="0" y="61507"/>
                  </a:cubicBezTo>
                  <a:cubicBezTo>
                    <a:pt x="1208" y="60057"/>
                    <a:pt x="1933" y="58226"/>
                    <a:pt x="1899" y="56120"/>
                  </a:cubicBezTo>
                  <a:cubicBezTo>
                    <a:pt x="1933" y="53357"/>
                    <a:pt x="2071" y="50629"/>
                    <a:pt x="2589" y="47900"/>
                  </a:cubicBezTo>
                  <a:cubicBezTo>
                    <a:pt x="8837" y="18200"/>
                    <a:pt x="38146" y="1658"/>
                    <a:pt x="66764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0" name="Google Shape;3330;p33"/>
            <p:cNvSpPr/>
            <p:nvPr/>
          </p:nvSpPr>
          <p:spPr>
            <a:xfrm>
              <a:off x="11705779" y="5477815"/>
              <a:ext cx="69042" cy="34535"/>
            </a:xfrm>
            <a:custGeom>
              <a:rect b="b" l="l" r="r" t="t"/>
              <a:pathLst>
                <a:path extrusionOk="0" h="34535" w="69042">
                  <a:moveTo>
                    <a:pt x="70561" y="51"/>
                  </a:moveTo>
                  <a:cubicBezTo>
                    <a:pt x="70976" y="86"/>
                    <a:pt x="71424" y="120"/>
                    <a:pt x="71839" y="155"/>
                  </a:cubicBezTo>
                  <a:cubicBezTo>
                    <a:pt x="66315" y="11862"/>
                    <a:pt x="60205" y="23328"/>
                    <a:pt x="52093" y="33516"/>
                  </a:cubicBezTo>
                  <a:cubicBezTo>
                    <a:pt x="34694" y="34034"/>
                    <a:pt x="17330" y="34932"/>
                    <a:pt x="0" y="36175"/>
                  </a:cubicBezTo>
                  <a:cubicBezTo>
                    <a:pt x="2486" y="31996"/>
                    <a:pt x="3901" y="26160"/>
                    <a:pt x="7077" y="23017"/>
                  </a:cubicBezTo>
                  <a:cubicBezTo>
                    <a:pt x="19228" y="10723"/>
                    <a:pt x="36593" y="3505"/>
                    <a:pt x="53888" y="1433"/>
                  </a:cubicBezTo>
                  <a:cubicBezTo>
                    <a:pt x="59653" y="673"/>
                    <a:pt x="64520" y="-225"/>
                    <a:pt x="70561" y="51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1" name="Google Shape;3331;p33"/>
            <p:cNvSpPr/>
            <p:nvPr/>
          </p:nvSpPr>
          <p:spPr>
            <a:xfrm>
              <a:off x="11475591" y="5457870"/>
              <a:ext cx="107015" cy="34535"/>
            </a:xfrm>
            <a:custGeom>
              <a:rect b="b" l="l" r="r" t="t"/>
              <a:pathLst>
                <a:path extrusionOk="0" h="34535" w="107015">
                  <a:moveTo>
                    <a:pt x="109985" y="0"/>
                  </a:moveTo>
                  <a:cubicBezTo>
                    <a:pt x="109916" y="587"/>
                    <a:pt x="109881" y="1174"/>
                    <a:pt x="109881" y="1761"/>
                  </a:cubicBezTo>
                  <a:cubicBezTo>
                    <a:pt x="92897" y="45725"/>
                    <a:pt x="26685" y="43756"/>
                    <a:pt x="1208" y="8703"/>
                  </a:cubicBezTo>
                  <a:cubicBezTo>
                    <a:pt x="759" y="8116"/>
                    <a:pt x="380" y="7494"/>
                    <a:pt x="0" y="6873"/>
                  </a:cubicBezTo>
                  <a:cubicBezTo>
                    <a:pt x="36731" y="5353"/>
                    <a:pt x="73392" y="3315"/>
                    <a:pt x="109985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2" name="Google Shape;3332;p33"/>
            <p:cNvSpPr/>
            <p:nvPr/>
          </p:nvSpPr>
          <p:spPr>
            <a:xfrm>
              <a:off x="10724824" y="5422606"/>
              <a:ext cx="1722609" cy="1543725"/>
            </a:xfrm>
            <a:custGeom>
              <a:rect b="b" l="l" r="r" t="t"/>
              <a:pathLst>
                <a:path extrusionOk="0" h="1543725" w="1722609">
                  <a:moveTo>
                    <a:pt x="1706591" y="335341"/>
                  </a:moveTo>
                  <a:cubicBezTo>
                    <a:pt x="1692783" y="325809"/>
                    <a:pt x="1678733" y="317141"/>
                    <a:pt x="1664752" y="307437"/>
                  </a:cubicBezTo>
                  <a:cubicBezTo>
                    <a:pt x="1643832" y="293726"/>
                    <a:pt x="1618873" y="288270"/>
                    <a:pt x="1596883" y="276528"/>
                  </a:cubicBezTo>
                  <a:cubicBezTo>
                    <a:pt x="1581107" y="268792"/>
                    <a:pt x="1566228" y="259294"/>
                    <a:pt x="1550556" y="251351"/>
                  </a:cubicBezTo>
                  <a:cubicBezTo>
                    <a:pt x="1535228" y="244099"/>
                    <a:pt x="1519728" y="237710"/>
                    <a:pt x="1504642" y="229870"/>
                  </a:cubicBezTo>
                  <a:cubicBezTo>
                    <a:pt x="1504608" y="229352"/>
                    <a:pt x="1504228" y="228869"/>
                    <a:pt x="1503572" y="228869"/>
                  </a:cubicBezTo>
                  <a:cubicBezTo>
                    <a:pt x="1501604" y="228696"/>
                    <a:pt x="1499947" y="227349"/>
                    <a:pt x="1498187" y="226348"/>
                  </a:cubicBezTo>
                  <a:cubicBezTo>
                    <a:pt x="1498152" y="226175"/>
                    <a:pt x="1498152" y="226037"/>
                    <a:pt x="1498118" y="225864"/>
                  </a:cubicBezTo>
                  <a:cubicBezTo>
                    <a:pt x="1496979" y="221720"/>
                    <a:pt x="1492732" y="218785"/>
                    <a:pt x="1488452" y="219475"/>
                  </a:cubicBezTo>
                  <a:cubicBezTo>
                    <a:pt x="1480098" y="220926"/>
                    <a:pt x="1471847" y="222687"/>
                    <a:pt x="1463528" y="224241"/>
                  </a:cubicBezTo>
                  <a:cubicBezTo>
                    <a:pt x="1442193" y="229007"/>
                    <a:pt x="1420445" y="231321"/>
                    <a:pt x="1398869" y="234533"/>
                  </a:cubicBezTo>
                  <a:cubicBezTo>
                    <a:pt x="1358859" y="241405"/>
                    <a:pt x="1318607" y="246862"/>
                    <a:pt x="1278666" y="254287"/>
                  </a:cubicBezTo>
                  <a:cubicBezTo>
                    <a:pt x="1262027" y="257326"/>
                    <a:pt x="1245491" y="260883"/>
                    <a:pt x="1228956" y="264406"/>
                  </a:cubicBezTo>
                  <a:cubicBezTo>
                    <a:pt x="1230751" y="260331"/>
                    <a:pt x="1231130" y="254908"/>
                    <a:pt x="1231096" y="250902"/>
                  </a:cubicBezTo>
                  <a:cubicBezTo>
                    <a:pt x="1231717" y="235362"/>
                    <a:pt x="1231234" y="219821"/>
                    <a:pt x="1230613" y="204314"/>
                  </a:cubicBezTo>
                  <a:cubicBezTo>
                    <a:pt x="1229301" y="188635"/>
                    <a:pt x="1232063" y="158348"/>
                    <a:pt x="1213594" y="154273"/>
                  </a:cubicBezTo>
                  <a:cubicBezTo>
                    <a:pt x="1217218" y="144465"/>
                    <a:pt x="1198819" y="130064"/>
                    <a:pt x="1193606" y="122915"/>
                  </a:cubicBezTo>
                  <a:cubicBezTo>
                    <a:pt x="1180246" y="107201"/>
                    <a:pt x="1165885" y="91937"/>
                    <a:pt x="1151317" y="77225"/>
                  </a:cubicBezTo>
                  <a:cubicBezTo>
                    <a:pt x="1128913" y="54604"/>
                    <a:pt x="1107406" y="31051"/>
                    <a:pt x="1085106" y="8361"/>
                  </a:cubicBezTo>
                  <a:cubicBezTo>
                    <a:pt x="1083414" y="7014"/>
                    <a:pt x="1081481" y="5391"/>
                    <a:pt x="1079375" y="4114"/>
                  </a:cubicBezTo>
                  <a:cubicBezTo>
                    <a:pt x="1073886" y="-4969"/>
                    <a:pt x="1057937" y="3803"/>
                    <a:pt x="1048858" y="3941"/>
                  </a:cubicBezTo>
                  <a:cubicBezTo>
                    <a:pt x="1012956" y="8845"/>
                    <a:pt x="977020" y="15372"/>
                    <a:pt x="940703" y="15994"/>
                  </a:cubicBezTo>
                  <a:cubicBezTo>
                    <a:pt x="895515" y="13680"/>
                    <a:pt x="850603" y="19447"/>
                    <a:pt x="805656" y="23073"/>
                  </a:cubicBezTo>
                  <a:cubicBezTo>
                    <a:pt x="769167" y="25525"/>
                    <a:pt x="731436" y="27528"/>
                    <a:pt x="694670" y="29255"/>
                  </a:cubicBezTo>
                  <a:cubicBezTo>
                    <a:pt x="671886" y="30326"/>
                    <a:pt x="649137" y="31845"/>
                    <a:pt x="626387" y="33468"/>
                  </a:cubicBezTo>
                  <a:cubicBezTo>
                    <a:pt x="605157" y="35748"/>
                    <a:pt x="582545" y="35472"/>
                    <a:pt x="562661" y="43829"/>
                  </a:cubicBezTo>
                  <a:cubicBezTo>
                    <a:pt x="562247" y="44036"/>
                    <a:pt x="561902" y="44313"/>
                    <a:pt x="561591" y="44589"/>
                  </a:cubicBezTo>
                  <a:cubicBezTo>
                    <a:pt x="561246" y="44554"/>
                    <a:pt x="560866" y="44554"/>
                    <a:pt x="560486" y="44589"/>
                  </a:cubicBezTo>
                  <a:cubicBezTo>
                    <a:pt x="560452" y="44589"/>
                    <a:pt x="560452" y="44623"/>
                    <a:pt x="560417" y="44623"/>
                  </a:cubicBezTo>
                  <a:cubicBezTo>
                    <a:pt x="552719" y="36508"/>
                    <a:pt x="543226" y="47490"/>
                    <a:pt x="538048" y="53430"/>
                  </a:cubicBezTo>
                  <a:cubicBezTo>
                    <a:pt x="525862" y="66795"/>
                    <a:pt x="514193" y="79849"/>
                    <a:pt x="502422" y="93663"/>
                  </a:cubicBezTo>
                  <a:cubicBezTo>
                    <a:pt x="473838" y="129200"/>
                    <a:pt x="442182" y="161974"/>
                    <a:pt x="412735" y="196751"/>
                  </a:cubicBezTo>
                  <a:cubicBezTo>
                    <a:pt x="411182" y="199307"/>
                    <a:pt x="402690" y="208044"/>
                    <a:pt x="397270" y="215158"/>
                  </a:cubicBezTo>
                  <a:cubicBezTo>
                    <a:pt x="396096" y="215435"/>
                    <a:pt x="394991" y="215918"/>
                    <a:pt x="394128" y="216747"/>
                  </a:cubicBezTo>
                  <a:cubicBezTo>
                    <a:pt x="393818" y="217127"/>
                    <a:pt x="393680" y="217507"/>
                    <a:pt x="393576" y="217887"/>
                  </a:cubicBezTo>
                  <a:cubicBezTo>
                    <a:pt x="388916" y="219234"/>
                    <a:pt x="384773" y="225830"/>
                    <a:pt x="387569" y="229525"/>
                  </a:cubicBezTo>
                  <a:cubicBezTo>
                    <a:pt x="379940" y="269482"/>
                    <a:pt x="379802" y="310441"/>
                    <a:pt x="380458" y="351055"/>
                  </a:cubicBezTo>
                  <a:cubicBezTo>
                    <a:pt x="378801" y="425478"/>
                    <a:pt x="377972" y="500212"/>
                    <a:pt x="382529" y="574498"/>
                  </a:cubicBezTo>
                  <a:cubicBezTo>
                    <a:pt x="381252" y="575568"/>
                    <a:pt x="380700" y="577606"/>
                    <a:pt x="380803" y="579333"/>
                  </a:cubicBezTo>
                  <a:cubicBezTo>
                    <a:pt x="380631" y="580058"/>
                    <a:pt x="380562" y="580749"/>
                    <a:pt x="380596" y="581405"/>
                  </a:cubicBezTo>
                  <a:cubicBezTo>
                    <a:pt x="379077" y="580438"/>
                    <a:pt x="377489" y="579540"/>
                    <a:pt x="375901" y="578746"/>
                  </a:cubicBezTo>
                  <a:cubicBezTo>
                    <a:pt x="359193" y="570250"/>
                    <a:pt x="341691" y="563619"/>
                    <a:pt x="324430" y="556401"/>
                  </a:cubicBezTo>
                  <a:cubicBezTo>
                    <a:pt x="290979" y="539893"/>
                    <a:pt x="245273" y="530016"/>
                    <a:pt x="226700" y="571942"/>
                  </a:cubicBezTo>
                  <a:cubicBezTo>
                    <a:pt x="216448" y="594977"/>
                    <a:pt x="217104" y="621189"/>
                    <a:pt x="217587" y="645951"/>
                  </a:cubicBezTo>
                  <a:cubicBezTo>
                    <a:pt x="217587" y="645986"/>
                    <a:pt x="217587" y="646020"/>
                    <a:pt x="217587" y="646020"/>
                  </a:cubicBezTo>
                  <a:cubicBezTo>
                    <a:pt x="174642" y="682144"/>
                    <a:pt x="135150" y="722101"/>
                    <a:pt x="93794" y="759952"/>
                  </a:cubicBezTo>
                  <a:cubicBezTo>
                    <a:pt x="77983" y="774457"/>
                    <a:pt x="62863" y="789652"/>
                    <a:pt x="47432" y="804502"/>
                  </a:cubicBezTo>
                  <a:cubicBezTo>
                    <a:pt x="34141" y="818351"/>
                    <a:pt x="16742" y="829540"/>
                    <a:pt x="5868" y="845427"/>
                  </a:cubicBezTo>
                  <a:cubicBezTo>
                    <a:pt x="-1071" y="847499"/>
                    <a:pt x="-2106" y="857894"/>
                    <a:pt x="4107" y="861451"/>
                  </a:cubicBezTo>
                  <a:cubicBezTo>
                    <a:pt x="3072" y="877096"/>
                    <a:pt x="4832" y="892809"/>
                    <a:pt x="5972" y="908419"/>
                  </a:cubicBezTo>
                  <a:cubicBezTo>
                    <a:pt x="6628" y="915982"/>
                    <a:pt x="7352" y="923545"/>
                    <a:pt x="8112" y="931143"/>
                  </a:cubicBezTo>
                  <a:cubicBezTo>
                    <a:pt x="8492" y="935840"/>
                    <a:pt x="8664" y="941020"/>
                    <a:pt x="12324" y="944508"/>
                  </a:cubicBezTo>
                  <a:cubicBezTo>
                    <a:pt x="17743" y="948031"/>
                    <a:pt x="23923" y="949965"/>
                    <a:pt x="30344" y="951277"/>
                  </a:cubicBezTo>
                  <a:cubicBezTo>
                    <a:pt x="29757" y="959566"/>
                    <a:pt x="29722" y="967958"/>
                    <a:pt x="29860" y="976281"/>
                  </a:cubicBezTo>
                  <a:cubicBezTo>
                    <a:pt x="31793" y="1028705"/>
                    <a:pt x="40217" y="1080681"/>
                    <a:pt x="45637" y="1132829"/>
                  </a:cubicBezTo>
                  <a:cubicBezTo>
                    <a:pt x="56304" y="1222690"/>
                    <a:pt x="66591" y="1312792"/>
                    <a:pt x="82471" y="1401893"/>
                  </a:cubicBezTo>
                  <a:cubicBezTo>
                    <a:pt x="88408" y="1431386"/>
                    <a:pt x="94657" y="1461812"/>
                    <a:pt x="101285" y="1491685"/>
                  </a:cubicBezTo>
                  <a:cubicBezTo>
                    <a:pt x="104737" y="1505948"/>
                    <a:pt x="106221" y="1521454"/>
                    <a:pt x="110882" y="1535406"/>
                  </a:cubicBezTo>
                  <a:cubicBezTo>
                    <a:pt x="117268" y="1545042"/>
                    <a:pt x="130593" y="1544558"/>
                    <a:pt x="140881" y="1545525"/>
                  </a:cubicBezTo>
                  <a:cubicBezTo>
                    <a:pt x="188934" y="1547563"/>
                    <a:pt x="236056" y="1534405"/>
                    <a:pt x="284144" y="1534957"/>
                  </a:cubicBezTo>
                  <a:cubicBezTo>
                    <a:pt x="345661" y="1533990"/>
                    <a:pt x="407108" y="1534370"/>
                    <a:pt x="468591" y="1536719"/>
                  </a:cubicBezTo>
                  <a:cubicBezTo>
                    <a:pt x="538289" y="1537271"/>
                    <a:pt x="608126" y="1537409"/>
                    <a:pt x="677582" y="1543522"/>
                  </a:cubicBezTo>
                  <a:cubicBezTo>
                    <a:pt x="693531" y="1547494"/>
                    <a:pt x="701575" y="1541139"/>
                    <a:pt x="705855" y="1530917"/>
                  </a:cubicBezTo>
                  <a:cubicBezTo>
                    <a:pt x="705855" y="1530882"/>
                    <a:pt x="705890" y="1530848"/>
                    <a:pt x="705890" y="1530813"/>
                  </a:cubicBezTo>
                  <a:cubicBezTo>
                    <a:pt x="707547" y="1530088"/>
                    <a:pt x="708997" y="1528914"/>
                    <a:pt x="709963" y="1527291"/>
                  </a:cubicBezTo>
                  <a:cubicBezTo>
                    <a:pt x="717454" y="1514789"/>
                    <a:pt x="725015" y="1504497"/>
                    <a:pt x="733058" y="1491719"/>
                  </a:cubicBezTo>
                  <a:cubicBezTo>
                    <a:pt x="736303" y="1486781"/>
                    <a:pt x="739479" y="1481808"/>
                    <a:pt x="742689" y="1476835"/>
                  </a:cubicBezTo>
                  <a:cubicBezTo>
                    <a:pt x="743000" y="1476800"/>
                    <a:pt x="743345" y="1476800"/>
                    <a:pt x="743622" y="1476731"/>
                  </a:cubicBezTo>
                  <a:cubicBezTo>
                    <a:pt x="743483" y="1476317"/>
                    <a:pt x="743449" y="1475868"/>
                    <a:pt x="743518" y="1475419"/>
                  </a:cubicBezTo>
                  <a:lnTo>
                    <a:pt x="743518" y="1475419"/>
                  </a:lnTo>
                  <a:cubicBezTo>
                    <a:pt x="743656" y="1474452"/>
                    <a:pt x="743932" y="1473554"/>
                    <a:pt x="744519" y="1472759"/>
                  </a:cubicBezTo>
                  <a:cubicBezTo>
                    <a:pt x="744968" y="1472207"/>
                    <a:pt x="745417" y="1471654"/>
                    <a:pt x="745865" y="1471136"/>
                  </a:cubicBezTo>
                  <a:cubicBezTo>
                    <a:pt x="746487" y="1470342"/>
                    <a:pt x="747143" y="1469582"/>
                    <a:pt x="747799" y="1468788"/>
                  </a:cubicBezTo>
                  <a:cubicBezTo>
                    <a:pt x="747799" y="1468788"/>
                    <a:pt x="747799" y="1468753"/>
                    <a:pt x="747833" y="1468753"/>
                  </a:cubicBezTo>
                  <a:cubicBezTo>
                    <a:pt x="747833" y="1468719"/>
                    <a:pt x="747868" y="1468719"/>
                    <a:pt x="747868" y="1468684"/>
                  </a:cubicBezTo>
                  <a:cubicBezTo>
                    <a:pt x="748524" y="1467890"/>
                    <a:pt x="749179" y="1467130"/>
                    <a:pt x="749835" y="1466301"/>
                  </a:cubicBezTo>
                  <a:cubicBezTo>
                    <a:pt x="750111" y="1465887"/>
                    <a:pt x="750388" y="1465472"/>
                    <a:pt x="750629" y="1465024"/>
                  </a:cubicBezTo>
                  <a:lnTo>
                    <a:pt x="750629" y="1465024"/>
                  </a:lnTo>
                  <a:cubicBezTo>
                    <a:pt x="750664" y="1464713"/>
                    <a:pt x="750664" y="1464402"/>
                    <a:pt x="750664" y="1464091"/>
                  </a:cubicBezTo>
                  <a:cubicBezTo>
                    <a:pt x="753771" y="1459084"/>
                    <a:pt x="756912" y="1454076"/>
                    <a:pt x="759950" y="1449034"/>
                  </a:cubicBezTo>
                  <a:cubicBezTo>
                    <a:pt x="760951" y="1447169"/>
                    <a:pt x="761952" y="1445338"/>
                    <a:pt x="763057" y="1443543"/>
                  </a:cubicBezTo>
                  <a:cubicBezTo>
                    <a:pt x="763747" y="1442403"/>
                    <a:pt x="764472" y="1441332"/>
                    <a:pt x="765197" y="1440227"/>
                  </a:cubicBezTo>
                  <a:cubicBezTo>
                    <a:pt x="774622" y="1424237"/>
                    <a:pt x="783597" y="1407971"/>
                    <a:pt x="791917" y="1391394"/>
                  </a:cubicBezTo>
                  <a:cubicBezTo>
                    <a:pt x="795749" y="1383624"/>
                    <a:pt x="800029" y="1376026"/>
                    <a:pt x="804517" y="1368567"/>
                  </a:cubicBezTo>
                  <a:cubicBezTo>
                    <a:pt x="804724" y="1368463"/>
                    <a:pt x="804897" y="1368359"/>
                    <a:pt x="805104" y="1368256"/>
                  </a:cubicBezTo>
                  <a:cubicBezTo>
                    <a:pt x="805656" y="1367289"/>
                    <a:pt x="806208" y="1366322"/>
                    <a:pt x="806761" y="1365320"/>
                  </a:cubicBezTo>
                  <a:cubicBezTo>
                    <a:pt x="807520" y="1364077"/>
                    <a:pt x="808245" y="1362834"/>
                    <a:pt x="809039" y="1361590"/>
                  </a:cubicBezTo>
                  <a:cubicBezTo>
                    <a:pt x="809108" y="1361452"/>
                    <a:pt x="809177" y="1361349"/>
                    <a:pt x="809246" y="1361211"/>
                  </a:cubicBezTo>
                  <a:cubicBezTo>
                    <a:pt x="809281" y="1361072"/>
                    <a:pt x="809281" y="1360934"/>
                    <a:pt x="809281" y="1360796"/>
                  </a:cubicBezTo>
                  <a:cubicBezTo>
                    <a:pt x="818049" y="1346844"/>
                    <a:pt x="827543" y="1333237"/>
                    <a:pt x="836725" y="1319734"/>
                  </a:cubicBezTo>
                  <a:cubicBezTo>
                    <a:pt x="847807" y="1306300"/>
                    <a:pt x="846840" y="1288859"/>
                    <a:pt x="848186" y="1272455"/>
                  </a:cubicBezTo>
                  <a:cubicBezTo>
                    <a:pt x="849326" y="1257329"/>
                    <a:pt x="850914" y="1242202"/>
                    <a:pt x="852674" y="1227145"/>
                  </a:cubicBezTo>
                  <a:cubicBezTo>
                    <a:pt x="858543" y="1238852"/>
                    <a:pt x="872041" y="1255671"/>
                    <a:pt x="874699" y="1257916"/>
                  </a:cubicBezTo>
                  <a:cubicBezTo>
                    <a:pt x="887679" y="1271937"/>
                    <a:pt x="899243" y="1288203"/>
                    <a:pt x="912085" y="1302501"/>
                  </a:cubicBezTo>
                  <a:cubicBezTo>
                    <a:pt x="925065" y="1315555"/>
                    <a:pt x="936077" y="1330958"/>
                    <a:pt x="947987" y="1345324"/>
                  </a:cubicBezTo>
                  <a:cubicBezTo>
                    <a:pt x="962244" y="1360036"/>
                    <a:pt x="975708" y="1376199"/>
                    <a:pt x="992209" y="1388390"/>
                  </a:cubicBezTo>
                  <a:cubicBezTo>
                    <a:pt x="992968" y="1388839"/>
                    <a:pt x="993693" y="1389115"/>
                    <a:pt x="994453" y="1389322"/>
                  </a:cubicBezTo>
                  <a:cubicBezTo>
                    <a:pt x="998285" y="1393018"/>
                    <a:pt x="1004706" y="1395884"/>
                    <a:pt x="1008330" y="1398336"/>
                  </a:cubicBezTo>
                  <a:cubicBezTo>
                    <a:pt x="1010540" y="1399476"/>
                    <a:pt x="1012991" y="1399268"/>
                    <a:pt x="1015131" y="1398301"/>
                  </a:cubicBezTo>
                  <a:cubicBezTo>
                    <a:pt x="1018549" y="1401375"/>
                    <a:pt x="1024383" y="1401202"/>
                    <a:pt x="1027697" y="1397991"/>
                  </a:cubicBezTo>
                  <a:cubicBezTo>
                    <a:pt x="1032461" y="1398094"/>
                    <a:pt x="1037294" y="1398198"/>
                    <a:pt x="1041954" y="1398301"/>
                  </a:cubicBezTo>
                  <a:cubicBezTo>
                    <a:pt x="1095566" y="1401271"/>
                    <a:pt x="1148003" y="1390186"/>
                    <a:pt x="1200476" y="1380930"/>
                  </a:cubicBezTo>
                  <a:cubicBezTo>
                    <a:pt x="1231994" y="1375197"/>
                    <a:pt x="1264236" y="1375646"/>
                    <a:pt x="1295651" y="1369534"/>
                  </a:cubicBezTo>
                  <a:cubicBezTo>
                    <a:pt x="1314189" y="1365631"/>
                    <a:pt x="1333037" y="1363455"/>
                    <a:pt x="1351748" y="1360416"/>
                  </a:cubicBezTo>
                  <a:cubicBezTo>
                    <a:pt x="1369733" y="1357274"/>
                    <a:pt x="1387408" y="1352335"/>
                    <a:pt x="1405566" y="1349952"/>
                  </a:cubicBezTo>
                  <a:cubicBezTo>
                    <a:pt x="1442470" y="1347224"/>
                    <a:pt x="1478717" y="1339592"/>
                    <a:pt x="1514999" y="1332615"/>
                  </a:cubicBezTo>
                  <a:cubicBezTo>
                    <a:pt x="1544238" y="1324776"/>
                    <a:pt x="1574928" y="1320873"/>
                    <a:pt x="1603304" y="1310375"/>
                  </a:cubicBezTo>
                  <a:cubicBezTo>
                    <a:pt x="1609242" y="1307197"/>
                    <a:pt x="1608758" y="1298460"/>
                    <a:pt x="1603615" y="1295145"/>
                  </a:cubicBezTo>
                  <a:cubicBezTo>
                    <a:pt x="1603684" y="1295110"/>
                    <a:pt x="1603753" y="1295076"/>
                    <a:pt x="1603787" y="1295041"/>
                  </a:cubicBezTo>
                  <a:cubicBezTo>
                    <a:pt x="1610830" y="1289239"/>
                    <a:pt x="1607550" y="1278706"/>
                    <a:pt x="1609069" y="1270590"/>
                  </a:cubicBezTo>
                  <a:cubicBezTo>
                    <a:pt x="1610622" y="1247797"/>
                    <a:pt x="1613315" y="1223933"/>
                    <a:pt x="1615455" y="1200000"/>
                  </a:cubicBezTo>
                  <a:cubicBezTo>
                    <a:pt x="1620116" y="1139253"/>
                    <a:pt x="1626709" y="1078712"/>
                    <a:pt x="1633199" y="1018137"/>
                  </a:cubicBezTo>
                  <a:cubicBezTo>
                    <a:pt x="1637169" y="958150"/>
                    <a:pt x="1649839" y="899405"/>
                    <a:pt x="1657364" y="839901"/>
                  </a:cubicBezTo>
                  <a:cubicBezTo>
                    <a:pt x="1664890" y="760297"/>
                    <a:pt x="1677697" y="681350"/>
                    <a:pt x="1688157" y="602091"/>
                  </a:cubicBezTo>
                  <a:cubicBezTo>
                    <a:pt x="1694233" y="562376"/>
                    <a:pt x="1698410" y="522384"/>
                    <a:pt x="1703795" y="482565"/>
                  </a:cubicBezTo>
                  <a:cubicBezTo>
                    <a:pt x="1707696" y="452312"/>
                    <a:pt x="1715187" y="422646"/>
                    <a:pt x="1717915" y="392255"/>
                  </a:cubicBezTo>
                  <a:cubicBezTo>
                    <a:pt x="1718605" y="383241"/>
                    <a:pt x="1718985" y="374124"/>
                    <a:pt x="1718467" y="365110"/>
                  </a:cubicBezTo>
                  <a:cubicBezTo>
                    <a:pt x="1719951" y="364903"/>
                    <a:pt x="1721367" y="364385"/>
                    <a:pt x="1722609" y="363418"/>
                  </a:cubicBezTo>
                  <a:cubicBezTo>
                    <a:pt x="1733932" y="352056"/>
                    <a:pt x="1714152" y="341972"/>
                    <a:pt x="1706591" y="335341"/>
                  </a:cubicBezTo>
                  <a:close/>
                  <a:moveTo>
                    <a:pt x="1293234" y="268757"/>
                  </a:moveTo>
                  <a:cubicBezTo>
                    <a:pt x="1346259" y="259882"/>
                    <a:pt x="1399525" y="252526"/>
                    <a:pt x="1452619" y="244237"/>
                  </a:cubicBezTo>
                  <a:cubicBezTo>
                    <a:pt x="1465702" y="241647"/>
                    <a:pt x="1478889" y="239333"/>
                    <a:pt x="1491973" y="236708"/>
                  </a:cubicBezTo>
                  <a:cubicBezTo>
                    <a:pt x="1493078" y="236432"/>
                    <a:pt x="1494113" y="235914"/>
                    <a:pt x="1494976" y="235258"/>
                  </a:cubicBezTo>
                  <a:cubicBezTo>
                    <a:pt x="1495114" y="235362"/>
                    <a:pt x="1495253" y="235500"/>
                    <a:pt x="1495391" y="235603"/>
                  </a:cubicBezTo>
                  <a:cubicBezTo>
                    <a:pt x="1514377" y="249452"/>
                    <a:pt x="1536540" y="257982"/>
                    <a:pt x="1556424" y="270346"/>
                  </a:cubicBezTo>
                  <a:cubicBezTo>
                    <a:pt x="1570474" y="278876"/>
                    <a:pt x="1584559" y="287441"/>
                    <a:pt x="1599299" y="294762"/>
                  </a:cubicBezTo>
                  <a:cubicBezTo>
                    <a:pt x="1617043" y="303845"/>
                    <a:pt x="1636686" y="309060"/>
                    <a:pt x="1653532" y="319869"/>
                  </a:cubicBezTo>
                  <a:cubicBezTo>
                    <a:pt x="1671104" y="333234"/>
                    <a:pt x="1690884" y="344044"/>
                    <a:pt x="1707109" y="358963"/>
                  </a:cubicBezTo>
                  <a:cubicBezTo>
                    <a:pt x="1706212" y="358790"/>
                    <a:pt x="1705245" y="358721"/>
                    <a:pt x="1704279" y="358860"/>
                  </a:cubicBezTo>
                  <a:cubicBezTo>
                    <a:pt x="1700585" y="359309"/>
                    <a:pt x="1697029" y="360345"/>
                    <a:pt x="1693404" y="361104"/>
                  </a:cubicBezTo>
                  <a:cubicBezTo>
                    <a:pt x="1637687" y="374608"/>
                    <a:pt x="1580796" y="381964"/>
                    <a:pt x="1523733" y="386730"/>
                  </a:cubicBezTo>
                  <a:cubicBezTo>
                    <a:pt x="1456865" y="395778"/>
                    <a:pt x="1389721" y="402270"/>
                    <a:pt x="1322750" y="410421"/>
                  </a:cubicBezTo>
                  <a:cubicBezTo>
                    <a:pt x="1282533" y="415946"/>
                    <a:pt x="1242868" y="424649"/>
                    <a:pt x="1202892" y="431660"/>
                  </a:cubicBezTo>
                  <a:cubicBezTo>
                    <a:pt x="1194055" y="433041"/>
                    <a:pt x="1185217" y="434457"/>
                    <a:pt x="1176414" y="435908"/>
                  </a:cubicBezTo>
                  <a:cubicBezTo>
                    <a:pt x="1138027" y="410041"/>
                    <a:pt x="1099777" y="383725"/>
                    <a:pt x="1059422" y="360897"/>
                  </a:cubicBezTo>
                  <a:cubicBezTo>
                    <a:pt x="1040608" y="349328"/>
                    <a:pt x="1021759" y="337862"/>
                    <a:pt x="1003152" y="325982"/>
                  </a:cubicBezTo>
                  <a:cubicBezTo>
                    <a:pt x="1002082" y="325360"/>
                    <a:pt x="1001012" y="324635"/>
                    <a:pt x="999942" y="323875"/>
                  </a:cubicBezTo>
                  <a:cubicBezTo>
                    <a:pt x="1032426" y="317866"/>
                    <a:pt x="1064773" y="311166"/>
                    <a:pt x="1096981" y="303879"/>
                  </a:cubicBezTo>
                  <a:cubicBezTo>
                    <a:pt x="1128533" y="297387"/>
                    <a:pt x="1160500" y="293588"/>
                    <a:pt x="1192294" y="288580"/>
                  </a:cubicBezTo>
                  <a:cubicBezTo>
                    <a:pt x="1226056" y="282433"/>
                    <a:pt x="1259438" y="274455"/>
                    <a:pt x="1293234" y="268757"/>
                  </a:cubicBezTo>
                  <a:close/>
                  <a:moveTo>
                    <a:pt x="1344257" y="523593"/>
                  </a:moveTo>
                  <a:cubicBezTo>
                    <a:pt x="1355442" y="529567"/>
                    <a:pt x="1360792" y="546386"/>
                    <a:pt x="1350988" y="555952"/>
                  </a:cubicBezTo>
                  <a:cubicBezTo>
                    <a:pt x="1348261" y="559406"/>
                    <a:pt x="1343359" y="560856"/>
                    <a:pt x="1341667" y="565070"/>
                  </a:cubicBezTo>
                  <a:cubicBezTo>
                    <a:pt x="1339803" y="569386"/>
                    <a:pt x="1341598" y="574808"/>
                    <a:pt x="1345879" y="576950"/>
                  </a:cubicBezTo>
                  <a:cubicBezTo>
                    <a:pt x="1349538" y="578884"/>
                    <a:pt x="1354164" y="578055"/>
                    <a:pt x="1357306" y="581059"/>
                  </a:cubicBezTo>
                  <a:cubicBezTo>
                    <a:pt x="1366488" y="590764"/>
                    <a:pt x="1365556" y="609171"/>
                    <a:pt x="1353474" y="616147"/>
                  </a:cubicBezTo>
                  <a:cubicBezTo>
                    <a:pt x="1345154" y="621604"/>
                    <a:pt x="1327065" y="626404"/>
                    <a:pt x="1335833" y="639528"/>
                  </a:cubicBezTo>
                  <a:cubicBezTo>
                    <a:pt x="1349607" y="651235"/>
                    <a:pt x="1332416" y="667225"/>
                    <a:pt x="1321231" y="673234"/>
                  </a:cubicBezTo>
                  <a:cubicBezTo>
                    <a:pt x="1313222" y="676929"/>
                    <a:pt x="1303970" y="678725"/>
                    <a:pt x="1295236" y="677585"/>
                  </a:cubicBezTo>
                  <a:cubicBezTo>
                    <a:pt x="1291991" y="676791"/>
                    <a:pt x="1288712" y="675893"/>
                    <a:pt x="1285467" y="677240"/>
                  </a:cubicBezTo>
                  <a:cubicBezTo>
                    <a:pt x="1278770" y="679761"/>
                    <a:pt x="1279357" y="687255"/>
                    <a:pt x="1279771" y="693126"/>
                  </a:cubicBezTo>
                  <a:cubicBezTo>
                    <a:pt x="1277769" y="705904"/>
                    <a:pt x="1265203" y="713606"/>
                    <a:pt x="1253259" y="715436"/>
                  </a:cubicBezTo>
                  <a:cubicBezTo>
                    <a:pt x="1249461" y="715816"/>
                    <a:pt x="1244904" y="717405"/>
                    <a:pt x="1241107" y="715816"/>
                  </a:cubicBezTo>
                  <a:cubicBezTo>
                    <a:pt x="1237275" y="713467"/>
                    <a:pt x="1232477" y="712880"/>
                    <a:pt x="1228334" y="714711"/>
                  </a:cubicBezTo>
                  <a:cubicBezTo>
                    <a:pt x="1225158" y="716058"/>
                    <a:pt x="1222224" y="718164"/>
                    <a:pt x="1218772" y="718786"/>
                  </a:cubicBezTo>
                  <a:cubicBezTo>
                    <a:pt x="1215803" y="718337"/>
                    <a:pt x="1212627" y="718648"/>
                    <a:pt x="1210176" y="719960"/>
                  </a:cubicBezTo>
                  <a:cubicBezTo>
                    <a:pt x="1208105" y="717335"/>
                    <a:pt x="1204411" y="715954"/>
                    <a:pt x="1200855" y="716196"/>
                  </a:cubicBezTo>
                  <a:cubicBezTo>
                    <a:pt x="1179935" y="714849"/>
                    <a:pt x="1157531" y="698237"/>
                    <a:pt x="1168509" y="675548"/>
                  </a:cubicBezTo>
                  <a:cubicBezTo>
                    <a:pt x="1170166" y="672267"/>
                    <a:pt x="1172721" y="669228"/>
                    <a:pt x="1172583" y="665360"/>
                  </a:cubicBezTo>
                  <a:cubicBezTo>
                    <a:pt x="1170925" y="650648"/>
                    <a:pt x="1153699" y="664013"/>
                    <a:pt x="1148694" y="646365"/>
                  </a:cubicBezTo>
                  <a:cubicBezTo>
                    <a:pt x="1145587" y="634969"/>
                    <a:pt x="1146968" y="621742"/>
                    <a:pt x="1153389" y="611727"/>
                  </a:cubicBezTo>
                  <a:cubicBezTo>
                    <a:pt x="1156772" y="605648"/>
                    <a:pt x="1164228" y="600261"/>
                    <a:pt x="1162675" y="592663"/>
                  </a:cubicBezTo>
                  <a:cubicBezTo>
                    <a:pt x="1160293" y="586412"/>
                    <a:pt x="1151766" y="586136"/>
                    <a:pt x="1147520" y="581301"/>
                  </a:cubicBezTo>
                  <a:cubicBezTo>
                    <a:pt x="1129017" y="564068"/>
                    <a:pt x="1158291" y="547491"/>
                    <a:pt x="1172962" y="542000"/>
                  </a:cubicBezTo>
                  <a:cubicBezTo>
                    <a:pt x="1179142" y="539790"/>
                    <a:pt x="1185217" y="534230"/>
                    <a:pt x="1182904" y="527081"/>
                  </a:cubicBezTo>
                  <a:cubicBezTo>
                    <a:pt x="1172341" y="501835"/>
                    <a:pt x="1188704" y="495792"/>
                    <a:pt x="1208381" y="509502"/>
                  </a:cubicBezTo>
                  <a:cubicBezTo>
                    <a:pt x="1213525" y="513059"/>
                    <a:pt x="1218565" y="517100"/>
                    <a:pt x="1221844" y="522522"/>
                  </a:cubicBezTo>
                  <a:cubicBezTo>
                    <a:pt x="1222500" y="523938"/>
                    <a:pt x="1224019" y="524836"/>
                    <a:pt x="1225642" y="524663"/>
                  </a:cubicBezTo>
                  <a:cubicBezTo>
                    <a:pt x="1225987" y="524560"/>
                    <a:pt x="1226228" y="524353"/>
                    <a:pt x="1226505" y="524214"/>
                  </a:cubicBezTo>
                  <a:cubicBezTo>
                    <a:pt x="1226850" y="524629"/>
                    <a:pt x="1227264" y="525009"/>
                    <a:pt x="1227747" y="525354"/>
                  </a:cubicBezTo>
                  <a:cubicBezTo>
                    <a:pt x="1230923" y="526390"/>
                    <a:pt x="1230958" y="521831"/>
                    <a:pt x="1231407" y="519828"/>
                  </a:cubicBezTo>
                  <a:cubicBezTo>
                    <a:pt x="1232373" y="515373"/>
                    <a:pt x="1233961" y="511125"/>
                    <a:pt x="1236516" y="507154"/>
                  </a:cubicBezTo>
                  <a:cubicBezTo>
                    <a:pt x="1246941" y="490784"/>
                    <a:pt x="1279219" y="476383"/>
                    <a:pt x="1293856" y="494341"/>
                  </a:cubicBezTo>
                  <a:cubicBezTo>
                    <a:pt x="1299414" y="501214"/>
                    <a:pt x="1295685" y="510884"/>
                    <a:pt x="1300277" y="517963"/>
                  </a:cubicBezTo>
                  <a:cubicBezTo>
                    <a:pt x="1303798" y="522522"/>
                    <a:pt x="1309770" y="522280"/>
                    <a:pt x="1314948" y="521797"/>
                  </a:cubicBezTo>
                  <a:cubicBezTo>
                    <a:pt x="1324649" y="521003"/>
                    <a:pt x="1335177" y="518343"/>
                    <a:pt x="1344257" y="523593"/>
                  </a:cubicBezTo>
                  <a:close/>
                  <a:moveTo>
                    <a:pt x="1641657" y="822184"/>
                  </a:moveTo>
                  <a:cubicBezTo>
                    <a:pt x="1636997" y="818455"/>
                    <a:pt x="1632233" y="814897"/>
                    <a:pt x="1627262" y="811582"/>
                  </a:cubicBezTo>
                  <a:cubicBezTo>
                    <a:pt x="1589150" y="783919"/>
                    <a:pt x="1551004" y="756326"/>
                    <a:pt x="1510028" y="733049"/>
                  </a:cubicBezTo>
                  <a:cubicBezTo>
                    <a:pt x="1492249" y="721549"/>
                    <a:pt x="1474609" y="709703"/>
                    <a:pt x="1455933" y="699688"/>
                  </a:cubicBezTo>
                  <a:cubicBezTo>
                    <a:pt x="1432355" y="686530"/>
                    <a:pt x="1408535" y="673683"/>
                    <a:pt x="1385475" y="659662"/>
                  </a:cubicBezTo>
                  <a:cubicBezTo>
                    <a:pt x="1376361" y="654205"/>
                    <a:pt x="1368318" y="647920"/>
                    <a:pt x="1359135" y="642221"/>
                  </a:cubicBezTo>
                  <a:cubicBezTo>
                    <a:pt x="1358514" y="641876"/>
                    <a:pt x="1357858" y="641565"/>
                    <a:pt x="1357168" y="641289"/>
                  </a:cubicBezTo>
                  <a:cubicBezTo>
                    <a:pt x="1356615" y="639458"/>
                    <a:pt x="1355925" y="637628"/>
                    <a:pt x="1355027" y="635798"/>
                  </a:cubicBezTo>
                  <a:cubicBezTo>
                    <a:pt x="1365522" y="630514"/>
                    <a:pt x="1375429" y="622536"/>
                    <a:pt x="1379019" y="610932"/>
                  </a:cubicBezTo>
                  <a:cubicBezTo>
                    <a:pt x="1380607" y="605856"/>
                    <a:pt x="1381229" y="600261"/>
                    <a:pt x="1380884" y="594735"/>
                  </a:cubicBezTo>
                  <a:cubicBezTo>
                    <a:pt x="1399594" y="606650"/>
                    <a:pt x="1420341" y="616493"/>
                    <a:pt x="1439156" y="627716"/>
                  </a:cubicBezTo>
                  <a:cubicBezTo>
                    <a:pt x="1481168" y="652271"/>
                    <a:pt x="1522248" y="677827"/>
                    <a:pt x="1562500" y="705214"/>
                  </a:cubicBezTo>
                  <a:cubicBezTo>
                    <a:pt x="1591532" y="724173"/>
                    <a:pt x="1619425" y="745516"/>
                    <a:pt x="1649286" y="763302"/>
                  </a:cubicBezTo>
                  <a:cubicBezTo>
                    <a:pt x="1646628" y="782883"/>
                    <a:pt x="1644074" y="802534"/>
                    <a:pt x="1641657" y="822184"/>
                  </a:cubicBezTo>
                  <a:close/>
                  <a:moveTo>
                    <a:pt x="1230509" y="498486"/>
                  </a:moveTo>
                  <a:cubicBezTo>
                    <a:pt x="1228576" y="501421"/>
                    <a:pt x="1226159" y="506498"/>
                    <a:pt x="1224986" y="511540"/>
                  </a:cubicBezTo>
                  <a:cubicBezTo>
                    <a:pt x="1221050" y="505496"/>
                    <a:pt x="1215009" y="499383"/>
                    <a:pt x="1212454" y="497933"/>
                  </a:cubicBezTo>
                  <a:cubicBezTo>
                    <a:pt x="1190430" y="478973"/>
                    <a:pt x="1165678" y="489092"/>
                    <a:pt x="1165091" y="511851"/>
                  </a:cubicBezTo>
                  <a:cubicBezTo>
                    <a:pt x="1138890" y="496034"/>
                    <a:pt x="1111031" y="482945"/>
                    <a:pt x="1085071" y="466748"/>
                  </a:cubicBezTo>
                  <a:cubicBezTo>
                    <a:pt x="1085071" y="466471"/>
                    <a:pt x="1085106" y="466230"/>
                    <a:pt x="1085106" y="465953"/>
                  </a:cubicBezTo>
                  <a:cubicBezTo>
                    <a:pt x="1087971" y="465815"/>
                    <a:pt x="1090353" y="464503"/>
                    <a:pt x="1090940" y="461257"/>
                  </a:cubicBezTo>
                  <a:cubicBezTo>
                    <a:pt x="1109685" y="460428"/>
                    <a:pt x="1128326" y="456318"/>
                    <a:pt x="1146933" y="454004"/>
                  </a:cubicBezTo>
                  <a:cubicBezTo>
                    <a:pt x="1153561" y="453141"/>
                    <a:pt x="1160155" y="452208"/>
                    <a:pt x="1166783" y="451276"/>
                  </a:cubicBezTo>
                  <a:cubicBezTo>
                    <a:pt x="1178416" y="458114"/>
                    <a:pt x="1189912" y="465228"/>
                    <a:pt x="1201063" y="472826"/>
                  </a:cubicBezTo>
                  <a:cubicBezTo>
                    <a:pt x="1210004" y="478455"/>
                    <a:pt x="1219048" y="483912"/>
                    <a:pt x="1227747" y="489921"/>
                  </a:cubicBezTo>
                  <a:cubicBezTo>
                    <a:pt x="1229612" y="491233"/>
                    <a:pt x="1231648" y="492718"/>
                    <a:pt x="1233789" y="494030"/>
                  </a:cubicBezTo>
                  <a:cubicBezTo>
                    <a:pt x="1232580" y="495446"/>
                    <a:pt x="1231476" y="496932"/>
                    <a:pt x="1230509" y="498486"/>
                  </a:cubicBezTo>
                  <a:close/>
                  <a:moveTo>
                    <a:pt x="843043" y="682213"/>
                  </a:moveTo>
                  <a:cubicBezTo>
                    <a:pt x="848428" y="672958"/>
                    <a:pt x="853537" y="663564"/>
                    <a:pt x="857921" y="653756"/>
                  </a:cubicBezTo>
                  <a:cubicBezTo>
                    <a:pt x="858922" y="651788"/>
                    <a:pt x="860131" y="649405"/>
                    <a:pt x="861304" y="646884"/>
                  </a:cubicBezTo>
                  <a:cubicBezTo>
                    <a:pt x="866103" y="673510"/>
                    <a:pt x="866793" y="700862"/>
                    <a:pt x="870280" y="727661"/>
                  </a:cubicBezTo>
                  <a:cubicBezTo>
                    <a:pt x="867898" y="740405"/>
                    <a:pt x="858784" y="750731"/>
                    <a:pt x="852916" y="762059"/>
                  </a:cubicBezTo>
                  <a:cubicBezTo>
                    <a:pt x="848739" y="769933"/>
                    <a:pt x="844285" y="777599"/>
                    <a:pt x="839660" y="785232"/>
                  </a:cubicBezTo>
                  <a:cubicBezTo>
                    <a:pt x="840833" y="758743"/>
                    <a:pt x="842421" y="732255"/>
                    <a:pt x="844734" y="705835"/>
                  </a:cubicBezTo>
                  <a:cubicBezTo>
                    <a:pt x="845632" y="698410"/>
                    <a:pt x="846219" y="689224"/>
                    <a:pt x="843043" y="682213"/>
                  </a:cubicBezTo>
                  <a:close/>
                  <a:moveTo>
                    <a:pt x="824125" y="672612"/>
                  </a:moveTo>
                  <a:cubicBezTo>
                    <a:pt x="815702" y="673061"/>
                    <a:pt x="806036" y="672716"/>
                    <a:pt x="796404" y="672232"/>
                  </a:cubicBezTo>
                  <a:cubicBezTo>
                    <a:pt x="753287" y="670471"/>
                    <a:pt x="710101" y="673199"/>
                    <a:pt x="666950" y="673303"/>
                  </a:cubicBezTo>
                  <a:cubicBezTo>
                    <a:pt x="655765" y="673717"/>
                    <a:pt x="644511" y="673683"/>
                    <a:pt x="633361" y="674615"/>
                  </a:cubicBezTo>
                  <a:cubicBezTo>
                    <a:pt x="635225" y="660836"/>
                    <a:pt x="638021" y="647160"/>
                    <a:pt x="640403" y="633449"/>
                  </a:cubicBezTo>
                  <a:cubicBezTo>
                    <a:pt x="676754" y="635591"/>
                    <a:pt x="713381" y="635556"/>
                    <a:pt x="749870" y="635521"/>
                  </a:cubicBezTo>
                  <a:cubicBezTo>
                    <a:pt x="756774" y="635521"/>
                    <a:pt x="763678" y="635487"/>
                    <a:pt x="770617" y="635521"/>
                  </a:cubicBezTo>
                  <a:cubicBezTo>
                    <a:pt x="781422" y="634796"/>
                    <a:pt x="792227" y="635487"/>
                    <a:pt x="803033" y="636247"/>
                  </a:cubicBezTo>
                  <a:cubicBezTo>
                    <a:pt x="817635" y="637248"/>
                    <a:pt x="832203" y="638215"/>
                    <a:pt x="846702" y="635591"/>
                  </a:cubicBezTo>
                  <a:cubicBezTo>
                    <a:pt x="841040" y="648196"/>
                    <a:pt x="834689" y="660387"/>
                    <a:pt x="827957" y="672405"/>
                  </a:cubicBezTo>
                  <a:cubicBezTo>
                    <a:pt x="826680" y="672405"/>
                    <a:pt x="825402" y="672440"/>
                    <a:pt x="824125" y="672612"/>
                  </a:cubicBezTo>
                  <a:close/>
                  <a:moveTo>
                    <a:pt x="800582" y="745689"/>
                  </a:moveTo>
                  <a:lnTo>
                    <a:pt x="800582" y="745689"/>
                  </a:lnTo>
                  <a:lnTo>
                    <a:pt x="800582" y="745689"/>
                  </a:lnTo>
                  <a:cubicBezTo>
                    <a:pt x="800582" y="745723"/>
                    <a:pt x="800582" y="745723"/>
                    <a:pt x="800582" y="745689"/>
                  </a:cubicBezTo>
                  <a:close/>
                  <a:moveTo>
                    <a:pt x="733058" y="1459014"/>
                  </a:moveTo>
                  <a:cubicBezTo>
                    <a:pt x="726223" y="1469789"/>
                    <a:pt x="719215" y="1480426"/>
                    <a:pt x="712242" y="1491132"/>
                  </a:cubicBezTo>
                  <a:lnTo>
                    <a:pt x="712242" y="1491098"/>
                  </a:lnTo>
                  <a:cubicBezTo>
                    <a:pt x="714106" y="1461950"/>
                    <a:pt x="714900" y="1432699"/>
                    <a:pt x="715314" y="1403482"/>
                  </a:cubicBezTo>
                  <a:cubicBezTo>
                    <a:pt x="714762" y="1328264"/>
                    <a:pt x="720699" y="1253253"/>
                    <a:pt x="721045" y="1178070"/>
                  </a:cubicBezTo>
                  <a:cubicBezTo>
                    <a:pt x="722978" y="1103474"/>
                    <a:pt x="734025" y="1029396"/>
                    <a:pt x="737166" y="954834"/>
                  </a:cubicBezTo>
                  <a:cubicBezTo>
                    <a:pt x="737511" y="950966"/>
                    <a:pt x="735716" y="947547"/>
                    <a:pt x="733058" y="945648"/>
                  </a:cubicBezTo>
                  <a:cubicBezTo>
                    <a:pt x="736890" y="945613"/>
                    <a:pt x="740687" y="945613"/>
                    <a:pt x="744519" y="945683"/>
                  </a:cubicBezTo>
                  <a:cubicBezTo>
                    <a:pt x="753564" y="945752"/>
                    <a:pt x="757534" y="939017"/>
                    <a:pt x="759329" y="930418"/>
                  </a:cubicBezTo>
                  <a:cubicBezTo>
                    <a:pt x="762505" y="929209"/>
                    <a:pt x="765197" y="926170"/>
                    <a:pt x="766785" y="923096"/>
                  </a:cubicBezTo>
                  <a:cubicBezTo>
                    <a:pt x="767683" y="921784"/>
                    <a:pt x="768615" y="920506"/>
                    <a:pt x="769512" y="919228"/>
                  </a:cubicBezTo>
                  <a:cubicBezTo>
                    <a:pt x="763747" y="1009262"/>
                    <a:pt x="757188" y="1099744"/>
                    <a:pt x="751699" y="1189847"/>
                  </a:cubicBezTo>
                  <a:cubicBezTo>
                    <a:pt x="745279" y="1254289"/>
                    <a:pt x="742517" y="1317316"/>
                    <a:pt x="736855" y="1382312"/>
                  </a:cubicBezTo>
                  <a:cubicBezTo>
                    <a:pt x="733956" y="1407764"/>
                    <a:pt x="733265" y="1433355"/>
                    <a:pt x="733058" y="1459014"/>
                  </a:cubicBezTo>
                  <a:close/>
                  <a:moveTo>
                    <a:pt x="406522" y="905242"/>
                  </a:moveTo>
                  <a:cubicBezTo>
                    <a:pt x="404554" y="885729"/>
                    <a:pt x="399514" y="866079"/>
                    <a:pt x="400929" y="846428"/>
                  </a:cubicBezTo>
                  <a:cubicBezTo>
                    <a:pt x="457095" y="845772"/>
                    <a:pt x="513296" y="845530"/>
                    <a:pt x="569496" y="844978"/>
                  </a:cubicBezTo>
                  <a:cubicBezTo>
                    <a:pt x="601221" y="843389"/>
                    <a:pt x="632981" y="843285"/>
                    <a:pt x="664740" y="842767"/>
                  </a:cubicBezTo>
                  <a:cubicBezTo>
                    <a:pt x="691115" y="842249"/>
                    <a:pt x="717385" y="836931"/>
                    <a:pt x="743794" y="838969"/>
                  </a:cubicBezTo>
                  <a:cubicBezTo>
                    <a:pt x="742344" y="868531"/>
                    <a:pt x="745486" y="898473"/>
                    <a:pt x="741481" y="927862"/>
                  </a:cubicBezTo>
                  <a:cubicBezTo>
                    <a:pt x="709273" y="926792"/>
                    <a:pt x="677686" y="932317"/>
                    <a:pt x="645512" y="932835"/>
                  </a:cubicBezTo>
                  <a:cubicBezTo>
                    <a:pt x="567183" y="933595"/>
                    <a:pt x="488958" y="938326"/>
                    <a:pt x="410664" y="937359"/>
                  </a:cubicBezTo>
                  <a:cubicBezTo>
                    <a:pt x="409249" y="926654"/>
                    <a:pt x="407868" y="915948"/>
                    <a:pt x="406522" y="905242"/>
                  </a:cubicBezTo>
                  <a:close/>
                  <a:moveTo>
                    <a:pt x="775864" y="818696"/>
                  </a:moveTo>
                  <a:cubicBezTo>
                    <a:pt x="772067" y="840557"/>
                    <a:pt x="771756" y="862763"/>
                    <a:pt x="771480" y="884866"/>
                  </a:cubicBezTo>
                  <a:cubicBezTo>
                    <a:pt x="768960" y="888527"/>
                    <a:pt x="766509" y="892222"/>
                    <a:pt x="764127" y="895952"/>
                  </a:cubicBezTo>
                  <a:cubicBezTo>
                    <a:pt x="763437" y="897333"/>
                    <a:pt x="762367" y="898922"/>
                    <a:pt x="761089" y="900614"/>
                  </a:cubicBezTo>
                  <a:cubicBezTo>
                    <a:pt x="761089" y="900441"/>
                    <a:pt x="761124" y="900234"/>
                    <a:pt x="761124" y="900061"/>
                  </a:cubicBezTo>
                  <a:cubicBezTo>
                    <a:pt x="761331" y="880756"/>
                    <a:pt x="760951" y="861416"/>
                    <a:pt x="761469" y="842146"/>
                  </a:cubicBezTo>
                  <a:cubicBezTo>
                    <a:pt x="762884" y="832614"/>
                    <a:pt x="759122" y="826709"/>
                    <a:pt x="752977" y="823531"/>
                  </a:cubicBezTo>
                  <a:cubicBezTo>
                    <a:pt x="753115" y="823531"/>
                    <a:pt x="753218" y="823566"/>
                    <a:pt x="753356" y="823566"/>
                  </a:cubicBezTo>
                  <a:cubicBezTo>
                    <a:pt x="756049" y="823566"/>
                    <a:pt x="758776" y="822426"/>
                    <a:pt x="760330" y="820181"/>
                  </a:cubicBezTo>
                  <a:cubicBezTo>
                    <a:pt x="764679" y="813482"/>
                    <a:pt x="768684" y="806574"/>
                    <a:pt x="772999" y="799840"/>
                  </a:cubicBezTo>
                  <a:cubicBezTo>
                    <a:pt x="776313" y="794453"/>
                    <a:pt x="779524" y="789031"/>
                    <a:pt x="782769" y="783609"/>
                  </a:cubicBezTo>
                  <a:cubicBezTo>
                    <a:pt x="780490" y="795109"/>
                    <a:pt x="777936" y="806609"/>
                    <a:pt x="775864" y="818696"/>
                  </a:cubicBezTo>
                  <a:close/>
                  <a:moveTo>
                    <a:pt x="770375" y="769760"/>
                  </a:moveTo>
                  <a:cubicBezTo>
                    <a:pt x="763851" y="780880"/>
                    <a:pt x="757016" y="791793"/>
                    <a:pt x="750181" y="802741"/>
                  </a:cubicBezTo>
                  <a:cubicBezTo>
                    <a:pt x="746418" y="808232"/>
                    <a:pt x="741343" y="816590"/>
                    <a:pt x="747730" y="821632"/>
                  </a:cubicBezTo>
                  <a:cubicBezTo>
                    <a:pt x="744415" y="820803"/>
                    <a:pt x="740722" y="820527"/>
                    <a:pt x="736959" y="820699"/>
                  </a:cubicBezTo>
                  <a:cubicBezTo>
                    <a:pt x="715107" y="820285"/>
                    <a:pt x="693393" y="823393"/>
                    <a:pt x="671645" y="824671"/>
                  </a:cubicBezTo>
                  <a:cubicBezTo>
                    <a:pt x="607539" y="825534"/>
                    <a:pt x="543502" y="828573"/>
                    <a:pt x="479430" y="827848"/>
                  </a:cubicBezTo>
                  <a:cubicBezTo>
                    <a:pt x="455714" y="827848"/>
                    <a:pt x="432033" y="828055"/>
                    <a:pt x="408317" y="828366"/>
                  </a:cubicBezTo>
                  <a:cubicBezTo>
                    <a:pt x="413460" y="818800"/>
                    <a:pt x="419398" y="809545"/>
                    <a:pt x="424335" y="799944"/>
                  </a:cubicBezTo>
                  <a:cubicBezTo>
                    <a:pt x="432205" y="784783"/>
                    <a:pt x="439420" y="769242"/>
                    <a:pt x="447084" y="753943"/>
                  </a:cubicBezTo>
                  <a:cubicBezTo>
                    <a:pt x="452573" y="742719"/>
                    <a:pt x="457371" y="731150"/>
                    <a:pt x="462101" y="719615"/>
                  </a:cubicBezTo>
                  <a:cubicBezTo>
                    <a:pt x="463067" y="716299"/>
                    <a:pt x="465587" y="712708"/>
                    <a:pt x="464931" y="709151"/>
                  </a:cubicBezTo>
                  <a:cubicBezTo>
                    <a:pt x="470800" y="714952"/>
                    <a:pt x="479948" y="718510"/>
                    <a:pt x="486645" y="722619"/>
                  </a:cubicBezTo>
                  <a:cubicBezTo>
                    <a:pt x="519544" y="739991"/>
                    <a:pt x="555722" y="744169"/>
                    <a:pt x="592764" y="744066"/>
                  </a:cubicBezTo>
                  <a:cubicBezTo>
                    <a:pt x="601429" y="744756"/>
                    <a:pt x="609092" y="744204"/>
                    <a:pt x="614719" y="739403"/>
                  </a:cubicBezTo>
                  <a:cubicBezTo>
                    <a:pt x="617101" y="739576"/>
                    <a:pt x="619449" y="739680"/>
                    <a:pt x="621692" y="739991"/>
                  </a:cubicBezTo>
                  <a:cubicBezTo>
                    <a:pt x="675718" y="742304"/>
                    <a:pt x="729502" y="743237"/>
                    <a:pt x="783528" y="746690"/>
                  </a:cubicBezTo>
                  <a:cubicBezTo>
                    <a:pt x="779006" y="754288"/>
                    <a:pt x="774587" y="761955"/>
                    <a:pt x="770375" y="769760"/>
                  </a:cubicBezTo>
                  <a:close/>
                  <a:moveTo>
                    <a:pt x="235296" y="614524"/>
                  </a:moveTo>
                  <a:cubicBezTo>
                    <a:pt x="235503" y="608446"/>
                    <a:pt x="236125" y="601953"/>
                    <a:pt x="237402" y="595599"/>
                  </a:cubicBezTo>
                  <a:cubicBezTo>
                    <a:pt x="242994" y="600848"/>
                    <a:pt x="250520" y="604302"/>
                    <a:pt x="257217" y="607686"/>
                  </a:cubicBezTo>
                  <a:cubicBezTo>
                    <a:pt x="276135" y="616872"/>
                    <a:pt x="296571" y="623089"/>
                    <a:pt x="317733" y="623434"/>
                  </a:cubicBezTo>
                  <a:cubicBezTo>
                    <a:pt x="333475" y="623296"/>
                    <a:pt x="379319" y="619981"/>
                    <a:pt x="391643" y="603127"/>
                  </a:cubicBezTo>
                  <a:cubicBezTo>
                    <a:pt x="386948" y="614040"/>
                    <a:pt x="385049" y="626093"/>
                    <a:pt x="384290" y="637973"/>
                  </a:cubicBezTo>
                  <a:lnTo>
                    <a:pt x="384290" y="637973"/>
                  </a:lnTo>
                  <a:cubicBezTo>
                    <a:pt x="383323" y="638353"/>
                    <a:pt x="382391" y="638733"/>
                    <a:pt x="381425" y="639148"/>
                  </a:cubicBezTo>
                  <a:cubicBezTo>
                    <a:pt x="374797" y="641910"/>
                    <a:pt x="368272" y="645019"/>
                    <a:pt x="361506" y="647436"/>
                  </a:cubicBezTo>
                  <a:cubicBezTo>
                    <a:pt x="352876" y="650303"/>
                    <a:pt x="344073" y="652927"/>
                    <a:pt x="335166" y="654861"/>
                  </a:cubicBezTo>
                  <a:cubicBezTo>
                    <a:pt x="327813" y="656346"/>
                    <a:pt x="315558" y="655034"/>
                    <a:pt x="316559" y="665947"/>
                  </a:cubicBezTo>
                  <a:cubicBezTo>
                    <a:pt x="317181" y="670575"/>
                    <a:pt x="321599" y="673752"/>
                    <a:pt x="326087" y="673165"/>
                  </a:cubicBezTo>
                  <a:cubicBezTo>
                    <a:pt x="327364" y="672958"/>
                    <a:pt x="328642" y="672750"/>
                    <a:pt x="329884" y="672543"/>
                  </a:cubicBezTo>
                  <a:cubicBezTo>
                    <a:pt x="331127" y="672336"/>
                    <a:pt x="332404" y="672094"/>
                    <a:pt x="333647" y="671853"/>
                  </a:cubicBezTo>
                  <a:cubicBezTo>
                    <a:pt x="334717" y="671645"/>
                    <a:pt x="335788" y="671404"/>
                    <a:pt x="336823" y="671196"/>
                  </a:cubicBezTo>
                  <a:cubicBezTo>
                    <a:pt x="337099" y="671127"/>
                    <a:pt x="337376" y="671093"/>
                    <a:pt x="337617" y="671024"/>
                  </a:cubicBezTo>
                  <a:cubicBezTo>
                    <a:pt x="338480" y="670816"/>
                    <a:pt x="339343" y="670609"/>
                    <a:pt x="340241" y="670402"/>
                  </a:cubicBezTo>
                  <a:cubicBezTo>
                    <a:pt x="340759" y="670298"/>
                    <a:pt x="341242" y="670160"/>
                    <a:pt x="341725" y="670057"/>
                  </a:cubicBezTo>
                  <a:cubicBezTo>
                    <a:pt x="342381" y="669884"/>
                    <a:pt x="343037" y="669711"/>
                    <a:pt x="343693" y="669539"/>
                  </a:cubicBezTo>
                  <a:cubicBezTo>
                    <a:pt x="344452" y="669331"/>
                    <a:pt x="345212" y="669124"/>
                    <a:pt x="346006" y="668917"/>
                  </a:cubicBezTo>
                  <a:cubicBezTo>
                    <a:pt x="346524" y="668779"/>
                    <a:pt x="347007" y="668641"/>
                    <a:pt x="347490" y="668503"/>
                  </a:cubicBezTo>
                  <a:cubicBezTo>
                    <a:pt x="348284" y="668295"/>
                    <a:pt x="349078" y="668054"/>
                    <a:pt x="349872" y="667812"/>
                  </a:cubicBezTo>
                  <a:cubicBezTo>
                    <a:pt x="350390" y="667674"/>
                    <a:pt x="350908" y="667501"/>
                    <a:pt x="351426" y="667328"/>
                  </a:cubicBezTo>
                  <a:cubicBezTo>
                    <a:pt x="352358" y="667052"/>
                    <a:pt x="353255" y="666741"/>
                    <a:pt x="354187" y="666431"/>
                  </a:cubicBezTo>
                  <a:cubicBezTo>
                    <a:pt x="354533" y="666327"/>
                    <a:pt x="354878" y="666189"/>
                    <a:pt x="355223" y="666085"/>
                  </a:cubicBezTo>
                  <a:cubicBezTo>
                    <a:pt x="355844" y="665878"/>
                    <a:pt x="356466" y="665671"/>
                    <a:pt x="357087" y="665429"/>
                  </a:cubicBezTo>
                  <a:cubicBezTo>
                    <a:pt x="357950" y="665153"/>
                    <a:pt x="358779" y="664842"/>
                    <a:pt x="359607" y="664531"/>
                  </a:cubicBezTo>
                  <a:cubicBezTo>
                    <a:pt x="360815" y="664082"/>
                    <a:pt x="362024" y="663633"/>
                    <a:pt x="363197" y="663150"/>
                  </a:cubicBezTo>
                  <a:cubicBezTo>
                    <a:pt x="364682" y="662563"/>
                    <a:pt x="366166" y="661941"/>
                    <a:pt x="367651" y="661285"/>
                  </a:cubicBezTo>
                  <a:cubicBezTo>
                    <a:pt x="369722" y="660387"/>
                    <a:pt x="371759" y="659454"/>
                    <a:pt x="373761" y="658453"/>
                  </a:cubicBezTo>
                  <a:cubicBezTo>
                    <a:pt x="374900" y="657900"/>
                    <a:pt x="376074" y="657313"/>
                    <a:pt x="377179" y="656692"/>
                  </a:cubicBezTo>
                  <a:cubicBezTo>
                    <a:pt x="378318" y="656104"/>
                    <a:pt x="379457" y="655483"/>
                    <a:pt x="380562" y="654861"/>
                  </a:cubicBezTo>
                  <a:cubicBezTo>
                    <a:pt x="381666" y="654240"/>
                    <a:pt x="382805" y="653618"/>
                    <a:pt x="383876" y="652962"/>
                  </a:cubicBezTo>
                  <a:cubicBezTo>
                    <a:pt x="383876" y="652927"/>
                    <a:pt x="383876" y="652927"/>
                    <a:pt x="383876" y="652927"/>
                  </a:cubicBezTo>
                  <a:lnTo>
                    <a:pt x="383876" y="652927"/>
                  </a:lnTo>
                  <a:cubicBezTo>
                    <a:pt x="383703" y="666465"/>
                    <a:pt x="383530" y="680279"/>
                    <a:pt x="387397" y="693230"/>
                  </a:cubicBezTo>
                  <a:cubicBezTo>
                    <a:pt x="349527" y="714089"/>
                    <a:pt x="280657" y="742373"/>
                    <a:pt x="249519" y="703970"/>
                  </a:cubicBezTo>
                  <a:cubicBezTo>
                    <a:pt x="232776" y="677654"/>
                    <a:pt x="234847" y="644362"/>
                    <a:pt x="235296" y="614524"/>
                  </a:cubicBezTo>
                  <a:close/>
                  <a:moveTo>
                    <a:pt x="397891" y="226521"/>
                  </a:moveTo>
                  <a:cubicBezTo>
                    <a:pt x="398616" y="225277"/>
                    <a:pt x="399755" y="224172"/>
                    <a:pt x="399893" y="222653"/>
                  </a:cubicBezTo>
                  <a:cubicBezTo>
                    <a:pt x="400101" y="222480"/>
                    <a:pt x="400273" y="222342"/>
                    <a:pt x="400480" y="222169"/>
                  </a:cubicBezTo>
                  <a:cubicBezTo>
                    <a:pt x="411251" y="223447"/>
                    <a:pt x="422194" y="222722"/>
                    <a:pt x="433172" y="221996"/>
                  </a:cubicBezTo>
                  <a:cubicBezTo>
                    <a:pt x="433345" y="222204"/>
                    <a:pt x="433517" y="222411"/>
                    <a:pt x="433724" y="222618"/>
                  </a:cubicBezTo>
                  <a:cubicBezTo>
                    <a:pt x="434415" y="222445"/>
                    <a:pt x="435105" y="222445"/>
                    <a:pt x="435830" y="222411"/>
                  </a:cubicBezTo>
                  <a:cubicBezTo>
                    <a:pt x="435865" y="222411"/>
                    <a:pt x="435899" y="222411"/>
                    <a:pt x="435934" y="222411"/>
                  </a:cubicBezTo>
                  <a:cubicBezTo>
                    <a:pt x="436313" y="222307"/>
                    <a:pt x="436728" y="222273"/>
                    <a:pt x="437142" y="222273"/>
                  </a:cubicBezTo>
                  <a:cubicBezTo>
                    <a:pt x="440283" y="222238"/>
                    <a:pt x="443459" y="222307"/>
                    <a:pt x="446635" y="222411"/>
                  </a:cubicBezTo>
                  <a:cubicBezTo>
                    <a:pt x="447188" y="222031"/>
                    <a:pt x="447774" y="221651"/>
                    <a:pt x="448327" y="221271"/>
                  </a:cubicBezTo>
                  <a:cubicBezTo>
                    <a:pt x="451779" y="221202"/>
                    <a:pt x="455197" y="221202"/>
                    <a:pt x="458649" y="221409"/>
                  </a:cubicBezTo>
                  <a:cubicBezTo>
                    <a:pt x="470006" y="221996"/>
                    <a:pt x="481295" y="221858"/>
                    <a:pt x="492583" y="221375"/>
                  </a:cubicBezTo>
                  <a:cubicBezTo>
                    <a:pt x="492928" y="225899"/>
                    <a:pt x="494206" y="230803"/>
                    <a:pt x="494240" y="234567"/>
                  </a:cubicBezTo>
                  <a:cubicBezTo>
                    <a:pt x="494827" y="240853"/>
                    <a:pt x="493653" y="247138"/>
                    <a:pt x="491755" y="253113"/>
                  </a:cubicBezTo>
                  <a:cubicBezTo>
                    <a:pt x="484988" y="271589"/>
                    <a:pt x="469212" y="288511"/>
                    <a:pt x="449777" y="293415"/>
                  </a:cubicBezTo>
                  <a:cubicBezTo>
                    <a:pt x="430755" y="296938"/>
                    <a:pt x="410802" y="296938"/>
                    <a:pt x="392782" y="289789"/>
                  </a:cubicBezTo>
                  <a:cubicBezTo>
                    <a:pt x="392748" y="282295"/>
                    <a:pt x="392920" y="274766"/>
                    <a:pt x="393438" y="267272"/>
                  </a:cubicBezTo>
                  <a:cubicBezTo>
                    <a:pt x="392955" y="264129"/>
                    <a:pt x="396165" y="243063"/>
                    <a:pt x="395095" y="231528"/>
                  </a:cubicBezTo>
                  <a:cubicBezTo>
                    <a:pt x="396407" y="230354"/>
                    <a:pt x="397408" y="228282"/>
                    <a:pt x="397891" y="226521"/>
                  </a:cubicBezTo>
                  <a:close/>
                  <a:moveTo>
                    <a:pt x="625973" y="127059"/>
                  </a:moveTo>
                  <a:cubicBezTo>
                    <a:pt x="629149" y="130582"/>
                    <a:pt x="632498" y="134070"/>
                    <a:pt x="637262" y="135278"/>
                  </a:cubicBezTo>
                  <a:cubicBezTo>
                    <a:pt x="637572" y="135313"/>
                    <a:pt x="637848" y="135347"/>
                    <a:pt x="638159" y="135382"/>
                  </a:cubicBezTo>
                  <a:cubicBezTo>
                    <a:pt x="637262" y="163321"/>
                    <a:pt x="676374" y="178758"/>
                    <a:pt x="700021" y="178965"/>
                  </a:cubicBezTo>
                  <a:cubicBezTo>
                    <a:pt x="733300" y="180002"/>
                    <a:pt x="772032" y="160006"/>
                    <a:pt x="778177" y="125160"/>
                  </a:cubicBezTo>
                  <a:cubicBezTo>
                    <a:pt x="797958" y="123916"/>
                    <a:pt x="817739" y="122362"/>
                    <a:pt x="837588" y="122224"/>
                  </a:cubicBezTo>
                  <a:cubicBezTo>
                    <a:pt x="869486" y="118874"/>
                    <a:pt x="901349" y="115870"/>
                    <a:pt x="933350" y="113487"/>
                  </a:cubicBezTo>
                  <a:cubicBezTo>
                    <a:pt x="958413" y="110171"/>
                    <a:pt x="983648" y="108686"/>
                    <a:pt x="1008883" y="107581"/>
                  </a:cubicBezTo>
                  <a:cubicBezTo>
                    <a:pt x="1003670" y="116560"/>
                    <a:pt x="1001875" y="127922"/>
                    <a:pt x="1003359" y="138007"/>
                  </a:cubicBezTo>
                  <a:cubicBezTo>
                    <a:pt x="1006190" y="149472"/>
                    <a:pt x="1012715" y="160420"/>
                    <a:pt x="1021517" y="168812"/>
                  </a:cubicBezTo>
                  <a:cubicBezTo>
                    <a:pt x="972152" y="173785"/>
                    <a:pt x="922821" y="178275"/>
                    <a:pt x="873180" y="180623"/>
                  </a:cubicBezTo>
                  <a:cubicBezTo>
                    <a:pt x="817186" y="186321"/>
                    <a:pt x="760917" y="186149"/>
                    <a:pt x="704785" y="189257"/>
                  </a:cubicBezTo>
                  <a:cubicBezTo>
                    <a:pt x="664326" y="193159"/>
                    <a:pt x="623798" y="195232"/>
                    <a:pt x="583236" y="197062"/>
                  </a:cubicBezTo>
                  <a:cubicBezTo>
                    <a:pt x="557069" y="199445"/>
                    <a:pt x="531247" y="204452"/>
                    <a:pt x="505114" y="206870"/>
                  </a:cubicBezTo>
                  <a:cubicBezTo>
                    <a:pt x="504631" y="203796"/>
                    <a:pt x="502042" y="200446"/>
                    <a:pt x="500661" y="197994"/>
                  </a:cubicBezTo>
                  <a:cubicBezTo>
                    <a:pt x="499142" y="195750"/>
                    <a:pt x="497692" y="193090"/>
                    <a:pt x="495207" y="191744"/>
                  </a:cubicBezTo>
                  <a:cubicBezTo>
                    <a:pt x="494827" y="191571"/>
                    <a:pt x="494482" y="191502"/>
                    <a:pt x="494102" y="191433"/>
                  </a:cubicBezTo>
                  <a:cubicBezTo>
                    <a:pt x="514711" y="178102"/>
                    <a:pt x="535562" y="165048"/>
                    <a:pt x="555999" y="151406"/>
                  </a:cubicBezTo>
                  <a:cubicBezTo>
                    <a:pt x="574605" y="138214"/>
                    <a:pt x="593281" y="124814"/>
                    <a:pt x="613753" y="114661"/>
                  </a:cubicBezTo>
                  <a:cubicBezTo>
                    <a:pt x="617792" y="118909"/>
                    <a:pt x="621865" y="123018"/>
                    <a:pt x="625973" y="127059"/>
                  </a:cubicBezTo>
                  <a:close/>
                  <a:moveTo>
                    <a:pt x="648032" y="136314"/>
                  </a:moveTo>
                  <a:cubicBezTo>
                    <a:pt x="682312" y="138179"/>
                    <a:pt x="716591" y="125954"/>
                    <a:pt x="751078" y="126472"/>
                  </a:cubicBezTo>
                  <a:cubicBezTo>
                    <a:pt x="753874" y="126403"/>
                    <a:pt x="756671" y="126265"/>
                    <a:pt x="759501" y="126161"/>
                  </a:cubicBezTo>
                  <a:cubicBezTo>
                    <a:pt x="749835" y="156932"/>
                    <a:pt x="707340" y="168639"/>
                    <a:pt x="678618" y="159073"/>
                  </a:cubicBezTo>
                  <a:cubicBezTo>
                    <a:pt x="666536" y="154929"/>
                    <a:pt x="652624" y="148644"/>
                    <a:pt x="648032" y="136314"/>
                  </a:cubicBezTo>
                  <a:close/>
                  <a:moveTo>
                    <a:pt x="1082758" y="32571"/>
                  </a:moveTo>
                  <a:cubicBezTo>
                    <a:pt x="1084070" y="30326"/>
                    <a:pt x="1085623" y="27701"/>
                    <a:pt x="1086625" y="25042"/>
                  </a:cubicBezTo>
                  <a:cubicBezTo>
                    <a:pt x="1096187" y="36162"/>
                    <a:pt x="1105749" y="47352"/>
                    <a:pt x="1115381" y="58507"/>
                  </a:cubicBezTo>
                  <a:cubicBezTo>
                    <a:pt x="1111514" y="57367"/>
                    <a:pt x="1107268" y="59888"/>
                    <a:pt x="1104541" y="63031"/>
                  </a:cubicBezTo>
                  <a:cubicBezTo>
                    <a:pt x="1099121" y="66070"/>
                    <a:pt x="1092666" y="65690"/>
                    <a:pt x="1086659" y="65552"/>
                  </a:cubicBezTo>
                  <a:cubicBezTo>
                    <a:pt x="1080652" y="65517"/>
                    <a:pt x="1075094" y="63480"/>
                    <a:pt x="1069606" y="61373"/>
                  </a:cubicBezTo>
                  <a:cubicBezTo>
                    <a:pt x="1071919" y="56642"/>
                    <a:pt x="1074162" y="51910"/>
                    <a:pt x="1076337" y="47110"/>
                  </a:cubicBezTo>
                  <a:cubicBezTo>
                    <a:pt x="1078478" y="42275"/>
                    <a:pt x="1080514" y="37371"/>
                    <a:pt x="1082758" y="32571"/>
                  </a:cubicBezTo>
                  <a:close/>
                  <a:moveTo>
                    <a:pt x="1209244" y="171575"/>
                  </a:moveTo>
                  <a:cubicBezTo>
                    <a:pt x="1211799" y="183144"/>
                    <a:pt x="1212800" y="195059"/>
                    <a:pt x="1213179" y="207043"/>
                  </a:cubicBezTo>
                  <a:cubicBezTo>
                    <a:pt x="1203824" y="205972"/>
                    <a:pt x="1192605" y="207319"/>
                    <a:pt x="1187427" y="208562"/>
                  </a:cubicBezTo>
                  <a:cubicBezTo>
                    <a:pt x="1165091" y="212845"/>
                    <a:pt x="1146105" y="228454"/>
                    <a:pt x="1136542" y="248968"/>
                  </a:cubicBezTo>
                  <a:cubicBezTo>
                    <a:pt x="1133194" y="257188"/>
                    <a:pt x="1127291" y="271244"/>
                    <a:pt x="1133712" y="280050"/>
                  </a:cubicBezTo>
                  <a:cubicBezTo>
                    <a:pt x="1134091" y="280430"/>
                    <a:pt x="1134506" y="280775"/>
                    <a:pt x="1134920" y="281052"/>
                  </a:cubicBezTo>
                  <a:cubicBezTo>
                    <a:pt x="1074991" y="291274"/>
                    <a:pt x="1016408" y="308093"/>
                    <a:pt x="956376" y="317935"/>
                  </a:cubicBezTo>
                  <a:cubicBezTo>
                    <a:pt x="929898" y="322114"/>
                    <a:pt x="904456" y="330575"/>
                    <a:pt x="878461" y="336826"/>
                  </a:cubicBezTo>
                  <a:cubicBezTo>
                    <a:pt x="873525" y="337102"/>
                    <a:pt x="871557" y="339244"/>
                    <a:pt x="872075" y="341178"/>
                  </a:cubicBezTo>
                  <a:cubicBezTo>
                    <a:pt x="870867" y="341972"/>
                    <a:pt x="869762" y="343146"/>
                    <a:pt x="868796" y="344873"/>
                  </a:cubicBezTo>
                  <a:lnTo>
                    <a:pt x="868796" y="344873"/>
                  </a:lnTo>
                  <a:cubicBezTo>
                    <a:pt x="861684" y="338069"/>
                    <a:pt x="860821" y="385970"/>
                    <a:pt x="859855" y="390701"/>
                  </a:cubicBezTo>
                  <a:cubicBezTo>
                    <a:pt x="857300" y="419814"/>
                    <a:pt x="854020" y="448858"/>
                    <a:pt x="851673" y="477972"/>
                  </a:cubicBezTo>
                  <a:cubicBezTo>
                    <a:pt x="839280" y="469234"/>
                    <a:pt x="820604" y="467093"/>
                    <a:pt x="805932" y="470823"/>
                  </a:cubicBezTo>
                  <a:cubicBezTo>
                    <a:pt x="768235" y="479629"/>
                    <a:pt x="739617" y="515477"/>
                    <a:pt x="737131" y="553811"/>
                  </a:cubicBezTo>
                  <a:cubicBezTo>
                    <a:pt x="735682" y="576190"/>
                    <a:pt x="740480" y="603991"/>
                    <a:pt x="757637" y="619152"/>
                  </a:cubicBezTo>
                  <a:cubicBezTo>
                    <a:pt x="726603" y="620084"/>
                    <a:pt x="695533" y="620948"/>
                    <a:pt x="664499" y="621880"/>
                  </a:cubicBezTo>
                  <a:cubicBezTo>
                    <a:pt x="657215" y="622605"/>
                    <a:pt x="649482" y="622018"/>
                    <a:pt x="642095" y="622812"/>
                  </a:cubicBezTo>
                  <a:cubicBezTo>
                    <a:pt x="642681" y="618806"/>
                    <a:pt x="643199" y="614800"/>
                    <a:pt x="643648" y="610760"/>
                  </a:cubicBezTo>
                  <a:cubicBezTo>
                    <a:pt x="648067" y="604198"/>
                    <a:pt x="650242" y="596497"/>
                    <a:pt x="646410" y="588726"/>
                  </a:cubicBezTo>
                  <a:cubicBezTo>
                    <a:pt x="630737" y="557196"/>
                    <a:pt x="589381" y="549149"/>
                    <a:pt x="557621" y="556747"/>
                  </a:cubicBezTo>
                  <a:cubicBezTo>
                    <a:pt x="536287" y="560753"/>
                    <a:pt x="515056" y="566347"/>
                    <a:pt x="496518" y="578020"/>
                  </a:cubicBezTo>
                  <a:cubicBezTo>
                    <a:pt x="495138" y="578780"/>
                    <a:pt x="485575" y="584202"/>
                    <a:pt x="478291" y="589313"/>
                  </a:cubicBezTo>
                  <a:cubicBezTo>
                    <a:pt x="478360" y="585653"/>
                    <a:pt x="477325" y="581405"/>
                    <a:pt x="476910" y="578331"/>
                  </a:cubicBezTo>
                  <a:cubicBezTo>
                    <a:pt x="478222" y="570630"/>
                    <a:pt x="474874" y="559544"/>
                    <a:pt x="474011" y="553431"/>
                  </a:cubicBezTo>
                  <a:cubicBezTo>
                    <a:pt x="469730" y="528324"/>
                    <a:pt x="451261" y="507465"/>
                    <a:pt x="426716" y="500489"/>
                  </a:cubicBezTo>
                  <a:cubicBezTo>
                    <a:pt x="417223" y="497484"/>
                    <a:pt x="406901" y="493374"/>
                    <a:pt x="396856" y="494825"/>
                  </a:cubicBezTo>
                  <a:cubicBezTo>
                    <a:pt x="395855" y="467853"/>
                    <a:pt x="395095" y="440881"/>
                    <a:pt x="395682" y="413909"/>
                  </a:cubicBezTo>
                  <a:cubicBezTo>
                    <a:pt x="394784" y="386937"/>
                    <a:pt x="395130" y="359965"/>
                    <a:pt x="394301" y="332993"/>
                  </a:cubicBezTo>
                  <a:cubicBezTo>
                    <a:pt x="393783" y="322114"/>
                    <a:pt x="393162" y="311201"/>
                    <a:pt x="392886" y="300288"/>
                  </a:cubicBezTo>
                  <a:cubicBezTo>
                    <a:pt x="400239" y="305226"/>
                    <a:pt x="409836" y="306988"/>
                    <a:pt x="418328" y="308818"/>
                  </a:cubicBezTo>
                  <a:cubicBezTo>
                    <a:pt x="446566" y="313653"/>
                    <a:pt x="474390" y="307195"/>
                    <a:pt x="493101" y="284402"/>
                  </a:cubicBezTo>
                  <a:cubicBezTo>
                    <a:pt x="503906" y="272383"/>
                    <a:pt x="511052" y="256808"/>
                    <a:pt x="512019" y="240576"/>
                  </a:cubicBezTo>
                  <a:cubicBezTo>
                    <a:pt x="511570" y="235914"/>
                    <a:pt x="512088" y="227211"/>
                    <a:pt x="510707" y="220166"/>
                  </a:cubicBezTo>
                  <a:cubicBezTo>
                    <a:pt x="532282" y="218439"/>
                    <a:pt x="553824" y="215573"/>
                    <a:pt x="575330" y="212914"/>
                  </a:cubicBezTo>
                  <a:cubicBezTo>
                    <a:pt x="596354" y="210945"/>
                    <a:pt x="617481" y="211567"/>
                    <a:pt x="638573" y="210323"/>
                  </a:cubicBezTo>
                  <a:cubicBezTo>
                    <a:pt x="667330" y="208942"/>
                    <a:pt x="696017" y="205730"/>
                    <a:pt x="724807" y="204556"/>
                  </a:cubicBezTo>
                  <a:cubicBezTo>
                    <a:pt x="780697" y="204245"/>
                    <a:pt x="835379" y="200481"/>
                    <a:pt x="890786" y="196889"/>
                  </a:cubicBezTo>
                  <a:cubicBezTo>
                    <a:pt x="882431" y="204073"/>
                    <a:pt x="876045" y="214640"/>
                    <a:pt x="873111" y="223723"/>
                  </a:cubicBezTo>
                  <a:cubicBezTo>
                    <a:pt x="860787" y="259571"/>
                    <a:pt x="885366" y="291343"/>
                    <a:pt x="921613" y="295556"/>
                  </a:cubicBezTo>
                  <a:cubicBezTo>
                    <a:pt x="959932" y="301911"/>
                    <a:pt x="1006535" y="277529"/>
                    <a:pt x="1007226" y="235189"/>
                  </a:cubicBezTo>
                  <a:cubicBezTo>
                    <a:pt x="1008158" y="218854"/>
                    <a:pt x="1001737" y="202622"/>
                    <a:pt x="991380" y="190155"/>
                  </a:cubicBezTo>
                  <a:cubicBezTo>
                    <a:pt x="991208" y="189913"/>
                    <a:pt x="991001" y="189671"/>
                    <a:pt x="990828" y="189430"/>
                  </a:cubicBezTo>
                  <a:cubicBezTo>
                    <a:pt x="1010402" y="187392"/>
                    <a:pt x="1029975" y="185216"/>
                    <a:pt x="1049618" y="183697"/>
                  </a:cubicBezTo>
                  <a:cubicBezTo>
                    <a:pt x="1049756" y="183731"/>
                    <a:pt x="1049894" y="183766"/>
                    <a:pt x="1050032" y="183800"/>
                  </a:cubicBezTo>
                  <a:cubicBezTo>
                    <a:pt x="1051965" y="184180"/>
                    <a:pt x="1053726" y="183904"/>
                    <a:pt x="1055245" y="183282"/>
                  </a:cubicBezTo>
                  <a:cubicBezTo>
                    <a:pt x="1060285" y="182937"/>
                    <a:pt x="1065325" y="182592"/>
                    <a:pt x="1070365" y="182384"/>
                  </a:cubicBezTo>
                  <a:cubicBezTo>
                    <a:pt x="1116969" y="182350"/>
                    <a:pt x="1162916" y="175719"/>
                    <a:pt x="1209244" y="171575"/>
                  </a:cubicBezTo>
                  <a:close/>
                  <a:moveTo>
                    <a:pt x="1084829" y="453624"/>
                  </a:moveTo>
                  <a:cubicBezTo>
                    <a:pt x="1072091" y="446579"/>
                    <a:pt x="1059284" y="441123"/>
                    <a:pt x="1046649" y="433110"/>
                  </a:cubicBezTo>
                  <a:cubicBezTo>
                    <a:pt x="1027938" y="421817"/>
                    <a:pt x="1011196" y="407451"/>
                    <a:pt x="992105" y="396641"/>
                  </a:cubicBezTo>
                  <a:cubicBezTo>
                    <a:pt x="969839" y="385003"/>
                    <a:pt x="948263" y="372190"/>
                    <a:pt x="925548" y="361415"/>
                  </a:cubicBezTo>
                  <a:cubicBezTo>
                    <a:pt x="924064" y="360690"/>
                    <a:pt x="922545" y="360517"/>
                    <a:pt x="921061" y="360724"/>
                  </a:cubicBezTo>
                  <a:cubicBezTo>
                    <a:pt x="912914" y="356857"/>
                    <a:pt x="904491" y="353438"/>
                    <a:pt x="896965" y="348603"/>
                  </a:cubicBezTo>
                  <a:cubicBezTo>
                    <a:pt x="894307" y="347636"/>
                    <a:pt x="891131" y="345702"/>
                    <a:pt x="887851" y="343940"/>
                  </a:cubicBezTo>
                  <a:cubicBezTo>
                    <a:pt x="903524" y="342490"/>
                    <a:pt x="918713" y="337759"/>
                    <a:pt x="934282" y="334961"/>
                  </a:cubicBezTo>
                  <a:cubicBezTo>
                    <a:pt x="951543" y="332337"/>
                    <a:pt x="968769" y="329470"/>
                    <a:pt x="985961" y="326396"/>
                  </a:cubicBezTo>
                  <a:cubicBezTo>
                    <a:pt x="996973" y="337068"/>
                    <a:pt x="1019032" y="350916"/>
                    <a:pt x="1022588" y="353714"/>
                  </a:cubicBezTo>
                  <a:cubicBezTo>
                    <a:pt x="1058214" y="378130"/>
                    <a:pt x="1094668" y="401372"/>
                    <a:pt x="1130501" y="425444"/>
                  </a:cubicBezTo>
                  <a:cubicBezTo>
                    <a:pt x="1137474" y="430071"/>
                    <a:pt x="1144102" y="435148"/>
                    <a:pt x="1150800" y="440190"/>
                  </a:cubicBezTo>
                  <a:cubicBezTo>
                    <a:pt x="1134540" y="443022"/>
                    <a:pt x="1118315" y="445992"/>
                    <a:pt x="1102125" y="449273"/>
                  </a:cubicBezTo>
                  <a:cubicBezTo>
                    <a:pt x="1096498" y="450792"/>
                    <a:pt x="1090111" y="451000"/>
                    <a:pt x="1084829" y="453624"/>
                  </a:cubicBezTo>
                  <a:close/>
                  <a:moveTo>
                    <a:pt x="784495" y="618426"/>
                  </a:moveTo>
                  <a:cubicBezTo>
                    <a:pt x="784149" y="616562"/>
                    <a:pt x="783183" y="614835"/>
                    <a:pt x="781388" y="613522"/>
                  </a:cubicBezTo>
                  <a:cubicBezTo>
                    <a:pt x="771618" y="608342"/>
                    <a:pt x="762712" y="600986"/>
                    <a:pt x="758983" y="590177"/>
                  </a:cubicBezTo>
                  <a:cubicBezTo>
                    <a:pt x="744346" y="547457"/>
                    <a:pt x="766647" y="496897"/>
                    <a:pt x="812146" y="486329"/>
                  </a:cubicBezTo>
                  <a:cubicBezTo>
                    <a:pt x="826300" y="483532"/>
                    <a:pt x="841903" y="485328"/>
                    <a:pt x="850430" y="495826"/>
                  </a:cubicBezTo>
                  <a:cubicBezTo>
                    <a:pt x="849774" y="506291"/>
                    <a:pt x="849222" y="516789"/>
                    <a:pt x="848980" y="527288"/>
                  </a:cubicBezTo>
                  <a:cubicBezTo>
                    <a:pt x="847530" y="546766"/>
                    <a:pt x="846978" y="566485"/>
                    <a:pt x="844631" y="586689"/>
                  </a:cubicBezTo>
                  <a:cubicBezTo>
                    <a:pt x="845045" y="593872"/>
                    <a:pt x="839660" y="609758"/>
                    <a:pt x="842490" y="618254"/>
                  </a:cubicBezTo>
                  <a:cubicBezTo>
                    <a:pt x="839245" y="618772"/>
                    <a:pt x="836035" y="619290"/>
                    <a:pt x="832790" y="619497"/>
                  </a:cubicBezTo>
                  <a:cubicBezTo>
                    <a:pt x="824539" y="620153"/>
                    <a:pt x="816358" y="619601"/>
                    <a:pt x="808176" y="619014"/>
                  </a:cubicBezTo>
                  <a:cubicBezTo>
                    <a:pt x="801445" y="618530"/>
                    <a:pt x="794713" y="618081"/>
                    <a:pt x="787981" y="618288"/>
                  </a:cubicBezTo>
                  <a:cubicBezTo>
                    <a:pt x="786808" y="618357"/>
                    <a:pt x="785668" y="618392"/>
                    <a:pt x="784495" y="618426"/>
                  </a:cubicBezTo>
                  <a:close/>
                  <a:moveTo>
                    <a:pt x="478498" y="604854"/>
                  </a:moveTo>
                  <a:cubicBezTo>
                    <a:pt x="477773" y="602644"/>
                    <a:pt x="476841" y="600468"/>
                    <a:pt x="475495" y="598431"/>
                  </a:cubicBezTo>
                  <a:cubicBezTo>
                    <a:pt x="475391" y="598292"/>
                    <a:pt x="475253" y="598154"/>
                    <a:pt x="475115" y="598016"/>
                  </a:cubicBezTo>
                  <a:cubicBezTo>
                    <a:pt x="490305" y="593941"/>
                    <a:pt x="504804" y="586654"/>
                    <a:pt x="519751" y="581612"/>
                  </a:cubicBezTo>
                  <a:cubicBezTo>
                    <a:pt x="554445" y="571562"/>
                    <a:pt x="600807" y="559199"/>
                    <a:pt x="627734" y="591351"/>
                  </a:cubicBezTo>
                  <a:cubicBezTo>
                    <a:pt x="630599" y="594563"/>
                    <a:pt x="630772" y="597256"/>
                    <a:pt x="629632" y="599743"/>
                  </a:cubicBezTo>
                  <a:cubicBezTo>
                    <a:pt x="628666" y="600606"/>
                    <a:pt x="627872" y="601677"/>
                    <a:pt x="627354" y="603058"/>
                  </a:cubicBezTo>
                  <a:cubicBezTo>
                    <a:pt x="625973" y="604612"/>
                    <a:pt x="624282" y="606132"/>
                    <a:pt x="622694" y="607652"/>
                  </a:cubicBezTo>
                  <a:cubicBezTo>
                    <a:pt x="615064" y="614835"/>
                    <a:pt x="604259" y="616562"/>
                    <a:pt x="594179" y="617287"/>
                  </a:cubicBezTo>
                  <a:cubicBezTo>
                    <a:pt x="579473" y="618150"/>
                    <a:pt x="564698" y="618116"/>
                    <a:pt x="549992" y="617563"/>
                  </a:cubicBezTo>
                  <a:cubicBezTo>
                    <a:pt x="528554" y="615042"/>
                    <a:pt x="506909" y="611727"/>
                    <a:pt x="487474" y="601884"/>
                  </a:cubicBezTo>
                  <a:cubicBezTo>
                    <a:pt x="484194" y="600814"/>
                    <a:pt x="480604" y="602264"/>
                    <a:pt x="478498" y="604854"/>
                  </a:cubicBezTo>
                  <a:close/>
                  <a:moveTo>
                    <a:pt x="398306" y="579574"/>
                  </a:moveTo>
                  <a:cubicBezTo>
                    <a:pt x="398271" y="578953"/>
                    <a:pt x="398167" y="578297"/>
                    <a:pt x="398029" y="577640"/>
                  </a:cubicBezTo>
                  <a:cubicBezTo>
                    <a:pt x="398547" y="576881"/>
                    <a:pt x="398927" y="575983"/>
                    <a:pt x="399169" y="574981"/>
                  </a:cubicBezTo>
                  <a:cubicBezTo>
                    <a:pt x="400411" y="566520"/>
                    <a:pt x="398789" y="557852"/>
                    <a:pt x="398858" y="549321"/>
                  </a:cubicBezTo>
                  <a:cubicBezTo>
                    <a:pt x="398409" y="534091"/>
                    <a:pt x="397788" y="518827"/>
                    <a:pt x="397201" y="503562"/>
                  </a:cubicBezTo>
                  <a:cubicBezTo>
                    <a:pt x="398754" y="504495"/>
                    <a:pt x="400377" y="505220"/>
                    <a:pt x="401551" y="505565"/>
                  </a:cubicBezTo>
                  <a:cubicBezTo>
                    <a:pt x="426924" y="513923"/>
                    <a:pt x="452676" y="526770"/>
                    <a:pt x="456923" y="556056"/>
                  </a:cubicBezTo>
                  <a:cubicBezTo>
                    <a:pt x="457958" y="561167"/>
                    <a:pt x="458890" y="566347"/>
                    <a:pt x="459408" y="571528"/>
                  </a:cubicBezTo>
                  <a:cubicBezTo>
                    <a:pt x="459201" y="575119"/>
                    <a:pt x="459236" y="579402"/>
                    <a:pt x="460789" y="582544"/>
                  </a:cubicBezTo>
                  <a:cubicBezTo>
                    <a:pt x="460685" y="583131"/>
                    <a:pt x="460651" y="583719"/>
                    <a:pt x="460754" y="584306"/>
                  </a:cubicBezTo>
                  <a:cubicBezTo>
                    <a:pt x="460754" y="585273"/>
                    <a:pt x="461065" y="586136"/>
                    <a:pt x="461548" y="586930"/>
                  </a:cubicBezTo>
                  <a:cubicBezTo>
                    <a:pt x="461410" y="587345"/>
                    <a:pt x="461307" y="587759"/>
                    <a:pt x="461238" y="588208"/>
                  </a:cubicBezTo>
                  <a:cubicBezTo>
                    <a:pt x="446842" y="582821"/>
                    <a:pt x="428477" y="585549"/>
                    <a:pt x="413667" y="584444"/>
                  </a:cubicBezTo>
                  <a:cubicBezTo>
                    <a:pt x="408834" y="584547"/>
                    <a:pt x="404036" y="584202"/>
                    <a:pt x="399203" y="584651"/>
                  </a:cubicBezTo>
                  <a:cubicBezTo>
                    <a:pt x="399134" y="584651"/>
                    <a:pt x="399100" y="584686"/>
                    <a:pt x="399030" y="584686"/>
                  </a:cubicBezTo>
                  <a:cubicBezTo>
                    <a:pt x="399203" y="583028"/>
                    <a:pt x="398651" y="581094"/>
                    <a:pt x="398306" y="579574"/>
                  </a:cubicBezTo>
                  <a:close/>
                  <a:moveTo>
                    <a:pt x="969149" y="191640"/>
                  </a:moveTo>
                  <a:cubicBezTo>
                    <a:pt x="969770" y="194437"/>
                    <a:pt x="971807" y="196889"/>
                    <a:pt x="974430" y="198374"/>
                  </a:cubicBezTo>
                  <a:cubicBezTo>
                    <a:pt x="978504" y="201966"/>
                    <a:pt x="981507" y="206525"/>
                    <a:pt x="984027" y="211290"/>
                  </a:cubicBezTo>
                  <a:cubicBezTo>
                    <a:pt x="1004671" y="250488"/>
                    <a:pt x="965317" y="283262"/>
                    <a:pt x="926998" y="278600"/>
                  </a:cubicBezTo>
                  <a:cubicBezTo>
                    <a:pt x="878047" y="276286"/>
                    <a:pt x="872593" y="218543"/>
                    <a:pt x="910773" y="195991"/>
                  </a:cubicBezTo>
                  <a:cubicBezTo>
                    <a:pt x="911050" y="195922"/>
                    <a:pt x="911326" y="195784"/>
                    <a:pt x="911602" y="195681"/>
                  </a:cubicBezTo>
                  <a:cubicBezTo>
                    <a:pt x="920785" y="195093"/>
                    <a:pt x="929967" y="194541"/>
                    <a:pt x="939219" y="194023"/>
                  </a:cubicBezTo>
                  <a:cubicBezTo>
                    <a:pt x="949195" y="193367"/>
                    <a:pt x="959172" y="192538"/>
                    <a:pt x="969149" y="191640"/>
                  </a:cubicBezTo>
                  <a:close/>
                  <a:moveTo>
                    <a:pt x="1124391" y="162561"/>
                  </a:moveTo>
                  <a:cubicBezTo>
                    <a:pt x="1123562" y="162596"/>
                    <a:pt x="1122734" y="162630"/>
                    <a:pt x="1121905" y="162665"/>
                  </a:cubicBezTo>
                  <a:cubicBezTo>
                    <a:pt x="1128016" y="155930"/>
                    <a:pt x="1132054" y="147366"/>
                    <a:pt x="1133401" y="138317"/>
                  </a:cubicBezTo>
                  <a:cubicBezTo>
                    <a:pt x="1143964" y="145121"/>
                    <a:pt x="1154493" y="151924"/>
                    <a:pt x="1165333" y="158175"/>
                  </a:cubicBezTo>
                  <a:cubicBezTo>
                    <a:pt x="1151628" y="159833"/>
                    <a:pt x="1137889" y="161560"/>
                    <a:pt x="1124391" y="162561"/>
                  </a:cubicBezTo>
                  <a:close/>
                  <a:moveTo>
                    <a:pt x="1117970" y="128613"/>
                  </a:moveTo>
                  <a:cubicBezTo>
                    <a:pt x="1119420" y="148713"/>
                    <a:pt x="1109892" y="158072"/>
                    <a:pt x="1101918" y="163597"/>
                  </a:cubicBezTo>
                  <a:cubicBezTo>
                    <a:pt x="1085106" y="164253"/>
                    <a:pt x="1068294" y="164806"/>
                    <a:pt x="1051516" y="165980"/>
                  </a:cubicBezTo>
                  <a:cubicBezTo>
                    <a:pt x="1049549" y="165497"/>
                    <a:pt x="1047581" y="165117"/>
                    <a:pt x="1045682" y="164392"/>
                  </a:cubicBezTo>
                  <a:cubicBezTo>
                    <a:pt x="1037881" y="161560"/>
                    <a:pt x="1031977" y="155240"/>
                    <a:pt x="1026489" y="149265"/>
                  </a:cubicBezTo>
                  <a:cubicBezTo>
                    <a:pt x="1015683" y="138870"/>
                    <a:pt x="1013267" y="120635"/>
                    <a:pt x="1019930" y="107098"/>
                  </a:cubicBezTo>
                  <a:cubicBezTo>
                    <a:pt x="1026799" y="107029"/>
                    <a:pt x="1033738" y="107132"/>
                    <a:pt x="1040228" y="105060"/>
                  </a:cubicBezTo>
                  <a:cubicBezTo>
                    <a:pt x="1045268" y="102746"/>
                    <a:pt x="1048789" y="98257"/>
                    <a:pt x="1051827" y="93663"/>
                  </a:cubicBezTo>
                  <a:cubicBezTo>
                    <a:pt x="1053622" y="94527"/>
                    <a:pt x="1055486" y="95356"/>
                    <a:pt x="1057178" y="96323"/>
                  </a:cubicBezTo>
                  <a:cubicBezTo>
                    <a:pt x="1071435" y="103368"/>
                    <a:pt x="1085727" y="110309"/>
                    <a:pt x="1099605" y="118080"/>
                  </a:cubicBezTo>
                  <a:cubicBezTo>
                    <a:pt x="1105887" y="121395"/>
                    <a:pt x="1111963" y="124952"/>
                    <a:pt x="1117970" y="128613"/>
                  </a:cubicBezTo>
                  <a:close/>
                  <a:moveTo>
                    <a:pt x="1033048" y="88725"/>
                  </a:moveTo>
                  <a:cubicBezTo>
                    <a:pt x="1015649" y="89243"/>
                    <a:pt x="998250" y="90175"/>
                    <a:pt x="980920" y="91384"/>
                  </a:cubicBezTo>
                  <a:cubicBezTo>
                    <a:pt x="983441" y="87205"/>
                    <a:pt x="984856" y="81334"/>
                    <a:pt x="988032" y="78192"/>
                  </a:cubicBezTo>
                  <a:cubicBezTo>
                    <a:pt x="1000183" y="65897"/>
                    <a:pt x="1017548" y="58645"/>
                    <a:pt x="1034808" y="56607"/>
                  </a:cubicBezTo>
                  <a:cubicBezTo>
                    <a:pt x="1040608" y="55882"/>
                    <a:pt x="1045475" y="55018"/>
                    <a:pt x="1051551" y="55260"/>
                  </a:cubicBezTo>
                  <a:cubicBezTo>
                    <a:pt x="1051965" y="55260"/>
                    <a:pt x="1052380" y="55329"/>
                    <a:pt x="1052828" y="55364"/>
                  </a:cubicBezTo>
                  <a:cubicBezTo>
                    <a:pt x="1047270" y="67071"/>
                    <a:pt x="1041160" y="78502"/>
                    <a:pt x="1033048" y="88725"/>
                  </a:cubicBezTo>
                  <a:close/>
                  <a:moveTo>
                    <a:pt x="490546" y="199030"/>
                  </a:moveTo>
                  <a:cubicBezTo>
                    <a:pt x="491789" y="202000"/>
                    <a:pt x="493239" y="204867"/>
                    <a:pt x="494758" y="207699"/>
                  </a:cubicBezTo>
                  <a:cubicBezTo>
                    <a:pt x="485506" y="208148"/>
                    <a:pt x="476220" y="208528"/>
                    <a:pt x="466968" y="208908"/>
                  </a:cubicBezTo>
                  <a:cubicBezTo>
                    <a:pt x="473217" y="204867"/>
                    <a:pt x="479465" y="200861"/>
                    <a:pt x="485782" y="196924"/>
                  </a:cubicBezTo>
                  <a:cubicBezTo>
                    <a:pt x="487198" y="195991"/>
                    <a:pt x="488613" y="195093"/>
                    <a:pt x="489994" y="194196"/>
                  </a:cubicBezTo>
                  <a:cubicBezTo>
                    <a:pt x="489580" y="195715"/>
                    <a:pt x="489718" y="197545"/>
                    <a:pt x="490546" y="199030"/>
                  </a:cubicBezTo>
                  <a:close/>
                  <a:moveTo>
                    <a:pt x="402310" y="686530"/>
                  </a:moveTo>
                  <a:cubicBezTo>
                    <a:pt x="396338" y="658971"/>
                    <a:pt x="396131" y="629996"/>
                    <a:pt x="401620" y="602264"/>
                  </a:cubicBezTo>
                  <a:cubicBezTo>
                    <a:pt x="415048" y="602402"/>
                    <a:pt x="428477" y="602057"/>
                    <a:pt x="441871" y="602920"/>
                  </a:cubicBezTo>
                  <a:cubicBezTo>
                    <a:pt x="450536" y="603404"/>
                    <a:pt x="463413" y="604094"/>
                    <a:pt x="462584" y="615871"/>
                  </a:cubicBezTo>
                  <a:cubicBezTo>
                    <a:pt x="463067" y="630410"/>
                    <a:pt x="461548" y="644950"/>
                    <a:pt x="459857" y="659420"/>
                  </a:cubicBezTo>
                  <a:cubicBezTo>
                    <a:pt x="458027" y="672509"/>
                    <a:pt x="457199" y="686323"/>
                    <a:pt x="451054" y="698237"/>
                  </a:cubicBezTo>
                  <a:cubicBezTo>
                    <a:pt x="441112" y="697823"/>
                    <a:pt x="406349" y="695613"/>
                    <a:pt x="402310" y="686530"/>
                  </a:cubicBezTo>
                  <a:close/>
                  <a:moveTo>
                    <a:pt x="602637" y="726453"/>
                  </a:moveTo>
                  <a:cubicBezTo>
                    <a:pt x="574709" y="726971"/>
                    <a:pt x="546471" y="727178"/>
                    <a:pt x="519199" y="719718"/>
                  </a:cubicBezTo>
                  <a:cubicBezTo>
                    <a:pt x="501731" y="716092"/>
                    <a:pt x="486300" y="706871"/>
                    <a:pt x="469626" y="701069"/>
                  </a:cubicBezTo>
                  <a:cubicBezTo>
                    <a:pt x="474459" y="689638"/>
                    <a:pt x="475460" y="674201"/>
                    <a:pt x="477221" y="663978"/>
                  </a:cubicBezTo>
                  <a:cubicBezTo>
                    <a:pt x="477394" y="662666"/>
                    <a:pt x="477532" y="661319"/>
                    <a:pt x="477670" y="660007"/>
                  </a:cubicBezTo>
                  <a:cubicBezTo>
                    <a:pt x="480708" y="662908"/>
                    <a:pt x="485092" y="664566"/>
                    <a:pt x="488717" y="666500"/>
                  </a:cubicBezTo>
                  <a:cubicBezTo>
                    <a:pt x="509326" y="676273"/>
                    <a:pt x="531247" y="681281"/>
                    <a:pt x="554100" y="681626"/>
                  </a:cubicBezTo>
                  <a:cubicBezTo>
                    <a:pt x="564525" y="681522"/>
                    <a:pt x="564491" y="665843"/>
                    <a:pt x="554100" y="665705"/>
                  </a:cubicBezTo>
                  <a:cubicBezTo>
                    <a:pt x="530315" y="666983"/>
                    <a:pt x="507634" y="659800"/>
                    <a:pt x="485161" y="653100"/>
                  </a:cubicBezTo>
                  <a:cubicBezTo>
                    <a:pt x="483262" y="652478"/>
                    <a:pt x="480466" y="652409"/>
                    <a:pt x="478429" y="653204"/>
                  </a:cubicBezTo>
                  <a:cubicBezTo>
                    <a:pt x="479223" y="645847"/>
                    <a:pt x="479845" y="638491"/>
                    <a:pt x="480155" y="631101"/>
                  </a:cubicBezTo>
                  <a:cubicBezTo>
                    <a:pt x="480293" y="626542"/>
                    <a:pt x="480570" y="621811"/>
                    <a:pt x="480397" y="617149"/>
                  </a:cubicBezTo>
                  <a:cubicBezTo>
                    <a:pt x="495448" y="630790"/>
                    <a:pt x="550717" y="636247"/>
                    <a:pt x="562212" y="635763"/>
                  </a:cubicBezTo>
                  <a:cubicBezTo>
                    <a:pt x="582131" y="635349"/>
                    <a:pt x="604777" y="637559"/>
                    <a:pt x="623004" y="628683"/>
                  </a:cubicBezTo>
                  <a:cubicBezTo>
                    <a:pt x="620450" y="643257"/>
                    <a:pt x="617723" y="657797"/>
                    <a:pt x="615617" y="672405"/>
                  </a:cubicBezTo>
                  <a:cubicBezTo>
                    <a:pt x="612855" y="690571"/>
                    <a:pt x="612234" y="710014"/>
                    <a:pt x="602637" y="726453"/>
                  </a:cubicBezTo>
                  <a:close/>
                  <a:moveTo>
                    <a:pt x="879463" y="1075155"/>
                  </a:moveTo>
                  <a:cubicBezTo>
                    <a:pt x="879428" y="1075121"/>
                    <a:pt x="879428" y="1075086"/>
                    <a:pt x="879394" y="1075052"/>
                  </a:cubicBezTo>
                  <a:cubicBezTo>
                    <a:pt x="876701" y="1072116"/>
                    <a:pt x="873421" y="1069837"/>
                    <a:pt x="870591" y="1067074"/>
                  </a:cubicBezTo>
                  <a:cubicBezTo>
                    <a:pt x="870073" y="1065831"/>
                    <a:pt x="869003" y="1064967"/>
                    <a:pt x="867794" y="1064415"/>
                  </a:cubicBezTo>
                  <a:cubicBezTo>
                    <a:pt x="869175" y="1044212"/>
                    <a:pt x="870384" y="1024008"/>
                    <a:pt x="871488" y="1003805"/>
                  </a:cubicBezTo>
                  <a:cubicBezTo>
                    <a:pt x="880947" y="1012301"/>
                    <a:pt x="896896" y="1022938"/>
                    <a:pt x="899174" y="1025666"/>
                  </a:cubicBezTo>
                  <a:cubicBezTo>
                    <a:pt x="943223" y="1059925"/>
                    <a:pt x="990724" y="1089315"/>
                    <a:pt x="1035637" y="1122503"/>
                  </a:cubicBezTo>
                  <a:cubicBezTo>
                    <a:pt x="1034670" y="1143051"/>
                    <a:pt x="1033565" y="1163565"/>
                    <a:pt x="1031874" y="1184045"/>
                  </a:cubicBezTo>
                  <a:cubicBezTo>
                    <a:pt x="1014889" y="1170300"/>
                    <a:pt x="996490" y="1158385"/>
                    <a:pt x="978918" y="1145469"/>
                  </a:cubicBezTo>
                  <a:cubicBezTo>
                    <a:pt x="944880" y="1123297"/>
                    <a:pt x="913535" y="1097154"/>
                    <a:pt x="879463" y="1075155"/>
                  </a:cubicBezTo>
                  <a:close/>
                  <a:moveTo>
                    <a:pt x="1039745" y="1043866"/>
                  </a:moveTo>
                  <a:cubicBezTo>
                    <a:pt x="1038398" y="1063068"/>
                    <a:pt x="1037501" y="1082269"/>
                    <a:pt x="1036638" y="1101471"/>
                  </a:cubicBezTo>
                  <a:cubicBezTo>
                    <a:pt x="983406" y="1063862"/>
                    <a:pt x="926826" y="1031399"/>
                    <a:pt x="871937" y="996346"/>
                  </a:cubicBezTo>
                  <a:cubicBezTo>
                    <a:pt x="873490" y="966611"/>
                    <a:pt x="874802" y="936876"/>
                    <a:pt x="875872" y="907141"/>
                  </a:cubicBezTo>
                  <a:cubicBezTo>
                    <a:pt x="876218" y="865353"/>
                    <a:pt x="874561" y="823566"/>
                    <a:pt x="874630" y="781778"/>
                  </a:cubicBezTo>
                  <a:cubicBezTo>
                    <a:pt x="874077" y="779499"/>
                    <a:pt x="875147" y="766963"/>
                    <a:pt x="874353" y="758847"/>
                  </a:cubicBezTo>
                  <a:cubicBezTo>
                    <a:pt x="880464" y="748314"/>
                    <a:pt x="887368" y="737400"/>
                    <a:pt x="885780" y="725002"/>
                  </a:cubicBezTo>
                  <a:cubicBezTo>
                    <a:pt x="880498" y="709565"/>
                    <a:pt x="877529" y="651028"/>
                    <a:pt x="866034" y="631861"/>
                  </a:cubicBezTo>
                  <a:cubicBezTo>
                    <a:pt x="866759" y="625575"/>
                    <a:pt x="865033" y="620084"/>
                    <a:pt x="858059" y="617701"/>
                  </a:cubicBezTo>
                  <a:cubicBezTo>
                    <a:pt x="859613" y="613730"/>
                    <a:pt x="859958" y="608653"/>
                    <a:pt x="860407" y="604889"/>
                  </a:cubicBezTo>
                  <a:cubicBezTo>
                    <a:pt x="863790" y="579609"/>
                    <a:pt x="864687" y="554122"/>
                    <a:pt x="865965" y="528704"/>
                  </a:cubicBezTo>
                  <a:cubicBezTo>
                    <a:pt x="867035" y="490577"/>
                    <a:pt x="868692" y="452485"/>
                    <a:pt x="871039" y="414392"/>
                  </a:cubicBezTo>
                  <a:cubicBezTo>
                    <a:pt x="871419" y="394396"/>
                    <a:pt x="873249" y="373986"/>
                    <a:pt x="870832" y="354059"/>
                  </a:cubicBezTo>
                  <a:cubicBezTo>
                    <a:pt x="874146" y="357133"/>
                    <a:pt x="879842" y="358894"/>
                    <a:pt x="883709" y="360621"/>
                  </a:cubicBezTo>
                  <a:cubicBezTo>
                    <a:pt x="893892" y="365698"/>
                    <a:pt x="904283" y="370187"/>
                    <a:pt x="914812" y="374435"/>
                  </a:cubicBezTo>
                  <a:cubicBezTo>
                    <a:pt x="918506" y="379373"/>
                    <a:pt x="925756" y="380444"/>
                    <a:pt x="930761" y="383829"/>
                  </a:cubicBezTo>
                  <a:cubicBezTo>
                    <a:pt x="954891" y="396676"/>
                    <a:pt x="979194" y="408072"/>
                    <a:pt x="1002358" y="423026"/>
                  </a:cubicBezTo>
                  <a:cubicBezTo>
                    <a:pt x="1023347" y="438256"/>
                    <a:pt x="1045958" y="451345"/>
                    <a:pt x="1069985" y="461188"/>
                  </a:cubicBezTo>
                  <a:cubicBezTo>
                    <a:pt x="1070054" y="461533"/>
                    <a:pt x="1070192" y="461913"/>
                    <a:pt x="1070469" y="462224"/>
                  </a:cubicBezTo>
                  <a:cubicBezTo>
                    <a:pt x="1072643" y="464192"/>
                    <a:pt x="1074887" y="466091"/>
                    <a:pt x="1077166" y="467922"/>
                  </a:cubicBezTo>
                  <a:cubicBezTo>
                    <a:pt x="1076441" y="473171"/>
                    <a:pt x="1076027" y="478697"/>
                    <a:pt x="1075405" y="481632"/>
                  </a:cubicBezTo>
                  <a:cubicBezTo>
                    <a:pt x="1060665" y="590833"/>
                    <a:pt x="1064117" y="701415"/>
                    <a:pt x="1056522" y="811202"/>
                  </a:cubicBezTo>
                  <a:cubicBezTo>
                    <a:pt x="1051275" y="888043"/>
                    <a:pt x="1045372" y="966680"/>
                    <a:pt x="1039745" y="1043866"/>
                  </a:cubicBezTo>
                  <a:close/>
                  <a:moveTo>
                    <a:pt x="1158153" y="277495"/>
                  </a:moveTo>
                  <a:cubicBezTo>
                    <a:pt x="1154321" y="278013"/>
                    <a:pt x="1150489" y="278600"/>
                    <a:pt x="1146657" y="279187"/>
                  </a:cubicBezTo>
                  <a:cubicBezTo>
                    <a:pt x="1147865" y="277736"/>
                    <a:pt x="1148625" y="275906"/>
                    <a:pt x="1148590" y="273799"/>
                  </a:cubicBezTo>
                  <a:cubicBezTo>
                    <a:pt x="1148625" y="271036"/>
                    <a:pt x="1148728" y="268308"/>
                    <a:pt x="1149246" y="265580"/>
                  </a:cubicBezTo>
                  <a:cubicBezTo>
                    <a:pt x="1155494" y="235880"/>
                    <a:pt x="1184768" y="219372"/>
                    <a:pt x="1213387" y="217714"/>
                  </a:cubicBezTo>
                  <a:cubicBezTo>
                    <a:pt x="1213456" y="228593"/>
                    <a:pt x="1213214" y="239506"/>
                    <a:pt x="1213318" y="250212"/>
                  </a:cubicBezTo>
                  <a:cubicBezTo>
                    <a:pt x="1213214" y="255737"/>
                    <a:pt x="1210867" y="263335"/>
                    <a:pt x="1214595" y="267445"/>
                  </a:cubicBezTo>
                  <a:cubicBezTo>
                    <a:pt x="1195919" y="271382"/>
                    <a:pt x="1177139" y="275008"/>
                    <a:pt x="1158153" y="277495"/>
                  </a:cubicBezTo>
                  <a:close/>
                  <a:moveTo>
                    <a:pt x="1158084" y="106372"/>
                  </a:moveTo>
                  <a:cubicBezTo>
                    <a:pt x="1170408" y="120705"/>
                    <a:pt x="1183664" y="136280"/>
                    <a:pt x="1195366" y="151372"/>
                  </a:cubicBezTo>
                  <a:cubicBezTo>
                    <a:pt x="1196126" y="152442"/>
                    <a:pt x="1196816" y="153582"/>
                    <a:pt x="1197541" y="154687"/>
                  </a:cubicBezTo>
                  <a:cubicBezTo>
                    <a:pt x="1195781" y="154825"/>
                    <a:pt x="1193986" y="154998"/>
                    <a:pt x="1192191" y="155171"/>
                  </a:cubicBezTo>
                  <a:cubicBezTo>
                    <a:pt x="1191500" y="153064"/>
                    <a:pt x="1189912" y="151165"/>
                    <a:pt x="1187219" y="150025"/>
                  </a:cubicBezTo>
                  <a:cubicBezTo>
                    <a:pt x="1145898" y="128544"/>
                    <a:pt x="1107303" y="101330"/>
                    <a:pt x="1062736" y="86376"/>
                  </a:cubicBezTo>
                  <a:cubicBezTo>
                    <a:pt x="1061597" y="86031"/>
                    <a:pt x="1059525" y="85375"/>
                    <a:pt x="1057212" y="84753"/>
                  </a:cubicBezTo>
                  <a:cubicBezTo>
                    <a:pt x="1060009" y="79918"/>
                    <a:pt x="1062736" y="75014"/>
                    <a:pt x="1065290" y="70007"/>
                  </a:cubicBezTo>
                  <a:cubicBezTo>
                    <a:pt x="1073265" y="74565"/>
                    <a:pt x="1083449" y="78502"/>
                    <a:pt x="1085934" y="78572"/>
                  </a:cubicBezTo>
                  <a:cubicBezTo>
                    <a:pt x="1096463" y="80885"/>
                    <a:pt x="1109201" y="80920"/>
                    <a:pt x="1117487" y="73011"/>
                  </a:cubicBezTo>
                  <a:cubicBezTo>
                    <a:pt x="1119869" y="70870"/>
                    <a:pt x="1121146" y="67624"/>
                    <a:pt x="1120697" y="64654"/>
                  </a:cubicBezTo>
                  <a:cubicBezTo>
                    <a:pt x="1132952" y="78744"/>
                    <a:pt x="1145311" y="92731"/>
                    <a:pt x="1158084" y="106372"/>
                  </a:cubicBezTo>
                  <a:close/>
                  <a:moveTo>
                    <a:pt x="860787" y="35264"/>
                  </a:moveTo>
                  <a:cubicBezTo>
                    <a:pt x="860718" y="35851"/>
                    <a:pt x="860683" y="36473"/>
                    <a:pt x="860683" y="37060"/>
                  </a:cubicBezTo>
                  <a:cubicBezTo>
                    <a:pt x="843699" y="81024"/>
                    <a:pt x="777521" y="79055"/>
                    <a:pt x="752010" y="44002"/>
                  </a:cubicBezTo>
                  <a:cubicBezTo>
                    <a:pt x="751561" y="43415"/>
                    <a:pt x="751182" y="42793"/>
                    <a:pt x="750802" y="42171"/>
                  </a:cubicBezTo>
                  <a:cubicBezTo>
                    <a:pt x="787498" y="40617"/>
                    <a:pt x="824194" y="38545"/>
                    <a:pt x="860787" y="35264"/>
                  </a:cubicBezTo>
                  <a:close/>
                  <a:moveTo>
                    <a:pt x="741067" y="42551"/>
                  </a:moveTo>
                  <a:cubicBezTo>
                    <a:pt x="741032" y="43242"/>
                    <a:pt x="741067" y="43898"/>
                    <a:pt x="741205" y="44485"/>
                  </a:cubicBezTo>
                  <a:cubicBezTo>
                    <a:pt x="750284" y="71354"/>
                    <a:pt x="781284" y="86480"/>
                    <a:pt x="808452" y="86480"/>
                  </a:cubicBezTo>
                  <a:cubicBezTo>
                    <a:pt x="835448" y="87240"/>
                    <a:pt x="862858" y="73564"/>
                    <a:pt x="875044" y="48837"/>
                  </a:cubicBezTo>
                  <a:cubicBezTo>
                    <a:pt x="877219" y="44900"/>
                    <a:pt x="879048" y="38718"/>
                    <a:pt x="878600" y="33607"/>
                  </a:cubicBezTo>
                  <a:cubicBezTo>
                    <a:pt x="902730" y="31707"/>
                    <a:pt x="926929" y="33434"/>
                    <a:pt x="951094" y="33020"/>
                  </a:cubicBezTo>
                  <a:cubicBezTo>
                    <a:pt x="971151" y="32191"/>
                    <a:pt x="991104" y="29497"/>
                    <a:pt x="1010988" y="26941"/>
                  </a:cubicBezTo>
                  <a:cubicBezTo>
                    <a:pt x="1029216" y="24420"/>
                    <a:pt x="1047547" y="22383"/>
                    <a:pt x="1065636" y="18791"/>
                  </a:cubicBezTo>
                  <a:cubicBezTo>
                    <a:pt x="1066982" y="18653"/>
                    <a:pt x="1068466" y="18446"/>
                    <a:pt x="1069916" y="18135"/>
                  </a:cubicBezTo>
                  <a:cubicBezTo>
                    <a:pt x="1066740" y="23246"/>
                    <a:pt x="1064704" y="30257"/>
                    <a:pt x="1062287" y="34470"/>
                  </a:cubicBezTo>
                  <a:cubicBezTo>
                    <a:pt x="1060112" y="39167"/>
                    <a:pt x="1058006" y="43898"/>
                    <a:pt x="1055832" y="48629"/>
                  </a:cubicBezTo>
                  <a:cubicBezTo>
                    <a:pt x="1032564" y="34021"/>
                    <a:pt x="985029" y="50425"/>
                    <a:pt x="970737" y="72390"/>
                  </a:cubicBezTo>
                  <a:cubicBezTo>
                    <a:pt x="967319" y="77432"/>
                    <a:pt x="963729" y="86791"/>
                    <a:pt x="967043" y="92351"/>
                  </a:cubicBezTo>
                  <a:cubicBezTo>
                    <a:pt x="948505" y="93836"/>
                    <a:pt x="930036" y="95632"/>
                    <a:pt x="911533" y="97669"/>
                  </a:cubicBezTo>
                  <a:cubicBezTo>
                    <a:pt x="887713" y="98429"/>
                    <a:pt x="863445" y="102125"/>
                    <a:pt x="839694" y="104473"/>
                  </a:cubicBezTo>
                  <a:cubicBezTo>
                    <a:pt x="801859" y="105854"/>
                    <a:pt x="764058" y="108514"/>
                    <a:pt x="726292" y="110896"/>
                  </a:cubicBezTo>
                  <a:cubicBezTo>
                    <a:pt x="704060" y="113210"/>
                    <a:pt x="682105" y="117976"/>
                    <a:pt x="659838" y="119910"/>
                  </a:cubicBezTo>
                  <a:cubicBezTo>
                    <a:pt x="653210" y="120048"/>
                    <a:pt x="646134" y="121395"/>
                    <a:pt x="639747" y="119219"/>
                  </a:cubicBezTo>
                  <a:cubicBezTo>
                    <a:pt x="629115" y="110758"/>
                    <a:pt x="619000" y="101468"/>
                    <a:pt x="609023" y="92213"/>
                  </a:cubicBezTo>
                  <a:cubicBezTo>
                    <a:pt x="594697" y="78572"/>
                    <a:pt x="581717" y="63652"/>
                    <a:pt x="568116" y="49355"/>
                  </a:cubicBezTo>
                  <a:cubicBezTo>
                    <a:pt x="625731" y="46143"/>
                    <a:pt x="683451" y="44865"/>
                    <a:pt x="741067" y="42551"/>
                  </a:cubicBezTo>
                  <a:close/>
                  <a:moveTo>
                    <a:pt x="441284" y="181866"/>
                  </a:moveTo>
                  <a:cubicBezTo>
                    <a:pt x="464138" y="157657"/>
                    <a:pt x="487370" y="133759"/>
                    <a:pt x="509153" y="108548"/>
                  </a:cubicBezTo>
                  <a:cubicBezTo>
                    <a:pt x="523169" y="92904"/>
                    <a:pt x="537288" y="77259"/>
                    <a:pt x="552339" y="62582"/>
                  </a:cubicBezTo>
                  <a:cubicBezTo>
                    <a:pt x="555239" y="60130"/>
                    <a:pt x="559278" y="57022"/>
                    <a:pt x="561211" y="53430"/>
                  </a:cubicBezTo>
                  <a:cubicBezTo>
                    <a:pt x="561556" y="53844"/>
                    <a:pt x="561902" y="54259"/>
                    <a:pt x="562178" y="54604"/>
                  </a:cubicBezTo>
                  <a:cubicBezTo>
                    <a:pt x="566838" y="60682"/>
                    <a:pt x="571533" y="66726"/>
                    <a:pt x="576366" y="72666"/>
                  </a:cubicBezTo>
                  <a:cubicBezTo>
                    <a:pt x="585480" y="83994"/>
                    <a:pt x="595111" y="94872"/>
                    <a:pt x="605053" y="105474"/>
                  </a:cubicBezTo>
                  <a:cubicBezTo>
                    <a:pt x="603983" y="105923"/>
                    <a:pt x="602947" y="106407"/>
                    <a:pt x="601912" y="106787"/>
                  </a:cubicBezTo>
                  <a:cubicBezTo>
                    <a:pt x="569358" y="121775"/>
                    <a:pt x="540637" y="143705"/>
                    <a:pt x="509809" y="161801"/>
                  </a:cubicBezTo>
                  <a:cubicBezTo>
                    <a:pt x="484367" y="177135"/>
                    <a:pt x="458856" y="192538"/>
                    <a:pt x="434415" y="209426"/>
                  </a:cubicBezTo>
                  <a:cubicBezTo>
                    <a:pt x="433793" y="209840"/>
                    <a:pt x="433310" y="210393"/>
                    <a:pt x="432896" y="210945"/>
                  </a:cubicBezTo>
                  <a:cubicBezTo>
                    <a:pt x="425577" y="211532"/>
                    <a:pt x="418259" y="212327"/>
                    <a:pt x="410940" y="213294"/>
                  </a:cubicBezTo>
                  <a:cubicBezTo>
                    <a:pt x="421642" y="203416"/>
                    <a:pt x="431239" y="192365"/>
                    <a:pt x="441284" y="181866"/>
                  </a:cubicBezTo>
                  <a:close/>
                  <a:moveTo>
                    <a:pt x="276894" y="558093"/>
                  </a:moveTo>
                  <a:cubicBezTo>
                    <a:pt x="298574" y="559371"/>
                    <a:pt x="316904" y="569179"/>
                    <a:pt x="337893" y="575292"/>
                  </a:cubicBezTo>
                  <a:cubicBezTo>
                    <a:pt x="355258" y="579816"/>
                    <a:pt x="371793" y="586861"/>
                    <a:pt x="388640" y="592732"/>
                  </a:cubicBezTo>
                  <a:cubicBezTo>
                    <a:pt x="388432" y="593147"/>
                    <a:pt x="388225" y="593596"/>
                    <a:pt x="387949" y="593976"/>
                  </a:cubicBezTo>
                  <a:cubicBezTo>
                    <a:pt x="387190" y="595150"/>
                    <a:pt x="385981" y="595875"/>
                    <a:pt x="384773" y="596497"/>
                  </a:cubicBezTo>
                  <a:cubicBezTo>
                    <a:pt x="369204" y="603438"/>
                    <a:pt x="352013" y="605269"/>
                    <a:pt x="335201" y="606788"/>
                  </a:cubicBezTo>
                  <a:cubicBezTo>
                    <a:pt x="309793" y="609033"/>
                    <a:pt x="284662" y="602160"/>
                    <a:pt x="262188" y="590522"/>
                  </a:cubicBezTo>
                  <a:cubicBezTo>
                    <a:pt x="255629" y="587379"/>
                    <a:pt x="249657" y="583408"/>
                    <a:pt x="244928" y="577813"/>
                  </a:cubicBezTo>
                  <a:cubicBezTo>
                    <a:pt x="244513" y="577468"/>
                    <a:pt x="244099" y="577191"/>
                    <a:pt x="243650" y="576950"/>
                  </a:cubicBezTo>
                  <a:cubicBezTo>
                    <a:pt x="249864" y="565035"/>
                    <a:pt x="260186" y="556712"/>
                    <a:pt x="276894" y="558093"/>
                  </a:cubicBezTo>
                  <a:close/>
                  <a:moveTo>
                    <a:pt x="207230" y="677585"/>
                  </a:moveTo>
                  <a:cubicBezTo>
                    <a:pt x="207230" y="677585"/>
                    <a:pt x="207265" y="677585"/>
                    <a:pt x="207230" y="677585"/>
                  </a:cubicBezTo>
                  <a:cubicBezTo>
                    <a:pt x="211131" y="677585"/>
                    <a:pt x="215964" y="676066"/>
                    <a:pt x="220072" y="674961"/>
                  </a:cubicBezTo>
                  <a:cubicBezTo>
                    <a:pt x="222351" y="687773"/>
                    <a:pt x="226355" y="699688"/>
                    <a:pt x="232535" y="709772"/>
                  </a:cubicBezTo>
                  <a:cubicBezTo>
                    <a:pt x="231119" y="709979"/>
                    <a:pt x="229773" y="710221"/>
                    <a:pt x="228530" y="710394"/>
                  </a:cubicBezTo>
                  <a:cubicBezTo>
                    <a:pt x="204503" y="713744"/>
                    <a:pt x="180407" y="717750"/>
                    <a:pt x="156726" y="722999"/>
                  </a:cubicBezTo>
                  <a:cubicBezTo>
                    <a:pt x="156760" y="722965"/>
                    <a:pt x="156795" y="722930"/>
                    <a:pt x="156829" y="722896"/>
                  </a:cubicBezTo>
                  <a:cubicBezTo>
                    <a:pt x="173469" y="707355"/>
                    <a:pt x="190108" y="692332"/>
                    <a:pt x="207230" y="677585"/>
                  </a:cubicBezTo>
                  <a:close/>
                  <a:moveTo>
                    <a:pt x="36281" y="831992"/>
                  </a:moveTo>
                  <a:cubicBezTo>
                    <a:pt x="74911" y="798562"/>
                    <a:pt x="112435" y="763820"/>
                    <a:pt x="150029" y="729216"/>
                  </a:cubicBezTo>
                  <a:lnTo>
                    <a:pt x="150029" y="729216"/>
                  </a:lnTo>
                  <a:cubicBezTo>
                    <a:pt x="154517" y="730839"/>
                    <a:pt x="164976" y="730597"/>
                    <a:pt x="167393" y="730562"/>
                  </a:cubicBezTo>
                  <a:cubicBezTo>
                    <a:pt x="186380" y="730804"/>
                    <a:pt x="204918" y="727800"/>
                    <a:pt x="223939" y="727385"/>
                  </a:cubicBezTo>
                  <a:cubicBezTo>
                    <a:pt x="229566" y="726418"/>
                    <a:pt x="239577" y="727938"/>
                    <a:pt x="245135" y="724761"/>
                  </a:cubicBezTo>
                  <a:cubicBezTo>
                    <a:pt x="255940" y="734154"/>
                    <a:pt x="270439" y="739922"/>
                    <a:pt x="289564" y="740232"/>
                  </a:cubicBezTo>
                  <a:cubicBezTo>
                    <a:pt x="315316" y="741027"/>
                    <a:pt x="346317" y="733325"/>
                    <a:pt x="372587" y="720996"/>
                  </a:cubicBezTo>
                  <a:cubicBezTo>
                    <a:pt x="357778" y="738609"/>
                    <a:pt x="344452" y="757465"/>
                    <a:pt x="329194" y="774733"/>
                  </a:cubicBezTo>
                  <a:cubicBezTo>
                    <a:pt x="318492" y="787511"/>
                    <a:pt x="308067" y="800531"/>
                    <a:pt x="297883" y="813723"/>
                  </a:cubicBezTo>
                  <a:cubicBezTo>
                    <a:pt x="293637" y="819353"/>
                    <a:pt x="289426" y="825016"/>
                    <a:pt x="285421" y="830818"/>
                  </a:cubicBezTo>
                  <a:lnTo>
                    <a:pt x="285387" y="830818"/>
                  </a:lnTo>
                  <a:cubicBezTo>
                    <a:pt x="237367" y="832096"/>
                    <a:pt x="189383" y="833581"/>
                    <a:pt x="141398" y="834997"/>
                  </a:cubicBezTo>
                  <a:cubicBezTo>
                    <a:pt x="117095" y="836068"/>
                    <a:pt x="92793" y="836931"/>
                    <a:pt x="68490" y="837138"/>
                  </a:cubicBezTo>
                  <a:cubicBezTo>
                    <a:pt x="54681" y="836482"/>
                    <a:pt x="41149" y="838312"/>
                    <a:pt x="27720" y="841490"/>
                  </a:cubicBezTo>
                  <a:cubicBezTo>
                    <a:pt x="26650" y="841731"/>
                    <a:pt x="25545" y="841939"/>
                    <a:pt x="24475" y="842111"/>
                  </a:cubicBezTo>
                  <a:cubicBezTo>
                    <a:pt x="28341" y="838658"/>
                    <a:pt x="32208" y="835170"/>
                    <a:pt x="36281" y="831992"/>
                  </a:cubicBezTo>
                  <a:close/>
                  <a:moveTo>
                    <a:pt x="24026" y="931972"/>
                  </a:moveTo>
                  <a:cubicBezTo>
                    <a:pt x="19918" y="908799"/>
                    <a:pt x="17778" y="885246"/>
                    <a:pt x="13325" y="862142"/>
                  </a:cubicBezTo>
                  <a:cubicBezTo>
                    <a:pt x="26546" y="860242"/>
                    <a:pt x="39492" y="856720"/>
                    <a:pt x="52782" y="855131"/>
                  </a:cubicBezTo>
                  <a:cubicBezTo>
                    <a:pt x="65900" y="854924"/>
                    <a:pt x="78984" y="854958"/>
                    <a:pt x="92102" y="854579"/>
                  </a:cubicBezTo>
                  <a:cubicBezTo>
                    <a:pt x="138533" y="853128"/>
                    <a:pt x="184861" y="850780"/>
                    <a:pt x="231326" y="850469"/>
                  </a:cubicBezTo>
                  <a:cubicBezTo>
                    <a:pt x="246378" y="849847"/>
                    <a:pt x="261463" y="849329"/>
                    <a:pt x="276549" y="848880"/>
                  </a:cubicBezTo>
                  <a:lnTo>
                    <a:pt x="276584" y="848880"/>
                  </a:lnTo>
                  <a:cubicBezTo>
                    <a:pt x="275617" y="855235"/>
                    <a:pt x="276446" y="861935"/>
                    <a:pt x="277067" y="868289"/>
                  </a:cubicBezTo>
                  <a:cubicBezTo>
                    <a:pt x="280692" y="891428"/>
                    <a:pt x="286457" y="914152"/>
                    <a:pt x="290806" y="937187"/>
                  </a:cubicBezTo>
                  <a:cubicBezTo>
                    <a:pt x="264743" y="937221"/>
                    <a:pt x="238714" y="937359"/>
                    <a:pt x="212685" y="937670"/>
                  </a:cubicBezTo>
                  <a:cubicBezTo>
                    <a:pt x="172606" y="938568"/>
                    <a:pt x="132630" y="941158"/>
                    <a:pt x="92551" y="939846"/>
                  </a:cubicBezTo>
                  <a:cubicBezTo>
                    <a:pt x="69870" y="938983"/>
                    <a:pt x="46431" y="937843"/>
                    <a:pt x="24026" y="931972"/>
                  </a:cubicBezTo>
                  <a:close/>
                  <a:moveTo>
                    <a:pt x="281451" y="1517206"/>
                  </a:moveTo>
                  <a:cubicBezTo>
                    <a:pt x="229600" y="1516067"/>
                    <a:pt x="177922" y="1533852"/>
                    <a:pt x="126313" y="1525736"/>
                  </a:cubicBezTo>
                  <a:cubicBezTo>
                    <a:pt x="117648" y="1483224"/>
                    <a:pt x="108189" y="1441263"/>
                    <a:pt x="99490" y="1398094"/>
                  </a:cubicBezTo>
                  <a:cubicBezTo>
                    <a:pt x="87614" y="1335689"/>
                    <a:pt x="80468" y="1270486"/>
                    <a:pt x="70941" y="1207391"/>
                  </a:cubicBezTo>
                  <a:cubicBezTo>
                    <a:pt x="61585" y="1122986"/>
                    <a:pt x="45775" y="1039515"/>
                    <a:pt x="41425" y="954627"/>
                  </a:cubicBezTo>
                  <a:cubicBezTo>
                    <a:pt x="41390" y="954144"/>
                    <a:pt x="41356" y="953626"/>
                    <a:pt x="41356" y="953073"/>
                  </a:cubicBezTo>
                  <a:cubicBezTo>
                    <a:pt x="45671" y="953660"/>
                    <a:pt x="49986" y="954144"/>
                    <a:pt x="54129" y="954834"/>
                  </a:cubicBezTo>
                  <a:cubicBezTo>
                    <a:pt x="78225" y="957493"/>
                    <a:pt x="102458" y="957804"/>
                    <a:pt x="126692" y="957804"/>
                  </a:cubicBezTo>
                  <a:cubicBezTo>
                    <a:pt x="182375" y="955387"/>
                    <a:pt x="238092" y="955042"/>
                    <a:pt x="293810" y="955145"/>
                  </a:cubicBezTo>
                  <a:cubicBezTo>
                    <a:pt x="294189" y="957804"/>
                    <a:pt x="294604" y="960464"/>
                    <a:pt x="294914" y="963123"/>
                  </a:cubicBezTo>
                  <a:cubicBezTo>
                    <a:pt x="302233" y="1013061"/>
                    <a:pt x="306962" y="1063310"/>
                    <a:pt x="312106" y="1113524"/>
                  </a:cubicBezTo>
                  <a:cubicBezTo>
                    <a:pt x="323394" y="1225660"/>
                    <a:pt x="330609" y="1338452"/>
                    <a:pt x="349596" y="1449586"/>
                  </a:cubicBezTo>
                  <a:cubicBezTo>
                    <a:pt x="351805" y="1465438"/>
                    <a:pt x="353462" y="1481290"/>
                    <a:pt x="354843" y="1497210"/>
                  </a:cubicBezTo>
                  <a:cubicBezTo>
                    <a:pt x="355430" y="1503738"/>
                    <a:pt x="356362" y="1510230"/>
                    <a:pt x="357432" y="1516723"/>
                  </a:cubicBezTo>
                  <a:cubicBezTo>
                    <a:pt x="357398" y="1516723"/>
                    <a:pt x="357398" y="1516723"/>
                    <a:pt x="357363" y="1516723"/>
                  </a:cubicBezTo>
                  <a:cubicBezTo>
                    <a:pt x="332094" y="1516516"/>
                    <a:pt x="306790" y="1516619"/>
                    <a:pt x="281451" y="1517206"/>
                  </a:cubicBezTo>
                  <a:close/>
                  <a:moveTo>
                    <a:pt x="375521" y="1516861"/>
                  </a:moveTo>
                  <a:cubicBezTo>
                    <a:pt x="374382" y="1509608"/>
                    <a:pt x="373278" y="1502356"/>
                    <a:pt x="372587" y="1495035"/>
                  </a:cubicBezTo>
                  <a:cubicBezTo>
                    <a:pt x="369791" y="1462848"/>
                    <a:pt x="365821" y="1430696"/>
                    <a:pt x="359193" y="1399027"/>
                  </a:cubicBezTo>
                  <a:cubicBezTo>
                    <a:pt x="352496" y="1347362"/>
                    <a:pt x="347456" y="1295352"/>
                    <a:pt x="342174" y="1243514"/>
                  </a:cubicBezTo>
                  <a:cubicBezTo>
                    <a:pt x="334061" y="1156348"/>
                    <a:pt x="326812" y="1069042"/>
                    <a:pt x="315524" y="982186"/>
                  </a:cubicBezTo>
                  <a:cubicBezTo>
                    <a:pt x="315213" y="979907"/>
                    <a:pt x="314937" y="977628"/>
                    <a:pt x="314626" y="975383"/>
                  </a:cubicBezTo>
                  <a:cubicBezTo>
                    <a:pt x="312796" y="967301"/>
                    <a:pt x="311105" y="959186"/>
                    <a:pt x="309413" y="951070"/>
                  </a:cubicBezTo>
                  <a:cubicBezTo>
                    <a:pt x="309103" y="949585"/>
                    <a:pt x="308792" y="948134"/>
                    <a:pt x="308516" y="946649"/>
                  </a:cubicBezTo>
                  <a:cubicBezTo>
                    <a:pt x="308309" y="945613"/>
                    <a:pt x="308067" y="944543"/>
                    <a:pt x="307894" y="943507"/>
                  </a:cubicBezTo>
                  <a:cubicBezTo>
                    <a:pt x="307687" y="942712"/>
                    <a:pt x="307480" y="941953"/>
                    <a:pt x="307273" y="941158"/>
                  </a:cubicBezTo>
                  <a:cubicBezTo>
                    <a:pt x="305651" y="935149"/>
                    <a:pt x="304097" y="929106"/>
                    <a:pt x="302716" y="923027"/>
                  </a:cubicBezTo>
                  <a:cubicBezTo>
                    <a:pt x="300369" y="912839"/>
                    <a:pt x="298401" y="902064"/>
                    <a:pt x="299264" y="891600"/>
                  </a:cubicBezTo>
                  <a:cubicBezTo>
                    <a:pt x="299299" y="891600"/>
                    <a:pt x="299333" y="891600"/>
                    <a:pt x="299333" y="891635"/>
                  </a:cubicBezTo>
                  <a:cubicBezTo>
                    <a:pt x="299368" y="891359"/>
                    <a:pt x="299402" y="891082"/>
                    <a:pt x="299437" y="890806"/>
                  </a:cubicBezTo>
                  <a:cubicBezTo>
                    <a:pt x="295881" y="876716"/>
                    <a:pt x="292118" y="862073"/>
                    <a:pt x="295294" y="848431"/>
                  </a:cubicBezTo>
                  <a:cubicBezTo>
                    <a:pt x="296330" y="848397"/>
                    <a:pt x="297331" y="848397"/>
                    <a:pt x="298367" y="848362"/>
                  </a:cubicBezTo>
                  <a:cubicBezTo>
                    <a:pt x="298367" y="848328"/>
                    <a:pt x="298367" y="848259"/>
                    <a:pt x="298367" y="848224"/>
                  </a:cubicBezTo>
                  <a:cubicBezTo>
                    <a:pt x="298332" y="844667"/>
                    <a:pt x="299989" y="842008"/>
                    <a:pt x="302026" y="839418"/>
                  </a:cubicBezTo>
                  <a:cubicBezTo>
                    <a:pt x="302923" y="837414"/>
                    <a:pt x="304201" y="835515"/>
                    <a:pt x="305512" y="833616"/>
                  </a:cubicBezTo>
                  <a:cubicBezTo>
                    <a:pt x="306237" y="832580"/>
                    <a:pt x="306962" y="831474"/>
                    <a:pt x="307756" y="830404"/>
                  </a:cubicBezTo>
                  <a:cubicBezTo>
                    <a:pt x="307549" y="830404"/>
                    <a:pt x="307342" y="830404"/>
                    <a:pt x="307135" y="830404"/>
                  </a:cubicBezTo>
                  <a:cubicBezTo>
                    <a:pt x="331438" y="796007"/>
                    <a:pt x="359504" y="763958"/>
                    <a:pt x="382357" y="728490"/>
                  </a:cubicBezTo>
                  <a:cubicBezTo>
                    <a:pt x="386258" y="722067"/>
                    <a:pt x="391885" y="715954"/>
                    <a:pt x="394646" y="708840"/>
                  </a:cubicBezTo>
                  <a:cubicBezTo>
                    <a:pt x="396165" y="707838"/>
                    <a:pt x="397615" y="706837"/>
                    <a:pt x="399065" y="705835"/>
                  </a:cubicBezTo>
                  <a:cubicBezTo>
                    <a:pt x="412459" y="713019"/>
                    <a:pt x="433276" y="714434"/>
                    <a:pt x="445254" y="715781"/>
                  </a:cubicBezTo>
                  <a:cubicBezTo>
                    <a:pt x="447878" y="716230"/>
                    <a:pt x="450260" y="716334"/>
                    <a:pt x="452435" y="716092"/>
                  </a:cubicBezTo>
                  <a:cubicBezTo>
                    <a:pt x="437901" y="739714"/>
                    <a:pt x="425612" y="764718"/>
                    <a:pt x="412045" y="788927"/>
                  </a:cubicBezTo>
                  <a:cubicBezTo>
                    <a:pt x="405348" y="802430"/>
                    <a:pt x="395095" y="814932"/>
                    <a:pt x="388640" y="828712"/>
                  </a:cubicBezTo>
                  <a:cubicBezTo>
                    <a:pt x="388294" y="828712"/>
                    <a:pt x="387949" y="828712"/>
                    <a:pt x="387604" y="828712"/>
                  </a:cubicBezTo>
                  <a:cubicBezTo>
                    <a:pt x="387224" y="830197"/>
                    <a:pt x="386810" y="831682"/>
                    <a:pt x="386361" y="833132"/>
                  </a:cubicBezTo>
                  <a:cubicBezTo>
                    <a:pt x="384946" y="837725"/>
                    <a:pt x="383220" y="842284"/>
                    <a:pt x="381425" y="846739"/>
                  </a:cubicBezTo>
                  <a:cubicBezTo>
                    <a:pt x="382012" y="846739"/>
                    <a:pt x="382564" y="846739"/>
                    <a:pt x="383151" y="846704"/>
                  </a:cubicBezTo>
                  <a:cubicBezTo>
                    <a:pt x="383082" y="847188"/>
                    <a:pt x="382978" y="847637"/>
                    <a:pt x="382944" y="848120"/>
                  </a:cubicBezTo>
                  <a:cubicBezTo>
                    <a:pt x="383013" y="877959"/>
                    <a:pt x="389779" y="907487"/>
                    <a:pt x="392713" y="937118"/>
                  </a:cubicBezTo>
                  <a:cubicBezTo>
                    <a:pt x="392713" y="937187"/>
                    <a:pt x="392748" y="937256"/>
                    <a:pt x="392748" y="937325"/>
                  </a:cubicBezTo>
                  <a:cubicBezTo>
                    <a:pt x="392679" y="937325"/>
                    <a:pt x="392575" y="937325"/>
                    <a:pt x="392506" y="937325"/>
                  </a:cubicBezTo>
                  <a:cubicBezTo>
                    <a:pt x="393058" y="942782"/>
                    <a:pt x="394025" y="948169"/>
                    <a:pt x="394922" y="953557"/>
                  </a:cubicBezTo>
                  <a:cubicBezTo>
                    <a:pt x="395475" y="956803"/>
                    <a:pt x="396027" y="960049"/>
                    <a:pt x="396441" y="963296"/>
                  </a:cubicBezTo>
                  <a:cubicBezTo>
                    <a:pt x="396545" y="964193"/>
                    <a:pt x="396545" y="965057"/>
                    <a:pt x="396441" y="965955"/>
                  </a:cubicBezTo>
                  <a:cubicBezTo>
                    <a:pt x="399445" y="990509"/>
                    <a:pt x="402241" y="1015064"/>
                    <a:pt x="406453" y="1039480"/>
                  </a:cubicBezTo>
                  <a:cubicBezTo>
                    <a:pt x="413150" y="1082580"/>
                    <a:pt x="417603" y="1125991"/>
                    <a:pt x="423575" y="1169195"/>
                  </a:cubicBezTo>
                  <a:cubicBezTo>
                    <a:pt x="431377" y="1220065"/>
                    <a:pt x="438730" y="1271039"/>
                    <a:pt x="445013" y="1322151"/>
                  </a:cubicBezTo>
                  <a:cubicBezTo>
                    <a:pt x="454057" y="1386767"/>
                    <a:pt x="456370" y="1452211"/>
                    <a:pt x="463999" y="1516999"/>
                  </a:cubicBezTo>
                  <a:cubicBezTo>
                    <a:pt x="464138" y="1517586"/>
                    <a:pt x="464345" y="1518139"/>
                    <a:pt x="464586" y="1518657"/>
                  </a:cubicBezTo>
                  <a:lnTo>
                    <a:pt x="464586" y="1518657"/>
                  </a:lnTo>
                  <a:cubicBezTo>
                    <a:pt x="434829" y="1517862"/>
                    <a:pt x="405175" y="1517206"/>
                    <a:pt x="375521" y="1516861"/>
                  </a:cubicBezTo>
                  <a:close/>
                  <a:moveTo>
                    <a:pt x="485506" y="1519071"/>
                  </a:moveTo>
                  <a:cubicBezTo>
                    <a:pt x="483642" y="1519002"/>
                    <a:pt x="481812" y="1518968"/>
                    <a:pt x="479948" y="1518933"/>
                  </a:cubicBezTo>
                  <a:cubicBezTo>
                    <a:pt x="480466" y="1518035"/>
                    <a:pt x="480811" y="1516965"/>
                    <a:pt x="480949" y="1515790"/>
                  </a:cubicBezTo>
                  <a:cubicBezTo>
                    <a:pt x="480155" y="1490510"/>
                    <a:pt x="476496" y="1465334"/>
                    <a:pt x="474218" y="1440124"/>
                  </a:cubicBezTo>
                  <a:cubicBezTo>
                    <a:pt x="470455" y="1381137"/>
                    <a:pt x="463447" y="1322566"/>
                    <a:pt x="455438" y="1264028"/>
                  </a:cubicBezTo>
                  <a:cubicBezTo>
                    <a:pt x="445427" y="1196063"/>
                    <a:pt x="435899" y="1128098"/>
                    <a:pt x="427407" y="1059960"/>
                  </a:cubicBezTo>
                  <a:cubicBezTo>
                    <a:pt x="422229" y="1025597"/>
                    <a:pt x="416912" y="991200"/>
                    <a:pt x="413253" y="956630"/>
                  </a:cubicBezTo>
                  <a:cubicBezTo>
                    <a:pt x="413184" y="956181"/>
                    <a:pt x="413115" y="955698"/>
                    <a:pt x="413081" y="955249"/>
                  </a:cubicBezTo>
                  <a:cubicBezTo>
                    <a:pt x="453954" y="955111"/>
                    <a:pt x="494827" y="954593"/>
                    <a:pt x="535700" y="953004"/>
                  </a:cubicBezTo>
                  <a:cubicBezTo>
                    <a:pt x="578817" y="952175"/>
                    <a:pt x="621934" y="951243"/>
                    <a:pt x="665017" y="950103"/>
                  </a:cubicBezTo>
                  <a:cubicBezTo>
                    <a:pt x="684418" y="948100"/>
                    <a:pt x="703819" y="946408"/>
                    <a:pt x="723323" y="945821"/>
                  </a:cubicBezTo>
                  <a:cubicBezTo>
                    <a:pt x="719802" y="948722"/>
                    <a:pt x="719457" y="953591"/>
                    <a:pt x="719284" y="957942"/>
                  </a:cubicBezTo>
                  <a:cubicBezTo>
                    <a:pt x="715832" y="1014097"/>
                    <a:pt x="710826" y="1071943"/>
                    <a:pt x="705406" y="1128409"/>
                  </a:cubicBezTo>
                  <a:cubicBezTo>
                    <a:pt x="701851" y="1173719"/>
                    <a:pt x="703888" y="1219202"/>
                    <a:pt x="701126" y="1264581"/>
                  </a:cubicBezTo>
                  <a:cubicBezTo>
                    <a:pt x="698813" y="1309097"/>
                    <a:pt x="697674" y="1353647"/>
                    <a:pt x="697605" y="1398232"/>
                  </a:cubicBezTo>
                  <a:cubicBezTo>
                    <a:pt x="697259" y="1428209"/>
                    <a:pt x="696396" y="1458186"/>
                    <a:pt x="694670" y="1488128"/>
                  </a:cubicBezTo>
                  <a:cubicBezTo>
                    <a:pt x="693359" y="1500975"/>
                    <a:pt x="693566" y="1514616"/>
                    <a:pt x="688249" y="1526565"/>
                  </a:cubicBezTo>
                  <a:cubicBezTo>
                    <a:pt x="620829" y="1520314"/>
                    <a:pt x="553099" y="1519278"/>
                    <a:pt x="485506" y="1519071"/>
                  </a:cubicBezTo>
                  <a:close/>
                  <a:moveTo>
                    <a:pt x="751320" y="1428347"/>
                  </a:moveTo>
                  <a:cubicBezTo>
                    <a:pt x="751423" y="1423512"/>
                    <a:pt x="751630" y="1418677"/>
                    <a:pt x="752010" y="1413842"/>
                  </a:cubicBezTo>
                  <a:cubicBezTo>
                    <a:pt x="756636" y="1363386"/>
                    <a:pt x="760330" y="1312827"/>
                    <a:pt x="763230" y="1262198"/>
                  </a:cubicBezTo>
                  <a:cubicBezTo>
                    <a:pt x="766923" y="1220514"/>
                    <a:pt x="770755" y="1178864"/>
                    <a:pt x="772792" y="1137042"/>
                  </a:cubicBezTo>
                  <a:cubicBezTo>
                    <a:pt x="778212" y="1062757"/>
                    <a:pt x="782596" y="987056"/>
                    <a:pt x="787947" y="912356"/>
                  </a:cubicBezTo>
                  <a:cubicBezTo>
                    <a:pt x="787809" y="910457"/>
                    <a:pt x="787774" y="908523"/>
                    <a:pt x="787740" y="906589"/>
                  </a:cubicBezTo>
                  <a:cubicBezTo>
                    <a:pt x="787740" y="906554"/>
                    <a:pt x="787740" y="906520"/>
                    <a:pt x="787740" y="906485"/>
                  </a:cubicBezTo>
                  <a:cubicBezTo>
                    <a:pt x="787740" y="906278"/>
                    <a:pt x="787705" y="906105"/>
                    <a:pt x="787705" y="905932"/>
                  </a:cubicBezTo>
                  <a:cubicBezTo>
                    <a:pt x="787705" y="905898"/>
                    <a:pt x="787705" y="905898"/>
                    <a:pt x="787705" y="905898"/>
                  </a:cubicBezTo>
                  <a:cubicBezTo>
                    <a:pt x="787705" y="905829"/>
                    <a:pt x="787705" y="905760"/>
                    <a:pt x="787705" y="905691"/>
                  </a:cubicBezTo>
                  <a:cubicBezTo>
                    <a:pt x="787671" y="903757"/>
                    <a:pt x="787705" y="901823"/>
                    <a:pt x="787740" y="899889"/>
                  </a:cubicBezTo>
                  <a:cubicBezTo>
                    <a:pt x="787705" y="899785"/>
                    <a:pt x="787705" y="899716"/>
                    <a:pt x="787705" y="899647"/>
                  </a:cubicBezTo>
                  <a:lnTo>
                    <a:pt x="787671" y="899647"/>
                  </a:lnTo>
                  <a:cubicBezTo>
                    <a:pt x="787671" y="899509"/>
                    <a:pt x="787636" y="899336"/>
                    <a:pt x="787636" y="899198"/>
                  </a:cubicBezTo>
                  <a:cubicBezTo>
                    <a:pt x="787636" y="899164"/>
                    <a:pt x="787636" y="899164"/>
                    <a:pt x="787636" y="899164"/>
                  </a:cubicBezTo>
                  <a:cubicBezTo>
                    <a:pt x="787533" y="896884"/>
                    <a:pt x="787498" y="894605"/>
                    <a:pt x="787463" y="892326"/>
                  </a:cubicBezTo>
                  <a:cubicBezTo>
                    <a:pt x="787463" y="890115"/>
                    <a:pt x="787498" y="887870"/>
                    <a:pt x="787533" y="885660"/>
                  </a:cubicBezTo>
                  <a:cubicBezTo>
                    <a:pt x="787533" y="885557"/>
                    <a:pt x="787533" y="885453"/>
                    <a:pt x="787533" y="885349"/>
                  </a:cubicBezTo>
                  <a:cubicBezTo>
                    <a:pt x="787602" y="882966"/>
                    <a:pt x="787671" y="880618"/>
                    <a:pt x="787740" y="878235"/>
                  </a:cubicBezTo>
                  <a:cubicBezTo>
                    <a:pt x="787774" y="876336"/>
                    <a:pt x="787878" y="874402"/>
                    <a:pt x="787947" y="872502"/>
                  </a:cubicBezTo>
                  <a:cubicBezTo>
                    <a:pt x="788085" y="868220"/>
                    <a:pt x="788188" y="863972"/>
                    <a:pt x="788430" y="859724"/>
                  </a:cubicBezTo>
                  <a:cubicBezTo>
                    <a:pt x="789155" y="846186"/>
                    <a:pt x="789915" y="832649"/>
                    <a:pt x="791157" y="819180"/>
                  </a:cubicBezTo>
                  <a:cubicBezTo>
                    <a:pt x="792400" y="806091"/>
                    <a:pt x="793608" y="793037"/>
                    <a:pt x="795334" y="779982"/>
                  </a:cubicBezTo>
                  <a:cubicBezTo>
                    <a:pt x="796784" y="768758"/>
                    <a:pt x="798510" y="757569"/>
                    <a:pt x="800443" y="746449"/>
                  </a:cubicBezTo>
                  <a:cubicBezTo>
                    <a:pt x="800443" y="746345"/>
                    <a:pt x="800443" y="746276"/>
                    <a:pt x="800443" y="746172"/>
                  </a:cubicBezTo>
                  <a:cubicBezTo>
                    <a:pt x="800443" y="746138"/>
                    <a:pt x="800443" y="746069"/>
                    <a:pt x="800443" y="746034"/>
                  </a:cubicBezTo>
                  <a:cubicBezTo>
                    <a:pt x="800443" y="746000"/>
                    <a:pt x="800443" y="745965"/>
                    <a:pt x="800443" y="745896"/>
                  </a:cubicBezTo>
                  <a:cubicBezTo>
                    <a:pt x="800443" y="745862"/>
                    <a:pt x="800443" y="745827"/>
                    <a:pt x="800443" y="745792"/>
                  </a:cubicBezTo>
                  <a:cubicBezTo>
                    <a:pt x="800443" y="745758"/>
                    <a:pt x="800443" y="745723"/>
                    <a:pt x="800443" y="745723"/>
                  </a:cubicBezTo>
                  <a:cubicBezTo>
                    <a:pt x="800443" y="745620"/>
                    <a:pt x="800443" y="745551"/>
                    <a:pt x="800478" y="745447"/>
                  </a:cubicBezTo>
                  <a:cubicBezTo>
                    <a:pt x="800478" y="745516"/>
                    <a:pt x="800478" y="745585"/>
                    <a:pt x="800443" y="745654"/>
                  </a:cubicBezTo>
                  <a:cubicBezTo>
                    <a:pt x="800443" y="745585"/>
                    <a:pt x="800443" y="745516"/>
                    <a:pt x="800443" y="745447"/>
                  </a:cubicBezTo>
                  <a:cubicBezTo>
                    <a:pt x="800443" y="745516"/>
                    <a:pt x="800443" y="745585"/>
                    <a:pt x="800443" y="745689"/>
                  </a:cubicBezTo>
                  <a:lnTo>
                    <a:pt x="800443" y="745723"/>
                  </a:lnTo>
                  <a:cubicBezTo>
                    <a:pt x="800443" y="745413"/>
                    <a:pt x="800443" y="745102"/>
                    <a:pt x="800443" y="744826"/>
                  </a:cubicBezTo>
                  <a:cubicBezTo>
                    <a:pt x="800478" y="743893"/>
                    <a:pt x="800478" y="742926"/>
                    <a:pt x="800478" y="741994"/>
                  </a:cubicBezTo>
                  <a:cubicBezTo>
                    <a:pt x="800271" y="741683"/>
                    <a:pt x="800029" y="741337"/>
                    <a:pt x="799822" y="741027"/>
                  </a:cubicBezTo>
                  <a:cubicBezTo>
                    <a:pt x="797923" y="738126"/>
                    <a:pt x="796128" y="735225"/>
                    <a:pt x="794057" y="732427"/>
                  </a:cubicBezTo>
                  <a:cubicBezTo>
                    <a:pt x="793643" y="731944"/>
                    <a:pt x="793229" y="731460"/>
                    <a:pt x="792814" y="730977"/>
                  </a:cubicBezTo>
                  <a:lnTo>
                    <a:pt x="792814" y="731011"/>
                  </a:lnTo>
                  <a:cubicBezTo>
                    <a:pt x="792538" y="730701"/>
                    <a:pt x="792262" y="730355"/>
                    <a:pt x="791986" y="730044"/>
                  </a:cubicBezTo>
                  <a:cubicBezTo>
                    <a:pt x="791882" y="729941"/>
                    <a:pt x="791744" y="729837"/>
                    <a:pt x="791641" y="729734"/>
                  </a:cubicBezTo>
                  <a:cubicBezTo>
                    <a:pt x="773344" y="727454"/>
                    <a:pt x="754461" y="728076"/>
                    <a:pt x="735992" y="727834"/>
                  </a:cubicBezTo>
                  <a:cubicBezTo>
                    <a:pt x="697881" y="726487"/>
                    <a:pt x="659769" y="727005"/>
                    <a:pt x="621658" y="728214"/>
                  </a:cubicBezTo>
                  <a:cubicBezTo>
                    <a:pt x="627354" y="714745"/>
                    <a:pt x="629805" y="700171"/>
                    <a:pt x="631773" y="685667"/>
                  </a:cubicBezTo>
                  <a:cubicBezTo>
                    <a:pt x="693773" y="688222"/>
                    <a:pt x="755877" y="688015"/>
                    <a:pt x="817877" y="689776"/>
                  </a:cubicBezTo>
                  <a:cubicBezTo>
                    <a:pt x="817359" y="690640"/>
                    <a:pt x="816876" y="691503"/>
                    <a:pt x="816358" y="692332"/>
                  </a:cubicBezTo>
                  <a:cubicBezTo>
                    <a:pt x="818947" y="693506"/>
                    <a:pt x="820880" y="695716"/>
                    <a:pt x="822330" y="698099"/>
                  </a:cubicBezTo>
                  <a:cubicBezTo>
                    <a:pt x="823814" y="700517"/>
                    <a:pt x="824712" y="703487"/>
                    <a:pt x="825161" y="706284"/>
                  </a:cubicBezTo>
                  <a:cubicBezTo>
                    <a:pt x="825368" y="707527"/>
                    <a:pt x="825575" y="708736"/>
                    <a:pt x="825713" y="709979"/>
                  </a:cubicBezTo>
                  <a:cubicBezTo>
                    <a:pt x="825748" y="710152"/>
                    <a:pt x="825748" y="710359"/>
                    <a:pt x="825782" y="710532"/>
                  </a:cubicBezTo>
                  <a:cubicBezTo>
                    <a:pt x="825886" y="710394"/>
                    <a:pt x="825955" y="710256"/>
                    <a:pt x="826058" y="710083"/>
                  </a:cubicBezTo>
                  <a:cubicBezTo>
                    <a:pt x="826024" y="710843"/>
                    <a:pt x="825989" y="711568"/>
                    <a:pt x="825955" y="712328"/>
                  </a:cubicBezTo>
                  <a:cubicBezTo>
                    <a:pt x="826127" y="714504"/>
                    <a:pt x="826196" y="716645"/>
                    <a:pt x="826162" y="718855"/>
                  </a:cubicBezTo>
                  <a:cubicBezTo>
                    <a:pt x="826162" y="719753"/>
                    <a:pt x="825920" y="720616"/>
                    <a:pt x="825506" y="721411"/>
                  </a:cubicBezTo>
                  <a:cubicBezTo>
                    <a:pt x="823883" y="752458"/>
                    <a:pt x="822054" y="783574"/>
                    <a:pt x="820638" y="814725"/>
                  </a:cubicBezTo>
                  <a:cubicBezTo>
                    <a:pt x="820362" y="815139"/>
                    <a:pt x="820052" y="815588"/>
                    <a:pt x="819775" y="816003"/>
                  </a:cubicBezTo>
                  <a:cubicBezTo>
                    <a:pt x="819775" y="816210"/>
                    <a:pt x="819775" y="816417"/>
                    <a:pt x="819775" y="816624"/>
                  </a:cubicBezTo>
                  <a:cubicBezTo>
                    <a:pt x="819706" y="818109"/>
                    <a:pt x="819672" y="819594"/>
                    <a:pt x="819637" y="821114"/>
                  </a:cubicBezTo>
                  <a:cubicBezTo>
                    <a:pt x="819534" y="823428"/>
                    <a:pt x="819327" y="825742"/>
                    <a:pt x="819189" y="828055"/>
                  </a:cubicBezTo>
                  <a:cubicBezTo>
                    <a:pt x="819189" y="828194"/>
                    <a:pt x="819154" y="828332"/>
                    <a:pt x="819154" y="828435"/>
                  </a:cubicBezTo>
                  <a:cubicBezTo>
                    <a:pt x="819189" y="829540"/>
                    <a:pt x="819189" y="830646"/>
                    <a:pt x="819189" y="831751"/>
                  </a:cubicBezTo>
                  <a:cubicBezTo>
                    <a:pt x="819189" y="831578"/>
                    <a:pt x="819189" y="831405"/>
                    <a:pt x="819189" y="831267"/>
                  </a:cubicBezTo>
                  <a:cubicBezTo>
                    <a:pt x="819223" y="834134"/>
                    <a:pt x="819292" y="836966"/>
                    <a:pt x="819292" y="839832"/>
                  </a:cubicBezTo>
                  <a:cubicBezTo>
                    <a:pt x="819292" y="839659"/>
                    <a:pt x="819292" y="839487"/>
                    <a:pt x="819292" y="839314"/>
                  </a:cubicBezTo>
                  <a:cubicBezTo>
                    <a:pt x="819327" y="842249"/>
                    <a:pt x="819361" y="845219"/>
                    <a:pt x="819396" y="848155"/>
                  </a:cubicBezTo>
                  <a:cubicBezTo>
                    <a:pt x="819430" y="851505"/>
                    <a:pt x="819465" y="854855"/>
                    <a:pt x="819430" y="858205"/>
                  </a:cubicBezTo>
                  <a:cubicBezTo>
                    <a:pt x="819396" y="861555"/>
                    <a:pt x="819361" y="864870"/>
                    <a:pt x="819327" y="868185"/>
                  </a:cubicBezTo>
                  <a:cubicBezTo>
                    <a:pt x="819292" y="871466"/>
                    <a:pt x="819292" y="874747"/>
                    <a:pt x="819119" y="877993"/>
                  </a:cubicBezTo>
                  <a:cubicBezTo>
                    <a:pt x="819085" y="878753"/>
                    <a:pt x="818843" y="879444"/>
                    <a:pt x="818498" y="880066"/>
                  </a:cubicBezTo>
                  <a:cubicBezTo>
                    <a:pt x="818498" y="880480"/>
                    <a:pt x="818498" y="880894"/>
                    <a:pt x="818464" y="881309"/>
                  </a:cubicBezTo>
                  <a:cubicBezTo>
                    <a:pt x="816185" y="954972"/>
                    <a:pt x="811835" y="1028567"/>
                    <a:pt x="808936" y="1102196"/>
                  </a:cubicBezTo>
                  <a:cubicBezTo>
                    <a:pt x="805242" y="1160561"/>
                    <a:pt x="801790" y="1219271"/>
                    <a:pt x="798441" y="1277946"/>
                  </a:cubicBezTo>
                  <a:cubicBezTo>
                    <a:pt x="797060" y="1298978"/>
                    <a:pt x="795334" y="1320010"/>
                    <a:pt x="793332" y="1341007"/>
                  </a:cubicBezTo>
                  <a:cubicBezTo>
                    <a:pt x="792918" y="1345566"/>
                    <a:pt x="792435" y="1350125"/>
                    <a:pt x="791951" y="1354718"/>
                  </a:cubicBezTo>
                  <a:cubicBezTo>
                    <a:pt x="788568" y="1360209"/>
                    <a:pt x="785289" y="1365735"/>
                    <a:pt x="782320" y="1371226"/>
                  </a:cubicBezTo>
                  <a:cubicBezTo>
                    <a:pt x="772896" y="1390566"/>
                    <a:pt x="762298" y="1409560"/>
                    <a:pt x="751320" y="1428347"/>
                  </a:cubicBezTo>
                  <a:close/>
                  <a:moveTo>
                    <a:pt x="842387" y="1160941"/>
                  </a:moveTo>
                  <a:cubicBezTo>
                    <a:pt x="839625" y="1192471"/>
                    <a:pt x="834723" y="1223691"/>
                    <a:pt x="831858" y="1255222"/>
                  </a:cubicBezTo>
                  <a:cubicBezTo>
                    <a:pt x="830304" y="1269692"/>
                    <a:pt x="829890" y="1284266"/>
                    <a:pt x="828060" y="1298702"/>
                  </a:cubicBezTo>
                  <a:cubicBezTo>
                    <a:pt x="826231" y="1303917"/>
                    <a:pt x="822744" y="1308406"/>
                    <a:pt x="819844" y="1313068"/>
                  </a:cubicBezTo>
                  <a:cubicBezTo>
                    <a:pt x="817601" y="1316349"/>
                    <a:pt x="815288" y="1319734"/>
                    <a:pt x="812975" y="1323118"/>
                  </a:cubicBezTo>
                  <a:cubicBezTo>
                    <a:pt x="816530" y="1281641"/>
                    <a:pt x="818843" y="1240130"/>
                    <a:pt x="820846" y="1198342"/>
                  </a:cubicBezTo>
                  <a:cubicBezTo>
                    <a:pt x="827819" y="1100262"/>
                    <a:pt x="831271" y="1000766"/>
                    <a:pt x="835862" y="902272"/>
                  </a:cubicBezTo>
                  <a:cubicBezTo>
                    <a:pt x="836691" y="874816"/>
                    <a:pt x="837381" y="847361"/>
                    <a:pt x="838313" y="819905"/>
                  </a:cubicBezTo>
                  <a:cubicBezTo>
                    <a:pt x="847565" y="805780"/>
                    <a:pt x="856575" y="791448"/>
                    <a:pt x="864757" y="776632"/>
                  </a:cubicBezTo>
                  <a:cubicBezTo>
                    <a:pt x="863203" y="796214"/>
                    <a:pt x="862685" y="815899"/>
                    <a:pt x="862167" y="835515"/>
                  </a:cubicBezTo>
                  <a:cubicBezTo>
                    <a:pt x="860994" y="944336"/>
                    <a:pt x="852260" y="1052327"/>
                    <a:pt x="842387" y="1160941"/>
                  </a:cubicBezTo>
                  <a:close/>
                  <a:moveTo>
                    <a:pt x="1007951" y="1377718"/>
                  </a:moveTo>
                  <a:cubicBezTo>
                    <a:pt x="1006397" y="1376682"/>
                    <a:pt x="1004706" y="1375336"/>
                    <a:pt x="1002841" y="1374852"/>
                  </a:cubicBezTo>
                  <a:cubicBezTo>
                    <a:pt x="1002807" y="1374817"/>
                    <a:pt x="1002807" y="1374783"/>
                    <a:pt x="1002772" y="1374748"/>
                  </a:cubicBezTo>
                  <a:cubicBezTo>
                    <a:pt x="987687" y="1361660"/>
                    <a:pt x="973637" y="1347327"/>
                    <a:pt x="959828" y="1332857"/>
                  </a:cubicBezTo>
                  <a:cubicBezTo>
                    <a:pt x="927585" y="1292796"/>
                    <a:pt x="889957" y="1257432"/>
                    <a:pt x="857024" y="1217924"/>
                  </a:cubicBezTo>
                  <a:cubicBezTo>
                    <a:pt x="856989" y="1217509"/>
                    <a:pt x="856748" y="1217130"/>
                    <a:pt x="856230" y="1217026"/>
                  </a:cubicBezTo>
                  <a:cubicBezTo>
                    <a:pt x="856195" y="1217026"/>
                    <a:pt x="856126" y="1216991"/>
                    <a:pt x="856092" y="1216991"/>
                  </a:cubicBezTo>
                  <a:cubicBezTo>
                    <a:pt x="855712" y="1216611"/>
                    <a:pt x="855332" y="1216301"/>
                    <a:pt x="854849" y="1216024"/>
                  </a:cubicBezTo>
                  <a:cubicBezTo>
                    <a:pt x="854745" y="1215955"/>
                    <a:pt x="854676" y="1215886"/>
                    <a:pt x="854573" y="1215817"/>
                  </a:cubicBezTo>
                  <a:cubicBezTo>
                    <a:pt x="854573" y="1215852"/>
                    <a:pt x="854573" y="1215852"/>
                    <a:pt x="854607" y="1215886"/>
                  </a:cubicBezTo>
                  <a:cubicBezTo>
                    <a:pt x="854400" y="1215852"/>
                    <a:pt x="854262" y="1215852"/>
                    <a:pt x="854055" y="1215817"/>
                  </a:cubicBezTo>
                  <a:cubicBezTo>
                    <a:pt x="854504" y="1212018"/>
                    <a:pt x="854987" y="1208219"/>
                    <a:pt x="855436" y="1204421"/>
                  </a:cubicBezTo>
                  <a:cubicBezTo>
                    <a:pt x="860200" y="1161700"/>
                    <a:pt x="863963" y="1118842"/>
                    <a:pt x="867000" y="1075949"/>
                  </a:cubicBezTo>
                  <a:cubicBezTo>
                    <a:pt x="868174" y="1077642"/>
                    <a:pt x="869969" y="1078954"/>
                    <a:pt x="871833" y="1080059"/>
                  </a:cubicBezTo>
                  <a:cubicBezTo>
                    <a:pt x="883087" y="1092319"/>
                    <a:pt x="897137" y="1101747"/>
                    <a:pt x="909807" y="1112488"/>
                  </a:cubicBezTo>
                  <a:cubicBezTo>
                    <a:pt x="948022" y="1144364"/>
                    <a:pt x="989240" y="1172372"/>
                    <a:pt x="1029009" y="1202210"/>
                  </a:cubicBezTo>
                  <a:cubicBezTo>
                    <a:pt x="1029423" y="1202487"/>
                    <a:pt x="1029837" y="1202659"/>
                    <a:pt x="1030251" y="1202832"/>
                  </a:cubicBezTo>
                  <a:cubicBezTo>
                    <a:pt x="1024728" y="1262302"/>
                    <a:pt x="1016339" y="1321564"/>
                    <a:pt x="1013163" y="1381172"/>
                  </a:cubicBezTo>
                  <a:cubicBezTo>
                    <a:pt x="1011403" y="1380067"/>
                    <a:pt x="1009642" y="1378962"/>
                    <a:pt x="1007951" y="1377718"/>
                  </a:cubicBezTo>
                  <a:close/>
                  <a:moveTo>
                    <a:pt x="1155943" y="1374369"/>
                  </a:moveTo>
                  <a:cubicBezTo>
                    <a:pt x="1119109" y="1382933"/>
                    <a:pt x="1082033" y="1386076"/>
                    <a:pt x="1044129" y="1388217"/>
                  </a:cubicBezTo>
                  <a:cubicBezTo>
                    <a:pt x="1041540" y="1388632"/>
                    <a:pt x="1035775" y="1388770"/>
                    <a:pt x="1030286" y="1389564"/>
                  </a:cubicBezTo>
                  <a:cubicBezTo>
                    <a:pt x="1031149" y="1368290"/>
                    <a:pt x="1032806" y="1348294"/>
                    <a:pt x="1035119" y="1326295"/>
                  </a:cubicBezTo>
                  <a:cubicBezTo>
                    <a:pt x="1038951" y="1287996"/>
                    <a:pt x="1043266" y="1249765"/>
                    <a:pt x="1046822" y="1211431"/>
                  </a:cubicBezTo>
                  <a:cubicBezTo>
                    <a:pt x="1061424" y="1226109"/>
                    <a:pt x="1076441" y="1240337"/>
                    <a:pt x="1092183" y="1253771"/>
                  </a:cubicBezTo>
                  <a:cubicBezTo>
                    <a:pt x="1136611" y="1290033"/>
                    <a:pt x="1180005" y="1327953"/>
                    <a:pt x="1226125" y="1362005"/>
                  </a:cubicBezTo>
                  <a:cubicBezTo>
                    <a:pt x="1219773" y="1362799"/>
                    <a:pt x="1213456" y="1363628"/>
                    <a:pt x="1207173" y="1364664"/>
                  </a:cubicBezTo>
                  <a:cubicBezTo>
                    <a:pt x="1190016" y="1367531"/>
                    <a:pt x="1172893" y="1370777"/>
                    <a:pt x="1155943" y="1374369"/>
                  </a:cubicBezTo>
                  <a:close/>
                  <a:moveTo>
                    <a:pt x="1250739" y="1359208"/>
                  </a:moveTo>
                  <a:cubicBezTo>
                    <a:pt x="1231821" y="1344288"/>
                    <a:pt x="1212316" y="1329887"/>
                    <a:pt x="1193330" y="1314968"/>
                  </a:cubicBezTo>
                  <a:cubicBezTo>
                    <a:pt x="1159741" y="1288514"/>
                    <a:pt x="1125392" y="1263027"/>
                    <a:pt x="1091768" y="1236642"/>
                  </a:cubicBezTo>
                  <a:cubicBezTo>
                    <a:pt x="1076821" y="1225625"/>
                    <a:pt x="1063495" y="1211708"/>
                    <a:pt x="1047650" y="1201969"/>
                  </a:cubicBezTo>
                  <a:cubicBezTo>
                    <a:pt x="1049998" y="1175653"/>
                    <a:pt x="1051862" y="1149337"/>
                    <a:pt x="1052932" y="1122917"/>
                  </a:cubicBezTo>
                  <a:cubicBezTo>
                    <a:pt x="1139304" y="1204593"/>
                    <a:pt x="1235756" y="1274803"/>
                    <a:pt x="1330068" y="1346913"/>
                  </a:cubicBezTo>
                  <a:cubicBezTo>
                    <a:pt x="1323406" y="1348087"/>
                    <a:pt x="1316743" y="1349158"/>
                    <a:pt x="1310046" y="1349952"/>
                  </a:cubicBezTo>
                  <a:cubicBezTo>
                    <a:pt x="1290749" y="1354787"/>
                    <a:pt x="1270761" y="1357066"/>
                    <a:pt x="1250739" y="1359208"/>
                  </a:cubicBezTo>
                  <a:close/>
                  <a:moveTo>
                    <a:pt x="1618390" y="989162"/>
                  </a:moveTo>
                  <a:cubicBezTo>
                    <a:pt x="1612866" y="1048736"/>
                    <a:pt x="1604995" y="1108067"/>
                    <a:pt x="1600508" y="1167710"/>
                  </a:cubicBezTo>
                  <a:cubicBezTo>
                    <a:pt x="1597401" y="1206838"/>
                    <a:pt x="1592671" y="1245794"/>
                    <a:pt x="1590462" y="1284957"/>
                  </a:cubicBezTo>
                  <a:cubicBezTo>
                    <a:pt x="1590013" y="1288410"/>
                    <a:pt x="1590876" y="1291933"/>
                    <a:pt x="1593500" y="1294316"/>
                  </a:cubicBezTo>
                  <a:cubicBezTo>
                    <a:pt x="1593742" y="1294558"/>
                    <a:pt x="1594018" y="1294799"/>
                    <a:pt x="1594294" y="1295007"/>
                  </a:cubicBezTo>
                  <a:cubicBezTo>
                    <a:pt x="1593431" y="1295386"/>
                    <a:pt x="1592533" y="1295801"/>
                    <a:pt x="1591567" y="1296181"/>
                  </a:cubicBezTo>
                  <a:cubicBezTo>
                    <a:pt x="1532846" y="1310237"/>
                    <a:pt x="1473918" y="1325708"/>
                    <a:pt x="1413713" y="1331579"/>
                  </a:cubicBezTo>
                  <a:cubicBezTo>
                    <a:pt x="1393242" y="1334031"/>
                    <a:pt x="1373082" y="1338486"/>
                    <a:pt x="1352887" y="1342596"/>
                  </a:cubicBezTo>
                  <a:cubicBezTo>
                    <a:pt x="1351299" y="1340973"/>
                    <a:pt x="1349504" y="1339522"/>
                    <a:pt x="1347916" y="1338279"/>
                  </a:cubicBezTo>
                  <a:cubicBezTo>
                    <a:pt x="1315155" y="1313379"/>
                    <a:pt x="1282567" y="1288203"/>
                    <a:pt x="1249185" y="1264097"/>
                  </a:cubicBezTo>
                  <a:cubicBezTo>
                    <a:pt x="1184527" y="1216163"/>
                    <a:pt x="1121422" y="1166086"/>
                    <a:pt x="1057178" y="1117633"/>
                  </a:cubicBezTo>
                  <a:cubicBezTo>
                    <a:pt x="1055866" y="1116874"/>
                    <a:pt x="1054589" y="1115941"/>
                    <a:pt x="1053277" y="1114974"/>
                  </a:cubicBezTo>
                  <a:cubicBezTo>
                    <a:pt x="1053381" y="1111590"/>
                    <a:pt x="1053553" y="1108205"/>
                    <a:pt x="1053657" y="1104821"/>
                  </a:cubicBezTo>
                  <a:cubicBezTo>
                    <a:pt x="1058628" y="994135"/>
                    <a:pt x="1069364" y="883968"/>
                    <a:pt x="1074231" y="772972"/>
                  </a:cubicBezTo>
                  <a:cubicBezTo>
                    <a:pt x="1078098" y="679070"/>
                    <a:pt x="1075647" y="585480"/>
                    <a:pt x="1083483" y="491717"/>
                  </a:cubicBezTo>
                  <a:cubicBezTo>
                    <a:pt x="1083725" y="485742"/>
                    <a:pt x="1084312" y="479698"/>
                    <a:pt x="1084760" y="473655"/>
                  </a:cubicBezTo>
                  <a:cubicBezTo>
                    <a:pt x="1097326" y="482841"/>
                    <a:pt x="1110859" y="490819"/>
                    <a:pt x="1123528" y="499798"/>
                  </a:cubicBezTo>
                  <a:cubicBezTo>
                    <a:pt x="1137509" y="508950"/>
                    <a:pt x="1151594" y="520139"/>
                    <a:pt x="1165920" y="529567"/>
                  </a:cubicBezTo>
                  <a:cubicBezTo>
                    <a:pt x="1134506" y="541586"/>
                    <a:pt x="1108753" y="574878"/>
                    <a:pt x="1148383" y="596738"/>
                  </a:cubicBezTo>
                  <a:cubicBezTo>
                    <a:pt x="1130984" y="615871"/>
                    <a:pt x="1125530" y="657106"/>
                    <a:pt x="1153009" y="669677"/>
                  </a:cubicBezTo>
                  <a:cubicBezTo>
                    <a:pt x="1138268" y="701035"/>
                    <a:pt x="1163814" y="728905"/>
                    <a:pt x="1194780" y="733153"/>
                  </a:cubicBezTo>
                  <a:cubicBezTo>
                    <a:pt x="1198681" y="734189"/>
                    <a:pt x="1203790" y="734223"/>
                    <a:pt x="1207449" y="732358"/>
                  </a:cubicBezTo>
                  <a:cubicBezTo>
                    <a:pt x="1208830" y="734327"/>
                    <a:pt x="1210970" y="735777"/>
                    <a:pt x="1213490" y="736192"/>
                  </a:cubicBezTo>
                  <a:cubicBezTo>
                    <a:pt x="1220567" y="737608"/>
                    <a:pt x="1227644" y="735397"/>
                    <a:pt x="1233789" y="731875"/>
                  </a:cubicBezTo>
                  <a:cubicBezTo>
                    <a:pt x="1258540" y="740163"/>
                    <a:pt x="1293096" y="722896"/>
                    <a:pt x="1296583" y="695682"/>
                  </a:cubicBezTo>
                  <a:cubicBezTo>
                    <a:pt x="1321300" y="698203"/>
                    <a:pt x="1356166" y="678414"/>
                    <a:pt x="1358410" y="652720"/>
                  </a:cubicBezTo>
                  <a:cubicBezTo>
                    <a:pt x="1370113" y="663875"/>
                    <a:pt x="1394036" y="678829"/>
                    <a:pt x="1398006" y="681591"/>
                  </a:cubicBezTo>
                  <a:cubicBezTo>
                    <a:pt x="1450616" y="714227"/>
                    <a:pt x="1502813" y="747485"/>
                    <a:pt x="1554594" y="781398"/>
                  </a:cubicBezTo>
                  <a:cubicBezTo>
                    <a:pt x="1583420" y="800427"/>
                    <a:pt x="1609898" y="823048"/>
                    <a:pt x="1639586" y="840730"/>
                  </a:cubicBezTo>
                  <a:cubicBezTo>
                    <a:pt x="1638378" y="850572"/>
                    <a:pt x="1637169" y="860449"/>
                    <a:pt x="1636030" y="870292"/>
                  </a:cubicBezTo>
                  <a:cubicBezTo>
                    <a:pt x="1629506" y="909800"/>
                    <a:pt x="1621531" y="949136"/>
                    <a:pt x="1618390" y="989162"/>
                  </a:cubicBezTo>
                  <a:close/>
                  <a:moveTo>
                    <a:pt x="1688986" y="481425"/>
                  </a:moveTo>
                  <a:cubicBezTo>
                    <a:pt x="1676765" y="569007"/>
                    <a:pt x="1663682" y="656484"/>
                    <a:pt x="1651841" y="744100"/>
                  </a:cubicBezTo>
                  <a:cubicBezTo>
                    <a:pt x="1632440" y="731322"/>
                    <a:pt x="1612728" y="718924"/>
                    <a:pt x="1593914" y="705283"/>
                  </a:cubicBezTo>
                  <a:cubicBezTo>
                    <a:pt x="1531258" y="662528"/>
                    <a:pt x="1465771" y="624159"/>
                    <a:pt x="1397695" y="590695"/>
                  </a:cubicBezTo>
                  <a:cubicBezTo>
                    <a:pt x="1395348" y="589900"/>
                    <a:pt x="1385958" y="584237"/>
                    <a:pt x="1377570" y="580541"/>
                  </a:cubicBezTo>
                  <a:cubicBezTo>
                    <a:pt x="1375015" y="574498"/>
                    <a:pt x="1371011" y="569145"/>
                    <a:pt x="1365487" y="565449"/>
                  </a:cubicBezTo>
                  <a:cubicBezTo>
                    <a:pt x="1379572" y="549011"/>
                    <a:pt x="1372875" y="523109"/>
                    <a:pt x="1355994" y="511333"/>
                  </a:cubicBezTo>
                  <a:cubicBezTo>
                    <a:pt x="1344602" y="502906"/>
                    <a:pt x="1330517" y="503113"/>
                    <a:pt x="1317123" y="504978"/>
                  </a:cubicBezTo>
                  <a:cubicBezTo>
                    <a:pt x="1317261" y="504806"/>
                    <a:pt x="1317399" y="504598"/>
                    <a:pt x="1317399" y="504322"/>
                  </a:cubicBezTo>
                  <a:cubicBezTo>
                    <a:pt x="1317399" y="503700"/>
                    <a:pt x="1316881" y="503217"/>
                    <a:pt x="1316294" y="503217"/>
                  </a:cubicBezTo>
                  <a:cubicBezTo>
                    <a:pt x="1315708" y="503217"/>
                    <a:pt x="1315190" y="503735"/>
                    <a:pt x="1315190" y="504322"/>
                  </a:cubicBezTo>
                  <a:cubicBezTo>
                    <a:pt x="1315190" y="504702"/>
                    <a:pt x="1315397" y="504978"/>
                    <a:pt x="1315673" y="505185"/>
                  </a:cubicBezTo>
                  <a:cubicBezTo>
                    <a:pt x="1314637" y="505324"/>
                    <a:pt x="1313602" y="505496"/>
                    <a:pt x="1312566" y="505669"/>
                  </a:cubicBezTo>
                  <a:cubicBezTo>
                    <a:pt x="1308700" y="470616"/>
                    <a:pt x="1272004" y="467438"/>
                    <a:pt x="1247217" y="482496"/>
                  </a:cubicBezTo>
                  <a:cubicBezTo>
                    <a:pt x="1245733" y="480838"/>
                    <a:pt x="1243972" y="479422"/>
                    <a:pt x="1242315" y="478317"/>
                  </a:cubicBezTo>
                  <a:cubicBezTo>
                    <a:pt x="1226401" y="467680"/>
                    <a:pt x="1210383" y="457216"/>
                    <a:pt x="1194158" y="447063"/>
                  </a:cubicBezTo>
                  <a:cubicBezTo>
                    <a:pt x="1231648" y="441123"/>
                    <a:pt x="1269000" y="434354"/>
                    <a:pt x="1306456" y="428379"/>
                  </a:cubicBezTo>
                  <a:cubicBezTo>
                    <a:pt x="1347363" y="422197"/>
                    <a:pt x="1388651" y="419469"/>
                    <a:pt x="1429766" y="415221"/>
                  </a:cubicBezTo>
                  <a:cubicBezTo>
                    <a:pt x="1470121" y="410732"/>
                    <a:pt x="1510338" y="404895"/>
                    <a:pt x="1550797" y="401407"/>
                  </a:cubicBezTo>
                  <a:cubicBezTo>
                    <a:pt x="1597504" y="398368"/>
                    <a:pt x="1643832" y="389976"/>
                    <a:pt x="1689573" y="380202"/>
                  </a:cubicBezTo>
                  <a:cubicBezTo>
                    <a:pt x="1695061" y="378165"/>
                    <a:pt x="1702138" y="378268"/>
                    <a:pt x="1707627" y="375920"/>
                  </a:cubicBezTo>
                  <a:cubicBezTo>
                    <a:pt x="1704244" y="411491"/>
                    <a:pt x="1694060" y="446061"/>
                    <a:pt x="1688986" y="4814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3" name="Google Shape;3333;p33"/>
            <p:cNvSpPr/>
            <p:nvPr/>
          </p:nvSpPr>
          <p:spPr>
            <a:xfrm>
              <a:off x="11187893" y="5682234"/>
              <a:ext cx="296882" cy="248653"/>
            </a:xfrm>
            <a:custGeom>
              <a:rect b="b" l="l" r="r" t="t"/>
              <a:pathLst>
                <a:path extrusionOk="0" h="248653" w="296882">
                  <a:moveTo>
                    <a:pt x="242130" y="7229"/>
                  </a:moveTo>
                  <a:cubicBezTo>
                    <a:pt x="213409" y="12202"/>
                    <a:pt x="185032" y="19317"/>
                    <a:pt x="156000" y="23357"/>
                  </a:cubicBezTo>
                  <a:cubicBezTo>
                    <a:pt x="120167" y="29228"/>
                    <a:pt x="84403" y="35203"/>
                    <a:pt x="48397" y="40107"/>
                  </a:cubicBezTo>
                  <a:cubicBezTo>
                    <a:pt x="37040" y="41868"/>
                    <a:pt x="25717" y="44527"/>
                    <a:pt x="14808" y="48257"/>
                  </a:cubicBezTo>
                  <a:cubicBezTo>
                    <a:pt x="5453" y="50191"/>
                    <a:pt x="723" y="55993"/>
                    <a:pt x="309" y="65490"/>
                  </a:cubicBezTo>
                  <a:cubicBezTo>
                    <a:pt x="447" y="72708"/>
                    <a:pt x="-1693" y="81895"/>
                    <a:pt x="3658" y="87662"/>
                  </a:cubicBezTo>
                  <a:cubicBezTo>
                    <a:pt x="5487" y="119124"/>
                    <a:pt x="3796" y="150723"/>
                    <a:pt x="6868" y="182150"/>
                  </a:cubicBezTo>
                  <a:cubicBezTo>
                    <a:pt x="6143" y="188988"/>
                    <a:pt x="13082" y="193996"/>
                    <a:pt x="19606" y="193858"/>
                  </a:cubicBezTo>
                  <a:cubicBezTo>
                    <a:pt x="31344" y="194272"/>
                    <a:pt x="42908" y="192995"/>
                    <a:pt x="54438" y="191026"/>
                  </a:cubicBezTo>
                  <a:cubicBezTo>
                    <a:pt x="54507" y="192753"/>
                    <a:pt x="54611" y="194272"/>
                    <a:pt x="54645" y="195274"/>
                  </a:cubicBezTo>
                  <a:cubicBezTo>
                    <a:pt x="61274" y="230672"/>
                    <a:pt x="95381" y="251048"/>
                    <a:pt x="129936" y="248907"/>
                  </a:cubicBezTo>
                  <a:cubicBezTo>
                    <a:pt x="170085" y="251186"/>
                    <a:pt x="208438" y="215719"/>
                    <a:pt x="206297" y="174967"/>
                  </a:cubicBezTo>
                  <a:cubicBezTo>
                    <a:pt x="206297" y="171859"/>
                    <a:pt x="205849" y="168820"/>
                    <a:pt x="204847" y="165953"/>
                  </a:cubicBezTo>
                  <a:cubicBezTo>
                    <a:pt x="230842" y="160531"/>
                    <a:pt x="256353" y="154246"/>
                    <a:pt x="283349" y="151000"/>
                  </a:cubicBezTo>
                  <a:cubicBezTo>
                    <a:pt x="301127" y="147995"/>
                    <a:pt x="298227" y="124926"/>
                    <a:pt x="299056" y="111319"/>
                  </a:cubicBezTo>
                  <a:cubicBezTo>
                    <a:pt x="298883" y="80617"/>
                    <a:pt x="297330" y="49950"/>
                    <a:pt x="294568" y="19386"/>
                  </a:cubicBezTo>
                  <a:cubicBezTo>
                    <a:pt x="295120" y="-13077"/>
                    <a:pt x="260944" y="4398"/>
                    <a:pt x="242130" y="7229"/>
                  </a:cubicBezTo>
                  <a:close/>
                  <a:moveTo>
                    <a:pt x="134355" y="231778"/>
                  </a:moveTo>
                  <a:cubicBezTo>
                    <a:pt x="102906" y="234748"/>
                    <a:pt x="76946" y="223075"/>
                    <a:pt x="64519" y="192822"/>
                  </a:cubicBezTo>
                  <a:cubicBezTo>
                    <a:pt x="64139" y="191648"/>
                    <a:pt x="63794" y="190473"/>
                    <a:pt x="63448" y="189299"/>
                  </a:cubicBezTo>
                  <a:cubicBezTo>
                    <a:pt x="75842" y="186916"/>
                    <a:pt x="88166" y="184084"/>
                    <a:pt x="100559" y="182116"/>
                  </a:cubicBezTo>
                  <a:cubicBezTo>
                    <a:pt x="125138" y="177834"/>
                    <a:pt x="149959" y="175416"/>
                    <a:pt x="174572" y="171514"/>
                  </a:cubicBezTo>
                  <a:cubicBezTo>
                    <a:pt x="179233" y="170788"/>
                    <a:pt x="183858" y="169994"/>
                    <a:pt x="188484" y="169131"/>
                  </a:cubicBezTo>
                  <a:cubicBezTo>
                    <a:pt x="191833" y="200627"/>
                    <a:pt x="166598" y="231156"/>
                    <a:pt x="134355" y="231778"/>
                  </a:cubicBezTo>
                  <a:close/>
                  <a:moveTo>
                    <a:pt x="279448" y="133559"/>
                  </a:moveTo>
                  <a:cubicBezTo>
                    <a:pt x="236745" y="139050"/>
                    <a:pt x="195354" y="151863"/>
                    <a:pt x="152582" y="156974"/>
                  </a:cubicBezTo>
                  <a:cubicBezTo>
                    <a:pt x="127692" y="160393"/>
                    <a:pt x="102699" y="163536"/>
                    <a:pt x="78120" y="168751"/>
                  </a:cubicBezTo>
                  <a:cubicBezTo>
                    <a:pt x="61722" y="172342"/>
                    <a:pt x="45014" y="175761"/>
                    <a:pt x="28099" y="177074"/>
                  </a:cubicBezTo>
                  <a:cubicBezTo>
                    <a:pt x="25993" y="177212"/>
                    <a:pt x="23922" y="177281"/>
                    <a:pt x="21816" y="177246"/>
                  </a:cubicBezTo>
                  <a:cubicBezTo>
                    <a:pt x="15809" y="148271"/>
                    <a:pt x="17742" y="118433"/>
                    <a:pt x="12978" y="89078"/>
                  </a:cubicBezTo>
                  <a:cubicBezTo>
                    <a:pt x="21885" y="84761"/>
                    <a:pt x="16465" y="73710"/>
                    <a:pt x="18260" y="65870"/>
                  </a:cubicBezTo>
                  <a:cubicBezTo>
                    <a:pt x="46429" y="55890"/>
                    <a:pt x="76670" y="54957"/>
                    <a:pt x="105910" y="49708"/>
                  </a:cubicBezTo>
                  <a:cubicBezTo>
                    <a:pt x="163077" y="40832"/>
                    <a:pt x="219899" y="30092"/>
                    <a:pt x="276479" y="18108"/>
                  </a:cubicBezTo>
                  <a:cubicBezTo>
                    <a:pt x="279379" y="56304"/>
                    <a:pt x="283832" y="95432"/>
                    <a:pt x="279448" y="1335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4" name="Google Shape;3334;p33"/>
            <p:cNvSpPr/>
            <p:nvPr/>
          </p:nvSpPr>
          <p:spPr>
            <a:xfrm>
              <a:off x="11236574" y="5747964"/>
              <a:ext cx="169154" cy="41442"/>
            </a:xfrm>
            <a:custGeom>
              <a:rect b="b" l="l" r="r" t="t"/>
              <a:pathLst>
                <a:path extrusionOk="0" h="41442" w="169154">
                  <a:moveTo>
                    <a:pt x="161517" y="140"/>
                  </a:moveTo>
                  <a:cubicBezTo>
                    <a:pt x="137525" y="4664"/>
                    <a:pt x="113187" y="7013"/>
                    <a:pt x="89195" y="11675"/>
                  </a:cubicBezTo>
                  <a:cubicBezTo>
                    <a:pt x="60577" y="17270"/>
                    <a:pt x="31614" y="21345"/>
                    <a:pt x="3997" y="31118"/>
                  </a:cubicBezTo>
                  <a:cubicBezTo>
                    <a:pt x="1373" y="31878"/>
                    <a:pt x="-353" y="34503"/>
                    <a:pt x="61" y="37197"/>
                  </a:cubicBezTo>
                  <a:cubicBezTo>
                    <a:pt x="1339" y="47419"/>
                    <a:pt x="24123" y="37369"/>
                    <a:pt x="31199" y="36920"/>
                  </a:cubicBezTo>
                  <a:cubicBezTo>
                    <a:pt x="46147" y="33916"/>
                    <a:pt x="61302" y="32569"/>
                    <a:pt x="76319" y="30186"/>
                  </a:cubicBezTo>
                  <a:cubicBezTo>
                    <a:pt x="98102" y="26422"/>
                    <a:pt x="120092" y="24142"/>
                    <a:pt x="141978" y="21069"/>
                  </a:cubicBezTo>
                  <a:cubicBezTo>
                    <a:pt x="150608" y="18927"/>
                    <a:pt x="163174" y="20516"/>
                    <a:pt x="169802" y="14162"/>
                  </a:cubicBezTo>
                  <a:cubicBezTo>
                    <a:pt x="174635" y="8360"/>
                    <a:pt x="169008" y="-1276"/>
                    <a:pt x="161517" y="1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5" name="Google Shape;3335;p33"/>
            <p:cNvSpPr/>
            <p:nvPr/>
          </p:nvSpPr>
          <p:spPr>
            <a:xfrm>
              <a:off x="11245681" y="5785548"/>
              <a:ext cx="131180" cy="34535"/>
            </a:xfrm>
            <a:custGeom>
              <a:rect b="b" l="l" r="r" t="t"/>
              <a:pathLst>
                <a:path extrusionOk="0" h="34535" w="131180">
                  <a:moveTo>
                    <a:pt x="111295" y="2029"/>
                  </a:moveTo>
                  <a:cubicBezTo>
                    <a:pt x="101353" y="4412"/>
                    <a:pt x="91376" y="6657"/>
                    <a:pt x="81399" y="8971"/>
                  </a:cubicBezTo>
                  <a:cubicBezTo>
                    <a:pt x="60307" y="12874"/>
                    <a:pt x="39283" y="17225"/>
                    <a:pt x="18467" y="22336"/>
                  </a:cubicBezTo>
                  <a:cubicBezTo>
                    <a:pt x="13082" y="24443"/>
                    <a:pt x="-5732" y="25652"/>
                    <a:pt x="1724" y="34803"/>
                  </a:cubicBezTo>
                  <a:cubicBezTo>
                    <a:pt x="9940" y="38810"/>
                    <a:pt x="20055" y="33457"/>
                    <a:pt x="28754" y="32973"/>
                  </a:cubicBezTo>
                  <a:cubicBezTo>
                    <a:pt x="60963" y="28414"/>
                    <a:pt x="93033" y="24028"/>
                    <a:pt x="124896" y="17363"/>
                  </a:cubicBezTo>
                  <a:cubicBezTo>
                    <a:pt x="129660" y="16603"/>
                    <a:pt x="133078" y="12217"/>
                    <a:pt x="132387" y="7382"/>
                  </a:cubicBezTo>
                  <a:cubicBezTo>
                    <a:pt x="130454" y="-3462"/>
                    <a:pt x="118820" y="372"/>
                    <a:pt x="111295" y="20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6" name="Google Shape;3336;p33"/>
            <p:cNvSpPr/>
            <p:nvPr/>
          </p:nvSpPr>
          <p:spPr>
            <a:xfrm>
              <a:off x="11866257" y="5908717"/>
              <a:ext cx="220935" cy="231386"/>
            </a:xfrm>
            <a:custGeom>
              <a:rect b="b" l="l" r="r" t="t"/>
              <a:pathLst>
                <a:path extrusionOk="0" h="231386" w="220935">
                  <a:moveTo>
                    <a:pt x="212006" y="130036"/>
                  </a:moveTo>
                  <a:cubicBezTo>
                    <a:pt x="224089" y="123060"/>
                    <a:pt x="225021" y="104653"/>
                    <a:pt x="215838" y="94948"/>
                  </a:cubicBezTo>
                  <a:cubicBezTo>
                    <a:pt x="212697" y="91909"/>
                    <a:pt x="208071" y="92738"/>
                    <a:pt x="204411" y="90839"/>
                  </a:cubicBezTo>
                  <a:cubicBezTo>
                    <a:pt x="200165" y="88663"/>
                    <a:pt x="198336" y="83275"/>
                    <a:pt x="200200" y="78958"/>
                  </a:cubicBezTo>
                  <a:cubicBezTo>
                    <a:pt x="201926" y="74711"/>
                    <a:pt x="206793" y="73260"/>
                    <a:pt x="209521" y="69807"/>
                  </a:cubicBezTo>
                  <a:cubicBezTo>
                    <a:pt x="219325" y="60275"/>
                    <a:pt x="213974" y="43456"/>
                    <a:pt x="202789" y="37482"/>
                  </a:cubicBezTo>
                  <a:cubicBezTo>
                    <a:pt x="193710" y="32232"/>
                    <a:pt x="183215" y="34891"/>
                    <a:pt x="173342" y="35755"/>
                  </a:cubicBezTo>
                  <a:cubicBezTo>
                    <a:pt x="168199" y="36238"/>
                    <a:pt x="162227" y="36446"/>
                    <a:pt x="158671" y="31921"/>
                  </a:cubicBezTo>
                  <a:cubicBezTo>
                    <a:pt x="154079" y="24842"/>
                    <a:pt x="157808" y="15172"/>
                    <a:pt x="152250" y="8299"/>
                  </a:cubicBezTo>
                  <a:cubicBezTo>
                    <a:pt x="137578" y="-9659"/>
                    <a:pt x="105301" y="4742"/>
                    <a:pt x="94910" y="21112"/>
                  </a:cubicBezTo>
                  <a:cubicBezTo>
                    <a:pt x="92355" y="25083"/>
                    <a:pt x="90768" y="29331"/>
                    <a:pt x="89801" y="33786"/>
                  </a:cubicBezTo>
                  <a:cubicBezTo>
                    <a:pt x="89387" y="35789"/>
                    <a:pt x="89318" y="40348"/>
                    <a:pt x="86142" y="39312"/>
                  </a:cubicBezTo>
                  <a:cubicBezTo>
                    <a:pt x="85693" y="38967"/>
                    <a:pt x="85313" y="38621"/>
                    <a:pt x="84968" y="38207"/>
                  </a:cubicBezTo>
                  <a:cubicBezTo>
                    <a:pt x="84692" y="38380"/>
                    <a:pt x="84381" y="38518"/>
                    <a:pt x="84036" y="38621"/>
                  </a:cubicBezTo>
                  <a:cubicBezTo>
                    <a:pt x="82448" y="38829"/>
                    <a:pt x="80894" y="37931"/>
                    <a:pt x="80273" y="36480"/>
                  </a:cubicBezTo>
                  <a:cubicBezTo>
                    <a:pt x="76994" y="31058"/>
                    <a:pt x="71953" y="27017"/>
                    <a:pt x="66810" y="23460"/>
                  </a:cubicBezTo>
                  <a:cubicBezTo>
                    <a:pt x="47133" y="9750"/>
                    <a:pt x="30804" y="15794"/>
                    <a:pt x="41333" y="41004"/>
                  </a:cubicBezTo>
                  <a:cubicBezTo>
                    <a:pt x="43646" y="48153"/>
                    <a:pt x="37570" y="53713"/>
                    <a:pt x="31391" y="55923"/>
                  </a:cubicBezTo>
                  <a:cubicBezTo>
                    <a:pt x="16685" y="61415"/>
                    <a:pt x="-12555" y="77957"/>
                    <a:pt x="5949" y="95225"/>
                  </a:cubicBezTo>
                  <a:cubicBezTo>
                    <a:pt x="10195" y="100059"/>
                    <a:pt x="18722" y="100336"/>
                    <a:pt x="21104" y="106587"/>
                  </a:cubicBezTo>
                  <a:cubicBezTo>
                    <a:pt x="22657" y="114184"/>
                    <a:pt x="15200" y="119606"/>
                    <a:pt x="11817" y="125650"/>
                  </a:cubicBezTo>
                  <a:cubicBezTo>
                    <a:pt x="5431" y="135665"/>
                    <a:pt x="4050" y="148927"/>
                    <a:pt x="7123" y="160289"/>
                  </a:cubicBezTo>
                  <a:cubicBezTo>
                    <a:pt x="12128" y="177936"/>
                    <a:pt x="29389" y="164571"/>
                    <a:pt x="31011" y="179283"/>
                  </a:cubicBezTo>
                  <a:cubicBezTo>
                    <a:pt x="31149" y="183151"/>
                    <a:pt x="28595" y="186225"/>
                    <a:pt x="26938" y="189471"/>
                  </a:cubicBezTo>
                  <a:cubicBezTo>
                    <a:pt x="15960" y="212195"/>
                    <a:pt x="38364" y="228807"/>
                    <a:pt x="59284" y="230154"/>
                  </a:cubicBezTo>
                  <a:cubicBezTo>
                    <a:pt x="62805" y="229912"/>
                    <a:pt x="66499" y="231259"/>
                    <a:pt x="68605" y="233884"/>
                  </a:cubicBezTo>
                  <a:cubicBezTo>
                    <a:pt x="71090" y="232571"/>
                    <a:pt x="74232" y="232329"/>
                    <a:pt x="77201" y="232744"/>
                  </a:cubicBezTo>
                  <a:cubicBezTo>
                    <a:pt x="80653" y="232122"/>
                    <a:pt x="83587" y="230050"/>
                    <a:pt x="86763" y="228703"/>
                  </a:cubicBezTo>
                  <a:cubicBezTo>
                    <a:pt x="90940" y="226873"/>
                    <a:pt x="95739" y="227425"/>
                    <a:pt x="99536" y="229774"/>
                  </a:cubicBezTo>
                  <a:cubicBezTo>
                    <a:pt x="103299" y="231363"/>
                    <a:pt x="107890" y="229808"/>
                    <a:pt x="111653" y="229394"/>
                  </a:cubicBezTo>
                  <a:cubicBezTo>
                    <a:pt x="123597" y="227564"/>
                    <a:pt x="136163" y="219828"/>
                    <a:pt x="138200" y="207050"/>
                  </a:cubicBezTo>
                  <a:cubicBezTo>
                    <a:pt x="137751" y="201179"/>
                    <a:pt x="137199" y="193719"/>
                    <a:pt x="143861" y="191198"/>
                  </a:cubicBezTo>
                  <a:cubicBezTo>
                    <a:pt x="147106" y="189817"/>
                    <a:pt x="150420" y="190715"/>
                    <a:pt x="153631" y="191543"/>
                  </a:cubicBezTo>
                  <a:cubicBezTo>
                    <a:pt x="162399" y="192683"/>
                    <a:pt x="171651" y="190887"/>
                    <a:pt x="179625" y="187192"/>
                  </a:cubicBezTo>
                  <a:cubicBezTo>
                    <a:pt x="190810" y="181183"/>
                    <a:pt x="208002" y="165193"/>
                    <a:pt x="194228" y="153486"/>
                  </a:cubicBezTo>
                  <a:cubicBezTo>
                    <a:pt x="185563" y="140293"/>
                    <a:pt x="203686" y="135458"/>
                    <a:pt x="212006" y="130036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7" name="Google Shape;3337;p33"/>
            <p:cNvSpPr/>
            <p:nvPr/>
          </p:nvSpPr>
          <p:spPr>
            <a:xfrm>
              <a:off x="11612709" y="5749002"/>
              <a:ext cx="262361" cy="124326"/>
            </a:xfrm>
            <a:custGeom>
              <a:rect b="b" l="l" r="r" t="t"/>
              <a:pathLst>
                <a:path extrusionOk="0" h="124326" w="262361">
                  <a:moveTo>
                    <a:pt x="214273" y="122842"/>
                  </a:moveTo>
                  <a:cubicBezTo>
                    <a:pt x="230429" y="119561"/>
                    <a:pt x="246654" y="116556"/>
                    <a:pt x="262914" y="113759"/>
                  </a:cubicBezTo>
                  <a:cubicBezTo>
                    <a:pt x="256251" y="108717"/>
                    <a:pt x="249623" y="103640"/>
                    <a:pt x="242650" y="99013"/>
                  </a:cubicBezTo>
                  <a:cubicBezTo>
                    <a:pt x="206782" y="74941"/>
                    <a:pt x="170328" y="51699"/>
                    <a:pt x="134702" y="27283"/>
                  </a:cubicBezTo>
                  <a:cubicBezTo>
                    <a:pt x="131181" y="24520"/>
                    <a:pt x="109087" y="10671"/>
                    <a:pt x="98075" y="0"/>
                  </a:cubicBezTo>
                  <a:cubicBezTo>
                    <a:pt x="80883" y="3039"/>
                    <a:pt x="63657" y="5906"/>
                    <a:pt x="46362" y="8530"/>
                  </a:cubicBezTo>
                  <a:cubicBezTo>
                    <a:pt x="30827" y="11328"/>
                    <a:pt x="15638" y="16059"/>
                    <a:pt x="0" y="17544"/>
                  </a:cubicBezTo>
                  <a:cubicBezTo>
                    <a:pt x="3279" y="19305"/>
                    <a:pt x="6421" y="21205"/>
                    <a:pt x="9045" y="22172"/>
                  </a:cubicBezTo>
                  <a:cubicBezTo>
                    <a:pt x="16605" y="27007"/>
                    <a:pt x="25028" y="30426"/>
                    <a:pt x="33140" y="34294"/>
                  </a:cubicBezTo>
                  <a:cubicBezTo>
                    <a:pt x="34590" y="34086"/>
                    <a:pt x="36109" y="34259"/>
                    <a:pt x="37628" y="35019"/>
                  </a:cubicBezTo>
                  <a:cubicBezTo>
                    <a:pt x="60343" y="45794"/>
                    <a:pt x="81919" y="58606"/>
                    <a:pt x="104185" y="70245"/>
                  </a:cubicBezTo>
                  <a:cubicBezTo>
                    <a:pt x="123310" y="81054"/>
                    <a:pt x="140018" y="95421"/>
                    <a:pt x="158729" y="106714"/>
                  </a:cubicBezTo>
                  <a:cubicBezTo>
                    <a:pt x="171398" y="114692"/>
                    <a:pt x="184171" y="120148"/>
                    <a:pt x="196909" y="127193"/>
                  </a:cubicBezTo>
                  <a:cubicBezTo>
                    <a:pt x="202260" y="124603"/>
                    <a:pt x="208646" y="124396"/>
                    <a:pt x="214273" y="12284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12079816" y="6017272"/>
              <a:ext cx="293430" cy="224479"/>
            </a:xfrm>
            <a:custGeom>
              <a:rect b="b" l="l" r="r" t="t"/>
              <a:pathLst>
                <a:path extrusionOk="0" h="224479" w="293430">
                  <a:moveTo>
                    <a:pt x="207473" y="110478"/>
                  </a:moveTo>
                  <a:cubicBezTo>
                    <a:pt x="167221" y="83057"/>
                    <a:pt x="126106" y="57536"/>
                    <a:pt x="84128" y="32981"/>
                  </a:cubicBezTo>
                  <a:cubicBezTo>
                    <a:pt x="65314" y="21757"/>
                    <a:pt x="44567" y="11915"/>
                    <a:pt x="25856" y="0"/>
                  </a:cubicBezTo>
                  <a:cubicBezTo>
                    <a:pt x="26236" y="5526"/>
                    <a:pt x="25580" y="11120"/>
                    <a:pt x="23992" y="16197"/>
                  </a:cubicBezTo>
                  <a:cubicBezTo>
                    <a:pt x="20402" y="27801"/>
                    <a:pt x="10494" y="35779"/>
                    <a:pt x="0" y="41062"/>
                  </a:cubicBezTo>
                  <a:cubicBezTo>
                    <a:pt x="897" y="42893"/>
                    <a:pt x="1623" y="44723"/>
                    <a:pt x="2175" y="46554"/>
                  </a:cubicBezTo>
                  <a:cubicBezTo>
                    <a:pt x="2865" y="46830"/>
                    <a:pt x="3487" y="47175"/>
                    <a:pt x="4108" y="47521"/>
                  </a:cubicBezTo>
                  <a:cubicBezTo>
                    <a:pt x="13325" y="53219"/>
                    <a:pt x="21369" y="59504"/>
                    <a:pt x="30482" y="64961"/>
                  </a:cubicBezTo>
                  <a:cubicBezTo>
                    <a:pt x="53577" y="78982"/>
                    <a:pt x="77397" y="91829"/>
                    <a:pt x="100940" y="104987"/>
                  </a:cubicBezTo>
                  <a:cubicBezTo>
                    <a:pt x="119651" y="115002"/>
                    <a:pt x="137256" y="126848"/>
                    <a:pt x="155035" y="138348"/>
                  </a:cubicBezTo>
                  <a:cubicBezTo>
                    <a:pt x="196012" y="161625"/>
                    <a:pt x="234192" y="189253"/>
                    <a:pt x="272269" y="216881"/>
                  </a:cubicBezTo>
                  <a:cubicBezTo>
                    <a:pt x="277206" y="220197"/>
                    <a:pt x="282038" y="223616"/>
                    <a:pt x="286699" y="227346"/>
                  </a:cubicBezTo>
                  <a:cubicBezTo>
                    <a:pt x="289150" y="207730"/>
                    <a:pt x="291670" y="188113"/>
                    <a:pt x="294294" y="168498"/>
                  </a:cubicBezTo>
                  <a:cubicBezTo>
                    <a:pt x="264364" y="150746"/>
                    <a:pt x="236471" y="129438"/>
                    <a:pt x="207473" y="110478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11809895" y="5873847"/>
              <a:ext cx="148441" cy="58709"/>
            </a:xfrm>
            <a:custGeom>
              <a:rect b="b" l="l" r="r" t="t"/>
              <a:pathLst>
                <a:path extrusionOk="0" h="58709" w="148441">
                  <a:moveTo>
                    <a:pt x="81677" y="0"/>
                  </a:moveTo>
                  <a:cubicBezTo>
                    <a:pt x="75049" y="967"/>
                    <a:pt x="68456" y="1865"/>
                    <a:pt x="61828" y="2763"/>
                  </a:cubicBezTo>
                  <a:cubicBezTo>
                    <a:pt x="43255" y="5077"/>
                    <a:pt x="24648" y="9221"/>
                    <a:pt x="5938" y="10050"/>
                  </a:cubicBezTo>
                  <a:cubicBezTo>
                    <a:pt x="5385" y="13365"/>
                    <a:pt x="2900" y="14677"/>
                    <a:pt x="34" y="14781"/>
                  </a:cubicBezTo>
                  <a:cubicBezTo>
                    <a:pt x="0" y="15057"/>
                    <a:pt x="0" y="15334"/>
                    <a:pt x="0" y="15610"/>
                  </a:cubicBezTo>
                  <a:cubicBezTo>
                    <a:pt x="25925" y="31842"/>
                    <a:pt x="53819" y="44827"/>
                    <a:pt x="80020" y="60644"/>
                  </a:cubicBezTo>
                  <a:cubicBezTo>
                    <a:pt x="80607" y="37851"/>
                    <a:pt x="105393" y="27801"/>
                    <a:pt x="127383" y="46726"/>
                  </a:cubicBezTo>
                  <a:cubicBezTo>
                    <a:pt x="129938" y="48177"/>
                    <a:pt x="135979" y="54255"/>
                    <a:pt x="139915" y="60299"/>
                  </a:cubicBezTo>
                  <a:cubicBezTo>
                    <a:pt x="141088" y="55256"/>
                    <a:pt x="143505" y="50214"/>
                    <a:pt x="145438" y="47279"/>
                  </a:cubicBezTo>
                  <a:cubicBezTo>
                    <a:pt x="146405" y="45725"/>
                    <a:pt x="147509" y="44205"/>
                    <a:pt x="148683" y="42755"/>
                  </a:cubicBezTo>
                  <a:cubicBezTo>
                    <a:pt x="146543" y="41477"/>
                    <a:pt x="144540" y="39992"/>
                    <a:pt x="142676" y="38680"/>
                  </a:cubicBezTo>
                  <a:cubicBezTo>
                    <a:pt x="133977" y="32670"/>
                    <a:pt x="124932" y="27179"/>
                    <a:pt x="115991" y="21585"/>
                  </a:cubicBezTo>
                  <a:cubicBezTo>
                    <a:pt x="104806" y="13952"/>
                    <a:pt x="93345" y="6873"/>
                    <a:pt x="81677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11772508" y="6545661"/>
              <a:ext cx="279622" cy="234839"/>
            </a:xfrm>
            <a:custGeom>
              <a:rect b="b" l="l" r="r" t="t"/>
              <a:pathLst>
                <a:path extrusionOk="0" h="234839" w="279622">
                  <a:moveTo>
                    <a:pt x="0" y="78913"/>
                  </a:moveTo>
                  <a:cubicBezTo>
                    <a:pt x="15811" y="88617"/>
                    <a:pt x="29136" y="102570"/>
                    <a:pt x="44049" y="113586"/>
                  </a:cubicBezTo>
                  <a:cubicBezTo>
                    <a:pt x="77673" y="140006"/>
                    <a:pt x="112021" y="165493"/>
                    <a:pt x="145611" y="191912"/>
                  </a:cubicBezTo>
                  <a:cubicBezTo>
                    <a:pt x="164632" y="206832"/>
                    <a:pt x="184102" y="221233"/>
                    <a:pt x="203054" y="236152"/>
                  </a:cubicBezTo>
                  <a:cubicBezTo>
                    <a:pt x="223076" y="233976"/>
                    <a:pt x="243064" y="231697"/>
                    <a:pt x="262361" y="226897"/>
                  </a:cubicBezTo>
                  <a:cubicBezTo>
                    <a:pt x="269093" y="226068"/>
                    <a:pt x="275790" y="225066"/>
                    <a:pt x="282418" y="223892"/>
                  </a:cubicBezTo>
                  <a:cubicBezTo>
                    <a:pt x="188106" y="151782"/>
                    <a:pt x="91619" y="81641"/>
                    <a:pt x="5282" y="0"/>
                  </a:cubicBezTo>
                  <a:cubicBezTo>
                    <a:pt x="4246" y="26350"/>
                    <a:pt x="2348" y="52632"/>
                    <a:pt x="0" y="78913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11592652" y="6426445"/>
              <a:ext cx="165701" cy="179583"/>
            </a:xfrm>
            <a:custGeom>
              <a:rect b="b" l="l" r="r" t="t"/>
              <a:pathLst>
                <a:path extrusionOk="0" h="179583" w="165701">
                  <a:moveTo>
                    <a:pt x="3694" y="0"/>
                  </a:moveTo>
                  <a:cubicBezTo>
                    <a:pt x="2624" y="20203"/>
                    <a:pt x="1381" y="40406"/>
                    <a:pt x="0" y="60575"/>
                  </a:cubicBezTo>
                  <a:cubicBezTo>
                    <a:pt x="1208" y="61127"/>
                    <a:pt x="2278" y="62025"/>
                    <a:pt x="2796" y="63269"/>
                  </a:cubicBezTo>
                  <a:cubicBezTo>
                    <a:pt x="5627" y="66031"/>
                    <a:pt x="8906" y="68311"/>
                    <a:pt x="11599" y="71246"/>
                  </a:cubicBezTo>
                  <a:cubicBezTo>
                    <a:pt x="11634" y="71281"/>
                    <a:pt x="11634" y="71281"/>
                    <a:pt x="11668" y="71315"/>
                  </a:cubicBezTo>
                  <a:cubicBezTo>
                    <a:pt x="45741" y="93314"/>
                    <a:pt x="77120" y="119492"/>
                    <a:pt x="111158" y="141629"/>
                  </a:cubicBezTo>
                  <a:cubicBezTo>
                    <a:pt x="128764" y="154580"/>
                    <a:pt x="147199" y="166494"/>
                    <a:pt x="164183" y="180274"/>
                  </a:cubicBezTo>
                  <a:cubicBezTo>
                    <a:pt x="165875" y="159760"/>
                    <a:pt x="166945" y="139212"/>
                    <a:pt x="167877" y="118663"/>
                  </a:cubicBezTo>
                  <a:cubicBezTo>
                    <a:pt x="122965" y="85475"/>
                    <a:pt x="75498" y="56085"/>
                    <a:pt x="31414" y="21826"/>
                  </a:cubicBezTo>
                  <a:cubicBezTo>
                    <a:pt x="29101" y="19098"/>
                    <a:pt x="13187" y="8496"/>
                    <a:pt x="3694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11135764" y="5476035"/>
              <a:ext cx="193318" cy="158862"/>
            </a:xfrm>
            <a:custGeom>
              <a:rect b="b" l="l" r="r" t="t"/>
              <a:pathLst>
                <a:path extrusionOk="0" h="158862" w="193318">
                  <a:moveTo>
                    <a:pt x="23440" y="155996"/>
                  </a:moveTo>
                  <a:cubicBezTo>
                    <a:pt x="47881" y="139073"/>
                    <a:pt x="73392" y="123705"/>
                    <a:pt x="98834" y="108372"/>
                  </a:cubicBezTo>
                  <a:cubicBezTo>
                    <a:pt x="129662" y="90275"/>
                    <a:pt x="158383" y="68380"/>
                    <a:pt x="190937" y="53357"/>
                  </a:cubicBezTo>
                  <a:cubicBezTo>
                    <a:pt x="191973" y="52977"/>
                    <a:pt x="193008" y="52528"/>
                    <a:pt x="194044" y="52079"/>
                  </a:cubicBezTo>
                  <a:cubicBezTo>
                    <a:pt x="184102" y="41477"/>
                    <a:pt x="174539" y="30564"/>
                    <a:pt x="165391" y="19236"/>
                  </a:cubicBezTo>
                  <a:cubicBezTo>
                    <a:pt x="160558" y="13296"/>
                    <a:pt x="155863" y="7287"/>
                    <a:pt x="151203" y="1174"/>
                  </a:cubicBezTo>
                  <a:cubicBezTo>
                    <a:pt x="150927" y="829"/>
                    <a:pt x="150582" y="449"/>
                    <a:pt x="150236" y="0"/>
                  </a:cubicBezTo>
                  <a:cubicBezTo>
                    <a:pt x="148338" y="3557"/>
                    <a:pt x="144299" y="6700"/>
                    <a:pt x="141365" y="9152"/>
                  </a:cubicBezTo>
                  <a:cubicBezTo>
                    <a:pt x="126313" y="23829"/>
                    <a:pt x="112194" y="39439"/>
                    <a:pt x="98178" y="55084"/>
                  </a:cubicBezTo>
                  <a:cubicBezTo>
                    <a:pt x="76395" y="80329"/>
                    <a:pt x="53163" y="104193"/>
                    <a:pt x="30310" y="128402"/>
                  </a:cubicBezTo>
                  <a:cubicBezTo>
                    <a:pt x="20264" y="138901"/>
                    <a:pt x="10702" y="149952"/>
                    <a:pt x="0" y="159795"/>
                  </a:cubicBezTo>
                  <a:cubicBezTo>
                    <a:pt x="7284" y="158793"/>
                    <a:pt x="14568" y="158068"/>
                    <a:pt x="21852" y="157446"/>
                  </a:cubicBezTo>
                  <a:cubicBezTo>
                    <a:pt x="22335" y="156928"/>
                    <a:pt x="22853" y="156410"/>
                    <a:pt x="23440" y="155996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11292974" y="5440810"/>
              <a:ext cx="500557" cy="100152"/>
            </a:xfrm>
            <a:custGeom>
              <a:rect b="b" l="l" r="r" t="t"/>
              <a:pathLst>
                <a:path extrusionOk="0" h="100152" w="500557">
                  <a:moveTo>
                    <a:pt x="40942" y="74009"/>
                  </a:moveTo>
                  <a:cubicBezTo>
                    <a:pt x="50884" y="83299"/>
                    <a:pt x="60999" y="92554"/>
                    <a:pt x="71666" y="101016"/>
                  </a:cubicBezTo>
                  <a:cubicBezTo>
                    <a:pt x="78087" y="103226"/>
                    <a:pt x="85129" y="101879"/>
                    <a:pt x="91757" y="101741"/>
                  </a:cubicBezTo>
                  <a:cubicBezTo>
                    <a:pt x="114024" y="99772"/>
                    <a:pt x="135979" y="95006"/>
                    <a:pt x="158211" y="92727"/>
                  </a:cubicBezTo>
                  <a:cubicBezTo>
                    <a:pt x="195977" y="90310"/>
                    <a:pt x="233778" y="87685"/>
                    <a:pt x="271613" y="86304"/>
                  </a:cubicBezTo>
                  <a:cubicBezTo>
                    <a:pt x="295364" y="83955"/>
                    <a:pt x="319632" y="80260"/>
                    <a:pt x="343452" y="79500"/>
                  </a:cubicBezTo>
                  <a:cubicBezTo>
                    <a:pt x="361921" y="77463"/>
                    <a:pt x="380390" y="75667"/>
                    <a:pt x="398893" y="74182"/>
                  </a:cubicBezTo>
                  <a:cubicBezTo>
                    <a:pt x="395613" y="68622"/>
                    <a:pt x="399204" y="59262"/>
                    <a:pt x="402621" y="54255"/>
                  </a:cubicBezTo>
                  <a:cubicBezTo>
                    <a:pt x="416913" y="32290"/>
                    <a:pt x="464449" y="15886"/>
                    <a:pt x="487716" y="30495"/>
                  </a:cubicBezTo>
                  <a:cubicBezTo>
                    <a:pt x="489891" y="25763"/>
                    <a:pt x="492031" y="21032"/>
                    <a:pt x="494206" y="16335"/>
                  </a:cubicBezTo>
                  <a:cubicBezTo>
                    <a:pt x="496623" y="12122"/>
                    <a:pt x="498659" y="5111"/>
                    <a:pt x="501801" y="0"/>
                  </a:cubicBezTo>
                  <a:cubicBezTo>
                    <a:pt x="500351" y="311"/>
                    <a:pt x="498866" y="483"/>
                    <a:pt x="497520" y="656"/>
                  </a:cubicBezTo>
                  <a:cubicBezTo>
                    <a:pt x="479431" y="4213"/>
                    <a:pt x="461100" y="6251"/>
                    <a:pt x="442873" y="8806"/>
                  </a:cubicBezTo>
                  <a:cubicBezTo>
                    <a:pt x="422989" y="11362"/>
                    <a:pt x="403035" y="14021"/>
                    <a:pt x="382979" y="14850"/>
                  </a:cubicBezTo>
                  <a:cubicBezTo>
                    <a:pt x="358848" y="15265"/>
                    <a:pt x="334649" y="13503"/>
                    <a:pt x="310519" y="15403"/>
                  </a:cubicBezTo>
                  <a:cubicBezTo>
                    <a:pt x="310967" y="20514"/>
                    <a:pt x="309103" y="26730"/>
                    <a:pt x="306928" y="30667"/>
                  </a:cubicBezTo>
                  <a:cubicBezTo>
                    <a:pt x="294742" y="55395"/>
                    <a:pt x="267333" y="69070"/>
                    <a:pt x="240337" y="68311"/>
                  </a:cubicBezTo>
                  <a:cubicBezTo>
                    <a:pt x="213169" y="68345"/>
                    <a:pt x="182169" y="53184"/>
                    <a:pt x="173090" y="26316"/>
                  </a:cubicBezTo>
                  <a:cubicBezTo>
                    <a:pt x="172917" y="25729"/>
                    <a:pt x="172882" y="25073"/>
                    <a:pt x="172917" y="24382"/>
                  </a:cubicBezTo>
                  <a:cubicBezTo>
                    <a:pt x="115266" y="26696"/>
                    <a:pt x="57581" y="27939"/>
                    <a:pt x="0" y="31185"/>
                  </a:cubicBezTo>
                  <a:cubicBezTo>
                    <a:pt x="13636" y="45448"/>
                    <a:pt x="26616" y="60402"/>
                    <a:pt x="40942" y="7400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11218960" y="5530187"/>
              <a:ext cx="524722" cy="96698"/>
            </a:xfrm>
            <a:custGeom>
              <a:rect b="b" l="l" r="r" t="t"/>
              <a:pathLst>
                <a:path extrusionOk="0" h="96698" w="524722">
                  <a:moveTo>
                    <a:pt x="439214" y="5906"/>
                  </a:moveTo>
                  <a:cubicBezTo>
                    <a:pt x="407247" y="8288"/>
                    <a:pt x="375349" y="11293"/>
                    <a:pt x="343452" y="14643"/>
                  </a:cubicBezTo>
                  <a:cubicBezTo>
                    <a:pt x="323602" y="14781"/>
                    <a:pt x="303821" y="16335"/>
                    <a:pt x="284006" y="17578"/>
                  </a:cubicBezTo>
                  <a:cubicBezTo>
                    <a:pt x="277827" y="52425"/>
                    <a:pt x="239129" y="72420"/>
                    <a:pt x="205850" y="71384"/>
                  </a:cubicBezTo>
                  <a:cubicBezTo>
                    <a:pt x="182203" y="71212"/>
                    <a:pt x="143125" y="55774"/>
                    <a:pt x="143988" y="27835"/>
                  </a:cubicBezTo>
                  <a:cubicBezTo>
                    <a:pt x="143677" y="27801"/>
                    <a:pt x="143401" y="27766"/>
                    <a:pt x="143091" y="27697"/>
                  </a:cubicBezTo>
                  <a:cubicBezTo>
                    <a:pt x="138327" y="26489"/>
                    <a:pt x="134978" y="23000"/>
                    <a:pt x="131802" y="19478"/>
                  </a:cubicBezTo>
                  <a:cubicBezTo>
                    <a:pt x="127694" y="15403"/>
                    <a:pt x="123621" y="11293"/>
                    <a:pt x="119582" y="7114"/>
                  </a:cubicBezTo>
                  <a:cubicBezTo>
                    <a:pt x="99111" y="17268"/>
                    <a:pt x="80469" y="30702"/>
                    <a:pt x="61862" y="43894"/>
                  </a:cubicBezTo>
                  <a:cubicBezTo>
                    <a:pt x="41425" y="57501"/>
                    <a:pt x="20609" y="70521"/>
                    <a:pt x="0" y="83852"/>
                  </a:cubicBezTo>
                  <a:cubicBezTo>
                    <a:pt x="345" y="83955"/>
                    <a:pt x="656" y="84059"/>
                    <a:pt x="1036" y="84231"/>
                  </a:cubicBezTo>
                  <a:cubicBezTo>
                    <a:pt x="3521" y="85578"/>
                    <a:pt x="4937" y="88203"/>
                    <a:pt x="6490" y="90482"/>
                  </a:cubicBezTo>
                  <a:cubicBezTo>
                    <a:pt x="7871" y="92934"/>
                    <a:pt x="10460" y="96284"/>
                    <a:pt x="10943" y="99392"/>
                  </a:cubicBezTo>
                  <a:cubicBezTo>
                    <a:pt x="37076" y="96940"/>
                    <a:pt x="62932" y="91933"/>
                    <a:pt x="89065" y="89550"/>
                  </a:cubicBezTo>
                  <a:cubicBezTo>
                    <a:pt x="129662" y="87685"/>
                    <a:pt x="170155" y="85647"/>
                    <a:pt x="210614" y="81710"/>
                  </a:cubicBezTo>
                  <a:cubicBezTo>
                    <a:pt x="266746" y="78602"/>
                    <a:pt x="322981" y="78775"/>
                    <a:pt x="379009" y="73077"/>
                  </a:cubicBezTo>
                  <a:cubicBezTo>
                    <a:pt x="428616" y="70728"/>
                    <a:pt x="477947" y="66239"/>
                    <a:pt x="527312" y="61300"/>
                  </a:cubicBezTo>
                  <a:cubicBezTo>
                    <a:pt x="518509" y="52908"/>
                    <a:pt x="512019" y="41960"/>
                    <a:pt x="509188" y="30460"/>
                  </a:cubicBezTo>
                  <a:cubicBezTo>
                    <a:pt x="507704" y="20376"/>
                    <a:pt x="509464" y="9014"/>
                    <a:pt x="514677" y="0"/>
                  </a:cubicBezTo>
                  <a:cubicBezTo>
                    <a:pt x="489477" y="1105"/>
                    <a:pt x="464276" y="2590"/>
                    <a:pt x="439214" y="5906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11782105" y="5487329"/>
              <a:ext cx="138084" cy="89791"/>
            </a:xfrm>
            <a:custGeom>
              <a:rect b="b" l="l" r="r" t="t"/>
              <a:pathLst>
                <a:path extrusionOk="0" h="89791" w="138084">
                  <a:moveTo>
                    <a:pt x="0" y="20030"/>
                  </a:moveTo>
                  <a:cubicBezTo>
                    <a:pt x="2313" y="20652"/>
                    <a:pt x="4350" y="21308"/>
                    <a:pt x="5489" y="21654"/>
                  </a:cubicBezTo>
                  <a:cubicBezTo>
                    <a:pt x="50021" y="36607"/>
                    <a:pt x="88651" y="63821"/>
                    <a:pt x="129973" y="85302"/>
                  </a:cubicBezTo>
                  <a:cubicBezTo>
                    <a:pt x="132665" y="86476"/>
                    <a:pt x="134253" y="88341"/>
                    <a:pt x="134944" y="90448"/>
                  </a:cubicBezTo>
                  <a:cubicBezTo>
                    <a:pt x="136739" y="90275"/>
                    <a:pt x="138534" y="90102"/>
                    <a:pt x="140294" y="89964"/>
                  </a:cubicBezTo>
                  <a:cubicBezTo>
                    <a:pt x="139535" y="88859"/>
                    <a:pt x="138879" y="87685"/>
                    <a:pt x="138120" y="86649"/>
                  </a:cubicBezTo>
                  <a:cubicBezTo>
                    <a:pt x="126417" y="71557"/>
                    <a:pt x="113126" y="55947"/>
                    <a:pt x="100837" y="41650"/>
                  </a:cubicBezTo>
                  <a:cubicBezTo>
                    <a:pt x="88064" y="28043"/>
                    <a:pt x="75705" y="14090"/>
                    <a:pt x="63519" y="0"/>
                  </a:cubicBezTo>
                  <a:cubicBezTo>
                    <a:pt x="63933" y="2970"/>
                    <a:pt x="62622" y="6182"/>
                    <a:pt x="60274" y="8288"/>
                  </a:cubicBezTo>
                  <a:cubicBezTo>
                    <a:pt x="52024" y="16197"/>
                    <a:pt x="39251" y="16128"/>
                    <a:pt x="28722" y="13849"/>
                  </a:cubicBezTo>
                  <a:cubicBezTo>
                    <a:pt x="26202" y="13780"/>
                    <a:pt x="16052" y="9877"/>
                    <a:pt x="8078" y="5284"/>
                  </a:cubicBezTo>
                  <a:cubicBezTo>
                    <a:pt x="5489" y="10257"/>
                    <a:pt x="2796" y="15161"/>
                    <a:pt x="0" y="2003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11846798" y="5560923"/>
              <a:ext cx="41425" cy="24174"/>
            </a:xfrm>
            <a:custGeom>
              <a:rect b="b" l="l" r="r" t="t"/>
              <a:pathLst>
                <a:path extrusionOk="0" h="24174" w="41425">
                  <a:moveTo>
                    <a:pt x="2416" y="24244"/>
                  </a:moveTo>
                  <a:cubicBezTo>
                    <a:pt x="15880" y="23208"/>
                    <a:pt x="29619" y="21515"/>
                    <a:pt x="43290" y="19858"/>
                  </a:cubicBezTo>
                  <a:cubicBezTo>
                    <a:pt x="32450" y="13641"/>
                    <a:pt x="21990" y="6769"/>
                    <a:pt x="11461" y="0"/>
                  </a:cubicBezTo>
                  <a:cubicBezTo>
                    <a:pt x="10149" y="9048"/>
                    <a:pt x="6076" y="17648"/>
                    <a:pt x="0" y="24382"/>
                  </a:cubicBezTo>
                  <a:cubicBezTo>
                    <a:pt x="794" y="24347"/>
                    <a:pt x="1623" y="24313"/>
                    <a:pt x="2416" y="2424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11117709" y="5594215"/>
              <a:ext cx="818153" cy="448958"/>
            </a:xfrm>
            <a:custGeom>
              <a:rect b="b" l="l" r="r" t="t"/>
              <a:pathLst>
                <a:path extrusionOk="0" h="448958" w="818153">
                  <a:moveTo>
                    <a:pt x="479189" y="169568"/>
                  </a:moveTo>
                  <a:cubicBezTo>
                    <a:pt x="478706" y="167669"/>
                    <a:pt x="480708" y="165562"/>
                    <a:pt x="485610" y="165251"/>
                  </a:cubicBezTo>
                  <a:cubicBezTo>
                    <a:pt x="511605" y="159000"/>
                    <a:pt x="537047" y="150505"/>
                    <a:pt x="563525" y="146360"/>
                  </a:cubicBezTo>
                  <a:cubicBezTo>
                    <a:pt x="623557" y="136518"/>
                    <a:pt x="682140" y="119665"/>
                    <a:pt x="742069" y="109477"/>
                  </a:cubicBezTo>
                  <a:cubicBezTo>
                    <a:pt x="741654" y="109200"/>
                    <a:pt x="741240" y="108855"/>
                    <a:pt x="740860" y="108475"/>
                  </a:cubicBezTo>
                  <a:cubicBezTo>
                    <a:pt x="734439" y="99669"/>
                    <a:pt x="740377" y="85613"/>
                    <a:pt x="743691" y="77393"/>
                  </a:cubicBezTo>
                  <a:cubicBezTo>
                    <a:pt x="753219" y="56845"/>
                    <a:pt x="772240" y="41270"/>
                    <a:pt x="794575" y="36987"/>
                  </a:cubicBezTo>
                  <a:cubicBezTo>
                    <a:pt x="799788" y="35744"/>
                    <a:pt x="811007" y="34397"/>
                    <a:pt x="820363" y="35468"/>
                  </a:cubicBezTo>
                  <a:cubicBezTo>
                    <a:pt x="819983" y="23484"/>
                    <a:pt x="818947" y="11604"/>
                    <a:pt x="816393" y="0"/>
                  </a:cubicBezTo>
                  <a:cubicBezTo>
                    <a:pt x="770065" y="4144"/>
                    <a:pt x="724118" y="10775"/>
                    <a:pt x="677479" y="10810"/>
                  </a:cubicBezTo>
                  <a:cubicBezTo>
                    <a:pt x="672439" y="11051"/>
                    <a:pt x="667399" y="11362"/>
                    <a:pt x="662359" y="11707"/>
                  </a:cubicBezTo>
                  <a:cubicBezTo>
                    <a:pt x="660840" y="12364"/>
                    <a:pt x="659080" y="12605"/>
                    <a:pt x="657112" y="12225"/>
                  </a:cubicBezTo>
                  <a:cubicBezTo>
                    <a:pt x="656939" y="12191"/>
                    <a:pt x="656767" y="12156"/>
                    <a:pt x="656629" y="12122"/>
                  </a:cubicBezTo>
                  <a:cubicBezTo>
                    <a:pt x="637020" y="13641"/>
                    <a:pt x="617481" y="15852"/>
                    <a:pt x="597942" y="17889"/>
                  </a:cubicBezTo>
                  <a:cubicBezTo>
                    <a:pt x="598150" y="18131"/>
                    <a:pt x="598322" y="18373"/>
                    <a:pt x="598495" y="18614"/>
                  </a:cubicBezTo>
                  <a:cubicBezTo>
                    <a:pt x="608886" y="31082"/>
                    <a:pt x="615307" y="47313"/>
                    <a:pt x="614340" y="63648"/>
                  </a:cubicBezTo>
                  <a:cubicBezTo>
                    <a:pt x="613650" y="105989"/>
                    <a:pt x="567046" y="130371"/>
                    <a:pt x="528727" y="124016"/>
                  </a:cubicBezTo>
                  <a:cubicBezTo>
                    <a:pt x="492480" y="119803"/>
                    <a:pt x="467901" y="88030"/>
                    <a:pt x="480225" y="52183"/>
                  </a:cubicBezTo>
                  <a:cubicBezTo>
                    <a:pt x="483159" y="43100"/>
                    <a:pt x="489546" y="32532"/>
                    <a:pt x="497900" y="25349"/>
                  </a:cubicBezTo>
                  <a:cubicBezTo>
                    <a:pt x="442459" y="28941"/>
                    <a:pt x="387812" y="32705"/>
                    <a:pt x="331922" y="33016"/>
                  </a:cubicBezTo>
                  <a:cubicBezTo>
                    <a:pt x="303131" y="34190"/>
                    <a:pt x="274444" y="37436"/>
                    <a:pt x="245688" y="38783"/>
                  </a:cubicBezTo>
                  <a:cubicBezTo>
                    <a:pt x="224630" y="39992"/>
                    <a:pt x="203468" y="39370"/>
                    <a:pt x="182445" y="41373"/>
                  </a:cubicBezTo>
                  <a:cubicBezTo>
                    <a:pt x="160938" y="44032"/>
                    <a:pt x="139431" y="46933"/>
                    <a:pt x="117856" y="48660"/>
                  </a:cubicBezTo>
                  <a:cubicBezTo>
                    <a:pt x="119236" y="55705"/>
                    <a:pt x="118684" y="64374"/>
                    <a:pt x="119133" y="69036"/>
                  </a:cubicBezTo>
                  <a:cubicBezTo>
                    <a:pt x="118201" y="85268"/>
                    <a:pt x="111055" y="100843"/>
                    <a:pt x="100215" y="112861"/>
                  </a:cubicBezTo>
                  <a:cubicBezTo>
                    <a:pt x="81470" y="135654"/>
                    <a:pt x="53681" y="142113"/>
                    <a:pt x="25442" y="137278"/>
                  </a:cubicBezTo>
                  <a:cubicBezTo>
                    <a:pt x="16950" y="135482"/>
                    <a:pt x="7388" y="133755"/>
                    <a:pt x="0" y="128816"/>
                  </a:cubicBezTo>
                  <a:cubicBezTo>
                    <a:pt x="276" y="139695"/>
                    <a:pt x="898" y="150574"/>
                    <a:pt x="1415" y="161452"/>
                  </a:cubicBezTo>
                  <a:cubicBezTo>
                    <a:pt x="2278" y="188424"/>
                    <a:pt x="1933" y="215396"/>
                    <a:pt x="2796" y="242368"/>
                  </a:cubicBezTo>
                  <a:cubicBezTo>
                    <a:pt x="2209" y="269306"/>
                    <a:pt x="2969" y="296243"/>
                    <a:pt x="3935" y="323181"/>
                  </a:cubicBezTo>
                  <a:cubicBezTo>
                    <a:pt x="13981" y="321730"/>
                    <a:pt x="24337" y="325909"/>
                    <a:pt x="33831" y="328914"/>
                  </a:cubicBezTo>
                  <a:cubicBezTo>
                    <a:pt x="58375" y="335855"/>
                    <a:pt x="76844" y="356749"/>
                    <a:pt x="81125" y="381856"/>
                  </a:cubicBezTo>
                  <a:cubicBezTo>
                    <a:pt x="82023" y="388003"/>
                    <a:pt x="85406" y="399158"/>
                    <a:pt x="84025" y="406860"/>
                  </a:cubicBezTo>
                  <a:cubicBezTo>
                    <a:pt x="84439" y="409933"/>
                    <a:pt x="85475" y="414112"/>
                    <a:pt x="85406" y="417738"/>
                  </a:cubicBezTo>
                  <a:cubicBezTo>
                    <a:pt x="92690" y="412627"/>
                    <a:pt x="102252" y="407205"/>
                    <a:pt x="103633" y="406445"/>
                  </a:cubicBezTo>
                  <a:cubicBezTo>
                    <a:pt x="122171" y="394772"/>
                    <a:pt x="143401" y="389178"/>
                    <a:pt x="164735" y="385172"/>
                  </a:cubicBezTo>
                  <a:cubicBezTo>
                    <a:pt x="196529" y="377574"/>
                    <a:pt x="237851" y="385655"/>
                    <a:pt x="253524" y="417151"/>
                  </a:cubicBezTo>
                  <a:cubicBezTo>
                    <a:pt x="257321" y="424887"/>
                    <a:pt x="255181" y="432554"/>
                    <a:pt x="250831" y="439081"/>
                  </a:cubicBezTo>
                  <a:cubicBezTo>
                    <a:pt x="250383" y="443122"/>
                    <a:pt x="249865" y="447128"/>
                    <a:pt x="249243" y="451168"/>
                  </a:cubicBezTo>
                  <a:cubicBezTo>
                    <a:pt x="256631" y="450340"/>
                    <a:pt x="264364" y="450961"/>
                    <a:pt x="271648" y="450271"/>
                  </a:cubicBezTo>
                  <a:cubicBezTo>
                    <a:pt x="302682" y="449338"/>
                    <a:pt x="333682" y="448509"/>
                    <a:pt x="364717" y="447577"/>
                  </a:cubicBezTo>
                  <a:cubicBezTo>
                    <a:pt x="347560" y="432450"/>
                    <a:pt x="342830" y="404580"/>
                    <a:pt x="344280" y="382202"/>
                  </a:cubicBezTo>
                  <a:cubicBezTo>
                    <a:pt x="346766" y="343867"/>
                    <a:pt x="375384" y="308020"/>
                    <a:pt x="413081" y="299213"/>
                  </a:cubicBezTo>
                  <a:cubicBezTo>
                    <a:pt x="427753" y="295484"/>
                    <a:pt x="446429" y="297590"/>
                    <a:pt x="458822" y="306328"/>
                  </a:cubicBezTo>
                  <a:cubicBezTo>
                    <a:pt x="461135" y="277214"/>
                    <a:pt x="464414" y="248170"/>
                    <a:pt x="467003" y="219057"/>
                  </a:cubicBezTo>
                  <a:cubicBezTo>
                    <a:pt x="467970" y="214326"/>
                    <a:pt x="468798" y="166391"/>
                    <a:pt x="475944" y="173229"/>
                  </a:cubicBezTo>
                  <a:cubicBezTo>
                    <a:pt x="476876" y="171571"/>
                    <a:pt x="477947" y="170362"/>
                    <a:pt x="479189" y="169568"/>
                  </a:cubicBezTo>
                  <a:close/>
                  <a:moveTo>
                    <a:pt x="353498" y="238984"/>
                  </a:moveTo>
                  <a:cubicBezTo>
                    <a:pt x="326502" y="242230"/>
                    <a:pt x="301025" y="248550"/>
                    <a:pt x="275031" y="253938"/>
                  </a:cubicBezTo>
                  <a:cubicBezTo>
                    <a:pt x="276066" y="256804"/>
                    <a:pt x="276481" y="259843"/>
                    <a:pt x="276481" y="262986"/>
                  </a:cubicBezTo>
                  <a:cubicBezTo>
                    <a:pt x="278655" y="303703"/>
                    <a:pt x="240268" y="339171"/>
                    <a:pt x="200120" y="336926"/>
                  </a:cubicBezTo>
                  <a:cubicBezTo>
                    <a:pt x="165564" y="339067"/>
                    <a:pt x="131457" y="318691"/>
                    <a:pt x="124829" y="283293"/>
                  </a:cubicBezTo>
                  <a:cubicBezTo>
                    <a:pt x="124760" y="282291"/>
                    <a:pt x="124656" y="280772"/>
                    <a:pt x="124587" y="279045"/>
                  </a:cubicBezTo>
                  <a:cubicBezTo>
                    <a:pt x="113057" y="280979"/>
                    <a:pt x="101492" y="282257"/>
                    <a:pt x="89755" y="281842"/>
                  </a:cubicBezTo>
                  <a:cubicBezTo>
                    <a:pt x="83265" y="281980"/>
                    <a:pt x="76326" y="276973"/>
                    <a:pt x="77017" y="270135"/>
                  </a:cubicBezTo>
                  <a:cubicBezTo>
                    <a:pt x="73979" y="238708"/>
                    <a:pt x="75671" y="207142"/>
                    <a:pt x="73841" y="175646"/>
                  </a:cubicBezTo>
                  <a:cubicBezTo>
                    <a:pt x="68490" y="169913"/>
                    <a:pt x="70630" y="160727"/>
                    <a:pt x="70492" y="153509"/>
                  </a:cubicBezTo>
                  <a:cubicBezTo>
                    <a:pt x="70907" y="144012"/>
                    <a:pt x="75636" y="138210"/>
                    <a:pt x="84991" y="136276"/>
                  </a:cubicBezTo>
                  <a:cubicBezTo>
                    <a:pt x="95900" y="132546"/>
                    <a:pt x="107188" y="129887"/>
                    <a:pt x="118580" y="128126"/>
                  </a:cubicBezTo>
                  <a:cubicBezTo>
                    <a:pt x="154586" y="123256"/>
                    <a:pt x="190350" y="117247"/>
                    <a:pt x="226183" y="111376"/>
                  </a:cubicBezTo>
                  <a:cubicBezTo>
                    <a:pt x="255216" y="107336"/>
                    <a:pt x="283592" y="100256"/>
                    <a:pt x="312314" y="95248"/>
                  </a:cubicBezTo>
                  <a:cubicBezTo>
                    <a:pt x="331128" y="92416"/>
                    <a:pt x="365304" y="74941"/>
                    <a:pt x="364717" y="107370"/>
                  </a:cubicBezTo>
                  <a:cubicBezTo>
                    <a:pt x="367479" y="137934"/>
                    <a:pt x="369067" y="168601"/>
                    <a:pt x="369205" y="199303"/>
                  </a:cubicBezTo>
                  <a:cubicBezTo>
                    <a:pt x="368376" y="212910"/>
                    <a:pt x="371310" y="235979"/>
                    <a:pt x="353498" y="23898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11137870" y="6368392"/>
              <a:ext cx="307239" cy="580192"/>
            </a:xfrm>
            <a:custGeom>
              <a:rect b="b" l="l" r="r" t="t"/>
              <a:pathLst>
                <a:path extrusionOk="0" h="580192" w="307239">
                  <a:moveTo>
                    <a:pt x="310208" y="0"/>
                  </a:moveTo>
                  <a:cubicBezTo>
                    <a:pt x="306687" y="2901"/>
                    <a:pt x="306341" y="7770"/>
                    <a:pt x="306169" y="12122"/>
                  </a:cubicBezTo>
                  <a:cubicBezTo>
                    <a:pt x="302717" y="68276"/>
                    <a:pt x="297711" y="126123"/>
                    <a:pt x="292291" y="182588"/>
                  </a:cubicBezTo>
                  <a:cubicBezTo>
                    <a:pt x="288736" y="227898"/>
                    <a:pt x="290772" y="273381"/>
                    <a:pt x="288011" y="318760"/>
                  </a:cubicBezTo>
                  <a:cubicBezTo>
                    <a:pt x="285698" y="363276"/>
                    <a:pt x="284559" y="407827"/>
                    <a:pt x="284490" y="452412"/>
                  </a:cubicBezTo>
                  <a:cubicBezTo>
                    <a:pt x="284144" y="482388"/>
                    <a:pt x="283281" y="512365"/>
                    <a:pt x="281555" y="542307"/>
                  </a:cubicBezTo>
                  <a:cubicBezTo>
                    <a:pt x="280243" y="555154"/>
                    <a:pt x="280451" y="568795"/>
                    <a:pt x="275134" y="580745"/>
                  </a:cubicBezTo>
                  <a:cubicBezTo>
                    <a:pt x="207783" y="574528"/>
                    <a:pt x="140053" y="573492"/>
                    <a:pt x="72460" y="573285"/>
                  </a:cubicBezTo>
                  <a:cubicBezTo>
                    <a:pt x="70596" y="573216"/>
                    <a:pt x="68766" y="573182"/>
                    <a:pt x="66902" y="573147"/>
                  </a:cubicBezTo>
                  <a:cubicBezTo>
                    <a:pt x="67420" y="572215"/>
                    <a:pt x="67765" y="571178"/>
                    <a:pt x="67869" y="570004"/>
                  </a:cubicBezTo>
                  <a:cubicBezTo>
                    <a:pt x="67075" y="544724"/>
                    <a:pt x="63416" y="519548"/>
                    <a:pt x="61137" y="494337"/>
                  </a:cubicBezTo>
                  <a:cubicBezTo>
                    <a:pt x="57374" y="435351"/>
                    <a:pt x="50367" y="376780"/>
                    <a:pt x="42358" y="318242"/>
                  </a:cubicBezTo>
                  <a:cubicBezTo>
                    <a:pt x="32346" y="250277"/>
                    <a:pt x="22819" y="182312"/>
                    <a:pt x="14326" y="114174"/>
                  </a:cubicBezTo>
                  <a:cubicBezTo>
                    <a:pt x="9148" y="79811"/>
                    <a:pt x="3832" y="45414"/>
                    <a:pt x="173" y="10844"/>
                  </a:cubicBezTo>
                  <a:cubicBezTo>
                    <a:pt x="104" y="10395"/>
                    <a:pt x="35" y="9946"/>
                    <a:pt x="0" y="9497"/>
                  </a:cubicBezTo>
                  <a:cubicBezTo>
                    <a:pt x="40873" y="9359"/>
                    <a:pt x="81746" y="8806"/>
                    <a:pt x="122585" y="7218"/>
                  </a:cubicBezTo>
                  <a:cubicBezTo>
                    <a:pt x="165702" y="6389"/>
                    <a:pt x="208819" y="5457"/>
                    <a:pt x="251901" y="4317"/>
                  </a:cubicBezTo>
                  <a:cubicBezTo>
                    <a:pt x="271337" y="2279"/>
                    <a:pt x="290738" y="587"/>
                    <a:pt x="310208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10766179" y="6375679"/>
              <a:ext cx="314143" cy="573285"/>
            </a:xfrm>
            <a:custGeom>
              <a:rect b="b" l="l" r="r" t="t"/>
              <a:pathLst>
                <a:path extrusionOk="0" h="573285" w="314143">
                  <a:moveTo>
                    <a:pt x="313522" y="544103"/>
                  </a:moveTo>
                  <a:cubicBezTo>
                    <a:pt x="314109" y="550630"/>
                    <a:pt x="314972" y="557157"/>
                    <a:pt x="316042" y="563615"/>
                  </a:cubicBezTo>
                  <a:cubicBezTo>
                    <a:pt x="290738" y="563443"/>
                    <a:pt x="265434" y="563546"/>
                    <a:pt x="240095" y="564133"/>
                  </a:cubicBezTo>
                  <a:cubicBezTo>
                    <a:pt x="188244" y="562994"/>
                    <a:pt x="136566" y="580779"/>
                    <a:pt x="84957" y="572663"/>
                  </a:cubicBezTo>
                  <a:cubicBezTo>
                    <a:pt x="76292" y="530151"/>
                    <a:pt x="66833" y="488190"/>
                    <a:pt x="58134" y="445021"/>
                  </a:cubicBezTo>
                  <a:cubicBezTo>
                    <a:pt x="46258" y="382616"/>
                    <a:pt x="39113" y="317413"/>
                    <a:pt x="29585" y="254318"/>
                  </a:cubicBezTo>
                  <a:cubicBezTo>
                    <a:pt x="20229" y="169913"/>
                    <a:pt x="4419" y="86442"/>
                    <a:pt x="69" y="1554"/>
                  </a:cubicBezTo>
                  <a:cubicBezTo>
                    <a:pt x="35" y="1071"/>
                    <a:pt x="0" y="553"/>
                    <a:pt x="0" y="0"/>
                  </a:cubicBezTo>
                  <a:cubicBezTo>
                    <a:pt x="4315" y="587"/>
                    <a:pt x="8630" y="1071"/>
                    <a:pt x="12773" y="1761"/>
                  </a:cubicBezTo>
                  <a:cubicBezTo>
                    <a:pt x="36869" y="4421"/>
                    <a:pt x="61103" y="4731"/>
                    <a:pt x="85337" y="4731"/>
                  </a:cubicBezTo>
                  <a:cubicBezTo>
                    <a:pt x="141019" y="2314"/>
                    <a:pt x="196737" y="1969"/>
                    <a:pt x="252488" y="2072"/>
                  </a:cubicBezTo>
                  <a:cubicBezTo>
                    <a:pt x="252903" y="4731"/>
                    <a:pt x="253248" y="7391"/>
                    <a:pt x="253559" y="10050"/>
                  </a:cubicBezTo>
                  <a:cubicBezTo>
                    <a:pt x="260877" y="59988"/>
                    <a:pt x="265606" y="110237"/>
                    <a:pt x="270750" y="160451"/>
                  </a:cubicBezTo>
                  <a:cubicBezTo>
                    <a:pt x="282039" y="272587"/>
                    <a:pt x="289253" y="385379"/>
                    <a:pt x="308240" y="496513"/>
                  </a:cubicBezTo>
                  <a:cubicBezTo>
                    <a:pt x="310484" y="512296"/>
                    <a:pt x="312176" y="528182"/>
                    <a:pt x="313522" y="54410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10738183" y="6271520"/>
              <a:ext cx="276169" cy="89791"/>
            </a:xfrm>
            <a:custGeom>
              <a:rect b="b" l="l" r="r" t="t"/>
              <a:pathLst>
                <a:path extrusionOk="0" h="89791" w="276169">
                  <a:moveTo>
                    <a:pt x="263742" y="19374"/>
                  </a:moveTo>
                  <a:cubicBezTo>
                    <a:pt x="267367" y="42513"/>
                    <a:pt x="273167" y="65237"/>
                    <a:pt x="277482" y="88272"/>
                  </a:cubicBezTo>
                  <a:cubicBezTo>
                    <a:pt x="251418" y="88307"/>
                    <a:pt x="225389" y="88445"/>
                    <a:pt x="199360" y="88756"/>
                  </a:cubicBezTo>
                  <a:cubicBezTo>
                    <a:pt x="159281" y="89654"/>
                    <a:pt x="119305" y="92244"/>
                    <a:pt x="79226" y="90931"/>
                  </a:cubicBezTo>
                  <a:cubicBezTo>
                    <a:pt x="56511" y="90102"/>
                    <a:pt x="33071" y="88963"/>
                    <a:pt x="10702" y="83092"/>
                  </a:cubicBezTo>
                  <a:cubicBezTo>
                    <a:pt x="6594" y="59919"/>
                    <a:pt x="4453" y="36366"/>
                    <a:pt x="0" y="13262"/>
                  </a:cubicBezTo>
                  <a:cubicBezTo>
                    <a:pt x="13222" y="11362"/>
                    <a:pt x="26167" y="7840"/>
                    <a:pt x="39458" y="6251"/>
                  </a:cubicBezTo>
                  <a:cubicBezTo>
                    <a:pt x="52576" y="6044"/>
                    <a:pt x="65659" y="6078"/>
                    <a:pt x="78777" y="5698"/>
                  </a:cubicBezTo>
                  <a:cubicBezTo>
                    <a:pt x="125209" y="4248"/>
                    <a:pt x="171536" y="1899"/>
                    <a:pt x="218002" y="1589"/>
                  </a:cubicBezTo>
                  <a:cubicBezTo>
                    <a:pt x="233053" y="967"/>
                    <a:pt x="248139" y="449"/>
                    <a:pt x="263224" y="0"/>
                  </a:cubicBezTo>
                  <a:cubicBezTo>
                    <a:pt x="262223" y="6320"/>
                    <a:pt x="263086" y="13020"/>
                    <a:pt x="263742" y="19374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11125428" y="6261111"/>
              <a:ext cx="341760" cy="96698"/>
            </a:xfrm>
            <a:custGeom>
              <a:rect b="b" l="l" r="r" t="t"/>
              <a:pathLst>
                <a:path extrusionOk="0" h="96698" w="341760">
                  <a:moveTo>
                    <a:pt x="343155" y="463"/>
                  </a:moveTo>
                  <a:cubicBezTo>
                    <a:pt x="341705" y="30025"/>
                    <a:pt x="344846" y="59967"/>
                    <a:pt x="340842" y="89357"/>
                  </a:cubicBezTo>
                  <a:cubicBezTo>
                    <a:pt x="308634" y="88286"/>
                    <a:pt x="277047" y="93812"/>
                    <a:pt x="244873" y="94330"/>
                  </a:cubicBezTo>
                  <a:cubicBezTo>
                    <a:pt x="166544" y="95089"/>
                    <a:pt x="88319" y="99855"/>
                    <a:pt x="10025" y="98854"/>
                  </a:cubicBezTo>
                  <a:cubicBezTo>
                    <a:pt x="8610" y="88148"/>
                    <a:pt x="7229" y="77442"/>
                    <a:pt x="5882" y="66736"/>
                  </a:cubicBezTo>
                  <a:cubicBezTo>
                    <a:pt x="3915" y="47224"/>
                    <a:pt x="-1194" y="27573"/>
                    <a:pt x="255" y="7923"/>
                  </a:cubicBezTo>
                  <a:cubicBezTo>
                    <a:pt x="56456" y="7266"/>
                    <a:pt x="112657" y="7059"/>
                    <a:pt x="168857" y="6472"/>
                  </a:cubicBezTo>
                  <a:cubicBezTo>
                    <a:pt x="200582" y="4883"/>
                    <a:pt x="232342" y="4780"/>
                    <a:pt x="264101" y="4262"/>
                  </a:cubicBezTo>
                  <a:cubicBezTo>
                    <a:pt x="290475" y="3744"/>
                    <a:pt x="316781" y="-1575"/>
                    <a:pt x="343155" y="46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10749299" y="6143671"/>
              <a:ext cx="345212" cy="120873"/>
            </a:xfrm>
            <a:custGeom>
              <a:rect b="b" l="l" r="r" t="t"/>
              <a:pathLst>
                <a:path extrusionOk="0" h="120873" w="345212">
                  <a:moveTo>
                    <a:pt x="348009" y="0"/>
                  </a:moveTo>
                  <a:cubicBezTo>
                    <a:pt x="333234" y="17578"/>
                    <a:pt x="319943" y="36400"/>
                    <a:pt x="304719" y="53668"/>
                  </a:cubicBezTo>
                  <a:cubicBezTo>
                    <a:pt x="294017" y="66446"/>
                    <a:pt x="283592" y="79466"/>
                    <a:pt x="273408" y="92658"/>
                  </a:cubicBezTo>
                  <a:cubicBezTo>
                    <a:pt x="269162" y="98287"/>
                    <a:pt x="264881" y="103951"/>
                    <a:pt x="260912" y="109753"/>
                  </a:cubicBezTo>
                  <a:cubicBezTo>
                    <a:pt x="212893" y="111031"/>
                    <a:pt x="164908" y="112516"/>
                    <a:pt x="116923" y="113932"/>
                  </a:cubicBezTo>
                  <a:cubicBezTo>
                    <a:pt x="92620" y="115002"/>
                    <a:pt x="68318" y="115866"/>
                    <a:pt x="44015" y="116073"/>
                  </a:cubicBezTo>
                  <a:cubicBezTo>
                    <a:pt x="30206" y="115417"/>
                    <a:pt x="16674" y="117247"/>
                    <a:pt x="3245" y="120424"/>
                  </a:cubicBezTo>
                  <a:cubicBezTo>
                    <a:pt x="2175" y="120666"/>
                    <a:pt x="1070" y="120873"/>
                    <a:pt x="0" y="121046"/>
                  </a:cubicBezTo>
                  <a:cubicBezTo>
                    <a:pt x="3866" y="117593"/>
                    <a:pt x="7733" y="114104"/>
                    <a:pt x="11806" y="110927"/>
                  </a:cubicBezTo>
                  <a:cubicBezTo>
                    <a:pt x="50436" y="77497"/>
                    <a:pt x="87960" y="42755"/>
                    <a:pt x="125554" y="8150"/>
                  </a:cubicBezTo>
                  <a:cubicBezTo>
                    <a:pt x="130042" y="9773"/>
                    <a:pt x="140501" y="9497"/>
                    <a:pt x="142918" y="9497"/>
                  </a:cubicBezTo>
                  <a:cubicBezTo>
                    <a:pt x="161939" y="9773"/>
                    <a:pt x="180443" y="6734"/>
                    <a:pt x="199464" y="6320"/>
                  </a:cubicBezTo>
                  <a:cubicBezTo>
                    <a:pt x="205091" y="5353"/>
                    <a:pt x="215102" y="6907"/>
                    <a:pt x="220660" y="3695"/>
                  </a:cubicBezTo>
                  <a:cubicBezTo>
                    <a:pt x="231465" y="13123"/>
                    <a:pt x="245998" y="18856"/>
                    <a:pt x="265089" y="19167"/>
                  </a:cubicBezTo>
                  <a:cubicBezTo>
                    <a:pt x="290807" y="19961"/>
                    <a:pt x="321773" y="12329"/>
                    <a:pt x="348009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11133209" y="6131860"/>
              <a:ext cx="372829" cy="117419"/>
            </a:xfrm>
            <a:custGeom>
              <a:rect b="b" l="l" r="r" t="t"/>
              <a:pathLst>
                <a:path extrusionOk="0" h="117419" w="372829">
                  <a:moveTo>
                    <a:pt x="375142" y="37402"/>
                  </a:moveTo>
                  <a:cubicBezTo>
                    <a:pt x="370620" y="45034"/>
                    <a:pt x="366236" y="52735"/>
                    <a:pt x="362024" y="60506"/>
                  </a:cubicBezTo>
                  <a:cubicBezTo>
                    <a:pt x="355500" y="71626"/>
                    <a:pt x="348665" y="82539"/>
                    <a:pt x="341829" y="93487"/>
                  </a:cubicBezTo>
                  <a:cubicBezTo>
                    <a:pt x="338066" y="98943"/>
                    <a:pt x="332957" y="107301"/>
                    <a:pt x="339344" y="112343"/>
                  </a:cubicBezTo>
                  <a:cubicBezTo>
                    <a:pt x="336030" y="111514"/>
                    <a:pt x="332371" y="111273"/>
                    <a:pt x="328642" y="111445"/>
                  </a:cubicBezTo>
                  <a:cubicBezTo>
                    <a:pt x="306790" y="111031"/>
                    <a:pt x="285076" y="114139"/>
                    <a:pt x="263328" y="115417"/>
                  </a:cubicBezTo>
                  <a:cubicBezTo>
                    <a:pt x="199222" y="116280"/>
                    <a:pt x="135185" y="119319"/>
                    <a:pt x="71114" y="118594"/>
                  </a:cubicBezTo>
                  <a:cubicBezTo>
                    <a:pt x="47398" y="118594"/>
                    <a:pt x="23716" y="118767"/>
                    <a:pt x="0" y="119078"/>
                  </a:cubicBezTo>
                  <a:cubicBezTo>
                    <a:pt x="5109" y="109511"/>
                    <a:pt x="11081" y="100256"/>
                    <a:pt x="15983" y="90655"/>
                  </a:cubicBezTo>
                  <a:cubicBezTo>
                    <a:pt x="23854" y="75494"/>
                    <a:pt x="31069" y="59953"/>
                    <a:pt x="38733" y="44654"/>
                  </a:cubicBezTo>
                  <a:cubicBezTo>
                    <a:pt x="44222" y="33430"/>
                    <a:pt x="49020" y="21861"/>
                    <a:pt x="53750" y="10326"/>
                  </a:cubicBezTo>
                  <a:cubicBezTo>
                    <a:pt x="54716" y="7045"/>
                    <a:pt x="57202" y="3488"/>
                    <a:pt x="56649" y="0"/>
                  </a:cubicBezTo>
                  <a:cubicBezTo>
                    <a:pt x="62483" y="5733"/>
                    <a:pt x="71632" y="9255"/>
                    <a:pt x="78329" y="13331"/>
                  </a:cubicBezTo>
                  <a:cubicBezTo>
                    <a:pt x="111227" y="30702"/>
                    <a:pt x="147440" y="34881"/>
                    <a:pt x="184447" y="34777"/>
                  </a:cubicBezTo>
                  <a:cubicBezTo>
                    <a:pt x="193112" y="35468"/>
                    <a:pt x="200810" y="34915"/>
                    <a:pt x="206402" y="30115"/>
                  </a:cubicBezTo>
                  <a:cubicBezTo>
                    <a:pt x="208784" y="30287"/>
                    <a:pt x="211132" y="30391"/>
                    <a:pt x="213376" y="30702"/>
                  </a:cubicBezTo>
                  <a:cubicBezTo>
                    <a:pt x="267333" y="33016"/>
                    <a:pt x="321117" y="33948"/>
                    <a:pt x="375142" y="3740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11358150" y="6056055"/>
              <a:ext cx="210579" cy="37988"/>
            </a:xfrm>
            <a:custGeom>
              <a:rect b="b" l="l" r="r" t="t"/>
              <a:pathLst>
                <a:path extrusionOk="0" h="37988" w="210579">
                  <a:moveTo>
                    <a:pt x="213376" y="2107"/>
                  </a:moveTo>
                  <a:cubicBezTo>
                    <a:pt x="207749" y="14677"/>
                    <a:pt x="201397" y="26903"/>
                    <a:pt x="194700" y="38921"/>
                  </a:cubicBezTo>
                  <a:cubicBezTo>
                    <a:pt x="193388" y="38887"/>
                    <a:pt x="192076" y="39025"/>
                    <a:pt x="190799" y="39163"/>
                  </a:cubicBezTo>
                  <a:cubicBezTo>
                    <a:pt x="182376" y="39612"/>
                    <a:pt x="172710" y="39267"/>
                    <a:pt x="163078" y="38783"/>
                  </a:cubicBezTo>
                  <a:cubicBezTo>
                    <a:pt x="119961" y="37022"/>
                    <a:pt x="76775" y="39750"/>
                    <a:pt x="33624" y="39854"/>
                  </a:cubicBezTo>
                  <a:cubicBezTo>
                    <a:pt x="22404" y="40268"/>
                    <a:pt x="11150" y="40164"/>
                    <a:pt x="0" y="41097"/>
                  </a:cubicBezTo>
                  <a:cubicBezTo>
                    <a:pt x="1830" y="27352"/>
                    <a:pt x="4695" y="13676"/>
                    <a:pt x="7077" y="0"/>
                  </a:cubicBezTo>
                  <a:cubicBezTo>
                    <a:pt x="43428" y="2141"/>
                    <a:pt x="80055" y="2107"/>
                    <a:pt x="116544" y="2038"/>
                  </a:cubicBezTo>
                  <a:cubicBezTo>
                    <a:pt x="123448" y="2038"/>
                    <a:pt x="130352" y="2003"/>
                    <a:pt x="137291" y="2038"/>
                  </a:cubicBezTo>
                  <a:cubicBezTo>
                    <a:pt x="148096" y="1312"/>
                    <a:pt x="158901" y="2003"/>
                    <a:pt x="169706" y="2763"/>
                  </a:cubicBezTo>
                  <a:cubicBezTo>
                    <a:pt x="184309" y="3764"/>
                    <a:pt x="198877" y="4731"/>
                    <a:pt x="213376" y="210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11564449" y="6069489"/>
              <a:ext cx="27616" cy="138140"/>
            </a:xfrm>
            <a:custGeom>
              <a:rect b="b" l="l" r="r" t="t"/>
              <a:pathLst>
                <a:path extrusionOk="0" h="138140" w="27616">
                  <a:moveTo>
                    <a:pt x="21679" y="0"/>
                  </a:moveTo>
                  <a:cubicBezTo>
                    <a:pt x="26512" y="26627"/>
                    <a:pt x="27134" y="54013"/>
                    <a:pt x="30620" y="80778"/>
                  </a:cubicBezTo>
                  <a:cubicBezTo>
                    <a:pt x="28238" y="93521"/>
                    <a:pt x="19125" y="103847"/>
                    <a:pt x="13256" y="115175"/>
                  </a:cubicBezTo>
                  <a:cubicBezTo>
                    <a:pt x="9045" y="123049"/>
                    <a:pt x="4626" y="130785"/>
                    <a:pt x="0" y="138417"/>
                  </a:cubicBezTo>
                  <a:cubicBezTo>
                    <a:pt x="1174" y="111894"/>
                    <a:pt x="2762" y="85406"/>
                    <a:pt x="5109" y="58952"/>
                  </a:cubicBezTo>
                  <a:cubicBezTo>
                    <a:pt x="5972" y="51527"/>
                    <a:pt x="6594" y="42340"/>
                    <a:pt x="3418" y="35295"/>
                  </a:cubicBezTo>
                  <a:cubicBezTo>
                    <a:pt x="8803" y="26074"/>
                    <a:pt x="13912" y="16646"/>
                    <a:pt x="18296" y="6872"/>
                  </a:cubicBezTo>
                  <a:cubicBezTo>
                    <a:pt x="19332" y="4904"/>
                    <a:pt x="20540" y="2521"/>
                    <a:pt x="21679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11477973" y="6206387"/>
              <a:ext cx="27616" cy="113966"/>
            </a:xfrm>
            <a:custGeom>
              <a:rect b="b" l="l" r="r" t="t"/>
              <a:pathLst>
                <a:path extrusionOk="0" h="113966" w="27616">
                  <a:moveTo>
                    <a:pt x="19850" y="16093"/>
                  </a:moveTo>
                  <a:cubicBezTo>
                    <a:pt x="23129" y="10740"/>
                    <a:pt x="26374" y="5387"/>
                    <a:pt x="29585" y="0"/>
                  </a:cubicBezTo>
                  <a:cubicBezTo>
                    <a:pt x="27306" y="11431"/>
                    <a:pt x="24752" y="22862"/>
                    <a:pt x="22715" y="34915"/>
                  </a:cubicBezTo>
                  <a:cubicBezTo>
                    <a:pt x="18918" y="56776"/>
                    <a:pt x="18607" y="78982"/>
                    <a:pt x="18331" y="101119"/>
                  </a:cubicBezTo>
                  <a:cubicBezTo>
                    <a:pt x="15811" y="104780"/>
                    <a:pt x="13360" y="108475"/>
                    <a:pt x="11012" y="112205"/>
                  </a:cubicBezTo>
                  <a:cubicBezTo>
                    <a:pt x="10322" y="113621"/>
                    <a:pt x="9252" y="115210"/>
                    <a:pt x="7974" y="116902"/>
                  </a:cubicBezTo>
                  <a:cubicBezTo>
                    <a:pt x="8009" y="116695"/>
                    <a:pt x="8009" y="116522"/>
                    <a:pt x="8043" y="116315"/>
                  </a:cubicBezTo>
                  <a:cubicBezTo>
                    <a:pt x="8251" y="97009"/>
                    <a:pt x="7871" y="77670"/>
                    <a:pt x="8389" y="58399"/>
                  </a:cubicBezTo>
                  <a:cubicBezTo>
                    <a:pt x="9804" y="48902"/>
                    <a:pt x="6076" y="42996"/>
                    <a:pt x="0" y="39819"/>
                  </a:cubicBezTo>
                  <a:cubicBezTo>
                    <a:pt x="104" y="39819"/>
                    <a:pt x="173" y="39819"/>
                    <a:pt x="276" y="39819"/>
                  </a:cubicBezTo>
                  <a:cubicBezTo>
                    <a:pt x="2969" y="39819"/>
                    <a:pt x="5696" y="38679"/>
                    <a:pt x="7249" y="36435"/>
                  </a:cubicBezTo>
                  <a:cubicBezTo>
                    <a:pt x="11565" y="29700"/>
                    <a:pt x="15535" y="22793"/>
                    <a:pt x="19850" y="1609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11537798" y="6199238"/>
              <a:ext cx="48329" cy="545656"/>
            </a:xfrm>
            <a:custGeom>
              <a:rect b="b" l="l" r="r" t="t"/>
              <a:pathLst>
                <a:path extrusionOk="0" h="545656" w="48329">
                  <a:moveTo>
                    <a:pt x="51747" y="0"/>
                  </a:moveTo>
                  <a:cubicBezTo>
                    <a:pt x="50194" y="19581"/>
                    <a:pt x="49676" y="39232"/>
                    <a:pt x="49158" y="58814"/>
                  </a:cubicBezTo>
                  <a:cubicBezTo>
                    <a:pt x="47985" y="167703"/>
                    <a:pt x="39285" y="275695"/>
                    <a:pt x="29378" y="384274"/>
                  </a:cubicBezTo>
                  <a:cubicBezTo>
                    <a:pt x="26616" y="415804"/>
                    <a:pt x="21714" y="447024"/>
                    <a:pt x="18849" y="478555"/>
                  </a:cubicBezTo>
                  <a:cubicBezTo>
                    <a:pt x="17295" y="493025"/>
                    <a:pt x="16881" y="507599"/>
                    <a:pt x="15051" y="522035"/>
                  </a:cubicBezTo>
                  <a:cubicBezTo>
                    <a:pt x="13222" y="527250"/>
                    <a:pt x="9735" y="531739"/>
                    <a:pt x="6835" y="536401"/>
                  </a:cubicBezTo>
                  <a:cubicBezTo>
                    <a:pt x="4591" y="539682"/>
                    <a:pt x="2313" y="542998"/>
                    <a:pt x="0" y="546382"/>
                  </a:cubicBezTo>
                  <a:cubicBezTo>
                    <a:pt x="3556" y="504905"/>
                    <a:pt x="5834" y="463428"/>
                    <a:pt x="7836" y="421641"/>
                  </a:cubicBezTo>
                  <a:cubicBezTo>
                    <a:pt x="14810" y="323561"/>
                    <a:pt x="18262" y="224065"/>
                    <a:pt x="22853" y="125570"/>
                  </a:cubicBezTo>
                  <a:cubicBezTo>
                    <a:pt x="23682" y="98115"/>
                    <a:pt x="24337" y="70659"/>
                    <a:pt x="25304" y="43204"/>
                  </a:cubicBezTo>
                  <a:cubicBezTo>
                    <a:pt x="34590" y="29113"/>
                    <a:pt x="43600" y="14781"/>
                    <a:pt x="51747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11437031" y="6341696"/>
              <a:ext cx="55233" cy="569831"/>
            </a:xfrm>
            <a:custGeom>
              <a:rect b="b" l="l" r="r" t="t"/>
              <a:pathLst>
                <a:path extrusionOk="0" h="569831" w="55233">
                  <a:moveTo>
                    <a:pt x="54613" y="3972"/>
                  </a:moveTo>
                  <a:cubicBezTo>
                    <a:pt x="55510" y="2625"/>
                    <a:pt x="56442" y="1312"/>
                    <a:pt x="57374" y="0"/>
                  </a:cubicBezTo>
                  <a:cubicBezTo>
                    <a:pt x="51609" y="90033"/>
                    <a:pt x="45016" y="180585"/>
                    <a:pt x="39527" y="270687"/>
                  </a:cubicBezTo>
                  <a:cubicBezTo>
                    <a:pt x="33106" y="335130"/>
                    <a:pt x="30344" y="398157"/>
                    <a:pt x="24683" y="463152"/>
                  </a:cubicBezTo>
                  <a:cubicBezTo>
                    <a:pt x="21714" y="488674"/>
                    <a:pt x="21023" y="514299"/>
                    <a:pt x="20816" y="539959"/>
                  </a:cubicBezTo>
                  <a:cubicBezTo>
                    <a:pt x="14016" y="550734"/>
                    <a:pt x="6973" y="561301"/>
                    <a:pt x="0" y="571973"/>
                  </a:cubicBezTo>
                  <a:cubicBezTo>
                    <a:pt x="1864" y="542825"/>
                    <a:pt x="2658" y="513574"/>
                    <a:pt x="3072" y="484357"/>
                  </a:cubicBezTo>
                  <a:cubicBezTo>
                    <a:pt x="2520" y="409139"/>
                    <a:pt x="8458" y="334129"/>
                    <a:pt x="8803" y="258945"/>
                  </a:cubicBezTo>
                  <a:cubicBezTo>
                    <a:pt x="10736" y="184349"/>
                    <a:pt x="21783" y="110271"/>
                    <a:pt x="24924" y="35709"/>
                  </a:cubicBezTo>
                  <a:cubicBezTo>
                    <a:pt x="25270" y="31842"/>
                    <a:pt x="23474" y="28388"/>
                    <a:pt x="20782" y="26489"/>
                  </a:cubicBezTo>
                  <a:cubicBezTo>
                    <a:pt x="24579" y="26454"/>
                    <a:pt x="28411" y="26454"/>
                    <a:pt x="32243" y="26558"/>
                  </a:cubicBezTo>
                  <a:cubicBezTo>
                    <a:pt x="41287" y="26627"/>
                    <a:pt x="45292" y="19927"/>
                    <a:pt x="47087" y="11328"/>
                  </a:cubicBezTo>
                  <a:cubicBezTo>
                    <a:pt x="50297" y="10119"/>
                    <a:pt x="52990" y="7080"/>
                    <a:pt x="54613" y="397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11741052" y="5516338"/>
              <a:ext cx="100111" cy="69070"/>
            </a:xfrm>
            <a:custGeom>
              <a:rect b="b" l="l" r="r" t="t"/>
              <a:pathLst>
                <a:path extrusionOk="0" h="69070" w="100111">
                  <a:moveTo>
                    <a:pt x="101742" y="34846"/>
                  </a:moveTo>
                  <a:cubicBezTo>
                    <a:pt x="103226" y="54980"/>
                    <a:pt x="93698" y="64305"/>
                    <a:pt x="85724" y="69899"/>
                  </a:cubicBezTo>
                  <a:lnTo>
                    <a:pt x="85689" y="69899"/>
                  </a:lnTo>
                  <a:cubicBezTo>
                    <a:pt x="68877" y="70556"/>
                    <a:pt x="52031" y="71004"/>
                    <a:pt x="35219" y="72213"/>
                  </a:cubicBezTo>
                  <a:cubicBezTo>
                    <a:pt x="33286" y="71764"/>
                    <a:pt x="31318" y="71384"/>
                    <a:pt x="29454" y="70694"/>
                  </a:cubicBezTo>
                  <a:cubicBezTo>
                    <a:pt x="21652" y="67862"/>
                    <a:pt x="15749" y="61576"/>
                    <a:pt x="10260" y="55567"/>
                  </a:cubicBezTo>
                  <a:cubicBezTo>
                    <a:pt x="-510" y="45172"/>
                    <a:pt x="-2961" y="26937"/>
                    <a:pt x="3667" y="13400"/>
                  </a:cubicBezTo>
                  <a:cubicBezTo>
                    <a:pt x="10537" y="13296"/>
                    <a:pt x="17475" y="13434"/>
                    <a:pt x="24000" y="11362"/>
                  </a:cubicBezTo>
                  <a:cubicBezTo>
                    <a:pt x="29005" y="9048"/>
                    <a:pt x="32561" y="4559"/>
                    <a:pt x="35599" y="0"/>
                  </a:cubicBezTo>
                  <a:cubicBezTo>
                    <a:pt x="37394" y="863"/>
                    <a:pt x="39224" y="1658"/>
                    <a:pt x="40950" y="2625"/>
                  </a:cubicBezTo>
                  <a:cubicBezTo>
                    <a:pt x="55207" y="9670"/>
                    <a:pt x="69499" y="16611"/>
                    <a:pt x="83376" y="24382"/>
                  </a:cubicBezTo>
                  <a:cubicBezTo>
                    <a:pt x="89659" y="27663"/>
                    <a:pt x="95735" y="31185"/>
                    <a:pt x="101742" y="3484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11794464" y="5447578"/>
              <a:ext cx="44877" cy="37988"/>
            </a:xfrm>
            <a:custGeom>
              <a:rect b="b" l="l" r="r" t="t"/>
              <a:pathLst>
                <a:path extrusionOk="0" h="37988" w="44877">
                  <a:moveTo>
                    <a:pt x="45672" y="33465"/>
                  </a:moveTo>
                  <a:cubicBezTo>
                    <a:pt x="41840" y="32360"/>
                    <a:pt x="37628" y="34915"/>
                    <a:pt x="34901" y="38058"/>
                  </a:cubicBezTo>
                  <a:cubicBezTo>
                    <a:pt x="29481" y="41097"/>
                    <a:pt x="23026" y="40717"/>
                    <a:pt x="17019" y="40579"/>
                  </a:cubicBezTo>
                  <a:cubicBezTo>
                    <a:pt x="11047" y="40510"/>
                    <a:pt x="5489" y="38507"/>
                    <a:pt x="0" y="36400"/>
                  </a:cubicBezTo>
                  <a:cubicBezTo>
                    <a:pt x="2313" y="31669"/>
                    <a:pt x="4522" y="26903"/>
                    <a:pt x="6697" y="22137"/>
                  </a:cubicBezTo>
                  <a:cubicBezTo>
                    <a:pt x="8872" y="17268"/>
                    <a:pt x="10874" y="12364"/>
                    <a:pt x="13118" y="7563"/>
                  </a:cubicBezTo>
                  <a:cubicBezTo>
                    <a:pt x="14430" y="5284"/>
                    <a:pt x="15983" y="2659"/>
                    <a:pt x="16984" y="0"/>
                  </a:cubicBezTo>
                  <a:cubicBezTo>
                    <a:pt x="26547" y="11120"/>
                    <a:pt x="36075" y="22310"/>
                    <a:pt x="45672" y="3346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11122059" y="5926237"/>
              <a:ext cx="62138" cy="82884"/>
            </a:xfrm>
            <a:custGeom>
              <a:rect b="b" l="l" r="r" t="t"/>
              <a:pathLst>
                <a:path extrusionOk="0" h="82884" w="62138">
                  <a:moveTo>
                    <a:pt x="64313" y="83334"/>
                  </a:moveTo>
                  <a:cubicBezTo>
                    <a:pt x="64175" y="83713"/>
                    <a:pt x="64106" y="84128"/>
                    <a:pt x="64037" y="84542"/>
                  </a:cubicBezTo>
                  <a:cubicBezTo>
                    <a:pt x="49642" y="79155"/>
                    <a:pt x="31276" y="81952"/>
                    <a:pt x="16467" y="80847"/>
                  </a:cubicBezTo>
                  <a:cubicBezTo>
                    <a:pt x="11634" y="80951"/>
                    <a:pt x="6835" y="80605"/>
                    <a:pt x="2002" y="81054"/>
                  </a:cubicBezTo>
                  <a:cubicBezTo>
                    <a:pt x="1933" y="81054"/>
                    <a:pt x="1899" y="81089"/>
                    <a:pt x="1864" y="81089"/>
                  </a:cubicBezTo>
                  <a:cubicBezTo>
                    <a:pt x="2037" y="79466"/>
                    <a:pt x="1415" y="77497"/>
                    <a:pt x="1105" y="75978"/>
                  </a:cubicBezTo>
                  <a:cubicBezTo>
                    <a:pt x="1070" y="75356"/>
                    <a:pt x="967" y="74700"/>
                    <a:pt x="829" y="74078"/>
                  </a:cubicBezTo>
                  <a:cubicBezTo>
                    <a:pt x="1346" y="73318"/>
                    <a:pt x="1726" y="72455"/>
                    <a:pt x="1968" y="71419"/>
                  </a:cubicBezTo>
                  <a:cubicBezTo>
                    <a:pt x="3210" y="62958"/>
                    <a:pt x="1588" y="54289"/>
                    <a:pt x="1657" y="45759"/>
                  </a:cubicBezTo>
                  <a:cubicBezTo>
                    <a:pt x="1208" y="30495"/>
                    <a:pt x="587" y="15265"/>
                    <a:pt x="0" y="0"/>
                  </a:cubicBezTo>
                  <a:cubicBezTo>
                    <a:pt x="1553" y="932"/>
                    <a:pt x="3210" y="1623"/>
                    <a:pt x="4384" y="2003"/>
                  </a:cubicBezTo>
                  <a:cubicBezTo>
                    <a:pt x="29757" y="10361"/>
                    <a:pt x="55545" y="23242"/>
                    <a:pt x="59791" y="52494"/>
                  </a:cubicBezTo>
                  <a:cubicBezTo>
                    <a:pt x="60826" y="57605"/>
                    <a:pt x="61759" y="62785"/>
                    <a:pt x="62276" y="67965"/>
                  </a:cubicBezTo>
                  <a:cubicBezTo>
                    <a:pt x="62069" y="71557"/>
                    <a:pt x="62035" y="75874"/>
                    <a:pt x="63623" y="79017"/>
                  </a:cubicBezTo>
                  <a:cubicBezTo>
                    <a:pt x="63519" y="79569"/>
                    <a:pt x="63519" y="80156"/>
                    <a:pt x="63623" y="80743"/>
                  </a:cubicBezTo>
                  <a:cubicBezTo>
                    <a:pt x="63554" y="81641"/>
                    <a:pt x="63830" y="82574"/>
                    <a:pt x="64313" y="83334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11778170" y="5896260"/>
              <a:ext cx="583408" cy="866834"/>
            </a:xfrm>
            <a:custGeom>
              <a:rect b="b" l="l" r="r" t="t"/>
              <a:pathLst>
                <a:path extrusionOk="0" h="866834" w="583408">
                  <a:moveTo>
                    <a:pt x="586033" y="367006"/>
                  </a:moveTo>
                  <a:cubicBezTo>
                    <a:pt x="584824" y="376849"/>
                    <a:pt x="583651" y="386726"/>
                    <a:pt x="582511" y="396568"/>
                  </a:cubicBezTo>
                  <a:cubicBezTo>
                    <a:pt x="576160" y="436146"/>
                    <a:pt x="568185" y="475481"/>
                    <a:pt x="565044" y="515508"/>
                  </a:cubicBezTo>
                  <a:cubicBezTo>
                    <a:pt x="559520" y="575081"/>
                    <a:pt x="551684" y="634412"/>
                    <a:pt x="547162" y="694055"/>
                  </a:cubicBezTo>
                  <a:cubicBezTo>
                    <a:pt x="544089" y="733183"/>
                    <a:pt x="539325" y="772139"/>
                    <a:pt x="537116" y="811302"/>
                  </a:cubicBezTo>
                  <a:cubicBezTo>
                    <a:pt x="536667" y="814756"/>
                    <a:pt x="537530" y="818278"/>
                    <a:pt x="540154" y="820661"/>
                  </a:cubicBezTo>
                  <a:cubicBezTo>
                    <a:pt x="540396" y="820937"/>
                    <a:pt x="540637" y="821145"/>
                    <a:pt x="540913" y="821352"/>
                  </a:cubicBezTo>
                  <a:cubicBezTo>
                    <a:pt x="540050" y="821732"/>
                    <a:pt x="539187" y="822146"/>
                    <a:pt x="538221" y="822491"/>
                  </a:cubicBezTo>
                  <a:cubicBezTo>
                    <a:pt x="479500" y="836547"/>
                    <a:pt x="420572" y="852019"/>
                    <a:pt x="360367" y="857890"/>
                  </a:cubicBezTo>
                  <a:cubicBezTo>
                    <a:pt x="339862" y="860377"/>
                    <a:pt x="319736" y="864797"/>
                    <a:pt x="299541" y="868907"/>
                  </a:cubicBezTo>
                  <a:cubicBezTo>
                    <a:pt x="297953" y="867284"/>
                    <a:pt x="296158" y="865833"/>
                    <a:pt x="294570" y="864590"/>
                  </a:cubicBezTo>
                  <a:cubicBezTo>
                    <a:pt x="261809" y="839655"/>
                    <a:pt x="229186" y="814479"/>
                    <a:pt x="195839" y="790408"/>
                  </a:cubicBezTo>
                  <a:cubicBezTo>
                    <a:pt x="131181" y="742473"/>
                    <a:pt x="68110" y="692363"/>
                    <a:pt x="3832" y="643944"/>
                  </a:cubicBezTo>
                  <a:cubicBezTo>
                    <a:pt x="2555" y="643184"/>
                    <a:pt x="1277" y="642287"/>
                    <a:pt x="0" y="641354"/>
                  </a:cubicBezTo>
                  <a:cubicBezTo>
                    <a:pt x="138" y="637935"/>
                    <a:pt x="242" y="634551"/>
                    <a:pt x="311" y="631132"/>
                  </a:cubicBezTo>
                  <a:cubicBezTo>
                    <a:pt x="5282" y="520446"/>
                    <a:pt x="16018" y="410279"/>
                    <a:pt x="20885" y="299282"/>
                  </a:cubicBezTo>
                  <a:cubicBezTo>
                    <a:pt x="24752" y="205381"/>
                    <a:pt x="22301" y="111791"/>
                    <a:pt x="30137" y="18027"/>
                  </a:cubicBezTo>
                  <a:cubicBezTo>
                    <a:pt x="30379" y="12053"/>
                    <a:pt x="30966" y="6009"/>
                    <a:pt x="31414" y="0"/>
                  </a:cubicBezTo>
                  <a:cubicBezTo>
                    <a:pt x="43980" y="9186"/>
                    <a:pt x="57478" y="17130"/>
                    <a:pt x="70182" y="26109"/>
                  </a:cubicBezTo>
                  <a:cubicBezTo>
                    <a:pt x="84163" y="35261"/>
                    <a:pt x="98247" y="46484"/>
                    <a:pt x="112574" y="55878"/>
                  </a:cubicBezTo>
                  <a:cubicBezTo>
                    <a:pt x="81125" y="67896"/>
                    <a:pt x="55407" y="101188"/>
                    <a:pt x="95037" y="123049"/>
                  </a:cubicBezTo>
                  <a:cubicBezTo>
                    <a:pt x="77638" y="142182"/>
                    <a:pt x="72184" y="183382"/>
                    <a:pt x="99663" y="195953"/>
                  </a:cubicBezTo>
                  <a:cubicBezTo>
                    <a:pt x="84888" y="227311"/>
                    <a:pt x="110468" y="255181"/>
                    <a:pt x="141434" y="259429"/>
                  </a:cubicBezTo>
                  <a:cubicBezTo>
                    <a:pt x="145300" y="260465"/>
                    <a:pt x="150444" y="260499"/>
                    <a:pt x="154068" y="258669"/>
                  </a:cubicBezTo>
                  <a:cubicBezTo>
                    <a:pt x="155415" y="260638"/>
                    <a:pt x="157589" y="262053"/>
                    <a:pt x="160110" y="262468"/>
                  </a:cubicBezTo>
                  <a:cubicBezTo>
                    <a:pt x="167186" y="263884"/>
                    <a:pt x="174263" y="261674"/>
                    <a:pt x="180408" y="258151"/>
                  </a:cubicBezTo>
                  <a:cubicBezTo>
                    <a:pt x="205160" y="266439"/>
                    <a:pt x="239716" y="249172"/>
                    <a:pt x="243168" y="221958"/>
                  </a:cubicBezTo>
                  <a:cubicBezTo>
                    <a:pt x="267885" y="224479"/>
                    <a:pt x="302751" y="204690"/>
                    <a:pt x="305030" y="178996"/>
                  </a:cubicBezTo>
                  <a:cubicBezTo>
                    <a:pt x="316732" y="190151"/>
                    <a:pt x="340656" y="205105"/>
                    <a:pt x="344591" y="207868"/>
                  </a:cubicBezTo>
                  <a:cubicBezTo>
                    <a:pt x="397201" y="240503"/>
                    <a:pt x="449397" y="273761"/>
                    <a:pt x="501179" y="307675"/>
                  </a:cubicBezTo>
                  <a:cubicBezTo>
                    <a:pt x="529901" y="326703"/>
                    <a:pt x="556344" y="349359"/>
                    <a:pt x="586033" y="367006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11582883" y="5776734"/>
              <a:ext cx="217483" cy="745961"/>
            </a:xfrm>
            <a:custGeom>
              <a:rect b="b" l="l" r="r" t="t"/>
              <a:pathLst>
                <a:path extrusionOk="0" h="745961" w="217483">
                  <a:moveTo>
                    <a:pt x="219141" y="113828"/>
                  </a:moveTo>
                  <a:cubicBezTo>
                    <a:pt x="218416" y="119078"/>
                    <a:pt x="218002" y="124603"/>
                    <a:pt x="217415" y="127539"/>
                  </a:cubicBezTo>
                  <a:cubicBezTo>
                    <a:pt x="202674" y="236739"/>
                    <a:pt x="206126" y="347321"/>
                    <a:pt x="198532" y="457109"/>
                  </a:cubicBezTo>
                  <a:cubicBezTo>
                    <a:pt x="193215" y="533880"/>
                    <a:pt x="187312" y="612517"/>
                    <a:pt x="181685" y="689703"/>
                  </a:cubicBezTo>
                  <a:cubicBezTo>
                    <a:pt x="180339" y="708871"/>
                    <a:pt x="179441" y="728038"/>
                    <a:pt x="178578" y="747239"/>
                  </a:cubicBezTo>
                  <a:cubicBezTo>
                    <a:pt x="125347" y="709665"/>
                    <a:pt x="68732" y="677305"/>
                    <a:pt x="13878" y="642252"/>
                  </a:cubicBezTo>
                  <a:cubicBezTo>
                    <a:pt x="15431" y="612517"/>
                    <a:pt x="16708" y="582782"/>
                    <a:pt x="17778" y="553048"/>
                  </a:cubicBezTo>
                  <a:cubicBezTo>
                    <a:pt x="18124" y="511260"/>
                    <a:pt x="16467" y="469472"/>
                    <a:pt x="16536" y="427684"/>
                  </a:cubicBezTo>
                  <a:cubicBezTo>
                    <a:pt x="15983" y="425405"/>
                    <a:pt x="17054" y="412869"/>
                    <a:pt x="16260" y="404753"/>
                  </a:cubicBezTo>
                  <a:cubicBezTo>
                    <a:pt x="22370" y="394220"/>
                    <a:pt x="29274" y="383307"/>
                    <a:pt x="27686" y="370909"/>
                  </a:cubicBezTo>
                  <a:cubicBezTo>
                    <a:pt x="22404" y="355471"/>
                    <a:pt x="19435" y="297003"/>
                    <a:pt x="7974" y="277802"/>
                  </a:cubicBezTo>
                  <a:cubicBezTo>
                    <a:pt x="8734" y="271482"/>
                    <a:pt x="7042" y="265921"/>
                    <a:pt x="0" y="263538"/>
                  </a:cubicBezTo>
                  <a:cubicBezTo>
                    <a:pt x="1553" y="259601"/>
                    <a:pt x="1864" y="254525"/>
                    <a:pt x="2313" y="250795"/>
                  </a:cubicBezTo>
                  <a:cubicBezTo>
                    <a:pt x="5661" y="225515"/>
                    <a:pt x="6594" y="200028"/>
                    <a:pt x="7871" y="174610"/>
                  </a:cubicBezTo>
                  <a:cubicBezTo>
                    <a:pt x="8941" y="136483"/>
                    <a:pt x="10598" y="98391"/>
                    <a:pt x="12945" y="60299"/>
                  </a:cubicBezTo>
                  <a:cubicBezTo>
                    <a:pt x="13325" y="40337"/>
                    <a:pt x="15155" y="19927"/>
                    <a:pt x="12738" y="0"/>
                  </a:cubicBezTo>
                  <a:cubicBezTo>
                    <a:pt x="16052" y="3074"/>
                    <a:pt x="21748" y="4835"/>
                    <a:pt x="25615" y="6527"/>
                  </a:cubicBezTo>
                  <a:cubicBezTo>
                    <a:pt x="35799" y="11604"/>
                    <a:pt x="46155" y="16093"/>
                    <a:pt x="56649" y="20307"/>
                  </a:cubicBezTo>
                  <a:cubicBezTo>
                    <a:pt x="60309" y="25280"/>
                    <a:pt x="67627" y="26281"/>
                    <a:pt x="72667" y="29735"/>
                  </a:cubicBezTo>
                  <a:cubicBezTo>
                    <a:pt x="96798" y="42582"/>
                    <a:pt x="121066" y="53979"/>
                    <a:pt x="144264" y="68932"/>
                  </a:cubicBezTo>
                  <a:cubicBezTo>
                    <a:pt x="165253" y="84162"/>
                    <a:pt x="187830" y="97286"/>
                    <a:pt x="211857" y="107128"/>
                  </a:cubicBezTo>
                  <a:cubicBezTo>
                    <a:pt x="211926" y="107474"/>
                    <a:pt x="212099" y="107819"/>
                    <a:pt x="212375" y="108130"/>
                  </a:cubicBezTo>
                  <a:cubicBezTo>
                    <a:pt x="214619" y="110098"/>
                    <a:pt x="216862" y="111998"/>
                    <a:pt x="219141" y="113828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11724765" y="5657898"/>
              <a:ext cx="704233" cy="200304"/>
            </a:xfrm>
            <a:custGeom>
              <a:rect b="b" l="l" r="r" t="t"/>
              <a:pathLst>
                <a:path extrusionOk="0" h="200304" w="704233">
                  <a:moveTo>
                    <a:pt x="707271" y="123671"/>
                  </a:moveTo>
                  <a:cubicBezTo>
                    <a:pt x="706339" y="123464"/>
                    <a:pt x="705338" y="123394"/>
                    <a:pt x="704337" y="123567"/>
                  </a:cubicBezTo>
                  <a:cubicBezTo>
                    <a:pt x="700678" y="124016"/>
                    <a:pt x="697087" y="125052"/>
                    <a:pt x="693463" y="125812"/>
                  </a:cubicBezTo>
                  <a:cubicBezTo>
                    <a:pt x="637745" y="139315"/>
                    <a:pt x="580854" y="146671"/>
                    <a:pt x="523791" y="151437"/>
                  </a:cubicBezTo>
                  <a:cubicBezTo>
                    <a:pt x="456958" y="160485"/>
                    <a:pt x="389779" y="166978"/>
                    <a:pt x="322808" y="175128"/>
                  </a:cubicBezTo>
                  <a:cubicBezTo>
                    <a:pt x="282591" y="180654"/>
                    <a:pt x="242926" y="189357"/>
                    <a:pt x="202950" y="196367"/>
                  </a:cubicBezTo>
                  <a:cubicBezTo>
                    <a:pt x="194113" y="197749"/>
                    <a:pt x="185310" y="199165"/>
                    <a:pt x="176473" y="200650"/>
                  </a:cubicBezTo>
                  <a:cubicBezTo>
                    <a:pt x="138085" y="174783"/>
                    <a:pt x="99870" y="148467"/>
                    <a:pt x="59480" y="125639"/>
                  </a:cubicBezTo>
                  <a:cubicBezTo>
                    <a:pt x="40666" y="114070"/>
                    <a:pt x="21852" y="102604"/>
                    <a:pt x="3210" y="90724"/>
                  </a:cubicBezTo>
                  <a:cubicBezTo>
                    <a:pt x="2140" y="90102"/>
                    <a:pt x="1036" y="89377"/>
                    <a:pt x="0" y="88617"/>
                  </a:cubicBezTo>
                  <a:cubicBezTo>
                    <a:pt x="32485" y="82643"/>
                    <a:pt x="64831" y="75874"/>
                    <a:pt x="97039" y="68622"/>
                  </a:cubicBezTo>
                  <a:cubicBezTo>
                    <a:pt x="128592" y="62129"/>
                    <a:pt x="160593" y="58330"/>
                    <a:pt x="192352" y="53322"/>
                  </a:cubicBezTo>
                  <a:cubicBezTo>
                    <a:pt x="226080" y="47175"/>
                    <a:pt x="259496" y="39198"/>
                    <a:pt x="293292" y="33499"/>
                  </a:cubicBezTo>
                  <a:cubicBezTo>
                    <a:pt x="346317" y="24624"/>
                    <a:pt x="399583" y="17268"/>
                    <a:pt x="452677" y="8979"/>
                  </a:cubicBezTo>
                  <a:cubicBezTo>
                    <a:pt x="465795" y="6389"/>
                    <a:pt x="478948" y="4075"/>
                    <a:pt x="492031" y="1450"/>
                  </a:cubicBezTo>
                  <a:cubicBezTo>
                    <a:pt x="493136" y="1174"/>
                    <a:pt x="494172" y="691"/>
                    <a:pt x="495035" y="0"/>
                  </a:cubicBezTo>
                  <a:cubicBezTo>
                    <a:pt x="495173" y="138"/>
                    <a:pt x="495311" y="242"/>
                    <a:pt x="495449" y="345"/>
                  </a:cubicBezTo>
                  <a:cubicBezTo>
                    <a:pt x="514435" y="14159"/>
                    <a:pt x="536598" y="22724"/>
                    <a:pt x="556482" y="35088"/>
                  </a:cubicBezTo>
                  <a:cubicBezTo>
                    <a:pt x="570533" y="43618"/>
                    <a:pt x="584617" y="52183"/>
                    <a:pt x="599358" y="59504"/>
                  </a:cubicBezTo>
                  <a:cubicBezTo>
                    <a:pt x="617102" y="68587"/>
                    <a:pt x="636779" y="73802"/>
                    <a:pt x="653591" y="84611"/>
                  </a:cubicBezTo>
                  <a:cubicBezTo>
                    <a:pt x="671196" y="97942"/>
                    <a:pt x="691012" y="108717"/>
                    <a:pt x="707271" y="123671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11919016" y="5798560"/>
              <a:ext cx="510914" cy="366073"/>
            </a:xfrm>
            <a:custGeom>
              <a:rect b="b" l="l" r="r" t="t"/>
              <a:pathLst>
                <a:path extrusionOk="0" h="366073" w="510914">
                  <a:moveTo>
                    <a:pt x="495345" y="4248"/>
                  </a:moveTo>
                  <a:cubicBezTo>
                    <a:pt x="500834" y="2210"/>
                    <a:pt x="507911" y="2383"/>
                    <a:pt x="513400" y="0"/>
                  </a:cubicBezTo>
                  <a:cubicBezTo>
                    <a:pt x="510086" y="35537"/>
                    <a:pt x="499868" y="70107"/>
                    <a:pt x="494758" y="105436"/>
                  </a:cubicBezTo>
                  <a:cubicBezTo>
                    <a:pt x="482538" y="193018"/>
                    <a:pt x="469454" y="280461"/>
                    <a:pt x="457579" y="368077"/>
                  </a:cubicBezTo>
                  <a:cubicBezTo>
                    <a:pt x="438213" y="355299"/>
                    <a:pt x="418466" y="342970"/>
                    <a:pt x="399687" y="329294"/>
                  </a:cubicBezTo>
                  <a:cubicBezTo>
                    <a:pt x="337031" y="286539"/>
                    <a:pt x="271510" y="248170"/>
                    <a:pt x="203468" y="214740"/>
                  </a:cubicBezTo>
                  <a:cubicBezTo>
                    <a:pt x="201121" y="213946"/>
                    <a:pt x="191731" y="208282"/>
                    <a:pt x="183377" y="204587"/>
                  </a:cubicBezTo>
                  <a:cubicBezTo>
                    <a:pt x="180822" y="198543"/>
                    <a:pt x="176818" y="193190"/>
                    <a:pt x="171294" y="189495"/>
                  </a:cubicBezTo>
                  <a:cubicBezTo>
                    <a:pt x="185345" y="173022"/>
                    <a:pt x="178682" y="147189"/>
                    <a:pt x="161801" y="135378"/>
                  </a:cubicBezTo>
                  <a:cubicBezTo>
                    <a:pt x="150444" y="126952"/>
                    <a:pt x="136393" y="127124"/>
                    <a:pt x="122999" y="128989"/>
                  </a:cubicBezTo>
                  <a:cubicBezTo>
                    <a:pt x="123137" y="128782"/>
                    <a:pt x="123206" y="128575"/>
                    <a:pt x="123206" y="128368"/>
                  </a:cubicBezTo>
                  <a:cubicBezTo>
                    <a:pt x="123206" y="127746"/>
                    <a:pt x="122689" y="127262"/>
                    <a:pt x="122102" y="127262"/>
                  </a:cubicBezTo>
                  <a:cubicBezTo>
                    <a:pt x="121480" y="127262"/>
                    <a:pt x="120997" y="127780"/>
                    <a:pt x="120997" y="128368"/>
                  </a:cubicBezTo>
                  <a:cubicBezTo>
                    <a:pt x="120997" y="128713"/>
                    <a:pt x="121170" y="129024"/>
                    <a:pt x="121411" y="129231"/>
                  </a:cubicBezTo>
                  <a:cubicBezTo>
                    <a:pt x="120410" y="129404"/>
                    <a:pt x="119409" y="129542"/>
                    <a:pt x="118373" y="129714"/>
                  </a:cubicBezTo>
                  <a:cubicBezTo>
                    <a:pt x="114541" y="94661"/>
                    <a:pt x="77811" y="91484"/>
                    <a:pt x="53025" y="106541"/>
                  </a:cubicBezTo>
                  <a:cubicBezTo>
                    <a:pt x="51540" y="104884"/>
                    <a:pt x="49780" y="103468"/>
                    <a:pt x="48123" y="102362"/>
                  </a:cubicBezTo>
                  <a:cubicBezTo>
                    <a:pt x="32243" y="91726"/>
                    <a:pt x="16225" y="81227"/>
                    <a:pt x="0" y="71143"/>
                  </a:cubicBezTo>
                  <a:cubicBezTo>
                    <a:pt x="37490" y="65203"/>
                    <a:pt x="74808" y="58434"/>
                    <a:pt x="112263" y="52459"/>
                  </a:cubicBezTo>
                  <a:cubicBezTo>
                    <a:pt x="153171" y="46277"/>
                    <a:pt x="194458" y="43549"/>
                    <a:pt x="235573" y="39301"/>
                  </a:cubicBezTo>
                  <a:cubicBezTo>
                    <a:pt x="275928" y="34812"/>
                    <a:pt x="316146" y="28975"/>
                    <a:pt x="356604" y="25487"/>
                  </a:cubicBezTo>
                  <a:cubicBezTo>
                    <a:pt x="403277" y="22413"/>
                    <a:pt x="449605" y="14021"/>
                    <a:pt x="495345" y="4248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11578844" y="6498624"/>
              <a:ext cx="176058" cy="303910"/>
            </a:xfrm>
            <a:custGeom>
              <a:rect b="b" l="l" r="r" t="t"/>
              <a:pathLst>
                <a:path extrusionOk="0" h="303910" w="176058">
                  <a:moveTo>
                    <a:pt x="174988" y="126192"/>
                  </a:moveTo>
                  <a:cubicBezTo>
                    <a:pt x="175402" y="126468"/>
                    <a:pt x="175817" y="126675"/>
                    <a:pt x="176266" y="126848"/>
                  </a:cubicBezTo>
                  <a:cubicBezTo>
                    <a:pt x="170742" y="186283"/>
                    <a:pt x="162250" y="245511"/>
                    <a:pt x="159074" y="305119"/>
                  </a:cubicBezTo>
                  <a:cubicBezTo>
                    <a:pt x="157348" y="303979"/>
                    <a:pt x="155587" y="302909"/>
                    <a:pt x="153930" y="301700"/>
                  </a:cubicBezTo>
                  <a:cubicBezTo>
                    <a:pt x="152377" y="300664"/>
                    <a:pt x="150651" y="299282"/>
                    <a:pt x="148787" y="298799"/>
                  </a:cubicBezTo>
                  <a:cubicBezTo>
                    <a:pt x="148787" y="298764"/>
                    <a:pt x="148752" y="298730"/>
                    <a:pt x="148718" y="298730"/>
                  </a:cubicBezTo>
                  <a:cubicBezTo>
                    <a:pt x="133632" y="285641"/>
                    <a:pt x="119582" y="271309"/>
                    <a:pt x="105773" y="256839"/>
                  </a:cubicBezTo>
                  <a:cubicBezTo>
                    <a:pt x="73530" y="216778"/>
                    <a:pt x="35902" y="181379"/>
                    <a:pt x="2969" y="141905"/>
                  </a:cubicBezTo>
                  <a:cubicBezTo>
                    <a:pt x="2934" y="141491"/>
                    <a:pt x="2693" y="141111"/>
                    <a:pt x="2175" y="141007"/>
                  </a:cubicBezTo>
                  <a:cubicBezTo>
                    <a:pt x="2106" y="140973"/>
                    <a:pt x="2071" y="140973"/>
                    <a:pt x="2037" y="140973"/>
                  </a:cubicBezTo>
                  <a:cubicBezTo>
                    <a:pt x="1623" y="140593"/>
                    <a:pt x="1277" y="140282"/>
                    <a:pt x="794" y="140006"/>
                  </a:cubicBezTo>
                  <a:cubicBezTo>
                    <a:pt x="690" y="139937"/>
                    <a:pt x="621" y="139868"/>
                    <a:pt x="518" y="139799"/>
                  </a:cubicBezTo>
                  <a:cubicBezTo>
                    <a:pt x="552" y="139833"/>
                    <a:pt x="552" y="139868"/>
                    <a:pt x="552" y="139868"/>
                  </a:cubicBezTo>
                  <a:cubicBezTo>
                    <a:pt x="345" y="139833"/>
                    <a:pt x="173" y="139799"/>
                    <a:pt x="0" y="139764"/>
                  </a:cubicBezTo>
                  <a:cubicBezTo>
                    <a:pt x="483" y="136000"/>
                    <a:pt x="932" y="132201"/>
                    <a:pt x="1381" y="128402"/>
                  </a:cubicBezTo>
                  <a:cubicBezTo>
                    <a:pt x="6145" y="85682"/>
                    <a:pt x="9942" y="42893"/>
                    <a:pt x="12980" y="0"/>
                  </a:cubicBezTo>
                  <a:cubicBezTo>
                    <a:pt x="14119" y="1658"/>
                    <a:pt x="15914" y="2936"/>
                    <a:pt x="17744" y="4006"/>
                  </a:cubicBezTo>
                  <a:cubicBezTo>
                    <a:pt x="28998" y="16301"/>
                    <a:pt x="43082" y="25694"/>
                    <a:pt x="55752" y="36435"/>
                  </a:cubicBezTo>
                  <a:cubicBezTo>
                    <a:pt x="94001" y="68345"/>
                    <a:pt x="135220" y="96388"/>
                    <a:pt x="174988" y="126192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7" name="Google Shape;3367;p33"/>
            <p:cNvSpPr/>
            <p:nvPr/>
          </p:nvSpPr>
          <p:spPr>
            <a:xfrm>
              <a:off x="11755109" y="6634037"/>
              <a:ext cx="193318" cy="176129"/>
            </a:xfrm>
            <a:custGeom>
              <a:rect b="b" l="l" r="r" t="t"/>
              <a:pathLst>
                <a:path extrusionOk="0" h="176129" w="193318">
                  <a:moveTo>
                    <a:pt x="195770" y="150574"/>
                  </a:moveTo>
                  <a:cubicBezTo>
                    <a:pt x="189452" y="151368"/>
                    <a:pt x="183135" y="152231"/>
                    <a:pt x="176887" y="153267"/>
                  </a:cubicBezTo>
                  <a:cubicBezTo>
                    <a:pt x="159695" y="156099"/>
                    <a:pt x="142607" y="159346"/>
                    <a:pt x="125657" y="162903"/>
                  </a:cubicBezTo>
                  <a:cubicBezTo>
                    <a:pt x="88823" y="171502"/>
                    <a:pt x="51713" y="174610"/>
                    <a:pt x="13843" y="176751"/>
                  </a:cubicBezTo>
                  <a:cubicBezTo>
                    <a:pt x="11254" y="177166"/>
                    <a:pt x="5489" y="177304"/>
                    <a:pt x="0" y="178098"/>
                  </a:cubicBezTo>
                  <a:cubicBezTo>
                    <a:pt x="863" y="156825"/>
                    <a:pt x="2555" y="136863"/>
                    <a:pt x="4833" y="114830"/>
                  </a:cubicBezTo>
                  <a:cubicBezTo>
                    <a:pt x="8665" y="76565"/>
                    <a:pt x="13014" y="38300"/>
                    <a:pt x="16536" y="0"/>
                  </a:cubicBezTo>
                  <a:cubicBezTo>
                    <a:pt x="31104" y="14677"/>
                    <a:pt x="46155" y="28872"/>
                    <a:pt x="61897" y="42306"/>
                  </a:cubicBezTo>
                  <a:cubicBezTo>
                    <a:pt x="106291" y="78637"/>
                    <a:pt x="149649" y="116522"/>
                    <a:pt x="195770" y="150574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8" name="Google Shape;3368;p33"/>
            <p:cNvSpPr/>
            <p:nvPr/>
          </p:nvSpPr>
          <p:spPr>
            <a:xfrm>
              <a:off x="11200836" y="5700342"/>
              <a:ext cx="265813" cy="158862"/>
            </a:xfrm>
            <a:custGeom>
              <a:rect b="b" l="l" r="r" t="t"/>
              <a:pathLst>
                <a:path extrusionOk="0" h="158862" w="265813">
                  <a:moveTo>
                    <a:pt x="169775" y="102535"/>
                  </a:moveTo>
                  <a:cubicBezTo>
                    <a:pt x="174539" y="101775"/>
                    <a:pt x="177957" y="97389"/>
                    <a:pt x="177267" y="92554"/>
                  </a:cubicBezTo>
                  <a:cubicBezTo>
                    <a:pt x="175299" y="81710"/>
                    <a:pt x="163665" y="85544"/>
                    <a:pt x="156140" y="87236"/>
                  </a:cubicBezTo>
                  <a:cubicBezTo>
                    <a:pt x="146197" y="89619"/>
                    <a:pt x="136221" y="91864"/>
                    <a:pt x="126279" y="94178"/>
                  </a:cubicBezTo>
                  <a:cubicBezTo>
                    <a:pt x="105186" y="98080"/>
                    <a:pt x="84163" y="102432"/>
                    <a:pt x="63312" y="107543"/>
                  </a:cubicBezTo>
                  <a:cubicBezTo>
                    <a:pt x="57961" y="109649"/>
                    <a:pt x="39113" y="110858"/>
                    <a:pt x="46569" y="120010"/>
                  </a:cubicBezTo>
                  <a:cubicBezTo>
                    <a:pt x="54785" y="124016"/>
                    <a:pt x="64900" y="118663"/>
                    <a:pt x="73599" y="118180"/>
                  </a:cubicBezTo>
                  <a:cubicBezTo>
                    <a:pt x="105842" y="113621"/>
                    <a:pt x="137878" y="109235"/>
                    <a:pt x="169775" y="102535"/>
                  </a:cubicBezTo>
                  <a:close/>
                  <a:moveTo>
                    <a:pt x="205574" y="61818"/>
                  </a:moveTo>
                  <a:cubicBezTo>
                    <a:pt x="210372" y="55982"/>
                    <a:pt x="204745" y="46346"/>
                    <a:pt x="197254" y="47762"/>
                  </a:cubicBezTo>
                  <a:cubicBezTo>
                    <a:pt x="173262" y="52286"/>
                    <a:pt x="148925" y="54635"/>
                    <a:pt x="124932" y="59297"/>
                  </a:cubicBezTo>
                  <a:cubicBezTo>
                    <a:pt x="96280" y="64892"/>
                    <a:pt x="67351" y="68967"/>
                    <a:pt x="39734" y="78740"/>
                  </a:cubicBezTo>
                  <a:cubicBezTo>
                    <a:pt x="37110" y="79500"/>
                    <a:pt x="35384" y="82125"/>
                    <a:pt x="35799" y="84819"/>
                  </a:cubicBezTo>
                  <a:cubicBezTo>
                    <a:pt x="37076" y="95041"/>
                    <a:pt x="59860" y="84991"/>
                    <a:pt x="66937" y="84542"/>
                  </a:cubicBezTo>
                  <a:cubicBezTo>
                    <a:pt x="81884" y="81538"/>
                    <a:pt x="97039" y="80191"/>
                    <a:pt x="112056" y="77808"/>
                  </a:cubicBezTo>
                  <a:cubicBezTo>
                    <a:pt x="133839" y="74044"/>
                    <a:pt x="155794" y="71764"/>
                    <a:pt x="177715" y="68691"/>
                  </a:cubicBezTo>
                  <a:cubicBezTo>
                    <a:pt x="186380" y="66618"/>
                    <a:pt x="198946" y="68173"/>
                    <a:pt x="205574" y="61818"/>
                  </a:cubicBezTo>
                  <a:close/>
                  <a:moveTo>
                    <a:pt x="263466" y="0"/>
                  </a:moveTo>
                  <a:cubicBezTo>
                    <a:pt x="266435" y="38196"/>
                    <a:pt x="270888" y="77324"/>
                    <a:pt x="266469" y="115451"/>
                  </a:cubicBezTo>
                  <a:cubicBezTo>
                    <a:pt x="223767" y="120942"/>
                    <a:pt x="182410" y="133755"/>
                    <a:pt x="139604" y="138832"/>
                  </a:cubicBezTo>
                  <a:cubicBezTo>
                    <a:pt x="114714" y="142251"/>
                    <a:pt x="89721" y="145393"/>
                    <a:pt x="65142" y="150608"/>
                  </a:cubicBezTo>
                  <a:cubicBezTo>
                    <a:pt x="48744" y="154200"/>
                    <a:pt x="32036" y="157619"/>
                    <a:pt x="15120" y="158931"/>
                  </a:cubicBezTo>
                  <a:cubicBezTo>
                    <a:pt x="13015" y="159069"/>
                    <a:pt x="10943" y="159138"/>
                    <a:pt x="8837" y="159104"/>
                  </a:cubicBezTo>
                  <a:cubicBezTo>
                    <a:pt x="2831" y="130129"/>
                    <a:pt x="4729" y="100325"/>
                    <a:pt x="0" y="70970"/>
                  </a:cubicBezTo>
                  <a:cubicBezTo>
                    <a:pt x="8906" y="66618"/>
                    <a:pt x="3487" y="55602"/>
                    <a:pt x="5247" y="47728"/>
                  </a:cubicBezTo>
                  <a:cubicBezTo>
                    <a:pt x="33417" y="37782"/>
                    <a:pt x="63657" y="36815"/>
                    <a:pt x="92897" y="31565"/>
                  </a:cubicBezTo>
                  <a:cubicBezTo>
                    <a:pt x="150098" y="22724"/>
                    <a:pt x="206886" y="11984"/>
                    <a:pt x="263466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9" name="Google Shape;3369;p33"/>
            <p:cNvSpPr/>
            <p:nvPr/>
          </p:nvSpPr>
          <p:spPr>
            <a:xfrm>
              <a:off x="11479344" y="5907686"/>
              <a:ext cx="93207" cy="131233"/>
            </a:xfrm>
            <a:custGeom>
              <a:rect b="b" l="l" r="r" t="t"/>
              <a:pathLst>
                <a:path extrusionOk="0" h="131233" w="93207">
                  <a:moveTo>
                    <a:pt x="95910" y="10642"/>
                  </a:moveTo>
                  <a:cubicBezTo>
                    <a:pt x="95219" y="21141"/>
                    <a:pt x="94736" y="31640"/>
                    <a:pt x="94460" y="42173"/>
                  </a:cubicBezTo>
                  <a:cubicBezTo>
                    <a:pt x="93010" y="61651"/>
                    <a:pt x="92458" y="81370"/>
                    <a:pt x="90110" y="101574"/>
                  </a:cubicBezTo>
                  <a:cubicBezTo>
                    <a:pt x="90524" y="108722"/>
                    <a:pt x="85139" y="124643"/>
                    <a:pt x="87935" y="133139"/>
                  </a:cubicBezTo>
                  <a:cubicBezTo>
                    <a:pt x="84725" y="133657"/>
                    <a:pt x="81480" y="134175"/>
                    <a:pt x="78269" y="134382"/>
                  </a:cubicBezTo>
                  <a:cubicBezTo>
                    <a:pt x="70019" y="135038"/>
                    <a:pt x="61837" y="134486"/>
                    <a:pt x="53656" y="133899"/>
                  </a:cubicBezTo>
                  <a:cubicBezTo>
                    <a:pt x="46924" y="133415"/>
                    <a:pt x="40193" y="132966"/>
                    <a:pt x="33461" y="133173"/>
                  </a:cubicBezTo>
                  <a:cubicBezTo>
                    <a:pt x="32287" y="133208"/>
                    <a:pt x="31113" y="133242"/>
                    <a:pt x="29974" y="133277"/>
                  </a:cubicBezTo>
                  <a:cubicBezTo>
                    <a:pt x="29629" y="131447"/>
                    <a:pt x="28662" y="129685"/>
                    <a:pt x="26867" y="128373"/>
                  </a:cubicBezTo>
                  <a:cubicBezTo>
                    <a:pt x="17098" y="123193"/>
                    <a:pt x="8191" y="115837"/>
                    <a:pt x="4463" y="105027"/>
                  </a:cubicBezTo>
                  <a:cubicBezTo>
                    <a:pt x="-10174" y="62307"/>
                    <a:pt x="12127" y="11747"/>
                    <a:pt x="57660" y="1145"/>
                  </a:cubicBezTo>
                  <a:cubicBezTo>
                    <a:pt x="71745" y="-1583"/>
                    <a:pt x="87383" y="178"/>
                    <a:pt x="95910" y="1064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0" name="Google Shape;3370;p33"/>
            <p:cNvSpPr/>
            <p:nvPr/>
          </p:nvSpPr>
          <p:spPr>
            <a:xfrm>
              <a:off x="11610526" y="5614246"/>
              <a:ext cx="103563" cy="86338"/>
            </a:xfrm>
            <a:custGeom>
              <a:rect b="b" l="l" r="r" t="t"/>
              <a:pathLst>
                <a:path extrusionOk="0" h="86338" w="103563">
                  <a:moveTo>
                    <a:pt x="98325" y="19616"/>
                  </a:moveTo>
                  <a:cubicBezTo>
                    <a:pt x="119003" y="58848"/>
                    <a:pt x="79614" y="91622"/>
                    <a:pt x="41295" y="86925"/>
                  </a:cubicBezTo>
                  <a:cubicBezTo>
                    <a:pt x="-7690" y="84577"/>
                    <a:pt x="-13075" y="26868"/>
                    <a:pt x="25036" y="4317"/>
                  </a:cubicBezTo>
                  <a:cubicBezTo>
                    <a:pt x="25347" y="4213"/>
                    <a:pt x="25657" y="4110"/>
                    <a:pt x="25933" y="4006"/>
                  </a:cubicBezTo>
                  <a:cubicBezTo>
                    <a:pt x="35082" y="3419"/>
                    <a:pt x="44264" y="2866"/>
                    <a:pt x="53481" y="2348"/>
                  </a:cubicBezTo>
                  <a:cubicBezTo>
                    <a:pt x="63458" y="1761"/>
                    <a:pt x="73435" y="967"/>
                    <a:pt x="83377" y="0"/>
                  </a:cubicBezTo>
                  <a:cubicBezTo>
                    <a:pt x="83998" y="2797"/>
                    <a:pt x="86070" y="5249"/>
                    <a:pt x="88693" y="6700"/>
                  </a:cubicBezTo>
                  <a:cubicBezTo>
                    <a:pt x="92801" y="10292"/>
                    <a:pt x="95770" y="14885"/>
                    <a:pt x="98325" y="1961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1" name="Google Shape;3371;p33"/>
            <p:cNvSpPr/>
            <p:nvPr/>
          </p:nvSpPr>
          <p:spPr>
            <a:xfrm>
              <a:off x="11372856" y="5548767"/>
              <a:ext cx="110467" cy="34535"/>
            </a:xfrm>
            <a:custGeom>
              <a:rect b="b" l="l" r="r" t="t"/>
              <a:pathLst>
                <a:path extrusionOk="0" h="34535" w="110467">
                  <a:moveTo>
                    <a:pt x="103046" y="311"/>
                  </a:moveTo>
                  <a:cubicBezTo>
                    <a:pt x="105842" y="207"/>
                    <a:pt x="108638" y="104"/>
                    <a:pt x="111435" y="0"/>
                  </a:cubicBezTo>
                  <a:cubicBezTo>
                    <a:pt x="101769" y="30771"/>
                    <a:pt x="59273" y="42478"/>
                    <a:pt x="30586" y="32912"/>
                  </a:cubicBezTo>
                  <a:cubicBezTo>
                    <a:pt x="18538" y="28768"/>
                    <a:pt x="4591" y="22517"/>
                    <a:pt x="0" y="10188"/>
                  </a:cubicBezTo>
                  <a:cubicBezTo>
                    <a:pt x="34280" y="12053"/>
                    <a:pt x="68594" y="-173"/>
                    <a:pt x="103046" y="31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2" name="Google Shape;3372;p33"/>
            <p:cNvSpPr/>
            <p:nvPr/>
          </p:nvSpPr>
          <p:spPr>
            <a:xfrm>
              <a:off x="11117532" y="5643844"/>
              <a:ext cx="100111" cy="72524"/>
            </a:xfrm>
            <a:custGeom>
              <a:rect b="b" l="l" r="r" t="t"/>
              <a:pathLst>
                <a:path extrusionOk="0" h="72524" w="100111">
                  <a:moveTo>
                    <a:pt x="101497" y="13363"/>
                  </a:moveTo>
                  <a:cubicBezTo>
                    <a:pt x="102049" y="19648"/>
                    <a:pt x="100910" y="25934"/>
                    <a:pt x="98977" y="31908"/>
                  </a:cubicBezTo>
                  <a:cubicBezTo>
                    <a:pt x="92210" y="50419"/>
                    <a:pt x="76434" y="67307"/>
                    <a:pt x="57033" y="72211"/>
                  </a:cubicBezTo>
                  <a:cubicBezTo>
                    <a:pt x="38012" y="75734"/>
                    <a:pt x="18059" y="75734"/>
                    <a:pt x="4" y="68585"/>
                  </a:cubicBezTo>
                  <a:cubicBezTo>
                    <a:pt x="-30" y="61091"/>
                    <a:pt x="142" y="53562"/>
                    <a:pt x="660" y="46068"/>
                  </a:cubicBezTo>
                  <a:cubicBezTo>
                    <a:pt x="177" y="42925"/>
                    <a:pt x="3422" y="21859"/>
                    <a:pt x="2317" y="10324"/>
                  </a:cubicBezTo>
                  <a:cubicBezTo>
                    <a:pt x="3663" y="9115"/>
                    <a:pt x="4665" y="7043"/>
                    <a:pt x="5148" y="5282"/>
                  </a:cubicBezTo>
                  <a:cubicBezTo>
                    <a:pt x="5873" y="4038"/>
                    <a:pt x="7012" y="2933"/>
                    <a:pt x="7150" y="1448"/>
                  </a:cubicBezTo>
                  <a:cubicBezTo>
                    <a:pt x="7254" y="1379"/>
                    <a:pt x="7357" y="1276"/>
                    <a:pt x="7426" y="1207"/>
                  </a:cubicBezTo>
                  <a:cubicBezTo>
                    <a:pt x="7530" y="1172"/>
                    <a:pt x="7599" y="1103"/>
                    <a:pt x="7668" y="1034"/>
                  </a:cubicBezTo>
                  <a:cubicBezTo>
                    <a:pt x="18473" y="2312"/>
                    <a:pt x="29416" y="1517"/>
                    <a:pt x="40394" y="792"/>
                  </a:cubicBezTo>
                  <a:cubicBezTo>
                    <a:pt x="40567" y="999"/>
                    <a:pt x="40774" y="1207"/>
                    <a:pt x="40981" y="1414"/>
                  </a:cubicBezTo>
                  <a:cubicBezTo>
                    <a:pt x="41671" y="1241"/>
                    <a:pt x="42396" y="1241"/>
                    <a:pt x="43121" y="1207"/>
                  </a:cubicBezTo>
                  <a:cubicBezTo>
                    <a:pt x="43156" y="1207"/>
                    <a:pt x="43190" y="1207"/>
                    <a:pt x="43225" y="1207"/>
                  </a:cubicBezTo>
                  <a:cubicBezTo>
                    <a:pt x="43605" y="1103"/>
                    <a:pt x="44019" y="1068"/>
                    <a:pt x="44433" y="1068"/>
                  </a:cubicBezTo>
                  <a:cubicBezTo>
                    <a:pt x="47575" y="999"/>
                    <a:pt x="50750" y="1137"/>
                    <a:pt x="53926" y="1207"/>
                  </a:cubicBezTo>
                  <a:cubicBezTo>
                    <a:pt x="54513" y="792"/>
                    <a:pt x="55100" y="412"/>
                    <a:pt x="55652" y="32"/>
                  </a:cubicBezTo>
                  <a:cubicBezTo>
                    <a:pt x="59105" y="-37"/>
                    <a:pt x="62522" y="-2"/>
                    <a:pt x="65940" y="205"/>
                  </a:cubicBezTo>
                  <a:cubicBezTo>
                    <a:pt x="77263" y="792"/>
                    <a:pt x="88586" y="723"/>
                    <a:pt x="99874" y="170"/>
                  </a:cubicBezTo>
                  <a:cubicBezTo>
                    <a:pt x="100185" y="4695"/>
                    <a:pt x="101462" y="9599"/>
                    <a:pt x="101497" y="1336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3" name="Google Shape;3373;p33"/>
            <p:cNvSpPr/>
            <p:nvPr/>
          </p:nvSpPr>
          <p:spPr>
            <a:xfrm>
              <a:off x="11191792" y="5616801"/>
              <a:ext cx="27616" cy="13814"/>
            </a:xfrm>
            <a:custGeom>
              <a:rect b="b" l="l" r="r" t="t"/>
              <a:pathLst>
                <a:path extrusionOk="0" h="13814" w="27616">
                  <a:moveTo>
                    <a:pt x="23578" y="4835"/>
                  </a:moveTo>
                  <a:cubicBezTo>
                    <a:pt x="24821" y="7805"/>
                    <a:pt x="26236" y="10706"/>
                    <a:pt x="27755" y="13538"/>
                  </a:cubicBezTo>
                  <a:cubicBezTo>
                    <a:pt x="18503" y="13987"/>
                    <a:pt x="9252" y="14332"/>
                    <a:pt x="0" y="14712"/>
                  </a:cubicBezTo>
                  <a:cubicBezTo>
                    <a:pt x="6248" y="10671"/>
                    <a:pt x="12497" y="6700"/>
                    <a:pt x="18814" y="2728"/>
                  </a:cubicBezTo>
                  <a:cubicBezTo>
                    <a:pt x="20195" y="1830"/>
                    <a:pt x="21610" y="932"/>
                    <a:pt x="22991" y="0"/>
                  </a:cubicBezTo>
                  <a:cubicBezTo>
                    <a:pt x="22577" y="1520"/>
                    <a:pt x="22749" y="3350"/>
                    <a:pt x="23578" y="483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4" name="Google Shape;3374;p33"/>
          <p:cNvGrpSpPr/>
          <p:nvPr/>
        </p:nvGrpSpPr>
        <p:grpSpPr>
          <a:xfrm>
            <a:off x="6528420" y="3827427"/>
            <a:ext cx="313655" cy="773590"/>
            <a:chOff x="13056841" y="7654855"/>
            <a:chExt cx="627311" cy="1547179"/>
          </a:xfrm>
        </p:grpSpPr>
        <p:sp>
          <p:nvSpPr>
            <p:cNvPr id="3375" name="Google Shape;3375;p33"/>
            <p:cNvSpPr/>
            <p:nvPr/>
          </p:nvSpPr>
          <p:spPr>
            <a:xfrm>
              <a:off x="13056841" y="7654855"/>
              <a:ext cx="627311" cy="1547179"/>
            </a:xfrm>
            <a:custGeom>
              <a:rect b="b" l="l" r="r" t="t"/>
              <a:pathLst>
                <a:path extrusionOk="0" h="1547179" w="627311">
                  <a:moveTo>
                    <a:pt x="591209" y="633199"/>
                  </a:moveTo>
                  <a:cubicBezTo>
                    <a:pt x="608669" y="559708"/>
                    <a:pt x="607185" y="493890"/>
                    <a:pt x="566055" y="428259"/>
                  </a:cubicBezTo>
                  <a:cubicBezTo>
                    <a:pt x="559380" y="418450"/>
                    <a:pt x="552952" y="407898"/>
                    <a:pt x="544331" y="399729"/>
                  </a:cubicBezTo>
                  <a:cubicBezTo>
                    <a:pt x="552334" y="399513"/>
                    <a:pt x="560091" y="397780"/>
                    <a:pt x="567044" y="392953"/>
                  </a:cubicBezTo>
                  <a:cubicBezTo>
                    <a:pt x="590344" y="377233"/>
                    <a:pt x="599151" y="346042"/>
                    <a:pt x="593001" y="319400"/>
                  </a:cubicBezTo>
                  <a:cubicBezTo>
                    <a:pt x="586821" y="301917"/>
                    <a:pt x="572544" y="287713"/>
                    <a:pt x="555641" y="280442"/>
                  </a:cubicBezTo>
                  <a:cubicBezTo>
                    <a:pt x="557433" y="257946"/>
                    <a:pt x="562965" y="235512"/>
                    <a:pt x="560307" y="212799"/>
                  </a:cubicBezTo>
                  <a:cubicBezTo>
                    <a:pt x="555425" y="153171"/>
                    <a:pt x="528416" y="92521"/>
                    <a:pt x="478911" y="57122"/>
                  </a:cubicBezTo>
                  <a:cubicBezTo>
                    <a:pt x="444795" y="31624"/>
                    <a:pt x="405024" y="12687"/>
                    <a:pt x="362349" y="9097"/>
                  </a:cubicBezTo>
                  <a:cubicBezTo>
                    <a:pt x="361051" y="8540"/>
                    <a:pt x="359537" y="8262"/>
                    <a:pt x="357899" y="8386"/>
                  </a:cubicBezTo>
                  <a:cubicBezTo>
                    <a:pt x="337349" y="5725"/>
                    <a:pt x="316861" y="6931"/>
                    <a:pt x="296497" y="5013"/>
                  </a:cubicBezTo>
                  <a:cubicBezTo>
                    <a:pt x="291892" y="4239"/>
                    <a:pt x="287288" y="3620"/>
                    <a:pt x="282652" y="3156"/>
                  </a:cubicBezTo>
                  <a:cubicBezTo>
                    <a:pt x="279500" y="2599"/>
                    <a:pt x="276379" y="1919"/>
                    <a:pt x="273227" y="1114"/>
                  </a:cubicBezTo>
                  <a:cubicBezTo>
                    <a:pt x="262968" y="-155"/>
                    <a:pt x="252554" y="124"/>
                    <a:pt x="242233" y="0"/>
                  </a:cubicBezTo>
                  <a:cubicBezTo>
                    <a:pt x="239637" y="0"/>
                    <a:pt x="237319" y="1300"/>
                    <a:pt x="235867" y="3249"/>
                  </a:cubicBezTo>
                  <a:cubicBezTo>
                    <a:pt x="216151" y="5322"/>
                    <a:pt x="196621" y="9871"/>
                    <a:pt x="177833" y="16555"/>
                  </a:cubicBezTo>
                  <a:cubicBezTo>
                    <a:pt x="142604" y="27911"/>
                    <a:pt x="109787" y="45611"/>
                    <a:pt x="82747" y="71108"/>
                  </a:cubicBezTo>
                  <a:cubicBezTo>
                    <a:pt x="35838" y="111768"/>
                    <a:pt x="2927" y="173996"/>
                    <a:pt x="13063" y="237244"/>
                  </a:cubicBezTo>
                  <a:cubicBezTo>
                    <a:pt x="15226" y="262525"/>
                    <a:pt x="27340" y="284805"/>
                    <a:pt x="37970" y="307301"/>
                  </a:cubicBezTo>
                  <a:cubicBezTo>
                    <a:pt x="32624" y="316739"/>
                    <a:pt x="24342" y="324165"/>
                    <a:pt x="18935" y="333572"/>
                  </a:cubicBezTo>
                  <a:cubicBezTo>
                    <a:pt x="11240" y="348022"/>
                    <a:pt x="6605" y="366743"/>
                    <a:pt x="13156" y="382370"/>
                  </a:cubicBezTo>
                  <a:cubicBezTo>
                    <a:pt x="22426" y="399977"/>
                    <a:pt x="40473" y="413623"/>
                    <a:pt x="60158" y="417336"/>
                  </a:cubicBezTo>
                  <a:cubicBezTo>
                    <a:pt x="53699" y="423896"/>
                    <a:pt x="49188" y="432467"/>
                    <a:pt x="44892" y="440513"/>
                  </a:cubicBezTo>
                  <a:cubicBezTo>
                    <a:pt x="22025" y="483803"/>
                    <a:pt x="12538" y="533065"/>
                    <a:pt x="12260" y="581801"/>
                  </a:cubicBezTo>
                  <a:cubicBezTo>
                    <a:pt x="11333" y="606649"/>
                    <a:pt x="17050" y="631002"/>
                    <a:pt x="24868" y="654426"/>
                  </a:cubicBezTo>
                  <a:cubicBezTo>
                    <a:pt x="27155" y="659315"/>
                    <a:pt x="27433" y="666246"/>
                    <a:pt x="30863" y="670516"/>
                  </a:cubicBezTo>
                  <a:cubicBezTo>
                    <a:pt x="14794" y="678190"/>
                    <a:pt x="3545" y="695550"/>
                    <a:pt x="733" y="712909"/>
                  </a:cubicBezTo>
                  <a:cubicBezTo>
                    <a:pt x="-4891" y="743729"/>
                    <a:pt x="22766" y="769134"/>
                    <a:pt x="51876" y="771578"/>
                  </a:cubicBezTo>
                  <a:cubicBezTo>
                    <a:pt x="52401" y="771671"/>
                    <a:pt x="52896" y="771733"/>
                    <a:pt x="53421" y="771826"/>
                  </a:cubicBezTo>
                  <a:cubicBezTo>
                    <a:pt x="54317" y="781975"/>
                    <a:pt x="55615" y="792125"/>
                    <a:pt x="57624" y="802120"/>
                  </a:cubicBezTo>
                  <a:cubicBezTo>
                    <a:pt x="60776" y="817220"/>
                    <a:pt x="64886" y="832104"/>
                    <a:pt x="70201" y="846585"/>
                  </a:cubicBezTo>
                  <a:cubicBezTo>
                    <a:pt x="79255" y="870567"/>
                    <a:pt x="94428" y="891639"/>
                    <a:pt x="109076" y="912526"/>
                  </a:cubicBezTo>
                  <a:cubicBezTo>
                    <a:pt x="128915" y="940592"/>
                    <a:pt x="154749" y="964016"/>
                    <a:pt x="186547" y="977601"/>
                  </a:cubicBezTo>
                  <a:cubicBezTo>
                    <a:pt x="193624" y="981314"/>
                    <a:pt x="200824" y="984687"/>
                    <a:pt x="208209" y="987750"/>
                  </a:cubicBezTo>
                  <a:cubicBezTo>
                    <a:pt x="213988" y="997374"/>
                    <a:pt x="216893" y="1008482"/>
                    <a:pt x="220817" y="1018941"/>
                  </a:cubicBezTo>
                  <a:cubicBezTo>
                    <a:pt x="230583" y="1044408"/>
                    <a:pt x="238617" y="1070400"/>
                    <a:pt x="246868" y="1096393"/>
                  </a:cubicBezTo>
                  <a:cubicBezTo>
                    <a:pt x="268159" y="1155433"/>
                    <a:pt x="287442" y="1215124"/>
                    <a:pt x="306694" y="1274845"/>
                  </a:cubicBezTo>
                  <a:cubicBezTo>
                    <a:pt x="322609" y="1323921"/>
                    <a:pt x="345136" y="1370460"/>
                    <a:pt x="362720" y="1418887"/>
                  </a:cubicBezTo>
                  <a:cubicBezTo>
                    <a:pt x="371712" y="1447912"/>
                    <a:pt x="378325" y="1479134"/>
                    <a:pt x="391737" y="1506798"/>
                  </a:cubicBezTo>
                  <a:cubicBezTo>
                    <a:pt x="400018" y="1522300"/>
                    <a:pt x="405797" y="1544178"/>
                    <a:pt x="425883" y="1546993"/>
                  </a:cubicBezTo>
                  <a:cubicBezTo>
                    <a:pt x="456847" y="1550676"/>
                    <a:pt x="471618" y="1504693"/>
                    <a:pt x="478973" y="1481022"/>
                  </a:cubicBezTo>
                  <a:cubicBezTo>
                    <a:pt x="486977" y="1456081"/>
                    <a:pt x="488707" y="1429841"/>
                    <a:pt x="491179" y="1403941"/>
                  </a:cubicBezTo>
                  <a:cubicBezTo>
                    <a:pt x="496278" y="1361363"/>
                    <a:pt x="496340" y="1318537"/>
                    <a:pt x="497329" y="1275711"/>
                  </a:cubicBezTo>
                  <a:cubicBezTo>
                    <a:pt x="498349" y="1224499"/>
                    <a:pt x="500604" y="1173226"/>
                    <a:pt x="498658" y="1122014"/>
                  </a:cubicBezTo>
                  <a:cubicBezTo>
                    <a:pt x="496896" y="1096115"/>
                    <a:pt x="497143" y="1070060"/>
                    <a:pt x="495722" y="1044129"/>
                  </a:cubicBezTo>
                  <a:cubicBezTo>
                    <a:pt x="495629" y="1042799"/>
                    <a:pt x="495536" y="1041468"/>
                    <a:pt x="495444" y="1040138"/>
                  </a:cubicBezTo>
                  <a:cubicBezTo>
                    <a:pt x="495629" y="1039055"/>
                    <a:pt x="495567" y="1037941"/>
                    <a:pt x="495197" y="1036796"/>
                  </a:cubicBezTo>
                  <a:cubicBezTo>
                    <a:pt x="493806" y="1016528"/>
                    <a:pt x="492539" y="996290"/>
                    <a:pt x="492786" y="975837"/>
                  </a:cubicBezTo>
                  <a:cubicBezTo>
                    <a:pt x="495784" y="972804"/>
                    <a:pt x="499739" y="970886"/>
                    <a:pt x="503602" y="969246"/>
                  </a:cubicBezTo>
                  <a:cubicBezTo>
                    <a:pt x="515005" y="964511"/>
                    <a:pt x="525419" y="957673"/>
                    <a:pt x="534195" y="949009"/>
                  </a:cubicBezTo>
                  <a:cubicBezTo>
                    <a:pt x="559813" y="920881"/>
                    <a:pt x="576438" y="884739"/>
                    <a:pt x="586327" y="848225"/>
                  </a:cubicBezTo>
                  <a:cubicBezTo>
                    <a:pt x="596123" y="816477"/>
                    <a:pt x="606815" y="784327"/>
                    <a:pt x="606722" y="750722"/>
                  </a:cubicBezTo>
                  <a:cubicBezTo>
                    <a:pt x="606753" y="744626"/>
                    <a:pt x="607247" y="738500"/>
                    <a:pt x="606629" y="732404"/>
                  </a:cubicBezTo>
                  <a:cubicBezTo>
                    <a:pt x="606506" y="731135"/>
                    <a:pt x="606413" y="729804"/>
                    <a:pt x="606258" y="728474"/>
                  </a:cubicBezTo>
                  <a:cubicBezTo>
                    <a:pt x="608638" y="726989"/>
                    <a:pt x="610925" y="725318"/>
                    <a:pt x="613026" y="723368"/>
                  </a:cubicBezTo>
                  <a:cubicBezTo>
                    <a:pt x="621864" y="712445"/>
                    <a:pt x="625881" y="698025"/>
                    <a:pt x="627643" y="684286"/>
                  </a:cubicBezTo>
                  <a:cubicBezTo>
                    <a:pt x="632000" y="660119"/>
                    <a:pt x="612068" y="641089"/>
                    <a:pt x="591209" y="633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6" name="Google Shape;3376;p33"/>
            <p:cNvSpPr/>
            <p:nvPr/>
          </p:nvSpPr>
          <p:spPr>
            <a:xfrm>
              <a:off x="13056841" y="7654855"/>
              <a:ext cx="627311" cy="1547179"/>
            </a:xfrm>
            <a:custGeom>
              <a:rect b="b" l="l" r="r" t="t"/>
              <a:pathLst>
                <a:path extrusionOk="0" h="1547179" w="627311">
                  <a:moveTo>
                    <a:pt x="591209" y="633199"/>
                  </a:moveTo>
                  <a:cubicBezTo>
                    <a:pt x="608669" y="559708"/>
                    <a:pt x="607185" y="493890"/>
                    <a:pt x="566055" y="428259"/>
                  </a:cubicBezTo>
                  <a:cubicBezTo>
                    <a:pt x="559380" y="418450"/>
                    <a:pt x="552952" y="407898"/>
                    <a:pt x="544331" y="399729"/>
                  </a:cubicBezTo>
                  <a:cubicBezTo>
                    <a:pt x="552334" y="399513"/>
                    <a:pt x="560091" y="397780"/>
                    <a:pt x="567044" y="392953"/>
                  </a:cubicBezTo>
                  <a:cubicBezTo>
                    <a:pt x="590344" y="377233"/>
                    <a:pt x="599151" y="346042"/>
                    <a:pt x="593001" y="319400"/>
                  </a:cubicBezTo>
                  <a:cubicBezTo>
                    <a:pt x="586821" y="301917"/>
                    <a:pt x="572544" y="287713"/>
                    <a:pt x="555641" y="280442"/>
                  </a:cubicBezTo>
                  <a:cubicBezTo>
                    <a:pt x="557433" y="257946"/>
                    <a:pt x="562965" y="235512"/>
                    <a:pt x="560307" y="212799"/>
                  </a:cubicBezTo>
                  <a:cubicBezTo>
                    <a:pt x="555425" y="153171"/>
                    <a:pt x="528416" y="92521"/>
                    <a:pt x="478911" y="57122"/>
                  </a:cubicBezTo>
                  <a:cubicBezTo>
                    <a:pt x="444795" y="31624"/>
                    <a:pt x="405024" y="12687"/>
                    <a:pt x="362349" y="9097"/>
                  </a:cubicBezTo>
                  <a:cubicBezTo>
                    <a:pt x="361051" y="8540"/>
                    <a:pt x="359537" y="8262"/>
                    <a:pt x="357899" y="8386"/>
                  </a:cubicBezTo>
                  <a:cubicBezTo>
                    <a:pt x="337349" y="5725"/>
                    <a:pt x="316861" y="6931"/>
                    <a:pt x="296497" y="5013"/>
                  </a:cubicBezTo>
                  <a:cubicBezTo>
                    <a:pt x="291892" y="4239"/>
                    <a:pt x="287288" y="3620"/>
                    <a:pt x="282652" y="3156"/>
                  </a:cubicBezTo>
                  <a:cubicBezTo>
                    <a:pt x="279500" y="2599"/>
                    <a:pt x="276379" y="1919"/>
                    <a:pt x="273227" y="1114"/>
                  </a:cubicBezTo>
                  <a:cubicBezTo>
                    <a:pt x="262968" y="-155"/>
                    <a:pt x="252554" y="124"/>
                    <a:pt x="242233" y="0"/>
                  </a:cubicBezTo>
                  <a:cubicBezTo>
                    <a:pt x="239637" y="0"/>
                    <a:pt x="237319" y="1300"/>
                    <a:pt x="235867" y="3249"/>
                  </a:cubicBezTo>
                  <a:cubicBezTo>
                    <a:pt x="216151" y="5322"/>
                    <a:pt x="196621" y="9871"/>
                    <a:pt x="177833" y="16555"/>
                  </a:cubicBezTo>
                  <a:cubicBezTo>
                    <a:pt x="142604" y="27911"/>
                    <a:pt x="109787" y="45611"/>
                    <a:pt x="82747" y="71108"/>
                  </a:cubicBezTo>
                  <a:cubicBezTo>
                    <a:pt x="35838" y="111768"/>
                    <a:pt x="2927" y="173996"/>
                    <a:pt x="13063" y="237244"/>
                  </a:cubicBezTo>
                  <a:cubicBezTo>
                    <a:pt x="15226" y="262525"/>
                    <a:pt x="27340" y="284805"/>
                    <a:pt x="37970" y="307301"/>
                  </a:cubicBezTo>
                  <a:lnTo>
                    <a:pt x="37970" y="307301"/>
                  </a:lnTo>
                  <a:cubicBezTo>
                    <a:pt x="32624" y="316739"/>
                    <a:pt x="24342" y="324165"/>
                    <a:pt x="18935" y="333572"/>
                  </a:cubicBezTo>
                  <a:cubicBezTo>
                    <a:pt x="11240" y="348022"/>
                    <a:pt x="6605" y="366743"/>
                    <a:pt x="13156" y="382370"/>
                  </a:cubicBezTo>
                  <a:cubicBezTo>
                    <a:pt x="22426" y="399977"/>
                    <a:pt x="40473" y="413623"/>
                    <a:pt x="60158" y="417336"/>
                  </a:cubicBezTo>
                  <a:cubicBezTo>
                    <a:pt x="53699" y="423896"/>
                    <a:pt x="49188" y="432467"/>
                    <a:pt x="44892" y="440513"/>
                  </a:cubicBezTo>
                  <a:cubicBezTo>
                    <a:pt x="22025" y="483803"/>
                    <a:pt x="12538" y="533065"/>
                    <a:pt x="12260" y="581801"/>
                  </a:cubicBezTo>
                  <a:cubicBezTo>
                    <a:pt x="11333" y="606649"/>
                    <a:pt x="17050" y="631002"/>
                    <a:pt x="24868" y="654426"/>
                  </a:cubicBezTo>
                  <a:cubicBezTo>
                    <a:pt x="27155" y="659315"/>
                    <a:pt x="27433" y="666246"/>
                    <a:pt x="30863" y="670516"/>
                  </a:cubicBezTo>
                  <a:cubicBezTo>
                    <a:pt x="14794" y="678190"/>
                    <a:pt x="3545" y="695550"/>
                    <a:pt x="733" y="712909"/>
                  </a:cubicBezTo>
                  <a:cubicBezTo>
                    <a:pt x="-4891" y="743729"/>
                    <a:pt x="22766" y="769134"/>
                    <a:pt x="51876" y="771578"/>
                  </a:cubicBezTo>
                  <a:cubicBezTo>
                    <a:pt x="52401" y="771671"/>
                    <a:pt x="52896" y="771733"/>
                    <a:pt x="53421" y="771826"/>
                  </a:cubicBezTo>
                  <a:cubicBezTo>
                    <a:pt x="54317" y="781975"/>
                    <a:pt x="55615" y="792125"/>
                    <a:pt x="57624" y="802120"/>
                  </a:cubicBezTo>
                  <a:cubicBezTo>
                    <a:pt x="60776" y="817220"/>
                    <a:pt x="64886" y="832104"/>
                    <a:pt x="70201" y="846585"/>
                  </a:cubicBezTo>
                  <a:cubicBezTo>
                    <a:pt x="79255" y="870567"/>
                    <a:pt x="94428" y="891639"/>
                    <a:pt x="109076" y="912526"/>
                  </a:cubicBezTo>
                  <a:cubicBezTo>
                    <a:pt x="128915" y="940592"/>
                    <a:pt x="154749" y="964016"/>
                    <a:pt x="186547" y="977601"/>
                  </a:cubicBezTo>
                  <a:cubicBezTo>
                    <a:pt x="193624" y="981314"/>
                    <a:pt x="200824" y="984687"/>
                    <a:pt x="208209" y="987750"/>
                  </a:cubicBezTo>
                  <a:cubicBezTo>
                    <a:pt x="213988" y="997374"/>
                    <a:pt x="216893" y="1008482"/>
                    <a:pt x="220817" y="1018941"/>
                  </a:cubicBezTo>
                  <a:cubicBezTo>
                    <a:pt x="230583" y="1044408"/>
                    <a:pt x="238617" y="1070400"/>
                    <a:pt x="246868" y="1096393"/>
                  </a:cubicBezTo>
                  <a:cubicBezTo>
                    <a:pt x="268159" y="1155433"/>
                    <a:pt x="287442" y="1215124"/>
                    <a:pt x="306694" y="1274845"/>
                  </a:cubicBezTo>
                  <a:cubicBezTo>
                    <a:pt x="322609" y="1323921"/>
                    <a:pt x="345136" y="1370460"/>
                    <a:pt x="362720" y="1418887"/>
                  </a:cubicBezTo>
                  <a:cubicBezTo>
                    <a:pt x="371712" y="1447912"/>
                    <a:pt x="378325" y="1479134"/>
                    <a:pt x="391737" y="1506798"/>
                  </a:cubicBezTo>
                  <a:cubicBezTo>
                    <a:pt x="400018" y="1522300"/>
                    <a:pt x="405797" y="1544178"/>
                    <a:pt x="425883" y="1546993"/>
                  </a:cubicBezTo>
                  <a:cubicBezTo>
                    <a:pt x="456847" y="1550676"/>
                    <a:pt x="471618" y="1504693"/>
                    <a:pt x="478973" y="1481022"/>
                  </a:cubicBezTo>
                  <a:cubicBezTo>
                    <a:pt x="486977" y="1456081"/>
                    <a:pt x="488707" y="1429841"/>
                    <a:pt x="491179" y="1403941"/>
                  </a:cubicBezTo>
                  <a:cubicBezTo>
                    <a:pt x="496278" y="1361363"/>
                    <a:pt x="496340" y="1318537"/>
                    <a:pt x="497329" y="1275711"/>
                  </a:cubicBezTo>
                  <a:cubicBezTo>
                    <a:pt x="498349" y="1224499"/>
                    <a:pt x="500604" y="1173226"/>
                    <a:pt x="498658" y="1122014"/>
                  </a:cubicBezTo>
                  <a:cubicBezTo>
                    <a:pt x="496896" y="1096115"/>
                    <a:pt x="497143" y="1070060"/>
                    <a:pt x="495722" y="1044129"/>
                  </a:cubicBezTo>
                  <a:cubicBezTo>
                    <a:pt x="495629" y="1042799"/>
                    <a:pt x="495536" y="1041468"/>
                    <a:pt x="495444" y="1040138"/>
                  </a:cubicBezTo>
                  <a:cubicBezTo>
                    <a:pt x="495629" y="1039055"/>
                    <a:pt x="495567" y="1037941"/>
                    <a:pt x="495197" y="1036796"/>
                  </a:cubicBezTo>
                  <a:cubicBezTo>
                    <a:pt x="493806" y="1016528"/>
                    <a:pt x="492539" y="996290"/>
                    <a:pt x="492786" y="975837"/>
                  </a:cubicBezTo>
                  <a:cubicBezTo>
                    <a:pt x="495784" y="972804"/>
                    <a:pt x="499739" y="970886"/>
                    <a:pt x="503602" y="969246"/>
                  </a:cubicBezTo>
                  <a:cubicBezTo>
                    <a:pt x="515005" y="964511"/>
                    <a:pt x="525419" y="957673"/>
                    <a:pt x="534195" y="949009"/>
                  </a:cubicBezTo>
                  <a:cubicBezTo>
                    <a:pt x="559813" y="920881"/>
                    <a:pt x="576438" y="884739"/>
                    <a:pt x="586327" y="848225"/>
                  </a:cubicBezTo>
                  <a:cubicBezTo>
                    <a:pt x="596123" y="816477"/>
                    <a:pt x="606815" y="784327"/>
                    <a:pt x="606722" y="750722"/>
                  </a:cubicBezTo>
                  <a:cubicBezTo>
                    <a:pt x="606753" y="744626"/>
                    <a:pt x="607247" y="738500"/>
                    <a:pt x="606629" y="732404"/>
                  </a:cubicBezTo>
                  <a:cubicBezTo>
                    <a:pt x="606506" y="731135"/>
                    <a:pt x="606413" y="729804"/>
                    <a:pt x="606258" y="728474"/>
                  </a:cubicBezTo>
                  <a:cubicBezTo>
                    <a:pt x="608638" y="726989"/>
                    <a:pt x="610925" y="725318"/>
                    <a:pt x="613026" y="723368"/>
                  </a:cubicBezTo>
                  <a:cubicBezTo>
                    <a:pt x="621864" y="712445"/>
                    <a:pt x="625881" y="698025"/>
                    <a:pt x="627643" y="684286"/>
                  </a:cubicBezTo>
                  <a:cubicBezTo>
                    <a:pt x="632000" y="660119"/>
                    <a:pt x="612068" y="641089"/>
                    <a:pt x="591209" y="633199"/>
                  </a:cubicBezTo>
                  <a:close/>
                  <a:moveTo>
                    <a:pt x="27402" y="356130"/>
                  </a:moveTo>
                  <a:cubicBezTo>
                    <a:pt x="29565" y="343412"/>
                    <a:pt x="38341" y="333819"/>
                    <a:pt x="46097" y="324103"/>
                  </a:cubicBezTo>
                  <a:cubicBezTo>
                    <a:pt x="53730" y="314851"/>
                    <a:pt x="57099" y="306094"/>
                    <a:pt x="50053" y="295202"/>
                  </a:cubicBezTo>
                  <a:cubicBezTo>
                    <a:pt x="26166" y="252252"/>
                    <a:pt x="20202" y="208869"/>
                    <a:pt x="36827" y="161835"/>
                  </a:cubicBezTo>
                  <a:cubicBezTo>
                    <a:pt x="48168" y="130458"/>
                    <a:pt x="69892" y="103816"/>
                    <a:pt x="94459" y="81629"/>
                  </a:cubicBezTo>
                  <a:cubicBezTo>
                    <a:pt x="120510" y="57153"/>
                    <a:pt x="152091" y="40505"/>
                    <a:pt x="185867" y="29304"/>
                  </a:cubicBezTo>
                  <a:cubicBezTo>
                    <a:pt x="204161" y="23177"/>
                    <a:pt x="223012" y="18411"/>
                    <a:pt x="242140" y="15936"/>
                  </a:cubicBezTo>
                  <a:cubicBezTo>
                    <a:pt x="249773" y="17452"/>
                    <a:pt x="260990" y="15348"/>
                    <a:pt x="266614" y="16555"/>
                  </a:cubicBezTo>
                  <a:cubicBezTo>
                    <a:pt x="288647" y="19680"/>
                    <a:pt x="310619" y="24879"/>
                    <a:pt x="332930" y="25559"/>
                  </a:cubicBezTo>
                  <a:cubicBezTo>
                    <a:pt x="340470" y="25343"/>
                    <a:pt x="348257" y="25745"/>
                    <a:pt x="355798" y="24817"/>
                  </a:cubicBezTo>
                  <a:cubicBezTo>
                    <a:pt x="369024" y="25652"/>
                    <a:pt x="382157" y="28004"/>
                    <a:pt x="394950" y="31439"/>
                  </a:cubicBezTo>
                  <a:cubicBezTo>
                    <a:pt x="421124" y="38649"/>
                    <a:pt x="445259" y="52852"/>
                    <a:pt x="467385" y="68664"/>
                  </a:cubicBezTo>
                  <a:cubicBezTo>
                    <a:pt x="515406" y="101773"/>
                    <a:pt x="540622" y="160504"/>
                    <a:pt x="544609" y="217533"/>
                  </a:cubicBezTo>
                  <a:cubicBezTo>
                    <a:pt x="545660" y="233903"/>
                    <a:pt x="543404" y="250241"/>
                    <a:pt x="540839" y="266393"/>
                  </a:cubicBezTo>
                  <a:cubicBezTo>
                    <a:pt x="539881" y="273417"/>
                    <a:pt x="538367" y="280937"/>
                    <a:pt x="540962" y="287775"/>
                  </a:cubicBezTo>
                  <a:cubicBezTo>
                    <a:pt x="542724" y="292664"/>
                    <a:pt x="547699" y="294614"/>
                    <a:pt x="552087" y="296501"/>
                  </a:cubicBezTo>
                  <a:cubicBezTo>
                    <a:pt x="562501" y="301731"/>
                    <a:pt x="570876" y="310209"/>
                    <a:pt x="576191" y="320575"/>
                  </a:cubicBezTo>
                  <a:cubicBezTo>
                    <a:pt x="585090" y="344773"/>
                    <a:pt x="571370" y="384505"/>
                    <a:pt x="541611" y="383793"/>
                  </a:cubicBezTo>
                  <a:cubicBezTo>
                    <a:pt x="531197" y="383174"/>
                    <a:pt x="520845" y="380946"/>
                    <a:pt x="510524" y="380297"/>
                  </a:cubicBezTo>
                  <a:cubicBezTo>
                    <a:pt x="505240" y="380792"/>
                    <a:pt x="503200" y="386052"/>
                    <a:pt x="501470" y="390322"/>
                  </a:cubicBezTo>
                  <a:cubicBezTo>
                    <a:pt x="495784" y="400317"/>
                    <a:pt x="488676" y="409879"/>
                    <a:pt x="479251" y="416624"/>
                  </a:cubicBezTo>
                  <a:cubicBezTo>
                    <a:pt x="460339" y="428414"/>
                    <a:pt x="434474" y="421235"/>
                    <a:pt x="416891" y="409848"/>
                  </a:cubicBezTo>
                  <a:cubicBezTo>
                    <a:pt x="408918" y="405361"/>
                    <a:pt x="405272" y="393850"/>
                    <a:pt x="395445" y="392983"/>
                  </a:cubicBezTo>
                  <a:cubicBezTo>
                    <a:pt x="389635" y="392767"/>
                    <a:pt x="386761" y="398244"/>
                    <a:pt x="385494" y="403164"/>
                  </a:cubicBezTo>
                  <a:cubicBezTo>
                    <a:pt x="382559" y="411550"/>
                    <a:pt x="377522" y="419100"/>
                    <a:pt x="371001" y="425072"/>
                  </a:cubicBezTo>
                  <a:cubicBezTo>
                    <a:pt x="358517" y="435438"/>
                    <a:pt x="341521" y="437326"/>
                    <a:pt x="325853" y="437883"/>
                  </a:cubicBezTo>
                  <a:cubicBezTo>
                    <a:pt x="304655" y="437883"/>
                    <a:pt x="283270" y="431415"/>
                    <a:pt x="267232" y="417181"/>
                  </a:cubicBezTo>
                  <a:cubicBezTo>
                    <a:pt x="259754" y="411735"/>
                    <a:pt x="253635" y="403040"/>
                    <a:pt x="244303" y="400874"/>
                  </a:cubicBezTo>
                  <a:cubicBezTo>
                    <a:pt x="237535" y="399482"/>
                    <a:pt x="232529" y="404402"/>
                    <a:pt x="228883" y="409445"/>
                  </a:cubicBezTo>
                  <a:cubicBezTo>
                    <a:pt x="224649" y="414273"/>
                    <a:pt x="219767" y="418512"/>
                    <a:pt x="214544" y="422225"/>
                  </a:cubicBezTo>
                  <a:cubicBezTo>
                    <a:pt x="191924" y="439430"/>
                    <a:pt x="155243" y="438656"/>
                    <a:pt x="137228" y="415139"/>
                  </a:cubicBezTo>
                  <a:cubicBezTo>
                    <a:pt x="133087" y="410033"/>
                    <a:pt x="129842" y="404309"/>
                    <a:pt x="127061" y="398182"/>
                  </a:cubicBezTo>
                  <a:cubicBezTo>
                    <a:pt x="124867" y="392272"/>
                    <a:pt x="120200" y="385340"/>
                    <a:pt x="113000" y="386362"/>
                  </a:cubicBezTo>
                  <a:cubicBezTo>
                    <a:pt x="110281" y="386764"/>
                    <a:pt x="107871" y="388063"/>
                    <a:pt x="105677" y="389673"/>
                  </a:cubicBezTo>
                  <a:cubicBezTo>
                    <a:pt x="99249" y="393974"/>
                    <a:pt x="93161" y="396387"/>
                    <a:pt x="85250" y="399141"/>
                  </a:cubicBezTo>
                  <a:cubicBezTo>
                    <a:pt x="69336" y="406042"/>
                    <a:pt x="51134" y="400317"/>
                    <a:pt x="38681" y="389116"/>
                  </a:cubicBezTo>
                  <a:cubicBezTo>
                    <a:pt x="27865" y="380018"/>
                    <a:pt x="23724" y="370054"/>
                    <a:pt x="27402" y="356130"/>
                  </a:cubicBezTo>
                  <a:close/>
                  <a:moveTo>
                    <a:pt x="476841" y="1386087"/>
                  </a:moveTo>
                  <a:cubicBezTo>
                    <a:pt x="476810" y="1386087"/>
                    <a:pt x="476779" y="1386056"/>
                    <a:pt x="476748" y="1386056"/>
                  </a:cubicBezTo>
                  <a:cubicBezTo>
                    <a:pt x="476779" y="1385932"/>
                    <a:pt x="476810" y="1385839"/>
                    <a:pt x="476841" y="1385746"/>
                  </a:cubicBezTo>
                  <a:cubicBezTo>
                    <a:pt x="476872" y="1385839"/>
                    <a:pt x="476872" y="1385963"/>
                    <a:pt x="476841" y="1386087"/>
                  </a:cubicBezTo>
                  <a:close/>
                  <a:moveTo>
                    <a:pt x="454560" y="1374823"/>
                  </a:moveTo>
                  <a:cubicBezTo>
                    <a:pt x="444610" y="1370027"/>
                    <a:pt x="434567" y="1365324"/>
                    <a:pt x="424554" y="1360651"/>
                  </a:cubicBezTo>
                  <a:cubicBezTo>
                    <a:pt x="429468" y="1345829"/>
                    <a:pt x="434258" y="1330945"/>
                    <a:pt x="438615" y="1316000"/>
                  </a:cubicBezTo>
                  <a:cubicBezTo>
                    <a:pt x="441025" y="1307676"/>
                    <a:pt x="443281" y="1299321"/>
                    <a:pt x="445506" y="1290966"/>
                  </a:cubicBezTo>
                  <a:cubicBezTo>
                    <a:pt x="455673" y="1295144"/>
                    <a:pt x="465901" y="1299166"/>
                    <a:pt x="476192" y="1302972"/>
                  </a:cubicBezTo>
                  <a:cubicBezTo>
                    <a:pt x="477891" y="1303251"/>
                    <a:pt x="479406" y="1302910"/>
                    <a:pt x="480703" y="1302199"/>
                  </a:cubicBezTo>
                  <a:cubicBezTo>
                    <a:pt x="480364" y="1318754"/>
                    <a:pt x="479931" y="1335277"/>
                    <a:pt x="479127" y="1351801"/>
                  </a:cubicBezTo>
                  <a:cubicBezTo>
                    <a:pt x="475172" y="1361549"/>
                    <a:pt x="471340" y="1371389"/>
                    <a:pt x="467601" y="1381229"/>
                  </a:cubicBezTo>
                  <a:cubicBezTo>
                    <a:pt x="463306" y="1379063"/>
                    <a:pt x="458979" y="1376866"/>
                    <a:pt x="454560" y="1374823"/>
                  </a:cubicBezTo>
                  <a:close/>
                  <a:moveTo>
                    <a:pt x="462008" y="1396112"/>
                  </a:moveTo>
                  <a:cubicBezTo>
                    <a:pt x="454313" y="1416690"/>
                    <a:pt x="446742" y="1437360"/>
                    <a:pt x="438769" y="1457814"/>
                  </a:cubicBezTo>
                  <a:cubicBezTo>
                    <a:pt x="425636" y="1450728"/>
                    <a:pt x="412348" y="1443828"/>
                    <a:pt x="399153" y="1436896"/>
                  </a:cubicBezTo>
                  <a:cubicBezTo>
                    <a:pt x="399400" y="1436092"/>
                    <a:pt x="399617" y="1435256"/>
                    <a:pt x="399864" y="1434421"/>
                  </a:cubicBezTo>
                  <a:cubicBezTo>
                    <a:pt x="406384" y="1414153"/>
                    <a:pt x="413399" y="1393916"/>
                    <a:pt x="420228" y="1373617"/>
                  </a:cubicBezTo>
                  <a:cubicBezTo>
                    <a:pt x="434196" y="1381043"/>
                    <a:pt x="448133" y="1388500"/>
                    <a:pt x="462008" y="1396112"/>
                  </a:cubicBezTo>
                  <a:close/>
                  <a:moveTo>
                    <a:pt x="344889" y="1331719"/>
                  </a:moveTo>
                  <a:cubicBezTo>
                    <a:pt x="346496" y="1332771"/>
                    <a:pt x="348103" y="1333761"/>
                    <a:pt x="349772" y="1334689"/>
                  </a:cubicBezTo>
                  <a:cubicBezTo>
                    <a:pt x="349215" y="1336329"/>
                    <a:pt x="348659" y="1337970"/>
                    <a:pt x="348134" y="1339610"/>
                  </a:cubicBezTo>
                  <a:cubicBezTo>
                    <a:pt x="347052" y="1336979"/>
                    <a:pt x="345971" y="1334349"/>
                    <a:pt x="344889" y="1331719"/>
                  </a:cubicBezTo>
                  <a:close/>
                  <a:moveTo>
                    <a:pt x="341706" y="1323674"/>
                  </a:moveTo>
                  <a:cubicBezTo>
                    <a:pt x="331941" y="1298857"/>
                    <a:pt x="323196" y="1273638"/>
                    <a:pt x="314914" y="1248295"/>
                  </a:cubicBezTo>
                  <a:cubicBezTo>
                    <a:pt x="316614" y="1246253"/>
                    <a:pt x="317695" y="1243375"/>
                    <a:pt x="318406" y="1240745"/>
                  </a:cubicBezTo>
                  <a:cubicBezTo>
                    <a:pt x="319117" y="1238641"/>
                    <a:pt x="319704" y="1236536"/>
                    <a:pt x="320322" y="1234401"/>
                  </a:cubicBezTo>
                  <a:cubicBezTo>
                    <a:pt x="328727" y="1238548"/>
                    <a:pt x="337194" y="1242632"/>
                    <a:pt x="345754" y="1246469"/>
                  </a:cubicBezTo>
                  <a:cubicBezTo>
                    <a:pt x="354747" y="1250585"/>
                    <a:pt x="363770" y="1254762"/>
                    <a:pt x="372794" y="1258909"/>
                  </a:cubicBezTo>
                  <a:cubicBezTo>
                    <a:pt x="368653" y="1274164"/>
                    <a:pt x="364543" y="1289450"/>
                    <a:pt x="359877" y="1304550"/>
                  </a:cubicBezTo>
                  <a:cubicBezTo>
                    <a:pt x="357466" y="1312255"/>
                    <a:pt x="354809" y="1319868"/>
                    <a:pt x="352182" y="1327511"/>
                  </a:cubicBezTo>
                  <a:cubicBezTo>
                    <a:pt x="348721" y="1326087"/>
                    <a:pt x="345229" y="1324788"/>
                    <a:pt x="341706" y="1323674"/>
                  </a:cubicBezTo>
                  <a:close/>
                  <a:moveTo>
                    <a:pt x="339234" y="1158404"/>
                  </a:moveTo>
                  <a:cubicBezTo>
                    <a:pt x="341181" y="1159085"/>
                    <a:pt x="343097" y="1159765"/>
                    <a:pt x="345044" y="1160415"/>
                  </a:cubicBezTo>
                  <a:cubicBezTo>
                    <a:pt x="362318" y="1167996"/>
                    <a:pt x="379623" y="1175392"/>
                    <a:pt x="396928" y="1182818"/>
                  </a:cubicBezTo>
                  <a:cubicBezTo>
                    <a:pt x="395816" y="1185727"/>
                    <a:pt x="394703" y="1188636"/>
                    <a:pt x="393622" y="1191545"/>
                  </a:cubicBezTo>
                  <a:cubicBezTo>
                    <a:pt x="386638" y="1209832"/>
                    <a:pt x="381137" y="1228553"/>
                    <a:pt x="375946" y="1247398"/>
                  </a:cubicBezTo>
                  <a:cubicBezTo>
                    <a:pt x="358208" y="1240250"/>
                    <a:pt x="340439" y="1233164"/>
                    <a:pt x="322578" y="1226356"/>
                  </a:cubicBezTo>
                  <a:cubicBezTo>
                    <a:pt x="324617" y="1218558"/>
                    <a:pt x="326441" y="1210699"/>
                    <a:pt x="328542" y="1202901"/>
                  </a:cubicBezTo>
                  <a:cubicBezTo>
                    <a:pt x="332127" y="1188079"/>
                    <a:pt x="335680" y="1173226"/>
                    <a:pt x="339234" y="1158404"/>
                  </a:cubicBezTo>
                  <a:close/>
                  <a:moveTo>
                    <a:pt x="299216" y="1053846"/>
                  </a:moveTo>
                  <a:cubicBezTo>
                    <a:pt x="301935" y="1054867"/>
                    <a:pt x="304624" y="1055919"/>
                    <a:pt x="307312" y="1057002"/>
                  </a:cubicBezTo>
                  <a:cubicBezTo>
                    <a:pt x="320631" y="1062417"/>
                    <a:pt x="333981" y="1067770"/>
                    <a:pt x="347485" y="1072659"/>
                  </a:cubicBezTo>
                  <a:cubicBezTo>
                    <a:pt x="346805" y="1074887"/>
                    <a:pt x="346156" y="1077115"/>
                    <a:pt x="345445" y="1079343"/>
                  </a:cubicBezTo>
                  <a:cubicBezTo>
                    <a:pt x="338894" y="1100354"/>
                    <a:pt x="333455" y="1121705"/>
                    <a:pt x="328140" y="1143056"/>
                  </a:cubicBezTo>
                  <a:cubicBezTo>
                    <a:pt x="312967" y="1138445"/>
                    <a:pt x="297949" y="1133061"/>
                    <a:pt x="283518" y="1126532"/>
                  </a:cubicBezTo>
                  <a:cubicBezTo>
                    <a:pt x="282652" y="1126254"/>
                    <a:pt x="281787" y="1125913"/>
                    <a:pt x="280922" y="1125573"/>
                  </a:cubicBezTo>
                  <a:cubicBezTo>
                    <a:pt x="281107" y="1125232"/>
                    <a:pt x="281324" y="1124892"/>
                    <a:pt x="281447" y="1124521"/>
                  </a:cubicBezTo>
                  <a:cubicBezTo>
                    <a:pt x="284290" y="1115640"/>
                    <a:pt x="285619" y="1106295"/>
                    <a:pt x="288091" y="1097259"/>
                  </a:cubicBezTo>
                  <a:cubicBezTo>
                    <a:pt x="291336" y="1082685"/>
                    <a:pt x="295168" y="1068234"/>
                    <a:pt x="299216" y="1053846"/>
                  </a:cubicBezTo>
                  <a:close/>
                  <a:moveTo>
                    <a:pt x="359259" y="1077208"/>
                  </a:moveTo>
                  <a:cubicBezTo>
                    <a:pt x="381910" y="1086274"/>
                    <a:pt x="404221" y="1096176"/>
                    <a:pt x="426594" y="1105893"/>
                  </a:cubicBezTo>
                  <a:cubicBezTo>
                    <a:pt x="418343" y="1127337"/>
                    <a:pt x="409969" y="1148749"/>
                    <a:pt x="401749" y="1170162"/>
                  </a:cubicBezTo>
                  <a:cubicBezTo>
                    <a:pt x="399987" y="1169482"/>
                    <a:pt x="398226" y="1168801"/>
                    <a:pt x="396465" y="1168089"/>
                  </a:cubicBezTo>
                  <a:cubicBezTo>
                    <a:pt x="378294" y="1161127"/>
                    <a:pt x="360618" y="1152679"/>
                    <a:pt x="341922" y="1147109"/>
                  </a:cubicBezTo>
                  <a:cubicBezTo>
                    <a:pt x="347547" y="1123747"/>
                    <a:pt x="353264" y="1100447"/>
                    <a:pt x="359259" y="1077208"/>
                  </a:cubicBezTo>
                  <a:close/>
                  <a:moveTo>
                    <a:pt x="463337" y="1035434"/>
                  </a:moveTo>
                  <a:cubicBezTo>
                    <a:pt x="468713" y="1038064"/>
                    <a:pt x="474060" y="1040756"/>
                    <a:pt x="479375" y="1043479"/>
                  </a:cubicBezTo>
                  <a:cubicBezTo>
                    <a:pt x="480642" y="1066254"/>
                    <a:pt x="481600" y="1089090"/>
                    <a:pt x="482218" y="1111958"/>
                  </a:cubicBezTo>
                  <a:cubicBezTo>
                    <a:pt x="469733" y="1106047"/>
                    <a:pt x="456353" y="1101808"/>
                    <a:pt x="443745" y="1095991"/>
                  </a:cubicBezTo>
                  <a:cubicBezTo>
                    <a:pt x="450327" y="1077146"/>
                    <a:pt x="456600" y="1058209"/>
                    <a:pt x="462224" y="1039055"/>
                  </a:cubicBezTo>
                  <a:cubicBezTo>
                    <a:pt x="462595" y="1037848"/>
                    <a:pt x="462966" y="1036641"/>
                    <a:pt x="463337" y="1035434"/>
                  </a:cubicBezTo>
                  <a:close/>
                  <a:moveTo>
                    <a:pt x="410061" y="1188512"/>
                  </a:moveTo>
                  <a:cubicBezTo>
                    <a:pt x="424616" y="1194763"/>
                    <a:pt x="439140" y="1201075"/>
                    <a:pt x="453633" y="1207511"/>
                  </a:cubicBezTo>
                  <a:cubicBezTo>
                    <a:pt x="448195" y="1228739"/>
                    <a:pt x="442447" y="1249873"/>
                    <a:pt x="436452" y="1270946"/>
                  </a:cubicBezTo>
                  <a:cubicBezTo>
                    <a:pt x="430055" y="1268656"/>
                    <a:pt x="423689" y="1266366"/>
                    <a:pt x="417385" y="1263952"/>
                  </a:cubicBezTo>
                  <a:cubicBezTo>
                    <a:pt x="408269" y="1260394"/>
                    <a:pt x="399184" y="1256774"/>
                    <a:pt x="390099" y="1253122"/>
                  </a:cubicBezTo>
                  <a:cubicBezTo>
                    <a:pt x="395228" y="1234185"/>
                    <a:pt x="400605" y="1215340"/>
                    <a:pt x="407033" y="1196774"/>
                  </a:cubicBezTo>
                  <a:cubicBezTo>
                    <a:pt x="408053" y="1194020"/>
                    <a:pt x="409073" y="1191266"/>
                    <a:pt x="410061" y="1188512"/>
                  </a:cubicBezTo>
                  <a:close/>
                  <a:moveTo>
                    <a:pt x="464758" y="1212462"/>
                  </a:moveTo>
                  <a:cubicBezTo>
                    <a:pt x="470722" y="1215154"/>
                    <a:pt x="476686" y="1217877"/>
                    <a:pt x="482650" y="1220600"/>
                  </a:cubicBezTo>
                  <a:cubicBezTo>
                    <a:pt x="482403" y="1233133"/>
                    <a:pt x="482125" y="1245696"/>
                    <a:pt x="481661" y="1258197"/>
                  </a:cubicBezTo>
                  <a:cubicBezTo>
                    <a:pt x="481414" y="1268316"/>
                    <a:pt x="481198" y="1278403"/>
                    <a:pt x="481012" y="1288522"/>
                  </a:cubicBezTo>
                  <a:cubicBezTo>
                    <a:pt x="470815" y="1283602"/>
                    <a:pt x="460215" y="1279486"/>
                    <a:pt x="449523" y="1275618"/>
                  </a:cubicBezTo>
                  <a:cubicBezTo>
                    <a:pt x="454869" y="1254638"/>
                    <a:pt x="459845" y="1233566"/>
                    <a:pt x="464758" y="1212462"/>
                  </a:cubicBezTo>
                  <a:close/>
                  <a:moveTo>
                    <a:pt x="468497" y="1196465"/>
                  </a:moveTo>
                  <a:cubicBezTo>
                    <a:pt x="470289" y="1188790"/>
                    <a:pt x="472113" y="1181117"/>
                    <a:pt x="473936" y="1173443"/>
                  </a:cubicBezTo>
                  <a:cubicBezTo>
                    <a:pt x="474523" y="1170317"/>
                    <a:pt x="479251" y="1156578"/>
                    <a:pt x="482867" y="1143489"/>
                  </a:cubicBezTo>
                  <a:cubicBezTo>
                    <a:pt x="483145" y="1163324"/>
                    <a:pt x="483176" y="1183190"/>
                    <a:pt x="482928" y="1203025"/>
                  </a:cubicBezTo>
                  <a:cubicBezTo>
                    <a:pt x="478170" y="1200766"/>
                    <a:pt x="473349" y="1198569"/>
                    <a:pt x="468497" y="1196465"/>
                  </a:cubicBezTo>
                  <a:close/>
                  <a:moveTo>
                    <a:pt x="477737" y="1127027"/>
                  </a:moveTo>
                  <a:cubicBezTo>
                    <a:pt x="478571" y="1127306"/>
                    <a:pt x="479375" y="1127398"/>
                    <a:pt x="480178" y="1127398"/>
                  </a:cubicBezTo>
                  <a:cubicBezTo>
                    <a:pt x="471402" y="1148378"/>
                    <a:pt x="463429" y="1169853"/>
                    <a:pt x="457620" y="1191854"/>
                  </a:cubicBezTo>
                  <a:cubicBezTo>
                    <a:pt x="443497" y="1186037"/>
                    <a:pt x="429159" y="1180683"/>
                    <a:pt x="414882" y="1175237"/>
                  </a:cubicBezTo>
                  <a:cubicBezTo>
                    <a:pt x="422762" y="1153824"/>
                    <a:pt x="430735" y="1132442"/>
                    <a:pt x="438430" y="1110967"/>
                  </a:cubicBezTo>
                  <a:cubicBezTo>
                    <a:pt x="451470" y="1116537"/>
                    <a:pt x="464542" y="1121983"/>
                    <a:pt x="477737" y="1127027"/>
                  </a:cubicBezTo>
                  <a:close/>
                  <a:moveTo>
                    <a:pt x="386823" y="1265345"/>
                  </a:moveTo>
                  <a:cubicBezTo>
                    <a:pt x="401903" y="1272214"/>
                    <a:pt x="417045" y="1278991"/>
                    <a:pt x="432311" y="1285458"/>
                  </a:cubicBezTo>
                  <a:cubicBezTo>
                    <a:pt x="429437" y="1295298"/>
                    <a:pt x="426532" y="1305107"/>
                    <a:pt x="423597" y="1314917"/>
                  </a:cubicBezTo>
                  <a:cubicBezTo>
                    <a:pt x="419332" y="1328037"/>
                    <a:pt x="415037" y="1341157"/>
                    <a:pt x="410679" y="1354246"/>
                  </a:cubicBezTo>
                  <a:cubicBezTo>
                    <a:pt x="400822" y="1349728"/>
                    <a:pt x="390933" y="1345241"/>
                    <a:pt x="381044" y="1340816"/>
                  </a:cubicBezTo>
                  <a:cubicBezTo>
                    <a:pt x="376378" y="1338650"/>
                    <a:pt x="371712" y="1336360"/>
                    <a:pt x="367015" y="1334132"/>
                  </a:cubicBezTo>
                  <a:cubicBezTo>
                    <a:pt x="374524" y="1311482"/>
                    <a:pt x="380643" y="1288398"/>
                    <a:pt x="386823" y="1265345"/>
                  </a:cubicBezTo>
                  <a:close/>
                  <a:moveTo>
                    <a:pt x="476748" y="981840"/>
                  </a:moveTo>
                  <a:cubicBezTo>
                    <a:pt x="476779" y="982985"/>
                    <a:pt x="476810" y="984099"/>
                    <a:pt x="476810" y="985213"/>
                  </a:cubicBezTo>
                  <a:cubicBezTo>
                    <a:pt x="476933" y="998364"/>
                    <a:pt x="477242" y="1011546"/>
                    <a:pt x="478324" y="1024666"/>
                  </a:cubicBezTo>
                  <a:cubicBezTo>
                    <a:pt x="478355" y="1025223"/>
                    <a:pt x="478386" y="1025811"/>
                    <a:pt x="478417" y="1026399"/>
                  </a:cubicBezTo>
                  <a:cubicBezTo>
                    <a:pt x="476903" y="1025780"/>
                    <a:pt x="475419" y="1025130"/>
                    <a:pt x="474121" y="1024325"/>
                  </a:cubicBezTo>
                  <a:cubicBezTo>
                    <a:pt x="471958" y="1023304"/>
                    <a:pt x="469764" y="1022407"/>
                    <a:pt x="467601" y="1021448"/>
                  </a:cubicBezTo>
                  <a:cubicBezTo>
                    <a:pt x="470135" y="1013062"/>
                    <a:pt x="472514" y="1004645"/>
                    <a:pt x="474307" y="996105"/>
                  </a:cubicBezTo>
                  <a:cubicBezTo>
                    <a:pt x="474987" y="991742"/>
                    <a:pt x="476223" y="986884"/>
                    <a:pt x="475852" y="982335"/>
                  </a:cubicBezTo>
                  <a:cubicBezTo>
                    <a:pt x="476161" y="982149"/>
                    <a:pt x="476439" y="981995"/>
                    <a:pt x="476748" y="981840"/>
                  </a:cubicBezTo>
                  <a:close/>
                  <a:moveTo>
                    <a:pt x="458578" y="1017549"/>
                  </a:moveTo>
                  <a:cubicBezTo>
                    <a:pt x="447020" y="1012783"/>
                    <a:pt x="435339" y="1008606"/>
                    <a:pt x="423071" y="1004924"/>
                  </a:cubicBezTo>
                  <a:cubicBezTo>
                    <a:pt x="423133" y="1004924"/>
                    <a:pt x="423164" y="1004955"/>
                    <a:pt x="423226" y="1004955"/>
                  </a:cubicBezTo>
                  <a:cubicBezTo>
                    <a:pt x="423380" y="1005017"/>
                    <a:pt x="423566" y="1005047"/>
                    <a:pt x="423720" y="1005109"/>
                  </a:cubicBezTo>
                  <a:cubicBezTo>
                    <a:pt x="423411" y="1005017"/>
                    <a:pt x="423133" y="1004924"/>
                    <a:pt x="422793" y="1004800"/>
                  </a:cubicBezTo>
                  <a:cubicBezTo>
                    <a:pt x="418374" y="1003438"/>
                    <a:pt x="413770" y="1001829"/>
                    <a:pt x="409103" y="1000561"/>
                  </a:cubicBezTo>
                  <a:cubicBezTo>
                    <a:pt x="411514" y="1000127"/>
                    <a:pt x="413955" y="999663"/>
                    <a:pt x="416365" y="999168"/>
                  </a:cubicBezTo>
                  <a:cubicBezTo>
                    <a:pt x="434103" y="996414"/>
                    <a:pt x="452181" y="993134"/>
                    <a:pt x="468559" y="985863"/>
                  </a:cubicBezTo>
                  <a:cubicBezTo>
                    <a:pt x="465376" y="996507"/>
                    <a:pt x="462070" y="1007059"/>
                    <a:pt x="458578" y="1017549"/>
                  </a:cubicBezTo>
                  <a:close/>
                  <a:moveTo>
                    <a:pt x="394271" y="1003005"/>
                  </a:moveTo>
                  <a:cubicBezTo>
                    <a:pt x="398473" y="1006440"/>
                    <a:pt x="407620" y="1009411"/>
                    <a:pt x="410154" y="1011051"/>
                  </a:cubicBezTo>
                  <a:cubicBezTo>
                    <a:pt x="424925" y="1017425"/>
                    <a:pt x="439573" y="1024078"/>
                    <a:pt x="454066" y="1030978"/>
                  </a:cubicBezTo>
                  <a:cubicBezTo>
                    <a:pt x="447175" y="1051123"/>
                    <a:pt x="439820" y="1071112"/>
                    <a:pt x="432249" y="1091040"/>
                  </a:cubicBezTo>
                  <a:cubicBezTo>
                    <a:pt x="409227" y="1081509"/>
                    <a:pt x="386360" y="1071545"/>
                    <a:pt x="362967" y="1063067"/>
                  </a:cubicBezTo>
                  <a:cubicBezTo>
                    <a:pt x="366490" y="1049730"/>
                    <a:pt x="370136" y="1036455"/>
                    <a:pt x="373999" y="1023180"/>
                  </a:cubicBezTo>
                  <a:cubicBezTo>
                    <a:pt x="375760" y="1016868"/>
                    <a:pt x="377985" y="1010865"/>
                    <a:pt x="380086" y="1004707"/>
                  </a:cubicBezTo>
                  <a:cubicBezTo>
                    <a:pt x="384814" y="1004243"/>
                    <a:pt x="389542" y="1003655"/>
                    <a:pt x="394271" y="1003005"/>
                  </a:cubicBezTo>
                  <a:close/>
                  <a:moveTo>
                    <a:pt x="351564" y="1059044"/>
                  </a:moveTo>
                  <a:cubicBezTo>
                    <a:pt x="351409" y="1058982"/>
                    <a:pt x="351255" y="1058920"/>
                    <a:pt x="351069" y="1058889"/>
                  </a:cubicBezTo>
                  <a:cubicBezTo>
                    <a:pt x="336669" y="1054526"/>
                    <a:pt x="322547" y="1048833"/>
                    <a:pt x="308456" y="1043603"/>
                  </a:cubicBezTo>
                  <a:cubicBezTo>
                    <a:pt x="306540" y="1042922"/>
                    <a:pt x="304624" y="1042273"/>
                    <a:pt x="302708" y="1041623"/>
                  </a:cubicBezTo>
                  <a:cubicBezTo>
                    <a:pt x="304871" y="1034196"/>
                    <a:pt x="307065" y="1026801"/>
                    <a:pt x="309290" y="1019405"/>
                  </a:cubicBezTo>
                  <a:cubicBezTo>
                    <a:pt x="309815" y="1016125"/>
                    <a:pt x="311700" y="1011515"/>
                    <a:pt x="311855" y="1007523"/>
                  </a:cubicBezTo>
                  <a:cubicBezTo>
                    <a:pt x="330890" y="1007709"/>
                    <a:pt x="349957" y="1007306"/>
                    <a:pt x="368931" y="1005759"/>
                  </a:cubicBezTo>
                  <a:cubicBezTo>
                    <a:pt x="362132" y="1023149"/>
                    <a:pt x="356848" y="1041128"/>
                    <a:pt x="351564" y="1059044"/>
                  </a:cubicBezTo>
                  <a:close/>
                  <a:moveTo>
                    <a:pt x="290780" y="1037631"/>
                  </a:moveTo>
                  <a:cubicBezTo>
                    <a:pt x="275236" y="1032525"/>
                    <a:pt x="259661" y="1027605"/>
                    <a:pt x="244334" y="1021386"/>
                  </a:cubicBezTo>
                  <a:cubicBezTo>
                    <a:pt x="242294" y="1020612"/>
                    <a:pt x="240193" y="1019808"/>
                    <a:pt x="238030" y="1019220"/>
                  </a:cubicBezTo>
                  <a:cubicBezTo>
                    <a:pt x="235002" y="1010834"/>
                    <a:pt x="231973" y="1002479"/>
                    <a:pt x="228790" y="994186"/>
                  </a:cubicBezTo>
                  <a:cubicBezTo>
                    <a:pt x="247579" y="1000468"/>
                    <a:pt x="267047" y="1004800"/>
                    <a:pt x="286731" y="1007028"/>
                  </a:cubicBezTo>
                  <a:cubicBezTo>
                    <a:pt x="291676" y="1007183"/>
                    <a:pt x="296589" y="1007306"/>
                    <a:pt x="301534" y="1007399"/>
                  </a:cubicBezTo>
                  <a:cubicBezTo>
                    <a:pt x="297764" y="1017363"/>
                    <a:pt x="294241" y="1027451"/>
                    <a:pt x="290780" y="1037631"/>
                  </a:cubicBezTo>
                  <a:close/>
                  <a:moveTo>
                    <a:pt x="244149" y="1035929"/>
                  </a:moveTo>
                  <a:cubicBezTo>
                    <a:pt x="243530" y="1034320"/>
                    <a:pt x="242974" y="1032711"/>
                    <a:pt x="242356" y="1031071"/>
                  </a:cubicBezTo>
                  <a:cubicBezTo>
                    <a:pt x="256571" y="1038405"/>
                    <a:pt x="271744" y="1043789"/>
                    <a:pt x="286824" y="1049266"/>
                  </a:cubicBezTo>
                  <a:cubicBezTo>
                    <a:pt x="286422" y="1050442"/>
                    <a:pt x="286021" y="1051618"/>
                    <a:pt x="285619" y="1052794"/>
                  </a:cubicBezTo>
                  <a:cubicBezTo>
                    <a:pt x="280366" y="1069379"/>
                    <a:pt x="276163" y="1086305"/>
                    <a:pt x="271435" y="1103077"/>
                  </a:cubicBezTo>
                  <a:cubicBezTo>
                    <a:pt x="271219" y="1105459"/>
                    <a:pt x="270199" y="1108275"/>
                    <a:pt x="269179" y="1111153"/>
                  </a:cubicBezTo>
                  <a:cubicBezTo>
                    <a:pt x="260650" y="1086151"/>
                    <a:pt x="252214" y="1061117"/>
                    <a:pt x="244149" y="1035929"/>
                  </a:cubicBezTo>
                  <a:close/>
                  <a:moveTo>
                    <a:pt x="275699" y="1130060"/>
                  </a:moveTo>
                  <a:cubicBezTo>
                    <a:pt x="291243" y="1139962"/>
                    <a:pt x="308239" y="1147171"/>
                    <a:pt x="325514" y="1153515"/>
                  </a:cubicBezTo>
                  <a:cubicBezTo>
                    <a:pt x="321805" y="1168399"/>
                    <a:pt x="318066" y="1183283"/>
                    <a:pt x="313987" y="1198074"/>
                  </a:cubicBezTo>
                  <a:cubicBezTo>
                    <a:pt x="311886" y="1205655"/>
                    <a:pt x="309939" y="1213267"/>
                    <a:pt x="307838" y="1220817"/>
                  </a:cubicBezTo>
                  <a:cubicBezTo>
                    <a:pt x="307281" y="1220631"/>
                    <a:pt x="306601" y="1220415"/>
                    <a:pt x="305891" y="1220198"/>
                  </a:cubicBezTo>
                  <a:cubicBezTo>
                    <a:pt x="303388" y="1212246"/>
                    <a:pt x="300885" y="1204324"/>
                    <a:pt x="298412" y="1196372"/>
                  </a:cubicBezTo>
                  <a:cubicBezTo>
                    <a:pt x="290903" y="1174247"/>
                    <a:pt x="283301" y="1152184"/>
                    <a:pt x="275699" y="1130060"/>
                  </a:cubicBezTo>
                  <a:close/>
                  <a:moveTo>
                    <a:pt x="357837" y="1362415"/>
                  </a:moveTo>
                  <a:cubicBezTo>
                    <a:pt x="360000" y="1358052"/>
                    <a:pt x="360649" y="1351770"/>
                    <a:pt x="362287" y="1347748"/>
                  </a:cubicBezTo>
                  <a:cubicBezTo>
                    <a:pt x="362874" y="1346108"/>
                    <a:pt x="363430" y="1344499"/>
                    <a:pt x="364017" y="1342859"/>
                  </a:cubicBezTo>
                  <a:cubicBezTo>
                    <a:pt x="378078" y="1350873"/>
                    <a:pt x="392293" y="1358640"/>
                    <a:pt x="406570" y="1366283"/>
                  </a:cubicBezTo>
                  <a:cubicBezTo>
                    <a:pt x="402923" y="1376989"/>
                    <a:pt x="399184" y="1387665"/>
                    <a:pt x="395290" y="1398279"/>
                  </a:cubicBezTo>
                  <a:cubicBezTo>
                    <a:pt x="391520" y="1408490"/>
                    <a:pt x="387997" y="1418825"/>
                    <a:pt x="384784" y="1429253"/>
                  </a:cubicBezTo>
                  <a:cubicBezTo>
                    <a:pt x="383949" y="1428820"/>
                    <a:pt x="383115" y="1428356"/>
                    <a:pt x="382281" y="1427922"/>
                  </a:cubicBezTo>
                  <a:cubicBezTo>
                    <a:pt x="375513" y="1405612"/>
                    <a:pt x="366891" y="1383921"/>
                    <a:pt x="357837" y="1362415"/>
                  </a:cubicBezTo>
                  <a:close/>
                  <a:moveTo>
                    <a:pt x="391304" y="1460135"/>
                  </a:moveTo>
                  <a:cubicBezTo>
                    <a:pt x="393467" y="1457814"/>
                    <a:pt x="394641" y="1454194"/>
                    <a:pt x="395136" y="1451006"/>
                  </a:cubicBezTo>
                  <a:cubicBezTo>
                    <a:pt x="395568" y="1449428"/>
                    <a:pt x="396032" y="1447850"/>
                    <a:pt x="396495" y="1446272"/>
                  </a:cubicBezTo>
                  <a:cubicBezTo>
                    <a:pt x="405921" y="1452894"/>
                    <a:pt x="415500" y="1458742"/>
                    <a:pt x="417293" y="1459578"/>
                  </a:cubicBezTo>
                  <a:cubicBezTo>
                    <a:pt x="422979" y="1462889"/>
                    <a:pt x="428479" y="1466447"/>
                    <a:pt x="433949" y="1470037"/>
                  </a:cubicBezTo>
                  <a:cubicBezTo>
                    <a:pt x="433516" y="1471120"/>
                    <a:pt x="433083" y="1472203"/>
                    <a:pt x="432651" y="1473286"/>
                  </a:cubicBezTo>
                  <a:cubicBezTo>
                    <a:pt x="426934" y="1487891"/>
                    <a:pt x="420475" y="1502187"/>
                    <a:pt x="414759" y="1516792"/>
                  </a:cubicBezTo>
                  <a:cubicBezTo>
                    <a:pt x="404901" y="1499031"/>
                    <a:pt x="397330" y="1479722"/>
                    <a:pt x="391304" y="1460135"/>
                  </a:cubicBezTo>
                  <a:close/>
                  <a:moveTo>
                    <a:pt x="426440" y="1530500"/>
                  </a:moveTo>
                  <a:cubicBezTo>
                    <a:pt x="428819" y="1525766"/>
                    <a:pt x="429746" y="1519082"/>
                    <a:pt x="431940" y="1515060"/>
                  </a:cubicBezTo>
                  <a:cubicBezTo>
                    <a:pt x="436699" y="1502744"/>
                    <a:pt x="441458" y="1490429"/>
                    <a:pt x="446031" y="1478082"/>
                  </a:cubicBezTo>
                  <a:cubicBezTo>
                    <a:pt x="450667" y="1481145"/>
                    <a:pt x="455333" y="1484209"/>
                    <a:pt x="460123" y="1487149"/>
                  </a:cubicBezTo>
                  <a:cubicBezTo>
                    <a:pt x="453479" y="1506364"/>
                    <a:pt x="440624" y="1535421"/>
                    <a:pt x="426440" y="1530500"/>
                  </a:cubicBezTo>
                  <a:close/>
                  <a:moveTo>
                    <a:pt x="464758" y="1472172"/>
                  </a:moveTo>
                  <a:cubicBezTo>
                    <a:pt x="463800" y="1471584"/>
                    <a:pt x="462842" y="1471089"/>
                    <a:pt x="461884" y="1470687"/>
                  </a:cubicBezTo>
                  <a:cubicBezTo>
                    <a:pt x="458269" y="1468613"/>
                    <a:pt x="454622" y="1466633"/>
                    <a:pt x="450976" y="1464591"/>
                  </a:cubicBezTo>
                  <a:cubicBezTo>
                    <a:pt x="453293" y="1458123"/>
                    <a:pt x="455549" y="1451656"/>
                    <a:pt x="457712" y="1445127"/>
                  </a:cubicBezTo>
                  <a:cubicBezTo>
                    <a:pt x="462471" y="1430553"/>
                    <a:pt x="467137" y="1415916"/>
                    <a:pt x="471896" y="1401342"/>
                  </a:cubicBezTo>
                  <a:cubicBezTo>
                    <a:pt x="473009" y="1401651"/>
                    <a:pt x="474183" y="1401713"/>
                    <a:pt x="475327" y="1401559"/>
                  </a:cubicBezTo>
                  <a:cubicBezTo>
                    <a:pt x="475079" y="1403725"/>
                    <a:pt x="474894" y="1405891"/>
                    <a:pt x="474647" y="1408026"/>
                  </a:cubicBezTo>
                  <a:cubicBezTo>
                    <a:pt x="472607" y="1429562"/>
                    <a:pt x="470846" y="1451316"/>
                    <a:pt x="464758" y="1472172"/>
                  </a:cubicBezTo>
                  <a:close/>
                  <a:moveTo>
                    <a:pt x="563397" y="868648"/>
                  </a:moveTo>
                  <a:cubicBezTo>
                    <a:pt x="550820" y="896931"/>
                    <a:pt x="537594" y="928091"/>
                    <a:pt x="511698" y="946781"/>
                  </a:cubicBezTo>
                  <a:cubicBezTo>
                    <a:pt x="502211" y="953341"/>
                    <a:pt x="490129" y="955816"/>
                    <a:pt x="481878" y="964078"/>
                  </a:cubicBezTo>
                  <a:cubicBezTo>
                    <a:pt x="479622" y="965285"/>
                    <a:pt x="477335" y="966461"/>
                    <a:pt x="475017" y="967482"/>
                  </a:cubicBezTo>
                  <a:cubicBezTo>
                    <a:pt x="454869" y="978529"/>
                    <a:pt x="431693" y="981035"/>
                    <a:pt x="409413" y="984779"/>
                  </a:cubicBezTo>
                  <a:cubicBezTo>
                    <a:pt x="393034" y="988400"/>
                    <a:pt x="376656" y="989359"/>
                    <a:pt x="359938" y="990318"/>
                  </a:cubicBezTo>
                  <a:cubicBezTo>
                    <a:pt x="319704" y="991989"/>
                    <a:pt x="278542" y="994279"/>
                    <a:pt x="239822" y="980788"/>
                  </a:cubicBezTo>
                  <a:cubicBezTo>
                    <a:pt x="232313" y="978065"/>
                    <a:pt x="224557" y="975837"/>
                    <a:pt x="216831" y="972495"/>
                  </a:cubicBezTo>
                  <a:cubicBezTo>
                    <a:pt x="215070" y="971783"/>
                    <a:pt x="213463" y="971690"/>
                    <a:pt x="212010" y="972000"/>
                  </a:cubicBezTo>
                  <a:cubicBezTo>
                    <a:pt x="209816" y="971164"/>
                    <a:pt x="207591" y="970422"/>
                    <a:pt x="205552" y="969370"/>
                  </a:cubicBezTo>
                  <a:cubicBezTo>
                    <a:pt x="191244" y="962562"/>
                    <a:pt x="176751" y="955971"/>
                    <a:pt x="163432" y="947214"/>
                  </a:cubicBezTo>
                  <a:cubicBezTo>
                    <a:pt x="145417" y="934280"/>
                    <a:pt x="130800" y="917230"/>
                    <a:pt x="117605" y="899530"/>
                  </a:cubicBezTo>
                  <a:cubicBezTo>
                    <a:pt x="101659" y="877405"/>
                    <a:pt x="85930" y="855064"/>
                    <a:pt x="77401" y="828731"/>
                  </a:cubicBezTo>
                  <a:cubicBezTo>
                    <a:pt x="71468" y="810443"/>
                    <a:pt x="66400" y="791753"/>
                    <a:pt x="63155" y="772785"/>
                  </a:cubicBezTo>
                  <a:cubicBezTo>
                    <a:pt x="78390" y="773497"/>
                    <a:pt x="93532" y="770062"/>
                    <a:pt x="105738" y="760098"/>
                  </a:cubicBezTo>
                  <a:cubicBezTo>
                    <a:pt x="127308" y="787793"/>
                    <a:pt x="162351" y="797911"/>
                    <a:pt x="196250" y="797169"/>
                  </a:cubicBezTo>
                  <a:cubicBezTo>
                    <a:pt x="222424" y="798097"/>
                    <a:pt x="247300" y="785750"/>
                    <a:pt x="266861" y="769103"/>
                  </a:cubicBezTo>
                  <a:cubicBezTo>
                    <a:pt x="281231" y="788907"/>
                    <a:pt x="305242" y="796085"/>
                    <a:pt x="328758" y="795962"/>
                  </a:cubicBezTo>
                  <a:cubicBezTo>
                    <a:pt x="366335" y="796673"/>
                    <a:pt x="404685" y="780892"/>
                    <a:pt x="428232" y="751094"/>
                  </a:cubicBezTo>
                  <a:cubicBezTo>
                    <a:pt x="441118" y="762481"/>
                    <a:pt x="457311" y="768670"/>
                    <a:pt x="474523" y="768484"/>
                  </a:cubicBezTo>
                  <a:cubicBezTo>
                    <a:pt x="503169" y="770310"/>
                    <a:pt x="527767" y="750103"/>
                    <a:pt x="537131" y="723832"/>
                  </a:cubicBezTo>
                  <a:cubicBezTo>
                    <a:pt x="551840" y="734106"/>
                    <a:pt x="572637" y="738840"/>
                    <a:pt x="590746" y="734755"/>
                  </a:cubicBezTo>
                  <a:cubicBezTo>
                    <a:pt x="593434" y="780923"/>
                    <a:pt x="576438" y="825018"/>
                    <a:pt x="563397" y="868648"/>
                  </a:cubicBezTo>
                  <a:close/>
                  <a:moveTo>
                    <a:pt x="610770" y="688959"/>
                  </a:moveTo>
                  <a:cubicBezTo>
                    <a:pt x="608545" y="697437"/>
                    <a:pt x="606320" y="706782"/>
                    <a:pt x="600294" y="713373"/>
                  </a:cubicBezTo>
                  <a:cubicBezTo>
                    <a:pt x="585090" y="723832"/>
                    <a:pt x="563521" y="720985"/>
                    <a:pt x="548255" y="712074"/>
                  </a:cubicBezTo>
                  <a:cubicBezTo>
                    <a:pt x="543898" y="709536"/>
                    <a:pt x="541673" y="704678"/>
                    <a:pt x="537563" y="702079"/>
                  </a:cubicBezTo>
                  <a:cubicBezTo>
                    <a:pt x="533979" y="700006"/>
                    <a:pt x="529189" y="701089"/>
                    <a:pt x="526748" y="704369"/>
                  </a:cubicBezTo>
                  <a:cubicBezTo>
                    <a:pt x="524492" y="707525"/>
                    <a:pt x="524584" y="711610"/>
                    <a:pt x="523194" y="715106"/>
                  </a:cubicBezTo>
                  <a:cubicBezTo>
                    <a:pt x="513182" y="746390"/>
                    <a:pt x="486080" y="759077"/>
                    <a:pt x="455271" y="749299"/>
                  </a:cubicBezTo>
                  <a:cubicBezTo>
                    <a:pt x="442694" y="745555"/>
                    <a:pt x="428046" y="722223"/>
                    <a:pt x="416582" y="739892"/>
                  </a:cubicBezTo>
                  <a:cubicBezTo>
                    <a:pt x="389852" y="774549"/>
                    <a:pt x="337102" y="789773"/>
                    <a:pt x="296373" y="773559"/>
                  </a:cubicBezTo>
                  <a:cubicBezTo>
                    <a:pt x="284599" y="768886"/>
                    <a:pt x="279809" y="754343"/>
                    <a:pt x="267634" y="751001"/>
                  </a:cubicBezTo>
                  <a:cubicBezTo>
                    <a:pt x="263895" y="750413"/>
                    <a:pt x="260341" y="752548"/>
                    <a:pt x="257962" y="755271"/>
                  </a:cubicBezTo>
                  <a:cubicBezTo>
                    <a:pt x="252647" y="760655"/>
                    <a:pt x="246188" y="764802"/>
                    <a:pt x="239760" y="768700"/>
                  </a:cubicBezTo>
                  <a:cubicBezTo>
                    <a:pt x="225854" y="777179"/>
                    <a:pt x="209847" y="782161"/>
                    <a:pt x="193469" y="781016"/>
                  </a:cubicBezTo>
                  <a:cubicBezTo>
                    <a:pt x="178482" y="780397"/>
                    <a:pt x="163092" y="779438"/>
                    <a:pt x="149125" y="773435"/>
                  </a:cubicBezTo>
                  <a:cubicBezTo>
                    <a:pt x="139669" y="769257"/>
                    <a:pt x="130862" y="763626"/>
                    <a:pt x="123816" y="755983"/>
                  </a:cubicBezTo>
                  <a:cubicBezTo>
                    <a:pt x="118099" y="750660"/>
                    <a:pt x="112877" y="740913"/>
                    <a:pt x="103761" y="742894"/>
                  </a:cubicBezTo>
                  <a:cubicBezTo>
                    <a:pt x="96035" y="746050"/>
                    <a:pt x="90565" y="752362"/>
                    <a:pt x="82160" y="755302"/>
                  </a:cubicBezTo>
                  <a:cubicBezTo>
                    <a:pt x="75207" y="757004"/>
                    <a:pt x="67729" y="757530"/>
                    <a:pt x="60374" y="757004"/>
                  </a:cubicBezTo>
                  <a:cubicBezTo>
                    <a:pt x="59602" y="755859"/>
                    <a:pt x="58242" y="755085"/>
                    <a:pt x="56851" y="755085"/>
                  </a:cubicBezTo>
                  <a:cubicBezTo>
                    <a:pt x="55523" y="755116"/>
                    <a:pt x="54626" y="755580"/>
                    <a:pt x="53977" y="756261"/>
                  </a:cubicBezTo>
                  <a:cubicBezTo>
                    <a:pt x="28360" y="752115"/>
                    <a:pt x="6543" y="734291"/>
                    <a:pt x="17173" y="703966"/>
                  </a:cubicBezTo>
                  <a:cubicBezTo>
                    <a:pt x="19614" y="696169"/>
                    <a:pt x="25053" y="688185"/>
                    <a:pt x="30214" y="681563"/>
                  </a:cubicBezTo>
                  <a:cubicBezTo>
                    <a:pt x="30925" y="680326"/>
                    <a:pt x="33984" y="676674"/>
                    <a:pt x="35776" y="673580"/>
                  </a:cubicBezTo>
                  <a:cubicBezTo>
                    <a:pt x="42451" y="674694"/>
                    <a:pt x="47210" y="666927"/>
                    <a:pt x="43625" y="660800"/>
                  </a:cubicBezTo>
                  <a:cubicBezTo>
                    <a:pt x="37630" y="643039"/>
                    <a:pt x="31512" y="625091"/>
                    <a:pt x="28916" y="606463"/>
                  </a:cubicBezTo>
                  <a:cubicBezTo>
                    <a:pt x="23786" y="545319"/>
                    <a:pt x="34571" y="472044"/>
                    <a:pt x="70726" y="421080"/>
                  </a:cubicBezTo>
                  <a:cubicBezTo>
                    <a:pt x="71499" y="420059"/>
                    <a:pt x="72426" y="419162"/>
                    <a:pt x="73353" y="418264"/>
                  </a:cubicBezTo>
                  <a:cubicBezTo>
                    <a:pt x="74527" y="418202"/>
                    <a:pt x="75702" y="418141"/>
                    <a:pt x="76876" y="418017"/>
                  </a:cubicBezTo>
                  <a:cubicBezTo>
                    <a:pt x="89237" y="415510"/>
                    <a:pt x="101474" y="411116"/>
                    <a:pt x="112259" y="404525"/>
                  </a:cubicBezTo>
                  <a:cubicBezTo>
                    <a:pt x="135837" y="462266"/>
                    <a:pt x="206139" y="463721"/>
                    <a:pt x="242882" y="417707"/>
                  </a:cubicBezTo>
                  <a:cubicBezTo>
                    <a:pt x="261237" y="434262"/>
                    <a:pt x="281756" y="449579"/>
                    <a:pt x="307034" y="452426"/>
                  </a:cubicBezTo>
                  <a:cubicBezTo>
                    <a:pt x="341088" y="457934"/>
                    <a:pt x="383455" y="449827"/>
                    <a:pt x="398133" y="414706"/>
                  </a:cubicBezTo>
                  <a:cubicBezTo>
                    <a:pt x="416953" y="434015"/>
                    <a:pt x="447082" y="442338"/>
                    <a:pt x="473287" y="436892"/>
                  </a:cubicBezTo>
                  <a:cubicBezTo>
                    <a:pt x="492786" y="431261"/>
                    <a:pt x="506661" y="414273"/>
                    <a:pt x="515994" y="397006"/>
                  </a:cubicBezTo>
                  <a:cubicBezTo>
                    <a:pt x="516519" y="397068"/>
                    <a:pt x="517075" y="397161"/>
                    <a:pt x="517600" y="397223"/>
                  </a:cubicBezTo>
                  <a:cubicBezTo>
                    <a:pt x="519238" y="403876"/>
                    <a:pt x="530919" y="407372"/>
                    <a:pt x="534998" y="412911"/>
                  </a:cubicBezTo>
                  <a:cubicBezTo>
                    <a:pt x="546216" y="426217"/>
                    <a:pt x="555641" y="440977"/>
                    <a:pt x="563366" y="456542"/>
                  </a:cubicBezTo>
                  <a:cubicBezTo>
                    <a:pt x="574306" y="479007"/>
                    <a:pt x="582371" y="504442"/>
                    <a:pt x="585369" y="529507"/>
                  </a:cubicBezTo>
                  <a:cubicBezTo>
                    <a:pt x="586667" y="563699"/>
                    <a:pt x="583515" y="596809"/>
                    <a:pt x="575325" y="630197"/>
                  </a:cubicBezTo>
                  <a:cubicBezTo>
                    <a:pt x="573966" y="636850"/>
                    <a:pt x="575882" y="645081"/>
                    <a:pt x="583144" y="647247"/>
                  </a:cubicBezTo>
                  <a:cubicBezTo>
                    <a:pt x="601778" y="654271"/>
                    <a:pt x="616981" y="667391"/>
                    <a:pt x="610770" y="6889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7" name="Google Shape;3377;p33"/>
            <p:cNvSpPr/>
            <p:nvPr/>
          </p:nvSpPr>
          <p:spPr>
            <a:xfrm>
              <a:off x="13188403" y="7801065"/>
              <a:ext cx="129788" cy="37132"/>
            </a:xfrm>
            <a:custGeom>
              <a:rect b="b" l="l" r="r" t="t"/>
              <a:pathLst>
                <a:path extrusionOk="0" h="37132" w="129788">
                  <a:moveTo>
                    <a:pt x="19417" y="38647"/>
                  </a:moveTo>
                  <a:cubicBezTo>
                    <a:pt x="30295" y="40751"/>
                    <a:pt x="41821" y="36017"/>
                    <a:pt x="48589" y="27353"/>
                  </a:cubicBezTo>
                  <a:cubicBezTo>
                    <a:pt x="59683" y="38585"/>
                    <a:pt x="82303" y="41216"/>
                    <a:pt x="92902" y="28126"/>
                  </a:cubicBezTo>
                  <a:cubicBezTo>
                    <a:pt x="100720" y="32861"/>
                    <a:pt x="110795" y="33913"/>
                    <a:pt x="118984" y="29488"/>
                  </a:cubicBezTo>
                  <a:cubicBezTo>
                    <a:pt x="125998" y="25372"/>
                    <a:pt x="138884" y="14914"/>
                    <a:pt x="129490" y="7054"/>
                  </a:cubicBezTo>
                  <a:cubicBezTo>
                    <a:pt x="120529" y="834"/>
                    <a:pt x="116882" y="14233"/>
                    <a:pt x="109404" y="16089"/>
                  </a:cubicBezTo>
                  <a:cubicBezTo>
                    <a:pt x="101926" y="17977"/>
                    <a:pt x="97630" y="9313"/>
                    <a:pt x="90616" y="9189"/>
                  </a:cubicBezTo>
                  <a:cubicBezTo>
                    <a:pt x="84806" y="9034"/>
                    <a:pt x="82426" y="14326"/>
                    <a:pt x="80171" y="18720"/>
                  </a:cubicBezTo>
                  <a:cubicBezTo>
                    <a:pt x="75103" y="22433"/>
                    <a:pt x="66821" y="21412"/>
                    <a:pt x="61753" y="17977"/>
                  </a:cubicBezTo>
                  <a:cubicBezTo>
                    <a:pt x="57458" y="15316"/>
                    <a:pt x="55418" y="9901"/>
                    <a:pt x="50597" y="8044"/>
                  </a:cubicBezTo>
                  <a:cubicBezTo>
                    <a:pt x="39256" y="4269"/>
                    <a:pt x="39782" y="20762"/>
                    <a:pt x="31067" y="23949"/>
                  </a:cubicBezTo>
                  <a:cubicBezTo>
                    <a:pt x="24269" y="27848"/>
                    <a:pt x="14936" y="25806"/>
                    <a:pt x="11012" y="18843"/>
                  </a:cubicBezTo>
                  <a:cubicBezTo>
                    <a:pt x="9652" y="15099"/>
                    <a:pt x="9343" y="11231"/>
                    <a:pt x="8972" y="7270"/>
                  </a:cubicBezTo>
                  <a:cubicBezTo>
                    <a:pt x="9745" y="-1518"/>
                    <a:pt x="2452" y="-2693"/>
                    <a:pt x="1000" y="5692"/>
                  </a:cubicBezTo>
                  <a:cubicBezTo>
                    <a:pt x="134" y="11850"/>
                    <a:pt x="-916" y="18348"/>
                    <a:pt x="1432" y="24289"/>
                  </a:cubicBezTo>
                  <a:cubicBezTo>
                    <a:pt x="4739" y="31283"/>
                    <a:pt x="11568" y="37471"/>
                    <a:pt x="19417" y="386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8" name="Google Shape;3378;p33"/>
            <p:cNvSpPr/>
            <p:nvPr/>
          </p:nvSpPr>
          <p:spPr>
            <a:xfrm>
              <a:off x="13419598" y="7907260"/>
              <a:ext cx="123608" cy="30943"/>
            </a:xfrm>
            <a:custGeom>
              <a:rect b="b" l="l" r="r" t="t"/>
              <a:pathLst>
                <a:path extrusionOk="0" h="30943" w="123608">
                  <a:moveTo>
                    <a:pt x="18226" y="32709"/>
                  </a:moveTo>
                  <a:cubicBezTo>
                    <a:pt x="27620" y="34689"/>
                    <a:pt x="37292" y="29553"/>
                    <a:pt x="42731" y="22003"/>
                  </a:cubicBezTo>
                  <a:cubicBezTo>
                    <a:pt x="53516" y="32523"/>
                    <a:pt x="77372" y="39424"/>
                    <a:pt x="86210" y="23271"/>
                  </a:cubicBezTo>
                  <a:cubicBezTo>
                    <a:pt x="99591" y="30667"/>
                    <a:pt x="117761" y="24478"/>
                    <a:pt x="124838" y="11172"/>
                  </a:cubicBezTo>
                  <a:cubicBezTo>
                    <a:pt x="129226" y="2941"/>
                    <a:pt x="117267" y="-4423"/>
                    <a:pt x="111982" y="3189"/>
                  </a:cubicBezTo>
                  <a:cubicBezTo>
                    <a:pt x="97582" y="21755"/>
                    <a:pt x="89393" y="-834"/>
                    <a:pt x="77496" y="7769"/>
                  </a:cubicBezTo>
                  <a:cubicBezTo>
                    <a:pt x="74622" y="9873"/>
                    <a:pt x="74158" y="13493"/>
                    <a:pt x="72397" y="16371"/>
                  </a:cubicBezTo>
                  <a:cubicBezTo>
                    <a:pt x="68071" y="19218"/>
                    <a:pt x="60778" y="15504"/>
                    <a:pt x="56359" y="13617"/>
                  </a:cubicBezTo>
                  <a:cubicBezTo>
                    <a:pt x="51136" y="10832"/>
                    <a:pt x="49375" y="3436"/>
                    <a:pt x="43133" y="2570"/>
                  </a:cubicBezTo>
                  <a:cubicBezTo>
                    <a:pt x="33738" y="1951"/>
                    <a:pt x="34511" y="14452"/>
                    <a:pt x="27929" y="18506"/>
                  </a:cubicBezTo>
                  <a:cubicBezTo>
                    <a:pt x="19153" y="25623"/>
                    <a:pt x="9697" y="16618"/>
                    <a:pt x="6699" y="8047"/>
                  </a:cubicBezTo>
                  <a:cubicBezTo>
                    <a:pt x="5957" y="6160"/>
                    <a:pt x="3702" y="4117"/>
                    <a:pt x="1755" y="5726"/>
                  </a:cubicBezTo>
                  <a:cubicBezTo>
                    <a:pt x="-4580" y="16278"/>
                    <a:pt x="7472" y="30791"/>
                    <a:pt x="18226" y="327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9" name="Google Shape;3379;p33"/>
            <p:cNvSpPr/>
            <p:nvPr/>
          </p:nvSpPr>
          <p:spPr>
            <a:xfrm>
              <a:off x="13194084" y="8162663"/>
              <a:ext cx="120517" cy="37132"/>
            </a:xfrm>
            <a:custGeom>
              <a:rect b="b" l="l" r="r" t="t"/>
              <a:pathLst>
                <a:path extrusionOk="0" h="37132" w="120517">
                  <a:moveTo>
                    <a:pt x="117938" y="1275"/>
                  </a:moveTo>
                  <a:cubicBezTo>
                    <a:pt x="109873" y="-3923"/>
                    <a:pt x="106752" y="8331"/>
                    <a:pt x="99953" y="10156"/>
                  </a:cubicBezTo>
                  <a:cubicBezTo>
                    <a:pt x="96585" y="11394"/>
                    <a:pt x="92598" y="10992"/>
                    <a:pt x="89786" y="8702"/>
                  </a:cubicBezTo>
                  <a:cubicBezTo>
                    <a:pt x="88241" y="7309"/>
                    <a:pt x="87191" y="5422"/>
                    <a:pt x="85306" y="4432"/>
                  </a:cubicBezTo>
                  <a:cubicBezTo>
                    <a:pt x="81597" y="2266"/>
                    <a:pt x="76591" y="4029"/>
                    <a:pt x="75108" y="8052"/>
                  </a:cubicBezTo>
                  <a:cubicBezTo>
                    <a:pt x="74088" y="10744"/>
                    <a:pt x="74335" y="13962"/>
                    <a:pt x="72419" y="16314"/>
                  </a:cubicBezTo>
                  <a:cubicBezTo>
                    <a:pt x="68804" y="21141"/>
                    <a:pt x="60893" y="21543"/>
                    <a:pt x="56783" y="17211"/>
                  </a:cubicBezTo>
                  <a:cubicBezTo>
                    <a:pt x="53971" y="14395"/>
                    <a:pt x="54156" y="9754"/>
                    <a:pt x="51128" y="7093"/>
                  </a:cubicBezTo>
                  <a:cubicBezTo>
                    <a:pt x="48749" y="5020"/>
                    <a:pt x="45535" y="4989"/>
                    <a:pt x="43032" y="6876"/>
                  </a:cubicBezTo>
                  <a:cubicBezTo>
                    <a:pt x="40683" y="8609"/>
                    <a:pt x="40776" y="11425"/>
                    <a:pt x="40838" y="13993"/>
                  </a:cubicBezTo>
                  <a:cubicBezTo>
                    <a:pt x="40714" y="22100"/>
                    <a:pt x="34317" y="29186"/>
                    <a:pt x="25943" y="28289"/>
                  </a:cubicBezTo>
                  <a:cubicBezTo>
                    <a:pt x="15004" y="28258"/>
                    <a:pt x="7309" y="21389"/>
                    <a:pt x="4837" y="10930"/>
                  </a:cubicBezTo>
                  <a:cubicBezTo>
                    <a:pt x="294" y="6845"/>
                    <a:pt x="-757" y="15664"/>
                    <a:pt x="480" y="18635"/>
                  </a:cubicBezTo>
                  <a:cubicBezTo>
                    <a:pt x="3014" y="28660"/>
                    <a:pt x="12222" y="35406"/>
                    <a:pt x="22173" y="36799"/>
                  </a:cubicBezTo>
                  <a:cubicBezTo>
                    <a:pt x="31845" y="39027"/>
                    <a:pt x="42043" y="35499"/>
                    <a:pt x="47358" y="26928"/>
                  </a:cubicBezTo>
                  <a:cubicBezTo>
                    <a:pt x="57648" y="37944"/>
                    <a:pt x="77766" y="35468"/>
                    <a:pt x="84966" y="22162"/>
                  </a:cubicBezTo>
                  <a:cubicBezTo>
                    <a:pt x="93278" y="26525"/>
                    <a:pt x="103878" y="25226"/>
                    <a:pt x="111263" y="19594"/>
                  </a:cubicBezTo>
                  <a:cubicBezTo>
                    <a:pt x="116208" y="15602"/>
                    <a:pt x="125293" y="7217"/>
                    <a:pt x="117938" y="12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0" name="Google Shape;3380;p33"/>
            <p:cNvSpPr/>
            <p:nvPr/>
          </p:nvSpPr>
          <p:spPr>
            <a:xfrm>
              <a:off x="13415127" y="8272214"/>
              <a:ext cx="114337" cy="27849"/>
            </a:xfrm>
            <a:custGeom>
              <a:rect b="b" l="l" r="r" t="t"/>
              <a:pathLst>
                <a:path extrusionOk="0" h="27849" w="114337">
                  <a:moveTo>
                    <a:pt x="103013" y="3710"/>
                  </a:moveTo>
                  <a:cubicBezTo>
                    <a:pt x="100293" y="10084"/>
                    <a:pt x="90837" y="9094"/>
                    <a:pt x="85398" y="7052"/>
                  </a:cubicBezTo>
                  <a:cubicBezTo>
                    <a:pt x="81041" y="5071"/>
                    <a:pt x="78971" y="708"/>
                    <a:pt x="73161" y="677"/>
                  </a:cubicBezTo>
                  <a:cubicBezTo>
                    <a:pt x="64416" y="554"/>
                    <a:pt x="65127" y="15314"/>
                    <a:pt x="55176" y="11105"/>
                  </a:cubicBezTo>
                  <a:cubicBezTo>
                    <a:pt x="50016" y="10177"/>
                    <a:pt x="48347" y="4917"/>
                    <a:pt x="44608" y="2132"/>
                  </a:cubicBezTo>
                  <a:cubicBezTo>
                    <a:pt x="41363" y="-220"/>
                    <a:pt x="36450" y="863"/>
                    <a:pt x="34626" y="4483"/>
                  </a:cubicBezTo>
                  <a:cubicBezTo>
                    <a:pt x="33112" y="7732"/>
                    <a:pt x="33019" y="11600"/>
                    <a:pt x="30424" y="14385"/>
                  </a:cubicBezTo>
                  <a:cubicBezTo>
                    <a:pt x="21369" y="25834"/>
                    <a:pt x="9781" y="16428"/>
                    <a:pt x="4713" y="6464"/>
                  </a:cubicBezTo>
                  <a:cubicBezTo>
                    <a:pt x="3755" y="5381"/>
                    <a:pt x="2117" y="5319"/>
                    <a:pt x="1098" y="6371"/>
                  </a:cubicBezTo>
                  <a:cubicBezTo>
                    <a:pt x="-509" y="8011"/>
                    <a:pt x="-15" y="10548"/>
                    <a:pt x="480" y="12560"/>
                  </a:cubicBezTo>
                  <a:cubicBezTo>
                    <a:pt x="2705" y="22245"/>
                    <a:pt x="11110" y="29795"/>
                    <a:pt x="21060" y="30569"/>
                  </a:cubicBezTo>
                  <a:cubicBezTo>
                    <a:pt x="29126" y="31095"/>
                    <a:pt x="36728" y="26299"/>
                    <a:pt x="41548" y="20079"/>
                  </a:cubicBezTo>
                  <a:cubicBezTo>
                    <a:pt x="51190" y="28465"/>
                    <a:pt x="66950" y="29238"/>
                    <a:pt x="75139" y="18408"/>
                  </a:cubicBezTo>
                  <a:cubicBezTo>
                    <a:pt x="87469" y="26144"/>
                    <a:pt x="108977" y="25216"/>
                    <a:pt x="115466" y="10394"/>
                  </a:cubicBezTo>
                  <a:cubicBezTo>
                    <a:pt x="119792" y="2132"/>
                    <a:pt x="107370" y="-4397"/>
                    <a:pt x="103013" y="37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1" name="Google Shape;3381;p33"/>
            <p:cNvSpPr/>
            <p:nvPr/>
          </p:nvSpPr>
          <p:spPr>
            <a:xfrm>
              <a:off x="13119966" y="8378687"/>
              <a:ext cx="525334" cy="266114"/>
            </a:xfrm>
            <a:custGeom>
              <a:rect b="b" l="l" r="r" t="t"/>
              <a:pathLst>
                <a:path extrusionOk="0" h="266114" w="525334">
                  <a:moveTo>
                    <a:pt x="527621" y="10954"/>
                  </a:moveTo>
                  <a:cubicBezTo>
                    <a:pt x="530341" y="57091"/>
                    <a:pt x="513283" y="101186"/>
                    <a:pt x="500273" y="144816"/>
                  </a:cubicBezTo>
                  <a:cubicBezTo>
                    <a:pt x="487696" y="173129"/>
                    <a:pt x="474439" y="204259"/>
                    <a:pt x="448574" y="222949"/>
                  </a:cubicBezTo>
                  <a:cubicBezTo>
                    <a:pt x="438994" y="229570"/>
                    <a:pt x="426726" y="231953"/>
                    <a:pt x="418506" y="240432"/>
                  </a:cubicBezTo>
                  <a:cubicBezTo>
                    <a:pt x="416343" y="241577"/>
                    <a:pt x="414149" y="242660"/>
                    <a:pt x="411924" y="243681"/>
                  </a:cubicBezTo>
                  <a:cubicBezTo>
                    <a:pt x="391776" y="254728"/>
                    <a:pt x="368599" y="257234"/>
                    <a:pt x="346319" y="260978"/>
                  </a:cubicBezTo>
                  <a:cubicBezTo>
                    <a:pt x="329941" y="264599"/>
                    <a:pt x="313563" y="265558"/>
                    <a:pt x="296845" y="266517"/>
                  </a:cubicBezTo>
                  <a:cubicBezTo>
                    <a:pt x="256610" y="268188"/>
                    <a:pt x="215418" y="270478"/>
                    <a:pt x="176729" y="256955"/>
                  </a:cubicBezTo>
                  <a:cubicBezTo>
                    <a:pt x="169219" y="254232"/>
                    <a:pt x="161432" y="252004"/>
                    <a:pt x="153738" y="248663"/>
                  </a:cubicBezTo>
                  <a:cubicBezTo>
                    <a:pt x="151976" y="247982"/>
                    <a:pt x="150338" y="247858"/>
                    <a:pt x="148917" y="248168"/>
                  </a:cubicBezTo>
                  <a:cubicBezTo>
                    <a:pt x="146723" y="247363"/>
                    <a:pt x="144498" y="246620"/>
                    <a:pt x="142458" y="245568"/>
                  </a:cubicBezTo>
                  <a:cubicBezTo>
                    <a:pt x="128151" y="238730"/>
                    <a:pt x="113658" y="232139"/>
                    <a:pt x="100339" y="223413"/>
                  </a:cubicBezTo>
                  <a:cubicBezTo>
                    <a:pt x="82323" y="210478"/>
                    <a:pt x="67706" y="193428"/>
                    <a:pt x="54511" y="175729"/>
                  </a:cubicBezTo>
                  <a:cubicBezTo>
                    <a:pt x="38566" y="153573"/>
                    <a:pt x="22837" y="131263"/>
                    <a:pt x="14308" y="104899"/>
                  </a:cubicBezTo>
                  <a:cubicBezTo>
                    <a:pt x="8374" y="86611"/>
                    <a:pt x="3276" y="67952"/>
                    <a:pt x="0" y="48984"/>
                  </a:cubicBezTo>
                  <a:cubicBezTo>
                    <a:pt x="15266" y="49695"/>
                    <a:pt x="30408" y="46261"/>
                    <a:pt x="42614" y="36266"/>
                  </a:cubicBezTo>
                  <a:cubicBezTo>
                    <a:pt x="64183" y="63960"/>
                    <a:pt x="99226" y="74110"/>
                    <a:pt x="133126" y="73336"/>
                  </a:cubicBezTo>
                  <a:cubicBezTo>
                    <a:pt x="159300" y="74265"/>
                    <a:pt x="184176" y="61887"/>
                    <a:pt x="203737" y="45240"/>
                  </a:cubicBezTo>
                  <a:cubicBezTo>
                    <a:pt x="218106" y="65043"/>
                    <a:pt x="242117" y="72222"/>
                    <a:pt x="265603" y="72130"/>
                  </a:cubicBezTo>
                  <a:cubicBezTo>
                    <a:pt x="303180" y="72841"/>
                    <a:pt x="341529" y="57060"/>
                    <a:pt x="365076" y="27261"/>
                  </a:cubicBezTo>
                  <a:cubicBezTo>
                    <a:pt x="377963" y="38649"/>
                    <a:pt x="394155" y="44837"/>
                    <a:pt x="411368" y="44652"/>
                  </a:cubicBezTo>
                  <a:cubicBezTo>
                    <a:pt x="440014" y="46477"/>
                    <a:pt x="464612" y="26271"/>
                    <a:pt x="473975" y="0"/>
                  </a:cubicBezTo>
                  <a:cubicBezTo>
                    <a:pt x="488715" y="10304"/>
                    <a:pt x="509513" y="15039"/>
                    <a:pt x="527621" y="1095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2" name="Google Shape;3382;p33"/>
            <p:cNvSpPr/>
            <p:nvPr/>
          </p:nvSpPr>
          <p:spPr>
            <a:xfrm>
              <a:off x="13285723" y="8649010"/>
              <a:ext cx="71074" cy="43321"/>
            </a:xfrm>
            <a:custGeom>
              <a:rect b="b" l="l" r="r" t="t"/>
              <a:pathLst>
                <a:path extrusionOk="0" h="43321" w="71074">
                  <a:moveTo>
                    <a:pt x="57879" y="12842"/>
                  </a:moveTo>
                  <a:cubicBezTo>
                    <a:pt x="62793" y="12996"/>
                    <a:pt x="67706" y="13120"/>
                    <a:pt x="72651" y="13213"/>
                  </a:cubicBezTo>
                  <a:cubicBezTo>
                    <a:pt x="68850" y="23208"/>
                    <a:pt x="65389" y="33264"/>
                    <a:pt x="61928" y="43445"/>
                  </a:cubicBezTo>
                  <a:cubicBezTo>
                    <a:pt x="46384" y="38339"/>
                    <a:pt x="30809" y="33419"/>
                    <a:pt x="15482" y="27199"/>
                  </a:cubicBezTo>
                  <a:cubicBezTo>
                    <a:pt x="13442" y="26457"/>
                    <a:pt x="11341" y="25590"/>
                    <a:pt x="9178" y="25002"/>
                  </a:cubicBezTo>
                  <a:cubicBezTo>
                    <a:pt x="6149" y="16648"/>
                    <a:pt x="3152" y="8293"/>
                    <a:pt x="0" y="0"/>
                  </a:cubicBezTo>
                  <a:cubicBezTo>
                    <a:pt x="18727" y="6313"/>
                    <a:pt x="38195" y="10614"/>
                    <a:pt x="57879" y="1284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3" name="Google Shape;3383;p33"/>
            <p:cNvSpPr/>
            <p:nvPr/>
          </p:nvSpPr>
          <p:spPr>
            <a:xfrm>
              <a:off x="13299198" y="8686019"/>
              <a:ext cx="43262" cy="77358"/>
            </a:xfrm>
            <a:custGeom>
              <a:rect b="b" l="l" r="r" t="t"/>
              <a:pathLst>
                <a:path extrusionOk="0" h="77358" w="43262">
                  <a:moveTo>
                    <a:pt x="44499" y="18133"/>
                  </a:moveTo>
                  <a:cubicBezTo>
                    <a:pt x="44097" y="19309"/>
                    <a:pt x="43695" y="20485"/>
                    <a:pt x="43294" y="21661"/>
                  </a:cubicBezTo>
                  <a:cubicBezTo>
                    <a:pt x="38009" y="38246"/>
                    <a:pt x="33807" y="55172"/>
                    <a:pt x="29110" y="71944"/>
                  </a:cubicBezTo>
                  <a:cubicBezTo>
                    <a:pt x="28893" y="74327"/>
                    <a:pt x="27874" y="77142"/>
                    <a:pt x="26854" y="80020"/>
                  </a:cubicBezTo>
                  <a:cubicBezTo>
                    <a:pt x="18294" y="55049"/>
                    <a:pt x="9858" y="29984"/>
                    <a:pt x="1792" y="4827"/>
                  </a:cubicBezTo>
                  <a:cubicBezTo>
                    <a:pt x="1205" y="3218"/>
                    <a:pt x="587" y="1609"/>
                    <a:pt x="0" y="0"/>
                  </a:cubicBezTo>
                  <a:cubicBezTo>
                    <a:pt x="14215" y="7272"/>
                    <a:pt x="29388" y="12656"/>
                    <a:pt x="44499" y="18133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4" name="Google Shape;3384;p33"/>
            <p:cNvSpPr/>
            <p:nvPr/>
          </p:nvSpPr>
          <p:spPr>
            <a:xfrm>
              <a:off x="13337763" y="8708639"/>
              <a:ext cx="64894" cy="86642"/>
            </a:xfrm>
            <a:custGeom>
              <a:rect b="b" l="l" r="r" t="t"/>
              <a:pathLst>
                <a:path extrusionOk="0" h="86642" w="64894">
                  <a:moveTo>
                    <a:pt x="66563" y="18907"/>
                  </a:moveTo>
                  <a:cubicBezTo>
                    <a:pt x="65883" y="21135"/>
                    <a:pt x="65203" y="23331"/>
                    <a:pt x="64523" y="25559"/>
                  </a:cubicBezTo>
                  <a:cubicBezTo>
                    <a:pt x="57972" y="46601"/>
                    <a:pt x="52533" y="67921"/>
                    <a:pt x="47187" y="89272"/>
                  </a:cubicBezTo>
                  <a:cubicBezTo>
                    <a:pt x="32014" y="84662"/>
                    <a:pt x="16965" y="79278"/>
                    <a:pt x="2565" y="72748"/>
                  </a:cubicBezTo>
                  <a:cubicBezTo>
                    <a:pt x="1731" y="72470"/>
                    <a:pt x="865" y="72160"/>
                    <a:pt x="0" y="71789"/>
                  </a:cubicBezTo>
                  <a:lnTo>
                    <a:pt x="0" y="71758"/>
                  </a:lnTo>
                  <a:cubicBezTo>
                    <a:pt x="216" y="71418"/>
                    <a:pt x="371" y="71077"/>
                    <a:pt x="494" y="70706"/>
                  </a:cubicBezTo>
                  <a:cubicBezTo>
                    <a:pt x="3337" y="61825"/>
                    <a:pt x="4666" y="52480"/>
                    <a:pt x="7138" y="43445"/>
                  </a:cubicBezTo>
                  <a:cubicBezTo>
                    <a:pt x="10414" y="28839"/>
                    <a:pt x="14184" y="14420"/>
                    <a:pt x="18232" y="0"/>
                  </a:cubicBezTo>
                  <a:cubicBezTo>
                    <a:pt x="20952" y="1052"/>
                    <a:pt x="23671" y="2104"/>
                    <a:pt x="26359" y="3187"/>
                  </a:cubicBezTo>
                  <a:cubicBezTo>
                    <a:pt x="39709" y="8633"/>
                    <a:pt x="53059" y="14017"/>
                    <a:pt x="66563" y="18907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5" name="Google Shape;3385;p33"/>
            <p:cNvSpPr/>
            <p:nvPr/>
          </p:nvSpPr>
          <p:spPr>
            <a:xfrm>
              <a:off x="13359548" y="8660645"/>
              <a:ext cx="64894" cy="52604"/>
            </a:xfrm>
            <a:custGeom>
              <a:rect b="b" l="l" r="r" t="t"/>
              <a:pathLst>
                <a:path extrusionOk="0" h="52604" w="64894">
                  <a:moveTo>
                    <a:pt x="66223" y="0"/>
                  </a:moveTo>
                  <a:cubicBezTo>
                    <a:pt x="59394" y="17390"/>
                    <a:pt x="54140" y="35368"/>
                    <a:pt x="48856" y="53285"/>
                  </a:cubicBezTo>
                  <a:cubicBezTo>
                    <a:pt x="48702" y="53223"/>
                    <a:pt x="48516" y="53161"/>
                    <a:pt x="48362" y="53099"/>
                  </a:cubicBezTo>
                  <a:cubicBezTo>
                    <a:pt x="33961" y="48736"/>
                    <a:pt x="19839" y="43043"/>
                    <a:pt x="5748" y="37813"/>
                  </a:cubicBezTo>
                  <a:cubicBezTo>
                    <a:pt x="3832" y="37132"/>
                    <a:pt x="1916" y="36482"/>
                    <a:pt x="0" y="35802"/>
                  </a:cubicBezTo>
                  <a:cubicBezTo>
                    <a:pt x="2163" y="28375"/>
                    <a:pt x="4357" y="20980"/>
                    <a:pt x="6613" y="13584"/>
                  </a:cubicBezTo>
                  <a:cubicBezTo>
                    <a:pt x="7138" y="10304"/>
                    <a:pt x="9054" y="5694"/>
                    <a:pt x="9178" y="1702"/>
                  </a:cubicBezTo>
                  <a:cubicBezTo>
                    <a:pt x="28183" y="1918"/>
                    <a:pt x="47249" y="1516"/>
                    <a:pt x="66223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6" name="Google Shape;3386;p33"/>
            <p:cNvSpPr/>
            <p:nvPr/>
          </p:nvSpPr>
          <p:spPr>
            <a:xfrm>
              <a:off x="13419808" y="8657860"/>
              <a:ext cx="89615" cy="86642"/>
            </a:xfrm>
            <a:custGeom>
              <a:rect b="b" l="l" r="r" t="t"/>
              <a:pathLst>
                <a:path extrusionOk="0" h="86642" w="89615">
                  <a:moveTo>
                    <a:pt x="91130" y="27942"/>
                  </a:moveTo>
                  <a:cubicBezTo>
                    <a:pt x="84239" y="48117"/>
                    <a:pt x="76853" y="68107"/>
                    <a:pt x="69313" y="88065"/>
                  </a:cubicBezTo>
                  <a:cubicBezTo>
                    <a:pt x="46291" y="78535"/>
                    <a:pt x="23424" y="68571"/>
                    <a:pt x="0" y="60061"/>
                  </a:cubicBezTo>
                  <a:cubicBezTo>
                    <a:pt x="3523" y="46725"/>
                    <a:pt x="7169" y="33450"/>
                    <a:pt x="11032" y="20175"/>
                  </a:cubicBezTo>
                  <a:cubicBezTo>
                    <a:pt x="12793" y="13894"/>
                    <a:pt x="15018" y="7860"/>
                    <a:pt x="17120" y="1733"/>
                  </a:cubicBezTo>
                  <a:cubicBezTo>
                    <a:pt x="21879" y="1238"/>
                    <a:pt x="26607" y="650"/>
                    <a:pt x="31335" y="0"/>
                  </a:cubicBezTo>
                  <a:cubicBezTo>
                    <a:pt x="35537" y="3404"/>
                    <a:pt x="44684" y="6374"/>
                    <a:pt x="47218" y="8045"/>
                  </a:cubicBezTo>
                  <a:cubicBezTo>
                    <a:pt x="61959" y="14420"/>
                    <a:pt x="76606" y="21011"/>
                    <a:pt x="91130" y="2794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7" name="Google Shape;3387;p33"/>
            <p:cNvSpPr/>
            <p:nvPr/>
          </p:nvSpPr>
          <p:spPr>
            <a:xfrm>
              <a:off x="13465914" y="8640779"/>
              <a:ext cx="58713" cy="30943"/>
            </a:xfrm>
            <a:custGeom>
              <a:rect b="b" l="l" r="r" t="t"/>
              <a:pathLst>
                <a:path extrusionOk="0" h="30943" w="58713">
                  <a:moveTo>
                    <a:pt x="59455" y="0"/>
                  </a:moveTo>
                  <a:cubicBezTo>
                    <a:pt x="56303" y="10583"/>
                    <a:pt x="52997" y="21104"/>
                    <a:pt x="49536" y="31562"/>
                  </a:cubicBezTo>
                  <a:cubicBezTo>
                    <a:pt x="38009" y="26828"/>
                    <a:pt x="26359" y="22713"/>
                    <a:pt x="14153" y="19030"/>
                  </a:cubicBezTo>
                  <a:cubicBezTo>
                    <a:pt x="13999" y="18999"/>
                    <a:pt x="13875" y="18937"/>
                    <a:pt x="13721" y="18907"/>
                  </a:cubicBezTo>
                  <a:cubicBezTo>
                    <a:pt x="9301" y="17545"/>
                    <a:pt x="4697" y="15936"/>
                    <a:pt x="0" y="14667"/>
                  </a:cubicBezTo>
                  <a:cubicBezTo>
                    <a:pt x="2441" y="14234"/>
                    <a:pt x="4852" y="13770"/>
                    <a:pt x="7262" y="13275"/>
                  </a:cubicBezTo>
                  <a:cubicBezTo>
                    <a:pt x="25000" y="10552"/>
                    <a:pt x="43077" y="7303"/>
                    <a:pt x="59455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8" name="Google Shape;3388;p33"/>
            <p:cNvSpPr/>
            <p:nvPr/>
          </p:nvSpPr>
          <p:spPr>
            <a:xfrm>
              <a:off x="13500617" y="8690289"/>
              <a:ext cx="37082" cy="74264"/>
            </a:xfrm>
            <a:custGeom>
              <a:rect b="b" l="l" r="r" t="t"/>
              <a:pathLst>
                <a:path extrusionOk="0" h="74264" w="37082">
                  <a:moveTo>
                    <a:pt x="35661" y="8045"/>
                  </a:moveTo>
                  <a:cubicBezTo>
                    <a:pt x="36928" y="30820"/>
                    <a:pt x="37855" y="53656"/>
                    <a:pt x="38473" y="76493"/>
                  </a:cubicBezTo>
                  <a:cubicBezTo>
                    <a:pt x="25989" y="70582"/>
                    <a:pt x="12608" y="66405"/>
                    <a:pt x="0" y="60588"/>
                  </a:cubicBezTo>
                  <a:cubicBezTo>
                    <a:pt x="6613" y="41743"/>
                    <a:pt x="12855" y="22775"/>
                    <a:pt x="18479" y="3620"/>
                  </a:cubicBezTo>
                  <a:cubicBezTo>
                    <a:pt x="18850" y="2414"/>
                    <a:pt x="19190" y="1207"/>
                    <a:pt x="19592" y="0"/>
                  </a:cubicBezTo>
                  <a:cubicBezTo>
                    <a:pt x="24938" y="2599"/>
                    <a:pt x="30315" y="5291"/>
                    <a:pt x="35661" y="804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9" name="Google Shape;3389;p33"/>
            <p:cNvSpPr/>
            <p:nvPr/>
          </p:nvSpPr>
          <p:spPr>
            <a:xfrm>
              <a:off x="13524505" y="8636695"/>
              <a:ext cx="9270" cy="43321"/>
            </a:xfrm>
            <a:custGeom>
              <a:rect b="b" l="l" r="r" t="t"/>
              <a:pathLst>
                <a:path extrusionOk="0" h="43321" w="9270">
                  <a:moveTo>
                    <a:pt x="10630" y="42826"/>
                  </a:moveTo>
                  <a:cubicBezTo>
                    <a:pt x="10661" y="43414"/>
                    <a:pt x="10723" y="44002"/>
                    <a:pt x="10754" y="44559"/>
                  </a:cubicBezTo>
                  <a:cubicBezTo>
                    <a:pt x="9240" y="43940"/>
                    <a:pt x="7756" y="43259"/>
                    <a:pt x="6459" y="42455"/>
                  </a:cubicBezTo>
                  <a:cubicBezTo>
                    <a:pt x="4295" y="41434"/>
                    <a:pt x="2132" y="40474"/>
                    <a:pt x="0" y="39515"/>
                  </a:cubicBezTo>
                  <a:cubicBezTo>
                    <a:pt x="2503" y="31160"/>
                    <a:pt x="4883" y="22775"/>
                    <a:pt x="6675" y="14234"/>
                  </a:cubicBezTo>
                  <a:cubicBezTo>
                    <a:pt x="7355" y="9871"/>
                    <a:pt x="8622" y="5013"/>
                    <a:pt x="8251" y="464"/>
                  </a:cubicBezTo>
                  <a:cubicBezTo>
                    <a:pt x="8529" y="309"/>
                    <a:pt x="8807" y="155"/>
                    <a:pt x="9085" y="0"/>
                  </a:cubicBezTo>
                  <a:cubicBezTo>
                    <a:pt x="9116" y="1145"/>
                    <a:pt x="9147" y="2259"/>
                    <a:pt x="9147" y="3373"/>
                  </a:cubicBezTo>
                  <a:cubicBezTo>
                    <a:pt x="9271" y="16524"/>
                    <a:pt x="9549" y="29675"/>
                    <a:pt x="10630" y="42826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0" name="Google Shape;3390;p33"/>
            <p:cNvSpPr/>
            <p:nvPr/>
          </p:nvSpPr>
          <p:spPr>
            <a:xfrm>
              <a:off x="13471755" y="8765822"/>
              <a:ext cx="64894" cy="80453"/>
            </a:xfrm>
            <a:custGeom>
              <a:rect b="b" l="l" r="r" t="t"/>
              <a:pathLst>
                <a:path extrusionOk="0" h="80453" w="64894">
                  <a:moveTo>
                    <a:pt x="62824" y="16060"/>
                  </a:moveTo>
                  <a:cubicBezTo>
                    <a:pt x="63658" y="16338"/>
                    <a:pt x="64462" y="16462"/>
                    <a:pt x="65234" y="16462"/>
                  </a:cubicBezTo>
                  <a:cubicBezTo>
                    <a:pt x="56458" y="37442"/>
                    <a:pt x="48485" y="58886"/>
                    <a:pt x="42707" y="80887"/>
                  </a:cubicBezTo>
                  <a:cubicBezTo>
                    <a:pt x="28584" y="75069"/>
                    <a:pt x="14246" y="69747"/>
                    <a:pt x="0" y="64270"/>
                  </a:cubicBezTo>
                  <a:cubicBezTo>
                    <a:pt x="7880" y="42857"/>
                    <a:pt x="15853" y="21475"/>
                    <a:pt x="23578" y="0"/>
                  </a:cubicBezTo>
                  <a:cubicBezTo>
                    <a:pt x="36557" y="5601"/>
                    <a:pt x="49629" y="11016"/>
                    <a:pt x="62824" y="1606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1" name="Google Shape;3391;p33"/>
            <p:cNvSpPr/>
            <p:nvPr/>
          </p:nvSpPr>
          <p:spPr>
            <a:xfrm>
              <a:off x="13398795" y="8732032"/>
              <a:ext cx="83435" cy="92830"/>
            </a:xfrm>
            <a:custGeom>
              <a:rect b="b" l="l" r="r" t="t"/>
              <a:pathLst>
                <a:path extrusionOk="0" h="92830" w="83435">
                  <a:moveTo>
                    <a:pt x="84641" y="28716"/>
                  </a:moveTo>
                  <a:cubicBezTo>
                    <a:pt x="76421" y="50160"/>
                    <a:pt x="68015" y="71573"/>
                    <a:pt x="59795" y="92986"/>
                  </a:cubicBezTo>
                  <a:cubicBezTo>
                    <a:pt x="58034" y="92305"/>
                    <a:pt x="56273" y="91624"/>
                    <a:pt x="54511" y="90912"/>
                  </a:cubicBezTo>
                  <a:cubicBezTo>
                    <a:pt x="36341" y="83950"/>
                    <a:pt x="18665" y="75471"/>
                    <a:pt x="0" y="69933"/>
                  </a:cubicBezTo>
                  <a:cubicBezTo>
                    <a:pt x="5593" y="46570"/>
                    <a:pt x="11279" y="23239"/>
                    <a:pt x="17305" y="0"/>
                  </a:cubicBezTo>
                  <a:cubicBezTo>
                    <a:pt x="39956" y="9067"/>
                    <a:pt x="62237" y="18999"/>
                    <a:pt x="84641" y="28716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2" name="Google Shape;3392;p33"/>
            <p:cNvSpPr/>
            <p:nvPr/>
          </p:nvSpPr>
          <p:spPr>
            <a:xfrm>
              <a:off x="13379450" y="8813290"/>
              <a:ext cx="74164" cy="86642"/>
            </a:xfrm>
            <a:custGeom>
              <a:rect b="b" l="l" r="r" t="t"/>
              <a:pathLst>
                <a:path extrusionOk="0" h="86642" w="74164">
                  <a:moveTo>
                    <a:pt x="74288" y="24415"/>
                  </a:moveTo>
                  <a:cubicBezTo>
                    <a:pt x="73176" y="27323"/>
                    <a:pt x="72094" y="30232"/>
                    <a:pt x="70982" y="33141"/>
                  </a:cubicBezTo>
                  <a:cubicBezTo>
                    <a:pt x="63998" y="51428"/>
                    <a:pt x="58498" y="70149"/>
                    <a:pt x="53306" y="88994"/>
                  </a:cubicBezTo>
                  <a:cubicBezTo>
                    <a:pt x="35599" y="81846"/>
                    <a:pt x="17861" y="74698"/>
                    <a:pt x="0" y="67859"/>
                  </a:cubicBezTo>
                  <a:cubicBezTo>
                    <a:pt x="2040" y="60092"/>
                    <a:pt x="3832" y="52264"/>
                    <a:pt x="5902" y="44497"/>
                  </a:cubicBezTo>
                  <a:cubicBezTo>
                    <a:pt x="9518" y="29675"/>
                    <a:pt x="13041" y="14822"/>
                    <a:pt x="16594" y="0"/>
                  </a:cubicBezTo>
                  <a:cubicBezTo>
                    <a:pt x="18541" y="681"/>
                    <a:pt x="20457" y="1362"/>
                    <a:pt x="22404" y="2011"/>
                  </a:cubicBezTo>
                  <a:cubicBezTo>
                    <a:pt x="39678" y="9562"/>
                    <a:pt x="56983" y="16988"/>
                    <a:pt x="74288" y="2441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3" name="Google Shape;3393;p33"/>
            <p:cNvSpPr/>
            <p:nvPr/>
          </p:nvSpPr>
          <p:spPr>
            <a:xfrm>
              <a:off x="13332541" y="8785007"/>
              <a:ext cx="49443" cy="89736"/>
            </a:xfrm>
            <a:custGeom>
              <a:rect b="b" l="l" r="r" t="t"/>
              <a:pathLst>
                <a:path extrusionOk="0" h="89736" w="49443">
                  <a:moveTo>
                    <a:pt x="49814" y="23362"/>
                  </a:moveTo>
                  <a:cubicBezTo>
                    <a:pt x="46106" y="38246"/>
                    <a:pt x="42398" y="53130"/>
                    <a:pt x="38288" y="67921"/>
                  </a:cubicBezTo>
                  <a:cubicBezTo>
                    <a:pt x="36186" y="75502"/>
                    <a:pt x="34239" y="83114"/>
                    <a:pt x="32169" y="90696"/>
                  </a:cubicBezTo>
                  <a:cubicBezTo>
                    <a:pt x="31613" y="90510"/>
                    <a:pt x="30933" y="90293"/>
                    <a:pt x="30191" y="90077"/>
                  </a:cubicBezTo>
                  <a:cubicBezTo>
                    <a:pt x="27688" y="82155"/>
                    <a:pt x="25185" y="74203"/>
                    <a:pt x="22713" y="66250"/>
                  </a:cubicBezTo>
                  <a:cubicBezTo>
                    <a:pt x="15235" y="44125"/>
                    <a:pt x="7602" y="22094"/>
                    <a:pt x="0" y="0"/>
                  </a:cubicBezTo>
                  <a:cubicBezTo>
                    <a:pt x="15513" y="9902"/>
                    <a:pt x="32571" y="17050"/>
                    <a:pt x="49814" y="2336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4" name="Google Shape;3394;p33"/>
            <p:cNvSpPr/>
            <p:nvPr/>
          </p:nvSpPr>
          <p:spPr>
            <a:xfrm>
              <a:off x="13446941" y="8843336"/>
              <a:ext cx="61804" cy="80453"/>
            </a:xfrm>
            <a:custGeom>
              <a:rect b="b" l="l" r="r" t="t"/>
              <a:pathLst>
                <a:path extrusionOk="0" h="80453" w="61804">
                  <a:moveTo>
                    <a:pt x="63565" y="19030"/>
                  </a:moveTo>
                  <a:cubicBezTo>
                    <a:pt x="58158" y="40258"/>
                    <a:pt x="52410" y="61423"/>
                    <a:pt x="46384" y="82465"/>
                  </a:cubicBezTo>
                  <a:cubicBezTo>
                    <a:pt x="39987" y="80175"/>
                    <a:pt x="33591" y="77885"/>
                    <a:pt x="27287" y="75440"/>
                  </a:cubicBezTo>
                  <a:cubicBezTo>
                    <a:pt x="18170" y="71882"/>
                    <a:pt x="9085" y="68262"/>
                    <a:pt x="0" y="64610"/>
                  </a:cubicBezTo>
                  <a:cubicBezTo>
                    <a:pt x="5130" y="45673"/>
                    <a:pt x="10507" y="26797"/>
                    <a:pt x="16965" y="8262"/>
                  </a:cubicBezTo>
                  <a:cubicBezTo>
                    <a:pt x="17954" y="5508"/>
                    <a:pt x="18974" y="2754"/>
                    <a:pt x="19963" y="0"/>
                  </a:cubicBezTo>
                  <a:cubicBezTo>
                    <a:pt x="34548" y="6282"/>
                    <a:pt x="49103" y="12594"/>
                    <a:pt x="63565" y="1903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5" name="Google Shape;3395;p33"/>
            <p:cNvSpPr/>
            <p:nvPr/>
          </p:nvSpPr>
          <p:spPr>
            <a:xfrm>
              <a:off x="13525369" y="8798344"/>
              <a:ext cx="12360" cy="58792"/>
            </a:xfrm>
            <a:custGeom>
              <a:rect b="b" l="l" r="r" t="t"/>
              <a:pathLst>
                <a:path extrusionOk="0" h="58792" w="12360">
                  <a:moveTo>
                    <a:pt x="14339" y="0"/>
                  </a:moveTo>
                  <a:cubicBezTo>
                    <a:pt x="14617" y="19835"/>
                    <a:pt x="14648" y="39670"/>
                    <a:pt x="14431" y="59504"/>
                  </a:cubicBezTo>
                  <a:cubicBezTo>
                    <a:pt x="9672" y="57246"/>
                    <a:pt x="4852" y="55080"/>
                    <a:pt x="0" y="52975"/>
                  </a:cubicBezTo>
                  <a:cubicBezTo>
                    <a:pt x="1792" y="45301"/>
                    <a:pt x="3585" y="37627"/>
                    <a:pt x="5439" y="29953"/>
                  </a:cubicBezTo>
                  <a:cubicBezTo>
                    <a:pt x="5964" y="26828"/>
                    <a:pt x="10723" y="13089"/>
                    <a:pt x="14339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6" name="Google Shape;3396;p33"/>
            <p:cNvSpPr/>
            <p:nvPr/>
          </p:nvSpPr>
          <p:spPr>
            <a:xfrm>
              <a:off x="13506366" y="8867286"/>
              <a:ext cx="30902" cy="74264"/>
            </a:xfrm>
            <a:custGeom>
              <a:rect b="b" l="l" r="r" t="t"/>
              <a:pathLst>
                <a:path extrusionOk="0" h="74264" w="30902">
                  <a:moveTo>
                    <a:pt x="33158" y="8200"/>
                  </a:moveTo>
                  <a:cubicBezTo>
                    <a:pt x="32911" y="20732"/>
                    <a:pt x="32602" y="33264"/>
                    <a:pt x="32138" y="45796"/>
                  </a:cubicBezTo>
                  <a:cubicBezTo>
                    <a:pt x="31860" y="55884"/>
                    <a:pt x="31675" y="66003"/>
                    <a:pt x="31489" y="76090"/>
                  </a:cubicBezTo>
                  <a:cubicBezTo>
                    <a:pt x="21322" y="71170"/>
                    <a:pt x="10692" y="67086"/>
                    <a:pt x="0" y="63187"/>
                  </a:cubicBezTo>
                  <a:cubicBezTo>
                    <a:pt x="5346" y="42207"/>
                    <a:pt x="10290" y="21104"/>
                    <a:pt x="15235" y="0"/>
                  </a:cubicBezTo>
                  <a:cubicBezTo>
                    <a:pt x="21230" y="2723"/>
                    <a:pt x="27194" y="5446"/>
                    <a:pt x="33158" y="820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7" name="Google Shape;3397;p33"/>
            <p:cNvSpPr/>
            <p:nvPr/>
          </p:nvSpPr>
          <p:spPr>
            <a:xfrm>
              <a:off x="13481427" y="8945852"/>
              <a:ext cx="55623" cy="89736"/>
            </a:xfrm>
            <a:custGeom>
              <a:rect b="b" l="l" r="r" t="t"/>
              <a:pathLst>
                <a:path extrusionOk="0" h="89736" w="55623">
                  <a:moveTo>
                    <a:pt x="56149" y="11233"/>
                  </a:moveTo>
                  <a:cubicBezTo>
                    <a:pt x="55809" y="27756"/>
                    <a:pt x="55376" y="44280"/>
                    <a:pt x="54573" y="60773"/>
                  </a:cubicBezTo>
                  <a:cubicBezTo>
                    <a:pt x="50587" y="70551"/>
                    <a:pt x="46786" y="80360"/>
                    <a:pt x="43016" y="90262"/>
                  </a:cubicBezTo>
                  <a:cubicBezTo>
                    <a:pt x="38720" y="88035"/>
                    <a:pt x="34394" y="85868"/>
                    <a:pt x="30006" y="83826"/>
                  </a:cubicBezTo>
                  <a:cubicBezTo>
                    <a:pt x="20055" y="79030"/>
                    <a:pt x="10043" y="74296"/>
                    <a:pt x="0" y="69654"/>
                  </a:cubicBezTo>
                  <a:cubicBezTo>
                    <a:pt x="4913" y="54832"/>
                    <a:pt x="9672" y="39948"/>
                    <a:pt x="14030" y="25002"/>
                  </a:cubicBezTo>
                  <a:cubicBezTo>
                    <a:pt x="16440" y="16710"/>
                    <a:pt x="18727" y="8355"/>
                    <a:pt x="20952" y="0"/>
                  </a:cubicBezTo>
                  <a:cubicBezTo>
                    <a:pt x="31118" y="4177"/>
                    <a:pt x="41347" y="8200"/>
                    <a:pt x="51637" y="11975"/>
                  </a:cubicBezTo>
                  <a:cubicBezTo>
                    <a:pt x="53337" y="12285"/>
                    <a:pt x="54851" y="11975"/>
                    <a:pt x="56149" y="11233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8" name="Google Shape;3398;p33"/>
            <p:cNvSpPr/>
            <p:nvPr/>
          </p:nvSpPr>
          <p:spPr>
            <a:xfrm>
              <a:off x="13423856" y="8920200"/>
              <a:ext cx="64894" cy="86642"/>
            </a:xfrm>
            <a:custGeom>
              <a:rect b="b" l="l" r="r" t="t"/>
              <a:pathLst>
                <a:path extrusionOk="0" h="86642" w="64894">
                  <a:moveTo>
                    <a:pt x="65296" y="20144"/>
                  </a:moveTo>
                  <a:cubicBezTo>
                    <a:pt x="62422" y="29984"/>
                    <a:pt x="59517" y="39793"/>
                    <a:pt x="56551" y="49572"/>
                  </a:cubicBezTo>
                  <a:cubicBezTo>
                    <a:pt x="52286" y="62692"/>
                    <a:pt x="47991" y="75812"/>
                    <a:pt x="43634" y="88901"/>
                  </a:cubicBezTo>
                  <a:cubicBezTo>
                    <a:pt x="33776" y="84383"/>
                    <a:pt x="23856" y="79927"/>
                    <a:pt x="13999" y="75471"/>
                  </a:cubicBezTo>
                  <a:cubicBezTo>
                    <a:pt x="9363" y="73305"/>
                    <a:pt x="4697" y="71015"/>
                    <a:pt x="0" y="68788"/>
                  </a:cubicBezTo>
                  <a:cubicBezTo>
                    <a:pt x="7540" y="46137"/>
                    <a:pt x="13628" y="23053"/>
                    <a:pt x="19808" y="0"/>
                  </a:cubicBezTo>
                  <a:cubicBezTo>
                    <a:pt x="34888" y="6900"/>
                    <a:pt x="50030" y="13677"/>
                    <a:pt x="65296" y="2014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9" name="Google Shape;3399;p33"/>
            <p:cNvSpPr/>
            <p:nvPr/>
          </p:nvSpPr>
          <p:spPr>
            <a:xfrm>
              <a:off x="13371694" y="8889256"/>
              <a:ext cx="55623" cy="92830"/>
            </a:xfrm>
            <a:custGeom>
              <a:rect b="b" l="l" r="r" t="t"/>
              <a:pathLst>
                <a:path extrusionOk="0" h="92830" w="55623">
                  <a:moveTo>
                    <a:pt x="57941" y="24507"/>
                  </a:moveTo>
                  <a:cubicBezTo>
                    <a:pt x="53800" y="39762"/>
                    <a:pt x="49721" y="55049"/>
                    <a:pt x="45024" y="70149"/>
                  </a:cubicBezTo>
                  <a:cubicBezTo>
                    <a:pt x="42614" y="77854"/>
                    <a:pt x="39956" y="85466"/>
                    <a:pt x="37330" y="93078"/>
                  </a:cubicBezTo>
                  <a:cubicBezTo>
                    <a:pt x="33838" y="91655"/>
                    <a:pt x="30346" y="90355"/>
                    <a:pt x="26761" y="89210"/>
                  </a:cubicBezTo>
                  <a:cubicBezTo>
                    <a:pt x="16996" y="64424"/>
                    <a:pt x="8282" y="39205"/>
                    <a:pt x="0" y="13863"/>
                  </a:cubicBezTo>
                  <a:cubicBezTo>
                    <a:pt x="1700" y="11789"/>
                    <a:pt x="2781" y="8912"/>
                    <a:pt x="3492" y="6282"/>
                  </a:cubicBezTo>
                  <a:cubicBezTo>
                    <a:pt x="4172" y="4208"/>
                    <a:pt x="4852" y="2104"/>
                    <a:pt x="5470" y="0"/>
                  </a:cubicBezTo>
                  <a:cubicBezTo>
                    <a:pt x="13875" y="4146"/>
                    <a:pt x="22311" y="8169"/>
                    <a:pt x="30871" y="12006"/>
                  </a:cubicBezTo>
                  <a:cubicBezTo>
                    <a:pt x="39895" y="16214"/>
                    <a:pt x="48918" y="20361"/>
                    <a:pt x="57941" y="24507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0" name="Google Shape;3400;p33"/>
            <p:cNvSpPr/>
            <p:nvPr/>
          </p:nvSpPr>
          <p:spPr>
            <a:xfrm>
              <a:off x="13401700" y="8986574"/>
              <a:ext cx="3090" cy="6188"/>
            </a:xfrm>
            <a:custGeom>
              <a:rect b="b" l="l" r="r" t="t"/>
              <a:pathLst>
                <a:path extrusionOk="0" h="6188" w="3090">
                  <a:moveTo>
                    <a:pt x="4913" y="2971"/>
                  </a:moveTo>
                  <a:cubicBezTo>
                    <a:pt x="4357" y="4611"/>
                    <a:pt x="3801" y="6282"/>
                    <a:pt x="3276" y="7953"/>
                  </a:cubicBezTo>
                  <a:cubicBezTo>
                    <a:pt x="2163" y="5322"/>
                    <a:pt x="1082" y="2661"/>
                    <a:pt x="0" y="0"/>
                  </a:cubicBezTo>
                  <a:cubicBezTo>
                    <a:pt x="1607" y="1052"/>
                    <a:pt x="3245" y="2011"/>
                    <a:pt x="4913" y="2971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1" name="Google Shape;3401;p33"/>
            <p:cNvSpPr/>
            <p:nvPr/>
          </p:nvSpPr>
          <p:spPr>
            <a:xfrm>
              <a:off x="13414647" y="8997745"/>
              <a:ext cx="46353" cy="83547"/>
            </a:xfrm>
            <a:custGeom>
              <a:rect b="b" l="l" r="r" t="t"/>
              <a:pathLst>
                <a:path extrusionOk="0" h="83547" w="46353">
                  <a:moveTo>
                    <a:pt x="48763" y="23424"/>
                  </a:moveTo>
                  <a:cubicBezTo>
                    <a:pt x="45117" y="34131"/>
                    <a:pt x="41378" y="44775"/>
                    <a:pt x="37453" y="55389"/>
                  </a:cubicBezTo>
                  <a:cubicBezTo>
                    <a:pt x="33714" y="65631"/>
                    <a:pt x="30160" y="75966"/>
                    <a:pt x="26947" y="86364"/>
                  </a:cubicBezTo>
                  <a:cubicBezTo>
                    <a:pt x="26143" y="85930"/>
                    <a:pt x="25309" y="85497"/>
                    <a:pt x="24474" y="85064"/>
                  </a:cubicBezTo>
                  <a:cubicBezTo>
                    <a:pt x="17738" y="62754"/>
                    <a:pt x="9085" y="41031"/>
                    <a:pt x="0" y="19525"/>
                  </a:cubicBezTo>
                  <a:cubicBezTo>
                    <a:pt x="2194" y="15162"/>
                    <a:pt x="2812" y="8881"/>
                    <a:pt x="4450" y="4858"/>
                  </a:cubicBezTo>
                  <a:cubicBezTo>
                    <a:pt x="5037" y="3249"/>
                    <a:pt x="5624" y="1609"/>
                    <a:pt x="6180" y="0"/>
                  </a:cubicBezTo>
                  <a:cubicBezTo>
                    <a:pt x="20272" y="8014"/>
                    <a:pt x="34487" y="15750"/>
                    <a:pt x="48763" y="2342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13455963" y="9028471"/>
              <a:ext cx="61804" cy="83547"/>
            </a:xfrm>
            <a:custGeom>
              <a:rect b="b" l="l" r="r" t="t"/>
              <a:pathLst>
                <a:path extrusionOk="0" h="83547" w="61804">
                  <a:moveTo>
                    <a:pt x="62886" y="22465"/>
                  </a:moveTo>
                  <a:cubicBezTo>
                    <a:pt x="55191" y="43043"/>
                    <a:pt x="47651" y="63713"/>
                    <a:pt x="39678" y="84166"/>
                  </a:cubicBezTo>
                  <a:cubicBezTo>
                    <a:pt x="26514" y="77080"/>
                    <a:pt x="13226" y="70180"/>
                    <a:pt x="0" y="63249"/>
                  </a:cubicBezTo>
                  <a:cubicBezTo>
                    <a:pt x="247" y="62444"/>
                    <a:pt x="464" y="61609"/>
                    <a:pt x="711" y="60804"/>
                  </a:cubicBezTo>
                  <a:cubicBezTo>
                    <a:pt x="7231" y="40567"/>
                    <a:pt x="14246" y="20299"/>
                    <a:pt x="21075" y="0"/>
                  </a:cubicBezTo>
                  <a:cubicBezTo>
                    <a:pt x="35074" y="7426"/>
                    <a:pt x="49011" y="14853"/>
                    <a:pt x="62886" y="2246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13507817" y="9056166"/>
              <a:ext cx="21631" cy="68075"/>
            </a:xfrm>
            <a:custGeom>
              <a:rect b="b" l="l" r="r" t="t"/>
              <a:pathLst>
                <a:path extrusionOk="0" h="68075" w="21631">
                  <a:moveTo>
                    <a:pt x="24382" y="248"/>
                  </a:moveTo>
                  <a:cubicBezTo>
                    <a:pt x="24134" y="2414"/>
                    <a:pt x="23887" y="4549"/>
                    <a:pt x="23640" y="6684"/>
                  </a:cubicBezTo>
                  <a:cubicBezTo>
                    <a:pt x="21600" y="28221"/>
                    <a:pt x="19901" y="49974"/>
                    <a:pt x="13782" y="70861"/>
                  </a:cubicBezTo>
                  <a:cubicBezTo>
                    <a:pt x="12824" y="70273"/>
                    <a:pt x="11835" y="69747"/>
                    <a:pt x="10878" y="69345"/>
                  </a:cubicBezTo>
                  <a:cubicBezTo>
                    <a:pt x="7293" y="67271"/>
                    <a:pt x="3646" y="65198"/>
                    <a:pt x="0" y="63187"/>
                  </a:cubicBezTo>
                  <a:cubicBezTo>
                    <a:pt x="2318" y="56751"/>
                    <a:pt x="4543" y="50283"/>
                    <a:pt x="6706" y="43816"/>
                  </a:cubicBezTo>
                  <a:cubicBezTo>
                    <a:pt x="11434" y="29242"/>
                    <a:pt x="16069" y="14574"/>
                    <a:pt x="20859" y="0"/>
                  </a:cubicBezTo>
                  <a:cubicBezTo>
                    <a:pt x="22033" y="340"/>
                    <a:pt x="23238" y="402"/>
                    <a:pt x="24382" y="248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13483281" y="9132937"/>
              <a:ext cx="30902" cy="52604"/>
            </a:xfrm>
            <a:custGeom>
              <a:rect b="b" l="l" r="r" t="t"/>
              <a:pathLst>
                <a:path extrusionOk="0" h="52604" w="30902">
                  <a:moveTo>
                    <a:pt x="19623" y="0"/>
                  </a:moveTo>
                  <a:cubicBezTo>
                    <a:pt x="24258" y="3063"/>
                    <a:pt x="28924" y="6127"/>
                    <a:pt x="33714" y="9066"/>
                  </a:cubicBezTo>
                  <a:cubicBezTo>
                    <a:pt x="27039" y="28313"/>
                    <a:pt x="14184" y="57431"/>
                    <a:pt x="0" y="52449"/>
                  </a:cubicBezTo>
                  <a:cubicBezTo>
                    <a:pt x="2410" y="47715"/>
                    <a:pt x="3337" y="41031"/>
                    <a:pt x="5531" y="36978"/>
                  </a:cubicBezTo>
                  <a:cubicBezTo>
                    <a:pt x="10290" y="24693"/>
                    <a:pt x="15018" y="12377"/>
                    <a:pt x="19623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13448114" y="9101158"/>
              <a:ext cx="40172" cy="68075"/>
            </a:xfrm>
            <a:custGeom>
              <a:rect b="b" l="l" r="r" t="t"/>
              <a:pathLst>
                <a:path extrusionOk="0" h="68075" w="40172">
                  <a:moveTo>
                    <a:pt x="42645" y="23734"/>
                  </a:moveTo>
                  <a:cubicBezTo>
                    <a:pt x="42212" y="24848"/>
                    <a:pt x="41780" y="25931"/>
                    <a:pt x="41347" y="27014"/>
                  </a:cubicBezTo>
                  <a:cubicBezTo>
                    <a:pt x="35630" y="41619"/>
                    <a:pt x="29171" y="55915"/>
                    <a:pt x="23424" y="70520"/>
                  </a:cubicBezTo>
                  <a:cubicBezTo>
                    <a:pt x="13597" y="52728"/>
                    <a:pt x="6026" y="33419"/>
                    <a:pt x="0" y="13863"/>
                  </a:cubicBezTo>
                  <a:cubicBezTo>
                    <a:pt x="2163" y="11542"/>
                    <a:pt x="3368" y="7891"/>
                    <a:pt x="3832" y="4734"/>
                  </a:cubicBezTo>
                  <a:cubicBezTo>
                    <a:pt x="4264" y="3156"/>
                    <a:pt x="4697" y="1578"/>
                    <a:pt x="5130" y="0"/>
                  </a:cubicBezTo>
                  <a:cubicBezTo>
                    <a:pt x="14555" y="6622"/>
                    <a:pt x="24196" y="12501"/>
                    <a:pt x="25958" y="13337"/>
                  </a:cubicBezTo>
                  <a:cubicBezTo>
                    <a:pt x="31675" y="16617"/>
                    <a:pt x="37175" y="20144"/>
                    <a:pt x="42645" y="2373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13082930" y="7670853"/>
              <a:ext cx="550055" cy="420832"/>
            </a:xfrm>
            <a:custGeom>
              <a:rect b="b" l="l" r="r" t="t"/>
              <a:pathLst>
                <a:path extrusionOk="0" h="420832" w="550055">
                  <a:moveTo>
                    <a:pt x="224456" y="159669"/>
                  </a:moveTo>
                  <a:cubicBezTo>
                    <a:pt x="231471" y="155553"/>
                    <a:pt x="244357" y="145094"/>
                    <a:pt x="234963" y="137235"/>
                  </a:cubicBezTo>
                  <a:cubicBezTo>
                    <a:pt x="226002" y="131046"/>
                    <a:pt x="222355" y="144414"/>
                    <a:pt x="214877" y="146270"/>
                  </a:cubicBezTo>
                  <a:cubicBezTo>
                    <a:pt x="207399" y="148189"/>
                    <a:pt x="203103" y="139463"/>
                    <a:pt x="196088" y="139370"/>
                  </a:cubicBezTo>
                  <a:cubicBezTo>
                    <a:pt x="190279" y="139215"/>
                    <a:pt x="187899" y="144507"/>
                    <a:pt x="185643" y="148901"/>
                  </a:cubicBezTo>
                  <a:cubicBezTo>
                    <a:pt x="180576" y="152614"/>
                    <a:pt x="172294" y="151593"/>
                    <a:pt x="167226" y="148189"/>
                  </a:cubicBezTo>
                  <a:cubicBezTo>
                    <a:pt x="162931" y="145528"/>
                    <a:pt x="160891" y="140113"/>
                    <a:pt x="156070" y="138225"/>
                  </a:cubicBezTo>
                  <a:cubicBezTo>
                    <a:pt x="144729" y="134481"/>
                    <a:pt x="145224" y="150943"/>
                    <a:pt x="136540" y="154130"/>
                  </a:cubicBezTo>
                  <a:cubicBezTo>
                    <a:pt x="129742" y="158029"/>
                    <a:pt x="120409" y="155987"/>
                    <a:pt x="116485" y="149024"/>
                  </a:cubicBezTo>
                  <a:cubicBezTo>
                    <a:pt x="115125" y="145311"/>
                    <a:pt x="114816" y="141412"/>
                    <a:pt x="114445" y="137451"/>
                  </a:cubicBezTo>
                  <a:cubicBezTo>
                    <a:pt x="115218" y="128663"/>
                    <a:pt x="107925" y="127488"/>
                    <a:pt x="106473" y="135873"/>
                  </a:cubicBezTo>
                  <a:cubicBezTo>
                    <a:pt x="105607" y="142031"/>
                    <a:pt x="104557" y="148529"/>
                    <a:pt x="106905" y="154470"/>
                  </a:cubicBezTo>
                  <a:cubicBezTo>
                    <a:pt x="110243" y="161495"/>
                    <a:pt x="117072" y="167683"/>
                    <a:pt x="124952" y="168859"/>
                  </a:cubicBezTo>
                  <a:cubicBezTo>
                    <a:pt x="135829" y="170994"/>
                    <a:pt x="147325" y="166260"/>
                    <a:pt x="154123" y="157565"/>
                  </a:cubicBezTo>
                  <a:cubicBezTo>
                    <a:pt x="165217" y="168797"/>
                    <a:pt x="187838" y="171427"/>
                    <a:pt x="198437" y="158338"/>
                  </a:cubicBezTo>
                  <a:cubicBezTo>
                    <a:pt x="206193" y="163073"/>
                    <a:pt x="216267" y="164125"/>
                    <a:pt x="224456" y="159669"/>
                  </a:cubicBezTo>
                  <a:close/>
                  <a:moveTo>
                    <a:pt x="461475" y="247580"/>
                  </a:moveTo>
                  <a:cubicBezTo>
                    <a:pt x="465832" y="239349"/>
                    <a:pt x="453904" y="231984"/>
                    <a:pt x="448620" y="239596"/>
                  </a:cubicBezTo>
                  <a:cubicBezTo>
                    <a:pt x="434219" y="258162"/>
                    <a:pt x="426030" y="235573"/>
                    <a:pt x="414133" y="244176"/>
                  </a:cubicBezTo>
                  <a:cubicBezTo>
                    <a:pt x="411259" y="246280"/>
                    <a:pt x="410796" y="249931"/>
                    <a:pt x="409034" y="252809"/>
                  </a:cubicBezTo>
                  <a:cubicBezTo>
                    <a:pt x="404708" y="255656"/>
                    <a:pt x="397415" y="251943"/>
                    <a:pt x="392996" y="250055"/>
                  </a:cubicBezTo>
                  <a:cubicBezTo>
                    <a:pt x="387774" y="247270"/>
                    <a:pt x="386012" y="239875"/>
                    <a:pt x="379739" y="239008"/>
                  </a:cubicBezTo>
                  <a:cubicBezTo>
                    <a:pt x="370376" y="238389"/>
                    <a:pt x="371117" y="250891"/>
                    <a:pt x="364535" y="254944"/>
                  </a:cubicBezTo>
                  <a:cubicBezTo>
                    <a:pt x="355728" y="262061"/>
                    <a:pt x="346303" y="253057"/>
                    <a:pt x="343306" y="244454"/>
                  </a:cubicBezTo>
                  <a:cubicBezTo>
                    <a:pt x="342595" y="242567"/>
                    <a:pt x="340308" y="240524"/>
                    <a:pt x="338361" y="242134"/>
                  </a:cubicBezTo>
                  <a:cubicBezTo>
                    <a:pt x="332088" y="252654"/>
                    <a:pt x="344140" y="267198"/>
                    <a:pt x="354863" y="269085"/>
                  </a:cubicBezTo>
                  <a:cubicBezTo>
                    <a:pt x="364257" y="271066"/>
                    <a:pt x="373929" y="265929"/>
                    <a:pt x="379399" y="258379"/>
                  </a:cubicBezTo>
                  <a:cubicBezTo>
                    <a:pt x="390184" y="268900"/>
                    <a:pt x="414040" y="275800"/>
                    <a:pt x="422878" y="259648"/>
                  </a:cubicBezTo>
                  <a:cubicBezTo>
                    <a:pt x="436259" y="267074"/>
                    <a:pt x="454429" y="260885"/>
                    <a:pt x="461475" y="247580"/>
                  </a:cubicBezTo>
                  <a:close/>
                  <a:moveTo>
                    <a:pt x="550040" y="304578"/>
                  </a:moveTo>
                  <a:cubicBezTo>
                    <a:pt x="558940" y="328776"/>
                    <a:pt x="545219" y="368507"/>
                    <a:pt x="515461" y="367795"/>
                  </a:cubicBezTo>
                  <a:cubicBezTo>
                    <a:pt x="505016" y="367177"/>
                    <a:pt x="494695" y="364949"/>
                    <a:pt x="484342" y="364299"/>
                  </a:cubicBezTo>
                  <a:cubicBezTo>
                    <a:pt x="479058" y="364794"/>
                    <a:pt x="477019" y="370054"/>
                    <a:pt x="475288" y="374325"/>
                  </a:cubicBezTo>
                  <a:cubicBezTo>
                    <a:pt x="469602" y="384319"/>
                    <a:pt x="462495" y="393881"/>
                    <a:pt x="453070" y="400627"/>
                  </a:cubicBezTo>
                  <a:cubicBezTo>
                    <a:pt x="434127" y="412416"/>
                    <a:pt x="408293" y="405237"/>
                    <a:pt x="390709" y="393850"/>
                  </a:cubicBezTo>
                  <a:cubicBezTo>
                    <a:pt x="382737" y="389363"/>
                    <a:pt x="379090" y="377852"/>
                    <a:pt x="369263" y="377017"/>
                  </a:cubicBezTo>
                  <a:cubicBezTo>
                    <a:pt x="363454" y="376769"/>
                    <a:pt x="360580" y="382277"/>
                    <a:pt x="359313" y="387166"/>
                  </a:cubicBezTo>
                  <a:cubicBezTo>
                    <a:pt x="356377" y="395552"/>
                    <a:pt x="351340" y="403102"/>
                    <a:pt x="344820" y="409105"/>
                  </a:cubicBezTo>
                  <a:cubicBezTo>
                    <a:pt x="332335" y="419471"/>
                    <a:pt x="315339" y="421390"/>
                    <a:pt x="299703" y="421916"/>
                  </a:cubicBezTo>
                  <a:cubicBezTo>
                    <a:pt x="278504" y="421885"/>
                    <a:pt x="257120" y="415448"/>
                    <a:pt x="241082" y="401245"/>
                  </a:cubicBezTo>
                  <a:cubicBezTo>
                    <a:pt x="233634" y="395799"/>
                    <a:pt x="227485" y="387104"/>
                    <a:pt x="218152" y="384938"/>
                  </a:cubicBezTo>
                  <a:cubicBezTo>
                    <a:pt x="211385" y="383546"/>
                    <a:pt x="206379" y="388435"/>
                    <a:pt x="202732" y="393510"/>
                  </a:cubicBezTo>
                  <a:cubicBezTo>
                    <a:pt x="198499" y="398337"/>
                    <a:pt x="193616" y="402576"/>
                    <a:pt x="188394" y="406289"/>
                  </a:cubicBezTo>
                  <a:cubicBezTo>
                    <a:pt x="165743" y="423494"/>
                    <a:pt x="129093" y="422720"/>
                    <a:pt x="111077" y="399203"/>
                  </a:cubicBezTo>
                  <a:cubicBezTo>
                    <a:pt x="106936" y="394097"/>
                    <a:pt x="103691" y="388373"/>
                    <a:pt x="100910" y="382277"/>
                  </a:cubicBezTo>
                  <a:cubicBezTo>
                    <a:pt x="98716" y="376367"/>
                    <a:pt x="94050" y="369404"/>
                    <a:pt x="86850" y="370457"/>
                  </a:cubicBezTo>
                  <a:cubicBezTo>
                    <a:pt x="84130" y="370859"/>
                    <a:pt x="81720" y="372128"/>
                    <a:pt x="79557" y="373768"/>
                  </a:cubicBezTo>
                  <a:cubicBezTo>
                    <a:pt x="73129" y="378069"/>
                    <a:pt x="67042" y="380482"/>
                    <a:pt x="59131" y="383267"/>
                  </a:cubicBezTo>
                  <a:cubicBezTo>
                    <a:pt x="43216" y="390168"/>
                    <a:pt x="25015" y="384443"/>
                    <a:pt x="12561" y="373241"/>
                  </a:cubicBezTo>
                  <a:cubicBezTo>
                    <a:pt x="1776" y="364082"/>
                    <a:pt x="-2364" y="354118"/>
                    <a:pt x="1313" y="340194"/>
                  </a:cubicBezTo>
                  <a:cubicBezTo>
                    <a:pt x="3476" y="327445"/>
                    <a:pt x="12252" y="317883"/>
                    <a:pt x="20009" y="308136"/>
                  </a:cubicBezTo>
                  <a:cubicBezTo>
                    <a:pt x="27641" y="298884"/>
                    <a:pt x="31010" y="290096"/>
                    <a:pt x="23964" y="279235"/>
                  </a:cubicBezTo>
                  <a:cubicBezTo>
                    <a:pt x="77" y="236285"/>
                    <a:pt x="-5887" y="192871"/>
                    <a:pt x="10738" y="145868"/>
                  </a:cubicBezTo>
                  <a:cubicBezTo>
                    <a:pt x="22110" y="114491"/>
                    <a:pt x="43803" y="87849"/>
                    <a:pt x="68370" y="65662"/>
                  </a:cubicBezTo>
                  <a:cubicBezTo>
                    <a:pt x="94390" y="41217"/>
                    <a:pt x="126003" y="24569"/>
                    <a:pt x="159748" y="13368"/>
                  </a:cubicBezTo>
                  <a:cubicBezTo>
                    <a:pt x="178011" y="7272"/>
                    <a:pt x="196830" y="2475"/>
                    <a:pt x="215927" y="0"/>
                  </a:cubicBezTo>
                  <a:cubicBezTo>
                    <a:pt x="223560" y="1547"/>
                    <a:pt x="234840" y="-557"/>
                    <a:pt x="240495" y="650"/>
                  </a:cubicBezTo>
                  <a:cubicBezTo>
                    <a:pt x="262528" y="3775"/>
                    <a:pt x="284468" y="8974"/>
                    <a:pt x="306810" y="9654"/>
                  </a:cubicBezTo>
                  <a:cubicBezTo>
                    <a:pt x="314412" y="9438"/>
                    <a:pt x="322200" y="9871"/>
                    <a:pt x="329771" y="8912"/>
                  </a:cubicBezTo>
                  <a:cubicBezTo>
                    <a:pt x="342966" y="9747"/>
                    <a:pt x="356068" y="12099"/>
                    <a:pt x="368831" y="15534"/>
                  </a:cubicBezTo>
                  <a:cubicBezTo>
                    <a:pt x="394974" y="22744"/>
                    <a:pt x="419139" y="36947"/>
                    <a:pt x="441265" y="52759"/>
                  </a:cubicBezTo>
                  <a:cubicBezTo>
                    <a:pt x="489287" y="85868"/>
                    <a:pt x="514503" y="144599"/>
                    <a:pt x="518489" y="201628"/>
                  </a:cubicBezTo>
                  <a:cubicBezTo>
                    <a:pt x="519540" y="217998"/>
                    <a:pt x="517284" y="234336"/>
                    <a:pt x="514719" y="250488"/>
                  </a:cubicBezTo>
                  <a:cubicBezTo>
                    <a:pt x="513730" y="257512"/>
                    <a:pt x="512247" y="265032"/>
                    <a:pt x="514843" y="271870"/>
                  </a:cubicBezTo>
                  <a:cubicBezTo>
                    <a:pt x="516604" y="276759"/>
                    <a:pt x="521579" y="278709"/>
                    <a:pt x="525967" y="280596"/>
                  </a:cubicBezTo>
                  <a:cubicBezTo>
                    <a:pt x="536381" y="285733"/>
                    <a:pt x="544756" y="294181"/>
                    <a:pt x="550040" y="30457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13071238" y="8051799"/>
              <a:ext cx="596408" cy="383700"/>
            </a:xfrm>
            <a:custGeom>
              <a:rect b="b" l="l" r="r" t="t"/>
              <a:pathLst>
                <a:path extrusionOk="0" h="383700" w="596408">
                  <a:moveTo>
                    <a:pt x="234047" y="130489"/>
                  </a:moveTo>
                  <a:cubicBezTo>
                    <a:pt x="239053" y="126466"/>
                    <a:pt x="248169" y="118081"/>
                    <a:pt x="240815" y="112140"/>
                  </a:cubicBezTo>
                  <a:cubicBezTo>
                    <a:pt x="232749" y="106941"/>
                    <a:pt x="229628" y="119226"/>
                    <a:pt x="222830" y="121020"/>
                  </a:cubicBezTo>
                  <a:cubicBezTo>
                    <a:pt x="219461" y="122289"/>
                    <a:pt x="215475" y="121856"/>
                    <a:pt x="212663" y="119566"/>
                  </a:cubicBezTo>
                  <a:cubicBezTo>
                    <a:pt x="211118" y="118174"/>
                    <a:pt x="210067" y="116286"/>
                    <a:pt x="208182" y="115296"/>
                  </a:cubicBezTo>
                  <a:cubicBezTo>
                    <a:pt x="204474" y="113130"/>
                    <a:pt x="199468" y="114894"/>
                    <a:pt x="197984" y="118916"/>
                  </a:cubicBezTo>
                  <a:cubicBezTo>
                    <a:pt x="196934" y="121608"/>
                    <a:pt x="197212" y="124826"/>
                    <a:pt x="195296" y="127178"/>
                  </a:cubicBezTo>
                  <a:cubicBezTo>
                    <a:pt x="191711" y="132005"/>
                    <a:pt x="183739" y="132408"/>
                    <a:pt x="179659" y="128075"/>
                  </a:cubicBezTo>
                  <a:cubicBezTo>
                    <a:pt x="176817" y="125260"/>
                    <a:pt x="177033" y="120618"/>
                    <a:pt x="174004" y="117957"/>
                  </a:cubicBezTo>
                  <a:cubicBezTo>
                    <a:pt x="171625" y="115884"/>
                    <a:pt x="168411" y="115853"/>
                    <a:pt x="165908" y="117740"/>
                  </a:cubicBezTo>
                  <a:cubicBezTo>
                    <a:pt x="163560" y="119473"/>
                    <a:pt x="163652" y="122289"/>
                    <a:pt x="163714" y="124857"/>
                  </a:cubicBezTo>
                  <a:cubicBezTo>
                    <a:pt x="163590" y="132965"/>
                    <a:pt x="157194" y="140051"/>
                    <a:pt x="148819" y="139153"/>
                  </a:cubicBezTo>
                  <a:cubicBezTo>
                    <a:pt x="137880" y="139122"/>
                    <a:pt x="130185" y="132253"/>
                    <a:pt x="127713" y="121794"/>
                  </a:cubicBezTo>
                  <a:cubicBezTo>
                    <a:pt x="123171" y="117709"/>
                    <a:pt x="122120" y="126528"/>
                    <a:pt x="123356" y="129499"/>
                  </a:cubicBezTo>
                  <a:cubicBezTo>
                    <a:pt x="125890" y="139525"/>
                    <a:pt x="135068" y="146270"/>
                    <a:pt x="145049" y="147663"/>
                  </a:cubicBezTo>
                  <a:cubicBezTo>
                    <a:pt x="154722" y="149922"/>
                    <a:pt x="164919" y="146363"/>
                    <a:pt x="170234" y="137792"/>
                  </a:cubicBezTo>
                  <a:cubicBezTo>
                    <a:pt x="180494" y="148808"/>
                    <a:pt x="200642" y="146332"/>
                    <a:pt x="207811" y="132996"/>
                  </a:cubicBezTo>
                  <a:cubicBezTo>
                    <a:pt x="216062" y="137420"/>
                    <a:pt x="226631" y="136121"/>
                    <a:pt x="234047" y="130489"/>
                  </a:cubicBezTo>
                  <a:close/>
                  <a:moveTo>
                    <a:pt x="459385" y="230777"/>
                  </a:moveTo>
                  <a:cubicBezTo>
                    <a:pt x="463680" y="222546"/>
                    <a:pt x="451288" y="216017"/>
                    <a:pt x="446900" y="224093"/>
                  </a:cubicBezTo>
                  <a:cubicBezTo>
                    <a:pt x="444181" y="230468"/>
                    <a:pt x="434725" y="229447"/>
                    <a:pt x="429286" y="227435"/>
                  </a:cubicBezTo>
                  <a:cubicBezTo>
                    <a:pt x="424929" y="225455"/>
                    <a:pt x="422858" y="221092"/>
                    <a:pt x="417080" y="221061"/>
                  </a:cubicBezTo>
                  <a:cubicBezTo>
                    <a:pt x="408304" y="220937"/>
                    <a:pt x="409045" y="235697"/>
                    <a:pt x="399095" y="231489"/>
                  </a:cubicBezTo>
                  <a:cubicBezTo>
                    <a:pt x="393934" y="230561"/>
                    <a:pt x="392265" y="225300"/>
                    <a:pt x="388526" y="222515"/>
                  </a:cubicBezTo>
                  <a:cubicBezTo>
                    <a:pt x="385282" y="220164"/>
                    <a:pt x="380368" y="221247"/>
                    <a:pt x="378545" y="224867"/>
                  </a:cubicBezTo>
                  <a:cubicBezTo>
                    <a:pt x="377031" y="228116"/>
                    <a:pt x="376938" y="231984"/>
                    <a:pt x="374342" y="234769"/>
                  </a:cubicBezTo>
                  <a:cubicBezTo>
                    <a:pt x="365288" y="246218"/>
                    <a:pt x="353700" y="236811"/>
                    <a:pt x="348632" y="226847"/>
                  </a:cubicBezTo>
                  <a:cubicBezTo>
                    <a:pt x="347674" y="225764"/>
                    <a:pt x="346036" y="225702"/>
                    <a:pt x="345016" y="226755"/>
                  </a:cubicBezTo>
                  <a:cubicBezTo>
                    <a:pt x="343409" y="228395"/>
                    <a:pt x="343904" y="230932"/>
                    <a:pt x="344398" y="232943"/>
                  </a:cubicBezTo>
                  <a:cubicBezTo>
                    <a:pt x="346623" y="242629"/>
                    <a:pt x="355028" y="250179"/>
                    <a:pt x="364979" y="250952"/>
                  </a:cubicBezTo>
                  <a:cubicBezTo>
                    <a:pt x="373044" y="251448"/>
                    <a:pt x="380646" y="246682"/>
                    <a:pt x="385467" y="240463"/>
                  </a:cubicBezTo>
                  <a:cubicBezTo>
                    <a:pt x="395108" y="248817"/>
                    <a:pt x="410868" y="249622"/>
                    <a:pt x="419027" y="238792"/>
                  </a:cubicBezTo>
                  <a:cubicBezTo>
                    <a:pt x="431356" y="246528"/>
                    <a:pt x="452864" y="245599"/>
                    <a:pt x="459385" y="230777"/>
                  </a:cubicBezTo>
                  <a:close/>
                  <a:moveTo>
                    <a:pt x="568778" y="250303"/>
                  </a:moveTo>
                  <a:cubicBezTo>
                    <a:pt x="587350" y="257327"/>
                    <a:pt x="602585" y="270447"/>
                    <a:pt x="596373" y="292015"/>
                  </a:cubicBezTo>
                  <a:cubicBezTo>
                    <a:pt x="594148" y="300493"/>
                    <a:pt x="591954" y="309838"/>
                    <a:pt x="585897" y="316429"/>
                  </a:cubicBezTo>
                  <a:cubicBezTo>
                    <a:pt x="570694" y="326888"/>
                    <a:pt x="549124" y="324072"/>
                    <a:pt x="533858" y="315129"/>
                  </a:cubicBezTo>
                  <a:cubicBezTo>
                    <a:pt x="529532" y="312623"/>
                    <a:pt x="527307" y="307734"/>
                    <a:pt x="523166" y="305135"/>
                  </a:cubicBezTo>
                  <a:cubicBezTo>
                    <a:pt x="519613" y="303061"/>
                    <a:pt x="514823" y="304114"/>
                    <a:pt x="512351" y="307425"/>
                  </a:cubicBezTo>
                  <a:cubicBezTo>
                    <a:pt x="510095" y="310581"/>
                    <a:pt x="510187" y="314634"/>
                    <a:pt x="508797" y="318162"/>
                  </a:cubicBezTo>
                  <a:cubicBezTo>
                    <a:pt x="498785" y="349446"/>
                    <a:pt x="471684" y="362102"/>
                    <a:pt x="440874" y="352355"/>
                  </a:cubicBezTo>
                  <a:cubicBezTo>
                    <a:pt x="428266" y="348641"/>
                    <a:pt x="413650" y="325279"/>
                    <a:pt x="402185" y="342948"/>
                  </a:cubicBezTo>
                  <a:cubicBezTo>
                    <a:pt x="375455" y="377574"/>
                    <a:pt x="322705" y="392829"/>
                    <a:pt x="281976" y="376614"/>
                  </a:cubicBezTo>
                  <a:cubicBezTo>
                    <a:pt x="270202" y="371942"/>
                    <a:pt x="265443" y="357398"/>
                    <a:pt x="253237" y="354087"/>
                  </a:cubicBezTo>
                  <a:cubicBezTo>
                    <a:pt x="249498" y="353499"/>
                    <a:pt x="245944" y="355635"/>
                    <a:pt x="243565" y="358358"/>
                  </a:cubicBezTo>
                  <a:cubicBezTo>
                    <a:pt x="238250" y="363711"/>
                    <a:pt x="231791" y="367888"/>
                    <a:pt x="225364" y="371787"/>
                  </a:cubicBezTo>
                  <a:cubicBezTo>
                    <a:pt x="211458" y="380235"/>
                    <a:pt x="195481" y="385248"/>
                    <a:pt x="179072" y="384103"/>
                  </a:cubicBezTo>
                  <a:cubicBezTo>
                    <a:pt x="164085" y="383484"/>
                    <a:pt x="148696" y="382525"/>
                    <a:pt x="134728" y="376522"/>
                  </a:cubicBezTo>
                  <a:cubicBezTo>
                    <a:pt x="125272" y="372344"/>
                    <a:pt x="116465" y="366712"/>
                    <a:pt x="109419" y="359069"/>
                  </a:cubicBezTo>
                  <a:cubicBezTo>
                    <a:pt x="103702" y="353747"/>
                    <a:pt x="98511" y="344000"/>
                    <a:pt x="89364" y="345980"/>
                  </a:cubicBezTo>
                  <a:cubicBezTo>
                    <a:pt x="81638" y="349136"/>
                    <a:pt x="76169" y="355449"/>
                    <a:pt x="67763" y="358389"/>
                  </a:cubicBezTo>
                  <a:cubicBezTo>
                    <a:pt x="60810" y="360060"/>
                    <a:pt x="53363" y="360647"/>
                    <a:pt x="46008" y="360090"/>
                  </a:cubicBezTo>
                  <a:cubicBezTo>
                    <a:pt x="45267" y="358915"/>
                    <a:pt x="43845" y="358141"/>
                    <a:pt x="42455" y="358141"/>
                  </a:cubicBezTo>
                  <a:cubicBezTo>
                    <a:pt x="41126" y="358172"/>
                    <a:pt x="40168" y="358605"/>
                    <a:pt x="39519" y="359317"/>
                  </a:cubicBezTo>
                  <a:cubicBezTo>
                    <a:pt x="13901" y="355170"/>
                    <a:pt x="-7854" y="337347"/>
                    <a:pt x="2745" y="307022"/>
                  </a:cubicBezTo>
                  <a:cubicBezTo>
                    <a:pt x="5218" y="299224"/>
                    <a:pt x="10656" y="291241"/>
                    <a:pt x="15786" y="284619"/>
                  </a:cubicBezTo>
                  <a:cubicBezTo>
                    <a:pt x="16466" y="283381"/>
                    <a:pt x="19556" y="279761"/>
                    <a:pt x="21348" y="276636"/>
                  </a:cubicBezTo>
                  <a:cubicBezTo>
                    <a:pt x="28023" y="277750"/>
                    <a:pt x="32782" y="269952"/>
                    <a:pt x="29198" y="263856"/>
                  </a:cubicBezTo>
                  <a:cubicBezTo>
                    <a:pt x="23233" y="246094"/>
                    <a:pt x="17084" y="228178"/>
                    <a:pt x="14488" y="209519"/>
                  </a:cubicBezTo>
                  <a:cubicBezTo>
                    <a:pt x="9358" y="148374"/>
                    <a:pt x="20143" y="75100"/>
                    <a:pt x="56299" y="24136"/>
                  </a:cubicBezTo>
                  <a:cubicBezTo>
                    <a:pt x="57040" y="23146"/>
                    <a:pt x="57936" y="22279"/>
                    <a:pt x="58863" y="21382"/>
                  </a:cubicBezTo>
                  <a:cubicBezTo>
                    <a:pt x="60069" y="21320"/>
                    <a:pt x="61243" y="21227"/>
                    <a:pt x="62448" y="21073"/>
                  </a:cubicBezTo>
                  <a:cubicBezTo>
                    <a:pt x="74809" y="18566"/>
                    <a:pt x="87046" y="14172"/>
                    <a:pt x="97831" y="7581"/>
                  </a:cubicBezTo>
                  <a:cubicBezTo>
                    <a:pt x="121440" y="65322"/>
                    <a:pt x="191711" y="66776"/>
                    <a:pt x="228454" y="20732"/>
                  </a:cubicBezTo>
                  <a:cubicBezTo>
                    <a:pt x="246779" y="37287"/>
                    <a:pt x="267298" y="52604"/>
                    <a:pt x="292606" y="55451"/>
                  </a:cubicBezTo>
                  <a:cubicBezTo>
                    <a:pt x="326660" y="60959"/>
                    <a:pt x="369027" y="52821"/>
                    <a:pt x="383675" y="17700"/>
                  </a:cubicBezTo>
                  <a:cubicBezTo>
                    <a:pt x="402463" y="37039"/>
                    <a:pt x="432654" y="45332"/>
                    <a:pt x="458828" y="39886"/>
                  </a:cubicBezTo>
                  <a:cubicBezTo>
                    <a:pt x="478328" y="34255"/>
                    <a:pt x="492203" y="17236"/>
                    <a:pt x="501535" y="0"/>
                  </a:cubicBezTo>
                  <a:cubicBezTo>
                    <a:pt x="502060" y="62"/>
                    <a:pt x="502586" y="155"/>
                    <a:pt x="503111" y="217"/>
                  </a:cubicBezTo>
                  <a:cubicBezTo>
                    <a:pt x="504718" y="6900"/>
                    <a:pt x="516492" y="10335"/>
                    <a:pt x="520540" y="15905"/>
                  </a:cubicBezTo>
                  <a:cubicBezTo>
                    <a:pt x="531757" y="29211"/>
                    <a:pt x="541182" y="43971"/>
                    <a:pt x="548939" y="59535"/>
                  </a:cubicBezTo>
                  <a:cubicBezTo>
                    <a:pt x="559878" y="82000"/>
                    <a:pt x="567943" y="107405"/>
                    <a:pt x="570941" y="132500"/>
                  </a:cubicBezTo>
                  <a:cubicBezTo>
                    <a:pt x="572239" y="166693"/>
                    <a:pt x="569087" y="199803"/>
                    <a:pt x="560898" y="233191"/>
                  </a:cubicBezTo>
                  <a:cubicBezTo>
                    <a:pt x="559631" y="239937"/>
                    <a:pt x="561516" y="248137"/>
                    <a:pt x="568778" y="250303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8" name="Google Shape;3408;p33"/>
          <p:cNvGrpSpPr/>
          <p:nvPr/>
        </p:nvGrpSpPr>
        <p:grpSpPr>
          <a:xfrm>
            <a:off x="5552629" y="3827423"/>
            <a:ext cx="644047" cy="772057"/>
            <a:chOff x="11105257" y="7654845"/>
            <a:chExt cx="1288094" cy="1544114"/>
          </a:xfrm>
        </p:grpSpPr>
        <p:sp>
          <p:nvSpPr>
            <p:cNvPr id="3409" name="Google Shape;3409;p33"/>
            <p:cNvSpPr/>
            <p:nvPr/>
          </p:nvSpPr>
          <p:spPr>
            <a:xfrm>
              <a:off x="11105257" y="7654845"/>
              <a:ext cx="1288094" cy="1544084"/>
            </a:xfrm>
            <a:custGeom>
              <a:rect b="b" l="l" r="r" t="t"/>
              <a:pathLst>
                <a:path extrusionOk="0" h="1544084" w="1288094">
                  <a:moveTo>
                    <a:pt x="1286761" y="274140"/>
                  </a:moveTo>
                  <a:cubicBezTo>
                    <a:pt x="1283758" y="244155"/>
                    <a:pt x="1279454" y="214016"/>
                    <a:pt x="1269824" y="185362"/>
                  </a:cubicBezTo>
                  <a:cubicBezTo>
                    <a:pt x="1262548" y="163114"/>
                    <a:pt x="1249667" y="143217"/>
                    <a:pt x="1235857" y="124435"/>
                  </a:cubicBezTo>
                  <a:cubicBezTo>
                    <a:pt x="1226351" y="111036"/>
                    <a:pt x="1214275" y="98071"/>
                    <a:pt x="1199351" y="90985"/>
                  </a:cubicBezTo>
                  <a:cubicBezTo>
                    <a:pt x="1199474" y="90799"/>
                    <a:pt x="1199660" y="90675"/>
                    <a:pt x="1199784" y="90489"/>
                  </a:cubicBezTo>
                  <a:cubicBezTo>
                    <a:pt x="1194149" y="87364"/>
                    <a:pt x="1188575" y="84115"/>
                    <a:pt x="1183126" y="80649"/>
                  </a:cubicBezTo>
                  <a:cubicBezTo>
                    <a:pt x="1181299" y="79474"/>
                    <a:pt x="1179472" y="78267"/>
                    <a:pt x="1177614" y="77060"/>
                  </a:cubicBezTo>
                  <a:cubicBezTo>
                    <a:pt x="1176252" y="76503"/>
                    <a:pt x="1174920" y="75915"/>
                    <a:pt x="1173558" y="75358"/>
                  </a:cubicBezTo>
                  <a:cubicBezTo>
                    <a:pt x="1171514" y="74492"/>
                    <a:pt x="1169471" y="73656"/>
                    <a:pt x="1167427" y="72821"/>
                  </a:cubicBezTo>
                  <a:cubicBezTo>
                    <a:pt x="1165476" y="72542"/>
                    <a:pt x="1163556" y="72295"/>
                    <a:pt x="1161606" y="72016"/>
                  </a:cubicBezTo>
                  <a:cubicBezTo>
                    <a:pt x="1124418" y="66601"/>
                    <a:pt x="1087633" y="59329"/>
                    <a:pt x="1050693" y="52614"/>
                  </a:cubicBezTo>
                  <a:cubicBezTo>
                    <a:pt x="1008799" y="45312"/>
                    <a:pt x="966379" y="41660"/>
                    <a:pt x="924113" y="37081"/>
                  </a:cubicBezTo>
                  <a:cubicBezTo>
                    <a:pt x="883210" y="32656"/>
                    <a:pt x="842895" y="24208"/>
                    <a:pt x="802116" y="19288"/>
                  </a:cubicBezTo>
                  <a:cubicBezTo>
                    <a:pt x="764433" y="15482"/>
                    <a:pt x="727617" y="15544"/>
                    <a:pt x="689655" y="11521"/>
                  </a:cubicBezTo>
                  <a:cubicBezTo>
                    <a:pt x="645005" y="5580"/>
                    <a:pt x="600603" y="3198"/>
                    <a:pt x="555644" y="196"/>
                  </a:cubicBezTo>
                  <a:cubicBezTo>
                    <a:pt x="552826" y="10"/>
                    <a:pt x="547469" y="-794"/>
                    <a:pt x="547748" y="3074"/>
                  </a:cubicBezTo>
                  <a:cubicBezTo>
                    <a:pt x="532947" y="1465"/>
                    <a:pt x="518394" y="5735"/>
                    <a:pt x="504832" y="12357"/>
                  </a:cubicBezTo>
                  <a:cubicBezTo>
                    <a:pt x="478079" y="24796"/>
                    <a:pt x="452658" y="41227"/>
                    <a:pt x="433492" y="63940"/>
                  </a:cubicBezTo>
                  <a:cubicBezTo>
                    <a:pt x="387325" y="114378"/>
                    <a:pt x="379305" y="159184"/>
                    <a:pt x="380977" y="225713"/>
                  </a:cubicBezTo>
                  <a:cubicBezTo>
                    <a:pt x="385467" y="279121"/>
                    <a:pt x="400639" y="336986"/>
                    <a:pt x="443245" y="372788"/>
                  </a:cubicBezTo>
                  <a:cubicBezTo>
                    <a:pt x="465075" y="392715"/>
                    <a:pt x="494026" y="402432"/>
                    <a:pt x="521460" y="412148"/>
                  </a:cubicBezTo>
                  <a:cubicBezTo>
                    <a:pt x="553476" y="422267"/>
                    <a:pt x="586329" y="428579"/>
                    <a:pt x="619522" y="433344"/>
                  </a:cubicBezTo>
                  <a:cubicBezTo>
                    <a:pt x="618872" y="434644"/>
                    <a:pt x="618222" y="435944"/>
                    <a:pt x="617541" y="437181"/>
                  </a:cubicBezTo>
                  <a:cubicBezTo>
                    <a:pt x="601997" y="468806"/>
                    <a:pt x="587568" y="499564"/>
                    <a:pt x="570878" y="530909"/>
                  </a:cubicBezTo>
                  <a:cubicBezTo>
                    <a:pt x="562611" y="546722"/>
                    <a:pt x="554220" y="562472"/>
                    <a:pt x="545766" y="578191"/>
                  </a:cubicBezTo>
                  <a:cubicBezTo>
                    <a:pt x="545116" y="579027"/>
                    <a:pt x="544590" y="579986"/>
                    <a:pt x="544280" y="580976"/>
                  </a:cubicBezTo>
                  <a:cubicBezTo>
                    <a:pt x="512976" y="639057"/>
                    <a:pt x="480711" y="696643"/>
                    <a:pt x="449438" y="754755"/>
                  </a:cubicBezTo>
                  <a:cubicBezTo>
                    <a:pt x="431324" y="787401"/>
                    <a:pt x="411229" y="818963"/>
                    <a:pt x="394353" y="852289"/>
                  </a:cubicBezTo>
                  <a:cubicBezTo>
                    <a:pt x="381689" y="876951"/>
                    <a:pt x="370325" y="901954"/>
                    <a:pt x="356237" y="925935"/>
                  </a:cubicBezTo>
                  <a:cubicBezTo>
                    <a:pt x="344378" y="946667"/>
                    <a:pt x="331961" y="967028"/>
                    <a:pt x="320969" y="988225"/>
                  </a:cubicBezTo>
                  <a:cubicBezTo>
                    <a:pt x="320319" y="988441"/>
                    <a:pt x="319700" y="988812"/>
                    <a:pt x="319173" y="989277"/>
                  </a:cubicBezTo>
                  <a:cubicBezTo>
                    <a:pt x="298613" y="989834"/>
                    <a:pt x="288024" y="997167"/>
                    <a:pt x="272356" y="1020530"/>
                  </a:cubicBezTo>
                  <a:cubicBezTo>
                    <a:pt x="249938" y="1052433"/>
                    <a:pt x="230741" y="1086316"/>
                    <a:pt x="209283" y="1118837"/>
                  </a:cubicBezTo>
                  <a:cubicBezTo>
                    <a:pt x="189404" y="1146718"/>
                    <a:pt x="168937" y="1174134"/>
                    <a:pt x="149677" y="1202447"/>
                  </a:cubicBezTo>
                  <a:cubicBezTo>
                    <a:pt x="142525" y="1212442"/>
                    <a:pt x="134969" y="1222189"/>
                    <a:pt x="128034" y="1232369"/>
                  </a:cubicBezTo>
                  <a:cubicBezTo>
                    <a:pt x="121934" y="1238837"/>
                    <a:pt x="123946" y="1249729"/>
                    <a:pt x="132430" y="1252885"/>
                  </a:cubicBezTo>
                  <a:cubicBezTo>
                    <a:pt x="138221" y="1254804"/>
                    <a:pt x="144135" y="1254773"/>
                    <a:pt x="150049" y="1254123"/>
                  </a:cubicBezTo>
                  <a:cubicBezTo>
                    <a:pt x="118683" y="1285995"/>
                    <a:pt x="87657" y="1317712"/>
                    <a:pt x="58241" y="1351564"/>
                  </a:cubicBezTo>
                  <a:cubicBezTo>
                    <a:pt x="47404" y="1363911"/>
                    <a:pt x="35761" y="1375669"/>
                    <a:pt x="25915" y="1388820"/>
                  </a:cubicBezTo>
                  <a:cubicBezTo>
                    <a:pt x="4395" y="1409924"/>
                    <a:pt x="-4337" y="1443931"/>
                    <a:pt x="2042" y="1473049"/>
                  </a:cubicBezTo>
                  <a:cubicBezTo>
                    <a:pt x="13932" y="1525622"/>
                    <a:pt x="79885" y="1546602"/>
                    <a:pt x="127910" y="1546849"/>
                  </a:cubicBezTo>
                  <a:cubicBezTo>
                    <a:pt x="144785" y="1548242"/>
                    <a:pt x="160700" y="1543971"/>
                    <a:pt x="174541" y="1535926"/>
                  </a:cubicBezTo>
                  <a:cubicBezTo>
                    <a:pt x="184666" y="1540134"/>
                    <a:pt x="193987" y="1524539"/>
                    <a:pt x="200922" y="1518381"/>
                  </a:cubicBezTo>
                  <a:cubicBezTo>
                    <a:pt x="213896" y="1504085"/>
                    <a:pt x="225879" y="1488954"/>
                    <a:pt x="238110" y="1474039"/>
                  </a:cubicBezTo>
                  <a:cubicBezTo>
                    <a:pt x="270312" y="1433967"/>
                    <a:pt x="304465" y="1395411"/>
                    <a:pt x="334469" y="1353606"/>
                  </a:cubicBezTo>
                  <a:cubicBezTo>
                    <a:pt x="337535" y="1348748"/>
                    <a:pt x="342334" y="1344416"/>
                    <a:pt x="343604" y="1338692"/>
                  </a:cubicBezTo>
                  <a:cubicBezTo>
                    <a:pt x="343604" y="1338289"/>
                    <a:pt x="343511" y="1338011"/>
                    <a:pt x="343449" y="1337670"/>
                  </a:cubicBezTo>
                  <a:cubicBezTo>
                    <a:pt x="344656" y="1337640"/>
                    <a:pt x="345833" y="1337609"/>
                    <a:pt x="347041" y="1337578"/>
                  </a:cubicBezTo>
                  <a:cubicBezTo>
                    <a:pt x="348155" y="1337547"/>
                    <a:pt x="349239" y="1337485"/>
                    <a:pt x="350323" y="1337423"/>
                  </a:cubicBezTo>
                  <a:cubicBezTo>
                    <a:pt x="350540" y="1337392"/>
                    <a:pt x="350756" y="1337361"/>
                    <a:pt x="351004" y="1337330"/>
                  </a:cubicBezTo>
                  <a:cubicBezTo>
                    <a:pt x="351995" y="1337237"/>
                    <a:pt x="352955" y="1337113"/>
                    <a:pt x="353946" y="1336990"/>
                  </a:cubicBezTo>
                  <a:cubicBezTo>
                    <a:pt x="353946" y="1336990"/>
                    <a:pt x="353946" y="1336990"/>
                    <a:pt x="353946" y="1336959"/>
                  </a:cubicBezTo>
                  <a:cubicBezTo>
                    <a:pt x="356268" y="1336649"/>
                    <a:pt x="358559" y="1336309"/>
                    <a:pt x="360850" y="1335876"/>
                  </a:cubicBezTo>
                  <a:cubicBezTo>
                    <a:pt x="366083" y="1330523"/>
                    <a:pt x="371626" y="1325448"/>
                    <a:pt x="377014" y="1320187"/>
                  </a:cubicBezTo>
                  <a:cubicBezTo>
                    <a:pt x="401444" y="1295247"/>
                    <a:pt x="423181" y="1268976"/>
                    <a:pt x="446744" y="1243014"/>
                  </a:cubicBezTo>
                  <a:cubicBezTo>
                    <a:pt x="460647" y="1227109"/>
                    <a:pt x="474457" y="1211204"/>
                    <a:pt x="488793" y="1194402"/>
                  </a:cubicBezTo>
                  <a:cubicBezTo>
                    <a:pt x="503532" y="1178435"/>
                    <a:pt x="519199" y="1163211"/>
                    <a:pt x="530037" y="1144149"/>
                  </a:cubicBezTo>
                  <a:cubicBezTo>
                    <a:pt x="535270" y="1136290"/>
                    <a:pt x="539016" y="1128275"/>
                    <a:pt x="539759" y="1119147"/>
                  </a:cubicBezTo>
                  <a:cubicBezTo>
                    <a:pt x="544404" y="1114567"/>
                    <a:pt x="548646" y="1110019"/>
                    <a:pt x="551742" y="1107852"/>
                  </a:cubicBezTo>
                  <a:cubicBezTo>
                    <a:pt x="566822" y="1094578"/>
                    <a:pt x="583790" y="1083717"/>
                    <a:pt x="599086" y="1070751"/>
                  </a:cubicBezTo>
                  <a:cubicBezTo>
                    <a:pt x="612277" y="1059704"/>
                    <a:pt x="623300" y="1048750"/>
                    <a:pt x="636862" y="1037703"/>
                  </a:cubicBezTo>
                  <a:cubicBezTo>
                    <a:pt x="649155" y="1028142"/>
                    <a:pt x="661354" y="1018549"/>
                    <a:pt x="672346" y="1007533"/>
                  </a:cubicBezTo>
                  <a:cubicBezTo>
                    <a:pt x="675505" y="1008988"/>
                    <a:pt x="679499" y="1008802"/>
                    <a:pt x="682224" y="1006481"/>
                  </a:cubicBezTo>
                  <a:cubicBezTo>
                    <a:pt x="692039" y="998096"/>
                    <a:pt x="701607" y="989400"/>
                    <a:pt x="711237" y="980829"/>
                  </a:cubicBezTo>
                  <a:cubicBezTo>
                    <a:pt x="739600" y="956198"/>
                    <a:pt x="770626" y="930608"/>
                    <a:pt x="799205" y="905327"/>
                  </a:cubicBezTo>
                  <a:cubicBezTo>
                    <a:pt x="861535" y="849257"/>
                    <a:pt x="928108" y="798076"/>
                    <a:pt x="990531" y="742161"/>
                  </a:cubicBezTo>
                  <a:cubicBezTo>
                    <a:pt x="1030257" y="704720"/>
                    <a:pt x="1069365" y="666566"/>
                    <a:pt x="1109494" y="629558"/>
                  </a:cubicBezTo>
                  <a:cubicBezTo>
                    <a:pt x="1145505" y="595860"/>
                    <a:pt x="1179472" y="558851"/>
                    <a:pt x="1210095" y="520172"/>
                  </a:cubicBezTo>
                  <a:cubicBezTo>
                    <a:pt x="1237405" y="479048"/>
                    <a:pt x="1268710" y="438821"/>
                    <a:pt x="1283232" y="390983"/>
                  </a:cubicBezTo>
                  <a:cubicBezTo>
                    <a:pt x="1294379" y="352984"/>
                    <a:pt x="1291220" y="313005"/>
                    <a:pt x="1286761" y="2741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11462516" y="9029895"/>
              <a:ext cx="3000" cy="3000"/>
            </a:xfrm>
            <a:custGeom>
              <a:rect b="b" l="l" r="r" t="t"/>
              <a:pathLst>
                <a:path extrusionOk="0" h="120000" w="120000">
                  <a:moveTo>
                    <a:pt x="93605" y="0"/>
                  </a:moveTo>
                  <a:cubicBezTo>
                    <a:pt x="62403" y="16794"/>
                    <a:pt x="31202" y="33588"/>
                    <a:pt x="0" y="50420"/>
                  </a:cubicBezTo>
                  <a:cubicBezTo>
                    <a:pt x="33605" y="38397"/>
                    <a:pt x="64806" y="21603"/>
                    <a:pt x="936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11105257" y="7654876"/>
              <a:ext cx="1288094" cy="1544084"/>
            </a:xfrm>
            <a:custGeom>
              <a:rect b="b" l="l" r="r" t="t"/>
              <a:pathLst>
                <a:path extrusionOk="0" h="1544084" w="1288094">
                  <a:moveTo>
                    <a:pt x="1286761" y="274140"/>
                  </a:moveTo>
                  <a:cubicBezTo>
                    <a:pt x="1283758" y="244155"/>
                    <a:pt x="1279454" y="214016"/>
                    <a:pt x="1269824" y="185362"/>
                  </a:cubicBezTo>
                  <a:cubicBezTo>
                    <a:pt x="1262548" y="163114"/>
                    <a:pt x="1249667" y="143217"/>
                    <a:pt x="1235857" y="124435"/>
                  </a:cubicBezTo>
                  <a:cubicBezTo>
                    <a:pt x="1226351" y="111036"/>
                    <a:pt x="1214275" y="98071"/>
                    <a:pt x="1199351" y="90985"/>
                  </a:cubicBezTo>
                  <a:cubicBezTo>
                    <a:pt x="1199474" y="90799"/>
                    <a:pt x="1199660" y="90675"/>
                    <a:pt x="1199784" y="90489"/>
                  </a:cubicBezTo>
                  <a:cubicBezTo>
                    <a:pt x="1194149" y="87364"/>
                    <a:pt x="1188575" y="84115"/>
                    <a:pt x="1183126" y="80649"/>
                  </a:cubicBezTo>
                  <a:cubicBezTo>
                    <a:pt x="1181299" y="79474"/>
                    <a:pt x="1179472" y="78267"/>
                    <a:pt x="1177614" y="77060"/>
                  </a:cubicBezTo>
                  <a:cubicBezTo>
                    <a:pt x="1176252" y="76503"/>
                    <a:pt x="1174920" y="75915"/>
                    <a:pt x="1173558" y="75358"/>
                  </a:cubicBezTo>
                  <a:cubicBezTo>
                    <a:pt x="1171514" y="74492"/>
                    <a:pt x="1169471" y="73656"/>
                    <a:pt x="1167427" y="72821"/>
                  </a:cubicBezTo>
                  <a:cubicBezTo>
                    <a:pt x="1165476" y="72542"/>
                    <a:pt x="1163556" y="72295"/>
                    <a:pt x="1161606" y="72016"/>
                  </a:cubicBezTo>
                  <a:cubicBezTo>
                    <a:pt x="1124418" y="66601"/>
                    <a:pt x="1087633" y="59329"/>
                    <a:pt x="1050693" y="52614"/>
                  </a:cubicBezTo>
                  <a:cubicBezTo>
                    <a:pt x="1008799" y="45312"/>
                    <a:pt x="966379" y="41660"/>
                    <a:pt x="924113" y="37081"/>
                  </a:cubicBezTo>
                  <a:cubicBezTo>
                    <a:pt x="883210" y="32656"/>
                    <a:pt x="842895" y="24208"/>
                    <a:pt x="802116" y="19288"/>
                  </a:cubicBezTo>
                  <a:cubicBezTo>
                    <a:pt x="764433" y="15482"/>
                    <a:pt x="727617" y="15544"/>
                    <a:pt x="689655" y="11521"/>
                  </a:cubicBezTo>
                  <a:cubicBezTo>
                    <a:pt x="645005" y="5580"/>
                    <a:pt x="600603" y="3198"/>
                    <a:pt x="555644" y="196"/>
                  </a:cubicBezTo>
                  <a:cubicBezTo>
                    <a:pt x="552826" y="10"/>
                    <a:pt x="547469" y="-794"/>
                    <a:pt x="547748" y="3074"/>
                  </a:cubicBezTo>
                  <a:cubicBezTo>
                    <a:pt x="532947" y="1465"/>
                    <a:pt x="518394" y="5735"/>
                    <a:pt x="504832" y="12357"/>
                  </a:cubicBezTo>
                  <a:cubicBezTo>
                    <a:pt x="478079" y="24796"/>
                    <a:pt x="452658" y="41227"/>
                    <a:pt x="433492" y="63940"/>
                  </a:cubicBezTo>
                  <a:cubicBezTo>
                    <a:pt x="387325" y="114378"/>
                    <a:pt x="379305" y="159184"/>
                    <a:pt x="380977" y="225713"/>
                  </a:cubicBezTo>
                  <a:cubicBezTo>
                    <a:pt x="385467" y="279121"/>
                    <a:pt x="400639" y="336986"/>
                    <a:pt x="443245" y="372788"/>
                  </a:cubicBezTo>
                  <a:cubicBezTo>
                    <a:pt x="465075" y="392715"/>
                    <a:pt x="494026" y="402432"/>
                    <a:pt x="521460" y="412148"/>
                  </a:cubicBezTo>
                  <a:cubicBezTo>
                    <a:pt x="553476" y="422266"/>
                    <a:pt x="586329" y="428579"/>
                    <a:pt x="619522" y="433344"/>
                  </a:cubicBezTo>
                  <a:cubicBezTo>
                    <a:pt x="618872" y="434644"/>
                    <a:pt x="618222" y="435944"/>
                    <a:pt x="617541" y="437181"/>
                  </a:cubicBezTo>
                  <a:cubicBezTo>
                    <a:pt x="601997" y="468806"/>
                    <a:pt x="587568" y="499564"/>
                    <a:pt x="570878" y="530909"/>
                  </a:cubicBezTo>
                  <a:cubicBezTo>
                    <a:pt x="562611" y="546722"/>
                    <a:pt x="554220" y="562472"/>
                    <a:pt x="545766" y="578191"/>
                  </a:cubicBezTo>
                  <a:cubicBezTo>
                    <a:pt x="545116" y="579027"/>
                    <a:pt x="544590" y="579986"/>
                    <a:pt x="544280" y="580976"/>
                  </a:cubicBezTo>
                  <a:cubicBezTo>
                    <a:pt x="512976" y="639057"/>
                    <a:pt x="480711" y="696643"/>
                    <a:pt x="449438" y="754755"/>
                  </a:cubicBezTo>
                  <a:cubicBezTo>
                    <a:pt x="431324" y="787401"/>
                    <a:pt x="411229" y="818963"/>
                    <a:pt x="394353" y="852289"/>
                  </a:cubicBezTo>
                  <a:cubicBezTo>
                    <a:pt x="381689" y="876951"/>
                    <a:pt x="370325" y="901954"/>
                    <a:pt x="356237" y="925935"/>
                  </a:cubicBezTo>
                  <a:cubicBezTo>
                    <a:pt x="344378" y="946667"/>
                    <a:pt x="331961" y="967028"/>
                    <a:pt x="320969" y="988225"/>
                  </a:cubicBezTo>
                  <a:cubicBezTo>
                    <a:pt x="320319" y="988441"/>
                    <a:pt x="319700" y="988813"/>
                    <a:pt x="319173" y="989277"/>
                  </a:cubicBezTo>
                  <a:cubicBezTo>
                    <a:pt x="298613" y="989834"/>
                    <a:pt x="288024" y="997167"/>
                    <a:pt x="272356" y="1020530"/>
                  </a:cubicBezTo>
                  <a:cubicBezTo>
                    <a:pt x="249938" y="1052433"/>
                    <a:pt x="230741" y="1086316"/>
                    <a:pt x="209283" y="1118837"/>
                  </a:cubicBezTo>
                  <a:cubicBezTo>
                    <a:pt x="189404" y="1146718"/>
                    <a:pt x="168937" y="1174134"/>
                    <a:pt x="149677" y="1202447"/>
                  </a:cubicBezTo>
                  <a:cubicBezTo>
                    <a:pt x="142525" y="1212442"/>
                    <a:pt x="134969" y="1222189"/>
                    <a:pt x="128034" y="1232369"/>
                  </a:cubicBezTo>
                  <a:cubicBezTo>
                    <a:pt x="121934" y="1238837"/>
                    <a:pt x="123946" y="1249729"/>
                    <a:pt x="132430" y="1252885"/>
                  </a:cubicBezTo>
                  <a:cubicBezTo>
                    <a:pt x="138221" y="1254804"/>
                    <a:pt x="144135" y="1254773"/>
                    <a:pt x="150049" y="1254123"/>
                  </a:cubicBezTo>
                  <a:cubicBezTo>
                    <a:pt x="118683" y="1285995"/>
                    <a:pt x="87657" y="1317712"/>
                    <a:pt x="58241" y="1351564"/>
                  </a:cubicBezTo>
                  <a:cubicBezTo>
                    <a:pt x="47404" y="1363911"/>
                    <a:pt x="35761" y="1375669"/>
                    <a:pt x="25915" y="1388820"/>
                  </a:cubicBezTo>
                  <a:cubicBezTo>
                    <a:pt x="4395" y="1409924"/>
                    <a:pt x="-4337" y="1443931"/>
                    <a:pt x="2042" y="1473049"/>
                  </a:cubicBezTo>
                  <a:cubicBezTo>
                    <a:pt x="13932" y="1525622"/>
                    <a:pt x="79885" y="1546602"/>
                    <a:pt x="127910" y="1546849"/>
                  </a:cubicBezTo>
                  <a:cubicBezTo>
                    <a:pt x="144785" y="1548242"/>
                    <a:pt x="160700" y="1543971"/>
                    <a:pt x="174541" y="1535926"/>
                  </a:cubicBezTo>
                  <a:cubicBezTo>
                    <a:pt x="184666" y="1540134"/>
                    <a:pt x="193987" y="1524539"/>
                    <a:pt x="200922" y="1518381"/>
                  </a:cubicBezTo>
                  <a:cubicBezTo>
                    <a:pt x="213896" y="1504085"/>
                    <a:pt x="225879" y="1488954"/>
                    <a:pt x="238110" y="1474039"/>
                  </a:cubicBezTo>
                  <a:cubicBezTo>
                    <a:pt x="270312" y="1433967"/>
                    <a:pt x="304465" y="1395411"/>
                    <a:pt x="334469" y="1353606"/>
                  </a:cubicBezTo>
                  <a:cubicBezTo>
                    <a:pt x="337535" y="1348748"/>
                    <a:pt x="342334" y="1344416"/>
                    <a:pt x="343604" y="1338692"/>
                  </a:cubicBezTo>
                  <a:cubicBezTo>
                    <a:pt x="343604" y="1338289"/>
                    <a:pt x="343511" y="1338011"/>
                    <a:pt x="343449" y="1337670"/>
                  </a:cubicBezTo>
                  <a:cubicBezTo>
                    <a:pt x="344656" y="1337640"/>
                    <a:pt x="345833" y="1337609"/>
                    <a:pt x="347041" y="1337578"/>
                  </a:cubicBezTo>
                  <a:cubicBezTo>
                    <a:pt x="348155" y="1337547"/>
                    <a:pt x="349239" y="1337485"/>
                    <a:pt x="350323" y="1337423"/>
                  </a:cubicBezTo>
                  <a:cubicBezTo>
                    <a:pt x="350540" y="1337392"/>
                    <a:pt x="350756" y="1337361"/>
                    <a:pt x="351004" y="1337330"/>
                  </a:cubicBezTo>
                  <a:cubicBezTo>
                    <a:pt x="351995" y="1337237"/>
                    <a:pt x="352955" y="1337113"/>
                    <a:pt x="353946" y="1336990"/>
                  </a:cubicBezTo>
                  <a:cubicBezTo>
                    <a:pt x="353946" y="1336990"/>
                    <a:pt x="353946" y="1336990"/>
                    <a:pt x="353946" y="1336959"/>
                  </a:cubicBezTo>
                  <a:cubicBezTo>
                    <a:pt x="356268" y="1336649"/>
                    <a:pt x="358559" y="1336309"/>
                    <a:pt x="360850" y="1335876"/>
                  </a:cubicBezTo>
                  <a:cubicBezTo>
                    <a:pt x="366083" y="1330522"/>
                    <a:pt x="371626" y="1325448"/>
                    <a:pt x="377014" y="1320187"/>
                  </a:cubicBezTo>
                  <a:cubicBezTo>
                    <a:pt x="401444" y="1295247"/>
                    <a:pt x="423181" y="1268976"/>
                    <a:pt x="446744" y="1243014"/>
                  </a:cubicBezTo>
                  <a:cubicBezTo>
                    <a:pt x="460647" y="1227109"/>
                    <a:pt x="474457" y="1211204"/>
                    <a:pt x="488793" y="1194402"/>
                  </a:cubicBezTo>
                  <a:cubicBezTo>
                    <a:pt x="503532" y="1178435"/>
                    <a:pt x="519199" y="1163211"/>
                    <a:pt x="530037" y="1144149"/>
                  </a:cubicBezTo>
                  <a:cubicBezTo>
                    <a:pt x="535270" y="1136290"/>
                    <a:pt x="539016" y="1128275"/>
                    <a:pt x="539759" y="1119147"/>
                  </a:cubicBezTo>
                  <a:cubicBezTo>
                    <a:pt x="544404" y="1114567"/>
                    <a:pt x="548646" y="1110019"/>
                    <a:pt x="551742" y="1107852"/>
                  </a:cubicBezTo>
                  <a:cubicBezTo>
                    <a:pt x="566822" y="1094578"/>
                    <a:pt x="583790" y="1083717"/>
                    <a:pt x="599086" y="1070751"/>
                  </a:cubicBezTo>
                  <a:cubicBezTo>
                    <a:pt x="612277" y="1059704"/>
                    <a:pt x="623300" y="1048750"/>
                    <a:pt x="636862" y="1037703"/>
                  </a:cubicBezTo>
                  <a:cubicBezTo>
                    <a:pt x="649155" y="1028142"/>
                    <a:pt x="661354" y="1018549"/>
                    <a:pt x="672346" y="1007533"/>
                  </a:cubicBezTo>
                  <a:cubicBezTo>
                    <a:pt x="675505" y="1008988"/>
                    <a:pt x="679499" y="1008802"/>
                    <a:pt x="682224" y="1006481"/>
                  </a:cubicBezTo>
                  <a:cubicBezTo>
                    <a:pt x="692039" y="998096"/>
                    <a:pt x="701607" y="989400"/>
                    <a:pt x="711237" y="980829"/>
                  </a:cubicBezTo>
                  <a:cubicBezTo>
                    <a:pt x="739600" y="956198"/>
                    <a:pt x="770626" y="930608"/>
                    <a:pt x="799205" y="905327"/>
                  </a:cubicBezTo>
                  <a:cubicBezTo>
                    <a:pt x="861535" y="849257"/>
                    <a:pt x="928108" y="798076"/>
                    <a:pt x="990531" y="742161"/>
                  </a:cubicBezTo>
                  <a:cubicBezTo>
                    <a:pt x="1030257" y="704720"/>
                    <a:pt x="1069365" y="666566"/>
                    <a:pt x="1109494" y="629558"/>
                  </a:cubicBezTo>
                  <a:cubicBezTo>
                    <a:pt x="1145505" y="595860"/>
                    <a:pt x="1179472" y="558851"/>
                    <a:pt x="1210095" y="520172"/>
                  </a:cubicBezTo>
                  <a:cubicBezTo>
                    <a:pt x="1237405" y="479048"/>
                    <a:pt x="1268710" y="438821"/>
                    <a:pt x="1283232" y="390983"/>
                  </a:cubicBezTo>
                  <a:cubicBezTo>
                    <a:pt x="1294379" y="352984"/>
                    <a:pt x="1291220" y="313005"/>
                    <a:pt x="1286761" y="274140"/>
                  </a:cubicBezTo>
                  <a:close/>
                  <a:moveTo>
                    <a:pt x="1272023" y="338409"/>
                  </a:moveTo>
                  <a:cubicBezTo>
                    <a:pt x="1263817" y="333366"/>
                    <a:pt x="1255519" y="328260"/>
                    <a:pt x="1248862" y="321019"/>
                  </a:cubicBezTo>
                  <a:cubicBezTo>
                    <a:pt x="1232203" y="300999"/>
                    <a:pt x="1225701" y="272345"/>
                    <a:pt x="1230748" y="246754"/>
                  </a:cubicBezTo>
                  <a:cubicBezTo>
                    <a:pt x="1234092" y="237843"/>
                    <a:pt x="1240285" y="230354"/>
                    <a:pt x="1245982" y="222866"/>
                  </a:cubicBezTo>
                  <a:cubicBezTo>
                    <a:pt x="1249884" y="218565"/>
                    <a:pt x="1253599" y="213645"/>
                    <a:pt x="1258615" y="210396"/>
                  </a:cubicBezTo>
                  <a:cubicBezTo>
                    <a:pt x="1262703" y="227631"/>
                    <a:pt x="1265211" y="245114"/>
                    <a:pt x="1267254" y="263557"/>
                  </a:cubicBezTo>
                  <a:cubicBezTo>
                    <a:pt x="1269731" y="288281"/>
                    <a:pt x="1272704" y="313500"/>
                    <a:pt x="1272023" y="338409"/>
                  </a:cubicBezTo>
                  <a:close/>
                  <a:moveTo>
                    <a:pt x="771926" y="34296"/>
                  </a:moveTo>
                  <a:cubicBezTo>
                    <a:pt x="758271" y="57535"/>
                    <a:pt x="730744" y="68458"/>
                    <a:pt x="704425" y="61155"/>
                  </a:cubicBezTo>
                  <a:cubicBezTo>
                    <a:pt x="684391" y="55678"/>
                    <a:pt x="670024" y="40144"/>
                    <a:pt x="659063" y="23342"/>
                  </a:cubicBezTo>
                  <a:cubicBezTo>
                    <a:pt x="666463" y="24332"/>
                    <a:pt x="673833" y="25322"/>
                    <a:pt x="681202" y="26405"/>
                  </a:cubicBezTo>
                  <a:cubicBezTo>
                    <a:pt x="711361" y="29964"/>
                    <a:pt x="741674" y="31758"/>
                    <a:pt x="771926" y="34296"/>
                  </a:cubicBezTo>
                  <a:close/>
                  <a:moveTo>
                    <a:pt x="438291" y="79102"/>
                  </a:moveTo>
                  <a:cubicBezTo>
                    <a:pt x="444298" y="70747"/>
                    <a:pt x="451048" y="63012"/>
                    <a:pt x="458356" y="55833"/>
                  </a:cubicBezTo>
                  <a:cubicBezTo>
                    <a:pt x="471175" y="88354"/>
                    <a:pt x="460120" y="131026"/>
                    <a:pt x="426339" y="145940"/>
                  </a:cubicBezTo>
                  <a:cubicBezTo>
                    <a:pt x="418660" y="150025"/>
                    <a:pt x="410424" y="152624"/>
                    <a:pt x="401878" y="153614"/>
                  </a:cubicBezTo>
                  <a:cubicBezTo>
                    <a:pt x="402063" y="152346"/>
                    <a:pt x="402249" y="151046"/>
                    <a:pt x="402435" y="149777"/>
                  </a:cubicBezTo>
                  <a:cubicBezTo>
                    <a:pt x="407110" y="123073"/>
                    <a:pt x="421601" y="99989"/>
                    <a:pt x="438291" y="79102"/>
                  </a:cubicBezTo>
                  <a:close/>
                  <a:moveTo>
                    <a:pt x="699161" y="423690"/>
                  </a:moveTo>
                  <a:cubicBezTo>
                    <a:pt x="653954" y="418553"/>
                    <a:pt x="608530" y="414035"/>
                    <a:pt x="564314" y="403917"/>
                  </a:cubicBezTo>
                  <a:cubicBezTo>
                    <a:pt x="569237" y="394572"/>
                    <a:pt x="574346" y="385351"/>
                    <a:pt x="580879" y="377027"/>
                  </a:cubicBezTo>
                  <a:cubicBezTo>
                    <a:pt x="616364" y="331323"/>
                    <a:pt x="685135" y="341658"/>
                    <a:pt x="700028" y="399616"/>
                  </a:cubicBezTo>
                  <a:cubicBezTo>
                    <a:pt x="702134" y="407599"/>
                    <a:pt x="701050" y="415768"/>
                    <a:pt x="699161" y="423690"/>
                  </a:cubicBezTo>
                  <a:close/>
                  <a:moveTo>
                    <a:pt x="616890" y="467073"/>
                  </a:moveTo>
                  <a:cubicBezTo>
                    <a:pt x="617510" y="465340"/>
                    <a:pt x="618191" y="463607"/>
                    <a:pt x="618872" y="461874"/>
                  </a:cubicBezTo>
                  <a:cubicBezTo>
                    <a:pt x="620049" y="465030"/>
                    <a:pt x="623424" y="467320"/>
                    <a:pt x="625467" y="469951"/>
                  </a:cubicBezTo>
                  <a:cubicBezTo>
                    <a:pt x="652901" y="495850"/>
                    <a:pt x="646770" y="526670"/>
                    <a:pt x="625870" y="554736"/>
                  </a:cubicBezTo>
                  <a:cubicBezTo>
                    <a:pt x="613856" y="570362"/>
                    <a:pt x="594132" y="576706"/>
                    <a:pt x="575027" y="579058"/>
                  </a:cubicBezTo>
                  <a:cubicBezTo>
                    <a:pt x="571312" y="579181"/>
                    <a:pt x="567813" y="578377"/>
                    <a:pt x="564314" y="577387"/>
                  </a:cubicBezTo>
                  <a:cubicBezTo>
                    <a:pt x="565490" y="575035"/>
                    <a:pt x="566698" y="572714"/>
                    <a:pt x="567844" y="570362"/>
                  </a:cubicBezTo>
                  <a:cubicBezTo>
                    <a:pt x="585586" y="536634"/>
                    <a:pt x="602461" y="502379"/>
                    <a:pt x="616890" y="467073"/>
                  </a:cubicBezTo>
                  <a:close/>
                  <a:moveTo>
                    <a:pt x="455848" y="780810"/>
                  </a:moveTo>
                  <a:cubicBezTo>
                    <a:pt x="473497" y="747824"/>
                    <a:pt x="491518" y="715024"/>
                    <a:pt x="509353" y="682131"/>
                  </a:cubicBezTo>
                  <a:cubicBezTo>
                    <a:pt x="524463" y="682873"/>
                    <a:pt x="538118" y="693425"/>
                    <a:pt x="548213" y="704317"/>
                  </a:cubicBezTo>
                  <a:cubicBezTo>
                    <a:pt x="569144" y="728020"/>
                    <a:pt x="566017" y="757973"/>
                    <a:pt x="543506" y="779263"/>
                  </a:cubicBezTo>
                  <a:cubicBezTo>
                    <a:pt x="521584" y="801790"/>
                    <a:pt x="476284" y="811939"/>
                    <a:pt x="449779" y="792073"/>
                  </a:cubicBezTo>
                  <a:cubicBezTo>
                    <a:pt x="449655" y="791888"/>
                    <a:pt x="449500" y="791764"/>
                    <a:pt x="449376" y="791578"/>
                  </a:cubicBezTo>
                  <a:cubicBezTo>
                    <a:pt x="451513" y="787989"/>
                    <a:pt x="453618" y="784368"/>
                    <a:pt x="455848" y="780810"/>
                  </a:cubicBezTo>
                  <a:close/>
                  <a:moveTo>
                    <a:pt x="374753" y="931629"/>
                  </a:moveTo>
                  <a:cubicBezTo>
                    <a:pt x="382123" y="917890"/>
                    <a:pt x="389275" y="904027"/>
                    <a:pt x="396366" y="890133"/>
                  </a:cubicBezTo>
                  <a:cubicBezTo>
                    <a:pt x="418381" y="882336"/>
                    <a:pt x="443895" y="899045"/>
                    <a:pt x="455724" y="917797"/>
                  </a:cubicBezTo>
                  <a:cubicBezTo>
                    <a:pt x="464889" y="932557"/>
                    <a:pt x="463805" y="951804"/>
                    <a:pt x="456219" y="967152"/>
                  </a:cubicBezTo>
                  <a:cubicBezTo>
                    <a:pt x="450491" y="977920"/>
                    <a:pt x="440242" y="985563"/>
                    <a:pt x="429528" y="990979"/>
                  </a:cubicBezTo>
                  <a:cubicBezTo>
                    <a:pt x="425534" y="992680"/>
                    <a:pt x="420549" y="993547"/>
                    <a:pt x="418350" y="997693"/>
                  </a:cubicBezTo>
                  <a:cubicBezTo>
                    <a:pt x="393393" y="991907"/>
                    <a:pt x="367043" y="989896"/>
                    <a:pt x="341560" y="990174"/>
                  </a:cubicBezTo>
                  <a:cubicBezTo>
                    <a:pt x="341529" y="990174"/>
                    <a:pt x="341529" y="990174"/>
                    <a:pt x="341498" y="990174"/>
                  </a:cubicBezTo>
                  <a:cubicBezTo>
                    <a:pt x="352181" y="970401"/>
                    <a:pt x="363699" y="951154"/>
                    <a:pt x="374753" y="931629"/>
                  </a:cubicBezTo>
                  <a:close/>
                  <a:moveTo>
                    <a:pt x="288798" y="1028266"/>
                  </a:moveTo>
                  <a:cubicBezTo>
                    <a:pt x="295052" y="1019539"/>
                    <a:pt x="301028" y="1010164"/>
                    <a:pt x="311092" y="1005305"/>
                  </a:cubicBezTo>
                  <a:cubicBezTo>
                    <a:pt x="314219" y="1004253"/>
                    <a:pt x="317284" y="1003108"/>
                    <a:pt x="320350" y="1001964"/>
                  </a:cubicBezTo>
                  <a:cubicBezTo>
                    <a:pt x="321031" y="1002830"/>
                    <a:pt x="321867" y="1003573"/>
                    <a:pt x="322858" y="1004130"/>
                  </a:cubicBezTo>
                  <a:cubicBezTo>
                    <a:pt x="327410" y="1006822"/>
                    <a:pt x="331590" y="1005275"/>
                    <a:pt x="334593" y="1002118"/>
                  </a:cubicBezTo>
                  <a:cubicBezTo>
                    <a:pt x="341250" y="1002954"/>
                    <a:pt x="348186" y="1003047"/>
                    <a:pt x="354596" y="1003882"/>
                  </a:cubicBezTo>
                  <a:cubicBezTo>
                    <a:pt x="388625" y="1006141"/>
                    <a:pt x="424636" y="1012887"/>
                    <a:pt x="454950" y="1029070"/>
                  </a:cubicBezTo>
                  <a:cubicBezTo>
                    <a:pt x="449376" y="1029596"/>
                    <a:pt x="443772" y="1029998"/>
                    <a:pt x="438198" y="1030463"/>
                  </a:cubicBezTo>
                  <a:cubicBezTo>
                    <a:pt x="425410" y="1031669"/>
                    <a:pt x="412467" y="1032288"/>
                    <a:pt x="399803" y="1034702"/>
                  </a:cubicBezTo>
                  <a:cubicBezTo>
                    <a:pt x="381999" y="1038106"/>
                    <a:pt x="365340" y="1045470"/>
                    <a:pt x="347629" y="1049245"/>
                  </a:cubicBezTo>
                  <a:cubicBezTo>
                    <a:pt x="323911" y="1054351"/>
                    <a:pt x="299233" y="1055187"/>
                    <a:pt x="276072" y="1062799"/>
                  </a:cubicBezTo>
                  <a:cubicBezTo>
                    <a:pt x="271861" y="1064067"/>
                    <a:pt x="267742" y="1065615"/>
                    <a:pt x="263686" y="1067316"/>
                  </a:cubicBezTo>
                  <a:cubicBezTo>
                    <a:pt x="271830" y="1054165"/>
                    <a:pt x="280097" y="1041076"/>
                    <a:pt x="288798" y="1028266"/>
                  </a:cubicBezTo>
                  <a:close/>
                  <a:moveTo>
                    <a:pt x="226839" y="1126697"/>
                  </a:moveTo>
                  <a:cubicBezTo>
                    <a:pt x="236190" y="1112308"/>
                    <a:pt x="245139" y="1097610"/>
                    <a:pt x="254087" y="1082974"/>
                  </a:cubicBezTo>
                  <a:cubicBezTo>
                    <a:pt x="267618" y="1080529"/>
                    <a:pt x="280592" y="1075083"/>
                    <a:pt x="294309" y="1073165"/>
                  </a:cubicBezTo>
                  <a:cubicBezTo>
                    <a:pt x="313878" y="1069761"/>
                    <a:pt x="333943" y="1068833"/>
                    <a:pt x="353481" y="1065058"/>
                  </a:cubicBezTo>
                  <a:cubicBezTo>
                    <a:pt x="370697" y="1061901"/>
                    <a:pt x="386953" y="1054939"/>
                    <a:pt x="404262" y="1052216"/>
                  </a:cubicBezTo>
                  <a:cubicBezTo>
                    <a:pt x="427516" y="1048998"/>
                    <a:pt x="451079" y="1049153"/>
                    <a:pt x="474333" y="1045996"/>
                  </a:cubicBezTo>
                  <a:cubicBezTo>
                    <a:pt x="475757" y="1045811"/>
                    <a:pt x="477089" y="1045316"/>
                    <a:pt x="478265" y="1044573"/>
                  </a:cubicBezTo>
                  <a:cubicBezTo>
                    <a:pt x="487462" y="1052061"/>
                    <a:pt x="495698" y="1060849"/>
                    <a:pt x="502696" y="1071153"/>
                  </a:cubicBezTo>
                  <a:cubicBezTo>
                    <a:pt x="509632" y="1081829"/>
                    <a:pt x="514493" y="1093649"/>
                    <a:pt x="518921" y="1105563"/>
                  </a:cubicBezTo>
                  <a:cubicBezTo>
                    <a:pt x="500838" y="1106151"/>
                    <a:pt x="482910" y="1109400"/>
                    <a:pt x="464765" y="1110049"/>
                  </a:cubicBezTo>
                  <a:cubicBezTo>
                    <a:pt x="449128" y="1110390"/>
                    <a:pt x="433615" y="1112494"/>
                    <a:pt x="418226" y="1115248"/>
                  </a:cubicBezTo>
                  <a:cubicBezTo>
                    <a:pt x="375992" y="1120075"/>
                    <a:pt x="333664" y="1123572"/>
                    <a:pt x="292235" y="1133690"/>
                  </a:cubicBezTo>
                  <a:cubicBezTo>
                    <a:pt x="263810" y="1138641"/>
                    <a:pt x="235664" y="1144954"/>
                    <a:pt x="207982" y="1153154"/>
                  </a:cubicBezTo>
                  <a:cubicBezTo>
                    <a:pt x="214299" y="1144304"/>
                    <a:pt x="220553" y="1135485"/>
                    <a:pt x="226839" y="1126697"/>
                  </a:cubicBezTo>
                  <a:close/>
                  <a:moveTo>
                    <a:pt x="24243" y="1481063"/>
                  </a:moveTo>
                  <a:cubicBezTo>
                    <a:pt x="12539" y="1455596"/>
                    <a:pt x="19103" y="1424560"/>
                    <a:pt x="35947" y="1402961"/>
                  </a:cubicBezTo>
                  <a:cubicBezTo>
                    <a:pt x="47249" y="1391389"/>
                    <a:pt x="63722" y="1386809"/>
                    <a:pt x="79018" y="1383096"/>
                  </a:cubicBezTo>
                  <a:cubicBezTo>
                    <a:pt x="115865" y="1374493"/>
                    <a:pt x="153981" y="1381858"/>
                    <a:pt x="187794" y="1397980"/>
                  </a:cubicBezTo>
                  <a:cubicBezTo>
                    <a:pt x="186307" y="1401167"/>
                    <a:pt x="186896" y="1404911"/>
                    <a:pt x="188939" y="1407696"/>
                  </a:cubicBezTo>
                  <a:cubicBezTo>
                    <a:pt x="195535" y="1416112"/>
                    <a:pt x="201882" y="1425210"/>
                    <a:pt x="204019" y="1435885"/>
                  </a:cubicBezTo>
                  <a:cubicBezTo>
                    <a:pt x="211853" y="1476143"/>
                    <a:pt x="182282" y="1522465"/>
                    <a:pt x="140605" y="1527695"/>
                  </a:cubicBezTo>
                  <a:cubicBezTo>
                    <a:pt x="98711" y="1529366"/>
                    <a:pt x="47899" y="1519062"/>
                    <a:pt x="24243" y="1481063"/>
                  </a:cubicBezTo>
                  <a:close/>
                  <a:moveTo>
                    <a:pt x="235942" y="1448046"/>
                  </a:moveTo>
                  <a:cubicBezTo>
                    <a:pt x="231762" y="1452904"/>
                    <a:pt x="227613" y="1457793"/>
                    <a:pt x="223495" y="1462713"/>
                  </a:cubicBezTo>
                  <a:cubicBezTo>
                    <a:pt x="224950" y="1452842"/>
                    <a:pt x="224857" y="1442786"/>
                    <a:pt x="222938" y="1432977"/>
                  </a:cubicBezTo>
                  <a:cubicBezTo>
                    <a:pt x="221111" y="1422394"/>
                    <a:pt x="206620" y="1387521"/>
                    <a:pt x="192934" y="1393060"/>
                  </a:cubicBezTo>
                  <a:cubicBezTo>
                    <a:pt x="155994" y="1366788"/>
                    <a:pt x="105802" y="1357908"/>
                    <a:pt x="62143" y="1370780"/>
                  </a:cubicBezTo>
                  <a:cubicBezTo>
                    <a:pt x="94995" y="1337299"/>
                    <a:pt x="127259" y="1303323"/>
                    <a:pt x="160669" y="1270368"/>
                  </a:cubicBezTo>
                  <a:cubicBezTo>
                    <a:pt x="164788" y="1266067"/>
                    <a:pt x="169742" y="1262354"/>
                    <a:pt x="172807" y="1257186"/>
                  </a:cubicBezTo>
                  <a:cubicBezTo>
                    <a:pt x="173953" y="1255051"/>
                    <a:pt x="174232" y="1253009"/>
                    <a:pt x="173953" y="1251152"/>
                  </a:cubicBezTo>
                  <a:cubicBezTo>
                    <a:pt x="184078" y="1250626"/>
                    <a:pt x="194110" y="1252452"/>
                    <a:pt x="204019" y="1254370"/>
                  </a:cubicBezTo>
                  <a:cubicBezTo>
                    <a:pt x="230957" y="1260652"/>
                    <a:pt x="256967" y="1270678"/>
                    <a:pt x="280530" y="1285500"/>
                  </a:cubicBezTo>
                  <a:cubicBezTo>
                    <a:pt x="296260" y="1296082"/>
                    <a:pt x="308800" y="1310347"/>
                    <a:pt x="321588" y="1324117"/>
                  </a:cubicBezTo>
                  <a:cubicBezTo>
                    <a:pt x="325087" y="1328387"/>
                    <a:pt x="328555" y="1332812"/>
                    <a:pt x="331745" y="1337454"/>
                  </a:cubicBezTo>
                  <a:cubicBezTo>
                    <a:pt x="332642" y="1337547"/>
                    <a:pt x="333540" y="1337609"/>
                    <a:pt x="334438" y="1337640"/>
                  </a:cubicBezTo>
                  <a:lnTo>
                    <a:pt x="334438" y="1337640"/>
                  </a:lnTo>
                  <a:cubicBezTo>
                    <a:pt x="333943" y="1337609"/>
                    <a:pt x="333448" y="1337609"/>
                    <a:pt x="332952" y="1337578"/>
                  </a:cubicBezTo>
                  <a:cubicBezTo>
                    <a:pt x="333448" y="1337609"/>
                    <a:pt x="333943" y="1337609"/>
                    <a:pt x="334438" y="1337640"/>
                  </a:cubicBezTo>
                  <a:cubicBezTo>
                    <a:pt x="299047" y="1371770"/>
                    <a:pt x="268950" y="1411502"/>
                    <a:pt x="235942" y="1448046"/>
                  </a:cubicBezTo>
                  <a:close/>
                  <a:moveTo>
                    <a:pt x="387356" y="1281446"/>
                  </a:moveTo>
                  <a:cubicBezTo>
                    <a:pt x="382835" y="1281044"/>
                    <a:pt x="377602" y="1281941"/>
                    <a:pt x="373608" y="1281941"/>
                  </a:cubicBezTo>
                  <a:cubicBezTo>
                    <a:pt x="354379" y="1282003"/>
                    <a:pt x="332116" y="1282251"/>
                    <a:pt x="312857" y="1287325"/>
                  </a:cubicBezTo>
                  <a:cubicBezTo>
                    <a:pt x="298304" y="1273710"/>
                    <a:pt x="282140" y="1261982"/>
                    <a:pt x="263345" y="1254556"/>
                  </a:cubicBezTo>
                  <a:cubicBezTo>
                    <a:pt x="254521" y="1250533"/>
                    <a:pt x="245448" y="1246789"/>
                    <a:pt x="236190" y="1243540"/>
                  </a:cubicBezTo>
                  <a:cubicBezTo>
                    <a:pt x="254892" y="1242271"/>
                    <a:pt x="273594" y="1239548"/>
                    <a:pt x="292266" y="1238001"/>
                  </a:cubicBezTo>
                  <a:cubicBezTo>
                    <a:pt x="327472" y="1234505"/>
                    <a:pt x="362832" y="1232215"/>
                    <a:pt x="397790" y="1226521"/>
                  </a:cubicBezTo>
                  <a:cubicBezTo>
                    <a:pt x="411693" y="1224510"/>
                    <a:pt x="425689" y="1224046"/>
                    <a:pt x="439653" y="1222994"/>
                  </a:cubicBezTo>
                  <a:cubicBezTo>
                    <a:pt x="424915" y="1239579"/>
                    <a:pt x="410176" y="1256227"/>
                    <a:pt x="395096" y="1272503"/>
                  </a:cubicBezTo>
                  <a:cubicBezTo>
                    <a:pt x="392526" y="1275505"/>
                    <a:pt x="389956" y="1278475"/>
                    <a:pt x="387356" y="1281446"/>
                  </a:cubicBezTo>
                  <a:close/>
                  <a:moveTo>
                    <a:pt x="345740" y="1324148"/>
                  </a:moveTo>
                  <a:cubicBezTo>
                    <a:pt x="343820" y="1321394"/>
                    <a:pt x="341963" y="1318888"/>
                    <a:pt x="340321" y="1316691"/>
                  </a:cubicBezTo>
                  <a:cubicBezTo>
                    <a:pt x="336048" y="1311647"/>
                    <a:pt x="331652" y="1306634"/>
                    <a:pt x="327100" y="1301745"/>
                  </a:cubicBezTo>
                  <a:cubicBezTo>
                    <a:pt x="333540" y="1301126"/>
                    <a:pt x="340012" y="1300074"/>
                    <a:pt x="346452" y="1300136"/>
                  </a:cubicBezTo>
                  <a:cubicBezTo>
                    <a:pt x="354286" y="1300043"/>
                    <a:pt x="362120" y="1300291"/>
                    <a:pt x="369923" y="1300383"/>
                  </a:cubicBezTo>
                  <a:cubicBezTo>
                    <a:pt x="367105" y="1303292"/>
                    <a:pt x="364195" y="1306170"/>
                    <a:pt x="361253" y="1309017"/>
                  </a:cubicBezTo>
                  <a:cubicBezTo>
                    <a:pt x="356051" y="1313999"/>
                    <a:pt x="350787" y="1318950"/>
                    <a:pt x="345740" y="1324148"/>
                  </a:cubicBezTo>
                  <a:close/>
                  <a:moveTo>
                    <a:pt x="502324" y="1155165"/>
                  </a:moveTo>
                  <a:cubicBezTo>
                    <a:pt x="487152" y="1170451"/>
                    <a:pt x="472537" y="1186294"/>
                    <a:pt x="458108" y="1202354"/>
                  </a:cubicBezTo>
                  <a:cubicBezTo>
                    <a:pt x="451977" y="1201642"/>
                    <a:pt x="444050" y="1203994"/>
                    <a:pt x="438539" y="1204149"/>
                  </a:cubicBezTo>
                  <a:cubicBezTo>
                    <a:pt x="408597" y="1206037"/>
                    <a:pt x="379119" y="1211761"/>
                    <a:pt x="349456" y="1216031"/>
                  </a:cubicBezTo>
                  <a:cubicBezTo>
                    <a:pt x="345276" y="1216619"/>
                    <a:pt x="239627" y="1227697"/>
                    <a:pt x="215011" y="1237166"/>
                  </a:cubicBezTo>
                  <a:cubicBezTo>
                    <a:pt x="193646" y="1231874"/>
                    <a:pt x="171662" y="1230111"/>
                    <a:pt x="149739" y="1234814"/>
                  </a:cubicBezTo>
                  <a:cubicBezTo>
                    <a:pt x="165840" y="1212597"/>
                    <a:pt x="181694" y="1190224"/>
                    <a:pt x="197578" y="1167852"/>
                  </a:cubicBezTo>
                  <a:cubicBezTo>
                    <a:pt x="222009" y="1164201"/>
                    <a:pt x="245851" y="1156001"/>
                    <a:pt x="270498" y="1152875"/>
                  </a:cubicBezTo>
                  <a:cubicBezTo>
                    <a:pt x="303351" y="1148203"/>
                    <a:pt x="335863" y="1140003"/>
                    <a:pt x="369056" y="1137435"/>
                  </a:cubicBezTo>
                  <a:cubicBezTo>
                    <a:pt x="392867" y="1135826"/>
                    <a:pt x="416647" y="1134031"/>
                    <a:pt x="440211" y="1130132"/>
                  </a:cubicBezTo>
                  <a:cubicBezTo>
                    <a:pt x="467521" y="1128337"/>
                    <a:pt x="495141" y="1126326"/>
                    <a:pt x="522698" y="1124376"/>
                  </a:cubicBezTo>
                  <a:cubicBezTo>
                    <a:pt x="522853" y="1124345"/>
                    <a:pt x="522977" y="1124315"/>
                    <a:pt x="523132" y="1124284"/>
                  </a:cubicBezTo>
                  <a:cubicBezTo>
                    <a:pt x="523039" y="1125614"/>
                    <a:pt x="522822" y="1126914"/>
                    <a:pt x="522420" y="1128213"/>
                  </a:cubicBezTo>
                  <a:cubicBezTo>
                    <a:pt x="522358" y="1128368"/>
                    <a:pt x="522265" y="1128523"/>
                    <a:pt x="522203" y="1128678"/>
                  </a:cubicBezTo>
                  <a:cubicBezTo>
                    <a:pt x="522048" y="1129018"/>
                    <a:pt x="521893" y="1129389"/>
                    <a:pt x="521677" y="1129699"/>
                  </a:cubicBezTo>
                  <a:cubicBezTo>
                    <a:pt x="521553" y="1129853"/>
                    <a:pt x="521429" y="1130008"/>
                    <a:pt x="521305" y="1130163"/>
                  </a:cubicBezTo>
                  <a:cubicBezTo>
                    <a:pt x="521057" y="1130441"/>
                    <a:pt x="520841" y="1130689"/>
                    <a:pt x="520562" y="1130936"/>
                  </a:cubicBezTo>
                  <a:cubicBezTo>
                    <a:pt x="519881" y="1131462"/>
                    <a:pt x="519107" y="1131865"/>
                    <a:pt x="518240" y="1132019"/>
                  </a:cubicBezTo>
                  <a:cubicBezTo>
                    <a:pt x="518704" y="1132081"/>
                    <a:pt x="519168" y="1132143"/>
                    <a:pt x="519633" y="1132143"/>
                  </a:cubicBezTo>
                  <a:cubicBezTo>
                    <a:pt x="519664" y="1132143"/>
                    <a:pt x="519726" y="1132143"/>
                    <a:pt x="519757" y="1132143"/>
                  </a:cubicBezTo>
                  <a:cubicBezTo>
                    <a:pt x="514648" y="1140281"/>
                    <a:pt x="507929" y="1147739"/>
                    <a:pt x="502324" y="1155165"/>
                  </a:cubicBezTo>
                  <a:close/>
                  <a:moveTo>
                    <a:pt x="1200156" y="501296"/>
                  </a:moveTo>
                  <a:cubicBezTo>
                    <a:pt x="1179069" y="531838"/>
                    <a:pt x="1151264" y="558790"/>
                    <a:pt x="1126493" y="586515"/>
                  </a:cubicBezTo>
                  <a:cubicBezTo>
                    <a:pt x="1102805" y="611579"/>
                    <a:pt x="1075774" y="633178"/>
                    <a:pt x="1051715" y="657902"/>
                  </a:cubicBezTo>
                  <a:cubicBezTo>
                    <a:pt x="1018429" y="689186"/>
                    <a:pt x="985793" y="721274"/>
                    <a:pt x="951516" y="751537"/>
                  </a:cubicBezTo>
                  <a:cubicBezTo>
                    <a:pt x="887514" y="804265"/>
                    <a:pt x="824131" y="857674"/>
                    <a:pt x="761956" y="912506"/>
                  </a:cubicBezTo>
                  <a:cubicBezTo>
                    <a:pt x="738950" y="932279"/>
                    <a:pt x="715479" y="951526"/>
                    <a:pt x="692845" y="971732"/>
                  </a:cubicBezTo>
                  <a:cubicBezTo>
                    <a:pt x="685135" y="978570"/>
                    <a:pt x="677332" y="985378"/>
                    <a:pt x="669684" y="992309"/>
                  </a:cubicBezTo>
                  <a:cubicBezTo>
                    <a:pt x="669281" y="992680"/>
                    <a:pt x="668971" y="993083"/>
                    <a:pt x="668631" y="993516"/>
                  </a:cubicBezTo>
                  <a:cubicBezTo>
                    <a:pt x="655750" y="1004037"/>
                    <a:pt x="642188" y="1013660"/>
                    <a:pt x="628502" y="1023129"/>
                  </a:cubicBezTo>
                  <a:cubicBezTo>
                    <a:pt x="610202" y="1035878"/>
                    <a:pt x="594318" y="1051752"/>
                    <a:pt x="576328" y="1064996"/>
                  </a:cubicBezTo>
                  <a:cubicBezTo>
                    <a:pt x="562518" y="1075052"/>
                    <a:pt x="548801" y="1085264"/>
                    <a:pt x="536013" y="1096558"/>
                  </a:cubicBezTo>
                  <a:cubicBezTo>
                    <a:pt x="534155" y="1091638"/>
                    <a:pt x="532142" y="1086780"/>
                    <a:pt x="530006" y="1082015"/>
                  </a:cubicBezTo>
                  <a:cubicBezTo>
                    <a:pt x="512325" y="1042190"/>
                    <a:pt x="480619" y="1018457"/>
                    <a:pt x="443555" y="1005089"/>
                  </a:cubicBezTo>
                  <a:cubicBezTo>
                    <a:pt x="444143" y="1004748"/>
                    <a:pt x="444731" y="1004408"/>
                    <a:pt x="445289" y="1004099"/>
                  </a:cubicBezTo>
                  <a:cubicBezTo>
                    <a:pt x="477460" y="986832"/>
                    <a:pt x="491270" y="941902"/>
                    <a:pt x="471206" y="910680"/>
                  </a:cubicBezTo>
                  <a:cubicBezTo>
                    <a:pt x="456467" y="888555"/>
                    <a:pt x="426741" y="872496"/>
                    <a:pt x="400794" y="881562"/>
                  </a:cubicBezTo>
                  <a:cubicBezTo>
                    <a:pt x="413365" y="856962"/>
                    <a:pt x="425998" y="832393"/>
                    <a:pt x="439622" y="808380"/>
                  </a:cubicBezTo>
                  <a:cubicBezTo>
                    <a:pt x="446620" y="813888"/>
                    <a:pt x="455445" y="817292"/>
                    <a:pt x="463867" y="819582"/>
                  </a:cubicBezTo>
                  <a:cubicBezTo>
                    <a:pt x="529201" y="834930"/>
                    <a:pt x="612834" y="769020"/>
                    <a:pt x="565243" y="703265"/>
                  </a:cubicBezTo>
                  <a:cubicBezTo>
                    <a:pt x="555984" y="690516"/>
                    <a:pt x="532111" y="673095"/>
                    <a:pt x="513564" y="674426"/>
                  </a:cubicBezTo>
                  <a:cubicBezTo>
                    <a:pt x="527776" y="648124"/>
                    <a:pt x="541834" y="621698"/>
                    <a:pt x="555458" y="595086"/>
                  </a:cubicBezTo>
                  <a:cubicBezTo>
                    <a:pt x="560165" y="596479"/>
                    <a:pt x="565367" y="597160"/>
                    <a:pt x="569113" y="597871"/>
                  </a:cubicBezTo>
                  <a:cubicBezTo>
                    <a:pt x="591345" y="598800"/>
                    <a:pt x="615094" y="590352"/>
                    <a:pt x="631970" y="575870"/>
                  </a:cubicBezTo>
                  <a:cubicBezTo>
                    <a:pt x="662779" y="545391"/>
                    <a:pt x="676093" y="492477"/>
                    <a:pt x="636924" y="462803"/>
                  </a:cubicBezTo>
                  <a:cubicBezTo>
                    <a:pt x="633549" y="459956"/>
                    <a:pt x="625374" y="454510"/>
                    <a:pt x="620947" y="456861"/>
                  </a:cubicBezTo>
                  <a:cubicBezTo>
                    <a:pt x="623857" y="449590"/>
                    <a:pt x="626768" y="442194"/>
                    <a:pt x="628347" y="434675"/>
                  </a:cubicBezTo>
                  <a:lnTo>
                    <a:pt x="628378" y="434675"/>
                  </a:lnTo>
                  <a:cubicBezTo>
                    <a:pt x="630824" y="435015"/>
                    <a:pt x="633270" y="435356"/>
                    <a:pt x="635747" y="435665"/>
                  </a:cubicBezTo>
                  <a:cubicBezTo>
                    <a:pt x="640640" y="436315"/>
                    <a:pt x="645563" y="436934"/>
                    <a:pt x="650486" y="437522"/>
                  </a:cubicBezTo>
                  <a:cubicBezTo>
                    <a:pt x="657855" y="438419"/>
                    <a:pt x="665256" y="439285"/>
                    <a:pt x="672656" y="440121"/>
                  </a:cubicBezTo>
                  <a:cubicBezTo>
                    <a:pt x="675133" y="440399"/>
                    <a:pt x="677610" y="440678"/>
                    <a:pt x="680056" y="440956"/>
                  </a:cubicBezTo>
                  <a:cubicBezTo>
                    <a:pt x="687457" y="441792"/>
                    <a:pt x="694857" y="442596"/>
                    <a:pt x="702227" y="443432"/>
                  </a:cubicBezTo>
                  <a:cubicBezTo>
                    <a:pt x="704704" y="443710"/>
                    <a:pt x="707150" y="443989"/>
                    <a:pt x="709596" y="444267"/>
                  </a:cubicBezTo>
                  <a:cubicBezTo>
                    <a:pt x="710091" y="444329"/>
                    <a:pt x="710556" y="444391"/>
                    <a:pt x="711051" y="444422"/>
                  </a:cubicBezTo>
                  <a:cubicBezTo>
                    <a:pt x="715479" y="444917"/>
                    <a:pt x="719907" y="445443"/>
                    <a:pt x="724335" y="445969"/>
                  </a:cubicBezTo>
                  <a:cubicBezTo>
                    <a:pt x="731704" y="446867"/>
                    <a:pt x="739043" y="447795"/>
                    <a:pt x="746350" y="448785"/>
                  </a:cubicBezTo>
                  <a:cubicBezTo>
                    <a:pt x="753379" y="450023"/>
                    <a:pt x="760408" y="451168"/>
                    <a:pt x="767436" y="452251"/>
                  </a:cubicBezTo>
                  <a:cubicBezTo>
                    <a:pt x="772453" y="453024"/>
                    <a:pt x="777500" y="453798"/>
                    <a:pt x="782516" y="454541"/>
                  </a:cubicBezTo>
                  <a:cubicBezTo>
                    <a:pt x="782516" y="454541"/>
                    <a:pt x="782516" y="454541"/>
                    <a:pt x="782547" y="454541"/>
                  </a:cubicBezTo>
                  <a:cubicBezTo>
                    <a:pt x="778490" y="461070"/>
                    <a:pt x="781989" y="470817"/>
                    <a:pt x="784435" y="477563"/>
                  </a:cubicBezTo>
                  <a:cubicBezTo>
                    <a:pt x="793477" y="501513"/>
                    <a:pt x="813727" y="520110"/>
                    <a:pt x="838498" y="526732"/>
                  </a:cubicBezTo>
                  <a:cubicBezTo>
                    <a:pt x="872620" y="534313"/>
                    <a:pt x="910334" y="512158"/>
                    <a:pt x="926374" y="482266"/>
                  </a:cubicBezTo>
                  <a:cubicBezTo>
                    <a:pt x="927024" y="480781"/>
                    <a:pt x="927272" y="479357"/>
                    <a:pt x="927210" y="477996"/>
                  </a:cubicBezTo>
                  <a:lnTo>
                    <a:pt x="927241" y="477996"/>
                  </a:lnTo>
                  <a:cubicBezTo>
                    <a:pt x="928479" y="478212"/>
                    <a:pt x="929780" y="478398"/>
                    <a:pt x="931049" y="478584"/>
                  </a:cubicBezTo>
                  <a:cubicBezTo>
                    <a:pt x="932845" y="478862"/>
                    <a:pt x="934672" y="479172"/>
                    <a:pt x="936468" y="479419"/>
                  </a:cubicBezTo>
                  <a:cubicBezTo>
                    <a:pt x="938666" y="479760"/>
                    <a:pt x="940834" y="480069"/>
                    <a:pt x="943032" y="480379"/>
                  </a:cubicBezTo>
                  <a:cubicBezTo>
                    <a:pt x="944580" y="480595"/>
                    <a:pt x="946159" y="480781"/>
                    <a:pt x="947739" y="480997"/>
                  </a:cubicBezTo>
                  <a:cubicBezTo>
                    <a:pt x="948296" y="481059"/>
                    <a:pt x="948822" y="481152"/>
                    <a:pt x="949380" y="481214"/>
                  </a:cubicBezTo>
                  <a:cubicBezTo>
                    <a:pt x="950432" y="481338"/>
                    <a:pt x="951485" y="481462"/>
                    <a:pt x="952538" y="481585"/>
                  </a:cubicBezTo>
                  <a:cubicBezTo>
                    <a:pt x="953839" y="481740"/>
                    <a:pt x="955108" y="481895"/>
                    <a:pt x="956408" y="482019"/>
                  </a:cubicBezTo>
                  <a:cubicBezTo>
                    <a:pt x="957245" y="482080"/>
                    <a:pt x="958081" y="482173"/>
                    <a:pt x="958886" y="482235"/>
                  </a:cubicBezTo>
                  <a:cubicBezTo>
                    <a:pt x="960031" y="482359"/>
                    <a:pt x="961208" y="482452"/>
                    <a:pt x="962354" y="482545"/>
                  </a:cubicBezTo>
                  <a:cubicBezTo>
                    <a:pt x="963313" y="482606"/>
                    <a:pt x="964273" y="482699"/>
                    <a:pt x="965233" y="482761"/>
                  </a:cubicBezTo>
                  <a:cubicBezTo>
                    <a:pt x="966286" y="482823"/>
                    <a:pt x="967339" y="482916"/>
                    <a:pt x="968422" y="482947"/>
                  </a:cubicBezTo>
                  <a:cubicBezTo>
                    <a:pt x="971612" y="483102"/>
                    <a:pt x="974832" y="483194"/>
                    <a:pt x="978021" y="483225"/>
                  </a:cubicBezTo>
                  <a:cubicBezTo>
                    <a:pt x="986165" y="483628"/>
                    <a:pt x="994339" y="483597"/>
                    <a:pt x="1002483" y="483040"/>
                  </a:cubicBezTo>
                  <a:cubicBezTo>
                    <a:pt x="1003752" y="482978"/>
                    <a:pt x="1005022" y="482854"/>
                    <a:pt x="1006291" y="482730"/>
                  </a:cubicBezTo>
                  <a:cubicBezTo>
                    <a:pt x="1007747" y="482606"/>
                    <a:pt x="1009202" y="482452"/>
                    <a:pt x="1010626" y="482266"/>
                  </a:cubicBezTo>
                  <a:cubicBezTo>
                    <a:pt x="1011927" y="482111"/>
                    <a:pt x="1013227" y="481957"/>
                    <a:pt x="1014528" y="481771"/>
                  </a:cubicBezTo>
                  <a:cubicBezTo>
                    <a:pt x="1014992" y="481709"/>
                    <a:pt x="1015456" y="481647"/>
                    <a:pt x="1015921" y="481554"/>
                  </a:cubicBezTo>
                  <a:cubicBezTo>
                    <a:pt x="1016850" y="481431"/>
                    <a:pt x="1017748" y="481307"/>
                    <a:pt x="1018677" y="481121"/>
                  </a:cubicBezTo>
                  <a:cubicBezTo>
                    <a:pt x="1019482" y="480997"/>
                    <a:pt x="1020256" y="480874"/>
                    <a:pt x="1021061" y="480719"/>
                  </a:cubicBezTo>
                  <a:cubicBezTo>
                    <a:pt x="1021401" y="480688"/>
                    <a:pt x="1021742" y="480626"/>
                    <a:pt x="1022052" y="480564"/>
                  </a:cubicBezTo>
                  <a:cubicBezTo>
                    <a:pt x="1022083" y="480688"/>
                    <a:pt x="1022114" y="480812"/>
                    <a:pt x="1022176" y="480905"/>
                  </a:cubicBezTo>
                  <a:cubicBezTo>
                    <a:pt x="1022361" y="481493"/>
                    <a:pt x="1022547" y="482049"/>
                    <a:pt x="1022764" y="482606"/>
                  </a:cubicBezTo>
                  <a:cubicBezTo>
                    <a:pt x="1022919" y="483071"/>
                    <a:pt x="1023074" y="483504"/>
                    <a:pt x="1023259" y="483937"/>
                  </a:cubicBezTo>
                  <a:cubicBezTo>
                    <a:pt x="1023352" y="484246"/>
                    <a:pt x="1023476" y="484525"/>
                    <a:pt x="1023600" y="484803"/>
                  </a:cubicBezTo>
                  <a:cubicBezTo>
                    <a:pt x="1023786" y="485299"/>
                    <a:pt x="1024003" y="485763"/>
                    <a:pt x="1024250" y="486258"/>
                  </a:cubicBezTo>
                  <a:cubicBezTo>
                    <a:pt x="1024498" y="486877"/>
                    <a:pt x="1024808" y="487496"/>
                    <a:pt x="1025086" y="488084"/>
                  </a:cubicBezTo>
                  <a:cubicBezTo>
                    <a:pt x="1025334" y="488640"/>
                    <a:pt x="1025613" y="489136"/>
                    <a:pt x="1025922" y="489662"/>
                  </a:cubicBezTo>
                  <a:cubicBezTo>
                    <a:pt x="1025984" y="489847"/>
                    <a:pt x="1026077" y="490002"/>
                    <a:pt x="1026201" y="490188"/>
                  </a:cubicBezTo>
                  <a:cubicBezTo>
                    <a:pt x="1026480" y="490745"/>
                    <a:pt x="1026789" y="491302"/>
                    <a:pt x="1027130" y="491828"/>
                  </a:cubicBezTo>
                  <a:cubicBezTo>
                    <a:pt x="1027192" y="491982"/>
                    <a:pt x="1027285" y="492137"/>
                    <a:pt x="1027439" y="492292"/>
                  </a:cubicBezTo>
                  <a:cubicBezTo>
                    <a:pt x="1027749" y="492849"/>
                    <a:pt x="1028090" y="493375"/>
                    <a:pt x="1028430" y="493932"/>
                  </a:cubicBezTo>
                  <a:cubicBezTo>
                    <a:pt x="1028554" y="494117"/>
                    <a:pt x="1028678" y="494272"/>
                    <a:pt x="1028802" y="494489"/>
                  </a:cubicBezTo>
                  <a:cubicBezTo>
                    <a:pt x="1029142" y="495046"/>
                    <a:pt x="1029545" y="495603"/>
                    <a:pt x="1029948" y="496160"/>
                  </a:cubicBezTo>
                  <a:cubicBezTo>
                    <a:pt x="1030350" y="496717"/>
                    <a:pt x="1030753" y="497274"/>
                    <a:pt x="1031217" y="497831"/>
                  </a:cubicBezTo>
                  <a:cubicBezTo>
                    <a:pt x="1031682" y="498481"/>
                    <a:pt x="1032177" y="499068"/>
                    <a:pt x="1032703" y="499687"/>
                  </a:cubicBezTo>
                  <a:cubicBezTo>
                    <a:pt x="1033075" y="500151"/>
                    <a:pt x="1033477" y="500616"/>
                    <a:pt x="1033880" y="501049"/>
                  </a:cubicBezTo>
                  <a:cubicBezTo>
                    <a:pt x="1034128" y="501389"/>
                    <a:pt x="1034437" y="501699"/>
                    <a:pt x="1034747" y="502008"/>
                  </a:cubicBezTo>
                  <a:cubicBezTo>
                    <a:pt x="1035273" y="502596"/>
                    <a:pt x="1035800" y="503153"/>
                    <a:pt x="1036388" y="503741"/>
                  </a:cubicBezTo>
                  <a:cubicBezTo>
                    <a:pt x="1036543" y="503896"/>
                    <a:pt x="1036698" y="504050"/>
                    <a:pt x="1036883" y="504205"/>
                  </a:cubicBezTo>
                  <a:cubicBezTo>
                    <a:pt x="1037348" y="504700"/>
                    <a:pt x="1037843" y="505164"/>
                    <a:pt x="1038339" y="505598"/>
                  </a:cubicBezTo>
                  <a:cubicBezTo>
                    <a:pt x="1038648" y="505876"/>
                    <a:pt x="1038927" y="506155"/>
                    <a:pt x="1039268" y="506433"/>
                  </a:cubicBezTo>
                  <a:cubicBezTo>
                    <a:pt x="1039577" y="506712"/>
                    <a:pt x="1039918" y="506990"/>
                    <a:pt x="1040228" y="507269"/>
                  </a:cubicBezTo>
                  <a:cubicBezTo>
                    <a:pt x="1042054" y="508847"/>
                    <a:pt x="1043974" y="510363"/>
                    <a:pt x="1045956" y="511724"/>
                  </a:cubicBezTo>
                  <a:cubicBezTo>
                    <a:pt x="1046544" y="512127"/>
                    <a:pt x="1047133" y="512560"/>
                    <a:pt x="1047721" y="512931"/>
                  </a:cubicBezTo>
                  <a:cubicBezTo>
                    <a:pt x="1048867" y="513705"/>
                    <a:pt x="1050012" y="514416"/>
                    <a:pt x="1051220" y="515128"/>
                  </a:cubicBezTo>
                  <a:cubicBezTo>
                    <a:pt x="1051746" y="515438"/>
                    <a:pt x="1052272" y="515747"/>
                    <a:pt x="1052799" y="516026"/>
                  </a:cubicBezTo>
                  <a:cubicBezTo>
                    <a:pt x="1055988" y="517820"/>
                    <a:pt x="1059301" y="519398"/>
                    <a:pt x="1062707" y="520729"/>
                  </a:cubicBezTo>
                  <a:cubicBezTo>
                    <a:pt x="1063265" y="520946"/>
                    <a:pt x="1063822" y="521162"/>
                    <a:pt x="1064410" y="521379"/>
                  </a:cubicBezTo>
                  <a:cubicBezTo>
                    <a:pt x="1067600" y="522555"/>
                    <a:pt x="1070851" y="523514"/>
                    <a:pt x="1074133" y="524257"/>
                  </a:cubicBezTo>
                  <a:cubicBezTo>
                    <a:pt x="1075372" y="524535"/>
                    <a:pt x="1076610" y="524783"/>
                    <a:pt x="1077849" y="524999"/>
                  </a:cubicBezTo>
                  <a:cubicBezTo>
                    <a:pt x="1078932" y="525216"/>
                    <a:pt x="1080016" y="525370"/>
                    <a:pt x="1081100" y="525494"/>
                  </a:cubicBezTo>
                  <a:cubicBezTo>
                    <a:pt x="1082060" y="525618"/>
                    <a:pt x="1083020" y="525711"/>
                    <a:pt x="1083948" y="525804"/>
                  </a:cubicBezTo>
                  <a:cubicBezTo>
                    <a:pt x="1112404" y="527475"/>
                    <a:pt x="1143089" y="517758"/>
                    <a:pt x="1162256" y="495974"/>
                  </a:cubicBezTo>
                  <a:cubicBezTo>
                    <a:pt x="1190123" y="463762"/>
                    <a:pt x="1192136" y="415521"/>
                    <a:pt x="1148756" y="396552"/>
                  </a:cubicBezTo>
                  <a:cubicBezTo>
                    <a:pt x="1148570" y="396460"/>
                    <a:pt x="1148291" y="396336"/>
                    <a:pt x="1147920" y="396212"/>
                  </a:cubicBezTo>
                  <a:cubicBezTo>
                    <a:pt x="1147579" y="396088"/>
                    <a:pt x="1147177" y="395964"/>
                    <a:pt x="1146712" y="395810"/>
                  </a:cubicBezTo>
                  <a:cubicBezTo>
                    <a:pt x="1145783" y="395500"/>
                    <a:pt x="1144638" y="395222"/>
                    <a:pt x="1143430" y="394912"/>
                  </a:cubicBezTo>
                  <a:cubicBezTo>
                    <a:pt x="1147765" y="388198"/>
                    <a:pt x="1151759" y="381266"/>
                    <a:pt x="1155413" y="374149"/>
                  </a:cubicBezTo>
                  <a:cubicBezTo>
                    <a:pt x="1155877" y="373252"/>
                    <a:pt x="1156342" y="372385"/>
                    <a:pt x="1156775" y="371488"/>
                  </a:cubicBezTo>
                  <a:cubicBezTo>
                    <a:pt x="1160677" y="363690"/>
                    <a:pt x="1164176" y="355676"/>
                    <a:pt x="1167241" y="347538"/>
                  </a:cubicBezTo>
                  <a:cubicBezTo>
                    <a:pt x="1167706" y="346331"/>
                    <a:pt x="1168139" y="345155"/>
                    <a:pt x="1168573" y="343948"/>
                  </a:cubicBezTo>
                  <a:cubicBezTo>
                    <a:pt x="1168913" y="343020"/>
                    <a:pt x="1169223" y="342061"/>
                    <a:pt x="1169532" y="341132"/>
                  </a:cubicBezTo>
                  <a:cubicBezTo>
                    <a:pt x="1169873" y="340173"/>
                    <a:pt x="1170183" y="339245"/>
                    <a:pt x="1170492" y="338286"/>
                  </a:cubicBezTo>
                  <a:cubicBezTo>
                    <a:pt x="1170802" y="337419"/>
                    <a:pt x="1171081" y="336522"/>
                    <a:pt x="1171359" y="335624"/>
                  </a:cubicBezTo>
                  <a:cubicBezTo>
                    <a:pt x="1172041" y="333458"/>
                    <a:pt x="1172691" y="331292"/>
                    <a:pt x="1173310" y="329126"/>
                  </a:cubicBezTo>
                  <a:cubicBezTo>
                    <a:pt x="1173651" y="327950"/>
                    <a:pt x="1173960" y="326744"/>
                    <a:pt x="1174270" y="325568"/>
                  </a:cubicBezTo>
                  <a:cubicBezTo>
                    <a:pt x="1174301" y="325444"/>
                    <a:pt x="1174332" y="325320"/>
                    <a:pt x="1174363" y="325196"/>
                  </a:cubicBezTo>
                  <a:cubicBezTo>
                    <a:pt x="1174611" y="324268"/>
                    <a:pt x="1174858" y="323340"/>
                    <a:pt x="1175075" y="322381"/>
                  </a:cubicBezTo>
                  <a:cubicBezTo>
                    <a:pt x="1175570" y="320555"/>
                    <a:pt x="1176004" y="318698"/>
                    <a:pt x="1176406" y="316842"/>
                  </a:cubicBezTo>
                  <a:cubicBezTo>
                    <a:pt x="1176623" y="315975"/>
                    <a:pt x="1176809" y="315078"/>
                    <a:pt x="1176995" y="314181"/>
                  </a:cubicBezTo>
                  <a:cubicBezTo>
                    <a:pt x="1177273" y="312819"/>
                    <a:pt x="1177552" y="311458"/>
                    <a:pt x="1177831" y="310096"/>
                  </a:cubicBezTo>
                  <a:cubicBezTo>
                    <a:pt x="1178048" y="308889"/>
                    <a:pt x="1178295" y="307682"/>
                    <a:pt x="1178481" y="306476"/>
                  </a:cubicBezTo>
                  <a:cubicBezTo>
                    <a:pt x="1182444" y="274047"/>
                    <a:pt x="1183745" y="239885"/>
                    <a:pt x="1172164" y="208787"/>
                  </a:cubicBezTo>
                  <a:cubicBezTo>
                    <a:pt x="1159841" y="174223"/>
                    <a:pt x="1128691" y="144177"/>
                    <a:pt x="1093609" y="144177"/>
                  </a:cubicBezTo>
                  <a:cubicBezTo>
                    <a:pt x="1092959" y="144177"/>
                    <a:pt x="1092309" y="144207"/>
                    <a:pt x="1091658" y="144207"/>
                  </a:cubicBezTo>
                  <a:cubicBezTo>
                    <a:pt x="1091008" y="144238"/>
                    <a:pt x="1090358" y="144269"/>
                    <a:pt x="1089708" y="144300"/>
                  </a:cubicBezTo>
                  <a:cubicBezTo>
                    <a:pt x="1089150" y="144331"/>
                    <a:pt x="1088593" y="144362"/>
                    <a:pt x="1088067" y="144424"/>
                  </a:cubicBezTo>
                  <a:cubicBezTo>
                    <a:pt x="1087571" y="144455"/>
                    <a:pt x="1087076" y="144517"/>
                    <a:pt x="1086580" y="144579"/>
                  </a:cubicBezTo>
                  <a:cubicBezTo>
                    <a:pt x="1086054" y="144517"/>
                    <a:pt x="1085559" y="144455"/>
                    <a:pt x="1085125" y="144362"/>
                  </a:cubicBezTo>
                  <a:cubicBezTo>
                    <a:pt x="1067847" y="142475"/>
                    <a:pt x="1050477" y="141237"/>
                    <a:pt x="1033199" y="139504"/>
                  </a:cubicBezTo>
                  <a:cubicBezTo>
                    <a:pt x="1026294" y="138545"/>
                    <a:pt x="1019389" y="136998"/>
                    <a:pt x="1012453" y="135605"/>
                  </a:cubicBezTo>
                  <a:lnTo>
                    <a:pt x="1012453" y="135605"/>
                  </a:lnTo>
                  <a:cubicBezTo>
                    <a:pt x="1014837" y="134553"/>
                    <a:pt x="1017252" y="133563"/>
                    <a:pt x="1019699" y="132604"/>
                  </a:cubicBezTo>
                  <a:cubicBezTo>
                    <a:pt x="1022176" y="131644"/>
                    <a:pt x="1024684" y="130685"/>
                    <a:pt x="1027192" y="129788"/>
                  </a:cubicBezTo>
                  <a:cubicBezTo>
                    <a:pt x="1029669" y="128890"/>
                    <a:pt x="1032146" y="128055"/>
                    <a:pt x="1034592" y="127219"/>
                  </a:cubicBezTo>
                  <a:cubicBezTo>
                    <a:pt x="1034654" y="127189"/>
                    <a:pt x="1034716" y="127189"/>
                    <a:pt x="1034747" y="127158"/>
                  </a:cubicBezTo>
                  <a:cubicBezTo>
                    <a:pt x="1037224" y="126322"/>
                    <a:pt x="1039701" y="125518"/>
                    <a:pt x="1042209" y="124713"/>
                  </a:cubicBezTo>
                  <a:cubicBezTo>
                    <a:pt x="1043881" y="124156"/>
                    <a:pt x="1045584" y="123630"/>
                    <a:pt x="1047256" y="123073"/>
                  </a:cubicBezTo>
                  <a:cubicBezTo>
                    <a:pt x="1049362" y="122423"/>
                    <a:pt x="1051436" y="121742"/>
                    <a:pt x="1053542" y="121062"/>
                  </a:cubicBezTo>
                  <a:cubicBezTo>
                    <a:pt x="1059859" y="119050"/>
                    <a:pt x="1066144" y="117008"/>
                    <a:pt x="1072337" y="114780"/>
                  </a:cubicBezTo>
                  <a:cubicBezTo>
                    <a:pt x="1077818" y="112924"/>
                    <a:pt x="1083515" y="111748"/>
                    <a:pt x="1088934" y="109705"/>
                  </a:cubicBezTo>
                  <a:cubicBezTo>
                    <a:pt x="1091999" y="108437"/>
                    <a:pt x="1090977" y="103671"/>
                    <a:pt x="1087788" y="103486"/>
                  </a:cubicBezTo>
                  <a:cubicBezTo>
                    <a:pt x="1075495" y="102929"/>
                    <a:pt x="1063481" y="106209"/>
                    <a:pt x="1051622" y="108994"/>
                  </a:cubicBezTo>
                  <a:cubicBezTo>
                    <a:pt x="1025860" y="114873"/>
                    <a:pt x="999324" y="120288"/>
                    <a:pt x="977309" y="135760"/>
                  </a:cubicBezTo>
                  <a:cubicBezTo>
                    <a:pt x="926962" y="164816"/>
                    <a:pt x="906123" y="224104"/>
                    <a:pt x="902748" y="279462"/>
                  </a:cubicBezTo>
                  <a:cubicBezTo>
                    <a:pt x="902655" y="280143"/>
                    <a:pt x="902593" y="280823"/>
                    <a:pt x="902500" y="281473"/>
                  </a:cubicBezTo>
                  <a:lnTo>
                    <a:pt x="902500" y="281504"/>
                  </a:lnTo>
                  <a:cubicBezTo>
                    <a:pt x="899776" y="280235"/>
                    <a:pt x="896865" y="279214"/>
                    <a:pt x="894047" y="278286"/>
                  </a:cubicBezTo>
                  <a:cubicBezTo>
                    <a:pt x="869029" y="269343"/>
                    <a:pt x="837631" y="277079"/>
                    <a:pt x="822552" y="299699"/>
                  </a:cubicBezTo>
                  <a:cubicBezTo>
                    <a:pt x="812272" y="314397"/>
                    <a:pt x="802549" y="330674"/>
                    <a:pt x="803416" y="349271"/>
                  </a:cubicBezTo>
                  <a:cubicBezTo>
                    <a:pt x="804841" y="390085"/>
                    <a:pt x="846580" y="425732"/>
                    <a:pt x="886492" y="426289"/>
                  </a:cubicBezTo>
                  <a:cubicBezTo>
                    <a:pt x="898537" y="426599"/>
                    <a:pt x="910954" y="424680"/>
                    <a:pt x="921543" y="418646"/>
                  </a:cubicBezTo>
                  <a:cubicBezTo>
                    <a:pt x="926962" y="415428"/>
                    <a:pt x="935229" y="409177"/>
                    <a:pt x="937056" y="402648"/>
                  </a:cubicBezTo>
                  <a:cubicBezTo>
                    <a:pt x="937056" y="402648"/>
                    <a:pt x="937056" y="402679"/>
                    <a:pt x="937087" y="402679"/>
                  </a:cubicBezTo>
                  <a:cubicBezTo>
                    <a:pt x="938047" y="404257"/>
                    <a:pt x="939007" y="405835"/>
                    <a:pt x="939967" y="407414"/>
                  </a:cubicBezTo>
                  <a:cubicBezTo>
                    <a:pt x="940617" y="408466"/>
                    <a:pt x="941267" y="409518"/>
                    <a:pt x="941948" y="410570"/>
                  </a:cubicBezTo>
                  <a:cubicBezTo>
                    <a:pt x="944426" y="414469"/>
                    <a:pt x="947026" y="418337"/>
                    <a:pt x="949720" y="422081"/>
                  </a:cubicBezTo>
                  <a:cubicBezTo>
                    <a:pt x="950494" y="423164"/>
                    <a:pt x="951299" y="424247"/>
                    <a:pt x="952105" y="425330"/>
                  </a:cubicBezTo>
                  <a:cubicBezTo>
                    <a:pt x="952972" y="426506"/>
                    <a:pt x="953869" y="427651"/>
                    <a:pt x="954767" y="428796"/>
                  </a:cubicBezTo>
                  <a:cubicBezTo>
                    <a:pt x="955913" y="430250"/>
                    <a:pt x="957090" y="431704"/>
                    <a:pt x="958297" y="433097"/>
                  </a:cubicBezTo>
                  <a:cubicBezTo>
                    <a:pt x="959071" y="434025"/>
                    <a:pt x="959846" y="434922"/>
                    <a:pt x="960651" y="435820"/>
                  </a:cubicBezTo>
                  <a:cubicBezTo>
                    <a:pt x="961487" y="436779"/>
                    <a:pt x="962323" y="437707"/>
                    <a:pt x="963221" y="438636"/>
                  </a:cubicBezTo>
                  <a:cubicBezTo>
                    <a:pt x="964397" y="439904"/>
                    <a:pt x="965605" y="441142"/>
                    <a:pt x="966843" y="442380"/>
                  </a:cubicBezTo>
                  <a:cubicBezTo>
                    <a:pt x="967524" y="443092"/>
                    <a:pt x="968268" y="443803"/>
                    <a:pt x="969011" y="444484"/>
                  </a:cubicBezTo>
                  <a:cubicBezTo>
                    <a:pt x="969258" y="444732"/>
                    <a:pt x="969506" y="444979"/>
                    <a:pt x="969754" y="445196"/>
                  </a:cubicBezTo>
                  <a:cubicBezTo>
                    <a:pt x="970373" y="445784"/>
                    <a:pt x="970992" y="446372"/>
                    <a:pt x="971643" y="446929"/>
                  </a:cubicBezTo>
                  <a:cubicBezTo>
                    <a:pt x="972045" y="447300"/>
                    <a:pt x="972448" y="447671"/>
                    <a:pt x="972850" y="448043"/>
                  </a:cubicBezTo>
                  <a:cubicBezTo>
                    <a:pt x="973408" y="448507"/>
                    <a:pt x="973934" y="448971"/>
                    <a:pt x="974491" y="449435"/>
                  </a:cubicBezTo>
                  <a:cubicBezTo>
                    <a:pt x="974987" y="449868"/>
                    <a:pt x="975513" y="450301"/>
                    <a:pt x="976040" y="450704"/>
                  </a:cubicBezTo>
                  <a:cubicBezTo>
                    <a:pt x="976566" y="451168"/>
                    <a:pt x="977092" y="451601"/>
                    <a:pt x="977619" y="452003"/>
                  </a:cubicBezTo>
                  <a:cubicBezTo>
                    <a:pt x="978300" y="452560"/>
                    <a:pt x="978981" y="453086"/>
                    <a:pt x="979662" y="453612"/>
                  </a:cubicBezTo>
                  <a:cubicBezTo>
                    <a:pt x="980034" y="453922"/>
                    <a:pt x="980405" y="454200"/>
                    <a:pt x="980808" y="454479"/>
                  </a:cubicBezTo>
                  <a:cubicBezTo>
                    <a:pt x="981954" y="455314"/>
                    <a:pt x="983099" y="456150"/>
                    <a:pt x="984276" y="456954"/>
                  </a:cubicBezTo>
                  <a:cubicBezTo>
                    <a:pt x="986722" y="458718"/>
                    <a:pt x="989230" y="460420"/>
                    <a:pt x="991769" y="462091"/>
                  </a:cubicBezTo>
                  <a:cubicBezTo>
                    <a:pt x="992203" y="462369"/>
                    <a:pt x="992636" y="462648"/>
                    <a:pt x="993070" y="462926"/>
                  </a:cubicBezTo>
                  <a:cubicBezTo>
                    <a:pt x="993782" y="463390"/>
                    <a:pt x="994494" y="463824"/>
                    <a:pt x="995237" y="464288"/>
                  </a:cubicBezTo>
                  <a:cubicBezTo>
                    <a:pt x="995082" y="464319"/>
                    <a:pt x="994896" y="464319"/>
                    <a:pt x="994742" y="464319"/>
                  </a:cubicBezTo>
                  <a:cubicBezTo>
                    <a:pt x="992481" y="464381"/>
                    <a:pt x="990252" y="464443"/>
                    <a:pt x="987992" y="464443"/>
                  </a:cubicBezTo>
                  <a:cubicBezTo>
                    <a:pt x="956408" y="464443"/>
                    <a:pt x="925352" y="457697"/>
                    <a:pt x="894047" y="453736"/>
                  </a:cubicBezTo>
                  <a:cubicBezTo>
                    <a:pt x="850574" y="448723"/>
                    <a:pt x="808123" y="437800"/>
                    <a:pt x="764681" y="432385"/>
                  </a:cubicBezTo>
                  <a:cubicBezTo>
                    <a:pt x="762761" y="432076"/>
                    <a:pt x="760872" y="431766"/>
                    <a:pt x="758952" y="431488"/>
                  </a:cubicBezTo>
                  <a:cubicBezTo>
                    <a:pt x="757032" y="431178"/>
                    <a:pt x="755144" y="430900"/>
                    <a:pt x="753224" y="430621"/>
                  </a:cubicBezTo>
                  <a:cubicBezTo>
                    <a:pt x="751304" y="430312"/>
                    <a:pt x="749415" y="430064"/>
                    <a:pt x="747496" y="429786"/>
                  </a:cubicBezTo>
                  <a:cubicBezTo>
                    <a:pt x="743687" y="429229"/>
                    <a:pt x="739848" y="428734"/>
                    <a:pt x="736008" y="428208"/>
                  </a:cubicBezTo>
                  <a:cubicBezTo>
                    <a:pt x="733841" y="427929"/>
                    <a:pt x="731735" y="427651"/>
                    <a:pt x="729568" y="427372"/>
                  </a:cubicBezTo>
                  <a:cubicBezTo>
                    <a:pt x="727865" y="427156"/>
                    <a:pt x="726193" y="426939"/>
                    <a:pt x="724490" y="426722"/>
                  </a:cubicBezTo>
                  <a:cubicBezTo>
                    <a:pt x="722570" y="426475"/>
                    <a:pt x="720650" y="426227"/>
                    <a:pt x="718730" y="426011"/>
                  </a:cubicBezTo>
                  <a:lnTo>
                    <a:pt x="718730" y="426011"/>
                  </a:lnTo>
                  <a:cubicBezTo>
                    <a:pt x="719783" y="421060"/>
                    <a:pt x="720000" y="415614"/>
                    <a:pt x="720464" y="411746"/>
                  </a:cubicBezTo>
                  <a:cubicBezTo>
                    <a:pt x="720960" y="397357"/>
                    <a:pt x="715820" y="383618"/>
                    <a:pt x="708574" y="371395"/>
                  </a:cubicBezTo>
                  <a:cubicBezTo>
                    <a:pt x="684515" y="322350"/>
                    <a:pt x="610667" y="317337"/>
                    <a:pt x="576699" y="358368"/>
                  </a:cubicBezTo>
                  <a:cubicBezTo>
                    <a:pt x="572240" y="362793"/>
                    <a:pt x="556294" y="386589"/>
                    <a:pt x="552578" y="401132"/>
                  </a:cubicBezTo>
                  <a:lnTo>
                    <a:pt x="552578" y="401132"/>
                  </a:lnTo>
                  <a:cubicBezTo>
                    <a:pt x="550318" y="400575"/>
                    <a:pt x="548120" y="399987"/>
                    <a:pt x="545859" y="399399"/>
                  </a:cubicBezTo>
                  <a:cubicBezTo>
                    <a:pt x="543785" y="398842"/>
                    <a:pt x="541710" y="398254"/>
                    <a:pt x="539636" y="397666"/>
                  </a:cubicBezTo>
                  <a:cubicBezTo>
                    <a:pt x="537313" y="397017"/>
                    <a:pt x="534960" y="396305"/>
                    <a:pt x="532669" y="395624"/>
                  </a:cubicBezTo>
                  <a:cubicBezTo>
                    <a:pt x="530223" y="394881"/>
                    <a:pt x="527807" y="394139"/>
                    <a:pt x="525392" y="393365"/>
                  </a:cubicBezTo>
                  <a:cubicBezTo>
                    <a:pt x="495141" y="382875"/>
                    <a:pt x="465137" y="371364"/>
                    <a:pt x="443183" y="346795"/>
                  </a:cubicBezTo>
                  <a:cubicBezTo>
                    <a:pt x="405531" y="301122"/>
                    <a:pt x="394570" y="239266"/>
                    <a:pt x="398905" y="180814"/>
                  </a:cubicBezTo>
                  <a:cubicBezTo>
                    <a:pt x="398998" y="179514"/>
                    <a:pt x="399091" y="178245"/>
                    <a:pt x="399215" y="176977"/>
                  </a:cubicBezTo>
                  <a:cubicBezTo>
                    <a:pt x="399339" y="175615"/>
                    <a:pt x="399462" y="174285"/>
                    <a:pt x="399586" y="172923"/>
                  </a:cubicBezTo>
                  <a:lnTo>
                    <a:pt x="399586" y="172923"/>
                  </a:lnTo>
                  <a:cubicBezTo>
                    <a:pt x="421478" y="174037"/>
                    <a:pt x="451729" y="155038"/>
                    <a:pt x="463279" y="140340"/>
                  </a:cubicBezTo>
                  <a:cubicBezTo>
                    <a:pt x="475912" y="123073"/>
                    <a:pt x="481300" y="101041"/>
                    <a:pt x="477243" y="79969"/>
                  </a:cubicBezTo>
                  <a:cubicBezTo>
                    <a:pt x="474890" y="69819"/>
                    <a:pt x="471918" y="57999"/>
                    <a:pt x="464270" y="50479"/>
                  </a:cubicBezTo>
                  <a:lnTo>
                    <a:pt x="464301" y="50448"/>
                  </a:lnTo>
                  <a:cubicBezTo>
                    <a:pt x="466066" y="48839"/>
                    <a:pt x="467892" y="47261"/>
                    <a:pt x="469750" y="45745"/>
                  </a:cubicBezTo>
                  <a:cubicBezTo>
                    <a:pt x="470339" y="45219"/>
                    <a:pt x="470958" y="44724"/>
                    <a:pt x="471577" y="44229"/>
                  </a:cubicBezTo>
                  <a:cubicBezTo>
                    <a:pt x="473930" y="42310"/>
                    <a:pt x="476346" y="40423"/>
                    <a:pt x="478823" y="38628"/>
                  </a:cubicBezTo>
                  <a:cubicBezTo>
                    <a:pt x="479597" y="38071"/>
                    <a:pt x="480371" y="37514"/>
                    <a:pt x="481145" y="36957"/>
                  </a:cubicBezTo>
                  <a:cubicBezTo>
                    <a:pt x="483498" y="35286"/>
                    <a:pt x="485851" y="33677"/>
                    <a:pt x="488267" y="32099"/>
                  </a:cubicBezTo>
                  <a:cubicBezTo>
                    <a:pt x="489010" y="31604"/>
                    <a:pt x="489784" y="31109"/>
                    <a:pt x="490558" y="30645"/>
                  </a:cubicBezTo>
                  <a:cubicBezTo>
                    <a:pt x="490960" y="30397"/>
                    <a:pt x="491363" y="30149"/>
                    <a:pt x="491765" y="29902"/>
                  </a:cubicBezTo>
                  <a:cubicBezTo>
                    <a:pt x="492447" y="29469"/>
                    <a:pt x="493159" y="29035"/>
                    <a:pt x="493840" y="28633"/>
                  </a:cubicBezTo>
                  <a:cubicBezTo>
                    <a:pt x="500838" y="24456"/>
                    <a:pt x="508114" y="20650"/>
                    <a:pt x="515577" y="17370"/>
                  </a:cubicBezTo>
                  <a:cubicBezTo>
                    <a:pt x="516506" y="16967"/>
                    <a:pt x="517404" y="16565"/>
                    <a:pt x="518332" y="16163"/>
                  </a:cubicBezTo>
                  <a:cubicBezTo>
                    <a:pt x="519261" y="15761"/>
                    <a:pt x="520190" y="15389"/>
                    <a:pt x="521119" y="15018"/>
                  </a:cubicBezTo>
                  <a:cubicBezTo>
                    <a:pt x="522482" y="14461"/>
                    <a:pt x="523813" y="13935"/>
                    <a:pt x="525175" y="13440"/>
                  </a:cubicBezTo>
                  <a:cubicBezTo>
                    <a:pt x="534372" y="10067"/>
                    <a:pt x="543692" y="8767"/>
                    <a:pt x="553662" y="8829"/>
                  </a:cubicBezTo>
                  <a:cubicBezTo>
                    <a:pt x="554591" y="8706"/>
                    <a:pt x="555706" y="8798"/>
                    <a:pt x="556728" y="8736"/>
                  </a:cubicBezTo>
                  <a:cubicBezTo>
                    <a:pt x="566141" y="11862"/>
                    <a:pt x="576204" y="12728"/>
                    <a:pt x="585926" y="14430"/>
                  </a:cubicBezTo>
                  <a:cubicBezTo>
                    <a:pt x="606672" y="16844"/>
                    <a:pt x="627418" y="19319"/>
                    <a:pt x="648164" y="22011"/>
                  </a:cubicBezTo>
                  <a:cubicBezTo>
                    <a:pt x="647390" y="29778"/>
                    <a:pt x="651941" y="37452"/>
                    <a:pt x="655812" y="43919"/>
                  </a:cubicBezTo>
                  <a:cubicBezTo>
                    <a:pt x="669776" y="64775"/>
                    <a:pt x="692411" y="81021"/>
                    <a:pt x="718111" y="81887"/>
                  </a:cubicBezTo>
                  <a:cubicBezTo>
                    <a:pt x="747310" y="83403"/>
                    <a:pt x="779172" y="67932"/>
                    <a:pt x="789730" y="39525"/>
                  </a:cubicBezTo>
                  <a:cubicBezTo>
                    <a:pt x="790040" y="38288"/>
                    <a:pt x="790040" y="37112"/>
                    <a:pt x="789854" y="35998"/>
                  </a:cubicBezTo>
                  <a:cubicBezTo>
                    <a:pt x="813727" y="38319"/>
                    <a:pt x="837538" y="41413"/>
                    <a:pt x="861133" y="46550"/>
                  </a:cubicBezTo>
                  <a:cubicBezTo>
                    <a:pt x="916527" y="56328"/>
                    <a:pt x="972726" y="59855"/>
                    <a:pt x="1028368" y="68055"/>
                  </a:cubicBezTo>
                  <a:cubicBezTo>
                    <a:pt x="1080295" y="76255"/>
                    <a:pt x="1131633" y="88818"/>
                    <a:pt x="1184024" y="93893"/>
                  </a:cubicBezTo>
                  <a:cubicBezTo>
                    <a:pt x="1184798" y="94357"/>
                    <a:pt x="1185510" y="94791"/>
                    <a:pt x="1186098" y="95100"/>
                  </a:cubicBezTo>
                  <a:cubicBezTo>
                    <a:pt x="1200837" y="103393"/>
                    <a:pt x="1212139" y="116018"/>
                    <a:pt x="1221304" y="130035"/>
                  </a:cubicBezTo>
                  <a:cubicBezTo>
                    <a:pt x="1232792" y="147209"/>
                    <a:pt x="1244062" y="164878"/>
                    <a:pt x="1251215" y="184403"/>
                  </a:cubicBezTo>
                  <a:cubicBezTo>
                    <a:pt x="1253413" y="190685"/>
                    <a:pt x="1255333" y="196935"/>
                    <a:pt x="1256974" y="203248"/>
                  </a:cubicBezTo>
                  <a:cubicBezTo>
                    <a:pt x="1250534" y="205290"/>
                    <a:pt x="1245146" y="210024"/>
                    <a:pt x="1240347" y="214759"/>
                  </a:cubicBezTo>
                  <a:cubicBezTo>
                    <a:pt x="1233720" y="221133"/>
                    <a:pt x="1227342" y="227972"/>
                    <a:pt x="1221830" y="235336"/>
                  </a:cubicBezTo>
                  <a:cubicBezTo>
                    <a:pt x="1210683" y="252479"/>
                    <a:pt x="1212758" y="275965"/>
                    <a:pt x="1217031" y="295119"/>
                  </a:cubicBezTo>
                  <a:cubicBezTo>
                    <a:pt x="1222914" y="323897"/>
                    <a:pt x="1243846" y="347569"/>
                    <a:pt x="1270722" y="358801"/>
                  </a:cubicBezTo>
                  <a:cubicBezTo>
                    <a:pt x="1269607" y="367991"/>
                    <a:pt x="1267843" y="377151"/>
                    <a:pt x="1265149" y="386186"/>
                  </a:cubicBezTo>
                  <a:cubicBezTo>
                    <a:pt x="1252144" y="428300"/>
                    <a:pt x="1224029" y="464566"/>
                    <a:pt x="1200156" y="501296"/>
                  </a:cubicBezTo>
                  <a:close/>
                  <a:moveTo>
                    <a:pt x="805924" y="486877"/>
                  </a:moveTo>
                  <a:cubicBezTo>
                    <a:pt x="799360" y="478429"/>
                    <a:pt x="792734" y="469022"/>
                    <a:pt x="790659" y="458285"/>
                  </a:cubicBezTo>
                  <a:cubicBezTo>
                    <a:pt x="790504" y="457418"/>
                    <a:pt x="790442" y="456521"/>
                    <a:pt x="790350" y="455624"/>
                  </a:cubicBezTo>
                  <a:cubicBezTo>
                    <a:pt x="800227" y="457109"/>
                    <a:pt x="810104" y="458625"/>
                    <a:pt x="819951" y="460358"/>
                  </a:cubicBezTo>
                  <a:cubicBezTo>
                    <a:pt x="841161" y="465000"/>
                    <a:pt x="862464" y="469394"/>
                    <a:pt x="884108" y="471776"/>
                  </a:cubicBezTo>
                  <a:cubicBezTo>
                    <a:pt x="892344" y="472519"/>
                    <a:pt x="900519" y="473664"/>
                    <a:pt x="908662" y="474932"/>
                  </a:cubicBezTo>
                  <a:cubicBezTo>
                    <a:pt x="898011" y="493158"/>
                    <a:pt x="878504" y="505226"/>
                    <a:pt x="858067" y="509558"/>
                  </a:cubicBezTo>
                  <a:cubicBezTo>
                    <a:pt x="838467" y="512343"/>
                    <a:pt x="818589" y="501204"/>
                    <a:pt x="805924" y="486877"/>
                  </a:cubicBezTo>
                  <a:close/>
                  <a:moveTo>
                    <a:pt x="989849" y="147983"/>
                  </a:moveTo>
                  <a:cubicBezTo>
                    <a:pt x="993286" y="148044"/>
                    <a:pt x="996816" y="147766"/>
                    <a:pt x="999572" y="148137"/>
                  </a:cubicBezTo>
                  <a:cubicBezTo>
                    <a:pt x="1021340" y="149808"/>
                    <a:pt x="1043014" y="150706"/>
                    <a:pt x="1064782" y="151046"/>
                  </a:cubicBezTo>
                  <a:cubicBezTo>
                    <a:pt x="1064751" y="151046"/>
                    <a:pt x="1064751" y="151077"/>
                    <a:pt x="1064720" y="151077"/>
                  </a:cubicBezTo>
                  <a:cubicBezTo>
                    <a:pt x="1063636" y="151603"/>
                    <a:pt x="1062522" y="152160"/>
                    <a:pt x="1061438" y="152779"/>
                  </a:cubicBezTo>
                  <a:cubicBezTo>
                    <a:pt x="1028523" y="169983"/>
                    <a:pt x="999975" y="197214"/>
                    <a:pt x="988859" y="233387"/>
                  </a:cubicBezTo>
                  <a:cubicBezTo>
                    <a:pt x="979941" y="260308"/>
                    <a:pt x="975947" y="291808"/>
                    <a:pt x="986908" y="318698"/>
                  </a:cubicBezTo>
                  <a:cubicBezTo>
                    <a:pt x="987868" y="320864"/>
                    <a:pt x="989292" y="322350"/>
                    <a:pt x="990902" y="323247"/>
                  </a:cubicBezTo>
                  <a:cubicBezTo>
                    <a:pt x="993194" y="335098"/>
                    <a:pt x="998272" y="346300"/>
                    <a:pt x="1006570" y="355366"/>
                  </a:cubicBezTo>
                  <a:cubicBezTo>
                    <a:pt x="982975" y="351313"/>
                    <a:pt x="959319" y="345991"/>
                    <a:pt x="935508" y="343268"/>
                  </a:cubicBezTo>
                  <a:cubicBezTo>
                    <a:pt x="935508" y="343268"/>
                    <a:pt x="935508" y="343268"/>
                    <a:pt x="935477" y="343268"/>
                  </a:cubicBezTo>
                  <a:cubicBezTo>
                    <a:pt x="941112" y="339895"/>
                    <a:pt x="946098" y="334449"/>
                    <a:pt x="950587" y="330426"/>
                  </a:cubicBezTo>
                  <a:cubicBezTo>
                    <a:pt x="975482" y="305424"/>
                    <a:pt x="981458" y="261484"/>
                    <a:pt x="959505" y="232799"/>
                  </a:cubicBezTo>
                  <a:cubicBezTo>
                    <a:pt x="953343" y="224599"/>
                    <a:pt x="945509" y="215904"/>
                    <a:pt x="935322" y="213397"/>
                  </a:cubicBezTo>
                  <a:cubicBezTo>
                    <a:pt x="935322" y="213397"/>
                    <a:pt x="935322" y="213397"/>
                    <a:pt x="935322" y="213366"/>
                  </a:cubicBezTo>
                  <a:cubicBezTo>
                    <a:pt x="941701" y="197864"/>
                    <a:pt x="950618" y="183351"/>
                    <a:pt x="961734" y="170169"/>
                  </a:cubicBezTo>
                  <a:cubicBezTo>
                    <a:pt x="970373" y="161381"/>
                    <a:pt x="979693" y="154512"/>
                    <a:pt x="989849" y="147983"/>
                  </a:cubicBezTo>
                  <a:close/>
                  <a:moveTo>
                    <a:pt x="1051096" y="181556"/>
                  </a:moveTo>
                  <a:cubicBezTo>
                    <a:pt x="1051096" y="181556"/>
                    <a:pt x="1051127" y="181556"/>
                    <a:pt x="1051096" y="181556"/>
                  </a:cubicBezTo>
                  <a:cubicBezTo>
                    <a:pt x="1054285" y="187652"/>
                    <a:pt x="1059797" y="192263"/>
                    <a:pt x="1062986" y="198513"/>
                  </a:cubicBezTo>
                  <a:cubicBezTo>
                    <a:pt x="1088717" y="243629"/>
                    <a:pt x="1046389" y="284970"/>
                    <a:pt x="999882" y="272469"/>
                  </a:cubicBezTo>
                  <a:cubicBezTo>
                    <a:pt x="999882" y="272438"/>
                    <a:pt x="999882" y="272376"/>
                    <a:pt x="999913" y="272345"/>
                  </a:cubicBezTo>
                  <a:cubicBezTo>
                    <a:pt x="999944" y="271478"/>
                    <a:pt x="1000036" y="270612"/>
                    <a:pt x="1000129" y="269715"/>
                  </a:cubicBezTo>
                  <a:cubicBezTo>
                    <a:pt x="1000191" y="269003"/>
                    <a:pt x="1000253" y="268291"/>
                    <a:pt x="1000346" y="267580"/>
                  </a:cubicBezTo>
                  <a:cubicBezTo>
                    <a:pt x="1000439" y="266435"/>
                    <a:pt x="1000594" y="265321"/>
                    <a:pt x="1000749" y="264207"/>
                  </a:cubicBezTo>
                  <a:cubicBezTo>
                    <a:pt x="1000873" y="263309"/>
                    <a:pt x="1000996" y="262412"/>
                    <a:pt x="1001151" y="261515"/>
                  </a:cubicBezTo>
                  <a:cubicBezTo>
                    <a:pt x="1001616" y="258792"/>
                    <a:pt x="1002111" y="256069"/>
                    <a:pt x="1002792" y="253345"/>
                  </a:cubicBezTo>
                  <a:cubicBezTo>
                    <a:pt x="1003195" y="251551"/>
                    <a:pt x="1003659" y="249756"/>
                    <a:pt x="1004186" y="247992"/>
                  </a:cubicBezTo>
                  <a:cubicBezTo>
                    <a:pt x="1004279" y="247590"/>
                    <a:pt x="1004402" y="247219"/>
                    <a:pt x="1004526" y="246816"/>
                  </a:cubicBezTo>
                  <a:cubicBezTo>
                    <a:pt x="1004712" y="246136"/>
                    <a:pt x="1004929" y="245424"/>
                    <a:pt x="1005145" y="244743"/>
                  </a:cubicBezTo>
                  <a:cubicBezTo>
                    <a:pt x="1005455" y="243784"/>
                    <a:pt x="1005734" y="242825"/>
                    <a:pt x="1006074" y="241865"/>
                  </a:cubicBezTo>
                  <a:cubicBezTo>
                    <a:pt x="1006756" y="239823"/>
                    <a:pt x="1007499" y="237781"/>
                    <a:pt x="1008304" y="235739"/>
                  </a:cubicBezTo>
                  <a:cubicBezTo>
                    <a:pt x="1008614" y="234965"/>
                    <a:pt x="1008954" y="234160"/>
                    <a:pt x="1009264" y="233356"/>
                  </a:cubicBezTo>
                  <a:cubicBezTo>
                    <a:pt x="1009635" y="232428"/>
                    <a:pt x="1010038" y="231499"/>
                    <a:pt x="1010471" y="230602"/>
                  </a:cubicBezTo>
                  <a:cubicBezTo>
                    <a:pt x="1011029" y="229364"/>
                    <a:pt x="1011586" y="228157"/>
                    <a:pt x="1012174" y="226951"/>
                  </a:cubicBezTo>
                  <a:cubicBezTo>
                    <a:pt x="1012515" y="226208"/>
                    <a:pt x="1012886" y="225496"/>
                    <a:pt x="1013258" y="224754"/>
                  </a:cubicBezTo>
                  <a:cubicBezTo>
                    <a:pt x="1014930" y="221474"/>
                    <a:pt x="1016726" y="218255"/>
                    <a:pt x="1018708" y="215130"/>
                  </a:cubicBezTo>
                  <a:cubicBezTo>
                    <a:pt x="1019048" y="214573"/>
                    <a:pt x="1019389" y="214016"/>
                    <a:pt x="1019760" y="213490"/>
                  </a:cubicBezTo>
                  <a:cubicBezTo>
                    <a:pt x="1020968" y="211634"/>
                    <a:pt x="1022207" y="209808"/>
                    <a:pt x="1023507" y="208013"/>
                  </a:cubicBezTo>
                  <a:cubicBezTo>
                    <a:pt x="1024003" y="207363"/>
                    <a:pt x="1024467" y="206713"/>
                    <a:pt x="1024962" y="206064"/>
                  </a:cubicBezTo>
                  <a:cubicBezTo>
                    <a:pt x="1025520" y="205321"/>
                    <a:pt x="1026077" y="204609"/>
                    <a:pt x="1026634" y="203898"/>
                  </a:cubicBezTo>
                  <a:cubicBezTo>
                    <a:pt x="1027192" y="203186"/>
                    <a:pt x="1027780" y="202474"/>
                    <a:pt x="1028368" y="201793"/>
                  </a:cubicBezTo>
                  <a:cubicBezTo>
                    <a:pt x="1028802" y="201267"/>
                    <a:pt x="1029235" y="200772"/>
                    <a:pt x="1029669" y="200246"/>
                  </a:cubicBezTo>
                  <a:cubicBezTo>
                    <a:pt x="1030164" y="199689"/>
                    <a:pt x="1030629" y="199132"/>
                    <a:pt x="1031124" y="198575"/>
                  </a:cubicBezTo>
                  <a:cubicBezTo>
                    <a:pt x="1032610" y="196904"/>
                    <a:pt x="1034159" y="195295"/>
                    <a:pt x="1035738" y="193748"/>
                  </a:cubicBezTo>
                  <a:cubicBezTo>
                    <a:pt x="1040754" y="189540"/>
                    <a:pt x="1045863" y="185362"/>
                    <a:pt x="1051096" y="181556"/>
                  </a:cubicBezTo>
                  <a:close/>
                  <a:moveTo>
                    <a:pt x="932102" y="222000"/>
                  </a:moveTo>
                  <a:cubicBezTo>
                    <a:pt x="932288" y="221443"/>
                    <a:pt x="932504" y="220886"/>
                    <a:pt x="932690" y="220329"/>
                  </a:cubicBezTo>
                  <a:cubicBezTo>
                    <a:pt x="958514" y="238523"/>
                    <a:pt x="962230" y="279369"/>
                    <a:pt x="946469" y="305702"/>
                  </a:cubicBezTo>
                  <a:cubicBezTo>
                    <a:pt x="940834" y="314150"/>
                    <a:pt x="933774" y="321669"/>
                    <a:pt x="925166" y="327146"/>
                  </a:cubicBezTo>
                  <a:cubicBezTo>
                    <a:pt x="924299" y="327517"/>
                    <a:pt x="923463" y="327981"/>
                    <a:pt x="922720" y="328477"/>
                  </a:cubicBezTo>
                  <a:lnTo>
                    <a:pt x="922720" y="328477"/>
                  </a:lnTo>
                  <a:cubicBezTo>
                    <a:pt x="922658" y="328167"/>
                    <a:pt x="922596" y="327827"/>
                    <a:pt x="922534" y="327517"/>
                  </a:cubicBezTo>
                  <a:cubicBezTo>
                    <a:pt x="922317" y="326620"/>
                    <a:pt x="922132" y="325723"/>
                    <a:pt x="921977" y="324825"/>
                  </a:cubicBezTo>
                  <a:cubicBezTo>
                    <a:pt x="921915" y="324578"/>
                    <a:pt x="921884" y="324330"/>
                    <a:pt x="921853" y="324083"/>
                  </a:cubicBezTo>
                  <a:cubicBezTo>
                    <a:pt x="921698" y="323154"/>
                    <a:pt x="921543" y="322226"/>
                    <a:pt x="921388" y="321329"/>
                  </a:cubicBezTo>
                  <a:cubicBezTo>
                    <a:pt x="921357" y="321112"/>
                    <a:pt x="921327" y="320926"/>
                    <a:pt x="921327" y="320741"/>
                  </a:cubicBezTo>
                  <a:cubicBezTo>
                    <a:pt x="921172" y="319750"/>
                    <a:pt x="921048" y="318729"/>
                    <a:pt x="920924" y="317739"/>
                  </a:cubicBezTo>
                  <a:cubicBezTo>
                    <a:pt x="920893" y="317553"/>
                    <a:pt x="920893" y="317399"/>
                    <a:pt x="920862" y="317182"/>
                  </a:cubicBezTo>
                  <a:cubicBezTo>
                    <a:pt x="920769" y="316316"/>
                    <a:pt x="920676" y="315449"/>
                    <a:pt x="920614" y="314583"/>
                  </a:cubicBezTo>
                  <a:cubicBezTo>
                    <a:pt x="920583" y="314242"/>
                    <a:pt x="920552" y="313871"/>
                    <a:pt x="920521" y="313531"/>
                  </a:cubicBezTo>
                  <a:cubicBezTo>
                    <a:pt x="920460" y="312912"/>
                    <a:pt x="920429" y="312293"/>
                    <a:pt x="920398" y="311674"/>
                  </a:cubicBezTo>
                  <a:cubicBezTo>
                    <a:pt x="920367" y="311086"/>
                    <a:pt x="920336" y="310529"/>
                    <a:pt x="920305" y="309941"/>
                  </a:cubicBezTo>
                  <a:cubicBezTo>
                    <a:pt x="920274" y="309508"/>
                    <a:pt x="920274" y="309075"/>
                    <a:pt x="920243" y="308673"/>
                  </a:cubicBezTo>
                  <a:cubicBezTo>
                    <a:pt x="920212" y="307930"/>
                    <a:pt x="920212" y="307218"/>
                    <a:pt x="920181" y="306507"/>
                  </a:cubicBezTo>
                  <a:cubicBezTo>
                    <a:pt x="920088" y="302020"/>
                    <a:pt x="920212" y="297502"/>
                    <a:pt x="920460" y="293015"/>
                  </a:cubicBezTo>
                  <a:cubicBezTo>
                    <a:pt x="920552" y="291282"/>
                    <a:pt x="920676" y="289549"/>
                    <a:pt x="920800" y="287817"/>
                  </a:cubicBezTo>
                  <a:cubicBezTo>
                    <a:pt x="920924" y="286084"/>
                    <a:pt x="921079" y="284351"/>
                    <a:pt x="921265" y="282587"/>
                  </a:cubicBezTo>
                  <a:cubicBezTo>
                    <a:pt x="921450" y="280823"/>
                    <a:pt x="921605" y="279060"/>
                    <a:pt x="921791" y="277327"/>
                  </a:cubicBezTo>
                  <a:cubicBezTo>
                    <a:pt x="921884" y="276460"/>
                    <a:pt x="921977" y="275563"/>
                    <a:pt x="922070" y="274697"/>
                  </a:cubicBezTo>
                  <a:cubicBezTo>
                    <a:pt x="922255" y="272933"/>
                    <a:pt x="922441" y="271138"/>
                    <a:pt x="922658" y="269374"/>
                  </a:cubicBezTo>
                  <a:cubicBezTo>
                    <a:pt x="922751" y="268477"/>
                    <a:pt x="922875" y="267580"/>
                    <a:pt x="922968" y="266682"/>
                  </a:cubicBezTo>
                  <a:cubicBezTo>
                    <a:pt x="923153" y="264887"/>
                    <a:pt x="923370" y="263093"/>
                    <a:pt x="923556" y="261267"/>
                  </a:cubicBezTo>
                  <a:cubicBezTo>
                    <a:pt x="925290" y="248611"/>
                    <a:pt x="928015" y="234501"/>
                    <a:pt x="932102" y="222000"/>
                  </a:cubicBezTo>
                  <a:close/>
                  <a:moveTo>
                    <a:pt x="914669" y="361927"/>
                  </a:moveTo>
                  <a:cubicBezTo>
                    <a:pt x="917301" y="366785"/>
                    <a:pt x="919902" y="371705"/>
                    <a:pt x="922534" y="376625"/>
                  </a:cubicBezTo>
                  <a:cubicBezTo>
                    <a:pt x="923401" y="378265"/>
                    <a:pt x="924268" y="379874"/>
                    <a:pt x="925135" y="381514"/>
                  </a:cubicBezTo>
                  <a:cubicBezTo>
                    <a:pt x="925600" y="382349"/>
                    <a:pt x="926033" y="383185"/>
                    <a:pt x="926497" y="384051"/>
                  </a:cubicBezTo>
                  <a:cubicBezTo>
                    <a:pt x="927798" y="386496"/>
                    <a:pt x="929129" y="388909"/>
                    <a:pt x="930492" y="391354"/>
                  </a:cubicBezTo>
                  <a:cubicBezTo>
                    <a:pt x="930523" y="391385"/>
                    <a:pt x="930523" y="391416"/>
                    <a:pt x="930554" y="391447"/>
                  </a:cubicBezTo>
                  <a:cubicBezTo>
                    <a:pt x="930554" y="391447"/>
                    <a:pt x="930554" y="391478"/>
                    <a:pt x="930585" y="391478"/>
                  </a:cubicBezTo>
                  <a:cubicBezTo>
                    <a:pt x="927241" y="390549"/>
                    <a:pt x="923494" y="391509"/>
                    <a:pt x="921017" y="394139"/>
                  </a:cubicBezTo>
                  <a:cubicBezTo>
                    <a:pt x="909591" y="408558"/>
                    <a:pt x="888845" y="409115"/>
                    <a:pt x="872249" y="405309"/>
                  </a:cubicBezTo>
                  <a:cubicBezTo>
                    <a:pt x="858067" y="401503"/>
                    <a:pt x="846487" y="391911"/>
                    <a:pt x="836455" y="381576"/>
                  </a:cubicBezTo>
                  <a:cubicBezTo>
                    <a:pt x="811343" y="355552"/>
                    <a:pt x="822211" y="324330"/>
                    <a:pt x="843948" y="300380"/>
                  </a:cubicBezTo>
                  <a:cubicBezTo>
                    <a:pt x="859709" y="287352"/>
                    <a:pt x="882374" y="284815"/>
                    <a:pt x="901541" y="291561"/>
                  </a:cubicBezTo>
                  <a:cubicBezTo>
                    <a:pt x="901448" y="293263"/>
                    <a:pt x="901355" y="294934"/>
                    <a:pt x="901293" y="296636"/>
                  </a:cubicBezTo>
                  <a:cubicBezTo>
                    <a:pt x="901262" y="297378"/>
                    <a:pt x="901262" y="298152"/>
                    <a:pt x="901231" y="298925"/>
                  </a:cubicBezTo>
                  <a:cubicBezTo>
                    <a:pt x="900767" y="320617"/>
                    <a:pt x="904513" y="342308"/>
                    <a:pt x="914669" y="361927"/>
                  </a:cubicBezTo>
                  <a:close/>
                  <a:moveTo>
                    <a:pt x="936499" y="362638"/>
                  </a:moveTo>
                  <a:cubicBezTo>
                    <a:pt x="940121" y="363195"/>
                    <a:pt x="943713" y="363783"/>
                    <a:pt x="947305" y="364402"/>
                  </a:cubicBezTo>
                  <a:cubicBezTo>
                    <a:pt x="950061" y="364866"/>
                    <a:pt x="952879" y="365330"/>
                    <a:pt x="955634" y="365794"/>
                  </a:cubicBezTo>
                  <a:cubicBezTo>
                    <a:pt x="963468" y="367125"/>
                    <a:pt x="971333" y="368517"/>
                    <a:pt x="979167" y="369879"/>
                  </a:cubicBezTo>
                  <a:cubicBezTo>
                    <a:pt x="983873" y="370714"/>
                    <a:pt x="988549" y="371519"/>
                    <a:pt x="993255" y="372293"/>
                  </a:cubicBezTo>
                  <a:cubicBezTo>
                    <a:pt x="1000036" y="373438"/>
                    <a:pt x="1006849" y="374521"/>
                    <a:pt x="1013661" y="375511"/>
                  </a:cubicBezTo>
                  <a:cubicBezTo>
                    <a:pt x="1023755" y="377275"/>
                    <a:pt x="1041156" y="372726"/>
                    <a:pt x="1035893" y="359327"/>
                  </a:cubicBezTo>
                  <a:cubicBezTo>
                    <a:pt x="1034159" y="355490"/>
                    <a:pt x="1030071" y="353850"/>
                    <a:pt x="1027006" y="351251"/>
                  </a:cubicBezTo>
                  <a:cubicBezTo>
                    <a:pt x="1024839" y="349487"/>
                    <a:pt x="1022764" y="347600"/>
                    <a:pt x="1020782" y="345619"/>
                  </a:cubicBezTo>
                  <a:cubicBezTo>
                    <a:pt x="1020225" y="345062"/>
                    <a:pt x="1019730" y="344536"/>
                    <a:pt x="1019203" y="343979"/>
                  </a:cubicBezTo>
                  <a:cubicBezTo>
                    <a:pt x="1018739" y="343515"/>
                    <a:pt x="1018305" y="343020"/>
                    <a:pt x="1017872" y="342525"/>
                  </a:cubicBezTo>
                  <a:cubicBezTo>
                    <a:pt x="1017376" y="341968"/>
                    <a:pt x="1016912" y="341442"/>
                    <a:pt x="1016416" y="340885"/>
                  </a:cubicBezTo>
                  <a:cubicBezTo>
                    <a:pt x="1016014" y="340390"/>
                    <a:pt x="1015580" y="339926"/>
                    <a:pt x="1015209" y="339400"/>
                  </a:cubicBezTo>
                  <a:cubicBezTo>
                    <a:pt x="1014868" y="338935"/>
                    <a:pt x="1014497" y="338502"/>
                    <a:pt x="1014156" y="338038"/>
                  </a:cubicBezTo>
                  <a:cubicBezTo>
                    <a:pt x="1013784" y="337543"/>
                    <a:pt x="1013413" y="337017"/>
                    <a:pt x="1013041" y="336522"/>
                  </a:cubicBezTo>
                  <a:cubicBezTo>
                    <a:pt x="1012639" y="335996"/>
                    <a:pt x="1012267" y="335470"/>
                    <a:pt x="1011927" y="334944"/>
                  </a:cubicBezTo>
                  <a:cubicBezTo>
                    <a:pt x="1011276" y="333984"/>
                    <a:pt x="1010657" y="333025"/>
                    <a:pt x="1010069" y="332004"/>
                  </a:cubicBezTo>
                  <a:cubicBezTo>
                    <a:pt x="1009759" y="331509"/>
                    <a:pt x="1009481" y="331045"/>
                    <a:pt x="1009202" y="330550"/>
                  </a:cubicBezTo>
                  <a:cubicBezTo>
                    <a:pt x="1008675" y="329621"/>
                    <a:pt x="1008180" y="328693"/>
                    <a:pt x="1007747" y="327765"/>
                  </a:cubicBezTo>
                  <a:cubicBezTo>
                    <a:pt x="1007437" y="327115"/>
                    <a:pt x="1007127" y="326496"/>
                    <a:pt x="1006849" y="325846"/>
                  </a:cubicBezTo>
                  <a:cubicBezTo>
                    <a:pt x="1006508" y="325073"/>
                    <a:pt x="1006167" y="324299"/>
                    <a:pt x="1005889" y="323526"/>
                  </a:cubicBezTo>
                  <a:cubicBezTo>
                    <a:pt x="1005269" y="321947"/>
                    <a:pt x="1004743" y="320369"/>
                    <a:pt x="1004279" y="318729"/>
                  </a:cubicBezTo>
                  <a:cubicBezTo>
                    <a:pt x="1004310" y="318667"/>
                    <a:pt x="1004340" y="318606"/>
                    <a:pt x="1004340" y="318513"/>
                  </a:cubicBezTo>
                  <a:cubicBezTo>
                    <a:pt x="1004433" y="318327"/>
                    <a:pt x="1004526" y="318110"/>
                    <a:pt x="1004588" y="317894"/>
                  </a:cubicBezTo>
                  <a:cubicBezTo>
                    <a:pt x="1005238" y="316006"/>
                    <a:pt x="1005238" y="313778"/>
                    <a:pt x="1004279" y="311396"/>
                  </a:cubicBezTo>
                  <a:cubicBezTo>
                    <a:pt x="1004031" y="310622"/>
                    <a:pt x="1003783" y="309818"/>
                    <a:pt x="1003566" y="309013"/>
                  </a:cubicBezTo>
                  <a:cubicBezTo>
                    <a:pt x="1003350" y="308332"/>
                    <a:pt x="1003164" y="307651"/>
                    <a:pt x="1002978" y="306971"/>
                  </a:cubicBezTo>
                  <a:cubicBezTo>
                    <a:pt x="1002730" y="306042"/>
                    <a:pt x="1002514" y="305114"/>
                    <a:pt x="1002297" y="304217"/>
                  </a:cubicBezTo>
                  <a:cubicBezTo>
                    <a:pt x="1002142" y="303505"/>
                    <a:pt x="1001956" y="302793"/>
                    <a:pt x="1001801" y="302051"/>
                  </a:cubicBezTo>
                  <a:cubicBezTo>
                    <a:pt x="1001770" y="301865"/>
                    <a:pt x="1001740" y="301648"/>
                    <a:pt x="1001678" y="301463"/>
                  </a:cubicBezTo>
                  <a:cubicBezTo>
                    <a:pt x="1001523" y="300751"/>
                    <a:pt x="1001368" y="300039"/>
                    <a:pt x="1001275" y="299328"/>
                  </a:cubicBezTo>
                  <a:cubicBezTo>
                    <a:pt x="1000811" y="296883"/>
                    <a:pt x="1000439" y="294439"/>
                    <a:pt x="1000191" y="291963"/>
                  </a:cubicBezTo>
                  <a:lnTo>
                    <a:pt x="1000191" y="291963"/>
                  </a:lnTo>
                  <a:cubicBezTo>
                    <a:pt x="1004279" y="292984"/>
                    <a:pt x="1008737" y="293201"/>
                    <a:pt x="1012639" y="293479"/>
                  </a:cubicBezTo>
                  <a:cubicBezTo>
                    <a:pt x="1078654" y="297471"/>
                    <a:pt x="1115470" y="220948"/>
                    <a:pt x="1060385" y="178524"/>
                  </a:cubicBezTo>
                  <a:cubicBezTo>
                    <a:pt x="1059766" y="177998"/>
                    <a:pt x="1058775" y="177441"/>
                    <a:pt x="1057660" y="177008"/>
                  </a:cubicBezTo>
                  <a:cubicBezTo>
                    <a:pt x="1058403" y="176513"/>
                    <a:pt x="1059146" y="176048"/>
                    <a:pt x="1059890" y="175584"/>
                  </a:cubicBezTo>
                  <a:cubicBezTo>
                    <a:pt x="1060633" y="175089"/>
                    <a:pt x="1061407" y="174625"/>
                    <a:pt x="1062181" y="174192"/>
                  </a:cubicBezTo>
                  <a:cubicBezTo>
                    <a:pt x="1062955" y="173728"/>
                    <a:pt x="1063698" y="173294"/>
                    <a:pt x="1064472" y="172861"/>
                  </a:cubicBezTo>
                  <a:cubicBezTo>
                    <a:pt x="1065215" y="172428"/>
                    <a:pt x="1065989" y="172026"/>
                    <a:pt x="1066733" y="171623"/>
                  </a:cubicBezTo>
                  <a:cubicBezTo>
                    <a:pt x="1067507" y="171221"/>
                    <a:pt x="1068281" y="170819"/>
                    <a:pt x="1069024" y="170448"/>
                  </a:cubicBezTo>
                  <a:cubicBezTo>
                    <a:pt x="1069798" y="170045"/>
                    <a:pt x="1070572" y="169674"/>
                    <a:pt x="1071346" y="169334"/>
                  </a:cubicBezTo>
                  <a:cubicBezTo>
                    <a:pt x="1071996" y="169024"/>
                    <a:pt x="1072585" y="168746"/>
                    <a:pt x="1073235" y="168498"/>
                  </a:cubicBezTo>
                  <a:cubicBezTo>
                    <a:pt x="1073514" y="168374"/>
                    <a:pt x="1073823" y="168251"/>
                    <a:pt x="1074102" y="168158"/>
                  </a:cubicBezTo>
                  <a:cubicBezTo>
                    <a:pt x="1074752" y="167879"/>
                    <a:pt x="1075372" y="167632"/>
                    <a:pt x="1075991" y="167415"/>
                  </a:cubicBezTo>
                  <a:cubicBezTo>
                    <a:pt x="1076672" y="167137"/>
                    <a:pt x="1077384" y="166889"/>
                    <a:pt x="1078096" y="166673"/>
                  </a:cubicBezTo>
                  <a:cubicBezTo>
                    <a:pt x="1078313" y="166580"/>
                    <a:pt x="1078499" y="166518"/>
                    <a:pt x="1078716" y="166456"/>
                  </a:cubicBezTo>
                  <a:cubicBezTo>
                    <a:pt x="1079180" y="166301"/>
                    <a:pt x="1079614" y="166146"/>
                    <a:pt x="1080078" y="166023"/>
                  </a:cubicBezTo>
                  <a:cubicBezTo>
                    <a:pt x="1080481" y="165899"/>
                    <a:pt x="1080852" y="165806"/>
                    <a:pt x="1081224" y="165682"/>
                  </a:cubicBezTo>
                  <a:cubicBezTo>
                    <a:pt x="1082617" y="165280"/>
                    <a:pt x="1084010" y="164940"/>
                    <a:pt x="1085404" y="164661"/>
                  </a:cubicBezTo>
                  <a:cubicBezTo>
                    <a:pt x="1086147" y="164506"/>
                    <a:pt x="1086859" y="164383"/>
                    <a:pt x="1087602" y="164259"/>
                  </a:cubicBezTo>
                  <a:cubicBezTo>
                    <a:pt x="1088221" y="164135"/>
                    <a:pt x="1088841" y="164042"/>
                    <a:pt x="1089460" y="164011"/>
                  </a:cubicBezTo>
                  <a:cubicBezTo>
                    <a:pt x="1089955" y="163949"/>
                    <a:pt x="1090420" y="163888"/>
                    <a:pt x="1090915" y="163857"/>
                  </a:cubicBezTo>
                  <a:cubicBezTo>
                    <a:pt x="1091132" y="163826"/>
                    <a:pt x="1091380" y="163795"/>
                    <a:pt x="1091597" y="163795"/>
                  </a:cubicBezTo>
                  <a:cubicBezTo>
                    <a:pt x="1092030" y="163764"/>
                    <a:pt x="1092464" y="163733"/>
                    <a:pt x="1092897" y="163733"/>
                  </a:cubicBezTo>
                  <a:cubicBezTo>
                    <a:pt x="1104508" y="163176"/>
                    <a:pt x="1116522" y="166982"/>
                    <a:pt x="1128939" y="177348"/>
                  </a:cubicBezTo>
                  <a:cubicBezTo>
                    <a:pt x="1140705" y="188271"/>
                    <a:pt x="1148756" y="201391"/>
                    <a:pt x="1153958" y="215656"/>
                  </a:cubicBezTo>
                  <a:cubicBezTo>
                    <a:pt x="1154298" y="216615"/>
                    <a:pt x="1154639" y="217575"/>
                    <a:pt x="1154979" y="218534"/>
                  </a:cubicBezTo>
                  <a:cubicBezTo>
                    <a:pt x="1156280" y="222371"/>
                    <a:pt x="1157364" y="226301"/>
                    <a:pt x="1158262" y="230293"/>
                  </a:cubicBezTo>
                  <a:cubicBezTo>
                    <a:pt x="1158509" y="231314"/>
                    <a:pt x="1158726" y="232304"/>
                    <a:pt x="1158912" y="233294"/>
                  </a:cubicBezTo>
                  <a:cubicBezTo>
                    <a:pt x="1161234" y="244372"/>
                    <a:pt x="1162194" y="255914"/>
                    <a:pt x="1162163" y="267456"/>
                  </a:cubicBezTo>
                  <a:cubicBezTo>
                    <a:pt x="1162163" y="268941"/>
                    <a:pt x="1162132" y="270457"/>
                    <a:pt x="1162101" y="271943"/>
                  </a:cubicBezTo>
                  <a:cubicBezTo>
                    <a:pt x="1162101" y="272407"/>
                    <a:pt x="1162070" y="272840"/>
                    <a:pt x="1162070" y="273304"/>
                  </a:cubicBezTo>
                  <a:cubicBezTo>
                    <a:pt x="1162039" y="274418"/>
                    <a:pt x="1162008" y="275532"/>
                    <a:pt x="1161946" y="276646"/>
                  </a:cubicBezTo>
                  <a:cubicBezTo>
                    <a:pt x="1161946" y="277203"/>
                    <a:pt x="1161915" y="277698"/>
                    <a:pt x="1161884" y="278255"/>
                  </a:cubicBezTo>
                  <a:cubicBezTo>
                    <a:pt x="1161853" y="279462"/>
                    <a:pt x="1161761" y="280700"/>
                    <a:pt x="1161668" y="281906"/>
                  </a:cubicBezTo>
                  <a:cubicBezTo>
                    <a:pt x="1161668" y="281906"/>
                    <a:pt x="1161668" y="281906"/>
                    <a:pt x="1161668" y="281937"/>
                  </a:cubicBezTo>
                  <a:cubicBezTo>
                    <a:pt x="1143182" y="277729"/>
                    <a:pt x="1122282" y="284939"/>
                    <a:pt x="1108720" y="297842"/>
                  </a:cubicBezTo>
                  <a:cubicBezTo>
                    <a:pt x="1078251" y="324052"/>
                    <a:pt x="1080109" y="375078"/>
                    <a:pt x="1108379" y="402184"/>
                  </a:cubicBezTo>
                  <a:cubicBezTo>
                    <a:pt x="1109741" y="403422"/>
                    <a:pt x="1111197" y="404134"/>
                    <a:pt x="1112652" y="404474"/>
                  </a:cubicBezTo>
                  <a:cubicBezTo>
                    <a:pt x="1112652" y="404474"/>
                    <a:pt x="1112652" y="404505"/>
                    <a:pt x="1112621" y="404505"/>
                  </a:cubicBezTo>
                  <a:cubicBezTo>
                    <a:pt x="1112590" y="404567"/>
                    <a:pt x="1112559" y="404598"/>
                    <a:pt x="1112497" y="404629"/>
                  </a:cubicBezTo>
                  <a:cubicBezTo>
                    <a:pt x="1111630" y="405650"/>
                    <a:pt x="1110763" y="406640"/>
                    <a:pt x="1109865" y="407630"/>
                  </a:cubicBezTo>
                  <a:cubicBezTo>
                    <a:pt x="1108936" y="408682"/>
                    <a:pt x="1108007" y="409703"/>
                    <a:pt x="1107047" y="410725"/>
                  </a:cubicBezTo>
                  <a:cubicBezTo>
                    <a:pt x="1106119" y="411746"/>
                    <a:pt x="1105159" y="412736"/>
                    <a:pt x="1104199" y="413726"/>
                  </a:cubicBezTo>
                  <a:cubicBezTo>
                    <a:pt x="1103239" y="414716"/>
                    <a:pt x="1102248" y="415706"/>
                    <a:pt x="1101226" y="416697"/>
                  </a:cubicBezTo>
                  <a:cubicBezTo>
                    <a:pt x="1100081" y="417656"/>
                    <a:pt x="1098935" y="418646"/>
                    <a:pt x="1097789" y="419605"/>
                  </a:cubicBezTo>
                  <a:cubicBezTo>
                    <a:pt x="1096644" y="420565"/>
                    <a:pt x="1095467" y="421524"/>
                    <a:pt x="1094321" y="422452"/>
                  </a:cubicBezTo>
                  <a:cubicBezTo>
                    <a:pt x="1086116" y="429105"/>
                    <a:pt x="1077539" y="435448"/>
                    <a:pt x="1068590" y="441049"/>
                  </a:cubicBezTo>
                  <a:cubicBezTo>
                    <a:pt x="1067321" y="441854"/>
                    <a:pt x="1066020" y="442658"/>
                    <a:pt x="1064720" y="443401"/>
                  </a:cubicBezTo>
                  <a:cubicBezTo>
                    <a:pt x="1063419" y="444175"/>
                    <a:pt x="1062119" y="444948"/>
                    <a:pt x="1060818" y="445691"/>
                  </a:cubicBezTo>
                  <a:cubicBezTo>
                    <a:pt x="1059518" y="446433"/>
                    <a:pt x="1058187" y="447176"/>
                    <a:pt x="1056855" y="447857"/>
                  </a:cubicBezTo>
                  <a:cubicBezTo>
                    <a:pt x="1055524" y="448569"/>
                    <a:pt x="1054192" y="449249"/>
                    <a:pt x="1052861" y="449899"/>
                  </a:cubicBezTo>
                  <a:cubicBezTo>
                    <a:pt x="1051498" y="450580"/>
                    <a:pt x="1050136" y="451261"/>
                    <a:pt x="1048805" y="451849"/>
                  </a:cubicBezTo>
                  <a:cubicBezTo>
                    <a:pt x="1048774" y="451879"/>
                    <a:pt x="1048774" y="451879"/>
                    <a:pt x="1048774" y="451879"/>
                  </a:cubicBezTo>
                  <a:cubicBezTo>
                    <a:pt x="1047411" y="452498"/>
                    <a:pt x="1046080" y="453086"/>
                    <a:pt x="1044717" y="453674"/>
                  </a:cubicBezTo>
                  <a:cubicBezTo>
                    <a:pt x="1044686" y="453705"/>
                    <a:pt x="1044655" y="453705"/>
                    <a:pt x="1044593" y="453705"/>
                  </a:cubicBezTo>
                  <a:cubicBezTo>
                    <a:pt x="1043293" y="454293"/>
                    <a:pt x="1041962" y="454819"/>
                    <a:pt x="1040599" y="455345"/>
                  </a:cubicBezTo>
                  <a:cubicBezTo>
                    <a:pt x="1040568" y="455376"/>
                    <a:pt x="1040568" y="455376"/>
                    <a:pt x="1040537" y="455376"/>
                  </a:cubicBezTo>
                  <a:cubicBezTo>
                    <a:pt x="1040537" y="455376"/>
                    <a:pt x="1040537" y="455376"/>
                    <a:pt x="1040506" y="455376"/>
                  </a:cubicBezTo>
                  <a:cubicBezTo>
                    <a:pt x="1040073" y="455438"/>
                    <a:pt x="1039670" y="455531"/>
                    <a:pt x="1039237" y="455593"/>
                  </a:cubicBezTo>
                  <a:cubicBezTo>
                    <a:pt x="1038834" y="455655"/>
                    <a:pt x="1038432" y="455716"/>
                    <a:pt x="1038029" y="455778"/>
                  </a:cubicBezTo>
                  <a:cubicBezTo>
                    <a:pt x="1037967" y="455809"/>
                    <a:pt x="1037936" y="455809"/>
                    <a:pt x="1037874" y="455809"/>
                  </a:cubicBezTo>
                  <a:cubicBezTo>
                    <a:pt x="1037534" y="455871"/>
                    <a:pt x="1037131" y="455902"/>
                    <a:pt x="1036822" y="455933"/>
                  </a:cubicBezTo>
                  <a:cubicBezTo>
                    <a:pt x="1035273" y="456088"/>
                    <a:pt x="1033818" y="456150"/>
                    <a:pt x="1032487" y="455995"/>
                  </a:cubicBezTo>
                  <a:cubicBezTo>
                    <a:pt x="998303" y="455531"/>
                    <a:pt x="966905" y="418522"/>
                    <a:pt x="952166" y="390271"/>
                  </a:cubicBezTo>
                  <a:cubicBezTo>
                    <a:pt x="950587" y="387424"/>
                    <a:pt x="948946" y="384577"/>
                    <a:pt x="947274" y="381699"/>
                  </a:cubicBezTo>
                  <a:cubicBezTo>
                    <a:pt x="946934" y="381112"/>
                    <a:pt x="946593" y="380555"/>
                    <a:pt x="946252" y="379967"/>
                  </a:cubicBezTo>
                  <a:cubicBezTo>
                    <a:pt x="944952" y="377739"/>
                    <a:pt x="943651" y="375511"/>
                    <a:pt x="942351" y="373252"/>
                  </a:cubicBezTo>
                  <a:cubicBezTo>
                    <a:pt x="941948" y="372571"/>
                    <a:pt x="941546" y="371859"/>
                    <a:pt x="941143" y="371179"/>
                  </a:cubicBezTo>
                  <a:cubicBezTo>
                    <a:pt x="939626" y="368332"/>
                    <a:pt x="938016" y="365516"/>
                    <a:pt x="936499" y="362638"/>
                  </a:cubicBezTo>
                  <a:close/>
                  <a:moveTo>
                    <a:pt x="1140891" y="401658"/>
                  </a:moveTo>
                  <a:cubicBezTo>
                    <a:pt x="1141293" y="401875"/>
                    <a:pt x="1141727" y="402122"/>
                    <a:pt x="1142160" y="402370"/>
                  </a:cubicBezTo>
                  <a:cubicBezTo>
                    <a:pt x="1143987" y="403422"/>
                    <a:pt x="1145783" y="404536"/>
                    <a:pt x="1147517" y="405743"/>
                  </a:cubicBezTo>
                  <a:cubicBezTo>
                    <a:pt x="1176190" y="427032"/>
                    <a:pt x="1169409" y="462617"/>
                    <a:pt x="1146929" y="485794"/>
                  </a:cubicBezTo>
                  <a:cubicBezTo>
                    <a:pt x="1120331" y="510827"/>
                    <a:pt x="1072925" y="516242"/>
                    <a:pt x="1047040" y="487434"/>
                  </a:cubicBezTo>
                  <a:cubicBezTo>
                    <a:pt x="1046637" y="486908"/>
                    <a:pt x="1046235" y="486382"/>
                    <a:pt x="1045894" y="485856"/>
                  </a:cubicBezTo>
                  <a:cubicBezTo>
                    <a:pt x="1045832" y="485763"/>
                    <a:pt x="1045770" y="485670"/>
                    <a:pt x="1045708" y="485608"/>
                  </a:cubicBezTo>
                  <a:cubicBezTo>
                    <a:pt x="1045398" y="485175"/>
                    <a:pt x="1045120" y="484742"/>
                    <a:pt x="1044841" y="484308"/>
                  </a:cubicBezTo>
                  <a:cubicBezTo>
                    <a:pt x="1044748" y="484154"/>
                    <a:pt x="1044655" y="483999"/>
                    <a:pt x="1044593" y="483844"/>
                  </a:cubicBezTo>
                  <a:cubicBezTo>
                    <a:pt x="1044284" y="483349"/>
                    <a:pt x="1044005" y="482854"/>
                    <a:pt x="1043726" y="482359"/>
                  </a:cubicBezTo>
                  <a:cubicBezTo>
                    <a:pt x="1043386" y="481771"/>
                    <a:pt x="1043076" y="481183"/>
                    <a:pt x="1042798" y="480595"/>
                  </a:cubicBezTo>
                  <a:cubicBezTo>
                    <a:pt x="1042767" y="480533"/>
                    <a:pt x="1042736" y="480471"/>
                    <a:pt x="1042705" y="480440"/>
                  </a:cubicBezTo>
                  <a:cubicBezTo>
                    <a:pt x="1042426" y="479883"/>
                    <a:pt x="1042147" y="479326"/>
                    <a:pt x="1041900" y="478769"/>
                  </a:cubicBezTo>
                  <a:cubicBezTo>
                    <a:pt x="1041621" y="478182"/>
                    <a:pt x="1041342" y="477563"/>
                    <a:pt x="1041064" y="476944"/>
                  </a:cubicBezTo>
                  <a:cubicBezTo>
                    <a:pt x="1040909" y="476603"/>
                    <a:pt x="1040754" y="476294"/>
                    <a:pt x="1040599" y="475954"/>
                  </a:cubicBezTo>
                  <a:cubicBezTo>
                    <a:pt x="1043324" y="475087"/>
                    <a:pt x="1046049" y="474128"/>
                    <a:pt x="1048712" y="473107"/>
                  </a:cubicBezTo>
                  <a:cubicBezTo>
                    <a:pt x="1048743" y="473107"/>
                    <a:pt x="1048743" y="473107"/>
                    <a:pt x="1048774" y="473076"/>
                  </a:cubicBezTo>
                  <a:cubicBezTo>
                    <a:pt x="1048805" y="473076"/>
                    <a:pt x="1048836" y="473076"/>
                    <a:pt x="1048867" y="473045"/>
                  </a:cubicBezTo>
                  <a:cubicBezTo>
                    <a:pt x="1051622" y="472488"/>
                    <a:pt x="1054347" y="471838"/>
                    <a:pt x="1057072" y="471219"/>
                  </a:cubicBezTo>
                  <a:cubicBezTo>
                    <a:pt x="1057660" y="471095"/>
                    <a:pt x="1058218" y="470972"/>
                    <a:pt x="1058806" y="470817"/>
                  </a:cubicBezTo>
                  <a:cubicBezTo>
                    <a:pt x="1059054" y="470755"/>
                    <a:pt x="1059332" y="470693"/>
                    <a:pt x="1059580" y="470631"/>
                  </a:cubicBezTo>
                  <a:cubicBezTo>
                    <a:pt x="1059828" y="470569"/>
                    <a:pt x="1060044" y="470508"/>
                    <a:pt x="1060261" y="470415"/>
                  </a:cubicBezTo>
                  <a:cubicBezTo>
                    <a:pt x="1060787" y="470229"/>
                    <a:pt x="1061283" y="469981"/>
                    <a:pt x="1061747" y="469703"/>
                  </a:cubicBezTo>
                  <a:cubicBezTo>
                    <a:pt x="1061964" y="469579"/>
                    <a:pt x="1062181" y="469425"/>
                    <a:pt x="1062398" y="469270"/>
                  </a:cubicBezTo>
                  <a:cubicBezTo>
                    <a:pt x="1062583" y="469146"/>
                    <a:pt x="1062738" y="469022"/>
                    <a:pt x="1062893" y="468868"/>
                  </a:cubicBezTo>
                  <a:cubicBezTo>
                    <a:pt x="1063110" y="468713"/>
                    <a:pt x="1063327" y="468496"/>
                    <a:pt x="1063512" y="468280"/>
                  </a:cubicBezTo>
                  <a:cubicBezTo>
                    <a:pt x="1063667" y="468156"/>
                    <a:pt x="1063791" y="468032"/>
                    <a:pt x="1063915" y="467877"/>
                  </a:cubicBezTo>
                  <a:lnTo>
                    <a:pt x="1063946" y="467846"/>
                  </a:lnTo>
                  <a:cubicBezTo>
                    <a:pt x="1064101" y="467692"/>
                    <a:pt x="1064194" y="467537"/>
                    <a:pt x="1064317" y="467382"/>
                  </a:cubicBezTo>
                  <a:cubicBezTo>
                    <a:pt x="1064441" y="467228"/>
                    <a:pt x="1064565" y="467073"/>
                    <a:pt x="1064658" y="466887"/>
                  </a:cubicBezTo>
                  <a:cubicBezTo>
                    <a:pt x="1064875" y="466578"/>
                    <a:pt x="1065061" y="466237"/>
                    <a:pt x="1065215" y="465928"/>
                  </a:cubicBezTo>
                  <a:cubicBezTo>
                    <a:pt x="1065277" y="465835"/>
                    <a:pt x="1065339" y="465742"/>
                    <a:pt x="1065370" y="465618"/>
                  </a:cubicBezTo>
                  <a:cubicBezTo>
                    <a:pt x="1065463" y="465402"/>
                    <a:pt x="1065556" y="465185"/>
                    <a:pt x="1065649" y="464969"/>
                  </a:cubicBezTo>
                  <a:cubicBezTo>
                    <a:pt x="1065680" y="464907"/>
                    <a:pt x="1065711" y="464814"/>
                    <a:pt x="1065711" y="464752"/>
                  </a:cubicBezTo>
                  <a:cubicBezTo>
                    <a:pt x="1068590" y="463112"/>
                    <a:pt x="1071470" y="461472"/>
                    <a:pt x="1074319" y="459770"/>
                  </a:cubicBezTo>
                  <a:cubicBezTo>
                    <a:pt x="1075279" y="459182"/>
                    <a:pt x="1076269" y="458594"/>
                    <a:pt x="1077229" y="458006"/>
                  </a:cubicBezTo>
                  <a:cubicBezTo>
                    <a:pt x="1078499" y="457233"/>
                    <a:pt x="1079706" y="456459"/>
                    <a:pt x="1080945" y="455686"/>
                  </a:cubicBezTo>
                  <a:cubicBezTo>
                    <a:pt x="1082276" y="454850"/>
                    <a:pt x="1083577" y="454015"/>
                    <a:pt x="1084877" y="453148"/>
                  </a:cubicBezTo>
                  <a:cubicBezTo>
                    <a:pt x="1085992" y="452406"/>
                    <a:pt x="1087107" y="451663"/>
                    <a:pt x="1088221" y="450920"/>
                  </a:cubicBezTo>
                  <a:cubicBezTo>
                    <a:pt x="1088903" y="450456"/>
                    <a:pt x="1089584" y="449992"/>
                    <a:pt x="1090265" y="449528"/>
                  </a:cubicBezTo>
                  <a:cubicBezTo>
                    <a:pt x="1096272" y="445381"/>
                    <a:pt x="1102093" y="440956"/>
                    <a:pt x="1107667" y="436253"/>
                  </a:cubicBezTo>
                  <a:cubicBezTo>
                    <a:pt x="1108627" y="435448"/>
                    <a:pt x="1109586" y="434613"/>
                    <a:pt x="1110515" y="433808"/>
                  </a:cubicBezTo>
                  <a:cubicBezTo>
                    <a:pt x="1110980" y="433406"/>
                    <a:pt x="1111413" y="433004"/>
                    <a:pt x="1111878" y="432602"/>
                  </a:cubicBezTo>
                  <a:cubicBezTo>
                    <a:pt x="1112652" y="431921"/>
                    <a:pt x="1113426" y="431209"/>
                    <a:pt x="1114200" y="430497"/>
                  </a:cubicBezTo>
                  <a:cubicBezTo>
                    <a:pt x="1114757" y="430002"/>
                    <a:pt x="1115284" y="429476"/>
                    <a:pt x="1115841" y="428981"/>
                  </a:cubicBezTo>
                  <a:cubicBezTo>
                    <a:pt x="1116894" y="427960"/>
                    <a:pt x="1117947" y="426970"/>
                    <a:pt x="1119000" y="425918"/>
                  </a:cubicBezTo>
                  <a:cubicBezTo>
                    <a:pt x="1119061" y="425856"/>
                    <a:pt x="1119123" y="425794"/>
                    <a:pt x="1119154" y="425763"/>
                  </a:cubicBezTo>
                  <a:cubicBezTo>
                    <a:pt x="1120424" y="424525"/>
                    <a:pt x="1121662" y="423257"/>
                    <a:pt x="1122870" y="421957"/>
                  </a:cubicBezTo>
                  <a:cubicBezTo>
                    <a:pt x="1122932" y="421926"/>
                    <a:pt x="1122932" y="421895"/>
                    <a:pt x="1122963" y="421864"/>
                  </a:cubicBezTo>
                  <a:cubicBezTo>
                    <a:pt x="1124201" y="420565"/>
                    <a:pt x="1125440" y="419234"/>
                    <a:pt x="1126648" y="417873"/>
                  </a:cubicBezTo>
                  <a:cubicBezTo>
                    <a:pt x="1127762" y="416511"/>
                    <a:pt x="1128846" y="415119"/>
                    <a:pt x="1129930" y="413726"/>
                  </a:cubicBezTo>
                  <a:cubicBezTo>
                    <a:pt x="1130797" y="412643"/>
                    <a:pt x="1131633" y="411529"/>
                    <a:pt x="1132469" y="410446"/>
                  </a:cubicBezTo>
                  <a:cubicBezTo>
                    <a:pt x="1134853" y="407290"/>
                    <a:pt x="1137144" y="404103"/>
                    <a:pt x="1139374" y="400823"/>
                  </a:cubicBezTo>
                  <a:cubicBezTo>
                    <a:pt x="1139900" y="401132"/>
                    <a:pt x="1140396" y="401380"/>
                    <a:pt x="1140891" y="401658"/>
                  </a:cubicBezTo>
                  <a:close/>
                  <a:moveTo>
                    <a:pt x="1142470" y="356914"/>
                  </a:moveTo>
                  <a:cubicBezTo>
                    <a:pt x="1141789" y="358461"/>
                    <a:pt x="1141046" y="359977"/>
                    <a:pt x="1140303" y="361493"/>
                  </a:cubicBezTo>
                  <a:cubicBezTo>
                    <a:pt x="1140148" y="361803"/>
                    <a:pt x="1139993" y="362112"/>
                    <a:pt x="1139838" y="362422"/>
                  </a:cubicBezTo>
                  <a:cubicBezTo>
                    <a:pt x="1139126" y="363907"/>
                    <a:pt x="1138352" y="365423"/>
                    <a:pt x="1137578" y="366908"/>
                  </a:cubicBezTo>
                  <a:cubicBezTo>
                    <a:pt x="1137516" y="367032"/>
                    <a:pt x="1137454" y="367125"/>
                    <a:pt x="1137423" y="367249"/>
                  </a:cubicBezTo>
                  <a:cubicBezTo>
                    <a:pt x="1136680" y="368641"/>
                    <a:pt x="1135968" y="370003"/>
                    <a:pt x="1135225" y="371395"/>
                  </a:cubicBezTo>
                  <a:cubicBezTo>
                    <a:pt x="1135008" y="371798"/>
                    <a:pt x="1134791" y="372169"/>
                    <a:pt x="1134574" y="372571"/>
                  </a:cubicBezTo>
                  <a:cubicBezTo>
                    <a:pt x="1133893" y="373840"/>
                    <a:pt x="1133181" y="375078"/>
                    <a:pt x="1132438" y="376315"/>
                  </a:cubicBezTo>
                  <a:cubicBezTo>
                    <a:pt x="1131571" y="377801"/>
                    <a:pt x="1130673" y="379317"/>
                    <a:pt x="1129775" y="380771"/>
                  </a:cubicBezTo>
                  <a:cubicBezTo>
                    <a:pt x="1129434" y="381328"/>
                    <a:pt x="1129094" y="381885"/>
                    <a:pt x="1128753" y="382411"/>
                  </a:cubicBezTo>
                  <a:cubicBezTo>
                    <a:pt x="1128041" y="383556"/>
                    <a:pt x="1127298" y="384701"/>
                    <a:pt x="1126555" y="385846"/>
                  </a:cubicBezTo>
                  <a:cubicBezTo>
                    <a:pt x="1126493" y="385970"/>
                    <a:pt x="1126400" y="386093"/>
                    <a:pt x="1126307" y="386248"/>
                  </a:cubicBezTo>
                  <a:cubicBezTo>
                    <a:pt x="1125347" y="387733"/>
                    <a:pt x="1124325" y="389219"/>
                    <a:pt x="1123273" y="390704"/>
                  </a:cubicBezTo>
                  <a:cubicBezTo>
                    <a:pt x="1122963" y="390147"/>
                    <a:pt x="1122560" y="389590"/>
                    <a:pt x="1122127" y="389064"/>
                  </a:cubicBezTo>
                  <a:cubicBezTo>
                    <a:pt x="1114417" y="381823"/>
                    <a:pt x="1109556" y="372138"/>
                    <a:pt x="1106490" y="362143"/>
                  </a:cubicBezTo>
                  <a:cubicBezTo>
                    <a:pt x="1096179" y="328074"/>
                    <a:pt x="1125657" y="290416"/>
                    <a:pt x="1160708" y="293232"/>
                  </a:cubicBezTo>
                  <a:cubicBezTo>
                    <a:pt x="1160708" y="293263"/>
                    <a:pt x="1160708" y="293263"/>
                    <a:pt x="1160708" y="293294"/>
                  </a:cubicBezTo>
                  <a:cubicBezTo>
                    <a:pt x="1160553" y="294686"/>
                    <a:pt x="1160398" y="296048"/>
                    <a:pt x="1160212" y="297440"/>
                  </a:cubicBezTo>
                  <a:cubicBezTo>
                    <a:pt x="1160058" y="298740"/>
                    <a:pt x="1159872" y="300008"/>
                    <a:pt x="1159686" y="301308"/>
                  </a:cubicBezTo>
                  <a:cubicBezTo>
                    <a:pt x="1159283" y="304155"/>
                    <a:pt x="1158850" y="307002"/>
                    <a:pt x="1158355" y="309787"/>
                  </a:cubicBezTo>
                  <a:cubicBezTo>
                    <a:pt x="1157983" y="311427"/>
                    <a:pt x="1157580" y="313098"/>
                    <a:pt x="1157178" y="314738"/>
                  </a:cubicBezTo>
                  <a:cubicBezTo>
                    <a:pt x="1156373" y="318018"/>
                    <a:pt x="1155506" y="321267"/>
                    <a:pt x="1154546" y="324516"/>
                  </a:cubicBezTo>
                  <a:cubicBezTo>
                    <a:pt x="1154329" y="325258"/>
                    <a:pt x="1154112" y="325970"/>
                    <a:pt x="1153896" y="326713"/>
                  </a:cubicBezTo>
                  <a:cubicBezTo>
                    <a:pt x="1153462" y="328167"/>
                    <a:pt x="1153029" y="329590"/>
                    <a:pt x="1152533" y="331045"/>
                  </a:cubicBezTo>
                  <a:cubicBezTo>
                    <a:pt x="1152069" y="332530"/>
                    <a:pt x="1151573" y="334015"/>
                    <a:pt x="1151078" y="335470"/>
                  </a:cubicBezTo>
                  <a:cubicBezTo>
                    <a:pt x="1150861" y="336120"/>
                    <a:pt x="1150614" y="336769"/>
                    <a:pt x="1150397" y="337419"/>
                  </a:cubicBezTo>
                  <a:cubicBezTo>
                    <a:pt x="1149994" y="338626"/>
                    <a:pt x="1149561" y="339833"/>
                    <a:pt x="1149096" y="341040"/>
                  </a:cubicBezTo>
                  <a:cubicBezTo>
                    <a:pt x="1149034" y="341256"/>
                    <a:pt x="1148941" y="341504"/>
                    <a:pt x="1148849" y="341720"/>
                  </a:cubicBezTo>
                  <a:cubicBezTo>
                    <a:pt x="1148229" y="343391"/>
                    <a:pt x="1147610" y="345062"/>
                    <a:pt x="1146929" y="346702"/>
                  </a:cubicBezTo>
                  <a:cubicBezTo>
                    <a:pt x="1146310" y="348249"/>
                    <a:pt x="1145659" y="349797"/>
                    <a:pt x="1145009" y="351313"/>
                  </a:cubicBezTo>
                  <a:cubicBezTo>
                    <a:pt x="1144916" y="351560"/>
                    <a:pt x="1144792" y="351870"/>
                    <a:pt x="1144669" y="352117"/>
                  </a:cubicBezTo>
                  <a:cubicBezTo>
                    <a:pt x="1143987" y="353696"/>
                    <a:pt x="1143275" y="355305"/>
                    <a:pt x="1142563" y="356883"/>
                  </a:cubicBezTo>
                  <a:cubicBezTo>
                    <a:pt x="1142501" y="356914"/>
                    <a:pt x="1142501" y="356914"/>
                    <a:pt x="1142470" y="3569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11462516" y="9029926"/>
              <a:ext cx="3000" cy="3000"/>
            </a:xfrm>
            <a:custGeom>
              <a:rect b="b" l="l" r="r" t="t"/>
              <a:pathLst>
                <a:path extrusionOk="0" h="120000" w="120000">
                  <a:moveTo>
                    <a:pt x="93605" y="0"/>
                  </a:moveTo>
                  <a:cubicBezTo>
                    <a:pt x="62403" y="16794"/>
                    <a:pt x="31202" y="33588"/>
                    <a:pt x="0" y="50420"/>
                  </a:cubicBezTo>
                  <a:cubicBezTo>
                    <a:pt x="33605" y="38397"/>
                    <a:pt x="64806" y="21603"/>
                    <a:pt x="936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11602305" y="7780489"/>
              <a:ext cx="139337" cy="136151"/>
            </a:xfrm>
            <a:custGeom>
              <a:rect b="b" l="l" r="r" t="t"/>
              <a:pathLst>
                <a:path extrusionOk="0" h="136151" w="139337">
                  <a:moveTo>
                    <a:pt x="116994" y="23792"/>
                  </a:moveTo>
                  <a:cubicBezTo>
                    <a:pt x="92006" y="-12443"/>
                    <a:pt x="36457" y="-4181"/>
                    <a:pt x="11376" y="27691"/>
                  </a:cubicBezTo>
                  <a:cubicBezTo>
                    <a:pt x="-22560" y="70888"/>
                    <a:pt x="25836" y="131136"/>
                    <a:pt x="72468" y="136860"/>
                  </a:cubicBezTo>
                  <a:cubicBezTo>
                    <a:pt x="113278" y="138407"/>
                    <a:pt x="150125" y="93756"/>
                    <a:pt x="137987" y="54024"/>
                  </a:cubicBezTo>
                  <a:cubicBezTo>
                    <a:pt x="134488" y="44215"/>
                    <a:pt x="129286" y="24535"/>
                    <a:pt x="116994" y="23792"/>
                  </a:cubicBezTo>
                  <a:close/>
                  <a:moveTo>
                    <a:pt x="73923" y="117830"/>
                  </a:moveTo>
                  <a:cubicBezTo>
                    <a:pt x="44229" y="112941"/>
                    <a:pt x="8125" y="77325"/>
                    <a:pt x="21254" y="45577"/>
                  </a:cubicBezTo>
                  <a:cubicBezTo>
                    <a:pt x="31007" y="25185"/>
                    <a:pt x="54973" y="14571"/>
                    <a:pt x="76772" y="14293"/>
                  </a:cubicBezTo>
                  <a:cubicBezTo>
                    <a:pt x="88972" y="14478"/>
                    <a:pt x="99995" y="20976"/>
                    <a:pt x="109470" y="28155"/>
                  </a:cubicBezTo>
                  <a:cubicBezTo>
                    <a:pt x="106961" y="31961"/>
                    <a:pt x="107643" y="36851"/>
                    <a:pt x="110708" y="40100"/>
                  </a:cubicBezTo>
                  <a:cubicBezTo>
                    <a:pt x="115817" y="47217"/>
                    <a:pt x="119223" y="55633"/>
                    <a:pt x="120493" y="64328"/>
                  </a:cubicBezTo>
                  <a:cubicBezTo>
                    <a:pt x="125230" y="90135"/>
                    <a:pt x="99747" y="117892"/>
                    <a:pt x="73923" y="1178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11862398" y="7743075"/>
              <a:ext cx="145529" cy="136151"/>
            </a:xfrm>
            <a:custGeom>
              <a:rect b="b" l="l" r="r" t="t"/>
              <a:pathLst>
                <a:path extrusionOk="0" h="136151" w="145529">
                  <a:moveTo>
                    <a:pt x="127772" y="26116"/>
                  </a:moveTo>
                  <a:cubicBezTo>
                    <a:pt x="111051" y="6993"/>
                    <a:pt x="84887" y="-4580"/>
                    <a:pt x="59528" y="1733"/>
                  </a:cubicBezTo>
                  <a:cubicBezTo>
                    <a:pt x="36491" y="4703"/>
                    <a:pt x="18129" y="20237"/>
                    <a:pt x="7663" y="40443"/>
                  </a:cubicBezTo>
                  <a:cubicBezTo>
                    <a:pt x="-4970" y="59814"/>
                    <a:pt x="-263" y="85280"/>
                    <a:pt x="9397" y="104929"/>
                  </a:cubicBezTo>
                  <a:cubicBezTo>
                    <a:pt x="23424" y="123465"/>
                    <a:pt x="47916" y="133521"/>
                    <a:pt x="70489" y="136554"/>
                  </a:cubicBezTo>
                  <a:cubicBezTo>
                    <a:pt x="114705" y="142278"/>
                    <a:pt x="161770" y="79896"/>
                    <a:pt x="141334" y="39298"/>
                  </a:cubicBezTo>
                  <a:cubicBezTo>
                    <a:pt x="138671" y="33481"/>
                    <a:pt x="135420" y="25250"/>
                    <a:pt x="127772" y="26116"/>
                  </a:cubicBezTo>
                  <a:close/>
                  <a:moveTo>
                    <a:pt x="77332" y="117957"/>
                  </a:moveTo>
                  <a:cubicBezTo>
                    <a:pt x="58785" y="117431"/>
                    <a:pt x="40082" y="109354"/>
                    <a:pt x="26396" y="96946"/>
                  </a:cubicBezTo>
                  <a:cubicBezTo>
                    <a:pt x="19677" y="86549"/>
                    <a:pt x="17293" y="72934"/>
                    <a:pt x="17912" y="60464"/>
                  </a:cubicBezTo>
                  <a:cubicBezTo>
                    <a:pt x="24198" y="39731"/>
                    <a:pt x="39835" y="20392"/>
                    <a:pt x="62098" y="16555"/>
                  </a:cubicBezTo>
                  <a:cubicBezTo>
                    <a:pt x="82503" y="10273"/>
                    <a:pt x="104085" y="18009"/>
                    <a:pt x="120000" y="31717"/>
                  </a:cubicBezTo>
                  <a:cubicBezTo>
                    <a:pt x="117802" y="36266"/>
                    <a:pt x="120712" y="40969"/>
                    <a:pt x="122818" y="44992"/>
                  </a:cubicBezTo>
                  <a:cubicBezTo>
                    <a:pt x="125883" y="50593"/>
                    <a:pt x="127245" y="56905"/>
                    <a:pt x="127091" y="63279"/>
                  </a:cubicBezTo>
                  <a:cubicBezTo>
                    <a:pt x="125945" y="86023"/>
                    <a:pt x="101143" y="116966"/>
                    <a:pt x="77332" y="1179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11794774" y="8229894"/>
              <a:ext cx="133144" cy="129963"/>
            </a:xfrm>
            <a:custGeom>
              <a:rect b="b" l="l" r="r" t="t"/>
              <a:pathLst>
                <a:path extrusionOk="0" h="129963" w="133144">
                  <a:moveTo>
                    <a:pt x="90336" y="3172"/>
                  </a:moveTo>
                  <a:cubicBezTo>
                    <a:pt x="82843" y="-819"/>
                    <a:pt x="74049" y="-139"/>
                    <a:pt x="65875" y="449"/>
                  </a:cubicBezTo>
                  <a:cubicBezTo>
                    <a:pt x="63707" y="573"/>
                    <a:pt x="61756" y="1594"/>
                    <a:pt x="60301" y="3080"/>
                  </a:cubicBezTo>
                  <a:cubicBezTo>
                    <a:pt x="36583" y="9640"/>
                    <a:pt x="10511" y="23781"/>
                    <a:pt x="2089" y="48350"/>
                  </a:cubicBezTo>
                  <a:cubicBezTo>
                    <a:pt x="-7850" y="90124"/>
                    <a:pt x="18593" y="128215"/>
                    <a:pt x="61911" y="131557"/>
                  </a:cubicBezTo>
                  <a:cubicBezTo>
                    <a:pt x="104796" y="135982"/>
                    <a:pt x="147867" y="84368"/>
                    <a:pt x="131363" y="43244"/>
                  </a:cubicBezTo>
                  <a:cubicBezTo>
                    <a:pt x="123963" y="24647"/>
                    <a:pt x="107831" y="11744"/>
                    <a:pt x="90336" y="3172"/>
                  </a:cubicBezTo>
                  <a:close/>
                  <a:moveTo>
                    <a:pt x="115881" y="66421"/>
                  </a:moveTo>
                  <a:cubicBezTo>
                    <a:pt x="112258" y="88515"/>
                    <a:pt x="91637" y="111320"/>
                    <a:pt x="68507" y="112960"/>
                  </a:cubicBezTo>
                  <a:cubicBezTo>
                    <a:pt x="33641" y="112867"/>
                    <a:pt x="12060" y="85730"/>
                    <a:pt x="19367" y="51847"/>
                  </a:cubicBezTo>
                  <a:cubicBezTo>
                    <a:pt x="26767" y="34364"/>
                    <a:pt x="45346" y="24276"/>
                    <a:pt x="62314" y="17809"/>
                  </a:cubicBezTo>
                  <a:cubicBezTo>
                    <a:pt x="67578" y="20253"/>
                    <a:pt x="73894" y="18211"/>
                    <a:pt x="79530" y="19480"/>
                  </a:cubicBezTo>
                  <a:cubicBezTo>
                    <a:pt x="98541" y="27247"/>
                    <a:pt x="117615" y="44080"/>
                    <a:pt x="115881" y="664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12019976" y="8220009"/>
              <a:ext cx="130048" cy="126868"/>
            </a:xfrm>
            <a:custGeom>
              <a:rect b="b" l="l" r="r" t="t"/>
              <a:pathLst>
                <a:path extrusionOk="0" h="126868" w="130048">
                  <a:moveTo>
                    <a:pt x="115724" y="19339"/>
                  </a:moveTo>
                  <a:cubicBezTo>
                    <a:pt x="78351" y="-17267"/>
                    <a:pt x="17662" y="1051"/>
                    <a:pt x="1499" y="49478"/>
                  </a:cubicBezTo>
                  <a:cubicBezTo>
                    <a:pt x="-6149" y="82742"/>
                    <a:pt x="16268" y="121670"/>
                    <a:pt x="50669" y="127920"/>
                  </a:cubicBezTo>
                  <a:cubicBezTo>
                    <a:pt x="97610" y="137079"/>
                    <a:pt x="138761" y="88622"/>
                    <a:pt x="130029" y="43506"/>
                  </a:cubicBezTo>
                  <a:cubicBezTo>
                    <a:pt x="127243" y="35027"/>
                    <a:pt x="127181" y="20175"/>
                    <a:pt x="115724" y="19339"/>
                  </a:cubicBezTo>
                  <a:close/>
                  <a:moveTo>
                    <a:pt x="111637" y="60216"/>
                  </a:moveTo>
                  <a:cubicBezTo>
                    <a:pt x="109779" y="85713"/>
                    <a:pt x="88445" y="109973"/>
                    <a:pt x="61909" y="109756"/>
                  </a:cubicBezTo>
                  <a:cubicBezTo>
                    <a:pt x="42619" y="110839"/>
                    <a:pt x="27260" y="95460"/>
                    <a:pt x="20944" y="78379"/>
                  </a:cubicBezTo>
                  <a:cubicBezTo>
                    <a:pt x="14999" y="59906"/>
                    <a:pt x="19612" y="46229"/>
                    <a:pt x="32772" y="32274"/>
                  </a:cubicBezTo>
                  <a:cubicBezTo>
                    <a:pt x="51412" y="11139"/>
                    <a:pt x="84234" y="11634"/>
                    <a:pt x="106404" y="26920"/>
                  </a:cubicBezTo>
                  <a:cubicBezTo>
                    <a:pt x="105878" y="29303"/>
                    <a:pt x="106435" y="31933"/>
                    <a:pt x="107673" y="34161"/>
                  </a:cubicBezTo>
                  <a:cubicBezTo>
                    <a:pt x="110553" y="42516"/>
                    <a:pt x="112721" y="51304"/>
                    <a:pt x="111637" y="602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1716319" y="8451109"/>
              <a:ext cx="142433" cy="133057"/>
            </a:xfrm>
            <a:custGeom>
              <a:rect b="b" l="l" r="r" t="t"/>
              <a:pathLst>
                <a:path extrusionOk="0" h="133057" w="142433">
                  <a:moveTo>
                    <a:pt x="130612" y="30744"/>
                  </a:moveTo>
                  <a:cubicBezTo>
                    <a:pt x="111445" y="5927"/>
                    <a:pt x="76797" y="-6667"/>
                    <a:pt x="46638" y="3576"/>
                  </a:cubicBezTo>
                  <a:cubicBezTo>
                    <a:pt x="26047" y="11157"/>
                    <a:pt x="3722" y="26164"/>
                    <a:pt x="285" y="49434"/>
                  </a:cubicBezTo>
                  <a:cubicBezTo>
                    <a:pt x="-2656" y="85174"/>
                    <a:pt x="17222" y="129918"/>
                    <a:pt x="56887" y="133662"/>
                  </a:cubicBezTo>
                  <a:cubicBezTo>
                    <a:pt x="95623" y="139418"/>
                    <a:pt x="138817" y="109836"/>
                    <a:pt x="144639" y="70630"/>
                  </a:cubicBezTo>
                  <a:cubicBezTo>
                    <a:pt x="146620" y="58222"/>
                    <a:pt x="143493" y="45999"/>
                    <a:pt x="136743" y="35540"/>
                  </a:cubicBezTo>
                  <a:cubicBezTo>
                    <a:pt x="135318" y="33188"/>
                    <a:pt x="133306" y="31394"/>
                    <a:pt x="130612" y="30744"/>
                  </a:cubicBezTo>
                  <a:close/>
                  <a:moveTo>
                    <a:pt x="68870" y="115622"/>
                  </a:moveTo>
                  <a:cubicBezTo>
                    <a:pt x="66796" y="115622"/>
                    <a:pt x="64752" y="115591"/>
                    <a:pt x="62677" y="115498"/>
                  </a:cubicBezTo>
                  <a:cubicBezTo>
                    <a:pt x="62739" y="115498"/>
                    <a:pt x="62770" y="115498"/>
                    <a:pt x="62832" y="115498"/>
                  </a:cubicBezTo>
                  <a:cubicBezTo>
                    <a:pt x="63173" y="115529"/>
                    <a:pt x="63513" y="115560"/>
                    <a:pt x="63885" y="115591"/>
                  </a:cubicBezTo>
                  <a:cubicBezTo>
                    <a:pt x="39578" y="115715"/>
                    <a:pt x="25552" y="95787"/>
                    <a:pt x="19978" y="74220"/>
                  </a:cubicBezTo>
                  <a:cubicBezTo>
                    <a:pt x="8893" y="43647"/>
                    <a:pt x="30010" y="24617"/>
                    <a:pt x="57352" y="15829"/>
                  </a:cubicBezTo>
                  <a:cubicBezTo>
                    <a:pt x="69923" y="12116"/>
                    <a:pt x="83082" y="12735"/>
                    <a:pt x="95344" y="16603"/>
                  </a:cubicBezTo>
                  <a:cubicBezTo>
                    <a:pt x="95096" y="18088"/>
                    <a:pt x="95747" y="19635"/>
                    <a:pt x="97078" y="20502"/>
                  </a:cubicBezTo>
                  <a:cubicBezTo>
                    <a:pt x="104974" y="25112"/>
                    <a:pt x="113272" y="29259"/>
                    <a:pt x="120270" y="34952"/>
                  </a:cubicBezTo>
                  <a:cubicBezTo>
                    <a:pt x="116307" y="41048"/>
                    <a:pt x="122747" y="49001"/>
                    <a:pt x="125131" y="55313"/>
                  </a:cubicBezTo>
                  <a:cubicBezTo>
                    <a:pt x="131355" y="86721"/>
                    <a:pt x="98038" y="113951"/>
                    <a:pt x="68870" y="115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11140753" y="9045273"/>
              <a:ext cx="154819" cy="117585"/>
            </a:xfrm>
            <a:custGeom>
              <a:rect b="b" l="l" r="r" t="t"/>
              <a:pathLst>
                <a:path extrusionOk="0" h="117585" w="154819">
                  <a:moveTo>
                    <a:pt x="155951" y="39485"/>
                  </a:moveTo>
                  <a:cubicBezTo>
                    <a:pt x="154744" y="23642"/>
                    <a:pt x="144433" y="9532"/>
                    <a:pt x="128393" y="6345"/>
                  </a:cubicBezTo>
                  <a:cubicBezTo>
                    <a:pt x="122944" y="4983"/>
                    <a:pt x="116348" y="1796"/>
                    <a:pt x="111147" y="5262"/>
                  </a:cubicBezTo>
                  <a:cubicBezTo>
                    <a:pt x="-509" y="-28281"/>
                    <a:pt x="-55625" y="109170"/>
                    <a:pt x="79471" y="118144"/>
                  </a:cubicBezTo>
                  <a:cubicBezTo>
                    <a:pt x="94364" y="118361"/>
                    <a:pt x="109846" y="115483"/>
                    <a:pt x="122293" y="106973"/>
                  </a:cubicBezTo>
                  <a:cubicBezTo>
                    <a:pt x="142915" y="91594"/>
                    <a:pt x="158924" y="65973"/>
                    <a:pt x="155951" y="394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11620814" y="7794782"/>
              <a:ext cx="102180" cy="102113"/>
            </a:xfrm>
            <a:custGeom>
              <a:rect b="b" l="l" r="r" t="t"/>
              <a:pathLst>
                <a:path extrusionOk="0" h="102113" w="102180">
                  <a:moveTo>
                    <a:pt x="101983" y="50036"/>
                  </a:moveTo>
                  <a:cubicBezTo>
                    <a:pt x="106752" y="75843"/>
                    <a:pt x="81269" y="103599"/>
                    <a:pt x="55445" y="103537"/>
                  </a:cubicBezTo>
                  <a:cubicBezTo>
                    <a:pt x="25750" y="98648"/>
                    <a:pt x="-10353" y="63032"/>
                    <a:pt x="2775" y="31284"/>
                  </a:cubicBezTo>
                  <a:cubicBezTo>
                    <a:pt x="12529" y="10923"/>
                    <a:pt x="36495" y="278"/>
                    <a:pt x="58293" y="0"/>
                  </a:cubicBezTo>
                  <a:cubicBezTo>
                    <a:pt x="70493" y="186"/>
                    <a:pt x="81516" y="6684"/>
                    <a:pt x="90991" y="13863"/>
                  </a:cubicBezTo>
                  <a:cubicBezTo>
                    <a:pt x="88483" y="17638"/>
                    <a:pt x="89164" y="22558"/>
                    <a:pt x="92230" y="25807"/>
                  </a:cubicBezTo>
                  <a:cubicBezTo>
                    <a:pt x="97339" y="32924"/>
                    <a:pt x="100745" y="41341"/>
                    <a:pt x="101983" y="50036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11927206" y="7942700"/>
              <a:ext cx="108373" cy="117585"/>
            </a:xfrm>
            <a:custGeom>
              <a:rect b="b" l="l" r="r" t="t"/>
              <a:pathLst>
                <a:path extrusionOk="0" h="117585" w="108373">
                  <a:moveTo>
                    <a:pt x="108573" y="103560"/>
                  </a:moveTo>
                  <a:cubicBezTo>
                    <a:pt x="105229" y="102632"/>
                    <a:pt x="101514" y="103622"/>
                    <a:pt x="99036" y="106252"/>
                  </a:cubicBezTo>
                  <a:cubicBezTo>
                    <a:pt x="87611" y="120672"/>
                    <a:pt x="66834" y="121229"/>
                    <a:pt x="50268" y="117423"/>
                  </a:cubicBezTo>
                  <a:cubicBezTo>
                    <a:pt x="36056" y="113617"/>
                    <a:pt x="24506" y="104024"/>
                    <a:pt x="14474" y="93658"/>
                  </a:cubicBezTo>
                  <a:cubicBezTo>
                    <a:pt x="-10637" y="67635"/>
                    <a:pt x="231" y="36413"/>
                    <a:pt x="21967" y="12462"/>
                  </a:cubicBezTo>
                  <a:cubicBezTo>
                    <a:pt x="37728" y="-534"/>
                    <a:pt x="60394" y="-3133"/>
                    <a:pt x="79560" y="3581"/>
                  </a:cubicBezTo>
                  <a:cubicBezTo>
                    <a:pt x="78043" y="27810"/>
                    <a:pt x="81387" y="52194"/>
                    <a:pt x="92689" y="74040"/>
                  </a:cubicBezTo>
                  <a:cubicBezTo>
                    <a:pt x="97953" y="83787"/>
                    <a:pt x="103124" y="93751"/>
                    <a:pt x="108573" y="10356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12105138" y="7836432"/>
              <a:ext cx="68120" cy="92830"/>
            </a:xfrm>
            <a:custGeom>
              <a:rect b="b" l="l" r="r" t="t"/>
              <a:pathLst>
                <a:path extrusionOk="0" h="92830" w="68120">
                  <a:moveTo>
                    <a:pt x="63104" y="16957"/>
                  </a:moveTo>
                  <a:cubicBezTo>
                    <a:pt x="88835" y="62073"/>
                    <a:pt x="46539" y="103413"/>
                    <a:pt x="0" y="90912"/>
                  </a:cubicBezTo>
                  <a:cubicBezTo>
                    <a:pt x="2013" y="61578"/>
                    <a:pt x="15265" y="32522"/>
                    <a:pt x="35825" y="12223"/>
                  </a:cubicBezTo>
                  <a:cubicBezTo>
                    <a:pt x="40872" y="7952"/>
                    <a:pt x="46012" y="3806"/>
                    <a:pt x="51214" y="0"/>
                  </a:cubicBezTo>
                  <a:cubicBezTo>
                    <a:pt x="54372" y="6096"/>
                    <a:pt x="59915" y="10737"/>
                    <a:pt x="63104" y="16957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2" name="Google Shape;3422;p33"/>
            <p:cNvSpPr/>
            <p:nvPr/>
          </p:nvSpPr>
          <p:spPr>
            <a:xfrm>
              <a:off x="12038361" y="8235877"/>
              <a:ext cx="92891" cy="92830"/>
            </a:xfrm>
            <a:custGeom>
              <a:rect b="b" l="l" r="r" t="t"/>
              <a:pathLst>
                <a:path extrusionOk="0" h="92830" w="92891">
                  <a:moveTo>
                    <a:pt x="89288" y="18294"/>
                  </a:moveTo>
                  <a:cubicBezTo>
                    <a:pt x="92198" y="26648"/>
                    <a:pt x="94335" y="35436"/>
                    <a:pt x="93251" y="44317"/>
                  </a:cubicBezTo>
                  <a:cubicBezTo>
                    <a:pt x="91393" y="69784"/>
                    <a:pt x="70059" y="94075"/>
                    <a:pt x="43523" y="93858"/>
                  </a:cubicBezTo>
                  <a:cubicBezTo>
                    <a:pt x="24233" y="94941"/>
                    <a:pt x="8875" y="79562"/>
                    <a:pt x="2558" y="62481"/>
                  </a:cubicBezTo>
                  <a:cubicBezTo>
                    <a:pt x="-3387" y="44008"/>
                    <a:pt x="1227" y="30331"/>
                    <a:pt x="14355" y="16406"/>
                  </a:cubicBezTo>
                  <a:cubicBezTo>
                    <a:pt x="33027" y="-4759"/>
                    <a:pt x="65817" y="-4233"/>
                    <a:pt x="88018" y="11053"/>
                  </a:cubicBezTo>
                  <a:cubicBezTo>
                    <a:pt x="87492" y="13466"/>
                    <a:pt x="88049" y="16066"/>
                    <a:pt x="89288" y="18294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3" name="Google Shape;3423;p33"/>
            <p:cNvSpPr/>
            <p:nvPr/>
          </p:nvSpPr>
          <p:spPr>
            <a:xfrm>
              <a:off x="11669601" y="8116781"/>
              <a:ext cx="77409" cy="114491"/>
            </a:xfrm>
            <a:custGeom>
              <a:rect b="b" l="l" r="r" t="t"/>
              <a:pathLst>
                <a:path extrusionOk="0" h="114491" w="77409">
                  <a:moveTo>
                    <a:pt x="61123" y="8045"/>
                  </a:moveTo>
                  <a:cubicBezTo>
                    <a:pt x="88557" y="33945"/>
                    <a:pt x="82426" y="64765"/>
                    <a:pt x="61525" y="92831"/>
                  </a:cubicBezTo>
                  <a:cubicBezTo>
                    <a:pt x="49542" y="108457"/>
                    <a:pt x="29787" y="114801"/>
                    <a:pt x="10683" y="117152"/>
                  </a:cubicBezTo>
                  <a:cubicBezTo>
                    <a:pt x="6967" y="117276"/>
                    <a:pt x="3468" y="116472"/>
                    <a:pt x="0" y="115512"/>
                  </a:cubicBezTo>
                  <a:cubicBezTo>
                    <a:pt x="1177" y="113161"/>
                    <a:pt x="2353" y="110809"/>
                    <a:pt x="3530" y="108488"/>
                  </a:cubicBezTo>
                  <a:cubicBezTo>
                    <a:pt x="21272" y="74729"/>
                    <a:pt x="38147" y="40505"/>
                    <a:pt x="52546" y="5168"/>
                  </a:cubicBezTo>
                  <a:cubicBezTo>
                    <a:pt x="53165" y="3435"/>
                    <a:pt x="53846" y="1733"/>
                    <a:pt x="54527" y="0"/>
                  </a:cubicBezTo>
                  <a:cubicBezTo>
                    <a:pt x="55704" y="3156"/>
                    <a:pt x="59048" y="5446"/>
                    <a:pt x="61123" y="8045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4" name="Google Shape;3424;p33"/>
            <p:cNvSpPr/>
            <p:nvPr/>
          </p:nvSpPr>
          <p:spPr>
            <a:xfrm>
              <a:off x="11733285" y="8464458"/>
              <a:ext cx="108373" cy="102113"/>
            </a:xfrm>
            <a:custGeom>
              <a:rect b="b" l="l" r="r" t="t"/>
              <a:pathLst>
                <a:path extrusionOk="0" h="102113" w="108373">
                  <a:moveTo>
                    <a:pt x="108166" y="41933"/>
                  </a:moveTo>
                  <a:cubicBezTo>
                    <a:pt x="114390" y="73372"/>
                    <a:pt x="81073" y="100633"/>
                    <a:pt x="51905" y="102273"/>
                  </a:cubicBezTo>
                  <a:cubicBezTo>
                    <a:pt x="49861" y="102273"/>
                    <a:pt x="47787" y="102242"/>
                    <a:pt x="45712" y="102149"/>
                  </a:cubicBezTo>
                  <a:cubicBezTo>
                    <a:pt x="45774" y="102149"/>
                    <a:pt x="45805" y="102149"/>
                    <a:pt x="45867" y="102180"/>
                  </a:cubicBezTo>
                  <a:cubicBezTo>
                    <a:pt x="46208" y="102211"/>
                    <a:pt x="46548" y="102242"/>
                    <a:pt x="46920" y="102273"/>
                  </a:cubicBezTo>
                  <a:cubicBezTo>
                    <a:pt x="22613" y="102397"/>
                    <a:pt x="8587" y="82469"/>
                    <a:pt x="3013" y="60871"/>
                  </a:cubicBezTo>
                  <a:cubicBezTo>
                    <a:pt x="-8072" y="30298"/>
                    <a:pt x="13014" y="11268"/>
                    <a:pt x="40386" y="2480"/>
                  </a:cubicBezTo>
                  <a:cubicBezTo>
                    <a:pt x="52958" y="-1233"/>
                    <a:pt x="66117" y="-614"/>
                    <a:pt x="78379" y="3254"/>
                  </a:cubicBezTo>
                  <a:cubicBezTo>
                    <a:pt x="78131" y="4739"/>
                    <a:pt x="78781" y="6317"/>
                    <a:pt x="80113" y="7153"/>
                  </a:cubicBezTo>
                  <a:cubicBezTo>
                    <a:pt x="88009" y="11763"/>
                    <a:pt x="96307" y="15910"/>
                    <a:pt x="103305" y="21603"/>
                  </a:cubicBezTo>
                  <a:cubicBezTo>
                    <a:pt x="99341" y="27668"/>
                    <a:pt x="105782" y="35652"/>
                    <a:pt x="108166" y="41933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5" name="Google Shape;3425;p33"/>
            <p:cNvSpPr/>
            <p:nvPr/>
          </p:nvSpPr>
          <p:spPr>
            <a:xfrm>
              <a:off x="11313270" y="8699448"/>
              <a:ext cx="309638" cy="108302"/>
            </a:xfrm>
            <a:custGeom>
              <a:rect b="b" l="l" r="r" t="t"/>
              <a:pathLst>
                <a:path extrusionOk="0" h="108302" w="309638">
                  <a:moveTo>
                    <a:pt x="294745" y="26550"/>
                  </a:moveTo>
                  <a:cubicBezTo>
                    <a:pt x="301680" y="37225"/>
                    <a:pt x="306511" y="49046"/>
                    <a:pt x="310939" y="60928"/>
                  </a:cubicBezTo>
                  <a:cubicBezTo>
                    <a:pt x="292856" y="61485"/>
                    <a:pt x="274928" y="64796"/>
                    <a:pt x="256783" y="65446"/>
                  </a:cubicBezTo>
                  <a:cubicBezTo>
                    <a:pt x="241146" y="65786"/>
                    <a:pt x="225633" y="67890"/>
                    <a:pt x="210244" y="70644"/>
                  </a:cubicBezTo>
                  <a:cubicBezTo>
                    <a:pt x="168010" y="75502"/>
                    <a:pt x="125682" y="78937"/>
                    <a:pt x="84253" y="89056"/>
                  </a:cubicBezTo>
                  <a:cubicBezTo>
                    <a:pt x="55828" y="94007"/>
                    <a:pt x="27651" y="100319"/>
                    <a:pt x="0" y="108519"/>
                  </a:cubicBezTo>
                  <a:cubicBezTo>
                    <a:pt x="6286" y="99700"/>
                    <a:pt x="12540" y="90912"/>
                    <a:pt x="18826" y="82093"/>
                  </a:cubicBezTo>
                  <a:cubicBezTo>
                    <a:pt x="28177" y="67705"/>
                    <a:pt x="37126" y="53037"/>
                    <a:pt x="46074" y="38401"/>
                  </a:cubicBezTo>
                  <a:cubicBezTo>
                    <a:pt x="59605" y="35957"/>
                    <a:pt x="72610" y="30479"/>
                    <a:pt x="86327" y="28561"/>
                  </a:cubicBezTo>
                  <a:cubicBezTo>
                    <a:pt x="105896" y="25157"/>
                    <a:pt x="125961" y="24229"/>
                    <a:pt x="145499" y="20454"/>
                  </a:cubicBezTo>
                  <a:cubicBezTo>
                    <a:pt x="162715" y="17298"/>
                    <a:pt x="178971" y="10304"/>
                    <a:pt x="196311" y="7612"/>
                  </a:cubicBezTo>
                  <a:cubicBezTo>
                    <a:pt x="219564" y="4425"/>
                    <a:pt x="243128" y="4549"/>
                    <a:pt x="266382" y="1392"/>
                  </a:cubicBezTo>
                  <a:cubicBezTo>
                    <a:pt x="267837" y="1207"/>
                    <a:pt x="269199" y="712"/>
                    <a:pt x="270376" y="0"/>
                  </a:cubicBezTo>
                  <a:cubicBezTo>
                    <a:pt x="279510" y="7488"/>
                    <a:pt x="287747" y="16276"/>
                    <a:pt x="294745" y="2655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6" name="Google Shape;3426;p33"/>
            <p:cNvSpPr/>
            <p:nvPr/>
          </p:nvSpPr>
          <p:spPr>
            <a:xfrm>
              <a:off x="11341478" y="8877900"/>
              <a:ext cx="201264" cy="61887"/>
            </a:xfrm>
            <a:custGeom>
              <a:rect b="b" l="l" r="r" t="t"/>
              <a:pathLst>
                <a:path extrusionOk="0" h="61887" w="201264">
                  <a:moveTo>
                    <a:pt x="203463" y="0"/>
                  </a:moveTo>
                  <a:cubicBezTo>
                    <a:pt x="188693" y="16586"/>
                    <a:pt x="173986" y="33233"/>
                    <a:pt x="158906" y="49479"/>
                  </a:cubicBezTo>
                  <a:cubicBezTo>
                    <a:pt x="156336" y="52480"/>
                    <a:pt x="153735" y="55451"/>
                    <a:pt x="151134" y="58421"/>
                  </a:cubicBezTo>
                  <a:cubicBezTo>
                    <a:pt x="146614" y="58019"/>
                    <a:pt x="141412" y="58917"/>
                    <a:pt x="137386" y="58917"/>
                  </a:cubicBezTo>
                  <a:cubicBezTo>
                    <a:pt x="118158" y="58978"/>
                    <a:pt x="95895" y="59226"/>
                    <a:pt x="76666" y="64301"/>
                  </a:cubicBezTo>
                  <a:cubicBezTo>
                    <a:pt x="62113" y="50686"/>
                    <a:pt x="45919" y="38989"/>
                    <a:pt x="27124" y="31562"/>
                  </a:cubicBezTo>
                  <a:cubicBezTo>
                    <a:pt x="18300" y="27571"/>
                    <a:pt x="9258" y="23796"/>
                    <a:pt x="0" y="20547"/>
                  </a:cubicBezTo>
                  <a:cubicBezTo>
                    <a:pt x="18702" y="19278"/>
                    <a:pt x="37404" y="16555"/>
                    <a:pt x="56044" y="15008"/>
                  </a:cubicBezTo>
                  <a:cubicBezTo>
                    <a:pt x="91250" y="11542"/>
                    <a:pt x="126611" y="9221"/>
                    <a:pt x="161569" y="3528"/>
                  </a:cubicBezTo>
                  <a:cubicBezTo>
                    <a:pt x="175472" y="1516"/>
                    <a:pt x="189499" y="1083"/>
                    <a:pt x="203463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7" name="Google Shape;3427;p33"/>
            <p:cNvSpPr/>
            <p:nvPr/>
          </p:nvSpPr>
          <p:spPr>
            <a:xfrm>
              <a:off x="11503170" y="7663395"/>
              <a:ext cx="870083" cy="1086119"/>
            </a:xfrm>
            <a:custGeom>
              <a:rect b="b" l="l" r="r" t="t"/>
              <a:pathLst>
                <a:path extrusionOk="0" h="1086119" w="870083">
                  <a:moveTo>
                    <a:pt x="171603" y="253954"/>
                  </a:moveTo>
                  <a:cubicBezTo>
                    <a:pt x="212413" y="255501"/>
                    <a:pt x="249260" y="210850"/>
                    <a:pt x="237122" y="171118"/>
                  </a:cubicBezTo>
                  <a:cubicBezTo>
                    <a:pt x="233654" y="161309"/>
                    <a:pt x="228452" y="141629"/>
                    <a:pt x="216129" y="140886"/>
                  </a:cubicBezTo>
                  <a:cubicBezTo>
                    <a:pt x="191141" y="104651"/>
                    <a:pt x="135561" y="112913"/>
                    <a:pt x="110511" y="144785"/>
                  </a:cubicBezTo>
                  <a:cubicBezTo>
                    <a:pt x="76575" y="187982"/>
                    <a:pt x="124971" y="248198"/>
                    <a:pt x="171603" y="253954"/>
                  </a:cubicBezTo>
                  <a:close/>
                  <a:moveTo>
                    <a:pt x="357757" y="858344"/>
                  </a:moveTo>
                  <a:cubicBezTo>
                    <a:pt x="359739" y="845936"/>
                    <a:pt x="356612" y="833713"/>
                    <a:pt x="349892" y="823254"/>
                  </a:cubicBezTo>
                  <a:cubicBezTo>
                    <a:pt x="348468" y="820902"/>
                    <a:pt x="346455" y="819108"/>
                    <a:pt x="343762" y="818458"/>
                  </a:cubicBezTo>
                  <a:cubicBezTo>
                    <a:pt x="324626" y="793641"/>
                    <a:pt x="289947" y="781047"/>
                    <a:pt x="259788" y="791289"/>
                  </a:cubicBezTo>
                  <a:cubicBezTo>
                    <a:pt x="239166" y="798870"/>
                    <a:pt x="216872" y="813878"/>
                    <a:pt x="213435" y="837148"/>
                  </a:cubicBezTo>
                  <a:cubicBezTo>
                    <a:pt x="210493" y="872887"/>
                    <a:pt x="230372" y="917632"/>
                    <a:pt x="270037" y="921376"/>
                  </a:cubicBezTo>
                  <a:cubicBezTo>
                    <a:pt x="308773" y="927132"/>
                    <a:pt x="351936" y="897550"/>
                    <a:pt x="357757" y="858344"/>
                  </a:cubicBezTo>
                  <a:close/>
                  <a:moveTo>
                    <a:pt x="353515" y="697994"/>
                  </a:moveTo>
                  <a:cubicBezTo>
                    <a:pt x="396400" y="702419"/>
                    <a:pt x="439471" y="650805"/>
                    <a:pt x="422967" y="609681"/>
                  </a:cubicBezTo>
                  <a:cubicBezTo>
                    <a:pt x="415567" y="591146"/>
                    <a:pt x="399435" y="578212"/>
                    <a:pt x="381940" y="569640"/>
                  </a:cubicBezTo>
                  <a:cubicBezTo>
                    <a:pt x="374447" y="565649"/>
                    <a:pt x="365653" y="566329"/>
                    <a:pt x="357479" y="566917"/>
                  </a:cubicBezTo>
                  <a:cubicBezTo>
                    <a:pt x="355280" y="567072"/>
                    <a:pt x="353329" y="568062"/>
                    <a:pt x="351874" y="569548"/>
                  </a:cubicBezTo>
                  <a:cubicBezTo>
                    <a:pt x="328156" y="576108"/>
                    <a:pt x="302084" y="590249"/>
                    <a:pt x="293693" y="614787"/>
                  </a:cubicBezTo>
                  <a:cubicBezTo>
                    <a:pt x="283754" y="656592"/>
                    <a:pt x="310197" y="694652"/>
                    <a:pt x="353515" y="697994"/>
                  </a:cubicBezTo>
                  <a:close/>
                  <a:moveTo>
                    <a:pt x="429686" y="216234"/>
                  </a:moveTo>
                  <a:cubicBezTo>
                    <a:pt x="473903" y="221958"/>
                    <a:pt x="520968" y="159576"/>
                    <a:pt x="500531" y="118978"/>
                  </a:cubicBezTo>
                  <a:cubicBezTo>
                    <a:pt x="497899" y="113192"/>
                    <a:pt x="494648" y="104961"/>
                    <a:pt x="486969" y="105796"/>
                  </a:cubicBezTo>
                  <a:cubicBezTo>
                    <a:pt x="470249" y="86704"/>
                    <a:pt x="444053" y="75100"/>
                    <a:pt x="418725" y="81413"/>
                  </a:cubicBezTo>
                  <a:cubicBezTo>
                    <a:pt x="395688" y="84383"/>
                    <a:pt x="377326" y="99917"/>
                    <a:pt x="366861" y="120123"/>
                  </a:cubicBezTo>
                  <a:cubicBezTo>
                    <a:pt x="354196" y="139494"/>
                    <a:pt x="358934" y="164929"/>
                    <a:pt x="368595" y="184609"/>
                  </a:cubicBezTo>
                  <a:cubicBezTo>
                    <a:pt x="382621" y="203145"/>
                    <a:pt x="407114" y="213201"/>
                    <a:pt x="429686" y="216234"/>
                  </a:cubicBezTo>
                  <a:close/>
                  <a:moveTo>
                    <a:pt x="567475" y="684503"/>
                  </a:moveTo>
                  <a:cubicBezTo>
                    <a:pt x="614416" y="693662"/>
                    <a:pt x="655567" y="645205"/>
                    <a:pt x="646835" y="600120"/>
                  </a:cubicBezTo>
                  <a:cubicBezTo>
                    <a:pt x="644049" y="591672"/>
                    <a:pt x="643987" y="576788"/>
                    <a:pt x="632530" y="575953"/>
                  </a:cubicBezTo>
                  <a:cubicBezTo>
                    <a:pt x="595157" y="539378"/>
                    <a:pt x="534499" y="557665"/>
                    <a:pt x="518305" y="606092"/>
                  </a:cubicBezTo>
                  <a:cubicBezTo>
                    <a:pt x="510657" y="639325"/>
                    <a:pt x="533074" y="678252"/>
                    <a:pt x="567475" y="684503"/>
                  </a:cubicBezTo>
                  <a:close/>
                  <a:moveTo>
                    <a:pt x="872624" y="350219"/>
                  </a:moveTo>
                  <a:cubicBezTo>
                    <a:pt x="871509" y="359410"/>
                    <a:pt x="869713" y="368538"/>
                    <a:pt x="867019" y="377574"/>
                  </a:cubicBezTo>
                  <a:cubicBezTo>
                    <a:pt x="854231" y="419781"/>
                    <a:pt x="826116" y="456046"/>
                    <a:pt x="802243" y="492777"/>
                  </a:cubicBezTo>
                  <a:cubicBezTo>
                    <a:pt x="781156" y="523318"/>
                    <a:pt x="753351" y="550270"/>
                    <a:pt x="728580" y="577995"/>
                  </a:cubicBezTo>
                  <a:cubicBezTo>
                    <a:pt x="704893" y="603059"/>
                    <a:pt x="677861" y="624658"/>
                    <a:pt x="653802" y="649382"/>
                  </a:cubicBezTo>
                  <a:cubicBezTo>
                    <a:pt x="620485" y="680666"/>
                    <a:pt x="587849" y="712754"/>
                    <a:pt x="553603" y="742986"/>
                  </a:cubicBezTo>
                  <a:cubicBezTo>
                    <a:pt x="489601" y="795683"/>
                    <a:pt x="426218" y="849123"/>
                    <a:pt x="364043" y="903955"/>
                  </a:cubicBezTo>
                  <a:cubicBezTo>
                    <a:pt x="341006" y="923697"/>
                    <a:pt x="317535" y="942944"/>
                    <a:pt x="294932" y="963181"/>
                  </a:cubicBezTo>
                  <a:cubicBezTo>
                    <a:pt x="287191" y="970019"/>
                    <a:pt x="279419" y="976827"/>
                    <a:pt x="271740" y="983758"/>
                  </a:cubicBezTo>
                  <a:cubicBezTo>
                    <a:pt x="271244" y="984222"/>
                    <a:pt x="270811" y="984687"/>
                    <a:pt x="270439" y="985244"/>
                  </a:cubicBezTo>
                  <a:cubicBezTo>
                    <a:pt x="257651" y="995672"/>
                    <a:pt x="244151" y="1005171"/>
                    <a:pt x="230558" y="1014578"/>
                  </a:cubicBezTo>
                  <a:cubicBezTo>
                    <a:pt x="212258" y="1027327"/>
                    <a:pt x="196374" y="1043201"/>
                    <a:pt x="178384" y="1056445"/>
                  </a:cubicBezTo>
                  <a:cubicBezTo>
                    <a:pt x="164574" y="1066502"/>
                    <a:pt x="150857" y="1076682"/>
                    <a:pt x="138069" y="1087976"/>
                  </a:cubicBezTo>
                  <a:cubicBezTo>
                    <a:pt x="136211" y="1083087"/>
                    <a:pt x="134199" y="1078229"/>
                    <a:pt x="132062" y="1073464"/>
                  </a:cubicBezTo>
                  <a:cubicBezTo>
                    <a:pt x="114382" y="1033639"/>
                    <a:pt x="82675" y="1009875"/>
                    <a:pt x="45611" y="996538"/>
                  </a:cubicBezTo>
                  <a:cubicBezTo>
                    <a:pt x="46199" y="996198"/>
                    <a:pt x="46757" y="995857"/>
                    <a:pt x="47314" y="995548"/>
                  </a:cubicBezTo>
                  <a:cubicBezTo>
                    <a:pt x="79485" y="978281"/>
                    <a:pt x="93295" y="933320"/>
                    <a:pt x="73231" y="902129"/>
                  </a:cubicBezTo>
                  <a:cubicBezTo>
                    <a:pt x="58492" y="880004"/>
                    <a:pt x="28767" y="863945"/>
                    <a:pt x="2819" y="872980"/>
                  </a:cubicBezTo>
                  <a:cubicBezTo>
                    <a:pt x="15390" y="848380"/>
                    <a:pt x="27962" y="823811"/>
                    <a:pt x="41617" y="799799"/>
                  </a:cubicBezTo>
                  <a:cubicBezTo>
                    <a:pt x="48615" y="805307"/>
                    <a:pt x="57470" y="808741"/>
                    <a:pt x="65892" y="811031"/>
                  </a:cubicBezTo>
                  <a:cubicBezTo>
                    <a:pt x="131226" y="826379"/>
                    <a:pt x="214859" y="760469"/>
                    <a:pt x="167268" y="694714"/>
                  </a:cubicBezTo>
                  <a:cubicBezTo>
                    <a:pt x="158010" y="681966"/>
                    <a:pt x="134199" y="664575"/>
                    <a:pt x="115651" y="665844"/>
                  </a:cubicBezTo>
                  <a:cubicBezTo>
                    <a:pt x="129833" y="639542"/>
                    <a:pt x="143890" y="613147"/>
                    <a:pt x="157514" y="586536"/>
                  </a:cubicBezTo>
                  <a:cubicBezTo>
                    <a:pt x="162221" y="587959"/>
                    <a:pt x="167423" y="588609"/>
                    <a:pt x="171169" y="589290"/>
                  </a:cubicBezTo>
                  <a:cubicBezTo>
                    <a:pt x="193401" y="590218"/>
                    <a:pt x="217151" y="581770"/>
                    <a:pt x="234026" y="567289"/>
                  </a:cubicBezTo>
                  <a:cubicBezTo>
                    <a:pt x="264804" y="536809"/>
                    <a:pt x="278149" y="483896"/>
                    <a:pt x="238980" y="454221"/>
                  </a:cubicBezTo>
                  <a:cubicBezTo>
                    <a:pt x="235636" y="451374"/>
                    <a:pt x="227462" y="445928"/>
                    <a:pt x="223003" y="448218"/>
                  </a:cubicBezTo>
                  <a:cubicBezTo>
                    <a:pt x="225913" y="440977"/>
                    <a:pt x="228855" y="433581"/>
                    <a:pt x="230403" y="426062"/>
                  </a:cubicBezTo>
                  <a:cubicBezTo>
                    <a:pt x="269665" y="431415"/>
                    <a:pt x="309299" y="434912"/>
                    <a:pt x="348375" y="440172"/>
                  </a:cubicBezTo>
                  <a:cubicBezTo>
                    <a:pt x="360389" y="442308"/>
                    <a:pt x="372465" y="444133"/>
                    <a:pt x="384541" y="445928"/>
                  </a:cubicBezTo>
                  <a:cubicBezTo>
                    <a:pt x="380485" y="452457"/>
                    <a:pt x="383984" y="462204"/>
                    <a:pt x="386461" y="468950"/>
                  </a:cubicBezTo>
                  <a:cubicBezTo>
                    <a:pt x="395502" y="492900"/>
                    <a:pt x="415722" y="511497"/>
                    <a:pt x="440524" y="518119"/>
                  </a:cubicBezTo>
                  <a:cubicBezTo>
                    <a:pt x="474677" y="525700"/>
                    <a:pt x="512360" y="503545"/>
                    <a:pt x="528399" y="473653"/>
                  </a:cubicBezTo>
                  <a:cubicBezTo>
                    <a:pt x="529049" y="472168"/>
                    <a:pt x="529328" y="470745"/>
                    <a:pt x="529266" y="469414"/>
                  </a:cubicBezTo>
                  <a:cubicBezTo>
                    <a:pt x="546079" y="472137"/>
                    <a:pt x="562923" y="474582"/>
                    <a:pt x="580046" y="474644"/>
                  </a:cubicBezTo>
                  <a:cubicBezTo>
                    <a:pt x="594754" y="475386"/>
                    <a:pt x="609617" y="474675"/>
                    <a:pt x="624108" y="472013"/>
                  </a:cubicBezTo>
                  <a:cubicBezTo>
                    <a:pt x="632128" y="497820"/>
                    <a:pt x="659871" y="514963"/>
                    <a:pt x="685943" y="517284"/>
                  </a:cubicBezTo>
                  <a:cubicBezTo>
                    <a:pt x="714399" y="518955"/>
                    <a:pt x="745084" y="509239"/>
                    <a:pt x="764250" y="487454"/>
                  </a:cubicBezTo>
                  <a:cubicBezTo>
                    <a:pt x="792118" y="455242"/>
                    <a:pt x="794130" y="407001"/>
                    <a:pt x="750750" y="388033"/>
                  </a:cubicBezTo>
                  <a:cubicBezTo>
                    <a:pt x="749976" y="387661"/>
                    <a:pt x="747870" y="386980"/>
                    <a:pt x="745424" y="386392"/>
                  </a:cubicBezTo>
                  <a:cubicBezTo>
                    <a:pt x="762702" y="359533"/>
                    <a:pt x="775057" y="329209"/>
                    <a:pt x="780475" y="297894"/>
                  </a:cubicBezTo>
                  <a:cubicBezTo>
                    <a:pt x="784439" y="265465"/>
                    <a:pt x="785739" y="231303"/>
                    <a:pt x="774159" y="200205"/>
                  </a:cubicBezTo>
                  <a:cubicBezTo>
                    <a:pt x="760999" y="163351"/>
                    <a:pt x="726474" y="131603"/>
                    <a:pt x="688544" y="135997"/>
                  </a:cubicBezTo>
                  <a:cubicBezTo>
                    <a:pt x="688048" y="135935"/>
                    <a:pt x="687553" y="135873"/>
                    <a:pt x="687119" y="135780"/>
                  </a:cubicBezTo>
                  <a:cubicBezTo>
                    <a:pt x="669811" y="133862"/>
                    <a:pt x="652471" y="132655"/>
                    <a:pt x="635193" y="130922"/>
                  </a:cubicBezTo>
                  <a:cubicBezTo>
                    <a:pt x="628319" y="129963"/>
                    <a:pt x="621383" y="128416"/>
                    <a:pt x="614447" y="127023"/>
                  </a:cubicBezTo>
                  <a:cubicBezTo>
                    <a:pt x="633831" y="118607"/>
                    <a:pt x="654515" y="113377"/>
                    <a:pt x="674362" y="106229"/>
                  </a:cubicBezTo>
                  <a:cubicBezTo>
                    <a:pt x="679843" y="104373"/>
                    <a:pt x="685540" y="103197"/>
                    <a:pt x="690959" y="101155"/>
                  </a:cubicBezTo>
                  <a:cubicBezTo>
                    <a:pt x="694024" y="99886"/>
                    <a:pt x="693003" y="95121"/>
                    <a:pt x="689813" y="94935"/>
                  </a:cubicBezTo>
                  <a:cubicBezTo>
                    <a:pt x="677521" y="94378"/>
                    <a:pt x="665507" y="97658"/>
                    <a:pt x="653648" y="100443"/>
                  </a:cubicBezTo>
                  <a:cubicBezTo>
                    <a:pt x="627886" y="106322"/>
                    <a:pt x="601350" y="111737"/>
                    <a:pt x="579334" y="127209"/>
                  </a:cubicBezTo>
                  <a:cubicBezTo>
                    <a:pt x="528987" y="156265"/>
                    <a:pt x="508148" y="215553"/>
                    <a:pt x="504773" y="270911"/>
                  </a:cubicBezTo>
                  <a:cubicBezTo>
                    <a:pt x="504681" y="271592"/>
                    <a:pt x="504619" y="272273"/>
                    <a:pt x="504526" y="272922"/>
                  </a:cubicBezTo>
                  <a:cubicBezTo>
                    <a:pt x="501801" y="271654"/>
                    <a:pt x="498890" y="270633"/>
                    <a:pt x="496073" y="269735"/>
                  </a:cubicBezTo>
                  <a:cubicBezTo>
                    <a:pt x="471023" y="260793"/>
                    <a:pt x="439626" y="268528"/>
                    <a:pt x="424577" y="291148"/>
                  </a:cubicBezTo>
                  <a:cubicBezTo>
                    <a:pt x="414297" y="305846"/>
                    <a:pt x="404575" y="322123"/>
                    <a:pt x="405442" y="340720"/>
                  </a:cubicBezTo>
                  <a:cubicBezTo>
                    <a:pt x="406835" y="381534"/>
                    <a:pt x="448605" y="417181"/>
                    <a:pt x="488517" y="417738"/>
                  </a:cubicBezTo>
                  <a:cubicBezTo>
                    <a:pt x="500562" y="418048"/>
                    <a:pt x="512979" y="416160"/>
                    <a:pt x="523568" y="410095"/>
                  </a:cubicBezTo>
                  <a:cubicBezTo>
                    <a:pt x="528956" y="406908"/>
                    <a:pt x="537224" y="400658"/>
                    <a:pt x="539112" y="394128"/>
                  </a:cubicBezTo>
                  <a:cubicBezTo>
                    <a:pt x="551529" y="414953"/>
                    <a:pt x="565958" y="434417"/>
                    <a:pt x="586301" y="448373"/>
                  </a:cubicBezTo>
                  <a:cubicBezTo>
                    <a:pt x="589831" y="450910"/>
                    <a:pt x="593485" y="453385"/>
                    <a:pt x="597262" y="455675"/>
                  </a:cubicBezTo>
                  <a:cubicBezTo>
                    <a:pt x="563171" y="456851"/>
                    <a:pt x="529761" y="449363"/>
                    <a:pt x="496073" y="445092"/>
                  </a:cubicBezTo>
                  <a:cubicBezTo>
                    <a:pt x="452599" y="440080"/>
                    <a:pt x="410148" y="429157"/>
                    <a:pt x="366706" y="423741"/>
                  </a:cubicBezTo>
                  <a:cubicBezTo>
                    <a:pt x="351472" y="421297"/>
                    <a:pt x="336114" y="419255"/>
                    <a:pt x="320725" y="417398"/>
                  </a:cubicBezTo>
                  <a:cubicBezTo>
                    <a:pt x="321777" y="412447"/>
                    <a:pt x="321994" y="407001"/>
                    <a:pt x="322459" y="403133"/>
                  </a:cubicBezTo>
                  <a:cubicBezTo>
                    <a:pt x="322954" y="388744"/>
                    <a:pt x="317783" y="374974"/>
                    <a:pt x="310568" y="362783"/>
                  </a:cubicBezTo>
                  <a:cubicBezTo>
                    <a:pt x="286510" y="313737"/>
                    <a:pt x="212661" y="308724"/>
                    <a:pt x="178694" y="349755"/>
                  </a:cubicBezTo>
                  <a:cubicBezTo>
                    <a:pt x="174235" y="354180"/>
                    <a:pt x="158288" y="377976"/>
                    <a:pt x="154573" y="392488"/>
                  </a:cubicBezTo>
                  <a:cubicBezTo>
                    <a:pt x="145469" y="390199"/>
                    <a:pt x="136366" y="387599"/>
                    <a:pt x="127387" y="384691"/>
                  </a:cubicBezTo>
                  <a:cubicBezTo>
                    <a:pt x="97135" y="374201"/>
                    <a:pt x="67131" y="362690"/>
                    <a:pt x="45178" y="338121"/>
                  </a:cubicBezTo>
                  <a:cubicBezTo>
                    <a:pt x="5823" y="290375"/>
                    <a:pt x="-4395" y="224991"/>
                    <a:pt x="1581" y="164249"/>
                  </a:cubicBezTo>
                  <a:cubicBezTo>
                    <a:pt x="23472" y="165363"/>
                    <a:pt x="53755" y="146332"/>
                    <a:pt x="65273" y="131665"/>
                  </a:cubicBezTo>
                  <a:cubicBezTo>
                    <a:pt x="77906" y="114429"/>
                    <a:pt x="83294" y="92367"/>
                    <a:pt x="79238" y="71294"/>
                  </a:cubicBezTo>
                  <a:cubicBezTo>
                    <a:pt x="76885" y="61145"/>
                    <a:pt x="74005" y="49293"/>
                    <a:pt x="66295" y="41774"/>
                  </a:cubicBezTo>
                  <a:cubicBezTo>
                    <a:pt x="84006" y="25807"/>
                    <a:pt x="104721" y="13244"/>
                    <a:pt x="127170" y="4703"/>
                  </a:cubicBezTo>
                  <a:cubicBezTo>
                    <a:pt x="136366" y="1331"/>
                    <a:pt x="145686" y="31"/>
                    <a:pt x="155656" y="93"/>
                  </a:cubicBezTo>
                  <a:cubicBezTo>
                    <a:pt x="156585" y="-31"/>
                    <a:pt x="157669" y="62"/>
                    <a:pt x="158691" y="0"/>
                  </a:cubicBezTo>
                  <a:cubicBezTo>
                    <a:pt x="168104" y="3125"/>
                    <a:pt x="178167" y="3992"/>
                    <a:pt x="187921" y="5694"/>
                  </a:cubicBezTo>
                  <a:cubicBezTo>
                    <a:pt x="208667" y="8138"/>
                    <a:pt x="229412" y="10583"/>
                    <a:pt x="250127" y="13244"/>
                  </a:cubicBezTo>
                  <a:cubicBezTo>
                    <a:pt x="249322" y="21011"/>
                    <a:pt x="253936" y="28685"/>
                    <a:pt x="257806" y="35152"/>
                  </a:cubicBezTo>
                  <a:cubicBezTo>
                    <a:pt x="271740" y="56008"/>
                    <a:pt x="294405" y="72253"/>
                    <a:pt x="320105" y="73120"/>
                  </a:cubicBezTo>
                  <a:cubicBezTo>
                    <a:pt x="349304" y="74636"/>
                    <a:pt x="381166" y="59164"/>
                    <a:pt x="391725" y="30758"/>
                  </a:cubicBezTo>
                  <a:cubicBezTo>
                    <a:pt x="392034" y="29520"/>
                    <a:pt x="392065" y="28344"/>
                    <a:pt x="391879" y="27230"/>
                  </a:cubicBezTo>
                  <a:cubicBezTo>
                    <a:pt x="415752" y="29551"/>
                    <a:pt x="439564" y="32645"/>
                    <a:pt x="463127" y="37782"/>
                  </a:cubicBezTo>
                  <a:cubicBezTo>
                    <a:pt x="518521" y="47560"/>
                    <a:pt x="574721" y="51088"/>
                    <a:pt x="630363" y="59288"/>
                  </a:cubicBezTo>
                  <a:cubicBezTo>
                    <a:pt x="682289" y="67488"/>
                    <a:pt x="733658" y="80082"/>
                    <a:pt x="786049" y="85126"/>
                  </a:cubicBezTo>
                  <a:cubicBezTo>
                    <a:pt x="786823" y="85590"/>
                    <a:pt x="787535" y="85992"/>
                    <a:pt x="788092" y="86333"/>
                  </a:cubicBezTo>
                  <a:cubicBezTo>
                    <a:pt x="802831" y="94625"/>
                    <a:pt x="814102" y="107250"/>
                    <a:pt x="823267" y="121268"/>
                  </a:cubicBezTo>
                  <a:cubicBezTo>
                    <a:pt x="834755" y="138411"/>
                    <a:pt x="846057" y="156110"/>
                    <a:pt x="853209" y="175636"/>
                  </a:cubicBezTo>
                  <a:cubicBezTo>
                    <a:pt x="855408" y="181917"/>
                    <a:pt x="857296" y="188168"/>
                    <a:pt x="858969" y="194449"/>
                  </a:cubicBezTo>
                  <a:cubicBezTo>
                    <a:pt x="852528" y="196492"/>
                    <a:pt x="847140" y="201226"/>
                    <a:pt x="842341" y="206022"/>
                  </a:cubicBezTo>
                  <a:cubicBezTo>
                    <a:pt x="835715" y="212397"/>
                    <a:pt x="829336" y="219235"/>
                    <a:pt x="823825" y="226600"/>
                  </a:cubicBezTo>
                  <a:cubicBezTo>
                    <a:pt x="812678" y="243743"/>
                    <a:pt x="814752" y="267198"/>
                    <a:pt x="819025" y="286383"/>
                  </a:cubicBezTo>
                  <a:cubicBezTo>
                    <a:pt x="824784" y="315284"/>
                    <a:pt x="845716" y="339018"/>
                    <a:pt x="872624" y="35021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8" name="Google Shape;3428;p33"/>
            <p:cNvSpPr/>
            <p:nvPr/>
          </p:nvSpPr>
          <p:spPr>
            <a:xfrm>
              <a:off x="11167492" y="8905936"/>
              <a:ext cx="269385" cy="210416"/>
            </a:xfrm>
            <a:custGeom>
              <a:rect b="b" l="l" r="r" t="t"/>
              <a:pathLst>
                <a:path extrusionOk="0" h="210416" w="269385">
                  <a:moveTo>
                    <a:pt x="269540" y="86424"/>
                  </a:moveTo>
                  <a:cubicBezTo>
                    <a:pt x="270438" y="86517"/>
                    <a:pt x="271336" y="86579"/>
                    <a:pt x="272265" y="86610"/>
                  </a:cubicBezTo>
                  <a:cubicBezTo>
                    <a:pt x="236842" y="120679"/>
                    <a:pt x="206745" y="160410"/>
                    <a:pt x="173707" y="196986"/>
                  </a:cubicBezTo>
                  <a:cubicBezTo>
                    <a:pt x="169527" y="201844"/>
                    <a:pt x="165409" y="206702"/>
                    <a:pt x="161321" y="211591"/>
                  </a:cubicBezTo>
                  <a:cubicBezTo>
                    <a:pt x="162777" y="201751"/>
                    <a:pt x="162653" y="191694"/>
                    <a:pt x="160733" y="181916"/>
                  </a:cubicBezTo>
                  <a:cubicBezTo>
                    <a:pt x="158906" y="171333"/>
                    <a:pt x="144415" y="136429"/>
                    <a:pt x="130729" y="141999"/>
                  </a:cubicBezTo>
                  <a:cubicBezTo>
                    <a:pt x="93789" y="115728"/>
                    <a:pt x="43628" y="106847"/>
                    <a:pt x="0" y="119658"/>
                  </a:cubicBezTo>
                  <a:cubicBezTo>
                    <a:pt x="32822" y="86208"/>
                    <a:pt x="65055" y="52232"/>
                    <a:pt x="98465" y="19308"/>
                  </a:cubicBezTo>
                  <a:cubicBezTo>
                    <a:pt x="102552" y="15006"/>
                    <a:pt x="107537" y="11262"/>
                    <a:pt x="110603" y="6126"/>
                  </a:cubicBezTo>
                  <a:cubicBezTo>
                    <a:pt x="111748" y="3960"/>
                    <a:pt x="112089" y="1917"/>
                    <a:pt x="111748" y="92"/>
                  </a:cubicBezTo>
                  <a:cubicBezTo>
                    <a:pt x="121843" y="-434"/>
                    <a:pt x="131906" y="1391"/>
                    <a:pt x="141814" y="3341"/>
                  </a:cubicBezTo>
                  <a:cubicBezTo>
                    <a:pt x="168753" y="9622"/>
                    <a:pt x="194762" y="19648"/>
                    <a:pt x="218326" y="34470"/>
                  </a:cubicBezTo>
                  <a:cubicBezTo>
                    <a:pt x="234055" y="45053"/>
                    <a:pt x="246596" y="59318"/>
                    <a:pt x="259384" y="73088"/>
                  </a:cubicBezTo>
                  <a:cubicBezTo>
                    <a:pt x="262883" y="77389"/>
                    <a:pt x="266382" y="81783"/>
                    <a:pt x="269540" y="8642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9" name="Google Shape;3429;p33"/>
            <p:cNvSpPr/>
            <p:nvPr/>
          </p:nvSpPr>
          <p:spPr>
            <a:xfrm>
              <a:off x="11123581" y="9034354"/>
              <a:ext cx="185782" cy="145434"/>
            </a:xfrm>
            <a:custGeom>
              <a:rect b="b" l="l" r="r" t="t"/>
              <a:pathLst>
                <a:path extrusionOk="0" h="145434" w="185782">
                  <a:moveTo>
                    <a:pt x="139466" y="117892"/>
                  </a:moveTo>
                  <a:cubicBezTo>
                    <a:pt x="160088" y="102482"/>
                    <a:pt x="176096" y="76861"/>
                    <a:pt x="173123" y="50404"/>
                  </a:cubicBezTo>
                  <a:cubicBezTo>
                    <a:pt x="171916" y="34561"/>
                    <a:pt x="161605" y="20451"/>
                    <a:pt x="145566" y="17263"/>
                  </a:cubicBezTo>
                  <a:cubicBezTo>
                    <a:pt x="140116" y="15902"/>
                    <a:pt x="133521" y="12715"/>
                    <a:pt x="128319" y="16180"/>
                  </a:cubicBezTo>
                  <a:cubicBezTo>
                    <a:pt x="16663" y="-17362"/>
                    <a:pt x="-38452" y="120089"/>
                    <a:pt x="96643" y="129063"/>
                  </a:cubicBezTo>
                  <a:cubicBezTo>
                    <a:pt x="111505" y="129310"/>
                    <a:pt x="127018" y="126401"/>
                    <a:pt x="139466" y="117892"/>
                  </a:cubicBezTo>
                  <a:close/>
                  <a:moveTo>
                    <a:pt x="185695" y="56438"/>
                  </a:moveTo>
                  <a:cubicBezTo>
                    <a:pt x="193529" y="96696"/>
                    <a:pt x="163958" y="143018"/>
                    <a:pt x="122281" y="148248"/>
                  </a:cubicBezTo>
                  <a:cubicBezTo>
                    <a:pt x="80387" y="149888"/>
                    <a:pt x="29575" y="139583"/>
                    <a:pt x="5919" y="101585"/>
                  </a:cubicBezTo>
                  <a:cubicBezTo>
                    <a:pt x="-5785" y="76118"/>
                    <a:pt x="779" y="45082"/>
                    <a:pt x="17623" y="23483"/>
                  </a:cubicBezTo>
                  <a:cubicBezTo>
                    <a:pt x="28925" y="11910"/>
                    <a:pt x="45398" y="7330"/>
                    <a:pt x="60725" y="3617"/>
                  </a:cubicBezTo>
                  <a:cubicBezTo>
                    <a:pt x="97572" y="-4954"/>
                    <a:pt x="135688" y="2379"/>
                    <a:pt x="169501" y="18532"/>
                  </a:cubicBezTo>
                  <a:cubicBezTo>
                    <a:pt x="168014" y="21719"/>
                    <a:pt x="168603" y="25463"/>
                    <a:pt x="170646" y="28248"/>
                  </a:cubicBezTo>
                  <a:cubicBezTo>
                    <a:pt x="177211" y="36665"/>
                    <a:pt x="183558" y="45762"/>
                    <a:pt x="185695" y="56438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0" name="Google Shape;3430;p33"/>
            <p:cNvSpPr/>
            <p:nvPr/>
          </p:nvSpPr>
          <p:spPr>
            <a:xfrm>
              <a:off x="11880185" y="7757453"/>
              <a:ext cx="108373" cy="102113"/>
            </a:xfrm>
            <a:custGeom>
              <a:rect b="b" l="l" r="r" t="t"/>
              <a:pathLst>
                <a:path extrusionOk="0" h="102113" w="108373">
                  <a:moveTo>
                    <a:pt x="105031" y="30645"/>
                  </a:moveTo>
                  <a:cubicBezTo>
                    <a:pt x="108096" y="36246"/>
                    <a:pt x="109459" y="42558"/>
                    <a:pt x="109304" y="48932"/>
                  </a:cubicBezTo>
                  <a:cubicBezTo>
                    <a:pt x="108158" y="71645"/>
                    <a:pt x="83356" y="102589"/>
                    <a:pt x="59514" y="103610"/>
                  </a:cubicBezTo>
                  <a:cubicBezTo>
                    <a:pt x="40967" y="103084"/>
                    <a:pt x="22265" y="95007"/>
                    <a:pt x="8578" y="82599"/>
                  </a:cubicBezTo>
                  <a:cubicBezTo>
                    <a:pt x="1859" y="72202"/>
                    <a:pt x="-525" y="58587"/>
                    <a:pt x="94" y="46117"/>
                  </a:cubicBezTo>
                  <a:cubicBezTo>
                    <a:pt x="6380" y="25384"/>
                    <a:pt x="22017" y="6045"/>
                    <a:pt x="44280" y="2208"/>
                  </a:cubicBezTo>
                  <a:cubicBezTo>
                    <a:pt x="64685" y="-4074"/>
                    <a:pt x="86236" y="3693"/>
                    <a:pt x="102182" y="17370"/>
                  </a:cubicBezTo>
                  <a:cubicBezTo>
                    <a:pt x="100015" y="21888"/>
                    <a:pt x="102925" y="26591"/>
                    <a:pt x="105031" y="30645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1" name="Google Shape;3431;p33"/>
            <p:cNvSpPr/>
            <p:nvPr/>
          </p:nvSpPr>
          <p:spPr>
            <a:xfrm>
              <a:off x="11669571" y="8003346"/>
              <a:ext cx="136240" cy="74264"/>
            </a:xfrm>
            <a:custGeom>
              <a:rect b="b" l="l" r="r" t="t"/>
              <a:pathLst>
                <a:path extrusionOk="0" h="74264" w="136240">
                  <a:moveTo>
                    <a:pt x="135714" y="51115"/>
                  </a:moveTo>
                  <a:cubicBezTo>
                    <a:pt x="137820" y="59129"/>
                    <a:pt x="136736" y="67298"/>
                    <a:pt x="134847" y="75220"/>
                  </a:cubicBezTo>
                  <a:cubicBezTo>
                    <a:pt x="89640" y="70083"/>
                    <a:pt x="44216" y="65596"/>
                    <a:pt x="0" y="55447"/>
                  </a:cubicBezTo>
                  <a:cubicBezTo>
                    <a:pt x="4892" y="46102"/>
                    <a:pt x="10063" y="36881"/>
                    <a:pt x="16566" y="28557"/>
                  </a:cubicBezTo>
                  <a:cubicBezTo>
                    <a:pt x="52081" y="-17147"/>
                    <a:pt x="120821" y="-6812"/>
                    <a:pt x="135714" y="51115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2" name="Google Shape;3432;p33"/>
            <p:cNvSpPr/>
            <p:nvPr/>
          </p:nvSpPr>
          <p:spPr>
            <a:xfrm>
              <a:off x="11812721" y="8247641"/>
              <a:ext cx="95987" cy="92830"/>
            </a:xfrm>
            <a:custGeom>
              <a:rect b="b" l="l" r="r" t="t"/>
              <a:pathLst>
                <a:path extrusionOk="0" h="92830" w="95987">
                  <a:moveTo>
                    <a:pt x="61551" y="1671"/>
                  </a:moveTo>
                  <a:cubicBezTo>
                    <a:pt x="80594" y="9500"/>
                    <a:pt x="99668" y="26333"/>
                    <a:pt x="97934" y="48643"/>
                  </a:cubicBezTo>
                  <a:cubicBezTo>
                    <a:pt x="94311" y="70737"/>
                    <a:pt x="73689" y="93542"/>
                    <a:pt x="50559" y="95152"/>
                  </a:cubicBezTo>
                  <a:cubicBezTo>
                    <a:pt x="15694" y="95059"/>
                    <a:pt x="-5888" y="67921"/>
                    <a:pt x="1420" y="34038"/>
                  </a:cubicBezTo>
                  <a:cubicBezTo>
                    <a:pt x="8820" y="16555"/>
                    <a:pt x="27398" y="6467"/>
                    <a:pt x="44366" y="0"/>
                  </a:cubicBezTo>
                  <a:cubicBezTo>
                    <a:pt x="49630" y="2475"/>
                    <a:pt x="55947" y="402"/>
                    <a:pt x="61551" y="1671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3" name="Google Shape;3433;p33"/>
            <p:cNvSpPr/>
            <p:nvPr/>
          </p:nvSpPr>
          <p:spPr>
            <a:xfrm>
              <a:off x="12334321" y="7865271"/>
              <a:ext cx="40252" cy="126868"/>
            </a:xfrm>
            <a:custGeom>
              <a:rect b="b" l="l" r="r" t="t"/>
              <a:pathLst>
                <a:path extrusionOk="0" h="126868" w="40252">
                  <a:moveTo>
                    <a:pt x="38159" y="53161"/>
                  </a:moveTo>
                  <a:cubicBezTo>
                    <a:pt x="40667" y="77916"/>
                    <a:pt x="43671" y="103104"/>
                    <a:pt x="42958" y="128045"/>
                  </a:cubicBezTo>
                  <a:cubicBezTo>
                    <a:pt x="34753" y="123001"/>
                    <a:pt x="26455" y="117895"/>
                    <a:pt x="19798" y="110654"/>
                  </a:cubicBezTo>
                  <a:cubicBezTo>
                    <a:pt x="3139" y="90634"/>
                    <a:pt x="-3363" y="61980"/>
                    <a:pt x="1653" y="36390"/>
                  </a:cubicBezTo>
                  <a:cubicBezTo>
                    <a:pt x="4997" y="27478"/>
                    <a:pt x="11190" y="19990"/>
                    <a:pt x="16887" y="12501"/>
                  </a:cubicBezTo>
                  <a:cubicBezTo>
                    <a:pt x="20788" y="8169"/>
                    <a:pt x="24473" y="3218"/>
                    <a:pt x="29520" y="0"/>
                  </a:cubicBezTo>
                  <a:cubicBezTo>
                    <a:pt x="33607" y="17205"/>
                    <a:pt x="36115" y="34719"/>
                    <a:pt x="38159" y="53161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4" name="Google Shape;3434;p33"/>
            <p:cNvSpPr/>
            <p:nvPr/>
          </p:nvSpPr>
          <p:spPr>
            <a:xfrm>
              <a:off x="11554571" y="8336944"/>
              <a:ext cx="111469" cy="117585"/>
            </a:xfrm>
            <a:custGeom>
              <a:rect b="b" l="l" r="r" t="t"/>
              <a:pathLst>
                <a:path extrusionOk="0" h="117585" w="111469">
                  <a:moveTo>
                    <a:pt x="98867" y="22248"/>
                  </a:moveTo>
                  <a:cubicBezTo>
                    <a:pt x="119799" y="45951"/>
                    <a:pt x="116672" y="75905"/>
                    <a:pt x="94161" y="97225"/>
                  </a:cubicBezTo>
                  <a:cubicBezTo>
                    <a:pt x="72270" y="119721"/>
                    <a:pt x="26939" y="129901"/>
                    <a:pt x="433" y="110004"/>
                  </a:cubicBezTo>
                  <a:cubicBezTo>
                    <a:pt x="310" y="109788"/>
                    <a:pt x="155" y="109602"/>
                    <a:pt x="0" y="109417"/>
                  </a:cubicBezTo>
                  <a:cubicBezTo>
                    <a:pt x="2136" y="105858"/>
                    <a:pt x="4273" y="102269"/>
                    <a:pt x="6502" y="98741"/>
                  </a:cubicBezTo>
                  <a:cubicBezTo>
                    <a:pt x="24183" y="65724"/>
                    <a:pt x="42204" y="32924"/>
                    <a:pt x="60039" y="0"/>
                  </a:cubicBezTo>
                  <a:cubicBezTo>
                    <a:pt x="75149" y="774"/>
                    <a:pt x="88773" y="11356"/>
                    <a:pt x="98867" y="22248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5" name="Google Shape;3435;p33"/>
            <p:cNvSpPr/>
            <p:nvPr/>
          </p:nvSpPr>
          <p:spPr>
            <a:xfrm>
              <a:off x="11507072" y="7710677"/>
              <a:ext cx="58831" cy="95925"/>
            </a:xfrm>
            <a:custGeom>
              <a:rect b="b" l="l" r="r" t="t"/>
              <a:pathLst>
                <a:path extrusionOk="0" h="95925" w="58831">
                  <a:moveTo>
                    <a:pt x="56540" y="0"/>
                  </a:moveTo>
                  <a:cubicBezTo>
                    <a:pt x="69390" y="32522"/>
                    <a:pt x="58305" y="75255"/>
                    <a:pt x="24523" y="90170"/>
                  </a:cubicBezTo>
                  <a:cubicBezTo>
                    <a:pt x="16844" y="94254"/>
                    <a:pt x="8577" y="96884"/>
                    <a:pt x="0" y="97905"/>
                  </a:cubicBezTo>
                  <a:cubicBezTo>
                    <a:pt x="217" y="96606"/>
                    <a:pt x="403" y="95337"/>
                    <a:pt x="619" y="94038"/>
                  </a:cubicBezTo>
                  <a:cubicBezTo>
                    <a:pt x="5295" y="67302"/>
                    <a:pt x="19755" y="44218"/>
                    <a:pt x="36475" y="23362"/>
                  </a:cubicBezTo>
                  <a:cubicBezTo>
                    <a:pt x="42544" y="14946"/>
                    <a:pt x="49263" y="7148"/>
                    <a:pt x="56540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6" name="Google Shape;3436;p33"/>
            <p:cNvSpPr/>
            <p:nvPr/>
          </p:nvSpPr>
          <p:spPr>
            <a:xfrm>
              <a:off x="11764289" y="7678217"/>
              <a:ext cx="111469" cy="37132"/>
            </a:xfrm>
            <a:custGeom>
              <a:rect b="b" l="l" r="r" t="t"/>
              <a:pathLst>
                <a:path extrusionOk="0" h="37132" w="111469">
                  <a:moveTo>
                    <a:pt x="112925" y="10985"/>
                  </a:moveTo>
                  <a:cubicBezTo>
                    <a:pt x="99270" y="34224"/>
                    <a:pt x="71681" y="45147"/>
                    <a:pt x="45362" y="37844"/>
                  </a:cubicBezTo>
                  <a:cubicBezTo>
                    <a:pt x="25328" y="32367"/>
                    <a:pt x="10930" y="16833"/>
                    <a:pt x="0" y="0"/>
                  </a:cubicBezTo>
                  <a:cubicBezTo>
                    <a:pt x="7400" y="990"/>
                    <a:pt x="14801" y="2011"/>
                    <a:pt x="22170" y="3063"/>
                  </a:cubicBezTo>
                  <a:cubicBezTo>
                    <a:pt x="52329" y="6622"/>
                    <a:pt x="82673" y="8417"/>
                    <a:pt x="112925" y="1098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7" name="Google Shape;3437;p33"/>
            <p:cNvSpPr/>
            <p:nvPr/>
          </p:nvSpPr>
          <p:spPr>
            <a:xfrm>
              <a:off x="12025402" y="7875204"/>
              <a:ext cx="34060" cy="105208"/>
            </a:xfrm>
            <a:custGeom>
              <a:rect b="b" l="l" r="r" t="t"/>
              <a:pathLst>
                <a:path extrusionOk="0" h="105208" w="34060">
                  <a:moveTo>
                    <a:pt x="12545" y="0"/>
                  </a:moveTo>
                  <a:cubicBezTo>
                    <a:pt x="38400" y="18164"/>
                    <a:pt x="42085" y="59071"/>
                    <a:pt x="26293" y="85404"/>
                  </a:cubicBezTo>
                  <a:cubicBezTo>
                    <a:pt x="20689" y="93821"/>
                    <a:pt x="13598" y="101371"/>
                    <a:pt x="4990" y="106848"/>
                  </a:cubicBezTo>
                  <a:cubicBezTo>
                    <a:pt x="4123" y="107220"/>
                    <a:pt x="3287" y="107653"/>
                    <a:pt x="2544" y="108148"/>
                  </a:cubicBezTo>
                  <a:cubicBezTo>
                    <a:pt x="-2379" y="85837"/>
                    <a:pt x="934" y="64177"/>
                    <a:pt x="3380" y="40876"/>
                  </a:cubicBezTo>
                  <a:cubicBezTo>
                    <a:pt x="5114" y="28282"/>
                    <a:pt x="7870" y="14172"/>
                    <a:pt x="11926" y="1702"/>
                  </a:cubicBezTo>
                  <a:cubicBezTo>
                    <a:pt x="12143" y="1114"/>
                    <a:pt x="12329" y="557"/>
                    <a:pt x="12545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8" name="Google Shape;3438;p33"/>
            <p:cNvSpPr/>
            <p:nvPr/>
          </p:nvSpPr>
          <p:spPr>
            <a:xfrm>
              <a:off x="12209621" y="7947928"/>
              <a:ext cx="55734" cy="95925"/>
            </a:xfrm>
            <a:custGeom>
              <a:rect b="b" l="l" r="r" t="t"/>
              <a:pathLst>
                <a:path extrusionOk="0" h="95925" w="55734">
                  <a:moveTo>
                    <a:pt x="56282" y="149"/>
                  </a:moveTo>
                  <a:cubicBezTo>
                    <a:pt x="55663" y="5750"/>
                    <a:pt x="54857" y="11289"/>
                    <a:pt x="53929" y="16704"/>
                  </a:cubicBezTo>
                  <a:cubicBezTo>
                    <a:pt x="47457" y="45234"/>
                    <a:pt x="35908" y="73392"/>
                    <a:pt x="18877" y="97652"/>
                  </a:cubicBezTo>
                  <a:cubicBezTo>
                    <a:pt x="18568" y="97095"/>
                    <a:pt x="18196" y="96538"/>
                    <a:pt x="17732" y="96012"/>
                  </a:cubicBezTo>
                  <a:cubicBezTo>
                    <a:pt x="10053" y="88771"/>
                    <a:pt x="5161" y="79055"/>
                    <a:pt x="2095" y="69091"/>
                  </a:cubicBezTo>
                  <a:cubicBezTo>
                    <a:pt x="-8247" y="34991"/>
                    <a:pt x="21262" y="-2667"/>
                    <a:pt x="56282" y="149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9" name="Google Shape;3439;p33"/>
            <p:cNvSpPr/>
            <p:nvPr/>
          </p:nvSpPr>
          <p:spPr>
            <a:xfrm>
              <a:off x="12145825" y="8055760"/>
              <a:ext cx="123855" cy="105208"/>
            </a:xfrm>
            <a:custGeom>
              <a:rect b="b" l="l" r="r" t="t"/>
              <a:pathLst>
                <a:path extrusionOk="0" h="105208" w="123855">
                  <a:moveTo>
                    <a:pt x="106949" y="4889"/>
                  </a:moveTo>
                  <a:cubicBezTo>
                    <a:pt x="135622" y="26178"/>
                    <a:pt x="128840" y="61763"/>
                    <a:pt x="106361" y="84940"/>
                  </a:cubicBezTo>
                  <a:cubicBezTo>
                    <a:pt x="79763" y="109974"/>
                    <a:pt x="32357" y="115389"/>
                    <a:pt x="6472" y="86580"/>
                  </a:cubicBezTo>
                  <a:cubicBezTo>
                    <a:pt x="3685" y="83114"/>
                    <a:pt x="1796" y="79092"/>
                    <a:pt x="0" y="75069"/>
                  </a:cubicBezTo>
                  <a:cubicBezTo>
                    <a:pt x="2756" y="74203"/>
                    <a:pt x="5481" y="73243"/>
                    <a:pt x="8174" y="72222"/>
                  </a:cubicBezTo>
                  <a:cubicBezTo>
                    <a:pt x="11550" y="71542"/>
                    <a:pt x="14894" y="70737"/>
                    <a:pt x="18238" y="69963"/>
                  </a:cubicBezTo>
                  <a:cubicBezTo>
                    <a:pt x="21489" y="69376"/>
                    <a:pt x="24121" y="66931"/>
                    <a:pt x="25174" y="63929"/>
                  </a:cubicBezTo>
                  <a:cubicBezTo>
                    <a:pt x="47560" y="51335"/>
                    <a:pt x="69018" y="36297"/>
                    <a:pt x="86079" y="17050"/>
                  </a:cubicBezTo>
                  <a:cubicBezTo>
                    <a:pt x="90538" y="11573"/>
                    <a:pt x="94780" y="5879"/>
                    <a:pt x="98806" y="0"/>
                  </a:cubicBezTo>
                  <a:cubicBezTo>
                    <a:pt x="101623" y="1423"/>
                    <a:pt x="104348" y="3063"/>
                    <a:pt x="106949" y="4889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0" name="Google Shape;3440;p33"/>
            <p:cNvSpPr/>
            <p:nvPr/>
          </p:nvSpPr>
          <p:spPr>
            <a:xfrm>
              <a:off x="11895575" y="8110561"/>
              <a:ext cx="117662" cy="52604"/>
            </a:xfrm>
            <a:custGeom>
              <a:rect b="b" l="l" r="r" t="t"/>
              <a:pathLst>
                <a:path extrusionOk="0" h="52604" w="117662">
                  <a:moveTo>
                    <a:pt x="93758" y="16122"/>
                  </a:moveTo>
                  <a:cubicBezTo>
                    <a:pt x="101995" y="16864"/>
                    <a:pt x="110169" y="17978"/>
                    <a:pt x="118344" y="19247"/>
                  </a:cubicBezTo>
                  <a:cubicBezTo>
                    <a:pt x="107661" y="37535"/>
                    <a:pt x="88154" y="49541"/>
                    <a:pt x="67687" y="53904"/>
                  </a:cubicBezTo>
                  <a:cubicBezTo>
                    <a:pt x="48118" y="56689"/>
                    <a:pt x="28239" y="45549"/>
                    <a:pt x="15575" y="31222"/>
                  </a:cubicBezTo>
                  <a:cubicBezTo>
                    <a:pt x="15544" y="31191"/>
                    <a:pt x="15544" y="31191"/>
                    <a:pt x="15513" y="31160"/>
                  </a:cubicBezTo>
                  <a:cubicBezTo>
                    <a:pt x="8980" y="22713"/>
                    <a:pt x="2384" y="13368"/>
                    <a:pt x="310" y="2661"/>
                  </a:cubicBezTo>
                  <a:cubicBezTo>
                    <a:pt x="155" y="1795"/>
                    <a:pt x="93" y="897"/>
                    <a:pt x="0" y="0"/>
                  </a:cubicBezTo>
                  <a:cubicBezTo>
                    <a:pt x="9878" y="1485"/>
                    <a:pt x="19755" y="3002"/>
                    <a:pt x="29601" y="4734"/>
                  </a:cubicBezTo>
                  <a:cubicBezTo>
                    <a:pt x="50843" y="9314"/>
                    <a:pt x="72146" y="13708"/>
                    <a:pt x="93758" y="1612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1" name="Google Shape;3441;p33"/>
            <p:cNvSpPr/>
            <p:nvPr/>
          </p:nvSpPr>
          <p:spPr>
            <a:xfrm>
              <a:off x="11446724" y="8543017"/>
              <a:ext cx="117662" cy="108302"/>
            </a:xfrm>
            <a:custGeom>
              <a:rect b="b" l="l" r="r" t="t"/>
              <a:pathLst>
                <a:path extrusionOk="0" h="108302" w="117662">
                  <a:moveTo>
                    <a:pt x="114226" y="29624"/>
                  </a:moveTo>
                  <a:cubicBezTo>
                    <a:pt x="123391" y="44415"/>
                    <a:pt x="122307" y="63631"/>
                    <a:pt x="114721" y="78979"/>
                  </a:cubicBezTo>
                  <a:cubicBezTo>
                    <a:pt x="109024" y="89748"/>
                    <a:pt x="98744" y="97391"/>
                    <a:pt x="88061" y="102806"/>
                  </a:cubicBezTo>
                  <a:cubicBezTo>
                    <a:pt x="84067" y="104508"/>
                    <a:pt x="79020" y="105312"/>
                    <a:pt x="76852" y="109490"/>
                  </a:cubicBezTo>
                  <a:cubicBezTo>
                    <a:pt x="51926" y="103703"/>
                    <a:pt x="25576" y="101723"/>
                    <a:pt x="124" y="101970"/>
                  </a:cubicBezTo>
                  <a:cubicBezTo>
                    <a:pt x="93" y="101970"/>
                    <a:pt x="62" y="101970"/>
                    <a:pt x="0" y="101970"/>
                  </a:cubicBezTo>
                  <a:cubicBezTo>
                    <a:pt x="10683" y="82228"/>
                    <a:pt x="22232" y="62981"/>
                    <a:pt x="33286" y="43456"/>
                  </a:cubicBezTo>
                  <a:cubicBezTo>
                    <a:pt x="40656" y="29717"/>
                    <a:pt x="47808" y="15823"/>
                    <a:pt x="54899" y="1961"/>
                  </a:cubicBezTo>
                  <a:cubicBezTo>
                    <a:pt x="76914" y="-5837"/>
                    <a:pt x="102428" y="10903"/>
                    <a:pt x="114226" y="29624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2" name="Google Shape;3442;p33"/>
            <p:cNvSpPr/>
            <p:nvPr/>
          </p:nvSpPr>
          <p:spPr>
            <a:xfrm>
              <a:off x="12041787" y="7818513"/>
              <a:ext cx="222939" cy="290869"/>
            </a:xfrm>
            <a:custGeom>
              <a:rect b="b" l="l" r="r" t="t"/>
              <a:pathLst>
                <a:path extrusionOk="0" h="290869" w="222939">
                  <a:moveTo>
                    <a:pt x="192409" y="13679"/>
                  </a:moveTo>
                  <a:cubicBezTo>
                    <a:pt x="221175" y="40414"/>
                    <a:pt x="227677" y="80208"/>
                    <a:pt x="225138" y="118238"/>
                  </a:cubicBezTo>
                  <a:cubicBezTo>
                    <a:pt x="206652" y="114029"/>
                    <a:pt x="185752" y="121270"/>
                    <a:pt x="172190" y="134174"/>
                  </a:cubicBezTo>
                  <a:cubicBezTo>
                    <a:pt x="141721" y="160383"/>
                    <a:pt x="143579" y="211409"/>
                    <a:pt x="171849" y="238515"/>
                  </a:cubicBezTo>
                  <a:cubicBezTo>
                    <a:pt x="173212" y="239784"/>
                    <a:pt x="174667" y="240496"/>
                    <a:pt x="176122" y="240805"/>
                  </a:cubicBezTo>
                  <a:cubicBezTo>
                    <a:pt x="172530" y="245044"/>
                    <a:pt x="168753" y="249098"/>
                    <a:pt x="164758" y="252997"/>
                  </a:cubicBezTo>
                  <a:cubicBezTo>
                    <a:pt x="146521" y="268531"/>
                    <a:pt x="126332" y="282950"/>
                    <a:pt x="104038" y="291707"/>
                  </a:cubicBezTo>
                  <a:cubicBezTo>
                    <a:pt x="101097" y="292264"/>
                    <a:pt x="98341" y="292574"/>
                    <a:pt x="96050" y="292295"/>
                  </a:cubicBezTo>
                  <a:cubicBezTo>
                    <a:pt x="61866" y="291831"/>
                    <a:pt x="30468" y="254823"/>
                    <a:pt x="15730" y="226571"/>
                  </a:cubicBezTo>
                  <a:cubicBezTo>
                    <a:pt x="10775" y="217659"/>
                    <a:pt x="5140" y="208469"/>
                    <a:pt x="0" y="198938"/>
                  </a:cubicBezTo>
                  <a:cubicBezTo>
                    <a:pt x="25762" y="202930"/>
                    <a:pt x="51369" y="208036"/>
                    <a:pt x="77162" y="211811"/>
                  </a:cubicBezTo>
                  <a:cubicBezTo>
                    <a:pt x="87256" y="213575"/>
                    <a:pt x="104658" y="209026"/>
                    <a:pt x="99394" y="195627"/>
                  </a:cubicBezTo>
                  <a:cubicBezTo>
                    <a:pt x="97660" y="191790"/>
                    <a:pt x="93573" y="190150"/>
                    <a:pt x="90507" y="187551"/>
                  </a:cubicBezTo>
                  <a:cubicBezTo>
                    <a:pt x="80165" y="179011"/>
                    <a:pt x="71433" y="168088"/>
                    <a:pt x="67780" y="155060"/>
                  </a:cubicBezTo>
                  <a:cubicBezTo>
                    <a:pt x="68709" y="153018"/>
                    <a:pt x="68863" y="150512"/>
                    <a:pt x="67780" y="147727"/>
                  </a:cubicBezTo>
                  <a:cubicBezTo>
                    <a:pt x="65767" y="141414"/>
                    <a:pt x="64436" y="134885"/>
                    <a:pt x="63723" y="128325"/>
                  </a:cubicBezTo>
                  <a:cubicBezTo>
                    <a:pt x="67780" y="129377"/>
                    <a:pt x="72270" y="129532"/>
                    <a:pt x="76140" y="129810"/>
                  </a:cubicBezTo>
                  <a:cubicBezTo>
                    <a:pt x="142155" y="133802"/>
                    <a:pt x="178971" y="57279"/>
                    <a:pt x="123886" y="14855"/>
                  </a:cubicBezTo>
                  <a:cubicBezTo>
                    <a:pt x="123236" y="14298"/>
                    <a:pt x="122276" y="13772"/>
                    <a:pt x="121161" y="13339"/>
                  </a:cubicBezTo>
                  <a:cubicBezTo>
                    <a:pt x="143270" y="-1174"/>
                    <a:pt x="166988" y="-7579"/>
                    <a:pt x="192409" y="1367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3" name="Google Shape;3443;p33"/>
            <p:cNvSpPr/>
            <p:nvPr/>
          </p:nvSpPr>
          <p:spPr>
            <a:xfrm>
              <a:off x="12040579" y="7802803"/>
              <a:ext cx="126951" cy="207321"/>
            </a:xfrm>
            <a:custGeom>
              <a:rect b="b" l="l" r="r" t="t"/>
              <a:pathLst>
                <a:path extrusionOk="0" h="207321" w="126951">
                  <a:moveTo>
                    <a:pt x="129398" y="3150"/>
                  </a:moveTo>
                  <a:cubicBezTo>
                    <a:pt x="128314" y="3676"/>
                    <a:pt x="127199" y="4233"/>
                    <a:pt x="126116" y="4851"/>
                  </a:cubicBezTo>
                  <a:cubicBezTo>
                    <a:pt x="93201" y="22056"/>
                    <a:pt x="64652" y="49286"/>
                    <a:pt x="53536" y="85460"/>
                  </a:cubicBezTo>
                  <a:cubicBezTo>
                    <a:pt x="44619" y="112380"/>
                    <a:pt x="40625" y="143881"/>
                    <a:pt x="51586" y="170771"/>
                  </a:cubicBezTo>
                  <a:cubicBezTo>
                    <a:pt x="52546" y="172937"/>
                    <a:pt x="53970" y="174422"/>
                    <a:pt x="55580" y="175320"/>
                  </a:cubicBezTo>
                  <a:cubicBezTo>
                    <a:pt x="57871" y="187171"/>
                    <a:pt x="62949" y="198373"/>
                    <a:pt x="71248" y="207439"/>
                  </a:cubicBezTo>
                  <a:cubicBezTo>
                    <a:pt x="47653" y="203385"/>
                    <a:pt x="23997" y="198063"/>
                    <a:pt x="186" y="195340"/>
                  </a:cubicBezTo>
                  <a:cubicBezTo>
                    <a:pt x="5821" y="191998"/>
                    <a:pt x="10806" y="186521"/>
                    <a:pt x="15265" y="182499"/>
                  </a:cubicBezTo>
                  <a:cubicBezTo>
                    <a:pt x="40160" y="157496"/>
                    <a:pt x="46136" y="113556"/>
                    <a:pt x="24183" y="84872"/>
                  </a:cubicBezTo>
                  <a:cubicBezTo>
                    <a:pt x="18021" y="76672"/>
                    <a:pt x="10187" y="67976"/>
                    <a:pt x="0" y="65470"/>
                  </a:cubicBezTo>
                  <a:cubicBezTo>
                    <a:pt x="6379" y="49967"/>
                    <a:pt x="15296" y="35455"/>
                    <a:pt x="26412" y="22273"/>
                  </a:cubicBezTo>
                  <a:cubicBezTo>
                    <a:pt x="35051" y="13423"/>
                    <a:pt x="44371" y="6553"/>
                    <a:pt x="54558" y="24"/>
                  </a:cubicBezTo>
                  <a:cubicBezTo>
                    <a:pt x="57964" y="86"/>
                    <a:pt x="61494" y="-161"/>
                    <a:pt x="64250" y="210"/>
                  </a:cubicBezTo>
                  <a:cubicBezTo>
                    <a:pt x="85986" y="1881"/>
                    <a:pt x="107630" y="2840"/>
                    <a:pt x="129398" y="315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4" name="Google Shape;3444;p33"/>
            <p:cNvSpPr/>
            <p:nvPr/>
          </p:nvSpPr>
          <p:spPr>
            <a:xfrm>
              <a:off x="11368943" y="8656932"/>
              <a:ext cx="188879" cy="64981"/>
            </a:xfrm>
            <a:custGeom>
              <a:rect b="b" l="l" r="r" t="t"/>
              <a:pathLst>
                <a:path extrusionOk="0" h="64981" w="188879">
                  <a:moveTo>
                    <a:pt x="191294" y="27045"/>
                  </a:moveTo>
                  <a:cubicBezTo>
                    <a:pt x="185690" y="27571"/>
                    <a:pt x="180117" y="27973"/>
                    <a:pt x="174512" y="28437"/>
                  </a:cubicBezTo>
                  <a:cubicBezTo>
                    <a:pt x="161724" y="29644"/>
                    <a:pt x="148781" y="30263"/>
                    <a:pt x="136117" y="32676"/>
                  </a:cubicBezTo>
                  <a:cubicBezTo>
                    <a:pt x="118344" y="36111"/>
                    <a:pt x="101654" y="43445"/>
                    <a:pt x="83943" y="47220"/>
                  </a:cubicBezTo>
                  <a:cubicBezTo>
                    <a:pt x="60225" y="52326"/>
                    <a:pt x="35546" y="53161"/>
                    <a:pt x="12386" y="60773"/>
                  </a:cubicBezTo>
                  <a:cubicBezTo>
                    <a:pt x="8205" y="62011"/>
                    <a:pt x="4056" y="63589"/>
                    <a:pt x="0" y="65291"/>
                  </a:cubicBezTo>
                  <a:cubicBezTo>
                    <a:pt x="8143" y="52109"/>
                    <a:pt x="16411" y="39020"/>
                    <a:pt x="25112" y="26240"/>
                  </a:cubicBezTo>
                  <a:cubicBezTo>
                    <a:pt x="31366" y="17514"/>
                    <a:pt x="37342" y="8138"/>
                    <a:pt x="47406" y="3280"/>
                  </a:cubicBezTo>
                  <a:cubicBezTo>
                    <a:pt x="50533" y="2228"/>
                    <a:pt x="53598" y="1114"/>
                    <a:pt x="56664" y="0"/>
                  </a:cubicBezTo>
                  <a:cubicBezTo>
                    <a:pt x="57345" y="835"/>
                    <a:pt x="58181" y="1578"/>
                    <a:pt x="59172" y="2135"/>
                  </a:cubicBezTo>
                  <a:cubicBezTo>
                    <a:pt x="63693" y="4827"/>
                    <a:pt x="67904" y="3311"/>
                    <a:pt x="70907" y="186"/>
                  </a:cubicBezTo>
                  <a:cubicBezTo>
                    <a:pt x="77595" y="1021"/>
                    <a:pt x="84500" y="1083"/>
                    <a:pt x="90941" y="1918"/>
                  </a:cubicBezTo>
                  <a:cubicBezTo>
                    <a:pt x="124970" y="4116"/>
                    <a:pt x="160981" y="10830"/>
                    <a:pt x="191294" y="2704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5" name="Google Shape;3445;p33"/>
            <p:cNvSpPr/>
            <p:nvPr/>
          </p:nvSpPr>
          <p:spPr>
            <a:xfrm>
              <a:off x="11255027" y="8779221"/>
              <a:ext cx="371565" cy="111396"/>
            </a:xfrm>
            <a:custGeom>
              <a:rect b="b" l="l" r="r" t="t"/>
              <a:pathLst>
                <a:path extrusionOk="0" h="111396" w="371565">
                  <a:moveTo>
                    <a:pt x="372928" y="62"/>
                  </a:moveTo>
                  <a:cubicBezTo>
                    <a:pt x="373083" y="31"/>
                    <a:pt x="373238" y="31"/>
                    <a:pt x="373424" y="0"/>
                  </a:cubicBezTo>
                  <a:cubicBezTo>
                    <a:pt x="373362" y="928"/>
                    <a:pt x="373207" y="1857"/>
                    <a:pt x="372959" y="2754"/>
                  </a:cubicBezTo>
                  <a:cubicBezTo>
                    <a:pt x="372866" y="3156"/>
                    <a:pt x="372742" y="3528"/>
                    <a:pt x="372650" y="3899"/>
                  </a:cubicBezTo>
                  <a:cubicBezTo>
                    <a:pt x="372526" y="4363"/>
                    <a:pt x="372340" y="4765"/>
                    <a:pt x="372092" y="5137"/>
                  </a:cubicBezTo>
                  <a:cubicBezTo>
                    <a:pt x="372061" y="5229"/>
                    <a:pt x="371999" y="5291"/>
                    <a:pt x="371937" y="5384"/>
                  </a:cubicBezTo>
                  <a:cubicBezTo>
                    <a:pt x="371875" y="5508"/>
                    <a:pt x="371782" y="5601"/>
                    <a:pt x="371721" y="5694"/>
                  </a:cubicBezTo>
                  <a:cubicBezTo>
                    <a:pt x="371659" y="5817"/>
                    <a:pt x="371535" y="5941"/>
                    <a:pt x="371411" y="6065"/>
                  </a:cubicBezTo>
                  <a:cubicBezTo>
                    <a:pt x="371256" y="6251"/>
                    <a:pt x="371070" y="6405"/>
                    <a:pt x="370854" y="6560"/>
                  </a:cubicBezTo>
                  <a:cubicBezTo>
                    <a:pt x="370172" y="7148"/>
                    <a:pt x="369336" y="7519"/>
                    <a:pt x="368469" y="7674"/>
                  </a:cubicBezTo>
                  <a:cubicBezTo>
                    <a:pt x="368934" y="7736"/>
                    <a:pt x="369398" y="7798"/>
                    <a:pt x="369863" y="7798"/>
                  </a:cubicBezTo>
                  <a:cubicBezTo>
                    <a:pt x="369894" y="7798"/>
                    <a:pt x="369956" y="7798"/>
                    <a:pt x="369987" y="7798"/>
                  </a:cubicBezTo>
                  <a:cubicBezTo>
                    <a:pt x="364909" y="15967"/>
                    <a:pt x="358189" y="23393"/>
                    <a:pt x="352585" y="30820"/>
                  </a:cubicBezTo>
                  <a:cubicBezTo>
                    <a:pt x="337413" y="46106"/>
                    <a:pt x="322798" y="61949"/>
                    <a:pt x="308369" y="78009"/>
                  </a:cubicBezTo>
                  <a:cubicBezTo>
                    <a:pt x="302238" y="77266"/>
                    <a:pt x="294280" y="79680"/>
                    <a:pt x="288800" y="79804"/>
                  </a:cubicBezTo>
                  <a:cubicBezTo>
                    <a:pt x="258827" y="81691"/>
                    <a:pt x="229380" y="87416"/>
                    <a:pt x="199717" y="91686"/>
                  </a:cubicBezTo>
                  <a:cubicBezTo>
                    <a:pt x="195536" y="92274"/>
                    <a:pt x="89950" y="103352"/>
                    <a:pt x="65272" y="112820"/>
                  </a:cubicBezTo>
                  <a:lnTo>
                    <a:pt x="65241" y="112820"/>
                  </a:lnTo>
                  <a:cubicBezTo>
                    <a:pt x="43876" y="107529"/>
                    <a:pt x="21891" y="105796"/>
                    <a:pt x="0" y="110469"/>
                  </a:cubicBezTo>
                  <a:cubicBezTo>
                    <a:pt x="16070" y="88251"/>
                    <a:pt x="31924" y="65879"/>
                    <a:pt x="47808" y="43538"/>
                  </a:cubicBezTo>
                  <a:cubicBezTo>
                    <a:pt x="72239" y="39886"/>
                    <a:pt x="96081" y="31686"/>
                    <a:pt x="120759" y="28530"/>
                  </a:cubicBezTo>
                  <a:cubicBezTo>
                    <a:pt x="153611" y="23827"/>
                    <a:pt x="186154" y="15658"/>
                    <a:pt x="219317" y="13089"/>
                  </a:cubicBezTo>
                  <a:cubicBezTo>
                    <a:pt x="243159" y="11511"/>
                    <a:pt x="266908" y="9685"/>
                    <a:pt x="290472" y="5787"/>
                  </a:cubicBezTo>
                  <a:cubicBezTo>
                    <a:pt x="317751" y="3992"/>
                    <a:pt x="345370" y="2011"/>
                    <a:pt x="372928" y="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6" name="Google Shape;3446;p33"/>
            <p:cNvSpPr/>
            <p:nvPr/>
          </p:nvSpPr>
          <p:spPr>
            <a:xfrm>
              <a:off x="11432388" y="8954991"/>
              <a:ext cx="40252" cy="21660"/>
            </a:xfrm>
            <a:custGeom>
              <a:rect b="b" l="l" r="r" t="t"/>
              <a:pathLst>
                <a:path extrusionOk="0" h="21660" w="40252">
                  <a:moveTo>
                    <a:pt x="42792" y="299"/>
                  </a:moveTo>
                  <a:cubicBezTo>
                    <a:pt x="39974" y="3208"/>
                    <a:pt x="37095" y="6085"/>
                    <a:pt x="34153" y="8901"/>
                  </a:cubicBezTo>
                  <a:cubicBezTo>
                    <a:pt x="28920" y="13883"/>
                    <a:pt x="23594" y="18803"/>
                    <a:pt x="18578" y="24002"/>
                  </a:cubicBezTo>
                  <a:cubicBezTo>
                    <a:pt x="16659" y="21279"/>
                    <a:pt x="14801" y="18772"/>
                    <a:pt x="13191" y="16575"/>
                  </a:cubicBezTo>
                  <a:cubicBezTo>
                    <a:pt x="8918" y="11531"/>
                    <a:pt x="4521" y="6518"/>
                    <a:pt x="0" y="1629"/>
                  </a:cubicBezTo>
                  <a:cubicBezTo>
                    <a:pt x="6440" y="1010"/>
                    <a:pt x="12912" y="-42"/>
                    <a:pt x="19321" y="20"/>
                  </a:cubicBezTo>
                  <a:cubicBezTo>
                    <a:pt x="27155" y="-72"/>
                    <a:pt x="34989" y="175"/>
                    <a:pt x="42792" y="299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47" name="Google Shape;3447;p33"/>
          <p:cNvGrpSpPr/>
          <p:nvPr/>
        </p:nvGrpSpPr>
        <p:grpSpPr>
          <a:xfrm>
            <a:off x="7722049" y="551975"/>
            <a:ext cx="502003" cy="773590"/>
            <a:chOff x="15444098" y="1103951"/>
            <a:chExt cx="1004005" cy="1547179"/>
          </a:xfrm>
        </p:grpSpPr>
        <p:sp>
          <p:nvSpPr>
            <p:cNvPr id="3448" name="Google Shape;3448;p33"/>
            <p:cNvSpPr/>
            <p:nvPr/>
          </p:nvSpPr>
          <p:spPr>
            <a:xfrm>
              <a:off x="15444098" y="1103951"/>
              <a:ext cx="1003974" cy="1547179"/>
            </a:xfrm>
            <a:custGeom>
              <a:rect b="b" l="l" r="r" t="t"/>
              <a:pathLst>
                <a:path extrusionOk="0" h="1547179" w="1003974">
                  <a:moveTo>
                    <a:pt x="973923" y="980856"/>
                  </a:moveTo>
                  <a:cubicBezTo>
                    <a:pt x="976061" y="964797"/>
                    <a:pt x="978323" y="948613"/>
                    <a:pt x="977548" y="932429"/>
                  </a:cubicBezTo>
                  <a:cubicBezTo>
                    <a:pt x="975379" y="899567"/>
                    <a:pt x="954494" y="869583"/>
                    <a:pt x="925738" y="853988"/>
                  </a:cubicBezTo>
                  <a:cubicBezTo>
                    <a:pt x="925335" y="853709"/>
                    <a:pt x="924932" y="853492"/>
                    <a:pt x="924530" y="853245"/>
                  </a:cubicBezTo>
                  <a:cubicBezTo>
                    <a:pt x="946902" y="811193"/>
                    <a:pt x="949381" y="755092"/>
                    <a:pt x="915946" y="720002"/>
                  </a:cubicBezTo>
                  <a:cubicBezTo>
                    <a:pt x="898408" y="702642"/>
                    <a:pt x="872193" y="699486"/>
                    <a:pt x="848891" y="695773"/>
                  </a:cubicBezTo>
                  <a:cubicBezTo>
                    <a:pt x="856730" y="670678"/>
                    <a:pt x="873835" y="648615"/>
                    <a:pt x="875787" y="621539"/>
                  </a:cubicBezTo>
                  <a:cubicBezTo>
                    <a:pt x="883937" y="567233"/>
                    <a:pt x="827262" y="543283"/>
                    <a:pt x="782486" y="537218"/>
                  </a:cubicBezTo>
                  <a:cubicBezTo>
                    <a:pt x="787692" y="515650"/>
                    <a:pt x="801078" y="494856"/>
                    <a:pt x="798630" y="471989"/>
                  </a:cubicBezTo>
                  <a:cubicBezTo>
                    <a:pt x="795160" y="454073"/>
                    <a:pt x="783353" y="439034"/>
                    <a:pt x="771331" y="425821"/>
                  </a:cubicBezTo>
                  <a:cubicBezTo>
                    <a:pt x="762096" y="416352"/>
                    <a:pt x="752769" y="406791"/>
                    <a:pt x="742296" y="398684"/>
                  </a:cubicBezTo>
                  <a:cubicBezTo>
                    <a:pt x="745704" y="390267"/>
                    <a:pt x="749051" y="381850"/>
                    <a:pt x="752584" y="373403"/>
                  </a:cubicBezTo>
                  <a:cubicBezTo>
                    <a:pt x="758781" y="363996"/>
                    <a:pt x="749919" y="354156"/>
                    <a:pt x="741118" y="350721"/>
                  </a:cubicBezTo>
                  <a:cubicBezTo>
                    <a:pt x="739848" y="350102"/>
                    <a:pt x="738454" y="349917"/>
                    <a:pt x="737121" y="350071"/>
                  </a:cubicBezTo>
                  <a:cubicBezTo>
                    <a:pt x="735572" y="349205"/>
                    <a:pt x="733589" y="348772"/>
                    <a:pt x="731574" y="348957"/>
                  </a:cubicBezTo>
                  <a:cubicBezTo>
                    <a:pt x="728197" y="348957"/>
                    <a:pt x="724602" y="350535"/>
                    <a:pt x="723270" y="353754"/>
                  </a:cubicBezTo>
                  <a:cubicBezTo>
                    <a:pt x="718808" y="359880"/>
                    <a:pt x="716050" y="367400"/>
                    <a:pt x="712239" y="373898"/>
                  </a:cubicBezTo>
                  <a:cubicBezTo>
                    <a:pt x="711278" y="375785"/>
                    <a:pt x="710348" y="377642"/>
                    <a:pt x="709419" y="379530"/>
                  </a:cubicBezTo>
                  <a:cubicBezTo>
                    <a:pt x="701269" y="375693"/>
                    <a:pt x="692996" y="372103"/>
                    <a:pt x="684784" y="368421"/>
                  </a:cubicBezTo>
                  <a:cubicBezTo>
                    <a:pt x="676945" y="365110"/>
                    <a:pt x="669043" y="361985"/>
                    <a:pt x="661575" y="357900"/>
                  </a:cubicBezTo>
                  <a:cubicBezTo>
                    <a:pt x="660460" y="357312"/>
                    <a:pt x="659282" y="357065"/>
                    <a:pt x="658105" y="357065"/>
                  </a:cubicBezTo>
                  <a:cubicBezTo>
                    <a:pt x="658105" y="357065"/>
                    <a:pt x="658105" y="357065"/>
                    <a:pt x="658105" y="357034"/>
                  </a:cubicBezTo>
                  <a:cubicBezTo>
                    <a:pt x="666812" y="337787"/>
                    <a:pt x="671739" y="316745"/>
                    <a:pt x="672916" y="295672"/>
                  </a:cubicBezTo>
                  <a:cubicBezTo>
                    <a:pt x="674806" y="259685"/>
                    <a:pt x="667122" y="220232"/>
                    <a:pt x="637963" y="196251"/>
                  </a:cubicBezTo>
                  <a:cubicBezTo>
                    <a:pt x="635515" y="194208"/>
                    <a:pt x="632447" y="191083"/>
                    <a:pt x="629163" y="188577"/>
                  </a:cubicBezTo>
                  <a:cubicBezTo>
                    <a:pt x="639265" y="174312"/>
                    <a:pt x="649800" y="160325"/>
                    <a:pt x="659964" y="146091"/>
                  </a:cubicBezTo>
                  <a:cubicBezTo>
                    <a:pt x="685187" y="111342"/>
                    <a:pt x="717444" y="82688"/>
                    <a:pt x="751251" y="56479"/>
                  </a:cubicBezTo>
                  <a:cubicBezTo>
                    <a:pt x="770122" y="41131"/>
                    <a:pt x="790542" y="27206"/>
                    <a:pt x="812202" y="15664"/>
                  </a:cubicBezTo>
                  <a:cubicBezTo>
                    <a:pt x="821777" y="10342"/>
                    <a:pt x="814185" y="-3799"/>
                    <a:pt x="804549" y="966"/>
                  </a:cubicBezTo>
                  <a:cubicBezTo>
                    <a:pt x="765443" y="22193"/>
                    <a:pt x="731234" y="51033"/>
                    <a:pt x="698264" y="80707"/>
                  </a:cubicBezTo>
                  <a:cubicBezTo>
                    <a:pt x="670189" y="105865"/>
                    <a:pt x="647600" y="137613"/>
                    <a:pt x="626467" y="168928"/>
                  </a:cubicBezTo>
                  <a:cubicBezTo>
                    <a:pt x="622377" y="174807"/>
                    <a:pt x="618317" y="180717"/>
                    <a:pt x="614382" y="186689"/>
                  </a:cubicBezTo>
                  <a:cubicBezTo>
                    <a:pt x="614041" y="186968"/>
                    <a:pt x="613731" y="187308"/>
                    <a:pt x="613422" y="187648"/>
                  </a:cubicBezTo>
                  <a:cubicBezTo>
                    <a:pt x="568862" y="157448"/>
                    <a:pt x="506672" y="166235"/>
                    <a:pt x="463290" y="194456"/>
                  </a:cubicBezTo>
                  <a:cubicBezTo>
                    <a:pt x="442095" y="208226"/>
                    <a:pt x="429669" y="231217"/>
                    <a:pt x="419568" y="253682"/>
                  </a:cubicBezTo>
                  <a:cubicBezTo>
                    <a:pt x="404384" y="285956"/>
                    <a:pt x="396111" y="324883"/>
                    <a:pt x="415292" y="357343"/>
                  </a:cubicBezTo>
                  <a:cubicBezTo>
                    <a:pt x="415508" y="357745"/>
                    <a:pt x="415694" y="358117"/>
                    <a:pt x="415911" y="358488"/>
                  </a:cubicBezTo>
                  <a:cubicBezTo>
                    <a:pt x="414424" y="361335"/>
                    <a:pt x="413308" y="364460"/>
                    <a:pt x="411232" y="366905"/>
                  </a:cubicBezTo>
                  <a:cubicBezTo>
                    <a:pt x="405066" y="375724"/>
                    <a:pt x="395057" y="379561"/>
                    <a:pt x="385079" y="382345"/>
                  </a:cubicBezTo>
                  <a:cubicBezTo>
                    <a:pt x="381671" y="383398"/>
                    <a:pt x="378231" y="384450"/>
                    <a:pt x="374792" y="385502"/>
                  </a:cubicBezTo>
                  <a:cubicBezTo>
                    <a:pt x="375597" y="381727"/>
                    <a:pt x="376093" y="377951"/>
                    <a:pt x="375535" y="374145"/>
                  </a:cubicBezTo>
                  <a:cubicBezTo>
                    <a:pt x="374296" y="369009"/>
                    <a:pt x="366642" y="364213"/>
                    <a:pt x="360197" y="363748"/>
                  </a:cubicBezTo>
                  <a:cubicBezTo>
                    <a:pt x="359763" y="363408"/>
                    <a:pt x="359298" y="363099"/>
                    <a:pt x="358710" y="362851"/>
                  </a:cubicBezTo>
                  <a:cubicBezTo>
                    <a:pt x="356602" y="362046"/>
                    <a:pt x="354371" y="361087"/>
                    <a:pt x="352078" y="361582"/>
                  </a:cubicBezTo>
                  <a:cubicBezTo>
                    <a:pt x="351583" y="361675"/>
                    <a:pt x="351180" y="361830"/>
                    <a:pt x="350777" y="362077"/>
                  </a:cubicBezTo>
                  <a:cubicBezTo>
                    <a:pt x="348329" y="360840"/>
                    <a:pt x="344827" y="361551"/>
                    <a:pt x="343867" y="364677"/>
                  </a:cubicBezTo>
                  <a:cubicBezTo>
                    <a:pt x="339622" y="376095"/>
                    <a:pt x="335748" y="387668"/>
                    <a:pt x="332309" y="399333"/>
                  </a:cubicBezTo>
                  <a:cubicBezTo>
                    <a:pt x="307426" y="408431"/>
                    <a:pt x="283597" y="419942"/>
                    <a:pt x="264076" y="437889"/>
                  </a:cubicBezTo>
                  <a:cubicBezTo>
                    <a:pt x="239906" y="461097"/>
                    <a:pt x="235940" y="498848"/>
                    <a:pt x="255275" y="526264"/>
                  </a:cubicBezTo>
                  <a:cubicBezTo>
                    <a:pt x="216759" y="527347"/>
                    <a:pt x="177157" y="544676"/>
                    <a:pt x="152771" y="574815"/>
                  </a:cubicBezTo>
                  <a:cubicBezTo>
                    <a:pt x="136565" y="598517"/>
                    <a:pt x="133342" y="631070"/>
                    <a:pt x="140779" y="658424"/>
                  </a:cubicBezTo>
                  <a:cubicBezTo>
                    <a:pt x="131576" y="665046"/>
                    <a:pt x="120390" y="668326"/>
                    <a:pt x="111155" y="674917"/>
                  </a:cubicBezTo>
                  <a:cubicBezTo>
                    <a:pt x="97304" y="685314"/>
                    <a:pt x="82524" y="696144"/>
                    <a:pt x="73940" y="711523"/>
                  </a:cubicBezTo>
                  <a:cubicBezTo>
                    <a:pt x="54976" y="751626"/>
                    <a:pt x="63002" y="792812"/>
                    <a:pt x="84414" y="827902"/>
                  </a:cubicBezTo>
                  <a:cubicBezTo>
                    <a:pt x="62692" y="836381"/>
                    <a:pt x="43635" y="853183"/>
                    <a:pt x="34401" y="874720"/>
                  </a:cubicBezTo>
                  <a:cubicBezTo>
                    <a:pt x="26406" y="897123"/>
                    <a:pt x="22161" y="921321"/>
                    <a:pt x="24733" y="944962"/>
                  </a:cubicBezTo>
                  <a:cubicBezTo>
                    <a:pt x="23525" y="944900"/>
                    <a:pt x="22316" y="945147"/>
                    <a:pt x="21232" y="945797"/>
                  </a:cubicBezTo>
                  <a:cubicBezTo>
                    <a:pt x="13702" y="950005"/>
                    <a:pt x="8527" y="957061"/>
                    <a:pt x="3662" y="964023"/>
                  </a:cubicBezTo>
                  <a:cubicBezTo>
                    <a:pt x="1431" y="966870"/>
                    <a:pt x="-1482" y="971511"/>
                    <a:pt x="873" y="974513"/>
                  </a:cubicBezTo>
                  <a:cubicBezTo>
                    <a:pt x="780" y="974884"/>
                    <a:pt x="656" y="975286"/>
                    <a:pt x="594" y="975658"/>
                  </a:cubicBezTo>
                  <a:cubicBezTo>
                    <a:pt x="-1451" y="997102"/>
                    <a:pt x="10107" y="1017277"/>
                    <a:pt x="14167" y="1037978"/>
                  </a:cubicBezTo>
                  <a:cubicBezTo>
                    <a:pt x="20302" y="1062980"/>
                    <a:pt x="24609" y="1088416"/>
                    <a:pt x="31488" y="1113233"/>
                  </a:cubicBezTo>
                  <a:cubicBezTo>
                    <a:pt x="39421" y="1141330"/>
                    <a:pt x="49275" y="1168684"/>
                    <a:pt x="57703" y="1196657"/>
                  </a:cubicBezTo>
                  <a:cubicBezTo>
                    <a:pt x="68177" y="1236945"/>
                    <a:pt x="77101" y="1277667"/>
                    <a:pt x="90239" y="1317213"/>
                  </a:cubicBezTo>
                  <a:cubicBezTo>
                    <a:pt x="96468" y="1336089"/>
                    <a:pt x="104090" y="1354500"/>
                    <a:pt x="110195" y="1373406"/>
                  </a:cubicBezTo>
                  <a:cubicBezTo>
                    <a:pt x="111310" y="1376346"/>
                    <a:pt x="113448" y="1377924"/>
                    <a:pt x="115804" y="1378419"/>
                  </a:cubicBezTo>
                  <a:cubicBezTo>
                    <a:pt x="115927" y="1379131"/>
                    <a:pt x="116144" y="1379812"/>
                    <a:pt x="116330" y="1380493"/>
                  </a:cubicBezTo>
                  <a:cubicBezTo>
                    <a:pt x="118220" y="1385691"/>
                    <a:pt x="121536" y="1390271"/>
                    <a:pt x="124821" y="1394665"/>
                  </a:cubicBezTo>
                  <a:cubicBezTo>
                    <a:pt x="139168" y="1412983"/>
                    <a:pt x="156675" y="1428641"/>
                    <a:pt x="174679" y="1443246"/>
                  </a:cubicBezTo>
                  <a:cubicBezTo>
                    <a:pt x="204426" y="1469455"/>
                    <a:pt x="239100" y="1489600"/>
                    <a:pt x="275231" y="1505814"/>
                  </a:cubicBezTo>
                  <a:cubicBezTo>
                    <a:pt x="358369" y="1537284"/>
                    <a:pt x="447859" y="1546165"/>
                    <a:pt x="536202" y="1547186"/>
                  </a:cubicBezTo>
                  <a:cubicBezTo>
                    <a:pt x="631456" y="1545979"/>
                    <a:pt x="726245" y="1521472"/>
                    <a:pt x="810715" y="1477624"/>
                  </a:cubicBezTo>
                  <a:cubicBezTo>
                    <a:pt x="817160" y="1474561"/>
                    <a:pt x="823543" y="1471281"/>
                    <a:pt x="829834" y="1467908"/>
                  </a:cubicBezTo>
                  <a:cubicBezTo>
                    <a:pt x="830423" y="1468156"/>
                    <a:pt x="831073" y="1468372"/>
                    <a:pt x="831817" y="1468527"/>
                  </a:cubicBezTo>
                  <a:cubicBezTo>
                    <a:pt x="835783" y="1469146"/>
                    <a:pt x="839935" y="1466670"/>
                    <a:pt x="841082" y="1462710"/>
                  </a:cubicBezTo>
                  <a:cubicBezTo>
                    <a:pt x="841206" y="1462276"/>
                    <a:pt x="841330" y="1461812"/>
                    <a:pt x="841454" y="1461379"/>
                  </a:cubicBezTo>
                  <a:cubicBezTo>
                    <a:pt x="846939" y="1458161"/>
                    <a:pt x="852361" y="1454819"/>
                    <a:pt x="857598" y="1451199"/>
                  </a:cubicBezTo>
                  <a:cubicBezTo>
                    <a:pt x="859426" y="1449590"/>
                    <a:pt x="860232" y="1447485"/>
                    <a:pt x="860201" y="1445350"/>
                  </a:cubicBezTo>
                  <a:cubicBezTo>
                    <a:pt x="870550" y="1448630"/>
                    <a:pt x="872813" y="1434984"/>
                    <a:pt x="875694" y="1427682"/>
                  </a:cubicBezTo>
                  <a:cubicBezTo>
                    <a:pt x="880187" y="1414933"/>
                    <a:pt x="883410" y="1401751"/>
                    <a:pt x="887252" y="1388785"/>
                  </a:cubicBezTo>
                  <a:cubicBezTo>
                    <a:pt x="900639" y="1340235"/>
                    <a:pt x="920439" y="1293851"/>
                    <a:pt x="935685" y="1245919"/>
                  </a:cubicBezTo>
                  <a:cubicBezTo>
                    <a:pt x="953347" y="1187002"/>
                    <a:pt x="976804" y="1130004"/>
                    <a:pt x="992763" y="1070531"/>
                  </a:cubicBezTo>
                  <a:cubicBezTo>
                    <a:pt x="996481" y="1057287"/>
                    <a:pt x="998929" y="1043764"/>
                    <a:pt x="1002214" y="1030428"/>
                  </a:cubicBezTo>
                  <a:cubicBezTo>
                    <a:pt x="1003236" y="1025384"/>
                    <a:pt x="1005436" y="1018669"/>
                    <a:pt x="1004693" y="1013099"/>
                  </a:cubicBezTo>
                  <a:cubicBezTo>
                    <a:pt x="1004755" y="1013038"/>
                    <a:pt x="1004848" y="1012976"/>
                    <a:pt x="1004910" y="1012914"/>
                  </a:cubicBezTo>
                  <a:cubicBezTo>
                    <a:pt x="1013803" y="1002795"/>
                    <a:pt x="986286" y="985652"/>
                    <a:pt x="973923" y="980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9" name="Google Shape;3449;p33"/>
            <p:cNvSpPr/>
            <p:nvPr/>
          </p:nvSpPr>
          <p:spPr>
            <a:xfrm>
              <a:off x="15997488" y="1564592"/>
              <a:ext cx="80565" cy="83547"/>
            </a:xfrm>
            <a:custGeom>
              <a:rect b="b" l="l" r="r" t="t"/>
              <a:pathLst>
                <a:path extrusionOk="0" h="83547" w="80565">
                  <a:moveTo>
                    <a:pt x="17115" y="85056"/>
                  </a:moveTo>
                  <a:cubicBezTo>
                    <a:pt x="39395" y="87563"/>
                    <a:pt x="60900" y="50771"/>
                    <a:pt x="72954" y="34835"/>
                  </a:cubicBezTo>
                  <a:cubicBezTo>
                    <a:pt x="78005" y="26790"/>
                    <a:pt x="85844" y="17692"/>
                    <a:pt x="78407" y="8471"/>
                  </a:cubicBezTo>
                  <a:cubicBezTo>
                    <a:pt x="74565" y="3056"/>
                    <a:pt x="64339" y="-2607"/>
                    <a:pt x="58793" y="1292"/>
                  </a:cubicBezTo>
                  <a:cubicBezTo>
                    <a:pt x="58607" y="1354"/>
                    <a:pt x="58421" y="1416"/>
                    <a:pt x="58235" y="1540"/>
                  </a:cubicBezTo>
                  <a:cubicBezTo>
                    <a:pt x="56469" y="2994"/>
                    <a:pt x="54393" y="4448"/>
                    <a:pt x="52905" y="6243"/>
                  </a:cubicBezTo>
                  <a:cubicBezTo>
                    <a:pt x="49683" y="7017"/>
                    <a:pt x="46863" y="10421"/>
                    <a:pt x="44322" y="12277"/>
                  </a:cubicBezTo>
                  <a:cubicBezTo>
                    <a:pt x="34654" y="20849"/>
                    <a:pt x="25575" y="30039"/>
                    <a:pt x="17332" y="39972"/>
                  </a:cubicBezTo>
                  <a:cubicBezTo>
                    <a:pt x="4225" y="55784"/>
                    <a:pt x="-13934" y="76918"/>
                    <a:pt x="17115" y="85056"/>
                  </a:cubicBezTo>
                  <a:close/>
                  <a:moveTo>
                    <a:pt x="56097" y="10482"/>
                  </a:moveTo>
                  <a:cubicBezTo>
                    <a:pt x="57646" y="15372"/>
                    <a:pt x="63998" y="15031"/>
                    <a:pt x="67004" y="18435"/>
                  </a:cubicBezTo>
                  <a:cubicBezTo>
                    <a:pt x="61984" y="26511"/>
                    <a:pt x="55105" y="33443"/>
                    <a:pt x="49094" y="40838"/>
                  </a:cubicBezTo>
                  <a:cubicBezTo>
                    <a:pt x="39736" y="50245"/>
                    <a:pt x="32485" y="64324"/>
                    <a:pt x="19563" y="68935"/>
                  </a:cubicBezTo>
                  <a:cubicBezTo>
                    <a:pt x="18138" y="68656"/>
                    <a:pt x="16805" y="68130"/>
                    <a:pt x="15504" y="67481"/>
                  </a:cubicBezTo>
                  <a:cubicBezTo>
                    <a:pt x="24676" y="45542"/>
                    <a:pt x="44198" y="30503"/>
                    <a:pt x="56097" y="104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0" name="Google Shape;3450;p33"/>
            <p:cNvSpPr/>
            <p:nvPr/>
          </p:nvSpPr>
          <p:spPr>
            <a:xfrm>
              <a:off x="15851205" y="1553273"/>
              <a:ext cx="55776" cy="111396"/>
            </a:xfrm>
            <a:custGeom>
              <a:rect b="b" l="l" r="r" t="t"/>
              <a:pathLst>
                <a:path extrusionOk="0" h="111396" w="55776">
                  <a:moveTo>
                    <a:pt x="376" y="23379"/>
                  </a:moveTo>
                  <a:cubicBezTo>
                    <a:pt x="2700" y="36654"/>
                    <a:pt x="6356" y="49650"/>
                    <a:pt x="9393" y="62770"/>
                  </a:cubicBezTo>
                  <a:cubicBezTo>
                    <a:pt x="15714" y="84771"/>
                    <a:pt x="11624" y="110578"/>
                    <a:pt x="41619" y="112249"/>
                  </a:cubicBezTo>
                  <a:cubicBezTo>
                    <a:pt x="58445" y="111908"/>
                    <a:pt x="57268" y="87742"/>
                    <a:pt x="55563" y="75797"/>
                  </a:cubicBezTo>
                  <a:cubicBezTo>
                    <a:pt x="51535" y="55467"/>
                    <a:pt x="45741" y="35509"/>
                    <a:pt x="41371" y="15241"/>
                  </a:cubicBezTo>
                  <a:cubicBezTo>
                    <a:pt x="39481" y="-1005"/>
                    <a:pt x="19402" y="-2923"/>
                    <a:pt x="7317" y="3235"/>
                  </a:cubicBezTo>
                  <a:cubicBezTo>
                    <a:pt x="5736" y="4070"/>
                    <a:pt x="4590" y="5494"/>
                    <a:pt x="4001" y="7072"/>
                  </a:cubicBezTo>
                  <a:cubicBezTo>
                    <a:pt x="2793" y="8278"/>
                    <a:pt x="2049" y="10104"/>
                    <a:pt x="1646" y="11775"/>
                  </a:cubicBezTo>
                  <a:cubicBezTo>
                    <a:pt x="1336" y="13044"/>
                    <a:pt x="872" y="14591"/>
                    <a:pt x="810" y="16045"/>
                  </a:cubicBezTo>
                  <a:cubicBezTo>
                    <a:pt x="-430" y="18149"/>
                    <a:pt x="35" y="21120"/>
                    <a:pt x="376" y="23379"/>
                  </a:cubicBezTo>
                  <a:close/>
                  <a:moveTo>
                    <a:pt x="25506" y="15860"/>
                  </a:moveTo>
                  <a:cubicBezTo>
                    <a:pt x="28946" y="26906"/>
                    <a:pt x="29534" y="38634"/>
                    <a:pt x="32478" y="49836"/>
                  </a:cubicBezTo>
                  <a:cubicBezTo>
                    <a:pt x="35360" y="64874"/>
                    <a:pt x="42301" y="80160"/>
                    <a:pt x="38954" y="95601"/>
                  </a:cubicBezTo>
                  <a:cubicBezTo>
                    <a:pt x="36073" y="94920"/>
                    <a:pt x="32261" y="94456"/>
                    <a:pt x="31053" y="91331"/>
                  </a:cubicBezTo>
                  <a:cubicBezTo>
                    <a:pt x="27520" y="82512"/>
                    <a:pt x="25754" y="73167"/>
                    <a:pt x="23089" y="64039"/>
                  </a:cubicBezTo>
                  <a:cubicBezTo>
                    <a:pt x="18224" y="48629"/>
                    <a:pt x="14537" y="32693"/>
                    <a:pt x="8370" y="17747"/>
                  </a:cubicBezTo>
                  <a:cubicBezTo>
                    <a:pt x="8339" y="17685"/>
                    <a:pt x="8277" y="17623"/>
                    <a:pt x="8246" y="17531"/>
                  </a:cubicBezTo>
                  <a:cubicBezTo>
                    <a:pt x="8432" y="17005"/>
                    <a:pt x="8618" y="16478"/>
                    <a:pt x="8742" y="15952"/>
                  </a:cubicBezTo>
                  <a:cubicBezTo>
                    <a:pt x="13700" y="17128"/>
                    <a:pt x="20362" y="13539"/>
                    <a:pt x="25506" y="158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1" name="Google Shape;3451;p33"/>
            <p:cNvSpPr/>
            <p:nvPr/>
          </p:nvSpPr>
          <p:spPr>
            <a:xfrm>
              <a:off x="15841289" y="1749247"/>
              <a:ext cx="105355" cy="68075"/>
            </a:xfrm>
            <a:custGeom>
              <a:rect b="b" l="l" r="r" t="t"/>
              <a:pathLst>
                <a:path extrusionOk="0" h="68075" w="105355">
                  <a:moveTo>
                    <a:pt x="65356" y="21916"/>
                  </a:moveTo>
                  <a:cubicBezTo>
                    <a:pt x="52001" y="16749"/>
                    <a:pt x="38862" y="9044"/>
                    <a:pt x="26003" y="2422"/>
                  </a:cubicBezTo>
                  <a:cubicBezTo>
                    <a:pt x="24578" y="1741"/>
                    <a:pt x="23059" y="1525"/>
                    <a:pt x="21572" y="1679"/>
                  </a:cubicBezTo>
                  <a:cubicBezTo>
                    <a:pt x="20642" y="813"/>
                    <a:pt x="19434" y="194"/>
                    <a:pt x="18163" y="101"/>
                  </a:cubicBezTo>
                  <a:cubicBezTo>
                    <a:pt x="15374" y="-301"/>
                    <a:pt x="13298" y="534"/>
                    <a:pt x="11966" y="1927"/>
                  </a:cubicBezTo>
                  <a:cubicBezTo>
                    <a:pt x="11284" y="2143"/>
                    <a:pt x="10540" y="2731"/>
                    <a:pt x="9828" y="3845"/>
                  </a:cubicBezTo>
                  <a:cubicBezTo>
                    <a:pt x="6853" y="8456"/>
                    <a:pt x="4808" y="13624"/>
                    <a:pt x="2453" y="18574"/>
                  </a:cubicBezTo>
                  <a:cubicBezTo>
                    <a:pt x="-1173" y="23959"/>
                    <a:pt x="-770" y="31138"/>
                    <a:pt x="3599" y="35996"/>
                  </a:cubicBezTo>
                  <a:cubicBezTo>
                    <a:pt x="11811" y="45495"/>
                    <a:pt x="24051" y="50385"/>
                    <a:pt x="35609" y="54562"/>
                  </a:cubicBezTo>
                  <a:cubicBezTo>
                    <a:pt x="50018" y="59575"/>
                    <a:pt x="64582" y="64402"/>
                    <a:pt x="79455" y="67806"/>
                  </a:cubicBezTo>
                  <a:cubicBezTo>
                    <a:pt x="92222" y="71797"/>
                    <a:pt x="107746" y="58430"/>
                    <a:pt x="105887" y="45310"/>
                  </a:cubicBezTo>
                  <a:cubicBezTo>
                    <a:pt x="100774" y="28507"/>
                    <a:pt x="78990" y="28384"/>
                    <a:pt x="65356" y="21916"/>
                  </a:cubicBezTo>
                  <a:close/>
                  <a:moveTo>
                    <a:pt x="84630" y="51994"/>
                  </a:moveTo>
                  <a:cubicBezTo>
                    <a:pt x="66689" y="48095"/>
                    <a:pt x="47973" y="42525"/>
                    <a:pt x="30310" y="36089"/>
                  </a:cubicBezTo>
                  <a:cubicBezTo>
                    <a:pt x="23958" y="33056"/>
                    <a:pt x="16583" y="30395"/>
                    <a:pt x="12183" y="24639"/>
                  </a:cubicBezTo>
                  <a:cubicBezTo>
                    <a:pt x="11842" y="20802"/>
                    <a:pt x="12988" y="16904"/>
                    <a:pt x="13701" y="13067"/>
                  </a:cubicBezTo>
                  <a:cubicBezTo>
                    <a:pt x="14104" y="13283"/>
                    <a:pt x="14538" y="13469"/>
                    <a:pt x="15034" y="13654"/>
                  </a:cubicBezTo>
                  <a:cubicBezTo>
                    <a:pt x="18008" y="19193"/>
                    <a:pt x="26313" y="20679"/>
                    <a:pt x="31302" y="24268"/>
                  </a:cubicBezTo>
                  <a:cubicBezTo>
                    <a:pt x="49522" y="35470"/>
                    <a:pt x="69911" y="40049"/>
                    <a:pt x="88999" y="48497"/>
                  </a:cubicBezTo>
                  <a:cubicBezTo>
                    <a:pt x="87698" y="49828"/>
                    <a:pt x="86365" y="51344"/>
                    <a:pt x="84630" y="519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2" name="Google Shape;3452;p33"/>
            <p:cNvSpPr/>
            <p:nvPr/>
          </p:nvSpPr>
          <p:spPr>
            <a:xfrm>
              <a:off x="15740616" y="1745155"/>
              <a:ext cx="46480" cy="102113"/>
            </a:xfrm>
            <a:custGeom>
              <a:rect b="b" l="l" r="r" t="t"/>
              <a:pathLst>
                <a:path extrusionOk="0" h="102113" w="46480">
                  <a:moveTo>
                    <a:pt x="28696" y="6235"/>
                  </a:moveTo>
                  <a:cubicBezTo>
                    <a:pt x="24978" y="2677"/>
                    <a:pt x="17045" y="-789"/>
                    <a:pt x="11498" y="944"/>
                  </a:cubicBezTo>
                  <a:cubicBezTo>
                    <a:pt x="11065" y="634"/>
                    <a:pt x="10569" y="387"/>
                    <a:pt x="10073" y="232"/>
                  </a:cubicBezTo>
                  <a:cubicBezTo>
                    <a:pt x="7935" y="-325"/>
                    <a:pt x="6231" y="170"/>
                    <a:pt x="5084" y="1191"/>
                  </a:cubicBezTo>
                  <a:cubicBezTo>
                    <a:pt x="-6846" y="-6111"/>
                    <a:pt x="5890" y="58901"/>
                    <a:pt x="6417" y="63976"/>
                  </a:cubicBezTo>
                  <a:cubicBezTo>
                    <a:pt x="10011" y="82480"/>
                    <a:pt x="9453" y="101696"/>
                    <a:pt x="33282" y="102841"/>
                  </a:cubicBezTo>
                  <a:cubicBezTo>
                    <a:pt x="60303" y="101356"/>
                    <a:pt x="38984" y="46833"/>
                    <a:pt x="36288" y="30959"/>
                  </a:cubicBezTo>
                  <a:cubicBezTo>
                    <a:pt x="33499" y="22883"/>
                    <a:pt x="33747" y="13259"/>
                    <a:pt x="28696" y="6235"/>
                  </a:cubicBezTo>
                  <a:close/>
                  <a:moveTo>
                    <a:pt x="27023" y="84677"/>
                  </a:moveTo>
                  <a:cubicBezTo>
                    <a:pt x="18285" y="62243"/>
                    <a:pt x="15155" y="37952"/>
                    <a:pt x="9794" y="14528"/>
                  </a:cubicBezTo>
                  <a:cubicBezTo>
                    <a:pt x="11932" y="15797"/>
                    <a:pt x="14597" y="15859"/>
                    <a:pt x="16766" y="17034"/>
                  </a:cubicBezTo>
                  <a:cubicBezTo>
                    <a:pt x="21817" y="39778"/>
                    <a:pt x="29161" y="62181"/>
                    <a:pt x="29843" y="85636"/>
                  </a:cubicBezTo>
                  <a:cubicBezTo>
                    <a:pt x="28913" y="85389"/>
                    <a:pt x="27921" y="85110"/>
                    <a:pt x="27023" y="846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3" name="Google Shape;3453;p33"/>
            <p:cNvSpPr/>
            <p:nvPr/>
          </p:nvSpPr>
          <p:spPr>
            <a:xfrm>
              <a:off x="16084753" y="1587789"/>
              <a:ext cx="99157" cy="49509"/>
            </a:xfrm>
            <a:custGeom>
              <a:rect b="b" l="l" r="r" t="t"/>
              <a:pathLst>
                <a:path extrusionOk="0" h="49509" w="99157">
                  <a:moveTo>
                    <a:pt x="6822" y="50689"/>
                  </a:moveTo>
                  <a:cubicBezTo>
                    <a:pt x="27118" y="57311"/>
                    <a:pt x="56463" y="40725"/>
                    <a:pt x="76015" y="33887"/>
                  </a:cubicBezTo>
                  <a:cubicBezTo>
                    <a:pt x="85993" y="29183"/>
                    <a:pt x="101580" y="25996"/>
                    <a:pt x="101641" y="12412"/>
                  </a:cubicBezTo>
                  <a:cubicBezTo>
                    <a:pt x="101703" y="8513"/>
                    <a:pt x="98822" y="3933"/>
                    <a:pt x="95258" y="2881"/>
                  </a:cubicBezTo>
                  <a:cubicBezTo>
                    <a:pt x="94267" y="2169"/>
                    <a:pt x="93151" y="1612"/>
                    <a:pt x="92067" y="1210"/>
                  </a:cubicBezTo>
                  <a:cubicBezTo>
                    <a:pt x="90083" y="560"/>
                    <a:pt x="86737" y="437"/>
                    <a:pt x="84506" y="901"/>
                  </a:cubicBezTo>
                  <a:cubicBezTo>
                    <a:pt x="84320" y="746"/>
                    <a:pt x="84134" y="591"/>
                    <a:pt x="83917" y="498"/>
                  </a:cubicBezTo>
                  <a:cubicBezTo>
                    <a:pt x="79455" y="-1018"/>
                    <a:pt x="74621" y="1334"/>
                    <a:pt x="70159" y="2138"/>
                  </a:cubicBezTo>
                  <a:cubicBezTo>
                    <a:pt x="52094" y="6997"/>
                    <a:pt x="34090" y="12133"/>
                    <a:pt x="16521" y="18631"/>
                  </a:cubicBezTo>
                  <a:cubicBezTo>
                    <a:pt x="11439" y="20209"/>
                    <a:pt x="6078" y="22530"/>
                    <a:pt x="3289" y="27357"/>
                  </a:cubicBezTo>
                  <a:cubicBezTo>
                    <a:pt x="-1142" y="34536"/>
                    <a:pt x="-2103" y="46512"/>
                    <a:pt x="6822" y="50689"/>
                  </a:cubicBezTo>
                  <a:close/>
                  <a:moveTo>
                    <a:pt x="33780" y="25408"/>
                  </a:moveTo>
                  <a:cubicBezTo>
                    <a:pt x="41031" y="22252"/>
                    <a:pt x="49026" y="18910"/>
                    <a:pt x="57144" y="15815"/>
                  </a:cubicBezTo>
                  <a:cubicBezTo>
                    <a:pt x="66007" y="12721"/>
                    <a:pt x="74590" y="8668"/>
                    <a:pt x="83638" y="6316"/>
                  </a:cubicBezTo>
                  <a:cubicBezTo>
                    <a:pt x="84227" y="6099"/>
                    <a:pt x="84661" y="5728"/>
                    <a:pt x="85002" y="5295"/>
                  </a:cubicBezTo>
                  <a:cubicBezTo>
                    <a:pt x="85033" y="5326"/>
                    <a:pt x="85033" y="5326"/>
                    <a:pt x="85064" y="5357"/>
                  </a:cubicBezTo>
                  <a:cubicBezTo>
                    <a:pt x="84816" y="7832"/>
                    <a:pt x="86427" y="9255"/>
                    <a:pt x="88317" y="10462"/>
                  </a:cubicBezTo>
                  <a:cubicBezTo>
                    <a:pt x="88503" y="10988"/>
                    <a:pt x="88720" y="11483"/>
                    <a:pt x="89030" y="11978"/>
                  </a:cubicBezTo>
                  <a:cubicBezTo>
                    <a:pt x="90145" y="13000"/>
                    <a:pt x="89340" y="14702"/>
                    <a:pt x="88596" y="15723"/>
                  </a:cubicBezTo>
                  <a:cubicBezTo>
                    <a:pt x="76480" y="21323"/>
                    <a:pt x="63342" y="24511"/>
                    <a:pt x="50637" y="28595"/>
                  </a:cubicBezTo>
                  <a:cubicBezTo>
                    <a:pt x="39420" y="31875"/>
                    <a:pt x="28543" y="36084"/>
                    <a:pt x="16242" y="36671"/>
                  </a:cubicBezTo>
                  <a:cubicBezTo>
                    <a:pt x="18411" y="29709"/>
                    <a:pt x="28172" y="28874"/>
                    <a:pt x="33780" y="254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4" name="Google Shape;3454;p33"/>
            <p:cNvSpPr/>
            <p:nvPr/>
          </p:nvSpPr>
          <p:spPr>
            <a:xfrm>
              <a:off x="16170723" y="1699459"/>
              <a:ext cx="65072" cy="117585"/>
            </a:xfrm>
            <a:custGeom>
              <a:rect b="b" l="l" r="r" t="t"/>
              <a:pathLst>
                <a:path extrusionOk="0" h="117585" w="65072">
                  <a:moveTo>
                    <a:pt x="65684" y="13562"/>
                  </a:moveTo>
                  <a:cubicBezTo>
                    <a:pt x="62988" y="8766"/>
                    <a:pt x="55676" y="3412"/>
                    <a:pt x="49571" y="3227"/>
                  </a:cubicBezTo>
                  <a:cubicBezTo>
                    <a:pt x="45884" y="-1229"/>
                    <a:pt x="35100" y="-641"/>
                    <a:pt x="31072" y="2391"/>
                  </a:cubicBezTo>
                  <a:cubicBezTo>
                    <a:pt x="29894" y="3072"/>
                    <a:pt x="29182" y="4093"/>
                    <a:pt x="28779" y="5207"/>
                  </a:cubicBezTo>
                  <a:cubicBezTo>
                    <a:pt x="27756" y="5795"/>
                    <a:pt x="26951" y="6785"/>
                    <a:pt x="26703" y="8209"/>
                  </a:cubicBezTo>
                  <a:cubicBezTo>
                    <a:pt x="23449" y="20122"/>
                    <a:pt x="19173" y="31788"/>
                    <a:pt x="15671" y="43639"/>
                  </a:cubicBezTo>
                  <a:cubicBezTo>
                    <a:pt x="10249" y="61215"/>
                    <a:pt x="4764" y="78822"/>
                    <a:pt x="1201" y="96893"/>
                  </a:cubicBezTo>
                  <a:cubicBezTo>
                    <a:pt x="-844" y="104598"/>
                    <a:pt x="-1154" y="114005"/>
                    <a:pt x="7491" y="117656"/>
                  </a:cubicBezTo>
                  <a:cubicBezTo>
                    <a:pt x="17035" y="121029"/>
                    <a:pt x="29832" y="118894"/>
                    <a:pt x="36928" y="111436"/>
                  </a:cubicBezTo>
                  <a:cubicBezTo>
                    <a:pt x="43932" y="103329"/>
                    <a:pt x="46472" y="92561"/>
                    <a:pt x="49664" y="82597"/>
                  </a:cubicBezTo>
                  <a:cubicBezTo>
                    <a:pt x="54901" y="64278"/>
                    <a:pt x="59394" y="45743"/>
                    <a:pt x="64941" y="27517"/>
                  </a:cubicBezTo>
                  <a:cubicBezTo>
                    <a:pt x="66242" y="23031"/>
                    <a:pt x="68132" y="18110"/>
                    <a:pt x="65684" y="13562"/>
                  </a:cubicBezTo>
                  <a:close/>
                  <a:moveTo>
                    <a:pt x="30700" y="93056"/>
                  </a:moveTo>
                  <a:cubicBezTo>
                    <a:pt x="27601" y="101720"/>
                    <a:pt x="24193" y="104103"/>
                    <a:pt x="14959" y="103700"/>
                  </a:cubicBezTo>
                  <a:cubicBezTo>
                    <a:pt x="17190" y="73840"/>
                    <a:pt x="28221" y="44320"/>
                    <a:pt x="34604" y="14769"/>
                  </a:cubicBezTo>
                  <a:cubicBezTo>
                    <a:pt x="37300" y="17151"/>
                    <a:pt x="41638" y="17615"/>
                    <a:pt x="44923" y="18791"/>
                  </a:cubicBezTo>
                  <a:cubicBezTo>
                    <a:pt x="46689" y="19379"/>
                    <a:pt x="48301" y="19503"/>
                    <a:pt x="49726" y="19317"/>
                  </a:cubicBezTo>
                  <a:cubicBezTo>
                    <a:pt x="50625" y="19658"/>
                    <a:pt x="51492" y="20029"/>
                    <a:pt x="52298" y="20555"/>
                  </a:cubicBezTo>
                  <a:cubicBezTo>
                    <a:pt x="44396" y="44505"/>
                    <a:pt x="39005" y="69260"/>
                    <a:pt x="30700" y="930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5" name="Google Shape;3455;p33"/>
            <p:cNvSpPr/>
            <p:nvPr/>
          </p:nvSpPr>
          <p:spPr>
            <a:xfrm>
              <a:off x="15646872" y="1687068"/>
              <a:ext cx="43381" cy="99019"/>
            </a:xfrm>
            <a:custGeom>
              <a:rect b="b" l="l" r="r" t="t"/>
              <a:pathLst>
                <a:path extrusionOk="0" h="99019" w="43381">
                  <a:moveTo>
                    <a:pt x="17549" y="2837"/>
                  </a:moveTo>
                  <a:cubicBezTo>
                    <a:pt x="17208" y="3209"/>
                    <a:pt x="16929" y="3611"/>
                    <a:pt x="16712" y="4013"/>
                  </a:cubicBezTo>
                  <a:cubicBezTo>
                    <a:pt x="11537" y="7015"/>
                    <a:pt x="8904" y="19795"/>
                    <a:pt x="9678" y="24374"/>
                  </a:cubicBezTo>
                  <a:cubicBezTo>
                    <a:pt x="9678" y="24405"/>
                    <a:pt x="9709" y="24436"/>
                    <a:pt x="9740" y="24467"/>
                  </a:cubicBezTo>
                  <a:cubicBezTo>
                    <a:pt x="6673" y="41734"/>
                    <a:pt x="3667" y="59031"/>
                    <a:pt x="1095" y="76390"/>
                  </a:cubicBezTo>
                  <a:cubicBezTo>
                    <a:pt x="-1167" y="87004"/>
                    <a:pt x="-795" y="96937"/>
                    <a:pt x="10763" y="101486"/>
                  </a:cubicBezTo>
                  <a:cubicBezTo>
                    <a:pt x="37195" y="109345"/>
                    <a:pt x="38527" y="34276"/>
                    <a:pt x="43454" y="17041"/>
                  </a:cubicBezTo>
                  <a:cubicBezTo>
                    <a:pt x="44631" y="5034"/>
                    <a:pt x="26783" y="-5146"/>
                    <a:pt x="17549" y="2837"/>
                  </a:cubicBezTo>
                  <a:close/>
                  <a:moveTo>
                    <a:pt x="23932" y="48046"/>
                  </a:moveTo>
                  <a:cubicBezTo>
                    <a:pt x="21360" y="61352"/>
                    <a:pt x="20772" y="75741"/>
                    <a:pt x="13830" y="87716"/>
                  </a:cubicBezTo>
                  <a:cubicBezTo>
                    <a:pt x="12932" y="87128"/>
                    <a:pt x="12467" y="86199"/>
                    <a:pt x="12529" y="85147"/>
                  </a:cubicBezTo>
                  <a:cubicBezTo>
                    <a:pt x="12529" y="78959"/>
                    <a:pt x="12839" y="72801"/>
                    <a:pt x="13211" y="66643"/>
                  </a:cubicBezTo>
                  <a:cubicBezTo>
                    <a:pt x="14078" y="52564"/>
                    <a:pt x="16062" y="38546"/>
                    <a:pt x="16588" y="24467"/>
                  </a:cubicBezTo>
                  <a:cubicBezTo>
                    <a:pt x="16836" y="21992"/>
                    <a:pt x="16867" y="19485"/>
                    <a:pt x="16743" y="17195"/>
                  </a:cubicBezTo>
                  <a:cubicBezTo>
                    <a:pt x="16960" y="16391"/>
                    <a:pt x="17208" y="15586"/>
                    <a:pt x="17518" y="14813"/>
                  </a:cubicBezTo>
                  <a:cubicBezTo>
                    <a:pt x="17611" y="14348"/>
                    <a:pt x="17797" y="13822"/>
                    <a:pt x="18045" y="13327"/>
                  </a:cubicBezTo>
                  <a:cubicBezTo>
                    <a:pt x="19315" y="14627"/>
                    <a:pt x="21019" y="15493"/>
                    <a:pt x="23003" y="15524"/>
                  </a:cubicBezTo>
                  <a:cubicBezTo>
                    <a:pt x="25079" y="15741"/>
                    <a:pt x="27465" y="16143"/>
                    <a:pt x="29107" y="17505"/>
                  </a:cubicBezTo>
                  <a:cubicBezTo>
                    <a:pt x="27651" y="27654"/>
                    <a:pt x="25513" y="37804"/>
                    <a:pt x="23932" y="480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6" name="Google Shape;3456;p33"/>
            <p:cNvSpPr/>
            <p:nvPr/>
          </p:nvSpPr>
          <p:spPr>
            <a:xfrm>
              <a:off x="16021819" y="1770274"/>
              <a:ext cx="108454" cy="92830"/>
            </a:xfrm>
            <a:custGeom>
              <a:rect b="b" l="l" r="r" t="t"/>
              <a:pathLst>
                <a:path extrusionOk="0" h="92830" w="108454">
                  <a:moveTo>
                    <a:pt x="106600" y="8718"/>
                  </a:moveTo>
                  <a:cubicBezTo>
                    <a:pt x="105113" y="5779"/>
                    <a:pt x="103811" y="1694"/>
                    <a:pt x="99969" y="1385"/>
                  </a:cubicBezTo>
                  <a:cubicBezTo>
                    <a:pt x="97552" y="-565"/>
                    <a:pt x="94794" y="-286"/>
                    <a:pt x="92594" y="1168"/>
                  </a:cubicBezTo>
                  <a:cubicBezTo>
                    <a:pt x="90704" y="1725"/>
                    <a:pt x="88876" y="2808"/>
                    <a:pt x="87203" y="3582"/>
                  </a:cubicBezTo>
                  <a:cubicBezTo>
                    <a:pt x="62692" y="18218"/>
                    <a:pt x="41807" y="38084"/>
                    <a:pt x="18722" y="54793"/>
                  </a:cubicBezTo>
                  <a:cubicBezTo>
                    <a:pt x="14105" y="58600"/>
                    <a:pt x="8651" y="61508"/>
                    <a:pt x="4592" y="65933"/>
                  </a:cubicBezTo>
                  <a:cubicBezTo>
                    <a:pt x="-2597" y="73978"/>
                    <a:pt x="-1637" y="89017"/>
                    <a:pt x="9549" y="92854"/>
                  </a:cubicBezTo>
                  <a:cubicBezTo>
                    <a:pt x="29629" y="98857"/>
                    <a:pt x="47973" y="82643"/>
                    <a:pt x="63931" y="72586"/>
                  </a:cubicBezTo>
                  <a:cubicBezTo>
                    <a:pt x="78619" y="61075"/>
                    <a:pt x="95135" y="51018"/>
                    <a:pt x="107685" y="37217"/>
                  </a:cubicBezTo>
                  <a:cubicBezTo>
                    <a:pt x="112147" y="31957"/>
                    <a:pt x="112178" y="19951"/>
                    <a:pt x="108119" y="13236"/>
                  </a:cubicBezTo>
                  <a:cubicBezTo>
                    <a:pt x="107902" y="11627"/>
                    <a:pt x="107375" y="10049"/>
                    <a:pt x="106600" y="8718"/>
                  </a:cubicBezTo>
                  <a:close/>
                  <a:moveTo>
                    <a:pt x="91200" y="32019"/>
                  </a:moveTo>
                  <a:cubicBezTo>
                    <a:pt x="82988" y="38146"/>
                    <a:pt x="74467" y="43932"/>
                    <a:pt x="66317" y="50121"/>
                  </a:cubicBezTo>
                  <a:cubicBezTo>
                    <a:pt x="57610" y="56588"/>
                    <a:pt x="48810" y="62901"/>
                    <a:pt x="39607" y="68656"/>
                  </a:cubicBezTo>
                  <a:cubicBezTo>
                    <a:pt x="33223" y="72184"/>
                    <a:pt x="24299" y="78465"/>
                    <a:pt x="16026" y="77692"/>
                  </a:cubicBezTo>
                  <a:cubicBezTo>
                    <a:pt x="17079" y="72957"/>
                    <a:pt x="22533" y="70668"/>
                    <a:pt x="25725" y="67418"/>
                  </a:cubicBezTo>
                  <a:cubicBezTo>
                    <a:pt x="35393" y="59249"/>
                    <a:pt x="44967" y="50956"/>
                    <a:pt x="54449" y="42602"/>
                  </a:cubicBezTo>
                  <a:cubicBezTo>
                    <a:pt x="66070" y="32793"/>
                    <a:pt x="77039" y="21962"/>
                    <a:pt x="89372" y="13051"/>
                  </a:cubicBezTo>
                  <a:cubicBezTo>
                    <a:pt x="90053" y="15650"/>
                    <a:pt x="91169" y="18187"/>
                    <a:pt x="93183" y="19456"/>
                  </a:cubicBezTo>
                  <a:cubicBezTo>
                    <a:pt x="93524" y="20539"/>
                    <a:pt x="93989" y="21591"/>
                    <a:pt x="94515" y="22550"/>
                  </a:cubicBezTo>
                  <a:cubicBezTo>
                    <a:pt x="96065" y="26233"/>
                    <a:pt x="94453" y="29915"/>
                    <a:pt x="91200" y="320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7" name="Google Shape;3457;p33"/>
            <p:cNvSpPr/>
            <p:nvPr/>
          </p:nvSpPr>
          <p:spPr>
            <a:xfrm>
              <a:off x="15579484" y="2481999"/>
              <a:ext cx="3000" cy="3000"/>
            </a:xfrm>
            <a:custGeom>
              <a:rect b="b" l="l" r="r" t="t"/>
              <a:pathLst>
                <a:path extrusionOk="0" h="120000" w="120000">
                  <a:moveTo>
                    <a:pt x="42052" y="0"/>
                  </a:moveTo>
                  <a:cubicBezTo>
                    <a:pt x="19245" y="0"/>
                    <a:pt x="1239" y="16794"/>
                    <a:pt x="39" y="39599"/>
                  </a:cubicBezTo>
                  <a:cubicBezTo>
                    <a:pt x="-1162" y="61202"/>
                    <a:pt x="18045" y="81603"/>
                    <a:pt x="39652" y="81603"/>
                  </a:cubicBezTo>
                  <a:cubicBezTo>
                    <a:pt x="61258" y="81603"/>
                    <a:pt x="80426" y="64809"/>
                    <a:pt x="81626" y="42004"/>
                  </a:cubicBezTo>
                  <a:cubicBezTo>
                    <a:pt x="82827" y="19198"/>
                    <a:pt x="64860" y="0"/>
                    <a:pt x="420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8" name="Google Shape;3458;p33"/>
            <p:cNvSpPr/>
            <p:nvPr/>
          </p:nvSpPr>
          <p:spPr>
            <a:xfrm>
              <a:off x="15444130" y="1103951"/>
              <a:ext cx="1003974" cy="1547179"/>
            </a:xfrm>
            <a:custGeom>
              <a:rect b="b" l="l" r="r" t="t"/>
              <a:pathLst>
                <a:path extrusionOk="0" h="1547179" w="1003974">
                  <a:moveTo>
                    <a:pt x="973923" y="980856"/>
                  </a:moveTo>
                  <a:cubicBezTo>
                    <a:pt x="976061" y="964797"/>
                    <a:pt x="978323" y="948613"/>
                    <a:pt x="977548" y="932429"/>
                  </a:cubicBezTo>
                  <a:cubicBezTo>
                    <a:pt x="975379" y="899567"/>
                    <a:pt x="954494" y="869583"/>
                    <a:pt x="925738" y="853988"/>
                  </a:cubicBezTo>
                  <a:cubicBezTo>
                    <a:pt x="925335" y="853709"/>
                    <a:pt x="924932" y="853492"/>
                    <a:pt x="924530" y="853245"/>
                  </a:cubicBezTo>
                  <a:cubicBezTo>
                    <a:pt x="946902" y="811193"/>
                    <a:pt x="949381" y="755092"/>
                    <a:pt x="915946" y="720002"/>
                  </a:cubicBezTo>
                  <a:cubicBezTo>
                    <a:pt x="898408" y="702642"/>
                    <a:pt x="872193" y="699486"/>
                    <a:pt x="848891" y="695773"/>
                  </a:cubicBezTo>
                  <a:cubicBezTo>
                    <a:pt x="856730" y="670678"/>
                    <a:pt x="873835" y="648615"/>
                    <a:pt x="875787" y="621539"/>
                  </a:cubicBezTo>
                  <a:cubicBezTo>
                    <a:pt x="883937" y="567233"/>
                    <a:pt x="827262" y="543283"/>
                    <a:pt x="782486" y="537218"/>
                  </a:cubicBezTo>
                  <a:cubicBezTo>
                    <a:pt x="787692" y="515650"/>
                    <a:pt x="801078" y="494856"/>
                    <a:pt x="798630" y="471989"/>
                  </a:cubicBezTo>
                  <a:cubicBezTo>
                    <a:pt x="795159" y="454073"/>
                    <a:pt x="783353" y="439034"/>
                    <a:pt x="771331" y="425821"/>
                  </a:cubicBezTo>
                  <a:cubicBezTo>
                    <a:pt x="762097" y="416352"/>
                    <a:pt x="752769" y="406791"/>
                    <a:pt x="742296" y="398684"/>
                  </a:cubicBezTo>
                  <a:cubicBezTo>
                    <a:pt x="745704" y="390267"/>
                    <a:pt x="749051" y="381850"/>
                    <a:pt x="752584" y="373403"/>
                  </a:cubicBezTo>
                  <a:cubicBezTo>
                    <a:pt x="758781" y="363996"/>
                    <a:pt x="749919" y="354156"/>
                    <a:pt x="741118" y="350721"/>
                  </a:cubicBezTo>
                  <a:cubicBezTo>
                    <a:pt x="739848" y="350102"/>
                    <a:pt x="738454" y="349917"/>
                    <a:pt x="737121" y="350071"/>
                  </a:cubicBezTo>
                  <a:cubicBezTo>
                    <a:pt x="735572" y="349205"/>
                    <a:pt x="733589" y="348772"/>
                    <a:pt x="731574" y="348957"/>
                  </a:cubicBezTo>
                  <a:cubicBezTo>
                    <a:pt x="728197" y="348957"/>
                    <a:pt x="724602" y="350535"/>
                    <a:pt x="723270" y="353754"/>
                  </a:cubicBezTo>
                  <a:cubicBezTo>
                    <a:pt x="718808" y="359880"/>
                    <a:pt x="716050" y="367400"/>
                    <a:pt x="712239" y="373898"/>
                  </a:cubicBezTo>
                  <a:cubicBezTo>
                    <a:pt x="711278" y="375785"/>
                    <a:pt x="710348" y="377642"/>
                    <a:pt x="709419" y="379530"/>
                  </a:cubicBezTo>
                  <a:cubicBezTo>
                    <a:pt x="701269" y="375693"/>
                    <a:pt x="692996" y="372103"/>
                    <a:pt x="684784" y="368421"/>
                  </a:cubicBezTo>
                  <a:cubicBezTo>
                    <a:pt x="676945" y="365110"/>
                    <a:pt x="669043" y="361985"/>
                    <a:pt x="661575" y="357900"/>
                  </a:cubicBezTo>
                  <a:cubicBezTo>
                    <a:pt x="660460" y="357312"/>
                    <a:pt x="659282" y="357065"/>
                    <a:pt x="658105" y="357065"/>
                  </a:cubicBezTo>
                  <a:cubicBezTo>
                    <a:pt x="658105" y="357065"/>
                    <a:pt x="658105" y="357065"/>
                    <a:pt x="658105" y="357034"/>
                  </a:cubicBezTo>
                  <a:cubicBezTo>
                    <a:pt x="666812" y="337787"/>
                    <a:pt x="671739" y="316745"/>
                    <a:pt x="672916" y="295672"/>
                  </a:cubicBezTo>
                  <a:cubicBezTo>
                    <a:pt x="674807" y="259685"/>
                    <a:pt x="667122" y="220232"/>
                    <a:pt x="637963" y="196251"/>
                  </a:cubicBezTo>
                  <a:cubicBezTo>
                    <a:pt x="635515" y="194208"/>
                    <a:pt x="632447" y="191083"/>
                    <a:pt x="629163" y="188577"/>
                  </a:cubicBezTo>
                  <a:cubicBezTo>
                    <a:pt x="639265" y="174312"/>
                    <a:pt x="649800" y="160325"/>
                    <a:pt x="659964" y="146091"/>
                  </a:cubicBezTo>
                  <a:cubicBezTo>
                    <a:pt x="685187" y="111342"/>
                    <a:pt x="717444" y="82688"/>
                    <a:pt x="751251" y="56479"/>
                  </a:cubicBezTo>
                  <a:cubicBezTo>
                    <a:pt x="770122" y="41131"/>
                    <a:pt x="790542" y="27206"/>
                    <a:pt x="812202" y="15664"/>
                  </a:cubicBezTo>
                  <a:cubicBezTo>
                    <a:pt x="821777" y="10342"/>
                    <a:pt x="814185" y="-3799"/>
                    <a:pt x="804549" y="966"/>
                  </a:cubicBezTo>
                  <a:cubicBezTo>
                    <a:pt x="765443" y="22193"/>
                    <a:pt x="731234" y="51033"/>
                    <a:pt x="698264" y="80707"/>
                  </a:cubicBezTo>
                  <a:cubicBezTo>
                    <a:pt x="670189" y="105865"/>
                    <a:pt x="647600" y="137613"/>
                    <a:pt x="626467" y="168928"/>
                  </a:cubicBezTo>
                  <a:cubicBezTo>
                    <a:pt x="622377" y="174807"/>
                    <a:pt x="618317" y="180717"/>
                    <a:pt x="614382" y="186689"/>
                  </a:cubicBezTo>
                  <a:cubicBezTo>
                    <a:pt x="614041" y="186968"/>
                    <a:pt x="613731" y="187308"/>
                    <a:pt x="613422" y="187648"/>
                  </a:cubicBezTo>
                  <a:cubicBezTo>
                    <a:pt x="568862" y="157448"/>
                    <a:pt x="506672" y="166235"/>
                    <a:pt x="463290" y="194456"/>
                  </a:cubicBezTo>
                  <a:cubicBezTo>
                    <a:pt x="442095" y="208226"/>
                    <a:pt x="429669" y="231217"/>
                    <a:pt x="419568" y="253682"/>
                  </a:cubicBezTo>
                  <a:cubicBezTo>
                    <a:pt x="404384" y="285956"/>
                    <a:pt x="396111" y="324883"/>
                    <a:pt x="415292" y="357343"/>
                  </a:cubicBezTo>
                  <a:cubicBezTo>
                    <a:pt x="415508" y="357745"/>
                    <a:pt x="415694" y="358117"/>
                    <a:pt x="415911" y="358488"/>
                  </a:cubicBezTo>
                  <a:lnTo>
                    <a:pt x="415911" y="358488"/>
                  </a:lnTo>
                  <a:cubicBezTo>
                    <a:pt x="414424" y="361335"/>
                    <a:pt x="413308" y="364460"/>
                    <a:pt x="411232" y="366905"/>
                  </a:cubicBezTo>
                  <a:cubicBezTo>
                    <a:pt x="405066" y="375724"/>
                    <a:pt x="395057" y="379561"/>
                    <a:pt x="385079" y="382345"/>
                  </a:cubicBezTo>
                  <a:cubicBezTo>
                    <a:pt x="381671" y="383398"/>
                    <a:pt x="378231" y="384450"/>
                    <a:pt x="374792" y="385502"/>
                  </a:cubicBezTo>
                  <a:cubicBezTo>
                    <a:pt x="375597" y="381727"/>
                    <a:pt x="376093" y="377951"/>
                    <a:pt x="375535" y="374145"/>
                  </a:cubicBezTo>
                  <a:cubicBezTo>
                    <a:pt x="374296" y="369009"/>
                    <a:pt x="366642" y="364213"/>
                    <a:pt x="360197" y="363748"/>
                  </a:cubicBezTo>
                  <a:cubicBezTo>
                    <a:pt x="359763" y="363408"/>
                    <a:pt x="359298" y="363099"/>
                    <a:pt x="358710" y="362851"/>
                  </a:cubicBezTo>
                  <a:cubicBezTo>
                    <a:pt x="356602" y="362046"/>
                    <a:pt x="354371" y="361087"/>
                    <a:pt x="352078" y="361582"/>
                  </a:cubicBezTo>
                  <a:cubicBezTo>
                    <a:pt x="351583" y="361675"/>
                    <a:pt x="351180" y="361830"/>
                    <a:pt x="350777" y="362077"/>
                  </a:cubicBezTo>
                  <a:cubicBezTo>
                    <a:pt x="348329" y="360840"/>
                    <a:pt x="344827" y="361551"/>
                    <a:pt x="343867" y="364677"/>
                  </a:cubicBezTo>
                  <a:cubicBezTo>
                    <a:pt x="339622" y="376095"/>
                    <a:pt x="335748" y="387668"/>
                    <a:pt x="332309" y="399333"/>
                  </a:cubicBezTo>
                  <a:cubicBezTo>
                    <a:pt x="307426" y="408431"/>
                    <a:pt x="283597" y="419942"/>
                    <a:pt x="264076" y="437889"/>
                  </a:cubicBezTo>
                  <a:cubicBezTo>
                    <a:pt x="239906" y="461097"/>
                    <a:pt x="235940" y="498848"/>
                    <a:pt x="255275" y="526264"/>
                  </a:cubicBezTo>
                  <a:cubicBezTo>
                    <a:pt x="216759" y="527347"/>
                    <a:pt x="177157" y="544676"/>
                    <a:pt x="152771" y="574815"/>
                  </a:cubicBezTo>
                  <a:cubicBezTo>
                    <a:pt x="136565" y="598517"/>
                    <a:pt x="133342" y="631070"/>
                    <a:pt x="140779" y="658424"/>
                  </a:cubicBezTo>
                  <a:cubicBezTo>
                    <a:pt x="131576" y="665046"/>
                    <a:pt x="120390" y="668326"/>
                    <a:pt x="111155" y="674917"/>
                  </a:cubicBezTo>
                  <a:cubicBezTo>
                    <a:pt x="97304" y="685314"/>
                    <a:pt x="82524" y="696144"/>
                    <a:pt x="73940" y="711523"/>
                  </a:cubicBezTo>
                  <a:cubicBezTo>
                    <a:pt x="54976" y="751626"/>
                    <a:pt x="63002" y="792812"/>
                    <a:pt x="84414" y="827902"/>
                  </a:cubicBezTo>
                  <a:cubicBezTo>
                    <a:pt x="62692" y="836381"/>
                    <a:pt x="43635" y="853183"/>
                    <a:pt x="34401" y="874720"/>
                  </a:cubicBezTo>
                  <a:cubicBezTo>
                    <a:pt x="26406" y="897123"/>
                    <a:pt x="22161" y="921321"/>
                    <a:pt x="24733" y="944962"/>
                  </a:cubicBezTo>
                  <a:cubicBezTo>
                    <a:pt x="23525" y="944900"/>
                    <a:pt x="22316" y="945147"/>
                    <a:pt x="21232" y="945797"/>
                  </a:cubicBezTo>
                  <a:cubicBezTo>
                    <a:pt x="13702" y="950005"/>
                    <a:pt x="8527" y="957061"/>
                    <a:pt x="3662" y="964023"/>
                  </a:cubicBezTo>
                  <a:cubicBezTo>
                    <a:pt x="1431" y="966870"/>
                    <a:pt x="-1482" y="971511"/>
                    <a:pt x="873" y="974513"/>
                  </a:cubicBezTo>
                  <a:cubicBezTo>
                    <a:pt x="780" y="974884"/>
                    <a:pt x="656" y="975286"/>
                    <a:pt x="594" y="975658"/>
                  </a:cubicBezTo>
                  <a:cubicBezTo>
                    <a:pt x="-1451" y="997102"/>
                    <a:pt x="10107" y="1017277"/>
                    <a:pt x="14167" y="1037978"/>
                  </a:cubicBezTo>
                  <a:cubicBezTo>
                    <a:pt x="20302" y="1062980"/>
                    <a:pt x="24609" y="1088416"/>
                    <a:pt x="31488" y="1113233"/>
                  </a:cubicBezTo>
                  <a:cubicBezTo>
                    <a:pt x="39421" y="1141330"/>
                    <a:pt x="49275" y="1168684"/>
                    <a:pt x="57703" y="1196657"/>
                  </a:cubicBezTo>
                  <a:cubicBezTo>
                    <a:pt x="68177" y="1236945"/>
                    <a:pt x="77101" y="1277667"/>
                    <a:pt x="90239" y="1317213"/>
                  </a:cubicBezTo>
                  <a:cubicBezTo>
                    <a:pt x="96468" y="1336089"/>
                    <a:pt x="104090" y="1354500"/>
                    <a:pt x="110195" y="1373406"/>
                  </a:cubicBezTo>
                  <a:cubicBezTo>
                    <a:pt x="111310" y="1376346"/>
                    <a:pt x="113449" y="1377924"/>
                    <a:pt x="115804" y="1378419"/>
                  </a:cubicBezTo>
                  <a:cubicBezTo>
                    <a:pt x="115927" y="1379131"/>
                    <a:pt x="116144" y="1379812"/>
                    <a:pt x="116330" y="1380493"/>
                  </a:cubicBezTo>
                  <a:cubicBezTo>
                    <a:pt x="118220" y="1385691"/>
                    <a:pt x="121536" y="1390271"/>
                    <a:pt x="124821" y="1394665"/>
                  </a:cubicBezTo>
                  <a:cubicBezTo>
                    <a:pt x="139168" y="1412983"/>
                    <a:pt x="156675" y="1428641"/>
                    <a:pt x="174679" y="1443246"/>
                  </a:cubicBezTo>
                  <a:cubicBezTo>
                    <a:pt x="204426" y="1469455"/>
                    <a:pt x="239100" y="1489600"/>
                    <a:pt x="275231" y="1505814"/>
                  </a:cubicBezTo>
                  <a:cubicBezTo>
                    <a:pt x="358369" y="1537284"/>
                    <a:pt x="447859" y="1546165"/>
                    <a:pt x="536202" y="1547186"/>
                  </a:cubicBezTo>
                  <a:cubicBezTo>
                    <a:pt x="631456" y="1545979"/>
                    <a:pt x="726245" y="1521472"/>
                    <a:pt x="810715" y="1477624"/>
                  </a:cubicBezTo>
                  <a:cubicBezTo>
                    <a:pt x="817160" y="1474561"/>
                    <a:pt x="823543" y="1471281"/>
                    <a:pt x="829834" y="1467908"/>
                  </a:cubicBezTo>
                  <a:cubicBezTo>
                    <a:pt x="830423" y="1468156"/>
                    <a:pt x="831073" y="1468372"/>
                    <a:pt x="831817" y="1468527"/>
                  </a:cubicBezTo>
                  <a:cubicBezTo>
                    <a:pt x="835783" y="1469146"/>
                    <a:pt x="839935" y="1466670"/>
                    <a:pt x="841082" y="1462710"/>
                  </a:cubicBezTo>
                  <a:cubicBezTo>
                    <a:pt x="841206" y="1462276"/>
                    <a:pt x="841330" y="1461812"/>
                    <a:pt x="841454" y="1461379"/>
                  </a:cubicBezTo>
                  <a:cubicBezTo>
                    <a:pt x="846939" y="1458161"/>
                    <a:pt x="852361" y="1454819"/>
                    <a:pt x="857598" y="1451199"/>
                  </a:cubicBezTo>
                  <a:cubicBezTo>
                    <a:pt x="859426" y="1449590"/>
                    <a:pt x="860232" y="1447485"/>
                    <a:pt x="860201" y="1445350"/>
                  </a:cubicBezTo>
                  <a:cubicBezTo>
                    <a:pt x="870551" y="1448630"/>
                    <a:pt x="872813" y="1434984"/>
                    <a:pt x="875694" y="1427682"/>
                  </a:cubicBezTo>
                  <a:cubicBezTo>
                    <a:pt x="880187" y="1414933"/>
                    <a:pt x="883410" y="1401751"/>
                    <a:pt x="887252" y="1388785"/>
                  </a:cubicBezTo>
                  <a:cubicBezTo>
                    <a:pt x="900639" y="1340235"/>
                    <a:pt x="920439" y="1293851"/>
                    <a:pt x="935685" y="1245919"/>
                  </a:cubicBezTo>
                  <a:cubicBezTo>
                    <a:pt x="953347" y="1187002"/>
                    <a:pt x="976805" y="1130004"/>
                    <a:pt x="992763" y="1070531"/>
                  </a:cubicBezTo>
                  <a:cubicBezTo>
                    <a:pt x="996481" y="1057287"/>
                    <a:pt x="998929" y="1043764"/>
                    <a:pt x="1002214" y="1030428"/>
                  </a:cubicBezTo>
                  <a:cubicBezTo>
                    <a:pt x="1003236" y="1025384"/>
                    <a:pt x="1005436" y="1018669"/>
                    <a:pt x="1004693" y="1013099"/>
                  </a:cubicBezTo>
                  <a:cubicBezTo>
                    <a:pt x="1004755" y="1013038"/>
                    <a:pt x="1004848" y="1012976"/>
                    <a:pt x="1004910" y="1012914"/>
                  </a:cubicBezTo>
                  <a:cubicBezTo>
                    <a:pt x="1013803" y="1002795"/>
                    <a:pt x="986286" y="985652"/>
                    <a:pt x="973923" y="980856"/>
                  </a:cubicBezTo>
                  <a:close/>
                  <a:moveTo>
                    <a:pt x="969616" y="1018638"/>
                  </a:moveTo>
                  <a:cubicBezTo>
                    <a:pt x="967632" y="1018515"/>
                    <a:pt x="965494" y="1019133"/>
                    <a:pt x="963387" y="1020124"/>
                  </a:cubicBezTo>
                  <a:cubicBezTo>
                    <a:pt x="966238" y="1012697"/>
                    <a:pt x="968810" y="1005178"/>
                    <a:pt x="970793" y="997504"/>
                  </a:cubicBezTo>
                  <a:cubicBezTo>
                    <a:pt x="971320" y="997999"/>
                    <a:pt x="971940" y="998432"/>
                    <a:pt x="972683" y="998680"/>
                  </a:cubicBezTo>
                  <a:cubicBezTo>
                    <a:pt x="975503" y="999608"/>
                    <a:pt x="978354" y="1000505"/>
                    <a:pt x="981081" y="1001681"/>
                  </a:cubicBezTo>
                  <a:cubicBezTo>
                    <a:pt x="981607" y="1001960"/>
                    <a:pt x="982103" y="1002269"/>
                    <a:pt x="982630" y="1002548"/>
                  </a:cubicBezTo>
                  <a:cubicBezTo>
                    <a:pt x="984055" y="1003754"/>
                    <a:pt x="985543" y="1004899"/>
                    <a:pt x="987092" y="1005859"/>
                  </a:cubicBezTo>
                  <a:cubicBezTo>
                    <a:pt x="987495" y="1006199"/>
                    <a:pt x="987898" y="1006570"/>
                    <a:pt x="988301" y="1006942"/>
                  </a:cubicBezTo>
                  <a:cubicBezTo>
                    <a:pt x="985760" y="1008613"/>
                    <a:pt x="983312" y="1010655"/>
                    <a:pt x="980864" y="1011924"/>
                  </a:cubicBezTo>
                  <a:cubicBezTo>
                    <a:pt x="977393" y="1014275"/>
                    <a:pt x="973427" y="1016379"/>
                    <a:pt x="969616" y="1018638"/>
                  </a:cubicBezTo>
                  <a:close/>
                  <a:moveTo>
                    <a:pt x="731977" y="361923"/>
                  </a:moveTo>
                  <a:cubicBezTo>
                    <a:pt x="734053" y="364243"/>
                    <a:pt x="737648" y="365760"/>
                    <a:pt x="740220" y="367957"/>
                  </a:cubicBezTo>
                  <a:cubicBezTo>
                    <a:pt x="737121" y="375538"/>
                    <a:pt x="733651" y="382995"/>
                    <a:pt x="730118" y="390391"/>
                  </a:cubicBezTo>
                  <a:cubicBezTo>
                    <a:pt x="729808" y="390205"/>
                    <a:pt x="729498" y="390019"/>
                    <a:pt x="729157" y="389834"/>
                  </a:cubicBezTo>
                  <a:cubicBezTo>
                    <a:pt x="729003" y="390298"/>
                    <a:pt x="728786" y="390793"/>
                    <a:pt x="728600" y="391257"/>
                  </a:cubicBezTo>
                  <a:cubicBezTo>
                    <a:pt x="728445" y="391721"/>
                    <a:pt x="728073" y="392031"/>
                    <a:pt x="727639" y="392216"/>
                  </a:cubicBezTo>
                  <a:cubicBezTo>
                    <a:pt x="727205" y="393640"/>
                    <a:pt x="726740" y="395032"/>
                    <a:pt x="726214" y="396394"/>
                  </a:cubicBezTo>
                  <a:cubicBezTo>
                    <a:pt x="726245" y="396332"/>
                    <a:pt x="726276" y="396239"/>
                    <a:pt x="726307" y="396177"/>
                  </a:cubicBezTo>
                  <a:cubicBezTo>
                    <a:pt x="725160" y="399148"/>
                    <a:pt x="723983" y="402056"/>
                    <a:pt x="722805" y="404996"/>
                  </a:cubicBezTo>
                  <a:cubicBezTo>
                    <a:pt x="722712" y="405244"/>
                    <a:pt x="722619" y="405522"/>
                    <a:pt x="722557" y="405770"/>
                  </a:cubicBezTo>
                  <a:cubicBezTo>
                    <a:pt x="722619" y="405832"/>
                    <a:pt x="722712" y="405863"/>
                    <a:pt x="722774" y="405924"/>
                  </a:cubicBezTo>
                  <a:lnTo>
                    <a:pt x="722774" y="405924"/>
                  </a:lnTo>
                  <a:cubicBezTo>
                    <a:pt x="722402" y="406636"/>
                    <a:pt x="722030" y="407379"/>
                    <a:pt x="721659" y="408091"/>
                  </a:cubicBezTo>
                  <a:cubicBezTo>
                    <a:pt x="721597" y="408214"/>
                    <a:pt x="721566" y="408338"/>
                    <a:pt x="721473" y="408462"/>
                  </a:cubicBezTo>
                  <a:cubicBezTo>
                    <a:pt x="721442" y="408555"/>
                    <a:pt x="721380" y="408617"/>
                    <a:pt x="721349" y="408709"/>
                  </a:cubicBezTo>
                  <a:cubicBezTo>
                    <a:pt x="715678" y="420313"/>
                    <a:pt x="711526" y="433371"/>
                    <a:pt x="702230" y="442469"/>
                  </a:cubicBezTo>
                  <a:cubicBezTo>
                    <a:pt x="699875" y="441417"/>
                    <a:pt x="693987" y="441107"/>
                    <a:pt x="695103" y="437549"/>
                  </a:cubicBezTo>
                  <a:cubicBezTo>
                    <a:pt x="698047" y="428142"/>
                    <a:pt x="702633" y="419323"/>
                    <a:pt x="706413" y="410195"/>
                  </a:cubicBezTo>
                  <a:cubicBezTo>
                    <a:pt x="706723" y="409947"/>
                    <a:pt x="707002" y="409576"/>
                    <a:pt x="707126" y="409112"/>
                  </a:cubicBezTo>
                  <a:cubicBezTo>
                    <a:pt x="714811" y="393392"/>
                    <a:pt x="721411" y="377271"/>
                    <a:pt x="728259" y="361180"/>
                  </a:cubicBezTo>
                  <a:cubicBezTo>
                    <a:pt x="729374" y="361489"/>
                    <a:pt x="730676" y="361799"/>
                    <a:pt x="731977" y="361923"/>
                  </a:cubicBezTo>
                  <a:close/>
                  <a:moveTo>
                    <a:pt x="437540" y="252847"/>
                  </a:moveTo>
                  <a:cubicBezTo>
                    <a:pt x="445318" y="236385"/>
                    <a:pt x="454552" y="219923"/>
                    <a:pt x="469395" y="208814"/>
                  </a:cubicBezTo>
                  <a:cubicBezTo>
                    <a:pt x="494277" y="190836"/>
                    <a:pt x="525667" y="182202"/>
                    <a:pt x="556220" y="182481"/>
                  </a:cubicBezTo>
                  <a:cubicBezTo>
                    <a:pt x="571032" y="182883"/>
                    <a:pt x="584697" y="185885"/>
                    <a:pt x="598641" y="191547"/>
                  </a:cubicBezTo>
                  <a:cubicBezTo>
                    <a:pt x="599075" y="191702"/>
                    <a:pt x="599477" y="191857"/>
                    <a:pt x="599911" y="192011"/>
                  </a:cubicBezTo>
                  <a:cubicBezTo>
                    <a:pt x="600779" y="192352"/>
                    <a:pt x="601647" y="192692"/>
                    <a:pt x="602514" y="193064"/>
                  </a:cubicBezTo>
                  <a:cubicBezTo>
                    <a:pt x="602917" y="193218"/>
                    <a:pt x="603289" y="193404"/>
                    <a:pt x="603723" y="193559"/>
                  </a:cubicBezTo>
                  <a:cubicBezTo>
                    <a:pt x="605024" y="194085"/>
                    <a:pt x="606326" y="194580"/>
                    <a:pt x="607689" y="194920"/>
                  </a:cubicBezTo>
                  <a:cubicBezTo>
                    <a:pt x="608092" y="195013"/>
                    <a:pt x="608464" y="195106"/>
                    <a:pt x="608866" y="195168"/>
                  </a:cubicBezTo>
                  <a:cubicBezTo>
                    <a:pt x="608897" y="195199"/>
                    <a:pt x="608928" y="195199"/>
                    <a:pt x="608959" y="195199"/>
                  </a:cubicBezTo>
                  <a:cubicBezTo>
                    <a:pt x="607534" y="197489"/>
                    <a:pt x="606140" y="199778"/>
                    <a:pt x="604745" y="202068"/>
                  </a:cubicBezTo>
                  <a:cubicBezTo>
                    <a:pt x="603661" y="203832"/>
                    <a:pt x="602638" y="205627"/>
                    <a:pt x="601585" y="207421"/>
                  </a:cubicBezTo>
                  <a:cubicBezTo>
                    <a:pt x="601275" y="207916"/>
                    <a:pt x="600996" y="208412"/>
                    <a:pt x="600717" y="208907"/>
                  </a:cubicBezTo>
                  <a:cubicBezTo>
                    <a:pt x="599477" y="211073"/>
                    <a:pt x="598238" y="213239"/>
                    <a:pt x="597060" y="215436"/>
                  </a:cubicBezTo>
                  <a:cubicBezTo>
                    <a:pt x="595697" y="217880"/>
                    <a:pt x="594396" y="220325"/>
                    <a:pt x="593125" y="222800"/>
                  </a:cubicBezTo>
                  <a:cubicBezTo>
                    <a:pt x="591855" y="225245"/>
                    <a:pt x="590615" y="227689"/>
                    <a:pt x="589376" y="230165"/>
                  </a:cubicBezTo>
                  <a:cubicBezTo>
                    <a:pt x="588973" y="230939"/>
                    <a:pt x="588601" y="231743"/>
                    <a:pt x="588229" y="232548"/>
                  </a:cubicBezTo>
                  <a:cubicBezTo>
                    <a:pt x="587455" y="234188"/>
                    <a:pt x="586680" y="235859"/>
                    <a:pt x="585967" y="237499"/>
                  </a:cubicBezTo>
                  <a:cubicBezTo>
                    <a:pt x="585626" y="238272"/>
                    <a:pt x="585285" y="239015"/>
                    <a:pt x="584976" y="239788"/>
                  </a:cubicBezTo>
                  <a:cubicBezTo>
                    <a:pt x="584914" y="239943"/>
                    <a:pt x="584852" y="240067"/>
                    <a:pt x="584790" y="240222"/>
                  </a:cubicBezTo>
                  <a:cubicBezTo>
                    <a:pt x="584480" y="240995"/>
                    <a:pt x="584170" y="241738"/>
                    <a:pt x="583891" y="242511"/>
                  </a:cubicBezTo>
                  <a:cubicBezTo>
                    <a:pt x="583426" y="241831"/>
                    <a:pt x="582961" y="241119"/>
                    <a:pt x="582559" y="240407"/>
                  </a:cubicBezTo>
                  <a:cubicBezTo>
                    <a:pt x="582125" y="239696"/>
                    <a:pt x="581691" y="238984"/>
                    <a:pt x="581319" y="238241"/>
                  </a:cubicBezTo>
                  <a:cubicBezTo>
                    <a:pt x="580916" y="237530"/>
                    <a:pt x="580545" y="236818"/>
                    <a:pt x="580173" y="236075"/>
                  </a:cubicBezTo>
                  <a:cubicBezTo>
                    <a:pt x="579770" y="235240"/>
                    <a:pt x="579398" y="234373"/>
                    <a:pt x="579026" y="233507"/>
                  </a:cubicBezTo>
                  <a:cubicBezTo>
                    <a:pt x="578778" y="232888"/>
                    <a:pt x="578499" y="232269"/>
                    <a:pt x="578251" y="231619"/>
                  </a:cubicBezTo>
                  <a:cubicBezTo>
                    <a:pt x="578220" y="231557"/>
                    <a:pt x="578189" y="231465"/>
                    <a:pt x="578158" y="231403"/>
                  </a:cubicBezTo>
                  <a:cubicBezTo>
                    <a:pt x="577942" y="230815"/>
                    <a:pt x="577725" y="230196"/>
                    <a:pt x="577508" y="229577"/>
                  </a:cubicBezTo>
                  <a:cubicBezTo>
                    <a:pt x="577415" y="229268"/>
                    <a:pt x="577322" y="228958"/>
                    <a:pt x="577198" y="228649"/>
                  </a:cubicBezTo>
                  <a:cubicBezTo>
                    <a:pt x="577136" y="228525"/>
                    <a:pt x="577105" y="228370"/>
                    <a:pt x="577074" y="228215"/>
                  </a:cubicBezTo>
                  <a:cubicBezTo>
                    <a:pt x="576888" y="227658"/>
                    <a:pt x="576702" y="227102"/>
                    <a:pt x="576578" y="226545"/>
                  </a:cubicBezTo>
                  <a:cubicBezTo>
                    <a:pt x="576330" y="225709"/>
                    <a:pt x="576113" y="224905"/>
                    <a:pt x="575927" y="224069"/>
                  </a:cubicBezTo>
                  <a:cubicBezTo>
                    <a:pt x="574471" y="219830"/>
                    <a:pt x="570815" y="205843"/>
                    <a:pt x="564679" y="212434"/>
                  </a:cubicBezTo>
                  <a:cubicBezTo>
                    <a:pt x="562169" y="221408"/>
                    <a:pt x="565330" y="231310"/>
                    <a:pt x="567375" y="240191"/>
                  </a:cubicBezTo>
                  <a:cubicBezTo>
                    <a:pt x="571837" y="256343"/>
                    <a:pt x="585131" y="267978"/>
                    <a:pt x="599694" y="275281"/>
                  </a:cubicBezTo>
                  <a:cubicBezTo>
                    <a:pt x="609052" y="279644"/>
                    <a:pt x="615777" y="265750"/>
                    <a:pt x="606542" y="261078"/>
                  </a:cubicBezTo>
                  <a:cubicBezTo>
                    <a:pt x="605768" y="260768"/>
                    <a:pt x="604993" y="260428"/>
                    <a:pt x="604249" y="260087"/>
                  </a:cubicBezTo>
                  <a:cubicBezTo>
                    <a:pt x="604187" y="260056"/>
                    <a:pt x="604126" y="260025"/>
                    <a:pt x="604094" y="259995"/>
                  </a:cubicBezTo>
                  <a:cubicBezTo>
                    <a:pt x="603444" y="259685"/>
                    <a:pt x="602824" y="259376"/>
                    <a:pt x="602173" y="259066"/>
                  </a:cubicBezTo>
                  <a:cubicBezTo>
                    <a:pt x="602173" y="259066"/>
                    <a:pt x="602173" y="259066"/>
                    <a:pt x="602142" y="259035"/>
                  </a:cubicBezTo>
                  <a:cubicBezTo>
                    <a:pt x="601801" y="258881"/>
                    <a:pt x="601461" y="258695"/>
                    <a:pt x="601151" y="258478"/>
                  </a:cubicBezTo>
                  <a:cubicBezTo>
                    <a:pt x="600562" y="258169"/>
                    <a:pt x="600004" y="257828"/>
                    <a:pt x="599415" y="257488"/>
                  </a:cubicBezTo>
                  <a:cubicBezTo>
                    <a:pt x="598765" y="257086"/>
                    <a:pt x="598145" y="256715"/>
                    <a:pt x="597525" y="256281"/>
                  </a:cubicBezTo>
                  <a:cubicBezTo>
                    <a:pt x="596875" y="255848"/>
                    <a:pt x="596255" y="255415"/>
                    <a:pt x="595604" y="254920"/>
                  </a:cubicBezTo>
                  <a:cubicBezTo>
                    <a:pt x="595511" y="254858"/>
                    <a:pt x="595418" y="254796"/>
                    <a:pt x="595325" y="254703"/>
                  </a:cubicBezTo>
                  <a:cubicBezTo>
                    <a:pt x="594736" y="254270"/>
                    <a:pt x="594148" y="253806"/>
                    <a:pt x="593590" y="253311"/>
                  </a:cubicBezTo>
                  <a:cubicBezTo>
                    <a:pt x="592846" y="252692"/>
                    <a:pt x="592103" y="252042"/>
                    <a:pt x="591390" y="251392"/>
                  </a:cubicBezTo>
                  <a:cubicBezTo>
                    <a:pt x="590894" y="250897"/>
                    <a:pt x="590367" y="250402"/>
                    <a:pt x="589872" y="249907"/>
                  </a:cubicBezTo>
                  <a:cubicBezTo>
                    <a:pt x="590088" y="249598"/>
                    <a:pt x="590336" y="249288"/>
                    <a:pt x="590553" y="248979"/>
                  </a:cubicBezTo>
                  <a:cubicBezTo>
                    <a:pt x="590832" y="248607"/>
                    <a:pt x="591111" y="248205"/>
                    <a:pt x="591390" y="247803"/>
                  </a:cubicBezTo>
                  <a:cubicBezTo>
                    <a:pt x="595480" y="241893"/>
                    <a:pt x="599880" y="233754"/>
                    <a:pt x="603041" y="228277"/>
                  </a:cubicBezTo>
                  <a:cubicBezTo>
                    <a:pt x="603227" y="227968"/>
                    <a:pt x="603382" y="227658"/>
                    <a:pt x="603537" y="227380"/>
                  </a:cubicBezTo>
                  <a:cubicBezTo>
                    <a:pt x="604094" y="226421"/>
                    <a:pt x="604621" y="225554"/>
                    <a:pt x="605055" y="224843"/>
                  </a:cubicBezTo>
                  <a:cubicBezTo>
                    <a:pt x="605117" y="224719"/>
                    <a:pt x="605179" y="224626"/>
                    <a:pt x="605272" y="224502"/>
                  </a:cubicBezTo>
                  <a:cubicBezTo>
                    <a:pt x="605737" y="223791"/>
                    <a:pt x="606109" y="223234"/>
                    <a:pt x="606419" y="222893"/>
                  </a:cubicBezTo>
                  <a:cubicBezTo>
                    <a:pt x="607410" y="221222"/>
                    <a:pt x="608433" y="219551"/>
                    <a:pt x="609486" y="217880"/>
                  </a:cubicBezTo>
                  <a:cubicBezTo>
                    <a:pt x="610416" y="216395"/>
                    <a:pt x="611314" y="214910"/>
                    <a:pt x="612275" y="213455"/>
                  </a:cubicBezTo>
                  <a:cubicBezTo>
                    <a:pt x="614630" y="209742"/>
                    <a:pt x="617047" y="206091"/>
                    <a:pt x="619526" y="202439"/>
                  </a:cubicBezTo>
                  <a:cubicBezTo>
                    <a:pt x="619588" y="202470"/>
                    <a:pt x="619619" y="202501"/>
                    <a:pt x="619650" y="202532"/>
                  </a:cubicBezTo>
                  <a:cubicBezTo>
                    <a:pt x="628760" y="209959"/>
                    <a:pt x="637374" y="218283"/>
                    <a:pt x="643510" y="228401"/>
                  </a:cubicBezTo>
                  <a:cubicBezTo>
                    <a:pt x="664612" y="269278"/>
                    <a:pt x="658600" y="321510"/>
                    <a:pt x="637157" y="361149"/>
                  </a:cubicBezTo>
                  <a:cubicBezTo>
                    <a:pt x="629442" y="374579"/>
                    <a:pt x="619805" y="387699"/>
                    <a:pt x="606078" y="395961"/>
                  </a:cubicBezTo>
                  <a:cubicBezTo>
                    <a:pt x="583705" y="407534"/>
                    <a:pt x="558017" y="413134"/>
                    <a:pt x="532608" y="411711"/>
                  </a:cubicBezTo>
                  <a:cubicBezTo>
                    <a:pt x="508314" y="409823"/>
                    <a:pt x="483432" y="403789"/>
                    <a:pt x="463538" y="389122"/>
                  </a:cubicBezTo>
                  <a:cubicBezTo>
                    <a:pt x="445442" y="374331"/>
                    <a:pt x="430010" y="355425"/>
                    <a:pt x="422945" y="332743"/>
                  </a:cubicBezTo>
                  <a:cubicBezTo>
                    <a:pt x="414982" y="305574"/>
                    <a:pt x="426478" y="277540"/>
                    <a:pt x="437540" y="252847"/>
                  </a:cubicBezTo>
                  <a:close/>
                  <a:moveTo>
                    <a:pt x="352016" y="371763"/>
                  </a:moveTo>
                  <a:cubicBezTo>
                    <a:pt x="353535" y="376868"/>
                    <a:pt x="359949" y="376126"/>
                    <a:pt x="363915" y="378106"/>
                  </a:cubicBezTo>
                  <a:cubicBezTo>
                    <a:pt x="362986" y="381974"/>
                    <a:pt x="362056" y="385842"/>
                    <a:pt x="361096" y="389710"/>
                  </a:cubicBezTo>
                  <a:cubicBezTo>
                    <a:pt x="361003" y="389741"/>
                    <a:pt x="360879" y="389772"/>
                    <a:pt x="360786" y="389803"/>
                  </a:cubicBezTo>
                  <a:cubicBezTo>
                    <a:pt x="360941" y="389989"/>
                    <a:pt x="361034" y="390205"/>
                    <a:pt x="361096" y="390422"/>
                  </a:cubicBezTo>
                  <a:cubicBezTo>
                    <a:pt x="361127" y="390484"/>
                    <a:pt x="361157" y="390576"/>
                    <a:pt x="361157" y="390638"/>
                  </a:cubicBezTo>
                  <a:cubicBezTo>
                    <a:pt x="361219" y="390824"/>
                    <a:pt x="361219" y="391041"/>
                    <a:pt x="361219" y="391226"/>
                  </a:cubicBezTo>
                  <a:cubicBezTo>
                    <a:pt x="361219" y="391288"/>
                    <a:pt x="361219" y="391350"/>
                    <a:pt x="361219" y="391412"/>
                  </a:cubicBezTo>
                  <a:cubicBezTo>
                    <a:pt x="361219" y="391629"/>
                    <a:pt x="361188" y="391845"/>
                    <a:pt x="361127" y="392062"/>
                  </a:cubicBezTo>
                  <a:cubicBezTo>
                    <a:pt x="361127" y="392124"/>
                    <a:pt x="361127" y="392155"/>
                    <a:pt x="361096" y="392216"/>
                  </a:cubicBezTo>
                  <a:cubicBezTo>
                    <a:pt x="361065" y="392340"/>
                    <a:pt x="361003" y="392495"/>
                    <a:pt x="360972" y="392619"/>
                  </a:cubicBezTo>
                  <a:cubicBezTo>
                    <a:pt x="360941" y="392681"/>
                    <a:pt x="360941" y="392712"/>
                    <a:pt x="360910" y="392773"/>
                  </a:cubicBezTo>
                  <a:cubicBezTo>
                    <a:pt x="360910" y="392742"/>
                    <a:pt x="360941" y="392712"/>
                    <a:pt x="360941" y="392681"/>
                  </a:cubicBezTo>
                  <a:cubicBezTo>
                    <a:pt x="360941" y="392712"/>
                    <a:pt x="360910" y="392742"/>
                    <a:pt x="360910" y="392773"/>
                  </a:cubicBezTo>
                  <a:cubicBezTo>
                    <a:pt x="360879" y="392835"/>
                    <a:pt x="360879" y="392928"/>
                    <a:pt x="360848" y="392990"/>
                  </a:cubicBezTo>
                  <a:cubicBezTo>
                    <a:pt x="360321" y="394785"/>
                    <a:pt x="359763" y="396580"/>
                    <a:pt x="359236" y="398405"/>
                  </a:cubicBezTo>
                  <a:cubicBezTo>
                    <a:pt x="358988" y="399364"/>
                    <a:pt x="358771" y="400355"/>
                    <a:pt x="358524" y="401314"/>
                  </a:cubicBezTo>
                  <a:cubicBezTo>
                    <a:pt x="358214" y="402675"/>
                    <a:pt x="357966" y="404037"/>
                    <a:pt x="357749" y="405367"/>
                  </a:cubicBezTo>
                  <a:cubicBezTo>
                    <a:pt x="357470" y="406946"/>
                    <a:pt x="357253" y="408586"/>
                    <a:pt x="356788" y="410133"/>
                  </a:cubicBezTo>
                  <a:cubicBezTo>
                    <a:pt x="356540" y="411030"/>
                    <a:pt x="356014" y="411773"/>
                    <a:pt x="355270" y="412237"/>
                  </a:cubicBezTo>
                  <a:cubicBezTo>
                    <a:pt x="348980" y="435909"/>
                    <a:pt x="341884" y="459519"/>
                    <a:pt x="333796" y="482510"/>
                  </a:cubicBezTo>
                  <a:cubicBezTo>
                    <a:pt x="328776" y="479292"/>
                    <a:pt x="332619" y="471494"/>
                    <a:pt x="332371" y="466481"/>
                  </a:cubicBezTo>
                  <a:cubicBezTo>
                    <a:pt x="333734" y="455125"/>
                    <a:pt x="335810" y="442809"/>
                    <a:pt x="338103" y="430525"/>
                  </a:cubicBezTo>
                  <a:cubicBezTo>
                    <a:pt x="338723" y="427152"/>
                    <a:pt x="339343" y="423779"/>
                    <a:pt x="339993" y="420406"/>
                  </a:cubicBezTo>
                  <a:cubicBezTo>
                    <a:pt x="339033" y="419571"/>
                    <a:pt x="338444" y="418302"/>
                    <a:pt x="338599" y="416971"/>
                  </a:cubicBezTo>
                  <a:cubicBezTo>
                    <a:pt x="338692" y="416043"/>
                    <a:pt x="338878" y="415084"/>
                    <a:pt x="339064" y="414155"/>
                  </a:cubicBezTo>
                  <a:lnTo>
                    <a:pt x="339064" y="414155"/>
                  </a:lnTo>
                  <a:cubicBezTo>
                    <a:pt x="339250" y="413227"/>
                    <a:pt x="339467" y="412299"/>
                    <a:pt x="339684" y="411371"/>
                  </a:cubicBezTo>
                  <a:cubicBezTo>
                    <a:pt x="340055" y="409638"/>
                    <a:pt x="340489" y="407905"/>
                    <a:pt x="340985" y="406203"/>
                  </a:cubicBezTo>
                  <a:cubicBezTo>
                    <a:pt x="342132" y="402428"/>
                    <a:pt x="343526" y="398776"/>
                    <a:pt x="345323" y="395249"/>
                  </a:cubicBezTo>
                  <a:cubicBezTo>
                    <a:pt x="345478" y="394970"/>
                    <a:pt x="345664" y="394692"/>
                    <a:pt x="345912" y="394506"/>
                  </a:cubicBezTo>
                  <a:cubicBezTo>
                    <a:pt x="345912" y="394475"/>
                    <a:pt x="345943" y="394444"/>
                    <a:pt x="345943" y="394413"/>
                  </a:cubicBezTo>
                  <a:cubicBezTo>
                    <a:pt x="345850" y="394444"/>
                    <a:pt x="345757" y="394475"/>
                    <a:pt x="345664" y="394506"/>
                  </a:cubicBezTo>
                  <a:cubicBezTo>
                    <a:pt x="347616" y="387018"/>
                    <a:pt x="349692" y="379406"/>
                    <a:pt x="352016" y="371763"/>
                  </a:cubicBezTo>
                  <a:close/>
                  <a:moveTo>
                    <a:pt x="96313" y="709326"/>
                  </a:moveTo>
                  <a:cubicBezTo>
                    <a:pt x="105237" y="700910"/>
                    <a:pt x="114316" y="692493"/>
                    <a:pt x="124852" y="686119"/>
                  </a:cubicBezTo>
                  <a:cubicBezTo>
                    <a:pt x="132350" y="681322"/>
                    <a:pt x="142731" y="678352"/>
                    <a:pt x="150044" y="672658"/>
                  </a:cubicBezTo>
                  <a:lnTo>
                    <a:pt x="150044" y="672689"/>
                  </a:lnTo>
                  <a:cubicBezTo>
                    <a:pt x="175577" y="727428"/>
                    <a:pt x="218680" y="749646"/>
                    <a:pt x="276594" y="773379"/>
                  </a:cubicBezTo>
                  <a:cubicBezTo>
                    <a:pt x="295465" y="781487"/>
                    <a:pt x="313841" y="790832"/>
                    <a:pt x="333114" y="798011"/>
                  </a:cubicBezTo>
                  <a:cubicBezTo>
                    <a:pt x="353008" y="805406"/>
                    <a:pt x="373769" y="809893"/>
                    <a:pt x="394282" y="815184"/>
                  </a:cubicBezTo>
                  <a:cubicBezTo>
                    <a:pt x="426416" y="824220"/>
                    <a:pt x="460222" y="833132"/>
                    <a:pt x="494029" y="833255"/>
                  </a:cubicBezTo>
                  <a:cubicBezTo>
                    <a:pt x="514635" y="833967"/>
                    <a:pt x="535211" y="831615"/>
                    <a:pt x="555817" y="831027"/>
                  </a:cubicBezTo>
                  <a:cubicBezTo>
                    <a:pt x="594117" y="832420"/>
                    <a:pt x="632324" y="829356"/>
                    <a:pt x="669632" y="820383"/>
                  </a:cubicBezTo>
                  <a:cubicBezTo>
                    <a:pt x="702292" y="812523"/>
                    <a:pt x="730986" y="794266"/>
                    <a:pt x="759711" y="777588"/>
                  </a:cubicBezTo>
                  <a:cubicBezTo>
                    <a:pt x="766930" y="771709"/>
                    <a:pt x="787196" y="767686"/>
                    <a:pt x="780100" y="755216"/>
                  </a:cubicBezTo>
                  <a:cubicBezTo>
                    <a:pt x="775390" y="748408"/>
                    <a:pt x="767829" y="753111"/>
                    <a:pt x="762561" y="756515"/>
                  </a:cubicBezTo>
                  <a:cubicBezTo>
                    <a:pt x="739972" y="769326"/>
                    <a:pt x="718126" y="783498"/>
                    <a:pt x="694390" y="794081"/>
                  </a:cubicBezTo>
                  <a:cubicBezTo>
                    <a:pt x="662164" y="807882"/>
                    <a:pt x="627118" y="812307"/>
                    <a:pt x="592103" y="814380"/>
                  </a:cubicBezTo>
                  <a:cubicBezTo>
                    <a:pt x="572426" y="814504"/>
                    <a:pt x="553152" y="813668"/>
                    <a:pt x="533413" y="815339"/>
                  </a:cubicBezTo>
                  <a:cubicBezTo>
                    <a:pt x="487708" y="820073"/>
                    <a:pt x="442374" y="812554"/>
                    <a:pt x="398652" y="799248"/>
                  </a:cubicBezTo>
                  <a:cubicBezTo>
                    <a:pt x="378355" y="793988"/>
                    <a:pt x="357749" y="789811"/>
                    <a:pt x="338041" y="782415"/>
                  </a:cubicBezTo>
                  <a:cubicBezTo>
                    <a:pt x="306776" y="769666"/>
                    <a:pt x="276006" y="755680"/>
                    <a:pt x="245050" y="742096"/>
                  </a:cubicBezTo>
                  <a:cubicBezTo>
                    <a:pt x="217626" y="729192"/>
                    <a:pt x="190668" y="712606"/>
                    <a:pt x="174183" y="686428"/>
                  </a:cubicBezTo>
                  <a:cubicBezTo>
                    <a:pt x="168357" y="677764"/>
                    <a:pt x="162780" y="668883"/>
                    <a:pt x="157977" y="659600"/>
                  </a:cubicBezTo>
                  <a:lnTo>
                    <a:pt x="157977" y="659600"/>
                  </a:lnTo>
                  <a:cubicBezTo>
                    <a:pt x="158008" y="654309"/>
                    <a:pt x="155095" y="649327"/>
                    <a:pt x="154599" y="644004"/>
                  </a:cubicBezTo>
                  <a:cubicBezTo>
                    <a:pt x="151067" y="609193"/>
                    <a:pt x="160208" y="580292"/>
                    <a:pt x="191969" y="562561"/>
                  </a:cubicBezTo>
                  <a:cubicBezTo>
                    <a:pt x="209415" y="551854"/>
                    <a:pt x="228379" y="544830"/>
                    <a:pt x="249016" y="543283"/>
                  </a:cubicBezTo>
                  <a:cubicBezTo>
                    <a:pt x="252827" y="542726"/>
                    <a:pt x="256701" y="542974"/>
                    <a:pt x="260543" y="543221"/>
                  </a:cubicBezTo>
                  <a:cubicBezTo>
                    <a:pt x="265160" y="543469"/>
                    <a:pt x="269746" y="543778"/>
                    <a:pt x="274208" y="542757"/>
                  </a:cubicBezTo>
                  <a:cubicBezTo>
                    <a:pt x="278299" y="541488"/>
                    <a:pt x="281304" y="537311"/>
                    <a:pt x="280747" y="532948"/>
                  </a:cubicBezTo>
                  <a:cubicBezTo>
                    <a:pt x="280096" y="527192"/>
                    <a:pt x="274425" y="524005"/>
                    <a:pt x="271265" y="519642"/>
                  </a:cubicBezTo>
                  <a:cubicBezTo>
                    <a:pt x="237675" y="468864"/>
                    <a:pt x="281335" y="438415"/>
                    <a:pt x="326917" y="419137"/>
                  </a:cubicBezTo>
                  <a:cubicBezTo>
                    <a:pt x="325523" y="424800"/>
                    <a:pt x="324221" y="430494"/>
                    <a:pt x="323013" y="436218"/>
                  </a:cubicBezTo>
                  <a:cubicBezTo>
                    <a:pt x="320255" y="448812"/>
                    <a:pt x="317373" y="461406"/>
                    <a:pt x="315700" y="474155"/>
                  </a:cubicBezTo>
                  <a:cubicBezTo>
                    <a:pt x="312849" y="485728"/>
                    <a:pt x="321215" y="497239"/>
                    <a:pt x="333021" y="498415"/>
                  </a:cubicBezTo>
                  <a:cubicBezTo>
                    <a:pt x="333331" y="498446"/>
                    <a:pt x="333641" y="498446"/>
                    <a:pt x="333920" y="498446"/>
                  </a:cubicBezTo>
                  <a:cubicBezTo>
                    <a:pt x="345695" y="498446"/>
                    <a:pt x="348887" y="484676"/>
                    <a:pt x="351892" y="475486"/>
                  </a:cubicBezTo>
                  <a:cubicBezTo>
                    <a:pt x="355797" y="462551"/>
                    <a:pt x="359515" y="449524"/>
                    <a:pt x="362707" y="436404"/>
                  </a:cubicBezTo>
                  <a:cubicBezTo>
                    <a:pt x="365403" y="425357"/>
                    <a:pt x="368037" y="414279"/>
                    <a:pt x="370608" y="403201"/>
                  </a:cubicBezTo>
                  <a:cubicBezTo>
                    <a:pt x="371600" y="402861"/>
                    <a:pt x="372623" y="402521"/>
                    <a:pt x="373583" y="402211"/>
                  </a:cubicBezTo>
                  <a:cubicBezTo>
                    <a:pt x="385978" y="397817"/>
                    <a:pt x="399550" y="395125"/>
                    <a:pt x="410303" y="387204"/>
                  </a:cubicBezTo>
                  <a:cubicBezTo>
                    <a:pt x="415570" y="382717"/>
                    <a:pt x="420497" y="376868"/>
                    <a:pt x="423162" y="370308"/>
                  </a:cubicBezTo>
                  <a:cubicBezTo>
                    <a:pt x="423162" y="370308"/>
                    <a:pt x="423162" y="370339"/>
                    <a:pt x="423193" y="370339"/>
                  </a:cubicBezTo>
                  <a:cubicBezTo>
                    <a:pt x="449222" y="408647"/>
                    <a:pt x="490187" y="427709"/>
                    <a:pt x="537628" y="428792"/>
                  </a:cubicBezTo>
                  <a:cubicBezTo>
                    <a:pt x="571372" y="428420"/>
                    <a:pt x="608928" y="420746"/>
                    <a:pt x="633098" y="395589"/>
                  </a:cubicBezTo>
                  <a:cubicBezTo>
                    <a:pt x="640070" y="387915"/>
                    <a:pt x="646113" y="379499"/>
                    <a:pt x="651256" y="370556"/>
                  </a:cubicBezTo>
                  <a:cubicBezTo>
                    <a:pt x="651256" y="370556"/>
                    <a:pt x="651256" y="370525"/>
                    <a:pt x="651287" y="370525"/>
                  </a:cubicBezTo>
                  <a:cubicBezTo>
                    <a:pt x="652062" y="371608"/>
                    <a:pt x="653085" y="372505"/>
                    <a:pt x="654324" y="373093"/>
                  </a:cubicBezTo>
                  <a:cubicBezTo>
                    <a:pt x="664674" y="378632"/>
                    <a:pt x="675705" y="382655"/>
                    <a:pt x="686396" y="387575"/>
                  </a:cubicBezTo>
                  <a:cubicBezTo>
                    <a:pt x="691601" y="389803"/>
                    <a:pt x="696776" y="392186"/>
                    <a:pt x="701920" y="394630"/>
                  </a:cubicBezTo>
                  <a:cubicBezTo>
                    <a:pt x="696404" y="405615"/>
                    <a:pt x="690858" y="416569"/>
                    <a:pt x="684877" y="427276"/>
                  </a:cubicBezTo>
                  <a:cubicBezTo>
                    <a:pt x="674001" y="442438"/>
                    <a:pt x="683204" y="455094"/>
                    <a:pt x="699844" y="458343"/>
                  </a:cubicBezTo>
                  <a:cubicBezTo>
                    <a:pt x="700464" y="458405"/>
                    <a:pt x="701052" y="458405"/>
                    <a:pt x="701672" y="458405"/>
                  </a:cubicBezTo>
                  <a:cubicBezTo>
                    <a:pt x="719861" y="458405"/>
                    <a:pt x="725904" y="434733"/>
                    <a:pt x="732876" y="421242"/>
                  </a:cubicBezTo>
                  <a:cubicBezTo>
                    <a:pt x="733837" y="419106"/>
                    <a:pt x="734704" y="417002"/>
                    <a:pt x="735634" y="414867"/>
                  </a:cubicBezTo>
                  <a:cubicBezTo>
                    <a:pt x="739724" y="418116"/>
                    <a:pt x="743597" y="421613"/>
                    <a:pt x="747223" y="425481"/>
                  </a:cubicBezTo>
                  <a:cubicBezTo>
                    <a:pt x="761787" y="440581"/>
                    <a:pt x="781866" y="457817"/>
                    <a:pt x="782176" y="480437"/>
                  </a:cubicBezTo>
                  <a:cubicBezTo>
                    <a:pt x="780131" y="493247"/>
                    <a:pt x="775700" y="505501"/>
                    <a:pt x="771145" y="517600"/>
                  </a:cubicBezTo>
                  <a:cubicBezTo>
                    <a:pt x="769812" y="521282"/>
                    <a:pt x="768170" y="525305"/>
                    <a:pt x="766992" y="529389"/>
                  </a:cubicBezTo>
                  <a:cubicBezTo>
                    <a:pt x="744527" y="560797"/>
                    <a:pt x="717011" y="588492"/>
                    <a:pt x="681655" y="605542"/>
                  </a:cubicBezTo>
                  <a:cubicBezTo>
                    <a:pt x="645090" y="626800"/>
                    <a:pt x="602545" y="630699"/>
                    <a:pt x="560775" y="628440"/>
                  </a:cubicBezTo>
                  <a:cubicBezTo>
                    <a:pt x="525977" y="627326"/>
                    <a:pt x="491178" y="626119"/>
                    <a:pt x="457465" y="616650"/>
                  </a:cubicBezTo>
                  <a:cubicBezTo>
                    <a:pt x="444078" y="613154"/>
                    <a:pt x="431715" y="607089"/>
                    <a:pt x="418762" y="602138"/>
                  </a:cubicBezTo>
                  <a:cubicBezTo>
                    <a:pt x="395305" y="593381"/>
                    <a:pt x="371321" y="585861"/>
                    <a:pt x="348577" y="575341"/>
                  </a:cubicBezTo>
                  <a:cubicBezTo>
                    <a:pt x="342132" y="572494"/>
                    <a:pt x="335779" y="569461"/>
                    <a:pt x="329861" y="565624"/>
                  </a:cubicBezTo>
                  <a:cubicBezTo>
                    <a:pt x="320286" y="559931"/>
                    <a:pt x="311764" y="573422"/>
                    <a:pt x="320689" y="579673"/>
                  </a:cubicBezTo>
                  <a:cubicBezTo>
                    <a:pt x="341605" y="592700"/>
                    <a:pt x="365372" y="600374"/>
                    <a:pt x="388271" y="609100"/>
                  </a:cubicBezTo>
                  <a:cubicBezTo>
                    <a:pt x="411821" y="616217"/>
                    <a:pt x="433636" y="628192"/>
                    <a:pt x="457620" y="633948"/>
                  </a:cubicBezTo>
                  <a:cubicBezTo>
                    <a:pt x="497097" y="644592"/>
                    <a:pt x="538092" y="644252"/>
                    <a:pt x="578685" y="645613"/>
                  </a:cubicBezTo>
                  <a:cubicBezTo>
                    <a:pt x="609641" y="646016"/>
                    <a:pt x="641558" y="641374"/>
                    <a:pt x="670189" y="629306"/>
                  </a:cubicBezTo>
                  <a:cubicBezTo>
                    <a:pt x="702881" y="613649"/>
                    <a:pt x="734828" y="593783"/>
                    <a:pt x="756829" y="564387"/>
                  </a:cubicBezTo>
                  <a:cubicBezTo>
                    <a:pt x="760888" y="559095"/>
                    <a:pt x="764978" y="553742"/>
                    <a:pt x="768883" y="548234"/>
                  </a:cubicBezTo>
                  <a:cubicBezTo>
                    <a:pt x="771919" y="552380"/>
                    <a:pt x="777125" y="553649"/>
                    <a:pt x="782021" y="554113"/>
                  </a:cubicBezTo>
                  <a:cubicBezTo>
                    <a:pt x="794912" y="556094"/>
                    <a:pt x="807492" y="559590"/>
                    <a:pt x="819639" y="564294"/>
                  </a:cubicBezTo>
                  <a:cubicBezTo>
                    <a:pt x="886106" y="590967"/>
                    <a:pt x="854158" y="639982"/>
                    <a:pt x="833769" y="687109"/>
                  </a:cubicBezTo>
                  <a:cubicBezTo>
                    <a:pt x="825805" y="714710"/>
                    <a:pt x="845699" y="711461"/>
                    <a:pt x="865314" y="715484"/>
                  </a:cubicBezTo>
                  <a:cubicBezTo>
                    <a:pt x="878483" y="718455"/>
                    <a:pt x="892582" y="721301"/>
                    <a:pt x="902901" y="730677"/>
                  </a:cubicBezTo>
                  <a:cubicBezTo>
                    <a:pt x="934910" y="763230"/>
                    <a:pt x="927287" y="817381"/>
                    <a:pt x="905287" y="853461"/>
                  </a:cubicBezTo>
                  <a:cubicBezTo>
                    <a:pt x="886044" y="883570"/>
                    <a:pt x="854468" y="900867"/>
                    <a:pt x="823667" y="916958"/>
                  </a:cubicBezTo>
                  <a:cubicBezTo>
                    <a:pt x="796337" y="932770"/>
                    <a:pt x="767364" y="945426"/>
                    <a:pt x="736842" y="953533"/>
                  </a:cubicBezTo>
                  <a:cubicBezTo>
                    <a:pt x="705607" y="963713"/>
                    <a:pt x="672266" y="964735"/>
                    <a:pt x="639636" y="963744"/>
                  </a:cubicBezTo>
                  <a:cubicBezTo>
                    <a:pt x="592691" y="965106"/>
                    <a:pt x="545870" y="961826"/>
                    <a:pt x="499049" y="959350"/>
                  </a:cubicBezTo>
                  <a:cubicBezTo>
                    <a:pt x="465583" y="957927"/>
                    <a:pt x="432985" y="953224"/>
                    <a:pt x="399612" y="949263"/>
                  </a:cubicBezTo>
                  <a:cubicBezTo>
                    <a:pt x="376651" y="946633"/>
                    <a:pt x="353504" y="945240"/>
                    <a:pt x="330759" y="941032"/>
                  </a:cubicBezTo>
                  <a:cubicBezTo>
                    <a:pt x="287254" y="932491"/>
                    <a:pt x="245112" y="918134"/>
                    <a:pt x="203992" y="901795"/>
                  </a:cubicBezTo>
                  <a:cubicBezTo>
                    <a:pt x="149579" y="880816"/>
                    <a:pt x="96406" y="838949"/>
                    <a:pt x="82648" y="779909"/>
                  </a:cubicBezTo>
                  <a:cubicBezTo>
                    <a:pt x="78000" y="756422"/>
                    <a:pt x="79580" y="727861"/>
                    <a:pt x="96313" y="709326"/>
                  </a:cubicBezTo>
                  <a:close/>
                  <a:moveTo>
                    <a:pt x="45432" y="884436"/>
                  </a:moveTo>
                  <a:cubicBezTo>
                    <a:pt x="50359" y="865963"/>
                    <a:pt x="64582" y="851574"/>
                    <a:pt x="79766" y="840713"/>
                  </a:cubicBezTo>
                  <a:cubicBezTo>
                    <a:pt x="82648" y="838423"/>
                    <a:pt x="85312" y="835978"/>
                    <a:pt x="88070" y="833627"/>
                  </a:cubicBezTo>
                  <a:cubicBezTo>
                    <a:pt x="106384" y="861166"/>
                    <a:pt x="132846" y="884560"/>
                    <a:pt x="160518" y="900062"/>
                  </a:cubicBezTo>
                  <a:cubicBezTo>
                    <a:pt x="184532" y="913647"/>
                    <a:pt x="210809" y="922682"/>
                    <a:pt x="236652" y="932182"/>
                  </a:cubicBezTo>
                  <a:cubicBezTo>
                    <a:pt x="272907" y="944590"/>
                    <a:pt x="309874" y="955947"/>
                    <a:pt x="348019" y="960743"/>
                  </a:cubicBezTo>
                  <a:cubicBezTo>
                    <a:pt x="383468" y="964518"/>
                    <a:pt x="418855" y="968510"/>
                    <a:pt x="454242" y="972842"/>
                  </a:cubicBezTo>
                  <a:cubicBezTo>
                    <a:pt x="499669" y="977050"/>
                    <a:pt x="545312" y="978752"/>
                    <a:pt x="590863" y="980732"/>
                  </a:cubicBezTo>
                  <a:cubicBezTo>
                    <a:pt x="603351" y="980423"/>
                    <a:pt x="615962" y="980609"/>
                    <a:pt x="628574" y="980794"/>
                  </a:cubicBezTo>
                  <a:cubicBezTo>
                    <a:pt x="636414" y="980918"/>
                    <a:pt x="644253" y="981011"/>
                    <a:pt x="652124" y="981011"/>
                  </a:cubicBezTo>
                  <a:cubicBezTo>
                    <a:pt x="678928" y="981011"/>
                    <a:pt x="705576" y="979649"/>
                    <a:pt x="731543" y="972378"/>
                  </a:cubicBezTo>
                  <a:cubicBezTo>
                    <a:pt x="767612" y="963590"/>
                    <a:pt x="801915" y="949232"/>
                    <a:pt x="833924" y="930511"/>
                  </a:cubicBezTo>
                  <a:cubicBezTo>
                    <a:pt x="858869" y="916834"/>
                    <a:pt x="885052" y="903930"/>
                    <a:pt x="903954" y="881991"/>
                  </a:cubicBezTo>
                  <a:cubicBezTo>
                    <a:pt x="909625" y="876112"/>
                    <a:pt x="914738" y="869459"/>
                    <a:pt x="919293" y="862280"/>
                  </a:cubicBezTo>
                  <a:cubicBezTo>
                    <a:pt x="943246" y="881837"/>
                    <a:pt x="963387" y="907520"/>
                    <a:pt x="961838" y="940073"/>
                  </a:cubicBezTo>
                  <a:cubicBezTo>
                    <a:pt x="960103" y="964054"/>
                    <a:pt x="958088" y="988592"/>
                    <a:pt x="949071" y="1011088"/>
                  </a:cubicBezTo>
                  <a:cubicBezTo>
                    <a:pt x="946530" y="1018050"/>
                    <a:pt x="942688" y="1027055"/>
                    <a:pt x="939713" y="1034481"/>
                  </a:cubicBezTo>
                  <a:cubicBezTo>
                    <a:pt x="935096" y="1037328"/>
                    <a:pt x="930417" y="1040113"/>
                    <a:pt x="925614" y="1042620"/>
                  </a:cubicBezTo>
                  <a:cubicBezTo>
                    <a:pt x="923569" y="1043548"/>
                    <a:pt x="921276" y="1044291"/>
                    <a:pt x="919014" y="1043919"/>
                  </a:cubicBezTo>
                  <a:cubicBezTo>
                    <a:pt x="909346" y="1042001"/>
                    <a:pt x="897571" y="1038071"/>
                    <a:pt x="887624" y="1034853"/>
                  </a:cubicBezTo>
                  <a:cubicBezTo>
                    <a:pt x="879444" y="1032687"/>
                    <a:pt x="869466" y="1028355"/>
                    <a:pt x="861874" y="1034172"/>
                  </a:cubicBezTo>
                  <a:cubicBezTo>
                    <a:pt x="852051" y="1044136"/>
                    <a:pt x="846133" y="1058060"/>
                    <a:pt x="834482" y="1066322"/>
                  </a:cubicBezTo>
                  <a:cubicBezTo>
                    <a:pt x="819794" y="1062238"/>
                    <a:pt x="805013" y="1058370"/>
                    <a:pt x="790697" y="1053079"/>
                  </a:cubicBezTo>
                  <a:cubicBezTo>
                    <a:pt x="774863" y="1047694"/>
                    <a:pt x="754288" y="1038257"/>
                    <a:pt x="739507" y="1050541"/>
                  </a:cubicBezTo>
                  <a:cubicBezTo>
                    <a:pt x="728476" y="1061650"/>
                    <a:pt x="717692" y="1074491"/>
                    <a:pt x="703190" y="1081051"/>
                  </a:cubicBezTo>
                  <a:cubicBezTo>
                    <a:pt x="674001" y="1068674"/>
                    <a:pt x="603103" y="1037483"/>
                    <a:pt x="573727" y="1046116"/>
                  </a:cubicBezTo>
                  <a:cubicBezTo>
                    <a:pt x="557521" y="1056575"/>
                    <a:pt x="542524" y="1070098"/>
                    <a:pt x="524458" y="1077462"/>
                  </a:cubicBezTo>
                  <a:cubicBezTo>
                    <a:pt x="523436" y="1076441"/>
                    <a:pt x="522475" y="1076781"/>
                    <a:pt x="521515" y="1078112"/>
                  </a:cubicBezTo>
                  <a:cubicBezTo>
                    <a:pt x="510576" y="1072078"/>
                    <a:pt x="499142" y="1066601"/>
                    <a:pt x="489412" y="1058648"/>
                  </a:cubicBezTo>
                  <a:cubicBezTo>
                    <a:pt x="480519" y="1051500"/>
                    <a:pt x="474631" y="1040763"/>
                    <a:pt x="464344" y="1035348"/>
                  </a:cubicBezTo>
                  <a:cubicBezTo>
                    <a:pt x="460408" y="1033491"/>
                    <a:pt x="456039" y="1033739"/>
                    <a:pt x="451949" y="1034853"/>
                  </a:cubicBezTo>
                  <a:cubicBezTo>
                    <a:pt x="432365" y="1039278"/>
                    <a:pt x="413060" y="1044724"/>
                    <a:pt x="393694" y="1049891"/>
                  </a:cubicBezTo>
                  <a:cubicBezTo>
                    <a:pt x="373242" y="1054873"/>
                    <a:pt x="352729" y="1060381"/>
                    <a:pt x="331875" y="1063321"/>
                  </a:cubicBezTo>
                  <a:cubicBezTo>
                    <a:pt x="323075" y="1053914"/>
                    <a:pt x="314956" y="1043919"/>
                    <a:pt x="306435" y="1034234"/>
                  </a:cubicBezTo>
                  <a:cubicBezTo>
                    <a:pt x="300485" y="1027241"/>
                    <a:pt x="295899" y="1018360"/>
                    <a:pt x="287688" y="1013687"/>
                  </a:cubicBezTo>
                  <a:cubicBezTo>
                    <a:pt x="275200" y="1009077"/>
                    <a:pt x="261008" y="1012078"/>
                    <a:pt x="247931" y="1012233"/>
                  </a:cubicBezTo>
                  <a:cubicBezTo>
                    <a:pt x="237954" y="1012914"/>
                    <a:pt x="227976" y="1013502"/>
                    <a:pt x="218029" y="1014647"/>
                  </a:cubicBezTo>
                  <a:cubicBezTo>
                    <a:pt x="201761" y="1015420"/>
                    <a:pt x="183634" y="1022104"/>
                    <a:pt x="168140" y="1015235"/>
                  </a:cubicBezTo>
                  <a:cubicBezTo>
                    <a:pt x="162873" y="1002424"/>
                    <a:pt x="158906" y="985652"/>
                    <a:pt x="145396" y="979154"/>
                  </a:cubicBezTo>
                  <a:cubicBezTo>
                    <a:pt x="114099" y="973646"/>
                    <a:pt x="82059" y="974606"/>
                    <a:pt x="50483" y="971109"/>
                  </a:cubicBezTo>
                  <a:cubicBezTo>
                    <a:pt x="47415" y="970861"/>
                    <a:pt x="44317" y="970583"/>
                    <a:pt x="41218" y="970397"/>
                  </a:cubicBezTo>
                  <a:cubicBezTo>
                    <a:pt x="43666" y="968757"/>
                    <a:pt x="45246" y="965849"/>
                    <a:pt x="44348" y="962073"/>
                  </a:cubicBezTo>
                  <a:cubicBezTo>
                    <a:pt x="35671" y="936669"/>
                    <a:pt x="38677" y="909995"/>
                    <a:pt x="45432" y="884436"/>
                  </a:cubicBezTo>
                  <a:close/>
                  <a:moveTo>
                    <a:pt x="23401" y="960372"/>
                  </a:moveTo>
                  <a:cubicBezTo>
                    <a:pt x="24609" y="959846"/>
                    <a:pt x="25849" y="959165"/>
                    <a:pt x="27026" y="958391"/>
                  </a:cubicBezTo>
                  <a:cubicBezTo>
                    <a:pt x="27584" y="960898"/>
                    <a:pt x="28235" y="963435"/>
                    <a:pt x="28978" y="965910"/>
                  </a:cubicBezTo>
                  <a:cubicBezTo>
                    <a:pt x="29474" y="967798"/>
                    <a:pt x="30435" y="969190"/>
                    <a:pt x="31581" y="970150"/>
                  </a:cubicBezTo>
                  <a:cubicBezTo>
                    <a:pt x="29784" y="970212"/>
                    <a:pt x="27987" y="970304"/>
                    <a:pt x="26220" y="970521"/>
                  </a:cubicBezTo>
                  <a:cubicBezTo>
                    <a:pt x="26035" y="970088"/>
                    <a:pt x="25756" y="969593"/>
                    <a:pt x="25291" y="969098"/>
                  </a:cubicBezTo>
                  <a:cubicBezTo>
                    <a:pt x="22440" y="967643"/>
                    <a:pt x="19155" y="966932"/>
                    <a:pt x="15871" y="966498"/>
                  </a:cubicBezTo>
                  <a:cubicBezTo>
                    <a:pt x="18226" y="964270"/>
                    <a:pt x="20736" y="962197"/>
                    <a:pt x="23401" y="960372"/>
                  </a:cubicBezTo>
                  <a:close/>
                  <a:moveTo>
                    <a:pt x="123364" y="1376656"/>
                  </a:moveTo>
                  <a:cubicBezTo>
                    <a:pt x="125688" y="1374861"/>
                    <a:pt x="127114" y="1371921"/>
                    <a:pt x="126153" y="1368363"/>
                  </a:cubicBezTo>
                  <a:cubicBezTo>
                    <a:pt x="119491" y="1347073"/>
                    <a:pt x="110691" y="1326496"/>
                    <a:pt x="103967" y="1305207"/>
                  </a:cubicBezTo>
                  <a:cubicBezTo>
                    <a:pt x="92749" y="1270086"/>
                    <a:pt x="84352" y="1234160"/>
                    <a:pt x="75490" y="1198421"/>
                  </a:cubicBezTo>
                  <a:cubicBezTo>
                    <a:pt x="68672" y="1173944"/>
                    <a:pt x="59717" y="1150149"/>
                    <a:pt x="52404" y="1125827"/>
                  </a:cubicBezTo>
                  <a:cubicBezTo>
                    <a:pt x="42736" y="1096338"/>
                    <a:pt x="37438" y="1065734"/>
                    <a:pt x="29939" y="1035688"/>
                  </a:cubicBezTo>
                  <a:cubicBezTo>
                    <a:pt x="25756" y="1015699"/>
                    <a:pt x="15530" y="997628"/>
                    <a:pt x="14476" y="976772"/>
                  </a:cubicBezTo>
                  <a:cubicBezTo>
                    <a:pt x="15747" y="976338"/>
                    <a:pt x="18257" y="975967"/>
                    <a:pt x="20643" y="975379"/>
                  </a:cubicBezTo>
                  <a:cubicBezTo>
                    <a:pt x="21077" y="977421"/>
                    <a:pt x="23308" y="978504"/>
                    <a:pt x="25167" y="979185"/>
                  </a:cubicBezTo>
                  <a:cubicBezTo>
                    <a:pt x="31736" y="981289"/>
                    <a:pt x="38522" y="982558"/>
                    <a:pt x="45277" y="983889"/>
                  </a:cubicBezTo>
                  <a:cubicBezTo>
                    <a:pt x="66813" y="987788"/>
                    <a:pt x="88721" y="988561"/>
                    <a:pt x="110536" y="990511"/>
                  </a:cubicBezTo>
                  <a:cubicBezTo>
                    <a:pt x="110319" y="991253"/>
                    <a:pt x="110133" y="991996"/>
                    <a:pt x="109978" y="992708"/>
                  </a:cubicBezTo>
                  <a:cubicBezTo>
                    <a:pt x="107747" y="1004868"/>
                    <a:pt x="107995" y="1017246"/>
                    <a:pt x="107809" y="1029561"/>
                  </a:cubicBezTo>
                  <a:cubicBezTo>
                    <a:pt x="107530" y="1068458"/>
                    <a:pt x="108243" y="1107323"/>
                    <a:pt x="110381" y="1146126"/>
                  </a:cubicBezTo>
                  <a:cubicBezTo>
                    <a:pt x="111465" y="1168312"/>
                    <a:pt x="112054" y="1190901"/>
                    <a:pt x="112736" y="1213212"/>
                  </a:cubicBezTo>
                  <a:cubicBezTo>
                    <a:pt x="113108" y="1222835"/>
                    <a:pt x="113510" y="1232459"/>
                    <a:pt x="113727" y="1242082"/>
                  </a:cubicBezTo>
                  <a:cubicBezTo>
                    <a:pt x="113665" y="1246197"/>
                    <a:pt x="117074" y="1249880"/>
                    <a:pt x="121257" y="1249911"/>
                  </a:cubicBezTo>
                  <a:cubicBezTo>
                    <a:pt x="125316" y="1250065"/>
                    <a:pt x="129190" y="1246507"/>
                    <a:pt x="129097" y="1242391"/>
                  </a:cubicBezTo>
                  <a:cubicBezTo>
                    <a:pt x="128012" y="1225341"/>
                    <a:pt x="126277" y="1208322"/>
                    <a:pt x="125595" y="1191211"/>
                  </a:cubicBezTo>
                  <a:cubicBezTo>
                    <a:pt x="121908" y="1124465"/>
                    <a:pt x="115742" y="1058030"/>
                    <a:pt x="115958" y="991006"/>
                  </a:cubicBezTo>
                  <a:cubicBezTo>
                    <a:pt x="123271" y="991748"/>
                    <a:pt x="130553" y="992646"/>
                    <a:pt x="137804" y="993914"/>
                  </a:cubicBezTo>
                  <a:cubicBezTo>
                    <a:pt x="144249" y="999175"/>
                    <a:pt x="146914" y="1005394"/>
                    <a:pt x="149021" y="1011336"/>
                  </a:cubicBezTo>
                  <a:cubicBezTo>
                    <a:pt x="144621" y="1013564"/>
                    <a:pt x="149083" y="1032656"/>
                    <a:pt x="148897" y="1036988"/>
                  </a:cubicBezTo>
                  <a:cubicBezTo>
                    <a:pt x="152833" y="1080464"/>
                    <a:pt x="152120" y="1124249"/>
                    <a:pt x="153453" y="1167879"/>
                  </a:cubicBezTo>
                  <a:cubicBezTo>
                    <a:pt x="154010" y="1222340"/>
                    <a:pt x="154351" y="1276770"/>
                    <a:pt x="157822" y="1331138"/>
                  </a:cubicBezTo>
                  <a:cubicBezTo>
                    <a:pt x="158782" y="1355738"/>
                    <a:pt x="159650" y="1380369"/>
                    <a:pt x="162935" y="1404814"/>
                  </a:cubicBezTo>
                  <a:cubicBezTo>
                    <a:pt x="163771" y="1408311"/>
                    <a:pt x="163616" y="1412364"/>
                    <a:pt x="163926" y="1416232"/>
                  </a:cubicBezTo>
                  <a:cubicBezTo>
                    <a:pt x="162346" y="1414902"/>
                    <a:pt x="160734" y="1413602"/>
                    <a:pt x="159154" y="1412272"/>
                  </a:cubicBezTo>
                  <a:cubicBezTo>
                    <a:pt x="146326" y="1401318"/>
                    <a:pt x="134551" y="1389250"/>
                    <a:pt x="123364" y="1376656"/>
                  </a:cubicBezTo>
                  <a:close/>
                  <a:moveTo>
                    <a:pt x="261101" y="1481585"/>
                  </a:moveTo>
                  <a:cubicBezTo>
                    <a:pt x="248303" y="1474561"/>
                    <a:pt x="233492" y="1467073"/>
                    <a:pt x="220725" y="1459399"/>
                  </a:cubicBezTo>
                  <a:cubicBezTo>
                    <a:pt x="205696" y="1449559"/>
                    <a:pt x="191349" y="1438574"/>
                    <a:pt x="177343" y="1427248"/>
                  </a:cubicBezTo>
                  <a:cubicBezTo>
                    <a:pt x="179605" y="1425856"/>
                    <a:pt x="181248" y="1423473"/>
                    <a:pt x="181155" y="1420564"/>
                  </a:cubicBezTo>
                  <a:cubicBezTo>
                    <a:pt x="180287" y="1406795"/>
                    <a:pt x="177715" y="1393148"/>
                    <a:pt x="176662" y="1379410"/>
                  </a:cubicBezTo>
                  <a:cubicBezTo>
                    <a:pt x="174369" y="1346516"/>
                    <a:pt x="173005" y="1313562"/>
                    <a:pt x="171146" y="1280638"/>
                  </a:cubicBezTo>
                  <a:cubicBezTo>
                    <a:pt x="168419" y="1223485"/>
                    <a:pt x="168512" y="1165961"/>
                    <a:pt x="165011" y="1108808"/>
                  </a:cubicBezTo>
                  <a:cubicBezTo>
                    <a:pt x="162873" y="1081918"/>
                    <a:pt x="163430" y="1053481"/>
                    <a:pt x="156644" y="1027210"/>
                  </a:cubicBezTo>
                  <a:cubicBezTo>
                    <a:pt x="160889" y="1031789"/>
                    <a:pt x="167954" y="1034822"/>
                    <a:pt x="181527" y="1034915"/>
                  </a:cubicBezTo>
                  <a:cubicBezTo>
                    <a:pt x="207711" y="1033739"/>
                    <a:pt x="233616" y="1029128"/>
                    <a:pt x="259861" y="1028386"/>
                  </a:cubicBezTo>
                  <a:cubicBezTo>
                    <a:pt x="261876" y="1028602"/>
                    <a:pt x="264262" y="1028447"/>
                    <a:pt x="266710" y="1028262"/>
                  </a:cubicBezTo>
                  <a:cubicBezTo>
                    <a:pt x="264045" y="1039030"/>
                    <a:pt x="263518" y="1064992"/>
                    <a:pt x="262960" y="1068334"/>
                  </a:cubicBezTo>
                  <a:cubicBezTo>
                    <a:pt x="261318" y="1121680"/>
                    <a:pt x="264231" y="1174780"/>
                    <a:pt x="266555" y="1228126"/>
                  </a:cubicBezTo>
                  <a:cubicBezTo>
                    <a:pt x="268910" y="1268291"/>
                    <a:pt x="268879" y="1309972"/>
                    <a:pt x="267794" y="1350415"/>
                  </a:cubicBezTo>
                  <a:cubicBezTo>
                    <a:pt x="267825" y="1360410"/>
                    <a:pt x="267515" y="1370405"/>
                    <a:pt x="267856" y="1380400"/>
                  </a:cubicBezTo>
                  <a:cubicBezTo>
                    <a:pt x="267763" y="1384825"/>
                    <a:pt x="271389" y="1388693"/>
                    <a:pt x="275851" y="1388754"/>
                  </a:cubicBezTo>
                  <a:cubicBezTo>
                    <a:pt x="280158" y="1388847"/>
                    <a:pt x="284310" y="1385196"/>
                    <a:pt x="284186" y="1380740"/>
                  </a:cubicBezTo>
                  <a:cubicBezTo>
                    <a:pt x="283318" y="1354469"/>
                    <a:pt x="283907" y="1328167"/>
                    <a:pt x="284155" y="1301896"/>
                  </a:cubicBezTo>
                  <a:cubicBezTo>
                    <a:pt x="282327" y="1210489"/>
                    <a:pt x="270676" y="1119391"/>
                    <a:pt x="270955" y="1027983"/>
                  </a:cubicBezTo>
                  <a:cubicBezTo>
                    <a:pt x="275944" y="1027767"/>
                    <a:pt x="280716" y="1028169"/>
                    <a:pt x="283318" y="1031913"/>
                  </a:cubicBezTo>
                  <a:cubicBezTo>
                    <a:pt x="290136" y="1040949"/>
                    <a:pt x="297325" y="1049644"/>
                    <a:pt x="304916" y="1058060"/>
                  </a:cubicBezTo>
                  <a:cubicBezTo>
                    <a:pt x="305815" y="1058927"/>
                    <a:pt x="306683" y="1059886"/>
                    <a:pt x="307550" y="1060876"/>
                  </a:cubicBezTo>
                  <a:cubicBezTo>
                    <a:pt x="308511" y="1077431"/>
                    <a:pt x="311579" y="1093924"/>
                    <a:pt x="312353" y="1110510"/>
                  </a:cubicBezTo>
                  <a:cubicBezTo>
                    <a:pt x="315576" y="1144950"/>
                    <a:pt x="315173" y="1179576"/>
                    <a:pt x="316412" y="1214109"/>
                  </a:cubicBezTo>
                  <a:cubicBezTo>
                    <a:pt x="318117" y="1250003"/>
                    <a:pt x="320720" y="1284413"/>
                    <a:pt x="320875" y="1320741"/>
                  </a:cubicBezTo>
                  <a:cubicBezTo>
                    <a:pt x="321153" y="1372447"/>
                    <a:pt x="321711" y="1424185"/>
                    <a:pt x="321370" y="1475923"/>
                  </a:cubicBezTo>
                  <a:cubicBezTo>
                    <a:pt x="321463" y="1485237"/>
                    <a:pt x="321463" y="1494520"/>
                    <a:pt x="321680" y="1503834"/>
                  </a:cubicBezTo>
                  <a:cubicBezTo>
                    <a:pt x="300950" y="1497893"/>
                    <a:pt x="280065" y="1492013"/>
                    <a:pt x="261101" y="1481585"/>
                  </a:cubicBezTo>
                  <a:close/>
                  <a:moveTo>
                    <a:pt x="768945" y="1479295"/>
                  </a:moveTo>
                  <a:cubicBezTo>
                    <a:pt x="707962" y="1505969"/>
                    <a:pt x="642611" y="1522709"/>
                    <a:pt x="576268" y="1528589"/>
                  </a:cubicBezTo>
                  <a:cubicBezTo>
                    <a:pt x="538836" y="1532240"/>
                    <a:pt x="501280" y="1529486"/>
                    <a:pt x="463848" y="1527753"/>
                  </a:cubicBezTo>
                  <a:cubicBezTo>
                    <a:pt x="421613" y="1524844"/>
                    <a:pt x="379409" y="1518563"/>
                    <a:pt x="338289" y="1508413"/>
                  </a:cubicBezTo>
                  <a:cubicBezTo>
                    <a:pt x="338289" y="1508320"/>
                    <a:pt x="338320" y="1508259"/>
                    <a:pt x="338320" y="1508166"/>
                  </a:cubicBezTo>
                  <a:cubicBezTo>
                    <a:pt x="338072" y="1499285"/>
                    <a:pt x="337948" y="1490435"/>
                    <a:pt x="337824" y="1481554"/>
                  </a:cubicBezTo>
                  <a:cubicBezTo>
                    <a:pt x="337855" y="1440183"/>
                    <a:pt x="337267" y="1398842"/>
                    <a:pt x="336678" y="1357440"/>
                  </a:cubicBezTo>
                  <a:cubicBezTo>
                    <a:pt x="336988" y="1304309"/>
                    <a:pt x="332464" y="1251427"/>
                    <a:pt x="328993" y="1198421"/>
                  </a:cubicBezTo>
                  <a:cubicBezTo>
                    <a:pt x="327227" y="1156987"/>
                    <a:pt x="325523" y="1114625"/>
                    <a:pt x="318086" y="1073532"/>
                  </a:cubicBezTo>
                  <a:cubicBezTo>
                    <a:pt x="321370" y="1076812"/>
                    <a:pt x="325120" y="1079350"/>
                    <a:pt x="329861" y="1079999"/>
                  </a:cubicBezTo>
                  <a:cubicBezTo>
                    <a:pt x="370051" y="1076162"/>
                    <a:pt x="408691" y="1062114"/>
                    <a:pt x="448014" y="1052955"/>
                  </a:cubicBezTo>
                  <a:cubicBezTo>
                    <a:pt x="443954" y="1098256"/>
                    <a:pt x="439740" y="1143836"/>
                    <a:pt x="439337" y="1189478"/>
                  </a:cubicBezTo>
                  <a:cubicBezTo>
                    <a:pt x="438501" y="1217884"/>
                    <a:pt x="437354" y="1246290"/>
                    <a:pt x="435061" y="1274604"/>
                  </a:cubicBezTo>
                  <a:cubicBezTo>
                    <a:pt x="434348" y="1284227"/>
                    <a:pt x="433915" y="1293820"/>
                    <a:pt x="433450" y="1303412"/>
                  </a:cubicBezTo>
                  <a:cubicBezTo>
                    <a:pt x="432427" y="1307930"/>
                    <a:pt x="435681" y="1312633"/>
                    <a:pt x="440453" y="1312695"/>
                  </a:cubicBezTo>
                  <a:cubicBezTo>
                    <a:pt x="452848" y="1312664"/>
                    <a:pt x="446433" y="1290571"/>
                    <a:pt x="448231" y="1282061"/>
                  </a:cubicBezTo>
                  <a:cubicBezTo>
                    <a:pt x="451143" y="1233820"/>
                    <a:pt x="450895" y="1185486"/>
                    <a:pt x="451577" y="1137183"/>
                  </a:cubicBezTo>
                  <a:cubicBezTo>
                    <a:pt x="452166" y="1114006"/>
                    <a:pt x="454118" y="1090923"/>
                    <a:pt x="454738" y="1067777"/>
                  </a:cubicBezTo>
                  <a:cubicBezTo>
                    <a:pt x="454397" y="1062702"/>
                    <a:pt x="455450" y="1056761"/>
                    <a:pt x="454862" y="1051408"/>
                  </a:cubicBezTo>
                  <a:cubicBezTo>
                    <a:pt x="455822" y="1051191"/>
                    <a:pt x="456752" y="1050974"/>
                    <a:pt x="457713" y="1050789"/>
                  </a:cubicBezTo>
                  <a:cubicBezTo>
                    <a:pt x="465676" y="1057070"/>
                    <a:pt x="471347" y="1065920"/>
                    <a:pt x="479434" y="1072140"/>
                  </a:cubicBezTo>
                  <a:cubicBezTo>
                    <a:pt x="490868" y="1080711"/>
                    <a:pt x="503604" y="1088385"/>
                    <a:pt x="516712" y="1093986"/>
                  </a:cubicBezTo>
                  <a:cubicBezTo>
                    <a:pt x="513334" y="1110943"/>
                    <a:pt x="510886" y="1134893"/>
                    <a:pt x="510049" y="1138823"/>
                  </a:cubicBezTo>
                  <a:cubicBezTo>
                    <a:pt x="505742" y="1189261"/>
                    <a:pt x="502272" y="1239761"/>
                    <a:pt x="494711" y="1289859"/>
                  </a:cubicBezTo>
                  <a:cubicBezTo>
                    <a:pt x="487119" y="1346207"/>
                    <a:pt x="481139" y="1402865"/>
                    <a:pt x="479063" y="1459708"/>
                  </a:cubicBezTo>
                  <a:cubicBezTo>
                    <a:pt x="478660" y="1470446"/>
                    <a:pt x="478071" y="1481183"/>
                    <a:pt x="477141" y="1491889"/>
                  </a:cubicBezTo>
                  <a:cubicBezTo>
                    <a:pt x="477296" y="1500059"/>
                    <a:pt x="470882" y="1514138"/>
                    <a:pt x="482471" y="1516737"/>
                  </a:cubicBezTo>
                  <a:cubicBezTo>
                    <a:pt x="486840" y="1517418"/>
                    <a:pt x="491457" y="1514324"/>
                    <a:pt x="492015" y="1509806"/>
                  </a:cubicBezTo>
                  <a:cubicBezTo>
                    <a:pt x="494091" y="1492694"/>
                    <a:pt x="495021" y="1475489"/>
                    <a:pt x="495547" y="1458254"/>
                  </a:cubicBezTo>
                  <a:cubicBezTo>
                    <a:pt x="495857" y="1436036"/>
                    <a:pt x="497655" y="1413850"/>
                    <a:pt x="499235" y="1391694"/>
                  </a:cubicBezTo>
                  <a:cubicBezTo>
                    <a:pt x="502767" y="1327888"/>
                    <a:pt x="513582" y="1264547"/>
                    <a:pt x="517393" y="1200710"/>
                  </a:cubicBezTo>
                  <a:cubicBezTo>
                    <a:pt x="518540" y="1178152"/>
                    <a:pt x="518633" y="1155533"/>
                    <a:pt x="520616" y="1133037"/>
                  </a:cubicBezTo>
                  <a:cubicBezTo>
                    <a:pt x="521762" y="1120721"/>
                    <a:pt x="523064" y="1107601"/>
                    <a:pt x="524303" y="1094976"/>
                  </a:cubicBezTo>
                  <a:cubicBezTo>
                    <a:pt x="530842" y="1094172"/>
                    <a:pt x="536915" y="1090520"/>
                    <a:pt x="542648" y="1087395"/>
                  </a:cubicBezTo>
                  <a:cubicBezTo>
                    <a:pt x="555724" y="1079504"/>
                    <a:pt x="568398" y="1070964"/>
                    <a:pt x="580452" y="1061588"/>
                  </a:cubicBezTo>
                  <a:cubicBezTo>
                    <a:pt x="581474" y="1060907"/>
                    <a:pt x="583116" y="1061062"/>
                    <a:pt x="584294" y="1061000"/>
                  </a:cubicBezTo>
                  <a:cubicBezTo>
                    <a:pt x="584356" y="1061000"/>
                    <a:pt x="584418" y="1061000"/>
                    <a:pt x="584480" y="1061031"/>
                  </a:cubicBezTo>
                  <a:cubicBezTo>
                    <a:pt x="574874" y="1077369"/>
                    <a:pt x="572085" y="1177812"/>
                    <a:pt x="571558" y="1185486"/>
                  </a:cubicBezTo>
                  <a:cubicBezTo>
                    <a:pt x="570691" y="1211448"/>
                    <a:pt x="569172" y="1237379"/>
                    <a:pt x="566105" y="1263154"/>
                  </a:cubicBezTo>
                  <a:cubicBezTo>
                    <a:pt x="565144" y="1271540"/>
                    <a:pt x="564090" y="1279895"/>
                    <a:pt x="563254" y="1288281"/>
                  </a:cubicBezTo>
                  <a:cubicBezTo>
                    <a:pt x="562634" y="1292365"/>
                    <a:pt x="565826" y="1296326"/>
                    <a:pt x="570009" y="1296357"/>
                  </a:cubicBezTo>
                  <a:cubicBezTo>
                    <a:pt x="573789" y="1296512"/>
                    <a:pt x="577074" y="1293263"/>
                    <a:pt x="577136" y="1289549"/>
                  </a:cubicBezTo>
                  <a:cubicBezTo>
                    <a:pt x="577973" y="1275192"/>
                    <a:pt x="579181" y="1260865"/>
                    <a:pt x="580204" y="1246507"/>
                  </a:cubicBezTo>
                  <a:cubicBezTo>
                    <a:pt x="584015" y="1184960"/>
                    <a:pt x="580699" y="1123073"/>
                    <a:pt x="587640" y="1061712"/>
                  </a:cubicBezTo>
                  <a:cubicBezTo>
                    <a:pt x="588632" y="1062733"/>
                    <a:pt x="590243" y="1062702"/>
                    <a:pt x="591576" y="1062980"/>
                  </a:cubicBezTo>
                  <a:cubicBezTo>
                    <a:pt x="592350" y="1063104"/>
                    <a:pt x="592753" y="1062485"/>
                    <a:pt x="592753" y="1061898"/>
                  </a:cubicBezTo>
                  <a:cubicBezTo>
                    <a:pt x="615746" y="1064899"/>
                    <a:pt x="637994" y="1073749"/>
                    <a:pt x="659902" y="1080959"/>
                  </a:cubicBezTo>
                  <a:cubicBezTo>
                    <a:pt x="672823" y="1085198"/>
                    <a:pt x="684877" y="1092872"/>
                    <a:pt x="697923" y="1096585"/>
                  </a:cubicBezTo>
                  <a:cubicBezTo>
                    <a:pt x="694793" y="1106920"/>
                    <a:pt x="693523" y="1118153"/>
                    <a:pt x="690765" y="1128395"/>
                  </a:cubicBezTo>
                  <a:cubicBezTo>
                    <a:pt x="686241" y="1149653"/>
                    <a:pt x="681717" y="1170912"/>
                    <a:pt x="677750" y="1192325"/>
                  </a:cubicBezTo>
                  <a:cubicBezTo>
                    <a:pt x="668175" y="1245764"/>
                    <a:pt x="655967" y="1298678"/>
                    <a:pt x="646732" y="1352179"/>
                  </a:cubicBezTo>
                  <a:cubicBezTo>
                    <a:pt x="640380" y="1383247"/>
                    <a:pt x="635205" y="1414561"/>
                    <a:pt x="629287" y="1445722"/>
                  </a:cubicBezTo>
                  <a:cubicBezTo>
                    <a:pt x="626188" y="1460698"/>
                    <a:pt x="622842" y="1475613"/>
                    <a:pt x="620518" y="1490745"/>
                  </a:cubicBezTo>
                  <a:cubicBezTo>
                    <a:pt x="619898" y="1498821"/>
                    <a:pt x="613453" y="1512838"/>
                    <a:pt x="625042" y="1515530"/>
                  </a:cubicBezTo>
                  <a:cubicBezTo>
                    <a:pt x="634740" y="1516799"/>
                    <a:pt x="635112" y="1505566"/>
                    <a:pt x="636228" y="1498666"/>
                  </a:cubicBezTo>
                  <a:cubicBezTo>
                    <a:pt x="637808" y="1488857"/>
                    <a:pt x="639389" y="1479048"/>
                    <a:pt x="641341" y="1469332"/>
                  </a:cubicBezTo>
                  <a:cubicBezTo>
                    <a:pt x="650110" y="1428115"/>
                    <a:pt x="655997" y="1386372"/>
                    <a:pt x="663899" y="1345000"/>
                  </a:cubicBezTo>
                  <a:cubicBezTo>
                    <a:pt x="676232" y="1269931"/>
                    <a:pt x="690517" y="1195233"/>
                    <a:pt x="702137" y="1120040"/>
                  </a:cubicBezTo>
                  <a:cubicBezTo>
                    <a:pt x="703159" y="1112583"/>
                    <a:pt x="704368" y="1105126"/>
                    <a:pt x="705484" y="1097699"/>
                  </a:cubicBezTo>
                  <a:cubicBezTo>
                    <a:pt x="713137" y="1096616"/>
                    <a:pt x="719675" y="1091510"/>
                    <a:pt x="725687" y="1086931"/>
                  </a:cubicBezTo>
                  <a:cubicBezTo>
                    <a:pt x="735107" y="1079628"/>
                    <a:pt x="743318" y="1070995"/>
                    <a:pt x="751623" y="1062516"/>
                  </a:cubicBezTo>
                  <a:cubicBezTo>
                    <a:pt x="754381" y="1061805"/>
                    <a:pt x="757139" y="1061588"/>
                    <a:pt x="759896" y="1061712"/>
                  </a:cubicBezTo>
                  <a:cubicBezTo>
                    <a:pt x="755775" y="1068922"/>
                    <a:pt x="751654" y="1093460"/>
                    <a:pt x="750291" y="1097266"/>
                  </a:cubicBezTo>
                  <a:cubicBezTo>
                    <a:pt x="742792" y="1132449"/>
                    <a:pt x="736439" y="1167972"/>
                    <a:pt x="732318" y="1203743"/>
                  </a:cubicBezTo>
                  <a:cubicBezTo>
                    <a:pt x="730149" y="1222061"/>
                    <a:pt x="728414" y="1240411"/>
                    <a:pt x="726059" y="1258699"/>
                  </a:cubicBezTo>
                  <a:cubicBezTo>
                    <a:pt x="725377" y="1262814"/>
                    <a:pt x="728693" y="1266806"/>
                    <a:pt x="732876" y="1266837"/>
                  </a:cubicBezTo>
                  <a:cubicBezTo>
                    <a:pt x="741490" y="1266775"/>
                    <a:pt x="740127" y="1256780"/>
                    <a:pt x="740654" y="1250746"/>
                  </a:cubicBezTo>
                  <a:cubicBezTo>
                    <a:pt x="741862" y="1232273"/>
                    <a:pt x="743226" y="1213800"/>
                    <a:pt x="744868" y="1195357"/>
                  </a:cubicBezTo>
                  <a:cubicBezTo>
                    <a:pt x="748369" y="1159339"/>
                    <a:pt x="754164" y="1123073"/>
                    <a:pt x="759958" y="1087271"/>
                  </a:cubicBezTo>
                  <a:cubicBezTo>
                    <a:pt x="761229" y="1079473"/>
                    <a:pt x="762685" y="1071707"/>
                    <a:pt x="763460" y="1063878"/>
                  </a:cubicBezTo>
                  <a:cubicBezTo>
                    <a:pt x="763460" y="1063321"/>
                    <a:pt x="763491" y="1062671"/>
                    <a:pt x="763491" y="1062052"/>
                  </a:cubicBezTo>
                  <a:cubicBezTo>
                    <a:pt x="773624" y="1063568"/>
                    <a:pt x="783663" y="1069076"/>
                    <a:pt x="793269" y="1071738"/>
                  </a:cubicBezTo>
                  <a:cubicBezTo>
                    <a:pt x="806532" y="1076039"/>
                    <a:pt x="820011" y="1080061"/>
                    <a:pt x="833583" y="1083156"/>
                  </a:cubicBezTo>
                  <a:cubicBezTo>
                    <a:pt x="834017" y="1083156"/>
                    <a:pt x="834420" y="1083063"/>
                    <a:pt x="834854" y="1083032"/>
                  </a:cubicBezTo>
                  <a:cubicBezTo>
                    <a:pt x="827696" y="1100020"/>
                    <a:pt x="819856" y="1129138"/>
                    <a:pt x="818307" y="1133284"/>
                  </a:cubicBezTo>
                  <a:cubicBezTo>
                    <a:pt x="806718" y="1173573"/>
                    <a:pt x="800768" y="1215130"/>
                    <a:pt x="791224" y="1255914"/>
                  </a:cubicBezTo>
                  <a:cubicBezTo>
                    <a:pt x="777311" y="1315078"/>
                    <a:pt x="767364" y="1375016"/>
                    <a:pt x="755465" y="1434551"/>
                  </a:cubicBezTo>
                  <a:cubicBezTo>
                    <a:pt x="752893" y="1445505"/>
                    <a:pt x="750383" y="1456676"/>
                    <a:pt x="747935" y="1467753"/>
                  </a:cubicBezTo>
                  <a:cubicBezTo>
                    <a:pt x="746107" y="1472519"/>
                    <a:pt x="747781" y="1478305"/>
                    <a:pt x="753017" y="1479852"/>
                  </a:cubicBezTo>
                  <a:cubicBezTo>
                    <a:pt x="764916" y="1482575"/>
                    <a:pt x="764544" y="1467227"/>
                    <a:pt x="766621" y="1459430"/>
                  </a:cubicBezTo>
                  <a:cubicBezTo>
                    <a:pt x="772105" y="1435046"/>
                    <a:pt x="776939" y="1410570"/>
                    <a:pt x="780534" y="1385846"/>
                  </a:cubicBezTo>
                  <a:cubicBezTo>
                    <a:pt x="789892" y="1325630"/>
                    <a:pt x="803526" y="1266187"/>
                    <a:pt x="814031" y="1206218"/>
                  </a:cubicBezTo>
                  <a:cubicBezTo>
                    <a:pt x="820290" y="1163671"/>
                    <a:pt x="830794" y="1122052"/>
                    <a:pt x="842817" y="1080804"/>
                  </a:cubicBezTo>
                  <a:cubicBezTo>
                    <a:pt x="855119" y="1074646"/>
                    <a:pt x="863795" y="1057844"/>
                    <a:pt x="871883" y="1048159"/>
                  </a:cubicBezTo>
                  <a:cubicBezTo>
                    <a:pt x="872720" y="1048313"/>
                    <a:pt x="873587" y="1048468"/>
                    <a:pt x="874424" y="1048654"/>
                  </a:cubicBezTo>
                  <a:cubicBezTo>
                    <a:pt x="870860" y="1054904"/>
                    <a:pt x="869590" y="1062578"/>
                    <a:pt x="867359" y="1069386"/>
                  </a:cubicBezTo>
                  <a:cubicBezTo>
                    <a:pt x="860666" y="1094790"/>
                    <a:pt x="857164" y="1120876"/>
                    <a:pt x="853198" y="1146776"/>
                  </a:cubicBezTo>
                  <a:cubicBezTo>
                    <a:pt x="849232" y="1175027"/>
                    <a:pt x="843282" y="1202845"/>
                    <a:pt x="836279" y="1230478"/>
                  </a:cubicBezTo>
                  <a:cubicBezTo>
                    <a:pt x="831848" y="1248951"/>
                    <a:pt x="828161" y="1267549"/>
                    <a:pt x="824008" y="1286084"/>
                  </a:cubicBezTo>
                  <a:cubicBezTo>
                    <a:pt x="823203" y="1290168"/>
                    <a:pt x="826394" y="1294438"/>
                    <a:pt x="830485" y="1294995"/>
                  </a:cubicBezTo>
                  <a:cubicBezTo>
                    <a:pt x="840772" y="1296171"/>
                    <a:pt x="839935" y="1283577"/>
                    <a:pt x="841330" y="1276615"/>
                  </a:cubicBezTo>
                  <a:cubicBezTo>
                    <a:pt x="843189" y="1265228"/>
                    <a:pt x="845234" y="1253902"/>
                    <a:pt x="847527" y="1242577"/>
                  </a:cubicBezTo>
                  <a:cubicBezTo>
                    <a:pt x="853694" y="1213614"/>
                    <a:pt x="860294" y="1184682"/>
                    <a:pt x="863733" y="1155223"/>
                  </a:cubicBezTo>
                  <a:cubicBezTo>
                    <a:pt x="868753" y="1120288"/>
                    <a:pt x="871263" y="1084393"/>
                    <a:pt x="881923" y="1050634"/>
                  </a:cubicBezTo>
                  <a:cubicBezTo>
                    <a:pt x="899027" y="1055802"/>
                    <a:pt x="916845" y="1064620"/>
                    <a:pt x="933206" y="1057906"/>
                  </a:cubicBezTo>
                  <a:cubicBezTo>
                    <a:pt x="902126" y="1161845"/>
                    <a:pt x="874114" y="1266682"/>
                    <a:pt x="848426" y="1372076"/>
                  </a:cubicBezTo>
                  <a:cubicBezTo>
                    <a:pt x="848519" y="1371735"/>
                    <a:pt x="848581" y="1371364"/>
                    <a:pt x="848674" y="1371024"/>
                  </a:cubicBezTo>
                  <a:cubicBezTo>
                    <a:pt x="842972" y="1395253"/>
                    <a:pt x="835009" y="1419636"/>
                    <a:pt x="829090" y="1443989"/>
                  </a:cubicBezTo>
                  <a:cubicBezTo>
                    <a:pt x="828687" y="1445814"/>
                    <a:pt x="828006" y="1447950"/>
                    <a:pt x="827293" y="1450177"/>
                  </a:cubicBezTo>
                  <a:cubicBezTo>
                    <a:pt x="808267" y="1460760"/>
                    <a:pt x="788342" y="1469641"/>
                    <a:pt x="768945" y="1479295"/>
                  </a:cubicBezTo>
                  <a:close/>
                  <a:moveTo>
                    <a:pt x="932338" y="1200989"/>
                  </a:moveTo>
                  <a:cubicBezTo>
                    <a:pt x="920068" y="1239668"/>
                    <a:pt x="907611" y="1278255"/>
                    <a:pt x="893078" y="1316161"/>
                  </a:cubicBezTo>
                  <a:cubicBezTo>
                    <a:pt x="880962" y="1348868"/>
                    <a:pt x="871604" y="1382504"/>
                    <a:pt x="861812" y="1415985"/>
                  </a:cubicBezTo>
                  <a:cubicBezTo>
                    <a:pt x="860976" y="1421988"/>
                    <a:pt x="855026" y="1430497"/>
                    <a:pt x="854747" y="1437212"/>
                  </a:cubicBezTo>
                  <a:cubicBezTo>
                    <a:pt x="853880" y="1436872"/>
                    <a:pt x="852950" y="1436686"/>
                    <a:pt x="851958" y="1436686"/>
                  </a:cubicBezTo>
                  <a:cubicBezTo>
                    <a:pt x="850409" y="1436717"/>
                    <a:pt x="849015" y="1437181"/>
                    <a:pt x="847713" y="1437831"/>
                  </a:cubicBezTo>
                  <a:cubicBezTo>
                    <a:pt x="852020" y="1421524"/>
                    <a:pt x="856266" y="1405216"/>
                    <a:pt x="860821" y="1388971"/>
                  </a:cubicBezTo>
                  <a:cubicBezTo>
                    <a:pt x="873928" y="1330735"/>
                    <a:pt x="889112" y="1272097"/>
                    <a:pt x="902281" y="1213676"/>
                  </a:cubicBezTo>
                  <a:cubicBezTo>
                    <a:pt x="915048" y="1160577"/>
                    <a:pt x="930603" y="1107880"/>
                    <a:pt x="940116" y="1053945"/>
                  </a:cubicBezTo>
                  <a:cubicBezTo>
                    <a:pt x="940333" y="1053790"/>
                    <a:pt x="940581" y="1053636"/>
                    <a:pt x="940798" y="1053450"/>
                  </a:cubicBezTo>
                  <a:cubicBezTo>
                    <a:pt x="948049" y="1049118"/>
                    <a:pt x="955176" y="1044631"/>
                    <a:pt x="962396" y="1040237"/>
                  </a:cubicBezTo>
                  <a:cubicBezTo>
                    <a:pt x="967353" y="1036957"/>
                    <a:pt x="976247" y="1033708"/>
                    <a:pt x="976805" y="1027550"/>
                  </a:cubicBezTo>
                  <a:cubicBezTo>
                    <a:pt x="980306" y="1026250"/>
                    <a:pt x="983746" y="1024579"/>
                    <a:pt x="987030" y="1023466"/>
                  </a:cubicBezTo>
                  <a:cubicBezTo>
                    <a:pt x="974233" y="1084053"/>
                    <a:pt x="952573" y="1142536"/>
                    <a:pt x="932338" y="12009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9" name="Google Shape;3459;p33"/>
            <p:cNvSpPr/>
            <p:nvPr/>
          </p:nvSpPr>
          <p:spPr>
            <a:xfrm>
              <a:off x="15864456" y="1286457"/>
              <a:ext cx="235500" cy="228982"/>
            </a:xfrm>
            <a:custGeom>
              <a:rect b="b" l="l" r="r" t="t"/>
              <a:pathLst>
                <a:path extrusionOk="0" h="228982" w="235500">
                  <a:moveTo>
                    <a:pt x="223213" y="45989"/>
                  </a:moveTo>
                  <a:cubicBezTo>
                    <a:pt x="244315" y="86865"/>
                    <a:pt x="238304" y="139098"/>
                    <a:pt x="216861" y="178737"/>
                  </a:cubicBezTo>
                  <a:cubicBezTo>
                    <a:pt x="209145" y="192166"/>
                    <a:pt x="199508" y="205286"/>
                    <a:pt x="185781" y="213548"/>
                  </a:cubicBezTo>
                  <a:cubicBezTo>
                    <a:pt x="163409" y="225121"/>
                    <a:pt x="137721" y="230722"/>
                    <a:pt x="112311" y="229298"/>
                  </a:cubicBezTo>
                  <a:cubicBezTo>
                    <a:pt x="88018" y="227411"/>
                    <a:pt x="63135" y="221377"/>
                    <a:pt x="43242" y="206710"/>
                  </a:cubicBezTo>
                  <a:cubicBezTo>
                    <a:pt x="25145" y="191919"/>
                    <a:pt x="9714" y="173012"/>
                    <a:pt x="2649" y="150330"/>
                  </a:cubicBezTo>
                  <a:cubicBezTo>
                    <a:pt x="-5315" y="123100"/>
                    <a:pt x="6181" y="95065"/>
                    <a:pt x="17244" y="70372"/>
                  </a:cubicBezTo>
                  <a:cubicBezTo>
                    <a:pt x="25021" y="53910"/>
                    <a:pt x="34255" y="37448"/>
                    <a:pt x="49098" y="26340"/>
                  </a:cubicBezTo>
                  <a:cubicBezTo>
                    <a:pt x="73981" y="8361"/>
                    <a:pt x="105370" y="-272"/>
                    <a:pt x="135923" y="7"/>
                  </a:cubicBezTo>
                  <a:cubicBezTo>
                    <a:pt x="150735" y="409"/>
                    <a:pt x="164400" y="3410"/>
                    <a:pt x="178344" y="9073"/>
                  </a:cubicBezTo>
                  <a:cubicBezTo>
                    <a:pt x="181722" y="10218"/>
                    <a:pt x="185100" y="12075"/>
                    <a:pt x="188663" y="12724"/>
                  </a:cubicBezTo>
                  <a:cubicBezTo>
                    <a:pt x="183023" y="21698"/>
                    <a:pt x="177663" y="30888"/>
                    <a:pt x="172829" y="40295"/>
                  </a:cubicBezTo>
                  <a:cubicBezTo>
                    <a:pt x="169482" y="46762"/>
                    <a:pt x="166198" y="53260"/>
                    <a:pt x="163595" y="60037"/>
                  </a:cubicBezTo>
                  <a:cubicBezTo>
                    <a:pt x="159907" y="54529"/>
                    <a:pt x="157242" y="48279"/>
                    <a:pt x="155631" y="41595"/>
                  </a:cubicBezTo>
                  <a:cubicBezTo>
                    <a:pt x="154175" y="37355"/>
                    <a:pt x="150518" y="23369"/>
                    <a:pt x="144383" y="29960"/>
                  </a:cubicBezTo>
                  <a:cubicBezTo>
                    <a:pt x="141873" y="38934"/>
                    <a:pt x="145034" y="48836"/>
                    <a:pt x="147079" y="57716"/>
                  </a:cubicBezTo>
                  <a:cubicBezTo>
                    <a:pt x="151541" y="73869"/>
                    <a:pt x="164834" y="85504"/>
                    <a:pt x="179398" y="92806"/>
                  </a:cubicBezTo>
                  <a:cubicBezTo>
                    <a:pt x="188756" y="97169"/>
                    <a:pt x="195480" y="83276"/>
                    <a:pt x="186246" y="78603"/>
                  </a:cubicBezTo>
                  <a:cubicBezTo>
                    <a:pt x="179801" y="76004"/>
                    <a:pt x="174223" y="72167"/>
                    <a:pt x="169606" y="67494"/>
                  </a:cubicBezTo>
                  <a:cubicBezTo>
                    <a:pt x="175958" y="59109"/>
                    <a:pt x="183736" y="43235"/>
                    <a:pt x="186184" y="40512"/>
                  </a:cubicBezTo>
                  <a:cubicBezTo>
                    <a:pt x="190336" y="33549"/>
                    <a:pt x="194736" y="26773"/>
                    <a:pt x="199261" y="20058"/>
                  </a:cubicBezTo>
                  <a:cubicBezTo>
                    <a:pt x="199323" y="20089"/>
                    <a:pt x="199353" y="20120"/>
                    <a:pt x="199385" y="20151"/>
                  </a:cubicBezTo>
                  <a:cubicBezTo>
                    <a:pt x="208464" y="27546"/>
                    <a:pt x="217078" y="35839"/>
                    <a:pt x="223213" y="45989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0" name="Google Shape;3460;p33"/>
            <p:cNvSpPr/>
            <p:nvPr/>
          </p:nvSpPr>
          <p:spPr>
            <a:xfrm>
              <a:off x="15859483" y="1568378"/>
              <a:ext cx="30986" cy="80453"/>
            </a:xfrm>
            <a:custGeom>
              <a:rect b="b" l="l" r="r" t="t"/>
              <a:pathLst>
                <a:path extrusionOk="0" h="80453" w="30986">
                  <a:moveTo>
                    <a:pt x="24201" y="34731"/>
                  </a:moveTo>
                  <a:cubicBezTo>
                    <a:pt x="27052" y="49769"/>
                    <a:pt x="33993" y="65056"/>
                    <a:pt x="30677" y="80527"/>
                  </a:cubicBezTo>
                  <a:cubicBezTo>
                    <a:pt x="27795" y="79847"/>
                    <a:pt x="23953" y="79382"/>
                    <a:pt x="22775" y="76288"/>
                  </a:cubicBezTo>
                  <a:cubicBezTo>
                    <a:pt x="19243" y="67469"/>
                    <a:pt x="17477" y="58093"/>
                    <a:pt x="14843" y="48996"/>
                  </a:cubicBezTo>
                  <a:cubicBezTo>
                    <a:pt x="9978" y="33586"/>
                    <a:pt x="6259" y="17650"/>
                    <a:pt x="124" y="2704"/>
                  </a:cubicBezTo>
                  <a:cubicBezTo>
                    <a:pt x="93" y="2611"/>
                    <a:pt x="62" y="2549"/>
                    <a:pt x="0" y="2488"/>
                  </a:cubicBezTo>
                  <a:cubicBezTo>
                    <a:pt x="186" y="1992"/>
                    <a:pt x="372" y="1466"/>
                    <a:pt x="496" y="940"/>
                  </a:cubicBezTo>
                  <a:cubicBezTo>
                    <a:pt x="5423" y="2054"/>
                    <a:pt x="12085" y="-1535"/>
                    <a:pt x="17229" y="817"/>
                  </a:cubicBezTo>
                  <a:cubicBezTo>
                    <a:pt x="20668" y="11802"/>
                    <a:pt x="21257" y="23529"/>
                    <a:pt x="24201" y="3473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1" name="Google Shape;3461;p33"/>
            <p:cNvSpPr/>
            <p:nvPr/>
          </p:nvSpPr>
          <p:spPr>
            <a:xfrm>
              <a:off x="15659420" y="1700365"/>
              <a:ext cx="15493" cy="74264"/>
            </a:xfrm>
            <a:custGeom>
              <a:rect b="b" l="l" r="r" t="t"/>
              <a:pathLst>
                <a:path extrusionOk="0" h="74264" w="15493">
                  <a:moveTo>
                    <a:pt x="16558" y="4116"/>
                  </a:moveTo>
                  <a:cubicBezTo>
                    <a:pt x="15102" y="14358"/>
                    <a:pt x="12964" y="24507"/>
                    <a:pt x="11383" y="34719"/>
                  </a:cubicBezTo>
                  <a:cubicBezTo>
                    <a:pt x="8811" y="48055"/>
                    <a:pt x="8223" y="62444"/>
                    <a:pt x="1313" y="74419"/>
                  </a:cubicBezTo>
                  <a:cubicBezTo>
                    <a:pt x="414" y="73831"/>
                    <a:pt x="-82" y="72903"/>
                    <a:pt x="11" y="71851"/>
                  </a:cubicBezTo>
                  <a:cubicBezTo>
                    <a:pt x="11" y="65662"/>
                    <a:pt x="321" y="59474"/>
                    <a:pt x="693" y="53316"/>
                  </a:cubicBezTo>
                  <a:cubicBezTo>
                    <a:pt x="1560" y="39236"/>
                    <a:pt x="3544" y="25250"/>
                    <a:pt x="4070" y="11140"/>
                  </a:cubicBezTo>
                  <a:cubicBezTo>
                    <a:pt x="4318" y="8664"/>
                    <a:pt x="4349" y="6127"/>
                    <a:pt x="4225" y="3837"/>
                  </a:cubicBezTo>
                  <a:cubicBezTo>
                    <a:pt x="4442" y="3063"/>
                    <a:pt x="4690" y="2259"/>
                    <a:pt x="5000" y="1485"/>
                  </a:cubicBezTo>
                  <a:cubicBezTo>
                    <a:pt x="5093" y="1021"/>
                    <a:pt x="5248" y="495"/>
                    <a:pt x="5496" y="0"/>
                  </a:cubicBezTo>
                  <a:cubicBezTo>
                    <a:pt x="6735" y="1300"/>
                    <a:pt x="8471" y="2166"/>
                    <a:pt x="10454" y="2197"/>
                  </a:cubicBezTo>
                  <a:cubicBezTo>
                    <a:pt x="12561" y="2383"/>
                    <a:pt x="14916" y="2785"/>
                    <a:pt x="16558" y="411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2" name="Google Shape;3462;p33"/>
            <p:cNvSpPr/>
            <p:nvPr/>
          </p:nvSpPr>
          <p:spPr>
            <a:xfrm>
              <a:off x="16037844" y="1783262"/>
              <a:ext cx="77467" cy="61887"/>
            </a:xfrm>
            <a:custGeom>
              <a:rect b="b" l="l" r="r" t="t"/>
              <a:pathLst>
                <a:path extrusionOk="0" h="61887" w="77467">
                  <a:moveTo>
                    <a:pt x="78521" y="9531"/>
                  </a:moveTo>
                  <a:cubicBezTo>
                    <a:pt x="80039" y="13244"/>
                    <a:pt x="78428" y="16895"/>
                    <a:pt x="75174" y="19030"/>
                  </a:cubicBezTo>
                  <a:cubicBezTo>
                    <a:pt x="66963" y="25126"/>
                    <a:pt x="58441" y="30913"/>
                    <a:pt x="50292" y="37132"/>
                  </a:cubicBezTo>
                  <a:cubicBezTo>
                    <a:pt x="41584" y="43599"/>
                    <a:pt x="32784" y="49912"/>
                    <a:pt x="23581" y="55668"/>
                  </a:cubicBezTo>
                  <a:cubicBezTo>
                    <a:pt x="17198" y="59195"/>
                    <a:pt x="8273" y="65477"/>
                    <a:pt x="0" y="64672"/>
                  </a:cubicBezTo>
                  <a:cubicBezTo>
                    <a:pt x="1085" y="59969"/>
                    <a:pt x="6507" y="57648"/>
                    <a:pt x="9730" y="54399"/>
                  </a:cubicBezTo>
                  <a:cubicBezTo>
                    <a:pt x="19398" y="46230"/>
                    <a:pt x="28973" y="37937"/>
                    <a:pt x="38455" y="29582"/>
                  </a:cubicBezTo>
                  <a:cubicBezTo>
                    <a:pt x="50075" y="19773"/>
                    <a:pt x="61013" y="8943"/>
                    <a:pt x="73377" y="0"/>
                  </a:cubicBezTo>
                  <a:cubicBezTo>
                    <a:pt x="74059" y="2630"/>
                    <a:pt x="75174" y="5229"/>
                    <a:pt x="77250" y="6498"/>
                  </a:cubicBezTo>
                  <a:cubicBezTo>
                    <a:pt x="77560" y="7550"/>
                    <a:pt x="77994" y="8571"/>
                    <a:pt x="78521" y="953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3" name="Google Shape;3463;p33"/>
            <p:cNvSpPr/>
            <p:nvPr/>
          </p:nvSpPr>
          <p:spPr>
            <a:xfrm>
              <a:off x="16139155" y="1465101"/>
              <a:ext cx="43381" cy="80453"/>
            </a:xfrm>
            <a:custGeom>
              <a:rect b="b" l="l" r="r" t="t"/>
              <a:pathLst>
                <a:path extrusionOk="0" h="80453" w="43381">
                  <a:moveTo>
                    <a:pt x="36952" y="774"/>
                  </a:moveTo>
                  <a:cubicBezTo>
                    <a:pt x="39028" y="3063"/>
                    <a:pt x="42622" y="4580"/>
                    <a:pt x="45194" y="6777"/>
                  </a:cubicBezTo>
                  <a:cubicBezTo>
                    <a:pt x="42095" y="14389"/>
                    <a:pt x="38625" y="21815"/>
                    <a:pt x="35092" y="29242"/>
                  </a:cubicBezTo>
                  <a:cubicBezTo>
                    <a:pt x="34782" y="29056"/>
                    <a:pt x="34473" y="28870"/>
                    <a:pt x="34163" y="28685"/>
                  </a:cubicBezTo>
                  <a:cubicBezTo>
                    <a:pt x="34008" y="29149"/>
                    <a:pt x="33791" y="29644"/>
                    <a:pt x="33605" y="30108"/>
                  </a:cubicBezTo>
                  <a:cubicBezTo>
                    <a:pt x="33450" y="30572"/>
                    <a:pt x="33078" y="30882"/>
                    <a:pt x="32644" y="31067"/>
                  </a:cubicBezTo>
                  <a:cubicBezTo>
                    <a:pt x="32211" y="32491"/>
                    <a:pt x="31746" y="33883"/>
                    <a:pt x="31219" y="35245"/>
                  </a:cubicBezTo>
                  <a:cubicBezTo>
                    <a:pt x="30103" y="38122"/>
                    <a:pt x="28957" y="40969"/>
                    <a:pt x="27841" y="43816"/>
                  </a:cubicBezTo>
                  <a:cubicBezTo>
                    <a:pt x="27748" y="44064"/>
                    <a:pt x="27655" y="44342"/>
                    <a:pt x="27594" y="44590"/>
                  </a:cubicBezTo>
                  <a:cubicBezTo>
                    <a:pt x="27655" y="44652"/>
                    <a:pt x="27748" y="44683"/>
                    <a:pt x="27810" y="44713"/>
                  </a:cubicBezTo>
                  <a:lnTo>
                    <a:pt x="27810" y="44744"/>
                  </a:lnTo>
                  <a:cubicBezTo>
                    <a:pt x="27439" y="45456"/>
                    <a:pt x="27067" y="46199"/>
                    <a:pt x="26695" y="46941"/>
                  </a:cubicBezTo>
                  <a:cubicBezTo>
                    <a:pt x="26633" y="47065"/>
                    <a:pt x="26571" y="47189"/>
                    <a:pt x="26509" y="47313"/>
                  </a:cubicBezTo>
                  <a:cubicBezTo>
                    <a:pt x="26478" y="47406"/>
                    <a:pt x="26416" y="47467"/>
                    <a:pt x="26385" y="47529"/>
                  </a:cubicBezTo>
                  <a:cubicBezTo>
                    <a:pt x="20714" y="59133"/>
                    <a:pt x="16562" y="72191"/>
                    <a:pt x="7266" y="81289"/>
                  </a:cubicBezTo>
                  <a:cubicBezTo>
                    <a:pt x="4911" y="80237"/>
                    <a:pt x="-976" y="79927"/>
                    <a:pt x="139" y="76369"/>
                  </a:cubicBezTo>
                  <a:cubicBezTo>
                    <a:pt x="3083" y="66962"/>
                    <a:pt x="7669" y="58143"/>
                    <a:pt x="11449" y="49046"/>
                  </a:cubicBezTo>
                  <a:cubicBezTo>
                    <a:pt x="11790" y="48798"/>
                    <a:pt x="12038" y="48427"/>
                    <a:pt x="12162" y="47932"/>
                  </a:cubicBezTo>
                  <a:cubicBezTo>
                    <a:pt x="19847" y="32212"/>
                    <a:pt x="26447" y="16091"/>
                    <a:pt x="33295" y="0"/>
                  </a:cubicBezTo>
                  <a:cubicBezTo>
                    <a:pt x="34349" y="340"/>
                    <a:pt x="35681" y="681"/>
                    <a:pt x="36952" y="774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4" name="Google Shape;3464;p33"/>
            <p:cNvSpPr/>
            <p:nvPr/>
          </p:nvSpPr>
          <p:spPr>
            <a:xfrm>
              <a:off x="15483088" y="1937516"/>
              <a:ext cx="920309" cy="244454"/>
            </a:xfrm>
            <a:custGeom>
              <a:rect b="b" l="l" r="r" t="t"/>
              <a:pathLst>
                <a:path extrusionOk="0" h="244454" w="920309">
                  <a:moveTo>
                    <a:pt x="880365" y="28716"/>
                  </a:moveTo>
                  <a:cubicBezTo>
                    <a:pt x="904318" y="48272"/>
                    <a:pt x="924429" y="73955"/>
                    <a:pt x="922879" y="106508"/>
                  </a:cubicBezTo>
                  <a:cubicBezTo>
                    <a:pt x="921175" y="130489"/>
                    <a:pt x="919130" y="155027"/>
                    <a:pt x="910113" y="177523"/>
                  </a:cubicBezTo>
                  <a:cubicBezTo>
                    <a:pt x="907572" y="184455"/>
                    <a:pt x="903698" y="193490"/>
                    <a:pt x="900755" y="200917"/>
                  </a:cubicBezTo>
                  <a:cubicBezTo>
                    <a:pt x="896138" y="203764"/>
                    <a:pt x="891490" y="206548"/>
                    <a:pt x="886656" y="209055"/>
                  </a:cubicBezTo>
                  <a:cubicBezTo>
                    <a:pt x="884611" y="209952"/>
                    <a:pt x="882318" y="210726"/>
                    <a:pt x="880086" y="210354"/>
                  </a:cubicBezTo>
                  <a:cubicBezTo>
                    <a:pt x="870388" y="208436"/>
                    <a:pt x="858644" y="204506"/>
                    <a:pt x="848697" y="201288"/>
                  </a:cubicBezTo>
                  <a:cubicBezTo>
                    <a:pt x="840516" y="199122"/>
                    <a:pt x="830539" y="194790"/>
                    <a:pt x="822947" y="200607"/>
                  </a:cubicBezTo>
                  <a:cubicBezTo>
                    <a:pt x="813124" y="210571"/>
                    <a:pt x="807205" y="224496"/>
                    <a:pt x="795554" y="232727"/>
                  </a:cubicBezTo>
                  <a:cubicBezTo>
                    <a:pt x="780836" y="228642"/>
                    <a:pt x="766086" y="224774"/>
                    <a:pt x="751770" y="219483"/>
                  </a:cubicBezTo>
                  <a:cubicBezTo>
                    <a:pt x="735936" y="214099"/>
                    <a:pt x="715360" y="204661"/>
                    <a:pt x="700580" y="216945"/>
                  </a:cubicBezTo>
                  <a:cubicBezTo>
                    <a:pt x="689548" y="228054"/>
                    <a:pt x="678765" y="240896"/>
                    <a:pt x="664263" y="247456"/>
                  </a:cubicBezTo>
                  <a:cubicBezTo>
                    <a:pt x="635073" y="235078"/>
                    <a:pt x="564175" y="203887"/>
                    <a:pt x="534800" y="212520"/>
                  </a:cubicBezTo>
                  <a:cubicBezTo>
                    <a:pt x="518594" y="222979"/>
                    <a:pt x="503627" y="236564"/>
                    <a:pt x="485593" y="243897"/>
                  </a:cubicBezTo>
                  <a:cubicBezTo>
                    <a:pt x="484570" y="242752"/>
                    <a:pt x="483548" y="243093"/>
                    <a:pt x="482556" y="244485"/>
                  </a:cubicBezTo>
                  <a:cubicBezTo>
                    <a:pt x="471618" y="238451"/>
                    <a:pt x="460214" y="232974"/>
                    <a:pt x="450485" y="225022"/>
                  </a:cubicBezTo>
                  <a:cubicBezTo>
                    <a:pt x="441560" y="217874"/>
                    <a:pt x="435704" y="207136"/>
                    <a:pt x="425416" y="201721"/>
                  </a:cubicBezTo>
                  <a:cubicBezTo>
                    <a:pt x="421481" y="199865"/>
                    <a:pt x="417112" y="200112"/>
                    <a:pt x="413022" y="201226"/>
                  </a:cubicBezTo>
                  <a:cubicBezTo>
                    <a:pt x="393438" y="205651"/>
                    <a:pt x="374133" y="211097"/>
                    <a:pt x="354766" y="216265"/>
                  </a:cubicBezTo>
                  <a:cubicBezTo>
                    <a:pt x="334315" y="221247"/>
                    <a:pt x="313802" y="226755"/>
                    <a:pt x="292947" y="229694"/>
                  </a:cubicBezTo>
                  <a:cubicBezTo>
                    <a:pt x="284178" y="220287"/>
                    <a:pt x="276029" y="210293"/>
                    <a:pt x="267538" y="200607"/>
                  </a:cubicBezTo>
                  <a:cubicBezTo>
                    <a:pt x="261558" y="193614"/>
                    <a:pt x="256972" y="184733"/>
                    <a:pt x="248791" y="180061"/>
                  </a:cubicBezTo>
                  <a:cubicBezTo>
                    <a:pt x="236303" y="175450"/>
                    <a:pt x="222111" y="178452"/>
                    <a:pt x="209035" y="178606"/>
                  </a:cubicBezTo>
                  <a:cubicBezTo>
                    <a:pt x="199057" y="179287"/>
                    <a:pt x="189079" y="179875"/>
                    <a:pt x="179133" y="181020"/>
                  </a:cubicBezTo>
                  <a:cubicBezTo>
                    <a:pt x="162865" y="181794"/>
                    <a:pt x="144706" y="188446"/>
                    <a:pt x="129244" y="181608"/>
                  </a:cubicBezTo>
                  <a:cubicBezTo>
                    <a:pt x="123976" y="168766"/>
                    <a:pt x="119979" y="152026"/>
                    <a:pt x="106499" y="145528"/>
                  </a:cubicBezTo>
                  <a:cubicBezTo>
                    <a:pt x="75203" y="140020"/>
                    <a:pt x="43162" y="140979"/>
                    <a:pt x="11587" y="137482"/>
                  </a:cubicBezTo>
                  <a:cubicBezTo>
                    <a:pt x="8519" y="137235"/>
                    <a:pt x="5389" y="136956"/>
                    <a:pt x="2291" y="136771"/>
                  </a:cubicBezTo>
                  <a:cubicBezTo>
                    <a:pt x="4770" y="135162"/>
                    <a:pt x="6319" y="132253"/>
                    <a:pt x="5420" y="128478"/>
                  </a:cubicBezTo>
                  <a:cubicBezTo>
                    <a:pt x="-3349" y="103042"/>
                    <a:pt x="-343" y="76369"/>
                    <a:pt x="6412" y="50809"/>
                  </a:cubicBezTo>
                  <a:cubicBezTo>
                    <a:pt x="11339" y="32336"/>
                    <a:pt x="25562" y="17947"/>
                    <a:pt x="40745" y="7086"/>
                  </a:cubicBezTo>
                  <a:cubicBezTo>
                    <a:pt x="43627" y="4796"/>
                    <a:pt x="46261" y="2383"/>
                    <a:pt x="49019" y="0"/>
                  </a:cubicBezTo>
                  <a:cubicBezTo>
                    <a:pt x="67332" y="27540"/>
                    <a:pt x="93826" y="50933"/>
                    <a:pt x="121497" y="66436"/>
                  </a:cubicBezTo>
                  <a:cubicBezTo>
                    <a:pt x="145512" y="79989"/>
                    <a:pt x="171789" y="89056"/>
                    <a:pt x="197632" y="98555"/>
                  </a:cubicBezTo>
                  <a:cubicBezTo>
                    <a:pt x="233886" y="110964"/>
                    <a:pt x="270854" y="122320"/>
                    <a:pt x="308999" y="127116"/>
                  </a:cubicBezTo>
                  <a:cubicBezTo>
                    <a:pt x="344448" y="130891"/>
                    <a:pt x="379835" y="134883"/>
                    <a:pt x="415222" y="139215"/>
                  </a:cubicBezTo>
                  <a:cubicBezTo>
                    <a:pt x="460648" y="143424"/>
                    <a:pt x="506292" y="145125"/>
                    <a:pt x="551843" y="147106"/>
                  </a:cubicBezTo>
                  <a:cubicBezTo>
                    <a:pt x="564330" y="146796"/>
                    <a:pt x="576942" y="146982"/>
                    <a:pt x="589554" y="147168"/>
                  </a:cubicBezTo>
                  <a:cubicBezTo>
                    <a:pt x="597393" y="147291"/>
                    <a:pt x="605233" y="147384"/>
                    <a:pt x="613104" y="147384"/>
                  </a:cubicBezTo>
                  <a:cubicBezTo>
                    <a:pt x="639907" y="147384"/>
                    <a:pt x="666556" y="146023"/>
                    <a:pt x="692523" y="138751"/>
                  </a:cubicBezTo>
                  <a:cubicBezTo>
                    <a:pt x="728592" y="129963"/>
                    <a:pt x="762894" y="115605"/>
                    <a:pt x="794904" y="96884"/>
                  </a:cubicBezTo>
                  <a:cubicBezTo>
                    <a:pt x="819848" y="83207"/>
                    <a:pt x="846032" y="70304"/>
                    <a:pt x="864934" y="48365"/>
                  </a:cubicBezTo>
                  <a:cubicBezTo>
                    <a:pt x="870666" y="42547"/>
                    <a:pt x="875810" y="35895"/>
                    <a:pt x="880365" y="28716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5" name="Google Shape;3465;p33"/>
            <p:cNvSpPr/>
            <p:nvPr/>
          </p:nvSpPr>
          <p:spPr>
            <a:xfrm>
              <a:off x="16012961" y="1575074"/>
              <a:ext cx="49578" cy="55698"/>
            </a:xfrm>
            <a:custGeom>
              <a:rect b="b" l="l" r="r" t="t"/>
              <a:pathLst>
                <a:path extrusionOk="0" h="55698" w="49578">
                  <a:moveTo>
                    <a:pt x="40624" y="0"/>
                  </a:moveTo>
                  <a:cubicBezTo>
                    <a:pt x="42173" y="4889"/>
                    <a:pt x="48525" y="4549"/>
                    <a:pt x="51500" y="7953"/>
                  </a:cubicBezTo>
                  <a:cubicBezTo>
                    <a:pt x="46480" y="16029"/>
                    <a:pt x="39601" y="22960"/>
                    <a:pt x="33590" y="30356"/>
                  </a:cubicBezTo>
                  <a:cubicBezTo>
                    <a:pt x="24232" y="39763"/>
                    <a:pt x="16950" y="53842"/>
                    <a:pt x="4059" y="58452"/>
                  </a:cubicBezTo>
                  <a:cubicBezTo>
                    <a:pt x="2634" y="58174"/>
                    <a:pt x="1301" y="57617"/>
                    <a:pt x="0" y="56998"/>
                  </a:cubicBezTo>
                  <a:cubicBezTo>
                    <a:pt x="9203" y="35059"/>
                    <a:pt x="28725" y="20021"/>
                    <a:pt x="40624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6" name="Google Shape;3466;p33"/>
            <p:cNvSpPr/>
            <p:nvPr/>
          </p:nvSpPr>
          <p:spPr>
            <a:xfrm>
              <a:off x="15750441" y="1759683"/>
              <a:ext cx="18592" cy="68075"/>
            </a:xfrm>
            <a:custGeom>
              <a:rect b="b" l="l" r="r" t="t"/>
              <a:pathLst>
                <a:path extrusionOk="0" h="68075" w="18592">
                  <a:moveTo>
                    <a:pt x="20079" y="71108"/>
                  </a:moveTo>
                  <a:cubicBezTo>
                    <a:pt x="19088" y="70861"/>
                    <a:pt x="18127" y="70613"/>
                    <a:pt x="17229" y="70149"/>
                  </a:cubicBezTo>
                  <a:cubicBezTo>
                    <a:pt x="8490" y="47715"/>
                    <a:pt x="5330" y="23424"/>
                    <a:pt x="0" y="0"/>
                  </a:cubicBezTo>
                  <a:cubicBezTo>
                    <a:pt x="2138" y="1238"/>
                    <a:pt x="4803" y="1300"/>
                    <a:pt x="7003" y="2506"/>
                  </a:cubicBezTo>
                  <a:cubicBezTo>
                    <a:pt x="12023" y="25219"/>
                    <a:pt x="19367" y="47653"/>
                    <a:pt x="20079" y="71108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7" name="Google Shape;3467;p33"/>
            <p:cNvSpPr/>
            <p:nvPr/>
          </p:nvSpPr>
          <p:spPr>
            <a:xfrm>
              <a:off x="16185652" y="1714227"/>
              <a:ext cx="37184" cy="86642"/>
            </a:xfrm>
            <a:custGeom>
              <a:rect b="b" l="l" r="r" t="t"/>
              <a:pathLst>
                <a:path extrusionOk="0" h="86642" w="37184">
                  <a:moveTo>
                    <a:pt x="34798" y="4549"/>
                  </a:moveTo>
                  <a:cubicBezTo>
                    <a:pt x="35697" y="4889"/>
                    <a:pt x="36565" y="5260"/>
                    <a:pt x="37370" y="5786"/>
                  </a:cubicBezTo>
                  <a:cubicBezTo>
                    <a:pt x="29468" y="29706"/>
                    <a:pt x="24077" y="54492"/>
                    <a:pt x="15741" y="78287"/>
                  </a:cubicBezTo>
                  <a:cubicBezTo>
                    <a:pt x="12643" y="86951"/>
                    <a:pt x="9234" y="89334"/>
                    <a:pt x="0" y="88901"/>
                  </a:cubicBezTo>
                  <a:cubicBezTo>
                    <a:pt x="2231" y="59040"/>
                    <a:pt x="13262" y="29551"/>
                    <a:pt x="19646" y="0"/>
                  </a:cubicBezTo>
                  <a:cubicBezTo>
                    <a:pt x="22342" y="2352"/>
                    <a:pt x="26680" y="2816"/>
                    <a:pt x="29964" y="3961"/>
                  </a:cubicBezTo>
                  <a:cubicBezTo>
                    <a:pt x="31762" y="4611"/>
                    <a:pt x="33404" y="4765"/>
                    <a:pt x="34798" y="454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8" name="Google Shape;3468;p33"/>
            <p:cNvSpPr/>
            <p:nvPr/>
          </p:nvSpPr>
          <p:spPr>
            <a:xfrm>
              <a:off x="15458606" y="2079362"/>
              <a:ext cx="148736" cy="439398"/>
            </a:xfrm>
            <a:custGeom>
              <a:rect b="b" l="l" r="r" t="t"/>
              <a:pathLst>
                <a:path extrusionOk="0" h="439398" w="148736">
                  <a:moveTo>
                    <a:pt x="123018" y="403690"/>
                  </a:moveTo>
                  <a:cubicBezTo>
                    <a:pt x="123049" y="403133"/>
                    <a:pt x="122553" y="402607"/>
                    <a:pt x="121995" y="402607"/>
                  </a:cubicBezTo>
                  <a:cubicBezTo>
                    <a:pt x="121407" y="402607"/>
                    <a:pt x="120942" y="403040"/>
                    <a:pt x="120911" y="403628"/>
                  </a:cubicBezTo>
                  <a:cubicBezTo>
                    <a:pt x="120880" y="404185"/>
                    <a:pt x="121376" y="404711"/>
                    <a:pt x="121933" y="404711"/>
                  </a:cubicBezTo>
                  <a:cubicBezTo>
                    <a:pt x="122522" y="404742"/>
                    <a:pt x="122987" y="404278"/>
                    <a:pt x="123018" y="403690"/>
                  </a:cubicBezTo>
                  <a:close/>
                  <a:moveTo>
                    <a:pt x="149481" y="440884"/>
                  </a:moveTo>
                  <a:cubicBezTo>
                    <a:pt x="147900" y="439554"/>
                    <a:pt x="146289" y="438254"/>
                    <a:pt x="144709" y="436923"/>
                  </a:cubicBezTo>
                  <a:cubicBezTo>
                    <a:pt x="131880" y="425938"/>
                    <a:pt x="120074" y="413901"/>
                    <a:pt x="108888" y="401307"/>
                  </a:cubicBezTo>
                  <a:cubicBezTo>
                    <a:pt x="111212" y="399513"/>
                    <a:pt x="112637" y="396573"/>
                    <a:pt x="111708" y="392983"/>
                  </a:cubicBezTo>
                  <a:cubicBezTo>
                    <a:pt x="105014" y="371694"/>
                    <a:pt x="96245" y="351117"/>
                    <a:pt x="89521" y="329828"/>
                  </a:cubicBezTo>
                  <a:cubicBezTo>
                    <a:pt x="78304" y="294707"/>
                    <a:pt x="69906" y="258812"/>
                    <a:pt x="61044" y="223041"/>
                  </a:cubicBezTo>
                  <a:cubicBezTo>
                    <a:pt x="54227" y="198565"/>
                    <a:pt x="45272" y="174769"/>
                    <a:pt x="37959" y="150448"/>
                  </a:cubicBezTo>
                  <a:cubicBezTo>
                    <a:pt x="28291" y="120958"/>
                    <a:pt x="22961" y="90355"/>
                    <a:pt x="15493" y="60309"/>
                  </a:cubicBezTo>
                  <a:cubicBezTo>
                    <a:pt x="11310" y="40319"/>
                    <a:pt x="1085" y="22279"/>
                    <a:pt x="0" y="1392"/>
                  </a:cubicBezTo>
                  <a:cubicBezTo>
                    <a:pt x="1270" y="959"/>
                    <a:pt x="3780" y="619"/>
                    <a:pt x="6197" y="0"/>
                  </a:cubicBezTo>
                  <a:cubicBezTo>
                    <a:pt x="6600" y="2042"/>
                    <a:pt x="8831" y="3125"/>
                    <a:pt x="10690" y="3806"/>
                  </a:cubicBezTo>
                  <a:cubicBezTo>
                    <a:pt x="17260" y="5910"/>
                    <a:pt x="24046" y="7179"/>
                    <a:pt x="30801" y="8509"/>
                  </a:cubicBezTo>
                  <a:cubicBezTo>
                    <a:pt x="52306" y="12408"/>
                    <a:pt x="74245" y="13151"/>
                    <a:pt x="96059" y="15100"/>
                  </a:cubicBezTo>
                  <a:cubicBezTo>
                    <a:pt x="95842" y="15843"/>
                    <a:pt x="95687" y="16617"/>
                    <a:pt x="95502" y="17328"/>
                  </a:cubicBezTo>
                  <a:cubicBezTo>
                    <a:pt x="93270" y="29489"/>
                    <a:pt x="93487" y="41867"/>
                    <a:pt x="93332" y="54182"/>
                  </a:cubicBezTo>
                  <a:cubicBezTo>
                    <a:pt x="93023" y="93078"/>
                    <a:pt x="93766" y="131943"/>
                    <a:pt x="95904" y="170778"/>
                  </a:cubicBezTo>
                  <a:cubicBezTo>
                    <a:pt x="96989" y="192964"/>
                    <a:pt x="97578" y="215553"/>
                    <a:pt x="98259" y="237863"/>
                  </a:cubicBezTo>
                  <a:cubicBezTo>
                    <a:pt x="98631" y="247487"/>
                    <a:pt x="99003" y="257110"/>
                    <a:pt x="99251" y="266734"/>
                  </a:cubicBezTo>
                  <a:cubicBezTo>
                    <a:pt x="99189" y="270849"/>
                    <a:pt x="102597" y="274531"/>
                    <a:pt x="106781" y="274562"/>
                  </a:cubicBezTo>
                  <a:cubicBezTo>
                    <a:pt x="110840" y="274717"/>
                    <a:pt x="114713" y="271159"/>
                    <a:pt x="114620" y="267043"/>
                  </a:cubicBezTo>
                  <a:cubicBezTo>
                    <a:pt x="113536" y="249962"/>
                    <a:pt x="111770" y="232974"/>
                    <a:pt x="111119" y="215862"/>
                  </a:cubicBezTo>
                  <a:cubicBezTo>
                    <a:pt x="107431" y="149117"/>
                    <a:pt x="101234" y="82650"/>
                    <a:pt x="101451" y="15626"/>
                  </a:cubicBezTo>
                  <a:cubicBezTo>
                    <a:pt x="108764" y="16369"/>
                    <a:pt x="116046" y="17297"/>
                    <a:pt x="123297" y="18535"/>
                  </a:cubicBezTo>
                  <a:cubicBezTo>
                    <a:pt x="129742" y="23796"/>
                    <a:pt x="132407" y="30015"/>
                    <a:pt x="134514" y="35956"/>
                  </a:cubicBezTo>
                  <a:cubicBezTo>
                    <a:pt x="130114" y="38184"/>
                    <a:pt x="134576" y="57307"/>
                    <a:pt x="134390" y="61609"/>
                  </a:cubicBezTo>
                  <a:cubicBezTo>
                    <a:pt x="138325" y="105115"/>
                    <a:pt x="137613" y="148870"/>
                    <a:pt x="138945" y="192500"/>
                  </a:cubicBezTo>
                  <a:cubicBezTo>
                    <a:pt x="139503" y="246961"/>
                    <a:pt x="139844" y="301390"/>
                    <a:pt x="143314" y="355758"/>
                  </a:cubicBezTo>
                  <a:cubicBezTo>
                    <a:pt x="144275" y="380389"/>
                    <a:pt x="145142" y="405020"/>
                    <a:pt x="148427" y="429435"/>
                  </a:cubicBezTo>
                  <a:cubicBezTo>
                    <a:pt x="149295" y="432963"/>
                    <a:pt x="149171" y="436985"/>
                    <a:pt x="149481" y="440884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9" name="Google Shape;3469;p33"/>
            <p:cNvSpPr/>
            <p:nvPr/>
          </p:nvSpPr>
          <p:spPr>
            <a:xfrm>
              <a:off x="15600836" y="2131223"/>
              <a:ext cx="164230" cy="476531"/>
            </a:xfrm>
            <a:custGeom>
              <a:rect b="b" l="l" r="r" t="t"/>
              <a:pathLst>
                <a:path extrusionOk="0" h="476531" w="164230">
                  <a:moveTo>
                    <a:pt x="164168" y="293500"/>
                  </a:moveTo>
                  <a:cubicBezTo>
                    <a:pt x="164478" y="345237"/>
                    <a:pt x="165005" y="396944"/>
                    <a:pt x="164664" y="448682"/>
                  </a:cubicBezTo>
                  <a:cubicBezTo>
                    <a:pt x="164757" y="457996"/>
                    <a:pt x="164726" y="467279"/>
                    <a:pt x="164943" y="476593"/>
                  </a:cubicBezTo>
                  <a:cubicBezTo>
                    <a:pt x="144213" y="470621"/>
                    <a:pt x="123359" y="464742"/>
                    <a:pt x="104395" y="454314"/>
                  </a:cubicBezTo>
                  <a:cubicBezTo>
                    <a:pt x="91566" y="447289"/>
                    <a:pt x="76785" y="439801"/>
                    <a:pt x="64019" y="432127"/>
                  </a:cubicBezTo>
                  <a:cubicBezTo>
                    <a:pt x="48959" y="422287"/>
                    <a:pt x="34643" y="411302"/>
                    <a:pt x="20637" y="399977"/>
                  </a:cubicBezTo>
                  <a:cubicBezTo>
                    <a:pt x="22899" y="398584"/>
                    <a:pt x="24542" y="396171"/>
                    <a:pt x="24480" y="393293"/>
                  </a:cubicBezTo>
                  <a:cubicBezTo>
                    <a:pt x="23612" y="379554"/>
                    <a:pt x="21040" y="365908"/>
                    <a:pt x="19987" y="352138"/>
                  </a:cubicBezTo>
                  <a:cubicBezTo>
                    <a:pt x="17693" y="319245"/>
                    <a:pt x="16330" y="286290"/>
                    <a:pt x="14471" y="253366"/>
                  </a:cubicBezTo>
                  <a:cubicBezTo>
                    <a:pt x="11744" y="196213"/>
                    <a:pt x="11837" y="138689"/>
                    <a:pt x="8335" y="81536"/>
                  </a:cubicBezTo>
                  <a:cubicBezTo>
                    <a:pt x="6197" y="54708"/>
                    <a:pt x="6817" y="26271"/>
                    <a:pt x="0" y="0"/>
                  </a:cubicBezTo>
                  <a:cubicBezTo>
                    <a:pt x="4245" y="4549"/>
                    <a:pt x="11341" y="7550"/>
                    <a:pt x="24882" y="7643"/>
                  </a:cubicBezTo>
                  <a:cubicBezTo>
                    <a:pt x="51066" y="6467"/>
                    <a:pt x="76971" y="1857"/>
                    <a:pt x="103186" y="1114"/>
                  </a:cubicBezTo>
                  <a:cubicBezTo>
                    <a:pt x="105200" y="1331"/>
                    <a:pt x="107586" y="1176"/>
                    <a:pt x="110034" y="990"/>
                  </a:cubicBezTo>
                  <a:cubicBezTo>
                    <a:pt x="107369" y="11759"/>
                    <a:pt x="106874" y="37720"/>
                    <a:pt x="106285" y="41062"/>
                  </a:cubicBezTo>
                  <a:cubicBezTo>
                    <a:pt x="104643" y="94409"/>
                    <a:pt x="107555" y="147508"/>
                    <a:pt x="109879" y="200855"/>
                  </a:cubicBezTo>
                  <a:cubicBezTo>
                    <a:pt x="112234" y="241020"/>
                    <a:pt x="112203" y="282701"/>
                    <a:pt x="111119" y="323144"/>
                  </a:cubicBezTo>
                  <a:cubicBezTo>
                    <a:pt x="111150" y="333139"/>
                    <a:pt x="110809" y="343133"/>
                    <a:pt x="111181" y="353128"/>
                  </a:cubicBezTo>
                  <a:cubicBezTo>
                    <a:pt x="111088" y="357553"/>
                    <a:pt x="114713" y="361421"/>
                    <a:pt x="119175" y="361483"/>
                  </a:cubicBezTo>
                  <a:cubicBezTo>
                    <a:pt x="123483" y="361576"/>
                    <a:pt x="127635" y="357924"/>
                    <a:pt x="127511" y="353468"/>
                  </a:cubicBezTo>
                  <a:cubicBezTo>
                    <a:pt x="126643" y="327197"/>
                    <a:pt x="127232" y="300895"/>
                    <a:pt x="127480" y="274624"/>
                  </a:cubicBezTo>
                  <a:cubicBezTo>
                    <a:pt x="125652" y="183217"/>
                    <a:pt x="113970" y="92150"/>
                    <a:pt x="114280" y="712"/>
                  </a:cubicBezTo>
                  <a:cubicBezTo>
                    <a:pt x="119268" y="495"/>
                    <a:pt x="124040" y="897"/>
                    <a:pt x="126674" y="4642"/>
                  </a:cubicBezTo>
                  <a:cubicBezTo>
                    <a:pt x="133491" y="13708"/>
                    <a:pt x="140680" y="22372"/>
                    <a:pt x="148241" y="30820"/>
                  </a:cubicBezTo>
                  <a:cubicBezTo>
                    <a:pt x="149140" y="31686"/>
                    <a:pt x="149976" y="32614"/>
                    <a:pt x="150813" y="33605"/>
                  </a:cubicBezTo>
                  <a:cubicBezTo>
                    <a:pt x="151743" y="50160"/>
                    <a:pt x="154903" y="66683"/>
                    <a:pt x="155647" y="83269"/>
                  </a:cubicBezTo>
                  <a:cubicBezTo>
                    <a:pt x="158870" y="117709"/>
                    <a:pt x="158467" y="152335"/>
                    <a:pt x="159706" y="186868"/>
                  </a:cubicBezTo>
                  <a:cubicBezTo>
                    <a:pt x="161411" y="222763"/>
                    <a:pt x="164013" y="257172"/>
                    <a:pt x="164168" y="29350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0" name="Google Shape;3470;p33"/>
            <p:cNvSpPr/>
            <p:nvPr/>
          </p:nvSpPr>
          <p:spPr>
            <a:xfrm>
              <a:off x="15762184" y="2152079"/>
              <a:ext cx="613539" cy="479625"/>
            </a:xfrm>
            <a:custGeom>
              <a:rect b="b" l="l" r="r" t="t"/>
              <a:pathLst>
                <a:path extrusionOk="0" h="479625" w="613539">
                  <a:moveTo>
                    <a:pt x="563744" y="2506"/>
                  </a:moveTo>
                  <a:cubicBezTo>
                    <a:pt x="580849" y="7643"/>
                    <a:pt x="598666" y="16493"/>
                    <a:pt x="614996" y="9809"/>
                  </a:cubicBezTo>
                  <a:cubicBezTo>
                    <a:pt x="583916" y="113718"/>
                    <a:pt x="555935" y="218555"/>
                    <a:pt x="530247" y="323948"/>
                  </a:cubicBezTo>
                  <a:cubicBezTo>
                    <a:pt x="524577" y="347837"/>
                    <a:pt x="516768" y="371849"/>
                    <a:pt x="510911" y="395861"/>
                  </a:cubicBezTo>
                  <a:cubicBezTo>
                    <a:pt x="510509" y="397687"/>
                    <a:pt x="509796" y="399853"/>
                    <a:pt x="509083" y="402112"/>
                  </a:cubicBezTo>
                  <a:cubicBezTo>
                    <a:pt x="490181" y="412664"/>
                    <a:pt x="470226" y="421513"/>
                    <a:pt x="450859" y="431199"/>
                  </a:cubicBezTo>
                  <a:cubicBezTo>
                    <a:pt x="389877" y="457872"/>
                    <a:pt x="324525" y="474613"/>
                    <a:pt x="258183" y="480492"/>
                  </a:cubicBezTo>
                  <a:cubicBezTo>
                    <a:pt x="220750" y="484143"/>
                    <a:pt x="183194" y="481389"/>
                    <a:pt x="145762" y="479656"/>
                  </a:cubicBezTo>
                  <a:cubicBezTo>
                    <a:pt x="103558" y="476779"/>
                    <a:pt x="61323" y="470528"/>
                    <a:pt x="20203" y="460379"/>
                  </a:cubicBezTo>
                  <a:cubicBezTo>
                    <a:pt x="20203" y="460286"/>
                    <a:pt x="20203" y="460193"/>
                    <a:pt x="20203" y="460069"/>
                  </a:cubicBezTo>
                  <a:cubicBezTo>
                    <a:pt x="19956" y="451188"/>
                    <a:pt x="19832" y="442339"/>
                    <a:pt x="19708" y="433458"/>
                  </a:cubicBezTo>
                  <a:cubicBezTo>
                    <a:pt x="19739" y="392086"/>
                    <a:pt x="19119" y="350746"/>
                    <a:pt x="18561" y="309343"/>
                  </a:cubicBezTo>
                  <a:cubicBezTo>
                    <a:pt x="18871" y="256213"/>
                    <a:pt x="14347" y="203330"/>
                    <a:pt x="10876" y="150324"/>
                  </a:cubicBezTo>
                  <a:cubicBezTo>
                    <a:pt x="9110" y="108921"/>
                    <a:pt x="7437" y="66560"/>
                    <a:pt x="0" y="25467"/>
                  </a:cubicBezTo>
                  <a:cubicBezTo>
                    <a:pt x="3285" y="28747"/>
                    <a:pt x="7003" y="31253"/>
                    <a:pt x="11744" y="31903"/>
                  </a:cubicBezTo>
                  <a:cubicBezTo>
                    <a:pt x="51903" y="28066"/>
                    <a:pt x="90575" y="14017"/>
                    <a:pt x="129897" y="4858"/>
                  </a:cubicBezTo>
                  <a:cubicBezTo>
                    <a:pt x="125838" y="50160"/>
                    <a:pt x="121654" y="95770"/>
                    <a:pt x="121221" y="141381"/>
                  </a:cubicBezTo>
                  <a:cubicBezTo>
                    <a:pt x="120384" y="169787"/>
                    <a:pt x="119237" y="198194"/>
                    <a:pt x="116975" y="226507"/>
                  </a:cubicBezTo>
                  <a:cubicBezTo>
                    <a:pt x="116263" y="236130"/>
                    <a:pt x="115829" y="245723"/>
                    <a:pt x="115333" y="255346"/>
                  </a:cubicBezTo>
                  <a:cubicBezTo>
                    <a:pt x="114311" y="259864"/>
                    <a:pt x="117564" y="264537"/>
                    <a:pt x="122336" y="264599"/>
                  </a:cubicBezTo>
                  <a:cubicBezTo>
                    <a:pt x="134731" y="264568"/>
                    <a:pt x="128317" y="242474"/>
                    <a:pt x="130114" y="233964"/>
                  </a:cubicBezTo>
                  <a:cubicBezTo>
                    <a:pt x="133027" y="185723"/>
                    <a:pt x="132748" y="137420"/>
                    <a:pt x="133460" y="89087"/>
                  </a:cubicBezTo>
                  <a:cubicBezTo>
                    <a:pt x="134049" y="65910"/>
                    <a:pt x="136001" y="42857"/>
                    <a:pt x="136621" y="19680"/>
                  </a:cubicBezTo>
                  <a:cubicBezTo>
                    <a:pt x="136280" y="14574"/>
                    <a:pt x="137334" y="8633"/>
                    <a:pt x="136776" y="3280"/>
                  </a:cubicBezTo>
                  <a:cubicBezTo>
                    <a:pt x="137737" y="3063"/>
                    <a:pt x="138666" y="2878"/>
                    <a:pt x="139627" y="2661"/>
                  </a:cubicBezTo>
                  <a:cubicBezTo>
                    <a:pt x="147590" y="8943"/>
                    <a:pt x="153261" y="17793"/>
                    <a:pt x="161349" y="24012"/>
                  </a:cubicBezTo>
                  <a:cubicBezTo>
                    <a:pt x="172783" y="32584"/>
                    <a:pt x="185487" y="40289"/>
                    <a:pt x="198595" y="45889"/>
                  </a:cubicBezTo>
                  <a:cubicBezTo>
                    <a:pt x="195217" y="62846"/>
                    <a:pt x="192769" y="86766"/>
                    <a:pt x="191902" y="90727"/>
                  </a:cubicBezTo>
                  <a:cubicBezTo>
                    <a:pt x="187594" y="141165"/>
                    <a:pt x="184124" y="191634"/>
                    <a:pt x="176563" y="241762"/>
                  </a:cubicBezTo>
                  <a:cubicBezTo>
                    <a:pt x="168971" y="298110"/>
                    <a:pt x="163022" y="354737"/>
                    <a:pt x="160915" y="411611"/>
                  </a:cubicBezTo>
                  <a:cubicBezTo>
                    <a:pt x="160512" y="422349"/>
                    <a:pt x="159923" y="433086"/>
                    <a:pt x="158994" y="443793"/>
                  </a:cubicBezTo>
                  <a:cubicBezTo>
                    <a:pt x="159149" y="451962"/>
                    <a:pt x="152734" y="466041"/>
                    <a:pt x="164292" y="468641"/>
                  </a:cubicBezTo>
                  <a:cubicBezTo>
                    <a:pt x="168662" y="469321"/>
                    <a:pt x="173279" y="466227"/>
                    <a:pt x="173836" y="461740"/>
                  </a:cubicBezTo>
                  <a:cubicBezTo>
                    <a:pt x="175912" y="444628"/>
                    <a:pt x="176842" y="427393"/>
                    <a:pt x="177369" y="410188"/>
                  </a:cubicBezTo>
                  <a:cubicBezTo>
                    <a:pt x="177710" y="387971"/>
                    <a:pt x="179476" y="365784"/>
                    <a:pt x="181056" y="343628"/>
                  </a:cubicBezTo>
                  <a:cubicBezTo>
                    <a:pt x="184589" y="279823"/>
                    <a:pt x="195403" y="216481"/>
                    <a:pt x="199215" y="152645"/>
                  </a:cubicBezTo>
                  <a:cubicBezTo>
                    <a:pt x="200361" y="130087"/>
                    <a:pt x="200454" y="107467"/>
                    <a:pt x="202437" y="84971"/>
                  </a:cubicBezTo>
                  <a:cubicBezTo>
                    <a:pt x="203584" y="72656"/>
                    <a:pt x="204885" y="59566"/>
                    <a:pt x="206125" y="46941"/>
                  </a:cubicBezTo>
                  <a:cubicBezTo>
                    <a:pt x="212663" y="46168"/>
                    <a:pt x="218736" y="42455"/>
                    <a:pt x="224469" y="39298"/>
                  </a:cubicBezTo>
                  <a:cubicBezTo>
                    <a:pt x="237545" y="31408"/>
                    <a:pt x="250219" y="22867"/>
                    <a:pt x="262273" y="13491"/>
                  </a:cubicBezTo>
                  <a:cubicBezTo>
                    <a:pt x="263295" y="12811"/>
                    <a:pt x="264907" y="12965"/>
                    <a:pt x="266115" y="12904"/>
                  </a:cubicBezTo>
                  <a:cubicBezTo>
                    <a:pt x="266177" y="12904"/>
                    <a:pt x="266239" y="12934"/>
                    <a:pt x="266301" y="12934"/>
                  </a:cubicBezTo>
                  <a:cubicBezTo>
                    <a:pt x="256664" y="29242"/>
                    <a:pt x="253906" y="129716"/>
                    <a:pt x="253349" y="137389"/>
                  </a:cubicBezTo>
                  <a:cubicBezTo>
                    <a:pt x="252481" y="163351"/>
                    <a:pt x="250932" y="189282"/>
                    <a:pt x="247895" y="215058"/>
                  </a:cubicBezTo>
                  <a:cubicBezTo>
                    <a:pt x="246934" y="223444"/>
                    <a:pt x="245881" y="231798"/>
                    <a:pt x="245044" y="240184"/>
                  </a:cubicBezTo>
                  <a:cubicBezTo>
                    <a:pt x="244424" y="244269"/>
                    <a:pt x="247616" y="248229"/>
                    <a:pt x="251799" y="248260"/>
                  </a:cubicBezTo>
                  <a:cubicBezTo>
                    <a:pt x="255580" y="248446"/>
                    <a:pt x="258864" y="245166"/>
                    <a:pt x="258926" y="241453"/>
                  </a:cubicBezTo>
                  <a:cubicBezTo>
                    <a:pt x="259763" y="227095"/>
                    <a:pt x="260971" y="212768"/>
                    <a:pt x="261994" y="198410"/>
                  </a:cubicBezTo>
                  <a:cubicBezTo>
                    <a:pt x="265805" y="136863"/>
                    <a:pt x="262490" y="74976"/>
                    <a:pt x="269431" y="13615"/>
                  </a:cubicBezTo>
                  <a:cubicBezTo>
                    <a:pt x="270422" y="14636"/>
                    <a:pt x="272034" y="14605"/>
                    <a:pt x="273366" y="14853"/>
                  </a:cubicBezTo>
                  <a:cubicBezTo>
                    <a:pt x="274141" y="14977"/>
                    <a:pt x="274575" y="14358"/>
                    <a:pt x="274575" y="13739"/>
                  </a:cubicBezTo>
                  <a:cubicBezTo>
                    <a:pt x="297567" y="16740"/>
                    <a:pt x="319784" y="25621"/>
                    <a:pt x="341692" y="32800"/>
                  </a:cubicBezTo>
                  <a:cubicBezTo>
                    <a:pt x="354614" y="37039"/>
                    <a:pt x="366668" y="44744"/>
                    <a:pt x="379682" y="48427"/>
                  </a:cubicBezTo>
                  <a:cubicBezTo>
                    <a:pt x="376552" y="58762"/>
                    <a:pt x="375282" y="69963"/>
                    <a:pt x="372524" y="80237"/>
                  </a:cubicBezTo>
                  <a:cubicBezTo>
                    <a:pt x="367969" y="101495"/>
                    <a:pt x="363445" y="122753"/>
                    <a:pt x="359510" y="144166"/>
                  </a:cubicBezTo>
                  <a:cubicBezTo>
                    <a:pt x="349935" y="197606"/>
                    <a:pt x="337726" y="250519"/>
                    <a:pt x="328492" y="304021"/>
                  </a:cubicBezTo>
                  <a:cubicBezTo>
                    <a:pt x="322139" y="335088"/>
                    <a:pt x="316965" y="366403"/>
                    <a:pt x="311046" y="397563"/>
                  </a:cubicBezTo>
                  <a:cubicBezTo>
                    <a:pt x="307947" y="412540"/>
                    <a:pt x="304570" y="427486"/>
                    <a:pt x="302277" y="442586"/>
                  </a:cubicBezTo>
                  <a:cubicBezTo>
                    <a:pt x="301657" y="450662"/>
                    <a:pt x="295212" y="464680"/>
                    <a:pt x="306801" y="467372"/>
                  </a:cubicBezTo>
                  <a:cubicBezTo>
                    <a:pt x="316500" y="468641"/>
                    <a:pt x="316841" y="457408"/>
                    <a:pt x="317987" y="450508"/>
                  </a:cubicBezTo>
                  <a:cubicBezTo>
                    <a:pt x="319537" y="440699"/>
                    <a:pt x="321148" y="430920"/>
                    <a:pt x="323100" y="421173"/>
                  </a:cubicBezTo>
                  <a:cubicBezTo>
                    <a:pt x="331869" y="379987"/>
                    <a:pt x="337757" y="338213"/>
                    <a:pt x="345658" y="296842"/>
                  </a:cubicBezTo>
                  <a:cubicBezTo>
                    <a:pt x="357991" y="221773"/>
                    <a:pt x="372276" y="147075"/>
                    <a:pt x="383896" y="71882"/>
                  </a:cubicBezTo>
                  <a:cubicBezTo>
                    <a:pt x="384919" y="64455"/>
                    <a:pt x="386127" y="56998"/>
                    <a:pt x="387243" y="49572"/>
                  </a:cubicBezTo>
                  <a:cubicBezTo>
                    <a:pt x="394897" y="48489"/>
                    <a:pt x="401435" y="43352"/>
                    <a:pt x="407446" y="38772"/>
                  </a:cubicBezTo>
                  <a:cubicBezTo>
                    <a:pt x="416866" y="31470"/>
                    <a:pt x="425078" y="22836"/>
                    <a:pt x="433382" y="14358"/>
                  </a:cubicBezTo>
                  <a:cubicBezTo>
                    <a:pt x="436140" y="13646"/>
                    <a:pt x="438898" y="13399"/>
                    <a:pt x="441687" y="13522"/>
                  </a:cubicBezTo>
                  <a:cubicBezTo>
                    <a:pt x="437566" y="20701"/>
                    <a:pt x="433475" y="45301"/>
                    <a:pt x="432081" y="49107"/>
                  </a:cubicBezTo>
                  <a:cubicBezTo>
                    <a:pt x="424551" y="84290"/>
                    <a:pt x="418199" y="119814"/>
                    <a:pt x="414108" y="155584"/>
                  </a:cubicBezTo>
                  <a:cubicBezTo>
                    <a:pt x="411939" y="173903"/>
                    <a:pt x="410204" y="192252"/>
                    <a:pt x="407849" y="210540"/>
                  </a:cubicBezTo>
                  <a:cubicBezTo>
                    <a:pt x="407136" y="214656"/>
                    <a:pt x="410483" y="218647"/>
                    <a:pt x="414666" y="218678"/>
                  </a:cubicBezTo>
                  <a:cubicBezTo>
                    <a:pt x="423281" y="218616"/>
                    <a:pt x="421917" y="208622"/>
                    <a:pt x="422444" y="202588"/>
                  </a:cubicBezTo>
                  <a:cubicBezTo>
                    <a:pt x="423652" y="184114"/>
                    <a:pt x="425016" y="165641"/>
                    <a:pt x="426658" y="147199"/>
                  </a:cubicBezTo>
                  <a:cubicBezTo>
                    <a:pt x="430160" y="111180"/>
                    <a:pt x="435954" y="74914"/>
                    <a:pt x="441749" y="39113"/>
                  </a:cubicBezTo>
                  <a:cubicBezTo>
                    <a:pt x="443019" y="31315"/>
                    <a:pt x="444476" y="23579"/>
                    <a:pt x="445250" y="15719"/>
                  </a:cubicBezTo>
                  <a:cubicBezTo>
                    <a:pt x="445219" y="15131"/>
                    <a:pt x="445312" y="14482"/>
                    <a:pt x="445281" y="13863"/>
                  </a:cubicBezTo>
                  <a:cubicBezTo>
                    <a:pt x="455414" y="15379"/>
                    <a:pt x="465454" y="20918"/>
                    <a:pt x="475060" y="23579"/>
                  </a:cubicBezTo>
                  <a:cubicBezTo>
                    <a:pt x="488322" y="27880"/>
                    <a:pt x="501801" y="31903"/>
                    <a:pt x="515373" y="34997"/>
                  </a:cubicBezTo>
                  <a:cubicBezTo>
                    <a:pt x="515807" y="34997"/>
                    <a:pt x="516210" y="34966"/>
                    <a:pt x="516613" y="34935"/>
                  </a:cubicBezTo>
                  <a:cubicBezTo>
                    <a:pt x="509455" y="51923"/>
                    <a:pt x="501615" y="81010"/>
                    <a:pt x="500066" y="85126"/>
                  </a:cubicBezTo>
                  <a:cubicBezTo>
                    <a:pt x="488477" y="125414"/>
                    <a:pt x="482527" y="167003"/>
                    <a:pt x="472983" y="207755"/>
                  </a:cubicBezTo>
                  <a:cubicBezTo>
                    <a:pt x="459070" y="266919"/>
                    <a:pt x="449124" y="326826"/>
                    <a:pt x="437225" y="386392"/>
                  </a:cubicBezTo>
                  <a:cubicBezTo>
                    <a:pt x="434653" y="397347"/>
                    <a:pt x="432143" y="408517"/>
                    <a:pt x="429695" y="419595"/>
                  </a:cubicBezTo>
                  <a:cubicBezTo>
                    <a:pt x="427867" y="424360"/>
                    <a:pt x="429571" y="430147"/>
                    <a:pt x="434808" y="431694"/>
                  </a:cubicBezTo>
                  <a:cubicBezTo>
                    <a:pt x="446707" y="434417"/>
                    <a:pt x="446335" y="419069"/>
                    <a:pt x="448411" y="411271"/>
                  </a:cubicBezTo>
                  <a:cubicBezTo>
                    <a:pt x="453896" y="386888"/>
                    <a:pt x="458729" y="362411"/>
                    <a:pt x="462324" y="337687"/>
                  </a:cubicBezTo>
                  <a:cubicBezTo>
                    <a:pt x="471682" y="277471"/>
                    <a:pt x="485316" y="218028"/>
                    <a:pt x="495821" y="158060"/>
                  </a:cubicBezTo>
                  <a:cubicBezTo>
                    <a:pt x="502049" y="115543"/>
                    <a:pt x="512554" y="73893"/>
                    <a:pt x="524577" y="32676"/>
                  </a:cubicBezTo>
                  <a:cubicBezTo>
                    <a:pt x="536878" y="26550"/>
                    <a:pt x="545586" y="9685"/>
                    <a:pt x="553673" y="0"/>
                  </a:cubicBezTo>
                  <a:cubicBezTo>
                    <a:pt x="554510" y="155"/>
                    <a:pt x="555347" y="309"/>
                    <a:pt x="556183" y="495"/>
                  </a:cubicBezTo>
                  <a:cubicBezTo>
                    <a:pt x="552620" y="6746"/>
                    <a:pt x="551349" y="14451"/>
                    <a:pt x="549149" y="21227"/>
                  </a:cubicBezTo>
                  <a:cubicBezTo>
                    <a:pt x="542456" y="46632"/>
                    <a:pt x="538955" y="72717"/>
                    <a:pt x="534988" y="98617"/>
                  </a:cubicBezTo>
                  <a:cubicBezTo>
                    <a:pt x="531022" y="126869"/>
                    <a:pt x="525072" y="154687"/>
                    <a:pt x="518069" y="182320"/>
                  </a:cubicBezTo>
                  <a:cubicBezTo>
                    <a:pt x="513638" y="200793"/>
                    <a:pt x="509951" y="219390"/>
                    <a:pt x="505799" y="237925"/>
                  </a:cubicBezTo>
                  <a:cubicBezTo>
                    <a:pt x="504993" y="242010"/>
                    <a:pt x="508185" y="246280"/>
                    <a:pt x="512275" y="246837"/>
                  </a:cubicBezTo>
                  <a:cubicBezTo>
                    <a:pt x="522531" y="248044"/>
                    <a:pt x="521726" y="235419"/>
                    <a:pt x="523120" y="228456"/>
                  </a:cubicBezTo>
                  <a:cubicBezTo>
                    <a:pt x="524948" y="217069"/>
                    <a:pt x="527025" y="205744"/>
                    <a:pt x="529318" y="194418"/>
                  </a:cubicBezTo>
                  <a:cubicBezTo>
                    <a:pt x="535484" y="165455"/>
                    <a:pt x="542084" y="136523"/>
                    <a:pt x="545524" y="107065"/>
                  </a:cubicBezTo>
                  <a:cubicBezTo>
                    <a:pt x="550606" y="72191"/>
                    <a:pt x="553085" y="36266"/>
                    <a:pt x="563744" y="2506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1" name="Google Shape;3471;p33"/>
            <p:cNvSpPr/>
            <p:nvPr/>
          </p:nvSpPr>
          <p:spPr>
            <a:xfrm>
              <a:off x="16291873" y="2127448"/>
              <a:ext cx="136342" cy="411549"/>
            </a:xfrm>
            <a:custGeom>
              <a:rect b="b" l="l" r="r" t="t"/>
              <a:pathLst>
                <a:path extrusionOk="0" h="411549" w="136342">
                  <a:moveTo>
                    <a:pt x="129091" y="4054"/>
                  </a:moveTo>
                  <a:cubicBezTo>
                    <a:pt x="132593" y="2785"/>
                    <a:pt x="136032" y="1114"/>
                    <a:pt x="139317" y="0"/>
                  </a:cubicBezTo>
                  <a:cubicBezTo>
                    <a:pt x="126519" y="60557"/>
                    <a:pt x="104860" y="119040"/>
                    <a:pt x="84625" y="177492"/>
                  </a:cubicBezTo>
                  <a:cubicBezTo>
                    <a:pt x="72354" y="216172"/>
                    <a:pt x="59898" y="254758"/>
                    <a:pt x="45365" y="292664"/>
                  </a:cubicBezTo>
                  <a:cubicBezTo>
                    <a:pt x="33249" y="325372"/>
                    <a:pt x="23891" y="359038"/>
                    <a:pt x="14099" y="392488"/>
                  </a:cubicBezTo>
                  <a:cubicBezTo>
                    <a:pt x="13262" y="398491"/>
                    <a:pt x="7313" y="407001"/>
                    <a:pt x="7034" y="413716"/>
                  </a:cubicBezTo>
                  <a:cubicBezTo>
                    <a:pt x="6166" y="413375"/>
                    <a:pt x="5237" y="413190"/>
                    <a:pt x="4245" y="413221"/>
                  </a:cubicBezTo>
                  <a:cubicBezTo>
                    <a:pt x="2727" y="413282"/>
                    <a:pt x="1333" y="413685"/>
                    <a:pt x="0" y="414335"/>
                  </a:cubicBezTo>
                  <a:cubicBezTo>
                    <a:pt x="4307" y="398027"/>
                    <a:pt x="8552" y="381751"/>
                    <a:pt x="13107" y="365506"/>
                  </a:cubicBezTo>
                  <a:cubicBezTo>
                    <a:pt x="26215" y="307270"/>
                    <a:pt x="41430" y="248601"/>
                    <a:pt x="54599" y="190210"/>
                  </a:cubicBezTo>
                  <a:cubicBezTo>
                    <a:pt x="67366" y="137080"/>
                    <a:pt x="82983" y="84414"/>
                    <a:pt x="92496" y="30448"/>
                  </a:cubicBezTo>
                  <a:cubicBezTo>
                    <a:pt x="92713" y="30294"/>
                    <a:pt x="92899" y="30139"/>
                    <a:pt x="93116" y="29984"/>
                  </a:cubicBezTo>
                  <a:cubicBezTo>
                    <a:pt x="100366" y="25652"/>
                    <a:pt x="107463" y="21165"/>
                    <a:pt x="114682" y="16771"/>
                  </a:cubicBezTo>
                  <a:cubicBezTo>
                    <a:pt x="119640" y="13460"/>
                    <a:pt x="128534" y="10211"/>
                    <a:pt x="129091" y="4054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2" name="Google Shape;3472;p33"/>
            <p:cNvSpPr/>
            <p:nvPr/>
          </p:nvSpPr>
          <p:spPr>
            <a:xfrm>
              <a:off x="16407548" y="2101517"/>
              <a:ext cx="24789" cy="21660"/>
            </a:xfrm>
            <a:custGeom>
              <a:rect b="b" l="l" r="r" t="t"/>
              <a:pathLst>
                <a:path extrusionOk="0" h="21660" w="24789">
                  <a:moveTo>
                    <a:pt x="23736" y="8293"/>
                  </a:moveTo>
                  <a:cubicBezTo>
                    <a:pt x="24139" y="8633"/>
                    <a:pt x="24511" y="8974"/>
                    <a:pt x="24882" y="9314"/>
                  </a:cubicBezTo>
                  <a:cubicBezTo>
                    <a:pt x="22342" y="10985"/>
                    <a:pt x="19925" y="13027"/>
                    <a:pt x="17477" y="14296"/>
                  </a:cubicBezTo>
                  <a:cubicBezTo>
                    <a:pt x="13975" y="16710"/>
                    <a:pt x="9978" y="18783"/>
                    <a:pt x="6166" y="21073"/>
                  </a:cubicBezTo>
                  <a:cubicBezTo>
                    <a:pt x="4183" y="20949"/>
                    <a:pt x="2107" y="21568"/>
                    <a:pt x="0" y="22527"/>
                  </a:cubicBezTo>
                  <a:cubicBezTo>
                    <a:pt x="2820" y="15131"/>
                    <a:pt x="5423" y="7643"/>
                    <a:pt x="7375" y="0"/>
                  </a:cubicBezTo>
                  <a:cubicBezTo>
                    <a:pt x="7902" y="495"/>
                    <a:pt x="8552" y="866"/>
                    <a:pt x="9265" y="1114"/>
                  </a:cubicBezTo>
                  <a:cubicBezTo>
                    <a:pt x="12054" y="2042"/>
                    <a:pt x="14936" y="2940"/>
                    <a:pt x="17662" y="4115"/>
                  </a:cubicBezTo>
                  <a:cubicBezTo>
                    <a:pt x="18158" y="4363"/>
                    <a:pt x="18654" y="4673"/>
                    <a:pt x="19150" y="4982"/>
                  </a:cubicBezTo>
                  <a:cubicBezTo>
                    <a:pt x="20637" y="6158"/>
                    <a:pt x="22125" y="7334"/>
                    <a:pt x="23736" y="8293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3" name="Google Shape;3473;p33"/>
            <p:cNvSpPr/>
            <p:nvPr/>
          </p:nvSpPr>
          <p:spPr>
            <a:xfrm>
              <a:off x="15460031" y="2062312"/>
              <a:ext cx="15493" cy="9283"/>
            </a:xfrm>
            <a:custGeom>
              <a:rect b="b" l="l" r="r" t="t"/>
              <a:pathLst>
                <a:path extrusionOk="0" h="9283" w="15493">
                  <a:moveTo>
                    <a:pt x="13045" y="7550"/>
                  </a:moveTo>
                  <a:cubicBezTo>
                    <a:pt x="13541" y="9438"/>
                    <a:pt x="14471" y="10830"/>
                    <a:pt x="15648" y="11759"/>
                  </a:cubicBezTo>
                  <a:cubicBezTo>
                    <a:pt x="13882" y="11820"/>
                    <a:pt x="12085" y="11913"/>
                    <a:pt x="10319" y="12130"/>
                  </a:cubicBezTo>
                  <a:cubicBezTo>
                    <a:pt x="10133" y="11697"/>
                    <a:pt x="9823" y="11233"/>
                    <a:pt x="9389" y="10707"/>
                  </a:cubicBezTo>
                  <a:cubicBezTo>
                    <a:pt x="6538" y="9252"/>
                    <a:pt x="3285" y="8509"/>
                    <a:pt x="0" y="8076"/>
                  </a:cubicBezTo>
                  <a:cubicBezTo>
                    <a:pt x="2355" y="5848"/>
                    <a:pt x="4865" y="3806"/>
                    <a:pt x="7499" y="1980"/>
                  </a:cubicBezTo>
                  <a:cubicBezTo>
                    <a:pt x="8676" y="1423"/>
                    <a:pt x="9947" y="805"/>
                    <a:pt x="11093" y="0"/>
                  </a:cubicBezTo>
                  <a:cubicBezTo>
                    <a:pt x="11651" y="2568"/>
                    <a:pt x="12302" y="5075"/>
                    <a:pt x="13045" y="755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4" name="Google Shape;3474;p33"/>
            <p:cNvSpPr/>
            <p:nvPr/>
          </p:nvSpPr>
          <p:spPr>
            <a:xfrm>
              <a:off x="15853409" y="1762375"/>
              <a:ext cx="74368" cy="37132"/>
            </a:xfrm>
            <a:custGeom>
              <a:rect b="b" l="l" r="r" t="t"/>
              <a:pathLst>
                <a:path extrusionOk="0" h="37132" w="74368">
                  <a:moveTo>
                    <a:pt x="76847" y="35369"/>
                  </a:moveTo>
                  <a:cubicBezTo>
                    <a:pt x="75577" y="36699"/>
                    <a:pt x="74275" y="38215"/>
                    <a:pt x="72509" y="38865"/>
                  </a:cubicBezTo>
                  <a:cubicBezTo>
                    <a:pt x="54568" y="34966"/>
                    <a:pt x="35852" y="29396"/>
                    <a:pt x="18189" y="22960"/>
                  </a:cubicBezTo>
                  <a:cubicBezTo>
                    <a:pt x="11837" y="19928"/>
                    <a:pt x="4462" y="17267"/>
                    <a:pt x="62" y="11542"/>
                  </a:cubicBezTo>
                  <a:cubicBezTo>
                    <a:pt x="-279" y="7705"/>
                    <a:pt x="868" y="3806"/>
                    <a:pt x="1549" y="0"/>
                  </a:cubicBezTo>
                  <a:cubicBezTo>
                    <a:pt x="1952" y="217"/>
                    <a:pt x="2417" y="433"/>
                    <a:pt x="2882" y="588"/>
                  </a:cubicBezTo>
                  <a:cubicBezTo>
                    <a:pt x="5856" y="6127"/>
                    <a:pt x="14161" y="7612"/>
                    <a:pt x="19150" y="11171"/>
                  </a:cubicBezTo>
                  <a:cubicBezTo>
                    <a:pt x="37370" y="22341"/>
                    <a:pt x="57759" y="26921"/>
                    <a:pt x="76847" y="35369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5" name="Google Shape;3475;p33"/>
            <p:cNvSpPr/>
            <p:nvPr/>
          </p:nvSpPr>
          <p:spPr>
            <a:xfrm>
              <a:off x="15775389" y="1475714"/>
              <a:ext cx="30986" cy="108302"/>
            </a:xfrm>
            <a:custGeom>
              <a:rect b="b" l="l" r="r" t="t"/>
              <a:pathLst>
                <a:path extrusionOk="0" h="108302" w="30986">
                  <a:moveTo>
                    <a:pt x="32656" y="6343"/>
                  </a:moveTo>
                  <a:cubicBezTo>
                    <a:pt x="31758" y="10211"/>
                    <a:pt x="30828" y="14079"/>
                    <a:pt x="29867" y="17947"/>
                  </a:cubicBezTo>
                  <a:cubicBezTo>
                    <a:pt x="29774" y="17978"/>
                    <a:pt x="29650" y="18009"/>
                    <a:pt x="29558" y="18040"/>
                  </a:cubicBezTo>
                  <a:cubicBezTo>
                    <a:pt x="29650" y="18164"/>
                    <a:pt x="29712" y="18257"/>
                    <a:pt x="29774" y="18411"/>
                  </a:cubicBezTo>
                  <a:cubicBezTo>
                    <a:pt x="29836" y="18535"/>
                    <a:pt x="29898" y="18659"/>
                    <a:pt x="29929" y="18783"/>
                  </a:cubicBezTo>
                  <a:cubicBezTo>
                    <a:pt x="29991" y="18907"/>
                    <a:pt x="29991" y="19030"/>
                    <a:pt x="30022" y="19154"/>
                  </a:cubicBezTo>
                  <a:cubicBezTo>
                    <a:pt x="30053" y="19278"/>
                    <a:pt x="30053" y="19402"/>
                    <a:pt x="30053" y="19556"/>
                  </a:cubicBezTo>
                  <a:cubicBezTo>
                    <a:pt x="30053" y="19990"/>
                    <a:pt x="29960" y="20454"/>
                    <a:pt x="29836" y="20856"/>
                  </a:cubicBezTo>
                  <a:cubicBezTo>
                    <a:pt x="29805" y="20887"/>
                    <a:pt x="29805" y="20918"/>
                    <a:pt x="29774" y="20949"/>
                  </a:cubicBezTo>
                  <a:cubicBezTo>
                    <a:pt x="29743" y="21011"/>
                    <a:pt x="29743" y="21073"/>
                    <a:pt x="29712" y="21134"/>
                  </a:cubicBezTo>
                  <a:cubicBezTo>
                    <a:pt x="29712" y="21165"/>
                    <a:pt x="29712" y="21165"/>
                    <a:pt x="29712" y="21165"/>
                  </a:cubicBezTo>
                  <a:cubicBezTo>
                    <a:pt x="29712" y="21196"/>
                    <a:pt x="29681" y="21227"/>
                    <a:pt x="29681" y="21258"/>
                  </a:cubicBezTo>
                  <a:lnTo>
                    <a:pt x="29681" y="21289"/>
                  </a:lnTo>
                  <a:cubicBezTo>
                    <a:pt x="29124" y="23084"/>
                    <a:pt x="28566" y="24879"/>
                    <a:pt x="28039" y="26673"/>
                  </a:cubicBezTo>
                  <a:cubicBezTo>
                    <a:pt x="27791" y="27633"/>
                    <a:pt x="27574" y="28623"/>
                    <a:pt x="27326" y="29582"/>
                  </a:cubicBezTo>
                  <a:cubicBezTo>
                    <a:pt x="27172" y="30263"/>
                    <a:pt x="27017" y="30944"/>
                    <a:pt x="26924" y="31593"/>
                  </a:cubicBezTo>
                  <a:cubicBezTo>
                    <a:pt x="26800" y="32274"/>
                    <a:pt x="26676" y="32955"/>
                    <a:pt x="26552" y="33636"/>
                  </a:cubicBezTo>
                  <a:cubicBezTo>
                    <a:pt x="26490" y="34007"/>
                    <a:pt x="26428" y="34378"/>
                    <a:pt x="26366" y="34750"/>
                  </a:cubicBezTo>
                  <a:cubicBezTo>
                    <a:pt x="26304" y="35121"/>
                    <a:pt x="26242" y="35492"/>
                    <a:pt x="26180" y="35895"/>
                  </a:cubicBezTo>
                  <a:cubicBezTo>
                    <a:pt x="26025" y="36761"/>
                    <a:pt x="25839" y="37596"/>
                    <a:pt x="25591" y="38432"/>
                  </a:cubicBezTo>
                  <a:cubicBezTo>
                    <a:pt x="25343" y="39329"/>
                    <a:pt x="24817" y="40072"/>
                    <a:pt x="24073" y="40536"/>
                  </a:cubicBezTo>
                  <a:cubicBezTo>
                    <a:pt x="17782" y="64239"/>
                    <a:pt x="10686" y="87818"/>
                    <a:pt x="2599" y="110840"/>
                  </a:cubicBezTo>
                  <a:cubicBezTo>
                    <a:pt x="-2421" y="107622"/>
                    <a:pt x="1421" y="99824"/>
                    <a:pt x="1174" y="94811"/>
                  </a:cubicBezTo>
                  <a:cubicBezTo>
                    <a:pt x="2537" y="83455"/>
                    <a:pt x="4613" y="71139"/>
                    <a:pt x="6906" y="58855"/>
                  </a:cubicBezTo>
                  <a:cubicBezTo>
                    <a:pt x="7526" y="55451"/>
                    <a:pt x="8146" y="52078"/>
                    <a:pt x="8796" y="48736"/>
                  </a:cubicBezTo>
                  <a:cubicBezTo>
                    <a:pt x="7836" y="47901"/>
                    <a:pt x="7278" y="46632"/>
                    <a:pt x="7402" y="45332"/>
                  </a:cubicBezTo>
                  <a:cubicBezTo>
                    <a:pt x="7495" y="44404"/>
                    <a:pt x="7650" y="43445"/>
                    <a:pt x="7867" y="42516"/>
                  </a:cubicBezTo>
                  <a:lnTo>
                    <a:pt x="7898" y="42516"/>
                  </a:lnTo>
                  <a:cubicBezTo>
                    <a:pt x="8084" y="41588"/>
                    <a:pt x="8301" y="40660"/>
                    <a:pt x="8517" y="39732"/>
                  </a:cubicBezTo>
                  <a:cubicBezTo>
                    <a:pt x="8889" y="37999"/>
                    <a:pt x="9323" y="36266"/>
                    <a:pt x="9819" y="34564"/>
                  </a:cubicBezTo>
                  <a:cubicBezTo>
                    <a:pt x="10965" y="30789"/>
                    <a:pt x="12360" y="27138"/>
                    <a:pt x="14157" y="23610"/>
                  </a:cubicBezTo>
                  <a:cubicBezTo>
                    <a:pt x="14219" y="23486"/>
                    <a:pt x="14312" y="23362"/>
                    <a:pt x="14374" y="23239"/>
                  </a:cubicBezTo>
                  <a:cubicBezTo>
                    <a:pt x="14467" y="23115"/>
                    <a:pt x="14591" y="22960"/>
                    <a:pt x="14715" y="22836"/>
                  </a:cubicBezTo>
                  <a:cubicBezTo>
                    <a:pt x="14715" y="22805"/>
                    <a:pt x="14746" y="22774"/>
                    <a:pt x="14746" y="22744"/>
                  </a:cubicBezTo>
                  <a:cubicBezTo>
                    <a:pt x="14653" y="22774"/>
                    <a:pt x="14560" y="22805"/>
                    <a:pt x="14498" y="22836"/>
                  </a:cubicBezTo>
                  <a:cubicBezTo>
                    <a:pt x="16388" y="15224"/>
                    <a:pt x="18433" y="7612"/>
                    <a:pt x="20757" y="0"/>
                  </a:cubicBezTo>
                  <a:cubicBezTo>
                    <a:pt x="22276" y="5106"/>
                    <a:pt x="28690" y="4363"/>
                    <a:pt x="32656" y="6343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6" name="Google Shape;3476;p33"/>
            <p:cNvSpPr/>
            <p:nvPr/>
          </p:nvSpPr>
          <p:spPr>
            <a:xfrm>
              <a:off x="16100994" y="1593114"/>
              <a:ext cx="71269" cy="30943"/>
            </a:xfrm>
            <a:custGeom>
              <a:rect b="b" l="l" r="r" t="t"/>
              <a:pathLst>
                <a:path extrusionOk="0" h="30943" w="71269">
                  <a:moveTo>
                    <a:pt x="72788" y="6622"/>
                  </a:moveTo>
                  <a:cubicBezTo>
                    <a:pt x="73904" y="7643"/>
                    <a:pt x="73098" y="9345"/>
                    <a:pt x="72354" y="10366"/>
                  </a:cubicBezTo>
                  <a:cubicBezTo>
                    <a:pt x="60238" y="15998"/>
                    <a:pt x="47100" y="19154"/>
                    <a:pt x="34395" y="23239"/>
                  </a:cubicBezTo>
                  <a:cubicBezTo>
                    <a:pt x="23178" y="26519"/>
                    <a:pt x="12302" y="30727"/>
                    <a:pt x="0" y="31315"/>
                  </a:cubicBezTo>
                  <a:cubicBezTo>
                    <a:pt x="2169" y="24384"/>
                    <a:pt x="11930" y="23548"/>
                    <a:pt x="17539" y="20082"/>
                  </a:cubicBezTo>
                  <a:cubicBezTo>
                    <a:pt x="24789" y="16926"/>
                    <a:pt x="32784" y="13584"/>
                    <a:pt x="40903" y="10490"/>
                  </a:cubicBezTo>
                  <a:cubicBezTo>
                    <a:pt x="49765" y="7396"/>
                    <a:pt x="58348" y="3373"/>
                    <a:pt x="67396" y="990"/>
                  </a:cubicBezTo>
                  <a:cubicBezTo>
                    <a:pt x="67985" y="774"/>
                    <a:pt x="68419" y="402"/>
                    <a:pt x="68760" y="0"/>
                  </a:cubicBezTo>
                  <a:cubicBezTo>
                    <a:pt x="68791" y="0"/>
                    <a:pt x="68822" y="31"/>
                    <a:pt x="68822" y="31"/>
                  </a:cubicBezTo>
                  <a:cubicBezTo>
                    <a:pt x="68605" y="2475"/>
                    <a:pt x="70185" y="3899"/>
                    <a:pt x="72044" y="5106"/>
                  </a:cubicBezTo>
                  <a:cubicBezTo>
                    <a:pt x="72230" y="5632"/>
                    <a:pt x="72478" y="6158"/>
                    <a:pt x="72788" y="6622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7" name="Google Shape;3477;p33"/>
            <p:cNvSpPr/>
            <p:nvPr/>
          </p:nvSpPr>
          <p:spPr>
            <a:xfrm>
              <a:off x="15524536" y="1474260"/>
              <a:ext cx="842842" cy="591022"/>
            </a:xfrm>
            <a:custGeom>
              <a:rect b="b" l="l" r="r" t="t"/>
              <a:pathLst>
                <a:path extrusionOk="0" h="591022" w="842842">
                  <a:moveTo>
                    <a:pt x="165790" y="229818"/>
                  </a:moveTo>
                  <a:cubicBezTo>
                    <a:pt x="166998" y="217843"/>
                    <a:pt x="149119" y="207662"/>
                    <a:pt x="139885" y="215615"/>
                  </a:cubicBezTo>
                  <a:cubicBezTo>
                    <a:pt x="139544" y="215986"/>
                    <a:pt x="139265" y="216358"/>
                    <a:pt x="139017" y="216791"/>
                  </a:cubicBezTo>
                  <a:cubicBezTo>
                    <a:pt x="133843" y="219823"/>
                    <a:pt x="131240" y="232603"/>
                    <a:pt x="132014" y="237152"/>
                  </a:cubicBezTo>
                  <a:cubicBezTo>
                    <a:pt x="132045" y="237183"/>
                    <a:pt x="132045" y="237214"/>
                    <a:pt x="132045" y="237214"/>
                  </a:cubicBezTo>
                  <a:cubicBezTo>
                    <a:pt x="129009" y="254480"/>
                    <a:pt x="126003" y="271777"/>
                    <a:pt x="123400" y="289168"/>
                  </a:cubicBezTo>
                  <a:cubicBezTo>
                    <a:pt x="121138" y="299781"/>
                    <a:pt x="121510" y="309714"/>
                    <a:pt x="133068" y="314263"/>
                  </a:cubicBezTo>
                  <a:cubicBezTo>
                    <a:pt x="159500" y="322123"/>
                    <a:pt x="160832" y="247054"/>
                    <a:pt x="165790" y="229818"/>
                  </a:cubicBezTo>
                  <a:close/>
                  <a:moveTo>
                    <a:pt x="249362" y="373737"/>
                  </a:moveTo>
                  <a:cubicBezTo>
                    <a:pt x="276382" y="372251"/>
                    <a:pt x="255063" y="317729"/>
                    <a:pt x="252367" y="301855"/>
                  </a:cubicBezTo>
                  <a:cubicBezTo>
                    <a:pt x="249578" y="293778"/>
                    <a:pt x="249826" y="284155"/>
                    <a:pt x="244776" y="277131"/>
                  </a:cubicBezTo>
                  <a:cubicBezTo>
                    <a:pt x="241026" y="273572"/>
                    <a:pt x="233124" y="270076"/>
                    <a:pt x="227578" y="271777"/>
                  </a:cubicBezTo>
                  <a:cubicBezTo>
                    <a:pt x="227144" y="271468"/>
                    <a:pt x="226648" y="271221"/>
                    <a:pt x="226152" y="271097"/>
                  </a:cubicBezTo>
                  <a:cubicBezTo>
                    <a:pt x="224014" y="270540"/>
                    <a:pt x="222310" y="271035"/>
                    <a:pt x="221164" y="272025"/>
                  </a:cubicBezTo>
                  <a:cubicBezTo>
                    <a:pt x="209203" y="264660"/>
                    <a:pt x="221938" y="329766"/>
                    <a:pt x="222465" y="334871"/>
                  </a:cubicBezTo>
                  <a:cubicBezTo>
                    <a:pt x="226090" y="353345"/>
                    <a:pt x="225502" y="372592"/>
                    <a:pt x="249362" y="373737"/>
                  </a:cubicBezTo>
                  <a:close/>
                  <a:moveTo>
                    <a:pt x="368289" y="191262"/>
                  </a:moveTo>
                  <a:cubicBezTo>
                    <a:pt x="385115" y="190922"/>
                    <a:pt x="383938" y="166724"/>
                    <a:pt x="382233" y="154780"/>
                  </a:cubicBezTo>
                  <a:cubicBezTo>
                    <a:pt x="378174" y="134450"/>
                    <a:pt x="372410" y="114491"/>
                    <a:pt x="368041" y="94223"/>
                  </a:cubicBezTo>
                  <a:cubicBezTo>
                    <a:pt x="366151" y="77947"/>
                    <a:pt x="346072" y="76059"/>
                    <a:pt x="333987" y="82217"/>
                  </a:cubicBezTo>
                  <a:cubicBezTo>
                    <a:pt x="332437" y="83053"/>
                    <a:pt x="331260" y="84445"/>
                    <a:pt x="330702" y="86023"/>
                  </a:cubicBezTo>
                  <a:cubicBezTo>
                    <a:pt x="329463" y="87199"/>
                    <a:pt x="328719" y="89087"/>
                    <a:pt x="328347" y="90788"/>
                  </a:cubicBezTo>
                  <a:cubicBezTo>
                    <a:pt x="328006" y="92057"/>
                    <a:pt x="327541" y="93635"/>
                    <a:pt x="327479" y="95121"/>
                  </a:cubicBezTo>
                  <a:cubicBezTo>
                    <a:pt x="326271" y="97194"/>
                    <a:pt x="326705" y="100133"/>
                    <a:pt x="327046" y="102392"/>
                  </a:cubicBezTo>
                  <a:cubicBezTo>
                    <a:pt x="329339" y="115667"/>
                    <a:pt x="333026" y="128663"/>
                    <a:pt x="336063" y="141784"/>
                  </a:cubicBezTo>
                  <a:cubicBezTo>
                    <a:pt x="342353" y="163784"/>
                    <a:pt x="338294" y="189591"/>
                    <a:pt x="368289" y="191262"/>
                  </a:cubicBezTo>
                  <a:close/>
                  <a:moveTo>
                    <a:pt x="396239" y="342793"/>
                  </a:moveTo>
                  <a:cubicBezTo>
                    <a:pt x="409006" y="346816"/>
                    <a:pt x="424530" y="333417"/>
                    <a:pt x="422671" y="320297"/>
                  </a:cubicBezTo>
                  <a:cubicBezTo>
                    <a:pt x="417527" y="303464"/>
                    <a:pt x="395774" y="303371"/>
                    <a:pt x="382140" y="296904"/>
                  </a:cubicBezTo>
                  <a:cubicBezTo>
                    <a:pt x="368754" y="291736"/>
                    <a:pt x="355616" y="284031"/>
                    <a:pt x="342787" y="277378"/>
                  </a:cubicBezTo>
                  <a:cubicBezTo>
                    <a:pt x="341362" y="276698"/>
                    <a:pt x="339812" y="276450"/>
                    <a:pt x="338325" y="276605"/>
                  </a:cubicBezTo>
                  <a:cubicBezTo>
                    <a:pt x="337395" y="275738"/>
                    <a:pt x="336218" y="275181"/>
                    <a:pt x="334947" y="275088"/>
                  </a:cubicBezTo>
                  <a:cubicBezTo>
                    <a:pt x="332158" y="274686"/>
                    <a:pt x="330082" y="275491"/>
                    <a:pt x="328719" y="276883"/>
                  </a:cubicBezTo>
                  <a:cubicBezTo>
                    <a:pt x="328037" y="277100"/>
                    <a:pt x="327294" y="277719"/>
                    <a:pt x="326612" y="278802"/>
                  </a:cubicBezTo>
                  <a:cubicBezTo>
                    <a:pt x="323637" y="283443"/>
                    <a:pt x="321592" y="288580"/>
                    <a:pt x="319237" y="293531"/>
                  </a:cubicBezTo>
                  <a:cubicBezTo>
                    <a:pt x="315611" y="298946"/>
                    <a:pt x="316014" y="306094"/>
                    <a:pt x="320383" y="310952"/>
                  </a:cubicBezTo>
                  <a:cubicBezTo>
                    <a:pt x="328595" y="320452"/>
                    <a:pt x="340804" y="325341"/>
                    <a:pt x="352393" y="329518"/>
                  </a:cubicBezTo>
                  <a:cubicBezTo>
                    <a:pt x="366771" y="334562"/>
                    <a:pt x="381335" y="339389"/>
                    <a:pt x="396239" y="342793"/>
                  </a:cubicBezTo>
                  <a:close/>
                  <a:moveTo>
                    <a:pt x="545906" y="125167"/>
                  </a:moveTo>
                  <a:cubicBezTo>
                    <a:pt x="550957" y="117121"/>
                    <a:pt x="558796" y="108024"/>
                    <a:pt x="551360" y="98803"/>
                  </a:cubicBezTo>
                  <a:cubicBezTo>
                    <a:pt x="547486" y="93388"/>
                    <a:pt x="537230" y="87663"/>
                    <a:pt x="531683" y="91593"/>
                  </a:cubicBezTo>
                  <a:cubicBezTo>
                    <a:pt x="531497" y="91655"/>
                    <a:pt x="531342" y="91748"/>
                    <a:pt x="531187" y="91841"/>
                  </a:cubicBezTo>
                  <a:cubicBezTo>
                    <a:pt x="529421" y="93295"/>
                    <a:pt x="527283" y="94718"/>
                    <a:pt x="525857" y="96513"/>
                  </a:cubicBezTo>
                  <a:cubicBezTo>
                    <a:pt x="522635" y="97256"/>
                    <a:pt x="519815" y="100721"/>
                    <a:pt x="517274" y="102578"/>
                  </a:cubicBezTo>
                  <a:cubicBezTo>
                    <a:pt x="507606" y="111149"/>
                    <a:pt x="498527" y="120340"/>
                    <a:pt x="490284" y="130272"/>
                  </a:cubicBezTo>
                  <a:cubicBezTo>
                    <a:pt x="477146" y="146085"/>
                    <a:pt x="458988" y="167219"/>
                    <a:pt x="490037" y="175326"/>
                  </a:cubicBezTo>
                  <a:cubicBezTo>
                    <a:pt x="512347" y="177864"/>
                    <a:pt x="533852" y="141072"/>
                    <a:pt x="545906" y="125167"/>
                  </a:cubicBezTo>
                  <a:close/>
                  <a:moveTo>
                    <a:pt x="604967" y="333170"/>
                  </a:moveTo>
                  <a:cubicBezTo>
                    <a:pt x="609429" y="327909"/>
                    <a:pt x="609460" y="315934"/>
                    <a:pt x="605401" y="309188"/>
                  </a:cubicBezTo>
                  <a:cubicBezTo>
                    <a:pt x="605215" y="307641"/>
                    <a:pt x="604657" y="306063"/>
                    <a:pt x="603882" y="304732"/>
                  </a:cubicBezTo>
                  <a:cubicBezTo>
                    <a:pt x="602395" y="301762"/>
                    <a:pt x="601093" y="297677"/>
                    <a:pt x="597251" y="297368"/>
                  </a:cubicBezTo>
                  <a:cubicBezTo>
                    <a:pt x="594834" y="295418"/>
                    <a:pt x="592076" y="295697"/>
                    <a:pt x="589907" y="297151"/>
                  </a:cubicBezTo>
                  <a:cubicBezTo>
                    <a:pt x="588017" y="297708"/>
                    <a:pt x="586158" y="298791"/>
                    <a:pt x="584515" y="299565"/>
                  </a:cubicBezTo>
                  <a:cubicBezTo>
                    <a:pt x="560036" y="314232"/>
                    <a:pt x="539089" y="334067"/>
                    <a:pt x="516034" y="350776"/>
                  </a:cubicBezTo>
                  <a:cubicBezTo>
                    <a:pt x="511417" y="354582"/>
                    <a:pt x="505964" y="357522"/>
                    <a:pt x="501904" y="361916"/>
                  </a:cubicBezTo>
                  <a:cubicBezTo>
                    <a:pt x="494685" y="369961"/>
                    <a:pt x="495645" y="385000"/>
                    <a:pt x="506862" y="388837"/>
                  </a:cubicBezTo>
                  <a:cubicBezTo>
                    <a:pt x="526942" y="394840"/>
                    <a:pt x="545286" y="378626"/>
                    <a:pt x="561244" y="368569"/>
                  </a:cubicBezTo>
                  <a:cubicBezTo>
                    <a:pt x="575901" y="357058"/>
                    <a:pt x="592417" y="347001"/>
                    <a:pt x="604967" y="333170"/>
                  </a:cubicBezTo>
                  <a:close/>
                  <a:moveTo>
                    <a:pt x="661859" y="125909"/>
                  </a:moveTo>
                  <a:cubicBezTo>
                    <a:pt x="661921" y="122011"/>
                    <a:pt x="659070" y="117493"/>
                    <a:pt x="655537" y="116410"/>
                  </a:cubicBezTo>
                  <a:lnTo>
                    <a:pt x="655506" y="116379"/>
                  </a:lnTo>
                  <a:cubicBezTo>
                    <a:pt x="654515" y="115667"/>
                    <a:pt x="653399" y="115110"/>
                    <a:pt x="652284" y="114708"/>
                  </a:cubicBezTo>
                  <a:cubicBezTo>
                    <a:pt x="650301" y="114058"/>
                    <a:pt x="646954" y="113934"/>
                    <a:pt x="644723" y="114398"/>
                  </a:cubicBezTo>
                  <a:cubicBezTo>
                    <a:pt x="644537" y="114244"/>
                    <a:pt x="644351" y="114089"/>
                    <a:pt x="644134" y="113996"/>
                  </a:cubicBezTo>
                  <a:cubicBezTo>
                    <a:pt x="639672" y="112480"/>
                    <a:pt x="634838" y="114832"/>
                    <a:pt x="630376" y="115636"/>
                  </a:cubicBezTo>
                  <a:cubicBezTo>
                    <a:pt x="612311" y="120494"/>
                    <a:pt x="594307" y="125631"/>
                    <a:pt x="576738" y="132129"/>
                  </a:cubicBezTo>
                  <a:cubicBezTo>
                    <a:pt x="571656" y="133707"/>
                    <a:pt x="566295" y="136028"/>
                    <a:pt x="563506" y="140855"/>
                  </a:cubicBezTo>
                  <a:cubicBezTo>
                    <a:pt x="559044" y="148065"/>
                    <a:pt x="558084" y="160071"/>
                    <a:pt x="567039" y="164218"/>
                  </a:cubicBezTo>
                  <a:cubicBezTo>
                    <a:pt x="587335" y="170840"/>
                    <a:pt x="616680" y="154254"/>
                    <a:pt x="636233" y="147415"/>
                  </a:cubicBezTo>
                  <a:cubicBezTo>
                    <a:pt x="646210" y="142681"/>
                    <a:pt x="661797" y="139525"/>
                    <a:pt x="661859" y="125909"/>
                  </a:cubicBezTo>
                  <a:close/>
                  <a:moveTo>
                    <a:pt x="711128" y="252778"/>
                  </a:moveTo>
                  <a:cubicBezTo>
                    <a:pt x="712398" y="248229"/>
                    <a:pt x="714319" y="243309"/>
                    <a:pt x="711840" y="238761"/>
                  </a:cubicBezTo>
                  <a:cubicBezTo>
                    <a:pt x="709145" y="233933"/>
                    <a:pt x="701832" y="228549"/>
                    <a:pt x="695758" y="228426"/>
                  </a:cubicBezTo>
                  <a:cubicBezTo>
                    <a:pt x="692071" y="223970"/>
                    <a:pt x="681256" y="224589"/>
                    <a:pt x="677259" y="227621"/>
                  </a:cubicBezTo>
                  <a:cubicBezTo>
                    <a:pt x="676082" y="228302"/>
                    <a:pt x="675307" y="229323"/>
                    <a:pt x="674935" y="230468"/>
                  </a:cubicBezTo>
                  <a:cubicBezTo>
                    <a:pt x="673913" y="231056"/>
                    <a:pt x="673138" y="232046"/>
                    <a:pt x="672921" y="233469"/>
                  </a:cubicBezTo>
                  <a:cubicBezTo>
                    <a:pt x="669667" y="245383"/>
                    <a:pt x="665391" y="257048"/>
                    <a:pt x="661890" y="268900"/>
                  </a:cubicBezTo>
                  <a:cubicBezTo>
                    <a:pt x="656467" y="286445"/>
                    <a:pt x="650982" y="304083"/>
                    <a:pt x="647419" y="322154"/>
                  </a:cubicBezTo>
                  <a:cubicBezTo>
                    <a:pt x="645374" y="329828"/>
                    <a:pt x="645064" y="339265"/>
                    <a:pt x="653709" y="342917"/>
                  </a:cubicBezTo>
                  <a:cubicBezTo>
                    <a:pt x="663253" y="346290"/>
                    <a:pt x="676020" y="344155"/>
                    <a:pt x="683147" y="336697"/>
                  </a:cubicBezTo>
                  <a:cubicBezTo>
                    <a:pt x="690150" y="328590"/>
                    <a:pt x="692691" y="317822"/>
                    <a:pt x="695882" y="307858"/>
                  </a:cubicBezTo>
                  <a:cubicBezTo>
                    <a:pt x="701119" y="289539"/>
                    <a:pt x="705612" y="271004"/>
                    <a:pt x="711128" y="252778"/>
                  </a:cubicBezTo>
                  <a:close/>
                  <a:moveTo>
                    <a:pt x="822433" y="360400"/>
                  </a:moveTo>
                  <a:cubicBezTo>
                    <a:pt x="854442" y="392953"/>
                    <a:pt x="846819" y="447104"/>
                    <a:pt x="824819" y="483184"/>
                  </a:cubicBezTo>
                  <a:cubicBezTo>
                    <a:pt x="805576" y="513292"/>
                    <a:pt x="774000" y="530590"/>
                    <a:pt x="743199" y="546680"/>
                  </a:cubicBezTo>
                  <a:cubicBezTo>
                    <a:pt x="715869" y="562492"/>
                    <a:pt x="686896" y="575148"/>
                    <a:pt x="656374" y="583256"/>
                  </a:cubicBezTo>
                  <a:cubicBezTo>
                    <a:pt x="625139" y="593436"/>
                    <a:pt x="591797" y="594457"/>
                    <a:pt x="559168" y="593467"/>
                  </a:cubicBezTo>
                  <a:cubicBezTo>
                    <a:pt x="512223" y="594828"/>
                    <a:pt x="465402" y="591548"/>
                    <a:pt x="418581" y="589073"/>
                  </a:cubicBezTo>
                  <a:cubicBezTo>
                    <a:pt x="385115" y="587650"/>
                    <a:pt x="352517" y="582946"/>
                    <a:pt x="319144" y="578985"/>
                  </a:cubicBezTo>
                  <a:cubicBezTo>
                    <a:pt x="296183" y="576355"/>
                    <a:pt x="273036" y="574963"/>
                    <a:pt x="250291" y="570754"/>
                  </a:cubicBezTo>
                  <a:cubicBezTo>
                    <a:pt x="206786" y="562214"/>
                    <a:pt x="164643" y="547887"/>
                    <a:pt x="123524" y="531518"/>
                  </a:cubicBezTo>
                  <a:cubicBezTo>
                    <a:pt x="69111" y="510538"/>
                    <a:pt x="15938" y="468671"/>
                    <a:pt x="2179" y="409631"/>
                  </a:cubicBezTo>
                  <a:cubicBezTo>
                    <a:pt x="-2345" y="386114"/>
                    <a:pt x="-764" y="357553"/>
                    <a:pt x="15969" y="339018"/>
                  </a:cubicBezTo>
                  <a:cubicBezTo>
                    <a:pt x="24893" y="330601"/>
                    <a:pt x="33972" y="322185"/>
                    <a:pt x="44507" y="315810"/>
                  </a:cubicBezTo>
                  <a:cubicBezTo>
                    <a:pt x="52006" y="311014"/>
                    <a:pt x="62418" y="308043"/>
                    <a:pt x="69700" y="302350"/>
                  </a:cubicBezTo>
                  <a:cubicBezTo>
                    <a:pt x="95233" y="357089"/>
                    <a:pt x="138336" y="379306"/>
                    <a:pt x="196250" y="403040"/>
                  </a:cubicBezTo>
                  <a:cubicBezTo>
                    <a:pt x="215121" y="411147"/>
                    <a:pt x="233496" y="420492"/>
                    <a:pt x="252770" y="427671"/>
                  </a:cubicBezTo>
                  <a:cubicBezTo>
                    <a:pt x="272664" y="435067"/>
                    <a:pt x="293425" y="439554"/>
                    <a:pt x="313938" y="444845"/>
                  </a:cubicBezTo>
                  <a:cubicBezTo>
                    <a:pt x="346072" y="453880"/>
                    <a:pt x="379878" y="462792"/>
                    <a:pt x="413685" y="462916"/>
                  </a:cubicBezTo>
                  <a:cubicBezTo>
                    <a:pt x="434291" y="463628"/>
                    <a:pt x="454866" y="461276"/>
                    <a:pt x="475473" y="460688"/>
                  </a:cubicBezTo>
                  <a:cubicBezTo>
                    <a:pt x="513772" y="462081"/>
                    <a:pt x="551979" y="459017"/>
                    <a:pt x="589287" y="450043"/>
                  </a:cubicBezTo>
                  <a:cubicBezTo>
                    <a:pt x="621948" y="442184"/>
                    <a:pt x="650641" y="423927"/>
                    <a:pt x="679366" y="407248"/>
                  </a:cubicBezTo>
                  <a:cubicBezTo>
                    <a:pt x="686586" y="401369"/>
                    <a:pt x="706852" y="397347"/>
                    <a:pt x="699756" y="384876"/>
                  </a:cubicBezTo>
                  <a:cubicBezTo>
                    <a:pt x="695046" y="378069"/>
                    <a:pt x="687485" y="382772"/>
                    <a:pt x="682217" y="386176"/>
                  </a:cubicBezTo>
                  <a:cubicBezTo>
                    <a:pt x="659628" y="398987"/>
                    <a:pt x="637782" y="413159"/>
                    <a:pt x="614046" y="423741"/>
                  </a:cubicBezTo>
                  <a:cubicBezTo>
                    <a:pt x="581820" y="437542"/>
                    <a:pt x="546773" y="441967"/>
                    <a:pt x="511758" y="444040"/>
                  </a:cubicBezTo>
                  <a:cubicBezTo>
                    <a:pt x="492082" y="444164"/>
                    <a:pt x="472808" y="443329"/>
                    <a:pt x="453069" y="445000"/>
                  </a:cubicBezTo>
                  <a:cubicBezTo>
                    <a:pt x="407364" y="449734"/>
                    <a:pt x="362030" y="442215"/>
                    <a:pt x="318307" y="428909"/>
                  </a:cubicBezTo>
                  <a:cubicBezTo>
                    <a:pt x="298011" y="423649"/>
                    <a:pt x="277405" y="419471"/>
                    <a:pt x="257697" y="412076"/>
                  </a:cubicBezTo>
                  <a:cubicBezTo>
                    <a:pt x="226431" y="399327"/>
                    <a:pt x="195661" y="385340"/>
                    <a:pt x="164705" y="371756"/>
                  </a:cubicBezTo>
                  <a:cubicBezTo>
                    <a:pt x="137282" y="358853"/>
                    <a:pt x="110324" y="342267"/>
                    <a:pt x="93839" y="316089"/>
                  </a:cubicBezTo>
                  <a:cubicBezTo>
                    <a:pt x="88013" y="307425"/>
                    <a:pt x="82435" y="298544"/>
                    <a:pt x="77632" y="289261"/>
                  </a:cubicBezTo>
                  <a:cubicBezTo>
                    <a:pt x="77694" y="283969"/>
                    <a:pt x="74751" y="278987"/>
                    <a:pt x="74255" y="273665"/>
                  </a:cubicBezTo>
                  <a:cubicBezTo>
                    <a:pt x="70722" y="238854"/>
                    <a:pt x="79863" y="209952"/>
                    <a:pt x="111625" y="192222"/>
                  </a:cubicBezTo>
                  <a:cubicBezTo>
                    <a:pt x="129071" y="181515"/>
                    <a:pt x="148035" y="174491"/>
                    <a:pt x="168672" y="172944"/>
                  </a:cubicBezTo>
                  <a:cubicBezTo>
                    <a:pt x="172483" y="172387"/>
                    <a:pt x="176357" y="172634"/>
                    <a:pt x="180199" y="172882"/>
                  </a:cubicBezTo>
                  <a:cubicBezTo>
                    <a:pt x="184816" y="173129"/>
                    <a:pt x="189402" y="173439"/>
                    <a:pt x="193864" y="172418"/>
                  </a:cubicBezTo>
                  <a:cubicBezTo>
                    <a:pt x="197954" y="171149"/>
                    <a:pt x="200960" y="166972"/>
                    <a:pt x="200402" y="162609"/>
                  </a:cubicBezTo>
                  <a:cubicBezTo>
                    <a:pt x="199752" y="156853"/>
                    <a:pt x="194081" y="153666"/>
                    <a:pt x="190920" y="149303"/>
                  </a:cubicBezTo>
                  <a:cubicBezTo>
                    <a:pt x="157300" y="98524"/>
                    <a:pt x="200991" y="68045"/>
                    <a:pt x="246573" y="48798"/>
                  </a:cubicBezTo>
                  <a:cubicBezTo>
                    <a:pt x="245178" y="54461"/>
                    <a:pt x="243877" y="60154"/>
                    <a:pt x="242699" y="65879"/>
                  </a:cubicBezTo>
                  <a:cubicBezTo>
                    <a:pt x="239942" y="78473"/>
                    <a:pt x="237060" y="91067"/>
                    <a:pt x="235387" y="103816"/>
                  </a:cubicBezTo>
                  <a:cubicBezTo>
                    <a:pt x="232536" y="115389"/>
                    <a:pt x="240902" y="126900"/>
                    <a:pt x="252708" y="128075"/>
                  </a:cubicBezTo>
                  <a:cubicBezTo>
                    <a:pt x="253018" y="128106"/>
                    <a:pt x="253328" y="128106"/>
                    <a:pt x="253607" y="128106"/>
                  </a:cubicBezTo>
                  <a:cubicBezTo>
                    <a:pt x="265382" y="128106"/>
                    <a:pt x="268573" y="114337"/>
                    <a:pt x="271579" y="105146"/>
                  </a:cubicBezTo>
                  <a:cubicBezTo>
                    <a:pt x="275483" y="92212"/>
                    <a:pt x="279202" y="79185"/>
                    <a:pt x="282394" y="66065"/>
                  </a:cubicBezTo>
                  <a:cubicBezTo>
                    <a:pt x="285089" y="55018"/>
                    <a:pt x="287754" y="43940"/>
                    <a:pt x="290295" y="32862"/>
                  </a:cubicBezTo>
                  <a:cubicBezTo>
                    <a:pt x="291287" y="32522"/>
                    <a:pt x="292309" y="32212"/>
                    <a:pt x="293270" y="31872"/>
                  </a:cubicBezTo>
                  <a:cubicBezTo>
                    <a:pt x="305665" y="27478"/>
                    <a:pt x="319237" y="24786"/>
                    <a:pt x="329989" y="16864"/>
                  </a:cubicBezTo>
                  <a:cubicBezTo>
                    <a:pt x="335257" y="12377"/>
                    <a:pt x="340184" y="6560"/>
                    <a:pt x="342849" y="0"/>
                  </a:cubicBezTo>
                  <a:cubicBezTo>
                    <a:pt x="368878" y="38308"/>
                    <a:pt x="409843" y="57369"/>
                    <a:pt x="457283" y="58452"/>
                  </a:cubicBezTo>
                  <a:cubicBezTo>
                    <a:pt x="491028" y="58081"/>
                    <a:pt x="528584" y="50407"/>
                    <a:pt x="552754" y="25250"/>
                  </a:cubicBezTo>
                  <a:cubicBezTo>
                    <a:pt x="559726" y="17576"/>
                    <a:pt x="565768" y="9159"/>
                    <a:pt x="570912" y="217"/>
                  </a:cubicBezTo>
                  <a:cubicBezTo>
                    <a:pt x="571687" y="1300"/>
                    <a:pt x="572740" y="2166"/>
                    <a:pt x="573980" y="2754"/>
                  </a:cubicBezTo>
                  <a:cubicBezTo>
                    <a:pt x="584330" y="8293"/>
                    <a:pt x="595361" y="12316"/>
                    <a:pt x="606051" y="17236"/>
                  </a:cubicBezTo>
                  <a:cubicBezTo>
                    <a:pt x="611257" y="19464"/>
                    <a:pt x="616463" y="21784"/>
                    <a:pt x="621607" y="24229"/>
                  </a:cubicBezTo>
                  <a:cubicBezTo>
                    <a:pt x="616091" y="35214"/>
                    <a:pt x="610544" y="46199"/>
                    <a:pt x="604533" y="56936"/>
                  </a:cubicBezTo>
                  <a:cubicBezTo>
                    <a:pt x="593657" y="72099"/>
                    <a:pt x="602860" y="84754"/>
                    <a:pt x="619500" y="88004"/>
                  </a:cubicBezTo>
                  <a:cubicBezTo>
                    <a:pt x="620119" y="88065"/>
                    <a:pt x="620708" y="88096"/>
                    <a:pt x="621297" y="88096"/>
                  </a:cubicBezTo>
                  <a:cubicBezTo>
                    <a:pt x="639486" y="88096"/>
                    <a:pt x="645529" y="64455"/>
                    <a:pt x="652532" y="50933"/>
                  </a:cubicBezTo>
                  <a:cubicBezTo>
                    <a:pt x="653461" y="48829"/>
                    <a:pt x="654422" y="46725"/>
                    <a:pt x="655320" y="44590"/>
                  </a:cubicBezTo>
                  <a:cubicBezTo>
                    <a:pt x="659411" y="47839"/>
                    <a:pt x="663253" y="51335"/>
                    <a:pt x="666910" y="55172"/>
                  </a:cubicBezTo>
                  <a:cubicBezTo>
                    <a:pt x="681473" y="70273"/>
                    <a:pt x="701553" y="87508"/>
                    <a:pt x="701863" y="110128"/>
                  </a:cubicBezTo>
                  <a:cubicBezTo>
                    <a:pt x="699818" y="122939"/>
                    <a:pt x="695386" y="135193"/>
                    <a:pt x="690831" y="147291"/>
                  </a:cubicBezTo>
                  <a:cubicBezTo>
                    <a:pt x="689499" y="150974"/>
                    <a:pt x="687826" y="155027"/>
                    <a:pt x="686679" y="159112"/>
                  </a:cubicBezTo>
                  <a:cubicBezTo>
                    <a:pt x="664214" y="190489"/>
                    <a:pt x="636697" y="218214"/>
                    <a:pt x="601341" y="235264"/>
                  </a:cubicBezTo>
                  <a:cubicBezTo>
                    <a:pt x="564777" y="256522"/>
                    <a:pt x="522232" y="260421"/>
                    <a:pt x="480462" y="258162"/>
                  </a:cubicBezTo>
                  <a:cubicBezTo>
                    <a:pt x="445663" y="257048"/>
                    <a:pt x="410865" y="255842"/>
                    <a:pt x="377151" y="246342"/>
                  </a:cubicBezTo>
                  <a:cubicBezTo>
                    <a:pt x="363734" y="242814"/>
                    <a:pt x="351401" y="236780"/>
                    <a:pt x="338449" y="231829"/>
                  </a:cubicBezTo>
                  <a:cubicBezTo>
                    <a:pt x="314992" y="223072"/>
                    <a:pt x="291008" y="215522"/>
                    <a:pt x="268264" y="205032"/>
                  </a:cubicBezTo>
                  <a:cubicBezTo>
                    <a:pt x="261818" y="202185"/>
                    <a:pt x="255435" y="199153"/>
                    <a:pt x="249548" y="195316"/>
                  </a:cubicBezTo>
                  <a:cubicBezTo>
                    <a:pt x="239973" y="189622"/>
                    <a:pt x="231451" y="203114"/>
                    <a:pt x="240375" y="209364"/>
                  </a:cubicBezTo>
                  <a:cubicBezTo>
                    <a:pt x="261292" y="222392"/>
                    <a:pt x="285027" y="230035"/>
                    <a:pt x="307958" y="238792"/>
                  </a:cubicBezTo>
                  <a:cubicBezTo>
                    <a:pt x="331508" y="245909"/>
                    <a:pt x="353323" y="257884"/>
                    <a:pt x="377306" y="263639"/>
                  </a:cubicBezTo>
                  <a:cubicBezTo>
                    <a:pt x="416784" y="274284"/>
                    <a:pt x="457779" y="273944"/>
                    <a:pt x="498372" y="275305"/>
                  </a:cubicBezTo>
                  <a:cubicBezTo>
                    <a:pt x="529328" y="275707"/>
                    <a:pt x="561213" y="271066"/>
                    <a:pt x="589876" y="258998"/>
                  </a:cubicBezTo>
                  <a:cubicBezTo>
                    <a:pt x="622567" y="243340"/>
                    <a:pt x="654484" y="223475"/>
                    <a:pt x="676515" y="194109"/>
                  </a:cubicBezTo>
                  <a:cubicBezTo>
                    <a:pt x="680575" y="188818"/>
                    <a:pt x="684665" y="183495"/>
                    <a:pt x="688538" y="177987"/>
                  </a:cubicBezTo>
                  <a:cubicBezTo>
                    <a:pt x="691575" y="182134"/>
                    <a:pt x="696781" y="183372"/>
                    <a:pt x="701708" y="183867"/>
                  </a:cubicBezTo>
                  <a:cubicBezTo>
                    <a:pt x="714598" y="185847"/>
                    <a:pt x="727179" y="189344"/>
                    <a:pt x="739326" y="194047"/>
                  </a:cubicBezTo>
                  <a:cubicBezTo>
                    <a:pt x="805793" y="220721"/>
                    <a:pt x="773845" y="269735"/>
                    <a:pt x="753456" y="316862"/>
                  </a:cubicBezTo>
                  <a:cubicBezTo>
                    <a:pt x="745492" y="344464"/>
                    <a:pt x="765386" y="341215"/>
                    <a:pt x="785000" y="345238"/>
                  </a:cubicBezTo>
                  <a:cubicBezTo>
                    <a:pt x="798015" y="348177"/>
                    <a:pt x="812114" y="351024"/>
                    <a:pt x="822433" y="36040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78" name="Google Shape;3478;p33"/>
          <p:cNvGrpSpPr/>
          <p:nvPr/>
        </p:nvGrpSpPr>
        <p:grpSpPr>
          <a:xfrm>
            <a:off x="7126474" y="3827427"/>
            <a:ext cx="489471" cy="772136"/>
            <a:chOff x="14252948" y="7654854"/>
            <a:chExt cx="978942" cy="1544272"/>
          </a:xfrm>
        </p:grpSpPr>
        <p:sp>
          <p:nvSpPr>
            <p:cNvPr id="3479" name="Google Shape;3479;p33"/>
            <p:cNvSpPr/>
            <p:nvPr/>
          </p:nvSpPr>
          <p:spPr>
            <a:xfrm>
              <a:off x="14655508" y="7654854"/>
              <a:ext cx="238539" cy="1472914"/>
            </a:xfrm>
            <a:custGeom>
              <a:rect b="b" l="l" r="r" t="t"/>
              <a:pathLst>
                <a:path extrusionOk="0" h="1472914" w="238539">
                  <a:moveTo>
                    <a:pt x="7197" y="906431"/>
                  </a:moveTo>
                  <a:cubicBezTo>
                    <a:pt x="9458" y="1028627"/>
                    <a:pt x="9334" y="1150916"/>
                    <a:pt x="13486" y="1273081"/>
                  </a:cubicBezTo>
                  <a:cubicBezTo>
                    <a:pt x="16212" y="1321848"/>
                    <a:pt x="17234" y="1371575"/>
                    <a:pt x="30679" y="1418826"/>
                  </a:cubicBezTo>
                  <a:cubicBezTo>
                    <a:pt x="46695" y="1455834"/>
                    <a:pt x="95859" y="1470532"/>
                    <a:pt x="133189" y="1472420"/>
                  </a:cubicBezTo>
                  <a:cubicBezTo>
                    <a:pt x="176684" y="1476628"/>
                    <a:pt x="211443" y="1456824"/>
                    <a:pt x="216802" y="1411430"/>
                  </a:cubicBezTo>
                  <a:cubicBezTo>
                    <a:pt x="222192" y="1382467"/>
                    <a:pt x="225786" y="1353101"/>
                    <a:pt x="227459" y="1323705"/>
                  </a:cubicBezTo>
                  <a:cubicBezTo>
                    <a:pt x="230712" y="1287006"/>
                    <a:pt x="230928" y="1249626"/>
                    <a:pt x="231393" y="1212741"/>
                  </a:cubicBezTo>
                  <a:cubicBezTo>
                    <a:pt x="234057" y="1176723"/>
                    <a:pt x="233995" y="1140488"/>
                    <a:pt x="236071" y="1104408"/>
                  </a:cubicBezTo>
                  <a:cubicBezTo>
                    <a:pt x="241059" y="1000097"/>
                    <a:pt x="242700" y="895601"/>
                    <a:pt x="240594" y="791166"/>
                  </a:cubicBezTo>
                  <a:cubicBezTo>
                    <a:pt x="240687" y="791166"/>
                    <a:pt x="240718" y="791104"/>
                    <a:pt x="240749" y="791073"/>
                  </a:cubicBezTo>
                  <a:cubicBezTo>
                    <a:pt x="241523" y="789712"/>
                    <a:pt x="241337" y="788010"/>
                    <a:pt x="240532" y="786741"/>
                  </a:cubicBezTo>
                  <a:cubicBezTo>
                    <a:pt x="240253" y="773466"/>
                    <a:pt x="239943" y="760192"/>
                    <a:pt x="239510" y="746917"/>
                  </a:cubicBezTo>
                  <a:cubicBezTo>
                    <a:pt x="236288" y="689331"/>
                    <a:pt x="239293" y="631250"/>
                    <a:pt x="228760" y="574252"/>
                  </a:cubicBezTo>
                  <a:cubicBezTo>
                    <a:pt x="227087" y="564721"/>
                    <a:pt x="215842" y="526351"/>
                    <a:pt x="202180" y="522514"/>
                  </a:cubicBezTo>
                  <a:cubicBezTo>
                    <a:pt x="195829" y="504690"/>
                    <a:pt x="180835" y="489435"/>
                    <a:pt x="160854" y="481080"/>
                  </a:cubicBezTo>
                  <a:cubicBezTo>
                    <a:pt x="144435" y="475108"/>
                    <a:pt x="126560" y="472602"/>
                    <a:pt x="108963" y="472818"/>
                  </a:cubicBezTo>
                  <a:cubicBezTo>
                    <a:pt x="108468" y="456542"/>
                    <a:pt x="108034" y="440266"/>
                    <a:pt x="108096" y="424020"/>
                  </a:cubicBezTo>
                  <a:cubicBezTo>
                    <a:pt x="167018" y="421762"/>
                    <a:pt x="206517" y="319926"/>
                    <a:pt x="208314" y="269519"/>
                  </a:cubicBezTo>
                  <a:cubicBezTo>
                    <a:pt x="212186" y="182073"/>
                    <a:pt x="167328" y="127550"/>
                    <a:pt x="121789" y="59350"/>
                  </a:cubicBezTo>
                  <a:cubicBezTo>
                    <a:pt x="115996" y="50191"/>
                    <a:pt x="111473" y="40134"/>
                    <a:pt x="110048" y="29335"/>
                  </a:cubicBezTo>
                  <a:cubicBezTo>
                    <a:pt x="107786" y="19588"/>
                    <a:pt x="111411" y="-3558"/>
                    <a:pt x="95240" y="465"/>
                  </a:cubicBezTo>
                  <a:cubicBezTo>
                    <a:pt x="92916" y="1424"/>
                    <a:pt x="90995" y="3250"/>
                    <a:pt x="90066" y="5570"/>
                  </a:cubicBezTo>
                  <a:cubicBezTo>
                    <a:pt x="87743" y="11945"/>
                    <a:pt x="86008" y="18598"/>
                    <a:pt x="83932" y="25065"/>
                  </a:cubicBezTo>
                  <a:cubicBezTo>
                    <a:pt x="75072" y="55080"/>
                    <a:pt x="67699" y="85529"/>
                    <a:pt x="57662" y="115234"/>
                  </a:cubicBezTo>
                  <a:cubicBezTo>
                    <a:pt x="46695" y="149396"/>
                    <a:pt x="34613" y="183217"/>
                    <a:pt x="23492" y="217317"/>
                  </a:cubicBezTo>
                  <a:cubicBezTo>
                    <a:pt x="15313" y="240463"/>
                    <a:pt x="8901" y="264321"/>
                    <a:pt x="7042" y="288859"/>
                  </a:cubicBezTo>
                  <a:cubicBezTo>
                    <a:pt x="4749" y="321350"/>
                    <a:pt x="7785" y="356440"/>
                    <a:pt x="26838" y="383887"/>
                  </a:cubicBezTo>
                  <a:cubicBezTo>
                    <a:pt x="43721" y="405454"/>
                    <a:pt x="65964" y="425660"/>
                    <a:pt x="93102" y="432468"/>
                  </a:cubicBezTo>
                  <a:cubicBezTo>
                    <a:pt x="93350" y="446300"/>
                    <a:pt x="93969" y="459946"/>
                    <a:pt x="94775" y="473592"/>
                  </a:cubicBezTo>
                  <a:cubicBezTo>
                    <a:pt x="87247" y="475015"/>
                    <a:pt x="75847" y="473283"/>
                    <a:pt x="73151" y="481978"/>
                  </a:cubicBezTo>
                  <a:cubicBezTo>
                    <a:pt x="57755" y="487888"/>
                    <a:pt x="41429" y="492622"/>
                    <a:pt x="27736" y="502060"/>
                  </a:cubicBezTo>
                  <a:cubicBezTo>
                    <a:pt x="8281" y="515428"/>
                    <a:pt x="-1261" y="535851"/>
                    <a:pt x="134" y="557294"/>
                  </a:cubicBezTo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0" name="Google Shape;3480;p33"/>
            <p:cNvSpPr/>
            <p:nvPr/>
          </p:nvSpPr>
          <p:spPr>
            <a:xfrm>
              <a:off x="14983353" y="7781373"/>
              <a:ext cx="247833" cy="1383178"/>
            </a:xfrm>
            <a:custGeom>
              <a:rect b="b" l="l" r="r" t="t"/>
              <a:pathLst>
                <a:path extrusionOk="0" h="1383178" w="247833">
                  <a:moveTo>
                    <a:pt x="245620" y="474715"/>
                  </a:moveTo>
                  <a:cubicBezTo>
                    <a:pt x="243978" y="458408"/>
                    <a:pt x="243358" y="441358"/>
                    <a:pt x="236078" y="426382"/>
                  </a:cubicBezTo>
                  <a:cubicBezTo>
                    <a:pt x="235459" y="421152"/>
                    <a:pt x="234560" y="414871"/>
                    <a:pt x="228458" y="413788"/>
                  </a:cubicBezTo>
                  <a:cubicBezTo>
                    <a:pt x="217956" y="400606"/>
                    <a:pt x="201475" y="394510"/>
                    <a:pt x="186109" y="388971"/>
                  </a:cubicBezTo>
                  <a:cubicBezTo>
                    <a:pt x="172540" y="384267"/>
                    <a:pt x="158445" y="381390"/>
                    <a:pt x="144194" y="380152"/>
                  </a:cubicBezTo>
                  <a:cubicBezTo>
                    <a:pt x="145124" y="370033"/>
                    <a:pt x="146115" y="359822"/>
                    <a:pt x="146735" y="349363"/>
                  </a:cubicBezTo>
                  <a:cubicBezTo>
                    <a:pt x="166902" y="346702"/>
                    <a:pt x="181431" y="329683"/>
                    <a:pt x="194226" y="315263"/>
                  </a:cubicBezTo>
                  <a:cubicBezTo>
                    <a:pt x="230688" y="271633"/>
                    <a:pt x="237008" y="234222"/>
                    <a:pt x="228581" y="179111"/>
                  </a:cubicBezTo>
                  <a:cubicBezTo>
                    <a:pt x="223315" y="146621"/>
                    <a:pt x="205812" y="118245"/>
                    <a:pt x="190198" y="89870"/>
                  </a:cubicBezTo>
                  <a:cubicBezTo>
                    <a:pt x="179758" y="66291"/>
                    <a:pt x="170557" y="42155"/>
                    <a:pt x="160241" y="18514"/>
                  </a:cubicBezTo>
                  <a:cubicBezTo>
                    <a:pt x="158166" y="13532"/>
                    <a:pt x="158228" y="7684"/>
                    <a:pt x="155006" y="3228"/>
                  </a:cubicBezTo>
                  <a:cubicBezTo>
                    <a:pt x="150855" y="-2187"/>
                    <a:pt x="142397" y="-330"/>
                    <a:pt x="139485" y="5394"/>
                  </a:cubicBezTo>
                  <a:cubicBezTo>
                    <a:pt x="137503" y="8798"/>
                    <a:pt x="135737" y="12356"/>
                    <a:pt x="133785" y="15822"/>
                  </a:cubicBezTo>
                  <a:cubicBezTo>
                    <a:pt x="127899" y="26436"/>
                    <a:pt x="121332" y="36616"/>
                    <a:pt x="115105" y="47013"/>
                  </a:cubicBezTo>
                  <a:cubicBezTo>
                    <a:pt x="98965" y="74770"/>
                    <a:pt x="83568" y="103052"/>
                    <a:pt x="69380" y="131830"/>
                  </a:cubicBezTo>
                  <a:cubicBezTo>
                    <a:pt x="56895" y="160422"/>
                    <a:pt x="43605" y="189880"/>
                    <a:pt x="41839" y="221411"/>
                  </a:cubicBezTo>
                  <a:cubicBezTo>
                    <a:pt x="39237" y="271478"/>
                    <a:pt x="62843" y="302391"/>
                    <a:pt x="102094" y="330116"/>
                  </a:cubicBezTo>
                  <a:cubicBezTo>
                    <a:pt x="111108" y="337481"/>
                    <a:pt x="122819" y="341782"/>
                    <a:pt x="130408" y="350756"/>
                  </a:cubicBezTo>
                  <a:cubicBezTo>
                    <a:pt x="129665" y="360224"/>
                    <a:pt x="129045" y="369817"/>
                    <a:pt x="128488" y="379440"/>
                  </a:cubicBezTo>
                  <a:cubicBezTo>
                    <a:pt x="105439" y="379440"/>
                    <a:pt x="82360" y="383710"/>
                    <a:pt x="60767" y="391818"/>
                  </a:cubicBezTo>
                  <a:cubicBezTo>
                    <a:pt x="38245" y="398223"/>
                    <a:pt x="20897" y="422142"/>
                    <a:pt x="28890" y="445505"/>
                  </a:cubicBezTo>
                  <a:cubicBezTo>
                    <a:pt x="28952" y="463390"/>
                    <a:pt x="29633" y="481276"/>
                    <a:pt x="30253" y="499130"/>
                  </a:cubicBezTo>
                  <a:cubicBezTo>
                    <a:pt x="32142" y="541430"/>
                    <a:pt x="31213" y="583792"/>
                    <a:pt x="30129" y="626091"/>
                  </a:cubicBezTo>
                  <a:cubicBezTo>
                    <a:pt x="28022" y="712300"/>
                    <a:pt x="23221" y="798447"/>
                    <a:pt x="20339" y="884625"/>
                  </a:cubicBezTo>
                  <a:cubicBezTo>
                    <a:pt x="19720" y="906100"/>
                    <a:pt x="19193" y="927544"/>
                    <a:pt x="18636" y="949019"/>
                  </a:cubicBezTo>
                  <a:lnTo>
                    <a:pt x="3177" y="1232493"/>
                  </a:lnTo>
                  <a:cubicBezTo>
                    <a:pt x="2650" y="1240445"/>
                    <a:pt x="2124" y="1248367"/>
                    <a:pt x="1628" y="1256319"/>
                  </a:cubicBezTo>
                  <a:cubicBezTo>
                    <a:pt x="1659" y="1258671"/>
                    <a:pt x="1597" y="1261085"/>
                    <a:pt x="1504" y="1263498"/>
                  </a:cubicBezTo>
                  <a:lnTo>
                    <a:pt x="946" y="1273679"/>
                  </a:lnTo>
                  <a:cubicBezTo>
                    <a:pt x="-448" y="1294720"/>
                    <a:pt x="-2337" y="1316536"/>
                    <a:pt x="11882" y="1333369"/>
                  </a:cubicBezTo>
                  <a:cubicBezTo>
                    <a:pt x="45464" y="1374029"/>
                    <a:pt x="101629" y="1385509"/>
                    <a:pt x="152094" y="1384766"/>
                  </a:cubicBezTo>
                  <a:cubicBezTo>
                    <a:pt x="170867" y="1385014"/>
                    <a:pt x="186945" y="1383621"/>
                    <a:pt x="194287" y="1364034"/>
                  </a:cubicBezTo>
                  <a:cubicBezTo>
                    <a:pt x="207578" y="1331079"/>
                    <a:pt x="210118" y="1295030"/>
                    <a:pt x="215570" y="1260218"/>
                  </a:cubicBezTo>
                  <a:lnTo>
                    <a:pt x="215570" y="1260218"/>
                  </a:lnTo>
                  <a:lnTo>
                    <a:pt x="215570" y="1260218"/>
                  </a:lnTo>
                  <a:cubicBezTo>
                    <a:pt x="221735" y="1218847"/>
                    <a:pt x="225267" y="1177197"/>
                    <a:pt x="227435" y="1135454"/>
                  </a:cubicBezTo>
                  <a:cubicBezTo>
                    <a:pt x="231525" y="1082819"/>
                    <a:pt x="236078" y="1030246"/>
                    <a:pt x="237906" y="977456"/>
                  </a:cubicBezTo>
                  <a:cubicBezTo>
                    <a:pt x="246487" y="863645"/>
                    <a:pt x="247882" y="749556"/>
                    <a:pt x="248935" y="635498"/>
                  </a:cubicBezTo>
                  <a:cubicBezTo>
                    <a:pt x="248935" y="581873"/>
                    <a:pt x="251599" y="528186"/>
                    <a:pt x="245620" y="474715"/>
                  </a:cubicBezTo>
                  <a:close/>
                  <a:moveTo>
                    <a:pt x="39237" y="461317"/>
                  </a:moveTo>
                  <a:lnTo>
                    <a:pt x="39206" y="461317"/>
                  </a:lnTo>
                  <a:cubicBezTo>
                    <a:pt x="39206" y="461317"/>
                    <a:pt x="39206" y="461286"/>
                    <a:pt x="39206" y="461286"/>
                  </a:cubicBezTo>
                  <a:cubicBezTo>
                    <a:pt x="39206" y="461286"/>
                    <a:pt x="39237" y="461317"/>
                    <a:pt x="39237" y="46131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1" name="Google Shape;3481;p33"/>
            <p:cNvSpPr/>
            <p:nvPr/>
          </p:nvSpPr>
          <p:spPr>
            <a:xfrm>
              <a:off x="14252948" y="7750967"/>
              <a:ext cx="266420" cy="1448159"/>
            </a:xfrm>
            <a:custGeom>
              <a:rect b="b" l="l" r="r" t="t"/>
              <a:pathLst>
                <a:path extrusionOk="0" h="1448159" w="266420">
                  <a:moveTo>
                    <a:pt x="261211" y="207847"/>
                  </a:moveTo>
                  <a:cubicBezTo>
                    <a:pt x="254365" y="174026"/>
                    <a:pt x="241230" y="141937"/>
                    <a:pt x="231750" y="108859"/>
                  </a:cubicBezTo>
                  <a:cubicBezTo>
                    <a:pt x="223603" y="79153"/>
                    <a:pt x="221620" y="48240"/>
                    <a:pt x="218274" y="17761"/>
                  </a:cubicBezTo>
                  <a:cubicBezTo>
                    <a:pt x="217624" y="11294"/>
                    <a:pt x="217686" y="2134"/>
                    <a:pt x="209941" y="154"/>
                  </a:cubicBezTo>
                  <a:cubicBezTo>
                    <a:pt x="198788" y="-1641"/>
                    <a:pt x="195690" y="12717"/>
                    <a:pt x="190114" y="19710"/>
                  </a:cubicBezTo>
                  <a:cubicBezTo>
                    <a:pt x="177877" y="38524"/>
                    <a:pt x="168739" y="59039"/>
                    <a:pt x="157121" y="78163"/>
                  </a:cubicBezTo>
                  <a:cubicBezTo>
                    <a:pt x="139711" y="104031"/>
                    <a:pt x="124345" y="131293"/>
                    <a:pt x="105541" y="156202"/>
                  </a:cubicBezTo>
                  <a:cubicBezTo>
                    <a:pt x="83360" y="184268"/>
                    <a:pt x="63347" y="214779"/>
                    <a:pt x="55510" y="250178"/>
                  </a:cubicBezTo>
                  <a:cubicBezTo>
                    <a:pt x="45255" y="286815"/>
                    <a:pt x="42127" y="330136"/>
                    <a:pt x="64556" y="362967"/>
                  </a:cubicBezTo>
                  <a:cubicBezTo>
                    <a:pt x="82338" y="384906"/>
                    <a:pt x="112759" y="387598"/>
                    <a:pt x="136365" y="400409"/>
                  </a:cubicBezTo>
                  <a:cubicBezTo>
                    <a:pt x="132121" y="424576"/>
                    <a:pt x="128001" y="448774"/>
                    <a:pt x="123261" y="472848"/>
                  </a:cubicBezTo>
                  <a:cubicBezTo>
                    <a:pt x="97084" y="469166"/>
                    <a:pt x="69884" y="469197"/>
                    <a:pt x="46185" y="481512"/>
                  </a:cubicBezTo>
                  <a:cubicBezTo>
                    <a:pt x="21340" y="493240"/>
                    <a:pt x="-6913" y="519913"/>
                    <a:pt x="9691" y="549000"/>
                  </a:cubicBezTo>
                  <a:cubicBezTo>
                    <a:pt x="-2267" y="716776"/>
                    <a:pt x="4425" y="885017"/>
                    <a:pt x="3650" y="1053071"/>
                  </a:cubicBezTo>
                  <a:cubicBezTo>
                    <a:pt x="4425" y="1095433"/>
                    <a:pt x="1513" y="1137671"/>
                    <a:pt x="243" y="1179971"/>
                  </a:cubicBezTo>
                  <a:cubicBezTo>
                    <a:pt x="-563" y="1220754"/>
                    <a:pt x="707" y="1261569"/>
                    <a:pt x="3000" y="1302291"/>
                  </a:cubicBezTo>
                  <a:cubicBezTo>
                    <a:pt x="5137" y="1323425"/>
                    <a:pt x="5292" y="1346447"/>
                    <a:pt x="10311" y="1367644"/>
                  </a:cubicBezTo>
                  <a:cubicBezTo>
                    <a:pt x="10311" y="1367705"/>
                    <a:pt x="10280" y="1367767"/>
                    <a:pt x="10280" y="1367767"/>
                  </a:cubicBezTo>
                  <a:lnTo>
                    <a:pt x="10342" y="1367860"/>
                  </a:lnTo>
                  <a:cubicBezTo>
                    <a:pt x="13564" y="1381506"/>
                    <a:pt x="18768" y="1394379"/>
                    <a:pt x="27845" y="1405549"/>
                  </a:cubicBezTo>
                  <a:cubicBezTo>
                    <a:pt x="34939" y="1413007"/>
                    <a:pt x="42746" y="1419969"/>
                    <a:pt x="51142" y="1426158"/>
                  </a:cubicBezTo>
                  <a:lnTo>
                    <a:pt x="51204" y="1426251"/>
                  </a:lnTo>
                  <a:lnTo>
                    <a:pt x="51265" y="1426251"/>
                  </a:lnTo>
                  <a:cubicBezTo>
                    <a:pt x="67653" y="1438288"/>
                    <a:pt x="86303" y="1447261"/>
                    <a:pt x="106408" y="1450356"/>
                  </a:cubicBezTo>
                  <a:cubicBezTo>
                    <a:pt x="136272" y="1454131"/>
                    <a:pt x="172828" y="1441846"/>
                    <a:pt x="183268" y="1411274"/>
                  </a:cubicBezTo>
                  <a:cubicBezTo>
                    <a:pt x="194327" y="1377948"/>
                    <a:pt x="196217" y="1342332"/>
                    <a:pt x="202723" y="1307922"/>
                  </a:cubicBezTo>
                  <a:cubicBezTo>
                    <a:pt x="205108" y="1293224"/>
                    <a:pt x="207246" y="1278464"/>
                    <a:pt x="209321" y="1263735"/>
                  </a:cubicBezTo>
                  <a:cubicBezTo>
                    <a:pt x="210375" y="1262188"/>
                    <a:pt x="211025" y="1260269"/>
                    <a:pt x="209941" y="1259217"/>
                  </a:cubicBezTo>
                  <a:cubicBezTo>
                    <a:pt x="220350" y="1184055"/>
                    <a:pt x="227351" y="1108398"/>
                    <a:pt x="234786" y="1032865"/>
                  </a:cubicBezTo>
                  <a:cubicBezTo>
                    <a:pt x="244483" y="929823"/>
                    <a:pt x="250059" y="826440"/>
                    <a:pt x="249997" y="722934"/>
                  </a:cubicBezTo>
                  <a:cubicBezTo>
                    <a:pt x="249842" y="682893"/>
                    <a:pt x="252630" y="642945"/>
                    <a:pt x="252289" y="602904"/>
                  </a:cubicBezTo>
                  <a:cubicBezTo>
                    <a:pt x="252227" y="588422"/>
                    <a:pt x="251763" y="573724"/>
                    <a:pt x="247797" y="559707"/>
                  </a:cubicBezTo>
                  <a:cubicBezTo>
                    <a:pt x="240455" y="531826"/>
                    <a:pt x="224253" y="504318"/>
                    <a:pt x="197487" y="491383"/>
                  </a:cubicBezTo>
                  <a:cubicBezTo>
                    <a:pt x="180820" y="482441"/>
                    <a:pt x="161737" y="481048"/>
                    <a:pt x="143738" y="476345"/>
                  </a:cubicBezTo>
                  <a:cubicBezTo>
                    <a:pt x="140981" y="475788"/>
                    <a:pt x="138193" y="475262"/>
                    <a:pt x="135374" y="474767"/>
                  </a:cubicBezTo>
                  <a:cubicBezTo>
                    <a:pt x="140919" y="450600"/>
                    <a:pt x="145566" y="426185"/>
                    <a:pt x="151235" y="402111"/>
                  </a:cubicBezTo>
                  <a:cubicBezTo>
                    <a:pt x="163565" y="402606"/>
                    <a:pt x="175461" y="398522"/>
                    <a:pt x="187233" y="395427"/>
                  </a:cubicBezTo>
                  <a:cubicBezTo>
                    <a:pt x="198200" y="392271"/>
                    <a:pt x="209321" y="389084"/>
                    <a:pt x="219482" y="383792"/>
                  </a:cubicBezTo>
                  <a:cubicBezTo>
                    <a:pt x="238659" y="372467"/>
                    <a:pt x="254086" y="353777"/>
                    <a:pt x="263442" y="333726"/>
                  </a:cubicBezTo>
                  <a:cubicBezTo>
                    <a:pt x="268430" y="321163"/>
                    <a:pt x="268646" y="307485"/>
                    <a:pt x="268460" y="294149"/>
                  </a:cubicBezTo>
                  <a:cubicBezTo>
                    <a:pt x="267686" y="265340"/>
                    <a:pt x="266757" y="236253"/>
                    <a:pt x="261211" y="20784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2" name="Google Shape;3482;p33"/>
            <p:cNvSpPr/>
            <p:nvPr/>
          </p:nvSpPr>
          <p:spPr>
            <a:xfrm>
              <a:off x="14984238" y="8225455"/>
              <a:ext cx="229245" cy="829287"/>
            </a:xfrm>
            <a:custGeom>
              <a:rect b="b" l="l" r="r" t="t"/>
              <a:pathLst>
                <a:path extrusionOk="0" h="829287" w="229245">
                  <a:moveTo>
                    <a:pt x="38321" y="17236"/>
                  </a:moveTo>
                  <a:lnTo>
                    <a:pt x="23761" y="394654"/>
                  </a:lnTo>
                  <a:lnTo>
                    <a:pt x="0" y="830031"/>
                  </a:lnTo>
                  <a:lnTo>
                    <a:pt x="214655" y="816137"/>
                  </a:lnTo>
                  <a:lnTo>
                    <a:pt x="231291" y="176533"/>
                  </a:lnTo>
                  <a:lnTo>
                    <a:pt x="232065" y="0"/>
                  </a:ln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3" name="Google Shape;3483;p33"/>
            <p:cNvSpPr/>
            <p:nvPr/>
          </p:nvSpPr>
          <p:spPr>
            <a:xfrm>
              <a:off x="15024758" y="8277533"/>
              <a:ext cx="188972" cy="259926"/>
            </a:xfrm>
            <a:custGeom>
              <a:rect b="b" l="l" r="r" t="t"/>
              <a:pathLst>
                <a:path extrusionOk="0" h="259926" w="188972">
                  <a:moveTo>
                    <a:pt x="189066" y="0"/>
                  </a:moveTo>
                  <a:cubicBezTo>
                    <a:pt x="190367" y="14822"/>
                    <a:pt x="191544" y="29644"/>
                    <a:pt x="191513" y="44528"/>
                  </a:cubicBezTo>
                  <a:cubicBezTo>
                    <a:pt x="190894" y="71139"/>
                    <a:pt x="190956" y="97813"/>
                    <a:pt x="190770" y="124424"/>
                  </a:cubicBezTo>
                  <a:cubicBezTo>
                    <a:pt x="188818" y="126621"/>
                    <a:pt x="186990" y="128911"/>
                    <a:pt x="185101" y="131077"/>
                  </a:cubicBezTo>
                  <a:cubicBezTo>
                    <a:pt x="166544" y="156079"/>
                    <a:pt x="145137" y="179627"/>
                    <a:pt x="120137" y="198627"/>
                  </a:cubicBezTo>
                  <a:cubicBezTo>
                    <a:pt x="96996" y="217688"/>
                    <a:pt x="71655" y="234491"/>
                    <a:pt x="44145" y="246466"/>
                  </a:cubicBezTo>
                  <a:cubicBezTo>
                    <a:pt x="33891" y="251231"/>
                    <a:pt x="23513" y="255594"/>
                    <a:pt x="12268" y="257389"/>
                  </a:cubicBezTo>
                  <a:cubicBezTo>
                    <a:pt x="8953" y="258626"/>
                    <a:pt x="4182" y="259060"/>
                    <a:pt x="0" y="260112"/>
                  </a:cubicBezTo>
                  <a:cubicBezTo>
                    <a:pt x="1487" y="222856"/>
                    <a:pt x="2850" y="185600"/>
                    <a:pt x="3439" y="148374"/>
                  </a:cubicBezTo>
                  <a:cubicBezTo>
                    <a:pt x="4864" y="148313"/>
                    <a:pt x="6289" y="148034"/>
                    <a:pt x="7652" y="147508"/>
                  </a:cubicBezTo>
                  <a:cubicBezTo>
                    <a:pt x="21623" y="143888"/>
                    <a:pt x="34852" y="138194"/>
                    <a:pt x="47336" y="130984"/>
                  </a:cubicBezTo>
                  <a:cubicBezTo>
                    <a:pt x="79338" y="114275"/>
                    <a:pt x="109078" y="93976"/>
                    <a:pt x="134976" y="68664"/>
                  </a:cubicBezTo>
                  <a:cubicBezTo>
                    <a:pt x="156321" y="48953"/>
                    <a:pt x="176055" y="26209"/>
                    <a:pt x="189066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4" name="Google Shape;3484;p33"/>
            <p:cNvSpPr/>
            <p:nvPr/>
          </p:nvSpPr>
          <p:spPr>
            <a:xfrm>
              <a:off x="14664272" y="8177368"/>
              <a:ext cx="223050" cy="844759"/>
            </a:xfrm>
            <a:custGeom>
              <a:rect b="b" l="l" r="r" t="t"/>
              <a:pathLst>
                <a:path extrusionOk="0" h="844759" w="223050">
                  <a:moveTo>
                    <a:pt x="8656" y="41433"/>
                  </a:moveTo>
                  <a:cubicBezTo>
                    <a:pt x="8656" y="41433"/>
                    <a:pt x="-4541" y="97844"/>
                    <a:pt x="1655" y="188106"/>
                  </a:cubicBezTo>
                  <a:cubicBezTo>
                    <a:pt x="7851" y="278399"/>
                    <a:pt x="2244" y="475046"/>
                    <a:pt x="2244" y="475046"/>
                  </a:cubicBezTo>
                  <a:lnTo>
                    <a:pt x="15224" y="846400"/>
                  </a:lnTo>
                  <a:lnTo>
                    <a:pt x="204073" y="830309"/>
                  </a:lnTo>
                  <a:lnTo>
                    <a:pt x="223063" y="505525"/>
                  </a:lnTo>
                  <a:lnTo>
                    <a:pt x="223063" y="109695"/>
                  </a:lnTo>
                  <a:lnTo>
                    <a:pt x="193416" y="0"/>
                  </a:lnTo>
                  <a:lnTo>
                    <a:pt x="8656" y="41433"/>
                  </a:ln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5" name="Google Shape;3485;p33"/>
            <p:cNvSpPr/>
            <p:nvPr/>
          </p:nvSpPr>
          <p:spPr>
            <a:xfrm>
              <a:off x="14263228" y="8281555"/>
              <a:ext cx="241637" cy="900458"/>
            </a:xfrm>
            <a:custGeom>
              <a:rect b="b" l="l" r="r" t="t"/>
              <a:pathLst>
                <a:path extrusionOk="0" h="900458" w="241637">
                  <a:moveTo>
                    <a:pt x="4492" y="137637"/>
                  </a:moveTo>
                  <a:cubicBezTo>
                    <a:pt x="4492" y="137637"/>
                    <a:pt x="-465" y="646102"/>
                    <a:pt x="4492" y="710031"/>
                  </a:cubicBezTo>
                  <a:cubicBezTo>
                    <a:pt x="9449" y="773961"/>
                    <a:pt x="0" y="837179"/>
                    <a:pt x="0" y="837179"/>
                  </a:cubicBezTo>
                  <a:lnTo>
                    <a:pt x="40923" y="895662"/>
                  </a:lnTo>
                  <a:lnTo>
                    <a:pt x="111649" y="903522"/>
                  </a:lnTo>
                  <a:lnTo>
                    <a:pt x="172957" y="880716"/>
                  </a:lnTo>
                  <a:cubicBezTo>
                    <a:pt x="172957" y="880716"/>
                    <a:pt x="219766" y="494231"/>
                    <a:pt x="220262" y="400317"/>
                  </a:cubicBezTo>
                  <a:cubicBezTo>
                    <a:pt x="220758" y="306403"/>
                    <a:pt x="241978" y="72346"/>
                    <a:pt x="241978" y="72346"/>
                  </a:cubicBezTo>
                  <a:lnTo>
                    <a:pt x="206569" y="0"/>
                  </a:lnTo>
                  <a:lnTo>
                    <a:pt x="4492" y="137637"/>
                  </a:ln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6" name="Google Shape;3486;p33"/>
            <p:cNvSpPr/>
            <p:nvPr/>
          </p:nvSpPr>
          <p:spPr>
            <a:xfrm>
              <a:off x="14317167" y="7698455"/>
              <a:ext cx="879808" cy="433210"/>
            </a:xfrm>
            <a:custGeom>
              <a:rect b="b" l="l" r="r" t="t"/>
              <a:pathLst>
                <a:path extrusionOk="0" h="433210" w="879808">
                  <a:moveTo>
                    <a:pt x="187203" y="336945"/>
                  </a:moveTo>
                  <a:cubicBezTo>
                    <a:pt x="187327" y="352788"/>
                    <a:pt x="189093" y="369683"/>
                    <a:pt x="181658" y="384288"/>
                  </a:cubicBezTo>
                  <a:cubicBezTo>
                    <a:pt x="173944" y="397563"/>
                    <a:pt x="163690" y="409848"/>
                    <a:pt x="151391" y="419100"/>
                  </a:cubicBezTo>
                  <a:cubicBezTo>
                    <a:pt x="138876" y="427052"/>
                    <a:pt x="123417" y="430147"/>
                    <a:pt x="108857" y="434417"/>
                  </a:cubicBezTo>
                  <a:cubicBezTo>
                    <a:pt x="140765" y="398677"/>
                    <a:pt x="162575" y="349322"/>
                    <a:pt x="154179" y="300864"/>
                  </a:cubicBezTo>
                  <a:cubicBezTo>
                    <a:pt x="150555" y="281061"/>
                    <a:pt x="146001" y="258750"/>
                    <a:pt x="130294" y="244826"/>
                  </a:cubicBezTo>
                  <a:cubicBezTo>
                    <a:pt x="116044" y="233129"/>
                    <a:pt x="100678" y="249374"/>
                    <a:pt x="90827" y="259307"/>
                  </a:cubicBezTo>
                  <a:cubicBezTo>
                    <a:pt x="54550" y="298513"/>
                    <a:pt x="43646" y="381627"/>
                    <a:pt x="62171" y="430735"/>
                  </a:cubicBezTo>
                  <a:cubicBezTo>
                    <a:pt x="45938" y="423958"/>
                    <a:pt x="27227" y="419904"/>
                    <a:pt x="14680" y="406877"/>
                  </a:cubicBezTo>
                  <a:cubicBezTo>
                    <a:pt x="-12055" y="366681"/>
                    <a:pt x="2691" y="313211"/>
                    <a:pt x="19730" y="271870"/>
                  </a:cubicBezTo>
                  <a:cubicBezTo>
                    <a:pt x="32493" y="245290"/>
                    <a:pt x="52692" y="223165"/>
                    <a:pt x="69111" y="198874"/>
                  </a:cubicBezTo>
                  <a:cubicBezTo>
                    <a:pt x="81657" y="179071"/>
                    <a:pt x="94297" y="159298"/>
                    <a:pt x="107122" y="139679"/>
                  </a:cubicBezTo>
                  <a:cubicBezTo>
                    <a:pt x="118398" y="121484"/>
                    <a:pt x="126949" y="101804"/>
                    <a:pt x="138504" y="83764"/>
                  </a:cubicBezTo>
                  <a:cubicBezTo>
                    <a:pt x="141602" y="111799"/>
                    <a:pt x="143925" y="140082"/>
                    <a:pt x="151701" y="167343"/>
                  </a:cubicBezTo>
                  <a:cubicBezTo>
                    <a:pt x="163163" y="207136"/>
                    <a:pt x="180078" y="245816"/>
                    <a:pt x="184074" y="287404"/>
                  </a:cubicBezTo>
                  <a:cubicBezTo>
                    <a:pt x="185840" y="304206"/>
                    <a:pt x="186584" y="319431"/>
                    <a:pt x="187203" y="336945"/>
                  </a:cubicBezTo>
                  <a:close/>
                  <a:moveTo>
                    <a:pt x="519331" y="150881"/>
                  </a:moveTo>
                  <a:cubicBezTo>
                    <a:pt x="529957" y="181329"/>
                    <a:pt x="532497" y="214841"/>
                    <a:pt x="527509" y="246651"/>
                  </a:cubicBezTo>
                  <a:cubicBezTo>
                    <a:pt x="523234" y="265310"/>
                    <a:pt x="516977" y="283629"/>
                    <a:pt x="509387" y="301236"/>
                  </a:cubicBezTo>
                  <a:cubicBezTo>
                    <a:pt x="497615" y="322061"/>
                    <a:pt x="486462" y="345330"/>
                    <a:pt x="464746" y="357863"/>
                  </a:cubicBezTo>
                  <a:cubicBezTo>
                    <a:pt x="501363" y="315686"/>
                    <a:pt x="497181" y="228364"/>
                    <a:pt x="477292" y="179009"/>
                  </a:cubicBezTo>
                  <a:cubicBezTo>
                    <a:pt x="451115" y="123094"/>
                    <a:pt x="418711" y="168581"/>
                    <a:pt x="411369" y="207198"/>
                  </a:cubicBezTo>
                  <a:cubicBezTo>
                    <a:pt x="407713" y="225176"/>
                    <a:pt x="409572" y="243743"/>
                    <a:pt x="409727" y="261968"/>
                  </a:cubicBezTo>
                  <a:cubicBezTo>
                    <a:pt x="410501" y="285857"/>
                    <a:pt x="411369" y="309869"/>
                    <a:pt x="415489" y="333448"/>
                  </a:cubicBezTo>
                  <a:cubicBezTo>
                    <a:pt x="417812" y="346537"/>
                    <a:pt x="421127" y="359874"/>
                    <a:pt x="429151" y="370766"/>
                  </a:cubicBezTo>
                  <a:cubicBezTo>
                    <a:pt x="407682" y="362380"/>
                    <a:pt x="389218" y="345392"/>
                    <a:pt x="376269" y="326548"/>
                  </a:cubicBezTo>
                  <a:cubicBezTo>
                    <a:pt x="350494" y="279854"/>
                    <a:pt x="362174" y="222577"/>
                    <a:pt x="379181" y="174800"/>
                  </a:cubicBezTo>
                  <a:cubicBezTo>
                    <a:pt x="398295" y="116750"/>
                    <a:pt x="419423" y="59319"/>
                    <a:pt x="434293" y="0"/>
                  </a:cubicBezTo>
                  <a:cubicBezTo>
                    <a:pt x="444919" y="30139"/>
                    <a:pt x="466976" y="54677"/>
                    <a:pt x="484170" y="81227"/>
                  </a:cubicBezTo>
                  <a:cubicBezTo>
                    <a:pt x="498544" y="102454"/>
                    <a:pt x="510936" y="126466"/>
                    <a:pt x="519331" y="150881"/>
                  </a:cubicBezTo>
                  <a:close/>
                  <a:moveTo>
                    <a:pt x="872308" y="242257"/>
                  </a:moveTo>
                  <a:cubicBezTo>
                    <a:pt x="880703" y="265620"/>
                    <a:pt x="881477" y="292479"/>
                    <a:pt x="880796" y="317295"/>
                  </a:cubicBezTo>
                  <a:cubicBezTo>
                    <a:pt x="876490" y="351117"/>
                    <a:pt x="856044" y="381039"/>
                    <a:pt x="831539" y="404061"/>
                  </a:cubicBezTo>
                  <a:cubicBezTo>
                    <a:pt x="851149" y="359936"/>
                    <a:pt x="860474" y="242319"/>
                    <a:pt x="813509" y="213665"/>
                  </a:cubicBezTo>
                  <a:cubicBezTo>
                    <a:pt x="792103" y="203083"/>
                    <a:pt x="773019" y="236718"/>
                    <a:pt x="767691" y="253552"/>
                  </a:cubicBezTo>
                  <a:cubicBezTo>
                    <a:pt x="750467" y="299720"/>
                    <a:pt x="752356" y="354273"/>
                    <a:pt x="775932" y="397873"/>
                  </a:cubicBezTo>
                  <a:cubicBezTo>
                    <a:pt x="714283" y="355944"/>
                    <a:pt x="715181" y="303897"/>
                    <a:pt x="742784" y="240370"/>
                  </a:cubicBezTo>
                  <a:cubicBezTo>
                    <a:pt x="762084" y="195347"/>
                    <a:pt x="787208" y="153047"/>
                    <a:pt x="812363" y="111118"/>
                  </a:cubicBezTo>
                  <a:cubicBezTo>
                    <a:pt x="821905" y="132222"/>
                    <a:pt x="829959" y="153975"/>
                    <a:pt x="839005" y="175264"/>
                  </a:cubicBezTo>
                  <a:cubicBezTo>
                    <a:pt x="849910" y="197729"/>
                    <a:pt x="864191" y="218493"/>
                    <a:pt x="872308" y="242257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7" name="Google Shape;3487;p33"/>
            <p:cNvSpPr/>
            <p:nvPr/>
          </p:nvSpPr>
          <p:spPr>
            <a:xfrm>
              <a:off x="14387659" y="7868149"/>
              <a:ext cx="758989" cy="259926"/>
            </a:xfrm>
            <a:custGeom>
              <a:rect b="b" l="l" r="r" t="t"/>
              <a:pathLst>
                <a:path extrusionOk="0" h="259926" w="758989">
                  <a:moveTo>
                    <a:pt x="67268" y="135193"/>
                  </a:moveTo>
                  <a:cubicBezTo>
                    <a:pt x="72070" y="162175"/>
                    <a:pt x="64789" y="189220"/>
                    <a:pt x="53048" y="213511"/>
                  </a:cubicBezTo>
                  <a:cubicBezTo>
                    <a:pt x="42980" y="230808"/>
                    <a:pt x="31518" y="255594"/>
                    <a:pt x="11288" y="262247"/>
                  </a:cubicBezTo>
                  <a:cubicBezTo>
                    <a:pt x="-1599" y="241298"/>
                    <a:pt x="-267" y="215305"/>
                    <a:pt x="384" y="191572"/>
                  </a:cubicBezTo>
                  <a:cubicBezTo>
                    <a:pt x="3699" y="153295"/>
                    <a:pt x="13984" y="109819"/>
                    <a:pt x="48649" y="87880"/>
                  </a:cubicBezTo>
                  <a:cubicBezTo>
                    <a:pt x="61382" y="99576"/>
                    <a:pt x="64232" y="118854"/>
                    <a:pt x="67268" y="135193"/>
                  </a:cubicBezTo>
                  <a:close/>
                  <a:moveTo>
                    <a:pt x="404507" y="94130"/>
                  </a:moveTo>
                  <a:cubicBezTo>
                    <a:pt x="405622" y="128199"/>
                    <a:pt x="397940" y="165734"/>
                    <a:pt x="370368" y="188261"/>
                  </a:cubicBezTo>
                  <a:cubicBezTo>
                    <a:pt x="355436" y="157070"/>
                    <a:pt x="358007" y="120432"/>
                    <a:pt x="355932" y="86611"/>
                  </a:cubicBezTo>
                  <a:cubicBezTo>
                    <a:pt x="355746" y="67148"/>
                    <a:pt x="353732" y="47065"/>
                    <a:pt x="360857" y="28468"/>
                  </a:cubicBezTo>
                  <a:cubicBezTo>
                    <a:pt x="365226" y="17947"/>
                    <a:pt x="368509" y="5725"/>
                    <a:pt x="379259" y="0"/>
                  </a:cubicBezTo>
                  <a:cubicBezTo>
                    <a:pt x="401471" y="17793"/>
                    <a:pt x="403980" y="66962"/>
                    <a:pt x="404507" y="94130"/>
                  </a:cubicBezTo>
                  <a:close/>
                  <a:moveTo>
                    <a:pt x="734776" y="58638"/>
                  </a:moveTo>
                  <a:cubicBezTo>
                    <a:pt x="765941" y="83733"/>
                    <a:pt x="761109" y="143609"/>
                    <a:pt x="757298" y="180277"/>
                  </a:cubicBezTo>
                  <a:cubicBezTo>
                    <a:pt x="755037" y="197049"/>
                    <a:pt x="752961" y="214532"/>
                    <a:pt x="744473" y="229478"/>
                  </a:cubicBezTo>
                  <a:cubicBezTo>
                    <a:pt x="741375" y="233407"/>
                    <a:pt x="736790" y="236223"/>
                    <a:pt x="734250" y="240586"/>
                  </a:cubicBezTo>
                  <a:cubicBezTo>
                    <a:pt x="702961" y="203176"/>
                    <a:pt x="695866" y="148962"/>
                    <a:pt x="708785" y="102826"/>
                  </a:cubicBezTo>
                  <a:cubicBezTo>
                    <a:pt x="714082" y="86704"/>
                    <a:pt x="718791" y="67426"/>
                    <a:pt x="734776" y="58638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8" name="Google Shape;3488;p33"/>
            <p:cNvSpPr/>
            <p:nvPr/>
          </p:nvSpPr>
          <p:spPr>
            <a:xfrm>
              <a:off x="14663344" y="8144524"/>
              <a:ext cx="216854" cy="965439"/>
            </a:xfrm>
            <a:custGeom>
              <a:rect b="b" l="l" r="r" t="t"/>
              <a:pathLst>
                <a:path extrusionOk="0" h="965439" w="216854">
                  <a:moveTo>
                    <a:pt x="138364" y="4221"/>
                  </a:moveTo>
                  <a:cubicBezTo>
                    <a:pt x="167330" y="11493"/>
                    <a:pt x="191772" y="41478"/>
                    <a:pt x="175911" y="71091"/>
                  </a:cubicBezTo>
                  <a:cubicBezTo>
                    <a:pt x="162714" y="94020"/>
                    <a:pt x="135112" y="105500"/>
                    <a:pt x="109554" y="108285"/>
                  </a:cubicBezTo>
                  <a:cubicBezTo>
                    <a:pt x="93630" y="108935"/>
                    <a:pt x="77707" y="107913"/>
                    <a:pt x="61846" y="106428"/>
                  </a:cubicBezTo>
                  <a:cubicBezTo>
                    <a:pt x="40594" y="105159"/>
                    <a:pt x="13270" y="99064"/>
                    <a:pt x="9522" y="74278"/>
                  </a:cubicBezTo>
                  <a:cubicBezTo>
                    <a:pt x="-980" y="32133"/>
                    <a:pt x="40315" y="14804"/>
                    <a:pt x="72657" y="2767"/>
                  </a:cubicBezTo>
                  <a:cubicBezTo>
                    <a:pt x="77769" y="1901"/>
                    <a:pt x="82881" y="1189"/>
                    <a:pt x="88023" y="694"/>
                  </a:cubicBezTo>
                  <a:cubicBezTo>
                    <a:pt x="88984" y="14897"/>
                    <a:pt x="90068" y="29100"/>
                    <a:pt x="91090" y="43489"/>
                  </a:cubicBezTo>
                  <a:cubicBezTo>
                    <a:pt x="92174" y="49368"/>
                    <a:pt x="91183" y="58651"/>
                    <a:pt x="97844" y="61250"/>
                  </a:cubicBezTo>
                  <a:cubicBezTo>
                    <a:pt x="99919" y="61869"/>
                    <a:pt x="102119" y="60508"/>
                    <a:pt x="102645" y="58466"/>
                  </a:cubicBezTo>
                  <a:cubicBezTo>
                    <a:pt x="106208" y="57197"/>
                    <a:pt x="107013" y="52432"/>
                    <a:pt x="102552" y="52370"/>
                  </a:cubicBezTo>
                  <a:cubicBezTo>
                    <a:pt x="102645" y="34918"/>
                    <a:pt x="102181" y="17465"/>
                    <a:pt x="101623" y="13"/>
                  </a:cubicBezTo>
                  <a:cubicBezTo>
                    <a:pt x="111010" y="-111"/>
                    <a:pt x="120396" y="632"/>
                    <a:pt x="129659" y="2520"/>
                  </a:cubicBezTo>
                  <a:cubicBezTo>
                    <a:pt x="132540" y="3046"/>
                    <a:pt x="135483" y="5150"/>
                    <a:pt x="138364" y="4221"/>
                  </a:cubicBezTo>
                  <a:close/>
                  <a:moveTo>
                    <a:pt x="87404" y="124871"/>
                  </a:moveTo>
                  <a:cubicBezTo>
                    <a:pt x="102769" y="126170"/>
                    <a:pt x="118816" y="124778"/>
                    <a:pt x="133934" y="120476"/>
                  </a:cubicBezTo>
                  <a:cubicBezTo>
                    <a:pt x="123525" y="134401"/>
                    <a:pt x="109616" y="145634"/>
                    <a:pt x="96914" y="157485"/>
                  </a:cubicBezTo>
                  <a:cubicBezTo>
                    <a:pt x="78482" y="175154"/>
                    <a:pt x="59491" y="192977"/>
                    <a:pt x="36567" y="205293"/>
                  </a:cubicBezTo>
                  <a:cubicBezTo>
                    <a:pt x="30526" y="208573"/>
                    <a:pt x="24392" y="211543"/>
                    <a:pt x="18010" y="214019"/>
                  </a:cubicBezTo>
                  <a:cubicBezTo>
                    <a:pt x="13859" y="215845"/>
                    <a:pt x="6920" y="217670"/>
                    <a:pt x="2521" y="220919"/>
                  </a:cubicBezTo>
                  <a:cubicBezTo>
                    <a:pt x="786" y="178805"/>
                    <a:pt x="-113" y="136629"/>
                    <a:pt x="11" y="94484"/>
                  </a:cubicBezTo>
                  <a:cubicBezTo>
                    <a:pt x="17298" y="123726"/>
                    <a:pt x="57168" y="122612"/>
                    <a:pt x="87404" y="124871"/>
                  </a:cubicBezTo>
                  <a:close/>
                  <a:moveTo>
                    <a:pt x="208935" y="120910"/>
                  </a:moveTo>
                  <a:cubicBezTo>
                    <a:pt x="211475" y="144210"/>
                    <a:pt x="213024" y="167573"/>
                    <a:pt x="212714" y="191059"/>
                  </a:cubicBezTo>
                  <a:cubicBezTo>
                    <a:pt x="212683" y="204396"/>
                    <a:pt x="213148" y="217763"/>
                    <a:pt x="213706" y="231069"/>
                  </a:cubicBezTo>
                  <a:cubicBezTo>
                    <a:pt x="212807" y="232276"/>
                    <a:pt x="211940" y="233390"/>
                    <a:pt x="210980" y="234318"/>
                  </a:cubicBezTo>
                  <a:cubicBezTo>
                    <a:pt x="167051" y="284911"/>
                    <a:pt x="119808" y="337391"/>
                    <a:pt x="55061" y="360661"/>
                  </a:cubicBezTo>
                  <a:cubicBezTo>
                    <a:pt x="47967" y="363353"/>
                    <a:pt x="40687" y="365735"/>
                    <a:pt x="33314" y="367561"/>
                  </a:cubicBezTo>
                  <a:cubicBezTo>
                    <a:pt x="28264" y="369541"/>
                    <a:pt x="19466" y="369046"/>
                    <a:pt x="13301" y="371120"/>
                  </a:cubicBezTo>
                  <a:cubicBezTo>
                    <a:pt x="11660" y="345622"/>
                    <a:pt x="9615" y="320186"/>
                    <a:pt x="7384" y="294751"/>
                  </a:cubicBezTo>
                  <a:cubicBezTo>
                    <a:pt x="24702" y="292121"/>
                    <a:pt x="53326" y="273802"/>
                    <a:pt x="60452" y="268944"/>
                  </a:cubicBezTo>
                  <a:cubicBezTo>
                    <a:pt x="94870" y="247190"/>
                    <a:pt x="128544" y="223147"/>
                    <a:pt x="153792" y="190780"/>
                  </a:cubicBezTo>
                  <a:cubicBezTo>
                    <a:pt x="174424" y="164355"/>
                    <a:pt x="192640" y="135732"/>
                    <a:pt x="207169" y="105469"/>
                  </a:cubicBezTo>
                  <a:cubicBezTo>
                    <a:pt x="207820" y="110636"/>
                    <a:pt x="208377" y="115804"/>
                    <a:pt x="208935" y="120910"/>
                  </a:cubicBezTo>
                  <a:close/>
                  <a:moveTo>
                    <a:pt x="216463" y="322569"/>
                  </a:moveTo>
                  <a:cubicBezTo>
                    <a:pt x="217113" y="357009"/>
                    <a:pt x="217144" y="391449"/>
                    <a:pt x="216773" y="425890"/>
                  </a:cubicBezTo>
                  <a:cubicBezTo>
                    <a:pt x="187280" y="464476"/>
                    <a:pt x="151592" y="498421"/>
                    <a:pt x="109771" y="523671"/>
                  </a:cubicBezTo>
                  <a:cubicBezTo>
                    <a:pt x="85359" y="536544"/>
                    <a:pt x="59058" y="545022"/>
                    <a:pt x="33717" y="556069"/>
                  </a:cubicBezTo>
                  <a:cubicBezTo>
                    <a:pt x="29132" y="558174"/>
                    <a:pt x="21728" y="558545"/>
                    <a:pt x="17824" y="561825"/>
                  </a:cubicBezTo>
                  <a:cubicBezTo>
                    <a:pt x="17329" y="523083"/>
                    <a:pt x="16926" y="484373"/>
                    <a:pt x="16523" y="445632"/>
                  </a:cubicBezTo>
                  <a:cubicBezTo>
                    <a:pt x="16430" y="440495"/>
                    <a:pt x="16306" y="435327"/>
                    <a:pt x="16151" y="430191"/>
                  </a:cubicBezTo>
                  <a:cubicBezTo>
                    <a:pt x="16988" y="430779"/>
                    <a:pt x="17948" y="431181"/>
                    <a:pt x="19125" y="431429"/>
                  </a:cubicBezTo>
                  <a:cubicBezTo>
                    <a:pt x="65284" y="432914"/>
                    <a:pt x="105805" y="406767"/>
                    <a:pt x="143724" y="383497"/>
                  </a:cubicBezTo>
                  <a:cubicBezTo>
                    <a:pt x="171729" y="367994"/>
                    <a:pt x="195924" y="346891"/>
                    <a:pt x="216463" y="322569"/>
                  </a:cubicBezTo>
                  <a:close/>
                  <a:moveTo>
                    <a:pt x="215162" y="507890"/>
                  </a:moveTo>
                  <a:cubicBezTo>
                    <a:pt x="213830" y="556038"/>
                    <a:pt x="211971" y="604156"/>
                    <a:pt x="210112" y="652242"/>
                  </a:cubicBezTo>
                  <a:cubicBezTo>
                    <a:pt x="189356" y="676502"/>
                    <a:pt x="167206" y="700050"/>
                    <a:pt x="143042" y="720937"/>
                  </a:cubicBezTo>
                  <a:cubicBezTo>
                    <a:pt x="122813" y="737863"/>
                    <a:pt x="99857" y="750859"/>
                    <a:pt x="76406" y="762711"/>
                  </a:cubicBezTo>
                  <a:cubicBezTo>
                    <a:pt x="65222" y="768559"/>
                    <a:pt x="53636" y="773974"/>
                    <a:pt x="41338" y="776976"/>
                  </a:cubicBezTo>
                  <a:cubicBezTo>
                    <a:pt x="36195" y="778275"/>
                    <a:pt x="29411" y="779172"/>
                    <a:pt x="23710" y="779760"/>
                  </a:cubicBezTo>
                  <a:cubicBezTo>
                    <a:pt x="23246" y="779822"/>
                    <a:pt x="22812" y="779915"/>
                    <a:pt x="22409" y="780070"/>
                  </a:cubicBezTo>
                  <a:cubicBezTo>
                    <a:pt x="21356" y="749529"/>
                    <a:pt x="21015" y="718925"/>
                    <a:pt x="20055" y="688477"/>
                  </a:cubicBezTo>
                  <a:cubicBezTo>
                    <a:pt x="19559" y="667126"/>
                    <a:pt x="19156" y="645806"/>
                    <a:pt x="18816" y="624455"/>
                  </a:cubicBezTo>
                  <a:cubicBezTo>
                    <a:pt x="22223" y="631138"/>
                    <a:pt x="32168" y="628230"/>
                    <a:pt x="38518" y="627054"/>
                  </a:cubicBezTo>
                  <a:cubicBezTo>
                    <a:pt x="49392" y="625352"/>
                    <a:pt x="60049" y="622350"/>
                    <a:pt x="70396" y="618575"/>
                  </a:cubicBezTo>
                  <a:cubicBezTo>
                    <a:pt x="103699" y="606693"/>
                    <a:pt x="133129" y="586363"/>
                    <a:pt x="160174" y="563960"/>
                  </a:cubicBezTo>
                  <a:cubicBezTo>
                    <a:pt x="181239" y="548179"/>
                    <a:pt x="199951" y="529365"/>
                    <a:pt x="215162" y="507890"/>
                  </a:cubicBezTo>
                  <a:close/>
                  <a:moveTo>
                    <a:pt x="206766" y="740555"/>
                  </a:moveTo>
                  <a:cubicBezTo>
                    <a:pt x="205868" y="774995"/>
                    <a:pt x="205124" y="809497"/>
                    <a:pt x="202212" y="843814"/>
                  </a:cubicBezTo>
                  <a:cubicBezTo>
                    <a:pt x="200385" y="868166"/>
                    <a:pt x="196915" y="894994"/>
                    <a:pt x="192330" y="919502"/>
                  </a:cubicBezTo>
                  <a:cubicBezTo>
                    <a:pt x="189511" y="939244"/>
                    <a:pt x="180558" y="957191"/>
                    <a:pt x="159585" y="962854"/>
                  </a:cubicBezTo>
                  <a:cubicBezTo>
                    <a:pt x="147906" y="967186"/>
                    <a:pt x="135421" y="966691"/>
                    <a:pt x="123246" y="965824"/>
                  </a:cubicBezTo>
                  <a:cubicBezTo>
                    <a:pt x="99981" y="964586"/>
                    <a:pt x="77273" y="957748"/>
                    <a:pt x="57756" y="944906"/>
                  </a:cubicBezTo>
                  <a:cubicBezTo>
                    <a:pt x="42205" y="936087"/>
                    <a:pt x="36164" y="920059"/>
                    <a:pt x="33810" y="903256"/>
                  </a:cubicBezTo>
                  <a:cubicBezTo>
                    <a:pt x="30092" y="882524"/>
                    <a:pt x="27552" y="861606"/>
                    <a:pt x="25817" y="840596"/>
                  </a:cubicBezTo>
                  <a:cubicBezTo>
                    <a:pt x="25910" y="840688"/>
                    <a:pt x="26034" y="840750"/>
                    <a:pt x="26158" y="840843"/>
                  </a:cubicBezTo>
                  <a:cubicBezTo>
                    <a:pt x="33903" y="844649"/>
                    <a:pt x="44002" y="839605"/>
                    <a:pt x="52304" y="838956"/>
                  </a:cubicBezTo>
                  <a:cubicBezTo>
                    <a:pt x="73432" y="834747"/>
                    <a:pt x="94777" y="830137"/>
                    <a:pt x="114448" y="821039"/>
                  </a:cubicBezTo>
                  <a:cubicBezTo>
                    <a:pt x="137652" y="809745"/>
                    <a:pt x="156425" y="791643"/>
                    <a:pt x="174548" y="773665"/>
                  </a:cubicBezTo>
                  <a:cubicBezTo>
                    <a:pt x="185670" y="763051"/>
                    <a:pt x="196853" y="752313"/>
                    <a:pt x="206766" y="74055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9" name="Google Shape;3489;p33"/>
            <p:cNvSpPr/>
            <p:nvPr/>
          </p:nvSpPr>
          <p:spPr>
            <a:xfrm>
              <a:off x="14267763" y="8238558"/>
              <a:ext cx="219952" cy="943779"/>
            </a:xfrm>
            <a:custGeom>
              <a:rect b="b" l="l" r="r" t="t"/>
              <a:pathLst>
                <a:path extrusionOk="0" h="943779" w="219952">
                  <a:moveTo>
                    <a:pt x="117926" y="112497"/>
                  </a:moveTo>
                  <a:cubicBezTo>
                    <a:pt x="128521" y="113982"/>
                    <a:pt x="139798" y="114477"/>
                    <a:pt x="150826" y="113487"/>
                  </a:cubicBezTo>
                  <a:cubicBezTo>
                    <a:pt x="123967" y="144833"/>
                    <a:pt x="96954" y="176767"/>
                    <a:pt x="60987" y="197839"/>
                  </a:cubicBezTo>
                  <a:cubicBezTo>
                    <a:pt x="46117" y="207617"/>
                    <a:pt x="33756" y="218200"/>
                    <a:pt x="17585" y="226802"/>
                  </a:cubicBezTo>
                  <a:cubicBezTo>
                    <a:pt x="13712" y="229959"/>
                    <a:pt x="6030" y="231475"/>
                    <a:pt x="206" y="234043"/>
                  </a:cubicBezTo>
                  <a:cubicBezTo>
                    <a:pt x="-197" y="179366"/>
                    <a:pt x="-73" y="124658"/>
                    <a:pt x="1166" y="69857"/>
                  </a:cubicBezTo>
                  <a:cubicBezTo>
                    <a:pt x="30906" y="99439"/>
                    <a:pt x="77839" y="107051"/>
                    <a:pt x="117926" y="112497"/>
                  </a:cubicBezTo>
                  <a:close/>
                  <a:moveTo>
                    <a:pt x="202066" y="42998"/>
                  </a:moveTo>
                  <a:cubicBezTo>
                    <a:pt x="202252" y="80687"/>
                    <a:pt x="175641" y="98696"/>
                    <a:pt x="139736" y="96901"/>
                  </a:cubicBezTo>
                  <a:cubicBezTo>
                    <a:pt x="110151" y="97520"/>
                    <a:pt x="-9026" y="79078"/>
                    <a:pt x="9190" y="33962"/>
                  </a:cubicBezTo>
                  <a:cubicBezTo>
                    <a:pt x="17492" y="19264"/>
                    <a:pt x="33818" y="10878"/>
                    <a:pt x="48905" y="4628"/>
                  </a:cubicBezTo>
                  <a:cubicBezTo>
                    <a:pt x="66904" y="-1685"/>
                    <a:pt x="86359" y="-354"/>
                    <a:pt x="105101" y="1719"/>
                  </a:cubicBezTo>
                  <a:cubicBezTo>
                    <a:pt x="103800" y="7846"/>
                    <a:pt x="102468" y="13973"/>
                    <a:pt x="101043" y="20068"/>
                  </a:cubicBezTo>
                  <a:cubicBezTo>
                    <a:pt x="100547" y="26319"/>
                    <a:pt x="91222" y="50857"/>
                    <a:pt x="98750" y="52776"/>
                  </a:cubicBezTo>
                  <a:cubicBezTo>
                    <a:pt x="102127" y="53426"/>
                    <a:pt x="102561" y="49403"/>
                    <a:pt x="103490" y="47082"/>
                  </a:cubicBezTo>
                  <a:cubicBezTo>
                    <a:pt x="108664" y="32817"/>
                    <a:pt x="112877" y="18305"/>
                    <a:pt x="116594" y="3606"/>
                  </a:cubicBezTo>
                  <a:cubicBezTo>
                    <a:pt x="147976" y="9795"/>
                    <a:pt x="183943" y="13446"/>
                    <a:pt x="202066" y="42998"/>
                  </a:cubicBezTo>
                  <a:close/>
                  <a:moveTo>
                    <a:pt x="220468" y="118933"/>
                  </a:moveTo>
                  <a:cubicBezTo>
                    <a:pt x="220529" y="118840"/>
                    <a:pt x="220591" y="118717"/>
                    <a:pt x="220653" y="118624"/>
                  </a:cubicBezTo>
                  <a:cubicBezTo>
                    <a:pt x="220622" y="127474"/>
                    <a:pt x="220344" y="136323"/>
                    <a:pt x="220375" y="145081"/>
                  </a:cubicBezTo>
                  <a:cubicBezTo>
                    <a:pt x="219414" y="180140"/>
                    <a:pt x="218051" y="215168"/>
                    <a:pt x="218175" y="250227"/>
                  </a:cubicBezTo>
                  <a:cubicBezTo>
                    <a:pt x="197481" y="286895"/>
                    <a:pt x="169971" y="319850"/>
                    <a:pt x="139922" y="349370"/>
                  </a:cubicBezTo>
                  <a:cubicBezTo>
                    <a:pt x="114798" y="373475"/>
                    <a:pt x="85367" y="392289"/>
                    <a:pt x="57672" y="413361"/>
                  </a:cubicBezTo>
                  <a:cubicBezTo>
                    <a:pt x="46488" y="420973"/>
                    <a:pt x="34902" y="428307"/>
                    <a:pt x="22325" y="433444"/>
                  </a:cubicBezTo>
                  <a:cubicBezTo>
                    <a:pt x="17337" y="436167"/>
                    <a:pt x="6835" y="438116"/>
                    <a:pt x="3118" y="443284"/>
                  </a:cubicBezTo>
                  <a:cubicBezTo>
                    <a:pt x="2467" y="401881"/>
                    <a:pt x="1724" y="360479"/>
                    <a:pt x="1104" y="319076"/>
                  </a:cubicBezTo>
                  <a:cubicBezTo>
                    <a:pt x="11482" y="322202"/>
                    <a:pt x="32796" y="305678"/>
                    <a:pt x="41036" y="302552"/>
                  </a:cubicBezTo>
                  <a:cubicBezTo>
                    <a:pt x="62691" y="290206"/>
                    <a:pt x="85027" y="278633"/>
                    <a:pt x="104543" y="262914"/>
                  </a:cubicBezTo>
                  <a:cubicBezTo>
                    <a:pt x="151136" y="221913"/>
                    <a:pt x="188993" y="172187"/>
                    <a:pt x="220468" y="118933"/>
                  </a:cubicBezTo>
                  <a:close/>
                  <a:moveTo>
                    <a:pt x="215759" y="361624"/>
                  </a:moveTo>
                  <a:cubicBezTo>
                    <a:pt x="213714" y="409184"/>
                    <a:pt x="210492" y="456713"/>
                    <a:pt x="206558" y="504181"/>
                  </a:cubicBezTo>
                  <a:cubicBezTo>
                    <a:pt x="179575" y="533175"/>
                    <a:pt x="153522" y="563778"/>
                    <a:pt x="118949" y="584263"/>
                  </a:cubicBezTo>
                  <a:cubicBezTo>
                    <a:pt x="95962" y="599827"/>
                    <a:pt x="73316" y="616289"/>
                    <a:pt x="47356" y="626594"/>
                  </a:cubicBezTo>
                  <a:cubicBezTo>
                    <a:pt x="34128" y="631823"/>
                    <a:pt x="20373" y="634175"/>
                    <a:pt x="6277" y="635908"/>
                  </a:cubicBezTo>
                  <a:cubicBezTo>
                    <a:pt x="5255" y="636217"/>
                    <a:pt x="4388" y="636681"/>
                    <a:pt x="3675" y="637269"/>
                  </a:cubicBezTo>
                  <a:cubicBezTo>
                    <a:pt x="4636" y="608770"/>
                    <a:pt x="4914" y="580240"/>
                    <a:pt x="4481" y="551710"/>
                  </a:cubicBezTo>
                  <a:cubicBezTo>
                    <a:pt x="4388" y="536826"/>
                    <a:pt x="4233" y="521911"/>
                    <a:pt x="4078" y="507028"/>
                  </a:cubicBezTo>
                  <a:cubicBezTo>
                    <a:pt x="5131" y="509503"/>
                    <a:pt x="7393" y="511453"/>
                    <a:pt x="10831" y="511731"/>
                  </a:cubicBezTo>
                  <a:cubicBezTo>
                    <a:pt x="31123" y="511422"/>
                    <a:pt x="49246" y="499539"/>
                    <a:pt x="67585" y="492020"/>
                  </a:cubicBezTo>
                  <a:cubicBezTo>
                    <a:pt x="85925" y="483541"/>
                    <a:pt x="104512" y="475279"/>
                    <a:pt x="121241" y="463830"/>
                  </a:cubicBezTo>
                  <a:cubicBezTo>
                    <a:pt x="138744" y="452072"/>
                    <a:pt x="153119" y="436476"/>
                    <a:pt x="167369" y="421159"/>
                  </a:cubicBezTo>
                  <a:cubicBezTo>
                    <a:pt x="184780" y="402438"/>
                    <a:pt x="201818" y="383099"/>
                    <a:pt x="215759" y="361624"/>
                  </a:cubicBezTo>
                  <a:close/>
                  <a:moveTo>
                    <a:pt x="197016" y="606852"/>
                  </a:moveTo>
                  <a:cubicBezTo>
                    <a:pt x="193454" y="642127"/>
                    <a:pt x="189643" y="677403"/>
                    <a:pt x="185802" y="712679"/>
                  </a:cubicBezTo>
                  <a:cubicBezTo>
                    <a:pt x="185430" y="713205"/>
                    <a:pt x="185089" y="713731"/>
                    <a:pt x="184718" y="714195"/>
                  </a:cubicBezTo>
                  <a:cubicBezTo>
                    <a:pt x="158106" y="744334"/>
                    <a:pt x="127530" y="771997"/>
                    <a:pt x="92059" y="791894"/>
                  </a:cubicBezTo>
                  <a:cubicBezTo>
                    <a:pt x="66439" y="805447"/>
                    <a:pt x="37752" y="812843"/>
                    <a:pt x="8849" y="815071"/>
                  </a:cubicBezTo>
                  <a:cubicBezTo>
                    <a:pt x="7207" y="815318"/>
                    <a:pt x="5875" y="815999"/>
                    <a:pt x="4914" y="816958"/>
                  </a:cubicBezTo>
                  <a:cubicBezTo>
                    <a:pt x="4543" y="811265"/>
                    <a:pt x="4233" y="805602"/>
                    <a:pt x="3923" y="799939"/>
                  </a:cubicBezTo>
                  <a:cubicBezTo>
                    <a:pt x="2312" y="767789"/>
                    <a:pt x="1290" y="735608"/>
                    <a:pt x="1476" y="703396"/>
                  </a:cubicBezTo>
                  <a:cubicBezTo>
                    <a:pt x="2095" y="703736"/>
                    <a:pt x="2777" y="703984"/>
                    <a:pt x="3520" y="704138"/>
                  </a:cubicBezTo>
                  <a:cubicBezTo>
                    <a:pt x="34190" y="711101"/>
                    <a:pt x="63248" y="694608"/>
                    <a:pt x="90386" y="682571"/>
                  </a:cubicBezTo>
                  <a:cubicBezTo>
                    <a:pt x="131464" y="666139"/>
                    <a:pt x="168763" y="640704"/>
                    <a:pt x="197016" y="606852"/>
                  </a:cubicBezTo>
                  <a:close/>
                  <a:moveTo>
                    <a:pt x="174185" y="798856"/>
                  </a:moveTo>
                  <a:cubicBezTo>
                    <a:pt x="170622" y="821538"/>
                    <a:pt x="166812" y="844189"/>
                    <a:pt x="163280" y="866840"/>
                  </a:cubicBezTo>
                  <a:cubicBezTo>
                    <a:pt x="157363" y="906138"/>
                    <a:pt x="156186" y="942930"/>
                    <a:pt x="107177" y="946488"/>
                  </a:cubicBezTo>
                  <a:cubicBezTo>
                    <a:pt x="75392" y="948128"/>
                    <a:pt x="46674" y="928448"/>
                    <a:pt x="25330" y="906602"/>
                  </a:cubicBezTo>
                  <a:cubicBezTo>
                    <a:pt x="19196" y="899114"/>
                    <a:pt x="15509" y="890480"/>
                    <a:pt x="13093" y="881383"/>
                  </a:cubicBezTo>
                  <a:cubicBezTo>
                    <a:pt x="77189" y="885127"/>
                    <a:pt x="131340" y="844096"/>
                    <a:pt x="174185" y="798856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0" name="Google Shape;3490;p33"/>
            <p:cNvSpPr/>
            <p:nvPr/>
          </p:nvSpPr>
          <p:spPr>
            <a:xfrm>
              <a:off x="14252948" y="7654854"/>
              <a:ext cx="978942" cy="1544084"/>
            </a:xfrm>
            <a:custGeom>
              <a:rect b="b" l="l" r="r" t="t"/>
              <a:pathLst>
                <a:path extrusionOk="0" h="1544084" w="978942">
                  <a:moveTo>
                    <a:pt x="261211" y="303959"/>
                  </a:moveTo>
                  <a:cubicBezTo>
                    <a:pt x="254365" y="270138"/>
                    <a:pt x="241230" y="238050"/>
                    <a:pt x="231750" y="204971"/>
                  </a:cubicBezTo>
                  <a:cubicBezTo>
                    <a:pt x="223603" y="175265"/>
                    <a:pt x="221620" y="144352"/>
                    <a:pt x="218274" y="113873"/>
                  </a:cubicBezTo>
                  <a:cubicBezTo>
                    <a:pt x="217624" y="107406"/>
                    <a:pt x="217686" y="98246"/>
                    <a:pt x="209941" y="96266"/>
                  </a:cubicBezTo>
                  <a:cubicBezTo>
                    <a:pt x="198788" y="94471"/>
                    <a:pt x="195690" y="108829"/>
                    <a:pt x="190114" y="115822"/>
                  </a:cubicBezTo>
                  <a:cubicBezTo>
                    <a:pt x="177877" y="134636"/>
                    <a:pt x="168739" y="155152"/>
                    <a:pt x="157121" y="174275"/>
                  </a:cubicBezTo>
                  <a:cubicBezTo>
                    <a:pt x="139711" y="200144"/>
                    <a:pt x="124345" y="227405"/>
                    <a:pt x="105541" y="252315"/>
                  </a:cubicBezTo>
                  <a:cubicBezTo>
                    <a:pt x="83360" y="280380"/>
                    <a:pt x="63347" y="310891"/>
                    <a:pt x="55510" y="346290"/>
                  </a:cubicBezTo>
                  <a:cubicBezTo>
                    <a:pt x="45255" y="382927"/>
                    <a:pt x="42127" y="426248"/>
                    <a:pt x="64556" y="459080"/>
                  </a:cubicBezTo>
                  <a:cubicBezTo>
                    <a:pt x="82338" y="481019"/>
                    <a:pt x="112759" y="483711"/>
                    <a:pt x="136365" y="496521"/>
                  </a:cubicBezTo>
                  <a:cubicBezTo>
                    <a:pt x="132121" y="520688"/>
                    <a:pt x="128001" y="544886"/>
                    <a:pt x="123261" y="568960"/>
                  </a:cubicBezTo>
                  <a:cubicBezTo>
                    <a:pt x="97084" y="565278"/>
                    <a:pt x="69884" y="565309"/>
                    <a:pt x="46185" y="577624"/>
                  </a:cubicBezTo>
                  <a:cubicBezTo>
                    <a:pt x="21340" y="589352"/>
                    <a:pt x="-6913" y="616025"/>
                    <a:pt x="9691" y="645112"/>
                  </a:cubicBezTo>
                  <a:cubicBezTo>
                    <a:pt x="-2267" y="812888"/>
                    <a:pt x="4425" y="981129"/>
                    <a:pt x="3650" y="1149183"/>
                  </a:cubicBezTo>
                  <a:cubicBezTo>
                    <a:pt x="4425" y="1191545"/>
                    <a:pt x="1513" y="1233783"/>
                    <a:pt x="243" y="1276083"/>
                  </a:cubicBezTo>
                  <a:cubicBezTo>
                    <a:pt x="-563" y="1316867"/>
                    <a:pt x="707" y="1357681"/>
                    <a:pt x="3000" y="1398403"/>
                  </a:cubicBezTo>
                  <a:cubicBezTo>
                    <a:pt x="6501" y="1433214"/>
                    <a:pt x="4642" y="1473070"/>
                    <a:pt x="27845" y="1501662"/>
                  </a:cubicBezTo>
                  <a:cubicBezTo>
                    <a:pt x="48787" y="1523662"/>
                    <a:pt x="75925" y="1541795"/>
                    <a:pt x="106408" y="1546468"/>
                  </a:cubicBezTo>
                  <a:cubicBezTo>
                    <a:pt x="136272" y="1550243"/>
                    <a:pt x="172828" y="1537958"/>
                    <a:pt x="183268" y="1507386"/>
                  </a:cubicBezTo>
                  <a:cubicBezTo>
                    <a:pt x="194327" y="1474060"/>
                    <a:pt x="196217" y="1438444"/>
                    <a:pt x="202723" y="1404035"/>
                  </a:cubicBezTo>
                  <a:cubicBezTo>
                    <a:pt x="205108" y="1389336"/>
                    <a:pt x="207246" y="1374576"/>
                    <a:pt x="209321" y="1359847"/>
                  </a:cubicBezTo>
                  <a:cubicBezTo>
                    <a:pt x="210375" y="1358300"/>
                    <a:pt x="211025" y="1356381"/>
                    <a:pt x="209941" y="1355329"/>
                  </a:cubicBezTo>
                  <a:cubicBezTo>
                    <a:pt x="220350" y="1280167"/>
                    <a:pt x="227351" y="1204510"/>
                    <a:pt x="234786" y="1128977"/>
                  </a:cubicBezTo>
                  <a:cubicBezTo>
                    <a:pt x="244483" y="1025935"/>
                    <a:pt x="250059" y="922553"/>
                    <a:pt x="249997" y="819046"/>
                  </a:cubicBezTo>
                  <a:cubicBezTo>
                    <a:pt x="249842" y="779005"/>
                    <a:pt x="252630" y="739057"/>
                    <a:pt x="252289" y="699016"/>
                  </a:cubicBezTo>
                  <a:cubicBezTo>
                    <a:pt x="252227" y="684534"/>
                    <a:pt x="251763" y="669836"/>
                    <a:pt x="247797" y="655819"/>
                  </a:cubicBezTo>
                  <a:cubicBezTo>
                    <a:pt x="240455" y="627939"/>
                    <a:pt x="224253" y="600430"/>
                    <a:pt x="197487" y="587495"/>
                  </a:cubicBezTo>
                  <a:cubicBezTo>
                    <a:pt x="180820" y="578553"/>
                    <a:pt x="161737" y="577160"/>
                    <a:pt x="143738" y="572457"/>
                  </a:cubicBezTo>
                  <a:cubicBezTo>
                    <a:pt x="140981" y="571900"/>
                    <a:pt x="138193" y="571374"/>
                    <a:pt x="135374" y="570879"/>
                  </a:cubicBezTo>
                  <a:cubicBezTo>
                    <a:pt x="140919" y="546712"/>
                    <a:pt x="145566" y="522297"/>
                    <a:pt x="151235" y="498223"/>
                  </a:cubicBezTo>
                  <a:cubicBezTo>
                    <a:pt x="163565" y="498718"/>
                    <a:pt x="175461" y="494634"/>
                    <a:pt x="187233" y="491539"/>
                  </a:cubicBezTo>
                  <a:cubicBezTo>
                    <a:pt x="198200" y="488383"/>
                    <a:pt x="209321" y="485196"/>
                    <a:pt x="219482" y="479905"/>
                  </a:cubicBezTo>
                  <a:cubicBezTo>
                    <a:pt x="238659" y="468579"/>
                    <a:pt x="254086" y="449889"/>
                    <a:pt x="263442" y="429838"/>
                  </a:cubicBezTo>
                  <a:cubicBezTo>
                    <a:pt x="268430" y="417275"/>
                    <a:pt x="268646" y="403598"/>
                    <a:pt x="268460" y="390261"/>
                  </a:cubicBezTo>
                  <a:cubicBezTo>
                    <a:pt x="267686" y="361453"/>
                    <a:pt x="266757" y="332366"/>
                    <a:pt x="261211" y="303959"/>
                  </a:cubicBezTo>
                  <a:close/>
                  <a:moveTo>
                    <a:pt x="15949" y="653560"/>
                  </a:moveTo>
                  <a:cubicBezTo>
                    <a:pt x="45720" y="683142"/>
                    <a:pt x="92654" y="690754"/>
                    <a:pt x="132741" y="696200"/>
                  </a:cubicBezTo>
                  <a:cubicBezTo>
                    <a:pt x="143336" y="697685"/>
                    <a:pt x="154612" y="698181"/>
                    <a:pt x="165610" y="697190"/>
                  </a:cubicBezTo>
                  <a:cubicBezTo>
                    <a:pt x="138751" y="728567"/>
                    <a:pt x="111737" y="760470"/>
                    <a:pt x="75770" y="781543"/>
                  </a:cubicBezTo>
                  <a:cubicBezTo>
                    <a:pt x="60931" y="791321"/>
                    <a:pt x="48539" y="801903"/>
                    <a:pt x="32368" y="810506"/>
                  </a:cubicBezTo>
                  <a:cubicBezTo>
                    <a:pt x="28496" y="813662"/>
                    <a:pt x="20844" y="815178"/>
                    <a:pt x="14989" y="817747"/>
                  </a:cubicBezTo>
                  <a:cubicBezTo>
                    <a:pt x="14586" y="763100"/>
                    <a:pt x="14710" y="708392"/>
                    <a:pt x="15949" y="653560"/>
                  </a:cubicBezTo>
                  <a:close/>
                  <a:moveTo>
                    <a:pt x="213999" y="1168585"/>
                  </a:moveTo>
                  <a:cubicBezTo>
                    <a:pt x="192190" y="1194485"/>
                    <a:pt x="167190" y="1217878"/>
                    <a:pt x="136985" y="1233752"/>
                  </a:cubicBezTo>
                  <a:cubicBezTo>
                    <a:pt x="109537" y="1247244"/>
                    <a:pt x="81284" y="1260549"/>
                    <a:pt x="52164" y="1270142"/>
                  </a:cubicBezTo>
                  <a:cubicBezTo>
                    <a:pt x="41476" y="1273112"/>
                    <a:pt x="30540" y="1272741"/>
                    <a:pt x="19605" y="1272122"/>
                  </a:cubicBezTo>
                  <a:cubicBezTo>
                    <a:pt x="18428" y="1272184"/>
                    <a:pt x="17374" y="1272463"/>
                    <a:pt x="16476" y="1272865"/>
                  </a:cubicBezTo>
                  <a:cubicBezTo>
                    <a:pt x="16569" y="1268595"/>
                    <a:pt x="16662" y="1264355"/>
                    <a:pt x="16786" y="1260085"/>
                  </a:cubicBezTo>
                  <a:cubicBezTo>
                    <a:pt x="17250" y="1251142"/>
                    <a:pt x="17653" y="1242200"/>
                    <a:pt x="17994" y="1233226"/>
                  </a:cubicBezTo>
                  <a:cubicBezTo>
                    <a:pt x="18985" y="1234185"/>
                    <a:pt x="20224" y="1234897"/>
                    <a:pt x="21804" y="1235237"/>
                  </a:cubicBezTo>
                  <a:cubicBezTo>
                    <a:pt x="73168" y="1235485"/>
                    <a:pt x="114618" y="1199188"/>
                    <a:pt x="154612" y="1171277"/>
                  </a:cubicBezTo>
                  <a:cubicBezTo>
                    <a:pt x="154302" y="1171463"/>
                    <a:pt x="154240" y="1171525"/>
                    <a:pt x="154178" y="1171586"/>
                  </a:cubicBezTo>
                  <a:cubicBezTo>
                    <a:pt x="154116" y="1171617"/>
                    <a:pt x="154085" y="1171648"/>
                    <a:pt x="154023" y="1171679"/>
                  </a:cubicBezTo>
                  <a:cubicBezTo>
                    <a:pt x="170287" y="1160137"/>
                    <a:pt x="184507" y="1145996"/>
                    <a:pt x="197301" y="1130803"/>
                  </a:cubicBezTo>
                  <a:cubicBezTo>
                    <a:pt x="199253" y="1128606"/>
                    <a:pt x="210839" y="1114836"/>
                    <a:pt x="220133" y="1101963"/>
                  </a:cubicBezTo>
                  <a:cubicBezTo>
                    <a:pt x="218243" y="1124150"/>
                    <a:pt x="216168" y="1146367"/>
                    <a:pt x="213999" y="1168585"/>
                  </a:cubicBezTo>
                  <a:close/>
                  <a:moveTo>
                    <a:pt x="221341" y="1087915"/>
                  </a:moveTo>
                  <a:cubicBezTo>
                    <a:pt x="194358" y="1116909"/>
                    <a:pt x="168336" y="1147512"/>
                    <a:pt x="133763" y="1167966"/>
                  </a:cubicBezTo>
                  <a:cubicBezTo>
                    <a:pt x="110745" y="1183500"/>
                    <a:pt x="88131" y="1199993"/>
                    <a:pt x="62170" y="1210297"/>
                  </a:cubicBezTo>
                  <a:cubicBezTo>
                    <a:pt x="48942" y="1215526"/>
                    <a:pt x="35156" y="1217878"/>
                    <a:pt x="21092" y="1219611"/>
                  </a:cubicBezTo>
                  <a:cubicBezTo>
                    <a:pt x="20069" y="1219920"/>
                    <a:pt x="19171" y="1220415"/>
                    <a:pt x="18428" y="1221003"/>
                  </a:cubicBezTo>
                  <a:cubicBezTo>
                    <a:pt x="19357" y="1192473"/>
                    <a:pt x="19729" y="1163974"/>
                    <a:pt x="19264" y="1135413"/>
                  </a:cubicBezTo>
                  <a:cubicBezTo>
                    <a:pt x="19171" y="1120499"/>
                    <a:pt x="19016" y="1105584"/>
                    <a:pt x="18830" y="1090669"/>
                  </a:cubicBezTo>
                  <a:cubicBezTo>
                    <a:pt x="19884" y="1093175"/>
                    <a:pt x="22114" y="1095187"/>
                    <a:pt x="25584" y="1095465"/>
                  </a:cubicBezTo>
                  <a:cubicBezTo>
                    <a:pt x="45875" y="1095156"/>
                    <a:pt x="63998" y="1083273"/>
                    <a:pt x="82338" y="1075754"/>
                  </a:cubicBezTo>
                  <a:cubicBezTo>
                    <a:pt x="100677" y="1067245"/>
                    <a:pt x="119265" y="1059014"/>
                    <a:pt x="135994" y="1047565"/>
                  </a:cubicBezTo>
                  <a:cubicBezTo>
                    <a:pt x="153497" y="1035806"/>
                    <a:pt x="167871" y="1020210"/>
                    <a:pt x="182122" y="1004893"/>
                  </a:cubicBezTo>
                  <a:cubicBezTo>
                    <a:pt x="199563" y="986173"/>
                    <a:pt x="216570" y="966833"/>
                    <a:pt x="230542" y="945358"/>
                  </a:cubicBezTo>
                  <a:cubicBezTo>
                    <a:pt x="228497" y="992887"/>
                    <a:pt x="225306" y="1040417"/>
                    <a:pt x="221341" y="1087915"/>
                  </a:cubicBezTo>
                  <a:close/>
                  <a:moveTo>
                    <a:pt x="231069" y="933073"/>
                  </a:moveTo>
                  <a:cubicBezTo>
                    <a:pt x="230387" y="933847"/>
                    <a:pt x="229706" y="934621"/>
                    <a:pt x="228993" y="935363"/>
                  </a:cubicBezTo>
                  <a:cubicBezTo>
                    <a:pt x="212357" y="955012"/>
                    <a:pt x="194420" y="973455"/>
                    <a:pt x="176421" y="991835"/>
                  </a:cubicBezTo>
                  <a:cubicBezTo>
                    <a:pt x="160436" y="1008019"/>
                    <a:pt x="144637" y="1024852"/>
                    <a:pt x="124903" y="1036827"/>
                  </a:cubicBezTo>
                  <a:cubicBezTo>
                    <a:pt x="108391" y="1047008"/>
                    <a:pt x="90423" y="1054372"/>
                    <a:pt x="72734" y="1062201"/>
                  </a:cubicBezTo>
                  <a:cubicBezTo>
                    <a:pt x="57275" y="1068359"/>
                    <a:pt x="42901" y="1077147"/>
                    <a:pt x="25832" y="1078941"/>
                  </a:cubicBezTo>
                  <a:cubicBezTo>
                    <a:pt x="22145" y="1079158"/>
                    <a:pt x="19791" y="1081262"/>
                    <a:pt x="18768" y="1083923"/>
                  </a:cubicBezTo>
                  <a:cubicBezTo>
                    <a:pt x="18582" y="1067678"/>
                    <a:pt x="18335" y="1051433"/>
                    <a:pt x="18087" y="1035187"/>
                  </a:cubicBezTo>
                  <a:cubicBezTo>
                    <a:pt x="22734" y="1041376"/>
                    <a:pt x="32926" y="1035497"/>
                    <a:pt x="39369" y="1034197"/>
                  </a:cubicBezTo>
                  <a:cubicBezTo>
                    <a:pt x="65609" y="1024852"/>
                    <a:pt x="86830" y="1006286"/>
                    <a:pt x="108918" y="990009"/>
                  </a:cubicBezTo>
                  <a:cubicBezTo>
                    <a:pt x="160467" y="953032"/>
                    <a:pt x="206006" y="904358"/>
                    <a:pt x="232989" y="846586"/>
                  </a:cubicBezTo>
                  <a:cubicBezTo>
                    <a:pt x="232834" y="875425"/>
                    <a:pt x="232184" y="904265"/>
                    <a:pt x="231069" y="933073"/>
                  </a:cubicBezTo>
                  <a:close/>
                  <a:moveTo>
                    <a:pt x="235220" y="728784"/>
                  </a:moveTo>
                  <a:cubicBezTo>
                    <a:pt x="234259" y="763812"/>
                    <a:pt x="232958" y="798809"/>
                    <a:pt x="233051" y="833868"/>
                  </a:cubicBezTo>
                  <a:cubicBezTo>
                    <a:pt x="212357" y="870567"/>
                    <a:pt x="184817" y="903522"/>
                    <a:pt x="154767" y="933073"/>
                  </a:cubicBezTo>
                  <a:cubicBezTo>
                    <a:pt x="129612" y="957178"/>
                    <a:pt x="100213" y="975992"/>
                    <a:pt x="72517" y="997065"/>
                  </a:cubicBezTo>
                  <a:cubicBezTo>
                    <a:pt x="61303" y="1004677"/>
                    <a:pt x="49747" y="1012010"/>
                    <a:pt x="37170" y="1017147"/>
                  </a:cubicBezTo>
                  <a:cubicBezTo>
                    <a:pt x="32182" y="1019870"/>
                    <a:pt x="21649" y="1021819"/>
                    <a:pt x="17963" y="1027018"/>
                  </a:cubicBezTo>
                  <a:cubicBezTo>
                    <a:pt x="17312" y="985585"/>
                    <a:pt x="16569" y="944182"/>
                    <a:pt x="15949" y="902780"/>
                  </a:cubicBezTo>
                  <a:cubicBezTo>
                    <a:pt x="26327" y="905905"/>
                    <a:pt x="47641" y="889412"/>
                    <a:pt x="55881" y="886287"/>
                  </a:cubicBezTo>
                  <a:cubicBezTo>
                    <a:pt x="77536" y="873940"/>
                    <a:pt x="99872" y="862336"/>
                    <a:pt x="119389" y="846648"/>
                  </a:cubicBezTo>
                  <a:cubicBezTo>
                    <a:pt x="165950" y="805617"/>
                    <a:pt x="203807" y="755890"/>
                    <a:pt x="235282" y="702667"/>
                  </a:cubicBezTo>
                  <a:cubicBezTo>
                    <a:pt x="235344" y="702544"/>
                    <a:pt x="235406" y="702451"/>
                    <a:pt x="235468" y="702358"/>
                  </a:cubicBezTo>
                  <a:cubicBezTo>
                    <a:pt x="235437" y="711177"/>
                    <a:pt x="235158" y="720027"/>
                    <a:pt x="235220" y="728784"/>
                  </a:cubicBezTo>
                  <a:close/>
                  <a:moveTo>
                    <a:pt x="16321" y="1287068"/>
                  </a:moveTo>
                  <a:cubicBezTo>
                    <a:pt x="16941" y="1287377"/>
                    <a:pt x="17591" y="1287656"/>
                    <a:pt x="18335" y="1287811"/>
                  </a:cubicBezTo>
                  <a:cubicBezTo>
                    <a:pt x="49004" y="1294773"/>
                    <a:pt x="78062" y="1278280"/>
                    <a:pt x="105200" y="1266243"/>
                  </a:cubicBezTo>
                  <a:cubicBezTo>
                    <a:pt x="146310" y="1249843"/>
                    <a:pt x="183578" y="1224314"/>
                    <a:pt x="211831" y="1190493"/>
                  </a:cubicBezTo>
                  <a:cubicBezTo>
                    <a:pt x="208268" y="1225800"/>
                    <a:pt x="204488" y="1261075"/>
                    <a:pt x="200647" y="1296351"/>
                  </a:cubicBezTo>
                  <a:cubicBezTo>
                    <a:pt x="200275" y="1296877"/>
                    <a:pt x="199904" y="1297403"/>
                    <a:pt x="199532" y="1297867"/>
                  </a:cubicBezTo>
                  <a:cubicBezTo>
                    <a:pt x="172952" y="1328006"/>
                    <a:pt x="142344" y="1355670"/>
                    <a:pt x="106873" y="1375567"/>
                  </a:cubicBezTo>
                  <a:cubicBezTo>
                    <a:pt x="81253" y="1389120"/>
                    <a:pt x="52567" y="1396515"/>
                    <a:pt x="23663" y="1398743"/>
                  </a:cubicBezTo>
                  <a:cubicBezTo>
                    <a:pt x="22021" y="1398991"/>
                    <a:pt x="20720" y="1399672"/>
                    <a:pt x="19729" y="1400631"/>
                  </a:cubicBezTo>
                  <a:cubicBezTo>
                    <a:pt x="19357" y="1394968"/>
                    <a:pt x="19016" y="1389275"/>
                    <a:pt x="18737" y="1383612"/>
                  </a:cubicBezTo>
                  <a:cubicBezTo>
                    <a:pt x="17095" y="1351492"/>
                    <a:pt x="16073" y="1319280"/>
                    <a:pt x="16321" y="1287068"/>
                  </a:cubicBezTo>
                  <a:close/>
                  <a:moveTo>
                    <a:pt x="191632" y="1365603"/>
                  </a:moveTo>
                  <a:cubicBezTo>
                    <a:pt x="159197" y="1393081"/>
                    <a:pt x="127257" y="1423158"/>
                    <a:pt x="87015" y="1438784"/>
                  </a:cubicBezTo>
                  <a:cubicBezTo>
                    <a:pt x="67715" y="1446025"/>
                    <a:pt x="46650" y="1450141"/>
                    <a:pt x="25986" y="1448191"/>
                  </a:cubicBezTo>
                  <a:cubicBezTo>
                    <a:pt x="25491" y="1448160"/>
                    <a:pt x="25026" y="1448191"/>
                    <a:pt x="24592" y="1448253"/>
                  </a:cubicBezTo>
                  <a:cubicBezTo>
                    <a:pt x="23787" y="1442714"/>
                    <a:pt x="23136" y="1437144"/>
                    <a:pt x="22393" y="1431698"/>
                  </a:cubicBezTo>
                  <a:cubicBezTo>
                    <a:pt x="21711" y="1425509"/>
                    <a:pt x="21154" y="1419290"/>
                    <a:pt x="20658" y="1413101"/>
                  </a:cubicBezTo>
                  <a:cubicBezTo>
                    <a:pt x="21433" y="1413627"/>
                    <a:pt x="22362" y="1414029"/>
                    <a:pt x="23415" y="1414215"/>
                  </a:cubicBezTo>
                  <a:cubicBezTo>
                    <a:pt x="33143" y="1416381"/>
                    <a:pt x="43180" y="1413627"/>
                    <a:pt x="52629" y="1411523"/>
                  </a:cubicBezTo>
                  <a:cubicBezTo>
                    <a:pt x="90361" y="1404715"/>
                    <a:pt x="125585" y="1386799"/>
                    <a:pt x="153992" y="1361178"/>
                  </a:cubicBezTo>
                  <a:cubicBezTo>
                    <a:pt x="169203" y="1346820"/>
                    <a:pt x="185219" y="1332679"/>
                    <a:pt x="198417" y="1316340"/>
                  </a:cubicBezTo>
                  <a:cubicBezTo>
                    <a:pt x="196434" y="1332772"/>
                    <a:pt x="194110" y="1349203"/>
                    <a:pt x="191632" y="1365603"/>
                  </a:cubicBezTo>
                  <a:close/>
                  <a:moveTo>
                    <a:pt x="178063" y="1450543"/>
                  </a:moveTo>
                  <a:cubicBezTo>
                    <a:pt x="172146" y="1489841"/>
                    <a:pt x="170969" y="1526633"/>
                    <a:pt x="121960" y="1530192"/>
                  </a:cubicBezTo>
                  <a:cubicBezTo>
                    <a:pt x="90175" y="1531801"/>
                    <a:pt x="61458" y="1512151"/>
                    <a:pt x="40082" y="1490305"/>
                  </a:cubicBezTo>
                  <a:cubicBezTo>
                    <a:pt x="33917" y="1482817"/>
                    <a:pt x="30293" y="1474184"/>
                    <a:pt x="27845" y="1465055"/>
                  </a:cubicBezTo>
                  <a:cubicBezTo>
                    <a:pt x="91972" y="1468769"/>
                    <a:pt x="146124" y="1427737"/>
                    <a:pt x="188968" y="1382498"/>
                  </a:cubicBezTo>
                  <a:cubicBezTo>
                    <a:pt x="185405" y="1405210"/>
                    <a:pt x="181626" y="1427861"/>
                    <a:pt x="178063" y="1450543"/>
                  </a:cubicBezTo>
                  <a:close/>
                  <a:moveTo>
                    <a:pt x="229675" y="653746"/>
                  </a:moveTo>
                  <a:cubicBezTo>
                    <a:pt x="233702" y="666061"/>
                    <a:pt x="235034" y="678779"/>
                    <a:pt x="235375" y="691590"/>
                  </a:cubicBezTo>
                  <a:cubicBezTo>
                    <a:pt x="234012" y="692796"/>
                    <a:pt x="232370" y="694467"/>
                    <a:pt x="230418" y="696788"/>
                  </a:cubicBezTo>
                  <a:cubicBezTo>
                    <a:pt x="213534" y="715354"/>
                    <a:pt x="200337" y="736829"/>
                    <a:pt x="184538" y="756293"/>
                  </a:cubicBezTo>
                  <a:cubicBezTo>
                    <a:pt x="157524" y="786927"/>
                    <a:pt x="130634" y="819015"/>
                    <a:pt x="97177" y="842842"/>
                  </a:cubicBezTo>
                  <a:cubicBezTo>
                    <a:pt x="76606" y="856333"/>
                    <a:pt x="54797" y="867813"/>
                    <a:pt x="33174" y="879541"/>
                  </a:cubicBezTo>
                  <a:cubicBezTo>
                    <a:pt x="28898" y="881800"/>
                    <a:pt x="24623" y="884152"/>
                    <a:pt x="20131" y="885977"/>
                  </a:cubicBezTo>
                  <a:cubicBezTo>
                    <a:pt x="18582" y="886379"/>
                    <a:pt x="17095" y="886936"/>
                    <a:pt x="15732" y="887710"/>
                  </a:cubicBezTo>
                  <a:cubicBezTo>
                    <a:pt x="15485" y="869917"/>
                    <a:pt x="15268" y="852125"/>
                    <a:pt x="15082" y="834332"/>
                  </a:cubicBezTo>
                  <a:cubicBezTo>
                    <a:pt x="31253" y="835323"/>
                    <a:pt x="65950" y="808371"/>
                    <a:pt x="74035" y="802399"/>
                  </a:cubicBezTo>
                  <a:cubicBezTo>
                    <a:pt x="87046" y="792899"/>
                    <a:pt x="100987" y="784575"/>
                    <a:pt x="113379" y="774240"/>
                  </a:cubicBezTo>
                  <a:cubicBezTo>
                    <a:pt x="126080" y="762915"/>
                    <a:pt x="137016" y="749764"/>
                    <a:pt x="148416" y="737200"/>
                  </a:cubicBezTo>
                  <a:cubicBezTo>
                    <a:pt x="160436" y="723740"/>
                    <a:pt x="172394" y="709877"/>
                    <a:pt x="181998" y="694560"/>
                  </a:cubicBezTo>
                  <a:cubicBezTo>
                    <a:pt x="203373" y="689238"/>
                    <a:pt x="221806" y="676984"/>
                    <a:pt x="229675" y="653746"/>
                  </a:cubicBezTo>
                  <a:close/>
                  <a:moveTo>
                    <a:pt x="216849" y="626701"/>
                  </a:moveTo>
                  <a:cubicBezTo>
                    <a:pt x="217035" y="664390"/>
                    <a:pt x="190424" y="682399"/>
                    <a:pt x="154519" y="680605"/>
                  </a:cubicBezTo>
                  <a:cubicBezTo>
                    <a:pt x="124903" y="681223"/>
                    <a:pt x="5757" y="662750"/>
                    <a:pt x="23942" y="617665"/>
                  </a:cubicBezTo>
                  <a:cubicBezTo>
                    <a:pt x="32244" y="602967"/>
                    <a:pt x="48570" y="594581"/>
                    <a:pt x="63657" y="588300"/>
                  </a:cubicBezTo>
                  <a:cubicBezTo>
                    <a:pt x="81656" y="581987"/>
                    <a:pt x="101111" y="583318"/>
                    <a:pt x="119822" y="585391"/>
                  </a:cubicBezTo>
                  <a:cubicBezTo>
                    <a:pt x="118521" y="591518"/>
                    <a:pt x="117189" y="597645"/>
                    <a:pt x="115764" y="603741"/>
                  </a:cubicBezTo>
                  <a:cubicBezTo>
                    <a:pt x="115268" y="609991"/>
                    <a:pt x="105944" y="634530"/>
                    <a:pt x="113472" y="636448"/>
                  </a:cubicBezTo>
                  <a:cubicBezTo>
                    <a:pt x="116848" y="637098"/>
                    <a:pt x="117282" y="633075"/>
                    <a:pt x="118242" y="630755"/>
                  </a:cubicBezTo>
                  <a:cubicBezTo>
                    <a:pt x="123416" y="616520"/>
                    <a:pt x="127629" y="601977"/>
                    <a:pt x="131316" y="587279"/>
                  </a:cubicBezTo>
                  <a:cubicBezTo>
                    <a:pt x="162760" y="593498"/>
                    <a:pt x="198757" y="597150"/>
                    <a:pt x="216849" y="626701"/>
                  </a:cubicBezTo>
                  <a:close/>
                  <a:moveTo>
                    <a:pt x="146000" y="475541"/>
                  </a:moveTo>
                  <a:cubicBezTo>
                    <a:pt x="133112" y="454593"/>
                    <a:pt x="134476" y="428569"/>
                    <a:pt x="135095" y="404866"/>
                  </a:cubicBezTo>
                  <a:cubicBezTo>
                    <a:pt x="138410" y="366589"/>
                    <a:pt x="148695" y="323113"/>
                    <a:pt x="183361" y="301143"/>
                  </a:cubicBezTo>
                  <a:cubicBezTo>
                    <a:pt x="196124" y="312871"/>
                    <a:pt x="198943" y="332149"/>
                    <a:pt x="202010" y="348456"/>
                  </a:cubicBezTo>
                  <a:cubicBezTo>
                    <a:pt x="206812" y="375470"/>
                    <a:pt x="199532" y="402484"/>
                    <a:pt x="187791" y="426805"/>
                  </a:cubicBezTo>
                  <a:cubicBezTo>
                    <a:pt x="177691" y="444134"/>
                    <a:pt x="166229" y="468889"/>
                    <a:pt x="146000" y="475541"/>
                  </a:cubicBezTo>
                  <a:close/>
                  <a:moveTo>
                    <a:pt x="245877" y="427857"/>
                  </a:moveTo>
                  <a:cubicBezTo>
                    <a:pt x="238132" y="441132"/>
                    <a:pt x="227909" y="453417"/>
                    <a:pt x="215610" y="462669"/>
                  </a:cubicBezTo>
                  <a:cubicBezTo>
                    <a:pt x="203094" y="470621"/>
                    <a:pt x="187636" y="473747"/>
                    <a:pt x="173076" y="477986"/>
                  </a:cubicBezTo>
                  <a:cubicBezTo>
                    <a:pt x="204984" y="442246"/>
                    <a:pt x="226793" y="392891"/>
                    <a:pt x="218398" y="344434"/>
                  </a:cubicBezTo>
                  <a:cubicBezTo>
                    <a:pt x="214774" y="324661"/>
                    <a:pt x="210220" y="302319"/>
                    <a:pt x="194513" y="288395"/>
                  </a:cubicBezTo>
                  <a:cubicBezTo>
                    <a:pt x="180263" y="276698"/>
                    <a:pt x="164897" y="292943"/>
                    <a:pt x="155046" y="302876"/>
                  </a:cubicBezTo>
                  <a:cubicBezTo>
                    <a:pt x="118769" y="342082"/>
                    <a:pt x="107864" y="425196"/>
                    <a:pt x="126390" y="474304"/>
                  </a:cubicBezTo>
                  <a:cubicBezTo>
                    <a:pt x="110188" y="467558"/>
                    <a:pt x="91445" y="463474"/>
                    <a:pt x="78899" y="450446"/>
                  </a:cubicBezTo>
                  <a:cubicBezTo>
                    <a:pt x="52133" y="410251"/>
                    <a:pt x="66910" y="356780"/>
                    <a:pt x="83948" y="315439"/>
                  </a:cubicBezTo>
                  <a:cubicBezTo>
                    <a:pt x="96712" y="288859"/>
                    <a:pt x="116910" y="266734"/>
                    <a:pt x="133329" y="242444"/>
                  </a:cubicBezTo>
                  <a:cubicBezTo>
                    <a:pt x="145907" y="222640"/>
                    <a:pt x="158484" y="202867"/>
                    <a:pt x="171341" y="183248"/>
                  </a:cubicBezTo>
                  <a:cubicBezTo>
                    <a:pt x="182586" y="165054"/>
                    <a:pt x="191167" y="145373"/>
                    <a:pt x="202723" y="127333"/>
                  </a:cubicBezTo>
                  <a:cubicBezTo>
                    <a:pt x="205821" y="155368"/>
                    <a:pt x="208144" y="183682"/>
                    <a:pt x="215920" y="210912"/>
                  </a:cubicBezTo>
                  <a:cubicBezTo>
                    <a:pt x="227413" y="250705"/>
                    <a:pt x="244297" y="289385"/>
                    <a:pt x="248293" y="330973"/>
                  </a:cubicBezTo>
                  <a:cubicBezTo>
                    <a:pt x="250028" y="347775"/>
                    <a:pt x="250802" y="363000"/>
                    <a:pt x="251422" y="380514"/>
                  </a:cubicBezTo>
                  <a:cubicBezTo>
                    <a:pt x="251546" y="396357"/>
                    <a:pt x="253281" y="413283"/>
                    <a:pt x="245877" y="427857"/>
                  </a:cubicBezTo>
                  <a:close/>
                  <a:moveTo>
                    <a:pt x="976025" y="601234"/>
                  </a:moveTo>
                  <a:cubicBezTo>
                    <a:pt x="974383" y="584927"/>
                    <a:pt x="973763" y="567877"/>
                    <a:pt x="966483" y="552900"/>
                  </a:cubicBezTo>
                  <a:cubicBezTo>
                    <a:pt x="965864" y="547671"/>
                    <a:pt x="964965" y="541389"/>
                    <a:pt x="958862" y="540306"/>
                  </a:cubicBezTo>
                  <a:cubicBezTo>
                    <a:pt x="948361" y="527124"/>
                    <a:pt x="931880" y="521029"/>
                    <a:pt x="916514" y="515490"/>
                  </a:cubicBezTo>
                  <a:cubicBezTo>
                    <a:pt x="902945" y="510786"/>
                    <a:pt x="888850" y="507908"/>
                    <a:pt x="874599" y="506671"/>
                  </a:cubicBezTo>
                  <a:cubicBezTo>
                    <a:pt x="875528" y="496552"/>
                    <a:pt x="876520" y="486341"/>
                    <a:pt x="877139" y="475882"/>
                  </a:cubicBezTo>
                  <a:cubicBezTo>
                    <a:pt x="897307" y="473221"/>
                    <a:pt x="911836" y="456202"/>
                    <a:pt x="924630" y="441782"/>
                  </a:cubicBezTo>
                  <a:cubicBezTo>
                    <a:pt x="961093" y="398152"/>
                    <a:pt x="967413" y="360741"/>
                    <a:pt x="958986" y="305630"/>
                  </a:cubicBezTo>
                  <a:cubicBezTo>
                    <a:pt x="953720" y="273140"/>
                    <a:pt x="936217" y="244764"/>
                    <a:pt x="920603" y="216389"/>
                  </a:cubicBezTo>
                  <a:cubicBezTo>
                    <a:pt x="910163" y="192810"/>
                    <a:pt x="900962" y="168674"/>
                    <a:pt x="890646" y="145033"/>
                  </a:cubicBezTo>
                  <a:cubicBezTo>
                    <a:pt x="888571" y="140051"/>
                    <a:pt x="888633" y="134203"/>
                    <a:pt x="885411" y="129747"/>
                  </a:cubicBezTo>
                  <a:cubicBezTo>
                    <a:pt x="881260" y="124332"/>
                    <a:pt x="872802" y="126188"/>
                    <a:pt x="869890" y="131913"/>
                  </a:cubicBezTo>
                  <a:cubicBezTo>
                    <a:pt x="867908" y="135317"/>
                    <a:pt x="866142" y="138875"/>
                    <a:pt x="864190" y="142341"/>
                  </a:cubicBezTo>
                  <a:cubicBezTo>
                    <a:pt x="858304" y="152955"/>
                    <a:pt x="851736" y="163135"/>
                    <a:pt x="845510" y="173532"/>
                  </a:cubicBezTo>
                  <a:cubicBezTo>
                    <a:pt x="829369" y="201289"/>
                    <a:pt x="813973" y="229571"/>
                    <a:pt x="799784" y="258349"/>
                  </a:cubicBezTo>
                  <a:cubicBezTo>
                    <a:pt x="787300" y="286940"/>
                    <a:pt x="774010" y="316399"/>
                    <a:pt x="772244" y="347930"/>
                  </a:cubicBezTo>
                  <a:cubicBezTo>
                    <a:pt x="769642" y="397997"/>
                    <a:pt x="793248" y="428910"/>
                    <a:pt x="832498" y="456635"/>
                  </a:cubicBezTo>
                  <a:cubicBezTo>
                    <a:pt x="841513" y="464000"/>
                    <a:pt x="853223" y="468301"/>
                    <a:pt x="860813" y="477274"/>
                  </a:cubicBezTo>
                  <a:cubicBezTo>
                    <a:pt x="860070" y="486743"/>
                    <a:pt x="859450" y="496336"/>
                    <a:pt x="858893" y="505959"/>
                  </a:cubicBezTo>
                  <a:cubicBezTo>
                    <a:pt x="835844" y="505959"/>
                    <a:pt x="812765" y="510229"/>
                    <a:pt x="791172" y="518336"/>
                  </a:cubicBezTo>
                  <a:cubicBezTo>
                    <a:pt x="768650" y="524742"/>
                    <a:pt x="751302" y="548661"/>
                    <a:pt x="759295" y="572024"/>
                  </a:cubicBezTo>
                  <a:cubicBezTo>
                    <a:pt x="759357" y="589909"/>
                    <a:pt x="760038" y="607794"/>
                    <a:pt x="760658" y="625649"/>
                  </a:cubicBezTo>
                  <a:cubicBezTo>
                    <a:pt x="762547" y="667949"/>
                    <a:pt x="761618" y="710310"/>
                    <a:pt x="760534" y="752610"/>
                  </a:cubicBezTo>
                  <a:cubicBezTo>
                    <a:pt x="758427" y="838819"/>
                    <a:pt x="753625" y="924966"/>
                    <a:pt x="750744" y="1011144"/>
                  </a:cubicBezTo>
                  <a:cubicBezTo>
                    <a:pt x="748917" y="1075104"/>
                    <a:pt x="747956" y="1139065"/>
                    <a:pt x="743619" y="1202932"/>
                  </a:cubicBezTo>
                  <a:cubicBezTo>
                    <a:pt x="740211" y="1262994"/>
                    <a:pt x="735812" y="1322808"/>
                    <a:pt x="732002" y="1382838"/>
                  </a:cubicBezTo>
                  <a:cubicBezTo>
                    <a:pt x="732250" y="1408614"/>
                    <a:pt x="724040" y="1438320"/>
                    <a:pt x="742256" y="1459888"/>
                  </a:cubicBezTo>
                  <a:cubicBezTo>
                    <a:pt x="775837" y="1500548"/>
                    <a:pt x="832003" y="1512028"/>
                    <a:pt x="882468" y="1511285"/>
                  </a:cubicBezTo>
                  <a:cubicBezTo>
                    <a:pt x="901241" y="1511533"/>
                    <a:pt x="917319" y="1510140"/>
                    <a:pt x="924661" y="1490553"/>
                  </a:cubicBezTo>
                  <a:cubicBezTo>
                    <a:pt x="937951" y="1457598"/>
                    <a:pt x="940492" y="1421549"/>
                    <a:pt x="945944" y="1386737"/>
                  </a:cubicBezTo>
                  <a:cubicBezTo>
                    <a:pt x="952109" y="1345366"/>
                    <a:pt x="955641" y="1303716"/>
                    <a:pt x="957809" y="1261973"/>
                  </a:cubicBezTo>
                  <a:cubicBezTo>
                    <a:pt x="961898" y="1209338"/>
                    <a:pt x="966452" y="1156764"/>
                    <a:pt x="968280" y="1103975"/>
                  </a:cubicBezTo>
                  <a:cubicBezTo>
                    <a:pt x="976861" y="990164"/>
                    <a:pt x="978255" y="876075"/>
                    <a:pt x="979309" y="762017"/>
                  </a:cubicBezTo>
                  <a:cubicBezTo>
                    <a:pt x="979340" y="708392"/>
                    <a:pt x="982004" y="654705"/>
                    <a:pt x="976025" y="601234"/>
                  </a:cubicBezTo>
                  <a:close/>
                  <a:moveTo>
                    <a:pt x="942165" y="1250833"/>
                  </a:moveTo>
                  <a:cubicBezTo>
                    <a:pt x="939903" y="1252442"/>
                    <a:pt x="937766" y="1254237"/>
                    <a:pt x="935566" y="1255877"/>
                  </a:cubicBezTo>
                  <a:cubicBezTo>
                    <a:pt x="919736" y="1268687"/>
                    <a:pt x="904401" y="1282148"/>
                    <a:pt x="887084" y="1292947"/>
                  </a:cubicBezTo>
                  <a:cubicBezTo>
                    <a:pt x="862269" y="1307893"/>
                    <a:pt x="835472" y="1318692"/>
                    <a:pt x="808087" y="1328316"/>
                  </a:cubicBezTo>
                  <a:cubicBezTo>
                    <a:pt x="790491" y="1334381"/>
                    <a:pt x="772337" y="1337351"/>
                    <a:pt x="753780" y="1336206"/>
                  </a:cubicBezTo>
                  <a:cubicBezTo>
                    <a:pt x="753099" y="1336299"/>
                    <a:pt x="752510" y="1336485"/>
                    <a:pt x="751922" y="1336732"/>
                  </a:cubicBezTo>
                  <a:cubicBezTo>
                    <a:pt x="752541" y="1327356"/>
                    <a:pt x="753099" y="1317950"/>
                    <a:pt x="753501" y="1308543"/>
                  </a:cubicBezTo>
                  <a:cubicBezTo>
                    <a:pt x="753594" y="1307119"/>
                    <a:pt x="753718" y="1305696"/>
                    <a:pt x="753811" y="1304273"/>
                  </a:cubicBezTo>
                  <a:cubicBezTo>
                    <a:pt x="762052" y="1306005"/>
                    <a:pt x="770633" y="1304860"/>
                    <a:pt x="778966" y="1304613"/>
                  </a:cubicBezTo>
                  <a:cubicBezTo>
                    <a:pt x="795757" y="1305170"/>
                    <a:pt x="811309" y="1298393"/>
                    <a:pt x="826984" y="1293442"/>
                  </a:cubicBezTo>
                  <a:cubicBezTo>
                    <a:pt x="847554" y="1288244"/>
                    <a:pt x="865398" y="1276702"/>
                    <a:pt x="882901" y="1265160"/>
                  </a:cubicBezTo>
                  <a:cubicBezTo>
                    <a:pt x="901055" y="1253711"/>
                    <a:pt x="919116" y="1241550"/>
                    <a:pt x="933583" y="1225521"/>
                  </a:cubicBezTo>
                  <a:cubicBezTo>
                    <a:pt x="937394" y="1221003"/>
                    <a:pt x="941173" y="1216455"/>
                    <a:pt x="944922" y="1211875"/>
                  </a:cubicBezTo>
                  <a:cubicBezTo>
                    <a:pt x="943992" y="1224840"/>
                    <a:pt x="943094" y="1237837"/>
                    <a:pt x="942165" y="1250833"/>
                  </a:cubicBezTo>
                  <a:close/>
                  <a:moveTo>
                    <a:pt x="775249" y="771084"/>
                  </a:moveTo>
                  <a:cubicBezTo>
                    <a:pt x="776674" y="771022"/>
                    <a:pt x="778099" y="770712"/>
                    <a:pt x="779462" y="770217"/>
                  </a:cubicBezTo>
                  <a:cubicBezTo>
                    <a:pt x="793434" y="766597"/>
                    <a:pt x="806662" y="760903"/>
                    <a:pt x="819146" y="753693"/>
                  </a:cubicBezTo>
                  <a:cubicBezTo>
                    <a:pt x="851179" y="736953"/>
                    <a:pt x="880888" y="716685"/>
                    <a:pt x="906786" y="691373"/>
                  </a:cubicBezTo>
                  <a:cubicBezTo>
                    <a:pt x="928131" y="671600"/>
                    <a:pt x="947865" y="648826"/>
                    <a:pt x="960907" y="622647"/>
                  </a:cubicBezTo>
                  <a:cubicBezTo>
                    <a:pt x="962208" y="637469"/>
                    <a:pt x="963385" y="652291"/>
                    <a:pt x="963354" y="667175"/>
                  </a:cubicBezTo>
                  <a:cubicBezTo>
                    <a:pt x="962735" y="693818"/>
                    <a:pt x="962766" y="720491"/>
                    <a:pt x="962580" y="747133"/>
                  </a:cubicBezTo>
                  <a:cubicBezTo>
                    <a:pt x="960659" y="749330"/>
                    <a:pt x="958800" y="751589"/>
                    <a:pt x="956942" y="753755"/>
                  </a:cubicBezTo>
                  <a:cubicBezTo>
                    <a:pt x="938354" y="778758"/>
                    <a:pt x="916979" y="802306"/>
                    <a:pt x="891978" y="821305"/>
                  </a:cubicBezTo>
                  <a:cubicBezTo>
                    <a:pt x="868837" y="840366"/>
                    <a:pt x="843496" y="857169"/>
                    <a:pt x="815986" y="869175"/>
                  </a:cubicBezTo>
                  <a:cubicBezTo>
                    <a:pt x="805732" y="873940"/>
                    <a:pt x="795354" y="878303"/>
                    <a:pt x="784109" y="880098"/>
                  </a:cubicBezTo>
                  <a:cubicBezTo>
                    <a:pt x="780794" y="881336"/>
                    <a:pt x="776023" y="881769"/>
                    <a:pt x="771810" y="882821"/>
                  </a:cubicBezTo>
                  <a:cubicBezTo>
                    <a:pt x="773297" y="845596"/>
                    <a:pt x="774660" y="808340"/>
                    <a:pt x="775249" y="771084"/>
                  </a:cubicBezTo>
                  <a:close/>
                  <a:moveTo>
                    <a:pt x="769673" y="934125"/>
                  </a:moveTo>
                  <a:cubicBezTo>
                    <a:pt x="770881" y="936199"/>
                    <a:pt x="772956" y="937746"/>
                    <a:pt x="775961" y="937962"/>
                  </a:cubicBezTo>
                  <a:cubicBezTo>
                    <a:pt x="788849" y="938117"/>
                    <a:pt x="801178" y="933692"/>
                    <a:pt x="813539" y="930536"/>
                  </a:cubicBezTo>
                  <a:cubicBezTo>
                    <a:pt x="823545" y="928122"/>
                    <a:pt x="833521" y="925214"/>
                    <a:pt x="842629" y="920263"/>
                  </a:cubicBezTo>
                  <a:cubicBezTo>
                    <a:pt x="861991" y="909247"/>
                    <a:pt x="882530" y="900366"/>
                    <a:pt x="900343" y="886348"/>
                  </a:cubicBezTo>
                  <a:cubicBezTo>
                    <a:pt x="911929" y="876261"/>
                    <a:pt x="923081" y="865585"/>
                    <a:pt x="932995" y="853827"/>
                  </a:cubicBezTo>
                  <a:cubicBezTo>
                    <a:pt x="942289" y="842223"/>
                    <a:pt x="953720" y="831640"/>
                    <a:pt x="961744" y="819046"/>
                  </a:cubicBezTo>
                  <a:cubicBezTo>
                    <a:pt x="961434" y="862955"/>
                    <a:pt x="960907" y="906895"/>
                    <a:pt x="959544" y="950773"/>
                  </a:cubicBezTo>
                  <a:cubicBezTo>
                    <a:pt x="939129" y="979241"/>
                    <a:pt x="912022" y="1002325"/>
                    <a:pt x="882003" y="1020303"/>
                  </a:cubicBezTo>
                  <a:cubicBezTo>
                    <a:pt x="868558" y="1027482"/>
                    <a:pt x="854153" y="1032526"/>
                    <a:pt x="840336" y="1038900"/>
                  </a:cubicBezTo>
                  <a:cubicBezTo>
                    <a:pt x="827573" y="1045646"/>
                    <a:pt x="813694" y="1049205"/>
                    <a:pt x="799568" y="1051804"/>
                  </a:cubicBezTo>
                  <a:cubicBezTo>
                    <a:pt x="789499" y="1054279"/>
                    <a:pt x="779214" y="1056167"/>
                    <a:pt x="768836" y="1054589"/>
                  </a:cubicBezTo>
                  <a:cubicBezTo>
                    <a:pt x="767659" y="1054527"/>
                    <a:pt x="766637" y="1054682"/>
                    <a:pt x="765676" y="1054960"/>
                  </a:cubicBezTo>
                  <a:cubicBezTo>
                    <a:pt x="766451" y="1014672"/>
                    <a:pt x="768000" y="974383"/>
                    <a:pt x="769673" y="934125"/>
                  </a:cubicBezTo>
                  <a:close/>
                  <a:moveTo>
                    <a:pt x="961929" y="789959"/>
                  </a:moveTo>
                  <a:cubicBezTo>
                    <a:pt x="961898" y="795343"/>
                    <a:pt x="961867" y="800728"/>
                    <a:pt x="961836" y="806112"/>
                  </a:cubicBezTo>
                  <a:cubicBezTo>
                    <a:pt x="960102" y="807999"/>
                    <a:pt x="958646" y="810382"/>
                    <a:pt x="956787" y="812022"/>
                  </a:cubicBezTo>
                  <a:cubicBezTo>
                    <a:pt x="935194" y="834085"/>
                    <a:pt x="914283" y="857138"/>
                    <a:pt x="889779" y="876044"/>
                  </a:cubicBezTo>
                  <a:cubicBezTo>
                    <a:pt x="878069" y="884585"/>
                    <a:pt x="864593" y="890340"/>
                    <a:pt x="851922" y="897241"/>
                  </a:cubicBezTo>
                  <a:cubicBezTo>
                    <a:pt x="828564" y="911011"/>
                    <a:pt x="801891" y="918220"/>
                    <a:pt x="775156" y="921655"/>
                  </a:cubicBezTo>
                  <a:cubicBezTo>
                    <a:pt x="772863" y="922057"/>
                    <a:pt x="771191" y="923233"/>
                    <a:pt x="770075" y="924749"/>
                  </a:cubicBezTo>
                  <a:cubicBezTo>
                    <a:pt x="770416" y="916518"/>
                    <a:pt x="770757" y="908287"/>
                    <a:pt x="771098" y="900056"/>
                  </a:cubicBezTo>
                  <a:cubicBezTo>
                    <a:pt x="774722" y="899995"/>
                    <a:pt x="778811" y="898757"/>
                    <a:pt x="782095" y="897860"/>
                  </a:cubicBezTo>
                  <a:cubicBezTo>
                    <a:pt x="796470" y="895229"/>
                    <a:pt x="811216" y="890278"/>
                    <a:pt x="824444" y="883625"/>
                  </a:cubicBezTo>
                  <a:cubicBezTo>
                    <a:pt x="852356" y="871217"/>
                    <a:pt x="877635" y="853394"/>
                    <a:pt x="900838" y="833652"/>
                  </a:cubicBezTo>
                  <a:cubicBezTo>
                    <a:pt x="925188" y="814002"/>
                    <a:pt x="945541" y="790485"/>
                    <a:pt x="962394" y="764338"/>
                  </a:cubicBezTo>
                  <a:cubicBezTo>
                    <a:pt x="962270" y="772816"/>
                    <a:pt x="962146" y="781388"/>
                    <a:pt x="961929" y="789959"/>
                  </a:cubicBezTo>
                  <a:close/>
                  <a:moveTo>
                    <a:pt x="763880" y="1129813"/>
                  </a:moveTo>
                  <a:cubicBezTo>
                    <a:pt x="770261" y="1130184"/>
                    <a:pt x="776581" y="1128977"/>
                    <a:pt x="782901" y="1128049"/>
                  </a:cubicBezTo>
                  <a:cubicBezTo>
                    <a:pt x="792876" y="1126966"/>
                    <a:pt x="803068" y="1126687"/>
                    <a:pt x="812889" y="1124521"/>
                  </a:cubicBezTo>
                  <a:cubicBezTo>
                    <a:pt x="837827" y="1117714"/>
                    <a:pt x="861061" y="1104965"/>
                    <a:pt x="883025" y="1091566"/>
                  </a:cubicBezTo>
                  <a:cubicBezTo>
                    <a:pt x="897957" y="1080427"/>
                    <a:pt x="914345" y="1070277"/>
                    <a:pt x="928751" y="1058054"/>
                  </a:cubicBezTo>
                  <a:cubicBezTo>
                    <a:pt x="938540" y="1048802"/>
                    <a:pt x="947958" y="1038838"/>
                    <a:pt x="956136" y="1028039"/>
                  </a:cubicBezTo>
                  <a:cubicBezTo>
                    <a:pt x="955919" y="1031567"/>
                    <a:pt x="955764" y="1035094"/>
                    <a:pt x="955548" y="1038622"/>
                  </a:cubicBezTo>
                  <a:cubicBezTo>
                    <a:pt x="951644" y="1090545"/>
                    <a:pt x="950560" y="1142623"/>
                    <a:pt x="946254" y="1194516"/>
                  </a:cubicBezTo>
                  <a:cubicBezTo>
                    <a:pt x="935194" y="1205006"/>
                    <a:pt x="925684" y="1217104"/>
                    <a:pt x="913881" y="1226759"/>
                  </a:cubicBezTo>
                  <a:cubicBezTo>
                    <a:pt x="902914" y="1235794"/>
                    <a:pt x="890863" y="1243376"/>
                    <a:pt x="878626" y="1250524"/>
                  </a:cubicBezTo>
                  <a:cubicBezTo>
                    <a:pt x="862269" y="1259992"/>
                    <a:pt x="846625" y="1271318"/>
                    <a:pt x="828161" y="1276392"/>
                  </a:cubicBezTo>
                  <a:cubicBezTo>
                    <a:pt x="814933" y="1279827"/>
                    <a:pt x="802201" y="1285211"/>
                    <a:pt x="788725" y="1287501"/>
                  </a:cubicBezTo>
                  <a:cubicBezTo>
                    <a:pt x="777665" y="1287718"/>
                    <a:pt x="766389" y="1289481"/>
                    <a:pt x="755453" y="1287563"/>
                  </a:cubicBezTo>
                  <a:cubicBezTo>
                    <a:pt x="755329" y="1287532"/>
                    <a:pt x="755205" y="1287532"/>
                    <a:pt x="755050" y="1287532"/>
                  </a:cubicBezTo>
                  <a:cubicBezTo>
                    <a:pt x="758706" y="1235299"/>
                    <a:pt x="761928" y="1182417"/>
                    <a:pt x="763880" y="1129813"/>
                  </a:cubicBezTo>
                  <a:close/>
                  <a:moveTo>
                    <a:pt x="956756" y="1017054"/>
                  </a:moveTo>
                  <a:cubicBezTo>
                    <a:pt x="954216" y="1019344"/>
                    <a:pt x="951768" y="1021819"/>
                    <a:pt x="949104" y="1023924"/>
                  </a:cubicBezTo>
                  <a:cubicBezTo>
                    <a:pt x="931198" y="1039891"/>
                    <a:pt x="913478" y="1055919"/>
                    <a:pt x="892536" y="1067894"/>
                  </a:cubicBezTo>
                  <a:cubicBezTo>
                    <a:pt x="871935" y="1083088"/>
                    <a:pt x="848731" y="1093763"/>
                    <a:pt x="825249" y="1103665"/>
                  </a:cubicBezTo>
                  <a:cubicBezTo>
                    <a:pt x="813043" y="1108864"/>
                    <a:pt x="799877" y="1110163"/>
                    <a:pt x="786742" y="1110968"/>
                  </a:cubicBezTo>
                  <a:cubicBezTo>
                    <a:pt x="779276" y="1111339"/>
                    <a:pt x="771965" y="1113351"/>
                    <a:pt x="764468" y="1113010"/>
                  </a:cubicBezTo>
                  <a:cubicBezTo>
                    <a:pt x="764809" y="1102025"/>
                    <a:pt x="765150" y="1091071"/>
                    <a:pt x="765366" y="1080117"/>
                  </a:cubicBezTo>
                  <a:cubicBezTo>
                    <a:pt x="765398" y="1076992"/>
                    <a:pt x="765428" y="1073898"/>
                    <a:pt x="765459" y="1070772"/>
                  </a:cubicBezTo>
                  <a:cubicBezTo>
                    <a:pt x="766079" y="1070989"/>
                    <a:pt x="766761" y="1071144"/>
                    <a:pt x="767504" y="1071236"/>
                  </a:cubicBezTo>
                  <a:cubicBezTo>
                    <a:pt x="780639" y="1073341"/>
                    <a:pt x="793712" y="1070339"/>
                    <a:pt x="806445" y="1067337"/>
                  </a:cubicBezTo>
                  <a:cubicBezTo>
                    <a:pt x="821965" y="1064676"/>
                    <a:pt x="836681" y="1059323"/>
                    <a:pt x="850590" y="1052051"/>
                  </a:cubicBezTo>
                  <a:cubicBezTo>
                    <a:pt x="871594" y="1042985"/>
                    <a:pt x="892939" y="1034290"/>
                    <a:pt x="910628" y="1019344"/>
                  </a:cubicBezTo>
                  <a:cubicBezTo>
                    <a:pt x="928131" y="1005543"/>
                    <a:pt x="945510" y="990195"/>
                    <a:pt x="958800" y="972062"/>
                  </a:cubicBezTo>
                  <a:cubicBezTo>
                    <a:pt x="958274" y="987101"/>
                    <a:pt x="957561" y="1002077"/>
                    <a:pt x="956756" y="1017054"/>
                  </a:cubicBezTo>
                  <a:close/>
                  <a:moveTo>
                    <a:pt x="958491" y="594272"/>
                  </a:moveTo>
                  <a:cubicBezTo>
                    <a:pt x="958800" y="598790"/>
                    <a:pt x="959172" y="603308"/>
                    <a:pt x="959575" y="607794"/>
                  </a:cubicBezTo>
                  <a:cubicBezTo>
                    <a:pt x="959048" y="608568"/>
                    <a:pt x="958522" y="609342"/>
                    <a:pt x="957964" y="610053"/>
                  </a:cubicBezTo>
                  <a:cubicBezTo>
                    <a:pt x="923453" y="663338"/>
                    <a:pt x="873236" y="706288"/>
                    <a:pt x="817133" y="735653"/>
                  </a:cubicBezTo>
                  <a:cubicBezTo>
                    <a:pt x="806414" y="741656"/>
                    <a:pt x="795726" y="747969"/>
                    <a:pt x="783830" y="751311"/>
                  </a:cubicBezTo>
                  <a:cubicBezTo>
                    <a:pt x="781476" y="752332"/>
                    <a:pt x="778409" y="752951"/>
                    <a:pt x="775466" y="753755"/>
                  </a:cubicBezTo>
                  <a:cubicBezTo>
                    <a:pt x="775559" y="745339"/>
                    <a:pt x="775590" y="736922"/>
                    <a:pt x="775559" y="728474"/>
                  </a:cubicBezTo>
                  <a:cubicBezTo>
                    <a:pt x="804462" y="723616"/>
                    <a:pt x="830144" y="707340"/>
                    <a:pt x="854649" y="691992"/>
                  </a:cubicBezTo>
                  <a:cubicBezTo>
                    <a:pt x="883893" y="671105"/>
                    <a:pt x="911217" y="646412"/>
                    <a:pt x="929153" y="614942"/>
                  </a:cubicBezTo>
                  <a:cubicBezTo>
                    <a:pt x="940523" y="611229"/>
                    <a:pt x="950746" y="604824"/>
                    <a:pt x="958491" y="594272"/>
                  </a:cubicBezTo>
                  <a:close/>
                  <a:moveTo>
                    <a:pt x="807003" y="283939"/>
                  </a:moveTo>
                  <a:cubicBezTo>
                    <a:pt x="826272" y="238947"/>
                    <a:pt x="851427" y="196616"/>
                    <a:pt x="876582" y="154688"/>
                  </a:cubicBezTo>
                  <a:cubicBezTo>
                    <a:pt x="886123" y="175791"/>
                    <a:pt x="894178" y="197544"/>
                    <a:pt x="903224" y="218834"/>
                  </a:cubicBezTo>
                  <a:cubicBezTo>
                    <a:pt x="914098" y="241299"/>
                    <a:pt x="928410" y="262062"/>
                    <a:pt x="936526" y="285826"/>
                  </a:cubicBezTo>
                  <a:cubicBezTo>
                    <a:pt x="944922" y="309189"/>
                    <a:pt x="945696" y="336048"/>
                    <a:pt x="945046" y="360865"/>
                  </a:cubicBezTo>
                  <a:cubicBezTo>
                    <a:pt x="940771" y="394686"/>
                    <a:pt x="920293" y="424608"/>
                    <a:pt x="895789" y="447599"/>
                  </a:cubicBezTo>
                  <a:cubicBezTo>
                    <a:pt x="915399" y="403474"/>
                    <a:pt x="924723" y="285857"/>
                    <a:pt x="877759" y="257204"/>
                  </a:cubicBezTo>
                  <a:cubicBezTo>
                    <a:pt x="856352" y="246621"/>
                    <a:pt x="837269" y="280257"/>
                    <a:pt x="831941" y="297090"/>
                  </a:cubicBezTo>
                  <a:cubicBezTo>
                    <a:pt x="814716" y="343258"/>
                    <a:pt x="816606" y="397842"/>
                    <a:pt x="840181" y="441442"/>
                  </a:cubicBezTo>
                  <a:cubicBezTo>
                    <a:pt x="778533" y="399513"/>
                    <a:pt x="779431" y="347466"/>
                    <a:pt x="807003" y="283939"/>
                  </a:cubicBezTo>
                  <a:close/>
                  <a:moveTo>
                    <a:pt x="843465" y="316120"/>
                  </a:moveTo>
                  <a:cubicBezTo>
                    <a:pt x="848762" y="299999"/>
                    <a:pt x="853502" y="280721"/>
                    <a:pt x="869488" y="271933"/>
                  </a:cubicBezTo>
                  <a:cubicBezTo>
                    <a:pt x="900653" y="297028"/>
                    <a:pt x="895820" y="356904"/>
                    <a:pt x="891978" y="393572"/>
                  </a:cubicBezTo>
                  <a:cubicBezTo>
                    <a:pt x="889717" y="410343"/>
                    <a:pt x="887641" y="427826"/>
                    <a:pt x="879153" y="442772"/>
                  </a:cubicBezTo>
                  <a:cubicBezTo>
                    <a:pt x="876055" y="446702"/>
                    <a:pt x="871439" y="449518"/>
                    <a:pt x="868930" y="453881"/>
                  </a:cubicBezTo>
                  <a:cubicBezTo>
                    <a:pt x="837672" y="416501"/>
                    <a:pt x="830578" y="362288"/>
                    <a:pt x="843465" y="316120"/>
                  </a:cubicBezTo>
                  <a:close/>
                  <a:moveTo>
                    <a:pt x="787145" y="538790"/>
                  </a:moveTo>
                  <a:cubicBezTo>
                    <a:pt x="809450" y="527743"/>
                    <a:pt x="833490" y="522854"/>
                    <a:pt x="858149" y="522916"/>
                  </a:cubicBezTo>
                  <a:cubicBezTo>
                    <a:pt x="857499" y="539131"/>
                    <a:pt x="857220" y="555376"/>
                    <a:pt x="857468" y="571405"/>
                  </a:cubicBezTo>
                  <a:cubicBezTo>
                    <a:pt x="857561" y="575118"/>
                    <a:pt x="860504" y="578212"/>
                    <a:pt x="864252" y="578212"/>
                  </a:cubicBezTo>
                  <a:cubicBezTo>
                    <a:pt x="868032" y="578212"/>
                    <a:pt x="870974" y="575118"/>
                    <a:pt x="871067" y="571405"/>
                  </a:cubicBezTo>
                  <a:cubicBezTo>
                    <a:pt x="871284" y="563019"/>
                    <a:pt x="871935" y="554633"/>
                    <a:pt x="872276" y="546217"/>
                  </a:cubicBezTo>
                  <a:cubicBezTo>
                    <a:pt x="872276" y="538574"/>
                    <a:pt x="872678" y="531054"/>
                    <a:pt x="873205" y="523566"/>
                  </a:cubicBezTo>
                  <a:cubicBezTo>
                    <a:pt x="876024" y="523813"/>
                    <a:pt x="878874" y="524061"/>
                    <a:pt x="881724" y="524432"/>
                  </a:cubicBezTo>
                  <a:cubicBezTo>
                    <a:pt x="903286" y="527960"/>
                    <a:pt x="932592" y="534984"/>
                    <a:pt x="946935" y="552405"/>
                  </a:cubicBezTo>
                  <a:cubicBezTo>
                    <a:pt x="956012" y="565216"/>
                    <a:pt x="948515" y="585051"/>
                    <a:pt x="935938" y="593034"/>
                  </a:cubicBezTo>
                  <a:cubicBezTo>
                    <a:pt x="919612" y="604019"/>
                    <a:pt x="899475" y="603555"/>
                    <a:pt x="880609" y="602441"/>
                  </a:cubicBezTo>
                  <a:cubicBezTo>
                    <a:pt x="852046" y="601172"/>
                    <a:pt x="822554" y="599718"/>
                    <a:pt x="796624" y="586412"/>
                  </a:cubicBezTo>
                  <a:cubicBezTo>
                    <a:pt x="773297" y="576356"/>
                    <a:pt x="763508" y="555438"/>
                    <a:pt x="787145" y="538790"/>
                  </a:cubicBezTo>
                  <a:close/>
                  <a:moveTo>
                    <a:pt x="868620" y="618439"/>
                  </a:moveTo>
                  <a:cubicBezTo>
                    <a:pt x="883149" y="619646"/>
                    <a:pt x="899166" y="620543"/>
                    <a:pt x="914221" y="618346"/>
                  </a:cubicBezTo>
                  <a:cubicBezTo>
                    <a:pt x="904897" y="627567"/>
                    <a:pt x="896935" y="638150"/>
                    <a:pt x="887177" y="646969"/>
                  </a:cubicBezTo>
                  <a:cubicBezTo>
                    <a:pt x="865801" y="665535"/>
                    <a:pt x="842660" y="682214"/>
                    <a:pt x="817473" y="695334"/>
                  </a:cubicBezTo>
                  <a:cubicBezTo>
                    <a:pt x="804617" y="703317"/>
                    <a:pt x="789871" y="707433"/>
                    <a:pt x="775466" y="711858"/>
                  </a:cubicBezTo>
                  <a:cubicBezTo>
                    <a:pt x="775063" y="670486"/>
                    <a:pt x="773390" y="629145"/>
                    <a:pt x="769611" y="587836"/>
                  </a:cubicBezTo>
                  <a:cubicBezTo>
                    <a:pt x="796655" y="611229"/>
                    <a:pt x="833923" y="617294"/>
                    <a:pt x="868620" y="618439"/>
                  </a:cubicBezTo>
                  <a:close/>
                  <a:moveTo>
                    <a:pt x="923608" y="1424550"/>
                  </a:moveTo>
                  <a:cubicBezTo>
                    <a:pt x="919612" y="1446551"/>
                    <a:pt x="917103" y="1469852"/>
                    <a:pt x="906167" y="1489656"/>
                  </a:cubicBezTo>
                  <a:cubicBezTo>
                    <a:pt x="898391" y="1497330"/>
                    <a:pt x="882716" y="1493802"/>
                    <a:pt x="872431" y="1494328"/>
                  </a:cubicBezTo>
                  <a:cubicBezTo>
                    <a:pt x="831228" y="1494204"/>
                    <a:pt x="785906" y="1483436"/>
                    <a:pt x="757219" y="1451626"/>
                  </a:cubicBezTo>
                  <a:cubicBezTo>
                    <a:pt x="744425" y="1438846"/>
                    <a:pt x="747708" y="1420466"/>
                    <a:pt x="748018" y="1404127"/>
                  </a:cubicBezTo>
                  <a:cubicBezTo>
                    <a:pt x="748576" y="1386490"/>
                    <a:pt x="749784" y="1368821"/>
                    <a:pt x="750961" y="1351090"/>
                  </a:cubicBezTo>
                  <a:cubicBezTo>
                    <a:pt x="751426" y="1351338"/>
                    <a:pt x="751891" y="1351585"/>
                    <a:pt x="752417" y="1351740"/>
                  </a:cubicBezTo>
                  <a:cubicBezTo>
                    <a:pt x="756042" y="1352947"/>
                    <a:pt x="759883" y="1352637"/>
                    <a:pt x="763632" y="1352792"/>
                  </a:cubicBezTo>
                  <a:cubicBezTo>
                    <a:pt x="795107" y="1352637"/>
                    <a:pt x="825001" y="1339239"/>
                    <a:pt x="853069" y="1326150"/>
                  </a:cubicBezTo>
                  <a:cubicBezTo>
                    <a:pt x="887270" y="1312411"/>
                    <a:pt x="915956" y="1289110"/>
                    <a:pt x="941297" y="1262870"/>
                  </a:cubicBezTo>
                  <a:cubicBezTo>
                    <a:pt x="937332" y="1316990"/>
                    <a:pt x="932654" y="1370956"/>
                    <a:pt x="923608" y="1424550"/>
                  </a:cubicBezTo>
                  <a:close/>
                  <a:moveTo>
                    <a:pt x="643309" y="791073"/>
                  </a:moveTo>
                  <a:cubicBezTo>
                    <a:pt x="644083" y="789712"/>
                    <a:pt x="643897" y="788010"/>
                    <a:pt x="643092" y="786741"/>
                  </a:cubicBezTo>
                  <a:cubicBezTo>
                    <a:pt x="642813" y="773466"/>
                    <a:pt x="642503" y="760192"/>
                    <a:pt x="642069" y="746917"/>
                  </a:cubicBezTo>
                  <a:cubicBezTo>
                    <a:pt x="638848" y="689331"/>
                    <a:pt x="641853" y="631250"/>
                    <a:pt x="631320" y="574252"/>
                  </a:cubicBezTo>
                  <a:cubicBezTo>
                    <a:pt x="629647" y="564721"/>
                    <a:pt x="618401" y="526351"/>
                    <a:pt x="604739" y="522514"/>
                  </a:cubicBezTo>
                  <a:cubicBezTo>
                    <a:pt x="598389" y="504690"/>
                    <a:pt x="583395" y="489435"/>
                    <a:pt x="563413" y="481080"/>
                  </a:cubicBezTo>
                  <a:cubicBezTo>
                    <a:pt x="546994" y="475108"/>
                    <a:pt x="529119" y="472602"/>
                    <a:pt x="511523" y="472818"/>
                  </a:cubicBezTo>
                  <a:cubicBezTo>
                    <a:pt x="511027" y="456542"/>
                    <a:pt x="510594" y="440266"/>
                    <a:pt x="510656" y="424020"/>
                  </a:cubicBezTo>
                  <a:cubicBezTo>
                    <a:pt x="569578" y="421762"/>
                    <a:pt x="609077" y="319926"/>
                    <a:pt x="610873" y="269519"/>
                  </a:cubicBezTo>
                  <a:cubicBezTo>
                    <a:pt x="614746" y="182073"/>
                    <a:pt x="569888" y="127550"/>
                    <a:pt x="524348" y="59350"/>
                  </a:cubicBezTo>
                  <a:cubicBezTo>
                    <a:pt x="518555" y="50191"/>
                    <a:pt x="514032" y="40134"/>
                    <a:pt x="512607" y="29335"/>
                  </a:cubicBezTo>
                  <a:cubicBezTo>
                    <a:pt x="510346" y="19588"/>
                    <a:pt x="513970" y="-3558"/>
                    <a:pt x="497799" y="465"/>
                  </a:cubicBezTo>
                  <a:cubicBezTo>
                    <a:pt x="495476" y="1424"/>
                    <a:pt x="493555" y="3250"/>
                    <a:pt x="492626" y="5570"/>
                  </a:cubicBezTo>
                  <a:cubicBezTo>
                    <a:pt x="490302" y="11945"/>
                    <a:pt x="488568" y="18598"/>
                    <a:pt x="486492" y="25065"/>
                  </a:cubicBezTo>
                  <a:cubicBezTo>
                    <a:pt x="477632" y="55080"/>
                    <a:pt x="470259" y="85529"/>
                    <a:pt x="460222" y="115234"/>
                  </a:cubicBezTo>
                  <a:cubicBezTo>
                    <a:pt x="449255" y="149396"/>
                    <a:pt x="437173" y="183217"/>
                    <a:pt x="426052" y="217317"/>
                  </a:cubicBezTo>
                  <a:cubicBezTo>
                    <a:pt x="417873" y="240463"/>
                    <a:pt x="411460" y="264321"/>
                    <a:pt x="409602" y="288859"/>
                  </a:cubicBezTo>
                  <a:cubicBezTo>
                    <a:pt x="407309" y="321350"/>
                    <a:pt x="410345" y="356440"/>
                    <a:pt x="429397" y="383887"/>
                  </a:cubicBezTo>
                  <a:cubicBezTo>
                    <a:pt x="446281" y="405454"/>
                    <a:pt x="468524" y="425660"/>
                    <a:pt x="495662" y="432468"/>
                  </a:cubicBezTo>
                  <a:cubicBezTo>
                    <a:pt x="495910" y="446300"/>
                    <a:pt x="496529" y="459946"/>
                    <a:pt x="497335" y="473592"/>
                  </a:cubicBezTo>
                  <a:cubicBezTo>
                    <a:pt x="489807" y="475015"/>
                    <a:pt x="478406" y="473283"/>
                    <a:pt x="475711" y="481978"/>
                  </a:cubicBezTo>
                  <a:cubicBezTo>
                    <a:pt x="460315" y="487888"/>
                    <a:pt x="443989" y="492622"/>
                    <a:pt x="430296" y="502060"/>
                  </a:cubicBezTo>
                  <a:cubicBezTo>
                    <a:pt x="410841" y="515428"/>
                    <a:pt x="401299" y="535851"/>
                    <a:pt x="402693" y="557294"/>
                  </a:cubicBezTo>
                  <a:cubicBezTo>
                    <a:pt x="398232" y="589445"/>
                    <a:pt x="398728" y="622059"/>
                    <a:pt x="397953" y="654457"/>
                  </a:cubicBezTo>
                  <a:cubicBezTo>
                    <a:pt x="395351" y="738779"/>
                    <a:pt x="407185" y="822202"/>
                    <a:pt x="409757" y="906431"/>
                  </a:cubicBezTo>
                  <a:cubicBezTo>
                    <a:pt x="412018" y="1028627"/>
                    <a:pt x="411894" y="1150916"/>
                    <a:pt x="416045" y="1273081"/>
                  </a:cubicBezTo>
                  <a:cubicBezTo>
                    <a:pt x="418771" y="1321848"/>
                    <a:pt x="419794" y="1371575"/>
                    <a:pt x="433239" y="1418826"/>
                  </a:cubicBezTo>
                  <a:cubicBezTo>
                    <a:pt x="449255" y="1455834"/>
                    <a:pt x="498419" y="1470532"/>
                    <a:pt x="535749" y="1472420"/>
                  </a:cubicBezTo>
                  <a:cubicBezTo>
                    <a:pt x="579244" y="1476628"/>
                    <a:pt x="614002" y="1456824"/>
                    <a:pt x="619362" y="1411430"/>
                  </a:cubicBezTo>
                  <a:cubicBezTo>
                    <a:pt x="624752" y="1382467"/>
                    <a:pt x="628346" y="1353101"/>
                    <a:pt x="630018" y="1323705"/>
                  </a:cubicBezTo>
                  <a:cubicBezTo>
                    <a:pt x="633271" y="1287006"/>
                    <a:pt x="633488" y="1249626"/>
                    <a:pt x="633953" y="1212741"/>
                  </a:cubicBezTo>
                  <a:cubicBezTo>
                    <a:pt x="636617" y="1176723"/>
                    <a:pt x="636555" y="1140488"/>
                    <a:pt x="638631" y="1104408"/>
                  </a:cubicBezTo>
                  <a:cubicBezTo>
                    <a:pt x="643618" y="1000097"/>
                    <a:pt x="645260" y="895601"/>
                    <a:pt x="643154" y="791166"/>
                  </a:cubicBezTo>
                  <a:cubicBezTo>
                    <a:pt x="643247" y="791166"/>
                    <a:pt x="643278" y="791104"/>
                    <a:pt x="643309" y="791073"/>
                  </a:cubicBezTo>
                  <a:close/>
                  <a:moveTo>
                    <a:pt x="424627" y="876539"/>
                  </a:moveTo>
                  <a:cubicBezTo>
                    <a:pt x="439001" y="878520"/>
                    <a:pt x="468803" y="866483"/>
                    <a:pt x="476393" y="863512"/>
                  </a:cubicBezTo>
                  <a:cubicBezTo>
                    <a:pt x="508301" y="851135"/>
                    <a:pt x="536183" y="831547"/>
                    <a:pt x="560222" y="807257"/>
                  </a:cubicBezTo>
                  <a:cubicBezTo>
                    <a:pt x="583581" y="784420"/>
                    <a:pt x="606412" y="760253"/>
                    <a:pt x="624659" y="733023"/>
                  </a:cubicBezTo>
                  <a:cubicBezTo>
                    <a:pt x="625248" y="746793"/>
                    <a:pt x="625805" y="760563"/>
                    <a:pt x="625929" y="774333"/>
                  </a:cubicBezTo>
                  <a:cubicBezTo>
                    <a:pt x="626177" y="781574"/>
                    <a:pt x="626363" y="788783"/>
                    <a:pt x="626549" y="796024"/>
                  </a:cubicBezTo>
                  <a:cubicBezTo>
                    <a:pt x="603624" y="821027"/>
                    <a:pt x="578345" y="843770"/>
                    <a:pt x="547955" y="859489"/>
                  </a:cubicBezTo>
                  <a:cubicBezTo>
                    <a:pt x="514032" y="878953"/>
                    <a:pt x="479398" y="901542"/>
                    <a:pt x="439249" y="904141"/>
                  </a:cubicBezTo>
                  <a:cubicBezTo>
                    <a:pt x="437018" y="904451"/>
                    <a:pt x="432309" y="904574"/>
                    <a:pt x="429769" y="905100"/>
                  </a:cubicBezTo>
                  <a:cubicBezTo>
                    <a:pt x="428282" y="905379"/>
                    <a:pt x="427043" y="905998"/>
                    <a:pt x="426052" y="906833"/>
                  </a:cubicBezTo>
                  <a:cubicBezTo>
                    <a:pt x="425680" y="896745"/>
                    <a:pt x="425184" y="886627"/>
                    <a:pt x="424627" y="876539"/>
                  </a:cubicBezTo>
                  <a:close/>
                  <a:moveTo>
                    <a:pt x="619331" y="610579"/>
                  </a:moveTo>
                  <a:cubicBezTo>
                    <a:pt x="621902" y="633880"/>
                    <a:pt x="623420" y="657242"/>
                    <a:pt x="623110" y="680728"/>
                  </a:cubicBezTo>
                  <a:cubicBezTo>
                    <a:pt x="623110" y="694065"/>
                    <a:pt x="623575" y="707402"/>
                    <a:pt x="624132" y="720738"/>
                  </a:cubicBezTo>
                  <a:cubicBezTo>
                    <a:pt x="623265" y="721945"/>
                    <a:pt x="622367" y="723090"/>
                    <a:pt x="621406" y="724018"/>
                  </a:cubicBezTo>
                  <a:cubicBezTo>
                    <a:pt x="577509" y="774611"/>
                    <a:pt x="530235" y="827092"/>
                    <a:pt x="465488" y="850330"/>
                  </a:cubicBezTo>
                  <a:cubicBezTo>
                    <a:pt x="458394" y="853022"/>
                    <a:pt x="451114" y="855405"/>
                    <a:pt x="443741" y="857231"/>
                  </a:cubicBezTo>
                  <a:cubicBezTo>
                    <a:pt x="438691" y="859211"/>
                    <a:pt x="429893" y="858747"/>
                    <a:pt x="423697" y="860820"/>
                  </a:cubicBezTo>
                  <a:cubicBezTo>
                    <a:pt x="422055" y="835323"/>
                    <a:pt x="419980" y="809856"/>
                    <a:pt x="417780" y="784420"/>
                  </a:cubicBezTo>
                  <a:cubicBezTo>
                    <a:pt x="435097" y="781821"/>
                    <a:pt x="463722" y="763472"/>
                    <a:pt x="470847" y="758613"/>
                  </a:cubicBezTo>
                  <a:cubicBezTo>
                    <a:pt x="505265" y="736860"/>
                    <a:pt x="538909" y="712817"/>
                    <a:pt x="564188" y="680450"/>
                  </a:cubicBezTo>
                  <a:cubicBezTo>
                    <a:pt x="584820" y="654024"/>
                    <a:pt x="602974" y="625339"/>
                    <a:pt x="617565" y="595108"/>
                  </a:cubicBezTo>
                  <a:cubicBezTo>
                    <a:pt x="618215" y="600275"/>
                    <a:pt x="618773" y="605474"/>
                    <a:pt x="619331" y="610579"/>
                  </a:cubicBezTo>
                  <a:close/>
                  <a:moveTo>
                    <a:pt x="615396" y="580719"/>
                  </a:moveTo>
                  <a:cubicBezTo>
                    <a:pt x="614653" y="582080"/>
                    <a:pt x="613878" y="583442"/>
                    <a:pt x="613042" y="584741"/>
                  </a:cubicBezTo>
                  <a:cubicBezTo>
                    <a:pt x="589498" y="622957"/>
                    <a:pt x="564838" y="661605"/>
                    <a:pt x="532248" y="692920"/>
                  </a:cubicBezTo>
                  <a:cubicBezTo>
                    <a:pt x="505482" y="717984"/>
                    <a:pt x="473945" y="737572"/>
                    <a:pt x="442594" y="756324"/>
                  </a:cubicBezTo>
                  <a:cubicBezTo>
                    <a:pt x="434323" y="760810"/>
                    <a:pt x="425525" y="765019"/>
                    <a:pt x="416262" y="767247"/>
                  </a:cubicBezTo>
                  <a:cubicBezTo>
                    <a:pt x="415859" y="762574"/>
                    <a:pt x="415426" y="757871"/>
                    <a:pt x="415023" y="753198"/>
                  </a:cubicBezTo>
                  <a:cubicBezTo>
                    <a:pt x="414496" y="743575"/>
                    <a:pt x="414032" y="733920"/>
                    <a:pt x="413567" y="724266"/>
                  </a:cubicBezTo>
                  <a:cubicBezTo>
                    <a:pt x="416479" y="725040"/>
                    <a:pt x="420073" y="724049"/>
                    <a:pt x="423047" y="723245"/>
                  </a:cubicBezTo>
                  <a:cubicBezTo>
                    <a:pt x="432712" y="720336"/>
                    <a:pt x="442037" y="716252"/>
                    <a:pt x="450959" y="711517"/>
                  </a:cubicBezTo>
                  <a:cubicBezTo>
                    <a:pt x="474472" y="699171"/>
                    <a:pt x="494608" y="681564"/>
                    <a:pt x="512483" y="662100"/>
                  </a:cubicBezTo>
                  <a:cubicBezTo>
                    <a:pt x="529057" y="644524"/>
                    <a:pt x="549132" y="628341"/>
                    <a:pt x="558085" y="605288"/>
                  </a:cubicBezTo>
                  <a:cubicBezTo>
                    <a:pt x="573079" y="598914"/>
                    <a:pt x="586524" y="589290"/>
                    <a:pt x="596499" y="576170"/>
                  </a:cubicBezTo>
                  <a:cubicBezTo>
                    <a:pt x="601982" y="568434"/>
                    <a:pt x="605359" y="560420"/>
                    <a:pt x="606970" y="552467"/>
                  </a:cubicBezTo>
                  <a:cubicBezTo>
                    <a:pt x="611090" y="561348"/>
                    <a:pt x="613630" y="570941"/>
                    <a:pt x="615396" y="580719"/>
                  </a:cubicBezTo>
                  <a:close/>
                  <a:moveTo>
                    <a:pt x="440519" y="370148"/>
                  </a:moveTo>
                  <a:cubicBezTo>
                    <a:pt x="414775" y="323454"/>
                    <a:pt x="426423" y="266177"/>
                    <a:pt x="443431" y="218400"/>
                  </a:cubicBezTo>
                  <a:cubicBezTo>
                    <a:pt x="462576" y="160381"/>
                    <a:pt x="483673" y="102919"/>
                    <a:pt x="498543" y="43600"/>
                  </a:cubicBezTo>
                  <a:cubicBezTo>
                    <a:pt x="509169" y="73739"/>
                    <a:pt x="531257" y="98277"/>
                    <a:pt x="548450" y="124827"/>
                  </a:cubicBezTo>
                  <a:cubicBezTo>
                    <a:pt x="562794" y="146085"/>
                    <a:pt x="575185" y="170097"/>
                    <a:pt x="583581" y="194512"/>
                  </a:cubicBezTo>
                  <a:cubicBezTo>
                    <a:pt x="594207" y="224960"/>
                    <a:pt x="596747" y="258472"/>
                    <a:pt x="591759" y="290282"/>
                  </a:cubicBezTo>
                  <a:cubicBezTo>
                    <a:pt x="587484" y="308972"/>
                    <a:pt x="581226" y="327260"/>
                    <a:pt x="573636" y="344867"/>
                  </a:cubicBezTo>
                  <a:cubicBezTo>
                    <a:pt x="561864" y="365692"/>
                    <a:pt x="550681" y="388961"/>
                    <a:pt x="528995" y="401494"/>
                  </a:cubicBezTo>
                  <a:cubicBezTo>
                    <a:pt x="565644" y="359317"/>
                    <a:pt x="561431" y="271995"/>
                    <a:pt x="541542" y="222640"/>
                  </a:cubicBezTo>
                  <a:cubicBezTo>
                    <a:pt x="515365" y="166725"/>
                    <a:pt x="482960" y="212212"/>
                    <a:pt x="475618" y="250829"/>
                  </a:cubicBezTo>
                  <a:cubicBezTo>
                    <a:pt x="471963" y="268807"/>
                    <a:pt x="473821" y="287374"/>
                    <a:pt x="473976" y="305599"/>
                  </a:cubicBezTo>
                  <a:cubicBezTo>
                    <a:pt x="474751" y="329488"/>
                    <a:pt x="475618" y="353500"/>
                    <a:pt x="479738" y="377079"/>
                  </a:cubicBezTo>
                  <a:cubicBezTo>
                    <a:pt x="482062" y="390168"/>
                    <a:pt x="485346" y="403536"/>
                    <a:pt x="493400" y="414397"/>
                  </a:cubicBezTo>
                  <a:cubicBezTo>
                    <a:pt x="471901" y="405980"/>
                    <a:pt x="453468" y="388992"/>
                    <a:pt x="440519" y="370148"/>
                  </a:cubicBezTo>
                  <a:close/>
                  <a:moveTo>
                    <a:pt x="490612" y="299906"/>
                  </a:moveTo>
                  <a:cubicBezTo>
                    <a:pt x="490457" y="280442"/>
                    <a:pt x="488444" y="260360"/>
                    <a:pt x="495538" y="241763"/>
                  </a:cubicBezTo>
                  <a:cubicBezTo>
                    <a:pt x="499906" y="231242"/>
                    <a:pt x="503190" y="219050"/>
                    <a:pt x="513939" y="213295"/>
                  </a:cubicBezTo>
                  <a:cubicBezTo>
                    <a:pt x="536183" y="231118"/>
                    <a:pt x="538661" y="280257"/>
                    <a:pt x="539218" y="307425"/>
                  </a:cubicBezTo>
                  <a:cubicBezTo>
                    <a:pt x="540303" y="341494"/>
                    <a:pt x="532651" y="379028"/>
                    <a:pt x="505079" y="401555"/>
                  </a:cubicBezTo>
                  <a:cubicBezTo>
                    <a:pt x="490147" y="370333"/>
                    <a:pt x="492719" y="333696"/>
                    <a:pt x="490612" y="299906"/>
                  </a:cubicBezTo>
                  <a:close/>
                  <a:moveTo>
                    <a:pt x="483084" y="492406"/>
                  </a:moveTo>
                  <a:cubicBezTo>
                    <a:pt x="488196" y="491539"/>
                    <a:pt x="493307" y="490828"/>
                    <a:pt x="498450" y="490333"/>
                  </a:cubicBezTo>
                  <a:cubicBezTo>
                    <a:pt x="499410" y="504505"/>
                    <a:pt x="500495" y="518708"/>
                    <a:pt x="501486" y="533097"/>
                  </a:cubicBezTo>
                  <a:cubicBezTo>
                    <a:pt x="502570" y="538976"/>
                    <a:pt x="501579" y="548259"/>
                    <a:pt x="508239" y="550858"/>
                  </a:cubicBezTo>
                  <a:cubicBezTo>
                    <a:pt x="510315" y="551446"/>
                    <a:pt x="512514" y="550116"/>
                    <a:pt x="513072" y="548073"/>
                  </a:cubicBezTo>
                  <a:cubicBezTo>
                    <a:pt x="516635" y="546805"/>
                    <a:pt x="517440" y="542039"/>
                    <a:pt x="512979" y="541977"/>
                  </a:cubicBezTo>
                  <a:cubicBezTo>
                    <a:pt x="513072" y="524525"/>
                    <a:pt x="512576" y="507073"/>
                    <a:pt x="512050" y="489590"/>
                  </a:cubicBezTo>
                  <a:cubicBezTo>
                    <a:pt x="521436" y="489466"/>
                    <a:pt x="530823" y="490209"/>
                    <a:pt x="540117" y="492096"/>
                  </a:cubicBezTo>
                  <a:cubicBezTo>
                    <a:pt x="542936" y="492684"/>
                    <a:pt x="545879" y="494788"/>
                    <a:pt x="548760" y="493891"/>
                  </a:cubicBezTo>
                  <a:cubicBezTo>
                    <a:pt x="577726" y="501163"/>
                    <a:pt x="602199" y="531116"/>
                    <a:pt x="586338" y="560760"/>
                  </a:cubicBezTo>
                  <a:cubicBezTo>
                    <a:pt x="573141" y="583720"/>
                    <a:pt x="545538" y="595169"/>
                    <a:pt x="519980" y="597954"/>
                  </a:cubicBezTo>
                  <a:cubicBezTo>
                    <a:pt x="504057" y="598604"/>
                    <a:pt x="488134" y="597583"/>
                    <a:pt x="472272" y="596098"/>
                  </a:cubicBezTo>
                  <a:cubicBezTo>
                    <a:pt x="451052" y="594829"/>
                    <a:pt x="423697" y="588733"/>
                    <a:pt x="419980" y="563947"/>
                  </a:cubicBezTo>
                  <a:cubicBezTo>
                    <a:pt x="409447" y="521771"/>
                    <a:pt x="450742" y="504443"/>
                    <a:pt x="483084" y="492406"/>
                  </a:cubicBezTo>
                  <a:close/>
                  <a:moveTo>
                    <a:pt x="497799" y="614540"/>
                  </a:moveTo>
                  <a:cubicBezTo>
                    <a:pt x="513165" y="615840"/>
                    <a:pt x="529212" y="614416"/>
                    <a:pt x="544330" y="610115"/>
                  </a:cubicBezTo>
                  <a:cubicBezTo>
                    <a:pt x="533921" y="624040"/>
                    <a:pt x="520011" y="635272"/>
                    <a:pt x="507341" y="647124"/>
                  </a:cubicBezTo>
                  <a:cubicBezTo>
                    <a:pt x="488908" y="664762"/>
                    <a:pt x="469918" y="682616"/>
                    <a:pt x="446962" y="694962"/>
                  </a:cubicBezTo>
                  <a:cubicBezTo>
                    <a:pt x="440922" y="698212"/>
                    <a:pt x="434819" y="701182"/>
                    <a:pt x="428437" y="703689"/>
                  </a:cubicBezTo>
                  <a:cubicBezTo>
                    <a:pt x="424286" y="705514"/>
                    <a:pt x="417377" y="707340"/>
                    <a:pt x="412978" y="710620"/>
                  </a:cubicBezTo>
                  <a:cubicBezTo>
                    <a:pt x="411213" y="668506"/>
                    <a:pt x="410314" y="626299"/>
                    <a:pt x="410438" y="584153"/>
                  </a:cubicBezTo>
                  <a:cubicBezTo>
                    <a:pt x="427662" y="613395"/>
                    <a:pt x="467564" y="612312"/>
                    <a:pt x="497799" y="614540"/>
                  </a:cubicBezTo>
                  <a:close/>
                  <a:moveTo>
                    <a:pt x="435221" y="1317950"/>
                  </a:moveTo>
                  <a:cubicBezTo>
                    <a:pt x="434447" y="1307119"/>
                    <a:pt x="433827" y="1296258"/>
                    <a:pt x="433363" y="1285397"/>
                  </a:cubicBezTo>
                  <a:cubicBezTo>
                    <a:pt x="438195" y="1286758"/>
                    <a:pt x="443741" y="1285026"/>
                    <a:pt x="448604" y="1284469"/>
                  </a:cubicBezTo>
                  <a:cubicBezTo>
                    <a:pt x="468524" y="1281034"/>
                    <a:pt x="486430" y="1271225"/>
                    <a:pt x="503902" y="1261508"/>
                  </a:cubicBezTo>
                  <a:cubicBezTo>
                    <a:pt x="546499" y="1240065"/>
                    <a:pt x="582063" y="1206522"/>
                    <a:pt x="611028" y="1168956"/>
                  </a:cubicBezTo>
                  <a:cubicBezTo>
                    <a:pt x="614064" y="1165026"/>
                    <a:pt x="617162" y="1161035"/>
                    <a:pt x="619888" y="1156857"/>
                  </a:cubicBezTo>
                  <a:cubicBezTo>
                    <a:pt x="619826" y="1158188"/>
                    <a:pt x="619795" y="1159518"/>
                    <a:pt x="619733" y="1160849"/>
                  </a:cubicBezTo>
                  <a:cubicBezTo>
                    <a:pt x="618587" y="1180127"/>
                    <a:pt x="617968" y="1199467"/>
                    <a:pt x="617441" y="1218837"/>
                  </a:cubicBezTo>
                  <a:cubicBezTo>
                    <a:pt x="616635" y="1219394"/>
                    <a:pt x="615861" y="1219982"/>
                    <a:pt x="615148" y="1220477"/>
                  </a:cubicBezTo>
                  <a:cubicBezTo>
                    <a:pt x="585161" y="1244304"/>
                    <a:pt x="558890" y="1273329"/>
                    <a:pt x="525619" y="1292731"/>
                  </a:cubicBezTo>
                  <a:cubicBezTo>
                    <a:pt x="499348" y="1306222"/>
                    <a:pt x="468834" y="1310864"/>
                    <a:pt x="439868" y="1315474"/>
                  </a:cubicBezTo>
                  <a:cubicBezTo>
                    <a:pt x="437917" y="1315691"/>
                    <a:pt x="436368" y="1316619"/>
                    <a:pt x="435221" y="1317950"/>
                  </a:cubicBezTo>
                  <a:close/>
                  <a:moveTo>
                    <a:pt x="620477" y="1141943"/>
                  </a:moveTo>
                  <a:cubicBezTo>
                    <a:pt x="599721" y="1166202"/>
                    <a:pt x="577571" y="1189750"/>
                    <a:pt x="553407" y="1210637"/>
                  </a:cubicBezTo>
                  <a:cubicBezTo>
                    <a:pt x="533209" y="1227532"/>
                    <a:pt x="510222" y="1240591"/>
                    <a:pt x="486771" y="1252411"/>
                  </a:cubicBezTo>
                  <a:cubicBezTo>
                    <a:pt x="475587" y="1258290"/>
                    <a:pt x="464032" y="1263675"/>
                    <a:pt x="451702" y="1266676"/>
                  </a:cubicBezTo>
                  <a:cubicBezTo>
                    <a:pt x="446560" y="1267976"/>
                    <a:pt x="439775" y="1268873"/>
                    <a:pt x="434075" y="1269461"/>
                  </a:cubicBezTo>
                  <a:cubicBezTo>
                    <a:pt x="433610" y="1269523"/>
                    <a:pt x="433177" y="1269616"/>
                    <a:pt x="432774" y="1269739"/>
                  </a:cubicBezTo>
                  <a:cubicBezTo>
                    <a:pt x="431721" y="1239198"/>
                    <a:pt x="431349" y="1208595"/>
                    <a:pt x="430389" y="1178146"/>
                  </a:cubicBezTo>
                  <a:cubicBezTo>
                    <a:pt x="429893" y="1156795"/>
                    <a:pt x="429490" y="1135413"/>
                    <a:pt x="429149" y="1114031"/>
                  </a:cubicBezTo>
                  <a:cubicBezTo>
                    <a:pt x="432557" y="1120777"/>
                    <a:pt x="442501" y="1117899"/>
                    <a:pt x="448852" y="1116724"/>
                  </a:cubicBezTo>
                  <a:cubicBezTo>
                    <a:pt x="459757" y="1115022"/>
                    <a:pt x="470383" y="1112051"/>
                    <a:pt x="480730" y="1108245"/>
                  </a:cubicBezTo>
                  <a:cubicBezTo>
                    <a:pt x="514032" y="1096363"/>
                    <a:pt x="543463" y="1076033"/>
                    <a:pt x="570507" y="1053630"/>
                  </a:cubicBezTo>
                  <a:cubicBezTo>
                    <a:pt x="591666" y="1037786"/>
                    <a:pt x="610347" y="1018911"/>
                    <a:pt x="625557" y="997405"/>
                  </a:cubicBezTo>
                  <a:cubicBezTo>
                    <a:pt x="624225" y="1045615"/>
                    <a:pt x="622367" y="1093794"/>
                    <a:pt x="620477" y="1141943"/>
                  </a:cubicBezTo>
                  <a:close/>
                  <a:moveTo>
                    <a:pt x="625960" y="981376"/>
                  </a:moveTo>
                  <a:cubicBezTo>
                    <a:pt x="608984" y="1001397"/>
                    <a:pt x="591728" y="1021324"/>
                    <a:pt x="569888" y="1036301"/>
                  </a:cubicBezTo>
                  <a:cubicBezTo>
                    <a:pt x="543091" y="1056724"/>
                    <a:pt x="515210" y="1077147"/>
                    <a:pt x="483425" y="1089648"/>
                  </a:cubicBezTo>
                  <a:cubicBezTo>
                    <a:pt x="471684" y="1094197"/>
                    <a:pt x="459416" y="1098188"/>
                    <a:pt x="446839" y="1100107"/>
                  </a:cubicBezTo>
                  <a:cubicBezTo>
                    <a:pt x="441076" y="1101345"/>
                    <a:pt x="431845" y="1101159"/>
                    <a:pt x="429026" y="1106419"/>
                  </a:cubicBezTo>
                  <a:cubicBezTo>
                    <a:pt x="428809" y="1092092"/>
                    <a:pt x="428592" y="1077765"/>
                    <a:pt x="428375" y="1063408"/>
                  </a:cubicBezTo>
                  <a:cubicBezTo>
                    <a:pt x="435531" y="1070030"/>
                    <a:pt x="452384" y="1059509"/>
                    <a:pt x="460376" y="1056940"/>
                  </a:cubicBezTo>
                  <a:cubicBezTo>
                    <a:pt x="483208" y="1046977"/>
                    <a:pt x="507031" y="1038931"/>
                    <a:pt x="528717" y="1026554"/>
                  </a:cubicBezTo>
                  <a:cubicBezTo>
                    <a:pt x="564374" y="1002789"/>
                    <a:pt x="602819" y="970391"/>
                    <a:pt x="626921" y="932516"/>
                  </a:cubicBezTo>
                  <a:cubicBezTo>
                    <a:pt x="626704" y="948824"/>
                    <a:pt x="626363" y="965100"/>
                    <a:pt x="625960" y="981376"/>
                  </a:cubicBezTo>
                  <a:close/>
                  <a:moveTo>
                    <a:pt x="602726" y="1409171"/>
                  </a:moveTo>
                  <a:cubicBezTo>
                    <a:pt x="599907" y="1428913"/>
                    <a:pt x="590954" y="1446860"/>
                    <a:pt x="569981" y="1452523"/>
                  </a:cubicBezTo>
                  <a:cubicBezTo>
                    <a:pt x="558333" y="1456824"/>
                    <a:pt x="545817" y="1456360"/>
                    <a:pt x="533642" y="1455463"/>
                  </a:cubicBezTo>
                  <a:cubicBezTo>
                    <a:pt x="510377" y="1454225"/>
                    <a:pt x="487669" y="1447418"/>
                    <a:pt x="468152" y="1434545"/>
                  </a:cubicBezTo>
                  <a:cubicBezTo>
                    <a:pt x="452601" y="1425726"/>
                    <a:pt x="446560" y="1409666"/>
                    <a:pt x="444205" y="1392895"/>
                  </a:cubicBezTo>
                  <a:cubicBezTo>
                    <a:pt x="440488" y="1372163"/>
                    <a:pt x="437979" y="1351245"/>
                    <a:pt x="436213" y="1330234"/>
                  </a:cubicBezTo>
                  <a:cubicBezTo>
                    <a:pt x="436337" y="1330327"/>
                    <a:pt x="436399" y="1330420"/>
                    <a:pt x="436523" y="1330482"/>
                  </a:cubicBezTo>
                  <a:cubicBezTo>
                    <a:pt x="444298" y="1334319"/>
                    <a:pt x="454367" y="1329275"/>
                    <a:pt x="462669" y="1328594"/>
                  </a:cubicBezTo>
                  <a:cubicBezTo>
                    <a:pt x="483828" y="1324386"/>
                    <a:pt x="505172" y="1319775"/>
                    <a:pt x="524813" y="1310678"/>
                  </a:cubicBezTo>
                  <a:cubicBezTo>
                    <a:pt x="548017" y="1299383"/>
                    <a:pt x="566821" y="1281281"/>
                    <a:pt x="584913" y="1263303"/>
                  </a:cubicBezTo>
                  <a:cubicBezTo>
                    <a:pt x="596096" y="1252751"/>
                    <a:pt x="607249" y="1242014"/>
                    <a:pt x="617162" y="1230225"/>
                  </a:cubicBezTo>
                  <a:cubicBezTo>
                    <a:pt x="616295" y="1264665"/>
                    <a:pt x="615520" y="1299198"/>
                    <a:pt x="612608" y="1333483"/>
                  </a:cubicBezTo>
                  <a:cubicBezTo>
                    <a:pt x="610749" y="1357836"/>
                    <a:pt x="607311" y="1384664"/>
                    <a:pt x="602726" y="1409171"/>
                  </a:cubicBezTo>
                  <a:close/>
                  <a:moveTo>
                    <a:pt x="627168" y="915528"/>
                  </a:moveTo>
                  <a:cubicBezTo>
                    <a:pt x="597645" y="954115"/>
                    <a:pt x="561988" y="988060"/>
                    <a:pt x="520135" y="1013341"/>
                  </a:cubicBezTo>
                  <a:cubicBezTo>
                    <a:pt x="495724" y="1026214"/>
                    <a:pt x="469422" y="1034692"/>
                    <a:pt x="444112" y="1045739"/>
                  </a:cubicBezTo>
                  <a:cubicBezTo>
                    <a:pt x="439497" y="1047843"/>
                    <a:pt x="432092" y="1048245"/>
                    <a:pt x="428220" y="1051525"/>
                  </a:cubicBezTo>
                  <a:cubicBezTo>
                    <a:pt x="427724" y="1012784"/>
                    <a:pt x="427322" y="974043"/>
                    <a:pt x="426888" y="935301"/>
                  </a:cubicBezTo>
                  <a:cubicBezTo>
                    <a:pt x="426795" y="930134"/>
                    <a:pt x="426640" y="924966"/>
                    <a:pt x="426485" y="919829"/>
                  </a:cubicBezTo>
                  <a:cubicBezTo>
                    <a:pt x="427322" y="920417"/>
                    <a:pt x="428313" y="920882"/>
                    <a:pt x="429490" y="921098"/>
                  </a:cubicBezTo>
                  <a:cubicBezTo>
                    <a:pt x="475649" y="922583"/>
                    <a:pt x="516170" y="896436"/>
                    <a:pt x="554089" y="873167"/>
                  </a:cubicBezTo>
                  <a:cubicBezTo>
                    <a:pt x="582125" y="857695"/>
                    <a:pt x="606319" y="836560"/>
                    <a:pt x="626859" y="812239"/>
                  </a:cubicBezTo>
                  <a:cubicBezTo>
                    <a:pt x="627509" y="846648"/>
                    <a:pt x="627571" y="881088"/>
                    <a:pt x="627168" y="915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1" name="Google Shape;3491;p33"/>
            <p:cNvSpPr/>
            <p:nvPr/>
          </p:nvSpPr>
          <p:spPr>
            <a:xfrm>
              <a:off x="15016548" y="9007677"/>
              <a:ext cx="3000" cy="3000"/>
            </a:xfrm>
            <a:custGeom>
              <a:rect b="b" l="l" r="r" t="t"/>
              <a:pathLst>
                <a:path extrusionOk="0" h="120000" w="120000">
                  <a:moveTo>
                    <a:pt x="2402" y="0"/>
                  </a:moveTo>
                  <a:lnTo>
                    <a:pt x="12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2" name="Google Shape;3492;p33"/>
            <p:cNvSpPr/>
            <p:nvPr/>
          </p:nvSpPr>
          <p:spPr>
            <a:xfrm>
              <a:off x="15026491" y="8177739"/>
              <a:ext cx="176581" cy="77358"/>
            </a:xfrm>
            <a:custGeom>
              <a:rect b="b" l="l" r="r" t="t"/>
              <a:pathLst>
                <a:path extrusionOk="0" h="77358" w="176581">
                  <a:moveTo>
                    <a:pt x="173392" y="29490"/>
                  </a:moveTo>
                  <a:cubicBezTo>
                    <a:pt x="182469" y="42300"/>
                    <a:pt x="174941" y="62135"/>
                    <a:pt x="162395" y="70119"/>
                  </a:cubicBezTo>
                  <a:cubicBezTo>
                    <a:pt x="146038" y="81104"/>
                    <a:pt x="125932" y="80640"/>
                    <a:pt x="107066" y="79526"/>
                  </a:cubicBezTo>
                  <a:cubicBezTo>
                    <a:pt x="78503" y="78257"/>
                    <a:pt x="49011" y="76803"/>
                    <a:pt x="23081" y="63466"/>
                  </a:cubicBezTo>
                  <a:cubicBezTo>
                    <a:pt x="-277" y="53471"/>
                    <a:pt x="-10035" y="32522"/>
                    <a:pt x="13602" y="15875"/>
                  </a:cubicBezTo>
                  <a:cubicBezTo>
                    <a:pt x="35907" y="4828"/>
                    <a:pt x="59947" y="-61"/>
                    <a:pt x="84606" y="1"/>
                  </a:cubicBezTo>
                  <a:cubicBezTo>
                    <a:pt x="83955" y="16215"/>
                    <a:pt x="83677" y="32491"/>
                    <a:pt x="83925" y="48520"/>
                  </a:cubicBezTo>
                  <a:cubicBezTo>
                    <a:pt x="84018" y="52233"/>
                    <a:pt x="86960" y="55328"/>
                    <a:pt x="90709" y="55328"/>
                  </a:cubicBezTo>
                  <a:cubicBezTo>
                    <a:pt x="94488" y="55328"/>
                    <a:pt x="97431" y="52233"/>
                    <a:pt x="97524" y="48520"/>
                  </a:cubicBezTo>
                  <a:cubicBezTo>
                    <a:pt x="97741" y="40134"/>
                    <a:pt x="98392" y="31749"/>
                    <a:pt x="98733" y="23332"/>
                  </a:cubicBezTo>
                  <a:cubicBezTo>
                    <a:pt x="98764" y="15689"/>
                    <a:pt x="99104" y="8170"/>
                    <a:pt x="99631" y="650"/>
                  </a:cubicBezTo>
                  <a:cubicBezTo>
                    <a:pt x="102481" y="867"/>
                    <a:pt x="105331" y="1146"/>
                    <a:pt x="108150" y="1517"/>
                  </a:cubicBezTo>
                  <a:cubicBezTo>
                    <a:pt x="129743" y="5075"/>
                    <a:pt x="159049" y="12069"/>
                    <a:pt x="173392" y="2949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3" name="Google Shape;3493;p33"/>
            <p:cNvSpPr/>
            <p:nvPr/>
          </p:nvSpPr>
          <p:spPr>
            <a:xfrm>
              <a:off x="15022559" y="8242659"/>
              <a:ext cx="142504" cy="123774"/>
            </a:xfrm>
            <a:custGeom>
              <a:rect b="b" l="l" r="r" t="t"/>
              <a:pathLst>
                <a:path extrusionOk="0" h="123774" w="142504">
                  <a:moveTo>
                    <a:pt x="99010" y="30634"/>
                  </a:moveTo>
                  <a:cubicBezTo>
                    <a:pt x="113508" y="31841"/>
                    <a:pt x="129524" y="32769"/>
                    <a:pt x="144549" y="30572"/>
                  </a:cubicBezTo>
                  <a:cubicBezTo>
                    <a:pt x="135224" y="39793"/>
                    <a:pt x="127293" y="50376"/>
                    <a:pt x="117566" y="59164"/>
                  </a:cubicBezTo>
                  <a:cubicBezTo>
                    <a:pt x="96221" y="77730"/>
                    <a:pt x="73049" y="94409"/>
                    <a:pt x="47863" y="107498"/>
                  </a:cubicBezTo>
                  <a:cubicBezTo>
                    <a:pt x="35007" y="115481"/>
                    <a:pt x="20229" y="119597"/>
                    <a:pt x="5824" y="124022"/>
                  </a:cubicBezTo>
                  <a:cubicBezTo>
                    <a:pt x="5452" y="82650"/>
                    <a:pt x="3749" y="41310"/>
                    <a:pt x="0" y="0"/>
                  </a:cubicBezTo>
                  <a:cubicBezTo>
                    <a:pt x="27076" y="23424"/>
                    <a:pt x="64313" y="29489"/>
                    <a:pt x="99010" y="30634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4" name="Google Shape;3494;p33"/>
            <p:cNvSpPr/>
            <p:nvPr/>
          </p:nvSpPr>
          <p:spPr>
            <a:xfrm>
              <a:off x="15018686" y="8473901"/>
              <a:ext cx="195168" cy="235171"/>
            </a:xfrm>
            <a:custGeom>
              <a:rect b="b" l="l" r="r" t="t"/>
              <a:pathLst>
                <a:path extrusionOk="0" h="235171" w="195168">
                  <a:moveTo>
                    <a:pt x="196036" y="0"/>
                  </a:moveTo>
                  <a:cubicBezTo>
                    <a:pt x="195726" y="43940"/>
                    <a:pt x="195231" y="87880"/>
                    <a:pt x="193868" y="131758"/>
                  </a:cubicBezTo>
                  <a:cubicBezTo>
                    <a:pt x="173452" y="160226"/>
                    <a:pt x="146315" y="183279"/>
                    <a:pt x="116296" y="201226"/>
                  </a:cubicBezTo>
                  <a:cubicBezTo>
                    <a:pt x="102851" y="208405"/>
                    <a:pt x="88477" y="213449"/>
                    <a:pt x="74660" y="219823"/>
                  </a:cubicBezTo>
                  <a:cubicBezTo>
                    <a:pt x="61896" y="226569"/>
                    <a:pt x="48018" y="230096"/>
                    <a:pt x="33891" y="232696"/>
                  </a:cubicBezTo>
                  <a:cubicBezTo>
                    <a:pt x="23823" y="235202"/>
                    <a:pt x="13507" y="237059"/>
                    <a:pt x="3160" y="235481"/>
                  </a:cubicBezTo>
                  <a:cubicBezTo>
                    <a:pt x="1983" y="235419"/>
                    <a:pt x="929" y="235543"/>
                    <a:pt x="0" y="235821"/>
                  </a:cubicBezTo>
                  <a:cubicBezTo>
                    <a:pt x="713" y="195563"/>
                    <a:pt x="2292" y="155306"/>
                    <a:pt x="3965" y="115048"/>
                  </a:cubicBezTo>
                  <a:cubicBezTo>
                    <a:pt x="5143" y="117121"/>
                    <a:pt x="7249" y="118669"/>
                    <a:pt x="10223" y="118885"/>
                  </a:cubicBezTo>
                  <a:cubicBezTo>
                    <a:pt x="23141" y="119040"/>
                    <a:pt x="35440" y="114615"/>
                    <a:pt x="47801" y="111459"/>
                  </a:cubicBezTo>
                  <a:cubicBezTo>
                    <a:pt x="57838" y="109045"/>
                    <a:pt x="67782" y="106167"/>
                    <a:pt x="76890" y="101186"/>
                  </a:cubicBezTo>
                  <a:cubicBezTo>
                    <a:pt x="96252" y="90170"/>
                    <a:pt x="116792" y="81289"/>
                    <a:pt x="134605" y="67271"/>
                  </a:cubicBezTo>
                  <a:cubicBezTo>
                    <a:pt x="146191" y="57184"/>
                    <a:pt x="157374" y="46508"/>
                    <a:pt x="167257" y="34750"/>
                  </a:cubicBezTo>
                  <a:cubicBezTo>
                    <a:pt x="176550" y="23146"/>
                    <a:pt x="187982" y="12594"/>
                    <a:pt x="196036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5" name="Google Shape;3495;p33"/>
            <p:cNvSpPr/>
            <p:nvPr/>
          </p:nvSpPr>
          <p:spPr>
            <a:xfrm>
              <a:off x="15007938" y="8682863"/>
              <a:ext cx="198266" cy="259926"/>
            </a:xfrm>
            <a:custGeom>
              <a:rect b="b" l="l" r="r" t="t"/>
              <a:pathLst>
                <a:path extrusionOk="0" h="259926" w="198266">
                  <a:moveTo>
                    <a:pt x="201179" y="0"/>
                  </a:moveTo>
                  <a:cubicBezTo>
                    <a:pt x="200993" y="3528"/>
                    <a:pt x="200776" y="7055"/>
                    <a:pt x="200528" y="10583"/>
                  </a:cubicBezTo>
                  <a:cubicBezTo>
                    <a:pt x="196625" y="62506"/>
                    <a:pt x="195572" y="114553"/>
                    <a:pt x="191234" y="166476"/>
                  </a:cubicBezTo>
                  <a:cubicBezTo>
                    <a:pt x="180175" y="176966"/>
                    <a:pt x="170664" y="189065"/>
                    <a:pt x="158830" y="198751"/>
                  </a:cubicBezTo>
                  <a:cubicBezTo>
                    <a:pt x="147895" y="207755"/>
                    <a:pt x="135844" y="215398"/>
                    <a:pt x="123576" y="222515"/>
                  </a:cubicBezTo>
                  <a:cubicBezTo>
                    <a:pt x="107219" y="231984"/>
                    <a:pt x="91574" y="243309"/>
                    <a:pt x="73111" y="248384"/>
                  </a:cubicBezTo>
                  <a:cubicBezTo>
                    <a:pt x="59883" y="251819"/>
                    <a:pt x="47181" y="257203"/>
                    <a:pt x="33674" y="259493"/>
                  </a:cubicBezTo>
                  <a:cubicBezTo>
                    <a:pt x="22615" y="259709"/>
                    <a:pt x="11338" y="261473"/>
                    <a:pt x="372" y="259555"/>
                  </a:cubicBezTo>
                  <a:cubicBezTo>
                    <a:pt x="248" y="259524"/>
                    <a:pt x="124" y="259493"/>
                    <a:pt x="0" y="259493"/>
                  </a:cubicBezTo>
                  <a:cubicBezTo>
                    <a:pt x="3686" y="207291"/>
                    <a:pt x="6908" y="154408"/>
                    <a:pt x="8891" y="101835"/>
                  </a:cubicBezTo>
                  <a:cubicBezTo>
                    <a:pt x="15242" y="102207"/>
                    <a:pt x="21592" y="100969"/>
                    <a:pt x="27881" y="100072"/>
                  </a:cubicBezTo>
                  <a:cubicBezTo>
                    <a:pt x="37857" y="98988"/>
                    <a:pt x="48049" y="98710"/>
                    <a:pt x="57900" y="96544"/>
                  </a:cubicBezTo>
                  <a:cubicBezTo>
                    <a:pt x="82838" y="89736"/>
                    <a:pt x="106073" y="76988"/>
                    <a:pt x="128006" y="63589"/>
                  </a:cubicBezTo>
                  <a:cubicBezTo>
                    <a:pt x="142938" y="52449"/>
                    <a:pt x="159326" y="42300"/>
                    <a:pt x="173731" y="30077"/>
                  </a:cubicBezTo>
                  <a:cubicBezTo>
                    <a:pt x="183583" y="20763"/>
                    <a:pt x="193000" y="10799"/>
                    <a:pt x="201179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6" name="Google Shape;3496;p33"/>
            <p:cNvSpPr/>
            <p:nvPr/>
          </p:nvSpPr>
          <p:spPr>
            <a:xfrm>
              <a:off x="15000356" y="8917755"/>
              <a:ext cx="192070" cy="228982"/>
            </a:xfrm>
            <a:custGeom>
              <a:rect b="b" l="l" r="r" t="t"/>
              <a:pathLst>
                <a:path extrusionOk="0" h="228982" w="192070">
                  <a:moveTo>
                    <a:pt x="193889" y="0"/>
                  </a:moveTo>
                  <a:cubicBezTo>
                    <a:pt x="189924" y="54089"/>
                    <a:pt x="185246" y="108086"/>
                    <a:pt x="176200" y="161649"/>
                  </a:cubicBezTo>
                  <a:cubicBezTo>
                    <a:pt x="172204" y="183650"/>
                    <a:pt x="169695" y="206951"/>
                    <a:pt x="158759" y="226755"/>
                  </a:cubicBezTo>
                  <a:cubicBezTo>
                    <a:pt x="151014" y="234429"/>
                    <a:pt x="135308" y="230901"/>
                    <a:pt x="125023" y="231427"/>
                  </a:cubicBezTo>
                  <a:cubicBezTo>
                    <a:pt x="83820" y="231303"/>
                    <a:pt x="38498" y="220535"/>
                    <a:pt x="9811" y="188725"/>
                  </a:cubicBezTo>
                  <a:cubicBezTo>
                    <a:pt x="-2983" y="175945"/>
                    <a:pt x="300" y="157565"/>
                    <a:pt x="579" y="141226"/>
                  </a:cubicBezTo>
                  <a:cubicBezTo>
                    <a:pt x="1137" y="123620"/>
                    <a:pt x="2345" y="105920"/>
                    <a:pt x="3522" y="88189"/>
                  </a:cubicBezTo>
                  <a:cubicBezTo>
                    <a:pt x="3956" y="88437"/>
                    <a:pt x="4452" y="88653"/>
                    <a:pt x="5009" y="88839"/>
                  </a:cubicBezTo>
                  <a:cubicBezTo>
                    <a:pt x="8634" y="90046"/>
                    <a:pt x="12444" y="89736"/>
                    <a:pt x="16193" y="89891"/>
                  </a:cubicBezTo>
                  <a:lnTo>
                    <a:pt x="16255" y="89891"/>
                  </a:lnTo>
                  <a:cubicBezTo>
                    <a:pt x="47730" y="89736"/>
                    <a:pt x="77625" y="76338"/>
                    <a:pt x="105661" y="63249"/>
                  </a:cubicBezTo>
                  <a:cubicBezTo>
                    <a:pt x="139862" y="49541"/>
                    <a:pt x="168548" y="26240"/>
                    <a:pt x="193889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7" name="Google Shape;3497;p33"/>
          <p:cNvGrpSpPr/>
          <p:nvPr/>
        </p:nvGrpSpPr>
        <p:grpSpPr>
          <a:xfrm>
            <a:off x="4382105" y="2645735"/>
            <a:ext cx="838621" cy="903252"/>
            <a:chOff x="8764211" y="5291469"/>
            <a:chExt cx="1677242" cy="1806504"/>
          </a:xfrm>
        </p:grpSpPr>
        <p:sp>
          <p:nvSpPr>
            <p:cNvPr id="3498" name="Google Shape;3498;p33"/>
            <p:cNvSpPr/>
            <p:nvPr/>
          </p:nvSpPr>
          <p:spPr>
            <a:xfrm>
              <a:off x="9961707" y="6183096"/>
              <a:ext cx="83173" cy="123048"/>
            </a:xfrm>
            <a:custGeom>
              <a:rect b="b" l="l" r="r" t="t"/>
              <a:pathLst>
                <a:path extrusionOk="0" h="123048" w="83173">
                  <a:moveTo>
                    <a:pt x="76292" y="42850"/>
                  </a:moveTo>
                  <a:cubicBezTo>
                    <a:pt x="75171" y="24356"/>
                    <a:pt x="62297" y="2931"/>
                    <a:pt x="42914" y="0"/>
                  </a:cubicBezTo>
                  <a:cubicBezTo>
                    <a:pt x="35031" y="651"/>
                    <a:pt x="27979" y="5139"/>
                    <a:pt x="20421" y="7311"/>
                  </a:cubicBezTo>
                  <a:cubicBezTo>
                    <a:pt x="18070" y="8360"/>
                    <a:pt x="14997" y="9337"/>
                    <a:pt x="12357" y="10785"/>
                  </a:cubicBezTo>
                  <a:cubicBezTo>
                    <a:pt x="10332" y="9772"/>
                    <a:pt x="8198" y="9048"/>
                    <a:pt x="5920" y="8867"/>
                  </a:cubicBezTo>
                  <a:cubicBezTo>
                    <a:pt x="-1819" y="9012"/>
                    <a:pt x="-1457" y="16793"/>
                    <a:pt x="4039" y="20231"/>
                  </a:cubicBezTo>
                  <a:cubicBezTo>
                    <a:pt x="38502" y="49292"/>
                    <a:pt x="-8039" y="83203"/>
                    <a:pt x="31378" y="115847"/>
                  </a:cubicBezTo>
                  <a:cubicBezTo>
                    <a:pt x="33150" y="117656"/>
                    <a:pt x="35537" y="118850"/>
                    <a:pt x="37960" y="119321"/>
                  </a:cubicBezTo>
                  <a:cubicBezTo>
                    <a:pt x="39659" y="122795"/>
                    <a:pt x="42155" y="124026"/>
                    <a:pt x="44939" y="124026"/>
                  </a:cubicBezTo>
                  <a:cubicBezTo>
                    <a:pt x="49966" y="124026"/>
                    <a:pt x="55969" y="119936"/>
                    <a:pt x="59983" y="117367"/>
                  </a:cubicBezTo>
                  <a:cubicBezTo>
                    <a:pt x="69204" y="110708"/>
                    <a:pt x="81825" y="104266"/>
                    <a:pt x="84501" y="92323"/>
                  </a:cubicBezTo>
                  <a:cubicBezTo>
                    <a:pt x="84862" y="89319"/>
                    <a:pt x="83669" y="86460"/>
                    <a:pt x="81789" y="84144"/>
                  </a:cubicBezTo>
                  <a:cubicBezTo>
                    <a:pt x="69132" y="72345"/>
                    <a:pt x="77666" y="57507"/>
                    <a:pt x="76292" y="428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9" name="Google Shape;3499;p33"/>
            <p:cNvSpPr/>
            <p:nvPr/>
          </p:nvSpPr>
          <p:spPr>
            <a:xfrm>
              <a:off x="9972589" y="6024052"/>
              <a:ext cx="126568" cy="76000"/>
            </a:xfrm>
            <a:custGeom>
              <a:rect b="b" l="l" r="r" t="t"/>
              <a:pathLst>
                <a:path extrusionOk="0" h="76000" w="126568">
                  <a:moveTo>
                    <a:pt x="97125" y="1795"/>
                  </a:moveTo>
                  <a:cubicBezTo>
                    <a:pt x="91520" y="1035"/>
                    <a:pt x="84179" y="-2439"/>
                    <a:pt x="79984" y="2989"/>
                  </a:cubicBezTo>
                  <a:cubicBezTo>
                    <a:pt x="62481" y="1107"/>
                    <a:pt x="44906" y="5523"/>
                    <a:pt x="28633" y="11675"/>
                  </a:cubicBezTo>
                  <a:cubicBezTo>
                    <a:pt x="14458" y="17719"/>
                    <a:pt x="1114" y="24523"/>
                    <a:pt x="499" y="41931"/>
                  </a:cubicBezTo>
                  <a:cubicBezTo>
                    <a:pt x="-116" y="48373"/>
                    <a:pt x="-116" y="54742"/>
                    <a:pt x="246" y="61184"/>
                  </a:cubicBezTo>
                  <a:cubicBezTo>
                    <a:pt x="318" y="66504"/>
                    <a:pt x="644" y="72512"/>
                    <a:pt x="5706" y="75516"/>
                  </a:cubicBezTo>
                  <a:cubicBezTo>
                    <a:pt x="8346" y="77180"/>
                    <a:pt x="11348" y="77723"/>
                    <a:pt x="14385" y="77723"/>
                  </a:cubicBezTo>
                  <a:cubicBezTo>
                    <a:pt x="17929" y="77723"/>
                    <a:pt x="21582" y="76963"/>
                    <a:pt x="24908" y="76348"/>
                  </a:cubicBezTo>
                  <a:cubicBezTo>
                    <a:pt x="37095" y="74032"/>
                    <a:pt x="48269" y="71354"/>
                    <a:pt x="61433" y="70123"/>
                  </a:cubicBezTo>
                  <a:cubicBezTo>
                    <a:pt x="80382" y="67264"/>
                    <a:pt x="99982" y="68712"/>
                    <a:pt x="118678" y="64912"/>
                  </a:cubicBezTo>
                  <a:cubicBezTo>
                    <a:pt x="126453" y="61691"/>
                    <a:pt x="127284" y="52390"/>
                    <a:pt x="128152" y="45115"/>
                  </a:cubicBezTo>
                  <a:cubicBezTo>
                    <a:pt x="128658" y="36574"/>
                    <a:pt x="129960" y="27527"/>
                    <a:pt x="127754" y="19167"/>
                  </a:cubicBezTo>
                  <a:cubicBezTo>
                    <a:pt x="122005" y="8128"/>
                    <a:pt x="108263" y="4835"/>
                    <a:pt x="97125" y="17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0" name="Google Shape;3500;p33"/>
            <p:cNvSpPr/>
            <p:nvPr/>
          </p:nvSpPr>
          <p:spPr>
            <a:xfrm>
              <a:off x="10174861" y="5956860"/>
              <a:ext cx="101254" cy="123048"/>
            </a:xfrm>
            <a:custGeom>
              <a:rect b="b" l="l" r="r" t="t"/>
              <a:pathLst>
                <a:path extrusionOk="0" h="123048" w="101254">
                  <a:moveTo>
                    <a:pt x="38634" y="984"/>
                  </a:moveTo>
                  <a:cubicBezTo>
                    <a:pt x="28979" y="-1441"/>
                    <a:pt x="14984" y="79"/>
                    <a:pt x="12380" y="11660"/>
                  </a:cubicBezTo>
                  <a:cubicBezTo>
                    <a:pt x="7390" y="26137"/>
                    <a:pt x="1423" y="40939"/>
                    <a:pt x="809" y="56464"/>
                  </a:cubicBezTo>
                  <a:cubicBezTo>
                    <a:pt x="-385" y="57731"/>
                    <a:pt x="-385" y="59251"/>
                    <a:pt x="1676" y="60337"/>
                  </a:cubicBezTo>
                  <a:cubicBezTo>
                    <a:pt x="2978" y="62906"/>
                    <a:pt x="5546" y="63485"/>
                    <a:pt x="7571" y="61459"/>
                  </a:cubicBezTo>
                  <a:cubicBezTo>
                    <a:pt x="18203" y="61965"/>
                    <a:pt x="28979" y="61242"/>
                    <a:pt x="39321" y="64354"/>
                  </a:cubicBezTo>
                  <a:cubicBezTo>
                    <a:pt x="35994" y="78070"/>
                    <a:pt x="24133" y="113103"/>
                    <a:pt x="38200" y="122006"/>
                  </a:cubicBezTo>
                  <a:cubicBezTo>
                    <a:pt x="41383" y="123092"/>
                    <a:pt x="44818" y="123598"/>
                    <a:pt x="48398" y="123598"/>
                  </a:cubicBezTo>
                  <a:cubicBezTo>
                    <a:pt x="61344" y="123598"/>
                    <a:pt x="75629" y="116867"/>
                    <a:pt x="83042" y="106625"/>
                  </a:cubicBezTo>
                  <a:cubicBezTo>
                    <a:pt x="93203" y="106227"/>
                    <a:pt x="97507" y="83463"/>
                    <a:pt x="100183" y="75790"/>
                  </a:cubicBezTo>
                  <a:cubicBezTo>
                    <a:pt x="102280" y="66308"/>
                    <a:pt x="106077" y="55053"/>
                    <a:pt x="100219" y="46259"/>
                  </a:cubicBezTo>
                  <a:cubicBezTo>
                    <a:pt x="85175" y="24978"/>
                    <a:pt x="65467" y="5146"/>
                    <a:pt x="38634" y="9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1" name="Google Shape;3501;p33"/>
            <p:cNvSpPr/>
            <p:nvPr/>
          </p:nvSpPr>
          <p:spPr>
            <a:xfrm>
              <a:off x="9996112" y="5613085"/>
              <a:ext cx="115719" cy="72381"/>
            </a:xfrm>
            <a:custGeom>
              <a:rect b="b" l="l" r="r" t="t"/>
              <a:pathLst>
                <a:path extrusionOk="0" h="72381" w="115719">
                  <a:moveTo>
                    <a:pt x="1603" y="40540"/>
                  </a:moveTo>
                  <a:cubicBezTo>
                    <a:pt x="3013" y="51324"/>
                    <a:pt x="-25" y="65294"/>
                    <a:pt x="8835" y="73401"/>
                  </a:cubicBezTo>
                  <a:cubicBezTo>
                    <a:pt x="10607" y="74631"/>
                    <a:pt x="12524" y="75174"/>
                    <a:pt x="14513" y="75174"/>
                  </a:cubicBezTo>
                  <a:cubicBezTo>
                    <a:pt x="15561" y="75174"/>
                    <a:pt x="16610" y="75029"/>
                    <a:pt x="17659" y="74740"/>
                  </a:cubicBezTo>
                  <a:cubicBezTo>
                    <a:pt x="28218" y="71917"/>
                    <a:pt x="38488" y="67827"/>
                    <a:pt x="49156" y="65366"/>
                  </a:cubicBezTo>
                  <a:cubicBezTo>
                    <a:pt x="63006" y="62652"/>
                    <a:pt x="77146" y="63267"/>
                    <a:pt x="91177" y="63014"/>
                  </a:cubicBezTo>
                  <a:cubicBezTo>
                    <a:pt x="98518" y="62471"/>
                    <a:pt x="107378" y="63810"/>
                    <a:pt x="113236" y="58454"/>
                  </a:cubicBezTo>
                  <a:cubicBezTo>
                    <a:pt x="117756" y="54003"/>
                    <a:pt x="115731" y="47343"/>
                    <a:pt x="114466" y="41951"/>
                  </a:cubicBezTo>
                  <a:cubicBezTo>
                    <a:pt x="112947" y="34315"/>
                    <a:pt x="111898" y="26498"/>
                    <a:pt x="110198" y="18753"/>
                  </a:cubicBezTo>
                  <a:cubicBezTo>
                    <a:pt x="108282" y="7968"/>
                    <a:pt x="103147" y="-2455"/>
                    <a:pt x="90381" y="513"/>
                  </a:cubicBezTo>
                  <a:cubicBezTo>
                    <a:pt x="61054" y="2756"/>
                    <a:pt x="32594" y="9307"/>
                    <a:pt x="4713" y="18282"/>
                  </a:cubicBezTo>
                  <a:cubicBezTo>
                    <a:pt x="1892" y="18753"/>
                    <a:pt x="-133" y="21757"/>
                    <a:pt x="807" y="24652"/>
                  </a:cubicBezTo>
                  <a:cubicBezTo>
                    <a:pt x="-1471" y="29755"/>
                    <a:pt x="1820" y="35220"/>
                    <a:pt x="1603" y="405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2" name="Google Shape;3502;p33"/>
            <p:cNvSpPr/>
            <p:nvPr/>
          </p:nvSpPr>
          <p:spPr>
            <a:xfrm>
              <a:off x="10109464" y="5418136"/>
              <a:ext cx="94022" cy="159239"/>
            </a:xfrm>
            <a:custGeom>
              <a:rect b="b" l="l" r="r" t="t"/>
              <a:pathLst>
                <a:path extrusionOk="0" h="159239" w="94022">
                  <a:moveTo>
                    <a:pt x="25848" y="151635"/>
                  </a:moveTo>
                  <a:cubicBezTo>
                    <a:pt x="34744" y="152974"/>
                    <a:pt x="45267" y="157245"/>
                    <a:pt x="54236" y="160285"/>
                  </a:cubicBezTo>
                  <a:cubicBezTo>
                    <a:pt x="54742" y="160321"/>
                    <a:pt x="55212" y="160357"/>
                    <a:pt x="55682" y="160357"/>
                  </a:cubicBezTo>
                  <a:cubicBezTo>
                    <a:pt x="73402" y="160357"/>
                    <a:pt x="76873" y="125324"/>
                    <a:pt x="82479" y="112260"/>
                  </a:cubicBezTo>
                  <a:cubicBezTo>
                    <a:pt x="92134" y="83778"/>
                    <a:pt x="98462" y="53775"/>
                    <a:pt x="95678" y="23592"/>
                  </a:cubicBezTo>
                  <a:cubicBezTo>
                    <a:pt x="94087" y="16209"/>
                    <a:pt x="86348" y="13242"/>
                    <a:pt x="80056" y="10817"/>
                  </a:cubicBezTo>
                  <a:cubicBezTo>
                    <a:pt x="71449" y="7632"/>
                    <a:pt x="62806" y="4375"/>
                    <a:pt x="53874" y="2240"/>
                  </a:cubicBezTo>
                  <a:cubicBezTo>
                    <a:pt x="47582" y="1299"/>
                    <a:pt x="39662" y="-2393"/>
                    <a:pt x="34202" y="2421"/>
                  </a:cubicBezTo>
                  <a:cubicBezTo>
                    <a:pt x="31345" y="5099"/>
                    <a:pt x="31092" y="9912"/>
                    <a:pt x="33478" y="12916"/>
                  </a:cubicBezTo>
                  <a:cubicBezTo>
                    <a:pt x="38180" y="52183"/>
                    <a:pt x="22666" y="89930"/>
                    <a:pt x="6357" y="124854"/>
                  </a:cubicBezTo>
                  <a:cubicBezTo>
                    <a:pt x="3898" y="130970"/>
                    <a:pt x="-3335" y="137629"/>
                    <a:pt x="1800" y="144252"/>
                  </a:cubicBezTo>
                  <a:cubicBezTo>
                    <a:pt x="7912" y="150586"/>
                    <a:pt x="17892" y="149608"/>
                    <a:pt x="25848" y="1516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3" name="Google Shape;3503;p33"/>
            <p:cNvSpPr/>
            <p:nvPr/>
          </p:nvSpPr>
          <p:spPr>
            <a:xfrm>
              <a:off x="9279620" y="5583447"/>
              <a:ext cx="133800" cy="101334"/>
            </a:xfrm>
            <a:custGeom>
              <a:rect b="b" l="l" r="r" t="t"/>
              <a:pathLst>
                <a:path extrusionOk="0" h="101334" w="133800">
                  <a:moveTo>
                    <a:pt x="21426" y="58886"/>
                  </a:moveTo>
                  <a:cubicBezTo>
                    <a:pt x="26127" y="59067"/>
                    <a:pt x="30828" y="58958"/>
                    <a:pt x="35529" y="58886"/>
                  </a:cubicBezTo>
                  <a:cubicBezTo>
                    <a:pt x="38567" y="58814"/>
                    <a:pt x="41605" y="58741"/>
                    <a:pt x="44642" y="58777"/>
                  </a:cubicBezTo>
                  <a:cubicBezTo>
                    <a:pt x="49127" y="58452"/>
                    <a:pt x="55093" y="58669"/>
                    <a:pt x="57589" y="54181"/>
                  </a:cubicBezTo>
                  <a:cubicBezTo>
                    <a:pt x="66231" y="64206"/>
                    <a:pt x="68437" y="77669"/>
                    <a:pt x="69594" y="90444"/>
                  </a:cubicBezTo>
                  <a:cubicBezTo>
                    <a:pt x="69631" y="95185"/>
                    <a:pt x="71366" y="99854"/>
                    <a:pt x="75851" y="102098"/>
                  </a:cubicBezTo>
                  <a:cubicBezTo>
                    <a:pt x="77984" y="102966"/>
                    <a:pt x="80118" y="103328"/>
                    <a:pt x="82215" y="103328"/>
                  </a:cubicBezTo>
                  <a:cubicBezTo>
                    <a:pt x="91364" y="103328"/>
                    <a:pt x="100260" y="96524"/>
                    <a:pt x="108144" y="92507"/>
                  </a:cubicBezTo>
                  <a:cubicBezTo>
                    <a:pt x="114978" y="88128"/>
                    <a:pt x="122428" y="84871"/>
                    <a:pt x="129588" y="81071"/>
                  </a:cubicBezTo>
                  <a:cubicBezTo>
                    <a:pt x="141883" y="70901"/>
                    <a:pt x="130456" y="53168"/>
                    <a:pt x="125863" y="41551"/>
                  </a:cubicBezTo>
                  <a:cubicBezTo>
                    <a:pt x="101996" y="-9442"/>
                    <a:pt x="74549" y="-7416"/>
                    <a:pt x="28586" y="15204"/>
                  </a:cubicBezTo>
                  <a:cubicBezTo>
                    <a:pt x="8769" y="25590"/>
                    <a:pt x="-20595" y="57873"/>
                    <a:pt x="21426" y="588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4" name="Google Shape;3504;p33"/>
            <p:cNvSpPr/>
            <p:nvPr/>
          </p:nvSpPr>
          <p:spPr>
            <a:xfrm>
              <a:off x="9626276" y="5748365"/>
              <a:ext cx="133800" cy="130286"/>
            </a:xfrm>
            <a:custGeom>
              <a:rect b="b" l="l" r="r" t="t"/>
              <a:pathLst>
                <a:path extrusionOk="0" h="130286" w="133800">
                  <a:moveTo>
                    <a:pt x="232" y="103947"/>
                  </a:moveTo>
                  <a:cubicBezTo>
                    <a:pt x="6488" y="119437"/>
                    <a:pt x="33899" y="125661"/>
                    <a:pt x="48327" y="132103"/>
                  </a:cubicBezTo>
                  <a:cubicBezTo>
                    <a:pt x="49340" y="132284"/>
                    <a:pt x="50316" y="132357"/>
                    <a:pt x="51257" y="132357"/>
                  </a:cubicBezTo>
                  <a:cubicBezTo>
                    <a:pt x="65179" y="132357"/>
                    <a:pt x="72014" y="114623"/>
                    <a:pt x="79970" y="105141"/>
                  </a:cubicBezTo>
                  <a:cubicBezTo>
                    <a:pt x="88685" y="93053"/>
                    <a:pt x="98412" y="81762"/>
                    <a:pt x="108900" y="71194"/>
                  </a:cubicBezTo>
                  <a:cubicBezTo>
                    <a:pt x="113311" y="66670"/>
                    <a:pt x="117687" y="62219"/>
                    <a:pt x="122677" y="58383"/>
                  </a:cubicBezTo>
                  <a:cubicBezTo>
                    <a:pt x="128029" y="54112"/>
                    <a:pt x="134647" y="49588"/>
                    <a:pt x="135262" y="42169"/>
                  </a:cubicBezTo>
                  <a:cubicBezTo>
                    <a:pt x="136455" y="32543"/>
                    <a:pt x="129765" y="25051"/>
                    <a:pt x="123039" y="19152"/>
                  </a:cubicBezTo>
                  <a:cubicBezTo>
                    <a:pt x="114468" y="11769"/>
                    <a:pt x="105247" y="1455"/>
                    <a:pt x="93494" y="441"/>
                  </a:cubicBezTo>
                  <a:cubicBezTo>
                    <a:pt x="85575" y="-1984"/>
                    <a:pt x="76498" y="6196"/>
                    <a:pt x="69880" y="10104"/>
                  </a:cubicBezTo>
                  <a:cubicBezTo>
                    <a:pt x="45217" y="28779"/>
                    <a:pt x="29740" y="56754"/>
                    <a:pt x="11514" y="81255"/>
                  </a:cubicBezTo>
                  <a:cubicBezTo>
                    <a:pt x="7681" y="88566"/>
                    <a:pt x="-1577" y="94899"/>
                    <a:pt x="232" y="1039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5" name="Google Shape;3505;p33"/>
            <p:cNvSpPr/>
            <p:nvPr/>
          </p:nvSpPr>
          <p:spPr>
            <a:xfrm>
              <a:off x="8764211" y="6135299"/>
              <a:ext cx="708782" cy="962674"/>
            </a:xfrm>
            <a:custGeom>
              <a:rect b="b" l="l" r="r" t="t"/>
              <a:pathLst>
                <a:path extrusionOk="0" h="962674" w="708782">
                  <a:moveTo>
                    <a:pt x="662644" y="72261"/>
                  </a:moveTo>
                  <a:cubicBezTo>
                    <a:pt x="652917" y="58943"/>
                    <a:pt x="641562" y="46855"/>
                    <a:pt x="629013" y="36179"/>
                  </a:cubicBezTo>
                  <a:cubicBezTo>
                    <a:pt x="616971" y="25865"/>
                    <a:pt x="604748" y="15152"/>
                    <a:pt x="589705" y="9543"/>
                  </a:cubicBezTo>
                  <a:cubicBezTo>
                    <a:pt x="570973" y="2196"/>
                    <a:pt x="549673" y="-3124"/>
                    <a:pt x="529748" y="2087"/>
                  </a:cubicBezTo>
                  <a:cubicBezTo>
                    <a:pt x="527759" y="2413"/>
                    <a:pt x="525950" y="3137"/>
                    <a:pt x="524468" y="4042"/>
                  </a:cubicBezTo>
                  <a:cubicBezTo>
                    <a:pt x="524359" y="3788"/>
                    <a:pt x="524287" y="3535"/>
                    <a:pt x="524142" y="3282"/>
                  </a:cubicBezTo>
                  <a:cubicBezTo>
                    <a:pt x="522877" y="1544"/>
                    <a:pt x="520381" y="857"/>
                    <a:pt x="518465" y="1943"/>
                  </a:cubicBezTo>
                  <a:cubicBezTo>
                    <a:pt x="515355" y="4042"/>
                    <a:pt x="512932" y="6973"/>
                    <a:pt x="510147" y="9470"/>
                  </a:cubicBezTo>
                  <a:cubicBezTo>
                    <a:pt x="497274" y="21775"/>
                    <a:pt x="485738" y="35347"/>
                    <a:pt x="474528" y="49172"/>
                  </a:cubicBezTo>
                  <a:cubicBezTo>
                    <a:pt x="448201" y="79789"/>
                    <a:pt x="420103" y="108959"/>
                    <a:pt x="397791" y="142797"/>
                  </a:cubicBezTo>
                  <a:cubicBezTo>
                    <a:pt x="376817" y="172148"/>
                    <a:pt x="350382" y="196830"/>
                    <a:pt x="327491" y="224588"/>
                  </a:cubicBezTo>
                  <a:cubicBezTo>
                    <a:pt x="317076" y="237762"/>
                    <a:pt x="306734" y="251044"/>
                    <a:pt x="296283" y="264181"/>
                  </a:cubicBezTo>
                  <a:cubicBezTo>
                    <a:pt x="237592" y="340109"/>
                    <a:pt x="182914" y="419005"/>
                    <a:pt x="128924" y="498299"/>
                  </a:cubicBezTo>
                  <a:cubicBezTo>
                    <a:pt x="120245" y="510712"/>
                    <a:pt x="111963" y="523379"/>
                    <a:pt x="102995" y="535539"/>
                  </a:cubicBezTo>
                  <a:cubicBezTo>
                    <a:pt x="98656" y="541909"/>
                    <a:pt x="88385" y="551499"/>
                    <a:pt x="90266" y="559244"/>
                  </a:cubicBezTo>
                  <a:cubicBezTo>
                    <a:pt x="89904" y="559823"/>
                    <a:pt x="89579" y="560330"/>
                    <a:pt x="89398" y="560728"/>
                  </a:cubicBezTo>
                  <a:cubicBezTo>
                    <a:pt x="74174" y="589138"/>
                    <a:pt x="68785" y="624098"/>
                    <a:pt x="79200" y="655005"/>
                  </a:cubicBezTo>
                  <a:cubicBezTo>
                    <a:pt x="86722" y="674982"/>
                    <a:pt x="97896" y="694018"/>
                    <a:pt x="112470" y="709798"/>
                  </a:cubicBezTo>
                  <a:cubicBezTo>
                    <a:pt x="105707" y="721958"/>
                    <a:pt x="98873" y="734118"/>
                    <a:pt x="91170" y="745699"/>
                  </a:cubicBezTo>
                  <a:cubicBezTo>
                    <a:pt x="74427" y="773312"/>
                    <a:pt x="57177" y="800709"/>
                    <a:pt x="43074" y="829770"/>
                  </a:cubicBezTo>
                  <a:cubicBezTo>
                    <a:pt x="24089" y="870376"/>
                    <a:pt x="9660" y="913298"/>
                    <a:pt x="113" y="957089"/>
                  </a:cubicBezTo>
                  <a:cubicBezTo>
                    <a:pt x="-646" y="961939"/>
                    <a:pt x="2536" y="964943"/>
                    <a:pt x="6152" y="965558"/>
                  </a:cubicBezTo>
                  <a:cubicBezTo>
                    <a:pt x="9805" y="966173"/>
                    <a:pt x="13927" y="964400"/>
                    <a:pt x="14831" y="959623"/>
                  </a:cubicBezTo>
                  <a:cubicBezTo>
                    <a:pt x="23763" y="914348"/>
                    <a:pt x="38337" y="869906"/>
                    <a:pt x="58262" y="828286"/>
                  </a:cubicBezTo>
                  <a:cubicBezTo>
                    <a:pt x="76922" y="790648"/>
                    <a:pt x="100174" y="755470"/>
                    <a:pt x="120859" y="718954"/>
                  </a:cubicBezTo>
                  <a:cubicBezTo>
                    <a:pt x="120968" y="718773"/>
                    <a:pt x="121040" y="718592"/>
                    <a:pt x="121149" y="718411"/>
                  </a:cubicBezTo>
                  <a:cubicBezTo>
                    <a:pt x="121763" y="718954"/>
                    <a:pt x="122342" y="719569"/>
                    <a:pt x="122957" y="720112"/>
                  </a:cubicBezTo>
                  <a:cubicBezTo>
                    <a:pt x="143425" y="736398"/>
                    <a:pt x="166460" y="750983"/>
                    <a:pt x="192425" y="756158"/>
                  </a:cubicBezTo>
                  <a:cubicBezTo>
                    <a:pt x="195028" y="756882"/>
                    <a:pt x="197704" y="757497"/>
                    <a:pt x="200344" y="757931"/>
                  </a:cubicBezTo>
                  <a:cubicBezTo>
                    <a:pt x="223705" y="761949"/>
                    <a:pt x="248730" y="755724"/>
                    <a:pt x="266341" y="739510"/>
                  </a:cubicBezTo>
                  <a:cubicBezTo>
                    <a:pt x="267679" y="738244"/>
                    <a:pt x="268402" y="736832"/>
                    <a:pt x="268764" y="735421"/>
                  </a:cubicBezTo>
                  <a:cubicBezTo>
                    <a:pt x="270282" y="735204"/>
                    <a:pt x="271729" y="734625"/>
                    <a:pt x="272922" y="733647"/>
                  </a:cubicBezTo>
                  <a:cubicBezTo>
                    <a:pt x="277623" y="733647"/>
                    <a:pt x="281167" y="729304"/>
                    <a:pt x="284350" y="724383"/>
                  </a:cubicBezTo>
                  <a:cubicBezTo>
                    <a:pt x="294077" y="725323"/>
                    <a:pt x="295849" y="709653"/>
                    <a:pt x="299827" y="702596"/>
                  </a:cubicBezTo>
                  <a:cubicBezTo>
                    <a:pt x="299899" y="702379"/>
                    <a:pt x="299972" y="702125"/>
                    <a:pt x="300080" y="701908"/>
                  </a:cubicBezTo>
                  <a:cubicBezTo>
                    <a:pt x="310929" y="686418"/>
                    <a:pt x="321307" y="670639"/>
                    <a:pt x="333241" y="655765"/>
                  </a:cubicBezTo>
                  <a:cubicBezTo>
                    <a:pt x="361809" y="622506"/>
                    <a:pt x="390884" y="589681"/>
                    <a:pt x="416921" y="554358"/>
                  </a:cubicBezTo>
                  <a:cubicBezTo>
                    <a:pt x="448671" y="516720"/>
                    <a:pt x="476842" y="476367"/>
                    <a:pt x="506748" y="437281"/>
                  </a:cubicBezTo>
                  <a:cubicBezTo>
                    <a:pt x="532387" y="405868"/>
                    <a:pt x="556218" y="373043"/>
                    <a:pt x="580773" y="340797"/>
                  </a:cubicBezTo>
                  <a:cubicBezTo>
                    <a:pt x="613030" y="303086"/>
                    <a:pt x="643297" y="263710"/>
                    <a:pt x="675952" y="226325"/>
                  </a:cubicBezTo>
                  <a:cubicBezTo>
                    <a:pt x="690019" y="208519"/>
                    <a:pt x="719709" y="179748"/>
                    <a:pt x="707847" y="155536"/>
                  </a:cubicBezTo>
                  <a:cubicBezTo>
                    <a:pt x="697686" y="125389"/>
                    <a:pt x="682606" y="97161"/>
                    <a:pt x="662644" y="722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6" name="Google Shape;3506;p33"/>
            <p:cNvSpPr/>
            <p:nvPr/>
          </p:nvSpPr>
          <p:spPr>
            <a:xfrm>
              <a:off x="9841407" y="5445771"/>
              <a:ext cx="75941" cy="130286"/>
            </a:xfrm>
            <a:custGeom>
              <a:rect b="b" l="l" r="r" t="t"/>
              <a:pathLst>
                <a:path extrusionOk="0" h="130286" w="75941">
                  <a:moveTo>
                    <a:pt x="16756" y="119512"/>
                  </a:moveTo>
                  <a:cubicBezTo>
                    <a:pt x="15744" y="124760"/>
                    <a:pt x="19216" y="131347"/>
                    <a:pt x="25363" y="131853"/>
                  </a:cubicBezTo>
                  <a:cubicBezTo>
                    <a:pt x="26593" y="131962"/>
                    <a:pt x="27822" y="132034"/>
                    <a:pt x="29052" y="132034"/>
                  </a:cubicBezTo>
                  <a:cubicBezTo>
                    <a:pt x="37297" y="132034"/>
                    <a:pt x="45397" y="129537"/>
                    <a:pt x="53570" y="128596"/>
                  </a:cubicBezTo>
                  <a:cubicBezTo>
                    <a:pt x="61526" y="126859"/>
                    <a:pt x="72881" y="128343"/>
                    <a:pt x="76280" y="119078"/>
                  </a:cubicBezTo>
                  <a:cubicBezTo>
                    <a:pt x="80836" y="103009"/>
                    <a:pt x="79173" y="86796"/>
                    <a:pt x="78558" y="69497"/>
                  </a:cubicBezTo>
                  <a:cubicBezTo>
                    <a:pt x="77690" y="51293"/>
                    <a:pt x="75701" y="31713"/>
                    <a:pt x="66588" y="15428"/>
                  </a:cubicBezTo>
                  <a:cubicBezTo>
                    <a:pt x="58416" y="2254"/>
                    <a:pt x="50134" y="-2595"/>
                    <a:pt x="34802" y="1313"/>
                  </a:cubicBezTo>
                  <a:cubicBezTo>
                    <a:pt x="27569" y="2363"/>
                    <a:pt x="20951" y="4027"/>
                    <a:pt x="13683" y="5584"/>
                  </a:cubicBezTo>
                  <a:cubicBezTo>
                    <a:pt x="6812" y="6488"/>
                    <a:pt x="-2663" y="9782"/>
                    <a:pt x="700" y="18540"/>
                  </a:cubicBezTo>
                  <a:cubicBezTo>
                    <a:pt x="21277" y="49881"/>
                    <a:pt x="19288" y="83575"/>
                    <a:pt x="16756" y="1195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7" name="Google Shape;3507;p33"/>
            <p:cNvSpPr/>
            <p:nvPr/>
          </p:nvSpPr>
          <p:spPr>
            <a:xfrm>
              <a:off x="10314849" y="5494833"/>
              <a:ext cx="126568" cy="94095"/>
            </a:xfrm>
            <a:custGeom>
              <a:rect b="b" l="l" r="r" t="t"/>
              <a:pathLst>
                <a:path extrusionOk="0" h="94095" w="126568">
                  <a:moveTo>
                    <a:pt x="120033" y="2593"/>
                  </a:moveTo>
                  <a:cubicBezTo>
                    <a:pt x="115766" y="-520"/>
                    <a:pt x="108316" y="-1461"/>
                    <a:pt x="104917" y="3353"/>
                  </a:cubicBezTo>
                  <a:cubicBezTo>
                    <a:pt x="67634" y="9795"/>
                    <a:pt x="32231" y="26840"/>
                    <a:pt x="4639" y="52862"/>
                  </a:cubicBezTo>
                  <a:cubicBezTo>
                    <a:pt x="-6644" y="62380"/>
                    <a:pt x="5109" y="87749"/>
                    <a:pt x="13896" y="95711"/>
                  </a:cubicBezTo>
                  <a:cubicBezTo>
                    <a:pt x="15921" y="96761"/>
                    <a:pt x="17983" y="97195"/>
                    <a:pt x="20008" y="97195"/>
                  </a:cubicBezTo>
                  <a:cubicBezTo>
                    <a:pt x="27096" y="97195"/>
                    <a:pt x="34111" y="91984"/>
                    <a:pt x="40765" y="89885"/>
                  </a:cubicBezTo>
                  <a:cubicBezTo>
                    <a:pt x="62282" y="83696"/>
                    <a:pt x="85426" y="80873"/>
                    <a:pt x="108063" y="81163"/>
                  </a:cubicBezTo>
                  <a:cubicBezTo>
                    <a:pt x="122094" y="78340"/>
                    <a:pt x="122817" y="59919"/>
                    <a:pt x="124843" y="48446"/>
                  </a:cubicBezTo>
                  <a:cubicBezTo>
                    <a:pt x="125277" y="33499"/>
                    <a:pt x="132581" y="14210"/>
                    <a:pt x="120033" y="25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8" name="Google Shape;3508;p33"/>
            <p:cNvSpPr/>
            <p:nvPr/>
          </p:nvSpPr>
          <p:spPr>
            <a:xfrm>
              <a:off x="9613672" y="5730413"/>
              <a:ext cx="741329" cy="314859"/>
            </a:xfrm>
            <a:custGeom>
              <a:rect b="b" l="l" r="r" t="t"/>
              <a:pathLst>
                <a:path extrusionOk="0" h="314859" w="741329">
                  <a:moveTo>
                    <a:pt x="736373" y="7608"/>
                  </a:moveTo>
                  <a:cubicBezTo>
                    <a:pt x="691206" y="-3611"/>
                    <a:pt x="643435" y="-2742"/>
                    <a:pt x="599281" y="12349"/>
                  </a:cubicBezTo>
                  <a:cubicBezTo>
                    <a:pt x="560587" y="24473"/>
                    <a:pt x="521170" y="39203"/>
                    <a:pt x="490215" y="66237"/>
                  </a:cubicBezTo>
                  <a:cubicBezTo>
                    <a:pt x="385489" y="22700"/>
                    <a:pt x="270492" y="106301"/>
                    <a:pt x="215706" y="192435"/>
                  </a:cubicBezTo>
                  <a:cubicBezTo>
                    <a:pt x="151591" y="182591"/>
                    <a:pt x="86281" y="222147"/>
                    <a:pt x="39379" y="262428"/>
                  </a:cubicBezTo>
                  <a:cubicBezTo>
                    <a:pt x="25275" y="274262"/>
                    <a:pt x="10810" y="286929"/>
                    <a:pt x="2963" y="303975"/>
                  </a:cubicBezTo>
                  <a:cubicBezTo>
                    <a:pt x="1697" y="307811"/>
                    <a:pt x="-3040" y="316714"/>
                    <a:pt x="2999" y="318342"/>
                  </a:cubicBezTo>
                  <a:cubicBezTo>
                    <a:pt x="3072" y="318342"/>
                    <a:pt x="3144" y="318342"/>
                    <a:pt x="3216" y="318342"/>
                  </a:cubicBezTo>
                  <a:cubicBezTo>
                    <a:pt x="4156" y="318342"/>
                    <a:pt x="5097" y="317546"/>
                    <a:pt x="5241" y="316641"/>
                  </a:cubicBezTo>
                  <a:cubicBezTo>
                    <a:pt x="10268" y="304047"/>
                    <a:pt x="19164" y="293443"/>
                    <a:pt x="29253" y="284540"/>
                  </a:cubicBezTo>
                  <a:cubicBezTo>
                    <a:pt x="77566" y="243934"/>
                    <a:pt x="141682" y="199419"/>
                    <a:pt x="207787" y="206223"/>
                  </a:cubicBezTo>
                  <a:cubicBezTo>
                    <a:pt x="196685" y="229204"/>
                    <a:pt x="187174" y="256890"/>
                    <a:pt x="196649" y="281971"/>
                  </a:cubicBezTo>
                  <a:cubicBezTo>
                    <a:pt x="206015" y="303251"/>
                    <a:pt x="230533" y="313348"/>
                    <a:pt x="251688" y="302961"/>
                  </a:cubicBezTo>
                  <a:cubicBezTo>
                    <a:pt x="308318" y="276868"/>
                    <a:pt x="282752" y="211290"/>
                    <a:pt x="232450" y="196379"/>
                  </a:cubicBezTo>
                  <a:cubicBezTo>
                    <a:pt x="283439" y="120705"/>
                    <a:pt x="382632" y="45971"/>
                    <a:pt x="477667" y="78651"/>
                  </a:cubicBezTo>
                  <a:cubicBezTo>
                    <a:pt x="464685" y="92910"/>
                    <a:pt x="453113" y="109087"/>
                    <a:pt x="447869" y="127907"/>
                  </a:cubicBezTo>
                  <a:cubicBezTo>
                    <a:pt x="439154" y="154253"/>
                    <a:pt x="443783" y="192579"/>
                    <a:pt x="476184" y="198298"/>
                  </a:cubicBezTo>
                  <a:cubicBezTo>
                    <a:pt x="493361" y="198696"/>
                    <a:pt x="510177" y="189720"/>
                    <a:pt x="523702" y="179804"/>
                  </a:cubicBezTo>
                  <a:cubicBezTo>
                    <a:pt x="561708" y="148970"/>
                    <a:pt x="544278" y="95878"/>
                    <a:pt x="505657" y="74489"/>
                  </a:cubicBezTo>
                  <a:cubicBezTo>
                    <a:pt x="535274" y="50893"/>
                    <a:pt x="571725" y="37900"/>
                    <a:pt x="607526" y="26934"/>
                  </a:cubicBezTo>
                  <a:cubicBezTo>
                    <a:pt x="647702" y="13544"/>
                    <a:pt x="691025" y="13290"/>
                    <a:pt x="731997" y="23351"/>
                  </a:cubicBezTo>
                  <a:cubicBezTo>
                    <a:pt x="742484" y="25957"/>
                    <a:pt x="746534" y="10721"/>
                    <a:pt x="736373" y="7608"/>
                  </a:cubicBezTo>
                  <a:close/>
                  <a:moveTo>
                    <a:pt x="233137" y="291018"/>
                  </a:moveTo>
                  <a:cubicBezTo>
                    <a:pt x="193937" y="285011"/>
                    <a:pt x="211258" y="232787"/>
                    <a:pt x="224422" y="209770"/>
                  </a:cubicBezTo>
                  <a:cubicBezTo>
                    <a:pt x="269408" y="221170"/>
                    <a:pt x="290346" y="280523"/>
                    <a:pt x="233137" y="291018"/>
                  </a:cubicBezTo>
                  <a:close/>
                  <a:moveTo>
                    <a:pt x="479656" y="182193"/>
                  </a:moveTo>
                  <a:cubicBezTo>
                    <a:pt x="455933" y="178393"/>
                    <a:pt x="458392" y="147486"/>
                    <a:pt x="464214" y="130078"/>
                  </a:cubicBezTo>
                  <a:cubicBezTo>
                    <a:pt x="469675" y="113068"/>
                    <a:pt x="480921" y="98809"/>
                    <a:pt x="493181" y="86070"/>
                  </a:cubicBezTo>
                  <a:cubicBezTo>
                    <a:pt x="545074" y="114552"/>
                    <a:pt x="539577" y="170575"/>
                    <a:pt x="479656" y="1821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9" name="Google Shape;3509;p33"/>
            <p:cNvSpPr/>
            <p:nvPr/>
          </p:nvSpPr>
          <p:spPr>
            <a:xfrm>
              <a:off x="9476458" y="5503851"/>
              <a:ext cx="180811" cy="535623"/>
            </a:xfrm>
            <a:custGeom>
              <a:rect b="b" l="l" r="r" t="t"/>
              <a:pathLst>
                <a:path extrusionOk="0" h="535623" w="180811">
                  <a:moveTo>
                    <a:pt x="82173" y="341947"/>
                  </a:moveTo>
                  <a:cubicBezTo>
                    <a:pt x="113164" y="317843"/>
                    <a:pt x="129835" y="280277"/>
                    <a:pt x="135295" y="242060"/>
                  </a:cubicBezTo>
                  <a:cubicBezTo>
                    <a:pt x="139707" y="213252"/>
                    <a:pt x="142600" y="182092"/>
                    <a:pt x="129003" y="155202"/>
                  </a:cubicBezTo>
                  <a:cubicBezTo>
                    <a:pt x="170047" y="122848"/>
                    <a:pt x="204800" y="49525"/>
                    <a:pt x="170047" y="2332"/>
                  </a:cubicBezTo>
                  <a:cubicBezTo>
                    <a:pt x="164189" y="-3856"/>
                    <a:pt x="153521" y="3382"/>
                    <a:pt x="157065" y="11091"/>
                  </a:cubicBezTo>
                  <a:cubicBezTo>
                    <a:pt x="184802" y="52420"/>
                    <a:pt x="154100" y="114343"/>
                    <a:pt x="119167" y="142137"/>
                  </a:cubicBezTo>
                  <a:cubicBezTo>
                    <a:pt x="108825" y="130737"/>
                    <a:pt x="97036" y="118903"/>
                    <a:pt x="80907" y="117310"/>
                  </a:cubicBezTo>
                  <a:cubicBezTo>
                    <a:pt x="65430" y="114488"/>
                    <a:pt x="45323" y="116659"/>
                    <a:pt x="39140" y="133560"/>
                  </a:cubicBezTo>
                  <a:cubicBezTo>
                    <a:pt x="32088" y="172574"/>
                    <a:pt x="90092" y="177749"/>
                    <a:pt x="115081" y="163852"/>
                  </a:cubicBezTo>
                  <a:cubicBezTo>
                    <a:pt x="124844" y="185023"/>
                    <a:pt x="123398" y="207679"/>
                    <a:pt x="120541" y="230443"/>
                  </a:cubicBezTo>
                  <a:cubicBezTo>
                    <a:pt x="116274" y="265548"/>
                    <a:pt x="104413" y="301196"/>
                    <a:pt x="77038" y="325009"/>
                  </a:cubicBezTo>
                  <a:cubicBezTo>
                    <a:pt x="68323" y="307674"/>
                    <a:pt x="49808" y="292438"/>
                    <a:pt x="29448" y="297649"/>
                  </a:cubicBezTo>
                  <a:cubicBezTo>
                    <a:pt x="17948" y="301015"/>
                    <a:pt x="3411" y="308036"/>
                    <a:pt x="1314" y="321101"/>
                  </a:cubicBezTo>
                  <a:cubicBezTo>
                    <a:pt x="1314" y="351827"/>
                    <a:pt x="44202" y="362322"/>
                    <a:pt x="67780" y="351139"/>
                  </a:cubicBezTo>
                  <a:cubicBezTo>
                    <a:pt x="69335" y="416680"/>
                    <a:pt x="57619" y="460688"/>
                    <a:pt x="15055" y="511935"/>
                  </a:cubicBezTo>
                  <a:cubicBezTo>
                    <a:pt x="10752" y="517291"/>
                    <a:pt x="6196" y="522466"/>
                    <a:pt x="2182" y="528003"/>
                  </a:cubicBezTo>
                  <a:cubicBezTo>
                    <a:pt x="880" y="529885"/>
                    <a:pt x="-820" y="532274"/>
                    <a:pt x="446" y="534554"/>
                  </a:cubicBezTo>
                  <a:cubicBezTo>
                    <a:pt x="1024" y="535314"/>
                    <a:pt x="1820" y="535676"/>
                    <a:pt x="2796" y="535676"/>
                  </a:cubicBezTo>
                  <a:cubicBezTo>
                    <a:pt x="12162" y="535676"/>
                    <a:pt x="37259" y="501982"/>
                    <a:pt x="41671" y="496553"/>
                  </a:cubicBezTo>
                  <a:cubicBezTo>
                    <a:pt x="56317" y="475708"/>
                    <a:pt x="68540" y="452437"/>
                    <a:pt x="75266" y="427791"/>
                  </a:cubicBezTo>
                  <a:cubicBezTo>
                    <a:pt x="81052" y="399779"/>
                    <a:pt x="83764" y="370537"/>
                    <a:pt x="82173" y="341947"/>
                  </a:cubicBezTo>
                  <a:close/>
                  <a:moveTo>
                    <a:pt x="88393" y="154732"/>
                  </a:moveTo>
                  <a:cubicBezTo>
                    <a:pt x="77616" y="154406"/>
                    <a:pt x="64887" y="154044"/>
                    <a:pt x="56859" y="145937"/>
                  </a:cubicBezTo>
                  <a:cubicBezTo>
                    <a:pt x="53966" y="142861"/>
                    <a:pt x="53605" y="137903"/>
                    <a:pt x="57402" y="135478"/>
                  </a:cubicBezTo>
                  <a:cubicBezTo>
                    <a:pt x="60837" y="133307"/>
                    <a:pt x="64887" y="132511"/>
                    <a:pt x="69046" y="132511"/>
                  </a:cubicBezTo>
                  <a:cubicBezTo>
                    <a:pt x="74434" y="132511"/>
                    <a:pt x="80075" y="133813"/>
                    <a:pt x="84957" y="134972"/>
                  </a:cubicBezTo>
                  <a:cubicBezTo>
                    <a:pt x="93094" y="137831"/>
                    <a:pt x="98771" y="144707"/>
                    <a:pt x="104738" y="150642"/>
                  </a:cubicBezTo>
                  <a:cubicBezTo>
                    <a:pt x="99458" y="152524"/>
                    <a:pt x="93998" y="154153"/>
                    <a:pt x="88393" y="154732"/>
                  </a:cubicBezTo>
                  <a:close/>
                  <a:moveTo>
                    <a:pt x="50024" y="339196"/>
                  </a:moveTo>
                  <a:cubicBezTo>
                    <a:pt x="38272" y="339558"/>
                    <a:pt x="19648" y="336192"/>
                    <a:pt x="17406" y="322512"/>
                  </a:cubicBezTo>
                  <a:cubicBezTo>
                    <a:pt x="23734" y="315817"/>
                    <a:pt x="30569" y="312885"/>
                    <a:pt x="37151" y="312885"/>
                  </a:cubicBezTo>
                  <a:cubicBezTo>
                    <a:pt x="48325" y="312885"/>
                    <a:pt x="58703" y="321426"/>
                    <a:pt x="64236" y="334527"/>
                  </a:cubicBezTo>
                  <a:cubicBezTo>
                    <a:pt x="60005" y="337169"/>
                    <a:pt x="55087" y="338834"/>
                    <a:pt x="50024" y="3391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0" name="Google Shape;3510;p33"/>
            <p:cNvSpPr/>
            <p:nvPr/>
          </p:nvSpPr>
          <p:spPr>
            <a:xfrm>
              <a:off x="9309614" y="5887202"/>
              <a:ext cx="101254" cy="162858"/>
            </a:xfrm>
            <a:custGeom>
              <a:rect b="b" l="l" r="r" t="t"/>
              <a:pathLst>
                <a:path extrusionOk="0" h="162858" w="101254">
                  <a:moveTo>
                    <a:pt x="45459" y="157428"/>
                  </a:moveTo>
                  <a:cubicBezTo>
                    <a:pt x="45459" y="157645"/>
                    <a:pt x="45495" y="157862"/>
                    <a:pt x="45531" y="158079"/>
                  </a:cubicBezTo>
                  <a:cubicBezTo>
                    <a:pt x="46869" y="163435"/>
                    <a:pt x="50449" y="165064"/>
                    <a:pt x="54789" y="165064"/>
                  </a:cubicBezTo>
                  <a:cubicBezTo>
                    <a:pt x="60900" y="165064"/>
                    <a:pt x="68530" y="161843"/>
                    <a:pt x="73629" y="161155"/>
                  </a:cubicBezTo>
                  <a:cubicBezTo>
                    <a:pt x="87299" y="159237"/>
                    <a:pt x="105199" y="154532"/>
                    <a:pt x="102415" y="137016"/>
                  </a:cubicBezTo>
                  <a:cubicBezTo>
                    <a:pt x="102849" y="114469"/>
                    <a:pt x="98943" y="92320"/>
                    <a:pt x="91928" y="70932"/>
                  </a:cubicBezTo>
                  <a:cubicBezTo>
                    <a:pt x="86865" y="53669"/>
                    <a:pt x="82634" y="36188"/>
                    <a:pt x="76559" y="19251"/>
                  </a:cubicBezTo>
                  <a:cubicBezTo>
                    <a:pt x="73376" y="10891"/>
                    <a:pt x="68386" y="-3368"/>
                    <a:pt x="56922" y="722"/>
                  </a:cubicBezTo>
                  <a:cubicBezTo>
                    <a:pt x="41987" y="6765"/>
                    <a:pt x="25678" y="8756"/>
                    <a:pt x="11177" y="16030"/>
                  </a:cubicBezTo>
                  <a:cubicBezTo>
                    <a:pt x="1883" y="19649"/>
                    <a:pt x="-4120" y="27177"/>
                    <a:pt x="3402" y="36116"/>
                  </a:cubicBezTo>
                  <a:cubicBezTo>
                    <a:pt x="15806" y="55406"/>
                    <a:pt x="26365" y="76035"/>
                    <a:pt x="34212" y="97640"/>
                  </a:cubicBezTo>
                  <a:cubicBezTo>
                    <a:pt x="39492" y="112913"/>
                    <a:pt x="41843" y="129054"/>
                    <a:pt x="42168" y="145159"/>
                  </a:cubicBezTo>
                  <a:cubicBezTo>
                    <a:pt x="42638" y="149248"/>
                    <a:pt x="41047" y="155148"/>
                    <a:pt x="45459" y="1574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1" name="Google Shape;3511;p33"/>
            <p:cNvSpPr/>
            <p:nvPr/>
          </p:nvSpPr>
          <p:spPr>
            <a:xfrm>
              <a:off x="9558864" y="6144657"/>
              <a:ext cx="144649" cy="97715"/>
            </a:xfrm>
            <a:custGeom>
              <a:rect b="b" l="l" r="r" t="t"/>
              <a:pathLst>
                <a:path extrusionOk="0" h="97715" w="144649">
                  <a:moveTo>
                    <a:pt x="89522" y="13286"/>
                  </a:moveTo>
                  <a:cubicBezTo>
                    <a:pt x="66161" y="7351"/>
                    <a:pt x="42547" y="1452"/>
                    <a:pt x="18391" y="4"/>
                  </a:cubicBezTo>
                  <a:cubicBezTo>
                    <a:pt x="11881" y="-213"/>
                    <a:pt x="7976" y="7966"/>
                    <a:pt x="11990" y="12997"/>
                  </a:cubicBezTo>
                  <a:cubicBezTo>
                    <a:pt x="9422" y="22442"/>
                    <a:pt x="6023" y="31635"/>
                    <a:pt x="2371" y="40719"/>
                  </a:cubicBezTo>
                  <a:cubicBezTo>
                    <a:pt x="816" y="44085"/>
                    <a:pt x="-739" y="47740"/>
                    <a:pt x="382" y="51504"/>
                  </a:cubicBezTo>
                  <a:cubicBezTo>
                    <a:pt x="5661" y="67247"/>
                    <a:pt x="29709" y="64894"/>
                    <a:pt x="42873" y="70214"/>
                  </a:cubicBezTo>
                  <a:cubicBezTo>
                    <a:pt x="68837" y="77959"/>
                    <a:pt x="94549" y="87115"/>
                    <a:pt x="118597" y="99746"/>
                  </a:cubicBezTo>
                  <a:cubicBezTo>
                    <a:pt x="119718" y="100036"/>
                    <a:pt x="120766" y="100180"/>
                    <a:pt x="121779" y="100180"/>
                  </a:cubicBezTo>
                  <a:cubicBezTo>
                    <a:pt x="131470" y="100180"/>
                    <a:pt x="135846" y="87224"/>
                    <a:pt x="139571" y="79588"/>
                  </a:cubicBezTo>
                  <a:cubicBezTo>
                    <a:pt x="142319" y="71698"/>
                    <a:pt x="149226" y="63809"/>
                    <a:pt x="146839" y="55050"/>
                  </a:cubicBezTo>
                  <a:cubicBezTo>
                    <a:pt x="135304" y="33843"/>
                    <a:pt x="111690" y="20995"/>
                    <a:pt x="89522" y="132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2" name="Google Shape;3512;p33"/>
            <p:cNvSpPr/>
            <p:nvPr/>
          </p:nvSpPr>
          <p:spPr>
            <a:xfrm>
              <a:off x="9697599" y="5291505"/>
              <a:ext cx="54243" cy="97715"/>
            </a:xfrm>
            <a:custGeom>
              <a:rect b="b" l="l" r="r" t="t"/>
              <a:pathLst>
                <a:path extrusionOk="0" h="97715" w="54243">
                  <a:moveTo>
                    <a:pt x="12986" y="54788"/>
                  </a:moveTo>
                  <a:cubicBezTo>
                    <a:pt x="14649" y="64162"/>
                    <a:pt x="14902" y="73680"/>
                    <a:pt x="14324" y="83198"/>
                  </a:cubicBezTo>
                  <a:cubicBezTo>
                    <a:pt x="12914" y="89242"/>
                    <a:pt x="16132" y="95973"/>
                    <a:pt x="22352" y="97493"/>
                  </a:cubicBezTo>
                  <a:cubicBezTo>
                    <a:pt x="25751" y="98217"/>
                    <a:pt x="29223" y="98362"/>
                    <a:pt x="32694" y="98362"/>
                  </a:cubicBezTo>
                  <a:cubicBezTo>
                    <a:pt x="33852" y="98362"/>
                    <a:pt x="35009" y="98362"/>
                    <a:pt x="36166" y="98326"/>
                  </a:cubicBezTo>
                  <a:cubicBezTo>
                    <a:pt x="37757" y="98326"/>
                    <a:pt x="39384" y="98289"/>
                    <a:pt x="40976" y="98326"/>
                  </a:cubicBezTo>
                  <a:cubicBezTo>
                    <a:pt x="44556" y="98470"/>
                    <a:pt x="48063" y="97131"/>
                    <a:pt x="50559" y="94562"/>
                  </a:cubicBezTo>
                  <a:cubicBezTo>
                    <a:pt x="55441" y="88663"/>
                    <a:pt x="55477" y="80194"/>
                    <a:pt x="56308" y="72847"/>
                  </a:cubicBezTo>
                  <a:cubicBezTo>
                    <a:pt x="57140" y="63076"/>
                    <a:pt x="57140" y="53196"/>
                    <a:pt x="57213" y="43352"/>
                  </a:cubicBezTo>
                  <a:cubicBezTo>
                    <a:pt x="57502" y="21782"/>
                    <a:pt x="53560" y="-8365"/>
                    <a:pt x="24449" y="2167"/>
                  </a:cubicBezTo>
                  <a:cubicBezTo>
                    <a:pt x="17036" y="4483"/>
                    <a:pt x="7200" y="4193"/>
                    <a:pt x="2427" y="11251"/>
                  </a:cubicBezTo>
                  <a:cubicBezTo>
                    <a:pt x="-1985" y="19140"/>
                    <a:pt x="148" y="28948"/>
                    <a:pt x="4596" y="36367"/>
                  </a:cubicBezTo>
                  <a:cubicBezTo>
                    <a:pt x="8393" y="42049"/>
                    <a:pt x="11793" y="47948"/>
                    <a:pt x="12986" y="547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3" name="Google Shape;3513;p33"/>
            <p:cNvSpPr/>
            <p:nvPr/>
          </p:nvSpPr>
          <p:spPr>
            <a:xfrm>
              <a:off x="9446881" y="5372277"/>
              <a:ext cx="90405" cy="104953"/>
            </a:xfrm>
            <a:custGeom>
              <a:rect b="b" l="l" r="r" t="t"/>
              <a:pathLst>
                <a:path extrusionOk="0" h="104953" w="90405">
                  <a:moveTo>
                    <a:pt x="39786" y="97644"/>
                  </a:moveTo>
                  <a:cubicBezTo>
                    <a:pt x="40329" y="99924"/>
                    <a:pt x="42499" y="102023"/>
                    <a:pt x="44849" y="100865"/>
                  </a:cubicBezTo>
                  <a:cubicBezTo>
                    <a:pt x="44885" y="101118"/>
                    <a:pt x="44958" y="101408"/>
                    <a:pt x="45030" y="101661"/>
                  </a:cubicBezTo>
                  <a:cubicBezTo>
                    <a:pt x="46006" y="105280"/>
                    <a:pt x="49406" y="107669"/>
                    <a:pt x="52950" y="107669"/>
                  </a:cubicBezTo>
                  <a:cubicBezTo>
                    <a:pt x="53637" y="107669"/>
                    <a:pt x="54360" y="107560"/>
                    <a:pt x="55047" y="107379"/>
                  </a:cubicBezTo>
                  <a:cubicBezTo>
                    <a:pt x="63581" y="105027"/>
                    <a:pt x="72043" y="102168"/>
                    <a:pt x="80035" y="98332"/>
                  </a:cubicBezTo>
                  <a:cubicBezTo>
                    <a:pt x="90631" y="93627"/>
                    <a:pt x="97646" y="86353"/>
                    <a:pt x="92041" y="74446"/>
                  </a:cubicBezTo>
                  <a:cubicBezTo>
                    <a:pt x="83868" y="50234"/>
                    <a:pt x="72911" y="26855"/>
                    <a:pt x="58627" y="5611"/>
                  </a:cubicBezTo>
                  <a:cubicBezTo>
                    <a:pt x="53998" y="-1338"/>
                    <a:pt x="46693" y="-1301"/>
                    <a:pt x="40112" y="2824"/>
                  </a:cubicBezTo>
                  <a:cubicBezTo>
                    <a:pt x="31288" y="7276"/>
                    <a:pt x="22465" y="11763"/>
                    <a:pt x="13930" y="16758"/>
                  </a:cubicBezTo>
                  <a:cubicBezTo>
                    <a:pt x="-13589" y="32139"/>
                    <a:pt x="6336" y="37350"/>
                    <a:pt x="17076" y="54686"/>
                  </a:cubicBezTo>
                  <a:cubicBezTo>
                    <a:pt x="26587" y="67895"/>
                    <a:pt x="36568" y="81358"/>
                    <a:pt x="39786" y="976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4" name="Google Shape;3514;p33"/>
            <p:cNvSpPr/>
            <p:nvPr/>
          </p:nvSpPr>
          <p:spPr>
            <a:xfrm>
              <a:off x="9309650" y="5887166"/>
              <a:ext cx="101254" cy="162858"/>
            </a:xfrm>
            <a:custGeom>
              <a:rect b="b" l="l" r="r" t="t"/>
              <a:pathLst>
                <a:path extrusionOk="0" h="162858" w="101254">
                  <a:moveTo>
                    <a:pt x="45459" y="157428"/>
                  </a:moveTo>
                  <a:cubicBezTo>
                    <a:pt x="45459" y="157645"/>
                    <a:pt x="45495" y="157862"/>
                    <a:pt x="45531" y="158079"/>
                  </a:cubicBezTo>
                  <a:cubicBezTo>
                    <a:pt x="46869" y="163435"/>
                    <a:pt x="50449" y="165064"/>
                    <a:pt x="54789" y="165064"/>
                  </a:cubicBezTo>
                  <a:cubicBezTo>
                    <a:pt x="60900" y="165064"/>
                    <a:pt x="68530" y="161843"/>
                    <a:pt x="73629" y="161155"/>
                  </a:cubicBezTo>
                  <a:cubicBezTo>
                    <a:pt x="87299" y="159237"/>
                    <a:pt x="105199" y="154532"/>
                    <a:pt x="102415" y="137016"/>
                  </a:cubicBezTo>
                  <a:cubicBezTo>
                    <a:pt x="102849" y="114469"/>
                    <a:pt x="98943" y="92320"/>
                    <a:pt x="91928" y="70932"/>
                  </a:cubicBezTo>
                  <a:cubicBezTo>
                    <a:pt x="86865" y="53669"/>
                    <a:pt x="82634" y="36188"/>
                    <a:pt x="76559" y="19251"/>
                  </a:cubicBezTo>
                  <a:cubicBezTo>
                    <a:pt x="73376" y="10891"/>
                    <a:pt x="68386" y="-3368"/>
                    <a:pt x="56922" y="722"/>
                  </a:cubicBezTo>
                  <a:cubicBezTo>
                    <a:pt x="41987" y="6765"/>
                    <a:pt x="25678" y="8756"/>
                    <a:pt x="11177" y="16030"/>
                  </a:cubicBezTo>
                  <a:cubicBezTo>
                    <a:pt x="1883" y="19649"/>
                    <a:pt x="-4120" y="27177"/>
                    <a:pt x="3402" y="36116"/>
                  </a:cubicBezTo>
                  <a:cubicBezTo>
                    <a:pt x="15806" y="55406"/>
                    <a:pt x="26365" y="76035"/>
                    <a:pt x="34212" y="97640"/>
                  </a:cubicBezTo>
                  <a:cubicBezTo>
                    <a:pt x="39492" y="112913"/>
                    <a:pt x="41843" y="129054"/>
                    <a:pt x="42168" y="145159"/>
                  </a:cubicBezTo>
                  <a:cubicBezTo>
                    <a:pt x="42638" y="149248"/>
                    <a:pt x="41047" y="155148"/>
                    <a:pt x="45459" y="157428"/>
                  </a:cubicBezTo>
                  <a:close/>
                  <a:moveTo>
                    <a:pt x="19820" y="33547"/>
                  </a:moveTo>
                  <a:cubicBezTo>
                    <a:pt x="19241" y="32533"/>
                    <a:pt x="18663" y="31520"/>
                    <a:pt x="18084" y="30543"/>
                  </a:cubicBezTo>
                  <a:cubicBezTo>
                    <a:pt x="30560" y="24354"/>
                    <a:pt x="45133" y="22545"/>
                    <a:pt x="58260" y="17586"/>
                  </a:cubicBezTo>
                  <a:cubicBezTo>
                    <a:pt x="65276" y="33547"/>
                    <a:pt x="68964" y="50701"/>
                    <a:pt x="73919" y="67385"/>
                  </a:cubicBezTo>
                  <a:cubicBezTo>
                    <a:pt x="81838" y="91198"/>
                    <a:pt x="86901" y="115591"/>
                    <a:pt x="86286" y="140780"/>
                  </a:cubicBezTo>
                  <a:cubicBezTo>
                    <a:pt x="76197" y="145195"/>
                    <a:pt x="64408" y="146389"/>
                    <a:pt x="53595" y="148706"/>
                  </a:cubicBezTo>
                  <a:cubicBezTo>
                    <a:pt x="56742" y="107448"/>
                    <a:pt x="39709" y="68652"/>
                    <a:pt x="19820" y="335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5" name="Google Shape;3515;p33"/>
            <p:cNvSpPr/>
            <p:nvPr/>
          </p:nvSpPr>
          <p:spPr>
            <a:xfrm>
              <a:off x="9626312" y="5748329"/>
              <a:ext cx="133800" cy="130286"/>
            </a:xfrm>
            <a:custGeom>
              <a:rect b="b" l="l" r="r" t="t"/>
              <a:pathLst>
                <a:path extrusionOk="0" h="130286" w="133800">
                  <a:moveTo>
                    <a:pt x="232" y="103947"/>
                  </a:moveTo>
                  <a:cubicBezTo>
                    <a:pt x="6488" y="119437"/>
                    <a:pt x="33899" y="125661"/>
                    <a:pt x="48328" y="132103"/>
                  </a:cubicBezTo>
                  <a:cubicBezTo>
                    <a:pt x="49340" y="132284"/>
                    <a:pt x="50316" y="132357"/>
                    <a:pt x="51257" y="132357"/>
                  </a:cubicBezTo>
                  <a:cubicBezTo>
                    <a:pt x="65179" y="132357"/>
                    <a:pt x="72014" y="114623"/>
                    <a:pt x="79970" y="105141"/>
                  </a:cubicBezTo>
                  <a:cubicBezTo>
                    <a:pt x="88685" y="93053"/>
                    <a:pt x="98412" y="81762"/>
                    <a:pt x="108899" y="71194"/>
                  </a:cubicBezTo>
                  <a:cubicBezTo>
                    <a:pt x="113311" y="66670"/>
                    <a:pt x="117687" y="62219"/>
                    <a:pt x="122677" y="58383"/>
                  </a:cubicBezTo>
                  <a:cubicBezTo>
                    <a:pt x="128029" y="54112"/>
                    <a:pt x="134647" y="49588"/>
                    <a:pt x="135262" y="42169"/>
                  </a:cubicBezTo>
                  <a:cubicBezTo>
                    <a:pt x="136455" y="32542"/>
                    <a:pt x="129765" y="25051"/>
                    <a:pt x="123039" y="19152"/>
                  </a:cubicBezTo>
                  <a:cubicBezTo>
                    <a:pt x="114469" y="11769"/>
                    <a:pt x="105247" y="1455"/>
                    <a:pt x="93494" y="441"/>
                  </a:cubicBezTo>
                  <a:cubicBezTo>
                    <a:pt x="85575" y="-1983"/>
                    <a:pt x="76498" y="6196"/>
                    <a:pt x="69880" y="10104"/>
                  </a:cubicBezTo>
                  <a:cubicBezTo>
                    <a:pt x="45218" y="28779"/>
                    <a:pt x="29740" y="56754"/>
                    <a:pt x="11514" y="81255"/>
                  </a:cubicBezTo>
                  <a:cubicBezTo>
                    <a:pt x="7681" y="88566"/>
                    <a:pt x="-1577" y="94899"/>
                    <a:pt x="232" y="103947"/>
                  </a:cubicBezTo>
                  <a:close/>
                  <a:moveTo>
                    <a:pt x="86696" y="7173"/>
                  </a:moveTo>
                  <a:cubicBezTo>
                    <a:pt x="85430" y="14592"/>
                    <a:pt x="93603" y="16438"/>
                    <a:pt x="98412" y="19731"/>
                  </a:cubicBezTo>
                  <a:cubicBezTo>
                    <a:pt x="105500" y="24834"/>
                    <a:pt x="112009" y="30769"/>
                    <a:pt x="117976" y="37103"/>
                  </a:cubicBezTo>
                  <a:cubicBezTo>
                    <a:pt x="118700" y="37935"/>
                    <a:pt x="118880" y="39129"/>
                    <a:pt x="119097" y="40179"/>
                  </a:cubicBezTo>
                  <a:cubicBezTo>
                    <a:pt x="102210" y="53931"/>
                    <a:pt x="87057" y="69674"/>
                    <a:pt x="73677" y="86829"/>
                  </a:cubicBezTo>
                  <a:cubicBezTo>
                    <a:pt x="65649" y="96274"/>
                    <a:pt x="60153" y="107855"/>
                    <a:pt x="51257" y="116505"/>
                  </a:cubicBezTo>
                  <a:cubicBezTo>
                    <a:pt x="46519" y="114804"/>
                    <a:pt x="41782" y="113067"/>
                    <a:pt x="37081" y="111257"/>
                  </a:cubicBezTo>
                  <a:cubicBezTo>
                    <a:pt x="29270" y="108000"/>
                    <a:pt x="21025" y="105141"/>
                    <a:pt x="14263" y="100002"/>
                  </a:cubicBezTo>
                  <a:cubicBezTo>
                    <a:pt x="35454" y="67249"/>
                    <a:pt x="53209" y="29177"/>
                    <a:pt x="86696" y="71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6" name="Google Shape;3516;p33"/>
            <p:cNvSpPr/>
            <p:nvPr/>
          </p:nvSpPr>
          <p:spPr>
            <a:xfrm>
              <a:off x="9476494" y="5503815"/>
              <a:ext cx="180811" cy="535623"/>
            </a:xfrm>
            <a:custGeom>
              <a:rect b="b" l="l" r="r" t="t"/>
              <a:pathLst>
                <a:path extrusionOk="0" h="535623" w="180811">
                  <a:moveTo>
                    <a:pt x="82173" y="341947"/>
                  </a:moveTo>
                  <a:cubicBezTo>
                    <a:pt x="113164" y="317843"/>
                    <a:pt x="129835" y="280277"/>
                    <a:pt x="135295" y="242060"/>
                  </a:cubicBezTo>
                  <a:cubicBezTo>
                    <a:pt x="139707" y="213252"/>
                    <a:pt x="142600" y="182092"/>
                    <a:pt x="129003" y="155202"/>
                  </a:cubicBezTo>
                  <a:cubicBezTo>
                    <a:pt x="170047" y="122848"/>
                    <a:pt x="204800" y="49525"/>
                    <a:pt x="170047" y="2332"/>
                  </a:cubicBezTo>
                  <a:cubicBezTo>
                    <a:pt x="164189" y="-3856"/>
                    <a:pt x="153521" y="3382"/>
                    <a:pt x="157065" y="11091"/>
                  </a:cubicBezTo>
                  <a:cubicBezTo>
                    <a:pt x="184802" y="52420"/>
                    <a:pt x="154100" y="114343"/>
                    <a:pt x="119167" y="142137"/>
                  </a:cubicBezTo>
                  <a:cubicBezTo>
                    <a:pt x="108825" y="130737"/>
                    <a:pt x="97036" y="118903"/>
                    <a:pt x="80907" y="117310"/>
                  </a:cubicBezTo>
                  <a:cubicBezTo>
                    <a:pt x="65430" y="114488"/>
                    <a:pt x="45323" y="116659"/>
                    <a:pt x="39140" y="133560"/>
                  </a:cubicBezTo>
                  <a:cubicBezTo>
                    <a:pt x="32088" y="172574"/>
                    <a:pt x="90092" y="177749"/>
                    <a:pt x="115081" y="163852"/>
                  </a:cubicBezTo>
                  <a:cubicBezTo>
                    <a:pt x="124844" y="185023"/>
                    <a:pt x="123398" y="207679"/>
                    <a:pt x="120541" y="230443"/>
                  </a:cubicBezTo>
                  <a:cubicBezTo>
                    <a:pt x="116274" y="265548"/>
                    <a:pt x="104413" y="301196"/>
                    <a:pt x="77038" y="325009"/>
                  </a:cubicBezTo>
                  <a:cubicBezTo>
                    <a:pt x="68323" y="307674"/>
                    <a:pt x="49807" y="292438"/>
                    <a:pt x="29448" y="297649"/>
                  </a:cubicBezTo>
                  <a:cubicBezTo>
                    <a:pt x="17948" y="301015"/>
                    <a:pt x="3411" y="308036"/>
                    <a:pt x="1314" y="321101"/>
                  </a:cubicBezTo>
                  <a:cubicBezTo>
                    <a:pt x="1314" y="351827"/>
                    <a:pt x="44202" y="362322"/>
                    <a:pt x="67780" y="351139"/>
                  </a:cubicBezTo>
                  <a:cubicBezTo>
                    <a:pt x="69335" y="416680"/>
                    <a:pt x="57619" y="460688"/>
                    <a:pt x="15055" y="511935"/>
                  </a:cubicBezTo>
                  <a:cubicBezTo>
                    <a:pt x="10752" y="517291"/>
                    <a:pt x="6196" y="522466"/>
                    <a:pt x="2182" y="528003"/>
                  </a:cubicBezTo>
                  <a:cubicBezTo>
                    <a:pt x="880" y="529885"/>
                    <a:pt x="-820" y="532274"/>
                    <a:pt x="446" y="534554"/>
                  </a:cubicBezTo>
                  <a:cubicBezTo>
                    <a:pt x="1024" y="535314"/>
                    <a:pt x="1820" y="535676"/>
                    <a:pt x="2796" y="535676"/>
                  </a:cubicBezTo>
                  <a:cubicBezTo>
                    <a:pt x="12162" y="535676"/>
                    <a:pt x="37259" y="501982"/>
                    <a:pt x="41671" y="496553"/>
                  </a:cubicBezTo>
                  <a:cubicBezTo>
                    <a:pt x="56317" y="475708"/>
                    <a:pt x="68540" y="452437"/>
                    <a:pt x="75266" y="427791"/>
                  </a:cubicBezTo>
                  <a:cubicBezTo>
                    <a:pt x="81052" y="399779"/>
                    <a:pt x="83764" y="370537"/>
                    <a:pt x="82173" y="341947"/>
                  </a:cubicBezTo>
                  <a:close/>
                  <a:moveTo>
                    <a:pt x="88393" y="154732"/>
                  </a:moveTo>
                  <a:cubicBezTo>
                    <a:pt x="77616" y="154406"/>
                    <a:pt x="64887" y="154044"/>
                    <a:pt x="56859" y="145937"/>
                  </a:cubicBezTo>
                  <a:cubicBezTo>
                    <a:pt x="53966" y="142861"/>
                    <a:pt x="53605" y="137903"/>
                    <a:pt x="57402" y="135478"/>
                  </a:cubicBezTo>
                  <a:cubicBezTo>
                    <a:pt x="60837" y="133307"/>
                    <a:pt x="64887" y="132511"/>
                    <a:pt x="69046" y="132511"/>
                  </a:cubicBezTo>
                  <a:cubicBezTo>
                    <a:pt x="74434" y="132511"/>
                    <a:pt x="80075" y="133813"/>
                    <a:pt x="84957" y="134972"/>
                  </a:cubicBezTo>
                  <a:cubicBezTo>
                    <a:pt x="93094" y="137831"/>
                    <a:pt x="98771" y="144707"/>
                    <a:pt x="104738" y="150642"/>
                  </a:cubicBezTo>
                  <a:cubicBezTo>
                    <a:pt x="99458" y="152524"/>
                    <a:pt x="93998" y="154153"/>
                    <a:pt x="88393" y="154732"/>
                  </a:cubicBezTo>
                  <a:close/>
                  <a:moveTo>
                    <a:pt x="50024" y="339196"/>
                  </a:moveTo>
                  <a:cubicBezTo>
                    <a:pt x="38272" y="339558"/>
                    <a:pt x="19648" y="336192"/>
                    <a:pt x="17406" y="322512"/>
                  </a:cubicBezTo>
                  <a:cubicBezTo>
                    <a:pt x="23734" y="315817"/>
                    <a:pt x="30569" y="312885"/>
                    <a:pt x="37151" y="312885"/>
                  </a:cubicBezTo>
                  <a:cubicBezTo>
                    <a:pt x="48325" y="312885"/>
                    <a:pt x="58703" y="321426"/>
                    <a:pt x="64236" y="334527"/>
                  </a:cubicBezTo>
                  <a:cubicBezTo>
                    <a:pt x="60005" y="337169"/>
                    <a:pt x="55087" y="338834"/>
                    <a:pt x="50024" y="3391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7" name="Google Shape;3517;p33"/>
            <p:cNvSpPr/>
            <p:nvPr/>
          </p:nvSpPr>
          <p:spPr>
            <a:xfrm>
              <a:off x="9613708" y="5730377"/>
              <a:ext cx="741329" cy="314859"/>
            </a:xfrm>
            <a:custGeom>
              <a:rect b="b" l="l" r="r" t="t"/>
              <a:pathLst>
                <a:path extrusionOk="0" h="314859" w="741329">
                  <a:moveTo>
                    <a:pt x="736373" y="7608"/>
                  </a:moveTo>
                  <a:cubicBezTo>
                    <a:pt x="691206" y="-3611"/>
                    <a:pt x="643435" y="-2742"/>
                    <a:pt x="599281" y="12349"/>
                  </a:cubicBezTo>
                  <a:cubicBezTo>
                    <a:pt x="560587" y="24473"/>
                    <a:pt x="521170" y="39203"/>
                    <a:pt x="490215" y="66238"/>
                  </a:cubicBezTo>
                  <a:cubicBezTo>
                    <a:pt x="385489" y="22700"/>
                    <a:pt x="270493" y="106301"/>
                    <a:pt x="215707" y="192435"/>
                  </a:cubicBezTo>
                  <a:cubicBezTo>
                    <a:pt x="151591" y="182591"/>
                    <a:pt x="86281" y="222147"/>
                    <a:pt x="39379" y="262428"/>
                  </a:cubicBezTo>
                  <a:cubicBezTo>
                    <a:pt x="25275" y="274262"/>
                    <a:pt x="10810" y="286929"/>
                    <a:pt x="2963" y="303975"/>
                  </a:cubicBezTo>
                  <a:cubicBezTo>
                    <a:pt x="1697" y="307811"/>
                    <a:pt x="-3040" y="316714"/>
                    <a:pt x="2999" y="318342"/>
                  </a:cubicBezTo>
                  <a:cubicBezTo>
                    <a:pt x="3072" y="318342"/>
                    <a:pt x="3144" y="318342"/>
                    <a:pt x="3216" y="318342"/>
                  </a:cubicBezTo>
                  <a:cubicBezTo>
                    <a:pt x="4157" y="318342"/>
                    <a:pt x="5097" y="317546"/>
                    <a:pt x="5241" y="316641"/>
                  </a:cubicBezTo>
                  <a:cubicBezTo>
                    <a:pt x="10268" y="304047"/>
                    <a:pt x="19164" y="293443"/>
                    <a:pt x="29253" y="284540"/>
                  </a:cubicBezTo>
                  <a:cubicBezTo>
                    <a:pt x="77566" y="243934"/>
                    <a:pt x="141682" y="199420"/>
                    <a:pt x="207787" y="206223"/>
                  </a:cubicBezTo>
                  <a:cubicBezTo>
                    <a:pt x="196685" y="229205"/>
                    <a:pt x="187174" y="256890"/>
                    <a:pt x="196649" y="281971"/>
                  </a:cubicBezTo>
                  <a:cubicBezTo>
                    <a:pt x="206015" y="303251"/>
                    <a:pt x="230533" y="313348"/>
                    <a:pt x="251688" y="302961"/>
                  </a:cubicBezTo>
                  <a:cubicBezTo>
                    <a:pt x="308318" y="276868"/>
                    <a:pt x="282752" y="211290"/>
                    <a:pt x="232450" y="196379"/>
                  </a:cubicBezTo>
                  <a:cubicBezTo>
                    <a:pt x="283439" y="120705"/>
                    <a:pt x="382632" y="45971"/>
                    <a:pt x="477667" y="78651"/>
                  </a:cubicBezTo>
                  <a:cubicBezTo>
                    <a:pt x="464685" y="92910"/>
                    <a:pt x="453113" y="109087"/>
                    <a:pt x="447869" y="127907"/>
                  </a:cubicBezTo>
                  <a:cubicBezTo>
                    <a:pt x="439154" y="154253"/>
                    <a:pt x="443783" y="192579"/>
                    <a:pt x="476184" y="198298"/>
                  </a:cubicBezTo>
                  <a:cubicBezTo>
                    <a:pt x="493361" y="198696"/>
                    <a:pt x="510177" y="189720"/>
                    <a:pt x="523702" y="179804"/>
                  </a:cubicBezTo>
                  <a:cubicBezTo>
                    <a:pt x="561708" y="148970"/>
                    <a:pt x="544278" y="95878"/>
                    <a:pt x="505657" y="74489"/>
                  </a:cubicBezTo>
                  <a:cubicBezTo>
                    <a:pt x="535274" y="50893"/>
                    <a:pt x="571725" y="37900"/>
                    <a:pt x="607526" y="26934"/>
                  </a:cubicBezTo>
                  <a:cubicBezTo>
                    <a:pt x="647702" y="13544"/>
                    <a:pt x="691025" y="13290"/>
                    <a:pt x="731997" y="23351"/>
                  </a:cubicBezTo>
                  <a:cubicBezTo>
                    <a:pt x="742484" y="25957"/>
                    <a:pt x="746534" y="10721"/>
                    <a:pt x="736373" y="7608"/>
                  </a:cubicBezTo>
                  <a:close/>
                  <a:moveTo>
                    <a:pt x="233137" y="291018"/>
                  </a:moveTo>
                  <a:cubicBezTo>
                    <a:pt x="193937" y="285011"/>
                    <a:pt x="211259" y="232787"/>
                    <a:pt x="224422" y="209770"/>
                  </a:cubicBezTo>
                  <a:cubicBezTo>
                    <a:pt x="269408" y="221170"/>
                    <a:pt x="290346" y="280523"/>
                    <a:pt x="233137" y="291018"/>
                  </a:cubicBezTo>
                  <a:close/>
                  <a:moveTo>
                    <a:pt x="479656" y="182193"/>
                  </a:moveTo>
                  <a:cubicBezTo>
                    <a:pt x="455933" y="178393"/>
                    <a:pt x="458392" y="147486"/>
                    <a:pt x="464214" y="130078"/>
                  </a:cubicBezTo>
                  <a:cubicBezTo>
                    <a:pt x="469675" y="113068"/>
                    <a:pt x="480921" y="98809"/>
                    <a:pt x="493180" y="86070"/>
                  </a:cubicBezTo>
                  <a:cubicBezTo>
                    <a:pt x="545074" y="114552"/>
                    <a:pt x="539577" y="170575"/>
                    <a:pt x="479656" y="1821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8" name="Google Shape;3518;p33"/>
            <p:cNvSpPr/>
            <p:nvPr/>
          </p:nvSpPr>
          <p:spPr>
            <a:xfrm>
              <a:off x="9558900" y="6144621"/>
              <a:ext cx="144649" cy="97715"/>
            </a:xfrm>
            <a:custGeom>
              <a:rect b="b" l="l" r="r" t="t"/>
              <a:pathLst>
                <a:path extrusionOk="0" h="97715" w="144649">
                  <a:moveTo>
                    <a:pt x="89522" y="13286"/>
                  </a:moveTo>
                  <a:cubicBezTo>
                    <a:pt x="66161" y="7351"/>
                    <a:pt x="42547" y="1452"/>
                    <a:pt x="18391" y="4"/>
                  </a:cubicBezTo>
                  <a:cubicBezTo>
                    <a:pt x="11881" y="-213"/>
                    <a:pt x="7976" y="7966"/>
                    <a:pt x="11990" y="12997"/>
                  </a:cubicBezTo>
                  <a:cubicBezTo>
                    <a:pt x="9422" y="22443"/>
                    <a:pt x="6023" y="31635"/>
                    <a:pt x="2371" y="40719"/>
                  </a:cubicBezTo>
                  <a:cubicBezTo>
                    <a:pt x="816" y="44085"/>
                    <a:pt x="-739" y="47740"/>
                    <a:pt x="382" y="51504"/>
                  </a:cubicBezTo>
                  <a:cubicBezTo>
                    <a:pt x="5661" y="67247"/>
                    <a:pt x="29709" y="64894"/>
                    <a:pt x="42873" y="70214"/>
                  </a:cubicBezTo>
                  <a:cubicBezTo>
                    <a:pt x="68837" y="77959"/>
                    <a:pt x="94549" y="87115"/>
                    <a:pt x="118597" y="99746"/>
                  </a:cubicBezTo>
                  <a:cubicBezTo>
                    <a:pt x="119718" y="100036"/>
                    <a:pt x="120766" y="100180"/>
                    <a:pt x="121779" y="100180"/>
                  </a:cubicBezTo>
                  <a:cubicBezTo>
                    <a:pt x="131470" y="100180"/>
                    <a:pt x="135846" y="87224"/>
                    <a:pt x="139571" y="79588"/>
                  </a:cubicBezTo>
                  <a:cubicBezTo>
                    <a:pt x="142319" y="71698"/>
                    <a:pt x="149226" y="63809"/>
                    <a:pt x="146839" y="55050"/>
                  </a:cubicBezTo>
                  <a:cubicBezTo>
                    <a:pt x="135304" y="33843"/>
                    <a:pt x="111690" y="20995"/>
                    <a:pt x="89522" y="13286"/>
                  </a:cubicBezTo>
                  <a:close/>
                  <a:moveTo>
                    <a:pt x="120043" y="82700"/>
                  </a:moveTo>
                  <a:cubicBezTo>
                    <a:pt x="94079" y="70070"/>
                    <a:pt x="66342" y="60841"/>
                    <a:pt x="38352" y="53856"/>
                  </a:cubicBezTo>
                  <a:cubicBezTo>
                    <a:pt x="29782" y="51250"/>
                    <a:pt x="19186" y="52119"/>
                    <a:pt x="11809" y="46835"/>
                  </a:cubicBezTo>
                  <a:cubicBezTo>
                    <a:pt x="13726" y="36593"/>
                    <a:pt x="16836" y="26568"/>
                    <a:pt x="17957" y="16182"/>
                  </a:cubicBezTo>
                  <a:cubicBezTo>
                    <a:pt x="35749" y="17738"/>
                    <a:pt x="51696" y="20669"/>
                    <a:pt x="69307" y="25229"/>
                  </a:cubicBezTo>
                  <a:cubicBezTo>
                    <a:pt x="92994" y="29427"/>
                    <a:pt x="115125" y="40285"/>
                    <a:pt x="130856" y="59248"/>
                  </a:cubicBezTo>
                  <a:cubicBezTo>
                    <a:pt x="127312" y="67066"/>
                    <a:pt x="124202" y="75136"/>
                    <a:pt x="120043" y="827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9" name="Google Shape;3519;p33"/>
            <p:cNvSpPr/>
            <p:nvPr/>
          </p:nvSpPr>
          <p:spPr>
            <a:xfrm>
              <a:off x="9972625" y="6024016"/>
              <a:ext cx="126568" cy="76000"/>
            </a:xfrm>
            <a:custGeom>
              <a:rect b="b" l="l" r="r" t="t"/>
              <a:pathLst>
                <a:path extrusionOk="0" h="76000" w="126568">
                  <a:moveTo>
                    <a:pt x="97125" y="1795"/>
                  </a:moveTo>
                  <a:cubicBezTo>
                    <a:pt x="91520" y="1035"/>
                    <a:pt x="84179" y="-2439"/>
                    <a:pt x="79984" y="2989"/>
                  </a:cubicBezTo>
                  <a:cubicBezTo>
                    <a:pt x="62481" y="1107"/>
                    <a:pt x="44906" y="5523"/>
                    <a:pt x="28633" y="11675"/>
                  </a:cubicBezTo>
                  <a:cubicBezTo>
                    <a:pt x="14458" y="17719"/>
                    <a:pt x="1114" y="24523"/>
                    <a:pt x="499" y="41931"/>
                  </a:cubicBezTo>
                  <a:cubicBezTo>
                    <a:pt x="-116" y="48373"/>
                    <a:pt x="-116" y="54742"/>
                    <a:pt x="246" y="61184"/>
                  </a:cubicBezTo>
                  <a:cubicBezTo>
                    <a:pt x="318" y="66504"/>
                    <a:pt x="644" y="72512"/>
                    <a:pt x="5706" y="75516"/>
                  </a:cubicBezTo>
                  <a:cubicBezTo>
                    <a:pt x="8346" y="77180"/>
                    <a:pt x="11348" y="77723"/>
                    <a:pt x="14385" y="77723"/>
                  </a:cubicBezTo>
                  <a:cubicBezTo>
                    <a:pt x="17929" y="77723"/>
                    <a:pt x="21582" y="76963"/>
                    <a:pt x="24909" y="76348"/>
                  </a:cubicBezTo>
                  <a:cubicBezTo>
                    <a:pt x="37095" y="74032"/>
                    <a:pt x="48269" y="71354"/>
                    <a:pt x="61433" y="70123"/>
                  </a:cubicBezTo>
                  <a:cubicBezTo>
                    <a:pt x="80382" y="67264"/>
                    <a:pt x="99982" y="68712"/>
                    <a:pt x="118678" y="64912"/>
                  </a:cubicBezTo>
                  <a:cubicBezTo>
                    <a:pt x="126453" y="61691"/>
                    <a:pt x="127284" y="52390"/>
                    <a:pt x="128152" y="45115"/>
                  </a:cubicBezTo>
                  <a:cubicBezTo>
                    <a:pt x="128658" y="36574"/>
                    <a:pt x="129960" y="27527"/>
                    <a:pt x="127754" y="19167"/>
                  </a:cubicBezTo>
                  <a:cubicBezTo>
                    <a:pt x="122005" y="8128"/>
                    <a:pt x="108263" y="4835"/>
                    <a:pt x="97125" y="1795"/>
                  </a:cubicBezTo>
                  <a:close/>
                  <a:moveTo>
                    <a:pt x="112313" y="39433"/>
                  </a:moveTo>
                  <a:cubicBezTo>
                    <a:pt x="112024" y="42980"/>
                    <a:pt x="111590" y="46527"/>
                    <a:pt x="110939" y="50001"/>
                  </a:cubicBezTo>
                  <a:lnTo>
                    <a:pt x="110939" y="50001"/>
                  </a:lnTo>
                  <a:cubicBezTo>
                    <a:pt x="79007" y="51630"/>
                    <a:pt x="47221" y="54706"/>
                    <a:pt x="15940" y="61546"/>
                  </a:cubicBezTo>
                  <a:cubicBezTo>
                    <a:pt x="15796" y="53041"/>
                    <a:pt x="13698" y="41424"/>
                    <a:pt x="18544" y="33172"/>
                  </a:cubicBezTo>
                  <a:cubicBezTo>
                    <a:pt x="35540" y="19420"/>
                    <a:pt x="57527" y="12725"/>
                    <a:pt x="79188" y="11965"/>
                  </a:cubicBezTo>
                  <a:cubicBezTo>
                    <a:pt x="80201" y="13883"/>
                    <a:pt x="81937" y="15439"/>
                    <a:pt x="84143" y="15909"/>
                  </a:cubicBezTo>
                  <a:cubicBezTo>
                    <a:pt x="93870" y="17791"/>
                    <a:pt x="104321" y="19311"/>
                    <a:pt x="112422" y="25391"/>
                  </a:cubicBezTo>
                  <a:cubicBezTo>
                    <a:pt x="112675" y="30096"/>
                    <a:pt x="112566" y="34801"/>
                    <a:pt x="112313" y="394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0" name="Google Shape;3520;p33"/>
            <p:cNvSpPr/>
            <p:nvPr/>
          </p:nvSpPr>
          <p:spPr>
            <a:xfrm>
              <a:off x="9841443" y="5445735"/>
              <a:ext cx="75941" cy="130286"/>
            </a:xfrm>
            <a:custGeom>
              <a:rect b="b" l="l" r="r" t="t"/>
              <a:pathLst>
                <a:path extrusionOk="0" h="130286" w="75941">
                  <a:moveTo>
                    <a:pt x="16756" y="119512"/>
                  </a:moveTo>
                  <a:cubicBezTo>
                    <a:pt x="15744" y="124760"/>
                    <a:pt x="19215" y="131347"/>
                    <a:pt x="25363" y="131853"/>
                  </a:cubicBezTo>
                  <a:cubicBezTo>
                    <a:pt x="26593" y="131962"/>
                    <a:pt x="27822" y="132034"/>
                    <a:pt x="29052" y="132034"/>
                  </a:cubicBezTo>
                  <a:cubicBezTo>
                    <a:pt x="37297" y="132034"/>
                    <a:pt x="45397" y="129537"/>
                    <a:pt x="53570" y="128596"/>
                  </a:cubicBezTo>
                  <a:cubicBezTo>
                    <a:pt x="61526" y="126859"/>
                    <a:pt x="72880" y="128343"/>
                    <a:pt x="76280" y="119078"/>
                  </a:cubicBezTo>
                  <a:cubicBezTo>
                    <a:pt x="80836" y="103009"/>
                    <a:pt x="79173" y="86796"/>
                    <a:pt x="78558" y="69497"/>
                  </a:cubicBezTo>
                  <a:cubicBezTo>
                    <a:pt x="77690" y="51293"/>
                    <a:pt x="75701" y="31713"/>
                    <a:pt x="66588" y="15428"/>
                  </a:cubicBezTo>
                  <a:cubicBezTo>
                    <a:pt x="58416" y="2254"/>
                    <a:pt x="50134" y="-2595"/>
                    <a:pt x="34801" y="1313"/>
                  </a:cubicBezTo>
                  <a:cubicBezTo>
                    <a:pt x="27569" y="2363"/>
                    <a:pt x="20951" y="4027"/>
                    <a:pt x="13683" y="5584"/>
                  </a:cubicBezTo>
                  <a:cubicBezTo>
                    <a:pt x="6812" y="6488"/>
                    <a:pt x="-2663" y="9782"/>
                    <a:pt x="700" y="18540"/>
                  </a:cubicBezTo>
                  <a:cubicBezTo>
                    <a:pt x="21277" y="49881"/>
                    <a:pt x="19288" y="83575"/>
                    <a:pt x="16756" y="119512"/>
                  </a:cubicBezTo>
                  <a:close/>
                  <a:moveTo>
                    <a:pt x="45831" y="16296"/>
                  </a:moveTo>
                  <a:cubicBezTo>
                    <a:pt x="65720" y="32039"/>
                    <a:pt x="64021" y="87266"/>
                    <a:pt x="61851" y="111405"/>
                  </a:cubicBezTo>
                  <a:cubicBezTo>
                    <a:pt x="51545" y="113034"/>
                    <a:pt x="41275" y="115061"/>
                    <a:pt x="30968" y="116653"/>
                  </a:cubicBezTo>
                  <a:cubicBezTo>
                    <a:pt x="31185" y="85927"/>
                    <a:pt x="33572" y="51510"/>
                    <a:pt x="14370" y="25489"/>
                  </a:cubicBezTo>
                  <a:cubicBezTo>
                    <a:pt x="13610" y="24584"/>
                    <a:pt x="12851" y="23679"/>
                    <a:pt x="12092" y="22810"/>
                  </a:cubicBezTo>
                  <a:cubicBezTo>
                    <a:pt x="23157" y="20060"/>
                    <a:pt x="34404" y="17490"/>
                    <a:pt x="45831" y="162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1" name="Google Shape;3521;p33"/>
            <p:cNvSpPr/>
            <p:nvPr/>
          </p:nvSpPr>
          <p:spPr>
            <a:xfrm>
              <a:off x="10109500" y="5418100"/>
              <a:ext cx="94022" cy="159239"/>
            </a:xfrm>
            <a:custGeom>
              <a:rect b="b" l="l" r="r" t="t"/>
              <a:pathLst>
                <a:path extrusionOk="0" h="159239" w="94022">
                  <a:moveTo>
                    <a:pt x="25848" y="151635"/>
                  </a:moveTo>
                  <a:cubicBezTo>
                    <a:pt x="34744" y="152974"/>
                    <a:pt x="45267" y="157245"/>
                    <a:pt x="54236" y="160285"/>
                  </a:cubicBezTo>
                  <a:cubicBezTo>
                    <a:pt x="54742" y="160321"/>
                    <a:pt x="55212" y="160357"/>
                    <a:pt x="55682" y="160357"/>
                  </a:cubicBezTo>
                  <a:cubicBezTo>
                    <a:pt x="73402" y="160357"/>
                    <a:pt x="76873" y="125324"/>
                    <a:pt x="82479" y="112260"/>
                  </a:cubicBezTo>
                  <a:cubicBezTo>
                    <a:pt x="92134" y="83777"/>
                    <a:pt x="98462" y="53775"/>
                    <a:pt x="95678" y="23592"/>
                  </a:cubicBezTo>
                  <a:cubicBezTo>
                    <a:pt x="94087" y="16209"/>
                    <a:pt x="86348" y="13242"/>
                    <a:pt x="80056" y="10817"/>
                  </a:cubicBezTo>
                  <a:cubicBezTo>
                    <a:pt x="71449" y="7632"/>
                    <a:pt x="62806" y="4375"/>
                    <a:pt x="53874" y="2240"/>
                  </a:cubicBezTo>
                  <a:cubicBezTo>
                    <a:pt x="47582" y="1299"/>
                    <a:pt x="39662" y="-2393"/>
                    <a:pt x="34202" y="2421"/>
                  </a:cubicBezTo>
                  <a:cubicBezTo>
                    <a:pt x="31345" y="5099"/>
                    <a:pt x="31092" y="9912"/>
                    <a:pt x="33479" y="12916"/>
                  </a:cubicBezTo>
                  <a:cubicBezTo>
                    <a:pt x="38180" y="52183"/>
                    <a:pt x="22666" y="89930"/>
                    <a:pt x="6357" y="124854"/>
                  </a:cubicBezTo>
                  <a:cubicBezTo>
                    <a:pt x="3898" y="130970"/>
                    <a:pt x="-3335" y="137629"/>
                    <a:pt x="1800" y="144252"/>
                  </a:cubicBezTo>
                  <a:cubicBezTo>
                    <a:pt x="7912" y="150586"/>
                    <a:pt x="17893" y="149608"/>
                    <a:pt x="25848" y="151635"/>
                  </a:cubicBezTo>
                  <a:close/>
                  <a:moveTo>
                    <a:pt x="40928" y="67636"/>
                  </a:moveTo>
                  <a:cubicBezTo>
                    <a:pt x="45882" y="50952"/>
                    <a:pt x="45267" y="33255"/>
                    <a:pt x="41434" y="16426"/>
                  </a:cubicBezTo>
                  <a:cubicBezTo>
                    <a:pt x="54706" y="18453"/>
                    <a:pt x="67544" y="23158"/>
                    <a:pt x="79839" y="28442"/>
                  </a:cubicBezTo>
                  <a:cubicBezTo>
                    <a:pt x="81249" y="54970"/>
                    <a:pt x="75969" y="80955"/>
                    <a:pt x="67435" y="105926"/>
                  </a:cubicBezTo>
                  <a:cubicBezTo>
                    <a:pt x="63240" y="118412"/>
                    <a:pt x="60456" y="131513"/>
                    <a:pt x="54742" y="143420"/>
                  </a:cubicBezTo>
                  <a:cubicBezTo>
                    <a:pt x="45014" y="139475"/>
                    <a:pt x="34817" y="136942"/>
                    <a:pt x="24474" y="135277"/>
                  </a:cubicBezTo>
                  <a:cubicBezTo>
                    <a:pt x="22341" y="134915"/>
                    <a:pt x="20171" y="134589"/>
                    <a:pt x="18001" y="134264"/>
                  </a:cubicBezTo>
                  <a:cubicBezTo>
                    <a:pt x="27837" y="112875"/>
                    <a:pt x="35214" y="90473"/>
                    <a:pt x="40928" y="676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2" name="Google Shape;3522;p33"/>
            <p:cNvSpPr/>
            <p:nvPr/>
          </p:nvSpPr>
          <p:spPr>
            <a:xfrm>
              <a:off x="9996148" y="5613049"/>
              <a:ext cx="115719" cy="72381"/>
            </a:xfrm>
            <a:custGeom>
              <a:rect b="b" l="l" r="r" t="t"/>
              <a:pathLst>
                <a:path extrusionOk="0" h="72381" w="115719">
                  <a:moveTo>
                    <a:pt x="1603" y="40540"/>
                  </a:moveTo>
                  <a:cubicBezTo>
                    <a:pt x="3013" y="51324"/>
                    <a:pt x="-24" y="65294"/>
                    <a:pt x="8835" y="73401"/>
                  </a:cubicBezTo>
                  <a:cubicBezTo>
                    <a:pt x="10607" y="74631"/>
                    <a:pt x="12524" y="75174"/>
                    <a:pt x="14513" y="75174"/>
                  </a:cubicBezTo>
                  <a:cubicBezTo>
                    <a:pt x="15561" y="75174"/>
                    <a:pt x="16610" y="75029"/>
                    <a:pt x="17659" y="74740"/>
                  </a:cubicBezTo>
                  <a:cubicBezTo>
                    <a:pt x="28218" y="71917"/>
                    <a:pt x="38488" y="67827"/>
                    <a:pt x="49156" y="65366"/>
                  </a:cubicBezTo>
                  <a:cubicBezTo>
                    <a:pt x="63007" y="62652"/>
                    <a:pt x="77146" y="63267"/>
                    <a:pt x="91177" y="63014"/>
                  </a:cubicBezTo>
                  <a:cubicBezTo>
                    <a:pt x="98518" y="62471"/>
                    <a:pt x="107378" y="63810"/>
                    <a:pt x="113236" y="58454"/>
                  </a:cubicBezTo>
                  <a:cubicBezTo>
                    <a:pt x="117756" y="54003"/>
                    <a:pt x="115731" y="47343"/>
                    <a:pt x="114466" y="41951"/>
                  </a:cubicBezTo>
                  <a:cubicBezTo>
                    <a:pt x="112947" y="34315"/>
                    <a:pt x="111898" y="26498"/>
                    <a:pt x="110198" y="18753"/>
                  </a:cubicBezTo>
                  <a:cubicBezTo>
                    <a:pt x="108282" y="7968"/>
                    <a:pt x="103147" y="-2455"/>
                    <a:pt x="90381" y="513"/>
                  </a:cubicBezTo>
                  <a:cubicBezTo>
                    <a:pt x="61054" y="2756"/>
                    <a:pt x="32594" y="9307"/>
                    <a:pt x="4713" y="18282"/>
                  </a:cubicBezTo>
                  <a:cubicBezTo>
                    <a:pt x="1892" y="18753"/>
                    <a:pt x="-133" y="21757"/>
                    <a:pt x="807" y="24652"/>
                  </a:cubicBezTo>
                  <a:cubicBezTo>
                    <a:pt x="-1471" y="29755"/>
                    <a:pt x="1820" y="35220"/>
                    <a:pt x="1603" y="40540"/>
                  </a:cubicBezTo>
                  <a:close/>
                  <a:moveTo>
                    <a:pt x="92732" y="15532"/>
                  </a:moveTo>
                  <a:cubicBezTo>
                    <a:pt x="96095" y="25520"/>
                    <a:pt x="96674" y="36016"/>
                    <a:pt x="98952" y="46402"/>
                  </a:cubicBezTo>
                  <a:cubicBezTo>
                    <a:pt x="82860" y="47307"/>
                    <a:pt x="66659" y="45932"/>
                    <a:pt x="50675" y="48538"/>
                  </a:cubicBezTo>
                  <a:cubicBezTo>
                    <a:pt x="39754" y="50166"/>
                    <a:pt x="29412" y="54184"/>
                    <a:pt x="18888" y="57404"/>
                  </a:cubicBezTo>
                  <a:cubicBezTo>
                    <a:pt x="17731" y="47054"/>
                    <a:pt x="18780" y="36378"/>
                    <a:pt x="15778" y="26317"/>
                  </a:cubicBezTo>
                  <a:cubicBezTo>
                    <a:pt x="40803" y="19440"/>
                    <a:pt x="66767" y="15930"/>
                    <a:pt x="92732" y="155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3" name="Google Shape;3523;p33"/>
            <p:cNvSpPr/>
            <p:nvPr/>
          </p:nvSpPr>
          <p:spPr>
            <a:xfrm>
              <a:off x="9279656" y="5583411"/>
              <a:ext cx="133800" cy="101334"/>
            </a:xfrm>
            <a:custGeom>
              <a:rect b="b" l="l" r="r" t="t"/>
              <a:pathLst>
                <a:path extrusionOk="0" h="101334" w="133800">
                  <a:moveTo>
                    <a:pt x="21426" y="58886"/>
                  </a:moveTo>
                  <a:cubicBezTo>
                    <a:pt x="26127" y="59067"/>
                    <a:pt x="30828" y="58958"/>
                    <a:pt x="35529" y="58886"/>
                  </a:cubicBezTo>
                  <a:cubicBezTo>
                    <a:pt x="38567" y="58814"/>
                    <a:pt x="41605" y="58741"/>
                    <a:pt x="44642" y="58777"/>
                  </a:cubicBezTo>
                  <a:cubicBezTo>
                    <a:pt x="49127" y="58452"/>
                    <a:pt x="55093" y="58669"/>
                    <a:pt x="57589" y="54181"/>
                  </a:cubicBezTo>
                  <a:cubicBezTo>
                    <a:pt x="66231" y="64206"/>
                    <a:pt x="68437" y="77669"/>
                    <a:pt x="69594" y="90444"/>
                  </a:cubicBezTo>
                  <a:cubicBezTo>
                    <a:pt x="69631" y="95185"/>
                    <a:pt x="71366" y="99854"/>
                    <a:pt x="75851" y="102098"/>
                  </a:cubicBezTo>
                  <a:cubicBezTo>
                    <a:pt x="77984" y="102966"/>
                    <a:pt x="80118" y="103328"/>
                    <a:pt x="82215" y="103328"/>
                  </a:cubicBezTo>
                  <a:cubicBezTo>
                    <a:pt x="91364" y="103328"/>
                    <a:pt x="100260" y="96524"/>
                    <a:pt x="108144" y="92507"/>
                  </a:cubicBezTo>
                  <a:cubicBezTo>
                    <a:pt x="114978" y="88128"/>
                    <a:pt x="122428" y="84871"/>
                    <a:pt x="129588" y="81071"/>
                  </a:cubicBezTo>
                  <a:cubicBezTo>
                    <a:pt x="141883" y="70901"/>
                    <a:pt x="130456" y="53168"/>
                    <a:pt x="125863" y="41551"/>
                  </a:cubicBezTo>
                  <a:cubicBezTo>
                    <a:pt x="101996" y="-9442"/>
                    <a:pt x="74549" y="-7416"/>
                    <a:pt x="28586" y="15204"/>
                  </a:cubicBezTo>
                  <a:cubicBezTo>
                    <a:pt x="8769" y="25590"/>
                    <a:pt x="-20595" y="57873"/>
                    <a:pt x="21426" y="58886"/>
                  </a:cubicBezTo>
                  <a:close/>
                  <a:moveTo>
                    <a:pt x="76827" y="16072"/>
                  </a:moveTo>
                  <a:cubicBezTo>
                    <a:pt x="82613" y="16072"/>
                    <a:pt x="88182" y="17701"/>
                    <a:pt x="93172" y="22044"/>
                  </a:cubicBezTo>
                  <a:cubicBezTo>
                    <a:pt x="105685" y="34602"/>
                    <a:pt x="114110" y="51431"/>
                    <a:pt x="118631" y="68513"/>
                  </a:cubicBezTo>
                  <a:cubicBezTo>
                    <a:pt x="106733" y="73652"/>
                    <a:pt x="96391" y="81759"/>
                    <a:pt x="84457" y="86753"/>
                  </a:cubicBezTo>
                  <a:cubicBezTo>
                    <a:pt x="82504" y="61202"/>
                    <a:pt x="67461" y="37280"/>
                    <a:pt x="42870" y="28305"/>
                  </a:cubicBezTo>
                  <a:cubicBezTo>
                    <a:pt x="42220" y="28051"/>
                    <a:pt x="41532" y="27762"/>
                    <a:pt x="40882" y="27509"/>
                  </a:cubicBezTo>
                  <a:cubicBezTo>
                    <a:pt x="51658" y="23202"/>
                    <a:pt x="64713" y="16072"/>
                    <a:pt x="76827" y="16072"/>
                  </a:cubicBezTo>
                  <a:close/>
                  <a:moveTo>
                    <a:pt x="29020" y="34240"/>
                  </a:moveTo>
                  <a:cubicBezTo>
                    <a:pt x="31298" y="35471"/>
                    <a:pt x="33649" y="36665"/>
                    <a:pt x="36000" y="37823"/>
                  </a:cubicBezTo>
                  <a:cubicBezTo>
                    <a:pt x="35891" y="37787"/>
                    <a:pt x="35819" y="37751"/>
                    <a:pt x="35746" y="37714"/>
                  </a:cubicBezTo>
                  <a:cubicBezTo>
                    <a:pt x="38639" y="39198"/>
                    <a:pt x="41424" y="40754"/>
                    <a:pt x="44172" y="42419"/>
                  </a:cubicBezTo>
                  <a:cubicBezTo>
                    <a:pt x="44064" y="42419"/>
                    <a:pt x="43991" y="42419"/>
                    <a:pt x="43919" y="42419"/>
                  </a:cubicBezTo>
                  <a:cubicBezTo>
                    <a:pt x="41279" y="42419"/>
                    <a:pt x="38676" y="42455"/>
                    <a:pt x="36036" y="42528"/>
                  </a:cubicBezTo>
                  <a:cubicBezTo>
                    <a:pt x="30828" y="42600"/>
                    <a:pt x="25585" y="42781"/>
                    <a:pt x="20377" y="42492"/>
                  </a:cubicBezTo>
                  <a:cubicBezTo>
                    <a:pt x="23017" y="39452"/>
                    <a:pt x="25766" y="36556"/>
                    <a:pt x="29020" y="342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4" name="Google Shape;3524;p33"/>
            <p:cNvSpPr/>
            <p:nvPr/>
          </p:nvSpPr>
          <p:spPr>
            <a:xfrm>
              <a:off x="9446917" y="5372240"/>
              <a:ext cx="90405" cy="104953"/>
            </a:xfrm>
            <a:custGeom>
              <a:rect b="b" l="l" r="r" t="t"/>
              <a:pathLst>
                <a:path extrusionOk="0" h="104953" w="90405">
                  <a:moveTo>
                    <a:pt x="39786" y="97644"/>
                  </a:moveTo>
                  <a:cubicBezTo>
                    <a:pt x="40329" y="99924"/>
                    <a:pt x="42499" y="102023"/>
                    <a:pt x="44849" y="100865"/>
                  </a:cubicBezTo>
                  <a:cubicBezTo>
                    <a:pt x="44885" y="101118"/>
                    <a:pt x="44958" y="101408"/>
                    <a:pt x="45030" y="101661"/>
                  </a:cubicBezTo>
                  <a:cubicBezTo>
                    <a:pt x="46006" y="105280"/>
                    <a:pt x="49406" y="107669"/>
                    <a:pt x="52950" y="107669"/>
                  </a:cubicBezTo>
                  <a:cubicBezTo>
                    <a:pt x="53637" y="107669"/>
                    <a:pt x="54360" y="107560"/>
                    <a:pt x="55047" y="107379"/>
                  </a:cubicBezTo>
                  <a:cubicBezTo>
                    <a:pt x="63581" y="105027"/>
                    <a:pt x="72043" y="102168"/>
                    <a:pt x="80035" y="98332"/>
                  </a:cubicBezTo>
                  <a:cubicBezTo>
                    <a:pt x="90631" y="93627"/>
                    <a:pt x="97646" y="86353"/>
                    <a:pt x="92041" y="74446"/>
                  </a:cubicBezTo>
                  <a:cubicBezTo>
                    <a:pt x="83868" y="50234"/>
                    <a:pt x="72911" y="26855"/>
                    <a:pt x="58627" y="5611"/>
                  </a:cubicBezTo>
                  <a:cubicBezTo>
                    <a:pt x="53998" y="-1338"/>
                    <a:pt x="46693" y="-1301"/>
                    <a:pt x="40112" y="2824"/>
                  </a:cubicBezTo>
                  <a:cubicBezTo>
                    <a:pt x="31288" y="7276"/>
                    <a:pt x="22465" y="11763"/>
                    <a:pt x="13930" y="16758"/>
                  </a:cubicBezTo>
                  <a:cubicBezTo>
                    <a:pt x="-13589" y="32139"/>
                    <a:pt x="6336" y="37350"/>
                    <a:pt x="17076" y="54686"/>
                  </a:cubicBezTo>
                  <a:cubicBezTo>
                    <a:pt x="26587" y="67895"/>
                    <a:pt x="36568" y="81358"/>
                    <a:pt x="39786" y="97644"/>
                  </a:cubicBezTo>
                  <a:close/>
                  <a:moveTo>
                    <a:pt x="46983" y="17264"/>
                  </a:moveTo>
                  <a:cubicBezTo>
                    <a:pt x="59712" y="37278"/>
                    <a:pt x="69837" y="58811"/>
                    <a:pt x="77178" y="81358"/>
                  </a:cubicBezTo>
                  <a:cubicBezTo>
                    <a:pt x="68065" y="87257"/>
                    <a:pt x="57217" y="88633"/>
                    <a:pt x="47598" y="93301"/>
                  </a:cubicBezTo>
                  <a:cubicBezTo>
                    <a:pt x="47670" y="70392"/>
                    <a:pt x="29986" y="52261"/>
                    <a:pt x="18523" y="33804"/>
                  </a:cubicBezTo>
                  <a:cubicBezTo>
                    <a:pt x="18270" y="33442"/>
                    <a:pt x="17981" y="33116"/>
                    <a:pt x="17691" y="32754"/>
                  </a:cubicBezTo>
                  <a:cubicBezTo>
                    <a:pt x="27202" y="27108"/>
                    <a:pt x="37002" y="22078"/>
                    <a:pt x="46983" y="172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5" name="Google Shape;3525;p33"/>
            <p:cNvSpPr/>
            <p:nvPr/>
          </p:nvSpPr>
          <p:spPr>
            <a:xfrm>
              <a:off x="10174897" y="5956824"/>
              <a:ext cx="101254" cy="123048"/>
            </a:xfrm>
            <a:custGeom>
              <a:rect b="b" l="l" r="r" t="t"/>
              <a:pathLst>
                <a:path extrusionOk="0" h="123048" w="101254">
                  <a:moveTo>
                    <a:pt x="38634" y="984"/>
                  </a:moveTo>
                  <a:cubicBezTo>
                    <a:pt x="28979" y="-1441"/>
                    <a:pt x="14984" y="79"/>
                    <a:pt x="12380" y="11660"/>
                  </a:cubicBezTo>
                  <a:cubicBezTo>
                    <a:pt x="7390" y="26137"/>
                    <a:pt x="1423" y="40939"/>
                    <a:pt x="808" y="56464"/>
                  </a:cubicBezTo>
                  <a:cubicBezTo>
                    <a:pt x="-385" y="57731"/>
                    <a:pt x="-385" y="59251"/>
                    <a:pt x="1676" y="60337"/>
                  </a:cubicBezTo>
                  <a:cubicBezTo>
                    <a:pt x="2978" y="62906"/>
                    <a:pt x="5546" y="63485"/>
                    <a:pt x="7571" y="61459"/>
                  </a:cubicBezTo>
                  <a:cubicBezTo>
                    <a:pt x="18203" y="61965"/>
                    <a:pt x="28979" y="61242"/>
                    <a:pt x="39321" y="64354"/>
                  </a:cubicBezTo>
                  <a:cubicBezTo>
                    <a:pt x="35995" y="78070"/>
                    <a:pt x="24133" y="113103"/>
                    <a:pt x="38200" y="122006"/>
                  </a:cubicBezTo>
                  <a:cubicBezTo>
                    <a:pt x="41383" y="123092"/>
                    <a:pt x="44818" y="123598"/>
                    <a:pt x="48398" y="123598"/>
                  </a:cubicBezTo>
                  <a:cubicBezTo>
                    <a:pt x="61344" y="123598"/>
                    <a:pt x="75628" y="116867"/>
                    <a:pt x="83042" y="106625"/>
                  </a:cubicBezTo>
                  <a:cubicBezTo>
                    <a:pt x="93203" y="106227"/>
                    <a:pt x="97507" y="83463"/>
                    <a:pt x="100183" y="75790"/>
                  </a:cubicBezTo>
                  <a:cubicBezTo>
                    <a:pt x="102280" y="66308"/>
                    <a:pt x="106077" y="55053"/>
                    <a:pt x="100219" y="46259"/>
                  </a:cubicBezTo>
                  <a:cubicBezTo>
                    <a:pt x="85175" y="24979"/>
                    <a:pt x="65467" y="5146"/>
                    <a:pt x="38634" y="984"/>
                  </a:cubicBezTo>
                  <a:close/>
                  <a:moveTo>
                    <a:pt x="11513" y="53244"/>
                  </a:moveTo>
                  <a:cubicBezTo>
                    <a:pt x="16141" y="40866"/>
                    <a:pt x="20155" y="28236"/>
                    <a:pt x="26339" y="16546"/>
                  </a:cubicBezTo>
                  <a:cubicBezTo>
                    <a:pt x="48326" y="14773"/>
                    <a:pt x="68034" y="30624"/>
                    <a:pt x="80438" y="47489"/>
                  </a:cubicBezTo>
                  <a:cubicBezTo>
                    <a:pt x="85067" y="52592"/>
                    <a:pt x="88755" y="56501"/>
                    <a:pt x="86260" y="63811"/>
                  </a:cubicBezTo>
                  <a:cubicBezTo>
                    <a:pt x="85392" y="67973"/>
                    <a:pt x="84344" y="72099"/>
                    <a:pt x="83150" y="76188"/>
                  </a:cubicBezTo>
                  <a:cubicBezTo>
                    <a:pt x="68975" y="53244"/>
                    <a:pt x="36971" y="49190"/>
                    <a:pt x="11513" y="53244"/>
                  </a:cubicBezTo>
                  <a:close/>
                  <a:moveTo>
                    <a:pt x="47783" y="107168"/>
                  </a:moveTo>
                  <a:cubicBezTo>
                    <a:pt x="47675" y="94501"/>
                    <a:pt x="52485" y="82269"/>
                    <a:pt x="54220" y="69529"/>
                  </a:cubicBezTo>
                  <a:cubicBezTo>
                    <a:pt x="79606" y="82558"/>
                    <a:pt x="78015" y="105213"/>
                    <a:pt x="47783" y="1071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6" name="Google Shape;3526;p33"/>
            <p:cNvSpPr/>
            <p:nvPr/>
          </p:nvSpPr>
          <p:spPr>
            <a:xfrm>
              <a:off x="9961744" y="6183060"/>
              <a:ext cx="83173" cy="123048"/>
            </a:xfrm>
            <a:custGeom>
              <a:rect b="b" l="l" r="r" t="t"/>
              <a:pathLst>
                <a:path extrusionOk="0" h="123048" w="83173">
                  <a:moveTo>
                    <a:pt x="76292" y="42850"/>
                  </a:moveTo>
                  <a:cubicBezTo>
                    <a:pt x="75171" y="24356"/>
                    <a:pt x="62297" y="2931"/>
                    <a:pt x="42914" y="0"/>
                  </a:cubicBezTo>
                  <a:cubicBezTo>
                    <a:pt x="35031" y="651"/>
                    <a:pt x="27979" y="5139"/>
                    <a:pt x="20421" y="7311"/>
                  </a:cubicBezTo>
                  <a:cubicBezTo>
                    <a:pt x="18070" y="8360"/>
                    <a:pt x="14997" y="9337"/>
                    <a:pt x="12357" y="10785"/>
                  </a:cubicBezTo>
                  <a:cubicBezTo>
                    <a:pt x="10332" y="9771"/>
                    <a:pt x="8198" y="9048"/>
                    <a:pt x="5920" y="8867"/>
                  </a:cubicBezTo>
                  <a:cubicBezTo>
                    <a:pt x="-1819" y="9012"/>
                    <a:pt x="-1457" y="16793"/>
                    <a:pt x="4039" y="20231"/>
                  </a:cubicBezTo>
                  <a:cubicBezTo>
                    <a:pt x="38502" y="49292"/>
                    <a:pt x="-8039" y="83203"/>
                    <a:pt x="31378" y="115847"/>
                  </a:cubicBezTo>
                  <a:cubicBezTo>
                    <a:pt x="33150" y="117656"/>
                    <a:pt x="35537" y="118851"/>
                    <a:pt x="37960" y="119321"/>
                  </a:cubicBezTo>
                  <a:cubicBezTo>
                    <a:pt x="39659" y="122795"/>
                    <a:pt x="42155" y="124026"/>
                    <a:pt x="44939" y="124026"/>
                  </a:cubicBezTo>
                  <a:cubicBezTo>
                    <a:pt x="49966" y="124026"/>
                    <a:pt x="55969" y="119936"/>
                    <a:pt x="59983" y="117367"/>
                  </a:cubicBezTo>
                  <a:cubicBezTo>
                    <a:pt x="69204" y="110708"/>
                    <a:pt x="81825" y="104266"/>
                    <a:pt x="84501" y="92323"/>
                  </a:cubicBezTo>
                  <a:cubicBezTo>
                    <a:pt x="84862" y="89319"/>
                    <a:pt x="83669" y="86460"/>
                    <a:pt x="81789" y="84143"/>
                  </a:cubicBezTo>
                  <a:cubicBezTo>
                    <a:pt x="69132" y="72345"/>
                    <a:pt x="77666" y="57507"/>
                    <a:pt x="76292" y="42850"/>
                  </a:cubicBezTo>
                  <a:close/>
                  <a:moveTo>
                    <a:pt x="46060" y="106763"/>
                  </a:moveTo>
                  <a:cubicBezTo>
                    <a:pt x="45084" y="105496"/>
                    <a:pt x="43782" y="104410"/>
                    <a:pt x="42299" y="103723"/>
                  </a:cubicBezTo>
                  <a:cubicBezTo>
                    <a:pt x="38538" y="100900"/>
                    <a:pt x="35356" y="97172"/>
                    <a:pt x="33186" y="92974"/>
                  </a:cubicBezTo>
                  <a:cubicBezTo>
                    <a:pt x="27183" y="81393"/>
                    <a:pt x="32138" y="68581"/>
                    <a:pt x="33729" y="56602"/>
                  </a:cubicBezTo>
                  <a:cubicBezTo>
                    <a:pt x="34235" y="43972"/>
                    <a:pt x="31053" y="30943"/>
                    <a:pt x="23567" y="20629"/>
                  </a:cubicBezTo>
                  <a:lnTo>
                    <a:pt x="23531" y="20593"/>
                  </a:lnTo>
                  <a:cubicBezTo>
                    <a:pt x="29642" y="19036"/>
                    <a:pt x="35645" y="16973"/>
                    <a:pt x="41757" y="15815"/>
                  </a:cubicBezTo>
                  <a:cubicBezTo>
                    <a:pt x="47326" y="17516"/>
                    <a:pt x="51485" y="22981"/>
                    <a:pt x="54884" y="27541"/>
                  </a:cubicBezTo>
                  <a:cubicBezTo>
                    <a:pt x="68626" y="48785"/>
                    <a:pt x="48121" y="70898"/>
                    <a:pt x="66890" y="91707"/>
                  </a:cubicBezTo>
                  <a:cubicBezTo>
                    <a:pt x="60778" y="97643"/>
                    <a:pt x="53510" y="102528"/>
                    <a:pt x="46060" y="1067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7" name="Google Shape;3527;p33"/>
            <p:cNvSpPr/>
            <p:nvPr/>
          </p:nvSpPr>
          <p:spPr>
            <a:xfrm>
              <a:off x="10314885" y="5494797"/>
              <a:ext cx="126568" cy="94095"/>
            </a:xfrm>
            <a:custGeom>
              <a:rect b="b" l="l" r="r" t="t"/>
              <a:pathLst>
                <a:path extrusionOk="0" h="94095" w="126568">
                  <a:moveTo>
                    <a:pt x="120033" y="2593"/>
                  </a:moveTo>
                  <a:cubicBezTo>
                    <a:pt x="115766" y="-520"/>
                    <a:pt x="108316" y="-1461"/>
                    <a:pt x="104917" y="3353"/>
                  </a:cubicBezTo>
                  <a:cubicBezTo>
                    <a:pt x="67634" y="9795"/>
                    <a:pt x="32231" y="26840"/>
                    <a:pt x="4639" y="52862"/>
                  </a:cubicBezTo>
                  <a:cubicBezTo>
                    <a:pt x="-6644" y="62380"/>
                    <a:pt x="5109" y="87749"/>
                    <a:pt x="13896" y="95711"/>
                  </a:cubicBezTo>
                  <a:cubicBezTo>
                    <a:pt x="15921" y="96761"/>
                    <a:pt x="17983" y="97195"/>
                    <a:pt x="20008" y="97195"/>
                  </a:cubicBezTo>
                  <a:cubicBezTo>
                    <a:pt x="27096" y="97195"/>
                    <a:pt x="34111" y="91984"/>
                    <a:pt x="40765" y="89885"/>
                  </a:cubicBezTo>
                  <a:cubicBezTo>
                    <a:pt x="62282" y="83696"/>
                    <a:pt x="85426" y="80873"/>
                    <a:pt x="108063" y="81163"/>
                  </a:cubicBezTo>
                  <a:cubicBezTo>
                    <a:pt x="122094" y="78340"/>
                    <a:pt x="122817" y="59919"/>
                    <a:pt x="124843" y="48446"/>
                  </a:cubicBezTo>
                  <a:cubicBezTo>
                    <a:pt x="125276" y="33499"/>
                    <a:pt x="132581" y="14210"/>
                    <a:pt x="120033" y="2593"/>
                  </a:cubicBezTo>
                  <a:close/>
                  <a:moveTo>
                    <a:pt x="109257" y="40846"/>
                  </a:moveTo>
                  <a:cubicBezTo>
                    <a:pt x="108461" y="49025"/>
                    <a:pt x="107521" y="57277"/>
                    <a:pt x="104447" y="64949"/>
                  </a:cubicBezTo>
                  <a:cubicBezTo>
                    <a:pt x="76457" y="65094"/>
                    <a:pt x="47527" y="68387"/>
                    <a:pt x="21961" y="80258"/>
                  </a:cubicBezTo>
                  <a:cubicBezTo>
                    <a:pt x="19212" y="75046"/>
                    <a:pt x="16030" y="69618"/>
                    <a:pt x="15704" y="63574"/>
                  </a:cubicBezTo>
                  <a:cubicBezTo>
                    <a:pt x="39644" y="38132"/>
                    <a:pt x="72299" y="23004"/>
                    <a:pt x="105640" y="13595"/>
                  </a:cubicBezTo>
                  <a:cubicBezTo>
                    <a:pt x="106834" y="14825"/>
                    <a:pt x="108389" y="15694"/>
                    <a:pt x="110161" y="16019"/>
                  </a:cubicBezTo>
                  <a:cubicBezTo>
                    <a:pt x="112149" y="24017"/>
                    <a:pt x="109654" y="32667"/>
                    <a:pt x="109257" y="408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8" name="Google Shape;3528;p33"/>
            <p:cNvSpPr/>
            <p:nvPr/>
          </p:nvSpPr>
          <p:spPr>
            <a:xfrm>
              <a:off x="9697635" y="5291469"/>
              <a:ext cx="54243" cy="97715"/>
            </a:xfrm>
            <a:custGeom>
              <a:rect b="b" l="l" r="r" t="t"/>
              <a:pathLst>
                <a:path extrusionOk="0" h="97715" w="54243">
                  <a:moveTo>
                    <a:pt x="12986" y="54788"/>
                  </a:moveTo>
                  <a:cubicBezTo>
                    <a:pt x="14649" y="64162"/>
                    <a:pt x="14903" y="73680"/>
                    <a:pt x="14324" y="83198"/>
                  </a:cubicBezTo>
                  <a:cubicBezTo>
                    <a:pt x="12914" y="89242"/>
                    <a:pt x="16132" y="95973"/>
                    <a:pt x="22352" y="97493"/>
                  </a:cubicBezTo>
                  <a:cubicBezTo>
                    <a:pt x="25751" y="98217"/>
                    <a:pt x="29223" y="98362"/>
                    <a:pt x="32695" y="98362"/>
                  </a:cubicBezTo>
                  <a:cubicBezTo>
                    <a:pt x="33852" y="98362"/>
                    <a:pt x="35009" y="98362"/>
                    <a:pt x="36166" y="98326"/>
                  </a:cubicBezTo>
                  <a:cubicBezTo>
                    <a:pt x="37757" y="98326"/>
                    <a:pt x="39384" y="98289"/>
                    <a:pt x="40976" y="98326"/>
                  </a:cubicBezTo>
                  <a:cubicBezTo>
                    <a:pt x="44556" y="98470"/>
                    <a:pt x="48064" y="97131"/>
                    <a:pt x="50559" y="94562"/>
                  </a:cubicBezTo>
                  <a:cubicBezTo>
                    <a:pt x="55441" y="88663"/>
                    <a:pt x="55477" y="80194"/>
                    <a:pt x="56309" y="72847"/>
                  </a:cubicBezTo>
                  <a:cubicBezTo>
                    <a:pt x="57140" y="63076"/>
                    <a:pt x="57140" y="53196"/>
                    <a:pt x="57213" y="43352"/>
                  </a:cubicBezTo>
                  <a:cubicBezTo>
                    <a:pt x="57502" y="21782"/>
                    <a:pt x="53560" y="-8365"/>
                    <a:pt x="24449" y="2167"/>
                  </a:cubicBezTo>
                  <a:cubicBezTo>
                    <a:pt x="17036" y="4483"/>
                    <a:pt x="7200" y="4193"/>
                    <a:pt x="2426" y="11251"/>
                  </a:cubicBezTo>
                  <a:cubicBezTo>
                    <a:pt x="-1985" y="19140"/>
                    <a:pt x="148" y="28948"/>
                    <a:pt x="4596" y="36367"/>
                  </a:cubicBezTo>
                  <a:cubicBezTo>
                    <a:pt x="8393" y="42049"/>
                    <a:pt x="11793" y="47948"/>
                    <a:pt x="12986" y="54788"/>
                  </a:cubicBezTo>
                  <a:close/>
                  <a:moveTo>
                    <a:pt x="16024" y="21022"/>
                  </a:moveTo>
                  <a:cubicBezTo>
                    <a:pt x="22750" y="19466"/>
                    <a:pt x="29440" y="17294"/>
                    <a:pt x="36311" y="16462"/>
                  </a:cubicBezTo>
                  <a:cubicBezTo>
                    <a:pt x="42205" y="27356"/>
                    <a:pt x="41012" y="40348"/>
                    <a:pt x="41012" y="52363"/>
                  </a:cubicBezTo>
                  <a:cubicBezTo>
                    <a:pt x="40759" y="62533"/>
                    <a:pt x="40867" y="72811"/>
                    <a:pt x="38806" y="82800"/>
                  </a:cubicBezTo>
                  <a:cubicBezTo>
                    <a:pt x="37179" y="82872"/>
                    <a:pt x="35551" y="82945"/>
                    <a:pt x="33924" y="83017"/>
                  </a:cubicBezTo>
                  <a:cubicBezTo>
                    <a:pt x="31718" y="83089"/>
                    <a:pt x="29476" y="83198"/>
                    <a:pt x="27270" y="83125"/>
                  </a:cubicBezTo>
                  <a:cubicBezTo>
                    <a:pt x="26077" y="70929"/>
                    <a:pt x="25643" y="58154"/>
                    <a:pt x="20508" y="46862"/>
                  </a:cubicBezTo>
                  <a:cubicBezTo>
                    <a:pt x="26945" y="38683"/>
                    <a:pt x="14722" y="29672"/>
                    <a:pt x="16024" y="210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9" name="Google Shape;3529;p33"/>
            <p:cNvSpPr/>
            <p:nvPr/>
          </p:nvSpPr>
          <p:spPr>
            <a:xfrm>
              <a:off x="8764247" y="6135263"/>
              <a:ext cx="708782" cy="962674"/>
            </a:xfrm>
            <a:custGeom>
              <a:rect b="b" l="l" r="r" t="t"/>
              <a:pathLst>
                <a:path extrusionOk="0" h="962674" w="708782">
                  <a:moveTo>
                    <a:pt x="662644" y="72261"/>
                  </a:moveTo>
                  <a:cubicBezTo>
                    <a:pt x="652917" y="58943"/>
                    <a:pt x="641562" y="46855"/>
                    <a:pt x="629013" y="36179"/>
                  </a:cubicBezTo>
                  <a:cubicBezTo>
                    <a:pt x="616971" y="25865"/>
                    <a:pt x="604748" y="15152"/>
                    <a:pt x="589705" y="9543"/>
                  </a:cubicBezTo>
                  <a:cubicBezTo>
                    <a:pt x="570973" y="2196"/>
                    <a:pt x="549673" y="-3124"/>
                    <a:pt x="529747" y="2087"/>
                  </a:cubicBezTo>
                  <a:cubicBezTo>
                    <a:pt x="527759" y="2413"/>
                    <a:pt x="525950" y="3137"/>
                    <a:pt x="524468" y="4042"/>
                  </a:cubicBezTo>
                  <a:cubicBezTo>
                    <a:pt x="524359" y="3788"/>
                    <a:pt x="524287" y="3535"/>
                    <a:pt x="524142" y="3282"/>
                  </a:cubicBezTo>
                  <a:cubicBezTo>
                    <a:pt x="522877" y="1545"/>
                    <a:pt x="520381" y="857"/>
                    <a:pt x="518465" y="1943"/>
                  </a:cubicBezTo>
                  <a:cubicBezTo>
                    <a:pt x="515355" y="4042"/>
                    <a:pt x="512932" y="6973"/>
                    <a:pt x="510147" y="9470"/>
                  </a:cubicBezTo>
                  <a:cubicBezTo>
                    <a:pt x="497274" y="21775"/>
                    <a:pt x="485738" y="35347"/>
                    <a:pt x="474528" y="49172"/>
                  </a:cubicBezTo>
                  <a:cubicBezTo>
                    <a:pt x="448201" y="79789"/>
                    <a:pt x="420103" y="108959"/>
                    <a:pt x="397791" y="142797"/>
                  </a:cubicBezTo>
                  <a:cubicBezTo>
                    <a:pt x="376817" y="172148"/>
                    <a:pt x="350382" y="196830"/>
                    <a:pt x="327491" y="224588"/>
                  </a:cubicBezTo>
                  <a:cubicBezTo>
                    <a:pt x="317076" y="237762"/>
                    <a:pt x="306734" y="251044"/>
                    <a:pt x="296283" y="264181"/>
                  </a:cubicBezTo>
                  <a:cubicBezTo>
                    <a:pt x="237592" y="340109"/>
                    <a:pt x="182914" y="419005"/>
                    <a:pt x="128924" y="498299"/>
                  </a:cubicBezTo>
                  <a:cubicBezTo>
                    <a:pt x="120245" y="510712"/>
                    <a:pt x="111963" y="523379"/>
                    <a:pt x="102995" y="535539"/>
                  </a:cubicBezTo>
                  <a:cubicBezTo>
                    <a:pt x="98656" y="541909"/>
                    <a:pt x="88385" y="551499"/>
                    <a:pt x="90266" y="559244"/>
                  </a:cubicBezTo>
                  <a:cubicBezTo>
                    <a:pt x="89904" y="559823"/>
                    <a:pt x="89579" y="560330"/>
                    <a:pt x="89398" y="560728"/>
                  </a:cubicBezTo>
                  <a:cubicBezTo>
                    <a:pt x="74174" y="589138"/>
                    <a:pt x="68785" y="624098"/>
                    <a:pt x="79200" y="655005"/>
                  </a:cubicBezTo>
                  <a:cubicBezTo>
                    <a:pt x="86722" y="674982"/>
                    <a:pt x="97896" y="694019"/>
                    <a:pt x="112470" y="709798"/>
                  </a:cubicBezTo>
                  <a:cubicBezTo>
                    <a:pt x="105707" y="721958"/>
                    <a:pt x="98873" y="734118"/>
                    <a:pt x="91170" y="745699"/>
                  </a:cubicBezTo>
                  <a:cubicBezTo>
                    <a:pt x="74427" y="773312"/>
                    <a:pt x="57177" y="800709"/>
                    <a:pt x="43074" y="829770"/>
                  </a:cubicBezTo>
                  <a:cubicBezTo>
                    <a:pt x="24089" y="870376"/>
                    <a:pt x="9660" y="913298"/>
                    <a:pt x="113" y="957089"/>
                  </a:cubicBezTo>
                  <a:cubicBezTo>
                    <a:pt x="-646" y="961939"/>
                    <a:pt x="2536" y="964943"/>
                    <a:pt x="6152" y="965558"/>
                  </a:cubicBezTo>
                  <a:cubicBezTo>
                    <a:pt x="9805" y="966173"/>
                    <a:pt x="13927" y="964400"/>
                    <a:pt x="14831" y="959623"/>
                  </a:cubicBezTo>
                  <a:cubicBezTo>
                    <a:pt x="23763" y="914348"/>
                    <a:pt x="38337" y="869906"/>
                    <a:pt x="58262" y="828286"/>
                  </a:cubicBezTo>
                  <a:cubicBezTo>
                    <a:pt x="76922" y="790648"/>
                    <a:pt x="100174" y="755470"/>
                    <a:pt x="120859" y="718954"/>
                  </a:cubicBezTo>
                  <a:cubicBezTo>
                    <a:pt x="120968" y="718773"/>
                    <a:pt x="121040" y="718592"/>
                    <a:pt x="121149" y="718411"/>
                  </a:cubicBezTo>
                  <a:cubicBezTo>
                    <a:pt x="121763" y="718954"/>
                    <a:pt x="122342" y="719569"/>
                    <a:pt x="122957" y="720112"/>
                  </a:cubicBezTo>
                  <a:cubicBezTo>
                    <a:pt x="143425" y="736398"/>
                    <a:pt x="166460" y="750983"/>
                    <a:pt x="192425" y="756158"/>
                  </a:cubicBezTo>
                  <a:cubicBezTo>
                    <a:pt x="195028" y="756882"/>
                    <a:pt x="197704" y="757497"/>
                    <a:pt x="200344" y="757931"/>
                  </a:cubicBezTo>
                  <a:cubicBezTo>
                    <a:pt x="223705" y="761949"/>
                    <a:pt x="248730" y="755724"/>
                    <a:pt x="266341" y="739510"/>
                  </a:cubicBezTo>
                  <a:cubicBezTo>
                    <a:pt x="267679" y="738244"/>
                    <a:pt x="268402" y="736832"/>
                    <a:pt x="268764" y="735421"/>
                  </a:cubicBezTo>
                  <a:cubicBezTo>
                    <a:pt x="270282" y="735204"/>
                    <a:pt x="271729" y="734625"/>
                    <a:pt x="272922" y="733647"/>
                  </a:cubicBezTo>
                  <a:cubicBezTo>
                    <a:pt x="277623" y="733647"/>
                    <a:pt x="281167" y="729305"/>
                    <a:pt x="284350" y="724383"/>
                  </a:cubicBezTo>
                  <a:cubicBezTo>
                    <a:pt x="294077" y="725324"/>
                    <a:pt x="295849" y="709653"/>
                    <a:pt x="299827" y="702596"/>
                  </a:cubicBezTo>
                  <a:cubicBezTo>
                    <a:pt x="299899" y="702379"/>
                    <a:pt x="299972" y="702125"/>
                    <a:pt x="300080" y="701908"/>
                  </a:cubicBezTo>
                  <a:cubicBezTo>
                    <a:pt x="310929" y="686419"/>
                    <a:pt x="321307" y="670639"/>
                    <a:pt x="333241" y="655765"/>
                  </a:cubicBezTo>
                  <a:cubicBezTo>
                    <a:pt x="361809" y="622506"/>
                    <a:pt x="390884" y="589681"/>
                    <a:pt x="416921" y="554358"/>
                  </a:cubicBezTo>
                  <a:cubicBezTo>
                    <a:pt x="448671" y="516720"/>
                    <a:pt x="476842" y="476367"/>
                    <a:pt x="506748" y="437281"/>
                  </a:cubicBezTo>
                  <a:cubicBezTo>
                    <a:pt x="532387" y="405868"/>
                    <a:pt x="556218" y="373043"/>
                    <a:pt x="580773" y="340797"/>
                  </a:cubicBezTo>
                  <a:cubicBezTo>
                    <a:pt x="613029" y="303086"/>
                    <a:pt x="643297" y="263710"/>
                    <a:pt x="675952" y="226325"/>
                  </a:cubicBezTo>
                  <a:cubicBezTo>
                    <a:pt x="690019" y="208519"/>
                    <a:pt x="719709" y="179748"/>
                    <a:pt x="707847" y="155536"/>
                  </a:cubicBezTo>
                  <a:cubicBezTo>
                    <a:pt x="697686" y="125389"/>
                    <a:pt x="682606" y="97161"/>
                    <a:pt x="662644" y="72261"/>
                  </a:cubicBezTo>
                  <a:close/>
                  <a:moveTo>
                    <a:pt x="284350" y="323642"/>
                  </a:moveTo>
                  <a:cubicBezTo>
                    <a:pt x="290099" y="336164"/>
                    <a:pt x="293173" y="349591"/>
                    <a:pt x="296102" y="362945"/>
                  </a:cubicBezTo>
                  <a:cubicBezTo>
                    <a:pt x="303407" y="397327"/>
                    <a:pt x="314871" y="430875"/>
                    <a:pt x="317655" y="466125"/>
                  </a:cubicBezTo>
                  <a:cubicBezTo>
                    <a:pt x="321814" y="523126"/>
                    <a:pt x="314292" y="580524"/>
                    <a:pt x="302684" y="636331"/>
                  </a:cubicBezTo>
                  <a:cubicBezTo>
                    <a:pt x="297296" y="655656"/>
                    <a:pt x="292233" y="675091"/>
                    <a:pt x="285579" y="694019"/>
                  </a:cubicBezTo>
                  <a:cubicBezTo>
                    <a:pt x="281240" y="700062"/>
                    <a:pt x="276972" y="706179"/>
                    <a:pt x="272705" y="712259"/>
                  </a:cubicBezTo>
                  <a:cubicBezTo>
                    <a:pt x="268076" y="686346"/>
                    <a:pt x="264750" y="659637"/>
                    <a:pt x="250357" y="637127"/>
                  </a:cubicBezTo>
                  <a:cubicBezTo>
                    <a:pt x="247247" y="632241"/>
                    <a:pt x="243848" y="627609"/>
                    <a:pt x="240268" y="623085"/>
                  </a:cubicBezTo>
                  <a:cubicBezTo>
                    <a:pt x="241967" y="619719"/>
                    <a:pt x="242799" y="615340"/>
                    <a:pt x="243522" y="612046"/>
                  </a:cubicBezTo>
                  <a:cubicBezTo>
                    <a:pt x="247102" y="599090"/>
                    <a:pt x="248874" y="585772"/>
                    <a:pt x="251152" y="572490"/>
                  </a:cubicBezTo>
                  <a:cubicBezTo>
                    <a:pt x="255383" y="543791"/>
                    <a:pt x="260085" y="514947"/>
                    <a:pt x="260265" y="485849"/>
                  </a:cubicBezTo>
                  <a:cubicBezTo>
                    <a:pt x="260555" y="465582"/>
                    <a:pt x="257481" y="445497"/>
                    <a:pt x="253286" y="425700"/>
                  </a:cubicBezTo>
                  <a:cubicBezTo>
                    <a:pt x="249091" y="407786"/>
                    <a:pt x="245728" y="389184"/>
                    <a:pt x="237808" y="372464"/>
                  </a:cubicBezTo>
                  <a:cubicBezTo>
                    <a:pt x="237628" y="372065"/>
                    <a:pt x="237302" y="371631"/>
                    <a:pt x="236977" y="371161"/>
                  </a:cubicBezTo>
                  <a:cubicBezTo>
                    <a:pt x="250791" y="351726"/>
                    <a:pt x="264750" y="332364"/>
                    <a:pt x="278961" y="313111"/>
                  </a:cubicBezTo>
                  <a:cubicBezTo>
                    <a:pt x="280697" y="316657"/>
                    <a:pt x="282939" y="320023"/>
                    <a:pt x="284350" y="323642"/>
                  </a:cubicBezTo>
                  <a:close/>
                  <a:moveTo>
                    <a:pt x="232710" y="377313"/>
                  </a:moveTo>
                  <a:cubicBezTo>
                    <a:pt x="232890" y="378471"/>
                    <a:pt x="233071" y="379593"/>
                    <a:pt x="233216" y="380751"/>
                  </a:cubicBezTo>
                  <a:cubicBezTo>
                    <a:pt x="240087" y="422950"/>
                    <a:pt x="249489" y="465510"/>
                    <a:pt x="244173" y="508468"/>
                  </a:cubicBezTo>
                  <a:cubicBezTo>
                    <a:pt x="240412" y="539122"/>
                    <a:pt x="236000" y="569703"/>
                    <a:pt x="229925" y="599995"/>
                  </a:cubicBezTo>
                  <a:cubicBezTo>
                    <a:pt x="229708" y="602456"/>
                    <a:pt x="228732" y="605424"/>
                    <a:pt x="227683" y="608536"/>
                  </a:cubicBezTo>
                  <a:cubicBezTo>
                    <a:pt x="219655" y="599850"/>
                    <a:pt x="211193" y="591490"/>
                    <a:pt x="203093" y="582913"/>
                  </a:cubicBezTo>
                  <a:cubicBezTo>
                    <a:pt x="179117" y="560004"/>
                    <a:pt x="144473" y="548676"/>
                    <a:pt x="111566" y="551174"/>
                  </a:cubicBezTo>
                  <a:cubicBezTo>
                    <a:pt x="152610" y="492979"/>
                    <a:pt x="191991" y="434820"/>
                    <a:pt x="232710" y="377313"/>
                  </a:cubicBezTo>
                  <a:close/>
                  <a:moveTo>
                    <a:pt x="216798" y="742985"/>
                  </a:moveTo>
                  <a:cubicBezTo>
                    <a:pt x="184071" y="741935"/>
                    <a:pt x="152935" y="726663"/>
                    <a:pt x="129177" y="703718"/>
                  </a:cubicBezTo>
                  <a:cubicBezTo>
                    <a:pt x="138868" y="685658"/>
                    <a:pt x="148379" y="667527"/>
                    <a:pt x="161036" y="651133"/>
                  </a:cubicBezTo>
                  <a:cubicBezTo>
                    <a:pt x="162121" y="649721"/>
                    <a:pt x="163639" y="647875"/>
                    <a:pt x="165014" y="645921"/>
                  </a:cubicBezTo>
                  <a:cubicBezTo>
                    <a:pt x="167256" y="642772"/>
                    <a:pt x="163603" y="638249"/>
                    <a:pt x="160059" y="639769"/>
                  </a:cubicBezTo>
                  <a:cubicBezTo>
                    <a:pt x="158685" y="640348"/>
                    <a:pt x="157781" y="641397"/>
                    <a:pt x="156769" y="642447"/>
                  </a:cubicBezTo>
                  <a:cubicBezTo>
                    <a:pt x="142304" y="658262"/>
                    <a:pt x="131238" y="676357"/>
                    <a:pt x="120751" y="694923"/>
                  </a:cubicBezTo>
                  <a:cubicBezTo>
                    <a:pt x="108311" y="680881"/>
                    <a:pt x="98439" y="664595"/>
                    <a:pt x="92255" y="647332"/>
                  </a:cubicBezTo>
                  <a:cubicBezTo>
                    <a:pt x="83721" y="621203"/>
                    <a:pt x="88132" y="593083"/>
                    <a:pt x="96847" y="567604"/>
                  </a:cubicBezTo>
                  <a:cubicBezTo>
                    <a:pt x="96992" y="567134"/>
                    <a:pt x="97245" y="566663"/>
                    <a:pt x="97426" y="566193"/>
                  </a:cubicBezTo>
                  <a:cubicBezTo>
                    <a:pt x="108673" y="569341"/>
                    <a:pt x="120787" y="565976"/>
                    <a:pt x="132359" y="567568"/>
                  </a:cubicBezTo>
                  <a:cubicBezTo>
                    <a:pt x="150585" y="570065"/>
                    <a:pt x="168594" y="576941"/>
                    <a:pt x="183673" y="587545"/>
                  </a:cubicBezTo>
                  <a:cubicBezTo>
                    <a:pt x="193293" y="595145"/>
                    <a:pt x="201212" y="604627"/>
                    <a:pt x="209710" y="613386"/>
                  </a:cubicBezTo>
                  <a:cubicBezTo>
                    <a:pt x="249851" y="651929"/>
                    <a:pt x="248910" y="676394"/>
                    <a:pt x="259036" y="725613"/>
                  </a:cubicBezTo>
                  <a:cubicBezTo>
                    <a:pt x="257770" y="725903"/>
                    <a:pt x="256504" y="726518"/>
                    <a:pt x="255275" y="727567"/>
                  </a:cubicBezTo>
                  <a:cubicBezTo>
                    <a:pt x="244824" y="737013"/>
                    <a:pt x="230793" y="742442"/>
                    <a:pt x="216798" y="742985"/>
                  </a:cubicBezTo>
                  <a:close/>
                  <a:moveTo>
                    <a:pt x="315232" y="652254"/>
                  </a:moveTo>
                  <a:cubicBezTo>
                    <a:pt x="317800" y="642411"/>
                    <a:pt x="320078" y="632530"/>
                    <a:pt x="321958" y="622542"/>
                  </a:cubicBezTo>
                  <a:cubicBezTo>
                    <a:pt x="331469" y="569559"/>
                    <a:pt x="337834" y="515309"/>
                    <a:pt x="332445" y="461493"/>
                  </a:cubicBezTo>
                  <a:cubicBezTo>
                    <a:pt x="328395" y="422552"/>
                    <a:pt x="314617" y="385854"/>
                    <a:pt x="305215" y="347999"/>
                  </a:cubicBezTo>
                  <a:cubicBezTo>
                    <a:pt x="304962" y="343692"/>
                    <a:pt x="293390" y="313617"/>
                    <a:pt x="284747" y="305438"/>
                  </a:cubicBezTo>
                  <a:cubicBezTo>
                    <a:pt x="302178" y="282023"/>
                    <a:pt x="320006" y="258788"/>
                    <a:pt x="338485" y="235735"/>
                  </a:cubicBezTo>
                  <a:cubicBezTo>
                    <a:pt x="346910" y="224878"/>
                    <a:pt x="356168" y="214708"/>
                    <a:pt x="365498" y="204611"/>
                  </a:cubicBezTo>
                  <a:cubicBezTo>
                    <a:pt x="369403" y="214274"/>
                    <a:pt x="373960" y="223683"/>
                    <a:pt x="377865" y="233419"/>
                  </a:cubicBezTo>
                  <a:cubicBezTo>
                    <a:pt x="383868" y="248112"/>
                    <a:pt x="387448" y="262733"/>
                    <a:pt x="392222" y="278151"/>
                  </a:cubicBezTo>
                  <a:cubicBezTo>
                    <a:pt x="411099" y="329505"/>
                    <a:pt x="413268" y="385130"/>
                    <a:pt x="407482" y="439091"/>
                  </a:cubicBezTo>
                  <a:cubicBezTo>
                    <a:pt x="402818" y="476946"/>
                    <a:pt x="397972" y="514838"/>
                    <a:pt x="389474" y="551970"/>
                  </a:cubicBezTo>
                  <a:cubicBezTo>
                    <a:pt x="389257" y="554684"/>
                    <a:pt x="390775" y="557181"/>
                    <a:pt x="392981" y="558665"/>
                  </a:cubicBezTo>
                  <a:cubicBezTo>
                    <a:pt x="380071" y="575277"/>
                    <a:pt x="367198" y="591924"/>
                    <a:pt x="353275" y="607667"/>
                  </a:cubicBezTo>
                  <a:cubicBezTo>
                    <a:pt x="340474" y="622433"/>
                    <a:pt x="327274" y="636910"/>
                    <a:pt x="315232" y="652254"/>
                  </a:cubicBezTo>
                  <a:close/>
                  <a:moveTo>
                    <a:pt x="414860" y="530979"/>
                  </a:moveTo>
                  <a:cubicBezTo>
                    <a:pt x="412907" y="533368"/>
                    <a:pt x="410990" y="535793"/>
                    <a:pt x="409037" y="538217"/>
                  </a:cubicBezTo>
                  <a:cubicBezTo>
                    <a:pt x="412762" y="521099"/>
                    <a:pt x="415077" y="503655"/>
                    <a:pt x="417463" y="486284"/>
                  </a:cubicBezTo>
                  <a:cubicBezTo>
                    <a:pt x="426251" y="427293"/>
                    <a:pt x="431313" y="365949"/>
                    <a:pt x="416270" y="307574"/>
                  </a:cubicBezTo>
                  <a:cubicBezTo>
                    <a:pt x="403685" y="270442"/>
                    <a:pt x="394898" y="230270"/>
                    <a:pt x="371429" y="198205"/>
                  </a:cubicBezTo>
                  <a:cubicBezTo>
                    <a:pt x="387846" y="180544"/>
                    <a:pt x="402420" y="161363"/>
                    <a:pt x="416378" y="141784"/>
                  </a:cubicBezTo>
                  <a:cubicBezTo>
                    <a:pt x="416487" y="142001"/>
                    <a:pt x="416632" y="142218"/>
                    <a:pt x="416704" y="142435"/>
                  </a:cubicBezTo>
                  <a:cubicBezTo>
                    <a:pt x="446574" y="186769"/>
                    <a:pt x="454928" y="240512"/>
                    <a:pt x="461401" y="292554"/>
                  </a:cubicBezTo>
                  <a:cubicBezTo>
                    <a:pt x="471815" y="355924"/>
                    <a:pt x="458218" y="419801"/>
                    <a:pt x="448888" y="482447"/>
                  </a:cubicBezTo>
                  <a:cubicBezTo>
                    <a:pt x="448635" y="484185"/>
                    <a:pt x="448852" y="485668"/>
                    <a:pt x="449358" y="486935"/>
                  </a:cubicBezTo>
                  <a:cubicBezTo>
                    <a:pt x="438257" y="501918"/>
                    <a:pt x="426902" y="516720"/>
                    <a:pt x="414860" y="530979"/>
                  </a:cubicBezTo>
                  <a:close/>
                  <a:moveTo>
                    <a:pt x="490475" y="431599"/>
                  </a:moveTo>
                  <a:cubicBezTo>
                    <a:pt x="483170" y="441118"/>
                    <a:pt x="476010" y="450780"/>
                    <a:pt x="468886" y="460480"/>
                  </a:cubicBezTo>
                  <a:cubicBezTo>
                    <a:pt x="474311" y="425917"/>
                    <a:pt x="479192" y="391210"/>
                    <a:pt x="481001" y="356250"/>
                  </a:cubicBezTo>
                  <a:cubicBezTo>
                    <a:pt x="482592" y="328781"/>
                    <a:pt x="478867" y="301385"/>
                    <a:pt x="474383" y="274314"/>
                  </a:cubicBezTo>
                  <a:cubicBezTo>
                    <a:pt x="468091" y="228714"/>
                    <a:pt x="458001" y="180363"/>
                    <a:pt x="430265" y="142616"/>
                  </a:cubicBezTo>
                  <a:cubicBezTo>
                    <a:pt x="428023" y="139142"/>
                    <a:pt x="425419" y="135957"/>
                    <a:pt x="422707" y="132845"/>
                  </a:cubicBezTo>
                  <a:cubicBezTo>
                    <a:pt x="425311" y="129153"/>
                    <a:pt x="427878" y="125462"/>
                    <a:pt x="430446" y="121770"/>
                  </a:cubicBezTo>
                  <a:cubicBezTo>
                    <a:pt x="445236" y="102191"/>
                    <a:pt x="461907" y="84132"/>
                    <a:pt x="477384" y="65059"/>
                  </a:cubicBezTo>
                  <a:cubicBezTo>
                    <a:pt x="479192" y="62779"/>
                    <a:pt x="480964" y="60463"/>
                    <a:pt x="482736" y="58183"/>
                  </a:cubicBezTo>
                  <a:cubicBezTo>
                    <a:pt x="484978" y="60174"/>
                    <a:pt x="487437" y="62019"/>
                    <a:pt x="488848" y="63829"/>
                  </a:cubicBezTo>
                  <a:cubicBezTo>
                    <a:pt x="510003" y="83553"/>
                    <a:pt x="525372" y="108416"/>
                    <a:pt x="534883" y="135668"/>
                  </a:cubicBezTo>
                  <a:cubicBezTo>
                    <a:pt x="542694" y="153256"/>
                    <a:pt x="547395" y="171931"/>
                    <a:pt x="549709" y="190967"/>
                  </a:cubicBezTo>
                  <a:cubicBezTo>
                    <a:pt x="553615" y="212971"/>
                    <a:pt x="555423" y="233962"/>
                    <a:pt x="553579" y="256617"/>
                  </a:cubicBezTo>
                  <a:cubicBezTo>
                    <a:pt x="550758" y="292120"/>
                    <a:pt x="546310" y="327949"/>
                    <a:pt x="538607" y="362837"/>
                  </a:cubicBezTo>
                  <a:cubicBezTo>
                    <a:pt x="538137" y="365841"/>
                    <a:pt x="536582" y="369279"/>
                    <a:pt x="536184" y="372681"/>
                  </a:cubicBezTo>
                  <a:cubicBezTo>
                    <a:pt x="521285" y="392586"/>
                    <a:pt x="506350" y="412491"/>
                    <a:pt x="490475" y="431599"/>
                  </a:cubicBezTo>
                  <a:close/>
                  <a:moveTo>
                    <a:pt x="559365" y="342172"/>
                  </a:moveTo>
                  <a:cubicBezTo>
                    <a:pt x="561209" y="331423"/>
                    <a:pt x="562800" y="320602"/>
                    <a:pt x="564246" y="309926"/>
                  </a:cubicBezTo>
                  <a:cubicBezTo>
                    <a:pt x="570105" y="268524"/>
                    <a:pt x="573829" y="226434"/>
                    <a:pt x="564970" y="185176"/>
                  </a:cubicBezTo>
                  <a:cubicBezTo>
                    <a:pt x="562366" y="164982"/>
                    <a:pt x="556218" y="145403"/>
                    <a:pt x="547467" y="127090"/>
                  </a:cubicBezTo>
                  <a:cubicBezTo>
                    <a:pt x="536040" y="96292"/>
                    <a:pt x="515500" y="69402"/>
                    <a:pt x="489354" y="49642"/>
                  </a:cubicBezTo>
                  <a:cubicBezTo>
                    <a:pt x="499588" y="36288"/>
                    <a:pt x="509967" y="23042"/>
                    <a:pt x="521756" y="10990"/>
                  </a:cubicBezTo>
                  <a:cubicBezTo>
                    <a:pt x="522804" y="11931"/>
                    <a:pt x="524757" y="12583"/>
                    <a:pt x="527903" y="12727"/>
                  </a:cubicBezTo>
                  <a:cubicBezTo>
                    <a:pt x="529314" y="12619"/>
                    <a:pt x="530688" y="12619"/>
                    <a:pt x="532062" y="12546"/>
                  </a:cubicBezTo>
                  <a:cubicBezTo>
                    <a:pt x="533147" y="13849"/>
                    <a:pt x="534810" y="15225"/>
                    <a:pt x="537125" y="16491"/>
                  </a:cubicBezTo>
                  <a:cubicBezTo>
                    <a:pt x="568984" y="42440"/>
                    <a:pt x="583702" y="82250"/>
                    <a:pt x="593429" y="121336"/>
                  </a:cubicBezTo>
                  <a:cubicBezTo>
                    <a:pt x="602398" y="153256"/>
                    <a:pt x="604314" y="186986"/>
                    <a:pt x="602181" y="220137"/>
                  </a:cubicBezTo>
                  <a:cubicBezTo>
                    <a:pt x="600662" y="242394"/>
                    <a:pt x="598058" y="264470"/>
                    <a:pt x="593900" y="286402"/>
                  </a:cubicBezTo>
                  <a:cubicBezTo>
                    <a:pt x="593683" y="291577"/>
                    <a:pt x="590030" y="298815"/>
                    <a:pt x="589813" y="304642"/>
                  </a:cubicBezTo>
                  <a:cubicBezTo>
                    <a:pt x="587029" y="307935"/>
                    <a:pt x="584280" y="311229"/>
                    <a:pt x="581460" y="314450"/>
                  </a:cubicBezTo>
                  <a:cubicBezTo>
                    <a:pt x="573866" y="323534"/>
                    <a:pt x="566561" y="332799"/>
                    <a:pt x="559365" y="342172"/>
                  </a:cubicBezTo>
                  <a:close/>
                  <a:moveTo>
                    <a:pt x="694648" y="168058"/>
                  </a:moveTo>
                  <a:cubicBezTo>
                    <a:pt x="686186" y="195925"/>
                    <a:pt x="661921" y="215613"/>
                    <a:pt x="644310" y="238051"/>
                  </a:cubicBezTo>
                  <a:cubicBezTo>
                    <a:pt x="633317" y="251188"/>
                    <a:pt x="622649" y="264543"/>
                    <a:pt x="611908" y="277861"/>
                  </a:cubicBezTo>
                  <a:cubicBezTo>
                    <a:pt x="613825" y="266389"/>
                    <a:pt x="615235" y="254807"/>
                    <a:pt x="616429" y="243226"/>
                  </a:cubicBezTo>
                  <a:cubicBezTo>
                    <a:pt x="621238" y="199797"/>
                    <a:pt x="620370" y="155464"/>
                    <a:pt x="607533" y="113410"/>
                  </a:cubicBezTo>
                  <a:cubicBezTo>
                    <a:pt x="600843" y="89054"/>
                    <a:pt x="592634" y="64915"/>
                    <a:pt x="578060" y="44069"/>
                  </a:cubicBezTo>
                  <a:cubicBezTo>
                    <a:pt x="570466" y="33030"/>
                    <a:pt x="562149" y="21341"/>
                    <a:pt x="551228" y="13307"/>
                  </a:cubicBezTo>
                  <a:cubicBezTo>
                    <a:pt x="580736" y="17034"/>
                    <a:pt x="604423" y="32198"/>
                    <a:pt x="627061" y="54890"/>
                  </a:cubicBezTo>
                  <a:cubicBezTo>
                    <a:pt x="658088" y="86231"/>
                    <a:pt x="682534" y="125606"/>
                    <a:pt x="694757" y="168131"/>
                  </a:cubicBezTo>
                  <a:lnTo>
                    <a:pt x="694648" y="1680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0" name="Google Shape;3530;p33"/>
            <p:cNvSpPr/>
            <p:nvPr/>
          </p:nvSpPr>
          <p:spPr>
            <a:xfrm>
              <a:off x="9001223" y="6448374"/>
              <a:ext cx="79557" cy="398098"/>
            </a:xfrm>
            <a:custGeom>
              <a:rect b="b" l="l" r="r" t="t"/>
              <a:pathLst>
                <a:path extrusionOk="0" h="398098" w="79557">
                  <a:moveTo>
                    <a:pt x="80678" y="152978"/>
                  </a:moveTo>
                  <a:cubicBezTo>
                    <a:pt x="84837" y="209979"/>
                    <a:pt x="77315" y="267377"/>
                    <a:pt x="65707" y="323183"/>
                  </a:cubicBezTo>
                  <a:cubicBezTo>
                    <a:pt x="60355" y="342473"/>
                    <a:pt x="55292" y="361835"/>
                    <a:pt x="48711" y="380691"/>
                  </a:cubicBezTo>
                  <a:cubicBezTo>
                    <a:pt x="44335" y="386807"/>
                    <a:pt x="40032" y="392959"/>
                    <a:pt x="35728" y="399148"/>
                  </a:cubicBezTo>
                  <a:cubicBezTo>
                    <a:pt x="31100" y="373235"/>
                    <a:pt x="27773" y="346527"/>
                    <a:pt x="13380" y="323980"/>
                  </a:cubicBezTo>
                  <a:cubicBezTo>
                    <a:pt x="10270" y="319094"/>
                    <a:pt x="6907" y="314461"/>
                    <a:pt x="3291" y="309938"/>
                  </a:cubicBezTo>
                  <a:cubicBezTo>
                    <a:pt x="5027" y="306572"/>
                    <a:pt x="5822" y="302157"/>
                    <a:pt x="6545" y="298899"/>
                  </a:cubicBezTo>
                  <a:cubicBezTo>
                    <a:pt x="10125" y="285943"/>
                    <a:pt x="11897" y="272625"/>
                    <a:pt x="14176" y="259379"/>
                  </a:cubicBezTo>
                  <a:cubicBezTo>
                    <a:pt x="18407" y="230680"/>
                    <a:pt x="23144" y="201836"/>
                    <a:pt x="23289" y="172738"/>
                  </a:cubicBezTo>
                  <a:cubicBezTo>
                    <a:pt x="23578" y="152435"/>
                    <a:pt x="20468" y="132386"/>
                    <a:pt x="16309" y="112589"/>
                  </a:cubicBezTo>
                  <a:cubicBezTo>
                    <a:pt x="12114" y="94675"/>
                    <a:pt x="8751" y="76073"/>
                    <a:pt x="832" y="59353"/>
                  </a:cubicBezTo>
                  <a:cubicBezTo>
                    <a:pt x="651" y="58955"/>
                    <a:pt x="362" y="58484"/>
                    <a:pt x="0" y="58050"/>
                  </a:cubicBezTo>
                  <a:cubicBezTo>
                    <a:pt x="13778" y="38615"/>
                    <a:pt x="27773" y="19253"/>
                    <a:pt x="41985" y="0"/>
                  </a:cubicBezTo>
                  <a:cubicBezTo>
                    <a:pt x="43648" y="3547"/>
                    <a:pt x="45890" y="6912"/>
                    <a:pt x="47300" y="10531"/>
                  </a:cubicBezTo>
                  <a:cubicBezTo>
                    <a:pt x="53050" y="23053"/>
                    <a:pt x="56124" y="36480"/>
                    <a:pt x="59053" y="49835"/>
                  </a:cubicBezTo>
                  <a:cubicBezTo>
                    <a:pt x="66466" y="84252"/>
                    <a:pt x="77894" y="117765"/>
                    <a:pt x="80678" y="152978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1" name="Google Shape;3531;p33"/>
            <p:cNvSpPr/>
            <p:nvPr/>
          </p:nvSpPr>
          <p:spPr>
            <a:xfrm>
              <a:off x="9135675" y="6277011"/>
              <a:ext cx="90405" cy="394479"/>
            </a:xfrm>
            <a:custGeom>
              <a:rect b="b" l="l" r="r" t="t"/>
              <a:pathLst>
                <a:path extrusionOk="0" h="394479" w="90405">
                  <a:moveTo>
                    <a:pt x="90008" y="150807"/>
                  </a:moveTo>
                  <a:cubicBezTo>
                    <a:pt x="100423" y="214177"/>
                    <a:pt x="86826" y="278054"/>
                    <a:pt x="77460" y="340700"/>
                  </a:cubicBezTo>
                  <a:cubicBezTo>
                    <a:pt x="77207" y="342437"/>
                    <a:pt x="77388" y="343993"/>
                    <a:pt x="77930" y="345260"/>
                  </a:cubicBezTo>
                  <a:cubicBezTo>
                    <a:pt x="66792" y="360207"/>
                    <a:pt x="55437" y="375009"/>
                    <a:pt x="43395" y="389268"/>
                  </a:cubicBezTo>
                  <a:cubicBezTo>
                    <a:pt x="41478" y="391620"/>
                    <a:pt x="39562" y="394009"/>
                    <a:pt x="37681" y="396361"/>
                  </a:cubicBezTo>
                  <a:cubicBezTo>
                    <a:pt x="41406" y="379279"/>
                    <a:pt x="43648" y="361871"/>
                    <a:pt x="45999" y="344536"/>
                  </a:cubicBezTo>
                  <a:cubicBezTo>
                    <a:pt x="54786" y="285545"/>
                    <a:pt x="59849" y="224202"/>
                    <a:pt x="44805" y="165826"/>
                  </a:cubicBezTo>
                  <a:cubicBezTo>
                    <a:pt x="32221" y="128694"/>
                    <a:pt x="23469" y="88523"/>
                    <a:pt x="0" y="56421"/>
                  </a:cubicBezTo>
                  <a:cubicBezTo>
                    <a:pt x="16418" y="38760"/>
                    <a:pt x="30955" y="19579"/>
                    <a:pt x="44914" y="0"/>
                  </a:cubicBezTo>
                  <a:cubicBezTo>
                    <a:pt x="45058" y="217"/>
                    <a:pt x="45167" y="434"/>
                    <a:pt x="45275" y="651"/>
                  </a:cubicBezTo>
                  <a:cubicBezTo>
                    <a:pt x="75182" y="45021"/>
                    <a:pt x="83499" y="98801"/>
                    <a:pt x="90008" y="150807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2" name="Google Shape;3532;p33"/>
            <p:cNvSpPr/>
            <p:nvPr/>
          </p:nvSpPr>
          <p:spPr>
            <a:xfrm>
              <a:off x="9253529" y="6146254"/>
              <a:ext cx="112103" cy="329335"/>
            </a:xfrm>
            <a:custGeom>
              <a:rect b="b" l="l" r="r" t="t"/>
              <a:pathLst>
                <a:path extrusionOk="0" h="329335" w="112103">
                  <a:moveTo>
                    <a:pt x="104075" y="110346"/>
                  </a:moveTo>
                  <a:cubicBezTo>
                    <a:pt x="113044" y="142266"/>
                    <a:pt x="114924" y="175959"/>
                    <a:pt x="112827" y="209146"/>
                  </a:cubicBezTo>
                  <a:cubicBezTo>
                    <a:pt x="111308" y="231404"/>
                    <a:pt x="108704" y="253480"/>
                    <a:pt x="104509" y="275412"/>
                  </a:cubicBezTo>
                  <a:cubicBezTo>
                    <a:pt x="104292" y="280623"/>
                    <a:pt x="100604" y="287897"/>
                    <a:pt x="100423" y="293760"/>
                  </a:cubicBezTo>
                  <a:cubicBezTo>
                    <a:pt x="97675" y="297018"/>
                    <a:pt x="94890" y="300239"/>
                    <a:pt x="92069" y="303460"/>
                  </a:cubicBezTo>
                  <a:cubicBezTo>
                    <a:pt x="84548" y="312543"/>
                    <a:pt x="77243" y="321772"/>
                    <a:pt x="70047" y="331109"/>
                  </a:cubicBezTo>
                  <a:cubicBezTo>
                    <a:pt x="71927" y="320397"/>
                    <a:pt x="73446" y="309576"/>
                    <a:pt x="74892" y="298899"/>
                  </a:cubicBezTo>
                  <a:cubicBezTo>
                    <a:pt x="80751" y="257497"/>
                    <a:pt x="84475" y="215407"/>
                    <a:pt x="75616" y="174150"/>
                  </a:cubicBezTo>
                  <a:cubicBezTo>
                    <a:pt x="73012" y="153956"/>
                    <a:pt x="66864" y="134376"/>
                    <a:pt x="58113" y="116064"/>
                  </a:cubicBezTo>
                  <a:cubicBezTo>
                    <a:pt x="46686" y="85265"/>
                    <a:pt x="26145" y="58339"/>
                    <a:pt x="0" y="38616"/>
                  </a:cubicBezTo>
                  <a:cubicBezTo>
                    <a:pt x="10234" y="25261"/>
                    <a:pt x="20576" y="12015"/>
                    <a:pt x="32401" y="0"/>
                  </a:cubicBezTo>
                  <a:cubicBezTo>
                    <a:pt x="33450" y="941"/>
                    <a:pt x="35439" y="1629"/>
                    <a:pt x="38549" y="1737"/>
                  </a:cubicBezTo>
                  <a:cubicBezTo>
                    <a:pt x="39923" y="1629"/>
                    <a:pt x="41297" y="1556"/>
                    <a:pt x="42635" y="1520"/>
                  </a:cubicBezTo>
                  <a:cubicBezTo>
                    <a:pt x="43720" y="2859"/>
                    <a:pt x="45420" y="4234"/>
                    <a:pt x="47770" y="5501"/>
                  </a:cubicBezTo>
                  <a:cubicBezTo>
                    <a:pt x="79666" y="31450"/>
                    <a:pt x="94384" y="71223"/>
                    <a:pt x="104075" y="110346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3" name="Google Shape;3533;p33"/>
            <p:cNvSpPr/>
            <p:nvPr/>
          </p:nvSpPr>
          <p:spPr>
            <a:xfrm>
              <a:off x="9640575" y="5755430"/>
              <a:ext cx="101254" cy="108572"/>
            </a:xfrm>
            <a:custGeom>
              <a:rect b="b" l="l" r="r" t="t"/>
              <a:pathLst>
                <a:path extrusionOk="0" h="108572" w="101254">
                  <a:moveTo>
                    <a:pt x="103714" y="29966"/>
                  </a:moveTo>
                  <a:cubicBezTo>
                    <a:pt x="104437" y="30798"/>
                    <a:pt x="104618" y="31993"/>
                    <a:pt x="104835" y="33042"/>
                  </a:cubicBezTo>
                  <a:cubicBezTo>
                    <a:pt x="87947" y="46795"/>
                    <a:pt x="72795" y="62538"/>
                    <a:pt x="59415" y="79692"/>
                  </a:cubicBezTo>
                  <a:cubicBezTo>
                    <a:pt x="51387" y="89138"/>
                    <a:pt x="45890" y="100719"/>
                    <a:pt x="36994" y="109368"/>
                  </a:cubicBezTo>
                  <a:cubicBezTo>
                    <a:pt x="32257" y="107668"/>
                    <a:pt x="27520" y="105930"/>
                    <a:pt x="22818" y="104121"/>
                  </a:cubicBezTo>
                  <a:cubicBezTo>
                    <a:pt x="15007" y="100864"/>
                    <a:pt x="6762" y="98005"/>
                    <a:pt x="0" y="92866"/>
                  </a:cubicBezTo>
                  <a:cubicBezTo>
                    <a:pt x="21191" y="60113"/>
                    <a:pt x="38947" y="22040"/>
                    <a:pt x="72433" y="0"/>
                  </a:cubicBezTo>
                  <a:cubicBezTo>
                    <a:pt x="71168" y="7419"/>
                    <a:pt x="79340" y="9265"/>
                    <a:pt x="84150" y="12558"/>
                  </a:cubicBezTo>
                  <a:cubicBezTo>
                    <a:pt x="91238" y="17697"/>
                    <a:pt x="97711" y="23633"/>
                    <a:pt x="103714" y="29966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4" name="Google Shape;3534;p33"/>
            <p:cNvSpPr/>
            <p:nvPr/>
          </p:nvSpPr>
          <p:spPr>
            <a:xfrm>
              <a:off x="9713561" y="5307931"/>
              <a:ext cx="21697" cy="65143"/>
            </a:xfrm>
            <a:custGeom>
              <a:rect b="b" l="l" r="r" t="t"/>
              <a:pathLst>
                <a:path extrusionOk="0" h="65143" w="21697">
                  <a:moveTo>
                    <a:pt x="20385" y="0"/>
                  </a:moveTo>
                  <a:cubicBezTo>
                    <a:pt x="26279" y="10893"/>
                    <a:pt x="25086" y="23886"/>
                    <a:pt x="25086" y="35901"/>
                  </a:cubicBezTo>
                  <a:cubicBezTo>
                    <a:pt x="24833" y="46071"/>
                    <a:pt x="24941" y="56349"/>
                    <a:pt x="22880" y="66338"/>
                  </a:cubicBezTo>
                  <a:cubicBezTo>
                    <a:pt x="21253" y="66410"/>
                    <a:pt x="19626" y="66482"/>
                    <a:pt x="17998" y="66555"/>
                  </a:cubicBezTo>
                  <a:cubicBezTo>
                    <a:pt x="15792" y="66627"/>
                    <a:pt x="13550" y="66736"/>
                    <a:pt x="11344" y="66663"/>
                  </a:cubicBezTo>
                  <a:cubicBezTo>
                    <a:pt x="10151" y="54467"/>
                    <a:pt x="9717" y="41692"/>
                    <a:pt x="4582" y="30400"/>
                  </a:cubicBezTo>
                  <a:cubicBezTo>
                    <a:pt x="11019" y="22221"/>
                    <a:pt x="-1204" y="13246"/>
                    <a:pt x="98" y="4560"/>
                  </a:cubicBezTo>
                  <a:cubicBezTo>
                    <a:pt x="6824" y="2968"/>
                    <a:pt x="13550" y="796"/>
                    <a:pt x="20385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5" name="Google Shape;3535;p33"/>
            <p:cNvSpPr/>
            <p:nvPr/>
          </p:nvSpPr>
          <p:spPr>
            <a:xfrm>
              <a:off x="10127465" y="5434526"/>
              <a:ext cx="61476" cy="126667"/>
            </a:xfrm>
            <a:custGeom>
              <a:rect b="b" l="l" r="r" t="t"/>
              <a:pathLst>
                <a:path extrusionOk="0" h="126667" w="61476">
                  <a:moveTo>
                    <a:pt x="61838" y="12015"/>
                  </a:moveTo>
                  <a:cubicBezTo>
                    <a:pt x="63248" y="38543"/>
                    <a:pt x="57968" y="64528"/>
                    <a:pt x="49434" y="89500"/>
                  </a:cubicBezTo>
                  <a:cubicBezTo>
                    <a:pt x="45239" y="101986"/>
                    <a:pt x="42455" y="115087"/>
                    <a:pt x="36741" y="126993"/>
                  </a:cubicBezTo>
                  <a:cubicBezTo>
                    <a:pt x="27013" y="123049"/>
                    <a:pt x="16816" y="120515"/>
                    <a:pt x="6473" y="118850"/>
                  </a:cubicBezTo>
                  <a:cubicBezTo>
                    <a:pt x="4340" y="118489"/>
                    <a:pt x="2170" y="118163"/>
                    <a:pt x="0" y="117837"/>
                  </a:cubicBezTo>
                  <a:cubicBezTo>
                    <a:pt x="9836" y="96448"/>
                    <a:pt x="17177" y="74046"/>
                    <a:pt x="22891" y="51210"/>
                  </a:cubicBezTo>
                  <a:cubicBezTo>
                    <a:pt x="27845" y="34526"/>
                    <a:pt x="27230" y="16829"/>
                    <a:pt x="23397" y="0"/>
                  </a:cubicBezTo>
                  <a:cubicBezTo>
                    <a:pt x="36741" y="2027"/>
                    <a:pt x="49543" y="6768"/>
                    <a:pt x="61838" y="12015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6" name="Google Shape;3536;p33"/>
            <p:cNvSpPr/>
            <p:nvPr/>
          </p:nvSpPr>
          <p:spPr>
            <a:xfrm>
              <a:off x="9985238" y="6198839"/>
              <a:ext cx="43394" cy="90476"/>
            </a:xfrm>
            <a:custGeom>
              <a:rect b="b" l="l" r="r" t="t"/>
              <a:pathLst>
                <a:path extrusionOk="0" h="90476" w="43394">
                  <a:moveTo>
                    <a:pt x="31389" y="11690"/>
                  </a:moveTo>
                  <a:cubicBezTo>
                    <a:pt x="45131" y="32934"/>
                    <a:pt x="24627" y="55046"/>
                    <a:pt x="43395" y="75856"/>
                  </a:cubicBezTo>
                  <a:cubicBezTo>
                    <a:pt x="37283" y="81900"/>
                    <a:pt x="30015" y="86749"/>
                    <a:pt x="22565" y="90984"/>
                  </a:cubicBezTo>
                  <a:cubicBezTo>
                    <a:pt x="21589" y="89717"/>
                    <a:pt x="20287" y="88667"/>
                    <a:pt x="18768" y="87944"/>
                  </a:cubicBezTo>
                  <a:cubicBezTo>
                    <a:pt x="15007" y="85121"/>
                    <a:pt x="11825" y="81393"/>
                    <a:pt x="9655" y="77195"/>
                  </a:cubicBezTo>
                  <a:cubicBezTo>
                    <a:pt x="3652" y="65614"/>
                    <a:pt x="8607" y="52802"/>
                    <a:pt x="10198" y="40823"/>
                  </a:cubicBezTo>
                  <a:cubicBezTo>
                    <a:pt x="10704" y="28193"/>
                    <a:pt x="7522" y="15164"/>
                    <a:pt x="36" y="4850"/>
                  </a:cubicBezTo>
                  <a:lnTo>
                    <a:pt x="0" y="4813"/>
                  </a:lnTo>
                  <a:cubicBezTo>
                    <a:pt x="6075" y="3257"/>
                    <a:pt x="12114" y="1194"/>
                    <a:pt x="18226" y="0"/>
                  </a:cubicBezTo>
                  <a:cubicBezTo>
                    <a:pt x="23867" y="1665"/>
                    <a:pt x="27990" y="7093"/>
                    <a:pt x="31389" y="1169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7" name="Google Shape;3537;p33"/>
            <p:cNvSpPr/>
            <p:nvPr/>
          </p:nvSpPr>
          <p:spPr>
            <a:xfrm>
              <a:off x="9315547" y="6148570"/>
              <a:ext cx="141033" cy="264192"/>
            </a:xfrm>
            <a:custGeom>
              <a:rect b="b" l="l" r="r" t="t"/>
              <a:pathLst>
                <a:path extrusionOk="0" h="264192" w="141033">
                  <a:moveTo>
                    <a:pt x="143420" y="154860"/>
                  </a:moveTo>
                  <a:lnTo>
                    <a:pt x="143348" y="154752"/>
                  </a:lnTo>
                  <a:cubicBezTo>
                    <a:pt x="134922" y="182619"/>
                    <a:pt x="110621" y="202306"/>
                    <a:pt x="93010" y="224745"/>
                  </a:cubicBezTo>
                  <a:cubicBezTo>
                    <a:pt x="82016" y="237846"/>
                    <a:pt x="71385" y="251236"/>
                    <a:pt x="60608" y="264554"/>
                  </a:cubicBezTo>
                  <a:cubicBezTo>
                    <a:pt x="62525" y="253082"/>
                    <a:pt x="63899" y="241501"/>
                    <a:pt x="65128" y="229956"/>
                  </a:cubicBezTo>
                  <a:cubicBezTo>
                    <a:pt x="69938" y="186527"/>
                    <a:pt x="69070" y="142193"/>
                    <a:pt x="56233" y="100140"/>
                  </a:cubicBezTo>
                  <a:cubicBezTo>
                    <a:pt x="49542" y="75783"/>
                    <a:pt x="41334" y="51644"/>
                    <a:pt x="26760" y="30798"/>
                  </a:cubicBezTo>
                  <a:cubicBezTo>
                    <a:pt x="19166" y="19760"/>
                    <a:pt x="10921" y="8034"/>
                    <a:pt x="0" y="0"/>
                  </a:cubicBezTo>
                  <a:cubicBezTo>
                    <a:pt x="29509" y="3728"/>
                    <a:pt x="53123" y="18892"/>
                    <a:pt x="75760" y="41619"/>
                  </a:cubicBezTo>
                  <a:cubicBezTo>
                    <a:pt x="106788" y="72961"/>
                    <a:pt x="131233" y="112336"/>
                    <a:pt x="143420" y="15486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8" name="Google Shape;3538;p33"/>
            <p:cNvSpPr/>
            <p:nvPr/>
          </p:nvSpPr>
          <p:spPr>
            <a:xfrm>
              <a:off x="9186954" y="6193483"/>
              <a:ext cx="130184" cy="401717"/>
            </a:xfrm>
            <a:custGeom>
              <a:rect b="b" l="l" r="r" t="t"/>
              <a:pathLst>
                <a:path extrusionOk="0" h="401717" w="130184">
                  <a:moveTo>
                    <a:pt x="126966" y="132784"/>
                  </a:moveTo>
                  <a:cubicBezTo>
                    <a:pt x="130872" y="154788"/>
                    <a:pt x="132680" y="175779"/>
                    <a:pt x="130836" y="198434"/>
                  </a:cubicBezTo>
                  <a:cubicBezTo>
                    <a:pt x="128015" y="233937"/>
                    <a:pt x="123567" y="269766"/>
                    <a:pt x="115900" y="304654"/>
                  </a:cubicBezTo>
                  <a:cubicBezTo>
                    <a:pt x="115394" y="307658"/>
                    <a:pt x="113803" y="311132"/>
                    <a:pt x="113441" y="314570"/>
                  </a:cubicBezTo>
                  <a:cubicBezTo>
                    <a:pt x="98543" y="334403"/>
                    <a:pt x="83644" y="354271"/>
                    <a:pt x="67768" y="373380"/>
                  </a:cubicBezTo>
                  <a:cubicBezTo>
                    <a:pt x="60464" y="382898"/>
                    <a:pt x="53303" y="392561"/>
                    <a:pt x="46216" y="402224"/>
                  </a:cubicBezTo>
                  <a:cubicBezTo>
                    <a:pt x="51604" y="367662"/>
                    <a:pt x="56486" y="332955"/>
                    <a:pt x="58294" y="297995"/>
                  </a:cubicBezTo>
                  <a:cubicBezTo>
                    <a:pt x="59885" y="270526"/>
                    <a:pt x="56160" y="243130"/>
                    <a:pt x="51676" y="216095"/>
                  </a:cubicBezTo>
                  <a:cubicBezTo>
                    <a:pt x="45384" y="170495"/>
                    <a:pt x="35294" y="122144"/>
                    <a:pt x="7558" y="84397"/>
                  </a:cubicBezTo>
                  <a:cubicBezTo>
                    <a:pt x="5316" y="80923"/>
                    <a:pt x="2748" y="77702"/>
                    <a:pt x="0" y="74625"/>
                  </a:cubicBezTo>
                  <a:cubicBezTo>
                    <a:pt x="2568" y="70934"/>
                    <a:pt x="5171" y="67242"/>
                    <a:pt x="7739" y="63551"/>
                  </a:cubicBezTo>
                  <a:cubicBezTo>
                    <a:pt x="22529" y="43972"/>
                    <a:pt x="39200" y="25913"/>
                    <a:pt x="54678" y="6876"/>
                  </a:cubicBezTo>
                  <a:cubicBezTo>
                    <a:pt x="56486" y="4596"/>
                    <a:pt x="58258" y="2280"/>
                    <a:pt x="60030" y="0"/>
                  </a:cubicBezTo>
                  <a:cubicBezTo>
                    <a:pt x="62272" y="1990"/>
                    <a:pt x="64731" y="3836"/>
                    <a:pt x="66141" y="5646"/>
                  </a:cubicBezTo>
                  <a:cubicBezTo>
                    <a:pt x="87296" y="25370"/>
                    <a:pt x="102665" y="50233"/>
                    <a:pt x="112176" y="77484"/>
                  </a:cubicBezTo>
                  <a:cubicBezTo>
                    <a:pt x="119951" y="95037"/>
                    <a:pt x="124688" y="113711"/>
                    <a:pt x="126966" y="13278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9" name="Google Shape;3539;p33"/>
            <p:cNvSpPr/>
            <p:nvPr/>
          </p:nvSpPr>
          <p:spPr>
            <a:xfrm>
              <a:off x="9048958" y="6339874"/>
              <a:ext cx="122952" cy="445146"/>
            </a:xfrm>
            <a:custGeom>
              <a:rect b="b" l="l" r="r" t="t"/>
              <a:pathLst>
                <a:path extrusionOk="0" h="445146" w="122952">
                  <a:moveTo>
                    <a:pt x="107511" y="73576"/>
                  </a:moveTo>
                  <a:cubicBezTo>
                    <a:pt x="126388" y="124894"/>
                    <a:pt x="128557" y="180556"/>
                    <a:pt x="122771" y="234516"/>
                  </a:cubicBezTo>
                  <a:cubicBezTo>
                    <a:pt x="118070" y="272372"/>
                    <a:pt x="113261" y="310227"/>
                    <a:pt x="104762" y="347395"/>
                  </a:cubicBezTo>
                  <a:cubicBezTo>
                    <a:pt x="104545" y="350073"/>
                    <a:pt x="106064" y="352607"/>
                    <a:pt x="108234" y="354090"/>
                  </a:cubicBezTo>
                  <a:cubicBezTo>
                    <a:pt x="95324" y="370702"/>
                    <a:pt x="82450" y="387313"/>
                    <a:pt x="68564" y="403093"/>
                  </a:cubicBezTo>
                  <a:cubicBezTo>
                    <a:pt x="55799" y="417822"/>
                    <a:pt x="42599" y="432299"/>
                    <a:pt x="30521" y="447644"/>
                  </a:cubicBezTo>
                  <a:cubicBezTo>
                    <a:pt x="33089" y="437800"/>
                    <a:pt x="35367" y="427920"/>
                    <a:pt x="37247" y="417931"/>
                  </a:cubicBezTo>
                  <a:cubicBezTo>
                    <a:pt x="46758" y="364948"/>
                    <a:pt x="53123" y="310698"/>
                    <a:pt x="47734" y="256882"/>
                  </a:cubicBezTo>
                  <a:cubicBezTo>
                    <a:pt x="43684" y="217941"/>
                    <a:pt x="29906" y="181243"/>
                    <a:pt x="20504" y="143388"/>
                  </a:cubicBezTo>
                  <a:cubicBezTo>
                    <a:pt x="20251" y="139117"/>
                    <a:pt x="8643" y="108934"/>
                    <a:pt x="0" y="100791"/>
                  </a:cubicBezTo>
                  <a:cubicBezTo>
                    <a:pt x="17430" y="77376"/>
                    <a:pt x="35258" y="54178"/>
                    <a:pt x="53737" y="31124"/>
                  </a:cubicBezTo>
                  <a:cubicBezTo>
                    <a:pt x="62199" y="20267"/>
                    <a:pt x="71421" y="10097"/>
                    <a:pt x="80751" y="0"/>
                  </a:cubicBezTo>
                  <a:cubicBezTo>
                    <a:pt x="84656" y="9663"/>
                    <a:pt x="89213" y="19072"/>
                    <a:pt x="93118" y="28808"/>
                  </a:cubicBezTo>
                  <a:cubicBezTo>
                    <a:pt x="99157" y="43574"/>
                    <a:pt x="102774" y="58159"/>
                    <a:pt x="107511" y="73576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0" name="Google Shape;3540;p33"/>
            <p:cNvSpPr/>
            <p:nvPr/>
          </p:nvSpPr>
          <p:spPr>
            <a:xfrm>
              <a:off x="8875812" y="6512576"/>
              <a:ext cx="133800" cy="228001"/>
            </a:xfrm>
            <a:custGeom>
              <a:rect b="b" l="l" r="r" t="t"/>
              <a:pathLst>
                <a:path extrusionOk="0" h="228001" w="133800">
                  <a:moveTo>
                    <a:pt x="121614" y="3438"/>
                  </a:moveTo>
                  <a:cubicBezTo>
                    <a:pt x="128485" y="45636"/>
                    <a:pt x="137887" y="88197"/>
                    <a:pt x="132608" y="131155"/>
                  </a:cubicBezTo>
                  <a:cubicBezTo>
                    <a:pt x="128847" y="161809"/>
                    <a:pt x="124435" y="192390"/>
                    <a:pt x="118360" y="222682"/>
                  </a:cubicBezTo>
                  <a:cubicBezTo>
                    <a:pt x="118143" y="225143"/>
                    <a:pt x="117166" y="228110"/>
                    <a:pt x="116117" y="231187"/>
                  </a:cubicBezTo>
                  <a:cubicBezTo>
                    <a:pt x="108089" y="222501"/>
                    <a:pt x="99627" y="214141"/>
                    <a:pt x="91527" y="205600"/>
                  </a:cubicBezTo>
                  <a:cubicBezTo>
                    <a:pt x="67551" y="182691"/>
                    <a:pt x="32872" y="171363"/>
                    <a:pt x="0" y="173860"/>
                  </a:cubicBezTo>
                  <a:cubicBezTo>
                    <a:pt x="41044" y="115702"/>
                    <a:pt x="80425" y="57507"/>
                    <a:pt x="121108" y="0"/>
                  </a:cubicBezTo>
                  <a:cubicBezTo>
                    <a:pt x="121289" y="1158"/>
                    <a:pt x="121506" y="2316"/>
                    <a:pt x="121614" y="3438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1" name="Google Shape;3541;p33"/>
            <p:cNvSpPr/>
            <p:nvPr/>
          </p:nvSpPr>
          <p:spPr>
            <a:xfrm>
              <a:off x="8851916" y="6701528"/>
              <a:ext cx="169963" cy="173715"/>
            </a:xfrm>
            <a:custGeom>
              <a:rect b="b" l="l" r="r" t="t"/>
              <a:pathLst>
                <a:path extrusionOk="0" h="173715" w="169963">
                  <a:moveTo>
                    <a:pt x="171331" y="159312"/>
                  </a:moveTo>
                  <a:cubicBezTo>
                    <a:pt x="170065" y="159601"/>
                    <a:pt x="168799" y="160253"/>
                    <a:pt x="167570" y="161338"/>
                  </a:cubicBezTo>
                  <a:cubicBezTo>
                    <a:pt x="157119" y="170748"/>
                    <a:pt x="143088" y="176213"/>
                    <a:pt x="129129" y="176720"/>
                  </a:cubicBezTo>
                  <a:cubicBezTo>
                    <a:pt x="96402" y="175670"/>
                    <a:pt x="65266" y="160397"/>
                    <a:pt x="41508" y="137453"/>
                  </a:cubicBezTo>
                  <a:cubicBezTo>
                    <a:pt x="51199" y="119393"/>
                    <a:pt x="60710" y="101262"/>
                    <a:pt x="73367" y="84867"/>
                  </a:cubicBezTo>
                  <a:cubicBezTo>
                    <a:pt x="74452" y="83456"/>
                    <a:pt x="75970" y="81610"/>
                    <a:pt x="77345" y="79656"/>
                  </a:cubicBezTo>
                  <a:cubicBezTo>
                    <a:pt x="79587" y="76507"/>
                    <a:pt x="75934" y="71983"/>
                    <a:pt x="72390" y="73503"/>
                  </a:cubicBezTo>
                  <a:cubicBezTo>
                    <a:pt x="71016" y="74082"/>
                    <a:pt x="70112" y="75132"/>
                    <a:pt x="69099" y="76182"/>
                  </a:cubicBezTo>
                  <a:cubicBezTo>
                    <a:pt x="54635" y="91997"/>
                    <a:pt x="43569" y="110092"/>
                    <a:pt x="33082" y="128658"/>
                  </a:cubicBezTo>
                  <a:cubicBezTo>
                    <a:pt x="20642" y="114580"/>
                    <a:pt x="10770" y="98330"/>
                    <a:pt x="4586" y="81067"/>
                  </a:cubicBezTo>
                  <a:cubicBezTo>
                    <a:pt x="-3949" y="54938"/>
                    <a:pt x="499" y="26817"/>
                    <a:pt x="9178" y="1339"/>
                  </a:cubicBezTo>
                  <a:cubicBezTo>
                    <a:pt x="9323" y="905"/>
                    <a:pt x="9504" y="434"/>
                    <a:pt x="9685" y="0"/>
                  </a:cubicBezTo>
                  <a:cubicBezTo>
                    <a:pt x="20967" y="3221"/>
                    <a:pt x="33118" y="-289"/>
                    <a:pt x="44726" y="1339"/>
                  </a:cubicBezTo>
                  <a:cubicBezTo>
                    <a:pt x="62952" y="3836"/>
                    <a:pt x="80961" y="10712"/>
                    <a:pt x="96040" y="21316"/>
                  </a:cubicBezTo>
                  <a:cubicBezTo>
                    <a:pt x="105696" y="28880"/>
                    <a:pt x="113579" y="38398"/>
                    <a:pt x="122077" y="47157"/>
                  </a:cubicBezTo>
                  <a:cubicBezTo>
                    <a:pt x="162181" y="85627"/>
                    <a:pt x="161241" y="110092"/>
                    <a:pt x="171331" y="15931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2" name="Google Shape;3542;p33"/>
            <p:cNvSpPr/>
            <p:nvPr/>
          </p:nvSpPr>
          <p:spPr>
            <a:xfrm>
              <a:off x="9853535" y="5462031"/>
              <a:ext cx="50627" cy="97715"/>
            </a:xfrm>
            <a:custGeom>
              <a:rect b="b" l="l" r="r" t="t"/>
              <a:pathLst>
                <a:path extrusionOk="0" h="97715" w="50627">
                  <a:moveTo>
                    <a:pt x="33740" y="0"/>
                  </a:moveTo>
                  <a:cubicBezTo>
                    <a:pt x="53629" y="15743"/>
                    <a:pt x="51929" y="70970"/>
                    <a:pt x="49759" y="95109"/>
                  </a:cubicBezTo>
                  <a:cubicBezTo>
                    <a:pt x="39453" y="96738"/>
                    <a:pt x="29183" y="98765"/>
                    <a:pt x="18877" y="100357"/>
                  </a:cubicBezTo>
                  <a:cubicBezTo>
                    <a:pt x="19094" y="69631"/>
                    <a:pt x="21480" y="35214"/>
                    <a:pt x="2278" y="9192"/>
                  </a:cubicBezTo>
                  <a:cubicBezTo>
                    <a:pt x="1519" y="8288"/>
                    <a:pt x="759" y="7383"/>
                    <a:pt x="0" y="6514"/>
                  </a:cubicBezTo>
                  <a:cubicBezTo>
                    <a:pt x="11102" y="3764"/>
                    <a:pt x="22348" y="1194"/>
                    <a:pt x="33740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3" name="Google Shape;3543;p33"/>
            <p:cNvSpPr/>
            <p:nvPr/>
          </p:nvSpPr>
          <p:spPr>
            <a:xfrm>
              <a:off x="9987955" y="6035980"/>
              <a:ext cx="94022" cy="47047"/>
            </a:xfrm>
            <a:custGeom>
              <a:rect b="b" l="l" r="r" t="t"/>
              <a:pathLst>
                <a:path extrusionOk="0" h="47047" w="94022">
                  <a:moveTo>
                    <a:pt x="97092" y="13463"/>
                  </a:moveTo>
                  <a:cubicBezTo>
                    <a:pt x="97345" y="18132"/>
                    <a:pt x="97237" y="22836"/>
                    <a:pt x="96947" y="27469"/>
                  </a:cubicBezTo>
                  <a:cubicBezTo>
                    <a:pt x="96658" y="31015"/>
                    <a:pt x="96224" y="34562"/>
                    <a:pt x="95573" y="38036"/>
                  </a:cubicBezTo>
                  <a:lnTo>
                    <a:pt x="95573" y="38036"/>
                  </a:lnTo>
                  <a:cubicBezTo>
                    <a:pt x="63642" y="39665"/>
                    <a:pt x="31855" y="42741"/>
                    <a:pt x="575" y="49581"/>
                  </a:cubicBezTo>
                  <a:cubicBezTo>
                    <a:pt x="430" y="41077"/>
                    <a:pt x="-1668" y="29459"/>
                    <a:pt x="3178" y="21208"/>
                  </a:cubicBezTo>
                  <a:cubicBezTo>
                    <a:pt x="20174" y="7455"/>
                    <a:pt x="42161" y="760"/>
                    <a:pt x="63823" y="0"/>
                  </a:cubicBezTo>
                  <a:cubicBezTo>
                    <a:pt x="64835" y="1918"/>
                    <a:pt x="66571" y="3474"/>
                    <a:pt x="68777" y="3945"/>
                  </a:cubicBezTo>
                  <a:cubicBezTo>
                    <a:pt x="78541" y="5827"/>
                    <a:pt x="88992" y="7383"/>
                    <a:pt x="97092" y="13463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4" name="Google Shape;3544;p33"/>
            <p:cNvSpPr/>
            <p:nvPr/>
          </p:nvSpPr>
          <p:spPr>
            <a:xfrm>
              <a:off x="9327734" y="5904789"/>
              <a:ext cx="65092" cy="130286"/>
            </a:xfrm>
            <a:custGeom>
              <a:rect b="b" l="l" r="r" t="t"/>
              <a:pathLst>
                <a:path extrusionOk="0" h="130286" w="65092">
                  <a:moveTo>
                    <a:pt x="55835" y="49762"/>
                  </a:moveTo>
                  <a:cubicBezTo>
                    <a:pt x="63754" y="73576"/>
                    <a:pt x="68817" y="97968"/>
                    <a:pt x="68202" y="123157"/>
                  </a:cubicBezTo>
                  <a:cubicBezTo>
                    <a:pt x="58113" y="127572"/>
                    <a:pt x="46324" y="128803"/>
                    <a:pt x="35511" y="131083"/>
                  </a:cubicBezTo>
                  <a:cubicBezTo>
                    <a:pt x="38658" y="89825"/>
                    <a:pt x="21661" y="51065"/>
                    <a:pt x="1736" y="15960"/>
                  </a:cubicBezTo>
                  <a:cubicBezTo>
                    <a:pt x="1157" y="14947"/>
                    <a:pt x="579" y="13933"/>
                    <a:pt x="0" y="12956"/>
                  </a:cubicBezTo>
                  <a:cubicBezTo>
                    <a:pt x="12476" y="6768"/>
                    <a:pt x="27050" y="4958"/>
                    <a:pt x="40176" y="0"/>
                  </a:cubicBezTo>
                  <a:cubicBezTo>
                    <a:pt x="47156" y="15924"/>
                    <a:pt x="50844" y="33115"/>
                    <a:pt x="55835" y="4976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5" name="Google Shape;3545;p33"/>
            <p:cNvSpPr/>
            <p:nvPr/>
          </p:nvSpPr>
          <p:spPr>
            <a:xfrm>
              <a:off x="10330589" y="5508391"/>
              <a:ext cx="94022" cy="65143"/>
            </a:xfrm>
            <a:custGeom>
              <a:rect b="b" l="l" r="r" t="t"/>
              <a:pathLst>
                <a:path extrusionOk="0" h="65143" w="94022">
                  <a:moveTo>
                    <a:pt x="94420" y="2425"/>
                  </a:moveTo>
                  <a:cubicBezTo>
                    <a:pt x="96445" y="10423"/>
                    <a:pt x="93950" y="19073"/>
                    <a:pt x="93552" y="27252"/>
                  </a:cubicBezTo>
                  <a:cubicBezTo>
                    <a:pt x="92757" y="35431"/>
                    <a:pt x="91816" y="43682"/>
                    <a:pt x="88743" y="51355"/>
                  </a:cubicBezTo>
                  <a:cubicBezTo>
                    <a:pt x="60753" y="51499"/>
                    <a:pt x="31823" y="54793"/>
                    <a:pt x="6256" y="66663"/>
                  </a:cubicBezTo>
                  <a:cubicBezTo>
                    <a:pt x="3508" y="61452"/>
                    <a:pt x="325" y="56023"/>
                    <a:pt x="0" y="49979"/>
                  </a:cubicBezTo>
                  <a:cubicBezTo>
                    <a:pt x="23939" y="24537"/>
                    <a:pt x="56594" y="9410"/>
                    <a:pt x="89936" y="0"/>
                  </a:cubicBezTo>
                  <a:cubicBezTo>
                    <a:pt x="91093" y="1230"/>
                    <a:pt x="92648" y="2099"/>
                    <a:pt x="94420" y="242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6" name="Google Shape;3546;p33"/>
            <p:cNvSpPr/>
            <p:nvPr/>
          </p:nvSpPr>
          <p:spPr>
            <a:xfrm>
              <a:off x="9320574" y="5599519"/>
              <a:ext cx="75941" cy="68762"/>
            </a:xfrm>
            <a:custGeom>
              <a:rect b="b" l="l" r="r" t="t"/>
              <a:pathLst>
                <a:path extrusionOk="0" h="68762" w="75941">
                  <a:moveTo>
                    <a:pt x="52291" y="5972"/>
                  </a:moveTo>
                  <a:cubicBezTo>
                    <a:pt x="64803" y="18530"/>
                    <a:pt x="73229" y="35359"/>
                    <a:pt x="77749" y="52441"/>
                  </a:cubicBezTo>
                  <a:cubicBezTo>
                    <a:pt x="65852" y="57580"/>
                    <a:pt x="55509" y="65687"/>
                    <a:pt x="43576" y="70681"/>
                  </a:cubicBezTo>
                  <a:cubicBezTo>
                    <a:pt x="41623" y="45130"/>
                    <a:pt x="26579" y="21208"/>
                    <a:pt x="1989" y="12233"/>
                  </a:cubicBezTo>
                  <a:cubicBezTo>
                    <a:pt x="1338" y="11980"/>
                    <a:pt x="651" y="11690"/>
                    <a:pt x="0" y="11437"/>
                  </a:cubicBezTo>
                  <a:cubicBezTo>
                    <a:pt x="10776" y="7130"/>
                    <a:pt x="23831" y="1"/>
                    <a:pt x="35909" y="1"/>
                  </a:cubicBezTo>
                  <a:cubicBezTo>
                    <a:pt x="41695" y="-36"/>
                    <a:pt x="47264" y="1593"/>
                    <a:pt x="52291" y="597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7" name="Google Shape;3547;p33"/>
            <p:cNvSpPr/>
            <p:nvPr/>
          </p:nvSpPr>
          <p:spPr>
            <a:xfrm>
              <a:off x="9300033" y="5617688"/>
              <a:ext cx="21697" cy="7238"/>
            </a:xfrm>
            <a:custGeom>
              <a:rect b="b" l="l" r="r" t="t"/>
              <a:pathLst>
                <a:path extrusionOk="0" h="7238" w="21697">
                  <a:moveTo>
                    <a:pt x="23795" y="8143"/>
                  </a:moveTo>
                  <a:cubicBezTo>
                    <a:pt x="23686" y="8143"/>
                    <a:pt x="23614" y="8143"/>
                    <a:pt x="23542" y="8143"/>
                  </a:cubicBezTo>
                  <a:cubicBezTo>
                    <a:pt x="20902" y="8143"/>
                    <a:pt x="18298" y="8179"/>
                    <a:pt x="15658" y="8251"/>
                  </a:cubicBezTo>
                  <a:cubicBezTo>
                    <a:pt x="10451" y="8324"/>
                    <a:pt x="5207" y="8505"/>
                    <a:pt x="0" y="8215"/>
                  </a:cubicBezTo>
                  <a:cubicBezTo>
                    <a:pt x="2604" y="5211"/>
                    <a:pt x="5352" y="2316"/>
                    <a:pt x="8607" y="0"/>
                  </a:cubicBezTo>
                  <a:cubicBezTo>
                    <a:pt x="10885" y="1231"/>
                    <a:pt x="13235" y="2425"/>
                    <a:pt x="15586" y="3583"/>
                  </a:cubicBezTo>
                  <a:cubicBezTo>
                    <a:pt x="15478" y="3547"/>
                    <a:pt x="15405" y="3511"/>
                    <a:pt x="15333" y="3474"/>
                  </a:cubicBezTo>
                  <a:cubicBezTo>
                    <a:pt x="18262" y="4922"/>
                    <a:pt x="21047" y="6478"/>
                    <a:pt x="23795" y="814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8" name="Google Shape;3548;p33"/>
            <p:cNvSpPr/>
            <p:nvPr/>
          </p:nvSpPr>
          <p:spPr>
            <a:xfrm>
              <a:off x="10011926" y="5628545"/>
              <a:ext cx="83173" cy="39809"/>
            </a:xfrm>
            <a:custGeom>
              <a:rect b="b" l="l" r="r" t="t"/>
              <a:pathLst>
                <a:path extrusionOk="0" h="39809" w="83173">
                  <a:moveTo>
                    <a:pt x="76954" y="0"/>
                  </a:moveTo>
                  <a:cubicBezTo>
                    <a:pt x="80317" y="9989"/>
                    <a:pt x="80895" y="20484"/>
                    <a:pt x="83174" y="30871"/>
                  </a:cubicBezTo>
                  <a:cubicBezTo>
                    <a:pt x="67081" y="31775"/>
                    <a:pt x="50880" y="30400"/>
                    <a:pt x="34897" y="33006"/>
                  </a:cubicBezTo>
                  <a:cubicBezTo>
                    <a:pt x="23976" y="34635"/>
                    <a:pt x="13633" y="38652"/>
                    <a:pt x="3110" y="41873"/>
                  </a:cubicBezTo>
                  <a:cubicBezTo>
                    <a:pt x="1953" y="31522"/>
                    <a:pt x="3001" y="20846"/>
                    <a:pt x="0" y="10785"/>
                  </a:cubicBezTo>
                  <a:cubicBezTo>
                    <a:pt x="25024" y="3945"/>
                    <a:pt x="50989" y="434"/>
                    <a:pt x="76954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9" name="Google Shape;3549;p33"/>
            <p:cNvSpPr/>
            <p:nvPr/>
          </p:nvSpPr>
          <p:spPr>
            <a:xfrm>
              <a:off x="9464608" y="5389469"/>
              <a:ext cx="57859" cy="76000"/>
            </a:xfrm>
            <a:custGeom>
              <a:rect b="b" l="l" r="r" t="t"/>
              <a:pathLst>
                <a:path extrusionOk="0" h="76000" w="57859">
                  <a:moveTo>
                    <a:pt x="59487" y="64130"/>
                  </a:moveTo>
                  <a:cubicBezTo>
                    <a:pt x="50374" y="70029"/>
                    <a:pt x="39525" y="71404"/>
                    <a:pt x="29906" y="76073"/>
                  </a:cubicBezTo>
                  <a:cubicBezTo>
                    <a:pt x="29979" y="53164"/>
                    <a:pt x="12295" y="35033"/>
                    <a:pt x="832" y="16575"/>
                  </a:cubicBezTo>
                  <a:cubicBezTo>
                    <a:pt x="579" y="16213"/>
                    <a:pt x="289" y="15888"/>
                    <a:pt x="0" y="15526"/>
                  </a:cubicBezTo>
                  <a:cubicBezTo>
                    <a:pt x="9511" y="9880"/>
                    <a:pt x="19311" y="4850"/>
                    <a:pt x="29292" y="0"/>
                  </a:cubicBezTo>
                  <a:cubicBezTo>
                    <a:pt x="41985" y="20050"/>
                    <a:pt x="52146" y="41583"/>
                    <a:pt x="59487" y="6413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0" name="Google Shape;3550;p33"/>
            <p:cNvSpPr/>
            <p:nvPr/>
          </p:nvSpPr>
          <p:spPr>
            <a:xfrm>
              <a:off x="9570709" y="6160802"/>
              <a:ext cx="115719" cy="65143"/>
            </a:xfrm>
            <a:custGeom>
              <a:rect b="b" l="l" r="r" t="t"/>
              <a:pathLst>
                <a:path extrusionOk="0" h="65143" w="115719">
                  <a:moveTo>
                    <a:pt x="119047" y="43031"/>
                  </a:moveTo>
                  <a:cubicBezTo>
                    <a:pt x="115503" y="50884"/>
                    <a:pt x="112393" y="58991"/>
                    <a:pt x="108234" y="66519"/>
                  </a:cubicBezTo>
                  <a:cubicBezTo>
                    <a:pt x="82269" y="53888"/>
                    <a:pt x="54533" y="44659"/>
                    <a:pt x="26543" y="37675"/>
                  </a:cubicBezTo>
                  <a:cubicBezTo>
                    <a:pt x="17973" y="35069"/>
                    <a:pt x="7377" y="35937"/>
                    <a:pt x="0" y="30654"/>
                  </a:cubicBezTo>
                  <a:cubicBezTo>
                    <a:pt x="1917" y="20412"/>
                    <a:pt x="5027" y="10387"/>
                    <a:pt x="6148" y="0"/>
                  </a:cubicBezTo>
                  <a:cubicBezTo>
                    <a:pt x="23939" y="1556"/>
                    <a:pt x="39887" y="4488"/>
                    <a:pt x="57498" y="9048"/>
                  </a:cubicBezTo>
                  <a:cubicBezTo>
                    <a:pt x="81185" y="13210"/>
                    <a:pt x="103316" y="24067"/>
                    <a:pt x="119047" y="43031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1" name="Google Shape;3551;p33"/>
            <p:cNvSpPr/>
            <p:nvPr/>
          </p:nvSpPr>
          <p:spPr>
            <a:xfrm>
              <a:off x="10186410" y="5973198"/>
              <a:ext cx="72324" cy="57905"/>
            </a:xfrm>
            <a:custGeom>
              <a:rect b="b" l="l" r="r" t="t"/>
              <a:pathLst>
                <a:path extrusionOk="0" h="57905" w="72324">
                  <a:moveTo>
                    <a:pt x="68926" y="31079"/>
                  </a:moveTo>
                  <a:cubicBezTo>
                    <a:pt x="73554" y="36182"/>
                    <a:pt x="77243" y="40091"/>
                    <a:pt x="74748" y="47401"/>
                  </a:cubicBezTo>
                  <a:cubicBezTo>
                    <a:pt x="73880" y="51599"/>
                    <a:pt x="72867" y="55761"/>
                    <a:pt x="71674" y="59851"/>
                  </a:cubicBezTo>
                  <a:cubicBezTo>
                    <a:pt x="57534" y="36870"/>
                    <a:pt x="25494" y="32780"/>
                    <a:pt x="0" y="36833"/>
                  </a:cubicBezTo>
                  <a:cubicBezTo>
                    <a:pt x="4629" y="24456"/>
                    <a:pt x="8643" y="11826"/>
                    <a:pt x="14827" y="136"/>
                  </a:cubicBezTo>
                  <a:cubicBezTo>
                    <a:pt x="36813" y="-1637"/>
                    <a:pt x="56522" y="14214"/>
                    <a:pt x="68926" y="31079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2" name="Google Shape;3552;p33"/>
            <p:cNvSpPr/>
            <p:nvPr/>
          </p:nvSpPr>
          <p:spPr>
            <a:xfrm>
              <a:off x="10222679" y="6026390"/>
              <a:ext cx="21697" cy="36190"/>
            </a:xfrm>
            <a:custGeom>
              <a:rect b="b" l="l" r="r" t="t"/>
              <a:pathLst>
                <a:path extrusionOk="0" h="36190" w="21697">
                  <a:moveTo>
                    <a:pt x="6439" y="0"/>
                  </a:moveTo>
                  <a:cubicBezTo>
                    <a:pt x="31825" y="13029"/>
                    <a:pt x="30234" y="35684"/>
                    <a:pt x="2" y="37638"/>
                  </a:cubicBezTo>
                  <a:cubicBezTo>
                    <a:pt x="-107" y="24935"/>
                    <a:pt x="4667" y="12739"/>
                    <a:pt x="6439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3" name="Google Shape;3553;p33"/>
          <p:cNvGrpSpPr/>
          <p:nvPr/>
        </p:nvGrpSpPr>
        <p:grpSpPr>
          <a:xfrm>
            <a:off x="7686500" y="2645713"/>
            <a:ext cx="879937" cy="904209"/>
            <a:chOff x="15373000" y="5291425"/>
            <a:chExt cx="1759874" cy="1808418"/>
          </a:xfrm>
        </p:grpSpPr>
        <p:sp>
          <p:nvSpPr>
            <p:cNvPr id="3554" name="Google Shape;3554;p33"/>
            <p:cNvSpPr/>
            <p:nvPr/>
          </p:nvSpPr>
          <p:spPr>
            <a:xfrm>
              <a:off x="16517492" y="5294134"/>
              <a:ext cx="101409" cy="137524"/>
            </a:xfrm>
            <a:custGeom>
              <a:rect b="b" l="l" r="r" t="t"/>
              <a:pathLst>
                <a:path extrusionOk="0" h="137524" w="101409">
                  <a:moveTo>
                    <a:pt x="14248" y="65658"/>
                  </a:moveTo>
                  <a:cubicBezTo>
                    <a:pt x="19862" y="68553"/>
                    <a:pt x="25512" y="71919"/>
                    <a:pt x="29278" y="77131"/>
                  </a:cubicBezTo>
                  <a:cubicBezTo>
                    <a:pt x="39202" y="90847"/>
                    <a:pt x="39600" y="108508"/>
                    <a:pt x="39021" y="124794"/>
                  </a:cubicBezTo>
                  <a:cubicBezTo>
                    <a:pt x="38260" y="130621"/>
                    <a:pt x="36884" y="138474"/>
                    <a:pt x="44309" y="140501"/>
                  </a:cubicBezTo>
                  <a:cubicBezTo>
                    <a:pt x="45106" y="140718"/>
                    <a:pt x="45866" y="140826"/>
                    <a:pt x="46554" y="140790"/>
                  </a:cubicBezTo>
                  <a:cubicBezTo>
                    <a:pt x="51552" y="140790"/>
                    <a:pt x="55102" y="135832"/>
                    <a:pt x="55138" y="130801"/>
                  </a:cubicBezTo>
                  <a:cubicBezTo>
                    <a:pt x="58506" y="114660"/>
                    <a:pt x="64120" y="97868"/>
                    <a:pt x="76615" y="86468"/>
                  </a:cubicBezTo>
                  <a:cubicBezTo>
                    <a:pt x="82193" y="81835"/>
                    <a:pt x="88132" y="77637"/>
                    <a:pt x="94434" y="74091"/>
                  </a:cubicBezTo>
                  <a:cubicBezTo>
                    <a:pt x="99686" y="72860"/>
                    <a:pt x="103634" y="67287"/>
                    <a:pt x="100664" y="62184"/>
                  </a:cubicBezTo>
                  <a:cubicBezTo>
                    <a:pt x="96499" y="55742"/>
                    <a:pt x="87191" y="55995"/>
                    <a:pt x="82084" y="50313"/>
                  </a:cubicBezTo>
                  <a:cubicBezTo>
                    <a:pt x="74587" y="43690"/>
                    <a:pt x="71834" y="33267"/>
                    <a:pt x="70965" y="23641"/>
                  </a:cubicBezTo>
                  <a:cubicBezTo>
                    <a:pt x="70603" y="20166"/>
                    <a:pt x="71472" y="15679"/>
                    <a:pt x="67995" y="13543"/>
                  </a:cubicBezTo>
                  <a:cubicBezTo>
                    <a:pt x="68828" y="9526"/>
                    <a:pt x="71037" y="5183"/>
                    <a:pt x="69625" y="1094"/>
                  </a:cubicBezTo>
                  <a:cubicBezTo>
                    <a:pt x="66112" y="-2996"/>
                    <a:pt x="64881" y="5545"/>
                    <a:pt x="63323" y="7680"/>
                  </a:cubicBezTo>
                  <a:cubicBezTo>
                    <a:pt x="59158" y="15425"/>
                    <a:pt x="55102" y="23930"/>
                    <a:pt x="47713" y="29105"/>
                  </a:cubicBezTo>
                  <a:cubicBezTo>
                    <a:pt x="35870" y="36126"/>
                    <a:pt x="22542" y="40759"/>
                    <a:pt x="9286" y="44414"/>
                  </a:cubicBezTo>
                  <a:cubicBezTo>
                    <a:pt x="5375" y="44776"/>
                    <a:pt x="1246" y="46803"/>
                    <a:pt x="268" y="50928"/>
                  </a:cubicBezTo>
                  <a:cubicBezTo>
                    <a:pt x="-1760" y="59542"/>
                    <a:pt x="8200" y="62727"/>
                    <a:pt x="14248" y="656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5" name="Google Shape;3555;p33"/>
            <p:cNvSpPr/>
            <p:nvPr/>
          </p:nvSpPr>
          <p:spPr>
            <a:xfrm>
              <a:off x="17084263" y="6432419"/>
              <a:ext cx="32596" cy="39809"/>
            </a:xfrm>
            <a:custGeom>
              <a:rect b="b" l="l" r="r" t="t"/>
              <a:pathLst>
                <a:path extrusionOk="0" h="39809" w="32596">
                  <a:moveTo>
                    <a:pt x="32069" y="35173"/>
                  </a:moveTo>
                  <a:cubicBezTo>
                    <a:pt x="37502" y="25365"/>
                    <a:pt x="36669" y="11214"/>
                    <a:pt x="28194" y="3397"/>
                  </a:cubicBezTo>
                  <a:cubicBezTo>
                    <a:pt x="8093" y="-8944"/>
                    <a:pt x="-8096" y="15015"/>
                    <a:pt x="4363" y="32422"/>
                  </a:cubicBezTo>
                  <a:cubicBezTo>
                    <a:pt x="10085" y="41615"/>
                    <a:pt x="25586" y="45487"/>
                    <a:pt x="32069" y="35173"/>
                  </a:cubicBezTo>
                  <a:close/>
                  <a:moveTo>
                    <a:pt x="8455" y="14363"/>
                  </a:moveTo>
                  <a:cubicBezTo>
                    <a:pt x="12222" y="16064"/>
                    <a:pt x="16496" y="13820"/>
                    <a:pt x="20443" y="14870"/>
                  </a:cubicBezTo>
                  <a:cubicBezTo>
                    <a:pt x="23305" y="18996"/>
                    <a:pt x="23305" y="24569"/>
                    <a:pt x="21421" y="29057"/>
                  </a:cubicBezTo>
                  <a:cubicBezTo>
                    <a:pt x="21421" y="29057"/>
                    <a:pt x="21421" y="29057"/>
                    <a:pt x="21385" y="29057"/>
                  </a:cubicBezTo>
                  <a:cubicBezTo>
                    <a:pt x="23268" y="24533"/>
                    <a:pt x="23232" y="18996"/>
                    <a:pt x="20407" y="14906"/>
                  </a:cubicBezTo>
                  <a:cubicBezTo>
                    <a:pt x="16496" y="13856"/>
                    <a:pt x="12222" y="16028"/>
                    <a:pt x="8455" y="14472"/>
                  </a:cubicBezTo>
                  <a:cubicBezTo>
                    <a:pt x="8455" y="14435"/>
                    <a:pt x="8455" y="14399"/>
                    <a:pt x="8455" y="14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6" name="Google Shape;3556;p33"/>
            <p:cNvSpPr/>
            <p:nvPr/>
          </p:nvSpPr>
          <p:spPr>
            <a:xfrm>
              <a:off x="16456572" y="6183685"/>
              <a:ext cx="648299" cy="141143"/>
            </a:xfrm>
            <a:custGeom>
              <a:rect b="b" l="l" r="r" t="t"/>
              <a:pathLst>
                <a:path extrusionOk="0" h="141143" w="648299">
                  <a:moveTo>
                    <a:pt x="2335" y="29775"/>
                  </a:moveTo>
                  <a:cubicBezTo>
                    <a:pt x="16496" y="33683"/>
                    <a:pt x="31526" y="28617"/>
                    <a:pt x="45905" y="27712"/>
                  </a:cubicBezTo>
                  <a:cubicBezTo>
                    <a:pt x="79913" y="24201"/>
                    <a:pt x="113994" y="21198"/>
                    <a:pt x="148003" y="17579"/>
                  </a:cubicBezTo>
                  <a:cubicBezTo>
                    <a:pt x="195847" y="12476"/>
                    <a:pt x="243944" y="14900"/>
                    <a:pt x="291425" y="22211"/>
                  </a:cubicBezTo>
                  <a:cubicBezTo>
                    <a:pt x="329997" y="27422"/>
                    <a:pt x="367954" y="32634"/>
                    <a:pt x="405765" y="42369"/>
                  </a:cubicBezTo>
                  <a:cubicBezTo>
                    <a:pt x="441259" y="51598"/>
                    <a:pt x="475086" y="65821"/>
                    <a:pt x="509747" y="77619"/>
                  </a:cubicBezTo>
                  <a:cubicBezTo>
                    <a:pt x="555091" y="92131"/>
                    <a:pt x="601704" y="107802"/>
                    <a:pt x="638103" y="139867"/>
                  </a:cubicBezTo>
                  <a:cubicBezTo>
                    <a:pt x="641507" y="142799"/>
                    <a:pt x="647012" y="141821"/>
                    <a:pt x="649656" y="138347"/>
                  </a:cubicBezTo>
                  <a:cubicBezTo>
                    <a:pt x="652481" y="134837"/>
                    <a:pt x="651648" y="129444"/>
                    <a:pt x="648171" y="126766"/>
                  </a:cubicBezTo>
                  <a:cubicBezTo>
                    <a:pt x="630968" y="112398"/>
                    <a:pt x="611953" y="100166"/>
                    <a:pt x="591635" y="90684"/>
                  </a:cubicBezTo>
                  <a:cubicBezTo>
                    <a:pt x="566319" y="78415"/>
                    <a:pt x="539192" y="70562"/>
                    <a:pt x="512608" y="61623"/>
                  </a:cubicBezTo>
                  <a:cubicBezTo>
                    <a:pt x="458172" y="41573"/>
                    <a:pt x="402976" y="21596"/>
                    <a:pt x="344883" y="14321"/>
                  </a:cubicBezTo>
                  <a:cubicBezTo>
                    <a:pt x="303232" y="8205"/>
                    <a:pt x="261437" y="1763"/>
                    <a:pt x="219316" y="98"/>
                  </a:cubicBezTo>
                  <a:cubicBezTo>
                    <a:pt x="176615" y="-806"/>
                    <a:pt x="134204" y="4695"/>
                    <a:pt x="91901" y="9761"/>
                  </a:cubicBezTo>
                  <a:cubicBezTo>
                    <a:pt x="64303" y="12186"/>
                    <a:pt x="36995" y="16710"/>
                    <a:pt x="9687" y="21415"/>
                  </a:cubicBezTo>
                  <a:cubicBezTo>
                    <a:pt x="7586" y="21596"/>
                    <a:pt x="5449" y="21849"/>
                    <a:pt x="3349" y="22175"/>
                  </a:cubicBezTo>
                  <a:cubicBezTo>
                    <a:pt x="-635" y="22609"/>
                    <a:pt x="-1179" y="28363"/>
                    <a:pt x="2335" y="297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7" name="Google Shape;3557;p33"/>
            <p:cNvSpPr/>
            <p:nvPr/>
          </p:nvSpPr>
          <p:spPr>
            <a:xfrm>
              <a:off x="16625825" y="6015122"/>
              <a:ext cx="507049" cy="76000"/>
            </a:xfrm>
            <a:custGeom>
              <a:rect b="b" l="l" r="r" t="t"/>
              <a:pathLst>
                <a:path extrusionOk="0" h="76000" w="507049">
                  <a:moveTo>
                    <a:pt x="71539" y="42681"/>
                  </a:moveTo>
                  <a:cubicBezTo>
                    <a:pt x="51801" y="49087"/>
                    <a:pt x="31446" y="53611"/>
                    <a:pt x="11925" y="60668"/>
                  </a:cubicBezTo>
                  <a:cubicBezTo>
                    <a:pt x="9426" y="60812"/>
                    <a:pt x="-4047" y="65554"/>
                    <a:pt x="1204" y="68811"/>
                  </a:cubicBezTo>
                  <a:cubicBezTo>
                    <a:pt x="1168" y="69462"/>
                    <a:pt x="1168" y="70114"/>
                    <a:pt x="1277" y="70801"/>
                  </a:cubicBezTo>
                  <a:cubicBezTo>
                    <a:pt x="3522" y="81152"/>
                    <a:pt x="15691" y="76592"/>
                    <a:pt x="23225" y="75940"/>
                  </a:cubicBezTo>
                  <a:cubicBezTo>
                    <a:pt x="45789" y="73443"/>
                    <a:pt x="68497" y="72285"/>
                    <a:pt x="91061" y="69679"/>
                  </a:cubicBezTo>
                  <a:cubicBezTo>
                    <a:pt x="120180" y="67725"/>
                    <a:pt x="149444" y="68087"/>
                    <a:pt x="178636" y="67978"/>
                  </a:cubicBezTo>
                  <a:cubicBezTo>
                    <a:pt x="204205" y="70620"/>
                    <a:pt x="229848" y="70041"/>
                    <a:pt x="255490" y="70367"/>
                  </a:cubicBezTo>
                  <a:cubicBezTo>
                    <a:pt x="276677" y="71127"/>
                    <a:pt x="297901" y="70331"/>
                    <a:pt x="319125" y="70910"/>
                  </a:cubicBezTo>
                  <a:cubicBezTo>
                    <a:pt x="348207" y="73045"/>
                    <a:pt x="377218" y="75361"/>
                    <a:pt x="406410" y="75253"/>
                  </a:cubicBezTo>
                  <a:cubicBezTo>
                    <a:pt x="430024" y="75542"/>
                    <a:pt x="486994" y="81441"/>
                    <a:pt x="504451" y="65481"/>
                  </a:cubicBezTo>
                  <a:cubicBezTo>
                    <a:pt x="510645" y="60197"/>
                    <a:pt x="509848" y="51729"/>
                    <a:pt x="507095" y="44852"/>
                  </a:cubicBezTo>
                  <a:cubicBezTo>
                    <a:pt x="503582" y="34574"/>
                    <a:pt x="498910" y="24586"/>
                    <a:pt x="493296" y="15285"/>
                  </a:cubicBezTo>
                  <a:cubicBezTo>
                    <a:pt x="486487" y="2473"/>
                    <a:pt x="476310" y="3233"/>
                    <a:pt x="463779" y="2075"/>
                  </a:cubicBezTo>
                  <a:cubicBezTo>
                    <a:pt x="441867" y="-60"/>
                    <a:pt x="419846" y="-277"/>
                    <a:pt x="397826" y="229"/>
                  </a:cubicBezTo>
                  <a:cubicBezTo>
                    <a:pt x="365121" y="12"/>
                    <a:pt x="332561" y="2039"/>
                    <a:pt x="299965" y="4753"/>
                  </a:cubicBezTo>
                  <a:cubicBezTo>
                    <a:pt x="222749" y="7576"/>
                    <a:pt x="145496" y="20243"/>
                    <a:pt x="71539" y="42681"/>
                  </a:cubicBezTo>
                  <a:close/>
                  <a:moveTo>
                    <a:pt x="437883" y="59835"/>
                  </a:moveTo>
                  <a:cubicBezTo>
                    <a:pt x="437448" y="59835"/>
                    <a:pt x="437014" y="59799"/>
                    <a:pt x="436579" y="59799"/>
                  </a:cubicBezTo>
                  <a:cubicBezTo>
                    <a:pt x="437014" y="59799"/>
                    <a:pt x="437448" y="59835"/>
                    <a:pt x="437883" y="59835"/>
                  </a:cubicBezTo>
                  <a:cubicBezTo>
                    <a:pt x="437919" y="59835"/>
                    <a:pt x="437883" y="59835"/>
                    <a:pt x="437883" y="598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8" name="Google Shape;3558;p33"/>
            <p:cNvSpPr/>
            <p:nvPr/>
          </p:nvSpPr>
          <p:spPr>
            <a:xfrm>
              <a:off x="16355911" y="5915244"/>
              <a:ext cx="604837" cy="231620"/>
            </a:xfrm>
            <a:custGeom>
              <a:rect b="b" l="l" r="r" t="t"/>
              <a:pathLst>
                <a:path extrusionOk="0" h="231620" w="604837">
                  <a:moveTo>
                    <a:pt x="336890" y="57113"/>
                  </a:moveTo>
                  <a:cubicBezTo>
                    <a:pt x="398025" y="43324"/>
                    <a:pt x="460537" y="32286"/>
                    <a:pt x="523122" y="26025"/>
                  </a:cubicBezTo>
                  <a:cubicBezTo>
                    <a:pt x="542824" y="23636"/>
                    <a:pt x="562527" y="21284"/>
                    <a:pt x="582229" y="18968"/>
                  </a:cubicBezTo>
                  <a:cubicBezTo>
                    <a:pt x="590885" y="16652"/>
                    <a:pt x="608777" y="20415"/>
                    <a:pt x="608270" y="7206"/>
                  </a:cubicBezTo>
                  <a:cubicBezTo>
                    <a:pt x="607654" y="2863"/>
                    <a:pt x="603344" y="-684"/>
                    <a:pt x="598889" y="112"/>
                  </a:cubicBezTo>
                  <a:cubicBezTo>
                    <a:pt x="586612" y="2067"/>
                    <a:pt x="574153" y="3152"/>
                    <a:pt x="561839" y="4781"/>
                  </a:cubicBezTo>
                  <a:cubicBezTo>
                    <a:pt x="497624" y="12309"/>
                    <a:pt x="433301" y="19366"/>
                    <a:pt x="370138" y="33589"/>
                  </a:cubicBezTo>
                  <a:cubicBezTo>
                    <a:pt x="266953" y="52118"/>
                    <a:pt x="165941" y="94896"/>
                    <a:pt x="82749" y="160329"/>
                  </a:cubicBezTo>
                  <a:cubicBezTo>
                    <a:pt x="61598" y="175529"/>
                    <a:pt x="41606" y="192358"/>
                    <a:pt x="21649" y="209078"/>
                  </a:cubicBezTo>
                  <a:cubicBezTo>
                    <a:pt x="14478" y="216099"/>
                    <a:pt x="4337" y="222541"/>
                    <a:pt x="100" y="232059"/>
                  </a:cubicBezTo>
                  <a:cubicBezTo>
                    <a:pt x="-371" y="233543"/>
                    <a:pt x="897" y="234990"/>
                    <a:pt x="2345" y="234954"/>
                  </a:cubicBezTo>
                  <a:cubicBezTo>
                    <a:pt x="2526" y="234954"/>
                    <a:pt x="2744" y="234954"/>
                    <a:pt x="2925" y="234882"/>
                  </a:cubicBezTo>
                  <a:cubicBezTo>
                    <a:pt x="4953" y="234737"/>
                    <a:pt x="6474" y="233362"/>
                    <a:pt x="8177" y="232385"/>
                  </a:cubicBezTo>
                  <a:cubicBezTo>
                    <a:pt x="41533" y="208644"/>
                    <a:pt x="73187" y="182441"/>
                    <a:pt x="107377" y="159786"/>
                  </a:cubicBezTo>
                  <a:cubicBezTo>
                    <a:pt x="175503" y="110060"/>
                    <a:pt x="254675" y="75751"/>
                    <a:pt x="336890" y="571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9" name="Google Shape;3559;p33"/>
            <p:cNvSpPr/>
            <p:nvPr/>
          </p:nvSpPr>
          <p:spPr>
            <a:xfrm>
              <a:off x="16555439" y="6287956"/>
              <a:ext cx="575863" cy="430670"/>
            </a:xfrm>
            <a:custGeom>
              <a:rect b="b" l="l" r="r" t="t"/>
              <a:pathLst>
                <a:path extrusionOk="0" h="430670" w="575863">
                  <a:moveTo>
                    <a:pt x="402767" y="152854"/>
                  </a:moveTo>
                  <a:cubicBezTo>
                    <a:pt x="335365" y="100125"/>
                    <a:pt x="261879" y="52860"/>
                    <a:pt x="180208" y="25680"/>
                  </a:cubicBezTo>
                  <a:cubicBezTo>
                    <a:pt x="156992" y="17175"/>
                    <a:pt x="132763" y="11964"/>
                    <a:pt x="108388" y="8164"/>
                  </a:cubicBezTo>
                  <a:cubicBezTo>
                    <a:pt x="76806" y="3531"/>
                    <a:pt x="43703" y="-5227"/>
                    <a:pt x="12230" y="4183"/>
                  </a:cubicBezTo>
                  <a:cubicBezTo>
                    <a:pt x="9260" y="5051"/>
                    <a:pt x="-1098" y="10227"/>
                    <a:pt x="2922" y="13375"/>
                  </a:cubicBezTo>
                  <a:cubicBezTo>
                    <a:pt x="531" y="13918"/>
                    <a:pt x="-555" y="15257"/>
                    <a:pt x="278" y="17718"/>
                  </a:cubicBezTo>
                  <a:cubicBezTo>
                    <a:pt x="2958" y="20903"/>
                    <a:pt x="7775" y="21193"/>
                    <a:pt x="11469" y="22821"/>
                  </a:cubicBezTo>
                  <a:cubicBezTo>
                    <a:pt x="40009" y="32955"/>
                    <a:pt x="69454" y="42473"/>
                    <a:pt x="96617" y="56189"/>
                  </a:cubicBezTo>
                  <a:cubicBezTo>
                    <a:pt x="157862" y="89304"/>
                    <a:pt x="215593" y="129548"/>
                    <a:pt x="270427" y="172361"/>
                  </a:cubicBezTo>
                  <a:cubicBezTo>
                    <a:pt x="300705" y="195270"/>
                    <a:pt x="329389" y="220133"/>
                    <a:pt x="355249" y="247964"/>
                  </a:cubicBezTo>
                  <a:cubicBezTo>
                    <a:pt x="409865" y="301128"/>
                    <a:pt x="450212" y="366054"/>
                    <a:pt x="494760" y="427325"/>
                  </a:cubicBezTo>
                  <a:cubicBezTo>
                    <a:pt x="497947" y="431379"/>
                    <a:pt x="502257" y="431451"/>
                    <a:pt x="505444" y="429569"/>
                  </a:cubicBezTo>
                  <a:cubicBezTo>
                    <a:pt x="516491" y="436916"/>
                    <a:pt x="539308" y="407493"/>
                    <a:pt x="544994" y="399820"/>
                  </a:cubicBezTo>
                  <a:cubicBezTo>
                    <a:pt x="559409" y="381435"/>
                    <a:pt x="568246" y="359576"/>
                    <a:pt x="574584" y="337283"/>
                  </a:cubicBezTo>
                  <a:cubicBezTo>
                    <a:pt x="581502" y="319477"/>
                    <a:pt x="568572" y="307063"/>
                    <a:pt x="557417" y="295120"/>
                  </a:cubicBezTo>
                  <a:cubicBezTo>
                    <a:pt x="506857" y="246733"/>
                    <a:pt x="457963" y="196102"/>
                    <a:pt x="402767" y="152854"/>
                  </a:cubicBezTo>
                  <a:close/>
                  <a:moveTo>
                    <a:pt x="10310" y="13339"/>
                  </a:moveTo>
                  <a:cubicBezTo>
                    <a:pt x="10346" y="13339"/>
                    <a:pt x="10346" y="13339"/>
                    <a:pt x="10383" y="13339"/>
                  </a:cubicBezTo>
                  <a:cubicBezTo>
                    <a:pt x="10600" y="13375"/>
                    <a:pt x="10853" y="13411"/>
                    <a:pt x="11071" y="13448"/>
                  </a:cubicBezTo>
                  <a:cubicBezTo>
                    <a:pt x="10817" y="13411"/>
                    <a:pt x="10564" y="13375"/>
                    <a:pt x="10310" y="133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0" name="Google Shape;3560;p33"/>
            <p:cNvSpPr/>
            <p:nvPr/>
          </p:nvSpPr>
          <p:spPr>
            <a:xfrm>
              <a:off x="16712813" y="5428829"/>
              <a:ext cx="47083" cy="50667"/>
            </a:xfrm>
            <a:custGeom>
              <a:rect b="b" l="l" r="r" t="t"/>
              <a:pathLst>
                <a:path extrusionOk="0" h="50667" w="47083">
                  <a:moveTo>
                    <a:pt x="23558" y="50646"/>
                  </a:moveTo>
                  <a:cubicBezTo>
                    <a:pt x="47643" y="52130"/>
                    <a:pt x="56082" y="16047"/>
                    <a:pt x="37502" y="3598"/>
                  </a:cubicBezTo>
                  <a:cubicBezTo>
                    <a:pt x="32287" y="124"/>
                    <a:pt x="23124" y="-2410"/>
                    <a:pt x="18922" y="3706"/>
                  </a:cubicBezTo>
                  <a:cubicBezTo>
                    <a:pt x="11280" y="1173"/>
                    <a:pt x="3059" y="8592"/>
                    <a:pt x="1429" y="15794"/>
                  </a:cubicBezTo>
                  <a:cubicBezTo>
                    <a:pt x="-3822" y="31356"/>
                    <a:pt x="5812" y="50791"/>
                    <a:pt x="23558" y="506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1" name="Google Shape;3561;p33"/>
            <p:cNvSpPr/>
            <p:nvPr/>
          </p:nvSpPr>
          <p:spPr>
            <a:xfrm>
              <a:off x="16447570" y="5542519"/>
              <a:ext cx="496184" cy="416193"/>
            </a:xfrm>
            <a:custGeom>
              <a:rect b="b" l="l" r="r" t="t"/>
              <a:pathLst>
                <a:path extrusionOk="0" h="416193" w="496184">
                  <a:moveTo>
                    <a:pt x="76420" y="299587"/>
                  </a:moveTo>
                  <a:cubicBezTo>
                    <a:pt x="60266" y="319022"/>
                    <a:pt x="45055" y="338963"/>
                    <a:pt x="31184" y="360134"/>
                  </a:cubicBezTo>
                  <a:cubicBezTo>
                    <a:pt x="23650" y="371462"/>
                    <a:pt x="15610" y="382536"/>
                    <a:pt x="8294" y="394443"/>
                  </a:cubicBezTo>
                  <a:cubicBezTo>
                    <a:pt x="5179" y="400523"/>
                    <a:pt x="362" y="406567"/>
                    <a:pt x="0" y="413552"/>
                  </a:cubicBezTo>
                  <a:cubicBezTo>
                    <a:pt x="471" y="415036"/>
                    <a:pt x="1086" y="415578"/>
                    <a:pt x="1702" y="415578"/>
                  </a:cubicBezTo>
                  <a:cubicBezTo>
                    <a:pt x="1847" y="415578"/>
                    <a:pt x="1992" y="415506"/>
                    <a:pt x="2173" y="415434"/>
                  </a:cubicBezTo>
                  <a:cubicBezTo>
                    <a:pt x="2209" y="416339"/>
                    <a:pt x="2716" y="417207"/>
                    <a:pt x="4093" y="417931"/>
                  </a:cubicBezTo>
                  <a:cubicBezTo>
                    <a:pt x="4201" y="417931"/>
                    <a:pt x="4310" y="417931"/>
                    <a:pt x="4419" y="417895"/>
                  </a:cubicBezTo>
                  <a:cubicBezTo>
                    <a:pt x="7895" y="417895"/>
                    <a:pt x="10467" y="414276"/>
                    <a:pt x="13256" y="412466"/>
                  </a:cubicBezTo>
                  <a:cubicBezTo>
                    <a:pt x="13582" y="412575"/>
                    <a:pt x="13908" y="412647"/>
                    <a:pt x="14234" y="412647"/>
                  </a:cubicBezTo>
                  <a:cubicBezTo>
                    <a:pt x="15175" y="412647"/>
                    <a:pt x="15465" y="411598"/>
                    <a:pt x="15067" y="410982"/>
                  </a:cubicBezTo>
                  <a:cubicBezTo>
                    <a:pt x="15465" y="410657"/>
                    <a:pt x="15863" y="410295"/>
                    <a:pt x="16262" y="409969"/>
                  </a:cubicBezTo>
                  <a:cubicBezTo>
                    <a:pt x="23252" y="407110"/>
                    <a:pt x="29481" y="395782"/>
                    <a:pt x="34842" y="391729"/>
                  </a:cubicBezTo>
                  <a:cubicBezTo>
                    <a:pt x="45236" y="380799"/>
                    <a:pt x="55268" y="369544"/>
                    <a:pt x="66496" y="359410"/>
                  </a:cubicBezTo>
                  <a:cubicBezTo>
                    <a:pt x="81418" y="344247"/>
                    <a:pt x="99128" y="332557"/>
                    <a:pt x="116295" y="320180"/>
                  </a:cubicBezTo>
                  <a:cubicBezTo>
                    <a:pt x="133644" y="307621"/>
                    <a:pt x="149218" y="292892"/>
                    <a:pt x="167000" y="280913"/>
                  </a:cubicBezTo>
                  <a:cubicBezTo>
                    <a:pt x="190832" y="265387"/>
                    <a:pt x="215062" y="250187"/>
                    <a:pt x="238386" y="233684"/>
                  </a:cubicBezTo>
                  <a:cubicBezTo>
                    <a:pt x="283296" y="203718"/>
                    <a:pt x="329039" y="174765"/>
                    <a:pt x="373551" y="143894"/>
                  </a:cubicBezTo>
                  <a:cubicBezTo>
                    <a:pt x="399410" y="127391"/>
                    <a:pt x="428022" y="111612"/>
                    <a:pt x="454425" y="95471"/>
                  </a:cubicBezTo>
                  <a:cubicBezTo>
                    <a:pt x="469890" y="85374"/>
                    <a:pt x="501182" y="71223"/>
                    <a:pt x="498213" y="49256"/>
                  </a:cubicBezTo>
                  <a:cubicBezTo>
                    <a:pt x="495388" y="41402"/>
                    <a:pt x="488216" y="35937"/>
                    <a:pt x="482494" y="30183"/>
                  </a:cubicBezTo>
                  <a:cubicBezTo>
                    <a:pt x="467572" y="17661"/>
                    <a:pt x="451021" y="3800"/>
                    <a:pt x="431536" y="0"/>
                  </a:cubicBezTo>
                  <a:cubicBezTo>
                    <a:pt x="416397" y="2244"/>
                    <a:pt x="401294" y="11726"/>
                    <a:pt x="387096" y="17806"/>
                  </a:cubicBezTo>
                  <a:cubicBezTo>
                    <a:pt x="367611" y="27179"/>
                    <a:pt x="349611" y="39231"/>
                    <a:pt x="332625" y="52477"/>
                  </a:cubicBezTo>
                  <a:cubicBezTo>
                    <a:pt x="238313" y="125039"/>
                    <a:pt x="149218" y="205093"/>
                    <a:pt x="76420" y="2995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2" name="Google Shape;3562;p33"/>
            <p:cNvSpPr/>
            <p:nvPr/>
          </p:nvSpPr>
          <p:spPr>
            <a:xfrm>
              <a:off x="16031920" y="5552767"/>
              <a:ext cx="184710" cy="571814"/>
            </a:xfrm>
            <a:custGeom>
              <a:rect b="b" l="l" r="r" t="t"/>
              <a:pathLst>
                <a:path extrusionOk="0" h="571814" w="184710">
                  <a:moveTo>
                    <a:pt x="5446" y="33073"/>
                  </a:moveTo>
                  <a:cubicBezTo>
                    <a:pt x="-855" y="39189"/>
                    <a:pt x="12654" y="51494"/>
                    <a:pt x="15805" y="57791"/>
                  </a:cubicBezTo>
                  <a:cubicBezTo>
                    <a:pt x="25910" y="72847"/>
                    <a:pt x="34638" y="87721"/>
                    <a:pt x="42389" y="104441"/>
                  </a:cubicBezTo>
                  <a:cubicBezTo>
                    <a:pt x="64192" y="150078"/>
                    <a:pt x="78932" y="197922"/>
                    <a:pt x="94651" y="246056"/>
                  </a:cubicBezTo>
                  <a:cubicBezTo>
                    <a:pt x="130036" y="349308"/>
                    <a:pt x="152129" y="457120"/>
                    <a:pt x="159626" y="566054"/>
                  </a:cubicBezTo>
                  <a:cubicBezTo>
                    <a:pt x="160749" y="569963"/>
                    <a:pt x="163972" y="573220"/>
                    <a:pt x="168282" y="573220"/>
                  </a:cubicBezTo>
                  <a:cubicBezTo>
                    <a:pt x="186572" y="572967"/>
                    <a:pt x="183530" y="519513"/>
                    <a:pt x="185449" y="504711"/>
                  </a:cubicBezTo>
                  <a:cubicBezTo>
                    <a:pt x="186681" y="435731"/>
                    <a:pt x="186355" y="366498"/>
                    <a:pt x="178278" y="297917"/>
                  </a:cubicBezTo>
                  <a:cubicBezTo>
                    <a:pt x="171831" y="243124"/>
                    <a:pt x="163392" y="188476"/>
                    <a:pt x="152020" y="134516"/>
                  </a:cubicBezTo>
                  <a:cubicBezTo>
                    <a:pt x="141626" y="91412"/>
                    <a:pt x="125979" y="49395"/>
                    <a:pt x="108269" y="8825"/>
                  </a:cubicBezTo>
                  <a:cubicBezTo>
                    <a:pt x="95774" y="-6954"/>
                    <a:pt x="54956" y="2528"/>
                    <a:pt x="37427" y="6075"/>
                  </a:cubicBezTo>
                  <a:cubicBezTo>
                    <a:pt x="28155" y="8210"/>
                    <a:pt x="19064" y="11214"/>
                    <a:pt x="10372" y="15158"/>
                  </a:cubicBezTo>
                  <a:cubicBezTo>
                    <a:pt x="6497" y="17040"/>
                    <a:pt x="1571" y="18560"/>
                    <a:pt x="303" y="23193"/>
                  </a:cubicBezTo>
                  <a:cubicBezTo>
                    <a:pt x="-892" y="27138"/>
                    <a:pt x="1571" y="31879"/>
                    <a:pt x="5446" y="330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3" name="Google Shape;3563;p33"/>
            <p:cNvSpPr/>
            <p:nvPr/>
          </p:nvSpPr>
          <p:spPr>
            <a:xfrm>
              <a:off x="16918611" y="5682557"/>
              <a:ext cx="94166" cy="137524"/>
            </a:xfrm>
            <a:custGeom>
              <a:rect b="b" l="l" r="r" t="t"/>
              <a:pathLst>
                <a:path extrusionOk="0" h="137524" w="94166">
                  <a:moveTo>
                    <a:pt x="552" y="62485"/>
                  </a:moveTo>
                  <a:cubicBezTo>
                    <a:pt x="2653" y="68167"/>
                    <a:pt x="8810" y="70954"/>
                    <a:pt x="13047" y="74863"/>
                  </a:cubicBezTo>
                  <a:cubicBezTo>
                    <a:pt x="24383" y="84743"/>
                    <a:pt x="31373" y="99472"/>
                    <a:pt x="32786" y="114383"/>
                  </a:cubicBezTo>
                  <a:cubicBezTo>
                    <a:pt x="33510" y="120174"/>
                    <a:pt x="32315" y="126073"/>
                    <a:pt x="33293" y="131791"/>
                  </a:cubicBezTo>
                  <a:cubicBezTo>
                    <a:pt x="34198" y="135953"/>
                    <a:pt x="38581" y="138197"/>
                    <a:pt x="42565" y="137762"/>
                  </a:cubicBezTo>
                  <a:cubicBezTo>
                    <a:pt x="46730" y="137292"/>
                    <a:pt x="48903" y="133890"/>
                    <a:pt x="50931" y="130705"/>
                  </a:cubicBezTo>
                  <a:cubicBezTo>
                    <a:pt x="56002" y="122526"/>
                    <a:pt x="60601" y="113985"/>
                    <a:pt x="67012" y="106747"/>
                  </a:cubicBezTo>
                  <a:cubicBezTo>
                    <a:pt x="72879" y="99871"/>
                    <a:pt x="79942" y="94189"/>
                    <a:pt x="87692" y="89556"/>
                  </a:cubicBezTo>
                  <a:cubicBezTo>
                    <a:pt x="90662" y="87638"/>
                    <a:pt x="94067" y="86299"/>
                    <a:pt x="95588" y="82861"/>
                  </a:cubicBezTo>
                  <a:cubicBezTo>
                    <a:pt x="97725" y="78409"/>
                    <a:pt x="95189" y="73741"/>
                    <a:pt x="92256" y="70375"/>
                  </a:cubicBezTo>
                  <a:cubicBezTo>
                    <a:pt x="87511" y="64223"/>
                    <a:pt x="83310" y="57636"/>
                    <a:pt x="80666" y="50289"/>
                  </a:cubicBezTo>
                  <a:cubicBezTo>
                    <a:pt x="78457" y="43485"/>
                    <a:pt x="76428" y="36464"/>
                    <a:pt x="76610" y="29262"/>
                  </a:cubicBezTo>
                  <a:cubicBezTo>
                    <a:pt x="76682" y="24811"/>
                    <a:pt x="76899" y="19057"/>
                    <a:pt x="72300" y="16704"/>
                  </a:cubicBezTo>
                  <a:cubicBezTo>
                    <a:pt x="74219" y="13013"/>
                    <a:pt x="76682" y="9394"/>
                    <a:pt x="77696" y="5340"/>
                  </a:cubicBezTo>
                  <a:cubicBezTo>
                    <a:pt x="78457" y="635"/>
                    <a:pt x="71829" y="-2006"/>
                    <a:pt x="69112" y="1866"/>
                  </a:cubicBezTo>
                  <a:cubicBezTo>
                    <a:pt x="64513" y="9430"/>
                    <a:pt x="59623" y="15980"/>
                    <a:pt x="53575" y="23074"/>
                  </a:cubicBezTo>
                  <a:cubicBezTo>
                    <a:pt x="42239" y="36139"/>
                    <a:pt x="25832" y="42761"/>
                    <a:pt x="10295" y="49348"/>
                  </a:cubicBezTo>
                  <a:cubicBezTo>
                    <a:pt x="4319" y="50977"/>
                    <a:pt x="-1911" y="55537"/>
                    <a:pt x="552" y="624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4" name="Google Shape;3564;p33"/>
            <p:cNvSpPr/>
            <p:nvPr/>
          </p:nvSpPr>
          <p:spPr>
            <a:xfrm>
              <a:off x="15459027" y="6732807"/>
              <a:ext cx="36217" cy="39809"/>
            </a:xfrm>
            <a:custGeom>
              <a:rect b="b" l="l" r="r" t="t"/>
              <a:pathLst>
                <a:path extrusionOk="0" h="39809" w="36217">
                  <a:moveTo>
                    <a:pt x="3310" y="11716"/>
                  </a:moveTo>
                  <a:cubicBezTo>
                    <a:pt x="-5273" y="22573"/>
                    <a:pt x="3999" y="41211"/>
                    <a:pt x="17798" y="41284"/>
                  </a:cubicBezTo>
                  <a:cubicBezTo>
                    <a:pt x="35834" y="43889"/>
                    <a:pt x="45251" y="19135"/>
                    <a:pt x="34711" y="6468"/>
                  </a:cubicBezTo>
                  <a:cubicBezTo>
                    <a:pt x="27214" y="-3014"/>
                    <a:pt x="4107" y="-2724"/>
                    <a:pt x="3310" y="117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33"/>
            <p:cNvSpPr/>
            <p:nvPr/>
          </p:nvSpPr>
          <p:spPr>
            <a:xfrm>
              <a:off x="16227364" y="5374506"/>
              <a:ext cx="123140" cy="550099"/>
            </a:xfrm>
            <a:custGeom>
              <a:rect b="b" l="l" r="r" t="t"/>
              <a:pathLst>
                <a:path extrusionOk="0" h="550099" w="123140">
                  <a:moveTo>
                    <a:pt x="122780" y="209054"/>
                  </a:moveTo>
                  <a:cubicBezTo>
                    <a:pt x="122925" y="157735"/>
                    <a:pt x="126076" y="105838"/>
                    <a:pt x="118000" y="54917"/>
                  </a:cubicBezTo>
                  <a:cubicBezTo>
                    <a:pt x="111154" y="14130"/>
                    <a:pt x="108438" y="4721"/>
                    <a:pt x="65085" y="1210"/>
                  </a:cubicBezTo>
                  <a:cubicBezTo>
                    <a:pt x="53966" y="269"/>
                    <a:pt x="42666" y="-817"/>
                    <a:pt x="31584" y="921"/>
                  </a:cubicBezTo>
                  <a:cubicBezTo>
                    <a:pt x="28686" y="-20"/>
                    <a:pt x="25282" y="559"/>
                    <a:pt x="22276" y="1101"/>
                  </a:cubicBezTo>
                  <a:cubicBezTo>
                    <a:pt x="17567" y="2079"/>
                    <a:pt x="11048" y="2621"/>
                    <a:pt x="9636" y="8159"/>
                  </a:cubicBezTo>
                  <a:cubicBezTo>
                    <a:pt x="8368" y="8774"/>
                    <a:pt x="6847" y="9425"/>
                    <a:pt x="5471" y="10222"/>
                  </a:cubicBezTo>
                  <a:cubicBezTo>
                    <a:pt x="3732" y="7652"/>
                    <a:pt x="1740" y="6168"/>
                    <a:pt x="147" y="9679"/>
                  </a:cubicBezTo>
                  <a:cubicBezTo>
                    <a:pt x="-541" y="15035"/>
                    <a:pt x="1342" y="20283"/>
                    <a:pt x="2682" y="25385"/>
                  </a:cubicBezTo>
                  <a:cubicBezTo>
                    <a:pt x="14887" y="66426"/>
                    <a:pt x="28433" y="107285"/>
                    <a:pt x="32598" y="150171"/>
                  </a:cubicBezTo>
                  <a:cubicBezTo>
                    <a:pt x="39769" y="206846"/>
                    <a:pt x="46723" y="263376"/>
                    <a:pt x="47483" y="320521"/>
                  </a:cubicBezTo>
                  <a:cubicBezTo>
                    <a:pt x="48860" y="378426"/>
                    <a:pt x="48461" y="436332"/>
                    <a:pt x="49729" y="494237"/>
                  </a:cubicBezTo>
                  <a:cubicBezTo>
                    <a:pt x="49801" y="505239"/>
                    <a:pt x="49946" y="516205"/>
                    <a:pt x="49294" y="527170"/>
                  </a:cubicBezTo>
                  <a:cubicBezTo>
                    <a:pt x="49838" y="534951"/>
                    <a:pt x="44006" y="545338"/>
                    <a:pt x="50743" y="551418"/>
                  </a:cubicBezTo>
                  <a:cubicBezTo>
                    <a:pt x="52409" y="552649"/>
                    <a:pt x="54039" y="553264"/>
                    <a:pt x="55632" y="553155"/>
                  </a:cubicBezTo>
                  <a:cubicBezTo>
                    <a:pt x="81637" y="553155"/>
                    <a:pt x="104925" y="400720"/>
                    <a:pt x="108583" y="381503"/>
                  </a:cubicBezTo>
                  <a:cubicBezTo>
                    <a:pt x="117674" y="324538"/>
                    <a:pt x="121295" y="266742"/>
                    <a:pt x="122780" y="209054"/>
                  </a:cubicBezTo>
                  <a:close/>
                  <a:moveTo>
                    <a:pt x="9527" y="18147"/>
                  </a:moveTo>
                  <a:cubicBezTo>
                    <a:pt x="9527" y="18147"/>
                    <a:pt x="9527" y="18111"/>
                    <a:pt x="9527" y="18111"/>
                  </a:cubicBezTo>
                  <a:cubicBezTo>
                    <a:pt x="9744" y="18111"/>
                    <a:pt x="9962" y="18111"/>
                    <a:pt x="10143" y="18075"/>
                  </a:cubicBezTo>
                  <a:cubicBezTo>
                    <a:pt x="9926" y="18111"/>
                    <a:pt x="9708" y="18147"/>
                    <a:pt x="9527" y="18147"/>
                  </a:cubicBezTo>
                  <a:close/>
                  <a:moveTo>
                    <a:pt x="16517" y="18111"/>
                  </a:moveTo>
                  <a:cubicBezTo>
                    <a:pt x="16590" y="18111"/>
                    <a:pt x="16626" y="18147"/>
                    <a:pt x="16698" y="18147"/>
                  </a:cubicBezTo>
                  <a:cubicBezTo>
                    <a:pt x="16771" y="18184"/>
                    <a:pt x="16843" y="18256"/>
                    <a:pt x="16952" y="18292"/>
                  </a:cubicBezTo>
                  <a:cubicBezTo>
                    <a:pt x="16807" y="18220"/>
                    <a:pt x="16662" y="18184"/>
                    <a:pt x="16517" y="181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6" name="Google Shape;3566;p33"/>
            <p:cNvSpPr/>
            <p:nvPr/>
          </p:nvSpPr>
          <p:spPr>
            <a:xfrm>
              <a:off x="15373000" y="5860681"/>
              <a:ext cx="507049" cy="123048"/>
            </a:xfrm>
            <a:custGeom>
              <a:rect b="b" l="l" r="r" t="t"/>
              <a:pathLst>
                <a:path extrusionOk="0" h="123048" w="507049">
                  <a:moveTo>
                    <a:pt x="169342" y="18051"/>
                  </a:moveTo>
                  <a:cubicBezTo>
                    <a:pt x="228159" y="20258"/>
                    <a:pt x="286072" y="30356"/>
                    <a:pt x="342680" y="46099"/>
                  </a:cubicBezTo>
                  <a:cubicBezTo>
                    <a:pt x="373139" y="52649"/>
                    <a:pt x="401317" y="65823"/>
                    <a:pt x="429205" y="79358"/>
                  </a:cubicBezTo>
                  <a:cubicBezTo>
                    <a:pt x="456223" y="93110"/>
                    <a:pt x="483387" y="106971"/>
                    <a:pt x="508884" y="123402"/>
                  </a:cubicBezTo>
                  <a:cubicBezTo>
                    <a:pt x="521959" y="119530"/>
                    <a:pt x="446444" y="78706"/>
                    <a:pt x="438875" y="74798"/>
                  </a:cubicBezTo>
                  <a:cubicBezTo>
                    <a:pt x="419353" y="64664"/>
                    <a:pt x="399687" y="54676"/>
                    <a:pt x="379333" y="46316"/>
                  </a:cubicBezTo>
                  <a:cubicBezTo>
                    <a:pt x="358616" y="38426"/>
                    <a:pt x="336885" y="33685"/>
                    <a:pt x="315553" y="27822"/>
                  </a:cubicBezTo>
                  <a:cubicBezTo>
                    <a:pt x="282378" y="18847"/>
                    <a:pt x="248405" y="12043"/>
                    <a:pt x="214143" y="8641"/>
                  </a:cubicBezTo>
                  <a:cubicBezTo>
                    <a:pt x="166879" y="5601"/>
                    <a:pt x="119434" y="-3157"/>
                    <a:pt x="72024" y="1186"/>
                  </a:cubicBezTo>
                  <a:cubicBezTo>
                    <a:pt x="50366" y="4081"/>
                    <a:pt x="28780" y="7845"/>
                    <a:pt x="7194" y="11283"/>
                  </a:cubicBezTo>
                  <a:cubicBezTo>
                    <a:pt x="2450" y="11790"/>
                    <a:pt x="-955" y="16603"/>
                    <a:pt x="241" y="21235"/>
                  </a:cubicBezTo>
                  <a:cubicBezTo>
                    <a:pt x="4188" y="32780"/>
                    <a:pt x="18132" y="24239"/>
                    <a:pt x="26716" y="23950"/>
                  </a:cubicBezTo>
                  <a:cubicBezTo>
                    <a:pt x="42145" y="21344"/>
                    <a:pt x="56016" y="18521"/>
                    <a:pt x="71843" y="16205"/>
                  </a:cubicBezTo>
                  <a:cubicBezTo>
                    <a:pt x="104113" y="11573"/>
                    <a:pt x="136963" y="16024"/>
                    <a:pt x="169342" y="18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7" name="Google Shape;3567;p33"/>
            <p:cNvSpPr/>
            <p:nvPr/>
          </p:nvSpPr>
          <p:spPr>
            <a:xfrm>
              <a:off x="16293378" y="5524139"/>
              <a:ext cx="387530" cy="582671"/>
            </a:xfrm>
            <a:custGeom>
              <a:rect b="b" l="l" r="r" t="t"/>
              <a:pathLst>
                <a:path extrusionOk="0" h="582671" w="387530">
                  <a:moveTo>
                    <a:pt x="150426" y="276710"/>
                  </a:moveTo>
                  <a:cubicBezTo>
                    <a:pt x="203449" y="200673"/>
                    <a:pt x="263208" y="129052"/>
                    <a:pt x="330284" y="64958"/>
                  </a:cubicBezTo>
                  <a:cubicBezTo>
                    <a:pt x="344119" y="52291"/>
                    <a:pt x="357628" y="39335"/>
                    <a:pt x="371499" y="26704"/>
                  </a:cubicBezTo>
                  <a:cubicBezTo>
                    <a:pt x="377294" y="19937"/>
                    <a:pt x="394317" y="12698"/>
                    <a:pt x="385914" y="2275"/>
                  </a:cubicBezTo>
                  <a:cubicBezTo>
                    <a:pt x="376751" y="-5325"/>
                    <a:pt x="369073" y="8138"/>
                    <a:pt x="362155" y="13096"/>
                  </a:cubicBezTo>
                  <a:cubicBezTo>
                    <a:pt x="350384" y="23737"/>
                    <a:pt x="339012" y="34811"/>
                    <a:pt x="327350" y="45596"/>
                  </a:cubicBezTo>
                  <a:cubicBezTo>
                    <a:pt x="255928" y="112440"/>
                    <a:pt x="193018" y="188260"/>
                    <a:pt x="137605" y="268748"/>
                  </a:cubicBezTo>
                  <a:cubicBezTo>
                    <a:pt x="112433" y="308739"/>
                    <a:pt x="91608" y="351263"/>
                    <a:pt x="69153" y="392810"/>
                  </a:cubicBezTo>
                  <a:cubicBezTo>
                    <a:pt x="49450" y="429761"/>
                    <a:pt x="39092" y="469788"/>
                    <a:pt x="24351" y="508910"/>
                  </a:cubicBezTo>
                  <a:cubicBezTo>
                    <a:pt x="18013" y="525956"/>
                    <a:pt x="10951" y="542784"/>
                    <a:pt x="4975" y="560011"/>
                  </a:cubicBezTo>
                  <a:cubicBezTo>
                    <a:pt x="2983" y="566815"/>
                    <a:pt x="-820" y="573728"/>
                    <a:pt x="158" y="581002"/>
                  </a:cubicBezTo>
                  <a:cubicBezTo>
                    <a:pt x="411" y="582486"/>
                    <a:pt x="1643" y="583644"/>
                    <a:pt x="3200" y="583680"/>
                  </a:cubicBezTo>
                  <a:cubicBezTo>
                    <a:pt x="3236" y="583680"/>
                    <a:pt x="3273" y="583680"/>
                    <a:pt x="3309" y="583680"/>
                  </a:cubicBezTo>
                  <a:cubicBezTo>
                    <a:pt x="4214" y="583644"/>
                    <a:pt x="5084" y="583210"/>
                    <a:pt x="5663" y="582486"/>
                  </a:cubicBezTo>
                  <a:cubicBezTo>
                    <a:pt x="8235" y="578251"/>
                    <a:pt x="10045" y="573583"/>
                    <a:pt x="12037" y="569023"/>
                  </a:cubicBezTo>
                  <a:cubicBezTo>
                    <a:pt x="21382" y="546621"/>
                    <a:pt x="31233" y="524400"/>
                    <a:pt x="40215" y="501889"/>
                  </a:cubicBezTo>
                  <a:cubicBezTo>
                    <a:pt x="55571" y="458858"/>
                    <a:pt x="70565" y="416044"/>
                    <a:pt x="94035" y="376198"/>
                  </a:cubicBezTo>
                  <a:cubicBezTo>
                    <a:pt x="112940" y="343084"/>
                    <a:pt x="129492" y="308630"/>
                    <a:pt x="150426" y="2767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8" name="Google Shape;3568;p33"/>
            <p:cNvSpPr/>
            <p:nvPr/>
          </p:nvSpPr>
          <p:spPr>
            <a:xfrm>
              <a:off x="16339505" y="6391446"/>
              <a:ext cx="119518" cy="582671"/>
            </a:xfrm>
            <a:custGeom>
              <a:rect b="b" l="l" r="r" t="t"/>
              <a:pathLst>
                <a:path extrusionOk="0" h="582671" w="119518">
                  <a:moveTo>
                    <a:pt x="115345" y="465920"/>
                  </a:moveTo>
                  <a:cubicBezTo>
                    <a:pt x="116323" y="374502"/>
                    <a:pt x="100279" y="284278"/>
                    <a:pt x="80178" y="195430"/>
                  </a:cubicBezTo>
                  <a:cubicBezTo>
                    <a:pt x="70942" y="151350"/>
                    <a:pt x="55224" y="107740"/>
                    <a:pt x="37658" y="66193"/>
                  </a:cubicBezTo>
                  <a:cubicBezTo>
                    <a:pt x="30378" y="48459"/>
                    <a:pt x="22809" y="30798"/>
                    <a:pt x="12957" y="14332"/>
                  </a:cubicBezTo>
                  <a:cubicBezTo>
                    <a:pt x="9444" y="9663"/>
                    <a:pt x="7018" y="2714"/>
                    <a:pt x="1730" y="0"/>
                  </a:cubicBezTo>
                  <a:lnTo>
                    <a:pt x="1730" y="36"/>
                  </a:lnTo>
                  <a:cubicBezTo>
                    <a:pt x="-950" y="217"/>
                    <a:pt x="100" y="3474"/>
                    <a:pt x="824" y="5284"/>
                  </a:cubicBezTo>
                  <a:cubicBezTo>
                    <a:pt x="5026" y="15164"/>
                    <a:pt x="9734" y="24791"/>
                    <a:pt x="13863" y="34671"/>
                  </a:cubicBezTo>
                  <a:cubicBezTo>
                    <a:pt x="28604" y="71404"/>
                    <a:pt x="42620" y="108609"/>
                    <a:pt x="54101" y="146536"/>
                  </a:cubicBezTo>
                  <a:cubicBezTo>
                    <a:pt x="71268" y="209581"/>
                    <a:pt x="82242" y="274181"/>
                    <a:pt x="91985" y="338709"/>
                  </a:cubicBezTo>
                  <a:cubicBezTo>
                    <a:pt x="101619" y="404432"/>
                    <a:pt x="98323" y="471023"/>
                    <a:pt x="101836" y="537179"/>
                  </a:cubicBezTo>
                  <a:cubicBezTo>
                    <a:pt x="102488" y="550280"/>
                    <a:pt x="102995" y="563418"/>
                    <a:pt x="103973" y="576519"/>
                  </a:cubicBezTo>
                  <a:cubicBezTo>
                    <a:pt x="104154" y="578726"/>
                    <a:pt x="104878" y="580717"/>
                    <a:pt x="106544" y="582273"/>
                  </a:cubicBezTo>
                  <a:cubicBezTo>
                    <a:pt x="111398" y="587231"/>
                    <a:pt x="120597" y="583069"/>
                    <a:pt x="120126" y="576302"/>
                  </a:cubicBezTo>
                  <a:cubicBezTo>
                    <a:pt x="119800" y="570258"/>
                    <a:pt x="119329" y="564214"/>
                    <a:pt x="118967" y="558170"/>
                  </a:cubicBezTo>
                  <a:cubicBezTo>
                    <a:pt x="117192" y="527444"/>
                    <a:pt x="115961" y="496682"/>
                    <a:pt x="115345" y="465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9" name="Google Shape;3569;p33"/>
            <p:cNvSpPr/>
            <p:nvPr/>
          </p:nvSpPr>
          <p:spPr>
            <a:xfrm>
              <a:off x="15997934" y="6397743"/>
              <a:ext cx="191954" cy="702100"/>
            </a:xfrm>
            <a:custGeom>
              <a:rect b="b" l="l" r="r" t="t"/>
              <a:pathLst>
                <a:path extrusionOk="0" h="702100" w="191954">
                  <a:moveTo>
                    <a:pt x="188542" y="0"/>
                  </a:moveTo>
                  <a:cubicBezTo>
                    <a:pt x="186333" y="0"/>
                    <a:pt x="184522" y="1701"/>
                    <a:pt x="184232" y="3872"/>
                  </a:cubicBezTo>
                  <a:cubicBezTo>
                    <a:pt x="180248" y="8505"/>
                    <a:pt x="178365" y="14874"/>
                    <a:pt x="175467" y="20231"/>
                  </a:cubicBezTo>
                  <a:cubicBezTo>
                    <a:pt x="168043" y="36263"/>
                    <a:pt x="161089" y="52513"/>
                    <a:pt x="153447" y="68401"/>
                  </a:cubicBezTo>
                  <a:cubicBezTo>
                    <a:pt x="105458" y="164523"/>
                    <a:pt x="68299" y="266038"/>
                    <a:pt x="41461" y="370014"/>
                  </a:cubicBezTo>
                  <a:cubicBezTo>
                    <a:pt x="23896" y="442975"/>
                    <a:pt x="15928" y="517709"/>
                    <a:pt x="8032" y="592226"/>
                  </a:cubicBezTo>
                  <a:cubicBezTo>
                    <a:pt x="4736" y="623060"/>
                    <a:pt x="2165" y="653895"/>
                    <a:pt x="64" y="684802"/>
                  </a:cubicBezTo>
                  <a:cubicBezTo>
                    <a:pt x="-298" y="687588"/>
                    <a:pt x="897" y="690303"/>
                    <a:pt x="2962" y="691967"/>
                  </a:cubicBezTo>
                  <a:cubicBezTo>
                    <a:pt x="3795" y="697287"/>
                    <a:pt x="8612" y="702137"/>
                    <a:pt x="14189" y="703042"/>
                  </a:cubicBezTo>
                  <a:cubicBezTo>
                    <a:pt x="14733" y="703187"/>
                    <a:pt x="15276" y="703259"/>
                    <a:pt x="15819" y="703295"/>
                  </a:cubicBezTo>
                  <a:cubicBezTo>
                    <a:pt x="17992" y="703295"/>
                    <a:pt x="19658" y="702028"/>
                    <a:pt x="20491" y="700327"/>
                  </a:cubicBezTo>
                  <a:cubicBezTo>
                    <a:pt x="21541" y="700834"/>
                    <a:pt x="22737" y="701124"/>
                    <a:pt x="23932" y="701124"/>
                  </a:cubicBezTo>
                  <a:cubicBezTo>
                    <a:pt x="39687" y="699495"/>
                    <a:pt x="75325" y="700979"/>
                    <a:pt x="76593" y="679482"/>
                  </a:cubicBezTo>
                  <a:cubicBezTo>
                    <a:pt x="75651" y="641047"/>
                    <a:pt x="74745" y="602287"/>
                    <a:pt x="79454" y="564033"/>
                  </a:cubicBezTo>
                  <a:cubicBezTo>
                    <a:pt x="86480" y="504753"/>
                    <a:pt x="91188" y="445146"/>
                    <a:pt x="104263" y="386735"/>
                  </a:cubicBezTo>
                  <a:cubicBezTo>
                    <a:pt x="115563" y="334982"/>
                    <a:pt x="125632" y="280515"/>
                    <a:pt x="138489" y="228653"/>
                  </a:cubicBezTo>
                  <a:cubicBezTo>
                    <a:pt x="156381" y="171255"/>
                    <a:pt x="172099" y="113277"/>
                    <a:pt x="183580" y="54214"/>
                  </a:cubicBezTo>
                  <a:cubicBezTo>
                    <a:pt x="186043" y="42018"/>
                    <a:pt x="189194" y="28156"/>
                    <a:pt x="191657" y="15454"/>
                  </a:cubicBezTo>
                  <a:cubicBezTo>
                    <a:pt x="192019" y="10604"/>
                    <a:pt x="195930" y="905"/>
                    <a:pt x="188542" y="0"/>
                  </a:cubicBezTo>
                  <a:close/>
                  <a:moveTo>
                    <a:pt x="20129" y="685743"/>
                  </a:moveTo>
                  <a:cubicBezTo>
                    <a:pt x="19694" y="685453"/>
                    <a:pt x="19260" y="685200"/>
                    <a:pt x="18644" y="685019"/>
                  </a:cubicBezTo>
                  <a:cubicBezTo>
                    <a:pt x="18028" y="684765"/>
                    <a:pt x="17485" y="684584"/>
                    <a:pt x="16942" y="684440"/>
                  </a:cubicBezTo>
                  <a:cubicBezTo>
                    <a:pt x="17485" y="684584"/>
                    <a:pt x="18065" y="684765"/>
                    <a:pt x="18680" y="685019"/>
                  </a:cubicBezTo>
                  <a:cubicBezTo>
                    <a:pt x="19224" y="685200"/>
                    <a:pt x="19731" y="685417"/>
                    <a:pt x="20165" y="685706"/>
                  </a:cubicBezTo>
                  <a:cubicBezTo>
                    <a:pt x="20201" y="685706"/>
                    <a:pt x="20201" y="685670"/>
                    <a:pt x="20238" y="685670"/>
                  </a:cubicBezTo>
                  <a:cubicBezTo>
                    <a:pt x="20201" y="685706"/>
                    <a:pt x="20165" y="685743"/>
                    <a:pt x="20129" y="685743"/>
                  </a:cubicBezTo>
                  <a:close/>
                  <a:moveTo>
                    <a:pt x="26974" y="684404"/>
                  </a:moveTo>
                  <a:cubicBezTo>
                    <a:pt x="26358" y="684331"/>
                    <a:pt x="25707" y="684367"/>
                    <a:pt x="25091" y="684367"/>
                  </a:cubicBezTo>
                  <a:cubicBezTo>
                    <a:pt x="25707" y="684331"/>
                    <a:pt x="26358" y="684331"/>
                    <a:pt x="26974" y="684404"/>
                  </a:cubicBezTo>
                  <a:cubicBezTo>
                    <a:pt x="26974" y="684404"/>
                    <a:pt x="26974" y="684404"/>
                    <a:pt x="26974" y="684404"/>
                  </a:cubicBezTo>
                  <a:close/>
                  <a:moveTo>
                    <a:pt x="173330" y="47736"/>
                  </a:moveTo>
                  <a:cubicBezTo>
                    <a:pt x="172461" y="49943"/>
                    <a:pt x="171556" y="52151"/>
                    <a:pt x="170650" y="54322"/>
                  </a:cubicBezTo>
                  <a:cubicBezTo>
                    <a:pt x="171592" y="52042"/>
                    <a:pt x="172461" y="49762"/>
                    <a:pt x="173403" y="47518"/>
                  </a:cubicBezTo>
                  <a:cubicBezTo>
                    <a:pt x="173367" y="47591"/>
                    <a:pt x="173330" y="47663"/>
                    <a:pt x="173330" y="477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0" name="Google Shape;3570;p33"/>
            <p:cNvSpPr/>
            <p:nvPr/>
          </p:nvSpPr>
          <p:spPr>
            <a:xfrm>
              <a:off x="15400039" y="6294294"/>
              <a:ext cx="525158" cy="365526"/>
            </a:xfrm>
            <a:custGeom>
              <a:rect b="b" l="l" r="r" t="t"/>
              <a:pathLst>
                <a:path extrusionOk="0" h="365526" w="525158">
                  <a:moveTo>
                    <a:pt x="303761" y="165986"/>
                  </a:moveTo>
                  <a:cubicBezTo>
                    <a:pt x="320675" y="153609"/>
                    <a:pt x="334546" y="139965"/>
                    <a:pt x="352184" y="127769"/>
                  </a:cubicBezTo>
                  <a:cubicBezTo>
                    <a:pt x="369207" y="115247"/>
                    <a:pt x="387279" y="104209"/>
                    <a:pt x="404012" y="91253"/>
                  </a:cubicBezTo>
                  <a:cubicBezTo>
                    <a:pt x="428097" y="72506"/>
                    <a:pt x="451276" y="52420"/>
                    <a:pt x="476810" y="35519"/>
                  </a:cubicBezTo>
                  <a:cubicBezTo>
                    <a:pt x="485466" y="29873"/>
                    <a:pt x="492782" y="24951"/>
                    <a:pt x="502380" y="20029"/>
                  </a:cubicBezTo>
                  <a:cubicBezTo>
                    <a:pt x="507233" y="17025"/>
                    <a:pt x="514513" y="15831"/>
                    <a:pt x="516976" y="10221"/>
                  </a:cubicBezTo>
                  <a:cubicBezTo>
                    <a:pt x="520706" y="8738"/>
                    <a:pt x="525740" y="8919"/>
                    <a:pt x="528457" y="5770"/>
                  </a:cubicBezTo>
                  <a:cubicBezTo>
                    <a:pt x="529760" y="-238"/>
                    <a:pt x="519112" y="2621"/>
                    <a:pt x="515817" y="2875"/>
                  </a:cubicBezTo>
                  <a:cubicBezTo>
                    <a:pt x="507812" y="-4834"/>
                    <a:pt x="496549" y="5010"/>
                    <a:pt x="488508" y="8557"/>
                  </a:cubicBezTo>
                  <a:cubicBezTo>
                    <a:pt x="469204" y="12900"/>
                    <a:pt x="450335" y="18980"/>
                    <a:pt x="431719" y="25675"/>
                  </a:cubicBezTo>
                  <a:cubicBezTo>
                    <a:pt x="331359" y="59296"/>
                    <a:pt x="234983" y="107792"/>
                    <a:pt x="154326" y="177097"/>
                  </a:cubicBezTo>
                  <a:cubicBezTo>
                    <a:pt x="104092" y="215097"/>
                    <a:pt x="57842" y="257839"/>
                    <a:pt x="14199" y="303186"/>
                  </a:cubicBezTo>
                  <a:cubicBezTo>
                    <a:pt x="8296" y="310388"/>
                    <a:pt x="-1302" y="318060"/>
                    <a:pt x="147" y="328266"/>
                  </a:cubicBezTo>
                  <a:cubicBezTo>
                    <a:pt x="1342" y="334889"/>
                    <a:pt x="6630" y="339630"/>
                    <a:pt x="11411" y="343900"/>
                  </a:cubicBezTo>
                  <a:cubicBezTo>
                    <a:pt x="21407" y="352224"/>
                    <a:pt x="32707" y="358992"/>
                    <a:pt x="43572" y="366049"/>
                  </a:cubicBezTo>
                  <a:cubicBezTo>
                    <a:pt x="63202" y="372129"/>
                    <a:pt x="90692" y="340173"/>
                    <a:pt x="106265" y="329134"/>
                  </a:cubicBezTo>
                  <a:cubicBezTo>
                    <a:pt x="136724" y="305393"/>
                    <a:pt x="161316" y="274233"/>
                    <a:pt x="192935" y="251107"/>
                  </a:cubicBezTo>
                  <a:cubicBezTo>
                    <a:pt x="229587" y="223023"/>
                    <a:pt x="265370" y="191971"/>
                    <a:pt x="303761" y="165986"/>
                  </a:cubicBezTo>
                  <a:close/>
                  <a:moveTo>
                    <a:pt x="154109" y="177278"/>
                  </a:moveTo>
                  <a:cubicBezTo>
                    <a:pt x="154145" y="177242"/>
                    <a:pt x="154218" y="177206"/>
                    <a:pt x="154254" y="177169"/>
                  </a:cubicBezTo>
                  <a:cubicBezTo>
                    <a:pt x="154109" y="177278"/>
                    <a:pt x="154000" y="177387"/>
                    <a:pt x="153855" y="177495"/>
                  </a:cubicBezTo>
                  <a:cubicBezTo>
                    <a:pt x="153928" y="177423"/>
                    <a:pt x="154037" y="177350"/>
                    <a:pt x="154109" y="1772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1" name="Google Shape;3571;p33"/>
            <p:cNvSpPr/>
            <p:nvPr/>
          </p:nvSpPr>
          <p:spPr>
            <a:xfrm>
              <a:off x="16255616" y="6338607"/>
              <a:ext cx="3600" cy="3600"/>
            </a:xfrm>
            <a:custGeom>
              <a:rect b="b" l="l" r="r" t="t"/>
              <a:pathLst>
                <a:path extrusionOk="0" h="120000" w="120000">
                  <a:moveTo>
                    <a:pt x="2385" y="1194"/>
                  </a:moveTo>
                  <a:cubicBezTo>
                    <a:pt x="1193" y="1194"/>
                    <a:pt x="1193" y="1194"/>
                    <a:pt x="0" y="0"/>
                  </a:cubicBezTo>
                  <a:cubicBezTo>
                    <a:pt x="0" y="2387"/>
                    <a:pt x="1193" y="3614"/>
                    <a:pt x="1193" y="6002"/>
                  </a:cubicBezTo>
                  <a:cubicBezTo>
                    <a:pt x="4804" y="8389"/>
                    <a:pt x="7189" y="8389"/>
                    <a:pt x="10801" y="12003"/>
                  </a:cubicBezTo>
                  <a:cubicBezTo>
                    <a:pt x="8382" y="8389"/>
                    <a:pt x="4804" y="4808"/>
                    <a:pt x="2385" y="11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2" name="Google Shape;3572;p33"/>
            <p:cNvSpPr/>
            <p:nvPr/>
          </p:nvSpPr>
          <p:spPr>
            <a:xfrm>
              <a:off x="16187306" y="6338519"/>
              <a:ext cx="90544" cy="691243"/>
            </a:xfrm>
            <a:custGeom>
              <a:rect b="b" l="l" r="r" t="t"/>
              <a:pathLst>
                <a:path extrusionOk="0" h="691243" w="90544">
                  <a:moveTo>
                    <a:pt x="80550" y="86801"/>
                  </a:moveTo>
                  <a:cubicBezTo>
                    <a:pt x="76892" y="57993"/>
                    <a:pt x="73923" y="28643"/>
                    <a:pt x="68345" y="269"/>
                  </a:cubicBezTo>
                  <a:cubicBezTo>
                    <a:pt x="67186" y="-491"/>
                    <a:pt x="66425" y="414"/>
                    <a:pt x="65955" y="2296"/>
                  </a:cubicBezTo>
                  <a:cubicBezTo>
                    <a:pt x="63637" y="-310"/>
                    <a:pt x="58566" y="160"/>
                    <a:pt x="57299" y="3707"/>
                  </a:cubicBezTo>
                  <a:cubicBezTo>
                    <a:pt x="54437" y="39391"/>
                    <a:pt x="46578" y="74641"/>
                    <a:pt x="43753" y="110398"/>
                  </a:cubicBezTo>
                  <a:cubicBezTo>
                    <a:pt x="40747" y="189257"/>
                    <a:pt x="29664" y="267321"/>
                    <a:pt x="19632" y="345493"/>
                  </a:cubicBezTo>
                  <a:cubicBezTo>
                    <a:pt x="11519" y="418526"/>
                    <a:pt x="7064" y="491957"/>
                    <a:pt x="3515" y="565315"/>
                  </a:cubicBezTo>
                  <a:cubicBezTo>
                    <a:pt x="1994" y="597308"/>
                    <a:pt x="147" y="629192"/>
                    <a:pt x="400" y="661221"/>
                  </a:cubicBezTo>
                  <a:cubicBezTo>
                    <a:pt x="-3547" y="688979"/>
                    <a:pt x="22493" y="691838"/>
                    <a:pt x="43572" y="693648"/>
                  </a:cubicBezTo>
                  <a:cubicBezTo>
                    <a:pt x="50453" y="694263"/>
                    <a:pt x="57552" y="694697"/>
                    <a:pt x="64470" y="693865"/>
                  </a:cubicBezTo>
                  <a:cubicBezTo>
                    <a:pt x="69975" y="693358"/>
                    <a:pt x="72764" y="687206"/>
                    <a:pt x="71061" y="682537"/>
                  </a:cubicBezTo>
                  <a:cubicBezTo>
                    <a:pt x="79102" y="682139"/>
                    <a:pt x="79500" y="673055"/>
                    <a:pt x="79210" y="666758"/>
                  </a:cubicBezTo>
                  <a:cubicBezTo>
                    <a:pt x="79283" y="653440"/>
                    <a:pt x="79210" y="640085"/>
                    <a:pt x="79210" y="626731"/>
                  </a:cubicBezTo>
                  <a:cubicBezTo>
                    <a:pt x="79319" y="582976"/>
                    <a:pt x="82941" y="540525"/>
                    <a:pt x="86273" y="496408"/>
                  </a:cubicBezTo>
                  <a:cubicBezTo>
                    <a:pt x="91633" y="394061"/>
                    <a:pt x="90873" y="291460"/>
                    <a:pt x="89714" y="189004"/>
                  </a:cubicBezTo>
                  <a:cubicBezTo>
                    <a:pt x="88844" y="154767"/>
                    <a:pt x="85983" y="120676"/>
                    <a:pt x="80550" y="86801"/>
                  </a:cubicBezTo>
                  <a:close/>
                  <a:moveTo>
                    <a:pt x="61210" y="677471"/>
                  </a:moveTo>
                  <a:cubicBezTo>
                    <a:pt x="59182" y="677579"/>
                    <a:pt x="57118" y="677615"/>
                    <a:pt x="55089" y="677579"/>
                  </a:cubicBezTo>
                  <a:cubicBezTo>
                    <a:pt x="57118" y="677615"/>
                    <a:pt x="59146" y="677579"/>
                    <a:pt x="61174" y="677471"/>
                  </a:cubicBezTo>
                  <a:cubicBezTo>
                    <a:pt x="61790" y="677398"/>
                    <a:pt x="62405" y="677362"/>
                    <a:pt x="63021" y="677362"/>
                  </a:cubicBezTo>
                  <a:cubicBezTo>
                    <a:pt x="62985" y="677290"/>
                    <a:pt x="62985" y="677181"/>
                    <a:pt x="62949" y="677109"/>
                  </a:cubicBezTo>
                  <a:cubicBezTo>
                    <a:pt x="62985" y="677181"/>
                    <a:pt x="63021" y="677290"/>
                    <a:pt x="63057" y="677362"/>
                  </a:cubicBezTo>
                  <a:cubicBezTo>
                    <a:pt x="62442" y="677362"/>
                    <a:pt x="61826" y="677398"/>
                    <a:pt x="61210" y="6774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3" name="Google Shape;3573;p33"/>
            <p:cNvSpPr/>
            <p:nvPr/>
          </p:nvSpPr>
          <p:spPr>
            <a:xfrm>
              <a:off x="15922863" y="6285851"/>
              <a:ext cx="224550" cy="709338"/>
            </a:xfrm>
            <a:custGeom>
              <a:rect b="b" l="l" r="r" t="t"/>
              <a:pathLst>
                <a:path extrusionOk="0" h="709338" w="224550">
                  <a:moveTo>
                    <a:pt x="184187" y="59778"/>
                  </a:moveTo>
                  <a:cubicBezTo>
                    <a:pt x="194727" y="44614"/>
                    <a:pt x="206099" y="29993"/>
                    <a:pt x="218341" y="16132"/>
                  </a:cubicBezTo>
                  <a:cubicBezTo>
                    <a:pt x="221528" y="11789"/>
                    <a:pt x="230473" y="7446"/>
                    <a:pt x="225294" y="1438"/>
                  </a:cubicBezTo>
                  <a:cubicBezTo>
                    <a:pt x="218485" y="-3809"/>
                    <a:pt x="213089" y="6686"/>
                    <a:pt x="208453" y="10776"/>
                  </a:cubicBezTo>
                  <a:cubicBezTo>
                    <a:pt x="197624" y="22863"/>
                    <a:pt x="187302" y="35494"/>
                    <a:pt x="177777" y="48631"/>
                  </a:cubicBezTo>
                  <a:cubicBezTo>
                    <a:pt x="141414" y="98032"/>
                    <a:pt x="116134" y="154308"/>
                    <a:pt x="93244" y="210874"/>
                  </a:cubicBezTo>
                  <a:cubicBezTo>
                    <a:pt x="52789" y="307106"/>
                    <a:pt x="30370" y="409381"/>
                    <a:pt x="15267" y="512488"/>
                  </a:cubicBezTo>
                  <a:cubicBezTo>
                    <a:pt x="8458" y="558993"/>
                    <a:pt x="3750" y="605788"/>
                    <a:pt x="1685" y="652727"/>
                  </a:cubicBezTo>
                  <a:cubicBezTo>
                    <a:pt x="816" y="668326"/>
                    <a:pt x="1106" y="684032"/>
                    <a:pt x="237" y="699594"/>
                  </a:cubicBezTo>
                  <a:cubicBezTo>
                    <a:pt x="-777" y="703793"/>
                    <a:pt x="1541" y="708172"/>
                    <a:pt x="5778" y="709330"/>
                  </a:cubicBezTo>
                  <a:cubicBezTo>
                    <a:pt x="6575" y="709474"/>
                    <a:pt x="7299" y="709547"/>
                    <a:pt x="8024" y="709511"/>
                  </a:cubicBezTo>
                  <a:cubicBezTo>
                    <a:pt x="17621" y="709511"/>
                    <a:pt x="16643" y="696011"/>
                    <a:pt x="16607" y="688556"/>
                  </a:cubicBezTo>
                  <a:cubicBezTo>
                    <a:pt x="16716" y="677699"/>
                    <a:pt x="16897" y="666878"/>
                    <a:pt x="17295" y="656021"/>
                  </a:cubicBezTo>
                  <a:cubicBezTo>
                    <a:pt x="19505" y="597717"/>
                    <a:pt x="25915" y="539233"/>
                    <a:pt x="35404" y="481509"/>
                  </a:cubicBezTo>
                  <a:cubicBezTo>
                    <a:pt x="49855" y="388245"/>
                    <a:pt x="72383" y="296031"/>
                    <a:pt x="108926" y="208775"/>
                  </a:cubicBezTo>
                  <a:cubicBezTo>
                    <a:pt x="129715" y="157095"/>
                    <a:pt x="152496" y="105813"/>
                    <a:pt x="184187" y="597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4" name="Google Shape;3574;p33"/>
            <p:cNvSpPr/>
            <p:nvPr/>
          </p:nvSpPr>
          <p:spPr>
            <a:xfrm>
              <a:off x="15591275" y="6223862"/>
              <a:ext cx="517915" cy="611623"/>
            </a:xfrm>
            <a:custGeom>
              <a:rect b="b" l="l" r="r" t="t"/>
              <a:pathLst>
                <a:path extrusionOk="0" h="611623" w="517915">
                  <a:moveTo>
                    <a:pt x="456631" y="48914"/>
                  </a:moveTo>
                  <a:cubicBezTo>
                    <a:pt x="476587" y="34438"/>
                    <a:pt x="495311" y="18225"/>
                    <a:pt x="516209" y="5087"/>
                  </a:cubicBezTo>
                  <a:cubicBezTo>
                    <a:pt x="517767" y="4146"/>
                    <a:pt x="519251" y="3061"/>
                    <a:pt x="520664" y="1939"/>
                  </a:cubicBezTo>
                  <a:cubicBezTo>
                    <a:pt x="521135" y="1541"/>
                    <a:pt x="521207" y="708"/>
                    <a:pt x="520664" y="346"/>
                  </a:cubicBezTo>
                  <a:cubicBezTo>
                    <a:pt x="517875" y="-776"/>
                    <a:pt x="514869" y="1106"/>
                    <a:pt x="512189" y="2047"/>
                  </a:cubicBezTo>
                  <a:cubicBezTo>
                    <a:pt x="487452" y="13085"/>
                    <a:pt x="466627" y="30964"/>
                    <a:pt x="444027" y="45693"/>
                  </a:cubicBezTo>
                  <a:cubicBezTo>
                    <a:pt x="405709" y="70448"/>
                    <a:pt x="372171" y="101282"/>
                    <a:pt x="338307" y="131646"/>
                  </a:cubicBezTo>
                  <a:cubicBezTo>
                    <a:pt x="292166" y="171999"/>
                    <a:pt x="252326" y="218902"/>
                    <a:pt x="211182" y="264213"/>
                  </a:cubicBezTo>
                  <a:cubicBezTo>
                    <a:pt x="171596" y="310356"/>
                    <a:pt x="140594" y="362942"/>
                    <a:pt x="105173" y="412197"/>
                  </a:cubicBezTo>
                  <a:cubicBezTo>
                    <a:pt x="71309" y="461308"/>
                    <a:pt x="42009" y="513206"/>
                    <a:pt x="17743" y="567709"/>
                  </a:cubicBezTo>
                  <a:cubicBezTo>
                    <a:pt x="12057" y="579652"/>
                    <a:pt x="6045" y="591522"/>
                    <a:pt x="684" y="603610"/>
                  </a:cubicBezTo>
                  <a:cubicBezTo>
                    <a:pt x="-1054" y="607627"/>
                    <a:pt x="612" y="612368"/>
                    <a:pt x="4632" y="614214"/>
                  </a:cubicBezTo>
                  <a:cubicBezTo>
                    <a:pt x="16874" y="618702"/>
                    <a:pt x="19228" y="598543"/>
                    <a:pt x="24480" y="590654"/>
                  </a:cubicBezTo>
                  <a:cubicBezTo>
                    <a:pt x="33027" y="572884"/>
                    <a:pt x="41393" y="555042"/>
                    <a:pt x="49687" y="537200"/>
                  </a:cubicBezTo>
                  <a:cubicBezTo>
                    <a:pt x="66927" y="499634"/>
                    <a:pt x="89056" y="464674"/>
                    <a:pt x="111547" y="430112"/>
                  </a:cubicBezTo>
                  <a:cubicBezTo>
                    <a:pt x="146679" y="379843"/>
                    <a:pt x="178623" y="327257"/>
                    <a:pt x="217014" y="279377"/>
                  </a:cubicBezTo>
                  <a:cubicBezTo>
                    <a:pt x="259714" y="231280"/>
                    <a:pt x="301292" y="181771"/>
                    <a:pt x="349281" y="138812"/>
                  </a:cubicBezTo>
                  <a:cubicBezTo>
                    <a:pt x="383471" y="106928"/>
                    <a:pt x="417986" y="75406"/>
                    <a:pt x="456631" y="489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p33"/>
            <p:cNvSpPr/>
            <p:nvPr/>
          </p:nvSpPr>
          <p:spPr>
            <a:xfrm>
              <a:off x="15920650" y="5291425"/>
              <a:ext cx="86922" cy="108572"/>
            </a:xfrm>
            <a:custGeom>
              <a:rect b="b" l="l" r="r" t="t"/>
              <a:pathLst>
                <a:path extrusionOk="0" h="108572" w="86922">
                  <a:moveTo>
                    <a:pt x="3247" y="72602"/>
                  </a:moveTo>
                  <a:cubicBezTo>
                    <a:pt x="7049" y="75316"/>
                    <a:pt x="11649" y="73796"/>
                    <a:pt x="15778" y="72819"/>
                  </a:cubicBezTo>
                  <a:cubicBezTo>
                    <a:pt x="28961" y="69960"/>
                    <a:pt x="43267" y="73470"/>
                    <a:pt x="53734" y="81866"/>
                  </a:cubicBezTo>
                  <a:cubicBezTo>
                    <a:pt x="60398" y="87657"/>
                    <a:pt x="65940" y="94678"/>
                    <a:pt x="70394" y="102278"/>
                  </a:cubicBezTo>
                  <a:cubicBezTo>
                    <a:pt x="72423" y="105861"/>
                    <a:pt x="74596" y="110276"/>
                    <a:pt x="79268" y="110602"/>
                  </a:cubicBezTo>
                  <a:cubicBezTo>
                    <a:pt x="84882" y="111290"/>
                    <a:pt x="89952" y="105499"/>
                    <a:pt x="88105" y="99998"/>
                  </a:cubicBezTo>
                  <a:cubicBezTo>
                    <a:pt x="87055" y="96922"/>
                    <a:pt x="85534" y="94027"/>
                    <a:pt x="84193" y="91095"/>
                  </a:cubicBezTo>
                  <a:cubicBezTo>
                    <a:pt x="79811" y="81758"/>
                    <a:pt x="76950" y="71697"/>
                    <a:pt x="76008" y="61419"/>
                  </a:cubicBezTo>
                  <a:cubicBezTo>
                    <a:pt x="74994" y="50815"/>
                    <a:pt x="76733" y="40247"/>
                    <a:pt x="79775" y="30114"/>
                  </a:cubicBezTo>
                  <a:cubicBezTo>
                    <a:pt x="81731" y="25228"/>
                    <a:pt x="84592" y="18135"/>
                    <a:pt x="79666" y="13828"/>
                  </a:cubicBezTo>
                  <a:cubicBezTo>
                    <a:pt x="73908" y="8580"/>
                    <a:pt x="65795" y="12597"/>
                    <a:pt x="58950" y="12634"/>
                  </a:cubicBezTo>
                  <a:cubicBezTo>
                    <a:pt x="50149" y="13285"/>
                    <a:pt x="41529" y="9919"/>
                    <a:pt x="33923" y="5793"/>
                  </a:cubicBezTo>
                  <a:cubicBezTo>
                    <a:pt x="31859" y="4273"/>
                    <a:pt x="29577" y="2573"/>
                    <a:pt x="26933" y="2753"/>
                  </a:cubicBezTo>
                  <a:cubicBezTo>
                    <a:pt x="25665" y="-1300"/>
                    <a:pt x="19653" y="-757"/>
                    <a:pt x="19653" y="3586"/>
                  </a:cubicBezTo>
                  <a:cubicBezTo>
                    <a:pt x="20160" y="8906"/>
                    <a:pt x="19798" y="14298"/>
                    <a:pt x="18820" y="19582"/>
                  </a:cubicBezTo>
                  <a:cubicBezTo>
                    <a:pt x="15995" y="31417"/>
                    <a:pt x="13424" y="43251"/>
                    <a:pt x="7013" y="54000"/>
                  </a:cubicBezTo>
                  <a:cubicBezTo>
                    <a:pt x="3210" y="59609"/>
                    <a:pt x="-4323" y="66522"/>
                    <a:pt x="3247" y="726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6" name="Google Shape;3576;p33"/>
            <p:cNvSpPr/>
            <p:nvPr/>
          </p:nvSpPr>
          <p:spPr>
            <a:xfrm>
              <a:off x="15717959" y="6799627"/>
              <a:ext cx="83301" cy="126667"/>
            </a:xfrm>
            <a:custGeom>
              <a:rect b="b" l="l" r="r" t="t"/>
              <a:pathLst>
                <a:path extrusionOk="0" h="126667" w="83301">
                  <a:moveTo>
                    <a:pt x="61427" y="32694"/>
                  </a:moveTo>
                  <a:cubicBezTo>
                    <a:pt x="54039" y="28858"/>
                    <a:pt x="47338" y="23285"/>
                    <a:pt x="42304" y="16626"/>
                  </a:cubicBezTo>
                  <a:cubicBezTo>
                    <a:pt x="39733" y="13151"/>
                    <a:pt x="37234" y="8302"/>
                    <a:pt x="32308" y="8374"/>
                  </a:cubicBezTo>
                  <a:cubicBezTo>
                    <a:pt x="30135" y="-4835"/>
                    <a:pt x="22783" y="-1072"/>
                    <a:pt x="23217" y="10329"/>
                  </a:cubicBezTo>
                  <a:cubicBezTo>
                    <a:pt x="23833" y="33165"/>
                    <a:pt x="14597" y="53504"/>
                    <a:pt x="2356" y="72577"/>
                  </a:cubicBezTo>
                  <a:cubicBezTo>
                    <a:pt x="-3077" y="79236"/>
                    <a:pt x="1450" y="88754"/>
                    <a:pt x="10179" y="88030"/>
                  </a:cubicBezTo>
                  <a:cubicBezTo>
                    <a:pt x="17676" y="87270"/>
                    <a:pt x="25101" y="89152"/>
                    <a:pt x="31439" y="93205"/>
                  </a:cubicBezTo>
                  <a:cubicBezTo>
                    <a:pt x="40167" y="98924"/>
                    <a:pt x="47121" y="106994"/>
                    <a:pt x="53278" y="115354"/>
                  </a:cubicBezTo>
                  <a:cubicBezTo>
                    <a:pt x="56320" y="119444"/>
                    <a:pt x="58276" y="124728"/>
                    <a:pt x="62876" y="127333"/>
                  </a:cubicBezTo>
                  <a:cubicBezTo>
                    <a:pt x="67584" y="130011"/>
                    <a:pt x="74321" y="127189"/>
                    <a:pt x="75443" y="121832"/>
                  </a:cubicBezTo>
                  <a:cubicBezTo>
                    <a:pt x="76421" y="117127"/>
                    <a:pt x="75154" y="112350"/>
                    <a:pt x="74610" y="107646"/>
                  </a:cubicBezTo>
                  <a:cubicBezTo>
                    <a:pt x="73162" y="97621"/>
                    <a:pt x="72763" y="87415"/>
                    <a:pt x="74502" y="77426"/>
                  </a:cubicBezTo>
                  <a:cubicBezTo>
                    <a:pt x="76095" y="69537"/>
                    <a:pt x="78268" y="61647"/>
                    <a:pt x="82397" y="54662"/>
                  </a:cubicBezTo>
                  <a:cubicBezTo>
                    <a:pt x="84896" y="50754"/>
                    <a:pt x="88047" y="45976"/>
                    <a:pt x="85765" y="41272"/>
                  </a:cubicBezTo>
                  <a:cubicBezTo>
                    <a:pt x="81274" y="32152"/>
                    <a:pt x="69069" y="37544"/>
                    <a:pt x="61427" y="326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7" name="Google Shape;3577;p33"/>
            <p:cNvSpPr/>
            <p:nvPr/>
          </p:nvSpPr>
          <p:spPr>
            <a:xfrm>
              <a:off x="15621472" y="5705926"/>
              <a:ext cx="481697" cy="423431"/>
            </a:xfrm>
            <a:custGeom>
              <a:rect b="b" l="l" r="r" t="t"/>
              <a:pathLst>
                <a:path extrusionOk="0" h="423431" w="481697">
                  <a:moveTo>
                    <a:pt x="20541" y="73896"/>
                  </a:moveTo>
                  <a:cubicBezTo>
                    <a:pt x="76643" y="77225"/>
                    <a:pt x="131295" y="92787"/>
                    <a:pt x="182362" y="115949"/>
                  </a:cubicBezTo>
                  <a:cubicBezTo>
                    <a:pt x="203224" y="127349"/>
                    <a:pt x="223832" y="139365"/>
                    <a:pt x="244005" y="151923"/>
                  </a:cubicBezTo>
                  <a:cubicBezTo>
                    <a:pt x="259651" y="162418"/>
                    <a:pt x="274935" y="175556"/>
                    <a:pt x="290074" y="187100"/>
                  </a:cubicBezTo>
                  <a:cubicBezTo>
                    <a:pt x="315898" y="205775"/>
                    <a:pt x="338461" y="227960"/>
                    <a:pt x="358888" y="252352"/>
                  </a:cubicBezTo>
                  <a:cubicBezTo>
                    <a:pt x="376345" y="271352"/>
                    <a:pt x="394056" y="290461"/>
                    <a:pt x="408760" y="312176"/>
                  </a:cubicBezTo>
                  <a:cubicBezTo>
                    <a:pt x="420966" y="330307"/>
                    <a:pt x="430744" y="349886"/>
                    <a:pt x="440813" y="369249"/>
                  </a:cubicBezTo>
                  <a:cubicBezTo>
                    <a:pt x="448600" y="386475"/>
                    <a:pt x="455880" y="403955"/>
                    <a:pt x="466274" y="419843"/>
                  </a:cubicBezTo>
                  <a:cubicBezTo>
                    <a:pt x="467505" y="421834"/>
                    <a:pt x="469208" y="423498"/>
                    <a:pt x="471526" y="424114"/>
                  </a:cubicBezTo>
                  <a:cubicBezTo>
                    <a:pt x="472286" y="424367"/>
                    <a:pt x="473011" y="424476"/>
                    <a:pt x="473771" y="424512"/>
                  </a:cubicBezTo>
                  <a:cubicBezTo>
                    <a:pt x="479240" y="424512"/>
                    <a:pt x="483876" y="418287"/>
                    <a:pt x="481341" y="413003"/>
                  </a:cubicBezTo>
                  <a:cubicBezTo>
                    <a:pt x="479421" y="409022"/>
                    <a:pt x="476995" y="405258"/>
                    <a:pt x="474749" y="401422"/>
                  </a:cubicBezTo>
                  <a:cubicBezTo>
                    <a:pt x="474604" y="393750"/>
                    <a:pt x="474170" y="386005"/>
                    <a:pt x="472902" y="378441"/>
                  </a:cubicBezTo>
                  <a:cubicBezTo>
                    <a:pt x="471127" y="366896"/>
                    <a:pt x="467795" y="355713"/>
                    <a:pt x="463992" y="344711"/>
                  </a:cubicBezTo>
                  <a:cubicBezTo>
                    <a:pt x="445739" y="295311"/>
                    <a:pt x="415098" y="251629"/>
                    <a:pt x="383154" y="210118"/>
                  </a:cubicBezTo>
                  <a:cubicBezTo>
                    <a:pt x="359250" y="178306"/>
                    <a:pt x="333825" y="147580"/>
                    <a:pt x="303475" y="121667"/>
                  </a:cubicBezTo>
                  <a:cubicBezTo>
                    <a:pt x="288879" y="108603"/>
                    <a:pt x="274899" y="94669"/>
                    <a:pt x="259144" y="82943"/>
                  </a:cubicBezTo>
                  <a:cubicBezTo>
                    <a:pt x="242665" y="70856"/>
                    <a:pt x="224991" y="60614"/>
                    <a:pt x="207425" y="50155"/>
                  </a:cubicBezTo>
                  <a:cubicBezTo>
                    <a:pt x="184536" y="36438"/>
                    <a:pt x="158676" y="29128"/>
                    <a:pt x="133323" y="21347"/>
                  </a:cubicBezTo>
                  <a:cubicBezTo>
                    <a:pt x="108369" y="12878"/>
                    <a:pt x="82944" y="5857"/>
                    <a:pt x="56687" y="2926"/>
                  </a:cubicBezTo>
                  <a:cubicBezTo>
                    <a:pt x="43539" y="1514"/>
                    <a:pt x="32276" y="-5073"/>
                    <a:pt x="22606" y="7884"/>
                  </a:cubicBezTo>
                  <a:cubicBezTo>
                    <a:pt x="11704" y="19899"/>
                    <a:pt x="5475" y="35389"/>
                    <a:pt x="1128" y="50842"/>
                  </a:cubicBezTo>
                  <a:cubicBezTo>
                    <a:pt x="-3870" y="63654"/>
                    <a:pt x="8662" y="73570"/>
                    <a:pt x="20541" y="738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8" name="Google Shape;3578;p33"/>
            <p:cNvSpPr/>
            <p:nvPr/>
          </p:nvSpPr>
          <p:spPr>
            <a:xfrm>
              <a:off x="15397430" y="5614083"/>
              <a:ext cx="101409" cy="83238"/>
            </a:xfrm>
            <a:custGeom>
              <a:rect b="b" l="l" r="r" t="t"/>
              <a:pathLst>
                <a:path extrusionOk="0" h="83238" w="101409">
                  <a:moveTo>
                    <a:pt x="10110" y="18370"/>
                  </a:moveTo>
                  <a:cubicBezTo>
                    <a:pt x="19744" y="34366"/>
                    <a:pt x="21700" y="53150"/>
                    <a:pt x="20939" y="71462"/>
                  </a:cubicBezTo>
                  <a:cubicBezTo>
                    <a:pt x="20504" y="75081"/>
                    <a:pt x="20178" y="79134"/>
                    <a:pt x="22714" y="82138"/>
                  </a:cubicBezTo>
                  <a:cubicBezTo>
                    <a:pt x="29559" y="89521"/>
                    <a:pt x="39446" y="82030"/>
                    <a:pt x="46835" y="79279"/>
                  </a:cubicBezTo>
                  <a:cubicBezTo>
                    <a:pt x="53173" y="77035"/>
                    <a:pt x="59837" y="75515"/>
                    <a:pt x="66610" y="75877"/>
                  </a:cubicBezTo>
                  <a:cubicBezTo>
                    <a:pt x="72767" y="76239"/>
                    <a:pt x="78525" y="78592"/>
                    <a:pt x="84103" y="81089"/>
                  </a:cubicBezTo>
                  <a:cubicBezTo>
                    <a:pt x="87000" y="82355"/>
                    <a:pt x="91455" y="85432"/>
                    <a:pt x="95113" y="84599"/>
                  </a:cubicBezTo>
                  <a:cubicBezTo>
                    <a:pt x="102538" y="83477"/>
                    <a:pt x="104168" y="74285"/>
                    <a:pt x="99930" y="69001"/>
                  </a:cubicBezTo>
                  <a:cubicBezTo>
                    <a:pt x="91238" y="55249"/>
                    <a:pt x="82582" y="41170"/>
                    <a:pt x="78924" y="24848"/>
                  </a:cubicBezTo>
                  <a:cubicBezTo>
                    <a:pt x="77330" y="19456"/>
                    <a:pt x="78815" y="13014"/>
                    <a:pt x="75048" y="8418"/>
                  </a:cubicBezTo>
                  <a:cubicBezTo>
                    <a:pt x="70557" y="2953"/>
                    <a:pt x="62952" y="4437"/>
                    <a:pt x="56795" y="5342"/>
                  </a:cubicBezTo>
                  <a:cubicBezTo>
                    <a:pt x="48030" y="6427"/>
                    <a:pt x="39157" y="8852"/>
                    <a:pt x="30319" y="6934"/>
                  </a:cubicBezTo>
                  <a:cubicBezTo>
                    <a:pt x="25394" y="5993"/>
                    <a:pt x="20432" y="4943"/>
                    <a:pt x="15832" y="2881"/>
                  </a:cubicBezTo>
                  <a:cubicBezTo>
                    <a:pt x="11450" y="-123"/>
                    <a:pt x="5220" y="-1860"/>
                    <a:pt x="1599" y="3242"/>
                  </a:cubicBezTo>
                  <a:cubicBezTo>
                    <a:pt x="-3255" y="10046"/>
                    <a:pt x="3917" y="16199"/>
                    <a:pt x="10110" y="183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9" name="Google Shape;3579;p33"/>
            <p:cNvSpPr/>
            <p:nvPr/>
          </p:nvSpPr>
          <p:spPr>
            <a:xfrm>
              <a:off x="16914439" y="6814299"/>
              <a:ext cx="134006" cy="177334"/>
            </a:xfrm>
            <a:custGeom>
              <a:rect b="b" l="l" r="r" t="t"/>
              <a:pathLst>
                <a:path extrusionOk="0" h="177334" w="134006">
                  <a:moveTo>
                    <a:pt x="124206" y="74734"/>
                  </a:moveTo>
                  <a:cubicBezTo>
                    <a:pt x="113848" y="68147"/>
                    <a:pt x="105373" y="58629"/>
                    <a:pt x="100991" y="47048"/>
                  </a:cubicBezTo>
                  <a:cubicBezTo>
                    <a:pt x="97695" y="36589"/>
                    <a:pt x="94906" y="25949"/>
                    <a:pt x="93059" y="15128"/>
                  </a:cubicBezTo>
                  <a:cubicBezTo>
                    <a:pt x="92516" y="11581"/>
                    <a:pt x="89691" y="8831"/>
                    <a:pt x="86286" y="8179"/>
                  </a:cubicBezTo>
                  <a:cubicBezTo>
                    <a:pt x="86141" y="6876"/>
                    <a:pt x="86033" y="5610"/>
                    <a:pt x="85924" y="4343"/>
                  </a:cubicBezTo>
                  <a:cubicBezTo>
                    <a:pt x="85888" y="3800"/>
                    <a:pt x="85272" y="3402"/>
                    <a:pt x="84729" y="3474"/>
                  </a:cubicBezTo>
                  <a:cubicBezTo>
                    <a:pt x="84620" y="3511"/>
                    <a:pt x="84511" y="3583"/>
                    <a:pt x="84403" y="3655"/>
                  </a:cubicBezTo>
                  <a:cubicBezTo>
                    <a:pt x="83932" y="1882"/>
                    <a:pt x="83099" y="326"/>
                    <a:pt x="81216" y="0"/>
                  </a:cubicBezTo>
                  <a:cubicBezTo>
                    <a:pt x="79079" y="0"/>
                    <a:pt x="79260" y="2497"/>
                    <a:pt x="78825" y="4017"/>
                  </a:cubicBezTo>
                  <a:cubicBezTo>
                    <a:pt x="76761" y="18674"/>
                    <a:pt x="69083" y="31233"/>
                    <a:pt x="59521" y="42235"/>
                  </a:cubicBezTo>
                  <a:cubicBezTo>
                    <a:pt x="51843" y="51138"/>
                    <a:pt x="44455" y="60439"/>
                    <a:pt x="35183" y="67785"/>
                  </a:cubicBezTo>
                  <a:cubicBezTo>
                    <a:pt x="25440" y="75458"/>
                    <a:pt x="14249" y="80886"/>
                    <a:pt x="3456" y="86749"/>
                  </a:cubicBezTo>
                  <a:cubicBezTo>
                    <a:pt x="-1687" y="90441"/>
                    <a:pt x="-926" y="98584"/>
                    <a:pt x="4651" y="101443"/>
                  </a:cubicBezTo>
                  <a:cubicBezTo>
                    <a:pt x="7874" y="103216"/>
                    <a:pt x="11605" y="103723"/>
                    <a:pt x="15082" y="104772"/>
                  </a:cubicBezTo>
                  <a:cubicBezTo>
                    <a:pt x="23303" y="107197"/>
                    <a:pt x="30511" y="112155"/>
                    <a:pt x="36378" y="118344"/>
                  </a:cubicBezTo>
                  <a:cubicBezTo>
                    <a:pt x="46302" y="129889"/>
                    <a:pt x="52712" y="144112"/>
                    <a:pt x="56153" y="158877"/>
                  </a:cubicBezTo>
                  <a:cubicBezTo>
                    <a:pt x="57783" y="164559"/>
                    <a:pt x="57276" y="171218"/>
                    <a:pt x="60716" y="176177"/>
                  </a:cubicBezTo>
                  <a:cubicBezTo>
                    <a:pt x="63976" y="180339"/>
                    <a:pt x="70930" y="180121"/>
                    <a:pt x="73900" y="175742"/>
                  </a:cubicBezTo>
                  <a:cubicBezTo>
                    <a:pt x="77268" y="170060"/>
                    <a:pt x="76833" y="162967"/>
                    <a:pt x="78934" y="156778"/>
                  </a:cubicBezTo>
                  <a:cubicBezTo>
                    <a:pt x="82809" y="145813"/>
                    <a:pt x="87626" y="134955"/>
                    <a:pt x="94870" y="125799"/>
                  </a:cubicBezTo>
                  <a:cubicBezTo>
                    <a:pt x="102657" y="116932"/>
                    <a:pt x="110806" y="108210"/>
                    <a:pt x="120295" y="101081"/>
                  </a:cubicBezTo>
                  <a:cubicBezTo>
                    <a:pt x="126560" y="96557"/>
                    <a:pt x="138766" y="92648"/>
                    <a:pt x="134637" y="82732"/>
                  </a:cubicBezTo>
                  <a:cubicBezTo>
                    <a:pt x="132754" y="78353"/>
                    <a:pt x="128045" y="76905"/>
                    <a:pt x="124206" y="747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0" name="Google Shape;3580;p33"/>
            <p:cNvSpPr/>
            <p:nvPr/>
          </p:nvSpPr>
          <p:spPr>
            <a:xfrm>
              <a:off x="15756742" y="5392400"/>
              <a:ext cx="282499" cy="484956"/>
            </a:xfrm>
            <a:custGeom>
              <a:rect b="b" l="l" r="r" t="t"/>
              <a:pathLst>
                <a:path extrusionOk="0" h="484956" w="282499">
                  <a:moveTo>
                    <a:pt x="60601" y="95290"/>
                  </a:moveTo>
                  <a:cubicBezTo>
                    <a:pt x="98848" y="146862"/>
                    <a:pt x="132675" y="201619"/>
                    <a:pt x="165742" y="256629"/>
                  </a:cubicBezTo>
                  <a:cubicBezTo>
                    <a:pt x="181678" y="283301"/>
                    <a:pt x="193774" y="311385"/>
                    <a:pt x="208805" y="338927"/>
                  </a:cubicBezTo>
                  <a:cubicBezTo>
                    <a:pt x="232419" y="380293"/>
                    <a:pt x="259401" y="421405"/>
                    <a:pt x="273273" y="467150"/>
                  </a:cubicBezTo>
                  <a:cubicBezTo>
                    <a:pt x="273562" y="467549"/>
                    <a:pt x="273888" y="467983"/>
                    <a:pt x="274178" y="468381"/>
                  </a:cubicBezTo>
                  <a:cubicBezTo>
                    <a:pt x="276786" y="471855"/>
                    <a:pt x="279285" y="475366"/>
                    <a:pt x="281820" y="478876"/>
                  </a:cubicBezTo>
                  <a:cubicBezTo>
                    <a:pt x="282979" y="480469"/>
                    <a:pt x="283993" y="482133"/>
                    <a:pt x="285043" y="483762"/>
                  </a:cubicBezTo>
                  <a:cubicBezTo>
                    <a:pt x="285369" y="484269"/>
                    <a:pt x="285695" y="484775"/>
                    <a:pt x="286021" y="485246"/>
                  </a:cubicBezTo>
                  <a:cubicBezTo>
                    <a:pt x="285406" y="469539"/>
                    <a:pt x="280154" y="454194"/>
                    <a:pt x="274902" y="439465"/>
                  </a:cubicBezTo>
                  <a:cubicBezTo>
                    <a:pt x="260307" y="396036"/>
                    <a:pt x="233614" y="358397"/>
                    <a:pt x="213260" y="317683"/>
                  </a:cubicBezTo>
                  <a:cubicBezTo>
                    <a:pt x="194173" y="276425"/>
                    <a:pt x="171826" y="236072"/>
                    <a:pt x="147271" y="197710"/>
                  </a:cubicBezTo>
                  <a:cubicBezTo>
                    <a:pt x="124091" y="158371"/>
                    <a:pt x="98413" y="120660"/>
                    <a:pt x="71720" y="83637"/>
                  </a:cubicBezTo>
                  <a:cubicBezTo>
                    <a:pt x="56110" y="61018"/>
                    <a:pt x="42565" y="36878"/>
                    <a:pt x="25289" y="15381"/>
                  </a:cubicBezTo>
                  <a:cubicBezTo>
                    <a:pt x="21740" y="10893"/>
                    <a:pt x="18046" y="6514"/>
                    <a:pt x="14062" y="2389"/>
                  </a:cubicBezTo>
                  <a:cubicBezTo>
                    <a:pt x="10911" y="-832"/>
                    <a:pt x="5587" y="-760"/>
                    <a:pt x="2436" y="2389"/>
                  </a:cubicBezTo>
                  <a:cubicBezTo>
                    <a:pt x="-3721" y="8831"/>
                    <a:pt x="3196" y="14947"/>
                    <a:pt x="7760" y="19652"/>
                  </a:cubicBezTo>
                  <a:cubicBezTo>
                    <a:pt x="27571" y="42669"/>
                    <a:pt x="42818" y="70319"/>
                    <a:pt x="60601" y="952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1" name="Google Shape;3581;p33"/>
            <p:cNvSpPr/>
            <p:nvPr/>
          </p:nvSpPr>
          <p:spPr>
            <a:xfrm>
              <a:off x="15673091" y="5463713"/>
              <a:ext cx="28974" cy="36190"/>
            </a:xfrm>
            <a:custGeom>
              <a:rect b="b" l="l" r="r" t="t"/>
              <a:pathLst>
                <a:path extrusionOk="0" h="36190" w="28974">
                  <a:moveTo>
                    <a:pt x="24735" y="36137"/>
                  </a:moveTo>
                  <a:cubicBezTo>
                    <a:pt x="35600" y="30057"/>
                    <a:pt x="32884" y="13518"/>
                    <a:pt x="26184" y="5158"/>
                  </a:cubicBezTo>
                  <a:cubicBezTo>
                    <a:pt x="23721" y="2082"/>
                    <a:pt x="20135" y="-234"/>
                    <a:pt x="16043" y="19"/>
                  </a:cubicBezTo>
                  <a:cubicBezTo>
                    <a:pt x="10755" y="236"/>
                    <a:pt x="2751" y="3964"/>
                    <a:pt x="4851" y="10333"/>
                  </a:cubicBezTo>
                  <a:cubicBezTo>
                    <a:pt x="2280" y="11455"/>
                    <a:pt x="1048" y="14568"/>
                    <a:pt x="360" y="17173"/>
                  </a:cubicBezTo>
                  <a:cubicBezTo>
                    <a:pt x="-835" y="21589"/>
                    <a:pt x="1121" y="26113"/>
                    <a:pt x="3620" y="29695"/>
                  </a:cubicBezTo>
                  <a:cubicBezTo>
                    <a:pt x="8183" y="36318"/>
                    <a:pt x="17274" y="39431"/>
                    <a:pt x="24735" y="361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2" name="Google Shape;3582;p33"/>
            <p:cNvSpPr/>
            <p:nvPr/>
          </p:nvSpPr>
          <p:spPr>
            <a:xfrm>
              <a:off x="15418894" y="5989509"/>
              <a:ext cx="543267" cy="123048"/>
            </a:xfrm>
            <a:custGeom>
              <a:rect b="b" l="l" r="r" t="t"/>
              <a:pathLst>
                <a:path extrusionOk="0" h="123048" w="543267">
                  <a:moveTo>
                    <a:pt x="544263" y="122508"/>
                  </a:moveTo>
                  <a:cubicBezTo>
                    <a:pt x="544662" y="122110"/>
                    <a:pt x="544625" y="121458"/>
                    <a:pt x="544263" y="121024"/>
                  </a:cubicBezTo>
                  <a:cubicBezTo>
                    <a:pt x="541982" y="120155"/>
                    <a:pt x="539700" y="119251"/>
                    <a:pt x="537418" y="118346"/>
                  </a:cubicBezTo>
                  <a:cubicBezTo>
                    <a:pt x="536657" y="117477"/>
                    <a:pt x="535824" y="116609"/>
                    <a:pt x="535100" y="115776"/>
                  </a:cubicBezTo>
                  <a:cubicBezTo>
                    <a:pt x="509241" y="91275"/>
                    <a:pt x="476608" y="74591"/>
                    <a:pt x="444374" y="59934"/>
                  </a:cubicBezTo>
                  <a:cubicBezTo>
                    <a:pt x="413010" y="45711"/>
                    <a:pt x="379291" y="38654"/>
                    <a:pt x="346224" y="29642"/>
                  </a:cubicBezTo>
                  <a:cubicBezTo>
                    <a:pt x="300481" y="15673"/>
                    <a:pt x="253796" y="4273"/>
                    <a:pt x="205880" y="1703"/>
                  </a:cubicBezTo>
                  <a:cubicBezTo>
                    <a:pt x="177159" y="473"/>
                    <a:pt x="148257" y="-758"/>
                    <a:pt x="119537" y="581"/>
                  </a:cubicBezTo>
                  <a:cubicBezTo>
                    <a:pt x="96321" y="2753"/>
                    <a:pt x="73395" y="7385"/>
                    <a:pt x="50397" y="11004"/>
                  </a:cubicBezTo>
                  <a:cubicBezTo>
                    <a:pt x="38952" y="12814"/>
                    <a:pt x="27724" y="15745"/>
                    <a:pt x="16533" y="18640"/>
                  </a:cubicBezTo>
                  <a:cubicBezTo>
                    <a:pt x="3314" y="20812"/>
                    <a:pt x="-924" y="34999"/>
                    <a:pt x="163" y="46724"/>
                  </a:cubicBezTo>
                  <a:cubicBezTo>
                    <a:pt x="1974" y="67787"/>
                    <a:pt x="90" y="93193"/>
                    <a:pt x="27905" y="93953"/>
                  </a:cubicBezTo>
                  <a:cubicBezTo>
                    <a:pt x="47536" y="94713"/>
                    <a:pt x="65391" y="89140"/>
                    <a:pt x="84985" y="86715"/>
                  </a:cubicBezTo>
                  <a:cubicBezTo>
                    <a:pt x="105919" y="84146"/>
                    <a:pt x="127070" y="86679"/>
                    <a:pt x="148076" y="86570"/>
                  </a:cubicBezTo>
                  <a:cubicBezTo>
                    <a:pt x="172415" y="86896"/>
                    <a:pt x="196500" y="83168"/>
                    <a:pt x="220802" y="81938"/>
                  </a:cubicBezTo>
                  <a:cubicBezTo>
                    <a:pt x="241410" y="80961"/>
                    <a:pt x="261909" y="83386"/>
                    <a:pt x="282481" y="84290"/>
                  </a:cubicBezTo>
                  <a:cubicBezTo>
                    <a:pt x="310224" y="83928"/>
                    <a:pt x="337532" y="87367"/>
                    <a:pt x="364804" y="92108"/>
                  </a:cubicBezTo>
                  <a:cubicBezTo>
                    <a:pt x="396893" y="95546"/>
                    <a:pt x="428801" y="98767"/>
                    <a:pt x="460093" y="107416"/>
                  </a:cubicBezTo>
                  <a:cubicBezTo>
                    <a:pt x="475160" y="111252"/>
                    <a:pt x="489285" y="113207"/>
                    <a:pt x="504496" y="117694"/>
                  </a:cubicBezTo>
                  <a:cubicBezTo>
                    <a:pt x="510653" y="120011"/>
                    <a:pt x="518947" y="124715"/>
                    <a:pt x="523510" y="119649"/>
                  </a:cubicBezTo>
                  <a:cubicBezTo>
                    <a:pt x="525828" y="120915"/>
                    <a:pt x="528327" y="121856"/>
                    <a:pt x="530718" y="122834"/>
                  </a:cubicBezTo>
                  <a:cubicBezTo>
                    <a:pt x="531768" y="123340"/>
                    <a:pt x="533144" y="123521"/>
                    <a:pt x="533832" y="122435"/>
                  </a:cubicBezTo>
                  <a:cubicBezTo>
                    <a:pt x="534774" y="122834"/>
                    <a:pt x="535788" y="123232"/>
                    <a:pt x="536730" y="123774"/>
                  </a:cubicBezTo>
                  <a:cubicBezTo>
                    <a:pt x="536983" y="123955"/>
                    <a:pt x="537201" y="124100"/>
                    <a:pt x="537418" y="124281"/>
                  </a:cubicBezTo>
                  <a:cubicBezTo>
                    <a:pt x="538142" y="125150"/>
                    <a:pt x="539338" y="124607"/>
                    <a:pt x="539664" y="123702"/>
                  </a:cubicBezTo>
                  <a:cubicBezTo>
                    <a:pt x="540388" y="123376"/>
                    <a:pt x="540895" y="122580"/>
                    <a:pt x="540605" y="121712"/>
                  </a:cubicBezTo>
                  <a:cubicBezTo>
                    <a:pt x="541800" y="121856"/>
                    <a:pt x="543141" y="123340"/>
                    <a:pt x="544263" y="1225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3" name="Google Shape;3583;p33"/>
            <p:cNvSpPr/>
            <p:nvPr/>
          </p:nvSpPr>
          <p:spPr>
            <a:xfrm>
              <a:off x="15440073" y="6197745"/>
              <a:ext cx="554132" cy="133905"/>
            </a:xfrm>
            <a:custGeom>
              <a:rect b="b" l="l" r="r" t="t"/>
              <a:pathLst>
                <a:path extrusionOk="0" h="133905" w="554132">
                  <a:moveTo>
                    <a:pt x="13208" y="135723"/>
                  </a:moveTo>
                  <a:cubicBezTo>
                    <a:pt x="21321" y="129390"/>
                    <a:pt x="29796" y="123563"/>
                    <a:pt x="38271" y="117772"/>
                  </a:cubicBezTo>
                  <a:cubicBezTo>
                    <a:pt x="68476" y="97144"/>
                    <a:pt x="101109" y="80279"/>
                    <a:pt x="135153" y="66888"/>
                  </a:cubicBezTo>
                  <a:cubicBezTo>
                    <a:pt x="216209" y="34099"/>
                    <a:pt x="302516" y="16692"/>
                    <a:pt x="389982" y="15425"/>
                  </a:cubicBezTo>
                  <a:cubicBezTo>
                    <a:pt x="443476" y="14267"/>
                    <a:pt x="497513" y="13579"/>
                    <a:pt x="550355" y="22989"/>
                  </a:cubicBezTo>
                  <a:cubicBezTo>
                    <a:pt x="550355" y="22953"/>
                    <a:pt x="550355" y="22953"/>
                    <a:pt x="550355" y="22953"/>
                  </a:cubicBezTo>
                  <a:cubicBezTo>
                    <a:pt x="553977" y="23097"/>
                    <a:pt x="556657" y="18646"/>
                    <a:pt x="554628" y="15533"/>
                  </a:cubicBezTo>
                  <a:cubicBezTo>
                    <a:pt x="552347" y="12059"/>
                    <a:pt x="548109" y="10792"/>
                    <a:pt x="544306" y="9634"/>
                  </a:cubicBezTo>
                  <a:cubicBezTo>
                    <a:pt x="500519" y="-463"/>
                    <a:pt x="455102" y="442"/>
                    <a:pt x="410409" y="44"/>
                  </a:cubicBezTo>
                  <a:cubicBezTo>
                    <a:pt x="301755" y="-1114"/>
                    <a:pt x="193537" y="20709"/>
                    <a:pt x="94915" y="66671"/>
                  </a:cubicBezTo>
                  <a:cubicBezTo>
                    <a:pt x="73547" y="76587"/>
                    <a:pt x="53120" y="88458"/>
                    <a:pt x="33454" y="101414"/>
                  </a:cubicBezTo>
                  <a:cubicBezTo>
                    <a:pt x="23168" y="108146"/>
                    <a:pt x="12954" y="115130"/>
                    <a:pt x="3176" y="122658"/>
                  </a:cubicBezTo>
                  <a:cubicBezTo>
                    <a:pt x="-374" y="125409"/>
                    <a:pt x="-1062" y="130656"/>
                    <a:pt x="1691" y="134203"/>
                  </a:cubicBezTo>
                  <a:cubicBezTo>
                    <a:pt x="4443" y="137750"/>
                    <a:pt x="9731" y="138437"/>
                    <a:pt x="13208" y="1357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4" name="Google Shape;3584;p33"/>
            <p:cNvSpPr/>
            <p:nvPr/>
          </p:nvSpPr>
          <p:spPr>
            <a:xfrm>
              <a:off x="16458819" y="6434332"/>
              <a:ext cx="249903" cy="600766"/>
            </a:xfrm>
            <a:custGeom>
              <a:rect b="b" l="l" r="r" t="t"/>
              <a:pathLst>
                <a:path extrusionOk="0" h="600766" w="249903">
                  <a:moveTo>
                    <a:pt x="237097" y="495850"/>
                  </a:moveTo>
                  <a:cubicBezTo>
                    <a:pt x="229781" y="470697"/>
                    <a:pt x="223081" y="445327"/>
                    <a:pt x="215728" y="420175"/>
                  </a:cubicBezTo>
                  <a:cubicBezTo>
                    <a:pt x="184074" y="321482"/>
                    <a:pt x="154230" y="220655"/>
                    <a:pt x="98962" y="132024"/>
                  </a:cubicBezTo>
                  <a:cubicBezTo>
                    <a:pt x="85163" y="110346"/>
                    <a:pt x="71581" y="88595"/>
                    <a:pt x="58651" y="66410"/>
                  </a:cubicBezTo>
                  <a:cubicBezTo>
                    <a:pt x="44418" y="43067"/>
                    <a:pt x="30148" y="18276"/>
                    <a:pt x="9649" y="0"/>
                  </a:cubicBezTo>
                  <a:cubicBezTo>
                    <a:pt x="9649" y="36"/>
                    <a:pt x="9649" y="36"/>
                    <a:pt x="9649" y="36"/>
                  </a:cubicBezTo>
                  <a:cubicBezTo>
                    <a:pt x="5303" y="434"/>
                    <a:pt x="5810" y="4270"/>
                    <a:pt x="8381" y="9373"/>
                  </a:cubicBezTo>
                  <a:cubicBezTo>
                    <a:pt x="6534" y="6478"/>
                    <a:pt x="4614" y="3619"/>
                    <a:pt x="2550" y="869"/>
                  </a:cubicBezTo>
                  <a:cubicBezTo>
                    <a:pt x="2514" y="869"/>
                    <a:pt x="2514" y="905"/>
                    <a:pt x="2514" y="905"/>
                  </a:cubicBezTo>
                  <a:cubicBezTo>
                    <a:pt x="1681" y="579"/>
                    <a:pt x="703" y="760"/>
                    <a:pt x="268" y="1701"/>
                  </a:cubicBezTo>
                  <a:cubicBezTo>
                    <a:pt x="-782" y="4560"/>
                    <a:pt x="1536" y="7455"/>
                    <a:pt x="2333" y="10206"/>
                  </a:cubicBezTo>
                  <a:cubicBezTo>
                    <a:pt x="6534" y="19869"/>
                    <a:pt x="10808" y="29495"/>
                    <a:pt x="14900" y="39231"/>
                  </a:cubicBezTo>
                  <a:cubicBezTo>
                    <a:pt x="43802" y="111287"/>
                    <a:pt x="75601" y="182546"/>
                    <a:pt x="97042" y="257352"/>
                  </a:cubicBezTo>
                  <a:cubicBezTo>
                    <a:pt x="113558" y="315475"/>
                    <a:pt x="122286" y="375841"/>
                    <a:pt x="128805" y="435918"/>
                  </a:cubicBezTo>
                  <a:cubicBezTo>
                    <a:pt x="134890" y="487128"/>
                    <a:pt x="143111" y="538120"/>
                    <a:pt x="147711" y="589511"/>
                  </a:cubicBezTo>
                  <a:cubicBezTo>
                    <a:pt x="148761" y="595700"/>
                    <a:pt x="154375" y="597437"/>
                    <a:pt x="158758" y="595845"/>
                  </a:cubicBezTo>
                  <a:cubicBezTo>
                    <a:pt x="158685" y="598450"/>
                    <a:pt x="159699" y="601092"/>
                    <a:pt x="162126" y="602721"/>
                  </a:cubicBezTo>
                  <a:cubicBezTo>
                    <a:pt x="181683" y="610104"/>
                    <a:pt x="252670" y="586363"/>
                    <a:pt x="252960" y="561210"/>
                  </a:cubicBezTo>
                  <a:cubicBezTo>
                    <a:pt x="254807" y="551077"/>
                    <a:pt x="249773" y="541450"/>
                    <a:pt x="247383" y="531787"/>
                  </a:cubicBezTo>
                  <a:cubicBezTo>
                    <a:pt x="243797" y="519844"/>
                    <a:pt x="240465" y="507865"/>
                    <a:pt x="237097" y="495850"/>
                  </a:cubicBezTo>
                  <a:close/>
                  <a:moveTo>
                    <a:pt x="164082" y="588100"/>
                  </a:moveTo>
                  <a:cubicBezTo>
                    <a:pt x="164082" y="588100"/>
                    <a:pt x="164082" y="588100"/>
                    <a:pt x="164082" y="588100"/>
                  </a:cubicBezTo>
                  <a:cubicBezTo>
                    <a:pt x="164082" y="588100"/>
                    <a:pt x="164118" y="588100"/>
                    <a:pt x="164118" y="588100"/>
                  </a:cubicBezTo>
                  <a:cubicBezTo>
                    <a:pt x="164118" y="588100"/>
                    <a:pt x="164082" y="588100"/>
                    <a:pt x="164082" y="588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5" name="Google Shape;3585;p33"/>
            <p:cNvSpPr/>
            <p:nvPr/>
          </p:nvSpPr>
          <p:spPr>
            <a:xfrm>
              <a:off x="16339091" y="6298788"/>
              <a:ext cx="521536" cy="524766"/>
            </a:xfrm>
            <a:custGeom>
              <a:rect b="b" l="l" r="r" t="t"/>
              <a:pathLst>
                <a:path extrusionOk="0" h="524766" w="521536">
                  <a:moveTo>
                    <a:pt x="465153" y="403609"/>
                  </a:moveTo>
                  <a:cubicBezTo>
                    <a:pt x="453599" y="383017"/>
                    <a:pt x="440198" y="363473"/>
                    <a:pt x="426472" y="344292"/>
                  </a:cubicBezTo>
                  <a:cubicBezTo>
                    <a:pt x="406987" y="317186"/>
                    <a:pt x="388697" y="289138"/>
                    <a:pt x="366821" y="263877"/>
                  </a:cubicBezTo>
                  <a:cubicBezTo>
                    <a:pt x="325134" y="216431"/>
                    <a:pt x="283267" y="168622"/>
                    <a:pt x="234590" y="128089"/>
                  </a:cubicBezTo>
                  <a:cubicBezTo>
                    <a:pt x="213221" y="110355"/>
                    <a:pt x="189897" y="95264"/>
                    <a:pt x="167659" y="78688"/>
                  </a:cubicBezTo>
                  <a:cubicBezTo>
                    <a:pt x="140387" y="57589"/>
                    <a:pt x="111051" y="39349"/>
                    <a:pt x="79396" y="25597"/>
                  </a:cubicBezTo>
                  <a:cubicBezTo>
                    <a:pt x="62012" y="17960"/>
                    <a:pt x="44229" y="12423"/>
                    <a:pt x="26120" y="6343"/>
                  </a:cubicBezTo>
                  <a:cubicBezTo>
                    <a:pt x="21484" y="5800"/>
                    <a:pt x="-1116" y="-5889"/>
                    <a:pt x="43" y="3882"/>
                  </a:cubicBezTo>
                  <a:cubicBezTo>
                    <a:pt x="1528" y="8442"/>
                    <a:pt x="6888" y="9709"/>
                    <a:pt x="10727" y="11844"/>
                  </a:cubicBezTo>
                  <a:cubicBezTo>
                    <a:pt x="24055" y="17888"/>
                    <a:pt x="37854" y="22737"/>
                    <a:pt x="51436" y="28166"/>
                  </a:cubicBezTo>
                  <a:cubicBezTo>
                    <a:pt x="70994" y="35730"/>
                    <a:pt x="89755" y="45103"/>
                    <a:pt x="107900" y="55563"/>
                  </a:cubicBezTo>
                  <a:cubicBezTo>
                    <a:pt x="135280" y="71052"/>
                    <a:pt x="159220" y="91681"/>
                    <a:pt x="184899" y="109704"/>
                  </a:cubicBezTo>
                  <a:cubicBezTo>
                    <a:pt x="228179" y="139489"/>
                    <a:pt x="266280" y="176005"/>
                    <a:pt x="301593" y="214766"/>
                  </a:cubicBezTo>
                  <a:cubicBezTo>
                    <a:pt x="324808" y="240895"/>
                    <a:pt x="349147" y="266229"/>
                    <a:pt x="370551" y="293915"/>
                  </a:cubicBezTo>
                  <a:cubicBezTo>
                    <a:pt x="391087" y="321420"/>
                    <a:pt x="410391" y="349830"/>
                    <a:pt x="430130" y="377914"/>
                  </a:cubicBezTo>
                  <a:cubicBezTo>
                    <a:pt x="459792" y="423804"/>
                    <a:pt x="484348" y="472878"/>
                    <a:pt x="508795" y="521627"/>
                  </a:cubicBezTo>
                  <a:cubicBezTo>
                    <a:pt x="513974" y="530566"/>
                    <a:pt x="527266" y="523292"/>
                    <a:pt x="523427" y="514280"/>
                  </a:cubicBezTo>
                  <a:cubicBezTo>
                    <a:pt x="505644" y="476570"/>
                    <a:pt x="485253" y="440126"/>
                    <a:pt x="465153" y="4036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6" name="Google Shape;3586;p33"/>
            <p:cNvSpPr/>
            <p:nvPr/>
          </p:nvSpPr>
          <p:spPr>
            <a:xfrm>
              <a:off x="15456033" y="6160266"/>
              <a:ext cx="39839" cy="43428"/>
            </a:xfrm>
            <a:custGeom>
              <a:rect b="b" l="l" r="r" t="t"/>
              <a:pathLst>
                <a:path extrusionOk="0" h="43428" w="39839">
                  <a:moveTo>
                    <a:pt x="15648" y="4409"/>
                  </a:moveTo>
                  <a:cubicBezTo>
                    <a:pt x="4927" y="3142"/>
                    <a:pt x="-723" y="15773"/>
                    <a:pt x="74" y="24893"/>
                  </a:cubicBezTo>
                  <a:cubicBezTo>
                    <a:pt x="328" y="35497"/>
                    <a:pt x="9129" y="45160"/>
                    <a:pt x="19885" y="45413"/>
                  </a:cubicBezTo>
                  <a:cubicBezTo>
                    <a:pt x="39841" y="45992"/>
                    <a:pt x="49874" y="17981"/>
                    <a:pt x="35423" y="4807"/>
                  </a:cubicBezTo>
                  <a:cubicBezTo>
                    <a:pt x="30316" y="247"/>
                    <a:pt x="19596" y="-3046"/>
                    <a:pt x="15648" y="4409"/>
                  </a:cubicBezTo>
                  <a:close/>
                  <a:moveTo>
                    <a:pt x="24159" y="17076"/>
                  </a:moveTo>
                  <a:cubicBezTo>
                    <a:pt x="22203" y="16062"/>
                    <a:pt x="19849" y="15664"/>
                    <a:pt x="18038" y="14506"/>
                  </a:cubicBezTo>
                  <a:cubicBezTo>
                    <a:pt x="19849" y="15664"/>
                    <a:pt x="22203" y="16062"/>
                    <a:pt x="24159" y="1707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7" name="Google Shape;3587;p33"/>
            <p:cNvSpPr/>
            <p:nvPr/>
          </p:nvSpPr>
          <p:spPr>
            <a:xfrm>
              <a:off x="16031920" y="5552767"/>
              <a:ext cx="184710" cy="571814"/>
            </a:xfrm>
            <a:custGeom>
              <a:rect b="b" l="l" r="r" t="t"/>
              <a:pathLst>
                <a:path extrusionOk="0" h="571814" w="184710">
                  <a:moveTo>
                    <a:pt x="159626" y="566054"/>
                  </a:moveTo>
                  <a:cubicBezTo>
                    <a:pt x="152129" y="457120"/>
                    <a:pt x="130036" y="349308"/>
                    <a:pt x="94651" y="246056"/>
                  </a:cubicBezTo>
                  <a:cubicBezTo>
                    <a:pt x="78932" y="197922"/>
                    <a:pt x="64192" y="150078"/>
                    <a:pt x="42389" y="104441"/>
                  </a:cubicBezTo>
                  <a:cubicBezTo>
                    <a:pt x="34638" y="87721"/>
                    <a:pt x="25910" y="72847"/>
                    <a:pt x="15805" y="57791"/>
                  </a:cubicBezTo>
                  <a:cubicBezTo>
                    <a:pt x="12654" y="51494"/>
                    <a:pt x="-855" y="39189"/>
                    <a:pt x="5446" y="33073"/>
                  </a:cubicBezTo>
                  <a:cubicBezTo>
                    <a:pt x="1571" y="31879"/>
                    <a:pt x="-892" y="27138"/>
                    <a:pt x="303" y="23193"/>
                  </a:cubicBezTo>
                  <a:cubicBezTo>
                    <a:pt x="1571" y="18560"/>
                    <a:pt x="6497" y="17040"/>
                    <a:pt x="10372" y="15158"/>
                  </a:cubicBezTo>
                  <a:cubicBezTo>
                    <a:pt x="19064" y="11214"/>
                    <a:pt x="28155" y="8210"/>
                    <a:pt x="37427" y="6075"/>
                  </a:cubicBezTo>
                  <a:cubicBezTo>
                    <a:pt x="54956" y="2528"/>
                    <a:pt x="95774" y="-6954"/>
                    <a:pt x="108269" y="8825"/>
                  </a:cubicBezTo>
                  <a:cubicBezTo>
                    <a:pt x="125979" y="49395"/>
                    <a:pt x="141626" y="91412"/>
                    <a:pt x="152020" y="134516"/>
                  </a:cubicBezTo>
                  <a:cubicBezTo>
                    <a:pt x="163392" y="188476"/>
                    <a:pt x="171831" y="243124"/>
                    <a:pt x="178278" y="297917"/>
                  </a:cubicBezTo>
                  <a:cubicBezTo>
                    <a:pt x="186355" y="366498"/>
                    <a:pt x="186681" y="435731"/>
                    <a:pt x="185449" y="504711"/>
                  </a:cubicBezTo>
                  <a:cubicBezTo>
                    <a:pt x="183530" y="519513"/>
                    <a:pt x="186572" y="572967"/>
                    <a:pt x="168282" y="573220"/>
                  </a:cubicBezTo>
                  <a:cubicBezTo>
                    <a:pt x="163972" y="573220"/>
                    <a:pt x="160749" y="569963"/>
                    <a:pt x="159626" y="566054"/>
                  </a:cubicBezTo>
                  <a:close/>
                  <a:moveTo>
                    <a:pt x="11929" y="32856"/>
                  </a:moveTo>
                  <a:cubicBezTo>
                    <a:pt x="13197" y="33616"/>
                    <a:pt x="14247" y="34665"/>
                    <a:pt x="15225" y="35823"/>
                  </a:cubicBezTo>
                  <a:cubicBezTo>
                    <a:pt x="67560" y="98723"/>
                    <a:pt x="88494" y="179899"/>
                    <a:pt x="114426" y="255863"/>
                  </a:cubicBezTo>
                  <a:cubicBezTo>
                    <a:pt x="140539" y="332660"/>
                    <a:pt x="158394" y="412207"/>
                    <a:pt x="169006" y="492587"/>
                  </a:cubicBezTo>
                  <a:cubicBezTo>
                    <a:pt x="171614" y="390746"/>
                    <a:pt x="164117" y="288905"/>
                    <a:pt x="145392" y="188729"/>
                  </a:cubicBezTo>
                  <a:cubicBezTo>
                    <a:pt x="137026" y="129630"/>
                    <a:pt x="117758" y="73100"/>
                    <a:pt x="94542" y="18379"/>
                  </a:cubicBezTo>
                  <a:cubicBezTo>
                    <a:pt x="88965" y="17511"/>
                    <a:pt x="83315" y="17113"/>
                    <a:pt x="77665" y="17113"/>
                  </a:cubicBezTo>
                  <a:cubicBezTo>
                    <a:pt x="55065" y="17113"/>
                    <a:pt x="32211" y="23591"/>
                    <a:pt x="11929" y="32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8" name="Google Shape;3588;p33"/>
            <p:cNvSpPr/>
            <p:nvPr/>
          </p:nvSpPr>
          <p:spPr>
            <a:xfrm>
              <a:off x="16035288" y="5574872"/>
              <a:ext cx="3621" cy="3619"/>
            </a:xfrm>
            <a:custGeom>
              <a:rect b="b" l="l" r="r" t="t"/>
              <a:pathLst>
                <a:path extrusionOk="0" h="3619" w="3621">
                  <a:moveTo>
                    <a:pt x="15" y="3910"/>
                  </a:moveTo>
                  <a:cubicBezTo>
                    <a:pt x="-166" y="2390"/>
                    <a:pt x="1283" y="-1591"/>
                    <a:pt x="2985" y="689"/>
                  </a:cubicBezTo>
                  <a:cubicBezTo>
                    <a:pt x="3565" y="2064"/>
                    <a:pt x="4361" y="3295"/>
                    <a:pt x="3927" y="4670"/>
                  </a:cubicBezTo>
                  <a:cubicBezTo>
                    <a:pt x="3601" y="5502"/>
                    <a:pt x="2877" y="5864"/>
                    <a:pt x="2116" y="5864"/>
                  </a:cubicBezTo>
                  <a:cubicBezTo>
                    <a:pt x="1066" y="5901"/>
                    <a:pt x="-21" y="5177"/>
                    <a:pt x="15" y="39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9" name="Google Shape;3589;p33"/>
            <p:cNvSpPr/>
            <p:nvPr/>
          </p:nvSpPr>
          <p:spPr>
            <a:xfrm>
              <a:off x="16032116" y="5571997"/>
              <a:ext cx="10865" cy="10857"/>
            </a:xfrm>
            <a:custGeom>
              <a:rect b="b" l="l" r="r" t="t"/>
              <a:pathLst>
                <a:path extrusionOk="0" h="10857" w="10865">
                  <a:moveTo>
                    <a:pt x="0" y="6243"/>
                  </a:moveTo>
                  <a:cubicBezTo>
                    <a:pt x="109" y="-2081"/>
                    <a:pt x="12676" y="-2081"/>
                    <a:pt x="12749" y="6243"/>
                  </a:cubicBezTo>
                  <a:cubicBezTo>
                    <a:pt x="12712" y="10405"/>
                    <a:pt x="9562" y="12468"/>
                    <a:pt x="6374" y="12504"/>
                  </a:cubicBezTo>
                  <a:cubicBezTo>
                    <a:pt x="3223" y="12504"/>
                    <a:pt x="36" y="10405"/>
                    <a:pt x="0" y="62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0" name="Google Shape;3590;p33"/>
            <p:cNvSpPr/>
            <p:nvPr/>
          </p:nvSpPr>
          <p:spPr>
            <a:xfrm>
              <a:off x="16227364" y="5374499"/>
              <a:ext cx="123140" cy="550099"/>
            </a:xfrm>
            <a:custGeom>
              <a:rect b="b" l="l" r="r" t="t"/>
              <a:pathLst>
                <a:path extrusionOk="0" h="550099" w="123140">
                  <a:moveTo>
                    <a:pt x="50743" y="551426"/>
                  </a:moveTo>
                  <a:cubicBezTo>
                    <a:pt x="44006" y="545346"/>
                    <a:pt x="49838" y="534959"/>
                    <a:pt x="49294" y="527178"/>
                  </a:cubicBezTo>
                  <a:cubicBezTo>
                    <a:pt x="49946" y="516212"/>
                    <a:pt x="49801" y="505246"/>
                    <a:pt x="49729" y="494244"/>
                  </a:cubicBezTo>
                  <a:cubicBezTo>
                    <a:pt x="48461" y="436339"/>
                    <a:pt x="48860" y="378434"/>
                    <a:pt x="47483" y="320529"/>
                  </a:cubicBezTo>
                  <a:cubicBezTo>
                    <a:pt x="46723" y="263383"/>
                    <a:pt x="39769" y="206853"/>
                    <a:pt x="32598" y="150179"/>
                  </a:cubicBezTo>
                  <a:cubicBezTo>
                    <a:pt x="28433" y="107293"/>
                    <a:pt x="14887" y="66433"/>
                    <a:pt x="2682" y="25393"/>
                  </a:cubicBezTo>
                  <a:cubicBezTo>
                    <a:pt x="1342" y="20290"/>
                    <a:pt x="-541" y="15042"/>
                    <a:pt x="147" y="9686"/>
                  </a:cubicBezTo>
                  <a:cubicBezTo>
                    <a:pt x="3261" y="2918"/>
                    <a:pt x="7789" y="14717"/>
                    <a:pt x="9165" y="17286"/>
                  </a:cubicBezTo>
                  <a:cubicBezTo>
                    <a:pt x="30570" y="68930"/>
                    <a:pt x="44948" y="123144"/>
                    <a:pt x="50345" y="178806"/>
                  </a:cubicBezTo>
                  <a:cubicBezTo>
                    <a:pt x="68019" y="284953"/>
                    <a:pt x="63564" y="392946"/>
                    <a:pt x="66353" y="500107"/>
                  </a:cubicBezTo>
                  <a:cubicBezTo>
                    <a:pt x="96885" y="391245"/>
                    <a:pt x="106917" y="277896"/>
                    <a:pt x="106627" y="165270"/>
                  </a:cubicBezTo>
                  <a:cubicBezTo>
                    <a:pt x="106410" y="120104"/>
                    <a:pt x="108329" y="74431"/>
                    <a:pt x="95581" y="31003"/>
                  </a:cubicBezTo>
                  <a:cubicBezTo>
                    <a:pt x="94277" y="25248"/>
                    <a:pt x="90220" y="21412"/>
                    <a:pt x="84208" y="21014"/>
                  </a:cubicBezTo>
                  <a:cubicBezTo>
                    <a:pt x="68417" y="18046"/>
                    <a:pt x="54510" y="16345"/>
                    <a:pt x="39117" y="16816"/>
                  </a:cubicBezTo>
                  <a:cubicBezTo>
                    <a:pt x="32779" y="18082"/>
                    <a:pt x="25535" y="18300"/>
                    <a:pt x="24123" y="10374"/>
                  </a:cubicBezTo>
                  <a:cubicBezTo>
                    <a:pt x="23507" y="5778"/>
                    <a:pt x="26767" y="1724"/>
                    <a:pt x="31258" y="964"/>
                  </a:cubicBezTo>
                  <a:cubicBezTo>
                    <a:pt x="42449" y="-845"/>
                    <a:pt x="53858" y="277"/>
                    <a:pt x="65085" y="1218"/>
                  </a:cubicBezTo>
                  <a:cubicBezTo>
                    <a:pt x="108438" y="4728"/>
                    <a:pt x="111154" y="14138"/>
                    <a:pt x="118000" y="54925"/>
                  </a:cubicBezTo>
                  <a:cubicBezTo>
                    <a:pt x="126076" y="105845"/>
                    <a:pt x="122925" y="157743"/>
                    <a:pt x="122780" y="209061"/>
                  </a:cubicBezTo>
                  <a:cubicBezTo>
                    <a:pt x="121295" y="266749"/>
                    <a:pt x="117674" y="324546"/>
                    <a:pt x="108583" y="381510"/>
                  </a:cubicBezTo>
                  <a:cubicBezTo>
                    <a:pt x="104925" y="400727"/>
                    <a:pt x="81637" y="553163"/>
                    <a:pt x="55632" y="553163"/>
                  </a:cubicBezTo>
                  <a:cubicBezTo>
                    <a:pt x="54039" y="553271"/>
                    <a:pt x="52409" y="552656"/>
                    <a:pt x="50743" y="5514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1" name="Google Shape;3591;p33"/>
            <p:cNvSpPr/>
            <p:nvPr/>
          </p:nvSpPr>
          <p:spPr>
            <a:xfrm>
              <a:off x="16241595" y="5380767"/>
              <a:ext cx="14487" cy="10857"/>
            </a:xfrm>
            <a:custGeom>
              <a:rect b="b" l="l" r="r" t="t"/>
              <a:pathLst>
                <a:path extrusionOk="0" h="10857" w="14487">
                  <a:moveTo>
                    <a:pt x="76" y="8520"/>
                  </a:moveTo>
                  <a:cubicBezTo>
                    <a:pt x="-902" y="3273"/>
                    <a:pt x="7791" y="-4038"/>
                    <a:pt x="10797" y="2730"/>
                  </a:cubicBezTo>
                  <a:cubicBezTo>
                    <a:pt x="12825" y="2874"/>
                    <a:pt x="15904" y="4069"/>
                    <a:pt x="15288" y="6602"/>
                  </a:cubicBezTo>
                  <a:cubicBezTo>
                    <a:pt x="14527" y="8955"/>
                    <a:pt x="11594" y="9208"/>
                    <a:pt x="9674" y="10257"/>
                  </a:cubicBezTo>
                  <a:cubicBezTo>
                    <a:pt x="8153" y="11560"/>
                    <a:pt x="6197" y="12393"/>
                    <a:pt x="4459" y="12393"/>
                  </a:cubicBezTo>
                  <a:cubicBezTo>
                    <a:pt x="2430" y="12356"/>
                    <a:pt x="656" y="11271"/>
                    <a:pt x="76" y="85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2" name="Google Shape;3592;p33"/>
            <p:cNvSpPr/>
            <p:nvPr/>
          </p:nvSpPr>
          <p:spPr>
            <a:xfrm>
              <a:off x="16228750" y="5374891"/>
              <a:ext cx="32596" cy="14476"/>
            </a:xfrm>
            <a:custGeom>
              <a:rect b="b" l="l" r="r" t="t"/>
              <a:pathLst>
                <a:path extrusionOk="0" h="14476" w="32596">
                  <a:moveTo>
                    <a:pt x="2817" y="17835"/>
                  </a:moveTo>
                  <a:cubicBezTo>
                    <a:pt x="2781" y="17835"/>
                    <a:pt x="2745" y="17835"/>
                    <a:pt x="2745" y="17835"/>
                  </a:cubicBezTo>
                  <a:cubicBezTo>
                    <a:pt x="1260" y="17763"/>
                    <a:pt x="-225" y="16496"/>
                    <a:pt x="28" y="14723"/>
                  </a:cubicBezTo>
                  <a:cubicBezTo>
                    <a:pt x="717" y="10923"/>
                    <a:pt x="5135" y="9258"/>
                    <a:pt x="8250" y="7774"/>
                  </a:cubicBezTo>
                  <a:cubicBezTo>
                    <a:pt x="9662" y="2237"/>
                    <a:pt x="16182" y="1694"/>
                    <a:pt x="20890" y="717"/>
                  </a:cubicBezTo>
                  <a:cubicBezTo>
                    <a:pt x="25127" y="-79"/>
                    <a:pt x="30125" y="-948"/>
                    <a:pt x="33457" y="2526"/>
                  </a:cubicBezTo>
                  <a:cubicBezTo>
                    <a:pt x="38818" y="7919"/>
                    <a:pt x="33421" y="16496"/>
                    <a:pt x="26286" y="15410"/>
                  </a:cubicBezTo>
                  <a:cubicBezTo>
                    <a:pt x="23461" y="15917"/>
                    <a:pt x="20673" y="16713"/>
                    <a:pt x="17884" y="17473"/>
                  </a:cubicBezTo>
                  <a:cubicBezTo>
                    <a:pt x="16218" y="17980"/>
                    <a:pt x="14516" y="17835"/>
                    <a:pt x="12994" y="17220"/>
                  </a:cubicBezTo>
                  <a:cubicBezTo>
                    <a:pt x="10314" y="17582"/>
                    <a:pt x="7634" y="17871"/>
                    <a:pt x="4918" y="17871"/>
                  </a:cubicBezTo>
                  <a:cubicBezTo>
                    <a:pt x="4230" y="17908"/>
                    <a:pt x="3505" y="17871"/>
                    <a:pt x="2817" y="178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3" name="Google Shape;3593;p33"/>
            <p:cNvSpPr/>
            <p:nvPr/>
          </p:nvSpPr>
          <p:spPr>
            <a:xfrm>
              <a:off x="16293378" y="5524139"/>
              <a:ext cx="387530" cy="582671"/>
            </a:xfrm>
            <a:custGeom>
              <a:rect b="b" l="l" r="r" t="t"/>
              <a:pathLst>
                <a:path extrusionOk="0" h="582671" w="387530">
                  <a:moveTo>
                    <a:pt x="158" y="581002"/>
                  </a:moveTo>
                  <a:cubicBezTo>
                    <a:pt x="-820" y="573728"/>
                    <a:pt x="2983" y="566815"/>
                    <a:pt x="4975" y="560011"/>
                  </a:cubicBezTo>
                  <a:cubicBezTo>
                    <a:pt x="10951" y="542784"/>
                    <a:pt x="18013" y="525956"/>
                    <a:pt x="24351" y="508910"/>
                  </a:cubicBezTo>
                  <a:cubicBezTo>
                    <a:pt x="39092" y="469788"/>
                    <a:pt x="49450" y="429761"/>
                    <a:pt x="69153" y="392810"/>
                  </a:cubicBezTo>
                  <a:cubicBezTo>
                    <a:pt x="91608" y="351263"/>
                    <a:pt x="112433" y="308739"/>
                    <a:pt x="137605" y="268748"/>
                  </a:cubicBezTo>
                  <a:cubicBezTo>
                    <a:pt x="193018" y="188260"/>
                    <a:pt x="255928" y="112440"/>
                    <a:pt x="327350" y="45596"/>
                  </a:cubicBezTo>
                  <a:cubicBezTo>
                    <a:pt x="339012" y="34811"/>
                    <a:pt x="350384" y="23737"/>
                    <a:pt x="362155" y="13096"/>
                  </a:cubicBezTo>
                  <a:cubicBezTo>
                    <a:pt x="369073" y="8138"/>
                    <a:pt x="376751" y="-5325"/>
                    <a:pt x="385914" y="2275"/>
                  </a:cubicBezTo>
                  <a:cubicBezTo>
                    <a:pt x="394317" y="12698"/>
                    <a:pt x="377294" y="19937"/>
                    <a:pt x="371499" y="26704"/>
                  </a:cubicBezTo>
                  <a:cubicBezTo>
                    <a:pt x="357628" y="39335"/>
                    <a:pt x="344119" y="52291"/>
                    <a:pt x="330284" y="64958"/>
                  </a:cubicBezTo>
                  <a:cubicBezTo>
                    <a:pt x="263208" y="129052"/>
                    <a:pt x="203449" y="200673"/>
                    <a:pt x="150426" y="276710"/>
                  </a:cubicBezTo>
                  <a:cubicBezTo>
                    <a:pt x="129492" y="308630"/>
                    <a:pt x="112940" y="343084"/>
                    <a:pt x="94035" y="376198"/>
                  </a:cubicBezTo>
                  <a:cubicBezTo>
                    <a:pt x="70565" y="416044"/>
                    <a:pt x="55571" y="458858"/>
                    <a:pt x="40215" y="501889"/>
                  </a:cubicBezTo>
                  <a:cubicBezTo>
                    <a:pt x="31233" y="524400"/>
                    <a:pt x="21382" y="546621"/>
                    <a:pt x="12037" y="569023"/>
                  </a:cubicBezTo>
                  <a:cubicBezTo>
                    <a:pt x="10045" y="573583"/>
                    <a:pt x="8235" y="578251"/>
                    <a:pt x="5663" y="582486"/>
                  </a:cubicBezTo>
                  <a:cubicBezTo>
                    <a:pt x="5084" y="583210"/>
                    <a:pt x="4214" y="583644"/>
                    <a:pt x="3309" y="583680"/>
                  </a:cubicBezTo>
                  <a:cubicBezTo>
                    <a:pt x="3273" y="583680"/>
                    <a:pt x="3236" y="583680"/>
                    <a:pt x="3200" y="583680"/>
                  </a:cubicBezTo>
                  <a:cubicBezTo>
                    <a:pt x="1643" y="583644"/>
                    <a:pt x="411" y="582486"/>
                    <a:pt x="158" y="5810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4" name="Google Shape;3594;p33"/>
            <p:cNvSpPr/>
            <p:nvPr/>
          </p:nvSpPr>
          <p:spPr>
            <a:xfrm>
              <a:off x="16355911" y="5915244"/>
              <a:ext cx="604837" cy="231620"/>
            </a:xfrm>
            <a:custGeom>
              <a:rect b="b" l="l" r="r" t="t"/>
              <a:pathLst>
                <a:path extrusionOk="0" h="231620" w="604837">
                  <a:moveTo>
                    <a:pt x="100" y="232059"/>
                  </a:moveTo>
                  <a:cubicBezTo>
                    <a:pt x="4337" y="222541"/>
                    <a:pt x="14478" y="216099"/>
                    <a:pt x="21649" y="209078"/>
                  </a:cubicBezTo>
                  <a:cubicBezTo>
                    <a:pt x="41606" y="192358"/>
                    <a:pt x="61598" y="175529"/>
                    <a:pt x="82749" y="160329"/>
                  </a:cubicBezTo>
                  <a:cubicBezTo>
                    <a:pt x="165941" y="94896"/>
                    <a:pt x="266953" y="52118"/>
                    <a:pt x="370138" y="33589"/>
                  </a:cubicBezTo>
                  <a:cubicBezTo>
                    <a:pt x="433301" y="19366"/>
                    <a:pt x="497624" y="12309"/>
                    <a:pt x="561839" y="4781"/>
                  </a:cubicBezTo>
                  <a:cubicBezTo>
                    <a:pt x="574153" y="3152"/>
                    <a:pt x="586612" y="2067"/>
                    <a:pt x="598889" y="112"/>
                  </a:cubicBezTo>
                  <a:cubicBezTo>
                    <a:pt x="603344" y="-684"/>
                    <a:pt x="607654" y="2863"/>
                    <a:pt x="608270" y="7206"/>
                  </a:cubicBezTo>
                  <a:cubicBezTo>
                    <a:pt x="608777" y="20415"/>
                    <a:pt x="590885" y="16652"/>
                    <a:pt x="582229" y="18968"/>
                  </a:cubicBezTo>
                  <a:cubicBezTo>
                    <a:pt x="562527" y="21284"/>
                    <a:pt x="542824" y="23636"/>
                    <a:pt x="523122" y="26025"/>
                  </a:cubicBezTo>
                  <a:cubicBezTo>
                    <a:pt x="460537" y="32286"/>
                    <a:pt x="398025" y="43324"/>
                    <a:pt x="336890" y="57113"/>
                  </a:cubicBezTo>
                  <a:cubicBezTo>
                    <a:pt x="254675" y="75751"/>
                    <a:pt x="175503" y="110060"/>
                    <a:pt x="107377" y="159786"/>
                  </a:cubicBezTo>
                  <a:cubicBezTo>
                    <a:pt x="73187" y="182441"/>
                    <a:pt x="41533" y="208644"/>
                    <a:pt x="8177" y="232385"/>
                  </a:cubicBezTo>
                  <a:cubicBezTo>
                    <a:pt x="6474" y="233362"/>
                    <a:pt x="4953" y="234737"/>
                    <a:pt x="2925" y="234882"/>
                  </a:cubicBezTo>
                  <a:cubicBezTo>
                    <a:pt x="2744" y="234954"/>
                    <a:pt x="2526" y="234954"/>
                    <a:pt x="2345" y="234954"/>
                  </a:cubicBezTo>
                  <a:cubicBezTo>
                    <a:pt x="897" y="234990"/>
                    <a:pt x="-371" y="233543"/>
                    <a:pt x="100" y="2320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5" name="Google Shape;3595;p33"/>
            <p:cNvSpPr/>
            <p:nvPr/>
          </p:nvSpPr>
          <p:spPr>
            <a:xfrm>
              <a:off x="16447570" y="5542519"/>
              <a:ext cx="496184" cy="412574"/>
            </a:xfrm>
            <a:custGeom>
              <a:rect b="b" l="l" r="r" t="t"/>
              <a:pathLst>
                <a:path extrusionOk="0" h="412574" w="496184">
                  <a:moveTo>
                    <a:pt x="0" y="413552"/>
                  </a:moveTo>
                  <a:cubicBezTo>
                    <a:pt x="362" y="406567"/>
                    <a:pt x="5179" y="400523"/>
                    <a:pt x="8294" y="394443"/>
                  </a:cubicBezTo>
                  <a:cubicBezTo>
                    <a:pt x="15610" y="382536"/>
                    <a:pt x="23650" y="371462"/>
                    <a:pt x="31184" y="360134"/>
                  </a:cubicBezTo>
                  <a:cubicBezTo>
                    <a:pt x="45055" y="338963"/>
                    <a:pt x="60266" y="319022"/>
                    <a:pt x="76420" y="299587"/>
                  </a:cubicBezTo>
                  <a:cubicBezTo>
                    <a:pt x="149218" y="205093"/>
                    <a:pt x="238313" y="125039"/>
                    <a:pt x="332625" y="52477"/>
                  </a:cubicBezTo>
                  <a:cubicBezTo>
                    <a:pt x="349611" y="39231"/>
                    <a:pt x="367611" y="27179"/>
                    <a:pt x="387096" y="17806"/>
                  </a:cubicBezTo>
                  <a:cubicBezTo>
                    <a:pt x="401294" y="11726"/>
                    <a:pt x="416397" y="2244"/>
                    <a:pt x="431536" y="0"/>
                  </a:cubicBezTo>
                  <a:cubicBezTo>
                    <a:pt x="451021" y="3800"/>
                    <a:pt x="467572" y="17661"/>
                    <a:pt x="482494" y="30183"/>
                  </a:cubicBezTo>
                  <a:cubicBezTo>
                    <a:pt x="488216" y="35937"/>
                    <a:pt x="495388" y="41402"/>
                    <a:pt x="498213" y="49256"/>
                  </a:cubicBezTo>
                  <a:cubicBezTo>
                    <a:pt x="501182" y="71223"/>
                    <a:pt x="469890" y="85374"/>
                    <a:pt x="454425" y="95471"/>
                  </a:cubicBezTo>
                  <a:cubicBezTo>
                    <a:pt x="428022" y="111612"/>
                    <a:pt x="399410" y="127391"/>
                    <a:pt x="373551" y="143894"/>
                  </a:cubicBezTo>
                  <a:cubicBezTo>
                    <a:pt x="329039" y="174765"/>
                    <a:pt x="283296" y="203718"/>
                    <a:pt x="238386" y="233684"/>
                  </a:cubicBezTo>
                  <a:cubicBezTo>
                    <a:pt x="215025" y="250187"/>
                    <a:pt x="190796" y="265423"/>
                    <a:pt x="166928" y="280949"/>
                  </a:cubicBezTo>
                  <a:cubicBezTo>
                    <a:pt x="166964" y="280913"/>
                    <a:pt x="167000" y="280913"/>
                    <a:pt x="167037" y="280876"/>
                  </a:cubicBezTo>
                  <a:cubicBezTo>
                    <a:pt x="149254" y="292856"/>
                    <a:pt x="133644" y="307621"/>
                    <a:pt x="116295" y="320180"/>
                  </a:cubicBezTo>
                  <a:cubicBezTo>
                    <a:pt x="99128" y="332557"/>
                    <a:pt x="81418" y="344247"/>
                    <a:pt x="66496" y="359410"/>
                  </a:cubicBezTo>
                  <a:cubicBezTo>
                    <a:pt x="55268" y="369544"/>
                    <a:pt x="45236" y="380799"/>
                    <a:pt x="34842" y="391729"/>
                  </a:cubicBezTo>
                  <a:cubicBezTo>
                    <a:pt x="27453" y="397338"/>
                    <a:pt x="18399" y="416809"/>
                    <a:pt x="8004" y="408738"/>
                  </a:cubicBezTo>
                  <a:cubicBezTo>
                    <a:pt x="6592" y="410258"/>
                    <a:pt x="3839" y="415578"/>
                    <a:pt x="1702" y="415578"/>
                  </a:cubicBezTo>
                  <a:cubicBezTo>
                    <a:pt x="1086" y="415578"/>
                    <a:pt x="471" y="415036"/>
                    <a:pt x="0" y="413552"/>
                  </a:cubicBezTo>
                  <a:close/>
                  <a:moveTo>
                    <a:pt x="374637" y="43067"/>
                  </a:moveTo>
                  <a:cubicBezTo>
                    <a:pt x="351204" y="57218"/>
                    <a:pt x="330198" y="74879"/>
                    <a:pt x="308612" y="91599"/>
                  </a:cubicBezTo>
                  <a:cubicBezTo>
                    <a:pt x="272757" y="121167"/>
                    <a:pt x="236394" y="150373"/>
                    <a:pt x="202639" y="182329"/>
                  </a:cubicBezTo>
                  <a:cubicBezTo>
                    <a:pt x="179858" y="205310"/>
                    <a:pt x="155990" y="227314"/>
                    <a:pt x="134368" y="251417"/>
                  </a:cubicBezTo>
                  <a:cubicBezTo>
                    <a:pt x="118251" y="269911"/>
                    <a:pt x="102641" y="288875"/>
                    <a:pt x="86669" y="307513"/>
                  </a:cubicBezTo>
                  <a:cubicBezTo>
                    <a:pt x="79607" y="315837"/>
                    <a:pt x="72653" y="324233"/>
                    <a:pt x="65735" y="332665"/>
                  </a:cubicBezTo>
                  <a:cubicBezTo>
                    <a:pt x="61027" y="338420"/>
                    <a:pt x="56500" y="344283"/>
                    <a:pt x="52081" y="350254"/>
                  </a:cubicBezTo>
                  <a:cubicBezTo>
                    <a:pt x="73124" y="328395"/>
                    <a:pt x="99490" y="313122"/>
                    <a:pt x="122887" y="294122"/>
                  </a:cubicBezTo>
                  <a:cubicBezTo>
                    <a:pt x="135926" y="283265"/>
                    <a:pt x="149761" y="272191"/>
                    <a:pt x="163813" y="263071"/>
                  </a:cubicBezTo>
                  <a:cubicBezTo>
                    <a:pt x="163886" y="262998"/>
                    <a:pt x="163994" y="262962"/>
                    <a:pt x="164067" y="262890"/>
                  </a:cubicBezTo>
                  <a:lnTo>
                    <a:pt x="164067" y="262890"/>
                  </a:lnTo>
                  <a:cubicBezTo>
                    <a:pt x="175548" y="255145"/>
                    <a:pt x="187536" y="248377"/>
                    <a:pt x="198365" y="241030"/>
                  </a:cubicBezTo>
                  <a:cubicBezTo>
                    <a:pt x="197967" y="241284"/>
                    <a:pt x="197786" y="241392"/>
                    <a:pt x="197460" y="241610"/>
                  </a:cubicBezTo>
                  <a:cubicBezTo>
                    <a:pt x="241247" y="211716"/>
                    <a:pt x="285433" y="182329"/>
                    <a:pt x="329945" y="153738"/>
                  </a:cubicBezTo>
                  <a:cubicBezTo>
                    <a:pt x="349683" y="140710"/>
                    <a:pt x="368517" y="126270"/>
                    <a:pt x="389233" y="114761"/>
                  </a:cubicBezTo>
                  <a:cubicBezTo>
                    <a:pt x="407813" y="104157"/>
                    <a:pt x="426030" y="92974"/>
                    <a:pt x="444465" y="82081"/>
                  </a:cubicBezTo>
                  <a:cubicBezTo>
                    <a:pt x="457576" y="73793"/>
                    <a:pt x="473331" y="66917"/>
                    <a:pt x="481842" y="53454"/>
                  </a:cubicBezTo>
                  <a:cubicBezTo>
                    <a:pt x="467862" y="38073"/>
                    <a:pt x="450188" y="23198"/>
                    <a:pt x="430340" y="16793"/>
                  </a:cubicBezTo>
                  <a:cubicBezTo>
                    <a:pt x="411217" y="24320"/>
                    <a:pt x="392348" y="32644"/>
                    <a:pt x="374637" y="430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6" name="Google Shape;3596;p33"/>
            <p:cNvSpPr/>
            <p:nvPr/>
          </p:nvSpPr>
          <p:spPr>
            <a:xfrm>
              <a:off x="16611638" y="5805255"/>
              <a:ext cx="3600" cy="3600"/>
            </a:xfrm>
            <a:custGeom>
              <a:rect b="b" l="l" r="r" t="t"/>
              <a:pathLst>
                <a:path extrusionOk="0" h="120000" w="120000">
                  <a:moveTo>
                    <a:pt x="4804" y="332"/>
                  </a:moveTo>
                  <a:cubicBezTo>
                    <a:pt x="5997" y="-895"/>
                    <a:pt x="3611" y="1525"/>
                    <a:pt x="0" y="3913"/>
                  </a:cubicBezTo>
                  <a:cubicBezTo>
                    <a:pt x="1193" y="2719"/>
                    <a:pt x="2419" y="1525"/>
                    <a:pt x="4804" y="3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7" name="Google Shape;3597;p33"/>
            <p:cNvSpPr/>
            <p:nvPr/>
          </p:nvSpPr>
          <p:spPr>
            <a:xfrm>
              <a:off x="16449730" y="5942610"/>
              <a:ext cx="14487" cy="14476"/>
            </a:xfrm>
            <a:custGeom>
              <a:rect b="b" l="l" r="r" t="t"/>
              <a:pathLst>
                <a:path extrusionOk="0" h="14476" w="14487">
                  <a:moveTo>
                    <a:pt x="1934" y="17840"/>
                  </a:moveTo>
                  <a:cubicBezTo>
                    <a:pt x="-3463" y="15053"/>
                    <a:pt x="3926" y="9986"/>
                    <a:pt x="6062" y="7344"/>
                  </a:cubicBezTo>
                  <a:cubicBezTo>
                    <a:pt x="4759" y="2784"/>
                    <a:pt x="10336" y="-364"/>
                    <a:pt x="14284" y="34"/>
                  </a:cubicBezTo>
                  <a:cubicBezTo>
                    <a:pt x="18376" y="432"/>
                    <a:pt x="19391" y="6259"/>
                    <a:pt x="16059" y="8213"/>
                  </a:cubicBezTo>
                  <a:cubicBezTo>
                    <a:pt x="15044" y="9118"/>
                    <a:pt x="13994" y="10023"/>
                    <a:pt x="12908" y="10891"/>
                  </a:cubicBezTo>
                  <a:cubicBezTo>
                    <a:pt x="13306" y="11506"/>
                    <a:pt x="13016" y="12556"/>
                    <a:pt x="12075" y="12556"/>
                  </a:cubicBezTo>
                  <a:cubicBezTo>
                    <a:pt x="11749" y="12556"/>
                    <a:pt x="11423" y="12484"/>
                    <a:pt x="11097" y="12375"/>
                  </a:cubicBezTo>
                  <a:cubicBezTo>
                    <a:pt x="8308" y="14184"/>
                    <a:pt x="5736" y="17804"/>
                    <a:pt x="2260" y="17804"/>
                  </a:cubicBezTo>
                  <a:cubicBezTo>
                    <a:pt x="2151" y="17840"/>
                    <a:pt x="2042" y="17840"/>
                    <a:pt x="1934" y="178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8" name="Google Shape;3598;p33"/>
            <p:cNvSpPr/>
            <p:nvPr/>
          </p:nvSpPr>
          <p:spPr>
            <a:xfrm>
              <a:off x="16517492" y="5294134"/>
              <a:ext cx="101409" cy="137524"/>
            </a:xfrm>
            <a:custGeom>
              <a:rect b="b" l="l" r="r" t="t"/>
              <a:pathLst>
                <a:path extrusionOk="0" h="137524" w="101409">
                  <a:moveTo>
                    <a:pt x="44309" y="140501"/>
                  </a:moveTo>
                  <a:cubicBezTo>
                    <a:pt x="36884" y="138474"/>
                    <a:pt x="38260" y="130621"/>
                    <a:pt x="39021" y="124794"/>
                  </a:cubicBezTo>
                  <a:cubicBezTo>
                    <a:pt x="39600" y="108508"/>
                    <a:pt x="39202" y="90847"/>
                    <a:pt x="29278" y="77131"/>
                  </a:cubicBezTo>
                  <a:cubicBezTo>
                    <a:pt x="25512" y="71919"/>
                    <a:pt x="19862" y="68553"/>
                    <a:pt x="14248" y="65658"/>
                  </a:cubicBezTo>
                  <a:cubicBezTo>
                    <a:pt x="8200" y="62727"/>
                    <a:pt x="-1760" y="59542"/>
                    <a:pt x="268" y="50928"/>
                  </a:cubicBezTo>
                  <a:cubicBezTo>
                    <a:pt x="1246" y="46803"/>
                    <a:pt x="5375" y="44776"/>
                    <a:pt x="9286" y="44414"/>
                  </a:cubicBezTo>
                  <a:cubicBezTo>
                    <a:pt x="22542" y="40759"/>
                    <a:pt x="35870" y="36126"/>
                    <a:pt x="47713" y="29105"/>
                  </a:cubicBezTo>
                  <a:cubicBezTo>
                    <a:pt x="55102" y="23930"/>
                    <a:pt x="59158" y="15425"/>
                    <a:pt x="63323" y="7680"/>
                  </a:cubicBezTo>
                  <a:cubicBezTo>
                    <a:pt x="64881" y="5545"/>
                    <a:pt x="66112" y="-2996"/>
                    <a:pt x="69625" y="1094"/>
                  </a:cubicBezTo>
                  <a:cubicBezTo>
                    <a:pt x="71037" y="5183"/>
                    <a:pt x="68828" y="9526"/>
                    <a:pt x="67995" y="13543"/>
                  </a:cubicBezTo>
                  <a:cubicBezTo>
                    <a:pt x="71472" y="15679"/>
                    <a:pt x="70603" y="20166"/>
                    <a:pt x="70965" y="23641"/>
                  </a:cubicBezTo>
                  <a:cubicBezTo>
                    <a:pt x="71834" y="33267"/>
                    <a:pt x="74587" y="43690"/>
                    <a:pt x="82084" y="50313"/>
                  </a:cubicBezTo>
                  <a:cubicBezTo>
                    <a:pt x="87191" y="55995"/>
                    <a:pt x="96499" y="55742"/>
                    <a:pt x="100664" y="62184"/>
                  </a:cubicBezTo>
                  <a:cubicBezTo>
                    <a:pt x="103634" y="67287"/>
                    <a:pt x="99686" y="72860"/>
                    <a:pt x="94434" y="74091"/>
                  </a:cubicBezTo>
                  <a:cubicBezTo>
                    <a:pt x="88132" y="77637"/>
                    <a:pt x="82193" y="81835"/>
                    <a:pt x="76615" y="86468"/>
                  </a:cubicBezTo>
                  <a:cubicBezTo>
                    <a:pt x="64120" y="97868"/>
                    <a:pt x="58506" y="114660"/>
                    <a:pt x="55138" y="130801"/>
                  </a:cubicBezTo>
                  <a:cubicBezTo>
                    <a:pt x="55102" y="135832"/>
                    <a:pt x="51552" y="140790"/>
                    <a:pt x="46554" y="140790"/>
                  </a:cubicBezTo>
                  <a:cubicBezTo>
                    <a:pt x="45866" y="140826"/>
                    <a:pt x="45106" y="140718"/>
                    <a:pt x="44309" y="140501"/>
                  </a:cubicBezTo>
                  <a:close/>
                  <a:moveTo>
                    <a:pt x="25258" y="53208"/>
                  </a:moveTo>
                  <a:cubicBezTo>
                    <a:pt x="25439" y="53317"/>
                    <a:pt x="25584" y="53389"/>
                    <a:pt x="25765" y="53498"/>
                  </a:cubicBezTo>
                  <a:cubicBezTo>
                    <a:pt x="40868" y="61098"/>
                    <a:pt x="50321" y="76479"/>
                    <a:pt x="53617" y="92729"/>
                  </a:cubicBezTo>
                  <a:cubicBezTo>
                    <a:pt x="59882" y="81835"/>
                    <a:pt x="69806" y="73692"/>
                    <a:pt x="80490" y="67323"/>
                  </a:cubicBezTo>
                  <a:cubicBezTo>
                    <a:pt x="67669" y="60917"/>
                    <a:pt x="59991" y="47490"/>
                    <a:pt x="58579" y="33521"/>
                  </a:cubicBezTo>
                  <a:cubicBezTo>
                    <a:pt x="50031" y="43582"/>
                    <a:pt x="36739" y="47563"/>
                    <a:pt x="25258" y="53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9" name="Google Shape;3599;p33"/>
            <p:cNvSpPr/>
            <p:nvPr/>
          </p:nvSpPr>
          <p:spPr>
            <a:xfrm>
              <a:off x="15756742" y="5392400"/>
              <a:ext cx="282499" cy="484956"/>
            </a:xfrm>
            <a:custGeom>
              <a:rect b="b" l="l" r="r" t="t"/>
              <a:pathLst>
                <a:path extrusionOk="0" h="484956" w="282499">
                  <a:moveTo>
                    <a:pt x="285043" y="483762"/>
                  </a:moveTo>
                  <a:cubicBezTo>
                    <a:pt x="283993" y="482133"/>
                    <a:pt x="282979" y="480469"/>
                    <a:pt x="281820" y="478876"/>
                  </a:cubicBezTo>
                  <a:cubicBezTo>
                    <a:pt x="279285" y="475366"/>
                    <a:pt x="276786" y="471855"/>
                    <a:pt x="274178" y="468381"/>
                  </a:cubicBezTo>
                  <a:cubicBezTo>
                    <a:pt x="273888" y="467983"/>
                    <a:pt x="273562" y="467549"/>
                    <a:pt x="273273" y="467150"/>
                  </a:cubicBezTo>
                  <a:cubicBezTo>
                    <a:pt x="259401" y="421405"/>
                    <a:pt x="232419" y="380293"/>
                    <a:pt x="208805" y="338927"/>
                  </a:cubicBezTo>
                  <a:cubicBezTo>
                    <a:pt x="193774" y="311385"/>
                    <a:pt x="181678" y="283301"/>
                    <a:pt x="165742" y="256629"/>
                  </a:cubicBezTo>
                  <a:cubicBezTo>
                    <a:pt x="132675" y="201619"/>
                    <a:pt x="98848" y="146862"/>
                    <a:pt x="60601" y="95290"/>
                  </a:cubicBezTo>
                  <a:cubicBezTo>
                    <a:pt x="42818" y="70319"/>
                    <a:pt x="27571" y="42669"/>
                    <a:pt x="7760" y="19652"/>
                  </a:cubicBezTo>
                  <a:cubicBezTo>
                    <a:pt x="3196" y="14947"/>
                    <a:pt x="-3721" y="8831"/>
                    <a:pt x="2436" y="2389"/>
                  </a:cubicBezTo>
                  <a:cubicBezTo>
                    <a:pt x="5587" y="-760"/>
                    <a:pt x="10911" y="-832"/>
                    <a:pt x="14062" y="2389"/>
                  </a:cubicBezTo>
                  <a:cubicBezTo>
                    <a:pt x="18046" y="6514"/>
                    <a:pt x="21740" y="10893"/>
                    <a:pt x="25289" y="15381"/>
                  </a:cubicBezTo>
                  <a:cubicBezTo>
                    <a:pt x="42565" y="36878"/>
                    <a:pt x="56110" y="61018"/>
                    <a:pt x="71720" y="83637"/>
                  </a:cubicBezTo>
                  <a:cubicBezTo>
                    <a:pt x="98413" y="120660"/>
                    <a:pt x="124091" y="158371"/>
                    <a:pt x="147271" y="197710"/>
                  </a:cubicBezTo>
                  <a:cubicBezTo>
                    <a:pt x="171826" y="236072"/>
                    <a:pt x="194173" y="276425"/>
                    <a:pt x="213260" y="317683"/>
                  </a:cubicBezTo>
                  <a:cubicBezTo>
                    <a:pt x="233614" y="358397"/>
                    <a:pt x="260307" y="396036"/>
                    <a:pt x="274902" y="439465"/>
                  </a:cubicBezTo>
                  <a:cubicBezTo>
                    <a:pt x="280154" y="454194"/>
                    <a:pt x="285406" y="469539"/>
                    <a:pt x="286021" y="485246"/>
                  </a:cubicBezTo>
                  <a:cubicBezTo>
                    <a:pt x="285695" y="484775"/>
                    <a:pt x="285369" y="484269"/>
                    <a:pt x="285043" y="4837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0" name="Google Shape;3600;p33"/>
            <p:cNvSpPr/>
            <p:nvPr/>
          </p:nvSpPr>
          <p:spPr>
            <a:xfrm>
              <a:off x="15922863" y="6285851"/>
              <a:ext cx="224550" cy="709338"/>
            </a:xfrm>
            <a:custGeom>
              <a:rect b="b" l="l" r="r" t="t"/>
              <a:pathLst>
                <a:path extrusionOk="0" h="709338" w="224550">
                  <a:moveTo>
                    <a:pt x="5778" y="709330"/>
                  </a:moveTo>
                  <a:cubicBezTo>
                    <a:pt x="1541" y="708172"/>
                    <a:pt x="-777" y="703793"/>
                    <a:pt x="237" y="699594"/>
                  </a:cubicBezTo>
                  <a:cubicBezTo>
                    <a:pt x="1106" y="684032"/>
                    <a:pt x="816" y="668326"/>
                    <a:pt x="1685" y="652727"/>
                  </a:cubicBezTo>
                  <a:cubicBezTo>
                    <a:pt x="3750" y="605788"/>
                    <a:pt x="8458" y="558993"/>
                    <a:pt x="15267" y="512488"/>
                  </a:cubicBezTo>
                  <a:cubicBezTo>
                    <a:pt x="30370" y="409381"/>
                    <a:pt x="52789" y="307106"/>
                    <a:pt x="93244" y="210874"/>
                  </a:cubicBezTo>
                  <a:cubicBezTo>
                    <a:pt x="116134" y="154308"/>
                    <a:pt x="141414" y="98032"/>
                    <a:pt x="177777" y="48631"/>
                  </a:cubicBezTo>
                  <a:cubicBezTo>
                    <a:pt x="187302" y="35494"/>
                    <a:pt x="197624" y="22863"/>
                    <a:pt x="208453" y="10776"/>
                  </a:cubicBezTo>
                  <a:cubicBezTo>
                    <a:pt x="213089" y="6686"/>
                    <a:pt x="218485" y="-3809"/>
                    <a:pt x="225294" y="1438"/>
                  </a:cubicBezTo>
                  <a:cubicBezTo>
                    <a:pt x="230473" y="7446"/>
                    <a:pt x="221528" y="11789"/>
                    <a:pt x="218341" y="16132"/>
                  </a:cubicBezTo>
                  <a:cubicBezTo>
                    <a:pt x="206099" y="29993"/>
                    <a:pt x="194727" y="44614"/>
                    <a:pt x="184187" y="59778"/>
                  </a:cubicBezTo>
                  <a:cubicBezTo>
                    <a:pt x="152496" y="105813"/>
                    <a:pt x="129715" y="157095"/>
                    <a:pt x="108926" y="208775"/>
                  </a:cubicBezTo>
                  <a:cubicBezTo>
                    <a:pt x="72383" y="296031"/>
                    <a:pt x="49855" y="388245"/>
                    <a:pt x="35404" y="481509"/>
                  </a:cubicBezTo>
                  <a:cubicBezTo>
                    <a:pt x="25915" y="539233"/>
                    <a:pt x="19505" y="597717"/>
                    <a:pt x="17295" y="656021"/>
                  </a:cubicBezTo>
                  <a:cubicBezTo>
                    <a:pt x="16897" y="666878"/>
                    <a:pt x="16716" y="677699"/>
                    <a:pt x="16607" y="688556"/>
                  </a:cubicBezTo>
                  <a:cubicBezTo>
                    <a:pt x="16643" y="696011"/>
                    <a:pt x="17621" y="709511"/>
                    <a:pt x="8024" y="709511"/>
                  </a:cubicBezTo>
                  <a:cubicBezTo>
                    <a:pt x="7299" y="709547"/>
                    <a:pt x="6575" y="709474"/>
                    <a:pt x="5778" y="7093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1" name="Google Shape;3601;p33"/>
            <p:cNvSpPr/>
            <p:nvPr/>
          </p:nvSpPr>
          <p:spPr>
            <a:xfrm>
              <a:off x="15997930" y="6399670"/>
              <a:ext cx="188332" cy="691243"/>
            </a:xfrm>
            <a:custGeom>
              <a:rect b="b" l="l" r="r" t="t"/>
              <a:pathLst>
                <a:path extrusionOk="0" h="691243" w="188332">
                  <a:moveTo>
                    <a:pt x="6842" y="691778"/>
                  </a:moveTo>
                  <a:cubicBezTo>
                    <a:pt x="2605" y="691199"/>
                    <a:pt x="-510" y="687146"/>
                    <a:pt x="69" y="682875"/>
                  </a:cubicBezTo>
                  <a:cubicBezTo>
                    <a:pt x="2170" y="651968"/>
                    <a:pt x="4742" y="621134"/>
                    <a:pt x="8037" y="590299"/>
                  </a:cubicBezTo>
                  <a:cubicBezTo>
                    <a:pt x="15933" y="515782"/>
                    <a:pt x="23901" y="441048"/>
                    <a:pt x="41466" y="368088"/>
                  </a:cubicBezTo>
                  <a:cubicBezTo>
                    <a:pt x="68304" y="264112"/>
                    <a:pt x="105463" y="162597"/>
                    <a:pt x="153452" y="66474"/>
                  </a:cubicBezTo>
                  <a:cubicBezTo>
                    <a:pt x="161094" y="50586"/>
                    <a:pt x="168048" y="34337"/>
                    <a:pt x="175473" y="18304"/>
                  </a:cubicBezTo>
                  <a:cubicBezTo>
                    <a:pt x="178732" y="12296"/>
                    <a:pt x="180688" y="4986"/>
                    <a:pt x="185758" y="317"/>
                  </a:cubicBezTo>
                  <a:cubicBezTo>
                    <a:pt x="192929" y="-2288"/>
                    <a:pt x="185577" y="11935"/>
                    <a:pt x="185143" y="14576"/>
                  </a:cubicBezTo>
                  <a:cubicBezTo>
                    <a:pt x="178877" y="31840"/>
                    <a:pt x="172322" y="49066"/>
                    <a:pt x="164933" y="65859"/>
                  </a:cubicBezTo>
                  <a:cubicBezTo>
                    <a:pt x="138748" y="121484"/>
                    <a:pt x="115097" y="178159"/>
                    <a:pt x="95576" y="236426"/>
                  </a:cubicBezTo>
                  <a:cubicBezTo>
                    <a:pt x="74461" y="297299"/>
                    <a:pt x="55736" y="359149"/>
                    <a:pt x="44581" y="422664"/>
                  </a:cubicBezTo>
                  <a:cubicBezTo>
                    <a:pt x="31507" y="498230"/>
                    <a:pt x="24408" y="576329"/>
                    <a:pt x="17852" y="652366"/>
                  </a:cubicBezTo>
                  <a:cubicBezTo>
                    <a:pt x="17056" y="663260"/>
                    <a:pt x="16585" y="674153"/>
                    <a:pt x="15716" y="685010"/>
                  </a:cubicBezTo>
                  <a:cubicBezTo>
                    <a:pt x="15353" y="688955"/>
                    <a:pt x="11587" y="691850"/>
                    <a:pt x="7784" y="691850"/>
                  </a:cubicBezTo>
                  <a:cubicBezTo>
                    <a:pt x="7530" y="691850"/>
                    <a:pt x="7204" y="691814"/>
                    <a:pt x="6842" y="6917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2" name="Google Shape;3602;p33"/>
            <p:cNvSpPr/>
            <p:nvPr/>
          </p:nvSpPr>
          <p:spPr>
            <a:xfrm>
              <a:off x="16013594" y="6397743"/>
              <a:ext cx="173845" cy="698481"/>
            </a:xfrm>
            <a:custGeom>
              <a:rect b="b" l="l" r="r" t="t"/>
              <a:pathLst>
                <a:path extrusionOk="0" h="698481" w="173845">
                  <a:moveTo>
                    <a:pt x="88" y="693994"/>
                  </a:moveTo>
                  <a:cubicBezTo>
                    <a:pt x="-818" y="687444"/>
                    <a:pt x="5448" y="683824"/>
                    <a:pt x="11315" y="684404"/>
                  </a:cubicBezTo>
                  <a:cubicBezTo>
                    <a:pt x="22289" y="682775"/>
                    <a:pt x="34205" y="683716"/>
                    <a:pt x="44165" y="678323"/>
                  </a:cubicBezTo>
                  <a:cubicBezTo>
                    <a:pt x="43259" y="650239"/>
                    <a:pt x="43332" y="622083"/>
                    <a:pt x="44346" y="594035"/>
                  </a:cubicBezTo>
                  <a:cubicBezTo>
                    <a:pt x="46193" y="563816"/>
                    <a:pt x="51408" y="533922"/>
                    <a:pt x="53907" y="503775"/>
                  </a:cubicBezTo>
                  <a:cubicBezTo>
                    <a:pt x="62491" y="414203"/>
                    <a:pt x="85417" y="326839"/>
                    <a:pt x="104214" y="239040"/>
                  </a:cubicBezTo>
                  <a:cubicBezTo>
                    <a:pt x="111204" y="209617"/>
                    <a:pt x="122359" y="181388"/>
                    <a:pt x="130581" y="152291"/>
                  </a:cubicBezTo>
                  <a:cubicBezTo>
                    <a:pt x="143800" y="103071"/>
                    <a:pt x="156332" y="53599"/>
                    <a:pt x="168501" y="4126"/>
                  </a:cubicBezTo>
                  <a:cubicBezTo>
                    <a:pt x="168646" y="1846"/>
                    <a:pt x="170565" y="0"/>
                    <a:pt x="172883" y="0"/>
                  </a:cubicBezTo>
                  <a:cubicBezTo>
                    <a:pt x="180272" y="905"/>
                    <a:pt x="176360" y="10604"/>
                    <a:pt x="175998" y="15454"/>
                  </a:cubicBezTo>
                  <a:cubicBezTo>
                    <a:pt x="173535" y="28156"/>
                    <a:pt x="170384" y="42018"/>
                    <a:pt x="167921" y="54214"/>
                  </a:cubicBezTo>
                  <a:cubicBezTo>
                    <a:pt x="156440" y="113277"/>
                    <a:pt x="140722" y="171255"/>
                    <a:pt x="122830" y="228653"/>
                  </a:cubicBezTo>
                  <a:cubicBezTo>
                    <a:pt x="109973" y="280515"/>
                    <a:pt x="99904" y="334982"/>
                    <a:pt x="88604" y="386735"/>
                  </a:cubicBezTo>
                  <a:cubicBezTo>
                    <a:pt x="75530" y="445146"/>
                    <a:pt x="70821" y="504753"/>
                    <a:pt x="63795" y="564033"/>
                  </a:cubicBezTo>
                  <a:cubicBezTo>
                    <a:pt x="59087" y="602287"/>
                    <a:pt x="59992" y="641047"/>
                    <a:pt x="60934" y="679482"/>
                  </a:cubicBezTo>
                  <a:cubicBezTo>
                    <a:pt x="59666" y="700979"/>
                    <a:pt x="24028" y="699495"/>
                    <a:pt x="8273" y="701124"/>
                  </a:cubicBezTo>
                  <a:cubicBezTo>
                    <a:pt x="4253" y="701087"/>
                    <a:pt x="559" y="698047"/>
                    <a:pt x="88" y="6939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3" name="Google Shape;3603;p33"/>
            <p:cNvSpPr/>
            <p:nvPr/>
          </p:nvSpPr>
          <p:spPr>
            <a:xfrm>
              <a:off x="16007461" y="7081819"/>
              <a:ext cx="10865" cy="7238"/>
            </a:xfrm>
            <a:custGeom>
              <a:rect b="b" l="l" r="r" t="t"/>
              <a:pathLst>
                <a:path extrusionOk="0" h="7238" w="10865">
                  <a:moveTo>
                    <a:pt x="5893" y="10207"/>
                  </a:moveTo>
                  <a:cubicBezTo>
                    <a:pt x="-3668" y="6842"/>
                    <a:pt x="-879" y="-3075"/>
                    <a:pt x="9117" y="943"/>
                  </a:cubicBezTo>
                  <a:cubicBezTo>
                    <a:pt x="14984" y="2680"/>
                    <a:pt x="12883" y="10642"/>
                    <a:pt x="7922" y="10642"/>
                  </a:cubicBezTo>
                  <a:cubicBezTo>
                    <a:pt x="7270" y="10606"/>
                    <a:pt x="6618" y="10497"/>
                    <a:pt x="5893" y="102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4" name="Google Shape;3604;p33"/>
            <p:cNvSpPr/>
            <p:nvPr/>
          </p:nvSpPr>
          <p:spPr>
            <a:xfrm>
              <a:off x="16000773" y="7079621"/>
              <a:ext cx="18108" cy="18095"/>
            </a:xfrm>
            <a:custGeom>
              <a:rect b="b" l="l" r="r" t="t"/>
              <a:pathLst>
                <a:path extrusionOk="0" h="18095" w="18108">
                  <a:moveTo>
                    <a:pt x="11349" y="21164"/>
                  </a:moveTo>
                  <a:cubicBezTo>
                    <a:pt x="3127" y="19825"/>
                    <a:pt x="-3501" y="9908"/>
                    <a:pt x="2041" y="2526"/>
                  </a:cubicBezTo>
                  <a:cubicBezTo>
                    <a:pt x="2837" y="1331"/>
                    <a:pt x="4540" y="-442"/>
                    <a:pt x="6169" y="101"/>
                  </a:cubicBezTo>
                  <a:cubicBezTo>
                    <a:pt x="7473" y="-225"/>
                    <a:pt x="8053" y="1512"/>
                    <a:pt x="7002" y="2091"/>
                  </a:cubicBezTo>
                  <a:cubicBezTo>
                    <a:pt x="7075" y="3973"/>
                    <a:pt x="7002" y="6181"/>
                    <a:pt x="8234" y="7737"/>
                  </a:cubicBezTo>
                  <a:cubicBezTo>
                    <a:pt x="9827" y="9366"/>
                    <a:pt x="12182" y="9908"/>
                    <a:pt x="14318" y="10451"/>
                  </a:cubicBezTo>
                  <a:cubicBezTo>
                    <a:pt x="20765" y="12261"/>
                    <a:pt x="18809" y="21417"/>
                    <a:pt x="12978" y="21417"/>
                  </a:cubicBezTo>
                  <a:cubicBezTo>
                    <a:pt x="12435" y="21381"/>
                    <a:pt x="11892" y="21309"/>
                    <a:pt x="11349" y="211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5" name="Google Shape;3605;p33"/>
            <p:cNvSpPr/>
            <p:nvPr/>
          </p:nvSpPr>
          <p:spPr>
            <a:xfrm>
              <a:off x="16011219" y="7087829"/>
              <a:ext cx="3600" cy="3600"/>
            </a:xfrm>
            <a:custGeom>
              <a:rect b="b" l="l" r="r" t="t"/>
              <a:pathLst>
                <a:path extrusionOk="0" h="120000" w="120000">
                  <a:moveTo>
                    <a:pt x="0" y="34816"/>
                  </a:moveTo>
                  <a:cubicBezTo>
                    <a:pt x="0" y="15584"/>
                    <a:pt x="15605" y="0"/>
                    <a:pt x="34787" y="0"/>
                  </a:cubicBezTo>
                  <a:cubicBezTo>
                    <a:pt x="54003" y="0"/>
                    <a:pt x="69608" y="15584"/>
                    <a:pt x="69608" y="34816"/>
                  </a:cubicBezTo>
                  <a:cubicBezTo>
                    <a:pt x="69608" y="54015"/>
                    <a:pt x="54003" y="69599"/>
                    <a:pt x="34787" y="69599"/>
                  </a:cubicBezTo>
                  <a:cubicBezTo>
                    <a:pt x="15605" y="69599"/>
                    <a:pt x="0" y="52788"/>
                    <a:pt x="0" y="348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6" name="Google Shape;3606;p33"/>
            <p:cNvSpPr/>
            <p:nvPr/>
          </p:nvSpPr>
          <p:spPr>
            <a:xfrm>
              <a:off x="15621472" y="5705926"/>
              <a:ext cx="481697" cy="423431"/>
            </a:xfrm>
            <a:custGeom>
              <a:rect b="b" l="l" r="r" t="t"/>
              <a:pathLst>
                <a:path extrusionOk="0" h="423431" w="481697">
                  <a:moveTo>
                    <a:pt x="471526" y="424114"/>
                  </a:moveTo>
                  <a:cubicBezTo>
                    <a:pt x="469208" y="423498"/>
                    <a:pt x="467505" y="421834"/>
                    <a:pt x="466274" y="419843"/>
                  </a:cubicBezTo>
                  <a:cubicBezTo>
                    <a:pt x="455880" y="403955"/>
                    <a:pt x="448600" y="386475"/>
                    <a:pt x="440813" y="369249"/>
                  </a:cubicBezTo>
                  <a:cubicBezTo>
                    <a:pt x="430744" y="349886"/>
                    <a:pt x="420966" y="330307"/>
                    <a:pt x="408760" y="312176"/>
                  </a:cubicBezTo>
                  <a:cubicBezTo>
                    <a:pt x="394056" y="290461"/>
                    <a:pt x="376345" y="271352"/>
                    <a:pt x="358888" y="252352"/>
                  </a:cubicBezTo>
                  <a:cubicBezTo>
                    <a:pt x="338461" y="227960"/>
                    <a:pt x="315898" y="205775"/>
                    <a:pt x="290074" y="187100"/>
                  </a:cubicBezTo>
                  <a:cubicBezTo>
                    <a:pt x="274935" y="175556"/>
                    <a:pt x="259651" y="162418"/>
                    <a:pt x="244005" y="151923"/>
                  </a:cubicBezTo>
                  <a:cubicBezTo>
                    <a:pt x="223832" y="139365"/>
                    <a:pt x="203224" y="127349"/>
                    <a:pt x="182362" y="115949"/>
                  </a:cubicBezTo>
                  <a:cubicBezTo>
                    <a:pt x="131295" y="92787"/>
                    <a:pt x="76643" y="77225"/>
                    <a:pt x="20541" y="73896"/>
                  </a:cubicBezTo>
                  <a:cubicBezTo>
                    <a:pt x="8662" y="73570"/>
                    <a:pt x="-3870" y="63654"/>
                    <a:pt x="1128" y="50842"/>
                  </a:cubicBezTo>
                  <a:cubicBezTo>
                    <a:pt x="5475" y="35389"/>
                    <a:pt x="11704" y="19899"/>
                    <a:pt x="22606" y="7884"/>
                  </a:cubicBezTo>
                  <a:cubicBezTo>
                    <a:pt x="32276" y="-5073"/>
                    <a:pt x="43539" y="1514"/>
                    <a:pt x="56687" y="2926"/>
                  </a:cubicBezTo>
                  <a:cubicBezTo>
                    <a:pt x="82944" y="5857"/>
                    <a:pt x="108369" y="12878"/>
                    <a:pt x="133323" y="21347"/>
                  </a:cubicBezTo>
                  <a:cubicBezTo>
                    <a:pt x="158676" y="29128"/>
                    <a:pt x="184536" y="36438"/>
                    <a:pt x="207425" y="50155"/>
                  </a:cubicBezTo>
                  <a:cubicBezTo>
                    <a:pt x="224991" y="60614"/>
                    <a:pt x="242665" y="70856"/>
                    <a:pt x="259144" y="82943"/>
                  </a:cubicBezTo>
                  <a:cubicBezTo>
                    <a:pt x="274899" y="94669"/>
                    <a:pt x="288879" y="108603"/>
                    <a:pt x="303475" y="121667"/>
                  </a:cubicBezTo>
                  <a:cubicBezTo>
                    <a:pt x="333825" y="147580"/>
                    <a:pt x="359250" y="178306"/>
                    <a:pt x="383154" y="210118"/>
                  </a:cubicBezTo>
                  <a:cubicBezTo>
                    <a:pt x="415098" y="251629"/>
                    <a:pt x="445739" y="295311"/>
                    <a:pt x="463992" y="344711"/>
                  </a:cubicBezTo>
                  <a:cubicBezTo>
                    <a:pt x="467795" y="355713"/>
                    <a:pt x="471127" y="366896"/>
                    <a:pt x="472902" y="378441"/>
                  </a:cubicBezTo>
                  <a:cubicBezTo>
                    <a:pt x="474170" y="386005"/>
                    <a:pt x="474604" y="393750"/>
                    <a:pt x="474749" y="401422"/>
                  </a:cubicBezTo>
                  <a:cubicBezTo>
                    <a:pt x="476995" y="405258"/>
                    <a:pt x="479421" y="409022"/>
                    <a:pt x="481341" y="413003"/>
                  </a:cubicBezTo>
                  <a:cubicBezTo>
                    <a:pt x="483876" y="418287"/>
                    <a:pt x="479240" y="424512"/>
                    <a:pt x="473771" y="424512"/>
                  </a:cubicBezTo>
                  <a:cubicBezTo>
                    <a:pt x="473011" y="424476"/>
                    <a:pt x="472286" y="424367"/>
                    <a:pt x="471526" y="424114"/>
                  </a:cubicBezTo>
                  <a:close/>
                  <a:moveTo>
                    <a:pt x="16992" y="55945"/>
                  </a:moveTo>
                  <a:cubicBezTo>
                    <a:pt x="43467" y="60722"/>
                    <a:pt x="71065" y="60831"/>
                    <a:pt x="97214" y="68431"/>
                  </a:cubicBezTo>
                  <a:cubicBezTo>
                    <a:pt x="134664" y="79216"/>
                    <a:pt x="172837" y="90218"/>
                    <a:pt x="206484" y="110267"/>
                  </a:cubicBezTo>
                  <a:cubicBezTo>
                    <a:pt x="223433" y="120220"/>
                    <a:pt x="240746" y="129593"/>
                    <a:pt x="257007" y="140631"/>
                  </a:cubicBezTo>
                  <a:cubicBezTo>
                    <a:pt x="282867" y="159632"/>
                    <a:pt x="308111" y="179573"/>
                    <a:pt x="332666" y="200165"/>
                  </a:cubicBezTo>
                  <a:cubicBezTo>
                    <a:pt x="353057" y="218623"/>
                    <a:pt x="369898" y="240590"/>
                    <a:pt x="388840" y="260459"/>
                  </a:cubicBezTo>
                  <a:cubicBezTo>
                    <a:pt x="418322" y="291873"/>
                    <a:pt x="440306" y="329077"/>
                    <a:pt x="458523" y="367873"/>
                  </a:cubicBezTo>
                  <a:cubicBezTo>
                    <a:pt x="443095" y="319414"/>
                    <a:pt x="414084" y="276673"/>
                    <a:pt x="383770" y="236284"/>
                  </a:cubicBezTo>
                  <a:cubicBezTo>
                    <a:pt x="358417" y="203748"/>
                    <a:pt x="333789" y="170127"/>
                    <a:pt x="302714" y="142767"/>
                  </a:cubicBezTo>
                  <a:cubicBezTo>
                    <a:pt x="286344" y="128254"/>
                    <a:pt x="270299" y="112475"/>
                    <a:pt x="253277" y="99048"/>
                  </a:cubicBezTo>
                  <a:cubicBezTo>
                    <a:pt x="232053" y="83233"/>
                    <a:pt x="209127" y="69625"/>
                    <a:pt x="185731" y="57284"/>
                  </a:cubicBezTo>
                  <a:cubicBezTo>
                    <a:pt x="160994" y="45812"/>
                    <a:pt x="134338" y="39514"/>
                    <a:pt x="108587" y="30829"/>
                  </a:cubicBezTo>
                  <a:cubicBezTo>
                    <a:pt x="85552" y="22939"/>
                    <a:pt x="61250" y="20912"/>
                    <a:pt x="37455" y="16533"/>
                  </a:cubicBezTo>
                  <a:cubicBezTo>
                    <a:pt x="26553" y="26956"/>
                    <a:pt x="20976" y="41686"/>
                    <a:pt x="16992" y="559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7" name="Google Shape;3607;p33"/>
            <p:cNvSpPr/>
            <p:nvPr/>
          </p:nvSpPr>
          <p:spPr>
            <a:xfrm>
              <a:off x="15440073" y="6197745"/>
              <a:ext cx="554132" cy="133905"/>
            </a:xfrm>
            <a:custGeom>
              <a:rect b="b" l="l" r="r" t="t"/>
              <a:pathLst>
                <a:path extrusionOk="0" h="133905" w="554132">
                  <a:moveTo>
                    <a:pt x="1691" y="134203"/>
                  </a:moveTo>
                  <a:cubicBezTo>
                    <a:pt x="-1062" y="130656"/>
                    <a:pt x="-374" y="125409"/>
                    <a:pt x="3176" y="122658"/>
                  </a:cubicBezTo>
                  <a:cubicBezTo>
                    <a:pt x="12954" y="115130"/>
                    <a:pt x="23168" y="108146"/>
                    <a:pt x="33454" y="101414"/>
                  </a:cubicBezTo>
                  <a:cubicBezTo>
                    <a:pt x="53120" y="88458"/>
                    <a:pt x="73547" y="76587"/>
                    <a:pt x="94915" y="66671"/>
                  </a:cubicBezTo>
                  <a:cubicBezTo>
                    <a:pt x="193537" y="20709"/>
                    <a:pt x="301755" y="-1114"/>
                    <a:pt x="410409" y="44"/>
                  </a:cubicBezTo>
                  <a:cubicBezTo>
                    <a:pt x="455102" y="442"/>
                    <a:pt x="500519" y="-463"/>
                    <a:pt x="544306" y="9634"/>
                  </a:cubicBezTo>
                  <a:cubicBezTo>
                    <a:pt x="548109" y="10792"/>
                    <a:pt x="552347" y="12059"/>
                    <a:pt x="554628" y="15533"/>
                  </a:cubicBezTo>
                  <a:cubicBezTo>
                    <a:pt x="556657" y="18646"/>
                    <a:pt x="553977" y="23097"/>
                    <a:pt x="550355" y="22953"/>
                  </a:cubicBezTo>
                  <a:cubicBezTo>
                    <a:pt x="550355" y="22953"/>
                    <a:pt x="550355" y="22953"/>
                    <a:pt x="550355" y="22989"/>
                  </a:cubicBezTo>
                  <a:cubicBezTo>
                    <a:pt x="497513" y="13579"/>
                    <a:pt x="443476" y="14267"/>
                    <a:pt x="389982" y="15425"/>
                  </a:cubicBezTo>
                  <a:cubicBezTo>
                    <a:pt x="302516" y="16692"/>
                    <a:pt x="216209" y="34099"/>
                    <a:pt x="135153" y="66888"/>
                  </a:cubicBezTo>
                  <a:cubicBezTo>
                    <a:pt x="101109" y="80279"/>
                    <a:pt x="68476" y="97144"/>
                    <a:pt x="38271" y="117772"/>
                  </a:cubicBezTo>
                  <a:cubicBezTo>
                    <a:pt x="29796" y="123563"/>
                    <a:pt x="21321" y="129390"/>
                    <a:pt x="13208" y="135723"/>
                  </a:cubicBezTo>
                  <a:cubicBezTo>
                    <a:pt x="9731" y="138437"/>
                    <a:pt x="4443" y="137750"/>
                    <a:pt x="1691" y="1342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8" name="Google Shape;3608;p33"/>
            <p:cNvSpPr/>
            <p:nvPr/>
          </p:nvSpPr>
          <p:spPr>
            <a:xfrm>
              <a:off x="16339091" y="6298788"/>
              <a:ext cx="521536" cy="524766"/>
            </a:xfrm>
            <a:custGeom>
              <a:rect b="b" l="l" r="r" t="t"/>
              <a:pathLst>
                <a:path extrusionOk="0" h="524766" w="521536">
                  <a:moveTo>
                    <a:pt x="508795" y="521627"/>
                  </a:moveTo>
                  <a:cubicBezTo>
                    <a:pt x="484348" y="472878"/>
                    <a:pt x="459792" y="423804"/>
                    <a:pt x="430130" y="377914"/>
                  </a:cubicBezTo>
                  <a:cubicBezTo>
                    <a:pt x="410391" y="349830"/>
                    <a:pt x="391087" y="321420"/>
                    <a:pt x="370551" y="293915"/>
                  </a:cubicBezTo>
                  <a:cubicBezTo>
                    <a:pt x="349147" y="266229"/>
                    <a:pt x="324808" y="240895"/>
                    <a:pt x="301593" y="214766"/>
                  </a:cubicBezTo>
                  <a:cubicBezTo>
                    <a:pt x="266280" y="176005"/>
                    <a:pt x="228179" y="139489"/>
                    <a:pt x="184899" y="109704"/>
                  </a:cubicBezTo>
                  <a:cubicBezTo>
                    <a:pt x="159220" y="91681"/>
                    <a:pt x="135280" y="71052"/>
                    <a:pt x="107900" y="55563"/>
                  </a:cubicBezTo>
                  <a:cubicBezTo>
                    <a:pt x="89755" y="45103"/>
                    <a:pt x="70994" y="35730"/>
                    <a:pt x="51436" y="28166"/>
                  </a:cubicBezTo>
                  <a:cubicBezTo>
                    <a:pt x="37854" y="22737"/>
                    <a:pt x="24055" y="17888"/>
                    <a:pt x="10727" y="11844"/>
                  </a:cubicBezTo>
                  <a:cubicBezTo>
                    <a:pt x="6888" y="9709"/>
                    <a:pt x="1528" y="8442"/>
                    <a:pt x="43" y="3882"/>
                  </a:cubicBezTo>
                  <a:cubicBezTo>
                    <a:pt x="-1116" y="-5889"/>
                    <a:pt x="21484" y="5800"/>
                    <a:pt x="26120" y="6343"/>
                  </a:cubicBezTo>
                  <a:cubicBezTo>
                    <a:pt x="44229" y="12423"/>
                    <a:pt x="62012" y="17960"/>
                    <a:pt x="79396" y="25597"/>
                  </a:cubicBezTo>
                  <a:cubicBezTo>
                    <a:pt x="111051" y="39349"/>
                    <a:pt x="140387" y="57589"/>
                    <a:pt x="167659" y="78688"/>
                  </a:cubicBezTo>
                  <a:cubicBezTo>
                    <a:pt x="189897" y="95264"/>
                    <a:pt x="213221" y="110355"/>
                    <a:pt x="234590" y="128089"/>
                  </a:cubicBezTo>
                  <a:cubicBezTo>
                    <a:pt x="283267" y="168622"/>
                    <a:pt x="325134" y="216431"/>
                    <a:pt x="366821" y="263877"/>
                  </a:cubicBezTo>
                  <a:cubicBezTo>
                    <a:pt x="388697" y="289138"/>
                    <a:pt x="406987" y="317186"/>
                    <a:pt x="426472" y="344292"/>
                  </a:cubicBezTo>
                  <a:cubicBezTo>
                    <a:pt x="440198" y="363473"/>
                    <a:pt x="453599" y="383017"/>
                    <a:pt x="465153" y="403609"/>
                  </a:cubicBezTo>
                  <a:cubicBezTo>
                    <a:pt x="485253" y="440126"/>
                    <a:pt x="505644" y="476570"/>
                    <a:pt x="523427" y="514280"/>
                  </a:cubicBezTo>
                  <a:cubicBezTo>
                    <a:pt x="527266" y="523292"/>
                    <a:pt x="513974" y="530566"/>
                    <a:pt x="508795" y="5216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9" name="Google Shape;3609;p33"/>
            <p:cNvSpPr/>
            <p:nvPr/>
          </p:nvSpPr>
          <p:spPr>
            <a:xfrm>
              <a:off x="16456572" y="6183685"/>
              <a:ext cx="648299" cy="141143"/>
            </a:xfrm>
            <a:custGeom>
              <a:rect b="b" l="l" r="r" t="t"/>
              <a:pathLst>
                <a:path extrusionOk="0" h="141143" w="648299">
                  <a:moveTo>
                    <a:pt x="638103" y="139867"/>
                  </a:moveTo>
                  <a:cubicBezTo>
                    <a:pt x="601704" y="107802"/>
                    <a:pt x="555091" y="92131"/>
                    <a:pt x="509747" y="77619"/>
                  </a:cubicBezTo>
                  <a:cubicBezTo>
                    <a:pt x="475086" y="65821"/>
                    <a:pt x="441259" y="51598"/>
                    <a:pt x="405765" y="42369"/>
                  </a:cubicBezTo>
                  <a:cubicBezTo>
                    <a:pt x="367954" y="32634"/>
                    <a:pt x="329997" y="27422"/>
                    <a:pt x="291425" y="22211"/>
                  </a:cubicBezTo>
                  <a:cubicBezTo>
                    <a:pt x="243944" y="14900"/>
                    <a:pt x="195847" y="12476"/>
                    <a:pt x="148003" y="17579"/>
                  </a:cubicBezTo>
                  <a:cubicBezTo>
                    <a:pt x="113994" y="21198"/>
                    <a:pt x="79913" y="24201"/>
                    <a:pt x="45905" y="27712"/>
                  </a:cubicBezTo>
                  <a:cubicBezTo>
                    <a:pt x="31526" y="28617"/>
                    <a:pt x="16496" y="33683"/>
                    <a:pt x="2335" y="29775"/>
                  </a:cubicBezTo>
                  <a:cubicBezTo>
                    <a:pt x="-1179" y="28363"/>
                    <a:pt x="-635" y="22609"/>
                    <a:pt x="3349" y="22175"/>
                  </a:cubicBezTo>
                  <a:cubicBezTo>
                    <a:pt x="5449" y="21849"/>
                    <a:pt x="7586" y="21596"/>
                    <a:pt x="9687" y="21415"/>
                  </a:cubicBezTo>
                  <a:cubicBezTo>
                    <a:pt x="36995" y="16710"/>
                    <a:pt x="64303" y="12186"/>
                    <a:pt x="91901" y="9761"/>
                  </a:cubicBezTo>
                  <a:cubicBezTo>
                    <a:pt x="134204" y="4695"/>
                    <a:pt x="176615" y="-806"/>
                    <a:pt x="219316" y="98"/>
                  </a:cubicBezTo>
                  <a:cubicBezTo>
                    <a:pt x="261437" y="1763"/>
                    <a:pt x="303232" y="8205"/>
                    <a:pt x="344883" y="14321"/>
                  </a:cubicBezTo>
                  <a:cubicBezTo>
                    <a:pt x="402976" y="21596"/>
                    <a:pt x="458172" y="41573"/>
                    <a:pt x="512608" y="61623"/>
                  </a:cubicBezTo>
                  <a:cubicBezTo>
                    <a:pt x="539192" y="70562"/>
                    <a:pt x="566319" y="78415"/>
                    <a:pt x="591635" y="90684"/>
                  </a:cubicBezTo>
                  <a:cubicBezTo>
                    <a:pt x="611953" y="100166"/>
                    <a:pt x="630968" y="112398"/>
                    <a:pt x="648171" y="126766"/>
                  </a:cubicBezTo>
                  <a:cubicBezTo>
                    <a:pt x="651648" y="129444"/>
                    <a:pt x="652481" y="134837"/>
                    <a:pt x="649656" y="138347"/>
                  </a:cubicBezTo>
                  <a:cubicBezTo>
                    <a:pt x="647012" y="141821"/>
                    <a:pt x="641507" y="142799"/>
                    <a:pt x="638103" y="1398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0" name="Google Shape;3610;p33"/>
            <p:cNvSpPr/>
            <p:nvPr/>
          </p:nvSpPr>
          <p:spPr>
            <a:xfrm>
              <a:off x="16555438" y="6300997"/>
              <a:ext cx="507049" cy="416193"/>
            </a:xfrm>
            <a:custGeom>
              <a:rect b="b" l="l" r="r" t="t"/>
              <a:pathLst>
                <a:path extrusionOk="0" h="416193" w="507049">
                  <a:moveTo>
                    <a:pt x="494761" y="414284"/>
                  </a:moveTo>
                  <a:cubicBezTo>
                    <a:pt x="450213" y="353013"/>
                    <a:pt x="409866" y="288087"/>
                    <a:pt x="355250" y="234923"/>
                  </a:cubicBezTo>
                  <a:cubicBezTo>
                    <a:pt x="329390" y="207092"/>
                    <a:pt x="300706" y="182229"/>
                    <a:pt x="270428" y="159320"/>
                  </a:cubicBezTo>
                  <a:cubicBezTo>
                    <a:pt x="215594" y="116507"/>
                    <a:pt x="157863" y="76263"/>
                    <a:pt x="96618" y="43148"/>
                  </a:cubicBezTo>
                  <a:cubicBezTo>
                    <a:pt x="69455" y="29432"/>
                    <a:pt x="40010" y="19914"/>
                    <a:pt x="11470" y="9780"/>
                  </a:cubicBezTo>
                  <a:cubicBezTo>
                    <a:pt x="7776" y="8152"/>
                    <a:pt x="2959" y="7862"/>
                    <a:pt x="279" y="4677"/>
                  </a:cubicBezTo>
                  <a:cubicBezTo>
                    <a:pt x="-4683" y="-10052"/>
                    <a:pt x="58155" y="14594"/>
                    <a:pt x="64891" y="15933"/>
                  </a:cubicBezTo>
                  <a:cubicBezTo>
                    <a:pt x="96329" y="25632"/>
                    <a:pt x="124760" y="42605"/>
                    <a:pt x="152937" y="59253"/>
                  </a:cubicBezTo>
                  <a:cubicBezTo>
                    <a:pt x="187779" y="79267"/>
                    <a:pt x="220628" y="102501"/>
                    <a:pt x="252862" y="126459"/>
                  </a:cubicBezTo>
                  <a:cubicBezTo>
                    <a:pt x="302662" y="161926"/>
                    <a:pt x="348803" y="201989"/>
                    <a:pt x="389584" y="247517"/>
                  </a:cubicBezTo>
                  <a:cubicBezTo>
                    <a:pt x="423267" y="283382"/>
                    <a:pt x="451300" y="323952"/>
                    <a:pt x="479368" y="364196"/>
                  </a:cubicBezTo>
                  <a:cubicBezTo>
                    <a:pt x="488676" y="377840"/>
                    <a:pt x="498310" y="391267"/>
                    <a:pt x="508162" y="404513"/>
                  </a:cubicBezTo>
                  <a:cubicBezTo>
                    <a:pt x="514101" y="413235"/>
                    <a:pt x="501679" y="423115"/>
                    <a:pt x="494761" y="4142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1" name="Google Shape;3611;p33"/>
            <p:cNvSpPr/>
            <p:nvPr/>
          </p:nvSpPr>
          <p:spPr>
            <a:xfrm>
              <a:off x="16557403" y="6287956"/>
              <a:ext cx="572241" cy="430670"/>
            </a:xfrm>
            <a:custGeom>
              <a:rect b="b" l="l" r="r" t="t"/>
              <a:pathLst>
                <a:path extrusionOk="0" h="430670" w="572241">
                  <a:moveTo>
                    <a:pt x="501452" y="427615"/>
                  </a:moveTo>
                  <a:cubicBezTo>
                    <a:pt x="495258" y="418386"/>
                    <a:pt x="507681" y="413392"/>
                    <a:pt x="513295" y="408434"/>
                  </a:cubicBezTo>
                  <a:cubicBezTo>
                    <a:pt x="521553" y="401376"/>
                    <a:pt x="527855" y="392365"/>
                    <a:pt x="534193" y="383643"/>
                  </a:cubicBezTo>
                  <a:cubicBezTo>
                    <a:pt x="545674" y="366778"/>
                    <a:pt x="553026" y="347488"/>
                    <a:pt x="557698" y="327909"/>
                  </a:cubicBezTo>
                  <a:cubicBezTo>
                    <a:pt x="558422" y="323530"/>
                    <a:pt x="555380" y="320418"/>
                    <a:pt x="552809" y="317233"/>
                  </a:cubicBezTo>
                  <a:cubicBezTo>
                    <a:pt x="545963" y="308837"/>
                    <a:pt x="538213" y="301309"/>
                    <a:pt x="530317" y="293890"/>
                  </a:cubicBezTo>
                  <a:cubicBezTo>
                    <a:pt x="462699" y="227950"/>
                    <a:pt x="394899" y="161287"/>
                    <a:pt x="314278" y="111344"/>
                  </a:cubicBezTo>
                  <a:cubicBezTo>
                    <a:pt x="246949" y="66467"/>
                    <a:pt x="171543" y="32122"/>
                    <a:pt x="91104" y="20107"/>
                  </a:cubicBezTo>
                  <a:cubicBezTo>
                    <a:pt x="61948" y="13882"/>
                    <a:pt x="32141" y="9250"/>
                    <a:pt x="2479" y="14208"/>
                  </a:cubicBezTo>
                  <a:cubicBezTo>
                    <a:pt x="-5163" y="11276"/>
                    <a:pt x="7006" y="5124"/>
                    <a:pt x="10265" y="4183"/>
                  </a:cubicBezTo>
                  <a:cubicBezTo>
                    <a:pt x="41739" y="-5227"/>
                    <a:pt x="74842" y="3531"/>
                    <a:pt x="106424" y="8164"/>
                  </a:cubicBezTo>
                  <a:cubicBezTo>
                    <a:pt x="130798" y="11964"/>
                    <a:pt x="155028" y="17175"/>
                    <a:pt x="178244" y="25680"/>
                  </a:cubicBezTo>
                  <a:cubicBezTo>
                    <a:pt x="259915" y="52860"/>
                    <a:pt x="333401" y="100125"/>
                    <a:pt x="400802" y="152854"/>
                  </a:cubicBezTo>
                  <a:cubicBezTo>
                    <a:pt x="455998" y="196102"/>
                    <a:pt x="504892" y="246733"/>
                    <a:pt x="555453" y="295120"/>
                  </a:cubicBezTo>
                  <a:cubicBezTo>
                    <a:pt x="566608" y="307063"/>
                    <a:pt x="579537" y="319477"/>
                    <a:pt x="572620" y="337283"/>
                  </a:cubicBezTo>
                  <a:cubicBezTo>
                    <a:pt x="566282" y="359576"/>
                    <a:pt x="557444" y="381435"/>
                    <a:pt x="543030" y="399820"/>
                  </a:cubicBezTo>
                  <a:cubicBezTo>
                    <a:pt x="536981" y="407999"/>
                    <a:pt x="511448" y="440861"/>
                    <a:pt x="501452" y="4276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2" name="Google Shape;3612;p33"/>
            <p:cNvSpPr/>
            <p:nvPr/>
          </p:nvSpPr>
          <p:spPr>
            <a:xfrm>
              <a:off x="16625825" y="6015122"/>
              <a:ext cx="507049" cy="76000"/>
            </a:xfrm>
            <a:custGeom>
              <a:rect b="b" l="l" r="r" t="t"/>
              <a:pathLst>
                <a:path extrusionOk="0" h="76000" w="507049">
                  <a:moveTo>
                    <a:pt x="1277" y="70801"/>
                  </a:moveTo>
                  <a:cubicBezTo>
                    <a:pt x="1168" y="70114"/>
                    <a:pt x="1168" y="69462"/>
                    <a:pt x="1204" y="68811"/>
                  </a:cubicBezTo>
                  <a:cubicBezTo>
                    <a:pt x="-4047" y="65554"/>
                    <a:pt x="9426" y="60812"/>
                    <a:pt x="11925" y="60668"/>
                  </a:cubicBezTo>
                  <a:cubicBezTo>
                    <a:pt x="31446" y="53611"/>
                    <a:pt x="51801" y="49087"/>
                    <a:pt x="71539" y="42681"/>
                  </a:cubicBezTo>
                  <a:cubicBezTo>
                    <a:pt x="145496" y="20243"/>
                    <a:pt x="222749" y="7576"/>
                    <a:pt x="299965" y="4753"/>
                  </a:cubicBezTo>
                  <a:cubicBezTo>
                    <a:pt x="332561" y="2039"/>
                    <a:pt x="365121" y="12"/>
                    <a:pt x="397826" y="229"/>
                  </a:cubicBezTo>
                  <a:cubicBezTo>
                    <a:pt x="419846" y="-277"/>
                    <a:pt x="441867" y="-60"/>
                    <a:pt x="463779" y="2075"/>
                  </a:cubicBezTo>
                  <a:cubicBezTo>
                    <a:pt x="476310" y="3233"/>
                    <a:pt x="486487" y="2473"/>
                    <a:pt x="493296" y="15285"/>
                  </a:cubicBezTo>
                  <a:cubicBezTo>
                    <a:pt x="498910" y="24586"/>
                    <a:pt x="503582" y="34574"/>
                    <a:pt x="507095" y="44852"/>
                  </a:cubicBezTo>
                  <a:cubicBezTo>
                    <a:pt x="509848" y="51729"/>
                    <a:pt x="510645" y="60197"/>
                    <a:pt x="504451" y="65481"/>
                  </a:cubicBezTo>
                  <a:cubicBezTo>
                    <a:pt x="486994" y="81441"/>
                    <a:pt x="430024" y="75542"/>
                    <a:pt x="406410" y="75253"/>
                  </a:cubicBezTo>
                  <a:cubicBezTo>
                    <a:pt x="377218" y="75361"/>
                    <a:pt x="348207" y="73045"/>
                    <a:pt x="319125" y="70910"/>
                  </a:cubicBezTo>
                  <a:cubicBezTo>
                    <a:pt x="297901" y="70331"/>
                    <a:pt x="276677" y="71127"/>
                    <a:pt x="255490" y="70367"/>
                  </a:cubicBezTo>
                  <a:cubicBezTo>
                    <a:pt x="229848" y="70041"/>
                    <a:pt x="204205" y="70620"/>
                    <a:pt x="178636" y="67978"/>
                  </a:cubicBezTo>
                  <a:cubicBezTo>
                    <a:pt x="149444" y="68087"/>
                    <a:pt x="120180" y="67725"/>
                    <a:pt x="91061" y="69679"/>
                  </a:cubicBezTo>
                  <a:cubicBezTo>
                    <a:pt x="68497" y="72285"/>
                    <a:pt x="45789" y="73443"/>
                    <a:pt x="23225" y="75940"/>
                  </a:cubicBezTo>
                  <a:cubicBezTo>
                    <a:pt x="15691" y="76592"/>
                    <a:pt x="3522" y="81152"/>
                    <a:pt x="1277" y="70801"/>
                  </a:cubicBezTo>
                  <a:close/>
                  <a:moveTo>
                    <a:pt x="437883" y="59835"/>
                  </a:moveTo>
                  <a:cubicBezTo>
                    <a:pt x="451247" y="59908"/>
                    <a:pt x="464575" y="59184"/>
                    <a:pt x="477904" y="58171"/>
                  </a:cubicBezTo>
                  <a:cubicBezTo>
                    <a:pt x="482974" y="57809"/>
                    <a:pt x="488045" y="56723"/>
                    <a:pt x="492318" y="53864"/>
                  </a:cubicBezTo>
                  <a:cubicBezTo>
                    <a:pt x="488515" y="41668"/>
                    <a:pt x="483698" y="30268"/>
                    <a:pt x="476093" y="20062"/>
                  </a:cubicBezTo>
                  <a:cubicBezTo>
                    <a:pt x="419194" y="13403"/>
                    <a:pt x="361499" y="16225"/>
                    <a:pt x="304529" y="20279"/>
                  </a:cubicBezTo>
                  <a:cubicBezTo>
                    <a:pt x="226226" y="22269"/>
                    <a:pt x="148068" y="34212"/>
                    <a:pt x="72554" y="54841"/>
                  </a:cubicBezTo>
                  <a:cubicBezTo>
                    <a:pt x="105041" y="50824"/>
                    <a:pt x="137818" y="51729"/>
                    <a:pt x="170523" y="51186"/>
                  </a:cubicBezTo>
                  <a:cubicBezTo>
                    <a:pt x="189899" y="51403"/>
                    <a:pt x="209167" y="54371"/>
                    <a:pt x="228580" y="53502"/>
                  </a:cubicBezTo>
                  <a:cubicBezTo>
                    <a:pt x="260705" y="53972"/>
                    <a:pt x="292903" y="53611"/>
                    <a:pt x="325028" y="54552"/>
                  </a:cubicBezTo>
                  <a:cubicBezTo>
                    <a:pt x="362840" y="58062"/>
                    <a:pt x="400108" y="58533"/>
                    <a:pt x="437883" y="598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3" name="Google Shape;3613;p33"/>
            <p:cNvSpPr/>
            <p:nvPr/>
          </p:nvSpPr>
          <p:spPr>
            <a:xfrm>
              <a:off x="16187306" y="6339168"/>
              <a:ext cx="68813" cy="691243"/>
            </a:xfrm>
            <a:custGeom>
              <a:rect b="b" l="l" r="r" t="t"/>
              <a:pathLst>
                <a:path extrusionOk="0" h="691243" w="68813">
                  <a:moveTo>
                    <a:pt x="43572" y="693035"/>
                  </a:moveTo>
                  <a:cubicBezTo>
                    <a:pt x="22493" y="691225"/>
                    <a:pt x="-3547" y="688366"/>
                    <a:pt x="400" y="660608"/>
                  </a:cubicBezTo>
                  <a:cubicBezTo>
                    <a:pt x="147" y="628579"/>
                    <a:pt x="1994" y="596695"/>
                    <a:pt x="3515" y="564703"/>
                  </a:cubicBezTo>
                  <a:cubicBezTo>
                    <a:pt x="7064" y="491344"/>
                    <a:pt x="11519" y="417913"/>
                    <a:pt x="19632" y="344880"/>
                  </a:cubicBezTo>
                  <a:cubicBezTo>
                    <a:pt x="29664" y="266708"/>
                    <a:pt x="40747" y="188644"/>
                    <a:pt x="43753" y="109785"/>
                  </a:cubicBezTo>
                  <a:cubicBezTo>
                    <a:pt x="46578" y="74028"/>
                    <a:pt x="54437" y="38778"/>
                    <a:pt x="57299" y="3094"/>
                  </a:cubicBezTo>
                  <a:cubicBezTo>
                    <a:pt x="58783" y="-1031"/>
                    <a:pt x="65339" y="-1031"/>
                    <a:pt x="66824" y="3094"/>
                  </a:cubicBezTo>
                  <a:cubicBezTo>
                    <a:pt x="68852" y="31685"/>
                    <a:pt x="62442" y="60348"/>
                    <a:pt x="59870" y="88794"/>
                  </a:cubicBezTo>
                  <a:cubicBezTo>
                    <a:pt x="56212" y="137832"/>
                    <a:pt x="55669" y="187088"/>
                    <a:pt x="49946" y="235982"/>
                  </a:cubicBezTo>
                  <a:cubicBezTo>
                    <a:pt x="44550" y="279737"/>
                    <a:pt x="38139" y="323346"/>
                    <a:pt x="33612" y="367173"/>
                  </a:cubicBezTo>
                  <a:cubicBezTo>
                    <a:pt x="25065" y="463839"/>
                    <a:pt x="18618" y="560613"/>
                    <a:pt x="17097" y="657532"/>
                  </a:cubicBezTo>
                  <a:cubicBezTo>
                    <a:pt x="17133" y="661477"/>
                    <a:pt x="16952" y="665458"/>
                    <a:pt x="17133" y="669402"/>
                  </a:cubicBezTo>
                  <a:cubicBezTo>
                    <a:pt x="22131" y="674650"/>
                    <a:pt x="30171" y="674324"/>
                    <a:pt x="36872" y="675446"/>
                  </a:cubicBezTo>
                  <a:cubicBezTo>
                    <a:pt x="44912" y="676496"/>
                    <a:pt x="53061" y="677256"/>
                    <a:pt x="61210" y="676822"/>
                  </a:cubicBezTo>
                  <a:cubicBezTo>
                    <a:pt x="63782" y="676532"/>
                    <a:pt x="66317" y="676785"/>
                    <a:pt x="68417" y="678414"/>
                  </a:cubicBezTo>
                  <a:cubicBezTo>
                    <a:pt x="74212" y="682503"/>
                    <a:pt x="71568" y="692601"/>
                    <a:pt x="64470" y="693252"/>
                  </a:cubicBezTo>
                  <a:cubicBezTo>
                    <a:pt x="57552" y="694085"/>
                    <a:pt x="50453" y="693650"/>
                    <a:pt x="43572" y="6930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4" name="Google Shape;3614;p33"/>
            <p:cNvSpPr/>
            <p:nvPr/>
          </p:nvSpPr>
          <p:spPr>
            <a:xfrm>
              <a:off x="16249661" y="6338467"/>
              <a:ext cx="25352" cy="680386"/>
            </a:xfrm>
            <a:custGeom>
              <a:rect b="b" l="l" r="r" t="t"/>
              <a:pathLst>
                <a:path extrusionOk="0" h="680386" w="25352">
                  <a:moveTo>
                    <a:pt x="232" y="675605"/>
                  </a:moveTo>
                  <a:cubicBezTo>
                    <a:pt x="-854" y="616035"/>
                    <a:pt x="1934" y="556501"/>
                    <a:pt x="7331" y="497257"/>
                  </a:cubicBezTo>
                  <a:cubicBezTo>
                    <a:pt x="11387" y="424984"/>
                    <a:pt x="12220" y="352603"/>
                    <a:pt x="12039" y="280257"/>
                  </a:cubicBezTo>
                  <a:cubicBezTo>
                    <a:pt x="12655" y="229916"/>
                    <a:pt x="13162" y="179575"/>
                    <a:pt x="10011" y="129306"/>
                  </a:cubicBezTo>
                  <a:cubicBezTo>
                    <a:pt x="6643" y="93730"/>
                    <a:pt x="3890" y="58118"/>
                    <a:pt x="2876" y="22398"/>
                  </a:cubicBezTo>
                  <a:cubicBezTo>
                    <a:pt x="2985" y="16209"/>
                    <a:pt x="1826" y="-3370"/>
                    <a:pt x="6280" y="503"/>
                  </a:cubicBezTo>
                  <a:cubicBezTo>
                    <a:pt x="6208" y="394"/>
                    <a:pt x="6099" y="286"/>
                    <a:pt x="6027" y="177"/>
                  </a:cubicBezTo>
                  <a:lnTo>
                    <a:pt x="6027" y="177"/>
                  </a:lnTo>
                  <a:cubicBezTo>
                    <a:pt x="5991" y="177"/>
                    <a:pt x="5991" y="177"/>
                    <a:pt x="5955" y="141"/>
                  </a:cubicBezTo>
                  <a:cubicBezTo>
                    <a:pt x="11568" y="28550"/>
                    <a:pt x="14538" y="57974"/>
                    <a:pt x="18196" y="86854"/>
                  </a:cubicBezTo>
                  <a:cubicBezTo>
                    <a:pt x="23629" y="120728"/>
                    <a:pt x="26490" y="154820"/>
                    <a:pt x="27359" y="189093"/>
                  </a:cubicBezTo>
                  <a:cubicBezTo>
                    <a:pt x="28518" y="291549"/>
                    <a:pt x="29279" y="394150"/>
                    <a:pt x="23919" y="496497"/>
                  </a:cubicBezTo>
                  <a:cubicBezTo>
                    <a:pt x="20587" y="540614"/>
                    <a:pt x="16965" y="583065"/>
                    <a:pt x="16856" y="626820"/>
                  </a:cubicBezTo>
                  <a:cubicBezTo>
                    <a:pt x="16856" y="640174"/>
                    <a:pt x="16929" y="653529"/>
                    <a:pt x="16856" y="666847"/>
                  </a:cubicBezTo>
                  <a:cubicBezTo>
                    <a:pt x="17182" y="673253"/>
                    <a:pt x="16747" y="682590"/>
                    <a:pt x="8309" y="682662"/>
                  </a:cubicBezTo>
                  <a:cubicBezTo>
                    <a:pt x="4325" y="682626"/>
                    <a:pt x="703" y="679586"/>
                    <a:pt x="232" y="6756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5" name="Google Shape;3615;p33"/>
            <p:cNvSpPr/>
            <p:nvPr/>
          </p:nvSpPr>
          <p:spPr>
            <a:xfrm>
              <a:off x="15418894" y="5989509"/>
              <a:ext cx="539645" cy="123048"/>
            </a:xfrm>
            <a:custGeom>
              <a:rect b="b" l="l" r="r" t="t"/>
              <a:pathLst>
                <a:path extrusionOk="0" h="123048" w="539645">
                  <a:moveTo>
                    <a:pt x="537418" y="124281"/>
                  </a:moveTo>
                  <a:cubicBezTo>
                    <a:pt x="536006" y="122942"/>
                    <a:pt x="532963" y="122291"/>
                    <a:pt x="532348" y="120373"/>
                  </a:cubicBezTo>
                  <a:cubicBezTo>
                    <a:pt x="530247" y="118853"/>
                    <a:pt x="528110" y="117369"/>
                    <a:pt x="525973" y="115885"/>
                  </a:cubicBezTo>
                  <a:cubicBezTo>
                    <a:pt x="525865" y="115813"/>
                    <a:pt x="525756" y="115740"/>
                    <a:pt x="525647" y="115668"/>
                  </a:cubicBezTo>
                  <a:cubicBezTo>
                    <a:pt x="522207" y="126670"/>
                    <a:pt x="511812" y="120445"/>
                    <a:pt x="504496" y="117694"/>
                  </a:cubicBezTo>
                  <a:cubicBezTo>
                    <a:pt x="489285" y="113207"/>
                    <a:pt x="475160" y="111252"/>
                    <a:pt x="460093" y="107416"/>
                  </a:cubicBezTo>
                  <a:cubicBezTo>
                    <a:pt x="428801" y="98767"/>
                    <a:pt x="396893" y="95546"/>
                    <a:pt x="364804" y="92108"/>
                  </a:cubicBezTo>
                  <a:cubicBezTo>
                    <a:pt x="337532" y="87367"/>
                    <a:pt x="310224" y="83928"/>
                    <a:pt x="282481" y="84290"/>
                  </a:cubicBezTo>
                  <a:cubicBezTo>
                    <a:pt x="261909" y="83386"/>
                    <a:pt x="241410" y="80961"/>
                    <a:pt x="220802" y="81938"/>
                  </a:cubicBezTo>
                  <a:cubicBezTo>
                    <a:pt x="196500" y="83168"/>
                    <a:pt x="172415" y="86896"/>
                    <a:pt x="148076" y="86570"/>
                  </a:cubicBezTo>
                  <a:cubicBezTo>
                    <a:pt x="127070" y="86679"/>
                    <a:pt x="105919" y="84146"/>
                    <a:pt x="84985" y="86715"/>
                  </a:cubicBezTo>
                  <a:cubicBezTo>
                    <a:pt x="65391" y="89140"/>
                    <a:pt x="47536" y="94713"/>
                    <a:pt x="27905" y="93953"/>
                  </a:cubicBezTo>
                  <a:cubicBezTo>
                    <a:pt x="90" y="93193"/>
                    <a:pt x="1974" y="67787"/>
                    <a:pt x="163" y="46724"/>
                  </a:cubicBezTo>
                  <a:cubicBezTo>
                    <a:pt x="-924" y="34999"/>
                    <a:pt x="3314" y="20812"/>
                    <a:pt x="16533" y="18640"/>
                  </a:cubicBezTo>
                  <a:cubicBezTo>
                    <a:pt x="27724" y="15745"/>
                    <a:pt x="38952" y="12814"/>
                    <a:pt x="50397" y="11004"/>
                  </a:cubicBezTo>
                  <a:cubicBezTo>
                    <a:pt x="73395" y="7385"/>
                    <a:pt x="96321" y="2753"/>
                    <a:pt x="119537" y="581"/>
                  </a:cubicBezTo>
                  <a:cubicBezTo>
                    <a:pt x="148257" y="-758"/>
                    <a:pt x="177159" y="473"/>
                    <a:pt x="205880" y="1703"/>
                  </a:cubicBezTo>
                  <a:cubicBezTo>
                    <a:pt x="253796" y="4273"/>
                    <a:pt x="300481" y="15673"/>
                    <a:pt x="346224" y="29642"/>
                  </a:cubicBezTo>
                  <a:cubicBezTo>
                    <a:pt x="379291" y="38654"/>
                    <a:pt x="413010" y="45711"/>
                    <a:pt x="444374" y="59934"/>
                  </a:cubicBezTo>
                  <a:cubicBezTo>
                    <a:pt x="476608" y="74591"/>
                    <a:pt x="509241" y="91275"/>
                    <a:pt x="535100" y="115776"/>
                  </a:cubicBezTo>
                  <a:cubicBezTo>
                    <a:pt x="537020" y="117984"/>
                    <a:pt x="539555" y="120155"/>
                    <a:pt x="539808" y="123195"/>
                  </a:cubicBezTo>
                  <a:cubicBezTo>
                    <a:pt x="539845" y="124390"/>
                    <a:pt x="538251" y="125294"/>
                    <a:pt x="537418" y="124281"/>
                  </a:cubicBezTo>
                  <a:close/>
                  <a:moveTo>
                    <a:pt x="498194" y="98730"/>
                  </a:moveTo>
                  <a:cubicBezTo>
                    <a:pt x="471646" y="83241"/>
                    <a:pt x="443686" y="69995"/>
                    <a:pt x="414314" y="60839"/>
                  </a:cubicBezTo>
                  <a:cubicBezTo>
                    <a:pt x="390301" y="53275"/>
                    <a:pt x="365456" y="48787"/>
                    <a:pt x="341190" y="42056"/>
                  </a:cubicBezTo>
                  <a:cubicBezTo>
                    <a:pt x="309173" y="33044"/>
                    <a:pt x="277012" y="24177"/>
                    <a:pt x="243945" y="20088"/>
                  </a:cubicBezTo>
                  <a:cubicBezTo>
                    <a:pt x="208089" y="15347"/>
                    <a:pt x="171835" y="15347"/>
                    <a:pt x="135762" y="15419"/>
                  </a:cubicBezTo>
                  <a:cubicBezTo>
                    <a:pt x="103492" y="16252"/>
                    <a:pt x="71620" y="23743"/>
                    <a:pt x="39930" y="29534"/>
                  </a:cubicBezTo>
                  <a:cubicBezTo>
                    <a:pt x="32722" y="31633"/>
                    <a:pt x="24899" y="32646"/>
                    <a:pt x="18054" y="35650"/>
                  </a:cubicBezTo>
                  <a:cubicBezTo>
                    <a:pt x="14722" y="45530"/>
                    <a:pt x="17909" y="56749"/>
                    <a:pt x="18851" y="66919"/>
                  </a:cubicBezTo>
                  <a:cubicBezTo>
                    <a:pt x="19793" y="78138"/>
                    <a:pt x="24320" y="77161"/>
                    <a:pt x="34026" y="77450"/>
                  </a:cubicBezTo>
                  <a:cubicBezTo>
                    <a:pt x="56445" y="76003"/>
                    <a:pt x="76148" y="69488"/>
                    <a:pt x="98168" y="69018"/>
                  </a:cubicBezTo>
                  <a:cubicBezTo>
                    <a:pt x="121094" y="68692"/>
                    <a:pt x="144020" y="70755"/>
                    <a:pt x="166946" y="69488"/>
                  </a:cubicBezTo>
                  <a:cubicBezTo>
                    <a:pt x="196246" y="67462"/>
                    <a:pt x="225510" y="63336"/>
                    <a:pt x="254919" y="65942"/>
                  </a:cubicBezTo>
                  <a:cubicBezTo>
                    <a:pt x="277809" y="68113"/>
                    <a:pt x="300771" y="67462"/>
                    <a:pt x="323660" y="69235"/>
                  </a:cubicBezTo>
                  <a:cubicBezTo>
                    <a:pt x="340755" y="71117"/>
                    <a:pt x="357633" y="74591"/>
                    <a:pt x="374691" y="76690"/>
                  </a:cubicBezTo>
                  <a:cubicBezTo>
                    <a:pt x="416704" y="79115"/>
                    <a:pt x="457268" y="89791"/>
                    <a:pt x="498194" y="987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6" name="Google Shape;3616;p33"/>
            <p:cNvSpPr/>
            <p:nvPr/>
          </p:nvSpPr>
          <p:spPr>
            <a:xfrm>
              <a:off x="15941844" y="6103295"/>
              <a:ext cx="18108" cy="7238"/>
            </a:xfrm>
            <a:custGeom>
              <a:rect b="b" l="l" r="r" t="t"/>
              <a:pathLst>
                <a:path extrusionOk="0" h="7238" w="18108">
                  <a:moveTo>
                    <a:pt x="15446" y="9952"/>
                  </a:moveTo>
                  <a:cubicBezTo>
                    <a:pt x="13237" y="8432"/>
                    <a:pt x="-5778" y="3076"/>
                    <a:pt x="1756" y="0"/>
                  </a:cubicBezTo>
                  <a:cubicBezTo>
                    <a:pt x="8347" y="1918"/>
                    <a:pt x="14866" y="4813"/>
                    <a:pt x="21313" y="7238"/>
                  </a:cubicBezTo>
                  <a:cubicBezTo>
                    <a:pt x="21675" y="7672"/>
                    <a:pt x="21712" y="8324"/>
                    <a:pt x="21313" y="8722"/>
                  </a:cubicBezTo>
                  <a:cubicBezTo>
                    <a:pt x="20190" y="9554"/>
                    <a:pt x="18850" y="8071"/>
                    <a:pt x="17655" y="7926"/>
                  </a:cubicBezTo>
                  <a:cubicBezTo>
                    <a:pt x="18126" y="9229"/>
                    <a:pt x="16677" y="10568"/>
                    <a:pt x="15446" y="99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7" name="Google Shape;3617;p33"/>
            <p:cNvSpPr/>
            <p:nvPr/>
          </p:nvSpPr>
          <p:spPr>
            <a:xfrm>
              <a:off x="15939695" y="6104229"/>
              <a:ext cx="18108" cy="7238"/>
            </a:xfrm>
            <a:custGeom>
              <a:rect b="b" l="l" r="r" t="t"/>
              <a:pathLst>
                <a:path extrusionOk="0" h="7238" w="18108">
                  <a:moveTo>
                    <a:pt x="16326" y="9236"/>
                  </a:moveTo>
                  <a:cubicBezTo>
                    <a:pt x="15275" y="8585"/>
                    <a:pt x="14116" y="8186"/>
                    <a:pt x="13030" y="7716"/>
                  </a:cubicBezTo>
                  <a:cubicBezTo>
                    <a:pt x="12342" y="8802"/>
                    <a:pt x="10965" y="8621"/>
                    <a:pt x="9915" y="8114"/>
                  </a:cubicBezTo>
                  <a:cubicBezTo>
                    <a:pt x="6764" y="6847"/>
                    <a:pt x="3396" y="5617"/>
                    <a:pt x="607" y="3663"/>
                  </a:cubicBezTo>
                  <a:cubicBezTo>
                    <a:pt x="-842" y="2215"/>
                    <a:pt x="498" y="-499"/>
                    <a:pt x="2563" y="80"/>
                  </a:cubicBezTo>
                  <a:cubicBezTo>
                    <a:pt x="4917" y="1274"/>
                    <a:pt x="21686" y="6160"/>
                    <a:pt x="18137" y="9345"/>
                  </a:cubicBezTo>
                  <a:cubicBezTo>
                    <a:pt x="17593" y="9743"/>
                    <a:pt x="16797" y="9706"/>
                    <a:pt x="16326" y="92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8" name="Google Shape;3618;p33"/>
            <p:cNvSpPr/>
            <p:nvPr/>
          </p:nvSpPr>
          <p:spPr>
            <a:xfrm>
              <a:off x="15373000" y="5860681"/>
              <a:ext cx="507049" cy="123048"/>
            </a:xfrm>
            <a:custGeom>
              <a:rect b="b" l="l" r="r" t="t"/>
              <a:pathLst>
                <a:path extrusionOk="0" h="123048" w="507049">
                  <a:moveTo>
                    <a:pt x="508884" y="123402"/>
                  </a:moveTo>
                  <a:cubicBezTo>
                    <a:pt x="483387" y="106971"/>
                    <a:pt x="456223" y="93110"/>
                    <a:pt x="429205" y="79358"/>
                  </a:cubicBezTo>
                  <a:cubicBezTo>
                    <a:pt x="401317" y="65823"/>
                    <a:pt x="373139" y="52649"/>
                    <a:pt x="342680" y="46099"/>
                  </a:cubicBezTo>
                  <a:cubicBezTo>
                    <a:pt x="286072" y="30356"/>
                    <a:pt x="228159" y="20258"/>
                    <a:pt x="169342" y="18051"/>
                  </a:cubicBezTo>
                  <a:cubicBezTo>
                    <a:pt x="136963" y="16024"/>
                    <a:pt x="104113" y="11573"/>
                    <a:pt x="71843" y="16205"/>
                  </a:cubicBezTo>
                  <a:cubicBezTo>
                    <a:pt x="56016" y="18521"/>
                    <a:pt x="42145" y="21344"/>
                    <a:pt x="26716" y="23950"/>
                  </a:cubicBezTo>
                  <a:cubicBezTo>
                    <a:pt x="18132" y="24239"/>
                    <a:pt x="4188" y="32780"/>
                    <a:pt x="241" y="21235"/>
                  </a:cubicBezTo>
                  <a:cubicBezTo>
                    <a:pt x="-955" y="16603"/>
                    <a:pt x="2450" y="11790"/>
                    <a:pt x="7194" y="11283"/>
                  </a:cubicBezTo>
                  <a:cubicBezTo>
                    <a:pt x="28780" y="7845"/>
                    <a:pt x="50366" y="4081"/>
                    <a:pt x="72024" y="1186"/>
                  </a:cubicBezTo>
                  <a:cubicBezTo>
                    <a:pt x="119434" y="-3157"/>
                    <a:pt x="166879" y="5601"/>
                    <a:pt x="214143" y="8641"/>
                  </a:cubicBezTo>
                  <a:cubicBezTo>
                    <a:pt x="248405" y="12043"/>
                    <a:pt x="282378" y="18847"/>
                    <a:pt x="315553" y="27822"/>
                  </a:cubicBezTo>
                  <a:cubicBezTo>
                    <a:pt x="336885" y="33685"/>
                    <a:pt x="358616" y="38426"/>
                    <a:pt x="379333" y="46316"/>
                  </a:cubicBezTo>
                  <a:cubicBezTo>
                    <a:pt x="399687" y="54676"/>
                    <a:pt x="419353" y="64664"/>
                    <a:pt x="438875" y="74798"/>
                  </a:cubicBezTo>
                  <a:cubicBezTo>
                    <a:pt x="446444" y="78706"/>
                    <a:pt x="521959" y="119530"/>
                    <a:pt x="508884" y="123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9" name="Google Shape;3619;p33"/>
            <p:cNvSpPr/>
            <p:nvPr/>
          </p:nvSpPr>
          <p:spPr>
            <a:xfrm>
              <a:off x="15400039" y="6294294"/>
              <a:ext cx="525158" cy="365526"/>
            </a:xfrm>
            <a:custGeom>
              <a:rect b="b" l="l" r="r" t="t"/>
              <a:pathLst>
                <a:path extrusionOk="0" h="365526" w="525158">
                  <a:moveTo>
                    <a:pt x="43572" y="366049"/>
                  </a:moveTo>
                  <a:cubicBezTo>
                    <a:pt x="32707" y="358992"/>
                    <a:pt x="21407" y="352224"/>
                    <a:pt x="11411" y="343900"/>
                  </a:cubicBezTo>
                  <a:cubicBezTo>
                    <a:pt x="6630" y="339630"/>
                    <a:pt x="1342" y="334889"/>
                    <a:pt x="147" y="328266"/>
                  </a:cubicBezTo>
                  <a:cubicBezTo>
                    <a:pt x="-1302" y="318060"/>
                    <a:pt x="8296" y="310388"/>
                    <a:pt x="14199" y="303186"/>
                  </a:cubicBezTo>
                  <a:cubicBezTo>
                    <a:pt x="57914" y="257802"/>
                    <a:pt x="104201" y="215025"/>
                    <a:pt x="154471" y="176988"/>
                  </a:cubicBezTo>
                  <a:cubicBezTo>
                    <a:pt x="154326" y="177097"/>
                    <a:pt x="154218" y="177206"/>
                    <a:pt x="154109" y="177278"/>
                  </a:cubicBezTo>
                  <a:cubicBezTo>
                    <a:pt x="154037" y="177350"/>
                    <a:pt x="153928" y="177423"/>
                    <a:pt x="153855" y="177495"/>
                  </a:cubicBezTo>
                  <a:cubicBezTo>
                    <a:pt x="234585" y="107973"/>
                    <a:pt x="331142" y="59368"/>
                    <a:pt x="431719" y="25675"/>
                  </a:cubicBezTo>
                  <a:cubicBezTo>
                    <a:pt x="450335" y="18980"/>
                    <a:pt x="469204" y="12900"/>
                    <a:pt x="488508" y="8557"/>
                  </a:cubicBezTo>
                  <a:cubicBezTo>
                    <a:pt x="496549" y="5010"/>
                    <a:pt x="507812" y="-4834"/>
                    <a:pt x="515817" y="2875"/>
                  </a:cubicBezTo>
                  <a:cubicBezTo>
                    <a:pt x="519112" y="2621"/>
                    <a:pt x="529760" y="-238"/>
                    <a:pt x="528457" y="5770"/>
                  </a:cubicBezTo>
                  <a:cubicBezTo>
                    <a:pt x="525740" y="8919"/>
                    <a:pt x="520706" y="8738"/>
                    <a:pt x="516976" y="10221"/>
                  </a:cubicBezTo>
                  <a:cubicBezTo>
                    <a:pt x="514513" y="15831"/>
                    <a:pt x="507233" y="17025"/>
                    <a:pt x="502380" y="20029"/>
                  </a:cubicBezTo>
                  <a:cubicBezTo>
                    <a:pt x="492782" y="24951"/>
                    <a:pt x="485466" y="29873"/>
                    <a:pt x="476810" y="35519"/>
                  </a:cubicBezTo>
                  <a:cubicBezTo>
                    <a:pt x="451276" y="52420"/>
                    <a:pt x="428097" y="72506"/>
                    <a:pt x="404012" y="91253"/>
                  </a:cubicBezTo>
                  <a:cubicBezTo>
                    <a:pt x="387279" y="104209"/>
                    <a:pt x="369207" y="115247"/>
                    <a:pt x="352184" y="127769"/>
                  </a:cubicBezTo>
                  <a:cubicBezTo>
                    <a:pt x="334546" y="139965"/>
                    <a:pt x="320675" y="153609"/>
                    <a:pt x="303761" y="165986"/>
                  </a:cubicBezTo>
                  <a:cubicBezTo>
                    <a:pt x="265370" y="191971"/>
                    <a:pt x="229587" y="223023"/>
                    <a:pt x="192935" y="251107"/>
                  </a:cubicBezTo>
                  <a:cubicBezTo>
                    <a:pt x="161316" y="274233"/>
                    <a:pt x="136724" y="305393"/>
                    <a:pt x="106265" y="329134"/>
                  </a:cubicBezTo>
                  <a:cubicBezTo>
                    <a:pt x="90692" y="340173"/>
                    <a:pt x="63202" y="372129"/>
                    <a:pt x="43572" y="366049"/>
                  </a:cubicBezTo>
                  <a:close/>
                  <a:moveTo>
                    <a:pt x="38212" y="342561"/>
                  </a:moveTo>
                  <a:cubicBezTo>
                    <a:pt x="42087" y="345022"/>
                    <a:pt x="45818" y="347628"/>
                    <a:pt x="49150" y="350053"/>
                  </a:cubicBezTo>
                  <a:cubicBezTo>
                    <a:pt x="49258" y="350125"/>
                    <a:pt x="49403" y="350234"/>
                    <a:pt x="49512" y="350306"/>
                  </a:cubicBezTo>
                  <a:cubicBezTo>
                    <a:pt x="49729" y="350234"/>
                    <a:pt x="49946" y="350197"/>
                    <a:pt x="50164" y="350125"/>
                  </a:cubicBezTo>
                  <a:cubicBezTo>
                    <a:pt x="49983" y="350197"/>
                    <a:pt x="49802" y="350234"/>
                    <a:pt x="49621" y="350306"/>
                  </a:cubicBezTo>
                  <a:cubicBezTo>
                    <a:pt x="64651" y="344262"/>
                    <a:pt x="76241" y="331957"/>
                    <a:pt x="88772" y="322041"/>
                  </a:cubicBezTo>
                  <a:cubicBezTo>
                    <a:pt x="120463" y="298155"/>
                    <a:pt x="145127" y="266705"/>
                    <a:pt x="176818" y="242783"/>
                  </a:cubicBezTo>
                  <a:cubicBezTo>
                    <a:pt x="215643" y="212564"/>
                    <a:pt x="252585" y="180861"/>
                    <a:pt x="292932" y="153247"/>
                  </a:cubicBezTo>
                  <a:cubicBezTo>
                    <a:pt x="314119" y="137179"/>
                    <a:pt x="333786" y="119192"/>
                    <a:pt x="356060" y="104571"/>
                  </a:cubicBezTo>
                  <a:cubicBezTo>
                    <a:pt x="392459" y="81734"/>
                    <a:pt x="423823" y="52311"/>
                    <a:pt x="458882" y="27665"/>
                  </a:cubicBezTo>
                  <a:cubicBezTo>
                    <a:pt x="371814" y="58066"/>
                    <a:pt x="287463" y="96898"/>
                    <a:pt x="212021" y="150316"/>
                  </a:cubicBezTo>
                  <a:cubicBezTo>
                    <a:pt x="194963" y="162657"/>
                    <a:pt x="179498" y="176337"/>
                    <a:pt x="163272" y="189474"/>
                  </a:cubicBezTo>
                  <a:cubicBezTo>
                    <a:pt x="141252" y="207497"/>
                    <a:pt x="118362" y="224507"/>
                    <a:pt x="97537" y="243833"/>
                  </a:cubicBezTo>
                  <a:cubicBezTo>
                    <a:pt x="70663" y="271084"/>
                    <a:pt x="40313" y="295622"/>
                    <a:pt x="16880" y="325913"/>
                  </a:cubicBezTo>
                  <a:cubicBezTo>
                    <a:pt x="22674" y="332862"/>
                    <a:pt x="30642" y="337675"/>
                    <a:pt x="38212" y="3425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0" name="Google Shape;3620;p33"/>
            <p:cNvSpPr/>
            <p:nvPr/>
          </p:nvSpPr>
          <p:spPr>
            <a:xfrm>
              <a:off x="15591275" y="6223862"/>
              <a:ext cx="517915" cy="611623"/>
            </a:xfrm>
            <a:custGeom>
              <a:rect b="b" l="l" r="r" t="t"/>
              <a:pathLst>
                <a:path extrusionOk="0" h="611623" w="517915">
                  <a:moveTo>
                    <a:pt x="4632" y="614214"/>
                  </a:moveTo>
                  <a:cubicBezTo>
                    <a:pt x="612" y="612368"/>
                    <a:pt x="-1054" y="607627"/>
                    <a:pt x="684" y="603610"/>
                  </a:cubicBezTo>
                  <a:cubicBezTo>
                    <a:pt x="6045" y="591522"/>
                    <a:pt x="12057" y="579652"/>
                    <a:pt x="17743" y="567709"/>
                  </a:cubicBezTo>
                  <a:cubicBezTo>
                    <a:pt x="42009" y="513206"/>
                    <a:pt x="71309" y="461308"/>
                    <a:pt x="105173" y="412197"/>
                  </a:cubicBezTo>
                  <a:cubicBezTo>
                    <a:pt x="140594" y="362942"/>
                    <a:pt x="171596" y="310356"/>
                    <a:pt x="211182" y="264213"/>
                  </a:cubicBezTo>
                  <a:cubicBezTo>
                    <a:pt x="252326" y="218902"/>
                    <a:pt x="292166" y="171999"/>
                    <a:pt x="338307" y="131646"/>
                  </a:cubicBezTo>
                  <a:cubicBezTo>
                    <a:pt x="372171" y="101282"/>
                    <a:pt x="405709" y="70448"/>
                    <a:pt x="444027" y="45693"/>
                  </a:cubicBezTo>
                  <a:cubicBezTo>
                    <a:pt x="466627" y="30964"/>
                    <a:pt x="487452" y="13085"/>
                    <a:pt x="512189" y="2047"/>
                  </a:cubicBezTo>
                  <a:cubicBezTo>
                    <a:pt x="514869" y="1106"/>
                    <a:pt x="517875" y="-776"/>
                    <a:pt x="520664" y="346"/>
                  </a:cubicBezTo>
                  <a:cubicBezTo>
                    <a:pt x="521207" y="708"/>
                    <a:pt x="521135" y="1541"/>
                    <a:pt x="520664" y="1939"/>
                  </a:cubicBezTo>
                  <a:cubicBezTo>
                    <a:pt x="519251" y="3061"/>
                    <a:pt x="517767" y="4146"/>
                    <a:pt x="516209" y="5087"/>
                  </a:cubicBezTo>
                  <a:cubicBezTo>
                    <a:pt x="495311" y="18225"/>
                    <a:pt x="476587" y="34438"/>
                    <a:pt x="456631" y="48914"/>
                  </a:cubicBezTo>
                  <a:cubicBezTo>
                    <a:pt x="417986" y="75406"/>
                    <a:pt x="383471" y="106928"/>
                    <a:pt x="349281" y="138812"/>
                  </a:cubicBezTo>
                  <a:cubicBezTo>
                    <a:pt x="301292" y="181771"/>
                    <a:pt x="259714" y="231280"/>
                    <a:pt x="217014" y="279377"/>
                  </a:cubicBezTo>
                  <a:cubicBezTo>
                    <a:pt x="178623" y="327257"/>
                    <a:pt x="146679" y="379843"/>
                    <a:pt x="111547" y="430112"/>
                  </a:cubicBezTo>
                  <a:cubicBezTo>
                    <a:pt x="89056" y="464674"/>
                    <a:pt x="66927" y="499634"/>
                    <a:pt x="49687" y="537200"/>
                  </a:cubicBezTo>
                  <a:cubicBezTo>
                    <a:pt x="41393" y="555042"/>
                    <a:pt x="33027" y="572884"/>
                    <a:pt x="24480" y="590654"/>
                  </a:cubicBezTo>
                  <a:cubicBezTo>
                    <a:pt x="19228" y="598543"/>
                    <a:pt x="16874" y="618702"/>
                    <a:pt x="4632" y="6142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1" name="Google Shape;3621;p33"/>
            <p:cNvSpPr/>
            <p:nvPr/>
          </p:nvSpPr>
          <p:spPr>
            <a:xfrm>
              <a:off x="16339505" y="6391446"/>
              <a:ext cx="119518" cy="582671"/>
            </a:xfrm>
            <a:custGeom>
              <a:rect b="b" l="l" r="r" t="t"/>
              <a:pathLst>
                <a:path extrusionOk="0" h="582671" w="119518">
                  <a:moveTo>
                    <a:pt x="106544" y="582273"/>
                  </a:moveTo>
                  <a:cubicBezTo>
                    <a:pt x="104878" y="580717"/>
                    <a:pt x="104154" y="578726"/>
                    <a:pt x="103973" y="576519"/>
                  </a:cubicBezTo>
                  <a:cubicBezTo>
                    <a:pt x="102995" y="563418"/>
                    <a:pt x="102488" y="550280"/>
                    <a:pt x="101836" y="537179"/>
                  </a:cubicBezTo>
                  <a:cubicBezTo>
                    <a:pt x="98323" y="471023"/>
                    <a:pt x="101619" y="404432"/>
                    <a:pt x="91985" y="338709"/>
                  </a:cubicBezTo>
                  <a:cubicBezTo>
                    <a:pt x="82242" y="274181"/>
                    <a:pt x="71268" y="209581"/>
                    <a:pt x="54101" y="146536"/>
                  </a:cubicBezTo>
                  <a:cubicBezTo>
                    <a:pt x="42620" y="108609"/>
                    <a:pt x="28604" y="71404"/>
                    <a:pt x="13863" y="34671"/>
                  </a:cubicBezTo>
                  <a:cubicBezTo>
                    <a:pt x="9734" y="24791"/>
                    <a:pt x="5026" y="15164"/>
                    <a:pt x="824" y="5284"/>
                  </a:cubicBezTo>
                  <a:cubicBezTo>
                    <a:pt x="100" y="3474"/>
                    <a:pt x="-950" y="217"/>
                    <a:pt x="1730" y="36"/>
                  </a:cubicBezTo>
                  <a:lnTo>
                    <a:pt x="1730" y="0"/>
                  </a:lnTo>
                  <a:cubicBezTo>
                    <a:pt x="7018" y="2714"/>
                    <a:pt x="9444" y="9663"/>
                    <a:pt x="12957" y="14332"/>
                  </a:cubicBezTo>
                  <a:cubicBezTo>
                    <a:pt x="22809" y="30798"/>
                    <a:pt x="30378" y="48459"/>
                    <a:pt x="37658" y="66193"/>
                  </a:cubicBezTo>
                  <a:cubicBezTo>
                    <a:pt x="55224" y="107740"/>
                    <a:pt x="70942" y="151350"/>
                    <a:pt x="80178" y="195430"/>
                  </a:cubicBezTo>
                  <a:cubicBezTo>
                    <a:pt x="100279" y="284278"/>
                    <a:pt x="116323" y="374502"/>
                    <a:pt x="115345" y="465920"/>
                  </a:cubicBezTo>
                  <a:cubicBezTo>
                    <a:pt x="115961" y="496682"/>
                    <a:pt x="117192" y="527444"/>
                    <a:pt x="118967" y="558170"/>
                  </a:cubicBezTo>
                  <a:cubicBezTo>
                    <a:pt x="119329" y="564214"/>
                    <a:pt x="119800" y="570258"/>
                    <a:pt x="120126" y="576302"/>
                  </a:cubicBezTo>
                  <a:cubicBezTo>
                    <a:pt x="120597" y="583069"/>
                    <a:pt x="111398" y="587231"/>
                    <a:pt x="106544" y="582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2" name="Google Shape;3622;p33"/>
            <p:cNvSpPr/>
            <p:nvPr/>
          </p:nvSpPr>
          <p:spPr>
            <a:xfrm>
              <a:off x="16458819" y="6435087"/>
              <a:ext cx="162980" cy="593528"/>
            </a:xfrm>
            <a:custGeom>
              <a:rect b="b" l="l" r="r" t="t"/>
              <a:pathLst>
                <a:path extrusionOk="0" h="593528" w="162980">
                  <a:moveTo>
                    <a:pt x="147711" y="588756"/>
                  </a:moveTo>
                  <a:cubicBezTo>
                    <a:pt x="143111" y="537365"/>
                    <a:pt x="134890" y="486372"/>
                    <a:pt x="128805" y="435162"/>
                  </a:cubicBezTo>
                  <a:cubicBezTo>
                    <a:pt x="122286" y="375086"/>
                    <a:pt x="113558" y="314720"/>
                    <a:pt x="97042" y="256597"/>
                  </a:cubicBezTo>
                  <a:cubicBezTo>
                    <a:pt x="75601" y="181791"/>
                    <a:pt x="43802" y="110531"/>
                    <a:pt x="14900" y="38476"/>
                  </a:cubicBezTo>
                  <a:cubicBezTo>
                    <a:pt x="10808" y="28740"/>
                    <a:pt x="6534" y="19113"/>
                    <a:pt x="2333" y="9450"/>
                  </a:cubicBezTo>
                  <a:cubicBezTo>
                    <a:pt x="1536" y="6700"/>
                    <a:pt x="-782" y="3805"/>
                    <a:pt x="268" y="946"/>
                  </a:cubicBezTo>
                  <a:cubicBezTo>
                    <a:pt x="703" y="5"/>
                    <a:pt x="1681" y="-176"/>
                    <a:pt x="2514" y="150"/>
                  </a:cubicBezTo>
                  <a:cubicBezTo>
                    <a:pt x="2514" y="150"/>
                    <a:pt x="2514" y="113"/>
                    <a:pt x="2550" y="113"/>
                  </a:cubicBezTo>
                  <a:cubicBezTo>
                    <a:pt x="17544" y="20272"/>
                    <a:pt x="26888" y="44917"/>
                    <a:pt x="37862" y="67609"/>
                  </a:cubicBezTo>
                  <a:cubicBezTo>
                    <a:pt x="48040" y="90771"/>
                    <a:pt x="58470" y="113788"/>
                    <a:pt x="68539" y="136987"/>
                  </a:cubicBezTo>
                  <a:cubicBezTo>
                    <a:pt x="111276" y="230829"/>
                    <a:pt x="134745" y="331512"/>
                    <a:pt x="144814" y="433896"/>
                  </a:cubicBezTo>
                  <a:cubicBezTo>
                    <a:pt x="151043" y="484744"/>
                    <a:pt x="159265" y="535339"/>
                    <a:pt x="164045" y="586367"/>
                  </a:cubicBezTo>
                  <a:cubicBezTo>
                    <a:pt x="165458" y="596754"/>
                    <a:pt x="149522" y="599613"/>
                    <a:pt x="147711" y="5887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3" name="Google Shape;3623;p33"/>
            <p:cNvSpPr/>
            <p:nvPr/>
          </p:nvSpPr>
          <p:spPr>
            <a:xfrm>
              <a:off x="16465223" y="6434332"/>
              <a:ext cx="246281" cy="600766"/>
            </a:xfrm>
            <a:custGeom>
              <a:rect b="b" l="l" r="r" t="t"/>
              <a:pathLst>
                <a:path extrusionOk="0" h="600766" w="246281">
                  <a:moveTo>
                    <a:pt x="155722" y="602721"/>
                  </a:moveTo>
                  <a:cubicBezTo>
                    <a:pt x="149746" y="598668"/>
                    <a:pt x="152137" y="588534"/>
                    <a:pt x="159344" y="587702"/>
                  </a:cubicBezTo>
                  <a:cubicBezTo>
                    <a:pt x="166805" y="586978"/>
                    <a:pt x="174302" y="587050"/>
                    <a:pt x="181618" y="585277"/>
                  </a:cubicBezTo>
                  <a:cubicBezTo>
                    <a:pt x="193461" y="581911"/>
                    <a:pt x="232758" y="570113"/>
                    <a:pt x="230295" y="555094"/>
                  </a:cubicBezTo>
                  <a:cubicBezTo>
                    <a:pt x="212331" y="494185"/>
                    <a:pt x="197264" y="432371"/>
                    <a:pt x="176511" y="372294"/>
                  </a:cubicBezTo>
                  <a:cubicBezTo>
                    <a:pt x="151594" y="291263"/>
                    <a:pt x="122692" y="210304"/>
                    <a:pt x="78615" y="137561"/>
                  </a:cubicBezTo>
                  <a:cubicBezTo>
                    <a:pt x="57463" y="104374"/>
                    <a:pt x="39970" y="69124"/>
                    <a:pt x="19254" y="35684"/>
                  </a:cubicBezTo>
                  <a:cubicBezTo>
                    <a:pt x="15958" y="28229"/>
                    <a:pt x="-8707" y="1086"/>
                    <a:pt x="3245" y="36"/>
                  </a:cubicBezTo>
                  <a:cubicBezTo>
                    <a:pt x="3245" y="36"/>
                    <a:pt x="3245" y="36"/>
                    <a:pt x="3245" y="0"/>
                  </a:cubicBezTo>
                  <a:cubicBezTo>
                    <a:pt x="23745" y="18276"/>
                    <a:pt x="38014" y="43067"/>
                    <a:pt x="52248" y="66410"/>
                  </a:cubicBezTo>
                  <a:cubicBezTo>
                    <a:pt x="65178" y="88595"/>
                    <a:pt x="78759" y="110346"/>
                    <a:pt x="92558" y="132024"/>
                  </a:cubicBezTo>
                  <a:cubicBezTo>
                    <a:pt x="147827" y="220655"/>
                    <a:pt x="177670" y="321482"/>
                    <a:pt x="209325" y="420175"/>
                  </a:cubicBezTo>
                  <a:cubicBezTo>
                    <a:pt x="216677" y="445327"/>
                    <a:pt x="223377" y="470697"/>
                    <a:pt x="230693" y="495850"/>
                  </a:cubicBezTo>
                  <a:cubicBezTo>
                    <a:pt x="234062" y="507865"/>
                    <a:pt x="237394" y="519844"/>
                    <a:pt x="240979" y="531787"/>
                  </a:cubicBezTo>
                  <a:cubicBezTo>
                    <a:pt x="243370" y="541450"/>
                    <a:pt x="248404" y="551077"/>
                    <a:pt x="246557" y="561210"/>
                  </a:cubicBezTo>
                  <a:cubicBezTo>
                    <a:pt x="246267" y="586363"/>
                    <a:pt x="175280" y="610104"/>
                    <a:pt x="155722" y="6027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4" name="Google Shape;3624;p33"/>
            <p:cNvSpPr/>
            <p:nvPr/>
          </p:nvSpPr>
          <p:spPr>
            <a:xfrm>
              <a:off x="16712813" y="5428829"/>
              <a:ext cx="47083" cy="50667"/>
            </a:xfrm>
            <a:custGeom>
              <a:rect b="b" l="l" r="r" t="t"/>
              <a:pathLst>
                <a:path extrusionOk="0" h="50667" w="47083">
                  <a:moveTo>
                    <a:pt x="23558" y="50646"/>
                  </a:moveTo>
                  <a:cubicBezTo>
                    <a:pt x="5812" y="50791"/>
                    <a:pt x="-3822" y="31356"/>
                    <a:pt x="1429" y="15794"/>
                  </a:cubicBezTo>
                  <a:cubicBezTo>
                    <a:pt x="3059" y="8592"/>
                    <a:pt x="11280" y="1173"/>
                    <a:pt x="18922" y="3706"/>
                  </a:cubicBezTo>
                  <a:cubicBezTo>
                    <a:pt x="23124" y="-2410"/>
                    <a:pt x="32287" y="124"/>
                    <a:pt x="37502" y="3598"/>
                  </a:cubicBezTo>
                  <a:cubicBezTo>
                    <a:pt x="56082" y="16047"/>
                    <a:pt x="47643" y="52130"/>
                    <a:pt x="23558" y="50646"/>
                  </a:cubicBezTo>
                  <a:close/>
                  <a:moveTo>
                    <a:pt x="22580" y="34975"/>
                  </a:moveTo>
                  <a:cubicBezTo>
                    <a:pt x="31526" y="36025"/>
                    <a:pt x="33554" y="22200"/>
                    <a:pt x="28194" y="17387"/>
                  </a:cubicBezTo>
                  <a:cubicBezTo>
                    <a:pt x="27180" y="16699"/>
                    <a:pt x="25985" y="16482"/>
                    <a:pt x="24753" y="16409"/>
                  </a:cubicBezTo>
                  <a:cubicBezTo>
                    <a:pt x="21385" y="16084"/>
                    <a:pt x="18596" y="13550"/>
                    <a:pt x="17727" y="10366"/>
                  </a:cubicBezTo>
                  <a:cubicBezTo>
                    <a:pt x="9542" y="15975"/>
                    <a:pt x="11498" y="34324"/>
                    <a:pt x="22580" y="349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5" name="Google Shape;3625;p33"/>
            <p:cNvSpPr/>
            <p:nvPr/>
          </p:nvSpPr>
          <p:spPr>
            <a:xfrm>
              <a:off x="15717959" y="6799627"/>
              <a:ext cx="83301" cy="126667"/>
            </a:xfrm>
            <a:custGeom>
              <a:rect b="b" l="l" r="r" t="t"/>
              <a:pathLst>
                <a:path extrusionOk="0" h="126667" w="83301">
                  <a:moveTo>
                    <a:pt x="62876" y="127333"/>
                  </a:moveTo>
                  <a:cubicBezTo>
                    <a:pt x="58276" y="124728"/>
                    <a:pt x="56320" y="119444"/>
                    <a:pt x="53278" y="115354"/>
                  </a:cubicBezTo>
                  <a:cubicBezTo>
                    <a:pt x="47121" y="106994"/>
                    <a:pt x="40167" y="98924"/>
                    <a:pt x="31439" y="93205"/>
                  </a:cubicBezTo>
                  <a:cubicBezTo>
                    <a:pt x="25101" y="89152"/>
                    <a:pt x="17676" y="87270"/>
                    <a:pt x="10179" y="88030"/>
                  </a:cubicBezTo>
                  <a:cubicBezTo>
                    <a:pt x="1450" y="88754"/>
                    <a:pt x="-3077" y="79236"/>
                    <a:pt x="2356" y="72577"/>
                  </a:cubicBezTo>
                  <a:cubicBezTo>
                    <a:pt x="14597" y="53504"/>
                    <a:pt x="23833" y="33165"/>
                    <a:pt x="23217" y="10329"/>
                  </a:cubicBezTo>
                  <a:cubicBezTo>
                    <a:pt x="22783" y="-1072"/>
                    <a:pt x="30135" y="-4835"/>
                    <a:pt x="32308" y="8374"/>
                  </a:cubicBezTo>
                  <a:cubicBezTo>
                    <a:pt x="37234" y="8302"/>
                    <a:pt x="39733" y="13151"/>
                    <a:pt x="42304" y="16626"/>
                  </a:cubicBezTo>
                  <a:cubicBezTo>
                    <a:pt x="47338" y="23285"/>
                    <a:pt x="54039" y="28858"/>
                    <a:pt x="61427" y="32694"/>
                  </a:cubicBezTo>
                  <a:cubicBezTo>
                    <a:pt x="69069" y="37544"/>
                    <a:pt x="81274" y="32152"/>
                    <a:pt x="85765" y="41272"/>
                  </a:cubicBezTo>
                  <a:cubicBezTo>
                    <a:pt x="88047" y="45976"/>
                    <a:pt x="84896" y="50754"/>
                    <a:pt x="82397" y="54662"/>
                  </a:cubicBezTo>
                  <a:cubicBezTo>
                    <a:pt x="78268" y="61647"/>
                    <a:pt x="76095" y="69537"/>
                    <a:pt x="74502" y="77426"/>
                  </a:cubicBezTo>
                  <a:cubicBezTo>
                    <a:pt x="72763" y="87415"/>
                    <a:pt x="73162" y="97621"/>
                    <a:pt x="74610" y="107646"/>
                  </a:cubicBezTo>
                  <a:cubicBezTo>
                    <a:pt x="75154" y="112350"/>
                    <a:pt x="76421" y="117127"/>
                    <a:pt x="75443" y="121832"/>
                  </a:cubicBezTo>
                  <a:cubicBezTo>
                    <a:pt x="74321" y="127189"/>
                    <a:pt x="67584" y="130011"/>
                    <a:pt x="62876" y="127333"/>
                  </a:cubicBezTo>
                  <a:close/>
                  <a:moveTo>
                    <a:pt x="25825" y="73120"/>
                  </a:moveTo>
                  <a:cubicBezTo>
                    <a:pt x="38030" y="76232"/>
                    <a:pt x="48244" y="84302"/>
                    <a:pt x="56646" y="93386"/>
                  </a:cubicBezTo>
                  <a:cubicBezTo>
                    <a:pt x="56393" y="79019"/>
                    <a:pt x="59145" y="64398"/>
                    <a:pt x="65266" y="51369"/>
                  </a:cubicBezTo>
                  <a:cubicBezTo>
                    <a:pt x="52554" y="48799"/>
                    <a:pt x="41725" y="40874"/>
                    <a:pt x="32960" y="31573"/>
                  </a:cubicBezTo>
                  <a:cubicBezTo>
                    <a:pt x="31366" y="45796"/>
                    <a:pt x="25318" y="59041"/>
                    <a:pt x="19414" y="71961"/>
                  </a:cubicBezTo>
                  <a:cubicBezTo>
                    <a:pt x="21551" y="72179"/>
                    <a:pt x="23724" y="72613"/>
                    <a:pt x="25825" y="731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6" name="Google Shape;3626;p33"/>
            <p:cNvSpPr/>
            <p:nvPr/>
          </p:nvSpPr>
          <p:spPr>
            <a:xfrm>
              <a:off x="15459027" y="6732807"/>
              <a:ext cx="36217" cy="39809"/>
            </a:xfrm>
            <a:custGeom>
              <a:rect b="b" l="l" r="r" t="t"/>
              <a:pathLst>
                <a:path extrusionOk="0" h="39809" w="36217">
                  <a:moveTo>
                    <a:pt x="17798" y="41284"/>
                  </a:moveTo>
                  <a:cubicBezTo>
                    <a:pt x="3999" y="41211"/>
                    <a:pt x="-5273" y="22573"/>
                    <a:pt x="3310" y="11716"/>
                  </a:cubicBezTo>
                  <a:cubicBezTo>
                    <a:pt x="4107" y="-2724"/>
                    <a:pt x="27214" y="-3014"/>
                    <a:pt x="34711" y="6468"/>
                  </a:cubicBezTo>
                  <a:cubicBezTo>
                    <a:pt x="45251" y="19135"/>
                    <a:pt x="35834" y="43889"/>
                    <a:pt x="17798" y="41284"/>
                  </a:cubicBezTo>
                  <a:close/>
                  <a:moveTo>
                    <a:pt x="20297" y="30643"/>
                  </a:moveTo>
                  <a:cubicBezTo>
                    <a:pt x="28591" y="31259"/>
                    <a:pt x="30257" y="14321"/>
                    <a:pt x="22071" y="13525"/>
                  </a:cubicBezTo>
                  <a:cubicBezTo>
                    <a:pt x="16602" y="12476"/>
                    <a:pt x="14864" y="18556"/>
                    <a:pt x="9685" y="17868"/>
                  </a:cubicBezTo>
                  <a:cubicBezTo>
                    <a:pt x="9214" y="23948"/>
                    <a:pt x="13343" y="31584"/>
                    <a:pt x="20297" y="306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7" name="Google Shape;3627;p33"/>
            <p:cNvSpPr/>
            <p:nvPr/>
          </p:nvSpPr>
          <p:spPr>
            <a:xfrm>
              <a:off x="16914439" y="6814299"/>
              <a:ext cx="134006" cy="177334"/>
            </a:xfrm>
            <a:custGeom>
              <a:rect b="b" l="l" r="r" t="t"/>
              <a:pathLst>
                <a:path extrusionOk="0" h="177334" w="134006">
                  <a:moveTo>
                    <a:pt x="60716" y="176177"/>
                  </a:moveTo>
                  <a:cubicBezTo>
                    <a:pt x="57276" y="171218"/>
                    <a:pt x="57783" y="164559"/>
                    <a:pt x="56153" y="158877"/>
                  </a:cubicBezTo>
                  <a:cubicBezTo>
                    <a:pt x="52712" y="144112"/>
                    <a:pt x="46302" y="129889"/>
                    <a:pt x="36378" y="118344"/>
                  </a:cubicBezTo>
                  <a:cubicBezTo>
                    <a:pt x="30511" y="112155"/>
                    <a:pt x="23303" y="107197"/>
                    <a:pt x="15082" y="104772"/>
                  </a:cubicBezTo>
                  <a:cubicBezTo>
                    <a:pt x="11605" y="103723"/>
                    <a:pt x="7874" y="103216"/>
                    <a:pt x="4651" y="101443"/>
                  </a:cubicBezTo>
                  <a:cubicBezTo>
                    <a:pt x="-926" y="98584"/>
                    <a:pt x="-1687" y="90441"/>
                    <a:pt x="3456" y="86749"/>
                  </a:cubicBezTo>
                  <a:cubicBezTo>
                    <a:pt x="14249" y="80886"/>
                    <a:pt x="25440" y="75458"/>
                    <a:pt x="35183" y="67785"/>
                  </a:cubicBezTo>
                  <a:cubicBezTo>
                    <a:pt x="44455" y="60439"/>
                    <a:pt x="51843" y="51138"/>
                    <a:pt x="59521" y="42235"/>
                  </a:cubicBezTo>
                  <a:cubicBezTo>
                    <a:pt x="69083" y="31233"/>
                    <a:pt x="76761" y="18674"/>
                    <a:pt x="78825" y="4017"/>
                  </a:cubicBezTo>
                  <a:cubicBezTo>
                    <a:pt x="79260" y="2497"/>
                    <a:pt x="79079" y="0"/>
                    <a:pt x="81216" y="0"/>
                  </a:cubicBezTo>
                  <a:cubicBezTo>
                    <a:pt x="84656" y="615"/>
                    <a:pt x="84693" y="5248"/>
                    <a:pt x="85055" y="8034"/>
                  </a:cubicBezTo>
                  <a:cubicBezTo>
                    <a:pt x="88966" y="8179"/>
                    <a:pt x="92443" y="11147"/>
                    <a:pt x="93059" y="15128"/>
                  </a:cubicBezTo>
                  <a:cubicBezTo>
                    <a:pt x="94906" y="25949"/>
                    <a:pt x="97695" y="36589"/>
                    <a:pt x="100991" y="47048"/>
                  </a:cubicBezTo>
                  <a:cubicBezTo>
                    <a:pt x="105373" y="58629"/>
                    <a:pt x="113848" y="68147"/>
                    <a:pt x="124206" y="74734"/>
                  </a:cubicBezTo>
                  <a:cubicBezTo>
                    <a:pt x="128045" y="76905"/>
                    <a:pt x="132754" y="78353"/>
                    <a:pt x="134637" y="82732"/>
                  </a:cubicBezTo>
                  <a:cubicBezTo>
                    <a:pt x="138766" y="92648"/>
                    <a:pt x="126560" y="96557"/>
                    <a:pt x="120295" y="101081"/>
                  </a:cubicBezTo>
                  <a:cubicBezTo>
                    <a:pt x="110806" y="108210"/>
                    <a:pt x="102657" y="116932"/>
                    <a:pt x="94870" y="125799"/>
                  </a:cubicBezTo>
                  <a:cubicBezTo>
                    <a:pt x="87626" y="134955"/>
                    <a:pt x="82809" y="145813"/>
                    <a:pt x="78934" y="156778"/>
                  </a:cubicBezTo>
                  <a:cubicBezTo>
                    <a:pt x="76833" y="162967"/>
                    <a:pt x="77268" y="170060"/>
                    <a:pt x="73900" y="175742"/>
                  </a:cubicBezTo>
                  <a:cubicBezTo>
                    <a:pt x="70930" y="180121"/>
                    <a:pt x="63976" y="180339"/>
                    <a:pt x="60716" y="176177"/>
                  </a:cubicBezTo>
                  <a:close/>
                  <a:moveTo>
                    <a:pt x="27577" y="91997"/>
                  </a:moveTo>
                  <a:cubicBezTo>
                    <a:pt x="47424" y="100719"/>
                    <a:pt x="60282" y="119972"/>
                    <a:pt x="67670" y="139660"/>
                  </a:cubicBezTo>
                  <a:cubicBezTo>
                    <a:pt x="76507" y="117982"/>
                    <a:pt x="93457" y="100466"/>
                    <a:pt x="111928" y="86532"/>
                  </a:cubicBezTo>
                  <a:cubicBezTo>
                    <a:pt x="93457" y="74553"/>
                    <a:pt x="83860" y="54105"/>
                    <a:pt x="79767" y="33115"/>
                  </a:cubicBezTo>
                  <a:cubicBezTo>
                    <a:pt x="66040" y="55770"/>
                    <a:pt x="49272" y="77846"/>
                    <a:pt x="26020" y="91345"/>
                  </a:cubicBezTo>
                  <a:cubicBezTo>
                    <a:pt x="26563" y="91563"/>
                    <a:pt x="27070" y="91780"/>
                    <a:pt x="27577" y="919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8" name="Google Shape;3628;p33"/>
            <p:cNvSpPr/>
            <p:nvPr/>
          </p:nvSpPr>
          <p:spPr>
            <a:xfrm>
              <a:off x="16998295" y="6817765"/>
              <a:ext cx="3600" cy="7238"/>
            </a:xfrm>
            <a:custGeom>
              <a:rect b="b" l="l" r="r" t="t"/>
              <a:pathLst>
                <a:path extrusionOk="0" h="7238" w="120000">
                  <a:moveTo>
                    <a:pt x="25279" y="8839"/>
                  </a:moveTo>
                  <a:cubicBezTo>
                    <a:pt x="18056" y="6270"/>
                    <a:pt x="6063" y="3628"/>
                    <a:pt x="66" y="1058"/>
                  </a:cubicBezTo>
                  <a:cubicBezTo>
                    <a:pt x="-1126" y="551"/>
                    <a:pt x="13252" y="81"/>
                    <a:pt x="28857" y="8"/>
                  </a:cubicBezTo>
                  <a:cubicBezTo>
                    <a:pt x="46880" y="-64"/>
                    <a:pt x="67256" y="334"/>
                    <a:pt x="68482" y="877"/>
                  </a:cubicBezTo>
                  <a:cubicBezTo>
                    <a:pt x="76864" y="3410"/>
                    <a:pt x="82860" y="5944"/>
                    <a:pt x="96080" y="8513"/>
                  </a:cubicBezTo>
                  <a:cubicBezTo>
                    <a:pt x="103269" y="9889"/>
                    <a:pt x="30083" y="10251"/>
                    <a:pt x="25279" y="88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9" name="Google Shape;3629;p33"/>
            <p:cNvSpPr/>
            <p:nvPr/>
          </p:nvSpPr>
          <p:spPr>
            <a:xfrm>
              <a:off x="16997719" y="6819981"/>
              <a:ext cx="3600" cy="3600"/>
            </a:xfrm>
            <a:custGeom>
              <a:rect b="b" l="l" r="r" t="t"/>
              <a:pathLst>
                <a:path extrusionOk="0" h="120000" w="120000">
                  <a:moveTo>
                    <a:pt x="0" y="44399"/>
                  </a:moveTo>
                  <a:cubicBezTo>
                    <a:pt x="0" y="21586"/>
                    <a:pt x="19183" y="0"/>
                    <a:pt x="42010" y="0"/>
                  </a:cubicBezTo>
                  <a:cubicBezTo>
                    <a:pt x="65997" y="0"/>
                    <a:pt x="85179" y="18005"/>
                    <a:pt x="86405" y="42012"/>
                  </a:cubicBezTo>
                  <a:cubicBezTo>
                    <a:pt x="86405" y="64791"/>
                    <a:pt x="67189" y="86411"/>
                    <a:pt x="44395" y="86411"/>
                  </a:cubicBezTo>
                  <a:cubicBezTo>
                    <a:pt x="20409" y="86411"/>
                    <a:pt x="1193" y="68406"/>
                    <a:pt x="0" y="443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0" name="Google Shape;3630;p33"/>
            <p:cNvSpPr/>
            <p:nvPr/>
          </p:nvSpPr>
          <p:spPr>
            <a:xfrm>
              <a:off x="17084263" y="6432419"/>
              <a:ext cx="32596" cy="39809"/>
            </a:xfrm>
            <a:custGeom>
              <a:rect b="b" l="l" r="r" t="t"/>
              <a:pathLst>
                <a:path extrusionOk="0" h="39809" w="32596">
                  <a:moveTo>
                    <a:pt x="4363" y="32422"/>
                  </a:moveTo>
                  <a:cubicBezTo>
                    <a:pt x="-8096" y="15015"/>
                    <a:pt x="8093" y="-8944"/>
                    <a:pt x="28194" y="3397"/>
                  </a:cubicBezTo>
                  <a:cubicBezTo>
                    <a:pt x="36669" y="11214"/>
                    <a:pt x="37502" y="25365"/>
                    <a:pt x="32069" y="35173"/>
                  </a:cubicBezTo>
                  <a:cubicBezTo>
                    <a:pt x="25586" y="45487"/>
                    <a:pt x="10085" y="41615"/>
                    <a:pt x="4363" y="32422"/>
                  </a:cubicBezTo>
                  <a:close/>
                  <a:moveTo>
                    <a:pt x="19429" y="29418"/>
                  </a:moveTo>
                  <a:cubicBezTo>
                    <a:pt x="19900" y="29346"/>
                    <a:pt x="20371" y="29310"/>
                    <a:pt x="20842" y="29201"/>
                  </a:cubicBezTo>
                  <a:cubicBezTo>
                    <a:pt x="21023" y="29165"/>
                    <a:pt x="21204" y="29093"/>
                    <a:pt x="21421" y="29057"/>
                  </a:cubicBezTo>
                  <a:cubicBezTo>
                    <a:pt x="23305" y="24569"/>
                    <a:pt x="23305" y="18996"/>
                    <a:pt x="20443" y="14870"/>
                  </a:cubicBezTo>
                  <a:cubicBezTo>
                    <a:pt x="16496" y="13820"/>
                    <a:pt x="12222" y="16064"/>
                    <a:pt x="8455" y="14363"/>
                  </a:cubicBezTo>
                  <a:cubicBezTo>
                    <a:pt x="7550" y="21058"/>
                    <a:pt x="12294" y="29057"/>
                    <a:pt x="19429" y="294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1" name="Google Shape;3631;p33"/>
            <p:cNvSpPr/>
            <p:nvPr/>
          </p:nvSpPr>
          <p:spPr>
            <a:xfrm>
              <a:off x="15673091" y="5463713"/>
              <a:ext cx="28974" cy="36190"/>
            </a:xfrm>
            <a:custGeom>
              <a:rect b="b" l="l" r="r" t="t"/>
              <a:pathLst>
                <a:path extrusionOk="0" h="36190" w="28974">
                  <a:moveTo>
                    <a:pt x="3620" y="29695"/>
                  </a:moveTo>
                  <a:cubicBezTo>
                    <a:pt x="1121" y="26113"/>
                    <a:pt x="-835" y="21589"/>
                    <a:pt x="360" y="17173"/>
                  </a:cubicBezTo>
                  <a:cubicBezTo>
                    <a:pt x="1048" y="14568"/>
                    <a:pt x="2280" y="11455"/>
                    <a:pt x="4851" y="10333"/>
                  </a:cubicBezTo>
                  <a:cubicBezTo>
                    <a:pt x="2751" y="3964"/>
                    <a:pt x="10755" y="236"/>
                    <a:pt x="16043" y="19"/>
                  </a:cubicBezTo>
                  <a:cubicBezTo>
                    <a:pt x="20135" y="-234"/>
                    <a:pt x="23721" y="2082"/>
                    <a:pt x="26184" y="5158"/>
                  </a:cubicBezTo>
                  <a:cubicBezTo>
                    <a:pt x="32884" y="13518"/>
                    <a:pt x="35600" y="30057"/>
                    <a:pt x="24735" y="36137"/>
                  </a:cubicBezTo>
                  <a:cubicBezTo>
                    <a:pt x="17274" y="39431"/>
                    <a:pt x="8183" y="36318"/>
                    <a:pt x="3620" y="29695"/>
                  </a:cubicBezTo>
                  <a:close/>
                  <a:moveTo>
                    <a:pt x="17419" y="27705"/>
                  </a:moveTo>
                  <a:cubicBezTo>
                    <a:pt x="25314" y="28031"/>
                    <a:pt x="20932" y="14893"/>
                    <a:pt x="16912" y="12143"/>
                  </a:cubicBezTo>
                  <a:cubicBezTo>
                    <a:pt x="14268" y="12288"/>
                    <a:pt x="12131" y="14712"/>
                    <a:pt x="9379" y="14061"/>
                  </a:cubicBezTo>
                  <a:cubicBezTo>
                    <a:pt x="6046" y="19526"/>
                    <a:pt x="11334" y="27379"/>
                    <a:pt x="17419" y="277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2" name="Google Shape;3632;p33"/>
            <p:cNvSpPr/>
            <p:nvPr/>
          </p:nvSpPr>
          <p:spPr>
            <a:xfrm>
              <a:off x="15920650" y="5291425"/>
              <a:ext cx="86922" cy="108572"/>
            </a:xfrm>
            <a:custGeom>
              <a:rect b="b" l="l" r="r" t="t"/>
              <a:pathLst>
                <a:path extrusionOk="0" h="108572" w="86922">
                  <a:moveTo>
                    <a:pt x="79268" y="110602"/>
                  </a:moveTo>
                  <a:cubicBezTo>
                    <a:pt x="74596" y="110276"/>
                    <a:pt x="72423" y="105861"/>
                    <a:pt x="70394" y="102278"/>
                  </a:cubicBezTo>
                  <a:cubicBezTo>
                    <a:pt x="65940" y="94678"/>
                    <a:pt x="60398" y="87657"/>
                    <a:pt x="53734" y="81866"/>
                  </a:cubicBezTo>
                  <a:cubicBezTo>
                    <a:pt x="43267" y="73470"/>
                    <a:pt x="28961" y="69960"/>
                    <a:pt x="15778" y="72819"/>
                  </a:cubicBezTo>
                  <a:cubicBezTo>
                    <a:pt x="11649" y="73796"/>
                    <a:pt x="7049" y="75316"/>
                    <a:pt x="3247" y="72602"/>
                  </a:cubicBezTo>
                  <a:cubicBezTo>
                    <a:pt x="-4323" y="66522"/>
                    <a:pt x="3210" y="59609"/>
                    <a:pt x="7013" y="54000"/>
                  </a:cubicBezTo>
                  <a:cubicBezTo>
                    <a:pt x="13424" y="43251"/>
                    <a:pt x="15995" y="31417"/>
                    <a:pt x="18820" y="19582"/>
                  </a:cubicBezTo>
                  <a:cubicBezTo>
                    <a:pt x="19798" y="14298"/>
                    <a:pt x="20160" y="8906"/>
                    <a:pt x="19653" y="3586"/>
                  </a:cubicBezTo>
                  <a:cubicBezTo>
                    <a:pt x="19653" y="-757"/>
                    <a:pt x="25665" y="-1300"/>
                    <a:pt x="26933" y="2753"/>
                  </a:cubicBezTo>
                  <a:cubicBezTo>
                    <a:pt x="29577" y="2573"/>
                    <a:pt x="31859" y="4273"/>
                    <a:pt x="33923" y="5793"/>
                  </a:cubicBezTo>
                  <a:cubicBezTo>
                    <a:pt x="41529" y="9919"/>
                    <a:pt x="50149" y="13285"/>
                    <a:pt x="58950" y="12634"/>
                  </a:cubicBezTo>
                  <a:cubicBezTo>
                    <a:pt x="65795" y="12597"/>
                    <a:pt x="73908" y="8580"/>
                    <a:pt x="79666" y="13828"/>
                  </a:cubicBezTo>
                  <a:cubicBezTo>
                    <a:pt x="84592" y="18135"/>
                    <a:pt x="81731" y="25228"/>
                    <a:pt x="79775" y="30114"/>
                  </a:cubicBezTo>
                  <a:cubicBezTo>
                    <a:pt x="76733" y="40247"/>
                    <a:pt x="74994" y="50815"/>
                    <a:pt x="76008" y="61419"/>
                  </a:cubicBezTo>
                  <a:cubicBezTo>
                    <a:pt x="76950" y="71697"/>
                    <a:pt x="79811" y="81758"/>
                    <a:pt x="84193" y="91095"/>
                  </a:cubicBezTo>
                  <a:cubicBezTo>
                    <a:pt x="85534" y="94027"/>
                    <a:pt x="87055" y="96922"/>
                    <a:pt x="88105" y="99998"/>
                  </a:cubicBezTo>
                  <a:cubicBezTo>
                    <a:pt x="89952" y="105499"/>
                    <a:pt x="84882" y="111290"/>
                    <a:pt x="79268" y="110602"/>
                  </a:cubicBezTo>
                  <a:close/>
                  <a:moveTo>
                    <a:pt x="47867" y="60043"/>
                  </a:moveTo>
                  <a:cubicBezTo>
                    <a:pt x="51054" y="61165"/>
                    <a:pt x="54133" y="62758"/>
                    <a:pt x="57103" y="64386"/>
                  </a:cubicBezTo>
                  <a:cubicBezTo>
                    <a:pt x="58225" y="65038"/>
                    <a:pt x="59348" y="65725"/>
                    <a:pt x="60398" y="66449"/>
                  </a:cubicBezTo>
                  <a:cubicBezTo>
                    <a:pt x="58515" y="53855"/>
                    <a:pt x="59964" y="41043"/>
                    <a:pt x="63368" y="28883"/>
                  </a:cubicBezTo>
                  <a:cubicBezTo>
                    <a:pt x="51235" y="30837"/>
                    <a:pt x="39175" y="26965"/>
                    <a:pt x="28925" y="20596"/>
                  </a:cubicBezTo>
                  <a:cubicBezTo>
                    <a:pt x="27150" y="32792"/>
                    <a:pt x="24651" y="45060"/>
                    <a:pt x="19907" y="56461"/>
                  </a:cubicBezTo>
                  <a:cubicBezTo>
                    <a:pt x="29323" y="55375"/>
                    <a:pt x="38921" y="56822"/>
                    <a:pt x="47867" y="600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3" name="Google Shape;3633;p33"/>
            <p:cNvSpPr/>
            <p:nvPr/>
          </p:nvSpPr>
          <p:spPr>
            <a:xfrm>
              <a:off x="15397430" y="5614083"/>
              <a:ext cx="101409" cy="83238"/>
            </a:xfrm>
            <a:custGeom>
              <a:rect b="b" l="l" r="r" t="t"/>
              <a:pathLst>
                <a:path extrusionOk="0" h="83238" w="101409">
                  <a:moveTo>
                    <a:pt x="22714" y="82138"/>
                  </a:moveTo>
                  <a:cubicBezTo>
                    <a:pt x="20178" y="79134"/>
                    <a:pt x="20504" y="75081"/>
                    <a:pt x="20939" y="71462"/>
                  </a:cubicBezTo>
                  <a:cubicBezTo>
                    <a:pt x="21700" y="53150"/>
                    <a:pt x="19744" y="34366"/>
                    <a:pt x="10110" y="18370"/>
                  </a:cubicBezTo>
                  <a:cubicBezTo>
                    <a:pt x="3917" y="16199"/>
                    <a:pt x="-3255" y="10046"/>
                    <a:pt x="1599" y="3242"/>
                  </a:cubicBezTo>
                  <a:cubicBezTo>
                    <a:pt x="5220" y="-1860"/>
                    <a:pt x="11450" y="-123"/>
                    <a:pt x="15832" y="2881"/>
                  </a:cubicBezTo>
                  <a:cubicBezTo>
                    <a:pt x="20432" y="4943"/>
                    <a:pt x="25394" y="5993"/>
                    <a:pt x="30319" y="6934"/>
                  </a:cubicBezTo>
                  <a:cubicBezTo>
                    <a:pt x="39157" y="8852"/>
                    <a:pt x="48030" y="6427"/>
                    <a:pt x="56795" y="5342"/>
                  </a:cubicBezTo>
                  <a:cubicBezTo>
                    <a:pt x="62952" y="4437"/>
                    <a:pt x="70557" y="2953"/>
                    <a:pt x="75048" y="8418"/>
                  </a:cubicBezTo>
                  <a:cubicBezTo>
                    <a:pt x="78815" y="13014"/>
                    <a:pt x="77330" y="19456"/>
                    <a:pt x="78924" y="24848"/>
                  </a:cubicBezTo>
                  <a:cubicBezTo>
                    <a:pt x="82582" y="41170"/>
                    <a:pt x="91238" y="55249"/>
                    <a:pt x="99930" y="69001"/>
                  </a:cubicBezTo>
                  <a:cubicBezTo>
                    <a:pt x="104168" y="74285"/>
                    <a:pt x="102538" y="83477"/>
                    <a:pt x="95113" y="84599"/>
                  </a:cubicBezTo>
                  <a:cubicBezTo>
                    <a:pt x="91455" y="85432"/>
                    <a:pt x="87000" y="82355"/>
                    <a:pt x="84103" y="81089"/>
                  </a:cubicBezTo>
                  <a:cubicBezTo>
                    <a:pt x="78525" y="78592"/>
                    <a:pt x="72767" y="76239"/>
                    <a:pt x="66610" y="75877"/>
                  </a:cubicBezTo>
                  <a:cubicBezTo>
                    <a:pt x="59837" y="75515"/>
                    <a:pt x="53173" y="77035"/>
                    <a:pt x="46835" y="79279"/>
                  </a:cubicBezTo>
                  <a:cubicBezTo>
                    <a:pt x="39446" y="82030"/>
                    <a:pt x="29559" y="89521"/>
                    <a:pt x="22714" y="82138"/>
                  </a:cubicBezTo>
                  <a:close/>
                  <a:moveTo>
                    <a:pt x="22750" y="22243"/>
                  </a:moveTo>
                  <a:cubicBezTo>
                    <a:pt x="31551" y="36176"/>
                    <a:pt x="32927" y="53113"/>
                    <a:pt x="33325" y="69182"/>
                  </a:cubicBezTo>
                  <a:cubicBezTo>
                    <a:pt x="46364" y="61835"/>
                    <a:pt x="61865" y="57782"/>
                    <a:pt x="76714" y="61220"/>
                  </a:cubicBezTo>
                  <a:cubicBezTo>
                    <a:pt x="70413" y="48300"/>
                    <a:pt x="64618" y="34692"/>
                    <a:pt x="64038" y="20144"/>
                  </a:cubicBezTo>
                  <a:cubicBezTo>
                    <a:pt x="50384" y="22604"/>
                    <a:pt x="36476" y="26043"/>
                    <a:pt x="22750" y="22243"/>
                  </a:cubicBezTo>
                  <a:lnTo>
                    <a:pt x="22750" y="222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4" name="Google Shape;3634;p33"/>
            <p:cNvSpPr/>
            <p:nvPr/>
          </p:nvSpPr>
          <p:spPr>
            <a:xfrm>
              <a:off x="16918611" y="5682557"/>
              <a:ext cx="94166" cy="137524"/>
            </a:xfrm>
            <a:custGeom>
              <a:rect b="b" l="l" r="r" t="t"/>
              <a:pathLst>
                <a:path extrusionOk="0" h="137524" w="94166">
                  <a:moveTo>
                    <a:pt x="33293" y="131791"/>
                  </a:moveTo>
                  <a:cubicBezTo>
                    <a:pt x="32315" y="126073"/>
                    <a:pt x="33510" y="120174"/>
                    <a:pt x="32786" y="114383"/>
                  </a:cubicBezTo>
                  <a:cubicBezTo>
                    <a:pt x="31373" y="99472"/>
                    <a:pt x="24383" y="84743"/>
                    <a:pt x="13047" y="74863"/>
                  </a:cubicBezTo>
                  <a:cubicBezTo>
                    <a:pt x="8810" y="70954"/>
                    <a:pt x="2653" y="68167"/>
                    <a:pt x="552" y="62485"/>
                  </a:cubicBezTo>
                  <a:cubicBezTo>
                    <a:pt x="-1911" y="55537"/>
                    <a:pt x="4319" y="50977"/>
                    <a:pt x="10295" y="49348"/>
                  </a:cubicBezTo>
                  <a:cubicBezTo>
                    <a:pt x="25832" y="42761"/>
                    <a:pt x="42239" y="36139"/>
                    <a:pt x="53575" y="23074"/>
                  </a:cubicBezTo>
                  <a:cubicBezTo>
                    <a:pt x="59623" y="15980"/>
                    <a:pt x="64513" y="9430"/>
                    <a:pt x="69112" y="1866"/>
                  </a:cubicBezTo>
                  <a:cubicBezTo>
                    <a:pt x="71829" y="-2006"/>
                    <a:pt x="78457" y="635"/>
                    <a:pt x="77696" y="5340"/>
                  </a:cubicBezTo>
                  <a:cubicBezTo>
                    <a:pt x="76682" y="9394"/>
                    <a:pt x="74219" y="13013"/>
                    <a:pt x="72300" y="16704"/>
                  </a:cubicBezTo>
                  <a:cubicBezTo>
                    <a:pt x="76899" y="19057"/>
                    <a:pt x="76682" y="24811"/>
                    <a:pt x="76610" y="29262"/>
                  </a:cubicBezTo>
                  <a:cubicBezTo>
                    <a:pt x="76428" y="36464"/>
                    <a:pt x="78457" y="43485"/>
                    <a:pt x="80666" y="50289"/>
                  </a:cubicBezTo>
                  <a:cubicBezTo>
                    <a:pt x="83310" y="57636"/>
                    <a:pt x="87511" y="64223"/>
                    <a:pt x="92256" y="70375"/>
                  </a:cubicBezTo>
                  <a:cubicBezTo>
                    <a:pt x="95189" y="73741"/>
                    <a:pt x="97725" y="78409"/>
                    <a:pt x="95588" y="82861"/>
                  </a:cubicBezTo>
                  <a:cubicBezTo>
                    <a:pt x="94067" y="86299"/>
                    <a:pt x="90662" y="87638"/>
                    <a:pt x="87692" y="89556"/>
                  </a:cubicBezTo>
                  <a:cubicBezTo>
                    <a:pt x="79942" y="94189"/>
                    <a:pt x="72879" y="99871"/>
                    <a:pt x="67012" y="106747"/>
                  </a:cubicBezTo>
                  <a:cubicBezTo>
                    <a:pt x="60601" y="113985"/>
                    <a:pt x="56002" y="122526"/>
                    <a:pt x="50931" y="130705"/>
                  </a:cubicBezTo>
                  <a:cubicBezTo>
                    <a:pt x="48903" y="133890"/>
                    <a:pt x="46730" y="137292"/>
                    <a:pt x="42565" y="137762"/>
                  </a:cubicBezTo>
                  <a:cubicBezTo>
                    <a:pt x="38581" y="138197"/>
                    <a:pt x="34198" y="135953"/>
                    <a:pt x="33293" y="131791"/>
                  </a:cubicBezTo>
                  <a:close/>
                  <a:moveTo>
                    <a:pt x="21631" y="61002"/>
                  </a:moveTo>
                  <a:cubicBezTo>
                    <a:pt x="35357" y="71461"/>
                    <a:pt x="44086" y="87421"/>
                    <a:pt x="47997" y="104032"/>
                  </a:cubicBezTo>
                  <a:cubicBezTo>
                    <a:pt x="55712" y="93248"/>
                    <a:pt x="65708" y="84236"/>
                    <a:pt x="77189" y="77613"/>
                  </a:cubicBezTo>
                  <a:cubicBezTo>
                    <a:pt x="67410" y="65091"/>
                    <a:pt x="61289" y="49638"/>
                    <a:pt x="60022" y="33786"/>
                  </a:cubicBezTo>
                  <a:cubicBezTo>
                    <a:pt x="49627" y="46055"/>
                    <a:pt x="34923" y="53293"/>
                    <a:pt x="20762" y="60314"/>
                  </a:cubicBezTo>
                  <a:cubicBezTo>
                    <a:pt x="21051" y="60567"/>
                    <a:pt x="21341" y="60784"/>
                    <a:pt x="21631" y="610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5" name="Google Shape;3635;p33"/>
            <p:cNvSpPr/>
            <p:nvPr/>
          </p:nvSpPr>
          <p:spPr>
            <a:xfrm>
              <a:off x="15456033" y="6160266"/>
              <a:ext cx="39839" cy="43428"/>
            </a:xfrm>
            <a:custGeom>
              <a:rect b="b" l="l" r="r" t="t"/>
              <a:pathLst>
                <a:path extrusionOk="0" h="43428" w="39839">
                  <a:moveTo>
                    <a:pt x="19885" y="45413"/>
                  </a:moveTo>
                  <a:cubicBezTo>
                    <a:pt x="9129" y="45160"/>
                    <a:pt x="328" y="35497"/>
                    <a:pt x="74" y="24893"/>
                  </a:cubicBezTo>
                  <a:cubicBezTo>
                    <a:pt x="-723" y="15773"/>
                    <a:pt x="4927" y="3142"/>
                    <a:pt x="15648" y="4409"/>
                  </a:cubicBezTo>
                  <a:cubicBezTo>
                    <a:pt x="19596" y="-3046"/>
                    <a:pt x="30316" y="247"/>
                    <a:pt x="35423" y="4807"/>
                  </a:cubicBezTo>
                  <a:cubicBezTo>
                    <a:pt x="49874" y="17981"/>
                    <a:pt x="39841" y="45992"/>
                    <a:pt x="19885" y="45413"/>
                  </a:cubicBezTo>
                  <a:close/>
                  <a:moveTo>
                    <a:pt x="19922" y="30177"/>
                  </a:moveTo>
                  <a:cubicBezTo>
                    <a:pt x="25246" y="28874"/>
                    <a:pt x="27817" y="21274"/>
                    <a:pt x="24159" y="17076"/>
                  </a:cubicBezTo>
                  <a:cubicBezTo>
                    <a:pt x="21262" y="15556"/>
                    <a:pt x="17531" y="15483"/>
                    <a:pt x="15865" y="12190"/>
                  </a:cubicBezTo>
                  <a:cubicBezTo>
                    <a:pt x="9889" y="16533"/>
                    <a:pt x="11338" y="30141"/>
                    <a:pt x="19922" y="301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6" name="Google Shape;3636;p33"/>
            <p:cNvSpPr/>
            <p:nvPr/>
          </p:nvSpPr>
          <p:spPr>
            <a:xfrm>
              <a:off x="16043850" y="5569880"/>
              <a:ext cx="155736" cy="474098"/>
            </a:xfrm>
            <a:custGeom>
              <a:rect b="b" l="l" r="r" t="t"/>
              <a:pathLst>
                <a:path extrusionOk="0" h="474098" w="155736">
                  <a:moveTo>
                    <a:pt x="133463" y="171617"/>
                  </a:moveTo>
                  <a:cubicBezTo>
                    <a:pt x="152224" y="271793"/>
                    <a:pt x="159684" y="373633"/>
                    <a:pt x="157077" y="475474"/>
                  </a:cubicBezTo>
                  <a:cubicBezTo>
                    <a:pt x="146501" y="395095"/>
                    <a:pt x="128610" y="315547"/>
                    <a:pt x="102497" y="238750"/>
                  </a:cubicBezTo>
                  <a:cubicBezTo>
                    <a:pt x="76528" y="162786"/>
                    <a:pt x="55594" y="81646"/>
                    <a:pt x="3296" y="18711"/>
                  </a:cubicBezTo>
                  <a:cubicBezTo>
                    <a:pt x="2282" y="17553"/>
                    <a:pt x="1268" y="16503"/>
                    <a:pt x="0" y="15743"/>
                  </a:cubicBezTo>
                  <a:cubicBezTo>
                    <a:pt x="20318" y="6478"/>
                    <a:pt x="43135" y="0"/>
                    <a:pt x="65699" y="0"/>
                  </a:cubicBezTo>
                  <a:cubicBezTo>
                    <a:pt x="71349" y="0"/>
                    <a:pt x="76999" y="398"/>
                    <a:pt x="82577" y="1267"/>
                  </a:cubicBezTo>
                  <a:cubicBezTo>
                    <a:pt x="105829" y="55987"/>
                    <a:pt x="125096" y="112517"/>
                    <a:pt x="133463" y="171617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7" name="Google Shape;3637;p33"/>
            <p:cNvSpPr/>
            <p:nvPr/>
          </p:nvSpPr>
          <p:spPr>
            <a:xfrm>
              <a:off x="16499652" y="5559239"/>
              <a:ext cx="427370" cy="332954"/>
            </a:xfrm>
            <a:custGeom>
              <a:rect b="b" l="l" r="r" t="t"/>
              <a:pathLst>
                <a:path extrusionOk="0" h="332954" w="427370">
                  <a:moveTo>
                    <a:pt x="429725" y="36697"/>
                  </a:moveTo>
                  <a:cubicBezTo>
                    <a:pt x="421213" y="50160"/>
                    <a:pt x="405459" y="57037"/>
                    <a:pt x="392348" y="65324"/>
                  </a:cubicBezTo>
                  <a:cubicBezTo>
                    <a:pt x="373913" y="76218"/>
                    <a:pt x="355695" y="87401"/>
                    <a:pt x="337116" y="98005"/>
                  </a:cubicBezTo>
                  <a:cubicBezTo>
                    <a:pt x="316399" y="109549"/>
                    <a:pt x="297566" y="123953"/>
                    <a:pt x="277827" y="136982"/>
                  </a:cubicBezTo>
                  <a:cubicBezTo>
                    <a:pt x="233460" y="165464"/>
                    <a:pt x="189419" y="194743"/>
                    <a:pt x="145777" y="224564"/>
                  </a:cubicBezTo>
                  <a:cubicBezTo>
                    <a:pt x="135129" y="231766"/>
                    <a:pt x="123322" y="238461"/>
                    <a:pt x="112094" y="246061"/>
                  </a:cubicBezTo>
                  <a:cubicBezTo>
                    <a:pt x="112058" y="246061"/>
                    <a:pt x="112022" y="246097"/>
                    <a:pt x="111986" y="246133"/>
                  </a:cubicBezTo>
                  <a:cubicBezTo>
                    <a:pt x="111913" y="246170"/>
                    <a:pt x="111804" y="246242"/>
                    <a:pt x="111732" y="246314"/>
                  </a:cubicBezTo>
                  <a:cubicBezTo>
                    <a:pt x="97716" y="255398"/>
                    <a:pt x="83881" y="266509"/>
                    <a:pt x="70806" y="277366"/>
                  </a:cubicBezTo>
                  <a:cubicBezTo>
                    <a:pt x="47373" y="296402"/>
                    <a:pt x="21006" y="311639"/>
                    <a:pt x="0" y="333498"/>
                  </a:cubicBezTo>
                  <a:cubicBezTo>
                    <a:pt x="4455" y="327563"/>
                    <a:pt x="8946" y="321663"/>
                    <a:pt x="13654" y="315909"/>
                  </a:cubicBezTo>
                  <a:cubicBezTo>
                    <a:pt x="20572" y="307477"/>
                    <a:pt x="27526" y="299080"/>
                    <a:pt x="34588" y="290757"/>
                  </a:cubicBezTo>
                  <a:cubicBezTo>
                    <a:pt x="50560" y="272118"/>
                    <a:pt x="66170" y="253191"/>
                    <a:pt x="82287" y="234661"/>
                  </a:cubicBezTo>
                  <a:cubicBezTo>
                    <a:pt x="103909" y="210558"/>
                    <a:pt x="127777" y="188590"/>
                    <a:pt x="150558" y="165573"/>
                  </a:cubicBezTo>
                  <a:cubicBezTo>
                    <a:pt x="184349" y="133616"/>
                    <a:pt x="220712" y="104447"/>
                    <a:pt x="256531" y="74842"/>
                  </a:cubicBezTo>
                  <a:cubicBezTo>
                    <a:pt x="278117" y="58122"/>
                    <a:pt x="299123" y="40461"/>
                    <a:pt x="322556" y="26311"/>
                  </a:cubicBezTo>
                  <a:cubicBezTo>
                    <a:pt x="340267" y="15888"/>
                    <a:pt x="359136" y="7564"/>
                    <a:pt x="378223" y="0"/>
                  </a:cubicBezTo>
                  <a:cubicBezTo>
                    <a:pt x="398070" y="6442"/>
                    <a:pt x="415745" y="21316"/>
                    <a:pt x="429725" y="36697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8" name="Google Shape;3638;p33"/>
            <p:cNvSpPr/>
            <p:nvPr/>
          </p:nvSpPr>
          <p:spPr>
            <a:xfrm>
              <a:off x="16565784" y="6300072"/>
              <a:ext cx="546889" cy="401717"/>
            </a:xfrm>
            <a:custGeom>
              <a:rect b="b" l="l" r="r" t="t"/>
              <a:pathLst>
                <a:path extrusionOk="0" h="401717" w="546889">
                  <a:moveTo>
                    <a:pt x="544427" y="305153"/>
                  </a:moveTo>
                  <a:cubicBezTo>
                    <a:pt x="546998" y="308302"/>
                    <a:pt x="550040" y="311414"/>
                    <a:pt x="549316" y="315793"/>
                  </a:cubicBezTo>
                  <a:cubicBezTo>
                    <a:pt x="544644" y="335409"/>
                    <a:pt x="537292" y="354662"/>
                    <a:pt x="525811" y="371563"/>
                  </a:cubicBezTo>
                  <a:cubicBezTo>
                    <a:pt x="519473" y="380285"/>
                    <a:pt x="513171" y="389297"/>
                    <a:pt x="504913" y="396354"/>
                  </a:cubicBezTo>
                  <a:cubicBezTo>
                    <a:pt x="502523" y="398489"/>
                    <a:pt x="498901" y="400588"/>
                    <a:pt x="496003" y="403049"/>
                  </a:cubicBezTo>
                  <a:cubicBezTo>
                    <a:pt x="486768" y="390600"/>
                    <a:pt x="477750" y="377969"/>
                    <a:pt x="469021" y="365158"/>
                  </a:cubicBezTo>
                  <a:cubicBezTo>
                    <a:pt x="440952" y="324913"/>
                    <a:pt x="412883" y="284344"/>
                    <a:pt x="379237" y="248479"/>
                  </a:cubicBezTo>
                  <a:cubicBezTo>
                    <a:pt x="338420" y="202914"/>
                    <a:pt x="292278" y="162851"/>
                    <a:pt x="242478" y="127384"/>
                  </a:cubicBezTo>
                  <a:cubicBezTo>
                    <a:pt x="210245" y="103426"/>
                    <a:pt x="177431" y="80192"/>
                    <a:pt x="142553" y="60178"/>
                  </a:cubicBezTo>
                  <a:cubicBezTo>
                    <a:pt x="114376" y="43530"/>
                    <a:pt x="85981" y="26557"/>
                    <a:pt x="54544" y="16858"/>
                  </a:cubicBezTo>
                  <a:cubicBezTo>
                    <a:pt x="49763" y="15917"/>
                    <a:pt x="17095" y="3359"/>
                    <a:pt x="0" y="1223"/>
                  </a:cubicBezTo>
                  <a:cubicBezTo>
                    <a:pt x="27707" y="-2251"/>
                    <a:pt x="55522" y="2200"/>
                    <a:pt x="82722" y="7991"/>
                  </a:cubicBezTo>
                  <a:cubicBezTo>
                    <a:pt x="163161" y="20043"/>
                    <a:pt x="238567" y="54388"/>
                    <a:pt x="305896" y="99228"/>
                  </a:cubicBezTo>
                  <a:cubicBezTo>
                    <a:pt x="386517" y="149207"/>
                    <a:pt x="454317" y="215834"/>
                    <a:pt x="521935" y="281774"/>
                  </a:cubicBezTo>
                  <a:cubicBezTo>
                    <a:pt x="529831" y="289193"/>
                    <a:pt x="537582" y="296721"/>
                    <a:pt x="544427" y="305153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9" name="Google Shape;3639;p33"/>
            <p:cNvSpPr/>
            <p:nvPr/>
          </p:nvSpPr>
          <p:spPr>
            <a:xfrm>
              <a:off x="16204322" y="6378055"/>
              <a:ext cx="54326" cy="636957"/>
            </a:xfrm>
            <a:custGeom>
              <a:rect b="b" l="l" r="r" t="t"/>
              <a:pathLst>
                <a:path extrusionOk="0" h="636957" w="54326">
                  <a:moveTo>
                    <a:pt x="55314" y="89681"/>
                  </a:moveTo>
                  <a:cubicBezTo>
                    <a:pt x="58465" y="139950"/>
                    <a:pt x="57994" y="190291"/>
                    <a:pt x="57342" y="240632"/>
                  </a:cubicBezTo>
                  <a:cubicBezTo>
                    <a:pt x="57523" y="313014"/>
                    <a:pt x="56690" y="385359"/>
                    <a:pt x="52634" y="457632"/>
                  </a:cubicBezTo>
                  <a:cubicBezTo>
                    <a:pt x="47238" y="516913"/>
                    <a:pt x="44449" y="576410"/>
                    <a:pt x="45535" y="635980"/>
                  </a:cubicBezTo>
                  <a:cubicBezTo>
                    <a:pt x="45608" y="636632"/>
                    <a:pt x="45789" y="637247"/>
                    <a:pt x="46006" y="637826"/>
                  </a:cubicBezTo>
                  <a:cubicBezTo>
                    <a:pt x="45390" y="637826"/>
                    <a:pt x="44775" y="637862"/>
                    <a:pt x="44159" y="637935"/>
                  </a:cubicBezTo>
                  <a:cubicBezTo>
                    <a:pt x="36046" y="638369"/>
                    <a:pt x="27897" y="637609"/>
                    <a:pt x="19821" y="636559"/>
                  </a:cubicBezTo>
                  <a:cubicBezTo>
                    <a:pt x="13157" y="635437"/>
                    <a:pt x="5080" y="635763"/>
                    <a:pt x="82" y="630515"/>
                  </a:cubicBezTo>
                  <a:cubicBezTo>
                    <a:pt x="-99" y="626571"/>
                    <a:pt x="82" y="622590"/>
                    <a:pt x="46" y="618645"/>
                  </a:cubicBezTo>
                  <a:cubicBezTo>
                    <a:pt x="1567" y="521690"/>
                    <a:pt x="8014" y="424952"/>
                    <a:pt x="16561" y="328286"/>
                  </a:cubicBezTo>
                  <a:cubicBezTo>
                    <a:pt x="21088" y="284423"/>
                    <a:pt x="27499" y="240850"/>
                    <a:pt x="32895" y="197095"/>
                  </a:cubicBezTo>
                  <a:cubicBezTo>
                    <a:pt x="38618" y="148201"/>
                    <a:pt x="39161" y="98946"/>
                    <a:pt x="42819" y="49907"/>
                  </a:cubicBezTo>
                  <a:cubicBezTo>
                    <a:pt x="44304" y="33332"/>
                    <a:pt x="47093" y="16684"/>
                    <a:pt x="48759" y="0"/>
                  </a:cubicBezTo>
                  <a:cubicBezTo>
                    <a:pt x="50099" y="29966"/>
                    <a:pt x="52489" y="59823"/>
                    <a:pt x="55314" y="89681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0" name="Google Shape;3640;p33"/>
            <p:cNvSpPr/>
            <p:nvPr/>
          </p:nvSpPr>
          <p:spPr>
            <a:xfrm>
              <a:off x="15416883" y="6321960"/>
              <a:ext cx="441857" cy="322097"/>
            </a:xfrm>
            <a:custGeom>
              <a:rect b="b" l="l" r="r" t="t"/>
              <a:pathLst>
                <a:path extrusionOk="0" h="322097" w="441857">
                  <a:moveTo>
                    <a:pt x="442003" y="0"/>
                  </a:moveTo>
                  <a:cubicBezTo>
                    <a:pt x="406980" y="24646"/>
                    <a:pt x="375615" y="54069"/>
                    <a:pt x="339180" y="76905"/>
                  </a:cubicBezTo>
                  <a:cubicBezTo>
                    <a:pt x="316906" y="91526"/>
                    <a:pt x="297240" y="109513"/>
                    <a:pt x="276052" y="125582"/>
                  </a:cubicBezTo>
                  <a:cubicBezTo>
                    <a:pt x="235742" y="153196"/>
                    <a:pt x="198800" y="184899"/>
                    <a:pt x="159938" y="215118"/>
                  </a:cubicBezTo>
                  <a:cubicBezTo>
                    <a:pt x="128247" y="239004"/>
                    <a:pt x="103547" y="270490"/>
                    <a:pt x="71892" y="294376"/>
                  </a:cubicBezTo>
                  <a:cubicBezTo>
                    <a:pt x="59433" y="304256"/>
                    <a:pt x="47916" y="316488"/>
                    <a:pt x="32958" y="322568"/>
                  </a:cubicBezTo>
                  <a:cubicBezTo>
                    <a:pt x="32850" y="322605"/>
                    <a:pt x="32741" y="322641"/>
                    <a:pt x="32632" y="322677"/>
                  </a:cubicBezTo>
                  <a:cubicBezTo>
                    <a:pt x="32524" y="322605"/>
                    <a:pt x="32415" y="322496"/>
                    <a:pt x="32270" y="322423"/>
                  </a:cubicBezTo>
                  <a:cubicBezTo>
                    <a:pt x="28938" y="319999"/>
                    <a:pt x="25171" y="317357"/>
                    <a:pt x="21332" y="314932"/>
                  </a:cubicBezTo>
                  <a:cubicBezTo>
                    <a:pt x="13763" y="310010"/>
                    <a:pt x="5831" y="305233"/>
                    <a:pt x="0" y="298284"/>
                  </a:cubicBezTo>
                  <a:cubicBezTo>
                    <a:pt x="23433" y="267993"/>
                    <a:pt x="53783" y="243455"/>
                    <a:pt x="80657" y="216204"/>
                  </a:cubicBezTo>
                  <a:cubicBezTo>
                    <a:pt x="101519" y="196878"/>
                    <a:pt x="124408" y="179868"/>
                    <a:pt x="146393" y="161845"/>
                  </a:cubicBezTo>
                  <a:cubicBezTo>
                    <a:pt x="162618" y="148672"/>
                    <a:pt x="178083" y="135028"/>
                    <a:pt x="195142" y="122687"/>
                  </a:cubicBezTo>
                  <a:cubicBezTo>
                    <a:pt x="270583" y="69233"/>
                    <a:pt x="354935" y="30400"/>
                    <a:pt x="442003" y="0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1" name="Google Shape;3641;p33"/>
            <p:cNvSpPr/>
            <p:nvPr/>
          </p:nvSpPr>
          <p:spPr>
            <a:xfrm>
              <a:off x="15435464" y="6004814"/>
              <a:ext cx="478075" cy="83238"/>
            </a:xfrm>
            <a:custGeom>
              <a:rect b="b" l="l" r="r" t="t"/>
              <a:pathLst>
                <a:path extrusionOk="0" h="83238" w="478075">
                  <a:moveTo>
                    <a:pt x="397743" y="45534"/>
                  </a:moveTo>
                  <a:cubicBezTo>
                    <a:pt x="427116" y="54691"/>
                    <a:pt x="455112" y="67936"/>
                    <a:pt x="481660" y="83426"/>
                  </a:cubicBezTo>
                  <a:cubicBezTo>
                    <a:pt x="440734" y="74487"/>
                    <a:pt x="400170" y="63811"/>
                    <a:pt x="358157" y="61350"/>
                  </a:cubicBezTo>
                  <a:cubicBezTo>
                    <a:pt x="341099" y="59214"/>
                    <a:pt x="324221" y="55740"/>
                    <a:pt x="307126" y="53894"/>
                  </a:cubicBezTo>
                  <a:cubicBezTo>
                    <a:pt x="284237" y="52121"/>
                    <a:pt x="261238" y="52772"/>
                    <a:pt x="238385" y="50601"/>
                  </a:cubicBezTo>
                  <a:cubicBezTo>
                    <a:pt x="209012" y="47995"/>
                    <a:pt x="179748" y="52085"/>
                    <a:pt x="150412" y="54148"/>
                  </a:cubicBezTo>
                  <a:cubicBezTo>
                    <a:pt x="127450" y="55450"/>
                    <a:pt x="104560" y="53351"/>
                    <a:pt x="81598" y="53677"/>
                  </a:cubicBezTo>
                  <a:cubicBezTo>
                    <a:pt x="59577" y="54184"/>
                    <a:pt x="39875" y="60662"/>
                    <a:pt x="17456" y="62110"/>
                  </a:cubicBezTo>
                  <a:cubicBezTo>
                    <a:pt x="7750" y="61784"/>
                    <a:pt x="3222" y="62761"/>
                    <a:pt x="2281" y="51542"/>
                  </a:cubicBezTo>
                  <a:cubicBezTo>
                    <a:pt x="1339" y="41372"/>
                    <a:pt x="-1848" y="30189"/>
                    <a:pt x="1484" y="20273"/>
                  </a:cubicBezTo>
                  <a:cubicBezTo>
                    <a:pt x="8293" y="17269"/>
                    <a:pt x="16152" y="16256"/>
                    <a:pt x="23323" y="14157"/>
                  </a:cubicBezTo>
                  <a:cubicBezTo>
                    <a:pt x="55014" y="8330"/>
                    <a:pt x="86886" y="875"/>
                    <a:pt x="119156" y="6"/>
                  </a:cubicBezTo>
                  <a:cubicBezTo>
                    <a:pt x="155265" y="-30"/>
                    <a:pt x="191519" y="-66"/>
                    <a:pt x="227338" y="4711"/>
                  </a:cubicBezTo>
                  <a:cubicBezTo>
                    <a:pt x="260441" y="8801"/>
                    <a:pt x="292567" y="17667"/>
                    <a:pt x="324583" y="26679"/>
                  </a:cubicBezTo>
                  <a:cubicBezTo>
                    <a:pt x="348849" y="33483"/>
                    <a:pt x="373695" y="37970"/>
                    <a:pt x="397743" y="45534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2" name="Google Shape;3642;p33"/>
            <p:cNvSpPr/>
            <p:nvPr/>
          </p:nvSpPr>
          <p:spPr>
            <a:xfrm>
              <a:off x="16236855" y="5390373"/>
              <a:ext cx="94166" cy="481337"/>
            </a:xfrm>
            <a:custGeom>
              <a:rect b="b" l="l" r="r" t="t"/>
              <a:pathLst>
                <a:path extrusionOk="0" h="481337" w="94166">
                  <a:moveTo>
                    <a:pt x="97100" y="149395"/>
                  </a:moveTo>
                  <a:cubicBezTo>
                    <a:pt x="97426" y="262057"/>
                    <a:pt x="87357" y="375371"/>
                    <a:pt x="56826" y="484232"/>
                  </a:cubicBezTo>
                  <a:cubicBezTo>
                    <a:pt x="54037" y="377072"/>
                    <a:pt x="58528" y="269078"/>
                    <a:pt x="40818" y="162931"/>
                  </a:cubicBezTo>
                  <a:cubicBezTo>
                    <a:pt x="35421" y="107595"/>
                    <a:pt x="21187" y="53635"/>
                    <a:pt x="0" y="2280"/>
                  </a:cubicBezTo>
                  <a:cubicBezTo>
                    <a:pt x="1630" y="2171"/>
                    <a:pt x="3260" y="1954"/>
                    <a:pt x="4889" y="1737"/>
                  </a:cubicBezTo>
                  <a:cubicBezTo>
                    <a:pt x="5578" y="2027"/>
                    <a:pt x="6302" y="2171"/>
                    <a:pt x="7026" y="2244"/>
                  </a:cubicBezTo>
                  <a:cubicBezTo>
                    <a:pt x="7678" y="2570"/>
                    <a:pt x="8366" y="2750"/>
                    <a:pt x="9163" y="2750"/>
                  </a:cubicBezTo>
                  <a:cubicBezTo>
                    <a:pt x="10829" y="2750"/>
                    <a:pt x="12640" y="1990"/>
                    <a:pt x="14161" y="796"/>
                  </a:cubicBezTo>
                  <a:cubicBezTo>
                    <a:pt x="15320" y="507"/>
                    <a:pt x="16515" y="217"/>
                    <a:pt x="17711" y="0"/>
                  </a:cubicBezTo>
                  <a:cubicBezTo>
                    <a:pt x="20717" y="2208"/>
                    <a:pt x="25352" y="1810"/>
                    <a:pt x="29590" y="977"/>
                  </a:cubicBezTo>
                  <a:cubicBezTo>
                    <a:pt x="44983" y="507"/>
                    <a:pt x="58926" y="2171"/>
                    <a:pt x="74681" y="5175"/>
                  </a:cubicBezTo>
                  <a:cubicBezTo>
                    <a:pt x="80657" y="5537"/>
                    <a:pt x="84750" y="9410"/>
                    <a:pt x="86054" y="15164"/>
                  </a:cubicBezTo>
                  <a:cubicBezTo>
                    <a:pt x="98802" y="58557"/>
                    <a:pt x="96883" y="104266"/>
                    <a:pt x="97100" y="149395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3" name="Google Shape;3643;p33"/>
            <p:cNvSpPr/>
            <p:nvPr/>
          </p:nvSpPr>
          <p:spPr>
            <a:xfrm>
              <a:off x="15638500" y="5722460"/>
              <a:ext cx="438235" cy="351050"/>
            </a:xfrm>
            <a:custGeom>
              <a:rect b="b" l="l" r="r" t="t"/>
              <a:pathLst>
                <a:path extrusionOk="0" h="351050" w="438235">
                  <a:moveTo>
                    <a:pt x="441532" y="351340"/>
                  </a:moveTo>
                  <a:cubicBezTo>
                    <a:pt x="423314" y="312543"/>
                    <a:pt x="401294" y="275339"/>
                    <a:pt x="371849" y="243926"/>
                  </a:cubicBezTo>
                  <a:cubicBezTo>
                    <a:pt x="352907" y="224057"/>
                    <a:pt x="336065" y="202089"/>
                    <a:pt x="315675" y="183632"/>
                  </a:cubicBezTo>
                  <a:cubicBezTo>
                    <a:pt x="291119" y="163003"/>
                    <a:pt x="265875" y="143098"/>
                    <a:pt x="240016" y="124098"/>
                  </a:cubicBezTo>
                  <a:cubicBezTo>
                    <a:pt x="223754" y="113060"/>
                    <a:pt x="206442" y="103687"/>
                    <a:pt x="189492" y="93734"/>
                  </a:cubicBezTo>
                  <a:cubicBezTo>
                    <a:pt x="155845" y="73648"/>
                    <a:pt x="117636" y="62682"/>
                    <a:pt x="80222" y="51898"/>
                  </a:cubicBezTo>
                  <a:cubicBezTo>
                    <a:pt x="54073" y="44298"/>
                    <a:pt x="26475" y="44153"/>
                    <a:pt x="0" y="39412"/>
                  </a:cubicBezTo>
                  <a:cubicBezTo>
                    <a:pt x="3984" y="25153"/>
                    <a:pt x="9562" y="10423"/>
                    <a:pt x="20463" y="0"/>
                  </a:cubicBezTo>
                  <a:cubicBezTo>
                    <a:pt x="44258" y="4379"/>
                    <a:pt x="68560" y="6406"/>
                    <a:pt x="91595" y="14295"/>
                  </a:cubicBezTo>
                  <a:cubicBezTo>
                    <a:pt x="117346" y="22981"/>
                    <a:pt x="144038" y="29278"/>
                    <a:pt x="168739" y="40751"/>
                  </a:cubicBezTo>
                  <a:cubicBezTo>
                    <a:pt x="192136" y="53092"/>
                    <a:pt x="215098" y="66700"/>
                    <a:pt x="236285" y="82515"/>
                  </a:cubicBezTo>
                  <a:cubicBezTo>
                    <a:pt x="253308" y="95942"/>
                    <a:pt x="269352" y="111721"/>
                    <a:pt x="285723" y="126233"/>
                  </a:cubicBezTo>
                  <a:cubicBezTo>
                    <a:pt x="316834" y="153630"/>
                    <a:pt x="341462" y="187251"/>
                    <a:pt x="366778" y="219750"/>
                  </a:cubicBezTo>
                  <a:cubicBezTo>
                    <a:pt x="397092" y="260139"/>
                    <a:pt x="426103" y="302880"/>
                    <a:pt x="441532" y="351340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4" name="Google Shape;3644;p33"/>
            <p:cNvSpPr/>
            <p:nvPr/>
          </p:nvSpPr>
          <p:spPr>
            <a:xfrm>
              <a:off x="16013970" y="6445262"/>
              <a:ext cx="155736" cy="636957"/>
            </a:xfrm>
            <a:custGeom>
              <a:rect b="b" l="l" r="r" t="t"/>
              <a:pathLst>
                <a:path extrusionOk="0" h="636957" w="155736">
                  <a:moveTo>
                    <a:pt x="148928" y="20231"/>
                  </a:moveTo>
                  <a:cubicBezTo>
                    <a:pt x="151861" y="13535"/>
                    <a:pt x="154686" y="6804"/>
                    <a:pt x="157367" y="0"/>
                  </a:cubicBezTo>
                  <a:cubicBezTo>
                    <a:pt x="148602" y="34997"/>
                    <a:pt x="139584" y="69957"/>
                    <a:pt x="130239" y="104772"/>
                  </a:cubicBezTo>
                  <a:cubicBezTo>
                    <a:pt x="122018" y="133870"/>
                    <a:pt x="110863" y="162098"/>
                    <a:pt x="103873" y="191522"/>
                  </a:cubicBezTo>
                  <a:cubicBezTo>
                    <a:pt x="85076" y="279320"/>
                    <a:pt x="62150" y="366685"/>
                    <a:pt x="53566" y="456257"/>
                  </a:cubicBezTo>
                  <a:cubicBezTo>
                    <a:pt x="51067" y="486404"/>
                    <a:pt x="45852" y="516297"/>
                    <a:pt x="44005" y="546517"/>
                  </a:cubicBezTo>
                  <a:cubicBezTo>
                    <a:pt x="42991" y="574565"/>
                    <a:pt x="42918" y="602721"/>
                    <a:pt x="43824" y="630805"/>
                  </a:cubicBezTo>
                  <a:cubicBezTo>
                    <a:pt x="33864" y="636197"/>
                    <a:pt x="21912" y="635256"/>
                    <a:pt x="10974" y="636885"/>
                  </a:cubicBezTo>
                  <a:cubicBezTo>
                    <a:pt x="8584" y="636668"/>
                    <a:pt x="6157" y="637138"/>
                    <a:pt x="4129" y="638188"/>
                  </a:cubicBezTo>
                  <a:cubicBezTo>
                    <a:pt x="3694" y="637898"/>
                    <a:pt x="3187" y="637681"/>
                    <a:pt x="2644" y="637500"/>
                  </a:cubicBezTo>
                  <a:cubicBezTo>
                    <a:pt x="1666" y="637138"/>
                    <a:pt x="797" y="636849"/>
                    <a:pt x="0" y="636704"/>
                  </a:cubicBezTo>
                  <a:cubicBezTo>
                    <a:pt x="761" y="626715"/>
                    <a:pt x="1195" y="616727"/>
                    <a:pt x="1920" y="606738"/>
                  </a:cubicBezTo>
                  <a:cubicBezTo>
                    <a:pt x="8475" y="530701"/>
                    <a:pt x="15574" y="452565"/>
                    <a:pt x="28648" y="377035"/>
                  </a:cubicBezTo>
                  <a:cubicBezTo>
                    <a:pt x="39767" y="313521"/>
                    <a:pt x="58492" y="251671"/>
                    <a:pt x="79643" y="190798"/>
                  </a:cubicBezTo>
                  <a:cubicBezTo>
                    <a:pt x="99128" y="132531"/>
                    <a:pt x="122778" y="75856"/>
                    <a:pt x="148928" y="20231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5" name="Google Shape;3645;p33"/>
            <p:cNvSpPr/>
            <p:nvPr/>
          </p:nvSpPr>
          <p:spPr>
            <a:xfrm>
              <a:off x="16472234" y="6452065"/>
              <a:ext cx="220928" cy="568194"/>
            </a:xfrm>
            <a:custGeom>
              <a:rect b="b" l="l" r="r" t="t"/>
              <a:pathLst>
                <a:path extrusionOk="0" h="568194" w="220928">
                  <a:moveTo>
                    <a:pt x="223283" y="537397"/>
                  </a:moveTo>
                  <a:cubicBezTo>
                    <a:pt x="225746" y="552416"/>
                    <a:pt x="186486" y="564214"/>
                    <a:pt x="174606" y="567580"/>
                  </a:cubicBezTo>
                  <a:cubicBezTo>
                    <a:pt x="167290" y="569353"/>
                    <a:pt x="159757" y="569281"/>
                    <a:pt x="152332" y="570005"/>
                  </a:cubicBezTo>
                  <a:cubicBezTo>
                    <a:pt x="151753" y="570077"/>
                    <a:pt x="151173" y="570185"/>
                    <a:pt x="150666" y="570366"/>
                  </a:cubicBezTo>
                  <a:cubicBezTo>
                    <a:pt x="150666" y="570041"/>
                    <a:pt x="150630" y="569715"/>
                    <a:pt x="150594" y="569353"/>
                  </a:cubicBezTo>
                  <a:cubicBezTo>
                    <a:pt x="145813" y="518324"/>
                    <a:pt x="137555" y="467729"/>
                    <a:pt x="131362" y="416881"/>
                  </a:cubicBezTo>
                  <a:cubicBezTo>
                    <a:pt x="121294" y="314534"/>
                    <a:pt x="97824" y="213815"/>
                    <a:pt x="55087" y="119972"/>
                  </a:cubicBezTo>
                  <a:cubicBezTo>
                    <a:pt x="45019" y="96738"/>
                    <a:pt x="34588" y="73757"/>
                    <a:pt x="24411" y="50595"/>
                  </a:cubicBezTo>
                  <a:cubicBezTo>
                    <a:pt x="16370" y="33947"/>
                    <a:pt x="9163" y="16214"/>
                    <a:pt x="0" y="0"/>
                  </a:cubicBezTo>
                  <a:cubicBezTo>
                    <a:pt x="4853" y="7202"/>
                    <a:pt x="10757" y="14621"/>
                    <a:pt x="12242" y="17987"/>
                  </a:cubicBezTo>
                  <a:cubicBezTo>
                    <a:pt x="32958" y="51427"/>
                    <a:pt x="50451" y="86677"/>
                    <a:pt x="71603" y="119864"/>
                  </a:cubicBezTo>
                  <a:cubicBezTo>
                    <a:pt x="115680" y="192607"/>
                    <a:pt x="144618" y="273566"/>
                    <a:pt x="169499" y="354597"/>
                  </a:cubicBezTo>
                  <a:cubicBezTo>
                    <a:pt x="190252" y="414674"/>
                    <a:pt x="205319" y="476488"/>
                    <a:pt x="223283" y="537397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6" name="Google Shape;3646;p33"/>
            <p:cNvSpPr/>
            <p:nvPr/>
          </p:nvSpPr>
          <p:spPr>
            <a:xfrm>
              <a:off x="16698380" y="6031255"/>
              <a:ext cx="416505" cy="43428"/>
            </a:xfrm>
            <a:custGeom>
              <a:rect b="b" l="l" r="r" t="t"/>
              <a:pathLst>
                <a:path extrusionOk="0" h="43428" w="416505">
                  <a:moveTo>
                    <a:pt x="419801" y="37731"/>
                  </a:moveTo>
                  <a:cubicBezTo>
                    <a:pt x="415527" y="40590"/>
                    <a:pt x="410457" y="41676"/>
                    <a:pt x="405386" y="42038"/>
                  </a:cubicBezTo>
                  <a:cubicBezTo>
                    <a:pt x="392058" y="43051"/>
                    <a:pt x="378694" y="43739"/>
                    <a:pt x="365366" y="43703"/>
                  </a:cubicBezTo>
                  <a:cubicBezTo>
                    <a:pt x="327554" y="42436"/>
                    <a:pt x="290322" y="41965"/>
                    <a:pt x="252475" y="38455"/>
                  </a:cubicBezTo>
                  <a:cubicBezTo>
                    <a:pt x="220349" y="37550"/>
                    <a:pt x="188188" y="37912"/>
                    <a:pt x="156026" y="37405"/>
                  </a:cubicBezTo>
                  <a:cubicBezTo>
                    <a:pt x="136614" y="38238"/>
                    <a:pt x="117346" y="35270"/>
                    <a:pt x="97969" y="35089"/>
                  </a:cubicBezTo>
                  <a:cubicBezTo>
                    <a:pt x="65301" y="35632"/>
                    <a:pt x="32524" y="34691"/>
                    <a:pt x="0" y="38744"/>
                  </a:cubicBezTo>
                  <a:cubicBezTo>
                    <a:pt x="75514" y="18116"/>
                    <a:pt x="153709" y="6173"/>
                    <a:pt x="231975" y="4182"/>
                  </a:cubicBezTo>
                  <a:cubicBezTo>
                    <a:pt x="288946" y="129"/>
                    <a:pt x="346677" y="-2658"/>
                    <a:pt x="403539" y="4001"/>
                  </a:cubicBezTo>
                  <a:cubicBezTo>
                    <a:pt x="411181" y="14098"/>
                    <a:pt x="415962" y="25499"/>
                    <a:pt x="419801" y="37731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7" name="Google Shape;3647;p33"/>
            <p:cNvSpPr/>
            <p:nvPr/>
          </p:nvSpPr>
          <p:spPr>
            <a:xfrm>
              <a:off x="15940520" y="5312093"/>
              <a:ext cx="43461" cy="43428"/>
            </a:xfrm>
            <a:custGeom>
              <a:rect b="b" l="l" r="r" t="t"/>
              <a:pathLst>
                <a:path extrusionOk="0" h="43428" w="43461">
                  <a:moveTo>
                    <a:pt x="43461" y="8251"/>
                  </a:moveTo>
                  <a:cubicBezTo>
                    <a:pt x="40093" y="20448"/>
                    <a:pt x="38608" y="33259"/>
                    <a:pt x="40492" y="45818"/>
                  </a:cubicBezTo>
                  <a:cubicBezTo>
                    <a:pt x="39405" y="45094"/>
                    <a:pt x="38318" y="44406"/>
                    <a:pt x="37196" y="43755"/>
                  </a:cubicBezTo>
                  <a:cubicBezTo>
                    <a:pt x="34226" y="42090"/>
                    <a:pt x="31184" y="40497"/>
                    <a:pt x="27960" y="39412"/>
                  </a:cubicBezTo>
                  <a:cubicBezTo>
                    <a:pt x="19051" y="36191"/>
                    <a:pt x="9453" y="34743"/>
                    <a:pt x="0" y="35865"/>
                  </a:cubicBezTo>
                  <a:cubicBezTo>
                    <a:pt x="4708" y="24465"/>
                    <a:pt x="7244" y="12196"/>
                    <a:pt x="9018" y="0"/>
                  </a:cubicBezTo>
                  <a:cubicBezTo>
                    <a:pt x="19304" y="6333"/>
                    <a:pt x="31365" y="10206"/>
                    <a:pt x="43461" y="8251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8" name="Google Shape;3648;p33"/>
            <p:cNvSpPr/>
            <p:nvPr/>
          </p:nvSpPr>
          <p:spPr>
            <a:xfrm>
              <a:off x="15420142" y="5634263"/>
              <a:ext cx="50704" cy="47047"/>
            </a:xfrm>
            <a:custGeom>
              <a:rect b="b" l="l" r="r" t="t"/>
              <a:pathLst>
                <a:path extrusionOk="0" h="47047" w="50704">
                  <a:moveTo>
                    <a:pt x="54001" y="41077"/>
                  </a:moveTo>
                  <a:cubicBezTo>
                    <a:pt x="39151" y="37602"/>
                    <a:pt x="23650" y="41692"/>
                    <a:pt x="10576" y="49038"/>
                  </a:cubicBezTo>
                  <a:cubicBezTo>
                    <a:pt x="10177" y="32934"/>
                    <a:pt x="8801" y="16033"/>
                    <a:pt x="0" y="2063"/>
                  </a:cubicBezTo>
                  <a:lnTo>
                    <a:pt x="0" y="2063"/>
                  </a:lnTo>
                  <a:cubicBezTo>
                    <a:pt x="13763" y="5863"/>
                    <a:pt x="27670" y="2425"/>
                    <a:pt x="41288" y="0"/>
                  </a:cubicBezTo>
                  <a:cubicBezTo>
                    <a:pt x="41940" y="14549"/>
                    <a:pt x="47699" y="28156"/>
                    <a:pt x="54001" y="41077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9" name="Google Shape;3649;p33"/>
            <p:cNvSpPr/>
            <p:nvPr/>
          </p:nvSpPr>
          <p:spPr>
            <a:xfrm>
              <a:off x="15737373" y="6831200"/>
              <a:ext cx="43461" cy="61524"/>
            </a:xfrm>
            <a:custGeom>
              <a:rect b="b" l="l" r="r" t="t"/>
              <a:pathLst>
                <a:path extrusionOk="0" h="61524" w="43461">
                  <a:moveTo>
                    <a:pt x="45852" y="19796"/>
                  </a:moveTo>
                  <a:cubicBezTo>
                    <a:pt x="39731" y="32825"/>
                    <a:pt x="36978" y="47446"/>
                    <a:pt x="37268" y="61814"/>
                  </a:cubicBezTo>
                  <a:cubicBezTo>
                    <a:pt x="28866" y="52694"/>
                    <a:pt x="18652" y="44659"/>
                    <a:pt x="6447" y="41511"/>
                  </a:cubicBezTo>
                  <a:cubicBezTo>
                    <a:pt x="4310" y="41004"/>
                    <a:pt x="2173" y="40570"/>
                    <a:pt x="0" y="40353"/>
                  </a:cubicBezTo>
                  <a:cubicBezTo>
                    <a:pt x="5940" y="27469"/>
                    <a:pt x="11952" y="14223"/>
                    <a:pt x="13545" y="0"/>
                  </a:cubicBezTo>
                  <a:cubicBezTo>
                    <a:pt x="22310" y="9265"/>
                    <a:pt x="33139" y="17227"/>
                    <a:pt x="45852" y="19796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0" name="Google Shape;3650;p33"/>
            <p:cNvSpPr/>
            <p:nvPr/>
          </p:nvSpPr>
          <p:spPr>
            <a:xfrm>
              <a:off x="16940459" y="6847413"/>
              <a:ext cx="83301" cy="104953"/>
            </a:xfrm>
            <a:custGeom>
              <a:rect b="b" l="l" r="r" t="t"/>
              <a:pathLst>
                <a:path extrusionOk="0" h="104953" w="83301">
                  <a:moveTo>
                    <a:pt x="53747" y="0"/>
                  </a:moveTo>
                  <a:cubicBezTo>
                    <a:pt x="57840" y="21027"/>
                    <a:pt x="67438" y="41438"/>
                    <a:pt x="85909" y="53418"/>
                  </a:cubicBezTo>
                  <a:cubicBezTo>
                    <a:pt x="67438" y="67351"/>
                    <a:pt x="50488" y="84867"/>
                    <a:pt x="41651" y="106546"/>
                  </a:cubicBezTo>
                  <a:cubicBezTo>
                    <a:pt x="34226" y="86858"/>
                    <a:pt x="21405" y="67604"/>
                    <a:pt x="1557" y="58882"/>
                  </a:cubicBezTo>
                  <a:cubicBezTo>
                    <a:pt x="1050" y="58665"/>
                    <a:pt x="507" y="58448"/>
                    <a:pt x="0" y="58231"/>
                  </a:cubicBezTo>
                  <a:cubicBezTo>
                    <a:pt x="23288" y="44732"/>
                    <a:pt x="40021" y="22655"/>
                    <a:pt x="53747" y="0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1" name="Google Shape;3651;p33"/>
            <p:cNvSpPr/>
            <p:nvPr/>
          </p:nvSpPr>
          <p:spPr>
            <a:xfrm>
              <a:off x="16939372" y="5716380"/>
              <a:ext cx="54326" cy="68762"/>
            </a:xfrm>
            <a:custGeom>
              <a:rect b="b" l="l" r="r" t="t"/>
              <a:pathLst>
                <a:path extrusionOk="0" h="68762" w="54326">
                  <a:moveTo>
                    <a:pt x="39260" y="0"/>
                  </a:moveTo>
                  <a:cubicBezTo>
                    <a:pt x="40564" y="15852"/>
                    <a:pt x="46685" y="31305"/>
                    <a:pt x="56427" y="43827"/>
                  </a:cubicBezTo>
                  <a:cubicBezTo>
                    <a:pt x="44946" y="50450"/>
                    <a:pt x="34950" y="59461"/>
                    <a:pt x="27236" y="70246"/>
                  </a:cubicBezTo>
                  <a:cubicBezTo>
                    <a:pt x="23324" y="53635"/>
                    <a:pt x="14596" y="37675"/>
                    <a:pt x="869" y="27215"/>
                  </a:cubicBezTo>
                  <a:cubicBezTo>
                    <a:pt x="579" y="26998"/>
                    <a:pt x="290" y="26745"/>
                    <a:pt x="0" y="26528"/>
                  </a:cubicBezTo>
                  <a:cubicBezTo>
                    <a:pt x="14197" y="19507"/>
                    <a:pt x="28902" y="12269"/>
                    <a:pt x="39260" y="0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2" name="Google Shape;3652;p33"/>
            <p:cNvSpPr/>
            <p:nvPr/>
          </p:nvSpPr>
          <p:spPr>
            <a:xfrm>
              <a:off x="16542752" y="5327655"/>
              <a:ext cx="54326" cy="57905"/>
            </a:xfrm>
            <a:custGeom>
              <a:rect b="b" l="l" r="r" t="t"/>
              <a:pathLst>
                <a:path extrusionOk="0" h="57905" w="54326">
                  <a:moveTo>
                    <a:pt x="33320" y="0"/>
                  </a:moveTo>
                  <a:cubicBezTo>
                    <a:pt x="34733" y="13970"/>
                    <a:pt x="42411" y="27433"/>
                    <a:pt x="55232" y="33802"/>
                  </a:cubicBezTo>
                  <a:cubicBezTo>
                    <a:pt x="44548" y="40172"/>
                    <a:pt x="34624" y="48315"/>
                    <a:pt x="28359" y="59208"/>
                  </a:cubicBezTo>
                  <a:cubicBezTo>
                    <a:pt x="25063" y="42958"/>
                    <a:pt x="15610" y="27577"/>
                    <a:pt x="507" y="19977"/>
                  </a:cubicBezTo>
                  <a:cubicBezTo>
                    <a:pt x="326" y="19905"/>
                    <a:pt x="145" y="19796"/>
                    <a:pt x="0" y="19688"/>
                  </a:cubicBezTo>
                  <a:cubicBezTo>
                    <a:pt x="11481" y="14042"/>
                    <a:pt x="24773" y="10061"/>
                    <a:pt x="33320" y="0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3" name="Google Shape;3653;p33"/>
            <p:cNvSpPr/>
            <p:nvPr/>
          </p:nvSpPr>
          <p:spPr>
            <a:xfrm>
              <a:off x="15681438" y="5475856"/>
              <a:ext cx="10865" cy="14476"/>
            </a:xfrm>
            <a:custGeom>
              <a:rect b="b" l="l" r="r" t="t"/>
              <a:pathLst>
                <a:path extrusionOk="0" h="14476" w="10865">
                  <a:moveTo>
                    <a:pt x="8565" y="0"/>
                  </a:moveTo>
                  <a:cubicBezTo>
                    <a:pt x="12585" y="2750"/>
                    <a:pt x="16967" y="15888"/>
                    <a:pt x="9072" y="15562"/>
                  </a:cubicBezTo>
                  <a:cubicBezTo>
                    <a:pt x="2987" y="15236"/>
                    <a:pt x="-2300" y="7383"/>
                    <a:pt x="1032" y="1918"/>
                  </a:cubicBezTo>
                  <a:cubicBezTo>
                    <a:pt x="3784" y="2570"/>
                    <a:pt x="5921" y="145"/>
                    <a:pt x="8565" y="0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4" name="Google Shape;3654;p33"/>
            <p:cNvSpPr/>
            <p:nvPr/>
          </p:nvSpPr>
          <p:spPr>
            <a:xfrm>
              <a:off x="15468280" y="6172456"/>
              <a:ext cx="10865" cy="14476"/>
            </a:xfrm>
            <a:custGeom>
              <a:rect b="b" l="l" r="r" t="t"/>
              <a:pathLst>
                <a:path extrusionOk="0" h="14476" w="10865">
                  <a:moveTo>
                    <a:pt x="11913" y="4886"/>
                  </a:moveTo>
                  <a:cubicBezTo>
                    <a:pt x="15535" y="9084"/>
                    <a:pt x="12999" y="16684"/>
                    <a:pt x="7675" y="17987"/>
                  </a:cubicBezTo>
                  <a:cubicBezTo>
                    <a:pt x="-908" y="17951"/>
                    <a:pt x="-2357" y="4343"/>
                    <a:pt x="3655" y="0"/>
                  </a:cubicBezTo>
                  <a:cubicBezTo>
                    <a:pt x="5285" y="3293"/>
                    <a:pt x="9015" y="3402"/>
                    <a:pt x="11913" y="4886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5" name="Google Shape;3655;p33"/>
            <p:cNvSpPr/>
            <p:nvPr/>
          </p:nvSpPr>
          <p:spPr>
            <a:xfrm>
              <a:off x="15468669" y="6746210"/>
              <a:ext cx="14487" cy="14476"/>
            </a:xfrm>
            <a:custGeom>
              <a:rect b="b" l="l" r="r" t="t"/>
              <a:pathLst>
                <a:path extrusionOk="0" h="14476" w="14487">
                  <a:moveTo>
                    <a:pt x="12428" y="122"/>
                  </a:moveTo>
                  <a:cubicBezTo>
                    <a:pt x="20613" y="918"/>
                    <a:pt x="18947" y="17856"/>
                    <a:pt x="10617" y="17240"/>
                  </a:cubicBezTo>
                  <a:cubicBezTo>
                    <a:pt x="3700" y="18181"/>
                    <a:pt x="-465" y="10545"/>
                    <a:pt x="42" y="4465"/>
                  </a:cubicBezTo>
                  <a:cubicBezTo>
                    <a:pt x="5221" y="5153"/>
                    <a:pt x="6959" y="-927"/>
                    <a:pt x="12428" y="122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6" name="Google Shape;3656;p33"/>
            <p:cNvSpPr/>
            <p:nvPr/>
          </p:nvSpPr>
          <p:spPr>
            <a:xfrm>
              <a:off x="17092544" y="6446854"/>
              <a:ext cx="10865" cy="14476"/>
            </a:xfrm>
            <a:custGeom>
              <a:rect b="b" l="l" r="r" t="t"/>
              <a:pathLst>
                <a:path extrusionOk="0" h="14476" w="10865">
                  <a:moveTo>
                    <a:pt x="12126" y="470"/>
                  </a:moveTo>
                  <a:cubicBezTo>
                    <a:pt x="14951" y="4560"/>
                    <a:pt x="14987" y="10133"/>
                    <a:pt x="13104" y="14657"/>
                  </a:cubicBezTo>
                  <a:cubicBezTo>
                    <a:pt x="12923" y="14730"/>
                    <a:pt x="12742" y="14766"/>
                    <a:pt x="12525" y="14838"/>
                  </a:cubicBezTo>
                  <a:cubicBezTo>
                    <a:pt x="12054" y="14911"/>
                    <a:pt x="11583" y="14983"/>
                    <a:pt x="11112" y="15019"/>
                  </a:cubicBezTo>
                  <a:cubicBezTo>
                    <a:pt x="4013" y="14657"/>
                    <a:pt x="-767" y="6659"/>
                    <a:pt x="102" y="0"/>
                  </a:cubicBezTo>
                  <a:cubicBezTo>
                    <a:pt x="3905" y="1629"/>
                    <a:pt x="8178" y="-579"/>
                    <a:pt x="12126" y="470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7" name="Google Shape;3657;p33"/>
            <p:cNvSpPr/>
            <p:nvPr/>
          </p:nvSpPr>
          <p:spPr>
            <a:xfrm>
              <a:off x="16725523" y="5439195"/>
              <a:ext cx="18108" cy="21714"/>
            </a:xfrm>
            <a:custGeom>
              <a:rect b="b" l="l" r="r" t="t"/>
              <a:pathLst>
                <a:path extrusionOk="0" h="21714" w="18108">
                  <a:moveTo>
                    <a:pt x="15483" y="7021"/>
                  </a:moveTo>
                  <a:cubicBezTo>
                    <a:pt x="20844" y="11834"/>
                    <a:pt x="18815" y="25659"/>
                    <a:pt x="9870" y="24610"/>
                  </a:cubicBezTo>
                  <a:cubicBezTo>
                    <a:pt x="-1213" y="23958"/>
                    <a:pt x="-3169" y="5610"/>
                    <a:pt x="5053" y="0"/>
                  </a:cubicBezTo>
                  <a:cubicBezTo>
                    <a:pt x="5922" y="3185"/>
                    <a:pt x="8674" y="5718"/>
                    <a:pt x="12079" y="6044"/>
                  </a:cubicBezTo>
                  <a:cubicBezTo>
                    <a:pt x="13274" y="6116"/>
                    <a:pt x="14469" y="6333"/>
                    <a:pt x="15483" y="7021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8" name="Google Shape;3658;p33"/>
          <p:cNvGrpSpPr/>
          <p:nvPr/>
        </p:nvGrpSpPr>
        <p:grpSpPr>
          <a:xfrm>
            <a:off x="4412695" y="551984"/>
            <a:ext cx="627311" cy="772042"/>
            <a:chOff x="8825389" y="1103968"/>
            <a:chExt cx="1254622" cy="1544084"/>
          </a:xfrm>
        </p:grpSpPr>
        <p:sp>
          <p:nvSpPr>
            <p:cNvPr id="3659" name="Google Shape;3659;p33"/>
            <p:cNvSpPr/>
            <p:nvPr/>
          </p:nvSpPr>
          <p:spPr>
            <a:xfrm>
              <a:off x="8825389" y="1103968"/>
              <a:ext cx="1254622" cy="1544084"/>
            </a:xfrm>
            <a:custGeom>
              <a:rect b="b" l="l" r="r" t="t"/>
              <a:pathLst>
                <a:path extrusionOk="0" h="1544084" w="1254622">
                  <a:moveTo>
                    <a:pt x="1249259" y="1228914"/>
                  </a:moveTo>
                  <a:cubicBezTo>
                    <a:pt x="1227637" y="1181849"/>
                    <a:pt x="1186281" y="1144345"/>
                    <a:pt x="1138419" y="1124944"/>
                  </a:cubicBezTo>
                  <a:cubicBezTo>
                    <a:pt x="1126585" y="1120116"/>
                    <a:pt x="1114070" y="1117332"/>
                    <a:pt x="1101772" y="1114021"/>
                  </a:cubicBezTo>
                  <a:cubicBezTo>
                    <a:pt x="1099386" y="1113464"/>
                    <a:pt x="1096970" y="1114144"/>
                    <a:pt x="1095204" y="1115630"/>
                  </a:cubicBezTo>
                  <a:cubicBezTo>
                    <a:pt x="1094337" y="1115289"/>
                    <a:pt x="1093438" y="1114980"/>
                    <a:pt x="1092664" y="1114608"/>
                  </a:cubicBezTo>
                  <a:cubicBezTo>
                    <a:pt x="1092912" y="1114423"/>
                    <a:pt x="1093067" y="1114175"/>
                    <a:pt x="1093067" y="1113866"/>
                  </a:cubicBezTo>
                  <a:cubicBezTo>
                    <a:pt x="1093067" y="1113340"/>
                    <a:pt x="1092602" y="1112938"/>
                    <a:pt x="1092106" y="1112938"/>
                  </a:cubicBezTo>
                  <a:cubicBezTo>
                    <a:pt x="1091580" y="1112938"/>
                    <a:pt x="1091177" y="1113402"/>
                    <a:pt x="1091177" y="1113897"/>
                  </a:cubicBezTo>
                  <a:cubicBezTo>
                    <a:pt x="1091177" y="1113990"/>
                    <a:pt x="1091270" y="1114083"/>
                    <a:pt x="1091301" y="1114175"/>
                  </a:cubicBezTo>
                  <a:cubicBezTo>
                    <a:pt x="1091022" y="1114113"/>
                    <a:pt x="1090712" y="1114113"/>
                    <a:pt x="1090434" y="1114113"/>
                  </a:cubicBezTo>
                  <a:cubicBezTo>
                    <a:pt x="1092695" y="1098796"/>
                    <a:pt x="1094554" y="1083417"/>
                    <a:pt x="1096165" y="1068038"/>
                  </a:cubicBezTo>
                  <a:cubicBezTo>
                    <a:pt x="1096258" y="1066306"/>
                    <a:pt x="1095886" y="1064851"/>
                    <a:pt x="1095204" y="1063675"/>
                  </a:cubicBezTo>
                  <a:cubicBezTo>
                    <a:pt x="1100192" y="1057456"/>
                    <a:pt x="1104591" y="1050772"/>
                    <a:pt x="1107936" y="1043284"/>
                  </a:cubicBezTo>
                  <a:cubicBezTo>
                    <a:pt x="1111065" y="1036074"/>
                    <a:pt x="1125346" y="993681"/>
                    <a:pt x="1118221" y="988328"/>
                  </a:cubicBezTo>
                  <a:cubicBezTo>
                    <a:pt x="1123178" y="979880"/>
                    <a:pt x="1127577" y="971061"/>
                    <a:pt x="1131387" y="961964"/>
                  </a:cubicBezTo>
                  <a:cubicBezTo>
                    <a:pt x="1146566" y="920840"/>
                    <a:pt x="1154032" y="876467"/>
                    <a:pt x="1153165" y="832620"/>
                  </a:cubicBezTo>
                  <a:cubicBezTo>
                    <a:pt x="1153134" y="826802"/>
                    <a:pt x="1153010" y="820954"/>
                    <a:pt x="1152700" y="815136"/>
                  </a:cubicBezTo>
                  <a:cubicBezTo>
                    <a:pt x="1152731" y="813435"/>
                    <a:pt x="1152700" y="811640"/>
                    <a:pt x="1152235" y="810000"/>
                  </a:cubicBezTo>
                  <a:cubicBezTo>
                    <a:pt x="1155054" y="807122"/>
                    <a:pt x="1157564" y="803966"/>
                    <a:pt x="1159484" y="800253"/>
                  </a:cubicBezTo>
                  <a:cubicBezTo>
                    <a:pt x="1165401" y="789020"/>
                    <a:pt x="1169676" y="775467"/>
                    <a:pt x="1165246" y="763028"/>
                  </a:cubicBezTo>
                  <a:cubicBezTo>
                    <a:pt x="1163016" y="756406"/>
                    <a:pt x="1156324" y="744028"/>
                    <a:pt x="1148580" y="746070"/>
                  </a:cubicBezTo>
                  <a:cubicBezTo>
                    <a:pt x="1149602" y="739882"/>
                    <a:pt x="1150377" y="733631"/>
                    <a:pt x="1150996" y="727381"/>
                  </a:cubicBezTo>
                  <a:cubicBezTo>
                    <a:pt x="1152483" y="706091"/>
                    <a:pt x="1154280" y="684833"/>
                    <a:pt x="1155488" y="663544"/>
                  </a:cubicBezTo>
                  <a:cubicBezTo>
                    <a:pt x="1157192" y="629815"/>
                    <a:pt x="1158431" y="595994"/>
                    <a:pt x="1162303" y="562420"/>
                  </a:cubicBezTo>
                  <a:cubicBezTo>
                    <a:pt x="1162241" y="560192"/>
                    <a:pt x="1163976" y="548619"/>
                    <a:pt x="1163697" y="541410"/>
                  </a:cubicBezTo>
                  <a:cubicBezTo>
                    <a:pt x="1166269" y="536118"/>
                    <a:pt x="1168499" y="530610"/>
                    <a:pt x="1170327" y="525040"/>
                  </a:cubicBezTo>
                  <a:cubicBezTo>
                    <a:pt x="1171318" y="521142"/>
                    <a:pt x="1173610" y="516809"/>
                    <a:pt x="1172929" y="512756"/>
                  </a:cubicBezTo>
                  <a:cubicBezTo>
                    <a:pt x="1173827" y="509352"/>
                    <a:pt x="1174013" y="505391"/>
                    <a:pt x="1174540" y="502421"/>
                  </a:cubicBezTo>
                  <a:cubicBezTo>
                    <a:pt x="1179465" y="479770"/>
                    <a:pt x="1168623" y="458543"/>
                    <a:pt x="1153382" y="442390"/>
                  </a:cubicBezTo>
                  <a:cubicBezTo>
                    <a:pt x="1133153" y="417233"/>
                    <a:pt x="1107038" y="396686"/>
                    <a:pt x="1077949" y="382700"/>
                  </a:cubicBezTo>
                  <a:cubicBezTo>
                    <a:pt x="1058681" y="373726"/>
                    <a:pt x="1038948" y="365805"/>
                    <a:pt x="1019431" y="357388"/>
                  </a:cubicBezTo>
                  <a:cubicBezTo>
                    <a:pt x="973893" y="338234"/>
                    <a:pt x="926620" y="322979"/>
                    <a:pt x="878604" y="311375"/>
                  </a:cubicBezTo>
                  <a:cubicBezTo>
                    <a:pt x="830463" y="297079"/>
                    <a:pt x="781270" y="287270"/>
                    <a:pt x="731488" y="280741"/>
                  </a:cubicBezTo>
                  <a:cubicBezTo>
                    <a:pt x="711538" y="277585"/>
                    <a:pt x="691526" y="274428"/>
                    <a:pt x="671483" y="271613"/>
                  </a:cubicBezTo>
                  <a:cubicBezTo>
                    <a:pt x="670863" y="261401"/>
                    <a:pt x="670089" y="251159"/>
                    <a:pt x="669035" y="240978"/>
                  </a:cubicBezTo>
                  <a:cubicBezTo>
                    <a:pt x="668292" y="224857"/>
                    <a:pt x="668571" y="208642"/>
                    <a:pt x="670306" y="192552"/>
                  </a:cubicBezTo>
                  <a:cubicBezTo>
                    <a:pt x="671297" y="185001"/>
                    <a:pt x="673899" y="177637"/>
                    <a:pt x="673682" y="169963"/>
                  </a:cubicBezTo>
                  <a:cubicBezTo>
                    <a:pt x="673713" y="159751"/>
                    <a:pt x="669376" y="140288"/>
                    <a:pt x="655374" y="146539"/>
                  </a:cubicBezTo>
                  <a:cubicBezTo>
                    <a:pt x="648125" y="150530"/>
                    <a:pt x="641434" y="155574"/>
                    <a:pt x="634247" y="159751"/>
                  </a:cubicBezTo>
                  <a:cubicBezTo>
                    <a:pt x="635331" y="150345"/>
                    <a:pt x="637221" y="140969"/>
                    <a:pt x="637469" y="131562"/>
                  </a:cubicBezTo>
                  <a:cubicBezTo>
                    <a:pt x="659122" y="122681"/>
                    <a:pt x="667765" y="93006"/>
                    <a:pt x="665101" y="71377"/>
                  </a:cubicBezTo>
                  <a:cubicBezTo>
                    <a:pt x="662375" y="50273"/>
                    <a:pt x="650201" y="31645"/>
                    <a:pt x="650046" y="10077"/>
                  </a:cubicBezTo>
                  <a:cubicBezTo>
                    <a:pt x="649612" y="887"/>
                    <a:pt x="638925" y="-4466"/>
                    <a:pt x="633999" y="4910"/>
                  </a:cubicBezTo>
                  <a:cubicBezTo>
                    <a:pt x="609836" y="45910"/>
                    <a:pt x="576565" y="96410"/>
                    <a:pt x="624148" y="134378"/>
                  </a:cubicBezTo>
                  <a:cubicBezTo>
                    <a:pt x="625139" y="144063"/>
                    <a:pt x="623497" y="154615"/>
                    <a:pt x="624860" y="164393"/>
                  </a:cubicBezTo>
                  <a:cubicBezTo>
                    <a:pt x="624705" y="164455"/>
                    <a:pt x="624520" y="164548"/>
                    <a:pt x="624365" y="164610"/>
                  </a:cubicBezTo>
                  <a:cubicBezTo>
                    <a:pt x="617240" y="166745"/>
                    <a:pt x="609588" y="166528"/>
                    <a:pt x="602370" y="168354"/>
                  </a:cubicBezTo>
                  <a:cubicBezTo>
                    <a:pt x="601596" y="168601"/>
                    <a:pt x="601100" y="169096"/>
                    <a:pt x="600759" y="169684"/>
                  </a:cubicBezTo>
                  <a:cubicBezTo>
                    <a:pt x="598591" y="169468"/>
                    <a:pt x="595865" y="171789"/>
                    <a:pt x="595059" y="173769"/>
                  </a:cubicBezTo>
                  <a:cubicBezTo>
                    <a:pt x="591559" y="179927"/>
                    <a:pt x="592736" y="187291"/>
                    <a:pt x="593975" y="193913"/>
                  </a:cubicBezTo>
                  <a:cubicBezTo>
                    <a:pt x="596051" y="204836"/>
                    <a:pt x="595462" y="216038"/>
                    <a:pt x="595059" y="227085"/>
                  </a:cubicBezTo>
                  <a:cubicBezTo>
                    <a:pt x="593634" y="239122"/>
                    <a:pt x="592736" y="251221"/>
                    <a:pt x="592116" y="263320"/>
                  </a:cubicBezTo>
                  <a:cubicBezTo>
                    <a:pt x="582637" y="262763"/>
                    <a:pt x="573189" y="262360"/>
                    <a:pt x="563678" y="262268"/>
                  </a:cubicBezTo>
                  <a:cubicBezTo>
                    <a:pt x="531306" y="261680"/>
                    <a:pt x="499026" y="264155"/>
                    <a:pt x="466871" y="267497"/>
                  </a:cubicBezTo>
                  <a:cubicBezTo>
                    <a:pt x="413743" y="272541"/>
                    <a:pt x="360646" y="280060"/>
                    <a:pt x="309563" y="296275"/>
                  </a:cubicBezTo>
                  <a:cubicBezTo>
                    <a:pt x="278430" y="306115"/>
                    <a:pt x="248412" y="319420"/>
                    <a:pt x="218549" y="332509"/>
                  </a:cubicBezTo>
                  <a:cubicBezTo>
                    <a:pt x="204299" y="339162"/>
                    <a:pt x="189367" y="344454"/>
                    <a:pt x="175953" y="352623"/>
                  </a:cubicBezTo>
                  <a:cubicBezTo>
                    <a:pt x="167156" y="358193"/>
                    <a:pt x="159442" y="365248"/>
                    <a:pt x="151357" y="371777"/>
                  </a:cubicBezTo>
                  <a:cubicBezTo>
                    <a:pt x="147887" y="375335"/>
                    <a:pt x="120223" y="394273"/>
                    <a:pt x="120657" y="402133"/>
                  </a:cubicBezTo>
                  <a:cubicBezTo>
                    <a:pt x="117652" y="407207"/>
                    <a:pt x="114276" y="412127"/>
                    <a:pt x="111612" y="417419"/>
                  </a:cubicBezTo>
                  <a:cubicBezTo>
                    <a:pt x="100738" y="440998"/>
                    <a:pt x="93985" y="468166"/>
                    <a:pt x="100026" y="493942"/>
                  </a:cubicBezTo>
                  <a:cubicBezTo>
                    <a:pt x="105664" y="514117"/>
                    <a:pt x="113408" y="536180"/>
                    <a:pt x="131128" y="548836"/>
                  </a:cubicBezTo>
                  <a:cubicBezTo>
                    <a:pt x="132088" y="549517"/>
                    <a:pt x="133049" y="550136"/>
                    <a:pt x="134009" y="550786"/>
                  </a:cubicBezTo>
                  <a:cubicBezTo>
                    <a:pt x="133668" y="550971"/>
                    <a:pt x="133389" y="551250"/>
                    <a:pt x="133296" y="551621"/>
                  </a:cubicBezTo>
                  <a:cubicBezTo>
                    <a:pt x="132956" y="552333"/>
                    <a:pt x="132336" y="553261"/>
                    <a:pt x="132615" y="554004"/>
                  </a:cubicBezTo>
                  <a:cubicBezTo>
                    <a:pt x="128340" y="578573"/>
                    <a:pt x="131190" y="603854"/>
                    <a:pt x="129362" y="628701"/>
                  </a:cubicBezTo>
                  <a:cubicBezTo>
                    <a:pt x="131995" y="660388"/>
                    <a:pt x="132863" y="692260"/>
                    <a:pt x="138749" y="723544"/>
                  </a:cubicBezTo>
                  <a:cubicBezTo>
                    <a:pt x="138594" y="723791"/>
                    <a:pt x="138439" y="724008"/>
                    <a:pt x="138315" y="724224"/>
                  </a:cubicBezTo>
                  <a:cubicBezTo>
                    <a:pt x="134938" y="729918"/>
                    <a:pt x="131376" y="735673"/>
                    <a:pt x="129300" y="741955"/>
                  </a:cubicBezTo>
                  <a:cubicBezTo>
                    <a:pt x="127565" y="751517"/>
                    <a:pt x="128278" y="762223"/>
                    <a:pt x="132801" y="770980"/>
                  </a:cubicBezTo>
                  <a:cubicBezTo>
                    <a:pt x="135744" y="776179"/>
                    <a:pt x="140421" y="780232"/>
                    <a:pt x="145223" y="784224"/>
                  </a:cubicBezTo>
                  <a:cubicBezTo>
                    <a:pt x="142683" y="796880"/>
                    <a:pt x="145099" y="837230"/>
                    <a:pt x="145037" y="841872"/>
                  </a:cubicBezTo>
                  <a:cubicBezTo>
                    <a:pt x="146493" y="886771"/>
                    <a:pt x="152906" y="932567"/>
                    <a:pt x="170904" y="974032"/>
                  </a:cubicBezTo>
                  <a:cubicBezTo>
                    <a:pt x="168395" y="975486"/>
                    <a:pt x="165638" y="979911"/>
                    <a:pt x="164801" y="981582"/>
                  </a:cubicBezTo>
                  <a:cubicBezTo>
                    <a:pt x="156654" y="996311"/>
                    <a:pt x="153804" y="1013763"/>
                    <a:pt x="157521" y="1030225"/>
                  </a:cubicBezTo>
                  <a:cubicBezTo>
                    <a:pt x="159225" y="1043005"/>
                    <a:pt x="166660" y="1050308"/>
                    <a:pt x="176139" y="1055630"/>
                  </a:cubicBezTo>
                  <a:cubicBezTo>
                    <a:pt x="175427" y="1055785"/>
                    <a:pt x="174745" y="1056249"/>
                    <a:pt x="174219" y="1057208"/>
                  </a:cubicBezTo>
                  <a:cubicBezTo>
                    <a:pt x="173878" y="1062376"/>
                    <a:pt x="173754" y="1067574"/>
                    <a:pt x="173754" y="1072804"/>
                  </a:cubicBezTo>
                  <a:cubicBezTo>
                    <a:pt x="156468" y="1070700"/>
                    <a:pt x="120100" y="1082396"/>
                    <a:pt x="109071" y="1084996"/>
                  </a:cubicBezTo>
                  <a:cubicBezTo>
                    <a:pt x="52443" y="1097218"/>
                    <a:pt x="18677" y="1150565"/>
                    <a:pt x="7029" y="1204005"/>
                  </a:cubicBezTo>
                  <a:cubicBezTo>
                    <a:pt x="-5363" y="1250389"/>
                    <a:pt x="-2946" y="1296804"/>
                    <a:pt x="27072" y="1336041"/>
                  </a:cubicBezTo>
                  <a:cubicBezTo>
                    <a:pt x="39060" y="1352410"/>
                    <a:pt x="54518" y="1365747"/>
                    <a:pt x="69946" y="1378774"/>
                  </a:cubicBezTo>
                  <a:cubicBezTo>
                    <a:pt x="99778" y="1405540"/>
                    <a:pt x="133916" y="1426829"/>
                    <a:pt x="170006" y="1444158"/>
                  </a:cubicBezTo>
                  <a:cubicBezTo>
                    <a:pt x="231622" y="1472285"/>
                    <a:pt x="296428" y="1493358"/>
                    <a:pt x="362629" y="1507530"/>
                  </a:cubicBezTo>
                  <a:cubicBezTo>
                    <a:pt x="415137" y="1519939"/>
                    <a:pt x="467831" y="1531388"/>
                    <a:pt x="521641" y="1536524"/>
                  </a:cubicBezTo>
                  <a:cubicBezTo>
                    <a:pt x="564855" y="1541135"/>
                    <a:pt x="608008" y="1547045"/>
                    <a:pt x="651564" y="1547169"/>
                  </a:cubicBezTo>
                  <a:cubicBezTo>
                    <a:pt x="741958" y="1545343"/>
                    <a:pt x="831889" y="1532780"/>
                    <a:pt x="921199" y="1518639"/>
                  </a:cubicBezTo>
                  <a:cubicBezTo>
                    <a:pt x="973521" y="1510779"/>
                    <a:pt x="1024883" y="1496607"/>
                    <a:pt x="1074635" y="1478783"/>
                  </a:cubicBezTo>
                  <a:cubicBezTo>
                    <a:pt x="1112242" y="1465354"/>
                    <a:pt x="1146349" y="1443910"/>
                    <a:pt x="1177916" y="1419743"/>
                  </a:cubicBezTo>
                  <a:cubicBezTo>
                    <a:pt x="1212457" y="1389202"/>
                    <a:pt x="1247463" y="1341889"/>
                    <a:pt x="1254154" y="1295505"/>
                  </a:cubicBezTo>
                  <a:cubicBezTo>
                    <a:pt x="1255951" y="1273411"/>
                    <a:pt x="1256849" y="1250049"/>
                    <a:pt x="1249259" y="12289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0" name="Google Shape;3660;p33"/>
            <p:cNvSpPr/>
            <p:nvPr/>
          </p:nvSpPr>
          <p:spPr>
            <a:xfrm>
              <a:off x="8825389" y="1103968"/>
              <a:ext cx="1254622" cy="1544084"/>
            </a:xfrm>
            <a:custGeom>
              <a:rect b="b" l="l" r="r" t="t"/>
              <a:pathLst>
                <a:path extrusionOk="0" h="1544084" w="1254622">
                  <a:moveTo>
                    <a:pt x="1164379" y="519811"/>
                  </a:moveTo>
                  <a:cubicBezTo>
                    <a:pt x="1155798" y="518295"/>
                    <a:pt x="1158090" y="509321"/>
                    <a:pt x="1159267" y="503194"/>
                  </a:cubicBezTo>
                  <a:cubicBezTo>
                    <a:pt x="1161281" y="492209"/>
                    <a:pt x="1161374" y="481193"/>
                    <a:pt x="1156046" y="471384"/>
                  </a:cubicBezTo>
                  <a:cubicBezTo>
                    <a:pt x="1139008" y="443690"/>
                    <a:pt x="1114318" y="421070"/>
                    <a:pt x="1086685" y="404206"/>
                  </a:cubicBezTo>
                  <a:cubicBezTo>
                    <a:pt x="1065651" y="392200"/>
                    <a:pt x="1042758" y="383876"/>
                    <a:pt x="1020639" y="374129"/>
                  </a:cubicBezTo>
                  <a:cubicBezTo>
                    <a:pt x="982226" y="357172"/>
                    <a:pt x="942171" y="344516"/>
                    <a:pt x="901961" y="332540"/>
                  </a:cubicBezTo>
                  <a:cubicBezTo>
                    <a:pt x="869527" y="324835"/>
                    <a:pt x="836102" y="314562"/>
                    <a:pt x="803791" y="307693"/>
                  </a:cubicBezTo>
                  <a:cubicBezTo>
                    <a:pt x="755837" y="299493"/>
                    <a:pt x="707232" y="291138"/>
                    <a:pt x="658689" y="284980"/>
                  </a:cubicBezTo>
                  <a:cubicBezTo>
                    <a:pt x="658627" y="283897"/>
                    <a:pt x="658565" y="282783"/>
                    <a:pt x="658472" y="281700"/>
                  </a:cubicBezTo>
                  <a:cubicBezTo>
                    <a:pt x="658193" y="277708"/>
                    <a:pt x="657883" y="273717"/>
                    <a:pt x="657604" y="269725"/>
                  </a:cubicBezTo>
                  <a:cubicBezTo>
                    <a:pt x="682294" y="272943"/>
                    <a:pt x="706922" y="276873"/>
                    <a:pt x="731488" y="280741"/>
                  </a:cubicBezTo>
                  <a:cubicBezTo>
                    <a:pt x="781270" y="287270"/>
                    <a:pt x="830463" y="297079"/>
                    <a:pt x="878604" y="311375"/>
                  </a:cubicBezTo>
                  <a:cubicBezTo>
                    <a:pt x="926620" y="322979"/>
                    <a:pt x="973893" y="338234"/>
                    <a:pt x="1019431" y="357388"/>
                  </a:cubicBezTo>
                  <a:cubicBezTo>
                    <a:pt x="1038948" y="365805"/>
                    <a:pt x="1058681" y="373726"/>
                    <a:pt x="1077949" y="382700"/>
                  </a:cubicBezTo>
                  <a:cubicBezTo>
                    <a:pt x="1107038" y="396686"/>
                    <a:pt x="1133153" y="417233"/>
                    <a:pt x="1153382" y="442390"/>
                  </a:cubicBezTo>
                  <a:cubicBezTo>
                    <a:pt x="1168623" y="458543"/>
                    <a:pt x="1179465" y="479770"/>
                    <a:pt x="1174540" y="502421"/>
                  </a:cubicBezTo>
                  <a:cubicBezTo>
                    <a:pt x="1173425" y="508795"/>
                    <a:pt x="1173858" y="519873"/>
                    <a:pt x="1165370" y="519873"/>
                  </a:cubicBezTo>
                  <a:cubicBezTo>
                    <a:pt x="1165029" y="519842"/>
                    <a:pt x="1164689" y="519842"/>
                    <a:pt x="1164379" y="519811"/>
                  </a:cubicBezTo>
                  <a:close/>
                  <a:moveTo>
                    <a:pt x="122299" y="404577"/>
                  </a:moveTo>
                  <a:cubicBezTo>
                    <a:pt x="112665" y="399410"/>
                    <a:pt x="147453" y="375800"/>
                    <a:pt x="151357" y="371777"/>
                  </a:cubicBezTo>
                  <a:cubicBezTo>
                    <a:pt x="159442" y="365248"/>
                    <a:pt x="167156" y="358193"/>
                    <a:pt x="175953" y="352623"/>
                  </a:cubicBezTo>
                  <a:cubicBezTo>
                    <a:pt x="189367" y="344454"/>
                    <a:pt x="204299" y="339162"/>
                    <a:pt x="218549" y="332509"/>
                  </a:cubicBezTo>
                  <a:cubicBezTo>
                    <a:pt x="248412" y="319420"/>
                    <a:pt x="278430" y="306115"/>
                    <a:pt x="309563" y="296275"/>
                  </a:cubicBezTo>
                  <a:cubicBezTo>
                    <a:pt x="360646" y="280060"/>
                    <a:pt x="413743" y="272541"/>
                    <a:pt x="466871" y="267497"/>
                  </a:cubicBezTo>
                  <a:cubicBezTo>
                    <a:pt x="499026" y="264155"/>
                    <a:pt x="531306" y="261680"/>
                    <a:pt x="563678" y="262268"/>
                  </a:cubicBezTo>
                  <a:cubicBezTo>
                    <a:pt x="577216" y="262422"/>
                    <a:pt x="590722" y="263041"/>
                    <a:pt x="604229" y="264062"/>
                  </a:cubicBezTo>
                  <a:cubicBezTo>
                    <a:pt x="604198" y="264310"/>
                    <a:pt x="604167" y="264588"/>
                    <a:pt x="604136" y="264836"/>
                  </a:cubicBezTo>
                  <a:cubicBezTo>
                    <a:pt x="603919" y="266940"/>
                    <a:pt x="603764" y="269013"/>
                    <a:pt x="603609" y="271117"/>
                  </a:cubicBezTo>
                  <a:cubicBezTo>
                    <a:pt x="603485" y="273160"/>
                    <a:pt x="603392" y="275202"/>
                    <a:pt x="603361" y="277244"/>
                  </a:cubicBezTo>
                  <a:cubicBezTo>
                    <a:pt x="603361" y="277832"/>
                    <a:pt x="603330" y="278420"/>
                    <a:pt x="603299" y="278977"/>
                  </a:cubicBezTo>
                  <a:cubicBezTo>
                    <a:pt x="601658" y="278853"/>
                    <a:pt x="600047" y="278699"/>
                    <a:pt x="598405" y="278575"/>
                  </a:cubicBezTo>
                  <a:cubicBezTo>
                    <a:pt x="558350" y="275821"/>
                    <a:pt x="517768" y="277120"/>
                    <a:pt x="478054" y="281422"/>
                  </a:cubicBezTo>
                  <a:cubicBezTo>
                    <a:pt x="433074" y="285197"/>
                    <a:pt x="387814" y="291416"/>
                    <a:pt x="343980" y="301813"/>
                  </a:cubicBezTo>
                  <a:cubicBezTo>
                    <a:pt x="308324" y="310230"/>
                    <a:pt x="274527" y="324402"/>
                    <a:pt x="240698" y="338203"/>
                  </a:cubicBezTo>
                  <a:cubicBezTo>
                    <a:pt x="219881" y="348136"/>
                    <a:pt x="197298" y="354634"/>
                    <a:pt x="177750" y="367012"/>
                  </a:cubicBezTo>
                  <a:cubicBezTo>
                    <a:pt x="163469" y="377254"/>
                    <a:pt x="149591" y="388022"/>
                    <a:pt x="135093" y="397986"/>
                  </a:cubicBezTo>
                  <a:cubicBezTo>
                    <a:pt x="131004" y="400276"/>
                    <a:pt x="127410" y="404515"/>
                    <a:pt x="122578" y="404515"/>
                  </a:cubicBezTo>
                  <a:cubicBezTo>
                    <a:pt x="122454" y="404577"/>
                    <a:pt x="122392" y="404577"/>
                    <a:pt x="122299" y="404577"/>
                  </a:cubicBezTo>
                  <a:close/>
                  <a:moveTo>
                    <a:pt x="697412" y="792362"/>
                  </a:moveTo>
                  <a:cubicBezTo>
                    <a:pt x="664853" y="788525"/>
                    <a:pt x="635052" y="769154"/>
                    <a:pt x="617611" y="741522"/>
                  </a:cubicBezTo>
                  <a:cubicBezTo>
                    <a:pt x="602959" y="719923"/>
                    <a:pt x="595245" y="694518"/>
                    <a:pt x="587470" y="670011"/>
                  </a:cubicBezTo>
                  <a:cubicBezTo>
                    <a:pt x="578145" y="645473"/>
                    <a:pt x="570772" y="613725"/>
                    <a:pt x="542582" y="604875"/>
                  </a:cubicBezTo>
                  <a:cubicBezTo>
                    <a:pt x="528859" y="600698"/>
                    <a:pt x="514206" y="604720"/>
                    <a:pt x="500761" y="608341"/>
                  </a:cubicBezTo>
                  <a:cubicBezTo>
                    <a:pt x="473562" y="616850"/>
                    <a:pt x="463185" y="646092"/>
                    <a:pt x="454046" y="670321"/>
                  </a:cubicBezTo>
                  <a:cubicBezTo>
                    <a:pt x="448191" y="685638"/>
                    <a:pt x="440911" y="700491"/>
                    <a:pt x="431494" y="713951"/>
                  </a:cubicBezTo>
                  <a:cubicBezTo>
                    <a:pt x="425329" y="722553"/>
                    <a:pt x="416562" y="728866"/>
                    <a:pt x="407795" y="734590"/>
                  </a:cubicBezTo>
                  <a:cubicBezTo>
                    <a:pt x="393576" y="744059"/>
                    <a:pt x="378211" y="752569"/>
                    <a:pt x="361390" y="756220"/>
                  </a:cubicBezTo>
                  <a:cubicBezTo>
                    <a:pt x="323410" y="763863"/>
                    <a:pt x="289613" y="733198"/>
                    <a:pt x="273597" y="701419"/>
                  </a:cubicBezTo>
                  <a:cubicBezTo>
                    <a:pt x="262073" y="679758"/>
                    <a:pt x="255506" y="656025"/>
                    <a:pt x="249496" y="632353"/>
                  </a:cubicBezTo>
                  <a:cubicBezTo>
                    <a:pt x="242495" y="606639"/>
                    <a:pt x="234317" y="571177"/>
                    <a:pt x="203834" y="565360"/>
                  </a:cubicBezTo>
                  <a:cubicBezTo>
                    <a:pt x="178773" y="561709"/>
                    <a:pt x="152565" y="564493"/>
                    <a:pt x="131128" y="548836"/>
                  </a:cubicBezTo>
                  <a:cubicBezTo>
                    <a:pt x="113408" y="536180"/>
                    <a:pt x="105664" y="514117"/>
                    <a:pt x="100026" y="493942"/>
                  </a:cubicBezTo>
                  <a:cubicBezTo>
                    <a:pt x="93985" y="468166"/>
                    <a:pt x="100738" y="440998"/>
                    <a:pt x="111612" y="417419"/>
                  </a:cubicBezTo>
                  <a:cubicBezTo>
                    <a:pt x="115143" y="410394"/>
                    <a:pt x="119914" y="404051"/>
                    <a:pt x="123476" y="397058"/>
                  </a:cubicBezTo>
                  <a:cubicBezTo>
                    <a:pt x="124498" y="394304"/>
                    <a:pt x="128959" y="395542"/>
                    <a:pt x="128433" y="398419"/>
                  </a:cubicBezTo>
                  <a:cubicBezTo>
                    <a:pt x="115112" y="429053"/>
                    <a:pt x="104827" y="464731"/>
                    <a:pt x="115608" y="497563"/>
                  </a:cubicBezTo>
                  <a:cubicBezTo>
                    <a:pt x="124437" y="523029"/>
                    <a:pt x="134938" y="541317"/>
                    <a:pt x="163438" y="546330"/>
                  </a:cubicBezTo>
                  <a:cubicBezTo>
                    <a:pt x="209162" y="551807"/>
                    <a:pt x="231436" y="545278"/>
                    <a:pt x="253306" y="594168"/>
                  </a:cubicBezTo>
                  <a:cubicBezTo>
                    <a:pt x="271088" y="641636"/>
                    <a:pt x="274124" y="701759"/>
                    <a:pt x="319786" y="732641"/>
                  </a:cubicBezTo>
                  <a:cubicBezTo>
                    <a:pt x="337567" y="746132"/>
                    <a:pt x="361080" y="744152"/>
                    <a:pt x="379605" y="733848"/>
                  </a:cubicBezTo>
                  <a:cubicBezTo>
                    <a:pt x="392771" y="726978"/>
                    <a:pt x="405937" y="719211"/>
                    <a:pt x="416531" y="708722"/>
                  </a:cubicBezTo>
                  <a:cubicBezTo>
                    <a:pt x="436543" y="684586"/>
                    <a:pt x="441933" y="652559"/>
                    <a:pt x="457608" y="625978"/>
                  </a:cubicBezTo>
                  <a:cubicBezTo>
                    <a:pt x="473996" y="596458"/>
                    <a:pt x="511666" y="584112"/>
                    <a:pt x="543759" y="589651"/>
                  </a:cubicBezTo>
                  <a:cubicBezTo>
                    <a:pt x="571578" y="596118"/>
                    <a:pt x="586850" y="622358"/>
                    <a:pt x="595245" y="647608"/>
                  </a:cubicBezTo>
                  <a:cubicBezTo>
                    <a:pt x="608999" y="683812"/>
                    <a:pt x="616558" y="724193"/>
                    <a:pt x="645399" y="752012"/>
                  </a:cubicBezTo>
                  <a:cubicBezTo>
                    <a:pt x="685299" y="790784"/>
                    <a:pt x="745521" y="782244"/>
                    <a:pt x="788209" y="752723"/>
                  </a:cubicBezTo>
                  <a:cubicBezTo>
                    <a:pt x="808252" y="738953"/>
                    <a:pt x="824671" y="718562"/>
                    <a:pt x="840903" y="701171"/>
                  </a:cubicBezTo>
                  <a:cubicBezTo>
                    <a:pt x="859521" y="678768"/>
                    <a:pt x="878139" y="654849"/>
                    <a:pt x="905276" y="642379"/>
                  </a:cubicBezTo>
                  <a:cubicBezTo>
                    <a:pt x="924731" y="635354"/>
                    <a:pt x="947283" y="639872"/>
                    <a:pt x="964104" y="651383"/>
                  </a:cubicBezTo>
                  <a:cubicBezTo>
                    <a:pt x="972840" y="657603"/>
                    <a:pt x="978633" y="666669"/>
                    <a:pt x="986470" y="673817"/>
                  </a:cubicBezTo>
                  <a:cubicBezTo>
                    <a:pt x="994401" y="681151"/>
                    <a:pt x="1004902" y="684493"/>
                    <a:pt x="1015311" y="686566"/>
                  </a:cubicBezTo>
                  <a:cubicBezTo>
                    <a:pt x="1101090" y="700707"/>
                    <a:pt x="1094337" y="619202"/>
                    <a:pt x="1128103" y="567248"/>
                  </a:cubicBezTo>
                  <a:cubicBezTo>
                    <a:pt x="1140897" y="550383"/>
                    <a:pt x="1154094" y="533333"/>
                    <a:pt x="1158524" y="512106"/>
                  </a:cubicBezTo>
                  <a:cubicBezTo>
                    <a:pt x="1159856" y="505917"/>
                    <a:pt x="1169211" y="504711"/>
                    <a:pt x="1172154" y="510342"/>
                  </a:cubicBezTo>
                  <a:cubicBezTo>
                    <a:pt x="1174664" y="515046"/>
                    <a:pt x="1171504" y="520337"/>
                    <a:pt x="1170327" y="525040"/>
                  </a:cubicBezTo>
                  <a:cubicBezTo>
                    <a:pt x="1165959" y="538284"/>
                    <a:pt x="1159670" y="550971"/>
                    <a:pt x="1150841" y="561801"/>
                  </a:cubicBezTo>
                  <a:cubicBezTo>
                    <a:pt x="1144026" y="570280"/>
                    <a:pt x="1137985" y="578511"/>
                    <a:pt x="1133308" y="588165"/>
                  </a:cubicBezTo>
                  <a:cubicBezTo>
                    <a:pt x="1115495" y="623905"/>
                    <a:pt x="1110508" y="671992"/>
                    <a:pt x="1073055" y="693745"/>
                  </a:cubicBezTo>
                  <a:cubicBezTo>
                    <a:pt x="1048396" y="706091"/>
                    <a:pt x="1018254" y="705596"/>
                    <a:pt x="992883" y="695478"/>
                  </a:cubicBezTo>
                  <a:cubicBezTo>
                    <a:pt x="978230" y="689815"/>
                    <a:pt x="969246" y="676664"/>
                    <a:pt x="958528" y="665988"/>
                  </a:cubicBezTo>
                  <a:cubicBezTo>
                    <a:pt x="946756" y="656241"/>
                    <a:pt x="930338" y="651971"/>
                    <a:pt x="915282" y="654973"/>
                  </a:cubicBezTo>
                  <a:cubicBezTo>
                    <a:pt x="887123" y="664874"/>
                    <a:pt x="870395" y="690341"/>
                    <a:pt x="851622" y="711630"/>
                  </a:cubicBezTo>
                  <a:cubicBezTo>
                    <a:pt x="836907" y="727659"/>
                    <a:pt x="822719" y="744400"/>
                    <a:pt x="805867" y="758293"/>
                  </a:cubicBezTo>
                  <a:cubicBezTo>
                    <a:pt x="775384" y="781656"/>
                    <a:pt x="736196" y="797034"/>
                    <a:pt x="697412" y="792362"/>
                  </a:cubicBezTo>
                  <a:close/>
                  <a:moveTo>
                    <a:pt x="409344" y="568207"/>
                  </a:moveTo>
                  <a:cubicBezTo>
                    <a:pt x="384407" y="562049"/>
                    <a:pt x="358726" y="559388"/>
                    <a:pt x="333850" y="553013"/>
                  </a:cubicBezTo>
                  <a:cubicBezTo>
                    <a:pt x="302624" y="543390"/>
                    <a:pt x="271738" y="532436"/>
                    <a:pt x="242495" y="517800"/>
                  </a:cubicBezTo>
                  <a:cubicBezTo>
                    <a:pt x="209472" y="502235"/>
                    <a:pt x="151605" y="464267"/>
                    <a:pt x="145750" y="426083"/>
                  </a:cubicBezTo>
                  <a:cubicBezTo>
                    <a:pt x="145966" y="423019"/>
                    <a:pt x="150954" y="423019"/>
                    <a:pt x="151171" y="426083"/>
                  </a:cubicBezTo>
                  <a:cubicBezTo>
                    <a:pt x="153246" y="432798"/>
                    <a:pt x="158327" y="437903"/>
                    <a:pt x="162633" y="443257"/>
                  </a:cubicBezTo>
                  <a:cubicBezTo>
                    <a:pt x="198877" y="483638"/>
                    <a:pt x="248784" y="507774"/>
                    <a:pt x="298968" y="526093"/>
                  </a:cubicBezTo>
                  <a:cubicBezTo>
                    <a:pt x="315542" y="531353"/>
                    <a:pt x="331836" y="537851"/>
                    <a:pt x="348875" y="541441"/>
                  </a:cubicBezTo>
                  <a:cubicBezTo>
                    <a:pt x="369413" y="545494"/>
                    <a:pt x="390200" y="548403"/>
                    <a:pt x="410583" y="553230"/>
                  </a:cubicBezTo>
                  <a:cubicBezTo>
                    <a:pt x="420682" y="554375"/>
                    <a:pt x="419722" y="569197"/>
                    <a:pt x="409344" y="568207"/>
                  </a:cubicBezTo>
                  <a:close/>
                  <a:moveTo>
                    <a:pt x="745087" y="607598"/>
                  </a:moveTo>
                  <a:cubicBezTo>
                    <a:pt x="706767" y="606175"/>
                    <a:pt x="666154" y="604627"/>
                    <a:pt x="631459" y="586742"/>
                  </a:cubicBezTo>
                  <a:cubicBezTo>
                    <a:pt x="631180" y="587670"/>
                    <a:pt x="629631" y="587577"/>
                    <a:pt x="629631" y="586463"/>
                  </a:cubicBezTo>
                  <a:cubicBezTo>
                    <a:pt x="632109" y="579594"/>
                    <a:pt x="657914" y="589217"/>
                    <a:pt x="664760" y="588908"/>
                  </a:cubicBezTo>
                  <a:cubicBezTo>
                    <a:pt x="696513" y="592869"/>
                    <a:pt x="728173" y="594509"/>
                    <a:pt x="760081" y="593519"/>
                  </a:cubicBezTo>
                  <a:cubicBezTo>
                    <a:pt x="831052" y="589805"/>
                    <a:pt x="901249" y="579254"/>
                    <a:pt x="969463" y="559388"/>
                  </a:cubicBezTo>
                  <a:cubicBezTo>
                    <a:pt x="992945" y="553292"/>
                    <a:pt x="1015342" y="544102"/>
                    <a:pt x="1036810" y="532900"/>
                  </a:cubicBezTo>
                  <a:cubicBezTo>
                    <a:pt x="1055645" y="525628"/>
                    <a:pt x="1072962" y="515665"/>
                    <a:pt x="1089287" y="504123"/>
                  </a:cubicBezTo>
                  <a:cubicBezTo>
                    <a:pt x="1095824" y="500657"/>
                    <a:pt x="1103940" y="489486"/>
                    <a:pt x="1111034" y="497501"/>
                  </a:cubicBezTo>
                  <a:cubicBezTo>
                    <a:pt x="1117106" y="506598"/>
                    <a:pt x="1103878" y="511518"/>
                    <a:pt x="1098178" y="516098"/>
                  </a:cubicBezTo>
                  <a:cubicBezTo>
                    <a:pt x="1081326" y="527918"/>
                    <a:pt x="1063699" y="538501"/>
                    <a:pt x="1044400" y="545804"/>
                  </a:cubicBezTo>
                  <a:cubicBezTo>
                    <a:pt x="1008279" y="565329"/>
                    <a:pt x="968503" y="575633"/>
                    <a:pt x="928851" y="585442"/>
                  </a:cubicBezTo>
                  <a:cubicBezTo>
                    <a:pt x="868598" y="598470"/>
                    <a:pt x="806827" y="607227"/>
                    <a:pt x="745087" y="607598"/>
                  </a:cubicBezTo>
                  <a:close/>
                  <a:moveTo>
                    <a:pt x="598963" y="176987"/>
                  </a:moveTo>
                  <a:cubicBezTo>
                    <a:pt x="598963" y="176492"/>
                    <a:pt x="599396" y="176059"/>
                    <a:pt x="599892" y="176059"/>
                  </a:cubicBezTo>
                  <a:cubicBezTo>
                    <a:pt x="600387" y="176059"/>
                    <a:pt x="600821" y="176492"/>
                    <a:pt x="600821" y="176987"/>
                  </a:cubicBezTo>
                  <a:cubicBezTo>
                    <a:pt x="600821" y="177482"/>
                    <a:pt x="600387" y="177915"/>
                    <a:pt x="599892" y="177915"/>
                  </a:cubicBezTo>
                  <a:cubicBezTo>
                    <a:pt x="599396" y="177915"/>
                    <a:pt x="598963" y="177513"/>
                    <a:pt x="598963" y="176987"/>
                  </a:cubicBezTo>
                  <a:close/>
                  <a:moveTo>
                    <a:pt x="588368" y="407022"/>
                  </a:moveTo>
                  <a:cubicBezTo>
                    <a:pt x="592829" y="347208"/>
                    <a:pt x="588089" y="286651"/>
                    <a:pt x="595059" y="227085"/>
                  </a:cubicBezTo>
                  <a:cubicBezTo>
                    <a:pt x="595462" y="216038"/>
                    <a:pt x="596051" y="204836"/>
                    <a:pt x="593975" y="193913"/>
                  </a:cubicBezTo>
                  <a:cubicBezTo>
                    <a:pt x="592736" y="187291"/>
                    <a:pt x="591559" y="179927"/>
                    <a:pt x="595059" y="173769"/>
                  </a:cubicBezTo>
                  <a:cubicBezTo>
                    <a:pt x="596205" y="171015"/>
                    <a:pt x="601038" y="167487"/>
                    <a:pt x="602897" y="171262"/>
                  </a:cubicBezTo>
                  <a:cubicBezTo>
                    <a:pt x="603454" y="173800"/>
                    <a:pt x="601162" y="176090"/>
                    <a:pt x="600945" y="178627"/>
                  </a:cubicBezTo>
                  <a:cubicBezTo>
                    <a:pt x="599954" y="184754"/>
                    <a:pt x="602432" y="190788"/>
                    <a:pt x="603609" y="196729"/>
                  </a:cubicBezTo>
                  <a:cubicBezTo>
                    <a:pt x="605468" y="206074"/>
                    <a:pt x="605561" y="215667"/>
                    <a:pt x="605778" y="225135"/>
                  </a:cubicBezTo>
                  <a:cubicBezTo>
                    <a:pt x="604322" y="240824"/>
                    <a:pt x="603671" y="256357"/>
                    <a:pt x="603578" y="271922"/>
                  </a:cubicBezTo>
                  <a:cubicBezTo>
                    <a:pt x="603485" y="273686"/>
                    <a:pt x="603423" y="275450"/>
                    <a:pt x="603361" y="277213"/>
                  </a:cubicBezTo>
                  <a:cubicBezTo>
                    <a:pt x="603330" y="278760"/>
                    <a:pt x="603207" y="280370"/>
                    <a:pt x="603423" y="281917"/>
                  </a:cubicBezTo>
                  <a:cubicBezTo>
                    <a:pt x="603485" y="282257"/>
                    <a:pt x="603516" y="282567"/>
                    <a:pt x="603609" y="282876"/>
                  </a:cubicBezTo>
                  <a:cubicBezTo>
                    <a:pt x="603640" y="286527"/>
                    <a:pt x="603702" y="290148"/>
                    <a:pt x="603795" y="293830"/>
                  </a:cubicBezTo>
                  <a:cubicBezTo>
                    <a:pt x="604477" y="331519"/>
                    <a:pt x="605344" y="369301"/>
                    <a:pt x="603237" y="406960"/>
                  </a:cubicBezTo>
                  <a:cubicBezTo>
                    <a:pt x="603176" y="411787"/>
                    <a:pt x="599458" y="414231"/>
                    <a:pt x="595772" y="414231"/>
                  </a:cubicBezTo>
                  <a:cubicBezTo>
                    <a:pt x="592054" y="414293"/>
                    <a:pt x="588430" y="411880"/>
                    <a:pt x="588368" y="407022"/>
                  </a:cubicBezTo>
                  <a:close/>
                  <a:moveTo>
                    <a:pt x="665690" y="414819"/>
                  </a:moveTo>
                  <a:cubicBezTo>
                    <a:pt x="660671" y="414324"/>
                    <a:pt x="658627" y="408785"/>
                    <a:pt x="659432" y="404639"/>
                  </a:cubicBezTo>
                  <a:cubicBezTo>
                    <a:pt x="659742" y="399781"/>
                    <a:pt x="659680" y="394923"/>
                    <a:pt x="659680" y="390034"/>
                  </a:cubicBezTo>
                  <a:cubicBezTo>
                    <a:pt x="659928" y="364072"/>
                    <a:pt x="659184" y="338172"/>
                    <a:pt x="658317" y="312241"/>
                  </a:cubicBezTo>
                  <a:cubicBezTo>
                    <a:pt x="658441" y="306703"/>
                    <a:pt x="658348" y="301164"/>
                    <a:pt x="658162" y="295625"/>
                  </a:cubicBezTo>
                  <a:cubicBezTo>
                    <a:pt x="658193" y="295594"/>
                    <a:pt x="658193" y="295563"/>
                    <a:pt x="658224" y="295501"/>
                  </a:cubicBezTo>
                  <a:cubicBezTo>
                    <a:pt x="659308" y="293180"/>
                    <a:pt x="658968" y="290457"/>
                    <a:pt x="658875" y="287951"/>
                  </a:cubicBezTo>
                  <a:cubicBezTo>
                    <a:pt x="658782" y="285847"/>
                    <a:pt x="658627" y="283742"/>
                    <a:pt x="658503" y="281638"/>
                  </a:cubicBezTo>
                  <a:cubicBezTo>
                    <a:pt x="658193" y="277213"/>
                    <a:pt x="657852" y="272788"/>
                    <a:pt x="657542" y="268363"/>
                  </a:cubicBezTo>
                  <a:cubicBezTo>
                    <a:pt x="657542" y="267064"/>
                    <a:pt x="657078" y="265826"/>
                    <a:pt x="656334" y="264836"/>
                  </a:cubicBezTo>
                  <a:cubicBezTo>
                    <a:pt x="655374" y="250695"/>
                    <a:pt x="654507" y="236553"/>
                    <a:pt x="655002" y="222381"/>
                  </a:cubicBezTo>
                  <a:cubicBezTo>
                    <a:pt x="655591" y="211396"/>
                    <a:pt x="656025" y="200318"/>
                    <a:pt x="658224" y="189519"/>
                  </a:cubicBezTo>
                  <a:cubicBezTo>
                    <a:pt x="660826" y="178720"/>
                    <a:pt x="665225" y="166930"/>
                    <a:pt x="659990" y="156224"/>
                  </a:cubicBezTo>
                  <a:cubicBezTo>
                    <a:pt x="641744" y="170149"/>
                    <a:pt x="626069" y="179339"/>
                    <a:pt x="602370" y="173676"/>
                  </a:cubicBezTo>
                  <a:cubicBezTo>
                    <a:pt x="599737" y="172841"/>
                    <a:pt x="599737" y="169189"/>
                    <a:pt x="602370" y="168354"/>
                  </a:cubicBezTo>
                  <a:cubicBezTo>
                    <a:pt x="609588" y="166528"/>
                    <a:pt x="617240" y="166745"/>
                    <a:pt x="624365" y="164610"/>
                  </a:cubicBezTo>
                  <a:cubicBezTo>
                    <a:pt x="635672" y="160308"/>
                    <a:pt x="644934" y="152294"/>
                    <a:pt x="655374" y="146539"/>
                  </a:cubicBezTo>
                  <a:cubicBezTo>
                    <a:pt x="669376" y="140288"/>
                    <a:pt x="673713" y="159751"/>
                    <a:pt x="673682" y="169963"/>
                  </a:cubicBezTo>
                  <a:cubicBezTo>
                    <a:pt x="673899" y="177637"/>
                    <a:pt x="671297" y="185001"/>
                    <a:pt x="670306" y="192552"/>
                  </a:cubicBezTo>
                  <a:cubicBezTo>
                    <a:pt x="668571" y="208642"/>
                    <a:pt x="668292" y="224857"/>
                    <a:pt x="669035" y="240978"/>
                  </a:cubicBezTo>
                  <a:cubicBezTo>
                    <a:pt x="672939" y="278234"/>
                    <a:pt x="673125" y="315645"/>
                    <a:pt x="674457" y="353025"/>
                  </a:cubicBezTo>
                  <a:cubicBezTo>
                    <a:pt x="674704" y="367971"/>
                    <a:pt x="674612" y="382948"/>
                    <a:pt x="674643" y="397893"/>
                  </a:cubicBezTo>
                  <a:cubicBezTo>
                    <a:pt x="674704" y="404268"/>
                    <a:pt x="675169" y="414850"/>
                    <a:pt x="666774" y="414850"/>
                  </a:cubicBezTo>
                  <a:cubicBezTo>
                    <a:pt x="666371" y="414850"/>
                    <a:pt x="666031" y="414850"/>
                    <a:pt x="665690" y="414819"/>
                  </a:cubicBezTo>
                  <a:close/>
                  <a:moveTo>
                    <a:pt x="624705" y="430632"/>
                  </a:moveTo>
                  <a:cubicBezTo>
                    <a:pt x="599582" y="426299"/>
                    <a:pt x="605530" y="407795"/>
                    <a:pt x="575140" y="416738"/>
                  </a:cubicBezTo>
                  <a:cubicBezTo>
                    <a:pt x="573870" y="417016"/>
                    <a:pt x="571175" y="415315"/>
                    <a:pt x="573219" y="414386"/>
                  </a:cubicBezTo>
                  <a:cubicBezTo>
                    <a:pt x="583164" y="409868"/>
                    <a:pt x="594966" y="403185"/>
                    <a:pt x="605902" y="408321"/>
                  </a:cubicBezTo>
                  <a:cubicBezTo>
                    <a:pt x="612686" y="411663"/>
                    <a:pt x="619005" y="416583"/>
                    <a:pt x="626874" y="416924"/>
                  </a:cubicBezTo>
                  <a:cubicBezTo>
                    <a:pt x="639730" y="416552"/>
                    <a:pt x="651812" y="408940"/>
                    <a:pt x="664915" y="412684"/>
                  </a:cubicBezTo>
                  <a:cubicBezTo>
                    <a:pt x="669283" y="413489"/>
                    <a:pt x="673434" y="415222"/>
                    <a:pt x="677864" y="415624"/>
                  </a:cubicBezTo>
                  <a:cubicBezTo>
                    <a:pt x="684710" y="412591"/>
                    <a:pt x="689388" y="405970"/>
                    <a:pt x="696513" y="403185"/>
                  </a:cubicBezTo>
                  <a:cubicBezTo>
                    <a:pt x="699828" y="401606"/>
                    <a:pt x="704041" y="403216"/>
                    <a:pt x="705838" y="406279"/>
                  </a:cubicBezTo>
                  <a:cubicBezTo>
                    <a:pt x="709245" y="412375"/>
                    <a:pt x="703824" y="416583"/>
                    <a:pt x="698806" y="419059"/>
                  </a:cubicBezTo>
                  <a:cubicBezTo>
                    <a:pt x="691774" y="424412"/>
                    <a:pt x="684463" y="432086"/>
                    <a:pt x="674766" y="430291"/>
                  </a:cubicBezTo>
                  <a:cubicBezTo>
                    <a:pt x="667641" y="429115"/>
                    <a:pt x="660795" y="426052"/>
                    <a:pt x="653422" y="426640"/>
                  </a:cubicBezTo>
                  <a:cubicBezTo>
                    <a:pt x="643881" y="427909"/>
                    <a:pt x="634588" y="432333"/>
                    <a:pt x="624705" y="430632"/>
                  </a:cubicBezTo>
                  <a:close/>
                  <a:moveTo>
                    <a:pt x="627648" y="174357"/>
                  </a:moveTo>
                  <a:cubicBezTo>
                    <a:pt x="627648" y="174326"/>
                    <a:pt x="627648" y="174326"/>
                    <a:pt x="627648" y="174295"/>
                  </a:cubicBezTo>
                  <a:cubicBezTo>
                    <a:pt x="622010" y="162103"/>
                    <a:pt x="625480" y="147467"/>
                    <a:pt x="624148" y="134378"/>
                  </a:cubicBezTo>
                  <a:cubicBezTo>
                    <a:pt x="576565" y="96410"/>
                    <a:pt x="609836" y="45910"/>
                    <a:pt x="633999" y="4910"/>
                  </a:cubicBezTo>
                  <a:cubicBezTo>
                    <a:pt x="638925" y="-4466"/>
                    <a:pt x="649612" y="887"/>
                    <a:pt x="650046" y="10077"/>
                  </a:cubicBezTo>
                  <a:cubicBezTo>
                    <a:pt x="650201" y="31645"/>
                    <a:pt x="662375" y="50273"/>
                    <a:pt x="665101" y="71377"/>
                  </a:cubicBezTo>
                  <a:cubicBezTo>
                    <a:pt x="667765" y="93006"/>
                    <a:pt x="659122" y="122681"/>
                    <a:pt x="637469" y="131562"/>
                  </a:cubicBezTo>
                  <a:cubicBezTo>
                    <a:pt x="637190" y="142609"/>
                    <a:pt x="634619" y="153594"/>
                    <a:pt x="633782" y="164672"/>
                  </a:cubicBezTo>
                  <a:cubicBezTo>
                    <a:pt x="633225" y="168137"/>
                    <a:pt x="632729" y="172717"/>
                    <a:pt x="629476" y="174728"/>
                  </a:cubicBezTo>
                  <a:cubicBezTo>
                    <a:pt x="629321" y="175811"/>
                    <a:pt x="627463" y="175533"/>
                    <a:pt x="627648" y="174357"/>
                  </a:cubicBezTo>
                  <a:close/>
                  <a:moveTo>
                    <a:pt x="628454" y="118689"/>
                  </a:moveTo>
                  <a:cubicBezTo>
                    <a:pt x="629042" y="119246"/>
                    <a:pt x="629631" y="119803"/>
                    <a:pt x="630220" y="120360"/>
                  </a:cubicBezTo>
                  <a:cubicBezTo>
                    <a:pt x="632512" y="116956"/>
                    <a:pt x="637035" y="115750"/>
                    <a:pt x="639420" y="112315"/>
                  </a:cubicBezTo>
                  <a:cubicBezTo>
                    <a:pt x="647846" y="101856"/>
                    <a:pt x="651688" y="88457"/>
                    <a:pt x="650541" y="75121"/>
                  </a:cubicBezTo>
                  <a:cubicBezTo>
                    <a:pt x="649085" y="58875"/>
                    <a:pt x="640783" y="44301"/>
                    <a:pt x="637283" y="28582"/>
                  </a:cubicBezTo>
                  <a:cubicBezTo>
                    <a:pt x="622506" y="55069"/>
                    <a:pt x="599830" y="93470"/>
                    <a:pt x="628454" y="118689"/>
                  </a:cubicBezTo>
                  <a:close/>
                  <a:moveTo>
                    <a:pt x="436450" y="403185"/>
                  </a:moveTo>
                  <a:cubicBezTo>
                    <a:pt x="427467" y="401111"/>
                    <a:pt x="418142" y="390250"/>
                    <a:pt x="424214" y="381308"/>
                  </a:cubicBezTo>
                  <a:cubicBezTo>
                    <a:pt x="432826" y="372953"/>
                    <a:pt x="441624" y="364660"/>
                    <a:pt x="450979" y="357110"/>
                  </a:cubicBezTo>
                  <a:cubicBezTo>
                    <a:pt x="464207" y="344980"/>
                    <a:pt x="481431" y="337646"/>
                    <a:pt x="493946" y="326104"/>
                  </a:cubicBezTo>
                  <a:cubicBezTo>
                    <a:pt x="495154" y="324557"/>
                    <a:pt x="497756" y="324712"/>
                    <a:pt x="498810" y="326383"/>
                  </a:cubicBezTo>
                  <a:cubicBezTo>
                    <a:pt x="507484" y="327249"/>
                    <a:pt x="512130" y="337646"/>
                    <a:pt x="509435" y="345413"/>
                  </a:cubicBezTo>
                  <a:cubicBezTo>
                    <a:pt x="505625" y="355934"/>
                    <a:pt x="494287" y="361256"/>
                    <a:pt x="487441" y="369704"/>
                  </a:cubicBezTo>
                  <a:cubicBezTo>
                    <a:pt x="480068" y="377192"/>
                    <a:pt x="472323" y="384340"/>
                    <a:pt x="464579" y="391457"/>
                  </a:cubicBezTo>
                  <a:cubicBezTo>
                    <a:pt x="457237" y="398698"/>
                    <a:pt x="447448" y="406929"/>
                    <a:pt x="436450" y="403185"/>
                  </a:cubicBezTo>
                  <a:close/>
                  <a:moveTo>
                    <a:pt x="442181" y="390034"/>
                  </a:moveTo>
                  <a:cubicBezTo>
                    <a:pt x="444659" y="389600"/>
                    <a:pt x="446797" y="388022"/>
                    <a:pt x="448687" y="386444"/>
                  </a:cubicBezTo>
                  <a:cubicBezTo>
                    <a:pt x="455812" y="379760"/>
                    <a:pt x="462937" y="373046"/>
                    <a:pt x="469938" y="366238"/>
                  </a:cubicBezTo>
                  <a:cubicBezTo>
                    <a:pt x="476257" y="360018"/>
                    <a:pt x="483135" y="352623"/>
                    <a:pt x="489609" y="347053"/>
                  </a:cubicBezTo>
                  <a:cubicBezTo>
                    <a:pt x="491468" y="344980"/>
                    <a:pt x="494720" y="343340"/>
                    <a:pt x="495154" y="340431"/>
                  </a:cubicBezTo>
                  <a:cubicBezTo>
                    <a:pt x="494194" y="339565"/>
                    <a:pt x="493141" y="338729"/>
                    <a:pt x="492490" y="337584"/>
                  </a:cubicBezTo>
                  <a:cubicBezTo>
                    <a:pt x="487348" y="341947"/>
                    <a:pt x="481895" y="345970"/>
                    <a:pt x="476877" y="350395"/>
                  </a:cubicBezTo>
                  <a:cubicBezTo>
                    <a:pt x="462441" y="362556"/>
                    <a:pt x="449337" y="374036"/>
                    <a:pt x="436605" y="387589"/>
                  </a:cubicBezTo>
                  <a:cubicBezTo>
                    <a:pt x="438030" y="389105"/>
                    <a:pt x="440168" y="389879"/>
                    <a:pt x="442181" y="390034"/>
                  </a:cubicBezTo>
                  <a:close/>
                  <a:moveTo>
                    <a:pt x="366625" y="455077"/>
                  </a:moveTo>
                  <a:cubicBezTo>
                    <a:pt x="359748" y="452849"/>
                    <a:pt x="358075" y="445484"/>
                    <a:pt x="356402" y="439296"/>
                  </a:cubicBezTo>
                  <a:cubicBezTo>
                    <a:pt x="352499" y="425804"/>
                    <a:pt x="350702" y="411911"/>
                    <a:pt x="348100" y="398110"/>
                  </a:cubicBezTo>
                  <a:cubicBezTo>
                    <a:pt x="346272" y="389198"/>
                    <a:pt x="343546" y="380472"/>
                    <a:pt x="342524" y="371437"/>
                  </a:cubicBezTo>
                  <a:cubicBezTo>
                    <a:pt x="342431" y="369889"/>
                    <a:pt x="342214" y="367971"/>
                    <a:pt x="343422" y="366795"/>
                  </a:cubicBezTo>
                  <a:cubicBezTo>
                    <a:pt x="341130" y="353025"/>
                    <a:pt x="363001" y="353675"/>
                    <a:pt x="370497" y="359616"/>
                  </a:cubicBezTo>
                  <a:cubicBezTo>
                    <a:pt x="374029" y="362401"/>
                    <a:pt x="374772" y="367197"/>
                    <a:pt x="375702" y="371375"/>
                  </a:cubicBezTo>
                  <a:cubicBezTo>
                    <a:pt x="379512" y="391952"/>
                    <a:pt x="385801" y="410951"/>
                    <a:pt x="389797" y="431343"/>
                  </a:cubicBezTo>
                  <a:cubicBezTo>
                    <a:pt x="393917" y="447310"/>
                    <a:pt x="383570" y="461142"/>
                    <a:pt x="366625" y="455077"/>
                  </a:cubicBezTo>
                  <a:close/>
                  <a:moveTo>
                    <a:pt x="374277" y="441833"/>
                  </a:moveTo>
                  <a:cubicBezTo>
                    <a:pt x="374494" y="441802"/>
                    <a:pt x="374679" y="441771"/>
                    <a:pt x="374896" y="441740"/>
                  </a:cubicBezTo>
                  <a:cubicBezTo>
                    <a:pt x="375020" y="441709"/>
                    <a:pt x="375144" y="441678"/>
                    <a:pt x="375299" y="441647"/>
                  </a:cubicBezTo>
                  <a:cubicBezTo>
                    <a:pt x="376569" y="429796"/>
                    <a:pt x="370652" y="417790"/>
                    <a:pt x="368453" y="406186"/>
                  </a:cubicBezTo>
                  <a:cubicBezTo>
                    <a:pt x="365262" y="394582"/>
                    <a:pt x="363001" y="382793"/>
                    <a:pt x="360305" y="371096"/>
                  </a:cubicBezTo>
                  <a:cubicBezTo>
                    <a:pt x="356433" y="369456"/>
                    <a:pt x="352964" y="372055"/>
                    <a:pt x="349184" y="371746"/>
                  </a:cubicBezTo>
                  <a:cubicBezTo>
                    <a:pt x="359345" y="394149"/>
                    <a:pt x="362443" y="418873"/>
                    <a:pt x="371860" y="441524"/>
                  </a:cubicBezTo>
                  <a:cubicBezTo>
                    <a:pt x="372635" y="441771"/>
                    <a:pt x="373471" y="441833"/>
                    <a:pt x="374277" y="441833"/>
                  </a:cubicBezTo>
                  <a:close/>
                  <a:moveTo>
                    <a:pt x="587005" y="495397"/>
                  </a:moveTo>
                  <a:cubicBezTo>
                    <a:pt x="567550" y="490105"/>
                    <a:pt x="548065" y="485835"/>
                    <a:pt x="528270" y="482555"/>
                  </a:cubicBezTo>
                  <a:cubicBezTo>
                    <a:pt x="519100" y="480203"/>
                    <a:pt x="503518" y="478687"/>
                    <a:pt x="503301" y="466495"/>
                  </a:cubicBezTo>
                  <a:cubicBezTo>
                    <a:pt x="503518" y="464267"/>
                    <a:pt x="505129" y="462256"/>
                    <a:pt x="506771" y="460956"/>
                  </a:cubicBezTo>
                  <a:cubicBezTo>
                    <a:pt x="510086" y="458079"/>
                    <a:pt x="512657" y="454458"/>
                    <a:pt x="516157" y="451766"/>
                  </a:cubicBezTo>
                  <a:cubicBezTo>
                    <a:pt x="519689" y="441771"/>
                    <a:pt x="533288" y="448672"/>
                    <a:pt x="540971" y="448703"/>
                  </a:cubicBezTo>
                  <a:cubicBezTo>
                    <a:pt x="561355" y="453437"/>
                    <a:pt x="581026" y="456655"/>
                    <a:pt x="599861" y="465381"/>
                  </a:cubicBezTo>
                  <a:cubicBezTo>
                    <a:pt x="603392" y="467454"/>
                    <a:pt x="606800" y="470425"/>
                    <a:pt x="607760" y="474571"/>
                  </a:cubicBezTo>
                  <a:cubicBezTo>
                    <a:pt x="609216" y="485526"/>
                    <a:pt x="599024" y="499914"/>
                    <a:pt x="587005" y="495397"/>
                  </a:cubicBezTo>
                  <a:close/>
                  <a:moveTo>
                    <a:pt x="591094" y="481317"/>
                  </a:moveTo>
                  <a:cubicBezTo>
                    <a:pt x="591806" y="480451"/>
                    <a:pt x="592426" y="479492"/>
                    <a:pt x="592860" y="478470"/>
                  </a:cubicBezTo>
                  <a:cubicBezTo>
                    <a:pt x="573405" y="470332"/>
                    <a:pt x="552309" y="466124"/>
                    <a:pt x="531616" y="462473"/>
                  </a:cubicBezTo>
                  <a:cubicBezTo>
                    <a:pt x="526628" y="461482"/>
                    <a:pt x="519627" y="462318"/>
                    <a:pt x="516777" y="457212"/>
                  </a:cubicBezTo>
                  <a:cubicBezTo>
                    <a:pt x="514732" y="459966"/>
                    <a:pt x="512285" y="462565"/>
                    <a:pt x="511077" y="465814"/>
                  </a:cubicBezTo>
                  <a:lnTo>
                    <a:pt x="511077" y="465814"/>
                  </a:lnTo>
                  <a:cubicBezTo>
                    <a:pt x="519720" y="471075"/>
                    <a:pt x="530934" y="470239"/>
                    <a:pt x="540723" y="471910"/>
                  </a:cubicBezTo>
                  <a:cubicBezTo>
                    <a:pt x="557699" y="473643"/>
                    <a:pt x="574583" y="477356"/>
                    <a:pt x="591094" y="481317"/>
                  </a:cubicBezTo>
                  <a:close/>
                  <a:moveTo>
                    <a:pt x="773277" y="454427"/>
                  </a:moveTo>
                  <a:cubicBezTo>
                    <a:pt x="765998" y="453839"/>
                    <a:pt x="755589" y="450621"/>
                    <a:pt x="756580" y="441555"/>
                  </a:cubicBezTo>
                  <a:cubicBezTo>
                    <a:pt x="758718" y="428589"/>
                    <a:pt x="763302" y="416088"/>
                    <a:pt x="767763" y="403773"/>
                  </a:cubicBezTo>
                  <a:cubicBezTo>
                    <a:pt x="769591" y="399843"/>
                    <a:pt x="782292" y="360792"/>
                    <a:pt x="787280" y="368930"/>
                  </a:cubicBezTo>
                  <a:cubicBezTo>
                    <a:pt x="786877" y="359895"/>
                    <a:pt x="796821" y="360204"/>
                    <a:pt x="803048" y="362432"/>
                  </a:cubicBezTo>
                  <a:cubicBezTo>
                    <a:pt x="809212" y="363546"/>
                    <a:pt x="815470" y="368404"/>
                    <a:pt x="814076" y="375304"/>
                  </a:cubicBezTo>
                  <a:cubicBezTo>
                    <a:pt x="808686" y="396160"/>
                    <a:pt x="799609" y="415841"/>
                    <a:pt x="791617" y="435799"/>
                  </a:cubicBezTo>
                  <a:cubicBezTo>
                    <a:pt x="788519" y="443968"/>
                    <a:pt x="783965" y="455665"/>
                    <a:pt x="773277" y="454427"/>
                  </a:cubicBezTo>
                  <a:close/>
                  <a:moveTo>
                    <a:pt x="773587" y="439667"/>
                  </a:moveTo>
                  <a:cubicBezTo>
                    <a:pt x="782974" y="419306"/>
                    <a:pt x="791276" y="397708"/>
                    <a:pt x="798556" y="376635"/>
                  </a:cubicBezTo>
                  <a:cubicBezTo>
                    <a:pt x="794033" y="375800"/>
                    <a:pt x="788209" y="375274"/>
                    <a:pt x="787404" y="369673"/>
                  </a:cubicBezTo>
                  <a:cubicBezTo>
                    <a:pt x="781053" y="392571"/>
                    <a:pt x="773463" y="415469"/>
                    <a:pt x="770582" y="439203"/>
                  </a:cubicBezTo>
                  <a:cubicBezTo>
                    <a:pt x="770613" y="439203"/>
                    <a:pt x="770644" y="439203"/>
                    <a:pt x="770675" y="439234"/>
                  </a:cubicBezTo>
                  <a:cubicBezTo>
                    <a:pt x="771636" y="439420"/>
                    <a:pt x="772627" y="439543"/>
                    <a:pt x="773587" y="439667"/>
                  </a:cubicBezTo>
                  <a:close/>
                  <a:moveTo>
                    <a:pt x="959023" y="466248"/>
                  </a:moveTo>
                  <a:cubicBezTo>
                    <a:pt x="936967" y="458264"/>
                    <a:pt x="917048" y="444927"/>
                    <a:pt x="896726" y="433355"/>
                  </a:cubicBezTo>
                  <a:cubicBezTo>
                    <a:pt x="893752" y="430693"/>
                    <a:pt x="868505" y="419152"/>
                    <a:pt x="876095" y="415376"/>
                  </a:cubicBezTo>
                  <a:cubicBezTo>
                    <a:pt x="876095" y="415376"/>
                    <a:pt x="876064" y="415376"/>
                    <a:pt x="876064" y="415345"/>
                  </a:cubicBezTo>
                  <a:cubicBezTo>
                    <a:pt x="879192" y="415376"/>
                    <a:pt x="882073" y="417047"/>
                    <a:pt x="885016" y="418007"/>
                  </a:cubicBezTo>
                  <a:cubicBezTo>
                    <a:pt x="879223" y="413025"/>
                    <a:pt x="885450" y="406434"/>
                    <a:pt x="890561" y="404020"/>
                  </a:cubicBezTo>
                  <a:cubicBezTo>
                    <a:pt x="898306" y="399440"/>
                    <a:pt x="906701" y="402999"/>
                    <a:pt x="913671" y="407269"/>
                  </a:cubicBezTo>
                  <a:cubicBezTo>
                    <a:pt x="924142" y="413148"/>
                    <a:pt x="935883" y="419863"/>
                    <a:pt x="946044" y="425681"/>
                  </a:cubicBezTo>
                  <a:cubicBezTo>
                    <a:pt x="954501" y="431931"/>
                    <a:pt x="981514" y="441493"/>
                    <a:pt x="978664" y="453716"/>
                  </a:cubicBezTo>
                  <a:cubicBezTo>
                    <a:pt x="976402" y="461946"/>
                    <a:pt x="967759" y="468940"/>
                    <a:pt x="959023" y="466248"/>
                  </a:cubicBezTo>
                  <a:close/>
                  <a:moveTo>
                    <a:pt x="962865" y="452354"/>
                  </a:moveTo>
                  <a:cubicBezTo>
                    <a:pt x="962989" y="452230"/>
                    <a:pt x="963113" y="452137"/>
                    <a:pt x="963237" y="452014"/>
                  </a:cubicBezTo>
                  <a:cubicBezTo>
                    <a:pt x="942264" y="438986"/>
                    <a:pt x="920115" y="428001"/>
                    <a:pt x="899328" y="414634"/>
                  </a:cubicBezTo>
                  <a:cubicBezTo>
                    <a:pt x="894960" y="414572"/>
                    <a:pt x="892637" y="420111"/>
                    <a:pt x="888145" y="419306"/>
                  </a:cubicBezTo>
                  <a:cubicBezTo>
                    <a:pt x="905152" y="427011"/>
                    <a:pt x="922128" y="434840"/>
                    <a:pt x="939043" y="442792"/>
                  </a:cubicBezTo>
                  <a:cubicBezTo>
                    <a:pt x="946880" y="446227"/>
                    <a:pt x="954377" y="451054"/>
                    <a:pt x="962865" y="452354"/>
                  </a:cubicBezTo>
                  <a:close/>
                  <a:moveTo>
                    <a:pt x="815749" y="513653"/>
                  </a:moveTo>
                  <a:cubicBezTo>
                    <a:pt x="804132" y="512323"/>
                    <a:pt x="802676" y="506103"/>
                    <a:pt x="803326" y="495706"/>
                  </a:cubicBezTo>
                  <a:cubicBezTo>
                    <a:pt x="798339" y="489239"/>
                    <a:pt x="805371" y="483638"/>
                    <a:pt x="812000" y="484009"/>
                  </a:cubicBezTo>
                  <a:cubicBezTo>
                    <a:pt x="825538" y="482772"/>
                    <a:pt x="838425" y="483514"/>
                    <a:pt x="851560" y="482524"/>
                  </a:cubicBezTo>
                  <a:cubicBezTo>
                    <a:pt x="869093" y="481472"/>
                    <a:pt x="888393" y="478408"/>
                    <a:pt x="904873" y="485804"/>
                  </a:cubicBezTo>
                  <a:cubicBezTo>
                    <a:pt x="917482" y="493633"/>
                    <a:pt x="909830" y="507434"/>
                    <a:pt x="898213" y="511054"/>
                  </a:cubicBezTo>
                  <a:cubicBezTo>
                    <a:pt x="881051" y="515788"/>
                    <a:pt x="862526" y="512632"/>
                    <a:pt x="845085" y="512818"/>
                  </a:cubicBezTo>
                  <a:cubicBezTo>
                    <a:pt x="835265" y="512446"/>
                    <a:pt x="825507" y="513994"/>
                    <a:pt x="815749" y="513653"/>
                  </a:cubicBezTo>
                  <a:close/>
                  <a:moveTo>
                    <a:pt x="814355" y="503875"/>
                  </a:moveTo>
                  <a:cubicBezTo>
                    <a:pt x="828140" y="501616"/>
                    <a:pt x="841864" y="498986"/>
                    <a:pt x="855928" y="499450"/>
                  </a:cubicBezTo>
                  <a:cubicBezTo>
                    <a:pt x="868288" y="499388"/>
                    <a:pt x="880958" y="500347"/>
                    <a:pt x="893040" y="497284"/>
                  </a:cubicBezTo>
                  <a:cubicBezTo>
                    <a:pt x="876249" y="494190"/>
                    <a:pt x="859180" y="497470"/>
                    <a:pt x="842297" y="497872"/>
                  </a:cubicBezTo>
                  <a:cubicBezTo>
                    <a:pt x="830959" y="497996"/>
                    <a:pt x="819559" y="496975"/>
                    <a:pt x="808252" y="497996"/>
                  </a:cubicBezTo>
                  <a:cubicBezTo>
                    <a:pt x="808655" y="499821"/>
                    <a:pt x="809026" y="501833"/>
                    <a:pt x="810297" y="503256"/>
                  </a:cubicBezTo>
                  <a:cubicBezTo>
                    <a:pt x="811598" y="503751"/>
                    <a:pt x="813023" y="503782"/>
                    <a:pt x="814355" y="503875"/>
                  </a:cubicBezTo>
                  <a:close/>
                  <a:moveTo>
                    <a:pt x="715038" y="898158"/>
                  </a:moveTo>
                  <a:cubicBezTo>
                    <a:pt x="672474" y="897261"/>
                    <a:pt x="630127" y="893609"/>
                    <a:pt x="587655" y="890917"/>
                  </a:cubicBezTo>
                  <a:cubicBezTo>
                    <a:pt x="545339" y="886059"/>
                    <a:pt x="502620" y="883677"/>
                    <a:pt x="460861" y="874889"/>
                  </a:cubicBezTo>
                  <a:cubicBezTo>
                    <a:pt x="425949" y="867276"/>
                    <a:pt x="391687" y="857003"/>
                    <a:pt x="357332" y="847194"/>
                  </a:cubicBezTo>
                  <a:cubicBezTo>
                    <a:pt x="312258" y="831908"/>
                    <a:pt x="267804" y="814765"/>
                    <a:pt x="224156" y="795828"/>
                  </a:cubicBezTo>
                  <a:cubicBezTo>
                    <a:pt x="194200" y="780325"/>
                    <a:pt x="154826" y="768907"/>
                    <a:pt x="141134" y="735024"/>
                  </a:cubicBezTo>
                  <a:cubicBezTo>
                    <a:pt x="133018" y="700057"/>
                    <a:pt x="132305" y="664287"/>
                    <a:pt x="129362" y="628701"/>
                  </a:cubicBezTo>
                  <a:cubicBezTo>
                    <a:pt x="131190" y="603854"/>
                    <a:pt x="128340" y="578573"/>
                    <a:pt x="132615" y="554004"/>
                  </a:cubicBezTo>
                  <a:cubicBezTo>
                    <a:pt x="132336" y="553261"/>
                    <a:pt x="132956" y="552333"/>
                    <a:pt x="133296" y="551621"/>
                  </a:cubicBezTo>
                  <a:cubicBezTo>
                    <a:pt x="133575" y="550724"/>
                    <a:pt x="134659" y="550229"/>
                    <a:pt x="135465" y="550786"/>
                  </a:cubicBezTo>
                  <a:cubicBezTo>
                    <a:pt x="136487" y="551250"/>
                    <a:pt x="137169" y="552735"/>
                    <a:pt x="137478" y="553632"/>
                  </a:cubicBezTo>
                  <a:cubicBezTo>
                    <a:pt x="140390" y="567464"/>
                    <a:pt x="139492" y="581946"/>
                    <a:pt x="141475" y="595994"/>
                  </a:cubicBezTo>
                  <a:cubicBezTo>
                    <a:pt x="140824" y="627061"/>
                    <a:pt x="145316" y="658407"/>
                    <a:pt x="148352" y="688949"/>
                  </a:cubicBezTo>
                  <a:cubicBezTo>
                    <a:pt x="152193" y="707391"/>
                    <a:pt x="149312" y="729763"/>
                    <a:pt x="164058" y="743812"/>
                  </a:cubicBezTo>
                  <a:cubicBezTo>
                    <a:pt x="183698" y="763523"/>
                    <a:pt x="212694" y="773053"/>
                    <a:pt x="236826" y="785183"/>
                  </a:cubicBezTo>
                  <a:cubicBezTo>
                    <a:pt x="290294" y="806875"/>
                    <a:pt x="343701" y="829804"/>
                    <a:pt x="399927" y="843450"/>
                  </a:cubicBezTo>
                  <a:cubicBezTo>
                    <a:pt x="439920" y="855796"/>
                    <a:pt x="480749" y="865327"/>
                    <a:pt x="522508" y="869133"/>
                  </a:cubicBezTo>
                  <a:cubicBezTo>
                    <a:pt x="553827" y="872165"/>
                    <a:pt x="585053" y="876374"/>
                    <a:pt x="616527" y="877612"/>
                  </a:cubicBezTo>
                  <a:cubicBezTo>
                    <a:pt x="681891" y="883181"/>
                    <a:pt x="747720" y="886307"/>
                    <a:pt x="813178" y="880427"/>
                  </a:cubicBezTo>
                  <a:cubicBezTo>
                    <a:pt x="863115" y="877550"/>
                    <a:pt x="913052" y="871609"/>
                    <a:pt x="960696" y="855673"/>
                  </a:cubicBezTo>
                  <a:cubicBezTo>
                    <a:pt x="987771" y="848370"/>
                    <a:pt x="1013298" y="836488"/>
                    <a:pt x="1038638" y="824667"/>
                  </a:cubicBezTo>
                  <a:cubicBezTo>
                    <a:pt x="1053693" y="817210"/>
                    <a:pt x="1068780" y="809783"/>
                    <a:pt x="1083897" y="802388"/>
                  </a:cubicBezTo>
                  <a:cubicBezTo>
                    <a:pt x="1094213" y="795673"/>
                    <a:pt x="1103537" y="787411"/>
                    <a:pt x="1112707" y="779242"/>
                  </a:cubicBezTo>
                  <a:cubicBezTo>
                    <a:pt x="1118097" y="774074"/>
                    <a:pt x="1122434" y="768009"/>
                    <a:pt x="1126771" y="761975"/>
                  </a:cubicBezTo>
                  <a:cubicBezTo>
                    <a:pt x="1130520" y="757179"/>
                    <a:pt x="1134764" y="752630"/>
                    <a:pt x="1135321" y="746256"/>
                  </a:cubicBezTo>
                  <a:cubicBezTo>
                    <a:pt x="1136653" y="738892"/>
                    <a:pt x="1148208" y="739665"/>
                    <a:pt x="1148487" y="747308"/>
                  </a:cubicBezTo>
                  <a:cubicBezTo>
                    <a:pt x="1149045" y="754240"/>
                    <a:pt x="1147000" y="761635"/>
                    <a:pt x="1142043" y="766617"/>
                  </a:cubicBezTo>
                  <a:cubicBezTo>
                    <a:pt x="1136932" y="773022"/>
                    <a:pt x="1132564" y="779985"/>
                    <a:pt x="1126957" y="786019"/>
                  </a:cubicBezTo>
                  <a:cubicBezTo>
                    <a:pt x="1116982" y="796354"/>
                    <a:pt x="1105520" y="805296"/>
                    <a:pt x="1093965" y="813806"/>
                  </a:cubicBezTo>
                  <a:cubicBezTo>
                    <a:pt x="1085508" y="818788"/>
                    <a:pt x="1076276" y="822470"/>
                    <a:pt x="1067572" y="827019"/>
                  </a:cubicBezTo>
                  <a:cubicBezTo>
                    <a:pt x="1044493" y="838870"/>
                    <a:pt x="1020856" y="849639"/>
                    <a:pt x="996817" y="859479"/>
                  </a:cubicBezTo>
                  <a:cubicBezTo>
                    <a:pt x="947500" y="877581"/>
                    <a:pt x="895797" y="889803"/>
                    <a:pt x="843289" y="893145"/>
                  </a:cubicBezTo>
                  <a:cubicBezTo>
                    <a:pt x="800631" y="896209"/>
                    <a:pt x="757850" y="900386"/>
                    <a:pt x="715038" y="898158"/>
                  </a:cubicBezTo>
                  <a:close/>
                  <a:moveTo>
                    <a:pt x="1139163" y="761140"/>
                  </a:moveTo>
                  <a:cubicBezTo>
                    <a:pt x="1130086" y="759964"/>
                    <a:pt x="1132874" y="750681"/>
                    <a:pt x="1133834" y="744276"/>
                  </a:cubicBezTo>
                  <a:cubicBezTo>
                    <a:pt x="1136374" y="728061"/>
                    <a:pt x="1137118" y="711661"/>
                    <a:pt x="1138729" y="695292"/>
                  </a:cubicBezTo>
                  <a:cubicBezTo>
                    <a:pt x="1142043" y="660295"/>
                    <a:pt x="1143066" y="625081"/>
                    <a:pt x="1148611" y="590300"/>
                  </a:cubicBezTo>
                  <a:cubicBezTo>
                    <a:pt x="1150191" y="576407"/>
                    <a:pt x="1153320" y="562761"/>
                    <a:pt x="1156232" y="549115"/>
                  </a:cubicBezTo>
                  <a:cubicBezTo>
                    <a:pt x="1157626" y="544721"/>
                    <a:pt x="1157657" y="539151"/>
                    <a:pt x="1160909" y="535747"/>
                  </a:cubicBezTo>
                  <a:cubicBezTo>
                    <a:pt x="1160909" y="535747"/>
                    <a:pt x="1160909" y="535778"/>
                    <a:pt x="1160940" y="535778"/>
                  </a:cubicBezTo>
                  <a:cubicBezTo>
                    <a:pt x="1166361" y="533550"/>
                    <a:pt x="1162210" y="559017"/>
                    <a:pt x="1162303" y="562420"/>
                  </a:cubicBezTo>
                  <a:cubicBezTo>
                    <a:pt x="1158431" y="595994"/>
                    <a:pt x="1157192" y="629815"/>
                    <a:pt x="1155488" y="663544"/>
                  </a:cubicBezTo>
                  <a:cubicBezTo>
                    <a:pt x="1154280" y="684833"/>
                    <a:pt x="1152483" y="706091"/>
                    <a:pt x="1150996" y="727381"/>
                  </a:cubicBezTo>
                  <a:cubicBezTo>
                    <a:pt x="1150067" y="736787"/>
                    <a:pt x="1148828" y="746225"/>
                    <a:pt x="1146783" y="755477"/>
                  </a:cubicBezTo>
                  <a:cubicBezTo>
                    <a:pt x="1146071" y="758974"/>
                    <a:pt x="1142694" y="761418"/>
                    <a:pt x="1139163" y="761140"/>
                  </a:cubicBezTo>
                  <a:close/>
                  <a:moveTo>
                    <a:pt x="752925" y="950515"/>
                  </a:moveTo>
                  <a:cubicBezTo>
                    <a:pt x="733811" y="948782"/>
                    <a:pt x="714728" y="948689"/>
                    <a:pt x="695584" y="948627"/>
                  </a:cubicBezTo>
                  <a:cubicBezTo>
                    <a:pt x="665566" y="946925"/>
                    <a:pt x="635517" y="946956"/>
                    <a:pt x="605468" y="945687"/>
                  </a:cubicBezTo>
                  <a:cubicBezTo>
                    <a:pt x="563554" y="943583"/>
                    <a:pt x="522415" y="933032"/>
                    <a:pt x="480811" y="928947"/>
                  </a:cubicBezTo>
                  <a:cubicBezTo>
                    <a:pt x="454356" y="932103"/>
                    <a:pt x="439951" y="966729"/>
                    <a:pt x="414394" y="939375"/>
                  </a:cubicBezTo>
                  <a:cubicBezTo>
                    <a:pt x="406246" y="932103"/>
                    <a:pt x="403025" y="921273"/>
                    <a:pt x="396736" y="912671"/>
                  </a:cubicBezTo>
                  <a:cubicBezTo>
                    <a:pt x="372480" y="895745"/>
                    <a:pt x="340355" y="897137"/>
                    <a:pt x="314582" y="882996"/>
                  </a:cubicBezTo>
                  <a:cubicBezTo>
                    <a:pt x="295375" y="874177"/>
                    <a:pt x="276881" y="863842"/>
                    <a:pt x="259564" y="851743"/>
                  </a:cubicBezTo>
                  <a:cubicBezTo>
                    <a:pt x="249589" y="844254"/>
                    <a:pt x="237291" y="837137"/>
                    <a:pt x="224404" y="840448"/>
                  </a:cubicBezTo>
                  <a:cubicBezTo>
                    <a:pt x="219974" y="843357"/>
                    <a:pt x="216969" y="847906"/>
                    <a:pt x="213127" y="851464"/>
                  </a:cubicBezTo>
                  <a:cubicBezTo>
                    <a:pt x="178308" y="880118"/>
                    <a:pt x="163128" y="839644"/>
                    <a:pt x="162447" y="809195"/>
                  </a:cubicBezTo>
                  <a:cubicBezTo>
                    <a:pt x="161580" y="790846"/>
                    <a:pt x="140731" y="785028"/>
                    <a:pt x="132801" y="770980"/>
                  </a:cubicBezTo>
                  <a:cubicBezTo>
                    <a:pt x="128278" y="762223"/>
                    <a:pt x="127565" y="751517"/>
                    <a:pt x="129300" y="741955"/>
                  </a:cubicBezTo>
                  <a:cubicBezTo>
                    <a:pt x="131376" y="735673"/>
                    <a:pt x="134938" y="729918"/>
                    <a:pt x="138315" y="724224"/>
                  </a:cubicBezTo>
                  <a:cubicBezTo>
                    <a:pt x="139337" y="722646"/>
                    <a:pt x="140731" y="720387"/>
                    <a:pt x="142807" y="720264"/>
                  </a:cubicBezTo>
                  <a:cubicBezTo>
                    <a:pt x="145378" y="719799"/>
                    <a:pt x="146493" y="723420"/>
                    <a:pt x="144046" y="724379"/>
                  </a:cubicBezTo>
                  <a:cubicBezTo>
                    <a:pt x="135620" y="737654"/>
                    <a:pt x="135124" y="754642"/>
                    <a:pt x="145874" y="766834"/>
                  </a:cubicBezTo>
                  <a:cubicBezTo>
                    <a:pt x="156530" y="776210"/>
                    <a:pt x="170130" y="783729"/>
                    <a:pt x="175055" y="797901"/>
                  </a:cubicBezTo>
                  <a:cubicBezTo>
                    <a:pt x="179826" y="813311"/>
                    <a:pt x="175953" y="832001"/>
                    <a:pt x="187880" y="844688"/>
                  </a:cubicBezTo>
                  <a:cubicBezTo>
                    <a:pt x="188531" y="845245"/>
                    <a:pt x="189150" y="845987"/>
                    <a:pt x="189987" y="846266"/>
                  </a:cubicBezTo>
                  <a:cubicBezTo>
                    <a:pt x="194788" y="846235"/>
                    <a:pt x="199404" y="843728"/>
                    <a:pt x="202936" y="840603"/>
                  </a:cubicBezTo>
                  <a:cubicBezTo>
                    <a:pt x="214460" y="825843"/>
                    <a:pt x="225178" y="821820"/>
                    <a:pt x="243517" y="826400"/>
                  </a:cubicBezTo>
                  <a:cubicBezTo>
                    <a:pt x="258790" y="830423"/>
                    <a:pt x="270252" y="842150"/>
                    <a:pt x="283727" y="849701"/>
                  </a:cubicBezTo>
                  <a:cubicBezTo>
                    <a:pt x="302841" y="861088"/>
                    <a:pt x="322698" y="871794"/>
                    <a:pt x="343670" y="878292"/>
                  </a:cubicBezTo>
                  <a:cubicBezTo>
                    <a:pt x="366470" y="885781"/>
                    <a:pt x="399338" y="887142"/>
                    <a:pt x="412597" y="909700"/>
                  </a:cubicBezTo>
                  <a:cubicBezTo>
                    <a:pt x="417739" y="919540"/>
                    <a:pt x="423130" y="929968"/>
                    <a:pt x="433538" y="935136"/>
                  </a:cubicBezTo>
                  <a:cubicBezTo>
                    <a:pt x="440353" y="933774"/>
                    <a:pt x="445186" y="928854"/>
                    <a:pt x="450948" y="925388"/>
                  </a:cubicBezTo>
                  <a:cubicBezTo>
                    <a:pt x="477775" y="906234"/>
                    <a:pt x="498779" y="916941"/>
                    <a:pt x="527898" y="920809"/>
                  </a:cubicBezTo>
                  <a:cubicBezTo>
                    <a:pt x="547508" y="923346"/>
                    <a:pt x="566807" y="926998"/>
                    <a:pt x="586354" y="929102"/>
                  </a:cubicBezTo>
                  <a:cubicBezTo>
                    <a:pt x="607389" y="931639"/>
                    <a:pt x="628671" y="931020"/>
                    <a:pt x="649829" y="932444"/>
                  </a:cubicBezTo>
                  <a:cubicBezTo>
                    <a:pt x="675975" y="931887"/>
                    <a:pt x="702058" y="934517"/>
                    <a:pt x="728235" y="933898"/>
                  </a:cubicBezTo>
                  <a:cubicBezTo>
                    <a:pt x="742919" y="934610"/>
                    <a:pt x="757262" y="936559"/>
                    <a:pt x="771667" y="935321"/>
                  </a:cubicBezTo>
                  <a:cubicBezTo>
                    <a:pt x="794962" y="933991"/>
                    <a:pt x="818320" y="934269"/>
                    <a:pt x="841337" y="929906"/>
                  </a:cubicBezTo>
                  <a:cubicBezTo>
                    <a:pt x="877210" y="925358"/>
                    <a:pt x="913330" y="917653"/>
                    <a:pt x="946260" y="902459"/>
                  </a:cubicBezTo>
                  <a:cubicBezTo>
                    <a:pt x="956638" y="897663"/>
                    <a:pt x="967605" y="893052"/>
                    <a:pt x="979252" y="895714"/>
                  </a:cubicBezTo>
                  <a:cubicBezTo>
                    <a:pt x="990869" y="898065"/>
                    <a:pt x="1001185" y="908184"/>
                    <a:pt x="1013700" y="904440"/>
                  </a:cubicBezTo>
                  <a:cubicBezTo>
                    <a:pt x="1018564" y="903140"/>
                    <a:pt x="1022281" y="899582"/>
                    <a:pt x="1025410" y="895775"/>
                  </a:cubicBezTo>
                  <a:cubicBezTo>
                    <a:pt x="1033495" y="885286"/>
                    <a:pt x="1039784" y="873125"/>
                    <a:pt x="1050162" y="864615"/>
                  </a:cubicBezTo>
                  <a:cubicBezTo>
                    <a:pt x="1073055" y="844719"/>
                    <a:pt x="1089752" y="868298"/>
                    <a:pt x="1104808" y="844657"/>
                  </a:cubicBezTo>
                  <a:cubicBezTo>
                    <a:pt x="1109640" y="836611"/>
                    <a:pt x="1112335" y="827235"/>
                    <a:pt x="1118500" y="819995"/>
                  </a:cubicBezTo>
                  <a:cubicBezTo>
                    <a:pt x="1125718" y="811516"/>
                    <a:pt x="1135848" y="806101"/>
                    <a:pt x="1143159" y="797715"/>
                  </a:cubicBezTo>
                  <a:cubicBezTo>
                    <a:pt x="1151926" y="786390"/>
                    <a:pt x="1156882" y="768412"/>
                    <a:pt x="1144646" y="757860"/>
                  </a:cubicBezTo>
                  <a:cubicBezTo>
                    <a:pt x="1142136" y="755199"/>
                    <a:pt x="1142477" y="750681"/>
                    <a:pt x="1144863" y="748113"/>
                  </a:cubicBezTo>
                  <a:cubicBezTo>
                    <a:pt x="1154125" y="739975"/>
                    <a:pt x="1162675" y="755384"/>
                    <a:pt x="1165246" y="763028"/>
                  </a:cubicBezTo>
                  <a:cubicBezTo>
                    <a:pt x="1169676" y="775467"/>
                    <a:pt x="1165401" y="789020"/>
                    <a:pt x="1159484" y="800253"/>
                  </a:cubicBezTo>
                  <a:cubicBezTo>
                    <a:pt x="1152359" y="813992"/>
                    <a:pt x="1137180" y="820242"/>
                    <a:pt x="1128010" y="832155"/>
                  </a:cubicBezTo>
                  <a:cubicBezTo>
                    <a:pt x="1116455" y="856446"/>
                    <a:pt x="1106542" y="875848"/>
                    <a:pt x="1075657" y="870402"/>
                  </a:cubicBezTo>
                  <a:cubicBezTo>
                    <a:pt x="1044926" y="871454"/>
                    <a:pt x="1043006" y="919602"/>
                    <a:pt x="1010726" y="920004"/>
                  </a:cubicBezTo>
                  <a:cubicBezTo>
                    <a:pt x="998924" y="921366"/>
                    <a:pt x="988453" y="914991"/>
                    <a:pt x="977982" y="910690"/>
                  </a:cubicBezTo>
                  <a:cubicBezTo>
                    <a:pt x="967140" y="907627"/>
                    <a:pt x="957351" y="914249"/>
                    <a:pt x="947747" y="918117"/>
                  </a:cubicBezTo>
                  <a:cubicBezTo>
                    <a:pt x="933435" y="924955"/>
                    <a:pt x="918194" y="929473"/>
                    <a:pt x="902860" y="933279"/>
                  </a:cubicBezTo>
                  <a:cubicBezTo>
                    <a:pt x="854038" y="946306"/>
                    <a:pt x="803326" y="950422"/>
                    <a:pt x="752925" y="950515"/>
                  </a:cubicBezTo>
                  <a:close/>
                  <a:moveTo>
                    <a:pt x="678081" y="1153195"/>
                  </a:moveTo>
                  <a:cubicBezTo>
                    <a:pt x="642177" y="1150410"/>
                    <a:pt x="606026" y="1150689"/>
                    <a:pt x="570648" y="1143448"/>
                  </a:cubicBezTo>
                  <a:cubicBezTo>
                    <a:pt x="552495" y="1140075"/>
                    <a:pt x="534063" y="1138590"/>
                    <a:pt x="515910" y="1135217"/>
                  </a:cubicBezTo>
                  <a:cubicBezTo>
                    <a:pt x="486883" y="1129307"/>
                    <a:pt x="458228" y="1121664"/>
                    <a:pt x="429542" y="1114361"/>
                  </a:cubicBezTo>
                  <a:cubicBezTo>
                    <a:pt x="409220" y="1108884"/>
                    <a:pt x="388651" y="1104242"/>
                    <a:pt x="368360" y="1098704"/>
                  </a:cubicBezTo>
                  <a:cubicBezTo>
                    <a:pt x="347233" y="1092793"/>
                    <a:pt x="326942" y="1084408"/>
                    <a:pt x="306217" y="1077260"/>
                  </a:cubicBezTo>
                  <a:cubicBezTo>
                    <a:pt x="276633" y="1065315"/>
                    <a:pt x="246212" y="1053588"/>
                    <a:pt x="219664" y="1035702"/>
                  </a:cubicBezTo>
                  <a:cubicBezTo>
                    <a:pt x="198289" y="1019828"/>
                    <a:pt x="179485" y="1000024"/>
                    <a:pt x="170997" y="974279"/>
                  </a:cubicBezTo>
                  <a:cubicBezTo>
                    <a:pt x="152937" y="932753"/>
                    <a:pt x="146493" y="886864"/>
                    <a:pt x="145037" y="841872"/>
                  </a:cubicBezTo>
                  <a:cubicBezTo>
                    <a:pt x="145099" y="835900"/>
                    <a:pt x="141103" y="771228"/>
                    <a:pt x="148724" y="781532"/>
                  </a:cubicBezTo>
                  <a:cubicBezTo>
                    <a:pt x="155942" y="833795"/>
                    <a:pt x="156809" y="887730"/>
                    <a:pt x="172701" y="938478"/>
                  </a:cubicBezTo>
                  <a:cubicBezTo>
                    <a:pt x="178927" y="957786"/>
                    <a:pt x="186300" y="977219"/>
                    <a:pt x="197298" y="994331"/>
                  </a:cubicBezTo>
                  <a:cubicBezTo>
                    <a:pt x="206405" y="1005996"/>
                    <a:pt x="217836" y="1015713"/>
                    <a:pt x="229515" y="1024686"/>
                  </a:cubicBezTo>
                  <a:cubicBezTo>
                    <a:pt x="259254" y="1043376"/>
                    <a:pt x="292370" y="1056280"/>
                    <a:pt x="325176" y="1068286"/>
                  </a:cubicBezTo>
                  <a:cubicBezTo>
                    <a:pt x="358323" y="1081468"/>
                    <a:pt x="392585" y="1089730"/>
                    <a:pt x="427002" y="1098301"/>
                  </a:cubicBezTo>
                  <a:cubicBezTo>
                    <a:pt x="471270" y="1109781"/>
                    <a:pt x="515600" y="1121726"/>
                    <a:pt x="561138" y="1126769"/>
                  </a:cubicBezTo>
                  <a:cubicBezTo>
                    <a:pt x="588399" y="1131689"/>
                    <a:pt x="613832" y="1135372"/>
                    <a:pt x="641186" y="1135805"/>
                  </a:cubicBezTo>
                  <a:cubicBezTo>
                    <a:pt x="686383" y="1140044"/>
                    <a:pt x="730992" y="1138528"/>
                    <a:pt x="776066" y="1135465"/>
                  </a:cubicBezTo>
                  <a:cubicBezTo>
                    <a:pt x="792143" y="1132958"/>
                    <a:pt x="808159" y="1130514"/>
                    <a:pt x="824392" y="1129338"/>
                  </a:cubicBezTo>
                  <a:cubicBezTo>
                    <a:pt x="874484" y="1121973"/>
                    <a:pt x="923305" y="1106532"/>
                    <a:pt x="970052" y="1087409"/>
                  </a:cubicBezTo>
                  <a:cubicBezTo>
                    <a:pt x="982660" y="1082829"/>
                    <a:pt x="992821" y="1073794"/>
                    <a:pt x="1004779" y="1067977"/>
                  </a:cubicBezTo>
                  <a:cubicBezTo>
                    <a:pt x="1017387" y="1061293"/>
                    <a:pt x="1029716" y="1056342"/>
                    <a:pt x="1041116" y="1048451"/>
                  </a:cubicBezTo>
                  <a:cubicBezTo>
                    <a:pt x="1052547" y="1039787"/>
                    <a:pt x="1063792" y="1030875"/>
                    <a:pt x="1074356" y="1021159"/>
                  </a:cubicBezTo>
                  <a:cubicBezTo>
                    <a:pt x="1125253" y="971247"/>
                    <a:pt x="1139565" y="895652"/>
                    <a:pt x="1138202" y="827019"/>
                  </a:cubicBezTo>
                  <a:cubicBezTo>
                    <a:pt x="1138915" y="820490"/>
                    <a:pt x="1135507" y="812754"/>
                    <a:pt x="1139720" y="807091"/>
                  </a:cubicBezTo>
                  <a:cubicBezTo>
                    <a:pt x="1142322" y="804121"/>
                    <a:pt x="1147372" y="803904"/>
                    <a:pt x="1150222" y="806658"/>
                  </a:cubicBezTo>
                  <a:cubicBezTo>
                    <a:pt x="1152638" y="808824"/>
                    <a:pt x="1152762" y="812135"/>
                    <a:pt x="1152700" y="815136"/>
                  </a:cubicBezTo>
                  <a:cubicBezTo>
                    <a:pt x="1153010" y="820954"/>
                    <a:pt x="1153134" y="826802"/>
                    <a:pt x="1153165" y="832620"/>
                  </a:cubicBezTo>
                  <a:cubicBezTo>
                    <a:pt x="1154032" y="876467"/>
                    <a:pt x="1146566" y="920840"/>
                    <a:pt x="1131387" y="961964"/>
                  </a:cubicBezTo>
                  <a:cubicBezTo>
                    <a:pt x="1116115" y="998787"/>
                    <a:pt x="1090774" y="1030628"/>
                    <a:pt x="1058433" y="1053928"/>
                  </a:cubicBezTo>
                  <a:cubicBezTo>
                    <a:pt x="1043687" y="1066677"/>
                    <a:pt x="1024326" y="1074382"/>
                    <a:pt x="1007536" y="1083355"/>
                  </a:cubicBezTo>
                  <a:cubicBezTo>
                    <a:pt x="996074" y="1090256"/>
                    <a:pt x="983961" y="1098858"/>
                    <a:pt x="971229" y="1102912"/>
                  </a:cubicBezTo>
                  <a:cubicBezTo>
                    <a:pt x="929563" y="1119714"/>
                    <a:pt x="886534" y="1133855"/>
                    <a:pt x="842142" y="1141375"/>
                  </a:cubicBezTo>
                  <a:cubicBezTo>
                    <a:pt x="820024" y="1145428"/>
                    <a:pt x="797503" y="1146759"/>
                    <a:pt x="775322" y="1150441"/>
                  </a:cubicBezTo>
                  <a:cubicBezTo>
                    <a:pt x="742919" y="1152143"/>
                    <a:pt x="710484" y="1154495"/>
                    <a:pt x="678081" y="1153195"/>
                  </a:cubicBezTo>
                  <a:close/>
                  <a:moveTo>
                    <a:pt x="760050" y="1221457"/>
                  </a:moveTo>
                  <a:cubicBezTo>
                    <a:pt x="718663" y="1218300"/>
                    <a:pt x="678763" y="1204097"/>
                    <a:pt x="637221" y="1202643"/>
                  </a:cubicBezTo>
                  <a:cubicBezTo>
                    <a:pt x="615815" y="1202643"/>
                    <a:pt x="594780" y="1207130"/>
                    <a:pt x="573498" y="1209079"/>
                  </a:cubicBezTo>
                  <a:cubicBezTo>
                    <a:pt x="541312" y="1212112"/>
                    <a:pt x="508072" y="1208584"/>
                    <a:pt x="478519" y="1194907"/>
                  </a:cubicBezTo>
                  <a:cubicBezTo>
                    <a:pt x="456617" y="1183334"/>
                    <a:pt x="438340" y="1166068"/>
                    <a:pt x="417213" y="1153381"/>
                  </a:cubicBezTo>
                  <a:cubicBezTo>
                    <a:pt x="407516" y="1149173"/>
                    <a:pt x="397449" y="1145181"/>
                    <a:pt x="386885" y="1144129"/>
                  </a:cubicBezTo>
                  <a:cubicBezTo>
                    <a:pt x="379698" y="1144376"/>
                    <a:pt x="372604" y="1146078"/>
                    <a:pt x="365572" y="1147656"/>
                  </a:cubicBezTo>
                  <a:cubicBezTo>
                    <a:pt x="354389" y="1149698"/>
                    <a:pt x="345219" y="1160281"/>
                    <a:pt x="333323" y="1157032"/>
                  </a:cubicBezTo>
                  <a:cubicBezTo>
                    <a:pt x="284656" y="1148832"/>
                    <a:pt x="249620" y="1110864"/>
                    <a:pt x="217960" y="1076053"/>
                  </a:cubicBezTo>
                  <a:cubicBezTo>
                    <a:pt x="198568" y="1059931"/>
                    <a:pt x="161611" y="1060890"/>
                    <a:pt x="157521" y="1030225"/>
                  </a:cubicBezTo>
                  <a:cubicBezTo>
                    <a:pt x="153804" y="1013763"/>
                    <a:pt x="156654" y="996311"/>
                    <a:pt x="164801" y="981582"/>
                  </a:cubicBezTo>
                  <a:cubicBezTo>
                    <a:pt x="166102" y="978983"/>
                    <a:pt x="172081" y="969638"/>
                    <a:pt x="174559" y="975393"/>
                  </a:cubicBezTo>
                  <a:cubicBezTo>
                    <a:pt x="174993" y="980313"/>
                    <a:pt x="171740" y="984893"/>
                    <a:pt x="170687" y="989658"/>
                  </a:cubicBezTo>
                  <a:cubicBezTo>
                    <a:pt x="165947" y="1005161"/>
                    <a:pt x="164244" y="1024779"/>
                    <a:pt x="175396" y="1037930"/>
                  </a:cubicBezTo>
                  <a:cubicBezTo>
                    <a:pt x="181561" y="1044583"/>
                    <a:pt x="190575" y="1046625"/>
                    <a:pt x="198692" y="1049875"/>
                  </a:cubicBezTo>
                  <a:cubicBezTo>
                    <a:pt x="208357" y="1053681"/>
                    <a:pt x="218766" y="1057053"/>
                    <a:pt x="226758" y="1063861"/>
                  </a:cubicBezTo>
                  <a:cubicBezTo>
                    <a:pt x="230909" y="1067791"/>
                    <a:pt x="234533" y="1072278"/>
                    <a:pt x="238468" y="1076393"/>
                  </a:cubicBezTo>
                  <a:cubicBezTo>
                    <a:pt x="265636" y="1105604"/>
                    <a:pt x="296366" y="1136238"/>
                    <a:pt x="337505" y="1142582"/>
                  </a:cubicBezTo>
                  <a:cubicBezTo>
                    <a:pt x="343020" y="1142396"/>
                    <a:pt x="347697" y="1137600"/>
                    <a:pt x="353026" y="1136083"/>
                  </a:cubicBezTo>
                  <a:cubicBezTo>
                    <a:pt x="361792" y="1132680"/>
                    <a:pt x="371148" y="1130978"/>
                    <a:pt x="380410" y="1129647"/>
                  </a:cubicBezTo>
                  <a:cubicBezTo>
                    <a:pt x="395125" y="1127698"/>
                    <a:pt x="409561" y="1134010"/>
                    <a:pt x="422882" y="1139487"/>
                  </a:cubicBezTo>
                  <a:cubicBezTo>
                    <a:pt x="442460" y="1150565"/>
                    <a:pt x="459405" y="1165944"/>
                    <a:pt x="478550" y="1177795"/>
                  </a:cubicBezTo>
                  <a:cubicBezTo>
                    <a:pt x="493853" y="1187202"/>
                    <a:pt x="511944" y="1190699"/>
                    <a:pt x="529385" y="1194041"/>
                  </a:cubicBezTo>
                  <a:cubicBezTo>
                    <a:pt x="575760" y="1199827"/>
                    <a:pt x="621794" y="1181106"/>
                    <a:pt x="667982" y="1190575"/>
                  </a:cubicBezTo>
                  <a:cubicBezTo>
                    <a:pt x="707603" y="1197197"/>
                    <a:pt x="746791" y="1207965"/>
                    <a:pt x="787249" y="1207780"/>
                  </a:cubicBezTo>
                  <a:cubicBezTo>
                    <a:pt x="853264" y="1209451"/>
                    <a:pt x="915127" y="1181508"/>
                    <a:pt x="972127" y="1150936"/>
                  </a:cubicBezTo>
                  <a:cubicBezTo>
                    <a:pt x="988205" y="1141746"/>
                    <a:pt x="1003323" y="1130978"/>
                    <a:pt x="1018533" y="1120488"/>
                  </a:cubicBezTo>
                  <a:cubicBezTo>
                    <a:pt x="1031606" y="1109441"/>
                    <a:pt x="1042944" y="1096445"/>
                    <a:pt x="1054778" y="1084160"/>
                  </a:cubicBezTo>
                  <a:cubicBezTo>
                    <a:pt x="1086128" y="1054207"/>
                    <a:pt x="1098116" y="1041953"/>
                    <a:pt x="1105055" y="997147"/>
                  </a:cubicBezTo>
                  <a:cubicBezTo>
                    <a:pt x="1105241" y="995754"/>
                    <a:pt x="1105396" y="994362"/>
                    <a:pt x="1105520" y="992969"/>
                  </a:cubicBezTo>
                  <a:cubicBezTo>
                    <a:pt x="1105799" y="987059"/>
                    <a:pt x="1113667" y="983872"/>
                    <a:pt x="1117942" y="988111"/>
                  </a:cubicBezTo>
                  <a:cubicBezTo>
                    <a:pt x="1125749" y="992474"/>
                    <a:pt x="1111096" y="1035981"/>
                    <a:pt x="1107936" y="1043284"/>
                  </a:cubicBezTo>
                  <a:cubicBezTo>
                    <a:pt x="1096722" y="1068503"/>
                    <a:pt x="1073457" y="1084655"/>
                    <a:pt x="1055769" y="1104985"/>
                  </a:cubicBezTo>
                  <a:cubicBezTo>
                    <a:pt x="1023551" y="1141529"/>
                    <a:pt x="979965" y="1164923"/>
                    <a:pt x="936502" y="1185686"/>
                  </a:cubicBezTo>
                  <a:cubicBezTo>
                    <a:pt x="882011" y="1212452"/>
                    <a:pt x="820953" y="1227986"/>
                    <a:pt x="760050" y="1221457"/>
                  </a:cubicBezTo>
                  <a:close/>
                  <a:moveTo>
                    <a:pt x="741773" y="1374566"/>
                  </a:moveTo>
                  <a:cubicBezTo>
                    <a:pt x="616682" y="1367882"/>
                    <a:pt x="487224" y="1365251"/>
                    <a:pt x="369413" y="1318372"/>
                  </a:cubicBezTo>
                  <a:cubicBezTo>
                    <a:pt x="349556" y="1308130"/>
                    <a:pt x="328305" y="1301167"/>
                    <a:pt x="307983" y="1292008"/>
                  </a:cubicBezTo>
                  <a:cubicBezTo>
                    <a:pt x="273628" y="1273071"/>
                    <a:pt x="237569" y="1255216"/>
                    <a:pt x="210680" y="1226005"/>
                  </a:cubicBezTo>
                  <a:cubicBezTo>
                    <a:pt x="186393" y="1203107"/>
                    <a:pt x="180012" y="1170276"/>
                    <a:pt x="176604" y="1138466"/>
                  </a:cubicBezTo>
                  <a:cubicBezTo>
                    <a:pt x="176139" y="1111545"/>
                    <a:pt x="172391" y="1083943"/>
                    <a:pt x="174219" y="1057208"/>
                  </a:cubicBezTo>
                  <a:cubicBezTo>
                    <a:pt x="176201" y="1053619"/>
                    <a:pt x="180074" y="1056496"/>
                    <a:pt x="180445" y="1059715"/>
                  </a:cubicBezTo>
                  <a:cubicBezTo>
                    <a:pt x="186920" y="1091525"/>
                    <a:pt x="185712" y="1124046"/>
                    <a:pt x="192496" y="1155702"/>
                  </a:cubicBezTo>
                  <a:cubicBezTo>
                    <a:pt x="195811" y="1176465"/>
                    <a:pt x="202905" y="1196857"/>
                    <a:pt x="217619" y="1212390"/>
                  </a:cubicBezTo>
                  <a:cubicBezTo>
                    <a:pt x="237167" y="1234360"/>
                    <a:pt x="261949" y="1249863"/>
                    <a:pt x="287537" y="1263726"/>
                  </a:cubicBezTo>
                  <a:cubicBezTo>
                    <a:pt x="307209" y="1276320"/>
                    <a:pt x="328460" y="1285139"/>
                    <a:pt x="350207" y="1293153"/>
                  </a:cubicBezTo>
                  <a:cubicBezTo>
                    <a:pt x="456679" y="1344829"/>
                    <a:pt x="577804" y="1350089"/>
                    <a:pt x="694004" y="1357454"/>
                  </a:cubicBezTo>
                  <a:cubicBezTo>
                    <a:pt x="747442" y="1360703"/>
                    <a:pt x="801468" y="1361353"/>
                    <a:pt x="854410" y="1352193"/>
                  </a:cubicBezTo>
                  <a:cubicBezTo>
                    <a:pt x="882507" y="1346747"/>
                    <a:pt x="909520" y="1337340"/>
                    <a:pt x="936069" y="1326789"/>
                  </a:cubicBezTo>
                  <a:cubicBezTo>
                    <a:pt x="952735" y="1319857"/>
                    <a:pt x="968038" y="1310172"/>
                    <a:pt x="983713" y="1301477"/>
                  </a:cubicBezTo>
                  <a:cubicBezTo>
                    <a:pt x="999264" y="1293679"/>
                    <a:pt x="1012554" y="1281889"/>
                    <a:pt x="1023892" y="1269296"/>
                  </a:cubicBezTo>
                  <a:cubicBezTo>
                    <a:pt x="1041953" y="1252153"/>
                    <a:pt x="1049914" y="1226934"/>
                    <a:pt x="1056667" y="1203912"/>
                  </a:cubicBezTo>
                  <a:cubicBezTo>
                    <a:pt x="1062832" y="1180054"/>
                    <a:pt x="1068501" y="1154649"/>
                    <a:pt x="1072807" y="1130792"/>
                  </a:cubicBezTo>
                  <a:cubicBezTo>
                    <a:pt x="1075750" y="1109503"/>
                    <a:pt x="1079436" y="1088306"/>
                    <a:pt x="1081264" y="1066863"/>
                  </a:cubicBezTo>
                  <a:cubicBezTo>
                    <a:pt x="1082193" y="1057270"/>
                    <a:pt x="1096753" y="1058136"/>
                    <a:pt x="1096165" y="1068038"/>
                  </a:cubicBezTo>
                  <a:cubicBezTo>
                    <a:pt x="1092571" y="1102726"/>
                    <a:pt x="1087676" y="1137352"/>
                    <a:pt x="1079746" y="1171297"/>
                  </a:cubicBezTo>
                  <a:cubicBezTo>
                    <a:pt x="1072559" y="1202736"/>
                    <a:pt x="1065899" y="1235691"/>
                    <a:pt x="1048303" y="1263231"/>
                  </a:cubicBezTo>
                  <a:cubicBezTo>
                    <a:pt x="1037739" y="1277650"/>
                    <a:pt x="1024883" y="1290368"/>
                    <a:pt x="1011191" y="1301817"/>
                  </a:cubicBezTo>
                  <a:cubicBezTo>
                    <a:pt x="992387" y="1315092"/>
                    <a:pt x="971477" y="1325241"/>
                    <a:pt x="951341" y="1336381"/>
                  </a:cubicBezTo>
                  <a:cubicBezTo>
                    <a:pt x="921106" y="1349501"/>
                    <a:pt x="889570" y="1360362"/>
                    <a:pt x="857167" y="1366830"/>
                  </a:cubicBezTo>
                  <a:cubicBezTo>
                    <a:pt x="819094" y="1373359"/>
                    <a:pt x="780279" y="1375061"/>
                    <a:pt x="741773" y="1374566"/>
                  </a:cubicBezTo>
                  <a:close/>
                  <a:moveTo>
                    <a:pt x="651564" y="1547169"/>
                  </a:moveTo>
                  <a:cubicBezTo>
                    <a:pt x="608008" y="1547045"/>
                    <a:pt x="564855" y="1541135"/>
                    <a:pt x="521641" y="1536524"/>
                  </a:cubicBezTo>
                  <a:cubicBezTo>
                    <a:pt x="467831" y="1531388"/>
                    <a:pt x="415137" y="1519939"/>
                    <a:pt x="362629" y="1507530"/>
                  </a:cubicBezTo>
                  <a:cubicBezTo>
                    <a:pt x="296428" y="1493358"/>
                    <a:pt x="231622" y="1472285"/>
                    <a:pt x="170006" y="1444158"/>
                  </a:cubicBezTo>
                  <a:cubicBezTo>
                    <a:pt x="133916" y="1426829"/>
                    <a:pt x="99778" y="1405540"/>
                    <a:pt x="69946" y="1378774"/>
                  </a:cubicBezTo>
                  <a:cubicBezTo>
                    <a:pt x="54518" y="1365747"/>
                    <a:pt x="39060" y="1352410"/>
                    <a:pt x="27072" y="1336041"/>
                  </a:cubicBezTo>
                  <a:cubicBezTo>
                    <a:pt x="-2946" y="1296804"/>
                    <a:pt x="-5363" y="1250389"/>
                    <a:pt x="7029" y="1204005"/>
                  </a:cubicBezTo>
                  <a:cubicBezTo>
                    <a:pt x="18677" y="1150565"/>
                    <a:pt x="52443" y="1097218"/>
                    <a:pt x="109071" y="1084996"/>
                  </a:cubicBezTo>
                  <a:cubicBezTo>
                    <a:pt x="122485" y="1081808"/>
                    <a:pt x="173196" y="1065254"/>
                    <a:pt x="181808" y="1076238"/>
                  </a:cubicBezTo>
                  <a:cubicBezTo>
                    <a:pt x="181963" y="1076517"/>
                    <a:pt x="182056" y="1076765"/>
                    <a:pt x="182118" y="1077136"/>
                  </a:cubicBezTo>
                  <a:cubicBezTo>
                    <a:pt x="182273" y="1078188"/>
                    <a:pt x="180817" y="1078528"/>
                    <a:pt x="180383" y="1077755"/>
                  </a:cubicBezTo>
                  <a:cubicBezTo>
                    <a:pt x="148878" y="1082737"/>
                    <a:pt x="117900" y="1091927"/>
                    <a:pt x="88750" y="1104830"/>
                  </a:cubicBezTo>
                  <a:cubicBezTo>
                    <a:pt x="54673" y="1122190"/>
                    <a:pt x="34599" y="1157930"/>
                    <a:pt x="24160" y="1193422"/>
                  </a:cubicBezTo>
                  <a:cubicBezTo>
                    <a:pt x="11583" y="1236402"/>
                    <a:pt x="7462" y="1282601"/>
                    <a:pt x="34414" y="1321188"/>
                  </a:cubicBezTo>
                  <a:cubicBezTo>
                    <a:pt x="44172" y="1336041"/>
                    <a:pt x="56997" y="1348418"/>
                    <a:pt x="70441" y="1359898"/>
                  </a:cubicBezTo>
                  <a:cubicBezTo>
                    <a:pt x="115050" y="1400929"/>
                    <a:pt x="168519" y="1431099"/>
                    <a:pt x="225612" y="1451182"/>
                  </a:cubicBezTo>
                  <a:cubicBezTo>
                    <a:pt x="277996" y="1472347"/>
                    <a:pt x="332766" y="1486241"/>
                    <a:pt x="387938" y="1497969"/>
                  </a:cubicBezTo>
                  <a:cubicBezTo>
                    <a:pt x="432671" y="1509015"/>
                    <a:pt x="478023" y="1517184"/>
                    <a:pt x="523902" y="1521795"/>
                  </a:cubicBezTo>
                  <a:cubicBezTo>
                    <a:pt x="565599" y="1526158"/>
                    <a:pt x="607265" y="1532099"/>
                    <a:pt x="649271" y="1532254"/>
                  </a:cubicBezTo>
                  <a:cubicBezTo>
                    <a:pt x="703669" y="1531945"/>
                    <a:pt x="757912" y="1525756"/>
                    <a:pt x="811907" y="1519567"/>
                  </a:cubicBezTo>
                  <a:cubicBezTo>
                    <a:pt x="879347" y="1510191"/>
                    <a:pt x="947654" y="1502362"/>
                    <a:pt x="1013019" y="1482868"/>
                  </a:cubicBezTo>
                  <a:cubicBezTo>
                    <a:pt x="1055521" y="1471017"/>
                    <a:pt x="1098116" y="1456721"/>
                    <a:pt x="1134856" y="1431718"/>
                  </a:cubicBezTo>
                  <a:cubicBezTo>
                    <a:pt x="1148952" y="1422311"/>
                    <a:pt x="1163295" y="1413152"/>
                    <a:pt x="1175872" y="1401765"/>
                  </a:cubicBezTo>
                  <a:cubicBezTo>
                    <a:pt x="1189130" y="1389295"/>
                    <a:pt x="1199694" y="1374411"/>
                    <a:pt x="1210568" y="1359867"/>
                  </a:cubicBezTo>
                  <a:cubicBezTo>
                    <a:pt x="1226552" y="1337588"/>
                    <a:pt x="1238913" y="1311348"/>
                    <a:pt x="1240121" y="1283622"/>
                  </a:cubicBezTo>
                  <a:cubicBezTo>
                    <a:pt x="1240369" y="1264468"/>
                    <a:pt x="1241236" y="1244015"/>
                    <a:pt x="1231788" y="1226686"/>
                  </a:cubicBezTo>
                  <a:cubicBezTo>
                    <a:pt x="1206323" y="1180983"/>
                    <a:pt x="1162365" y="1144531"/>
                    <a:pt x="1111189" y="1131937"/>
                  </a:cubicBezTo>
                  <a:cubicBezTo>
                    <a:pt x="1104715" y="1129523"/>
                    <a:pt x="1090712" y="1129740"/>
                    <a:pt x="1092819" y="1119405"/>
                  </a:cubicBezTo>
                  <a:cubicBezTo>
                    <a:pt x="1093810" y="1115475"/>
                    <a:pt x="1097868" y="1113092"/>
                    <a:pt x="1101772" y="1114021"/>
                  </a:cubicBezTo>
                  <a:cubicBezTo>
                    <a:pt x="1114070" y="1117332"/>
                    <a:pt x="1126585" y="1120116"/>
                    <a:pt x="1138419" y="1124944"/>
                  </a:cubicBezTo>
                  <a:cubicBezTo>
                    <a:pt x="1186281" y="1144345"/>
                    <a:pt x="1227637" y="1181849"/>
                    <a:pt x="1249259" y="1228914"/>
                  </a:cubicBezTo>
                  <a:cubicBezTo>
                    <a:pt x="1256849" y="1250049"/>
                    <a:pt x="1255951" y="1273411"/>
                    <a:pt x="1254154" y="1295505"/>
                  </a:cubicBezTo>
                  <a:cubicBezTo>
                    <a:pt x="1247463" y="1341889"/>
                    <a:pt x="1212457" y="1389202"/>
                    <a:pt x="1177916" y="1419743"/>
                  </a:cubicBezTo>
                  <a:cubicBezTo>
                    <a:pt x="1146349" y="1443910"/>
                    <a:pt x="1112242" y="1465354"/>
                    <a:pt x="1074635" y="1478783"/>
                  </a:cubicBezTo>
                  <a:cubicBezTo>
                    <a:pt x="1024883" y="1496607"/>
                    <a:pt x="973521" y="1510779"/>
                    <a:pt x="921199" y="1518639"/>
                  </a:cubicBezTo>
                  <a:cubicBezTo>
                    <a:pt x="831889" y="1532780"/>
                    <a:pt x="741958" y="1545343"/>
                    <a:pt x="651564" y="1547169"/>
                  </a:cubicBezTo>
                  <a:close/>
                  <a:moveTo>
                    <a:pt x="1092014" y="1125563"/>
                  </a:moveTo>
                  <a:cubicBezTo>
                    <a:pt x="1089938" y="1124294"/>
                    <a:pt x="1087584" y="1122932"/>
                    <a:pt x="1086437" y="1120674"/>
                  </a:cubicBezTo>
                  <a:cubicBezTo>
                    <a:pt x="1084703" y="1117084"/>
                    <a:pt x="1088544" y="1112814"/>
                    <a:pt x="1092261" y="1114392"/>
                  </a:cubicBezTo>
                  <a:cubicBezTo>
                    <a:pt x="1094089" y="1115475"/>
                    <a:pt x="1097063" y="1115692"/>
                    <a:pt x="1097868" y="1117919"/>
                  </a:cubicBezTo>
                  <a:cubicBezTo>
                    <a:pt x="1101741" y="1121695"/>
                    <a:pt x="1096722" y="1128317"/>
                    <a:pt x="1092014" y="1125563"/>
                  </a:cubicBezTo>
                  <a:close/>
                  <a:moveTo>
                    <a:pt x="1091177" y="1113897"/>
                  </a:moveTo>
                  <a:cubicBezTo>
                    <a:pt x="1091177" y="1113402"/>
                    <a:pt x="1091580" y="1112938"/>
                    <a:pt x="1092106" y="1112938"/>
                  </a:cubicBezTo>
                  <a:cubicBezTo>
                    <a:pt x="1092602" y="1112938"/>
                    <a:pt x="1093067" y="1113340"/>
                    <a:pt x="1093067" y="1113866"/>
                  </a:cubicBezTo>
                  <a:cubicBezTo>
                    <a:pt x="1093067" y="1114361"/>
                    <a:pt x="1092664" y="1114825"/>
                    <a:pt x="1092137" y="1114825"/>
                  </a:cubicBezTo>
                  <a:cubicBezTo>
                    <a:pt x="1091642" y="1114856"/>
                    <a:pt x="1091208" y="1114423"/>
                    <a:pt x="1091177" y="11138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1" name="Google Shape;3661;p33"/>
            <p:cNvSpPr/>
            <p:nvPr/>
          </p:nvSpPr>
          <p:spPr>
            <a:xfrm>
              <a:off x="9174574" y="1473641"/>
              <a:ext cx="449185" cy="71170"/>
            </a:xfrm>
            <a:custGeom>
              <a:rect b="b" l="l" r="r" t="t"/>
              <a:pathLst>
                <a:path extrusionOk="0" h="71170" w="449185">
                  <a:moveTo>
                    <a:pt x="19269" y="36513"/>
                  </a:moveTo>
                  <a:cubicBezTo>
                    <a:pt x="21468" y="48117"/>
                    <a:pt x="27385" y="60154"/>
                    <a:pt x="26115" y="71975"/>
                  </a:cubicBezTo>
                  <a:cubicBezTo>
                    <a:pt x="25991" y="72006"/>
                    <a:pt x="25867" y="72037"/>
                    <a:pt x="25743" y="72068"/>
                  </a:cubicBezTo>
                  <a:cubicBezTo>
                    <a:pt x="25526" y="72099"/>
                    <a:pt x="25309" y="72099"/>
                    <a:pt x="25123" y="72129"/>
                  </a:cubicBezTo>
                  <a:cubicBezTo>
                    <a:pt x="24318" y="72160"/>
                    <a:pt x="23482" y="72099"/>
                    <a:pt x="22707" y="71851"/>
                  </a:cubicBezTo>
                  <a:cubicBezTo>
                    <a:pt x="13290" y="49200"/>
                    <a:pt x="10192" y="24476"/>
                    <a:pt x="0" y="2073"/>
                  </a:cubicBezTo>
                  <a:cubicBezTo>
                    <a:pt x="3779" y="2383"/>
                    <a:pt x="7249" y="-217"/>
                    <a:pt x="11121" y="1392"/>
                  </a:cubicBezTo>
                  <a:cubicBezTo>
                    <a:pt x="13816" y="13089"/>
                    <a:pt x="16047" y="24910"/>
                    <a:pt x="19269" y="36513"/>
                  </a:cubicBezTo>
                  <a:close/>
                  <a:moveTo>
                    <a:pt x="438219" y="0"/>
                  </a:moveTo>
                  <a:cubicBezTo>
                    <a:pt x="439025" y="5601"/>
                    <a:pt x="444849" y="6127"/>
                    <a:pt x="449372" y="6962"/>
                  </a:cubicBezTo>
                  <a:cubicBezTo>
                    <a:pt x="442123" y="28066"/>
                    <a:pt x="433789" y="49664"/>
                    <a:pt x="424403" y="69994"/>
                  </a:cubicBezTo>
                  <a:cubicBezTo>
                    <a:pt x="423412" y="69871"/>
                    <a:pt x="422451" y="69747"/>
                    <a:pt x="421491" y="69530"/>
                  </a:cubicBezTo>
                  <a:cubicBezTo>
                    <a:pt x="421460" y="69530"/>
                    <a:pt x="421429" y="69530"/>
                    <a:pt x="421398" y="69530"/>
                  </a:cubicBezTo>
                  <a:cubicBezTo>
                    <a:pt x="424279" y="45797"/>
                    <a:pt x="431869" y="22898"/>
                    <a:pt x="438219" y="0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2" name="Google Shape;3662;p33"/>
            <p:cNvSpPr/>
            <p:nvPr/>
          </p:nvSpPr>
          <p:spPr>
            <a:xfrm>
              <a:off x="8962496" y="1132550"/>
              <a:ext cx="1016088" cy="1330573"/>
            </a:xfrm>
            <a:custGeom>
              <a:rect b="b" l="l" r="r" t="t"/>
              <a:pathLst>
                <a:path extrusionOk="0" h="1330573" w="1016088">
                  <a:moveTo>
                    <a:pt x="513435" y="46539"/>
                  </a:moveTo>
                  <a:cubicBezTo>
                    <a:pt x="514581" y="59876"/>
                    <a:pt x="510740" y="73243"/>
                    <a:pt x="502314" y="83733"/>
                  </a:cubicBezTo>
                  <a:cubicBezTo>
                    <a:pt x="499928" y="87199"/>
                    <a:pt x="495405" y="88406"/>
                    <a:pt x="493113" y="91810"/>
                  </a:cubicBezTo>
                  <a:cubicBezTo>
                    <a:pt x="492524" y="91253"/>
                    <a:pt x="491936" y="90696"/>
                    <a:pt x="491347" y="90139"/>
                  </a:cubicBezTo>
                  <a:cubicBezTo>
                    <a:pt x="462754" y="64889"/>
                    <a:pt x="485399" y="26519"/>
                    <a:pt x="500176" y="0"/>
                  </a:cubicBezTo>
                  <a:cubicBezTo>
                    <a:pt x="503677" y="15719"/>
                    <a:pt x="511979" y="30263"/>
                    <a:pt x="513435" y="46539"/>
                  </a:cubicBezTo>
                  <a:close/>
                  <a:moveTo>
                    <a:pt x="455784" y="449889"/>
                  </a:moveTo>
                  <a:cubicBezTo>
                    <a:pt x="455319" y="450910"/>
                    <a:pt x="454700" y="451869"/>
                    <a:pt x="454018" y="452736"/>
                  </a:cubicBezTo>
                  <a:cubicBezTo>
                    <a:pt x="437507" y="448775"/>
                    <a:pt x="420624" y="445062"/>
                    <a:pt x="403648" y="443360"/>
                  </a:cubicBezTo>
                  <a:cubicBezTo>
                    <a:pt x="393858" y="441689"/>
                    <a:pt x="382644" y="442524"/>
                    <a:pt x="374001" y="437264"/>
                  </a:cubicBezTo>
                  <a:cubicBezTo>
                    <a:pt x="375209" y="434015"/>
                    <a:pt x="377657" y="431384"/>
                    <a:pt x="379701" y="428661"/>
                  </a:cubicBezTo>
                  <a:cubicBezTo>
                    <a:pt x="382551" y="433767"/>
                    <a:pt x="389552" y="432932"/>
                    <a:pt x="394540" y="433922"/>
                  </a:cubicBezTo>
                  <a:cubicBezTo>
                    <a:pt x="415233" y="437542"/>
                    <a:pt x="436299" y="441751"/>
                    <a:pt x="455784" y="449889"/>
                  </a:cubicBezTo>
                  <a:close/>
                  <a:moveTo>
                    <a:pt x="826161" y="423432"/>
                  </a:moveTo>
                  <a:cubicBezTo>
                    <a:pt x="826037" y="423556"/>
                    <a:pt x="825913" y="423649"/>
                    <a:pt x="825789" y="423772"/>
                  </a:cubicBezTo>
                  <a:cubicBezTo>
                    <a:pt x="817270" y="422473"/>
                    <a:pt x="809773" y="417646"/>
                    <a:pt x="801967" y="414211"/>
                  </a:cubicBezTo>
                  <a:cubicBezTo>
                    <a:pt x="785053" y="406258"/>
                    <a:pt x="768107" y="398460"/>
                    <a:pt x="751069" y="390725"/>
                  </a:cubicBezTo>
                  <a:cubicBezTo>
                    <a:pt x="755561" y="391529"/>
                    <a:pt x="757885" y="385990"/>
                    <a:pt x="762253" y="386052"/>
                  </a:cubicBezTo>
                  <a:cubicBezTo>
                    <a:pt x="783008" y="399420"/>
                    <a:pt x="805189" y="410436"/>
                    <a:pt x="826161" y="423432"/>
                  </a:cubicBezTo>
                  <a:close/>
                  <a:moveTo>
                    <a:pt x="1013642" y="533158"/>
                  </a:moveTo>
                  <a:cubicBezTo>
                    <a:pt x="1015005" y="531487"/>
                    <a:pt x="1016306" y="529785"/>
                    <a:pt x="1017545" y="528021"/>
                  </a:cubicBezTo>
                  <a:cubicBezTo>
                    <a:pt x="1015160" y="539192"/>
                    <a:pt x="1012836" y="550393"/>
                    <a:pt x="1011535" y="561750"/>
                  </a:cubicBezTo>
                  <a:cubicBezTo>
                    <a:pt x="1005990" y="596530"/>
                    <a:pt x="1004968" y="631713"/>
                    <a:pt x="1001653" y="666741"/>
                  </a:cubicBezTo>
                  <a:cubicBezTo>
                    <a:pt x="1000042" y="683111"/>
                    <a:pt x="999330" y="699480"/>
                    <a:pt x="996758" y="715725"/>
                  </a:cubicBezTo>
                  <a:cubicBezTo>
                    <a:pt x="996294" y="718727"/>
                    <a:pt x="995457" y="722316"/>
                    <a:pt x="995612" y="725441"/>
                  </a:cubicBezTo>
                  <a:cubicBezTo>
                    <a:pt x="993970" y="728257"/>
                    <a:pt x="991771" y="730825"/>
                    <a:pt x="989695" y="733456"/>
                  </a:cubicBezTo>
                  <a:cubicBezTo>
                    <a:pt x="985358" y="739521"/>
                    <a:pt x="981022" y="745555"/>
                    <a:pt x="975631" y="750722"/>
                  </a:cubicBezTo>
                  <a:cubicBezTo>
                    <a:pt x="966431" y="758891"/>
                    <a:pt x="957106" y="767153"/>
                    <a:pt x="946821" y="773868"/>
                  </a:cubicBezTo>
                  <a:cubicBezTo>
                    <a:pt x="931704" y="781264"/>
                    <a:pt x="916649" y="788690"/>
                    <a:pt x="901562" y="796147"/>
                  </a:cubicBezTo>
                  <a:cubicBezTo>
                    <a:pt x="876222" y="807968"/>
                    <a:pt x="850727" y="819850"/>
                    <a:pt x="823621" y="827153"/>
                  </a:cubicBezTo>
                  <a:cubicBezTo>
                    <a:pt x="776007" y="843058"/>
                    <a:pt x="726039" y="848999"/>
                    <a:pt x="676102" y="851908"/>
                  </a:cubicBezTo>
                  <a:cubicBezTo>
                    <a:pt x="610645" y="857787"/>
                    <a:pt x="544816" y="854662"/>
                    <a:pt x="479451" y="849092"/>
                  </a:cubicBezTo>
                  <a:cubicBezTo>
                    <a:pt x="447978" y="847854"/>
                    <a:pt x="416751" y="843615"/>
                    <a:pt x="385432" y="840613"/>
                  </a:cubicBezTo>
                  <a:cubicBezTo>
                    <a:pt x="343674" y="836807"/>
                    <a:pt x="302844" y="827246"/>
                    <a:pt x="262851" y="814930"/>
                  </a:cubicBezTo>
                  <a:cubicBezTo>
                    <a:pt x="206625" y="801284"/>
                    <a:pt x="153219" y="778355"/>
                    <a:pt x="99750" y="756663"/>
                  </a:cubicBezTo>
                  <a:cubicBezTo>
                    <a:pt x="75618" y="744534"/>
                    <a:pt x="46622" y="734972"/>
                    <a:pt x="26982" y="715261"/>
                  </a:cubicBezTo>
                  <a:cubicBezTo>
                    <a:pt x="12236" y="701243"/>
                    <a:pt x="15117" y="678840"/>
                    <a:pt x="11276" y="660429"/>
                  </a:cubicBezTo>
                  <a:cubicBezTo>
                    <a:pt x="8240" y="629888"/>
                    <a:pt x="3717" y="598511"/>
                    <a:pt x="4399" y="567474"/>
                  </a:cubicBezTo>
                  <a:cubicBezTo>
                    <a:pt x="2416" y="553426"/>
                    <a:pt x="3346" y="538944"/>
                    <a:pt x="403" y="525113"/>
                  </a:cubicBezTo>
                  <a:cubicBezTo>
                    <a:pt x="310" y="524834"/>
                    <a:pt x="155" y="524463"/>
                    <a:pt x="0" y="524091"/>
                  </a:cubicBezTo>
                  <a:cubicBezTo>
                    <a:pt x="20229" y="535479"/>
                    <a:pt x="43989" y="533467"/>
                    <a:pt x="66758" y="536809"/>
                  </a:cubicBezTo>
                  <a:cubicBezTo>
                    <a:pt x="97272" y="542627"/>
                    <a:pt x="105419" y="578088"/>
                    <a:pt x="112420" y="603802"/>
                  </a:cubicBezTo>
                  <a:cubicBezTo>
                    <a:pt x="118430" y="627474"/>
                    <a:pt x="124998" y="651208"/>
                    <a:pt x="136521" y="672868"/>
                  </a:cubicBezTo>
                  <a:cubicBezTo>
                    <a:pt x="152506" y="704647"/>
                    <a:pt x="186335" y="735312"/>
                    <a:pt x="224314" y="727669"/>
                  </a:cubicBezTo>
                  <a:cubicBezTo>
                    <a:pt x="241135" y="723987"/>
                    <a:pt x="256501" y="715508"/>
                    <a:pt x="270720" y="706040"/>
                  </a:cubicBezTo>
                  <a:cubicBezTo>
                    <a:pt x="279486" y="700315"/>
                    <a:pt x="288222" y="694003"/>
                    <a:pt x="294418" y="685400"/>
                  </a:cubicBezTo>
                  <a:cubicBezTo>
                    <a:pt x="303866" y="671971"/>
                    <a:pt x="311115" y="657087"/>
                    <a:pt x="316970" y="641770"/>
                  </a:cubicBezTo>
                  <a:cubicBezTo>
                    <a:pt x="326140" y="617541"/>
                    <a:pt x="336487" y="588299"/>
                    <a:pt x="363716" y="579790"/>
                  </a:cubicBezTo>
                  <a:cubicBezTo>
                    <a:pt x="377130" y="576169"/>
                    <a:pt x="391783" y="572147"/>
                    <a:pt x="405506" y="576324"/>
                  </a:cubicBezTo>
                  <a:cubicBezTo>
                    <a:pt x="433696" y="585174"/>
                    <a:pt x="441069" y="616922"/>
                    <a:pt x="450394" y="641460"/>
                  </a:cubicBezTo>
                  <a:cubicBezTo>
                    <a:pt x="458169" y="665968"/>
                    <a:pt x="465914" y="691403"/>
                    <a:pt x="480536" y="712971"/>
                  </a:cubicBezTo>
                  <a:cubicBezTo>
                    <a:pt x="497977" y="740604"/>
                    <a:pt x="527778" y="759974"/>
                    <a:pt x="560336" y="763811"/>
                  </a:cubicBezTo>
                  <a:cubicBezTo>
                    <a:pt x="599121" y="768515"/>
                    <a:pt x="638308" y="753136"/>
                    <a:pt x="668698" y="729681"/>
                  </a:cubicBezTo>
                  <a:cubicBezTo>
                    <a:pt x="685519" y="715787"/>
                    <a:pt x="699738" y="699046"/>
                    <a:pt x="714453" y="683018"/>
                  </a:cubicBezTo>
                  <a:cubicBezTo>
                    <a:pt x="733226" y="661728"/>
                    <a:pt x="749954" y="636293"/>
                    <a:pt x="778114" y="626360"/>
                  </a:cubicBezTo>
                  <a:cubicBezTo>
                    <a:pt x="793138" y="623389"/>
                    <a:pt x="809556" y="627629"/>
                    <a:pt x="821328" y="637407"/>
                  </a:cubicBezTo>
                  <a:cubicBezTo>
                    <a:pt x="832047" y="648051"/>
                    <a:pt x="841030" y="661202"/>
                    <a:pt x="855683" y="666896"/>
                  </a:cubicBezTo>
                  <a:cubicBezTo>
                    <a:pt x="881055" y="677015"/>
                    <a:pt x="911196" y="677510"/>
                    <a:pt x="935855" y="665163"/>
                  </a:cubicBezTo>
                  <a:cubicBezTo>
                    <a:pt x="973339" y="643410"/>
                    <a:pt x="978326" y="595324"/>
                    <a:pt x="996108" y="559584"/>
                  </a:cubicBezTo>
                  <a:cubicBezTo>
                    <a:pt x="1000786" y="549867"/>
                    <a:pt x="1006826" y="541636"/>
                    <a:pt x="1013642" y="533158"/>
                  </a:cubicBezTo>
                  <a:close/>
                  <a:moveTo>
                    <a:pt x="1000941" y="793641"/>
                  </a:moveTo>
                  <a:cubicBezTo>
                    <a:pt x="1001095" y="795281"/>
                    <a:pt x="1001157" y="796921"/>
                    <a:pt x="1000972" y="798499"/>
                  </a:cubicBezTo>
                  <a:cubicBezTo>
                    <a:pt x="1002335" y="867163"/>
                    <a:pt x="988054" y="942758"/>
                    <a:pt x="937156" y="992670"/>
                  </a:cubicBezTo>
                  <a:cubicBezTo>
                    <a:pt x="926593" y="1002355"/>
                    <a:pt x="915347" y="1011298"/>
                    <a:pt x="903916" y="1019962"/>
                  </a:cubicBezTo>
                  <a:cubicBezTo>
                    <a:pt x="892485" y="1027822"/>
                    <a:pt x="880187" y="1032773"/>
                    <a:pt x="867548" y="1039457"/>
                  </a:cubicBezTo>
                  <a:cubicBezTo>
                    <a:pt x="855590" y="1045274"/>
                    <a:pt x="845398" y="1054310"/>
                    <a:pt x="832821" y="1058889"/>
                  </a:cubicBezTo>
                  <a:cubicBezTo>
                    <a:pt x="786106" y="1078012"/>
                    <a:pt x="737253" y="1093453"/>
                    <a:pt x="687161" y="1100818"/>
                  </a:cubicBezTo>
                  <a:cubicBezTo>
                    <a:pt x="670929" y="1101963"/>
                    <a:pt x="654913" y="1104438"/>
                    <a:pt x="638835" y="1106945"/>
                  </a:cubicBezTo>
                  <a:cubicBezTo>
                    <a:pt x="593793" y="1109977"/>
                    <a:pt x="549153" y="1111493"/>
                    <a:pt x="503955" y="1107254"/>
                  </a:cubicBezTo>
                  <a:cubicBezTo>
                    <a:pt x="476632" y="1106821"/>
                    <a:pt x="451168" y="1103108"/>
                    <a:pt x="423907" y="1098219"/>
                  </a:cubicBezTo>
                  <a:cubicBezTo>
                    <a:pt x="378400" y="1093175"/>
                    <a:pt x="334039" y="1081262"/>
                    <a:pt x="289771" y="1069751"/>
                  </a:cubicBezTo>
                  <a:cubicBezTo>
                    <a:pt x="255354" y="1061179"/>
                    <a:pt x="221092" y="1052917"/>
                    <a:pt x="187945" y="1039735"/>
                  </a:cubicBezTo>
                  <a:cubicBezTo>
                    <a:pt x="155139" y="1027729"/>
                    <a:pt x="122024" y="1014826"/>
                    <a:pt x="92284" y="996136"/>
                  </a:cubicBezTo>
                  <a:cubicBezTo>
                    <a:pt x="80606" y="987131"/>
                    <a:pt x="69175" y="977446"/>
                    <a:pt x="60067" y="965780"/>
                  </a:cubicBezTo>
                  <a:cubicBezTo>
                    <a:pt x="49070" y="948668"/>
                    <a:pt x="41697" y="929236"/>
                    <a:pt x="35470" y="909927"/>
                  </a:cubicBezTo>
                  <a:cubicBezTo>
                    <a:pt x="20229" y="861191"/>
                    <a:pt x="18773" y="809515"/>
                    <a:pt x="12298" y="759201"/>
                  </a:cubicBezTo>
                  <a:cubicBezTo>
                    <a:pt x="18959" y="764894"/>
                    <a:pt x="24845" y="771052"/>
                    <a:pt x="25278" y="780645"/>
                  </a:cubicBezTo>
                  <a:cubicBezTo>
                    <a:pt x="25960" y="811093"/>
                    <a:pt x="41139" y="851567"/>
                    <a:pt x="75959" y="822914"/>
                  </a:cubicBezTo>
                  <a:cubicBezTo>
                    <a:pt x="79769" y="819355"/>
                    <a:pt x="82774" y="814806"/>
                    <a:pt x="87235" y="811898"/>
                  </a:cubicBezTo>
                  <a:cubicBezTo>
                    <a:pt x="100122" y="808587"/>
                    <a:pt x="112420" y="815704"/>
                    <a:pt x="122395" y="823192"/>
                  </a:cubicBezTo>
                  <a:cubicBezTo>
                    <a:pt x="139712" y="835291"/>
                    <a:pt x="158206" y="845626"/>
                    <a:pt x="177413" y="854445"/>
                  </a:cubicBezTo>
                  <a:cubicBezTo>
                    <a:pt x="203187" y="868586"/>
                    <a:pt x="235311" y="867194"/>
                    <a:pt x="259567" y="884120"/>
                  </a:cubicBezTo>
                  <a:cubicBezTo>
                    <a:pt x="265856" y="892722"/>
                    <a:pt x="269078" y="903553"/>
                    <a:pt x="277225" y="910855"/>
                  </a:cubicBezTo>
                  <a:cubicBezTo>
                    <a:pt x="302782" y="938240"/>
                    <a:pt x="317187" y="903584"/>
                    <a:pt x="343643" y="900427"/>
                  </a:cubicBezTo>
                  <a:cubicBezTo>
                    <a:pt x="385246" y="904512"/>
                    <a:pt x="426355" y="915064"/>
                    <a:pt x="468268" y="917168"/>
                  </a:cubicBezTo>
                  <a:cubicBezTo>
                    <a:pt x="498317" y="918436"/>
                    <a:pt x="528366" y="918406"/>
                    <a:pt x="558384" y="920107"/>
                  </a:cubicBezTo>
                  <a:cubicBezTo>
                    <a:pt x="577560" y="920138"/>
                    <a:pt x="596612" y="920231"/>
                    <a:pt x="615725" y="921995"/>
                  </a:cubicBezTo>
                  <a:cubicBezTo>
                    <a:pt x="666127" y="921902"/>
                    <a:pt x="716838" y="917756"/>
                    <a:pt x="765722" y="904821"/>
                  </a:cubicBezTo>
                  <a:cubicBezTo>
                    <a:pt x="781056" y="901015"/>
                    <a:pt x="796298" y="896467"/>
                    <a:pt x="810610" y="889659"/>
                  </a:cubicBezTo>
                  <a:cubicBezTo>
                    <a:pt x="820213" y="885791"/>
                    <a:pt x="830002" y="879169"/>
                    <a:pt x="840845" y="882232"/>
                  </a:cubicBezTo>
                  <a:cubicBezTo>
                    <a:pt x="851315" y="886534"/>
                    <a:pt x="861786" y="892877"/>
                    <a:pt x="873589" y="891546"/>
                  </a:cubicBezTo>
                  <a:cubicBezTo>
                    <a:pt x="905868" y="891144"/>
                    <a:pt x="907789" y="842965"/>
                    <a:pt x="938519" y="841944"/>
                  </a:cubicBezTo>
                  <a:cubicBezTo>
                    <a:pt x="969405" y="847390"/>
                    <a:pt x="979318" y="828019"/>
                    <a:pt x="990873" y="803698"/>
                  </a:cubicBezTo>
                  <a:cubicBezTo>
                    <a:pt x="993816" y="799861"/>
                    <a:pt x="997316" y="796673"/>
                    <a:pt x="1000941" y="793641"/>
                  </a:cubicBezTo>
                  <a:close/>
                  <a:moveTo>
                    <a:pt x="942732" y="1051896"/>
                  </a:moveTo>
                  <a:cubicBezTo>
                    <a:pt x="940750" y="1068729"/>
                    <a:pt x="937962" y="1085470"/>
                    <a:pt x="935669" y="1102241"/>
                  </a:cubicBezTo>
                  <a:cubicBezTo>
                    <a:pt x="931363" y="1126099"/>
                    <a:pt x="925694" y="1151473"/>
                    <a:pt x="919530" y="1175361"/>
                  </a:cubicBezTo>
                  <a:cubicBezTo>
                    <a:pt x="912745" y="1198352"/>
                    <a:pt x="904815" y="1223571"/>
                    <a:pt x="886755" y="1240745"/>
                  </a:cubicBezTo>
                  <a:cubicBezTo>
                    <a:pt x="875416" y="1253339"/>
                    <a:pt x="862158" y="1265128"/>
                    <a:pt x="846576" y="1272926"/>
                  </a:cubicBezTo>
                  <a:cubicBezTo>
                    <a:pt x="830901" y="1281621"/>
                    <a:pt x="815597" y="1291338"/>
                    <a:pt x="798931" y="1298238"/>
                  </a:cubicBezTo>
                  <a:cubicBezTo>
                    <a:pt x="772383" y="1308759"/>
                    <a:pt x="745369" y="1318197"/>
                    <a:pt x="717272" y="1323643"/>
                  </a:cubicBezTo>
                  <a:cubicBezTo>
                    <a:pt x="664330" y="1332771"/>
                    <a:pt x="610304" y="1332121"/>
                    <a:pt x="556866" y="1328903"/>
                  </a:cubicBezTo>
                  <a:cubicBezTo>
                    <a:pt x="440667" y="1321539"/>
                    <a:pt x="319541" y="1316278"/>
                    <a:pt x="213069" y="1264602"/>
                  </a:cubicBezTo>
                  <a:cubicBezTo>
                    <a:pt x="191322" y="1256588"/>
                    <a:pt x="170071" y="1247769"/>
                    <a:pt x="150400" y="1235175"/>
                  </a:cubicBezTo>
                  <a:cubicBezTo>
                    <a:pt x="124812" y="1221312"/>
                    <a:pt x="100060" y="1205810"/>
                    <a:pt x="80482" y="1183840"/>
                  </a:cubicBezTo>
                  <a:cubicBezTo>
                    <a:pt x="65767" y="1168306"/>
                    <a:pt x="58673" y="1147914"/>
                    <a:pt x="55358" y="1127151"/>
                  </a:cubicBezTo>
                  <a:cubicBezTo>
                    <a:pt x="48543" y="1095496"/>
                    <a:pt x="49782" y="1062974"/>
                    <a:pt x="43308" y="1031164"/>
                  </a:cubicBezTo>
                  <a:cubicBezTo>
                    <a:pt x="43215" y="1030328"/>
                    <a:pt x="42874" y="1029493"/>
                    <a:pt x="42378" y="1028843"/>
                  </a:cubicBezTo>
                  <a:cubicBezTo>
                    <a:pt x="55079" y="1035156"/>
                    <a:pt x="70476" y="1038900"/>
                    <a:pt x="80853" y="1047502"/>
                  </a:cubicBezTo>
                  <a:cubicBezTo>
                    <a:pt x="112513" y="1082314"/>
                    <a:pt x="147550" y="1120281"/>
                    <a:pt x="196217" y="1128481"/>
                  </a:cubicBezTo>
                  <a:cubicBezTo>
                    <a:pt x="208112" y="1131761"/>
                    <a:pt x="217282" y="1121148"/>
                    <a:pt x="228465" y="1119137"/>
                  </a:cubicBezTo>
                  <a:cubicBezTo>
                    <a:pt x="235466" y="1117589"/>
                    <a:pt x="242560" y="1115857"/>
                    <a:pt x="249747" y="1115609"/>
                  </a:cubicBezTo>
                  <a:cubicBezTo>
                    <a:pt x="260311" y="1116630"/>
                    <a:pt x="270410" y="1120653"/>
                    <a:pt x="280075" y="1124861"/>
                  </a:cubicBezTo>
                  <a:cubicBezTo>
                    <a:pt x="301202" y="1137548"/>
                    <a:pt x="319479" y="1154845"/>
                    <a:pt x="341381" y="1166387"/>
                  </a:cubicBezTo>
                  <a:cubicBezTo>
                    <a:pt x="370934" y="1180064"/>
                    <a:pt x="404143" y="1183592"/>
                    <a:pt x="436361" y="1180560"/>
                  </a:cubicBezTo>
                  <a:cubicBezTo>
                    <a:pt x="457612" y="1178641"/>
                    <a:pt x="478677" y="1174154"/>
                    <a:pt x="500083" y="1174123"/>
                  </a:cubicBezTo>
                  <a:cubicBezTo>
                    <a:pt x="541625" y="1175578"/>
                    <a:pt x="581494" y="1189781"/>
                    <a:pt x="622912" y="1192937"/>
                  </a:cubicBezTo>
                  <a:cubicBezTo>
                    <a:pt x="683815" y="1199497"/>
                    <a:pt x="744874" y="1183963"/>
                    <a:pt x="799365" y="1157197"/>
                  </a:cubicBezTo>
                  <a:cubicBezTo>
                    <a:pt x="842827" y="1136434"/>
                    <a:pt x="886414" y="1113041"/>
                    <a:pt x="918631" y="1076496"/>
                  </a:cubicBezTo>
                  <a:cubicBezTo>
                    <a:pt x="926128" y="1067832"/>
                    <a:pt x="934616" y="1059972"/>
                    <a:pt x="942732" y="1051896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3" name="Google Shape;3663;p33"/>
            <p:cNvSpPr/>
            <p:nvPr/>
          </p:nvSpPr>
          <p:spPr>
            <a:xfrm>
              <a:off x="8839669" y="1260192"/>
              <a:ext cx="1223643" cy="1373894"/>
            </a:xfrm>
            <a:custGeom>
              <a:rect b="b" l="l" r="r" t="t"/>
              <a:pathLst>
                <a:path extrusionOk="0" h="1373894" w="1223643">
                  <a:moveTo>
                    <a:pt x="478241" y="181360"/>
                  </a:moveTo>
                  <a:cubicBezTo>
                    <a:pt x="478892" y="182474"/>
                    <a:pt x="479945" y="183341"/>
                    <a:pt x="480905" y="184176"/>
                  </a:cubicBezTo>
                  <a:cubicBezTo>
                    <a:pt x="480440" y="187054"/>
                    <a:pt x="477219" y="188725"/>
                    <a:pt x="475360" y="190767"/>
                  </a:cubicBezTo>
                  <a:cubicBezTo>
                    <a:pt x="468855" y="196337"/>
                    <a:pt x="461977" y="203733"/>
                    <a:pt x="455689" y="209952"/>
                  </a:cubicBezTo>
                  <a:cubicBezTo>
                    <a:pt x="448688" y="216760"/>
                    <a:pt x="441563" y="223475"/>
                    <a:pt x="434438" y="230158"/>
                  </a:cubicBezTo>
                  <a:cubicBezTo>
                    <a:pt x="432517" y="231706"/>
                    <a:pt x="430410" y="233315"/>
                    <a:pt x="427932" y="233748"/>
                  </a:cubicBezTo>
                  <a:cubicBezTo>
                    <a:pt x="425919" y="233593"/>
                    <a:pt x="423781" y="232820"/>
                    <a:pt x="422387" y="231334"/>
                  </a:cubicBezTo>
                  <a:cubicBezTo>
                    <a:pt x="435088" y="217781"/>
                    <a:pt x="448192" y="206301"/>
                    <a:pt x="462659" y="194140"/>
                  </a:cubicBezTo>
                  <a:cubicBezTo>
                    <a:pt x="467615" y="189777"/>
                    <a:pt x="473099" y="185723"/>
                    <a:pt x="478241" y="181360"/>
                  </a:cubicBezTo>
                  <a:close/>
                  <a:moveTo>
                    <a:pt x="645648" y="0"/>
                  </a:moveTo>
                  <a:cubicBezTo>
                    <a:pt x="650883" y="10706"/>
                    <a:pt x="646515" y="22496"/>
                    <a:pt x="643882" y="33295"/>
                  </a:cubicBezTo>
                  <a:cubicBezTo>
                    <a:pt x="641683" y="44095"/>
                    <a:pt x="641280" y="55172"/>
                    <a:pt x="640660" y="66157"/>
                  </a:cubicBezTo>
                  <a:cubicBezTo>
                    <a:pt x="640165" y="80360"/>
                    <a:pt x="641001" y="94471"/>
                    <a:pt x="641961" y="108612"/>
                  </a:cubicBezTo>
                  <a:cubicBezTo>
                    <a:pt x="642705" y="109633"/>
                    <a:pt x="643170" y="110871"/>
                    <a:pt x="643170" y="112140"/>
                  </a:cubicBezTo>
                  <a:cubicBezTo>
                    <a:pt x="643201" y="112573"/>
                    <a:pt x="643232" y="113037"/>
                    <a:pt x="643263" y="113470"/>
                  </a:cubicBezTo>
                  <a:lnTo>
                    <a:pt x="643263" y="113470"/>
                  </a:lnTo>
                  <a:cubicBezTo>
                    <a:pt x="643541" y="117462"/>
                    <a:pt x="643851" y="121423"/>
                    <a:pt x="644130" y="125414"/>
                  </a:cubicBezTo>
                  <a:cubicBezTo>
                    <a:pt x="644161" y="125971"/>
                    <a:pt x="644223" y="126528"/>
                    <a:pt x="644254" y="127054"/>
                  </a:cubicBezTo>
                  <a:cubicBezTo>
                    <a:pt x="644285" y="127611"/>
                    <a:pt x="644316" y="128168"/>
                    <a:pt x="644347" y="128694"/>
                  </a:cubicBezTo>
                  <a:lnTo>
                    <a:pt x="644347" y="128694"/>
                  </a:lnTo>
                  <a:cubicBezTo>
                    <a:pt x="644409" y="129715"/>
                    <a:pt x="644471" y="130706"/>
                    <a:pt x="644502" y="131727"/>
                  </a:cubicBezTo>
                  <a:cubicBezTo>
                    <a:pt x="644626" y="134233"/>
                    <a:pt x="644935" y="136956"/>
                    <a:pt x="643851" y="139277"/>
                  </a:cubicBezTo>
                  <a:cubicBezTo>
                    <a:pt x="643820" y="139308"/>
                    <a:pt x="643820" y="139370"/>
                    <a:pt x="643789" y="139401"/>
                  </a:cubicBezTo>
                  <a:cubicBezTo>
                    <a:pt x="643975" y="144940"/>
                    <a:pt x="644037" y="150479"/>
                    <a:pt x="643944" y="156018"/>
                  </a:cubicBezTo>
                  <a:cubicBezTo>
                    <a:pt x="644811" y="181948"/>
                    <a:pt x="645555" y="207848"/>
                    <a:pt x="645307" y="233810"/>
                  </a:cubicBezTo>
                  <a:cubicBezTo>
                    <a:pt x="645307" y="238668"/>
                    <a:pt x="645369" y="243557"/>
                    <a:pt x="645059" y="248415"/>
                  </a:cubicBezTo>
                  <a:cubicBezTo>
                    <a:pt x="644595" y="250767"/>
                    <a:pt x="645059" y="253583"/>
                    <a:pt x="646484" y="255656"/>
                  </a:cubicBezTo>
                  <a:cubicBezTo>
                    <a:pt x="634898" y="254232"/>
                    <a:pt x="623994" y="260390"/>
                    <a:pt x="612501" y="260700"/>
                  </a:cubicBezTo>
                  <a:cubicBezTo>
                    <a:pt x="604633" y="260390"/>
                    <a:pt x="598313" y="255470"/>
                    <a:pt x="591529" y="252128"/>
                  </a:cubicBezTo>
                  <a:cubicBezTo>
                    <a:pt x="590630" y="251695"/>
                    <a:pt x="589732" y="251355"/>
                    <a:pt x="588803" y="251107"/>
                  </a:cubicBezTo>
                  <a:cubicBezTo>
                    <a:pt x="588803" y="251014"/>
                    <a:pt x="588803" y="250921"/>
                    <a:pt x="588803" y="250829"/>
                  </a:cubicBezTo>
                  <a:cubicBezTo>
                    <a:pt x="590940" y="213139"/>
                    <a:pt x="590073" y="175388"/>
                    <a:pt x="589360" y="137699"/>
                  </a:cubicBezTo>
                  <a:cubicBezTo>
                    <a:pt x="589267" y="134048"/>
                    <a:pt x="589205" y="130396"/>
                    <a:pt x="589143" y="126745"/>
                  </a:cubicBezTo>
                  <a:cubicBezTo>
                    <a:pt x="589081" y="126435"/>
                    <a:pt x="589019" y="126126"/>
                    <a:pt x="588958" y="125786"/>
                  </a:cubicBezTo>
                  <a:cubicBezTo>
                    <a:pt x="588741" y="124238"/>
                    <a:pt x="588865" y="122629"/>
                    <a:pt x="588896" y="121082"/>
                  </a:cubicBezTo>
                  <a:cubicBezTo>
                    <a:pt x="588927" y="119318"/>
                    <a:pt x="589019" y="117555"/>
                    <a:pt x="589112" y="115822"/>
                  </a:cubicBezTo>
                  <a:cubicBezTo>
                    <a:pt x="589112" y="115822"/>
                    <a:pt x="589112" y="115822"/>
                    <a:pt x="589112" y="115791"/>
                  </a:cubicBezTo>
                  <a:cubicBezTo>
                    <a:pt x="589112" y="115512"/>
                    <a:pt x="589143" y="115234"/>
                    <a:pt x="589143" y="114955"/>
                  </a:cubicBezTo>
                  <a:cubicBezTo>
                    <a:pt x="589298" y="112851"/>
                    <a:pt x="589453" y="110778"/>
                    <a:pt x="589670" y="108674"/>
                  </a:cubicBezTo>
                  <a:cubicBezTo>
                    <a:pt x="589701" y="108426"/>
                    <a:pt x="589732" y="108179"/>
                    <a:pt x="589763" y="107931"/>
                  </a:cubicBezTo>
                  <a:cubicBezTo>
                    <a:pt x="589577" y="107931"/>
                    <a:pt x="589391" y="107900"/>
                    <a:pt x="589205" y="107900"/>
                  </a:cubicBezTo>
                  <a:cubicBezTo>
                    <a:pt x="589453" y="94966"/>
                    <a:pt x="590104" y="82062"/>
                    <a:pt x="591312" y="69004"/>
                  </a:cubicBezTo>
                  <a:cubicBezTo>
                    <a:pt x="591095" y="59505"/>
                    <a:pt x="591033" y="49912"/>
                    <a:pt x="589143" y="40598"/>
                  </a:cubicBezTo>
                  <a:cubicBezTo>
                    <a:pt x="587966" y="34657"/>
                    <a:pt x="585488" y="28623"/>
                    <a:pt x="586479" y="22496"/>
                  </a:cubicBezTo>
                  <a:cubicBezTo>
                    <a:pt x="586634" y="20794"/>
                    <a:pt x="587718" y="19216"/>
                    <a:pt x="588245" y="17576"/>
                  </a:cubicBezTo>
                  <a:cubicBezTo>
                    <a:pt x="597569" y="19742"/>
                    <a:pt x="605624" y="19618"/>
                    <a:pt x="613121" y="17823"/>
                  </a:cubicBezTo>
                  <a:cubicBezTo>
                    <a:pt x="613152" y="17916"/>
                    <a:pt x="613214" y="18040"/>
                    <a:pt x="613245" y="18133"/>
                  </a:cubicBezTo>
                  <a:cubicBezTo>
                    <a:pt x="613245" y="18164"/>
                    <a:pt x="613245" y="18164"/>
                    <a:pt x="613245" y="18195"/>
                  </a:cubicBezTo>
                  <a:cubicBezTo>
                    <a:pt x="613059" y="19371"/>
                    <a:pt x="614917" y="19649"/>
                    <a:pt x="615103" y="18535"/>
                  </a:cubicBezTo>
                  <a:cubicBezTo>
                    <a:pt x="615878" y="18040"/>
                    <a:pt x="616497" y="17452"/>
                    <a:pt x="616993" y="16710"/>
                  </a:cubicBezTo>
                  <a:cubicBezTo>
                    <a:pt x="626968" y="13430"/>
                    <a:pt x="635952" y="7396"/>
                    <a:pt x="645648" y="0"/>
                  </a:cubicBezTo>
                  <a:close/>
                  <a:moveTo>
                    <a:pt x="828048" y="341648"/>
                  </a:moveTo>
                  <a:cubicBezTo>
                    <a:pt x="844931" y="341246"/>
                    <a:pt x="861969" y="337966"/>
                    <a:pt x="878791" y="341060"/>
                  </a:cubicBezTo>
                  <a:cubicBezTo>
                    <a:pt x="866709" y="344124"/>
                    <a:pt x="854008" y="343164"/>
                    <a:pt x="841679" y="343226"/>
                  </a:cubicBezTo>
                  <a:cubicBezTo>
                    <a:pt x="827614" y="342731"/>
                    <a:pt x="813860" y="345392"/>
                    <a:pt x="800106" y="347651"/>
                  </a:cubicBezTo>
                  <a:cubicBezTo>
                    <a:pt x="798774" y="347589"/>
                    <a:pt x="797349" y="347527"/>
                    <a:pt x="796079" y="347063"/>
                  </a:cubicBezTo>
                  <a:cubicBezTo>
                    <a:pt x="794808" y="345640"/>
                    <a:pt x="794437" y="343598"/>
                    <a:pt x="794034" y="341803"/>
                  </a:cubicBezTo>
                  <a:cubicBezTo>
                    <a:pt x="805310" y="340751"/>
                    <a:pt x="816710" y="341772"/>
                    <a:pt x="828048" y="341648"/>
                  </a:cubicBezTo>
                  <a:close/>
                  <a:moveTo>
                    <a:pt x="1217415" y="1070431"/>
                  </a:moveTo>
                  <a:cubicBezTo>
                    <a:pt x="1226863" y="1087760"/>
                    <a:pt x="1225996" y="1108213"/>
                    <a:pt x="1225748" y="1127368"/>
                  </a:cubicBezTo>
                  <a:cubicBezTo>
                    <a:pt x="1224509" y="1155093"/>
                    <a:pt x="1212179" y="1181333"/>
                    <a:pt x="1196195" y="1203612"/>
                  </a:cubicBezTo>
                  <a:cubicBezTo>
                    <a:pt x="1185321" y="1218125"/>
                    <a:pt x="1174758" y="1233040"/>
                    <a:pt x="1161499" y="1245510"/>
                  </a:cubicBezTo>
                  <a:cubicBezTo>
                    <a:pt x="1148922" y="1256897"/>
                    <a:pt x="1134548" y="1266057"/>
                    <a:pt x="1120484" y="1275463"/>
                  </a:cubicBezTo>
                  <a:cubicBezTo>
                    <a:pt x="1083743" y="1300466"/>
                    <a:pt x="1041148" y="1314762"/>
                    <a:pt x="998646" y="1326613"/>
                  </a:cubicBezTo>
                  <a:cubicBezTo>
                    <a:pt x="933282" y="1346077"/>
                    <a:pt x="864974" y="1353936"/>
                    <a:pt x="797535" y="1363312"/>
                  </a:cubicBezTo>
                  <a:cubicBezTo>
                    <a:pt x="743508" y="1369470"/>
                    <a:pt x="689296" y="1375690"/>
                    <a:pt x="634898" y="1375999"/>
                  </a:cubicBezTo>
                  <a:cubicBezTo>
                    <a:pt x="592892" y="1375844"/>
                    <a:pt x="551226" y="1369903"/>
                    <a:pt x="509529" y="1365540"/>
                  </a:cubicBezTo>
                  <a:cubicBezTo>
                    <a:pt x="463650" y="1360930"/>
                    <a:pt x="418298" y="1352730"/>
                    <a:pt x="373565" y="1341714"/>
                  </a:cubicBezTo>
                  <a:cubicBezTo>
                    <a:pt x="318424" y="1329986"/>
                    <a:pt x="263623" y="1316092"/>
                    <a:pt x="211239" y="1294927"/>
                  </a:cubicBezTo>
                  <a:cubicBezTo>
                    <a:pt x="154146" y="1274845"/>
                    <a:pt x="100677" y="1244675"/>
                    <a:pt x="56068" y="1203643"/>
                  </a:cubicBezTo>
                  <a:cubicBezTo>
                    <a:pt x="42624" y="1192132"/>
                    <a:pt x="29768" y="1179755"/>
                    <a:pt x="20041" y="1164933"/>
                  </a:cubicBezTo>
                  <a:cubicBezTo>
                    <a:pt x="-6911" y="1126377"/>
                    <a:pt x="-2790" y="1080148"/>
                    <a:pt x="9787" y="1037167"/>
                  </a:cubicBezTo>
                  <a:cubicBezTo>
                    <a:pt x="20196" y="1001675"/>
                    <a:pt x="40300" y="965935"/>
                    <a:pt x="74377" y="948575"/>
                  </a:cubicBezTo>
                  <a:cubicBezTo>
                    <a:pt x="101483" y="936569"/>
                    <a:pt x="130231" y="927781"/>
                    <a:pt x="159443" y="922583"/>
                  </a:cubicBezTo>
                  <a:cubicBezTo>
                    <a:pt x="159815" y="942418"/>
                    <a:pt x="161921" y="962500"/>
                    <a:pt x="162262" y="982242"/>
                  </a:cubicBezTo>
                  <a:cubicBezTo>
                    <a:pt x="165670" y="1014052"/>
                    <a:pt x="172051" y="1046883"/>
                    <a:pt x="196338" y="1069781"/>
                  </a:cubicBezTo>
                  <a:cubicBezTo>
                    <a:pt x="223258" y="1098992"/>
                    <a:pt x="259286" y="1116816"/>
                    <a:pt x="293641" y="1135784"/>
                  </a:cubicBezTo>
                  <a:cubicBezTo>
                    <a:pt x="313963" y="1144912"/>
                    <a:pt x="335214" y="1151875"/>
                    <a:pt x="355071" y="1162148"/>
                  </a:cubicBezTo>
                  <a:cubicBezTo>
                    <a:pt x="472882" y="1209028"/>
                    <a:pt x="602340" y="1211658"/>
                    <a:pt x="727431" y="1218342"/>
                  </a:cubicBezTo>
                  <a:cubicBezTo>
                    <a:pt x="765937" y="1218837"/>
                    <a:pt x="804783" y="1217104"/>
                    <a:pt x="842794" y="1210637"/>
                  </a:cubicBezTo>
                  <a:cubicBezTo>
                    <a:pt x="875166" y="1204139"/>
                    <a:pt x="906702" y="1193308"/>
                    <a:pt x="936968" y="1180188"/>
                  </a:cubicBezTo>
                  <a:cubicBezTo>
                    <a:pt x="957104" y="1169079"/>
                    <a:pt x="978014" y="1158899"/>
                    <a:pt x="996818" y="1145624"/>
                  </a:cubicBezTo>
                  <a:cubicBezTo>
                    <a:pt x="1010480" y="1134175"/>
                    <a:pt x="1023366" y="1121457"/>
                    <a:pt x="1033930" y="1107038"/>
                  </a:cubicBezTo>
                  <a:cubicBezTo>
                    <a:pt x="1051557" y="1079498"/>
                    <a:pt x="1058186" y="1046543"/>
                    <a:pt x="1065373" y="1015104"/>
                  </a:cubicBezTo>
                  <a:cubicBezTo>
                    <a:pt x="1069060" y="999292"/>
                    <a:pt x="1072095" y="983356"/>
                    <a:pt x="1074636" y="967327"/>
                  </a:cubicBezTo>
                  <a:cubicBezTo>
                    <a:pt x="1075596" y="968070"/>
                    <a:pt x="1076680" y="968720"/>
                    <a:pt x="1077672" y="969339"/>
                  </a:cubicBezTo>
                  <a:cubicBezTo>
                    <a:pt x="1078508" y="969834"/>
                    <a:pt x="1079406" y="970019"/>
                    <a:pt x="1080212" y="969958"/>
                  </a:cubicBezTo>
                  <a:cubicBezTo>
                    <a:pt x="1083991" y="973578"/>
                    <a:pt x="1092200" y="973980"/>
                    <a:pt x="1096754" y="975682"/>
                  </a:cubicBezTo>
                  <a:cubicBezTo>
                    <a:pt x="1147992" y="988276"/>
                    <a:pt x="1191951" y="1024728"/>
                    <a:pt x="1217415" y="107043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4" name="Google Shape;3664;p33"/>
            <p:cNvSpPr/>
            <p:nvPr/>
          </p:nvSpPr>
          <p:spPr>
            <a:xfrm>
              <a:off x="8936468" y="1381170"/>
              <a:ext cx="1047067" cy="928307"/>
            </a:xfrm>
            <a:custGeom>
              <a:rect b="b" l="l" r="r" t="t"/>
              <a:pathLst>
                <a:path extrusionOk="0" h="928307" w="1047067">
                  <a:moveTo>
                    <a:pt x="255546" y="177876"/>
                  </a:moveTo>
                  <a:cubicBezTo>
                    <a:pt x="272492" y="183940"/>
                    <a:pt x="282838" y="170109"/>
                    <a:pt x="278687" y="154142"/>
                  </a:cubicBezTo>
                  <a:cubicBezTo>
                    <a:pt x="274691" y="133750"/>
                    <a:pt x="268402" y="114751"/>
                    <a:pt x="264592" y="94173"/>
                  </a:cubicBezTo>
                  <a:cubicBezTo>
                    <a:pt x="263663" y="90027"/>
                    <a:pt x="262919" y="85199"/>
                    <a:pt x="259388" y="82415"/>
                  </a:cubicBezTo>
                  <a:cubicBezTo>
                    <a:pt x="251891" y="76442"/>
                    <a:pt x="230051" y="75824"/>
                    <a:pt x="232313" y="89563"/>
                  </a:cubicBezTo>
                  <a:cubicBezTo>
                    <a:pt x="231105" y="90738"/>
                    <a:pt x="231321" y="92657"/>
                    <a:pt x="231414" y="94204"/>
                  </a:cubicBezTo>
                  <a:cubicBezTo>
                    <a:pt x="232437" y="103240"/>
                    <a:pt x="235194" y="111966"/>
                    <a:pt x="236990" y="120877"/>
                  </a:cubicBezTo>
                  <a:cubicBezTo>
                    <a:pt x="239562" y="134678"/>
                    <a:pt x="241358" y="148572"/>
                    <a:pt x="245293" y="162063"/>
                  </a:cubicBezTo>
                  <a:cubicBezTo>
                    <a:pt x="246996" y="168252"/>
                    <a:pt x="248669" y="175648"/>
                    <a:pt x="255546" y="177876"/>
                  </a:cubicBezTo>
                  <a:close/>
                  <a:moveTo>
                    <a:pt x="298235" y="291005"/>
                  </a:moveTo>
                  <a:cubicBezTo>
                    <a:pt x="308612" y="291995"/>
                    <a:pt x="309604" y="277173"/>
                    <a:pt x="299474" y="276029"/>
                  </a:cubicBezTo>
                  <a:cubicBezTo>
                    <a:pt x="279090" y="271201"/>
                    <a:pt x="258303" y="268293"/>
                    <a:pt x="237765" y="264239"/>
                  </a:cubicBezTo>
                  <a:cubicBezTo>
                    <a:pt x="220727" y="260650"/>
                    <a:pt x="204401" y="254151"/>
                    <a:pt x="187859" y="248891"/>
                  </a:cubicBezTo>
                  <a:cubicBezTo>
                    <a:pt x="137674" y="230541"/>
                    <a:pt x="87768" y="206436"/>
                    <a:pt x="51523" y="166055"/>
                  </a:cubicBezTo>
                  <a:cubicBezTo>
                    <a:pt x="47217" y="160702"/>
                    <a:pt x="42137" y="155596"/>
                    <a:pt x="40061" y="148881"/>
                  </a:cubicBezTo>
                  <a:cubicBezTo>
                    <a:pt x="39844" y="145818"/>
                    <a:pt x="34857" y="145818"/>
                    <a:pt x="34640" y="148881"/>
                  </a:cubicBezTo>
                  <a:cubicBezTo>
                    <a:pt x="40495" y="187066"/>
                    <a:pt x="98362" y="225064"/>
                    <a:pt x="131385" y="240598"/>
                  </a:cubicBezTo>
                  <a:cubicBezTo>
                    <a:pt x="160660" y="255265"/>
                    <a:pt x="191514" y="266219"/>
                    <a:pt x="222740" y="275812"/>
                  </a:cubicBezTo>
                  <a:cubicBezTo>
                    <a:pt x="247647" y="282186"/>
                    <a:pt x="273297" y="284847"/>
                    <a:pt x="298235" y="291005"/>
                  </a:cubicBezTo>
                  <a:close/>
                  <a:moveTo>
                    <a:pt x="398326" y="68211"/>
                  </a:moveTo>
                  <a:cubicBezTo>
                    <a:pt x="401021" y="60445"/>
                    <a:pt x="396374" y="50048"/>
                    <a:pt x="387700" y="49181"/>
                  </a:cubicBezTo>
                  <a:cubicBezTo>
                    <a:pt x="386678" y="47510"/>
                    <a:pt x="384075" y="47355"/>
                    <a:pt x="382867" y="48903"/>
                  </a:cubicBezTo>
                  <a:cubicBezTo>
                    <a:pt x="370352" y="60445"/>
                    <a:pt x="353128" y="67747"/>
                    <a:pt x="339900" y="79908"/>
                  </a:cubicBezTo>
                  <a:cubicBezTo>
                    <a:pt x="330545" y="87458"/>
                    <a:pt x="321747" y="95751"/>
                    <a:pt x="313135" y="104106"/>
                  </a:cubicBezTo>
                  <a:cubicBezTo>
                    <a:pt x="307063" y="113049"/>
                    <a:pt x="316388" y="123941"/>
                    <a:pt x="325372" y="125983"/>
                  </a:cubicBezTo>
                  <a:cubicBezTo>
                    <a:pt x="336369" y="129758"/>
                    <a:pt x="346158" y="121527"/>
                    <a:pt x="353469" y="114256"/>
                  </a:cubicBezTo>
                  <a:cubicBezTo>
                    <a:pt x="361182" y="107138"/>
                    <a:pt x="368958" y="100021"/>
                    <a:pt x="376331" y="92502"/>
                  </a:cubicBezTo>
                  <a:cubicBezTo>
                    <a:pt x="383177" y="84055"/>
                    <a:pt x="394515" y="78732"/>
                    <a:pt x="398326" y="68211"/>
                  </a:cubicBezTo>
                  <a:close/>
                  <a:moveTo>
                    <a:pt x="475926" y="218195"/>
                  </a:moveTo>
                  <a:cubicBezTo>
                    <a:pt x="487946" y="222713"/>
                    <a:pt x="498169" y="208324"/>
                    <a:pt x="496682" y="197432"/>
                  </a:cubicBezTo>
                  <a:cubicBezTo>
                    <a:pt x="495690" y="193285"/>
                    <a:pt x="492314" y="190315"/>
                    <a:pt x="488782" y="188242"/>
                  </a:cubicBezTo>
                  <a:cubicBezTo>
                    <a:pt x="469916" y="179516"/>
                    <a:pt x="450276" y="176297"/>
                    <a:pt x="429892" y="171563"/>
                  </a:cubicBezTo>
                  <a:cubicBezTo>
                    <a:pt x="422241" y="171532"/>
                    <a:pt x="408641" y="164632"/>
                    <a:pt x="405079" y="174595"/>
                  </a:cubicBezTo>
                  <a:cubicBezTo>
                    <a:pt x="401578" y="177288"/>
                    <a:pt x="399007" y="180908"/>
                    <a:pt x="395692" y="183786"/>
                  </a:cubicBezTo>
                  <a:cubicBezTo>
                    <a:pt x="394082" y="185085"/>
                    <a:pt x="392440" y="187066"/>
                    <a:pt x="392223" y="189325"/>
                  </a:cubicBezTo>
                  <a:cubicBezTo>
                    <a:pt x="392440" y="201485"/>
                    <a:pt x="408022" y="203033"/>
                    <a:pt x="417191" y="205384"/>
                  </a:cubicBezTo>
                  <a:cubicBezTo>
                    <a:pt x="436986" y="208633"/>
                    <a:pt x="456441" y="212904"/>
                    <a:pt x="475926" y="218195"/>
                  </a:cubicBezTo>
                  <a:close/>
                  <a:moveTo>
                    <a:pt x="703028" y="98103"/>
                  </a:moveTo>
                  <a:cubicBezTo>
                    <a:pt x="704422" y="91203"/>
                    <a:pt x="698165" y="86344"/>
                    <a:pt x="692000" y="85230"/>
                  </a:cubicBezTo>
                  <a:cubicBezTo>
                    <a:pt x="685773" y="82972"/>
                    <a:pt x="675829" y="82693"/>
                    <a:pt x="676232" y="91729"/>
                  </a:cubicBezTo>
                  <a:cubicBezTo>
                    <a:pt x="671245" y="83590"/>
                    <a:pt x="658543" y="122641"/>
                    <a:pt x="656716" y="126571"/>
                  </a:cubicBezTo>
                  <a:cubicBezTo>
                    <a:pt x="652255" y="138918"/>
                    <a:pt x="647639" y="151388"/>
                    <a:pt x="645533" y="164353"/>
                  </a:cubicBezTo>
                  <a:cubicBezTo>
                    <a:pt x="644510" y="173451"/>
                    <a:pt x="654919" y="176669"/>
                    <a:pt x="662230" y="177226"/>
                  </a:cubicBezTo>
                  <a:cubicBezTo>
                    <a:pt x="672917" y="178463"/>
                    <a:pt x="677440" y="166767"/>
                    <a:pt x="680600" y="158567"/>
                  </a:cubicBezTo>
                  <a:cubicBezTo>
                    <a:pt x="688561" y="138639"/>
                    <a:pt x="697638" y="118959"/>
                    <a:pt x="703028" y="98103"/>
                  </a:cubicBezTo>
                  <a:close/>
                  <a:moveTo>
                    <a:pt x="787103" y="233821"/>
                  </a:moveTo>
                  <a:cubicBezTo>
                    <a:pt x="798720" y="230232"/>
                    <a:pt x="806372" y="216400"/>
                    <a:pt x="793764" y="208572"/>
                  </a:cubicBezTo>
                  <a:cubicBezTo>
                    <a:pt x="777283" y="201176"/>
                    <a:pt x="757984" y="204270"/>
                    <a:pt x="740450" y="205291"/>
                  </a:cubicBezTo>
                  <a:cubicBezTo>
                    <a:pt x="727315" y="206313"/>
                    <a:pt x="714428" y="205539"/>
                    <a:pt x="700891" y="206777"/>
                  </a:cubicBezTo>
                  <a:cubicBezTo>
                    <a:pt x="694292" y="206405"/>
                    <a:pt x="687229" y="212006"/>
                    <a:pt x="692217" y="218473"/>
                  </a:cubicBezTo>
                  <a:cubicBezTo>
                    <a:pt x="691597" y="228840"/>
                    <a:pt x="693022" y="235059"/>
                    <a:pt x="704639" y="236390"/>
                  </a:cubicBezTo>
                  <a:cubicBezTo>
                    <a:pt x="714397" y="236730"/>
                    <a:pt x="724187" y="235183"/>
                    <a:pt x="733976" y="235523"/>
                  </a:cubicBezTo>
                  <a:cubicBezTo>
                    <a:pt x="751447" y="235431"/>
                    <a:pt x="769941" y="238556"/>
                    <a:pt x="787103" y="233821"/>
                  </a:cubicBezTo>
                  <a:close/>
                  <a:moveTo>
                    <a:pt x="867554" y="176514"/>
                  </a:moveTo>
                  <a:cubicBezTo>
                    <a:pt x="870404" y="164260"/>
                    <a:pt x="843391" y="154699"/>
                    <a:pt x="834934" y="148479"/>
                  </a:cubicBezTo>
                  <a:cubicBezTo>
                    <a:pt x="824773" y="142662"/>
                    <a:pt x="813032" y="135947"/>
                    <a:pt x="802562" y="130068"/>
                  </a:cubicBezTo>
                  <a:cubicBezTo>
                    <a:pt x="795591" y="125828"/>
                    <a:pt x="787196" y="122239"/>
                    <a:pt x="779452" y="126819"/>
                  </a:cubicBezTo>
                  <a:cubicBezTo>
                    <a:pt x="774340" y="129201"/>
                    <a:pt x="768114" y="135823"/>
                    <a:pt x="773907" y="140805"/>
                  </a:cubicBezTo>
                  <a:cubicBezTo>
                    <a:pt x="770964" y="139846"/>
                    <a:pt x="768083" y="138206"/>
                    <a:pt x="764954" y="138144"/>
                  </a:cubicBezTo>
                  <a:lnTo>
                    <a:pt x="764985" y="138144"/>
                  </a:lnTo>
                  <a:cubicBezTo>
                    <a:pt x="757395" y="141919"/>
                    <a:pt x="782674" y="153461"/>
                    <a:pt x="785616" y="156122"/>
                  </a:cubicBezTo>
                  <a:cubicBezTo>
                    <a:pt x="805938" y="167695"/>
                    <a:pt x="825857" y="181063"/>
                    <a:pt x="847914" y="189015"/>
                  </a:cubicBezTo>
                  <a:cubicBezTo>
                    <a:pt x="856681" y="191738"/>
                    <a:pt x="865324" y="184745"/>
                    <a:pt x="867554" y="176514"/>
                  </a:cubicBezTo>
                  <a:close/>
                  <a:moveTo>
                    <a:pt x="987131" y="238927"/>
                  </a:moveTo>
                  <a:cubicBezTo>
                    <a:pt x="992831" y="234348"/>
                    <a:pt x="1006089" y="229427"/>
                    <a:pt x="1000018" y="220330"/>
                  </a:cubicBezTo>
                  <a:cubicBezTo>
                    <a:pt x="992923" y="212285"/>
                    <a:pt x="984807" y="223486"/>
                    <a:pt x="978271" y="226952"/>
                  </a:cubicBezTo>
                  <a:cubicBezTo>
                    <a:pt x="961945" y="238494"/>
                    <a:pt x="944628" y="248458"/>
                    <a:pt x="925793" y="255730"/>
                  </a:cubicBezTo>
                  <a:cubicBezTo>
                    <a:pt x="904294" y="266931"/>
                    <a:pt x="881928" y="276121"/>
                    <a:pt x="858447" y="282217"/>
                  </a:cubicBezTo>
                  <a:cubicBezTo>
                    <a:pt x="790232" y="302083"/>
                    <a:pt x="720066" y="312635"/>
                    <a:pt x="649095" y="316348"/>
                  </a:cubicBezTo>
                  <a:cubicBezTo>
                    <a:pt x="617187" y="317307"/>
                    <a:pt x="585528" y="315667"/>
                    <a:pt x="553775" y="311737"/>
                  </a:cubicBezTo>
                  <a:cubicBezTo>
                    <a:pt x="546929" y="312047"/>
                    <a:pt x="521124" y="302392"/>
                    <a:pt x="518645" y="309293"/>
                  </a:cubicBezTo>
                  <a:cubicBezTo>
                    <a:pt x="518645" y="310407"/>
                    <a:pt x="520225" y="310500"/>
                    <a:pt x="520473" y="309571"/>
                  </a:cubicBezTo>
                  <a:cubicBezTo>
                    <a:pt x="555138" y="327457"/>
                    <a:pt x="595781" y="329004"/>
                    <a:pt x="634071" y="330427"/>
                  </a:cubicBezTo>
                  <a:cubicBezTo>
                    <a:pt x="695810" y="330056"/>
                    <a:pt x="757581" y="321299"/>
                    <a:pt x="817865" y="308303"/>
                  </a:cubicBezTo>
                  <a:cubicBezTo>
                    <a:pt x="857517" y="298494"/>
                    <a:pt x="897262" y="288189"/>
                    <a:pt x="933383" y="268664"/>
                  </a:cubicBezTo>
                  <a:cubicBezTo>
                    <a:pt x="952652" y="261330"/>
                    <a:pt x="970278" y="250748"/>
                    <a:pt x="987131" y="238927"/>
                  </a:cubicBezTo>
                  <a:close/>
                  <a:moveTo>
                    <a:pt x="1044936" y="194152"/>
                  </a:moveTo>
                  <a:cubicBezTo>
                    <a:pt x="1050233" y="203961"/>
                    <a:pt x="1050171" y="214977"/>
                    <a:pt x="1048158" y="225962"/>
                  </a:cubicBezTo>
                  <a:cubicBezTo>
                    <a:pt x="1047569" y="229056"/>
                    <a:pt x="1046702" y="232893"/>
                    <a:pt x="1047104" y="236111"/>
                  </a:cubicBezTo>
                  <a:cubicBezTo>
                    <a:pt x="1042427" y="256782"/>
                    <a:pt x="1029509" y="273491"/>
                    <a:pt x="1016963" y="290015"/>
                  </a:cubicBezTo>
                  <a:cubicBezTo>
                    <a:pt x="983196" y="341969"/>
                    <a:pt x="989950" y="423475"/>
                    <a:pt x="904171" y="409333"/>
                  </a:cubicBezTo>
                  <a:cubicBezTo>
                    <a:pt x="893793" y="407260"/>
                    <a:pt x="883260" y="403918"/>
                    <a:pt x="875330" y="396585"/>
                  </a:cubicBezTo>
                  <a:cubicBezTo>
                    <a:pt x="867492" y="389437"/>
                    <a:pt x="861699" y="380370"/>
                    <a:pt x="852963" y="374151"/>
                  </a:cubicBezTo>
                  <a:cubicBezTo>
                    <a:pt x="836142" y="362640"/>
                    <a:pt x="813590" y="358122"/>
                    <a:pt x="794136" y="365146"/>
                  </a:cubicBezTo>
                  <a:cubicBezTo>
                    <a:pt x="767029" y="377616"/>
                    <a:pt x="748381" y="401536"/>
                    <a:pt x="729763" y="423939"/>
                  </a:cubicBezTo>
                  <a:cubicBezTo>
                    <a:pt x="713561" y="441329"/>
                    <a:pt x="697142" y="461721"/>
                    <a:pt x="677068" y="475491"/>
                  </a:cubicBezTo>
                  <a:cubicBezTo>
                    <a:pt x="634380" y="505011"/>
                    <a:pt x="574158" y="513551"/>
                    <a:pt x="534258" y="474779"/>
                  </a:cubicBezTo>
                  <a:cubicBezTo>
                    <a:pt x="505418" y="446961"/>
                    <a:pt x="497859" y="406579"/>
                    <a:pt x="484105" y="370376"/>
                  </a:cubicBezTo>
                  <a:cubicBezTo>
                    <a:pt x="475740" y="345126"/>
                    <a:pt x="460437" y="318854"/>
                    <a:pt x="432619" y="312418"/>
                  </a:cubicBezTo>
                  <a:cubicBezTo>
                    <a:pt x="400525" y="306879"/>
                    <a:pt x="362855" y="319226"/>
                    <a:pt x="346468" y="348746"/>
                  </a:cubicBezTo>
                  <a:cubicBezTo>
                    <a:pt x="330793" y="375327"/>
                    <a:pt x="325403" y="407322"/>
                    <a:pt x="305391" y="431489"/>
                  </a:cubicBezTo>
                  <a:cubicBezTo>
                    <a:pt x="294796" y="442010"/>
                    <a:pt x="281630" y="449777"/>
                    <a:pt x="268464" y="456615"/>
                  </a:cubicBezTo>
                  <a:cubicBezTo>
                    <a:pt x="249970" y="466919"/>
                    <a:pt x="226427" y="468900"/>
                    <a:pt x="208645" y="455378"/>
                  </a:cubicBezTo>
                  <a:cubicBezTo>
                    <a:pt x="162952" y="424496"/>
                    <a:pt x="159916" y="364372"/>
                    <a:pt x="142166" y="316905"/>
                  </a:cubicBezTo>
                  <a:cubicBezTo>
                    <a:pt x="120295" y="268014"/>
                    <a:pt x="98053" y="274543"/>
                    <a:pt x="52329" y="269066"/>
                  </a:cubicBezTo>
                  <a:cubicBezTo>
                    <a:pt x="23829" y="264053"/>
                    <a:pt x="13327" y="245797"/>
                    <a:pt x="4498" y="220330"/>
                  </a:cubicBezTo>
                  <a:cubicBezTo>
                    <a:pt x="-5632" y="189448"/>
                    <a:pt x="2856" y="155998"/>
                    <a:pt x="15031" y="126633"/>
                  </a:cubicBezTo>
                  <a:cubicBezTo>
                    <a:pt x="18222" y="125302"/>
                    <a:pt x="20948" y="122579"/>
                    <a:pt x="23952" y="120846"/>
                  </a:cubicBezTo>
                  <a:cubicBezTo>
                    <a:pt x="38419" y="110883"/>
                    <a:pt x="52298" y="100114"/>
                    <a:pt x="66610" y="89872"/>
                  </a:cubicBezTo>
                  <a:cubicBezTo>
                    <a:pt x="86157" y="77495"/>
                    <a:pt x="108740" y="70965"/>
                    <a:pt x="129558" y="61063"/>
                  </a:cubicBezTo>
                  <a:cubicBezTo>
                    <a:pt x="163386" y="47263"/>
                    <a:pt x="197183" y="33090"/>
                    <a:pt x="232839" y="24674"/>
                  </a:cubicBezTo>
                  <a:cubicBezTo>
                    <a:pt x="276705" y="14277"/>
                    <a:pt x="321933" y="8026"/>
                    <a:pt x="366914" y="4282"/>
                  </a:cubicBezTo>
                  <a:cubicBezTo>
                    <a:pt x="404366" y="228"/>
                    <a:pt x="442563" y="-1133"/>
                    <a:pt x="480387" y="1002"/>
                  </a:cubicBezTo>
                  <a:cubicBezTo>
                    <a:pt x="478962" y="43921"/>
                    <a:pt x="480480" y="87056"/>
                    <a:pt x="477289" y="129820"/>
                  </a:cubicBezTo>
                  <a:cubicBezTo>
                    <a:pt x="477289" y="130160"/>
                    <a:pt x="477320" y="130470"/>
                    <a:pt x="477351" y="130810"/>
                  </a:cubicBezTo>
                  <a:cubicBezTo>
                    <a:pt x="472054" y="132419"/>
                    <a:pt x="466881" y="135081"/>
                    <a:pt x="462141" y="137216"/>
                  </a:cubicBezTo>
                  <a:cubicBezTo>
                    <a:pt x="460096" y="138144"/>
                    <a:pt x="462791" y="139846"/>
                    <a:pt x="464062" y="139567"/>
                  </a:cubicBezTo>
                  <a:cubicBezTo>
                    <a:pt x="494451" y="130594"/>
                    <a:pt x="488534" y="149129"/>
                    <a:pt x="513627" y="153461"/>
                  </a:cubicBezTo>
                  <a:cubicBezTo>
                    <a:pt x="523509" y="155163"/>
                    <a:pt x="532802" y="150707"/>
                    <a:pt x="542375" y="149438"/>
                  </a:cubicBezTo>
                  <a:cubicBezTo>
                    <a:pt x="549717" y="148881"/>
                    <a:pt x="556563" y="151945"/>
                    <a:pt x="563688" y="153090"/>
                  </a:cubicBezTo>
                  <a:cubicBezTo>
                    <a:pt x="573384" y="154884"/>
                    <a:pt x="580695" y="147210"/>
                    <a:pt x="587727" y="141857"/>
                  </a:cubicBezTo>
                  <a:cubicBezTo>
                    <a:pt x="592745" y="139382"/>
                    <a:pt x="598167" y="135173"/>
                    <a:pt x="594759" y="129077"/>
                  </a:cubicBezTo>
                  <a:cubicBezTo>
                    <a:pt x="592962" y="126014"/>
                    <a:pt x="588780" y="124405"/>
                    <a:pt x="585435" y="125983"/>
                  </a:cubicBezTo>
                  <a:cubicBezTo>
                    <a:pt x="578310" y="128768"/>
                    <a:pt x="573632" y="135390"/>
                    <a:pt x="566786" y="138422"/>
                  </a:cubicBezTo>
                  <a:cubicBezTo>
                    <a:pt x="564214" y="138175"/>
                    <a:pt x="561705" y="137494"/>
                    <a:pt x="559196" y="136782"/>
                  </a:cubicBezTo>
                  <a:cubicBezTo>
                    <a:pt x="563874" y="134121"/>
                    <a:pt x="563533" y="125952"/>
                    <a:pt x="563502" y="120661"/>
                  </a:cubicBezTo>
                  <a:cubicBezTo>
                    <a:pt x="563471" y="105715"/>
                    <a:pt x="563595" y="90738"/>
                    <a:pt x="563316" y="75793"/>
                  </a:cubicBezTo>
                  <a:cubicBezTo>
                    <a:pt x="562542" y="53699"/>
                    <a:pt x="562139" y="31574"/>
                    <a:pt x="561148" y="9481"/>
                  </a:cubicBezTo>
                  <a:cubicBezTo>
                    <a:pt x="605168" y="15422"/>
                    <a:pt x="649188" y="22972"/>
                    <a:pt x="692651" y="30398"/>
                  </a:cubicBezTo>
                  <a:cubicBezTo>
                    <a:pt x="724992" y="37268"/>
                    <a:pt x="758387" y="47572"/>
                    <a:pt x="790821" y="55246"/>
                  </a:cubicBezTo>
                  <a:cubicBezTo>
                    <a:pt x="831000" y="67221"/>
                    <a:pt x="871055" y="79877"/>
                    <a:pt x="909499" y="96834"/>
                  </a:cubicBezTo>
                  <a:cubicBezTo>
                    <a:pt x="931617" y="106581"/>
                    <a:pt x="954510" y="114905"/>
                    <a:pt x="975545" y="126911"/>
                  </a:cubicBezTo>
                  <a:cubicBezTo>
                    <a:pt x="1003208" y="143838"/>
                    <a:pt x="1027898" y="166457"/>
                    <a:pt x="1044936" y="194152"/>
                  </a:cubicBezTo>
                  <a:close/>
                  <a:moveTo>
                    <a:pt x="1035519" y="482577"/>
                  </a:moveTo>
                  <a:cubicBezTo>
                    <a:pt x="1045277" y="493283"/>
                    <a:pt x="1040382" y="509900"/>
                    <a:pt x="1032142" y="520576"/>
                  </a:cubicBezTo>
                  <a:cubicBezTo>
                    <a:pt x="1024831" y="528930"/>
                    <a:pt x="1014701" y="534377"/>
                    <a:pt x="1007483" y="542855"/>
                  </a:cubicBezTo>
                  <a:cubicBezTo>
                    <a:pt x="1001350" y="550065"/>
                    <a:pt x="998623" y="559441"/>
                    <a:pt x="993791" y="567486"/>
                  </a:cubicBezTo>
                  <a:cubicBezTo>
                    <a:pt x="978735" y="591127"/>
                    <a:pt x="962038" y="567517"/>
                    <a:pt x="939145" y="587445"/>
                  </a:cubicBezTo>
                  <a:cubicBezTo>
                    <a:pt x="928767" y="595954"/>
                    <a:pt x="922448" y="608115"/>
                    <a:pt x="914362" y="618574"/>
                  </a:cubicBezTo>
                  <a:cubicBezTo>
                    <a:pt x="911234" y="622380"/>
                    <a:pt x="907547" y="625939"/>
                    <a:pt x="902653" y="627238"/>
                  </a:cubicBezTo>
                  <a:cubicBezTo>
                    <a:pt x="890137" y="630982"/>
                    <a:pt x="879822" y="620864"/>
                    <a:pt x="868205" y="618512"/>
                  </a:cubicBezTo>
                  <a:cubicBezTo>
                    <a:pt x="856557" y="615851"/>
                    <a:pt x="845591" y="620462"/>
                    <a:pt x="835213" y="625258"/>
                  </a:cubicBezTo>
                  <a:cubicBezTo>
                    <a:pt x="802283" y="640420"/>
                    <a:pt x="766131" y="648156"/>
                    <a:pt x="730289" y="652705"/>
                  </a:cubicBezTo>
                  <a:cubicBezTo>
                    <a:pt x="707272" y="657068"/>
                    <a:pt x="683915" y="656789"/>
                    <a:pt x="660619" y="658120"/>
                  </a:cubicBezTo>
                  <a:cubicBezTo>
                    <a:pt x="646214" y="659389"/>
                    <a:pt x="631871" y="657408"/>
                    <a:pt x="617187" y="656696"/>
                  </a:cubicBezTo>
                  <a:cubicBezTo>
                    <a:pt x="591011" y="657284"/>
                    <a:pt x="564927" y="654654"/>
                    <a:pt x="538781" y="655211"/>
                  </a:cubicBezTo>
                  <a:cubicBezTo>
                    <a:pt x="517654" y="653819"/>
                    <a:pt x="496341" y="654438"/>
                    <a:pt x="475338" y="651900"/>
                  </a:cubicBezTo>
                  <a:cubicBezTo>
                    <a:pt x="455821" y="649796"/>
                    <a:pt x="436491" y="646145"/>
                    <a:pt x="416882" y="643607"/>
                  </a:cubicBezTo>
                  <a:cubicBezTo>
                    <a:pt x="387762" y="639708"/>
                    <a:pt x="366790" y="629033"/>
                    <a:pt x="339931" y="648187"/>
                  </a:cubicBezTo>
                  <a:cubicBezTo>
                    <a:pt x="334138" y="651653"/>
                    <a:pt x="329337" y="656573"/>
                    <a:pt x="322522" y="657934"/>
                  </a:cubicBezTo>
                  <a:cubicBezTo>
                    <a:pt x="312113" y="652767"/>
                    <a:pt x="306723" y="642339"/>
                    <a:pt x="301580" y="632499"/>
                  </a:cubicBezTo>
                  <a:cubicBezTo>
                    <a:pt x="288291" y="609941"/>
                    <a:pt x="255423" y="608579"/>
                    <a:pt x="232622" y="601091"/>
                  </a:cubicBezTo>
                  <a:cubicBezTo>
                    <a:pt x="211650" y="594562"/>
                    <a:pt x="191793" y="583886"/>
                    <a:pt x="172679" y="572499"/>
                  </a:cubicBezTo>
                  <a:cubicBezTo>
                    <a:pt x="159204" y="564918"/>
                    <a:pt x="147742" y="553221"/>
                    <a:pt x="132501" y="549199"/>
                  </a:cubicBezTo>
                  <a:cubicBezTo>
                    <a:pt x="114161" y="544588"/>
                    <a:pt x="103443" y="548642"/>
                    <a:pt x="91919" y="563371"/>
                  </a:cubicBezTo>
                  <a:cubicBezTo>
                    <a:pt x="88387" y="566465"/>
                    <a:pt x="83772" y="569002"/>
                    <a:pt x="78970" y="569002"/>
                  </a:cubicBezTo>
                  <a:cubicBezTo>
                    <a:pt x="78134" y="568755"/>
                    <a:pt x="77514" y="568012"/>
                    <a:pt x="76863" y="567455"/>
                  </a:cubicBezTo>
                  <a:cubicBezTo>
                    <a:pt x="64968" y="554799"/>
                    <a:pt x="68809" y="536078"/>
                    <a:pt x="64038" y="520669"/>
                  </a:cubicBezTo>
                  <a:cubicBezTo>
                    <a:pt x="59113" y="506496"/>
                    <a:pt x="45513" y="498946"/>
                    <a:pt x="34857" y="489601"/>
                  </a:cubicBezTo>
                  <a:cubicBezTo>
                    <a:pt x="25997" y="479544"/>
                    <a:pt x="24789" y="466208"/>
                    <a:pt x="29374" y="454418"/>
                  </a:cubicBezTo>
                  <a:cubicBezTo>
                    <a:pt x="29622" y="455563"/>
                    <a:pt x="29869" y="456677"/>
                    <a:pt x="30148" y="457822"/>
                  </a:cubicBezTo>
                  <a:cubicBezTo>
                    <a:pt x="43841" y="491705"/>
                    <a:pt x="83214" y="503093"/>
                    <a:pt x="113170" y="518626"/>
                  </a:cubicBezTo>
                  <a:cubicBezTo>
                    <a:pt x="156819" y="537564"/>
                    <a:pt x="201272" y="554706"/>
                    <a:pt x="246346" y="569993"/>
                  </a:cubicBezTo>
                  <a:cubicBezTo>
                    <a:pt x="280670" y="579771"/>
                    <a:pt x="314963" y="590075"/>
                    <a:pt x="349875" y="597687"/>
                  </a:cubicBezTo>
                  <a:cubicBezTo>
                    <a:pt x="391634" y="606475"/>
                    <a:pt x="434353" y="608858"/>
                    <a:pt x="476670" y="613716"/>
                  </a:cubicBezTo>
                  <a:cubicBezTo>
                    <a:pt x="519141" y="616408"/>
                    <a:pt x="561488" y="620028"/>
                    <a:pt x="604053" y="620957"/>
                  </a:cubicBezTo>
                  <a:cubicBezTo>
                    <a:pt x="646834" y="623215"/>
                    <a:pt x="689646" y="619007"/>
                    <a:pt x="732303" y="615944"/>
                  </a:cubicBezTo>
                  <a:cubicBezTo>
                    <a:pt x="784842" y="612602"/>
                    <a:pt x="836514" y="600379"/>
                    <a:pt x="885831" y="582277"/>
                  </a:cubicBezTo>
                  <a:cubicBezTo>
                    <a:pt x="909840" y="572437"/>
                    <a:pt x="933507" y="561669"/>
                    <a:pt x="956586" y="549817"/>
                  </a:cubicBezTo>
                  <a:cubicBezTo>
                    <a:pt x="965291" y="545269"/>
                    <a:pt x="974522" y="541586"/>
                    <a:pt x="982979" y="536604"/>
                  </a:cubicBezTo>
                  <a:cubicBezTo>
                    <a:pt x="994534" y="528095"/>
                    <a:pt x="1006027" y="519152"/>
                    <a:pt x="1015971" y="508817"/>
                  </a:cubicBezTo>
                  <a:cubicBezTo>
                    <a:pt x="1021578" y="502783"/>
                    <a:pt x="1025946" y="495821"/>
                    <a:pt x="1031058" y="489385"/>
                  </a:cubicBezTo>
                  <a:cubicBezTo>
                    <a:pt x="1032947" y="487466"/>
                    <a:pt x="1034434" y="485114"/>
                    <a:pt x="1035519" y="482577"/>
                  </a:cubicBezTo>
                  <a:close/>
                  <a:moveTo>
                    <a:pt x="947292" y="776819"/>
                  </a:moveTo>
                  <a:cubicBezTo>
                    <a:pt x="963959" y="764782"/>
                    <a:pt x="978797" y="750517"/>
                    <a:pt x="991313" y="734427"/>
                  </a:cubicBezTo>
                  <a:cubicBezTo>
                    <a:pt x="983971" y="767908"/>
                    <a:pt x="971393" y="780564"/>
                    <a:pt x="943699" y="807020"/>
                  </a:cubicBezTo>
                  <a:cubicBezTo>
                    <a:pt x="931834" y="819336"/>
                    <a:pt x="920496" y="832301"/>
                    <a:pt x="907454" y="843348"/>
                  </a:cubicBezTo>
                  <a:cubicBezTo>
                    <a:pt x="892244" y="853869"/>
                    <a:pt x="877126" y="864606"/>
                    <a:pt x="861049" y="873828"/>
                  </a:cubicBezTo>
                  <a:cubicBezTo>
                    <a:pt x="804049" y="904369"/>
                    <a:pt x="742216" y="932311"/>
                    <a:pt x="676201" y="930640"/>
                  </a:cubicBezTo>
                  <a:cubicBezTo>
                    <a:pt x="635743" y="930826"/>
                    <a:pt x="596556" y="920026"/>
                    <a:pt x="556935" y="913435"/>
                  </a:cubicBezTo>
                  <a:cubicBezTo>
                    <a:pt x="510715" y="903936"/>
                    <a:pt x="464712" y="922687"/>
                    <a:pt x="418337" y="916901"/>
                  </a:cubicBezTo>
                  <a:cubicBezTo>
                    <a:pt x="400897" y="913559"/>
                    <a:pt x="382836" y="910063"/>
                    <a:pt x="367533" y="900656"/>
                  </a:cubicBezTo>
                  <a:cubicBezTo>
                    <a:pt x="348357" y="888773"/>
                    <a:pt x="331443" y="873425"/>
                    <a:pt x="311865" y="862347"/>
                  </a:cubicBezTo>
                  <a:cubicBezTo>
                    <a:pt x="298544" y="856871"/>
                    <a:pt x="284077" y="850558"/>
                    <a:pt x="269394" y="852507"/>
                  </a:cubicBezTo>
                  <a:cubicBezTo>
                    <a:pt x="260131" y="853838"/>
                    <a:pt x="250776" y="855571"/>
                    <a:pt x="242009" y="858944"/>
                  </a:cubicBezTo>
                  <a:cubicBezTo>
                    <a:pt x="236681" y="860460"/>
                    <a:pt x="232003" y="865256"/>
                    <a:pt x="226489" y="865442"/>
                  </a:cubicBezTo>
                  <a:cubicBezTo>
                    <a:pt x="185381" y="859098"/>
                    <a:pt x="154619" y="828464"/>
                    <a:pt x="127451" y="799254"/>
                  </a:cubicBezTo>
                  <a:cubicBezTo>
                    <a:pt x="123486" y="795138"/>
                    <a:pt x="119892" y="790651"/>
                    <a:pt x="115741" y="786690"/>
                  </a:cubicBezTo>
                  <a:cubicBezTo>
                    <a:pt x="107749" y="779883"/>
                    <a:pt x="97309" y="776510"/>
                    <a:pt x="87675" y="772704"/>
                  </a:cubicBezTo>
                  <a:cubicBezTo>
                    <a:pt x="79559" y="769424"/>
                    <a:pt x="70544" y="767413"/>
                    <a:pt x="64379" y="760760"/>
                  </a:cubicBezTo>
                  <a:cubicBezTo>
                    <a:pt x="53227" y="747640"/>
                    <a:pt x="54962" y="727991"/>
                    <a:pt x="59670" y="712519"/>
                  </a:cubicBezTo>
                  <a:cubicBezTo>
                    <a:pt x="60290" y="709734"/>
                    <a:pt x="61653" y="707011"/>
                    <a:pt x="62582" y="704257"/>
                  </a:cubicBezTo>
                  <a:cubicBezTo>
                    <a:pt x="71969" y="726567"/>
                    <a:pt x="89224" y="744205"/>
                    <a:pt x="108585" y="758594"/>
                  </a:cubicBezTo>
                  <a:cubicBezTo>
                    <a:pt x="135134" y="776479"/>
                    <a:pt x="165554" y="788207"/>
                    <a:pt x="195139" y="800151"/>
                  </a:cubicBezTo>
                  <a:cubicBezTo>
                    <a:pt x="215863" y="807299"/>
                    <a:pt x="236154" y="815716"/>
                    <a:pt x="257281" y="821626"/>
                  </a:cubicBezTo>
                  <a:cubicBezTo>
                    <a:pt x="277603" y="827165"/>
                    <a:pt x="298142" y="831775"/>
                    <a:pt x="318463" y="837283"/>
                  </a:cubicBezTo>
                  <a:cubicBezTo>
                    <a:pt x="347180" y="844586"/>
                    <a:pt x="375835" y="852198"/>
                    <a:pt x="404831" y="858139"/>
                  </a:cubicBezTo>
                  <a:cubicBezTo>
                    <a:pt x="422984" y="861481"/>
                    <a:pt x="441416" y="862997"/>
                    <a:pt x="459570" y="866370"/>
                  </a:cubicBezTo>
                  <a:cubicBezTo>
                    <a:pt x="494947" y="873580"/>
                    <a:pt x="531130" y="873333"/>
                    <a:pt x="567002" y="876117"/>
                  </a:cubicBezTo>
                  <a:cubicBezTo>
                    <a:pt x="599406" y="877417"/>
                    <a:pt x="631840" y="875065"/>
                    <a:pt x="664181" y="873456"/>
                  </a:cubicBezTo>
                  <a:cubicBezTo>
                    <a:pt x="686393" y="869743"/>
                    <a:pt x="708914" y="868443"/>
                    <a:pt x="731002" y="864359"/>
                  </a:cubicBezTo>
                  <a:cubicBezTo>
                    <a:pt x="775394" y="856840"/>
                    <a:pt x="818423" y="842698"/>
                    <a:pt x="860088" y="825896"/>
                  </a:cubicBezTo>
                  <a:cubicBezTo>
                    <a:pt x="872790" y="821811"/>
                    <a:pt x="884902" y="813240"/>
                    <a:pt x="896395" y="806340"/>
                  </a:cubicBezTo>
                  <a:cubicBezTo>
                    <a:pt x="913185" y="797273"/>
                    <a:pt x="932547" y="789568"/>
                    <a:pt x="947292" y="776819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5" name="Google Shape;3665;p33"/>
          <p:cNvGrpSpPr/>
          <p:nvPr/>
        </p:nvGrpSpPr>
        <p:grpSpPr>
          <a:xfrm>
            <a:off x="5314380" y="551976"/>
            <a:ext cx="482299" cy="772042"/>
            <a:chOff x="10628759" y="1103952"/>
            <a:chExt cx="964598" cy="1544084"/>
          </a:xfrm>
        </p:grpSpPr>
        <p:sp>
          <p:nvSpPr>
            <p:cNvPr id="3666" name="Google Shape;3666;p33"/>
            <p:cNvSpPr/>
            <p:nvPr/>
          </p:nvSpPr>
          <p:spPr>
            <a:xfrm>
              <a:off x="10628759" y="1103952"/>
              <a:ext cx="964598" cy="1544084"/>
            </a:xfrm>
            <a:custGeom>
              <a:rect b="b" l="l" r="r" t="t"/>
              <a:pathLst>
                <a:path extrusionOk="0" h="1544084" w="964598">
                  <a:moveTo>
                    <a:pt x="938664" y="331814"/>
                  </a:moveTo>
                  <a:cubicBezTo>
                    <a:pt x="924597" y="314300"/>
                    <a:pt x="907438" y="299386"/>
                    <a:pt x="889877" y="285430"/>
                  </a:cubicBezTo>
                  <a:cubicBezTo>
                    <a:pt x="857384" y="264605"/>
                    <a:pt x="816852" y="254455"/>
                    <a:pt x="777619" y="256652"/>
                  </a:cubicBezTo>
                  <a:cubicBezTo>
                    <a:pt x="779381" y="249040"/>
                    <a:pt x="780865" y="241366"/>
                    <a:pt x="781917" y="233599"/>
                  </a:cubicBezTo>
                  <a:cubicBezTo>
                    <a:pt x="783091" y="211320"/>
                    <a:pt x="783401" y="188515"/>
                    <a:pt x="779072" y="166576"/>
                  </a:cubicBezTo>
                  <a:cubicBezTo>
                    <a:pt x="773724" y="138665"/>
                    <a:pt x="762996" y="112146"/>
                    <a:pt x="748619" y="87731"/>
                  </a:cubicBezTo>
                  <a:cubicBezTo>
                    <a:pt x="735542" y="61894"/>
                    <a:pt x="717146" y="38933"/>
                    <a:pt x="692258" y="23709"/>
                  </a:cubicBezTo>
                  <a:cubicBezTo>
                    <a:pt x="672812" y="10991"/>
                    <a:pt x="650397" y="2327"/>
                    <a:pt x="627179" y="192"/>
                  </a:cubicBezTo>
                  <a:cubicBezTo>
                    <a:pt x="587327" y="-1324"/>
                    <a:pt x="547661" y="6226"/>
                    <a:pt x="510221" y="19717"/>
                  </a:cubicBezTo>
                  <a:cubicBezTo>
                    <a:pt x="488301" y="26989"/>
                    <a:pt x="469133" y="40109"/>
                    <a:pt x="451820" y="55117"/>
                  </a:cubicBezTo>
                  <a:cubicBezTo>
                    <a:pt x="411906" y="86803"/>
                    <a:pt x="383401" y="135168"/>
                    <a:pt x="379537" y="186411"/>
                  </a:cubicBezTo>
                  <a:cubicBezTo>
                    <a:pt x="375734" y="231433"/>
                    <a:pt x="388193" y="275466"/>
                    <a:pt x="404054" y="317147"/>
                  </a:cubicBezTo>
                  <a:cubicBezTo>
                    <a:pt x="416791" y="353753"/>
                    <a:pt x="437660" y="386585"/>
                    <a:pt x="462146" y="416414"/>
                  </a:cubicBezTo>
                  <a:cubicBezTo>
                    <a:pt x="478717" y="439715"/>
                    <a:pt x="500823" y="458374"/>
                    <a:pt x="522712" y="476507"/>
                  </a:cubicBezTo>
                  <a:cubicBezTo>
                    <a:pt x="514364" y="489441"/>
                    <a:pt x="507872" y="503489"/>
                    <a:pt x="498504" y="515774"/>
                  </a:cubicBezTo>
                  <a:cubicBezTo>
                    <a:pt x="485457" y="531401"/>
                    <a:pt x="503420" y="535454"/>
                    <a:pt x="516405" y="535176"/>
                  </a:cubicBezTo>
                  <a:cubicBezTo>
                    <a:pt x="519002" y="535299"/>
                    <a:pt x="521630" y="535330"/>
                    <a:pt x="524227" y="535330"/>
                  </a:cubicBezTo>
                  <a:cubicBezTo>
                    <a:pt x="525154" y="535330"/>
                    <a:pt x="526082" y="535299"/>
                    <a:pt x="527040" y="535299"/>
                  </a:cubicBezTo>
                  <a:cubicBezTo>
                    <a:pt x="532141" y="549657"/>
                    <a:pt x="536624" y="564603"/>
                    <a:pt x="535387" y="580013"/>
                  </a:cubicBezTo>
                  <a:cubicBezTo>
                    <a:pt x="529544" y="632617"/>
                    <a:pt x="507903" y="682374"/>
                    <a:pt x="487869" y="730987"/>
                  </a:cubicBezTo>
                  <a:cubicBezTo>
                    <a:pt x="473925" y="766108"/>
                    <a:pt x="463908" y="802930"/>
                    <a:pt x="459178" y="840403"/>
                  </a:cubicBezTo>
                  <a:cubicBezTo>
                    <a:pt x="452840" y="888706"/>
                    <a:pt x="459611" y="937906"/>
                    <a:pt x="475595" y="983765"/>
                  </a:cubicBezTo>
                  <a:cubicBezTo>
                    <a:pt x="484530" y="1007313"/>
                    <a:pt x="496031" y="1029778"/>
                    <a:pt x="507068" y="1052459"/>
                  </a:cubicBezTo>
                  <a:cubicBezTo>
                    <a:pt x="506419" y="1053666"/>
                    <a:pt x="505738" y="1054904"/>
                    <a:pt x="505089" y="1056111"/>
                  </a:cubicBezTo>
                  <a:cubicBezTo>
                    <a:pt x="504224" y="1054285"/>
                    <a:pt x="503358" y="1052428"/>
                    <a:pt x="502461" y="1050603"/>
                  </a:cubicBezTo>
                  <a:cubicBezTo>
                    <a:pt x="479521" y="1006415"/>
                    <a:pt x="450707" y="965663"/>
                    <a:pt x="426097" y="922435"/>
                  </a:cubicBezTo>
                  <a:cubicBezTo>
                    <a:pt x="415616" y="904178"/>
                    <a:pt x="402972" y="887592"/>
                    <a:pt x="391996" y="869490"/>
                  </a:cubicBezTo>
                  <a:cubicBezTo>
                    <a:pt x="378207" y="844952"/>
                    <a:pt x="363522" y="820568"/>
                    <a:pt x="352794" y="794514"/>
                  </a:cubicBezTo>
                  <a:cubicBezTo>
                    <a:pt x="346642" y="775855"/>
                    <a:pt x="343643" y="756577"/>
                    <a:pt x="340736" y="737052"/>
                  </a:cubicBezTo>
                  <a:cubicBezTo>
                    <a:pt x="339562" y="727397"/>
                    <a:pt x="339531" y="717495"/>
                    <a:pt x="338727" y="707624"/>
                  </a:cubicBezTo>
                  <a:cubicBezTo>
                    <a:pt x="345158" y="704963"/>
                    <a:pt x="351743" y="702642"/>
                    <a:pt x="358081" y="699703"/>
                  </a:cubicBezTo>
                  <a:cubicBezTo>
                    <a:pt x="360739" y="698465"/>
                    <a:pt x="363862" y="697475"/>
                    <a:pt x="365439" y="694814"/>
                  </a:cubicBezTo>
                  <a:cubicBezTo>
                    <a:pt x="366459" y="693390"/>
                    <a:pt x="366861" y="691688"/>
                    <a:pt x="366830" y="689955"/>
                  </a:cubicBezTo>
                  <a:cubicBezTo>
                    <a:pt x="371468" y="687325"/>
                    <a:pt x="373570" y="679435"/>
                    <a:pt x="368747" y="675443"/>
                  </a:cubicBezTo>
                  <a:cubicBezTo>
                    <a:pt x="363986" y="671513"/>
                    <a:pt x="357741" y="670059"/>
                    <a:pt x="351588" y="669347"/>
                  </a:cubicBezTo>
                  <a:cubicBezTo>
                    <a:pt x="351217" y="669130"/>
                    <a:pt x="350846" y="668914"/>
                    <a:pt x="350413" y="668759"/>
                  </a:cubicBezTo>
                  <a:cubicBezTo>
                    <a:pt x="340520" y="665324"/>
                    <a:pt x="330534" y="662199"/>
                    <a:pt x="320517" y="659259"/>
                  </a:cubicBezTo>
                  <a:cubicBezTo>
                    <a:pt x="327628" y="635928"/>
                    <a:pt x="334028" y="612349"/>
                    <a:pt x="339994" y="588677"/>
                  </a:cubicBezTo>
                  <a:cubicBezTo>
                    <a:pt x="356968" y="528244"/>
                    <a:pt x="365130" y="464810"/>
                    <a:pt x="356442" y="402304"/>
                  </a:cubicBezTo>
                  <a:cubicBezTo>
                    <a:pt x="351341" y="341531"/>
                    <a:pt x="330194" y="278684"/>
                    <a:pt x="273647" y="248050"/>
                  </a:cubicBezTo>
                  <a:cubicBezTo>
                    <a:pt x="262610" y="240933"/>
                    <a:pt x="249532" y="237993"/>
                    <a:pt x="236826" y="235487"/>
                  </a:cubicBezTo>
                  <a:cubicBezTo>
                    <a:pt x="235558" y="235487"/>
                    <a:pt x="230797" y="234249"/>
                    <a:pt x="225387" y="233104"/>
                  </a:cubicBezTo>
                  <a:cubicBezTo>
                    <a:pt x="225294" y="233073"/>
                    <a:pt x="225232" y="233012"/>
                    <a:pt x="225170" y="232950"/>
                  </a:cubicBezTo>
                  <a:cubicBezTo>
                    <a:pt x="205693" y="227163"/>
                    <a:pt x="184113" y="229082"/>
                    <a:pt x="164450" y="233507"/>
                  </a:cubicBezTo>
                  <a:cubicBezTo>
                    <a:pt x="153011" y="235796"/>
                    <a:pt x="140891" y="236601"/>
                    <a:pt x="129638" y="240160"/>
                  </a:cubicBezTo>
                  <a:cubicBezTo>
                    <a:pt x="120301" y="243316"/>
                    <a:pt x="111613" y="248143"/>
                    <a:pt x="102926" y="252754"/>
                  </a:cubicBezTo>
                  <a:cubicBezTo>
                    <a:pt x="66661" y="270484"/>
                    <a:pt x="38001" y="300500"/>
                    <a:pt x="18029" y="335280"/>
                  </a:cubicBezTo>
                  <a:cubicBezTo>
                    <a:pt x="-6581" y="381757"/>
                    <a:pt x="-4138" y="439808"/>
                    <a:pt x="14164" y="488079"/>
                  </a:cubicBezTo>
                  <a:cubicBezTo>
                    <a:pt x="20873" y="504325"/>
                    <a:pt x="30828" y="518961"/>
                    <a:pt x="41742" y="532669"/>
                  </a:cubicBezTo>
                  <a:cubicBezTo>
                    <a:pt x="56025" y="551576"/>
                    <a:pt x="72937" y="568069"/>
                    <a:pt x="93002" y="580786"/>
                  </a:cubicBezTo>
                  <a:cubicBezTo>
                    <a:pt x="111397" y="594123"/>
                    <a:pt x="130287" y="606624"/>
                    <a:pt x="151279" y="615443"/>
                  </a:cubicBezTo>
                  <a:cubicBezTo>
                    <a:pt x="176662" y="629677"/>
                    <a:pt x="204147" y="639332"/>
                    <a:pt x="231446" y="649110"/>
                  </a:cubicBezTo>
                  <a:cubicBezTo>
                    <a:pt x="254943" y="656444"/>
                    <a:pt x="278841" y="662539"/>
                    <a:pt x="302554" y="669192"/>
                  </a:cubicBezTo>
                  <a:cubicBezTo>
                    <a:pt x="302245" y="670182"/>
                    <a:pt x="301936" y="671142"/>
                    <a:pt x="301596" y="672132"/>
                  </a:cubicBezTo>
                  <a:cubicBezTo>
                    <a:pt x="297855" y="682807"/>
                    <a:pt x="293681" y="693576"/>
                    <a:pt x="290342" y="704499"/>
                  </a:cubicBezTo>
                  <a:cubicBezTo>
                    <a:pt x="289291" y="709450"/>
                    <a:pt x="287096" y="714896"/>
                    <a:pt x="288487" y="719940"/>
                  </a:cubicBezTo>
                  <a:cubicBezTo>
                    <a:pt x="295815" y="735226"/>
                    <a:pt x="321228" y="715113"/>
                    <a:pt x="332018" y="710626"/>
                  </a:cubicBezTo>
                  <a:cubicBezTo>
                    <a:pt x="331832" y="749800"/>
                    <a:pt x="334615" y="790305"/>
                    <a:pt x="353845" y="825210"/>
                  </a:cubicBezTo>
                  <a:cubicBezTo>
                    <a:pt x="369489" y="857546"/>
                    <a:pt x="387575" y="888397"/>
                    <a:pt x="407640" y="918102"/>
                  </a:cubicBezTo>
                  <a:cubicBezTo>
                    <a:pt x="417162" y="933636"/>
                    <a:pt x="425510" y="949881"/>
                    <a:pt x="435434" y="965168"/>
                  </a:cubicBezTo>
                  <a:cubicBezTo>
                    <a:pt x="456952" y="1000010"/>
                    <a:pt x="479830" y="1034605"/>
                    <a:pt x="496649" y="1072016"/>
                  </a:cubicBezTo>
                  <a:cubicBezTo>
                    <a:pt x="486106" y="1092160"/>
                    <a:pt x="476058" y="1112521"/>
                    <a:pt x="467000" y="1133408"/>
                  </a:cubicBezTo>
                  <a:cubicBezTo>
                    <a:pt x="450460" y="1171561"/>
                    <a:pt x="432868" y="1209808"/>
                    <a:pt x="425355" y="1250993"/>
                  </a:cubicBezTo>
                  <a:cubicBezTo>
                    <a:pt x="409557" y="1325691"/>
                    <a:pt x="428601" y="1403452"/>
                    <a:pt x="465454" y="1469084"/>
                  </a:cubicBezTo>
                  <a:cubicBezTo>
                    <a:pt x="470030" y="1476882"/>
                    <a:pt x="481654" y="1470383"/>
                    <a:pt x="478192" y="1462710"/>
                  </a:cubicBezTo>
                  <a:cubicBezTo>
                    <a:pt x="475749" y="1457728"/>
                    <a:pt x="473090" y="1452838"/>
                    <a:pt x="470555" y="1447888"/>
                  </a:cubicBezTo>
                  <a:cubicBezTo>
                    <a:pt x="459580" y="1426165"/>
                    <a:pt x="450398" y="1403545"/>
                    <a:pt x="444276" y="1379966"/>
                  </a:cubicBezTo>
                  <a:cubicBezTo>
                    <a:pt x="422078" y="1305733"/>
                    <a:pt x="438587" y="1229302"/>
                    <a:pt x="470648" y="1160638"/>
                  </a:cubicBezTo>
                  <a:cubicBezTo>
                    <a:pt x="480634" y="1136255"/>
                    <a:pt x="491888" y="1112490"/>
                    <a:pt x="503791" y="1089097"/>
                  </a:cubicBezTo>
                  <a:cubicBezTo>
                    <a:pt x="503976" y="1089592"/>
                    <a:pt x="504162" y="1090056"/>
                    <a:pt x="504347" y="1090520"/>
                  </a:cubicBezTo>
                  <a:cubicBezTo>
                    <a:pt x="523144" y="1137400"/>
                    <a:pt x="536315" y="1187374"/>
                    <a:pt x="535202" y="1238183"/>
                  </a:cubicBezTo>
                  <a:cubicBezTo>
                    <a:pt x="533687" y="1280080"/>
                    <a:pt x="528988" y="1322535"/>
                    <a:pt x="530812" y="1364835"/>
                  </a:cubicBezTo>
                  <a:cubicBezTo>
                    <a:pt x="531739" y="1378698"/>
                    <a:pt x="534491" y="1392189"/>
                    <a:pt x="538108" y="1405526"/>
                  </a:cubicBezTo>
                  <a:cubicBezTo>
                    <a:pt x="533996" y="1417037"/>
                    <a:pt x="529668" y="1428424"/>
                    <a:pt x="525216" y="1439687"/>
                  </a:cubicBezTo>
                  <a:cubicBezTo>
                    <a:pt x="517549" y="1459770"/>
                    <a:pt x="508799" y="1479388"/>
                    <a:pt x="499926" y="1498944"/>
                  </a:cubicBezTo>
                  <a:cubicBezTo>
                    <a:pt x="495690" y="1508723"/>
                    <a:pt x="490898" y="1518377"/>
                    <a:pt x="487590" y="1528526"/>
                  </a:cubicBezTo>
                  <a:cubicBezTo>
                    <a:pt x="486508" y="1532209"/>
                    <a:pt x="488858" y="1536170"/>
                    <a:pt x="492475" y="1537191"/>
                  </a:cubicBezTo>
                  <a:cubicBezTo>
                    <a:pt x="495814" y="1538181"/>
                    <a:pt x="499462" y="1536293"/>
                    <a:pt x="500823" y="1533137"/>
                  </a:cubicBezTo>
                  <a:cubicBezTo>
                    <a:pt x="504996" y="1523978"/>
                    <a:pt x="508552" y="1514509"/>
                    <a:pt x="512849" y="1505350"/>
                  </a:cubicBezTo>
                  <a:cubicBezTo>
                    <a:pt x="524505" y="1480100"/>
                    <a:pt x="535202" y="1454448"/>
                    <a:pt x="544941" y="1428393"/>
                  </a:cubicBezTo>
                  <a:cubicBezTo>
                    <a:pt x="549053" y="1441327"/>
                    <a:pt x="553412" y="1454200"/>
                    <a:pt x="557060" y="1467165"/>
                  </a:cubicBezTo>
                  <a:cubicBezTo>
                    <a:pt x="563645" y="1487959"/>
                    <a:pt x="568499" y="1509249"/>
                    <a:pt x="574559" y="1530197"/>
                  </a:cubicBezTo>
                  <a:cubicBezTo>
                    <a:pt x="576537" y="1535427"/>
                    <a:pt x="576259" y="1542668"/>
                    <a:pt x="581113" y="1546164"/>
                  </a:cubicBezTo>
                  <a:cubicBezTo>
                    <a:pt x="585967" y="1549259"/>
                    <a:pt x="592460" y="1544648"/>
                    <a:pt x="591625" y="1539140"/>
                  </a:cubicBezTo>
                  <a:cubicBezTo>
                    <a:pt x="589955" y="1529981"/>
                    <a:pt x="586802" y="1521131"/>
                    <a:pt x="584483" y="1512126"/>
                  </a:cubicBezTo>
                  <a:cubicBezTo>
                    <a:pt x="576321" y="1476015"/>
                    <a:pt x="562934" y="1441266"/>
                    <a:pt x="553350" y="1405588"/>
                  </a:cubicBezTo>
                  <a:cubicBezTo>
                    <a:pt x="581793" y="1325506"/>
                    <a:pt x="596912" y="1244124"/>
                    <a:pt x="569241" y="1160824"/>
                  </a:cubicBezTo>
                  <a:cubicBezTo>
                    <a:pt x="562532" y="1140401"/>
                    <a:pt x="553010" y="1121061"/>
                    <a:pt x="544446" y="1101412"/>
                  </a:cubicBezTo>
                  <a:cubicBezTo>
                    <a:pt x="537335" y="1085074"/>
                    <a:pt x="530626" y="1068550"/>
                    <a:pt x="523083" y="1052398"/>
                  </a:cubicBezTo>
                  <a:cubicBezTo>
                    <a:pt x="552144" y="998556"/>
                    <a:pt x="583401" y="945828"/>
                    <a:pt x="610237" y="890841"/>
                  </a:cubicBezTo>
                  <a:cubicBezTo>
                    <a:pt x="626870" y="857762"/>
                    <a:pt x="639175" y="822363"/>
                    <a:pt x="645853" y="785942"/>
                  </a:cubicBezTo>
                  <a:cubicBezTo>
                    <a:pt x="649470" y="765520"/>
                    <a:pt x="650243" y="744726"/>
                    <a:pt x="652036" y="724055"/>
                  </a:cubicBezTo>
                  <a:cubicBezTo>
                    <a:pt x="652345" y="719073"/>
                    <a:pt x="652747" y="714122"/>
                    <a:pt x="652932" y="709140"/>
                  </a:cubicBezTo>
                  <a:cubicBezTo>
                    <a:pt x="653922" y="709419"/>
                    <a:pt x="654880" y="709728"/>
                    <a:pt x="655839" y="710038"/>
                  </a:cubicBezTo>
                  <a:cubicBezTo>
                    <a:pt x="663815" y="712977"/>
                    <a:pt x="671575" y="716474"/>
                    <a:pt x="679799" y="718764"/>
                  </a:cubicBezTo>
                  <a:cubicBezTo>
                    <a:pt x="681190" y="719383"/>
                    <a:pt x="682520" y="719661"/>
                    <a:pt x="683787" y="719661"/>
                  </a:cubicBezTo>
                  <a:cubicBezTo>
                    <a:pt x="689909" y="719661"/>
                    <a:pt x="694268" y="712946"/>
                    <a:pt x="694422" y="706665"/>
                  </a:cubicBezTo>
                  <a:cubicBezTo>
                    <a:pt x="696278" y="691905"/>
                    <a:pt x="690713" y="677764"/>
                    <a:pt x="686508" y="663901"/>
                  </a:cubicBezTo>
                  <a:cubicBezTo>
                    <a:pt x="697916" y="660342"/>
                    <a:pt x="709695" y="658641"/>
                    <a:pt x="721444" y="656660"/>
                  </a:cubicBezTo>
                  <a:cubicBezTo>
                    <a:pt x="746950" y="651554"/>
                    <a:pt x="772240" y="644840"/>
                    <a:pt x="796416" y="635185"/>
                  </a:cubicBezTo>
                  <a:cubicBezTo>
                    <a:pt x="817873" y="625933"/>
                    <a:pt x="838123" y="614236"/>
                    <a:pt x="857353" y="600931"/>
                  </a:cubicBezTo>
                  <a:cubicBezTo>
                    <a:pt x="871327" y="592514"/>
                    <a:pt x="884807" y="582860"/>
                    <a:pt x="895906" y="570730"/>
                  </a:cubicBezTo>
                  <a:cubicBezTo>
                    <a:pt x="909664" y="555908"/>
                    <a:pt x="924597" y="541829"/>
                    <a:pt x="934645" y="524036"/>
                  </a:cubicBezTo>
                  <a:cubicBezTo>
                    <a:pt x="946795" y="502685"/>
                    <a:pt x="956781" y="479910"/>
                    <a:pt x="962531" y="455960"/>
                  </a:cubicBezTo>
                  <a:cubicBezTo>
                    <a:pt x="974342" y="413536"/>
                    <a:pt x="963335" y="367616"/>
                    <a:pt x="938664" y="331814"/>
                  </a:cubicBezTo>
                  <a:close/>
                  <a:moveTo>
                    <a:pt x="624675" y="436001"/>
                  </a:moveTo>
                  <a:cubicBezTo>
                    <a:pt x="624644" y="436311"/>
                    <a:pt x="624582" y="436620"/>
                    <a:pt x="624551" y="436930"/>
                  </a:cubicBezTo>
                  <a:cubicBezTo>
                    <a:pt x="624582" y="436589"/>
                    <a:pt x="624613" y="436218"/>
                    <a:pt x="624675" y="435878"/>
                  </a:cubicBezTo>
                  <a:cubicBezTo>
                    <a:pt x="624675" y="435940"/>
                    <a:pt x="624675" y="435970"/>
                    <a:pt x="624675" y="436001"/>
                  </a:cubicBezTo>
                  <a:close/>
                  <a:moveTo>
                    <a:pt x="528338" y="1100515"/>
                  </a:moveTo>
                  <a:cubicBezTo>
                    <a:pt x="540303" y="1128055"/>
                    <a:pt x="553999" y="1155099"/>
                    <a:pt x="561079" y="1184434"/>
                  </a:cubicBezTo>
                  <a:cubicBezTo>
                    <a:pt x="578052" y="1250003"/>
                    <a:pt x="567139" y="1315913"/>
                    <a:pt x="547012" y="1379100"/>
                  </a:cubicBezTo>
                  <a:cubicBezTo>
                    <a:pt x="546734" y="1377677"/>
                    <a:pt x="546425" y="1376253"/>
                    <a:pt x="546177" y="1374830"/>
                  </a:cubicBezTo>
                  <a:cubicBezTo>
                    <a:pt x="542282" y="1331075"/>
                    <a:pt x="547538" y="1288126"/>
                    <a:pt x="549454" y="1244186"/>
                  </a:cubicBezTo>
                  <a:cubicBezTo>
                    <a:pt x="550877" y="1208415"/>
                    <a:pt x="545250" y="1172861"/>
                    <a:pt x="535944" y="1138390"/>
                  </a:cubicBezTo>
                  <a:cubicBezTo>
                    <a:pt x="529328" y="1116018"/>
                    <a:pt x="521568" y="1093862"/>
                    <a:pt x="512355" y="1072387"/>
                  </a:cubicBezTo>
                  <a:cubicBezTo>
                    <a:pt x="513066" y="1071026"/>
                    <a:pt x="513808" y="1069664"/>
                    <a:pt x="514519" y="1068303"/>
                  </a:cubicBezTo>
                  <a:cubicBezTo>
                    <a:pt x="519465" y="1078885"/>
                    <a:pt x="524196" y="1089592"/>
                    <a:pt x="528338" y="1100515"/>
                  </a:cubicBezTo>
                  <a:close/>
                  <a:moveTo>
                    <a:pt x="633579" y="785942"/>
                  </a:moveTo>
                  <a:cubicBezTo>
                    <a:pt x="624706" y="830346"/>
                    <a:pt x="606248" y="871904"/>
                    <a:pt x="584514" y="911388"/>
                  </a:cubicBezTo>
                  <a:cubicBezTo>
                    <a:pt x="562996" y="954028"/>
                    <a:pt x="538634" y="995245"/>
                    <a:pt x="515477" y="1037050"/>
                  </a:cubicBezTo>
                  <a:cubicBezTo>
                    <a:pt x="488920" y="987045"/>
                    <a:pt x="469350" y="931872"/>
                    <a:pt x="470957" y="874534"/>
                  </a:cubicBezTo>
                  <a:cubicBezTo>
                    <a:pt x="471359" y="831646"/>
                    <a:pt x="481469" y="789408"/>
                    <a:pt x="495536" y="749089"/>
                  </a:cubicBezTo>
                  <a:cubicBezTo>
                    <a:pt x="511118" y="707748"/>
                    <a:pt x="530441" y="667552"/>
                    <a:pt x="539932" y="624200"/>
                  </a:cubicBezTo>
                  <a:cubicBezTo>
                    <a:pt x="546919" y="596134"/>
                    <a:pt x="552423" y="565562"/>
                    <a:pt x="538634" y="538579"/>
                  </a:cubicBezTo>
                  <a:cubicBezTo>
                    <a:pt x="538077" y="537744"/>
                    <a:pt x="537521" y="536506"/>
                    <a:pt x="536933" y="535083"/>
                  </a:cubicBezTo>
                  <a:cubicBezTo>
                    <a:pt x="543395" y="534835"/>
                    <a:pt x="549856" y="534495"/>
                    <a:pt x="556318" y="534433"/>
                  </a:cubicBezTo>
                  <a:cubicBezTo>
                    <a:pt x="557153" y="534402"/>
                    <a:pt x="558018" y="534402"/>
                    <a:pt x="558853" y="534402"/>
                  </a:cubicBezTo>
                  <a:cubicBezTo>
                    <a:pt x="561110" y="534433"/>
                    <a:pt x="563367" y="534464"/>
                    <a:pt x="565469" y="533505"/>
                  </a:cubicBezTo>
                  <a:cubicBezTo>
                    <a:pt x="580309" y="526078"/>
                    <a:pt x="558637" y="492969"/>
                    <a:pt x="553752" y="482572"/>
                  </a:cubicBezTo>
                  <a:cubicBezTo>
                    <a:pt x="574528" y="482262"/>
                    <a:pt x="593449" y="473134"/>
                    <a:pt x="611473" y="463417"/>
                  </a:cubicBezTo>
                  <a:cubicBezTo>
                    <a:pt x="613483" y="493928"/>
                    <a:pt x="618306" y="524253"/>
                    <a:pt x="625819" y="553927"/>
                  </a:cubicBezTo>
                  <a:cubicBezTo>
                    <a:pt x="630147" y="573267"/>
                    <a:pt x="636856" y="591926"/>
                    <a:pt x="645296" y="609812"/>
                  </a:cubicBezTo>
                  <a:cubicBezTo>
                    <a:pt x="652376" y="624974"/>
                    <a:pt x="658343" y="640972"/>
                    <a:pt x="668978" y="654092"/>
                  </a:cubicBezTo>
                  <a:cubicBezTo>
                    <a:pt x="652438" y="660868"/>
                    <a:pt x="585318" y="678197"/>
                    <a:pt x="624551" y="700074"/>
                  </a:cubicBezTo>
                  <a:cubicBezTo>
                    <a:pt x="630518" y="703106"/>
                    <a:pt x="636918" y="704870"/>
                    <a:pt x="643348" y="706572"/>
                  </a:cubicBezTo>
                  <a:cubicBezTo>
                    <a:pt x="643379" y="706665"/>
                    <a:pt x="643379" y="706820"/>
                    <a:pt x="643379" y="706974"/>
                  </a:cubicBezTo>
                  <a:cubicBezTo>
                    <a:pt x="640566" y="733338"/>
                    <a:pt x="638371" y="759857"/>
                    <a:pt x="633579" y="7859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7" name="Google Shape;3667;p33"/>
            <p:cNvSpPr/>
            <p:nvPr/>
          </p:nvSpPr>
          <p:spPr>
            <a:xfrm>
              <a:off x="11060514" y="1152849"/>
              <a:ext cx="148399" cy="117585"/>
            </a:xfrm>
            <a:custGeom>
              <a:rect b="b" l="l" r="r" t="t"/>
              <a:pathLst>
                <a:path extrusionOk="0" h="117585" w="148399">
                  <a:moveTo>
                    <a:pt x="149080" y="60031"/>
                  </a:moveTo>
                  <a:cubicBezTo>
                    <a:pt x="149080" y="93185"/>
                    <a:pt x="115707" y="120061"/>
                    <a:pt x="74540" y="120061"/>
                  </a:cubicBezTo>
                  <a:cubicBezTo>
                    <a:pt x="33373" y="120061"/>
                    <a:pt x="0" y="93185"/>
                    <a:pt x="0" y="60031"/>
                  </a:cubicBezTo>
                  <a:cubicBezTo>
                    <a:pt x="0" y="26877"/>
                    <a:pt x="33373" y="0"/>
                    <a:pt x="74540" y="0"/>
                  </a:cubicBezTo>
                  <a:cubicBezTo>
                    <a:pt x="115707" y="0"/>
                    <a:pt x="149080" y="26877"/>
                    <a:pt x="149080" y="60031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8" name="Google Shape;3668;p33"/>
            <p:cNvSpPr/>
            <p:nvPr/>
          </p:nvSpPr>
          <p:spPr>
            <a:xfrm>
              <a:off x="11307321" y="1383843"/>
              <a:ext cx="148399" cy="117585"/>
            </a:xfrm>
            <a:custGeom>
              <a:rect b="b" l="l" r="r" t="t"/>
              <a:pathLst>
                <a:path extrusionOk="0" h="117585" w="148399">
                  <a:moveTo>
                    <a:pt x="149080" y="60031"/>
                  </a:moveTo>
                  <a:cubicBezTo>
                    <a:pt x="149080" y="93185"/>
                    <a:pt x="115707" y="120061"/>
                    <a:pt x="74540" y="120061"/>
                  </a:cubicBezTo>
                  <a:cubicBezTo>
                    <a:pt x="33373" y="120061"/>
                    <a:pt x="0" y="93185"/>
                    <a:pt x="0" y="60031"/>
                  </a:cubicBezTo>
                  <a:cubicBezTo>
                    <a:pt x="0" y="26877"/>
                    <a:pt x="33373" y="0"/>
                    <a:pt x="74540" y="0"/>
                  </a:cubicBezTo>
                  <a:cubicBezTo>
                    <a:pt x="115707" y="0"/>
                    <a:pt x="149080" y="26877"/>
                    <a:pt x="149080" y="60031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9" name="Google Shape;3669;p33"/>
            <p:cNvSpPr/>
            <p:nvPr/>
          </p:nvSpPr>
          <p:spPr>
            <a:xfrm>
              <a:off x="10664658" y="1420944"/>
              <a:ext cx="148399" cy="117585"/>
            </a:xfrm>
            <a:custGeom>
              <a:rect b="b" l="l" r="r" t="t"/>
              <a:pathLst>
                <a:path extrusionOk="0" h="117585" w="148399">
                  <a:moveTo>
                    <a:pt x="149080" y="60031"/>
                  </a:moveTo>
                  <a:cubicBezTo>
                    <a:pt x="149080" y="93184"/>
                    <a:pt x="115707" y="120061"/>
                    <a:pt x="74540" y="120061"/>
                  </a:cubicBezTo>
                  <a:cubicBezTo>
                    <a:pt x="33373" y="120061"/>
                    <a:pt x="0" y="93184"/>
                    <a:pt x="0" y="60031"/>
                  </a:cubicBezTo>
                  <a:cubicBezTo>
                    <a:pt x="0" y="26877"/>
                    <a:pt x="33373" y="0"/>
                    <a:pt x="74540" y="0"/>
                  </a:cubicBezTo>
                  <a:cubicBezTo>
                    <a:pt x="115707" y="0"/>
                    <a:pt x="149080" y="26877"/>
                    <a:pt x="149080" y="60031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0" name="Google Shape;3670;p33"/>
            <p:cNvSpPr/>
            <p:nvPr/>
          </p:nvSpPr>
          <p:spPr>
            <a:xfrm>
              <a:off x="10643080" y="1343685"/>
              <a:ext cx="330807" cy="414643"/>
            </a:xfrm>
            <a:custGeom>
              <a:rect b="b" l="l" r="r" t="t"/>
              <a:pathLst>
                <a:path extrusionOk="0" h="414643" w="330807">
                  <a:moveTo>
                    <a:pt x="67891" y="140353"/>
                  </a:moveTo>
                  <a:cubicBezTo>
                    <a:pt x="76579" y="129059"/>
                    <a:pt x="92965" y="111019"/>
                    <a:pt x="82113" y="96630"/>
                  </a:cubicBezTo>
                  <a:cubicBezTo>
                    <a:pt x="76857" y="91184"/>
                    <a:pt x="61553" y="87811"/>
                    <a:pt x="57009" y="95330"/>
                  </a:cubicBezTo>
                  <a:cubicBezTo>
                    <a:pt x="38026" y="104489"/>
                    <a:pt x="10541" y="160528"/>
                    <a:pt x="38428" y="171142"/>
                  </a:cubicBezTo>
                  <a:cubicBezTo>
                    <a:pt x="57658" y="176093"/>
                    <a:pt x="60750" y="152359"/>
                    <a:pt x="67891" y="140353"/>
                  </a:cubicBezTo>
                  <a:close/>
                  <a:moveTo>
                    <a:pt x="330590" y="193700"/>
                  </a:moveTo>
                  <a:cubicBezTo>
                    <a:pt x="333991" y="245004"/>
                    <a:pt x="325087" y="296402"/>
                    <a:pt x="311514" y="345818"/>
                  </a:cubicBezTo>
                  <a:cubicBezTo>
                    <a:pt x="305176" y="369088"/>
                    <a:pt x="299519" y="392574"/>
                    <a:pt x="292501" y="415658"/>
                  </a:cubicBezTo>
                  <a:cubicBezTo>
                    <a:pt x="268602" y="409005"/>
                    <a:pt x="244487" y="402909"/>
                    <a:pt x="220836" y="395452"/>
                  </a:cubicBezTo>
                  <a:cubicBezTo>
                    <a:pt x="205316" y="389820"/>
                    <a:pt x="189796" y="384189"/>
                    <a:pt x="174461" y="378062"/>
                  </a:cubicBezTo>
                  <a:cubicBezTo>
                    <a:pt x="157086" y="370635"/>
                    <a:pt x="140669" y="361136"/>
                    <a:pt x="123479" y="353307"/>
                  </a:cubicBezTo>
                  <a:cubicBezTo>
                    <a:pt x="101714" y="340620"/>
                    <a:pt x="79949" y="325519"/>
                    <a:pt x="60502" y="309119"/>
                  </a:cubicBezTo>
                  <a:cubicBezTo>
                    <a:pt x="41983" y="289687"/>
                    <a:pt x="24237" y="268460"/>
                    <a:pt x="13354" y="243705"/>
                  </a:cubicBezTo>
                  <a:cubicBezTo>
                    <a:pt x="1421" y="213627"/>
                    <a:pt x="-2660" y="180487"/>
                    <a:pt x="1699" y="148120"/>
                  </a:cubicBezTo>
                  <a:cubicBezTo>
                    <a:pt x="4481" y="122499"/>
                    <a:pt x="15982" y="98146"/>
                    <a:pt x="32244" y="78033"/>
                  </a:cubicBezTo>
                  <a:cubicBezTo>
                    <a:pt x="43653" y="62870"/>
                    <a:pt x="56947" y="49070"/>
                    <a:pt x="72622" y="38270"/>
                  </a:cubicBezTo>
                  <a:cubicBezTo>
                    <a:pt x="87802" y="28461"/>
                    <a:pt x="103538" y="18992"/>
                    <a:pt x="120419" y="12339"/>
                  </a:cubicBezTo>
                  <a:cubicBezTo>
                    <a:pt x="129354" y="9586"/>
                    <a:pt x="138690" y="8533"/>
                    <a:pt x="147811" y="6553"/>
                  </a:cubicBezTo>
                  <a:cubicBezTo>
                    <a:pt x="163176" y="2561"/>
                    <a:pt x="178727" y="-564"/>
                    <a:pt x="194711" y="86"/>
                  </a:cubicBezTo>
                  <a:cubicBezTo>
                    <a:pt x="197277" y="-69"/>
                    <a:pt x="199874" y="86"/>
                    <a:pt x="202440" y="86"/>
                  </a:cubicBezTo>
                  <a:cubicBezTo>
                    <a:pt x="218610" y="6677"/>
                    <a:pt x="237222" y="8007"/>
                    <a:pt x="251845" y="18219"/>
                  </a:cubicBezTo>
                  <a:cubicBezTo>
                    <a:pt x="315935" y="56434"/>
                    <a:pt x="325705" y="125284"/>
                    <a:pt x="330590" y="19370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1" name="Google Shape;3671;p33"/>
            <p:cNvSpPr/>
            <p:nvPr/>
          </p:nvSpPr>
          <p:spPr>
            <a:xfrm>
              <a:off x="11022042" y="1118444"/>
              <a:ext cx="374091" cy="451776"/>
            </a:xfrm>
            <a:custGeom>
              <a:rect b="b" l="l" r="r" t="t"/>
              <a:pathLst>
                <a:path extrusionOk="0" h="451776" w="374091">
                  <a:moveTo>
                    <a:pt x="152679" y="61171"/>
                  </a:moveTo>
                  <a:cubicBezTo>
                    <a:pt x="159202" y="48299"/>
                    <a:pt x="144053" y="41120"/>
                    <a:pt x="133232" y="44524"/>
                  </a:cubicBezTo>
                  <a:cubicBezTo>
                    <a:pt x="129244" y="45730"/>
                    <a:pt x="123648" y="46690"/>
                    <a:pt x="122504" y="51393"/>
                  </a:cubicBezTo>
                  <a:cubicBezTo>
                    <a:pt x="108622" y="58665"/>
                    <a:pt x="93350" y="64606"/>
                    <a:pt x="81539" y="75529"/>
                  </a:cubicBezTo>
                  <a:cubicBezTo>
                    <a:pt x="70626" y="86700"/>
                    <a:pt x="41657" y="111702"/>
                    <a:pt x="63577" y="125101"/>
                  </a:cubicBezTo>
                  <a:cubicBezTo>
                    <a:pt x="88094" y="133486"/>
                    <a:pt x="108344" y="102017"/>
                    <a:pt x="123957" y="87597"/>
                  </a:cubicBezTo>
                  <a:cubicBezTo>
                    <a:pt x="133819" y="79180"/>
                    <a:pt x="146557" y="73239"/>
                    <a:pt x="152679" y="61171"/>
                  </a:cubicBezTo>
                  <a:close/>
                  <a:moveTo>
                    <a:pt x="371939" y="156168"/>
                  </a:moveTo>
                  <a:cubicBezTo>
                    <a:pt x="376855" y="185286"/>
                    <a:pt x="376175" y="214992"/>
                    <a:pt x="369342" y="243553"/>
                  </a:cubicBezTo>
                  <a:cubicBezTo>
                    <a:pt x="358583" y="245069"/>
                    <a:pt x="348010" y="247544"/>
                    <a:pt x="337838" y="251072"/>
                  </a:cubicBezTo>
                  <a:cubicBezTo>
                    <a:pt x="274119" y="272392"/>
                    <a:pt x="222303" y="323913"/>
                    <a:pt x="217634" y="393351"/>
                  </a:cubicBezTo>
                  <a:cubicBezTo>
                    <a:pt x="217047" y="406502"/>
                    <a:pt x="216985" y="419653"/>
                    <a:pt x="217418" y="432804"/>
                  </a:cubicBezTo>
                  <a:cubicBezTo>
                    <a:pt x="216800" y="433175"/>
                    <a:pt x="216150" y="433546"/>
                    <a:pt x="215532" y="433918"/>
                  </a:cubicBezTo>
                  <a:cubicBezTo>
                    <a:pt x="199579" y="442582"/>
                    <a:pt x="183039" y="451803"/>
                    <a:pt x="164520" y="453412"/>
                  </a:cubicBezTo>
                  <a:cubicBezTo>
                    <a:pt x="160006" y="453722"/>
                    <a:pt x="155461" y="453783"/>
                    <a:pt x="150947" y="453691"/>
                  </a:cubicBezTo>
                  <a:cubicBezTo>
                    <a:pt x="148876" y="451772"/>
                    <a:pt x="145413" y="451617"/>
                    <a:pt x="143033" y="453010"/>
                  </a:cubicBezTo>
                  <a:cubicBezTo>
                    <a:pt x="143002" y="453010"/>
                    <a:pt x="143002" y="453041"/>
                    <a:pt x="142971" y="453041"/>
                  </a:cubicBezTo>
                  <a:cubicBezTo>
                    <a:pt x="141332" y="452886"/>
                    <a:pt x="139663" y="452824"/>
                    <a:pt x="138086" y="453443"/>
                  </a:cubicBezTo>
                  <a:cubicBezTo>
                    <a:pt x="119072" y="435341"/>
                    <a:pt x="98296" y="418693"/>
                    <a:pt x="82776" y="397342"/>
                  </a:cubicBezTo>
                  <a:cubicBezTo>
                    <a:pt x="73748" y="384748"/>
                    <a:pt x="63701" y="372959"/>
                    <a:pt x="55013" y="360117"/>
                  </a:cubicBezTo>
                  <a:cubicBezTo>
                    <a:pt x="40699" y="337869"/>
                    <a:pt x="29414" y="313733"/>
                    <a:pt x="20943" y="288699"/>
                  </a:cubicBezTo>
                  <a:cubicBezTo>
                    <a:pt x="5021" y="246307"/>
                    <a:pt x="-5584" y="199644"/>
                    <a:pt x="3135" y="154064"/>
                  </a:cubicBezTo>
                  <a:cubicBezTo>
                    <a:pt x="12503" y="111795"/>
                    <a:pt x="38040" y="73796"/>
                    <a:pt x="72543" y="47866"/>
                  </a:cubicBezTo>
                  <a:cubicBezTo>
                    <a:pt x="94030" y="28495"/>
                    <a:pt x="121113" y="17417"/>
                    <a:pt x="149030" y="10424"/>
                  </a:cubicBezTo>
                  <a:cubicBezTo>
                    <a:pt x="175959" y="2564"/>
                    <a:pt x="203629" y="-314"/>
                    <a:pt x="231701" y="27"/>
                  </a:cubicBezTo>
                  <a:cubicBezTo>
                    <a:pt x="262247" y="2595"/>
                    <a:pt x="290350" y="17881"/>
                    <a:pt x="312858" y="38118"/>
                  </a:cubicBezTo>
                  <a:cubicBezTo>
                    <a:pt x="324884" y="49103"/>
                    <a:pt x="333293" y="63275"/>
                    <a:pt x="341177" y="77386"/>
                  </a:cubicBezTo>
                  <a:cubicBezTo>
                    <a:pt x="355522" y="101800"/>
                    <a:pt x="366838" y="128133"/>
                    <a:pt x="371939" y="15616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2" name="Google Shape;3672;p33"/>
            <p:cNvSpPr/>
            <p:nvPr/>
          </p:nvSpPr>
          <p:spPr>
            <a:xfrm>
              <a:off x="11252296" y="1373538"/>
              <a:ext cx="327716" cy="380606"/>
            </a:xfrm>
            <a:custGeom>
              <a:rect b="b" l="l" r="r" t="t"/>
              <a:pathLst>
                <a:path extrusionOk="0" h="380606" w="327716">
                  <a:moveTo>
                    <a:pt x="148115" y="51212"/>
                  </a:moveTo>
                  <a:cubicBezTo>
                    <a:pt x="154144" y="45549"/>
                    <a:pt x="153186" y="35028"/>
                    <a:pt x="145982" y="30789"/>
                  </a:cubicBezTo>
                  <a:cubicBezTo>
                    <a:pt x="140324" y="27633"/>
                    <a:pt x="129782" y="23672"/>
                    <a:pt x="125670" y="30789"/>
                  </a:cubicBezTo>
                  <a:cubicBezTo>
                    <a:pt x="110057" y="30696"/>
                    <a:pt x="50945" y="57369"/>
                    <a:pt x="78058" y="75626"/>
                  </a:cubicBezTo>
                  <a:cubicBezTo>
                    <a:pt x="92806" y="84167"/>
                    <a:pt x="107398" y="73646"/>
                    <a:pt x="119332" y="65322"/>
                  </a:cubicBezTo>
                  <a:cubicBezTo>
                    <a:pt x="128947" y="60711"/>
                    <a:pt x="140757" y="59721"/>
                    <a:pt x="148115" y="51212"/>
                  </a:cubicBezTo>
                  <a:close/>
                  <a:moveTo>
                    <a:pt x="322485" y="109447"/>
                  </a:moveTo>
                  <a:cubicBezTo>
                    <a:pt x="341623" y="160040"/>
                    <a:pt x="316766" y="225981"/>
                    <a:pt x="284767" y="266579"/>
                  </a:cubicBezTo>
                  <a:cubicBezTo>
                    <a:pt x="270545" y="281958"/>
                    <a:pt x="256942" y="298451"/>
                    <a:pt x="239598" y="310457"/>
                  </a:cubicBezTo>
                  <a:cubicBezTo>
                    <a:pt x="212515" y="328342"/>
                    <a:pt x="184752" y="347094"/>
                    <a:pt x="153464" y="357491"/>
                  </a:cubicBezTo>
                  <a:cubicBezTo>
                    <a:pt x="135069" y="363649"/>
                    <a:pt x="116271" y="368631"/>
                    <a:pt x="97289" y="372530"/>
                  </a:cubicBezTo>
                  <a:cubicBezTo>
                    <a:pt x="84025" y="374727"/>
                    <a:pt x="68567" y="377233"/>
                    <a:pt x="55211" y="381503"/>
                  </a:cubicBezTo>
                  <a:cubicBezTo>
                    <a:pt x="54531" y="379956"/>
                    <a:pt x="53789" y="378409"/>
                    <a:pt x="53016" y="376924"/>
                  </a:cubicBezTo>
                  <a:cubicBezTo>
                    <a:pt x="41639" y="355975"/>
                    <a:pt x="32982" y="333634"/>
                    <a:pt x="24171" y="311509"/>
                  </a:cubicBezTo>
                  <a:cubicBezTo>
                    <a:pt x="12546" y="274717"/>
                    <a:pt x="5064" y="236502"/>
                    <a:pt x="2405" y="197729"/>
                  </a:cubicBezTo>
                  <a:cubicBezTo>
                    <a:pt x="2313" y="195316"/>
                    <a:pt x="2220" y="192871"/>
                    <a:pt x="2096" y="190427"/>
                  </a:cubicBezTo>
                  <a:cubicBezTo>
                    <a:pt x="1231" y="189282"/>
                    <a:pt x="705" y="188044"/>
                    <a:pt x="396" y="186775"/>
                  </a:cubicBezTo>
                  <a:cubicBezTo>
                    <a:pt x="365" y="186621"/>
                    <a:pt x="334" y="186497"/>
                    <a:pt x="303" y="186342"/>
                  </a:cubicBezTo>
                  <a:cubicBezTo>
                    <a:pt x="210" y="185878"/>
                    <a:pt x="149" y="185383"/>
                    <a:pt x="87" y="184888"/>
                  </a:cubicBezTo>
                  <a:cubicBezTo>
                    <a:pt x="87" y="184888"/>
                    <a:pt x="87" y="184857"/>
                    <a:pt x="87" y="184826"/>
                  </a:cubicBezTo>
                  <a:cubicBezTo>
                    <a:pt x="56" y="184517"/>
                    <a:pt x="56" y="184207"/>
                    <a:pt x="25" y="183898"/>
                  </a:cubicBezTo>
                  <a:cubicBezTo>
                    <a:pt x="-37" y="182536"/>
                    <a:pt x="25" y="181144"/>
                    <a:pt x="118" y="179751"/>
                  </a:cubicBezTo>
                  <a:cubicBezTo>
                    <a:pt x="149" y="179411"/>
                    <a:pt x="179" y="179071"/>
                    <a:pt x="179" y="178730"/>
                  </a:cubicBezTo>
                  <a:cubicBezTo>
                    <a:pt x="241" y="177709"/>
                    <a:pt x="272" y="176688"/>
                    <a:pt x="334" y="175636"/>
                  </a:cubicBezTo>
                  <a:cubicBezTo>
                    <a:pt x="365" y="174738"/>
                    <a:pt x="427" y="173841"/>
                    <a:pt x="489" y="172944"/>
                  </a:cubicBezTo>
                  <a:cubicBezTo>
                    <a:pt x="489" y="172727"/>
                    <a:pt x="489" y="172510"/>
                    <a:pt x="520" y="172294"/>
                  </a:cubicBezTo>
                  <a:cubicBezTo>
                    <a:pt x="550" y="171861"/>
                    <a:pt x="581" y="171427"/>
                    <a:pt x="612" y="170994"/>
                  </a:cubicBezTo>
                  <a:cubicBezTo>
                    <a:pt x="643" y="170530"/>
                    <a:pt x="674" y="170035"/>
                    <a:pt x="736" y="169571"/>
                  </a:cubicBezTo>
                  <a:cubicBezTo>
                    <a:pt x="860" y="168519"/>
                    <a:pt x="983" y="167467"/>
                    <a:pt x="1138" y="166415"/>
                  </a:cubicBezTo>
                  <a:cubicBezTo>
                    <a:pt x="674" y="148436"/>
                    <a:pt x="1292" y="130272"/>
                    <a:pt x="6301" y="113315"/>
                  </a:cubicBezTo>
                  <a:cubicBezTo>
                    <a:pt x="18111" y="67488"/>
                    <a:pt x="55891" y="32150"/>
                    <a:pt x="98989" y="15008"/>
                  </a:cubicBezTo>
                  <a:cubicBezTo>
                    <a:pt x="107275" y="11202"/>
                    <a:pt x="115839" y="8231"/>
                    <a:pt x="124588" y="6034"/>
                  </a:cubicBezTo>
                  <a:cubicBezTo>
                    <a:pt x="125855" y="5415"/>
                    <a:pt x="127185" y="4920"/>
                    <a:pt x="128545" y="4518"/>
                  </a:cubicBezTo>
                  <a:cubicBezTo>
                    <a:pt x="130926" y="3775"/>
                    <a:pt x="133276" y="3311"/>
                    <a:pt x="135687" y="2878"/>
                  </a:cubicBezTo>
                  <a:cubicBezTo>
                    <a:pt x="136027" y="2816"/>
                    <a:pt x="136367" y="2754"/>
                    <a:pt x="136707" y="2723"/>
                  </a:cubicBezTo>
                  <a:cubicBezTo>
                    <a:pt x="137295" y="2599"/>
                    <a:pt x="137882" y="2475"/>
                    <a:pt x="138469" y="2321"/>
                  </a:cubicBezTo>
                  <a:cubicBezTo>
                    <a:pt x="139057" y="2197"/>
                    <a:pt x="139644" y="2042"/>
                    <a:pt x="140232" y="1918"/>
                  </a:cubicBezTo>
                  <a:cubicBezTo>
                    <a:pt x="140819" y="1795"/>
                    <a:pt x="141376" y="1671"/>
                    <a:pt x="141963" y="1547"/>
                  </a:cubicBezTo>
                  <a:cubicBezTo>
                    <a:pt x="142303" y="1454"/>
                    <a:pt x="142674" y="1392"/>
                    <a:pt x="143014" y="1331"/>
                  </a:cubicBezTo>
                  <a:cubicBezTo>
                    <a:pt x="144065" y="1114"/>
                    <a:pt x="145117" y="897"/>
                    <a:pt x="146168" y="712"/>
                  </a:cubicBezTo>
                  <a:cubicBezTo>
                    <a:pt x="146817" y="588"/>
                    <a:pt x="147466" y="495"/>
                    <a:pt x="148146" y="402"/>
                  </a:cubicBezTo>
                  <a:cubicBezTo>
                    <a:pt x="148208" y="371"/>
                    <a:pt x="148301" y="371"/>
                    <a:pt x="148363" y="371"/>
                  </a:cubicBezTo>
                  <a:cubicBezTo>
                    <a:pt x="149043" y="278"/>
                    <a:pt x="149723" y="217"/>
                    <a:pt x="150403" y="155"/>
                  </a:cubicBezTo>
                  <a:cubicBezTo>
                    <a:pt x="151485" y="62"/>
                    <a:pt x="152537" y="0"/>
                    <a:pt x="153650" y="0"/>
                  </a:cubicBezTo>
                  <a:cubicBezTo>
                    <a:pt x="156061" y="0"/>
                    <a:pt x="158473" y="464"/>
                    <a:pt x="160729" y="1300"/>
                  </a:cubicBezTo>
                  <a:cubicBezTo>
                    <a:pt x="192914" y="650"/>
                    <a:pt x="225531" y="9066"/>
                    <a:pt x="253572" y="24662"/>
                  </a:cubicBezTo>
                  <a:cubicBezTo>
                    <a:pt x="271318" y="37442"/>
                    <a:pt x="287982" y="52697"/>
                    <a:pt x="302420" y="69468"/>
                  </a:cubicBezTo>
                  <a:cubicBezTo>
                    <a:pt x="311572" y="81227"/>
                    <a:pt x="317198" y="95461"/>
                    <a:pt x="322485" y="109447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3" name="Google Shape;3673;p33"/>
            <p:cNvSpPr/>
            <p:nvPr/>
          </p:nvSpPr>
          <p:spPr>
            <a:xfrm>
              <a:off x="11258319" y="1772030"/>
              <a:ext cx="49466" cy="34037"/>
            </a:xfrm>
            <a:custGeom>
              <a:rect b="b" l="l" r="r" t="t"/>
              <a:pathLst>
                <a:path extrusionOk="0" h="34037" w="49466">
                  <a:moveTo>
                    <a:pt x="43067" y="0"/>
                  </a:moveTo>
                  <a:cubicBezTo>
                    <a:pt x="46530" y="11666"/>
                    <a:pt x="51569" y="23362"/>
                    <a:pt x="50610" y="35771"/>
                  </a:cubicBezTo>
                  <a:cubicBezTo>
                    <a:pt x="43438" y="33512"/>
                    <a:pt x="36667" y="30139"/>
                    <a:pt x="29494" y="27880"/>
                  </a:cubicBezTo>
                  <a:cubicBezTo>
                    <a:pt x="19663" y="24631"/>
                    <a:pt x="9151" y="23331"/>
                    <a:pt x="0" y="18288"/>
                  </a:cubicBezTo>
                  <a:cubicBezTo>
                    <a:pt x="13232" y="9902"/>
                    <a:pt x="28474" y="5291"/>
                    <a:pt x="43067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4" name="Google Shape;3674;p33"/>
            <p:cNvSpPr/>
            <p:nvPr/>
          </p:nvSpPr>
          <p:spPr>
            <a:xfrm>
              <a:off x="11141454" y="1586059"/>
              <a:ext cx="40191" cy="37132"/>
            </a:xfrm>
            <a:custGeom>
              <a:rect b="b" l="l" r="r" t="t"/>
              <a:pathLst>
                <a:path extrusionOk="0" h="37132" w="40191">
                  <a:moveTo>
                    <a:pt x="42727" y="37906"/>
                  </a:moveTo>
                  <a:cubicBezTo>
                    <a:pt x="40934" y="37906"/>
                    <a:pt x="39110" y="37906"/>
                    <a:pt x="37316" y="37968"/>
                  </a:cubicBezTo>
                  <a:cubicBezTo>
                    <a:pt x="33019" y="38092"/>
                    <a:pt x="28722" y="38339"/>
                    <a:pt x="24424" y="38525"/>
                  </a:cubicBezTo>
                  <a:cubicBezTo>
                    <a:pt x="16293" y="38896"/>
                    <a:pt x="8131" y="38927"/>
                    <a:pt x="0" y="38463"/>
                  </a:cubicBezTo>
                  <a:cubicBezTo>
                    <a:pt x="9151" y="26426"/>
                    <a:pt x="14933" y="12254"/>
                    <a:pt x="23775" y="0"/>
                  </a:cubicBezTo>
                  <a:cubicBezTo>
                    <a:pt x="23806" y="0"/>
                    <a:pt x="23868" y="0"/>
                    <a:pt x="23929" y="31"/>
                  </a:cubicBezTo>
                  <a:cubicBezTo>
                    <a:pt x="24053" y="31"/>
                    <a:pt x="24146" y="62"/>
                    <a:pt x="24270" y="62"/>
                  </a:cubicBezTo>
                  <a:cubicBezTo>
                    <a:pt x="31504" y="12130"/>
                    <a:pt x="37966" y="24662"/>
                    <a:pt x="42727" y="3790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5" name="Google Shape;3675;p33"/>
            <p:cNvSpPr/>
            <p:nvPr/>
          </p:nvSpPr>
          <p:spPr>
            <a:xfrm>
              <a:off x="10932767" y="1777043"/>
              <a:ext cx="46374" cy="34037"/>
            </a:xfrm>
            <a:custGeom>
              <a:rect b="b" l="l" r="r" t="t"/>
              <a:pathLst>
                <a:path extrusionOk="0" h="34037" w="46374">
                  <a:moveTo>
                    <a:pt x="48879" y="10614"/>
                  </a:moveTo>
                  <a:cubicBezTo>
                    <a:pt x="49034" y="10799"/>
                    <a:pt x="49188" y="10985"/>
                    <a:pt x="49343" y="11109"/>
                  </a:cubicBezTo>
                  <a:cubicBezTo>
                    <a:pt x="48879" y="11759"/>
                    <a:pt x="48570" y="12501"/>
                    <a:pt x="48384" y="13337"/>
                  </a:cubicBezTo>
                  <a:cubicBezTo>
                    <a:pt x="31597" y="19804"/>
                    <a:pt x="15922" y="27230"/>
                    <a:pt x="0" y="35709"/>
                  </a:cubicBezTo>
                  <a:cubicBezTo>
                    <a:pt x="4266" y="23888"/>
                    <a:pt x="8317" y="11975"/>
                    <a:pt x="12119" y="0"/>
                  </a:cubicBezTo>
                  <a:cubicBezTo>
                    <a:pt x="22013" y="2878"/>
                    <a:pt x="31844" y="5910"/>
                    <a:pt x="41614" y="9252"/>
                  </a:cubicBezTo>
                  <a:cubicBezTo>
                    <a:pt x="43902" y="9902"/>
                    <a:pt x="45849" y="9500"/>
                    <a:pt x="47364" y="8448"/>
                  </a:cubicBezTo>
                  <a:cubicBezTo>
                    <a:pt x="47921" y="9190"/>
                    <a:pt x="48446" y="9871"/>
                    <a:pt x="48879" y="10614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6" name="Google Shape;3676;p33"/>
            <p:cNvSpPr/>
            <p:nvPr/>
          </p:nvSpPr>
          <p:spPr>
            <a:xfrm>
              <a:off x="11077611" y="1162125"/>
              <a:ext cx="95841" cy="80453"/>
            </a:xfrm>
            <a:custGeom>
              <a:rect b="b" l="l" r="r" t="t"/>
              <a:pathLst>
                <a:path extrusionOk="0" h="80453" w="95841">
                  <a:moveTo>
                    <a:pt x="97110" y="17490"/>
                  </a:moveTo>
                  <a:cubicBezTo>
                    <a:pt x="103633" y="4618"/>
                    <a:pt x="88453" y="-2561"/>
                    <a:pt x="77663" y="843"/>
                  </a:cubicBezTo>
                  <a:cubicBezTo>
                    <a:pt x="74479" y="1802"/>
                    <a:pt x="70305" y="2637"/>
                    <a:pt x="68141" y="5299"/>
                  </a:cubicBezTo>
                  <a:cubicBezTo>
                    <a:pt x="66069" y="6227"/>
                    <a:pt x="64060" y="7403"/>
                    <a:pt x="62174" y="8579"/>
                  </a:cubicBezTo>
                  <a:cubicBezTo>
                    <a:pt x="59793" y="10683"/>
                    <a:pt x="56083" y="11673"/>
                    <a:pt x="54074" y="14087"/>
                  </a:cubicBezTo>
                  <a:cubicBezTo>
                    <a:pt x="44118" y="19007"/>
                    <a:pt x="34194" y="24205"/>
                    <a:pt x="25939" y="31786"/>
                  </a:cubicBezTo>
                  <a:cubicBezTo>
                    <a:pt x="15026" y="42926"/>
                    <a:pt x="-13943" y="67959"/>
                    <a:pt x="8008" y="81358"/>
                  </a:cubicBezTo>
                  <a:cubicBezTo>
                    <a:pt x="32525" y="89744"/>
                    <a:pt x="52744" y="58274"/>
                    <a:pt x="68357" y="43854"/>
                  </a:cubicBezTo>
                  <a:cubicBezTo>
                    <a:pt x="78250" y="35499"/>
                    <a:pt x="90988" y="29558"/>
                    <a:pt x="97110" y="17490"/>
                  </a:cubicBezTo>
                  <a:close/>
                  <a:moveTo>
                    <a:pt x="56547" y="38501"/>
                  </a:moveTo>
                  <a:cubicBezTo>
                    <a:pt x="44428" y="50074"/>
                    <a:pt x="33452" y="66134"/>
                    <a:pt x="16572" y="70559"/>
                  </a:cubicBezTo>
                  <a:cubicBezTo>
                    <a:pt x="15335" y="70589"/>
                    <a:pt x="13882" y="70651"/>
                    <a:pt x="12954" y="69692"/>
                  </a:cubicBezTo>
                  <a:lnTo>
                    <a:pt x="12954" y="69692"/>
                  </a:lnTo>
                  <a:cubicBezTo>
                    <a:pt x="14377" y="58676"/>
                    <a:pt x="23868" y="50600"/>
                    <a:pt x="30206" y="41812"/>
                  </a:cubicBezTo>
                  <a:cubicBezTo>
                    <a:pt x="39728" y="30425"/>
                    <a:pt x="52682" y="23246"/>
                    <a:pt x="65142" y="15572"/>
                  </a:cubicBezTo>
                  <a:cubicBezTo>
                    <a:pt x="66657" y="14922"/>
                    <a:pt x="68172" y="14365"/>
                    <a:pt x="69841" y="14117"/>
                  </a:cubicBezTo>
                  <a:cubicBezTo>
                    <a:pt x="69965" y="14087"/>
                    <a:pt x="70119" y="14056"/>
                    <a:pt x="70243" y="14025"/>
                  </a:cubicBezTo>
                  <a:cubicBezTo>
                    <a:pt x="75190" y="16036"/>
                    <a:pt x="80878" y="10435"/>
                    <a:pt x="86227" y="12663"/>
                  </a:cubicBezTo>
                  <a:cubicBezTo>
                    <a:pt x="79580" y="24514"/>
                    <a:pt x="65482" y="28816"/>
                    <a:pt x="56547" y="385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7" name="Google Shape;3677;p33"/>
            <p:cNvSpPr/>
            <p:nvPr/>
          </p:nvSpPr>
          <p:spPr>
            <a:xfrm>
              <a:off x="10628759" y="1103952"/>
              <a:ext cx="964598" cy="1544084"/>
            </a:xfrm>
            <a:custGeom>
              <a:rect b="b" l="l" r="r" t="t"/>
              <a:pathLst>
                <a:path extrusionOk="0" h="1544084" w="964598">
                  <a:moveTo>
                    <a:pt x="938664" y="331814"/>
                  </a:moveTo>
                  <a:cubicBezTo>
                    <a:pt x="924597" y="314300"/>
                    <a:pt x="907438" y="299386"/>
                    <a:pt x="889877" y="285430"/>
                  </a:cubicBezTo>
                  <a:cubicBezTo>
                    <a:pt x="857384" y="264605"/>
                    <a:pt x="816852" y="254455"/>
                    <a:pt x="777619" y="256652"/>
                  </a:cubicBezTo>
                  <a:cubicBezTo>
                    <a:pt x="779381" y="249040"/>
                    <a:pt x="780865" y="241366"/>
                    <a:pt x="781917" y="233599"/>
                  </a:cubicBezTo>
                  <a:cubicBezTo>
                    <a:pt x="783091" y="211320"/>
                    <a:pt x="783401" y="188515"/>
                    <a:pt x="779072" y="166576"/>
                  </a:cubicBezTo>
                  <a:cubicBezTo>
                    <a:pt x="773724" y="138665"/>
                    <a:pt x="762996" y="112146"/>
                    <a:pt x="748619" y="87731"/>
                  </a:cubicBezTo>
                  <a:cubicBezTo>
                    <a:pt x="735542" y="61894"/>
                    <a:pt x="717146" y="38933"/>
                    <a:pt x="692258" y="23709"/>
                  </a:cubicBezTo>
                  <a:cubicBezTo>
                    <a:pt x="672812" y="10991"/>
                    <a:pt x="650397" y="2327"/>
                    <a:pt x="627179" y="192"/>
                  </a:cubicBezTo>
                  <a:cubicBezTo>
                    <a:pt x="587327" y="-1324"/>
                    <a:pt x="547661" y="6226"/>
                    <a:pt x="510221" y="19717"/>
                  </a:cubicBezTo>
                  <a:cubicBezTo>
                    <a:pt x="488301" y="26989"/>
                    <a:pt x="469133" y="40109"/>
                    <a:pt x="451820" y="55117"/>
                  </a:cubicBezTo>
                  <a:cubicBezTo>
                    <a:pt x="411906" y="86803"/>
                    <a:pt x="383401" y="135168"/>
                    <a:pt x="379537" y="186411"/>
                  </a:cubicBezTo>
                  <a:cubicBezTo>
                    <a:pt x="375734" y="231433"/>
                    <a:pt x="388193" y="275466"/>
                    <a:pt x="404054" y="317147"/>
                  </a:cubicBezTo>
                  <a:cubicBezTo>
                    <a:pt x="416791" y="353753"/>
                    <a:pt x="437660" y="386585"/>
                    <a:pt x="462146" y="416414"/>
                  </a:cubicBezTo>
                  <a:cubicBezTo>
                    <a:pt x="478717" y="439715"/>
                    <a:pt x="500823" y="458374"/>
                    <a:pt x="522712" y="476507"/>
                  </a:cubicBezTo>
                  <a:cubicBezTo>
                    <a:pt x="514364" y="489441"/>
                    <a:pt x="507872" y="503489"/>
                    <a:pt x="498504" y="515774"/>
                  </a:cubicBezTo>
                  <a:cubicBezTo>
                    <a:pt x="485457" y="531401"/>
                    <a:pt x="503420" y="535454"/>
                    <a:pt x="516405" y="535176"/>
                  </a:cubicBezTo>
                  <a:cubicBezTo>
                    <a:pt x="519002" y="535299"/>
                    <a:pt x="521630" y="535330"/>
                    <a:pt x="524227" y="535330"/>
                  </a:cubicBezTo>
                  <a:cubicBezTo>
                    <a:pt x="525154" y="535330"/>
                    <a:pt x="526082" y="535299"/>
                    <a:pt x="527040" y="535299"/>
                  </a:cubicBezTo>
                  <a:cubicBezTo>
                    <a:pt x="532141" y="549657"/>
                    <a:pt x="536624" y="564603"/>
                    <a:pt x="535387" y="580013"/>
                  </a:cubicBezTo>
                  <a:cubicBezTo>
                    <a:pt x="529544" y="632617"/>
                    <a:pt x="507903" y="682374"/>
                    <a:pt x="487869" y="730987"/>
                  </a:cubicBezTo>
                  <a:cubicBezTo>
                    <a:pt x="473925" y="766108"/>
                    <a:pt x="463908" y="802930"/>
                    <a:pt x="459178" y="840403"/>
                  </a:cubicBezTo>
                  <a:cubicBezTo>
                    <a:pt x="452840" y="888706"/>
                    <a:pt x="459611" y="937906"/>
                    <a:pt x="475595" y="983765"/>
                  </a:cubicBezTo>
                  <a:cubicBezTo>
                    <a:pt x="484530" y="1007313"/>
                    <a:pt x="496031" y="1029778"/>
                    <a:pt x="507068" y="1052459"/>
                  </a:cubicBezTo>
                  <a:cubicBezTo>
                    <a:pt x="506419" y="1053666"/>
                    <a:pt x="505738" y="1054904"/>
                    <a:pt x="505089" y="1056111"/>
                  </a:cubicBezTo>
                  <a:cubicBezTo>
                    <a:pt x="504224" y="1054285"/>
                    <a:pt x="503358" y="1052428"/>
                    <a:pt x="502461" y="1050603"/>
                  </a:cubicBezTo>
                  <a:cubicBezTo>
                    <a:pt x="479521" y="1006415"/>
                    <a:pt x="450707" y="965663"/>
                    <a:pt x="426097" y="922435"/>
                  </a:cubicBezTo>
                  <a:cubicBezTo>
                    <a:pt x="415616" y="904178"/>
                    <a:pt x="402972" y="887592"/>
                    <a:pt x="391996" y="869490"/>
                  </a:cubicBezTo>
                  <a:cubicBezTo>
                    <a:pt x="378207" y="844952"/>
                    <a:pt x="363522" y="820568"/>
                    <a:pt x="352794" y="794514"/>
                  </a:cubicBezTo>
                  <a:cubicBezTo>
                    <a:pt x="346642" y="775855"/>
                    <a:pt x="343643" y="756577"/>
                    <a:pt x="340736" y="737052"/>
                  </a:cubicBezTo>
                  <a:cubicBezTo>
                    <a:pt x="339562" y="727397"/>
                    <a:pt x="339531" y="717495"/>
                    <a:pt x="338727" y="707624"/>
                  </a:cubicBezTo>
                  <a:cubicBezTo>
                    <a:pt x="345158" y="704963"/>
                    <a:pt x="351743" y="702642"/>
                    <a:pt x="358081" y="699703"/>
                  </a:cubicBezTo>
                  <a:cubicBezTo>
                    <a:pt x="360739" y="698465"/>
                    <a:pt x="363862" y="697475"/>
                    <a:pt x="365439" y="694814"/>
                  </a:cubicBezTo>
                  <a:cubicBezTo>
                    <a:pt x="366459" y="693390"/>
                    <a:pt x="366861" y="691688"/>
                    <a:pt x="366830" y="689955"/>
                  </a:cubicBezTo>
                  <a:cubicBezTo>
                    <a:pt x="371468" y="687325"/>
                    <a:pt x="373570" y="679435"/>
                    <a:pt x="368747" y="675443"/>
                  </a:cubicBezTo>
                  <a:cubicBezTo>
                    <a:pt x="363986" y="671513"/>
                    <a:pt x="357741" y="670059"/>
                    <a:pt x="351588" y="669347"/>
                  </a:cubicBezTo>
                  <a:cubicBezTo>
                    <a:pt x="351217" y="669130"/>
                    <a:pt x="350846" y="668914"/>
                    <a:pt x="350413" y="668759"/>
                  </a:cubicBezTo>
                  <a:cubicBezTo>
                    <a:pt x="340520" y="665324"/>
                    <a:pt x="330534" y="662199"/>
                    <a:pt x="320517" y="659259"/>
                  </a:cubicBezTo>
                  <a:cubicBezTo>
                    <a:pt x="327628" y="635928"/>
                    <a:pt x="334028" y="612349"/>
                    <a:pt x="339994" y="588677"/>
                  </a:cubicBezTo>
                  <a:cubicBezTo>
                    <a:pt x="356968" y="528244"/>
                    <a:pt x="365130" y="464810"/>
                    <a:pt x="356442" y="402304"/>
                  </a:cubicBezTo>
                  <a:cubicBezTo>
                    <a:pt x="351341" y="341531"/>
                    <a:pt x="330194" y="278684"/>
                    <a:pt x="273647" y="248050"/>
                  </a:cubicBezTo>
                  <a:cubicBezTo>
                    <a:pt x="262610" y="240933"/>
                    <a:pt x="249532" y="237993"/>
                    <a:pt x="236826" y="235487"/>
                  </a:cubicBezTo>
                  <a:cubicBezTo>
                    <a:pt x="235558" y="235487"/>
                    <a:pt x="230797" y="234249"/>
                    <a:pt x="225387" y="233104"/>
                  </a:cubicBezTo>
                  <a:cubicBezTo>
                    <a:pt x="225294" y="233073"/>
                    <a:pt x="225232" y="233012"/>
                    <a:pt x="225170" y="232950"/>
                  </a:cubicBezTo>
                  <a:cubicBezTo>
                    <a:pt x="205693" y="227163"/>
                    <a:pt x="184113" y="229082"/>
                    <a:pt x="164450" y="233507"/>
                  </a:cubicBezTo>
                  <a:cubicBezTo>
                    <a:pt x="153011" y="235796"/>
                    <a:pt x="140891" y="236601"/>
                    <a:pt x="129638" y="240160"/>
                  </a:cubicBezTo>
                  <a:cubicBezTo>
                    <a:pt x="120301" y="243316"/>
                    <a:pt x="111613" y="248143"/>
                    <a:pt x="102926" y="252754"/>
                  </a:cubicBezTo>
                  <a:cubicBezTo>
                    <a:pt x="66661" y="270484"/>
                    <a:pt x="38001" y="300500"/>
                    <a:pt x="18029" y="335280"/>
                  </a:cubicBezTo>
                  <a:cubicBezTo>
                    <a:pt x="-6581" y="381757"/>
                    <a:pt x="-4138" y="439808"/>
                    <a:pt x="14164" y="488079"/>
                  </a:cubicBezTo>
                  <a:cubicBezTo>
                    <a:pt x="20873" y="504325"/>
                    <a:pt x="30828" y="518961"/>
                    <a:pt x="41742" y="532669"/>
                  </a:cubicBezTo>
                  <a:cubicBezTo>
                    <a:pt x="56025" y="551576"/>
                    <a:pt x="72937" y="568069"/>
                    <a:pt x="93002" y="580786"/>
                  </a:cubicBezTo>
                  <a:cubicBezTo>
                    <a:pt x="111397" y="594123"/>
                    <a:pt x="130287" y="606624"/>
                    <a:pt x="151279" y="615443"/>
                  </a:cubicBezTo>
                  <a:cubicBezTo>
                    <a:pt x="176662" y="629677"/>
                    <a:pt x="204147" y="639332"/>
                    <a:pt x="231446" y="649110"/>
                  </a:cubicBezTo>
                  <a:cubicBezTo>
                    <a:pt x="254943" y="656444"/>
                    <a:pt x="278841" y="662539"/>
                    <a:pt x="302554" y="669192"/>
                  </a:cubicBezTo>
                  <a:cubicBezTo>
                    <a:pt x="302245" y="670182"/>
                    <a:pt x="301936" y="671142"/>
                    <a:pt x="301596" y="672132"/>
                  </a:cubicBezTo>
                  <a:cubicBezTo>
                    <a:pt x="297855" y="682807"/>
                    <a:pt x="293681" y="693576"/>
                    <a:pt x="290342" y="704499"/>
                  </a:cubicBezTo>
                  <a:cubicBezTo>
                    <a:pt x="289291" y="709450"/>
                    <a:pt x="287096" y="714896"/>
                    <a:pt x="288487" y="719940"/>
                  </a:cubicBezTo>
                  <a:cubicBezTo>
                    <a:pt x="295815" y="735226"/>
                    <a:pt x="321228" y="715113"/>
                    <a:pt x="332018" y="710626"/>
                  </a:cubicBezTo>
                  <a:cubicBezTo>
                    <a:pt x="331832" y="749800"/>
                    <a:pt x="334615" y="790305"/>
                    <a:pt x="353845" y="825210"/>
                  </a:cubicBezTo>
                  <a:cubicBezTo>
                    <a:pt x="369489" y="857546"/>
                    <a:pt x="387575" y="888397"/>
                    <a:pt x="407640" y="918102"/>
                  </a:cubicBezTo>
                  <a:cubicBezTo>
                    <a:pt x="417162" y="933636"/>
                    <a:pt x="425510" y="949881"/>
                    <a:pt x="435434" y="965168"/>
                  </a:cubicBezTo>
                  <a:cubicBezTo>
                    <a:pt x="456952" y="1000010"/>
                    <a:pt x="479830" y="1034605"/>
                    <a:pt x="496649" y="1072016"/>
                  </a:cubicBezTo>
                  <a:cubicBezTo>
                    <a:pt x="486106" y="1092160"/>
                    <a:pt x="476058" y="1112521"/>
                    <a:pt x="467000" y="1133408"/>
                  </a:cubicBezTo>
                  <a:cubicBezTo>
                    <a:pt x="450460" y="1171561"/>
                    <a:pt x="432868" y="1209808"/>
                    <a:pt x="425355" y="1250993"/>
                  </a:cubicBezTo>
                  <a:cubicBezTo>
                    <a:pt x="409557" y="1325691"/>
                    <a:pt x="428601" y="1403452"/>
                    <a:pt x="465454" y="1469084"/>
                  </a:cubicBezTo>
                  <a:cubicBezTo>
                    <a:pt x="470030" y="1476882"/>
                    <a:pt x="481654" y="1470383"/>
                    <a:pt x="478192" y="1462710"/>
                  </a:cubicBezTo>
                  <a:cubicBezTo>
                    <a:pt x="475749" y="1457728"/>
                    <a:pt x="473090" y="1452838"/>
                    <a:pt x="470555" y="1447888"/>
                  </a:cubicBezTo>
                  <a:cubicBezTo>
                    <a:pt x="459580" y="1426165"/>
                    <a:pt x="450398" y="1403545"/>
                    <a:pt x="444276" y="1379966"/>
                  </a:cubicBezTo>
                  <a:cubicBezTo>
                    <a:pt x="422078" y="1305733"/>
                    <a:pt x="438587" y="1229302"/>
                    <a:pt x="470648" y="1160638"/>
                  </a:cubicBezTo>
                  <a:cubicBezTo>
                    <a:pt x="480634" y="1136255"/>
                    <a:pt x="491888" y="1112490"/>
                    <a:pt x="503791" y="1089097"/>
                  </a:cubicBezTo>
                  <a:cubicBezTo>
                    <a:pt x="503976" y="1089592"/>
                    <a:pt x="504162" y="1090056"/>
                    <a:pt x="504347" y="1090520"/>
                  </a:cubicBezTo>
                  <a:cubicBezTo>
                    <a:pt x="523144" y="1137400"/>
                    <a:pt x="536315" y="1187374"/>
                    <a:pt x="535202" y="1238183"/>
                  </a:cubicBezTo>
                  <a:cubicBezTo>
                    <a:pt x="533687" y="1280080"/>
                    <a:pt x="528988" y="1322535"/>
                    <a:pt x="530812" y="1364835"/>
                  </a:cubicBezTo>
                  <a:cubicBezTo>
                    <a:pt x="531739" y="1378698"/>
                    <a:pt x="534491" y="1392189"/>
                    <a:pt x="538108" y="1405526"/>
                  </a:cubicBezTo>
                  <a:cubicBezTo>
                    <a:pt x="533996" y="1417037"/>
                    <a:pt x="529668" y="1428424"/>
                    <a:pt x="525216" y="1439687"/>
                  </a:cubicBezTo>
                  <a:cubicBezTo>
                    <a:pt x="517549" y="1459770"/>
                    <a:pt x="508799" y="1479388"/>
                    <a:pt x="499926" y="1498944"/>
                  </a:cubicBezTo>
                  <a:cubicBezTo>
                    <a:pt x="495690" y="1508723"/>
                    <a:pt x="490898" y="1518377"/>
                    <a:pt x="487590" y="1528526"/>
                  </a:cubicBezTo>
                  <a:cubicBezTo>
                    <a:pt x="486508" y="1532209"/>
                    <a:pt x="488858" y="1536170"/>
                    <a:pt x="492475" y="1537191"/>
                  </a:cubicBezTo>
                  <a:cubicBezTo>
                    <a:pt x="495814" y="1538181"/>
                    <a:pt x="499462" y="1536293"/>
                    <a:pt x="500823" y="1533137"/>
                  </a:cubicBezTo>
                  <a:cubicBezTo>
                    <a:pt x="504996" y="1523978"/>
                    <a:pt x="508552" y="1514509"/>
                    <a:pt x="512849" y="1505350"/>
                  </a:cubicBezTo>
                  <a:cubicBezTo>
                    <a:pt x="524505" y="1480100"/>
                    <a:pt x="535202" y="1454448"/>
                    <a:pt x="544941" y="1428393"/>
                  </a:cubicBezTo>
                  <a:cubicBezTo>
                    <a:pt x="549053" y="1441327"/>
                    <a:pt x="553412" y="1454200"/>
                    <a:pt x="557060" y="1467165"/>
                  </a:cubicBezTo>
                  <a:cubicBezTo>
                    <a:pt x="563645" y="1487959"/>
                    <a:pt x="568499" y="1509249"/>
                    <a:pt x="574559" y="1530197"/>
                  </a:cubicBezTo>
                  <a:cubicBezTo>
                    <a:pt x="576537" y="1535427"/>
                    <a:pt x="576259" y="1542668"/>
                    <a:pt x="581113" y="1546164"/>
                  </a:cubicBezTo>
                  <a:cubicBezTo>
                    <a:pt x="585967" y="1549259"/>
                    <a:pt x="592460" y="1544648"/>
                    <a:pt x="591625" y="1539140"/>
                  </a:cubicBezTo>
                  <a:cubicBezTo>
                    <a:pt x="589955" y="1529981"/>
                    <a:pt x="586802" y="1521131"/>
                    <a:pt x="584483" y="1512126"/>
                  </a:cubicBezTo>
                  <a:cubicBezTo>
                    <a:pt x="576321" y="1476015"/>
                    <a:pt x="562934" y="1441266"/>
                    <a:pt x="553350" y="1405588"/>
                  </a:cubicBezTo>
                  <a:cubicBezTo>
                    <a:pt x="581793" y="1325506"/>
                    <a:pt x="596912" y="1244124"/>
                    <a:pt x="569241" y="1160824"/>
                  </a:cubicBezTo>
                  <a:cubicBezTo>
                    <a:pt x="562532" y="1140401"/>
                    <a:pt x="553010" y="1121061"/>
                    <a:pt x="544446" y="1101412"/>
                  </a:cubicBezTo>
                  <a:cubicBezTo>
                    <a:pt x="537335" y="1085074"/>
                    <a:pt x="530626" y="1068550"/>
                    <a:pt x="523083" y="1052398"/>
                  </a:cubicBezTo>
                  <a:cubicBezTo>
                    <a:pt x="552144" y="998556"/>
                    <a:pt x="583401" y="945828"/>
                    <a:pt x="610237" y="890841"/>
                  </a:cubicBezTo>
                  <a:cubicBezTo>
                    <a:pt x="626870" y="857762"/>
                    <a:pt x="639175" y="822363"/>
                    <a:pt x="645853" y="785942"/>
                  </a:cubicBezTo>
                  <a:cubicBezTo>
                    <a:pt x="649470" y="765520"/>
                    <a:pt x="650243" y="744726"/>
                    <a:pt x="652036" y="724055"/>
                  </a:cubicBezTo>
                  <a:cubicBezTo>
                    <a:pt x="652345" y="719073"/>
                    <a:pt x="652747" y="714122"/>
                    <a:pt x="652932" y="709140"/>
                  </a:cubicBezTo>
                  <a:cubicBezTo>
                    <a:pt x="653922" y="709419"/>
                    <a:pt x="654880" y="709728"/>
                    <a:pt x="655839" y="710038"/>
                  </a:cubicBezTo>
                  <a:cubicBezTo>
                    <a:pt x="663815" y="712977"/>
                    <a:pt x="671575" y="716474"/>
                    <a:pt x="679799" y="718764"/>
                  </a:cubicBezTo>
                  <a:cubicBezTo>
                    <a:pt x="681190" y="719383"/>
                    <a:pt x="682520" y="719661"/>
                    <a:pt x="683787" y="719661"/>
                  </a:cubicBezTo>
                  <a:cubicBezTo>
                    <a:pt x="689909" y="719661"/>
                    <a:pt x="694268" y="712946"/>
                    <a:pt x="694422" y="706665"/>
                  </a:cubicBezTo>
                  <a:cubicBezTo>
                    <a:pt x="696278" y="691905"/>
                    <a:pt x="690713" y="677764"/>
                    <a:pt x="686508" y="663901"/>
                  </a:cubicBezTo>
                  <a:cubicBezTo>
                    <a:pt x="697916" y="660342"/>
                    <a:pt x="709695" y="658641"/>
                    <a:pt x="721444" y="656660"/>
                  </a:cubicBezTo>
                  <a:cubicBezTo>
                    <a:pt x="746950" y="651554"/>
                    <a:pt x="772240" y="644840"/>
                    <a:pt x="796416" y="635185"/>
                  </a:cubicBezTo>
                  <a:cubicBezTo>
                    <a:pt x="817873" y="625933"/>
                    <a:pt x="838123" y="614236"/>
                    <a:pt x="857353" y="600931"/>
                  </a:cubicBezTo>
                  <a:cubicBezTo>
                    <a:pt x="871327" y="592514"/>
                    <a:pt x="884807" y="582860"/>
                    <a:pt x="895906" y="570730"/>
                  </a:cubicBezTo>
                  <a:cubicBezTo>
                    <a:pt x="909664" y="555908"/>
                    <a:pt x="924597" y="541829"/>
                    <a:pt x="934645" y="524036"/>
                  </a:cubicBezTo>
                  <a:cubicBezTo>
                    <a:pt x="946795" y="502685"/>
                    <a:pt x="956781" y="479910"/>
                    <a:pt x="962531" y="455960"/>
                  </a:cubicBezTo>
                  <a:cubicBezTo>
                    <a:pt x="974342" y="413536"/>
                    <a:pt x="963335" y="367616"/>
                    <a:pt x="938664" y="331814"/>
                  </a:cubicBezTo>
                  <a:close/>
                  <a:moveTo>
                    <a:pt x="235156" y="635216"/>
                  </a:moveTo>
                  <a:cubicBezTo>
                    <a:pt x="219636" y="629585"/>
                    <a:pt x="204116" y="623953"/>
                    <a:pt x="188781" y="617826"/>
                  </a:cubicBezTo>
                  <a:cubicBezTo>
                    <a:pt x="171406" y="610369"/>
                    <a:pt x="154989" y="600900"/>
                    <a:pt x="137800" y="593071"/>
                  </a:cubicBezTo>
                  <a:cubicBezTo>
                    <a:pt x="116065" y="580353"/>
                    <a:pt x="94269" y="565253"/>
                    <a:pt x="74823" y="548884"/>
                  </a:cubicBezTo>
                  <a:cubicBezTo>
                    <a:pt x="56304" y="529451"/>
                    <a:pt x="38557" y="508224"/>
                    <a:pt x="27675" y="483469"/>
                  </a:cubicBezTo>
                  <a:cubicBezTo>
                    <a:pt x="15772" y="453392"/>
                    <a:pt x="11691" y="420220"/>
                    <a:pt x="16019" y="387884"/>
                  </a:cubicBezTo>
                  <a:cubicBezTo>
                    <a:pt x="18802" y="362232"/>
                    <a:pt x="30303" y="337910"/>
                    <a:pt x="46565" y="317797"/>
                  </a:cubicBezTo>
                  <a:cubicBezTo>
                    <a:pt x="57973" y="302635"/>
                    <a:pt x="71267" y="288834"/>
                    <a:pt x="86942" y="278034"/>
                  </a:cubicBezTo>
                  <a:cubicBezTo>
                    <a:pt x="102122" y="268194"/>
                    <a:pt x="117889" y="258726"/>
                    <a:pt x="134739" y="252104"/>
                  </a:cubicBezTo>
                  <a:cubicBezTo>
                    <a:pt x="143674" y="249350"/>
                    <a:pt x="153011" y="248298"/>
                    <a:pt x="162131" y="246348"/>
                  </a:cubicBezTo>
                  <a:cubicBezTo>
                    <a:pt x="177497" y="242357"/>
                    <a:pt x="193048" y="239231"/>
                    <a:pt x="209032" y="239881"/>
                  </a:cubicBezTo>
                  <a:cubicBezTo>
                    <a:pt x="211598" y="239726"/>
                    <a:pt x="214195" y="239850"/>
                    <a:pt x="216792" y="239881"/>
                  </a:cubicBezTo>
                  <a:cubicBezTo>
                    <a:pt x="232961" y="246441"/>
                    <a:pt x="251573" y="247803"/>
                    <a:pt x="266196" y="257983"/>
                  </a:cubicBezTo>
                  <a:cubicBezTo>
                    <a:pt x="330256" y="296167"/>
                    <a:pt x="339994" y="365017"/>
                    <a:pt x="344910" y="433433"/>
                  </a:cubicBezTo>
                  <a:cubicBezTo>
                    <a:pt x="348311" y="484738"/>
                    <a:pt x="339407" y="536135"/>
                    <a:pt x="325835" y="585552"/>
                  </a:cubicBezTo>
                  <a:cubicBezTo>
                    <a:pt x="319497" y="608821"/>
                    <a:pt x="313808" y="632308"/>
                    <a:pt x="306821" y="655391"/>
                  </a:cubicBezTo>
                  <a:cubicBezTo>
                    <a:pt x="282922" y="648739"/>
                    <a:pt x="258838" y="642674"/>
                    <a:pt x="235156" y="635216"/>
                  </a:cubicBezTo>
                  <a:close/>
                  <a:moveTo>
                    <a:pt x="316127" y="673091"/>
                  </a:moveTo>
                  <a:cubicBezTo>
                    <a:pt x="326020" y="675969"/>
                    <a:pt x="335852" y="679001"/>
                    <a:pt x="345621" y="682343"/>
                  </a:cubicBezTo>
                  <a:cubicBezTo>
                    <a:pt x="347909" y="682993"/>
                    <a:pt x="349857" y="682560"/>
                    <a:pt x="351341" y="681539"/>
                  </a:cubicBezTo>
                  <a:cubicBezTo>
                    <a:pt x="351897" y="682250"/>
                    <a:pt x="352423" y="682962"/>
                    <a:pt x="352887" y="683705"/>
                  </a:cubicBezTo>
                  <a:cubicBezTo>
                    <a:pt x="353041" y="683890"/>
                    <a:pt x="353196" y="684045"/>
                    <a:pt x="353381" y="684200"/>
                  </a:cubicBezTo>
                  <a:cubicBezTo>
                    <a:pt x="352948" y="684850"/>
                    <a:pt x="352608" y="685592"/>
                    <a:pt x="352423" y="686428"/>
                  </a:cubicBezTo>
                  <a:cubicBezTo>
                    <a:pt x="335635" y="692895"/>
                    <a:pt x="319960" y="700322"/>
                    <a:pt x="304038" y="708800"/>
                  </a:cubicBezTo>
                  <a:cubicBezTo>
                    <a:pt x="308305" y="696980"/>
                    <a:pt x="312293" y="685066"/>
                    <a:pt x="316127" y="673091"/>
                  </a:cubicBezTo>
                  <a:close/>
                  <a:moveTo>
                    <a:pt x="476028" y="411804"/>
                  </a:moveTo>
                  <a:cubicBezTo>
                    <a:pt x="467000" y="399210"/>
                    <a:pt x="456952" y="387420"/>
                    <a:pt x="448264" y="374578"/>
                  </a:cubicBezTo>
                  <a:cubicBezTo>
                    <a:pt x="433950" y="352330"/>
                    <a:pt x="422665" y="328194"/>
                    <a:pt x="414194" y="303161"/>
                  </a:cubicBezTo>
                  <a:cubicBezTo>
                    <a:pt x="398272" y="260768"/>
                    <a:pt x="387668" y="214105"/>
                    <a:pt x="396386" y="168525"/>
                  </a:cubicBezTo>
                  <a:cubicBezTo>
                    <a:pt x="405754" y="126256"/>
                    <a:pt x="431291" y="88257"/>
                    <a:pt x="465794" y="62327"/>
                  </a:cubicBezTo>
                  <a:cubicBezTo>
                    <a:pt x="487281" y="42956"/>
                    <a:pt x="514364" y="31878"/>
                    <a:pt x="542282" y="24885"/>
                  </a:cubicBezTo>
                  <a:cubicBezTo>
                    <a:pt x="569210" y="17025"/>
                    <a:pt x="596881" y="14148"/>
                    <a:pt x="624953" y="14488"/>
                  </a:cubicBezTo>
                  <a:cubicBezTo>
                    <a:pt x="655498" y="17056"/>
                    <a:pt x="683602" y="32342"/>
                    <a:pt x="706109" y="52580"/>
                  </a:cubicBezTo>
                  <a:cubicBezTo>
                    <a:pt x="718136" y="63565"/>
                    <a:pt x="726545" y="77737"/>
                    <a:pt x="734429" y="91847"/>
                  </a:cubicBezTo>
                  <a:cubicBezTo>
                    <a:pt x="748805" y="116323"/>
                    <a:pt x="760120" y="142656"/>
                    <a:pt x="765222" y="170691"/>
                  </a:cubicBezTo>
                  <a:cubicBezTo>
                    <a:pt x="770137" y="199840"/>
                    <a:pt x="769426" y="229546"/>
                    <a:pt x="762594" y="258138"/>
                  </a:cubicBezTo>
                  <a:cubicBezTo>
                    <a:pt x="751835" y="259654"/>
                    <a:pt x="741261" y="262099"/>
                    <a:pt x="731121" y="265595"/>
                  </a:cubicBezTo>
                  <a:cubicBezTo>
                    <a:pt x="667401" y="286915"/>
                    <a:pt x="615585" y="338436"/>
                    <a:pt x="610917" y="407874"/>
                  </a:cubicBezTo>
                  <a:cubicBezTo>
                    <a:pt x="610329" y="421025"/>
                    <a:pt x="610298" y="434176"/>
                    <a:pt x="610731" y="447296"/>
                  </a:cubicBezTo>
                  <a:cubicBezTo>
                    <a:pt x="610082" y="447667"/>
                    <a:pt x="609464" y="448069"/>
                    <a:pt x="608814" y="448410"/>
                  </a:cubicBezTo>
                  <a:cubicBezTo>
                    <a:pt x="592861" y="457074"/>
                    <a:pt x="576321" y="466295"/>
                    <a:pt x="557802" y="467904"/>
                  </a:cubicBezTo>
                  <a:cubicBezTo>
                    <a:pt x="553288" y="468214"/>
                    <a:pt x="548743" y="468276"/>
                    <a:pt x="544230" y="468183"/>
                  </a:cubicBezTo>
                  <a:cubicBezTo>
                    <a:pt x="542158" y="466264"/>
                    <a:pt x="538696" y="466110"/>
                    <a:pt x="536315" y="467502"/>
                  </a:cubicBezTo>
                  <a:cubicBezTo>
                    <a:pt x="536284" y="467502"/>
                    <a:pt x="536284" y="467533"/>
                    <a:pt x="536253" y="467533"/>
                  </a:cubicBezTo>
                  <a:cubicBezTo>
                    <a:pt x="534615" y="467378"/>
                    <a:pt x="532945" y="467316"/>
                    <a:pt x="531368" y="467935"/>
                  </a:cubicBezTo>
                  <a:cubicBezTo>
                    <a:pt x="512324" y="449833"/>
                    <a:pt x="491548" y="433186"/>
                    <a:pt x="476028" y="411804"/>
                  </a:cubicBezTo>
                  <a:close/>
                  <a:moveTo>
                    <a:pt x="512726" y="520570"/>
                  </a:moveTo>
                  <a:cubicBezTo>
                    <a:pt x="521877" y="508533"/>
                    <a:pt x="527658" y="494361"/>
                    <a:pt x="536500" y="482107"/>
                  </a:cubicBezTo>
                  <a:cubicBezTo>
                    <a:pt x="536531" y="482107"/>
                    <a:pt x="536593" y="482107"/>
                    <a:pt x="536655" y="482138"/>
                  </a:cubicBezTo>
                  <a:cubicBezTo>
                    <a:pt x="536779" y="482138"/>
                    <a:pt x="536871" y="482169"/>
                    <a:pt x="536995" y="482169"/>
                  </a:cubicBezTo>
                  <a:cubicBezTo>
                    <a:pt x="544230" y="494206"/>
                    <a:pt x="550691" y="506738"/>
                    <a:pt x="555452" y="519982"/>
                  </a:cubicBezTo>
                  <a:cubicBezTo>
                    <a:pt x="553659" y="519982"/>
                    <a:pt x="551835" y="519982"/>
                    <a:pt x="550042" y="520044"/>
                  </a:cubicBezTo>
                  <a:cubicBezTo>
                    <a:pt x="545745" y="520168"/>
                    <a:pt x="541447" y="520416"/>
                    <a:pt x="537150" y="520601"/>
                  </a:cubicBezTo>
                  <a:cubicBezTo>
                    <a:pt x="529019" y="521003"/>
                    <a:pt x="520826" y="521034"/>
                    <a:pt x="512726" y="520570"/>
                  </a:cubicBezTo>
                  <a:close/>
                  <a:moveTo>
                    <a:pt x="528338" y="1100515"/>
                  </a:moveTo>
                  <a:cubicBezTo>
                    <a:pt x="540303" y="1128055"/>
                    <a:pt x="553999" y="1155099"/>
                    <a:pt x="561079" y="1184434"/>
                  </a:cubicBezTo>
                  <a:cubicBezTo>
                    <a:pt x="578052" y="1250003"/>
                    <a:pt x="567139" y="1315913"/>
                    <a:pt x="547012" y="1379100"/>
                  </a:cubicBezTo>
                  <a:cubicBezTo>
                    <a:pt x="546734" y="1377677"/>
                    <a:pt x="546425" y="1376253"/>
                    <a:pt x="546177" y="1374830"/>
                  </a:cubicBezTo>
                  <a:cubicBezTo>
                    <a:pt x="542282" y="1331075"/>
                    <a:pt x="547538" y="1288126"/>
                    <a:pt x="549454" y="1244186"/>
                  </a:cubicBezTo>
                  <a:cubicBezTo>
                    <a:pt x="550877" y="1208415"/>
                    <a:pt x="545250" y="1172861"/>
                    <a:pt x="535944" y="1138390"/>
                  </a:cubicBezTo>
                  <a:cubicBezTo>
                    <a:pt x="529328" y="1116018"/>
                    <a:pt x="521568" y="1093862"/>
                    <a:pt x="512355" y="1072387"/>
                  </a:cubicBezTo>
                  <a:cubicBezTo>
                    <a:pt x="513066" y="1071026"/>
                    <a:pt x="513808" y="1069664"/>
                    <a:pt x="514519" y="1068303"/>
                  </a:cubicBezTo>
                  <a:cubicBezTo>
                    <a:pt x="519465" y="1078885"/>
                    <a:pt x="524196" y="1089592"/>
                    <a:pt x="528338" y="1100515"/>
                  </a:cubicBezTo>
                  <a:close/>
                  <a:moveTo>
                    <a:pt x="643379" y="706974"/>
                  </a:moveTo>
                  <a:cubicBezTo>
                    <a:pt x="640566" y="733338"/>
                    <a:pt x="638371" y="759857"/>
                    <a:pt x="633579" y="785942"/>
                  </a:cubicBezTo>
                  <a:cubicBezTo>
                    <a:pt x="624706" y="830346"/>
                    <a:pt x="606248" y="871904"/>
                    <a:pt x="584514" y="911388"/>
                  </a:cubicBezTo>
                  <a:cubicBezTo>
                    <a:pt x="562996" y="954028"/>
                    <a:pt x="538634" y="995245"/>
                    <a:pt x="515477" y="1037050"/>
                  </a:cubicBezTo>
                  <a:cubicBezTo>
                    <a:pt x="488920" y="987045"/>
                    <a:pt x="469350" y="931872"/>
                    <a:pt x="470957" y="874534"/>
                  </a:cubicBezTo>
                  <a:cubicBezTo>
                    <a:pt x="471359" y="831646"/>
                    <a:pt x="481469" y="789408"/>
                    <a:pt x="495536" y="749089"/>
                  </a:cubicBezTo>
                  <a:cubicBezTo>
                    <a:pt x="511118" y="707748"/>
                    <a:pt x="530441" y="667552"/>
                    <a:pt x="539932" y="624200"/>
                  </a:cubicBezTo>
                  <a:cubicBezTo>
                    <a:pt x="546919" y="596134"/>
                    <a:pt x="552423" y="565562"/>
                    <a:pt x="538634" y="538579"/>
                  </a:cubicBezTo>
                  <a:cubicBezTo>
                    <a:pt x="538077" y="537744"/>
                    <a:pt x="537521" y="536506"/>
                    <a:pt x="536933" y="535083"/>
                  </a:cubicBezTo>
                  <a:cubicBezTo>
                    <a:pt x="543395" y="534835"/>
                    <a:pt x="549856" y="534495"/>
                    <a:pt x="556318" y="534433"/>
                  </a:cubicBezTo>
                  <a:cubicBezTo>
                    <a:pt x="557153" y="534402"/>
                    <a:pt x="558018" y="534402"/>
                    <a:pt x="558853" y="534402"/>
                  </a:cubicBezTo>
                  <a:cubicBezTo>
                    <a:pt x="561110" y="534433"/>
                    <a:pt x="563367" y="534464"/>
                    <a:pt x="565469" y="533505"/>
                  </a:cubicBezTo>
                  <a:cubicBezTo>
                    <a:pt x="580309" y="526078"/>
                    <a:pt x="558637" y="492969"/>
                    <a:pt x="553752" y="482572"/>
                  </a:cubicBezTo>
                  <a:cubicBezTo>
                    <a:pt x="574528" y="482262"/>
                    <a:pt x="593449" y="473134"/>
                    <a:pt x="611473" y="463417"/>
                  </a:cubicBezTo>
                  <a:cubicBezTo>
                    <a:pt x="613483" y="493928"/>
                    <a:pt x="618306" y="524253"/>
                    <a:pt x="625819" y="553927"/>
                  </a:cubicBezTo>
                  <a:cubicBezTo>
                    <a:pt x="630147" y="573267"/>
                    <a:pt x="636856" y="591926"/>
                    <a:pt x="645296" y="609812"/>
                  </a:cubicBezTo>
                  <a:cubicBezTo>
                    <a:pt x="652376" y="624974"/>
                    <a:pt x="658343" y="640972"/>
                    <a:pt x="668978" y="654092"/>
                  </a:cubicBezTo>
                  <a:cubicBezTo>
                    <a:pt x="652438" y="660868"/>
                    <a:pt x="585318" y="678197"/>
                    <a:pt x="624551" y="700074"/>
                  </a:cubicBezTo>
                  <a:cubicBezTo>
                    <a:pt x="630518" y="703106"/>
                    <a:pt x="636918" y="704870"/>
                    <a:pt x="643348" y="706572"/>
                  </a:cubicBezTo>
                  <a:cubicBezTo>
                    <a:pt x="643379" y="706665"/>
                    <a:pt x="643379" y="706820"/>
                    <a:pt x="643379" y="706974"/>
                  </a:cubicBezTo>
                  <a:close/>
                  <a:moveTo>
                    <a:pt x="680170" y="703818"/>
                  </a:moveTo>
                  <a:cubicBezTo>
                    <a:pt x="672997" y="701559"/>
                    <a:pt x="666227" y="698186"/>
                    <a:pt x="659054" y="695928"/>
                  </a:cubicBezTo>
                  <a:cubicBezTo>
                    <a:pt x="649222" y="692678"/>
                    <a:pt x="638711" y="691379"/>
                    <a:pt x="629559" y="686335"/>
                  </a:cubicBezTo>
                  <a:cubicBezTo>
                    <a:pt x="642792" y="677980"/>
                    <a:pt x="658034" y="673370"/>
                    <a:pt x="672626" y="668047"/>
                  </a:cubicBezTo>
                  <a:cubicBezTo>
                    <a:pt x="676089" y="679713"/>
                    <a:pt x="681128" y="691410"/>
                    <a:pt x="680170" y="703818"/>
                  </a:cubicBezTo>
                  <a:close/>
                  <a:moveTo>
                    <a:pt x="908304" y="536166"/>
                  </a:moveTo>
                  <a:cubicBezTo>
                    <a:pt x="894082" y="551545"/>
                    <a:pt x="880479" y="568038"/>
                    <a:pt x="863134" y="580044"/>
                  </a:cubicBezTo>
                  <a:cubicBezTo>
                    <a:pt x="836051" y="597929"/>
                    <a:pt x="808288" y="616681"/>
                    <a:pt x="777001" y="627078"/>
                  </a:cubicBezTo>
                  <a:cubicBezTo>
                    <a:pt x="758605" y="633236"/>
                    <a:pt x="739808" y="638218"/>
                    <a:pt x="720825" y="642117"/>
                  </a:cubicBezTo>
                  <a:cubicBezTo>
                    <a:pt x="707562" y="644314"/>
                    <a:pt x="692104" y="646820"/>
                    <a:pt x="678748" y="651090"/>
                  </a:cubicBezTo>
                  <a:cubicBezTo>
                    <a:pt x="678068" y="649543"/>
                    <a:pt x="677326" y="647996"/>
                    <a:pt x="676553" y="646511"/>
                  </a:cubicBezTo>
                  <a:cubicBezTo>
                    <a:pt x="665175" y="625562"/>
                    <a:pt x="656519" y="603221"/>
                    <a:pt x="647707" y="581096"/>
                  </a:cubicBezTo>
                  <a:cubicBezTo>
                    <a:pt x="636083" y="544304"/>
                    <a:pt x="628601" y="506089"/>
                    <a:pt x="625942" y="467316"/>
                  </a:cubicBezTo>
                  <a:cubicBezTo>
                    <a:pt x="625849" y="464903"/>
                    <a:pt x="625757" y="462458"/>
                    <a:pt x="625664" y="460014"/>
                  </a:cubicBezTo>
                  <a:cubicBezTo>
                    <a:pt x="624767" y="458807"/>
                    <a:pt x="624242" y="457476"/>
                    <a:pt x="623933" y="456115"/>
                  </a:cubicBezTo>
                  <a:cubicBezTo>
                    <a:pt x="623809" y="455589"/>
                    <a:pt x="623716" y="455063"/>
                    <a:pt x="623685" y="454506"/>
                  </a:cubicBezTo>
                  <a:cubicBezTo>
                    <a:pt x="623654" y="454320"/>
                    <a:pt x="623654" y="454134"/>
                    <a:pt x="623654" y="453949"/>
                  </a:cubicBezTo>
                  <a:cubicBezTo>
                    <a:pt x="623623" y="453515"/>
                    <a:pt x="623593" y="453082"/>
                    <a:pt x="623593" y="452649"/>
                  </a:cubicBezTo>
                  <a:cubicBezTo>
                    <a:pt x="623593" y="452340"/>
                    <a:pt x="623593" y="452030"/>
                    <a:pt x="623593" y="451721"/>
                  </a:cubicBezTo>
                  <a:cubicBezTo>
                    <a:pt x="623593" y="451442"/>
                    <a:pt x="623593" y="451164"/>
                    <a:pt x="623623" y="450885"/>
                  </a:cubicBezTo>
                  <a:cubicBezTo>
                    <a:pt x="623654" y="450019"/>
                    <a:pt x="623716" y="449122"/>
                    <a:pt x="623747" y="448224"/>
                  </a:cubicBezTo>
                  <a:cubicBezTo>
                    <a:pt x="623840" y="446522"/>
                    <a:pt x="623902" y="444758"/>
                    <a:pt x="623994" y="443026"/>
                  </a:cubicBezTo>
                  <a:cubicBezTo>
                    <a:pt x="624056" y="442004"/>
                    <a:pt x="624118" y="441014"/>
                    <a:pt x="624211" y="439993"/>
                  </a:cubicBezTo>
                  <a:cubicBezTo>
                    <a:pt x="624335" y="438601"/>
                    <a:pt x="624458" y="437239"/>
                    <a:pt x="624675" y="435878"/>
                  </a:cubicBezTo>
                  <a:cubicBezTo>
                    <a:pt x="624211" y="417899"/>
                    <a:pt x="624860" y="399736"/>
                    <a:pt x="629807" y="382778"/>
                  </a:cubicBezTo>
                  <a:cubicBezTo>
                    <a:pt x="641617" y="336951"/>
                    <a:pt x="679397" y="301613"/>
                    <a:pt x="722495" y="284471"/>
                  </a:cubicBezTo>
                  <a:cubicBezTo>
                    <a:pt x="730780" y="280665"/>
                    <a:pt x="739344" y="277694"/>
                    <a:pt x="748094" y="275497"/>
                  </a:cubicBezTo>
                  <a:cubicBezTo>
                    <a:pt x="749361" y="274878"/>
                    <a:pt x="750691" y="274414"/>
                    <a:pt x="752020" y="273981"/>
                  </a:cubicBezTo>
                  <a:cubicBezTo>
                    <a:pt x="754648" y="273145"/>
                    <a:pt x="757276" y="272681"/>
                    <a:pt x="759935" y="272217"/>
                  </a:cubicBezTo>
                  <a:cubicBezTo>
                    <a:pt x="760028" y="272217"/>
                    <a:pt x="760120" y="272186"/>
                    <a:pt x="760213" y="272155"/>
                  </a:cubicBezTo>
                  <a:cubicBezTo>
                    <a:pt x="761821" y="271815"/>
                    <a:pt x="763428" y="271443"/>
                    <a:pt x="765005" y="271103"/>
                  </a:cubicBezTo>
                  <a:cubicBezTo>
                    <a:pt x="765994" y="270887"/>
                    <a:pt x="767015" y="270670"/>
                    <a:pt x="768004" y="270484"/>
                  </a:cubicBezTo>
                  <a:cubicBezTo>
                    <a:pt x="768375" y="270422"/>
                    <a:pt x="768746" y="270360"/>
                    <a:pt x="769117" y="270268"/>
                  </a:cubicBezTo>
                  <a:cubicBezTo>
                    <a:pt x="770106" y="270082"/>
                    <a:pt x="771096" y="269927"/>
                    <a:pt x="772116" y="269803"/>
                  </a:cubicBezTo>
                  <a:cubicBezTo>
                    <a:pt x="772487" y="269742"/>
                    <a:pt x="772858" y="269711"/>
                    <a:pt x="773260" y="269680"/>
                  </a:cubicBezTo>
                  <a:cubicBezTo>
                    <a:pt x="774527" y="269556"/>
                    <a:pt x="775826" y="269432"/>
                    <a:pt x="777124" y="269432"/>
                  </a:cubicBezTo>
                  <a:cubicBezTo>
                    <a:pt x="779536" y="269432"/>
                    <a:pt x="781947" y="269896"/>
                    <a:pt x="784204" y="270732"/>
                  </a:cubicBezTo>
                  <a:cubicBezTo>
                    <a:pt x="816419" y="270082"/>
                    <a:pt x="849006" y="278499"/>
                    <a:pt x="877047" y="294063"/>
                  </a:cubicBezTo>
                  <a:cubicBezTo>
                    <a:pt x="894793" y="306843"/>
                    <a:pt x="911457" y="322098"/>
                    <a:pt x="925895" y="338870"/>
                  </a:cubicBezTo>
                  <a:cubicBezTo>
                    <a:pt x="935108" y="350783"/>
                    <a:pt x="940735" y="365017"/>
                    <a:pt x="946053" y="379003"/>
                  </a:cubicBezTo>
                  <a:cubicBezTo>
                    <a:pt x="965159" y="429627"/>
                    <a:pt x="940302" y="495537"/>
                    <a:pt x="908304" y="5361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8" name="Google Shape;3678;p33"/>
            <p:cNvSpPr/>
            <p:nvPr/>
          </p:nvSpPr>
          <p:spPr>
            <a:xfrm>
              <a:off x="10669642" y="1434680"/>
              <a:ext cx="58741" cy="80453"/>
            </a:xfrm>
            <a:custGeom>
              <a:rect b="b" l="l" r="r" t="t"/>
              <a:pathLst>
                <a:path extrusionOk="0" h="80453" w="58741">
                  <a:moveTo>
                    <a:pt x="30446" y="4366"/>
                  </a:moveTo>
                  <a:cubicBezTo>
                    <a:pt x="11464" y="13495"/>
                    <a:pt x="-16021" y="69564"/>
                    <a:pt x="11896" y="80178"/>
                  </a:cubicBezTo>
                  <a:cubicBezTo>
                    <a:pt x="31127" y="85098"/>
                    <a:pt x="34218" y="61364"/>
                    <a:pt x="41360" y="49358"/>
                  </a:cubicBezTo>
                  <a:cubicBezTo>
                    <a:pt x="50048" y="38064"/>
                    <a:pt x="66433" y="20024"/>
                    <a:pt x="55582" y="5635"/>
                  </a:cubicBezTo>
                  <a:cubicBezTo>
                    <a:pt x="50326" y="220"/>
                    <a:pt x="34991" y="-3153"/>
                    <a:pt x="30446" y="4366"/>
                  </a:cubicBezTo>
                  <a:close/>
                  <a:moveTo>
                    <a:pt x="30137" y="43541"/>
                  </a:moveTo>
                  <a:cubicBezTo>
                    <a:pt x="24727" y="50534"/>
                    <a:pt x="24263" y="60900"/>
                    <a:pt x="17616" y="66780"/>
                  </a:cubicBezTo>
                  <a:cubicBezTo>
                    <a:pt x="17771" y="66780"/>
                    <a:pt x="17461" y="66903"/>
                    <a:pt x="17121" y="66996"/>
                  </a:cubicBezTo>
                  <a:cubicBezTo>
                    <a:pt x="17060" y="66996"/>
                    <a:pt x="16998" y="66996"/>
                    <a:pt x="16936" y="67027"/>
                  </a:cubicBezTo>
                  <a:cubicBezTo>
                    <a:pt x="13040" y="66068"/>
                    <a:pt x="14463" y="60374"/>
                    <a:pt x="14308" y="57373"/>
                  </a:cubicBezTo>
                  <a:cubicBezTo>
                    <a:pt x="15916" y="41839"/>
                    <a:pt x="23181" y="25686"/>
                    <a:pt x="34466" y="14423"/>
                  </a:cubicBezTo>
                  <a:cubicBezTo>
                    <a:pt x="38021" y="15413"/>
                    <a:pt x="42195" y="13711"/>
                    <a:pt x="45657" y="15506"/>
                  </a:cubicBezTo>
                  <a:cubicBezTo>
                    <a:pt x="46152" y="27172"/>
                    <a:pt x="35857" y="34598"/>
                    <a:pt x="30137" y="435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9" name="Google Shape;3679;p33"/>
            <p:cNvSpPr/>
            <p:nvPr/>
          </p:nvSpPr>
          <p:spPr>
            <a:xfrm>
              <a:off x="11323312" y="1400349"/>
              <a:ext cx="80383" cy="49509"/>
            </a:xfrm>
            <a:custGeom>
              <a:rect b="b" l="l" r="r" t="t"/>
              <a:pathLst>
                <a:path extrusionOk="0" h="49509" w="80383">
                  <a:moveTo>
                    <a:pt x="74966" y="3978"/>
                  </a:moveTo>
                  <a:cubicBezTo>
                    <a:pt x="70050" y="1224"/>
                    <a:pt x="61486" y="-2087"/>
                    <a:pt x="56601" y="1719"/>
                  </a:cubicBezTo>
                  <a:cubicBezTo>
                    <a:pt x="53170" y="2090"/>
                    <a:pt x="48378" y="4380"/>
                    <a:pt x="46523" y="4875"/>
                  </a:cubicBezTo>
                  <a:cubicBezTo>
                    <a:pt x="45688" y="5216"/>
                    <a:pt x="44451" y="5587"/>
                    <a:pt x="43400" y="6113"/>
                  </a:cubicBezTo>
                  <a:cubicBezTo>
                    <a:pt x="21264" y="12797"/>
                    <a:pt x="-15434" y="33684"/>
                    <a:pt x="7011" y="48784"/>
                  </a:cubicBezTo>
                  <a:cubicBezTo>
                    <a:pt x="21758" y="57325"/>
                    <a:pt x="36351" y="46804"/>
                    <a:pt x="48285" y="38480"/>
                  </a:cubicBezTo>
                  <a:cubicBezTo>
                    <a:pt x="57900" y="33900"/>
                    <a:pt x="69710" y="32910"/>
                    <a:pt x="77037" y="24401"/>
                  </a:cubicBezTo>
                  <a:cubicBezTo>
                    <a:pt x="83097" y="18738"/>
                    <a:pt x="82169" y="8217"/>
                    <a:pt x="74966" y="3978"/>
                  </a:cubicBezTo>
                  <a:close/>
                  <a:moveTo>
                    <a:pt x="36320" y="30775"/>
                  </a:moveTo>
                  <a:cubicBezTo>
                    <a:pt x="31126" y="34519"/>
                    <a:pt x="25994" y="39254"/>
                    <a:pt x="19316" y="39780"/>
                  </a:cubicBezTo>
                  <a:cubicBezTo>
                    <a:pt x="16781" y="39718"/>
                    <a:pt x="14153" y="39223"/>
                    <a:pt x="11834" y="38140"/>
                  </a:cubicBezTo>
                  <a:cubicBezTo>
                    <a:pt x="15761" y="27588"/>
                    <a:pt x="32270" y="17624"/>
                    <a:pt x="45348" y="12054"/>
                  </a:cubicBezTo>
                  <a:cubicBezTo>
                    <a:pt x="48563" y="11683"/>
                    <a:pt x="51778" y="11435"/>
                    <a:pt x="54994" y="11095"/>
                  </a:cubicBezTo>
                  <a:cubicBezTo>
                    <a:pt x="57405" y="14963"/>
                    <a:pt x="63187" y="13787"/>
                    <a:pt x="67144" y="15768"/>
                  </a:cubicBezTo>
                  <a:cubicBezTo>
                    <a:pt x="59415" y="24556"/>
                    <a:pt x="44977" y="22730"/>
                    <a:pt x="36320" y="307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80" name="Google Shape;3680;p33"/>
          <p:cNvGrpSpPr/>
          <p:nvPr/>
        </p:nvGrpSpPr>
        <p:grpSpPr>
          <a:xfrm>
            <a:off x="6072490" y="637508"/>
            <a:ext cx="1373653" cy="600109"/>
            <a:chOff x="12144980" y="1275016"/>
            <a:chExt cx="2747307" cy="1200217"/>
          </a:xfrm>
        </p:grpSpPr>
        <p:sp>
          <p:nvSpPr>
            <p:cNvPr id="3681" name="Google Shape;3681;p33"/>
            <p:cNvSpPr/>
            <p:nvPr/>
          </p:nvSpPr>
          <p:spPr>
            <a:xfrm>
              <a:off x="12144980" y="1275016"/>
              <a:ext cx="2745039" cy="1199733"/>
            </a:xfrm>
            <a:custGeom>
              <a:rect b="b" l="l" r="r" t="t"/>
              <a:pathLst>
                <a:path extrusionOk="0" h="1199733" w="2745039">
                  <a:moveTo>
                    <a:pt x="2740841" y="133"/>
                  </a:moveTo>
                  <a:cubicBezTo>
                    <a:pt x="2733910" y="-968"/>
                    <a:pt x="2729674" y="5031"/>
                    <a:pt x="2724668" y="8828"/>
                  </a:cubicBezTo>
                  <a:cubicBezTo>
                    <a:pt x="2678459" y="49608"/>
                    <a:pt x="2627354" y="84279"/>
                    <a:pt x="2575754" y="117795"/>
                  </a:cubicBezTo>
                  <a:cubicBezTo>
                    <a:pt x="2557711" y="129077"/>
                    <a:pt x="2538567" y="138322"/>
                    <a:pt x="2520413" y="149329"/>
                  </a:cubicBezTo>
                  <a:cubicBezTo>
                    <a:pt x="2496373" y="163197"/>
                    <a:pt x="2471949" y="176516"/>
                    <a:pt x="2447469" y="189559"/>
                  </a:cubicBezTo>
                  <a:cubicBezTo>
                    <a:pt x="2426290" y="199740"/>
                    <a:pt x="2405110" y="210031"/>
                    <a:pt x="2384096" y="220597"/>
                  </a:cubicBezTo>
                  <a:cubicBezTo>
                    <a:pt x="2350650" y="236722"/>
                    <a:pt x="2317368" y="253288"/>
                    <a:pt x="2282822" y="266991"/>
                  </a:cubicBezTo>
                  <a:cubicBezTo>
                    <a:pt x="2248660" y="280914"/>
                    <a:pt x="2214498" y="294783"/>
                    <a:pt x="2179841" y="307386"/>
                  </a:cubicBezTo>
                  <a:cubicBezTo>
                    <a:pt x="2132202" y="323786"/>
                    <a:pt x="2083407" y="336774"/>
                    <a:pt x="2034998" y="350807"/>
                  </a:cubicBezTo>
                  <a:cubicBezTo>
                    <a:pt x="1987688" y="363190"/>
                    <a:pt x="1940489" y="376123"/>
                    <a:pt x="1892575" y="385974"/>
                  </a:cubicBezTo>
                  <a:cubicBezTo>
                    <a:pt x="1802302" y="403144"/>
                    <a:pt x="1710984" y="414756"/>
                    <a:pt x="1619446" y="422791"/>
                  </a:cubicBezTo>
                  <a:cubicBezTo>
                    <a:pt x="1532529" y="430771"/>
                    <a:pt x="1445117" y="427744"/>
                    <a:pt x="1357925" y="427359"/>
                  </a:cubicBezTo>
                  <a:cubicBezTo>
                    <a:pt x="1280689" y="425158"/>
                    <a:pt x="1203674" y="417068"/>
                    <a:pt x="1126769" y="409968"/>
                  </a:cubicBezTo>
                  <a:cubicBezTo>
                    <a:pt x="1067467" y="403860"/>
                    <a:pt x="1008606" y="393788"/>
                    <a:pt x="949579" y="385423"/>
                  </a:cubicBezTo>
                  <a:cubicBezTo>
                    <a:pt x="843683" y="371445"/>
                    <a:pt x="738998" y="349817"/>
                    <a:pt x="635302" y="324281"/>
                  </a:cubicBezTo>
                  <a:cubicBezTo>
                    <a:pt x="523465" y="298415"/>
                    <a:pt x="413169" y="266275"/>
                    <a:pt x="304852" y="228192"/>
                  </a:cubicBezTo>
                  <a:cubicBezTo>
                    <a:pt x="247256" y="208105"/>
                    <a:pt x="190815" y="184991"/>
                    <a:pt x="135309" y="159675"/>
                  </a:cubicBezTo>
                  <a:cubicBezTo>
                    <a:pt x="109344" y="147568"/>
                    <a:pt x="83104" y="135791"/>
                    <a:pt x="58624" y="120821"/>
                  </a:cubicBezTo>
                  <a:cubicBezTo>
                    <a:pt x="47842" y="113722"/>
                    <a:pt x="37115" y="104311"/>
                    <a:pt x="27158" y="95946"/>
                  </a:cubicBezTo>
                  <a:cubicBezTo>
                    <a:pt x="22207" y="91929"/>
                    <a:pt x="17036" y="88187"/>
                    <a:pt x="11645" y="84885"/>
                  </a:cubicBezTo>
                  <a:cubicBezTo>
                    <a:pt x="11150" y="84609"/>
                    <a:pt x="10544" y="84334"/>
                    <a:pt x="9994" y="84059"/>
                  </a:cubicBezTo>
                  <a:cubicBezTo>
                    <a:pt x="8894" y="83068"/>
                    <a:pt x="7629" y="82628"/>
                    <a:pt x="6199" y="82848"/>
                  </a:cubicBezTo>
                  <a:cubicBezTo>
                    <a:pt x="5483" y="82848"/>
                    <a:pt x="4768" y="82903"/>
                    <a:pt x="4108" y="83234"/>
                  </a:cubicBezTo>
                  <a:cubicBezTo>
                    <a:pt x="3448" y="83564"/>
                    <a:pt x="2843" y="84114"/>
                    <a:pt x="2568" y="84829"/>
                  </a:cubicBezTo>
                  <a:cubicBezTo>
                    <a:pt x="1853" y="85435"/>
                    <a:pt x="1083" y="86205"/>
                    <a:pt x="257" y="87141"/>
                  </a:cubicBezTo>
                  <a:cubicBezTo>
                    <a:pt x="-843" y="103376"/>
                    <a:pt x="1853" y="120161"/>
                    <a:pt x="3283" y="136506"/>
                  </a:cubicBezTo>
                  <a:cubicBezTo>
                    <a:pt x="13790" y="203647"/>
                    <a:pt x="10214" y="271779"/>
                    <a:pt x="16706" y="339305"/>
                  </a:cubicBezTo>
                  <a:cubicBezTo>
                    <a:pt x="28368" y="495491"/>
                    <a:pt x="49492" y="650575"/>
                    <a:pt x="68471" y="805936"/>
                  </a:cubicBezTo>
                  <a:cubicBezTo>
                    <a:pt x="73422" y="848807"/>
                    <a:pt x="75952" y="891513"/>
                    <a:pt x="78923" y="934604"/>
                  </a:cubicBezTo>
                  <a:cubicBezTo>
                    <a:pt x="82113" y="950949"/>
                    <a:pt x="75842" y="1007359"/>
                    <a:pt x="106208" y="984520"/>
                  </a:cubicBezTo>
                  <a:cubicBezTo>
                    <a:pt x="159899" y="921231"/>
                    <a:pt x="212214" y="856511"/>
                    <a:pt x="256608" y="786233"/>
                  </a:cubicBezTo>
                  <a:cubicBezTo>
                    <a:pt x="297096" y="726742"/>
                    <a:pt x="333018" y="664334"/>
                    <a:pt x="372791" y="604347"/>
                  </a:cubicBezTo>
                  <a:cubicBezTo>
                    <a:pt x="398976" y="568355"/>
                    <a:pt x="423126" y="530877"/>
                    <a:pt x="449586" y="495050"/>
                  </a:cubicBezTo>
                  <a:cubicBezTo>
                    <a:pt x="486828" y="444640"/>
                    <a:pt x="527206" y="396650"/>
                    <a:pt x="563458" y="345524"/>
                  </a:cubicBezTo>
                  <a:cubicBezTo>
                    <a:pt x="581502" y="429120"/>
                    <a:pt x="588543" y="514642"/>
                    <a:pt x="602901" y="598899"/>
                  </a:cubicBezTo>
                  <a:cubicBezTo>
                    <a:pt x="617809" y="676111"/>
                    <a:pt x="633047" y="753598"/>
                    <a:pt x="642344" y="831801"/>
                  </a:cubicBezTo>
                  <a:cubicBezTo>
                    <a:pt x="651420" y="899603"/>
                    <a:pt x="663798" y="966909"/>
                    <a:pt x="673205" y="1034710"/>
                  </a:cubicBezTo>
                  <a:cubicBezTo>
                    <a:pt x="676670" y="1061182"/>
                    <a:pt x="681236" y="1087433"/>
                    <a:pt x="687453" y="1113409"/>
                  </a:cubicBezTo>
                  <a:cubicBezTo>
                    <a:pt x="691963" y="1125516"/>
                    <a:pt x="689213" y="1146649"/>
                    <a:pt x="704671" y="1150336"/>
                  </a:cubicBezTo>
                  <a:cubicBezTo>
                    <a:pt x="724035" y="1150501"/>
                    <a:pt x="737843" y="1110547"/>
                    <a:pt x="749890" y="1096458"/>
                  </a:cubicBezTo>
                  <a:cubicBezTo>
                    <a:pt x="757591" y="1084901"/>
                    <a:pt x="765513" y="1073509"/>
                    <a:pt x="772939" y="1061787"/>
                  </a:cubicBezTo>
                  <a:cubicBezTo>
                    <a:pt x="810787" y="999599"/>
                    <a:pt x="845279" y="935375"/>
                    <a:pt x="882191" y="872581"/>
                  </a:cubicBezTo>
                  <a:cubicBezTo>
                    <a:pt x="967293" y="734832"/>
                    <a:pt x="1057400" y="600110"/>
                    <a:pt x="1142282" y="462140"/>
                  </a:cubicBezTo>
                  <a:cubicBezTo>
                    <a:pt x="1154219" y="539573"/>
                    <a:pt x="1186456" y="611612"/>
                    <a:pt x="1211376" y="685412"/>
                  </a:cubicBezTo>
                  <a:cubicBezTo>
                    <a:pt x="1254449" y="808412"/>
                    <a:pt x="1304289" y="929046"/>
                    <a:pt x="1350223" y="1050945"/>
                  </a:cubicBezTo>
                  <a:cubicBezTo>
                    <a:pt x="1361060" y="1075490"/>
                    <a:pt x="1372062" y="1099980"/>
                    <a:pt x="1383505" y="1124250"/>
                  </a:cubicBezTo>
                  <a:cubicBezTo>
                    <a:pt x="1391811" y="1137403"/>
                    <a:pt x="1397587" y="1164315"/>
                    <a:pt x="1410570" y="1171744"/>
                  </a:cubicBezTo>
                  <a:cubicBezTo>
                    <a:pt x="1426963" y="1176697"/>
                    <a:pt x="1432739" y="1155674"/>
                    <a:pt x="1438955" y="1144613"/>
                  </a:cubicBezTo>
                  <a:cubicBezTo>
                    <a:pt x="1454138" y="1113629"/>
                    <a:pt x="1466901" y="1081489"/>
                    <a:pt x="1478068" y="1048909"/>
                  </a:cubicBezTo>
                  <a:cubicBezTo>
                    <a:pt x="1545841" y="859758"/>
                    <a:pt x="1604978" y="667361"/>
                    <a:pt x="1655368" y="472927"/>
                  </a:cubicBezTo>
                  <a:cubicBezTo>
                    <a:pt x="1750042" y="634671"/>
                    <a:pt x="1839269" y="800047"/>
                    <a:pt x="1945935" y="954471"/>
                  </a:cubicBezTo>
                  <a:cubicBezTo>
                    <a:pt x="1977236" y="1003341"/>
                    <a:pt x="2011233" y="1050340"/>
                    <a:pt x="2046495" y="1096348"/>
                  </a:cubicBezTo>
                  <a:cubicBezTo>
                    <a:pt x="2074880" y="1131735"/>
                    <a:pt x="2099580" y="1171194"/>
                    <a:pt x="2132587" y="1202343"/>
                  </a:cubicBezTo>
                  <a:cubicBezTo>
                    <a:pt x="2173460" y="1221219"/>
                    <a:pt x="2177916" y="1021502"/>
                    <a:pt x="2184242" y="992830"/>
                  </a:cubicBezTo>
                  <a:cubicBezTo>
                    <a:pt x="2217854" y="776327"/>
                    <a:pt x="2195629" y="556688"/>
                    <a:pt x="2217854" y="339360"/>
                  </a:cubicBezTo>
                  <a:cubicBezTo>
                    <a:pt x="2329251" y="463846"/>
                    <a:pt x="2437677" y="591304"/>
                    <a:pt x="2537412" y="725421"/>
                  </a:cubicBezTo>
                  <a:cubicBezTo>
                    <a:pt x="2579605" y="781996"/>
                    <a:pt x="2620918" y="839176"/>
                    <a:pt x="2663331" y="895530"/>
                  </a:cubicBezTo>
                  <a:cubicBezTo>
                    <a:pt x="2719552" y="980062"/>
                    <a:pt x="2719277" y="903015"/>
                    <a:pt x="2721753" y="849522"/>
                  </a:cubicBezTo>
                  <a:cubicBezTo>
                    <a:pt x="2726924" y="769338"/>
                    <a:pt x="2723458" y="688989"/>
                    <a:pt x="2724503" y="608750"/>
                  </a:cubicBezTo>
                  <a:cubicBezTo>
                    <a:pt x="2724778" y="524989"/>
                    <a:pt x="2729234" y="441337"/>
                    <a:pt x="2730334" y="357631"/>
                  </a:cubicBezTo>
                  <a:cubicBezTo>
                    <a:pt x="2730169" y="291316"/>
                    <a:pt x="2730940" y="225000"/>
                    <a:pt x="2732865" y="158740"/>
                  </a:cubicBezTo>
                  <a:cubicBezTo>
                    <a:pt x="2734900" y="115208"/>
                    <a:pt x="2734625" y="70521"/>
                    <a:pt x="2747828" y="28585"/>
                  </a:cubicBezTo>
                  <a:cubicBezTo>
                    <a:pt x="2750248" y="24733"/>
                    <a:pt x="2750028" y="20935"/>
                    <a:pt x="2748378" y="17854"/>
                  </a:cubicBezTo>
                  <a:cubicBezTo>
                    <a:pt x="2753494" y="11470"/>
                    <a:pt x="2748818" y="903"/>
                    <a:pt x="2740841" y="133"/>
                  </a:cubicBezTo>
                  <a:close/>
                </a:path>
              </a:pathLst>
            </a:custGeom>
            <a:solidFill>
              <a:srgbClr val="000000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2" name="Google Shape;3682;p33"/>
            <p:cNvSpPr/>
            <p:nvPr/>
          </p:nvSpPr>
          <p:spPr>
            <a:xfrm>
              <a:off x="12147248" y="1275016"/>
              <a:ext cx="2745039" cy="445772"/>
            </a:xfrm>
            <a:custGeom>
              <a:rect b="b" l="l" r="r" t="t"/>
              <a:pathLst>
                <a:path extrusionOk="0" h="445772" w="2745039">
                  <a:moveTo>
                    <a:pt x="1398180" y="450308"/>
                  </a:moveTo>
                  <a:cubicBezTo>
                    <a:pt x="1340474" y="450583"/>
                    <a:pt x="1282877" y="446731"/>
                    <a:pt x="1225391" y="441503"/>
                  </a:cubicBezTo>
                  <a:cubicBezTo>
                    <a:pt x="1151952" y="435834"/>
                    <a:pt x="1078677" y="428350"/>
                    <a:pt x="1005953" y="416517"/>
                  </a:cubicBezTo>
                  <a:cubicBezTo>
                    <a:pt x="933779" y="405621"/>
                    <a:pt x="861329" y="396100"/>
                    <a:pt x="789650" y="381846"/>
                  </a:cubicBezTo>
                  <a:cubicBezTo>
                    <a:pt x="635180" y="349321"/>
                    <a:pt x="481260" y="312174"/>
                    <a:pt x="332235" y="259671"/>
                  </a:cubicBezTo>
                  <a:cubicBezTo>
                    <a:pt x="264902" y="236722"/>
                    <a:pt x="198669" y="210691"/>
                    <a:pt x="134691" y="179597"/>
                  </a:cubicBezTo>
                  <a:cubicBezTo>
                    <a:pt x="117143" y="171287"/>
                    <a:pt x="99704" y="162702"/>
                    <a:pt x="82706" y="153291"/>
                  </a:cubicBezTo>
                  <a:cubicBezTo>
                    <a:pt x="70934" y="146962"/>
                    <a:pt x="59272" y="140358"/>
                    <a:pt x="48324" y="132599"/>
                  </a:cubicBezTo>
                  <a:cubicBezTo>
                    <a:pt x="40733" y="126875"/>
                    <a:pt x="33802" y="120216"/>
                    <a:pt x="26925" y="113667"/>
                  </a:cubicBezTo>
                  <a:cubicBezTo>
                    <a:pt x="20379" y="107173"/>
                    <a:pt x="14163" y="100349"/>
                    <a:pt x="7341" y="94185"/>
                  </a:cubicBezTo>
                  <a:cubicBezTo>
                    <a:pt x="4811" y="91819"/>
                    <a:pt x="1565" y="90003"/>
                    <a:pt x="135" y="86756"/>
                  </a:cubicBezTo>
                  <a:cubicBezTo>
                    <a:pt x="-360" y="85270"/>
                    <a:pt x="575" y="83839"/>
                    <a:pt x="1840" y="83234"/>
                  </a:cubicBezTo>
                  <a:cubicBezTo>
                    <a:pt x="4261" y="82023"/>
                    <a:pt x="7231" y="83839"/>
                    <a:pt x="9377" y="84885"/>
                  </a:cubicBezTo>
                  <a:cubicBezTo>
                    <a:pt x="14768" y="88187"/>
                    <a:pt x="19939" y="91929"/>
                    <a:pt x="24890" y="95946"/>
                  </a:cubicBezTo>
                  <a:cubicBezTo>
                    <a:pt x="34847" y="104311"/>
                    <a:pt x="45574" y="113722"/>
                    <a:pt x="56356" y="120821"/>
                  </a:cubicBezTo>
                  <a:cubicBezTo>
                    <a:pt x="80836" y="135791"/>
                    <a:pt x="107076" y="147568"/>
                    <a:pt x="133041" y="159675"/>
                  </a:cubicBezTo>
                  <a:cubicBezTo>
                    <a:pt x="188547" y="184991"/>
                    <a:pt x="244988" y="208105"/>
                    <a:pt x="302584" y="228192"/>
                  </a:cubicBezTo>
                  <a:cubicBezTo>
                    <a:pt x="410901" y="266275"/>
                    <a:pt x="521197" y="298415"/>
                    <a:pt x="633034" y="324281"/>
                  </a:cubicBezTo>
                  <a:cubicBezTo>
                    <a:pt x="736730" y="349817"/>
                    <a:pt x="841415" y="371445"/>
                    <a:pt x="947311" y="385423"/>
                  </a:cubicBezTo>
                  <a:cubicBezTo>
                    <a:pt x="1006338" y="393788"/>
                    <a:pt x="1065199" y="403860"/>
                    <a:pt x="1124501" y="409968"/>
                  </a:cubicBezTo>
                  <a:cubicBezTo>
                    <a:pt x="1201406" y="417068"/>
                    <a:pt x="1278421" y="425158"/>
                    <a:pt x="1355657" y="427359"/>
                  </a:cubicBezTo>
                  <a:cubicBezTo>
                    <a:pt x="1442849" y="427744"/>
                    <a:pt x="1530261" y="430771"/>
                    <a:pt x="1617178" y="422791"/>
                  </a:cubicBezTo>
                  <a:cubicBezTo>
                    <a:pt x="1708716" y="414756"/>
                    <a:pt x="1800034" y="403144"/>
                    <a:pt x="1890307" y="385974"/>
                  </a:cubicBezTo>
                  <a:cubicBezTo>
                    <a:pt x="1938221" y="376123"/>
                    <a:pt x="1985420" y="363190"/>
                    <a:pt x="2032730" y="350807"/>
                  </a:cubicBezTo>
                  <a:cubicBezTo>
                    <a:pt x="2081139" y="336774"/>
                    <a:pt x="2129934" y="323786"/>
                    <a:pt x="2177573" y="307386"/>
                  </a:cubicBezTo>
                  <a:cubicBezTo>
                    <a:pt x="2212230" y="294783"/>
                    <a:pt x="2246392" y="280914"/>
                    <a:pt x="2280554" y="266991"/>
                  </a:cubicBezTo>
                  <a:cubicBezTo>
                    <a:pt x="2315100" y="253288"/>
                    <a:pt x="2348382" y="236722"/>
                    <a:pt x="2381829" y="220597"/>
                  </a:cubicBezTo>
                  <a:cubicBezTo>
                    <a:pt x="2402843" y="210031"/>
                    <a:pt x="2424022" y="199740"/>
                    <a:pt x="2445201" y="189559"/>
                  </a:cubicBezTo>
                  <a:cubicBezTo>
                    <a:pt x="2469681" y="176516"/>
                    <a:pt x="2494105" y="163197"/>
                    <a:pt x="2518145" y="149329"/>
                  </a:cubicBezTo>
                  <a:cubicBezTo>
                    <a:pt x="2536299" y="138322"/>
                    <a:pt x="2555443" y="129077"/>
                    <a:pt x="2573486" y="117795"/>
                  </a:cubicBezTo>
                  <a:cubicBezTo>
                    <a:pt x="2625086" y="84279"/>
                    <a:pt x="2676191" y="49608"/>
                    <a:pt x="2722400" y="8828"/>
                  </a:cubicBezTo>
                  <a:cubicBezTo>
                    <a:pt x="2727406" y="5031"/>
                    <a:pt x="2731642" y="-968"/>
                    <a:pt x="2738574" y="133"/>
                  </a:cubicBezTo>
                  <a:cubicBezTo>
                    <a:pt x="2746660" y="903"/>
                    <a:pt x="2751391" y="11800"/>
                    <a:pt x="2745945" y="18129"/>
                  </a:cubicBezTo>
                  <a:cubicBezTo>
                    <a:pt x="2739949" y="24347"/>
                    <a:pt x="2732632" y="29521"/>
                    <a:pt x="2726361" y="35409"/>
                  </a:cubicBezTo>
                  <a:cubicBezTo>
                    <a:pt x="2708978" y="50929"/>
                    <a:pt x="2689944" y="64302"/>
                    <a:pt x="2671405" y="78336"/>
                  </a:cubicBezTo>
                  <a:cubicBezTo>
                    <a:pt x="2652262" y="93415"/>
                    <a:pt x="2629322" y="108109"/>
                    <a:pt x="2609518" y="121097"/>
                  </a:cubicBezTo>
                  <a:cubicBezTo>
                    <a:pt x="2598571" y="128526"/>
                    <a:pt x="2587624" y="135956"/>
                    <a:pt x="2576182" y="142670"/>
                  </a:cubicBezTo>
                  <a:cubicBezTo>
                    <a:pt x="2530083" y="167985"/>
                    <a:pt x="2485194" y="195722"/>
                    <a:pt x="2437665" y="218396"/>
                  </a:cubicBezTo>
                  <a:cubicBezTo>
                    <a:pt x="2400367" y="236337"/>
                    <a:pt x="2363455" y="255104"/>
                    <a:pt x="2325827" y="272439"/>
                  </a:cubicBezTo>
                  <a:cubicBezTo>
                    <a:pt x="2286880" y="289445"/>
                    <a:pt x="2247272" y="304909"/>
                    <a:pt x="2207664" y="320374"/>
                  </a:cubicBezTo>
                  <a:cubicBezTo>
                    <a:pt x="2180599" y="330720"/>
                    <a:pt x="2153038" y="339745"/>
                    <a:pt x="2125148" y="347725"/>
                  </a:cubicBezTo>
                  <a:cubicBezTo>
                    <a:pt x="2084220" y="359282"/>
                    <a:pt x="2043622" y="372050"/>
                    <a:pt x="2002309" y="382176"/>
                  </a:cubicBezTo>
                  <a:cubicBezTo>
                    <a:pt x="1961326" y="392798"/>
                    <a:pt x="1920398" y="403584"/>
                    <a:pt x="1878699" y="411289"/>
                  </a:cubicBezTo>
                  <a:cubicBezTo>
                    <a:pt x="1779075" y="428845"/>
                    <a:pt x="1678625" y="441613"/>
                    <a:pt x="1577680" y="448382"/>
                  </a:cubicBezTo>
                  <a:cubicBezTo>
                    <a:pt x="1517883" y="451849"/>
                    <a:pt x="1457977" y="450143"/>
                    <a:pt x="1398180" y="450308"/>
                  </a:cubicBezTo>
                  <a:close/>
                </a:path>
              </a:pathLst>
            </a:custGeom>
            <a:solidFill>
              <a:srgbClr val="000000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3" name="Google Shape;3683;p33"/>
            <p:cNvSpPr/>
            <p:nvPr/>
          </p:nvSpPr>
          <p:spPr>
            <a:xfrm>
              <a:off x="12144980" y="1286507"/>
              <a:ext cx="2745039" cy="1188726"/>
            </a:xfrm>
            <a:custGeom>
              <a:rect b="b" l="l" r="r" t="t"/>
              <a:pathLst>
                <a:path extrusionOk="0" h="1188726" w="2745039">
                  <a:moveTo>
                    <a:pt x="2132587" y="1190852"/>
                  </a:moveTo>
                  <a:cubicBezTo>
                    <a:pt x="2099580" y="1159703"/>
                    <a:pt x="2074880" y="1120244"/>
                    <a:pt x="2046495" y="1084858"/>
                  </a:cubicBezTo>
                  <a:cubicBezTo>
                    <a:pt x="2011233" y="1038849"/>
                    <a:pt x="1977236" y="991851"/>
                    <a:pt x="1945935" y="942981"/>
                  </a:cubicBezTo>
                  <a:cubicBezTo>
                    <a:pt x="1839269" y="788556"/>
                    <a:pt x="1750042" y="623180"/>
                    <a:pt x="1655368" y="461436"/>
                  </a:cubicBezTo>
                  <a:cubicBezTo>
                    <a:pt x="1604978" y="655870"/>
                    <a:pt x="1545841" y="848268"/>
                    <a:pt x="1478068" y="1037419"/>
                  </a:cubicBezTo>
                  <a:cubicBezTo>
                    <a:pt x="1466901" y="1069998"/>
                    <a:pt x="1454138" y="1102138"/>
                    <a:pt x="1438955" y="1133122"/>
                  </a:cubicBezTo>
                  <a:cubicBezTo>
                    <a:pt x="1432739" y="1144184"/>
                    <a:pt x="1426963" y="1165207"/>
                    <a:pt x="1410570" y="1160254"/>
                  </a:cubicBezTo>
                  <a:cubicBezTo>
                    <a:pt x="1397587" y="1152824"/>
                    <a:pt x="1391811" y="1125913"/>
                    <a:pt x="1383505" y="1112760"/>
                  </a:cubicBezTo>
                  <a:cubicBezTo>
                    <a:pt x="1372062" y="1088490"/>
                    <a:pt x="1361060" y="1064000"/>
                    <a:pt x="1350223" y="1039455"/>
                  </a:cubicBezTo>
                  <a:cubicBezTo>
                    <a:pt x="1304289" y="917555"/>
                    <a:pt x="1254449" y="796921"/>
                    <a:pt x="1211376" y="673921"/>
                  </a:cubicBezTo>
                  <a:cubicBezTo>
                    <a:pt x="1186456" y="600121"/>
                    <a:pt x="1154219" y="528082"/>
                    <a:pt x="1142282" y="450650"/>
                  </a:cubicBezTo>
                  <a:cubicBezTo>
                    <a:pt x="1057400" y="588619"/>
                    <a:pt x="967293" y="723341"/>
                    <a:pt x="882191" y="861091"/>
                  </a:cubicBezTo>
                  <a:cubicBezTo>
                    <a:pt x="845279" y="923884"/>
                    <a:pt x="810787" y="988108"/>
                    <a:pt x="772939" y="1050296"/>
                  </a:cubicBezTo>
                  <a:cubicBezTo>
                    <a:pt x="765513" y="1062019"/>
                    <a:pt x="757591" y="1073411"/>
                    <a:pt x="749890" y="1084968"/>
                  </a:cubicBezTo>
                  <a:cubicBezTo>
                    <a:pt x="737843" y="1099056"/>
                    <a:pt x="724035" y="1139011"/>
                    <a:pt x="704671" y="1138846"/>
                  </a:cubicBezTo>
                  <a:cubicBezTo>
                    <a:pt x="689213" y="1135158"/>
                    <a:pt x="691963" y="1114025"/>
                    <a:pt x="687453" y="1101918"/>
                  </a:cubicBezTo>
                  <a:cubicBezTo>
                    <a:pt x="681236" y="1075942"/>
                    <a:pt x="676670" y="1049691"/>
                    <a:pt x="673205" y="1023220"/>
                  </a:cubicBezTo>
                  <a:cubicBezTo>
                    <a:pt x="663798" y="955418"/>
                    <a:pt x="651420" y="888112"/>
                    <a:pt x="642344" y="820311"/>
                  </a:cubicBezTo>
                  <a:cubicBezTo>
                    <a:pt x="633047" y="742108"/>
                    <a:pt x="617809" y="664621"/>
                    <a:pt x="602901" y="587408"/>
                  </a:cubicBezTo>
                  <a:cubicBezTo>
                    <a:pt x="588543" y="503152"/>
                    <a:pt x="581502" y="417630"/>
                    <a:pt x="563458" y="334033"/>
                  </a:cubicBezTo>
                  <a:cubicBezTo>
                    <a:pt x="527206" y="385160"/>
                    <a:pt x="486828" y="433149"/>
                    <a:pt x="449586" y="483560"/>
                  </a:cubicBezTo>
                  <a:cubicBezTo>
                    <a:pt x="423126" y="519387"/>
                    <a:pt x="398976" y="556865"/>
                    <a:pt x="372791" y="592857"/>
                  </a:cubicBezTo>
                  <a:cubicBezTo>
                    <a:pt x="333018" y="652843"/>
                    <a:pt x="297096" y="715252"/>
                    <a:pt x="256608" y="774743"/>
                  </a:cubicBezTo>
                  <a:cubicBezTo>
                    <a:pt x="212214" y="845021"/>
                    <a:pt x="159899" y="909740"/>
                    <a:pt x="106208" y="973029"/>
                  </a:cubicBezTo>
                  <a:cubicBezTo>
                    <a:pt x="75842" y="995868"/>
                    <a:pt x="82113" y="939459"/>
                    <a:pt x="78923" y="923114"/>
                  </a:cubicBezTo>
                  <a:cubicBezTo>
                    <a:pt x="75952" y="880022"/>
                    <a:pt x="73422" y="837316"/>
                    <a:pt x="68471" y="794445"/>
                  </a:cubicBezTo>
                  <a:cubicBezTo>
                    <a:pt x="49492" y="639085"/>
                    <a:pt x="28368" y="484000"/>
                    <a:pt x="16706" y="327815"/>
                  </a:cubicBezTo>
                  <a:cubicBezTo>
                    <a:pt x="10214" y="260288"/>
                    <a:pt x="13790" y="192157"/>
                    <a:pt x="3283" y="125016"/>
                  </a:cubicBezTo>
                  <a:cubicBezTo>
                    <a:pt x="1853" y="108671"/>
                    <a:pt x="-843" y="91885"/>
                    <a:pt x="257" y="75650"/>
                  </a:cubicBezTo>
                  <a:cubicBezTo>
                    <a:pt x="11260" y="62497"/>
                    <a:pt x="15110" y="82144"/>
                    <a:pt x="15770" y="91060"/>
                  </a:cubicBezTo>
                  <a:cubicBezTo>
                    <a:pt x="27433" y="156000"/>
                    <a:pt x="31063" y="221545"/>
                    <a:pt x="33924" y="287365"/>
                  </a:cubicBezTo>
                  <a:cubicBezTo>
                    <a:pt x="38325" y="344215"/>
                    <a:pt x="44376" y="400954"/>
                    <a:pt x="49712" y="457749"/>
                  </a:cubicBezTo>
                  <a:cubicBezTo>
                    <a:pt x="66050" y="619053"/>
                    <a:pt x="93941" y="778980"/>
                    <a:pt x="103018" y="941055"/>
                  </a:cubicBezTo>
                  <a:cubicBezTo>
                    <a:pt x="181243" y="852671"/>
                    <a:pt x="245881" y="753610"/>
                    <a:pt x="306998" y="652898"/>
                  </a:cubicBezTo>
                  <a:cubicBezTo>
                    <a:pt x="358983" y="571999"/>
                    <a:pt x="413334" y="492750"/>
                    <a:pt x="471920" y="416474"/>
                  </a:cubicBezTo>
                  <a:cubicBezTo>
                    <a:pt x="487763" y="393800"/>
                    <a:pt x="506632" y="373493"/>
                    <a:pt x="523245" y="351424"/>
                  </a:cubicBezTo>
                  <a:cubicBezTo>
                    <a:pt x="534578" y="340307"/>
                    <a:pt x="556197" y="290172"/>
                    <a:pt x="573305" y="302774"/>
                  </a:cubicBezTo>
                  <a:cubicBezTo>
                    <a:pt x="586893" y="315267"/>
                    <a:pt x="585848" y="337005"/>
                    <a:pt x="590468" y="353846"/>
                  </a:cubicBezTo>
                  <a:cubicBezTo>
                    <a:pt x="595199" y="377290"/>
                    <a:pt x="599435" y="400789"/>
                    <a:pt x="602021" y="424564"/>
                  </a:cubicBezTo>
                  <a:cubicBezTo>
                    <a:pt x="608457" y="472608"/>
                    <a:pt x="615939" y="520487"/>
                    <a:pt x="622540" y="568532"/>
                  </a:cubicBezTo>
                  <a:cubicBezTo>
                    <a:pt x="640143" y="661979"/>
                    <a:pt x="658242" y="755096"/>
                    <a:pt x="668914" y="849644"/>
                  </a:cubicBezTo>
                  <a:cubicBezTo>
                    <a:pt x="684702" y="934065"/>
                    <a:pt x="692128" y="1019973"/>
                    <a:pt x="710997" y="1103844"/>
                  </a:cubicBezTo>
                  <a:cubicBezTo>
                    <a:pt x="773765" y="1012323"/>
                    <a:pt x="823219" y="912822"/>
                    <a:pt x="881916" y="818825"/>
                  </a:cubicBezTo>
                  <a:cubicBezTo>
                    <a:pt x="946003" y="716077"/>
                    <a:pt x="1012236" y="614705"/>
                    <a:pt x="1077259" y="512618"/>
                  </a:cubicBezTo>
                  <a:cubicBezTo>
                    <a:pt x="1091727" y="489503"/>
                    <a:pt x="1105535" y="466004"/>
                    <a:pt x="1120278" y="443055"/>
                  </a:cubicBezTo>
                  <a:cubicBezTo>
                    <a:pt x="1130675" y="432268"/>
                    <a:pt x="1137111" y="394130"/>
                    <a:pt x="1156750" y="409595"/>
                  </a:cubicBezTo>
                  <a:cubicBezTo>
                    <a:pt x="1163901" y="419446"/>
                    <a:pt x="1161756" y="433149"/>
                    <a:pt x="1164341" y="444651"/>
                  </a:cubicBezTo>
                  <a:cubicBezTo>
                    <a:pt x="1169567" y="477506"/>
                    <a:pt x="1176939" y="507940"/>
                    <a:pt x="1187501" y="539089"/>
                  </a:cubicBezTo>
                  <a:cubicBezTo>
                    <a:pt x="1229419" y="660163"/>
                    <a:pt x="1274308" y="779751"/>
                    <a:pt x="1319857" y="899394"/>
                  </a:cubicBezTo>
                  <a:cubicBezTo>
                    <a:pt x="1351653" y="975891"/>
                    <a:pt x="1378168" y="1054479"/>
                    <a:pt x="1416016" y="1128389"/>
                  </a:cubicBezTo>
                  <a:cubicBezTo>
                    <a:pt x="1488025" y="966755"/>
                    <a:pt x="1535279" y="795050"/>
                    <a:pt x="1586935" y="626097"/>
                  </a:cubicBezTo>
                  <a:cubicBezTo>
                    <a:pt x="1598322" y="573485"/>
                    <a:pt x="1618731" y="523404"/>
                    <a:pt x="1629953" y="470737"/>
                  </a:cubicBezTo>
                  <a:cubicBezTo>
                    <a:pt x="1634629" y="458850"/>
                    <a:pt x="1636554" y="422748"/>
                    <a:pt x="1645081" y="418015"/>
                  </a:cubicBezTo>
                  <a:cubicBezTo>
                    <a:pt x="1663840" y="410090"/>
                    <a:pt x="1667250" y="438928"/>
                    <a:pt x="1675007" y="450044"/>
                  </a:cubicBezTo>
                  <a:cubicBezTo>
                    <a:pt x="1681333" y="462152"/>
                    <a:pt x="1688154" y="473929"/>
                    <a:pt x="1695361" y="485541"/>
                  </a:cubicBezTo>
                  <a:cubicBezTo>
                    <a:pt x="1736949" y="552407"/>
                    <a:pt x="1773036" y="622630"/>
                    <a:pt x="1812809" y="690596"/>
                  </a:cubicBezTo>
                  <a:cubicBezTo>
                    <a:pt x="1912268" y="853276"/>
                    <a:pt x="2013543" y="1015680"/>
                    <a:pt x="2136108" y="1162290"/>
                  </a:cubicBezTo>
                  <a:cubicBezTo>
                    <a:pt x="2152941" y="1100872"/>
                    <a:pt x="2154591" y="1036373"/>
                    <a:pt x="2162348" y="973414"/>
                  </a:cubicBezTo>
                  <a:cubicBezTo>
                    <a:pt x="2174010" y="885140"/>
                    <a:pt x="2181601" y="796206"/>
                    <a:pt x="2182702" y="707162"/>
                  </a:cubicBezTo>
                  <a:cubicBezTo>
                    <a:pt x="2183857" y="596324"/>
                    <a:pt x="2180666" y="485211"/>
                    <a:pt x="2191779" y="374758"/>
                  </a:cubicBezTo>
                  <a:cubicBezTo>
                    <a:pt x="2193099" y="356047"/>
                    <a:pt x="2194804" y="337280"/>
                    <a:pt x="2195739" y="318514"/>
                  </a:cubicBezTo>
                  <a:cubicBezTo>
                    <a:pt x="2196619" y="307232"/>
                    <a:pt x="2193594" y="287365"/>
                    <a:pt x="2210317" y="288576"/>
                  </a:cubicBezTo>
                  <a:cubicBezTo>
                    <a:pt x="2225500" y="294079"/>
                    <a:pt x="2231991" y="312515"/>
                    <a:pt x="2243544" y="323082"/>
                  </a:cubicBezTo>
                  <a:cubicBezTo>
                    <a:pt x="2298059" y="382793"/>
                    <a:pt x="2350705" y="444211"/>
                    <a:pt x="2402470" y="506344"/>
                  </a:cubicBezTo>
                  <a:cubicBezTo>
                    <a:pt x="2505945" y="629289"/>
                    <a:pt x="2598584" y="760544"/>
                    <a:pt x="2695623" y="888387"/>
                  </a:cubicBezTo>
                  <a:cubicBezTo>
                    <a:pt x="2708550" y="721250"/>
                    <a:pt x="2696998" y="553177"/>
                    <a:pt x="2707230" y="385820"/>
                  </a:cubicBezTo>
                  <a:cubicBezTo>
                    <a:pt x="2707945" y="344270"/>
                    <a:pt x="2707450" y="302719"/>
                    <a:pt x="2708055" y="261169"/>
                  </a:cubicBezTo>
                  <a:cubicBezTo>
                    <a:pt x="2709540" y="185553"/>
                    <a:pt x="2707560" y="109056"/>
                    <a:pt x="2719717" y="34210"/>
                  </a:cubicBezTo>
                  <a:cubicBezTo>
                    <a:pt x="2722908" y="24194"/>
                    <a:pt x="2723623" y="12802"/>
                    <a:pt x="2729949" y="4162"/>
                  </a:cubicBezTo>
                  <a:cubicBezTo>
                    <a:pt x="2738311" y="-6515"/>
                    <a:pt x="2755199" y="5372"/>
                    <a:pt x="2747828" y="17095"/>
                  </a:cubicBezTo>
                  <a:cubicBezTo>
                    <a:pt x="2734625" y="59030"/>
                    <a:pt x="2734900" y="103718"/>
                    <a:pt x="2732865" y="147249"/>
                  </a:cubicBezTo>
                  <a:cubicBezTo>
                    <a:pt x="2730940" y="213510"/>
                    <a:pt x="2730169" y="279825"/>
                    <a:pt x="2730334" y="346141"/>
                  </a:cubicBezTo>
                  <a:cubicBezTo>
                    <a:pt x="2729234" y="429847"/>
                    <a:pt x="2724778" y="513498"/>
                    <a:pt x="2724503" y="597259"/>
                  </a:cubicBezTo>
                  <a:cubicBezTo>
                    <a:pt x="2723458" y="677498"/>
                    <a:pt x="2726924" y="757848"/>
                    <a:pt x="2721753" y="838032"/>
                  </a:cubicBezTo>
                  <a:cubicBezTo>
                    <a:pt x="2719277" y="891524"/>
                    <a:pt x="2719552" y="968571"/>
                    <a:pt x="2663331" y="884040"/>
                  </a:cubicBezTo>
                  <a:cubicBezTo>
                    <a:pt x="2620918" y="827685"/>
                    <a:pt x="2579605" y="770505"/>
                    <a:pt x="2537412" y="713931"/>
                  </a:cubicBezTo>
                  <a:cubicBezTo>
                    <a:pt x="2437677" y="579814"/>
                    <a:pt x="2329251" y="452356"/>
                    <a:pt x="2217854" y="327870"/>
                  </a:cubicBezTo>
                  <a:cubicBezTo>
                    <a:pt x="2195629" y="545198"/>
                    <a:pt x="2217854" y="764837"/>
                    <a:pt x="2184242" y="981339"/>
                  </a:cubicBezTo>
                  <a:cubicBezTo>
                    <a:pt x="2177916" y="1010012"/>
                    <a:pt x="2173460" y="1209729"/>
                    <a:pt x="2132587" y="1190852"/>
                  </a:cubicBezTo>
                  <a:close/>
                </a:path>
              </a:pathLst>
            </a:custGeom>
            <a:solidFill>
              <a:srgbClr val="000000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4" name="Google Shape;3684;p33"/>
            <p:cNvSpPr/>
            <p:nvPr/>
          </p:nvSpPr>
          <p:spPr>
            <a:xfrm>
              <a:off x="12160420" y="1374705"/>
              <a:ext cx="533604" cy="847518"/>
            </a:xfrm>
            <a:custGeom>
              <a:rect b="b" l="l" r="r" t="t"/>
              <a:pathLst>
                <a:path extrusionOk="0" h="847518" w="533604">
                  <a:moveTo>
                    <a:pt x="534100" y="225473"/>
                  </a:moveTo>
                  <a:cubicBezTo>
                    <a:pt x="523813" y="238296"/>
                    <a:pt x="514186" y="256952"/>
                    <a:pt x="507805" y="263226"/>
                  </a:cubicBezTo>
                  <a:cubicBezTo>
                    <a:pt x="491137" y="285294"/>
                    <a:pt x="472268" y="305602"/>
                    <a:pt x="456425" y="328276"/>
                  </a:cubicBezTo>
                  <a:cubicBezTo>
                    <a:pt x="397783" y="404552"/>
                    <a:pt x="343488" y="483801"/>
                    <a:pt x="291502" y="564700"/>
                  </a:cubicBezTo>
                  <a:cubicBezTo>
                    <a:pt x="230385" y="665357"/>
                    <a:pt x="165748" y="764472"/>
                    <a:pt x="87522" y="852802"/>
                  </a:cubicBezTo>
                  <a:cubicBezTo>
                    <a:pt x="78445" y="690782"/>
                    <a:pt x="50555" y="530855"/>
                    <a:pt x="34217" y="369496"/>
                  </a:cubicBezTo>
                  <a:cubicBezTo>
                    <a:pt x="28881" y="312756"/>
                    <a:pt x="22829" y="256017"/>
                    <a:pt x="18429" y="199112"/>
                  </a:cubicBezTo>
                  <a:cubicBezTo>
                    <a:pt x="15623" y="133292"/>
                    <a:pt x="11937" y="67746"/>
                    <a:pt x="275" y="2807"/>
                  </a:cubicBezTo>
                  <a:cubicBezTo>
                    <a:pt x="220" y="1981"/>
                    <a:pt x="110" y="991"/>
                    <a:pt x="0" y="0"/>
                  </a:cubicBezTo>
                  <a:cubicBezTo>
                    <a:pt x="4621" y="4568"/>
                    <a:pt x="9077" y="9301"/>
                    <a:pt x="13698" y="13868"/>
                  </a:cubicBezTo>
                  <a:cubicBezTo>
                    <a:pt x="20629" y="20417"/>
                    <a:pt x="27505" y="27077"/>
                    <a:pt x="35097" y="32800"/>
                  </a:cubicBezTo>
                  <a:cubicBezTo>
                    <a:pt x="46044" y="40560"/>
                    <a:pt x="57706" y="47109"/>
                    <a:pt x="69479" y="53493"/>
                  </a:cubicBezTo>
                  <a:cubicBezTo>
                    <a:pt x="86477" y="62903"/>
                    <a:pt x="103915" y="71544"/>
                    <a:pt x="121464" y="79799"/>
                  </a:cubicBezTo>
                  <a:cubicBezTo>
                    <a:pt x="185441" y="110838"/>
                    <a:pt x="251730" y="136924"/>
                    <a:pt x="319008" y="159873"/>
                  </a:cubicBezTo>
                  <a:cubicBezTo>
                    <a:pt x="389807" y="184858"/>
                    <a:pt x="461651" y="206321"/>
                    <a:pt x="534100" y="225473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5" name="Google Shape;3685;p33"/>
            <p:cNvSpPr/>
            <p:nvPr/>
          </p:nvSpPr>
          <p:spPr>
            <a:xfrm>
              <a:off x="13307011" y="1710906"/>
              <a:ext cx="473093" cy="698927"/>
            </a:xfrm>
            <a:custGeom>
              <a:rect b="b" l="l" r="r" t="t"/>
              <a:pathLst>
                <a:path extrusionOk="0" h="698927" w="473093">
                  <a:moveTo>
                    <a:pt x="476119" y="7815"/>
                  </a:moveTo>
                  <a:cubicBezTo>
                    <a:pt x="472818" y="20748"/>
                    <a:pt x="470948" y="38689"/>
                    <a:pt x="467922" y="46393"/>
                  </a:cubicBezTo>
                  <a:cubicBezTo>
                    <a:pt x="456700" y="99061"/>
                    <a:pt x="436346" y="149141"/>
                    <a:pt x="424904" y="201753"/>
                  </a:cubicBezTo>
                  <a:cubicBezTo>
                    <a:pt x="373248" y="370707"/>
                    <a:pt x="325994" y="542412"/>
                    <a:pt x="253985" y="704046"/>
                  </a:cubicBezTo>
                  <a:cubicBezTo>
                    <a:pt x="216137" y="630135"/>
                    <a:pt x="189567" y="551547"/>
                    <a:pt x="157826" y="475050"/>
                  </a:cubicBezTo>
                  <a:cubicBezTo>
                    <a:pt x="112277" y="355407"/>
                    <a:pt x="67388" y="235819"/>
                    <a:pt x="25470" y="114745"/>
                  </a:cubicBezTo>
                  <a:cubicBezTo>
                    <a:pt x="14963" y="83541"/>
                    <a:pt x="7591" y="53107"/>
                    <a:pt x="2310" y="20252"/>
                  </a:cubicBezTo>
                  <a:cubicBezTo>
                    <a:pt x="880" y="13868"/>
                    <a:pt x="935" y="6714"/>
                    <a:pt x="0" y="0"/>
                  </a:cubicBezTo>
                  <a:cubicBezTo>
                    <a:pt x="21839" y="2091"/>
                    <a:pt x="43734" y="3962"/>
                    <a:pt x="65628" y="5613"/>
                  </a:cubicBezTo>
                  <a:cubicBezTo>
                    <a:pt x="123114" y="10842"/>
                    <a:pt x="180711" y="14749"/>
                    <a:pt x="238417" y="14419"/>
                  </a:cubicBezTo>
                  <a:cubicBezTo>
                    <a:pt x="298214" y="14254"/>
                    <a:pt x="358120" y="15960"/>
                    <a:pt x="417862" y="12383"/>
                  </a:cubicBezTo>
                  <a:cubicBezTo>
                    <a:pt x="437281" y="11062"/>
                    <a:pt x="456755" y="9576"/>
                    <a:pt x="476119" y="781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6" name="Google Shape;3686;p33"/>
            <p:cNvSpPr/>
            <p:nvPr/>
          </p:nvSpPr>
          <p:spPr>
            <a:xfrm>
              <a:off x="14371800" y="1317085"/>
              <a:ext cx="489596" cy="853021"/>
            </a:xfrm>
            <a:custGeom>
              <a:rect b="b" l="l" r="r" t="t"/>
              <a:pathLst>
                <a:path extrusionOk="0" h="853021" w="489596">
                  <a:moveTo>
                    <a:pt x="493887" y="0"/>
                  </a:moveTo>
                  <a:cubicBezTo>
                    <a:pt x="493557" y="1266"/>
                    <a:pt x="493227" y="2477"/>
                    <a:pt x="492842" y="3687"/>
                  </a:cubicBezTo>
                  <a:cubicBezTo>
                    <a:pt x="480685" y="78533"/>
                    <a:pt x="482720" y="155030"/>
                    <a:pt x="481180" y="230646"/>
                  </a:cubicBezTo>
                  <a:cubicBezTo>
                    <a:pt x="480575" y="272196"/>
                    <a:pt x="481125" y="313747"/>
                    <a:pt x="480355" y="355297"/>
                  </a:cubicBezTo>
                  <a:cubicBezTo>
                    <a:pt x="470123" y="522655"/>
                    <a:pt x="481675" y="690727"/>
                    <a:pt x="468747" y="857865"/>
                  </a:cubicBezTo>
                  <a:cubicBezTo>
                    <a:pt x="371653" y="729966"/>
                    <a:pt x="279070" y="598766"/>
                    <a:pt x="175595" y="475821"/>
                  </a:cubicBezTo>
                  <a:cubicBezTo>
                    <a:pt x="123829" y="413743"/>
                    <a:pt x="71184" y="352325"/>
                    <a:pt x="16668" y="292559"/>
                  </a:cubicBezTo>
                  <a:cubicBezTo>
                    <a:pt x="10342" y="286780"/>
                    <a:pt x="5556" y="278690"/>
                    <a:pt x="0" y="271591"/>
                  </a:cubicBezTo>
                  <a:cubicBezTo>
                    <a:pt x="33942" y="258328"/>
                    <a:pt x="67773" y="244845"/>
                    <a:pt x="101165" y="230261"/>
                  </a:cubicBezTo>
                  <a:cubicBezTo>
                    <a:pt x="138792" y="212925"/>
                    <a:pt x="175705" y="194159"/>
                    <a:pt x="213002" y="176218"/>
                  </a:cubicBezTo>
                  <a:cubicBezTo>
                    <a:pt x="260531" y="153544"/>
                    <a:pt x="305420" y="125752"/>
                    <a:pt x="351519" y="100491"/>
                  </a:cubicBezTo>
                  <a:cubicBezTo>
                    <a:pt x="362961" y="93777"/>
                    <a:pt x="373854" y="86348"/>
                    <a:pt x="384856" y="78918"/>
                  </a:cubicBezTo>
                  <a:cubicBezTo>
                    <a:pt x="404660" y="65985"/>
                    <a:pt x="427654" y="51236"/>
                    <a:pt x="446743" y="36157"/>
                  </a:cubicBezTo>
                  <a:cubicBezTo>
                    <a:pt x="462586" y="24215"/>
                    <a:pt x="478704" y="12713"/>
                    <a:pt x="493887" y="0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7" name="Google Shape;3687;p33"/>
            <p:cNvSpPr/>
            <p:nvPr/>
          </p:nvSpPr>
          <p:spPr>
            <a:xfrm>
              <a:off x="12729287" y="1609148"/>
              <a:ext cx="544607" cy="775974"/>
            </a:xfrm>
            <a:custGeom>
              <a:rect b="b" l="l" r="r" t="t"/>
              <a:pathLst>
                <a:path extrusionOk="0" h="775974" w="544607">
                  <a:moveTo>
                    <a:pt x="548073" y="98730"/>
                  </a:moveTo>
                  <a:cubicBezTo>
                    <a:pt x="543892" y="106820"/>
                    <a:pt x="540316" y="115956"/>
                    <a:pt x="536025" y="120414"/>
                  </a:cubicBezTo>
                  <a:cubicBezTo>
                    <a:pt x="521283" y="143363"/>
                    <a:pt x="507475" y="166862"/>
                    <a:pt x="493007" y="189976"/>
                  </a:cubicBezTo>
                  <a:cubicBezTo>
                    <a:pt x="427984" y="292064"/>
                    <a:pt x="361751" y="393436"/>
                    <a:pt x="297664" y="496183"/>
                  </a:cubicBezTo>
                  <a:cubicBezTo>
                    <a:pt x="238967" y="590236"/>
                    <a:pt x="189512" y="689682"/>
                    <a:pt x="126745" y="781203"/>
                  </a:cubicBezTo>
                  <a:cubicBezTo>
                    <a:pt x="107931" y="697386"/>
                    <a:pt x="100505" y="611424"/>
                    <a:pt x="84662" y="527002"/>
                  </a:cubicBezTo>
                  <a:cubicBezTo>
                    <a:pt x="73990" y="432510"/>
                    <a:pt x="55946" y="339338"/>
                    <a:pt x="38288" y="245890"/>
                  </a:cubicBezTo>
                  <a:cubicBezTo>
                    <a:pt x="31686" y="197901"/>
                    <a:pt x="24205" y="149967"/>
                    <a:pt x="17768" y="101922"/>
                  </a:cubicBezTo>
                  <a:cubicBezTo>
                    <a:pt x="15183" y="78148"/>
                    <a:pt x="10947" y="54593"/>
                    <a:pt x="6216" y="31204"/>
                  </a:cubicBezTo>
                  <a:cubicBezTo>
                    <a:pt x="3521" y="21518"/>
                    <a:pt x="2751" y="10236"/>
                    <a:pt x="0" y="0"/>
                  </a:cubicBezTo>
                  <a:cubicBezTo>
                    <a:pt x="68819" y="17446"/>
                    <a:pt x="138187" y="33020"/>
                    <a:pt x="207611" y="47659"/>
                  </a:cubicBezTo>
                  <a:cubicBezTo>
                    <a:pt x="279235" y="61913"/>
                    <a:pt x="351684" y="71434"/>
                    <a:pt x="423913" y="82330"/>
                  </a:cubicBezTo>
                  <a:cubicBezTo>
                    <a:pt x="465117" y="89044"/>
                    <a:pt x="506540" y="94383"/>
                    <a:pt x="548073" y="98730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8" name="Google Shape;3688;p33"/>
            <p:cNvSpPr/>
            <p:nvPr/>
          </p:nvSpPr>
          <p:spPr>
            <a:xfrm>
              <a:off x="13810525" y="1600508"/>
              <a:ext cx="528103" cy="847518"/>
            </a:xfrm>
            <a:custGeom>
              <a:rect b="b" l="l" r="r" t="t"/>
              <a:pathLst>
                <a:path extrusionOk="0" h="847518" w="528103">
                  <a:moveTo>
                    <a:pt x="530359" y="0"/>
                  </a:moveTo>
                  <a:cubicBezTo>
                    <a:pt x="530304" y="1596"/>
                    <a:pt x="530304" y="3137"/>
                    <a:pt x="530194" y="4513"/>
                  </a:cubicBezTo>
                  <a:cubicBezTo>
                    <a:pt x="529259" y="23279"/>
                    <a:pt x="527554" y="41991"/>
                    <a:pt x="526234" y="60702"/>
                  </a:cubicBezTo>
                  <a:cubicBezTo>
                    <a:pt x="515121" y="171100"/>
                    <a:pt x="518312" y="282268"/>
                    <a:pt x="517157" y="393105"/>
                  </a:cubicBezTo>
                  <a:cubicBezTo>
                    <a:pt x="516057" y="482150"/>
                    <a:pt x="508465" y="571139"/>
                    <a:pt x="496803" y="659358"/>
                  </a:cubicBezTo>
                  <a:cubicBezTo>
                    <a:pt x="489046" y="722317"/>
                    <a:pt x="487396" y="786816"/>
                    <a:pt x="470563" y="848234"/>
                  </a:cubicBezTo>
                  <a:cubicBezTo>
                    <a:pt x="347999" y="701679"/>
                    <a:pt x="246724" y="539220"/>
                    <a:pt x="147264" y="376540"/>
                  </a:cubicBezTo>
                  <a:cubicBezTo>
                    <a:pt x="107491" y="308629"/>
                    <a:pt x="71404" y="238406"/>
                    <a:pt x="29816" y="171485"/>
                  </a:cubicBezTo>
                  <a:cubicBezTo>
                    <a:pt x="22554" y="159873"/>
                    <a:pt x="15788" y="148096"/>
                    <a:pt x="9462" y="135988"/>
                  </a:cubicBezTo>
                  <a:cubicBezTo>
                    <a:pt x="5996" y="131090"/>
                    <a:pt x="3411" y="122670"/>
                    <a:pt x="0" y="115516"/>
                  </a:cubicBezTo>
                  <a:cubicBezTo>
                    <a:pt x="72119" y="108306"/>
                    <a:pt x="143963" y="98180"/>
                    <a:pt x="215368" y="85577"/>
                  </a:cubicBezTo>
                  <a:cubicBezTo>
                    <a:pt x="257011" y="77873"/>
                    <a:pt x="297994" y="67086"/>
                    <a:pt x="338977" y="56465"/>
                  </a:cubicBezTo>
                  <a:cubicBezTo>
                    <a:pt x="380290" y="46393"/>
                    <a:pt x="420888" y="33626"/>
                    <a:pt x="461816" y="22013"/>
                  </a:cubicBezTo>
                  <a:cubicBezTo>
                    <a:pt x="484865" y="15519"/>
                    <a:pt x="507750" y="8255"/>
                    <a:pt x="530359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89" name="Google Shape;3689;p33"/>
          <p:cNvGrpSpPr/>
          <p:nvPr/>
        </p:nvGrpSpPr>
        <p:grpSpPr>
          <a:xfrm>
            <a:off x="7868904" y="3883698"/>
            <a:ext cx="713322" cy="716595"/>
            <a:chOff x="15737808" y="7767396"/>
            <a:chExt cx="1426643" cy="1433189"/>
          </a:xfrm>
        </p:grpSpPr>
        <p:sp>
          <p:nvSpPr>
            <p:cNvPr id="3690" name="Google Shape;3690;p33"/>
            <p:cNvSpPr/>
            <p:nvPr/>
          </p:nvSpPr>
          <p:spPr>
            <a:xfrm>
              <a:off x="15737808" y="7787776"/>
              <a:ext cx="1225861" cy="1382999"/>
            </a:xfrm>
            <a:custGeom>
              <a:rect b="b" l="l" r="r" t="t"/>
              <a:pathLst>
                <a:path extrusionOk="0" h="1382999" w="1225861">
                  <a:moveTo>
                    <a:pt x="1196740" y="686950"/>
                  </a:moveTo>
                  <a:cubicBezTo>
                    <a:pt x="1205238" y="682990"/>
                    <a:pt x="1214826" y="680494"/>
                    <a:pt x="1222262" y="674669"/>
                  </a:cubicBezTo>
                  <a:cubicBezTo>
                    <a:pt x="1229784" y="667324"/>
                    <a:pt x="1225420" y="655502"/>
                    <a:pt x="1217066" y="650969"/>
                  </a:cubicBezTo>
                  <a:cubicBezTo>
                    <a:pt x="1190941" y="635474"/>
                    <a:pt x="1158184" y="637569"/>
                    <a:pt x="1131571" y="622706"/>
                  </a:cubicBezTo>
                  <a:cubicBezTo>
                    <a:pt x="1043177" y="576797"/>
                    <a:pt x="972841" y="504721"/>
                    <a:pt x="903280" y="434710"/>
                  </a:cubicBezTo>
                  <a:cubicBezTo>
                    <a:pt x="874628" y="409431"/>
                    <a:pt x="852953" y="378242"/>
                    <a:pt x="830934" y="347340"/>
                  </a:cubicBezTo>
                  <a:cubicBezTo>
                    <a:pt x="794416" y="301632"/>
                    <a:pt x="760569" y="253600"/>
                    <a:pt x="734559" y="201063"/>
                  </a:cubicBezTo>
                  <a:cubicBezTo>
                    <a:pt x="704099" y="137279"/>
                    <a:pt x="677888" y="70338"/>
                    <a:pt x="648375" y="5951"/>
                  </a:cubicBezTo>
                  <a:cubicBezTo>
                    <a:pt x="645332" y="270"/>
                    <a:pt x="637294" y="-1710"/>
                    <a:pt x="631868" y="1619"/>
                  </a:cubicBezTo>
                  <a:cubicBezTo>
                    <a:pt x="623743" y="6210"/>
                    <a:pt x="625552" y="15908"/>
                    <a:pt x="629341" y="22794"/>
                  </a:cubicBezTo>
                  <a:cubicBezTo>
                    <a:pt x="617915" y="74470"/>
                    <a:pt x="601063" y="126605"/>
                    <a:pt x="576259" y="173604"/>
                  </a:cubicBezTo>
                  <a:cubicBezTo>
                    <a:pt x="560527" y="201149"/>
                    <a:pt x="541722" y="226772"/>
                    <a:pt x="521339" y="251046"/>
                  </a:cubicBezTo>
                  <a:cubicBezTo>
                    <a:pt x="486831" y="292622"/>
                    <a:pt x="451835" y="333940"/>
                    <a:pt x="411815" y="370352"/>
                  </a:cubicBezTo>
                  <a:cubicBezTo>
                    <a:pt x="370590" y="407968"/>
                    <a:pt x="331058" y="446790"/>
                    <a:pt x="286559" y="481078"/>
                  </a:cubicBezTo>
                  <a:cubicBezTo>
                    <a:pt x="229314" y="526900"/>
                    <a:pt x="167131" y="565865"/>
                    <a:pt x="103599" y="602334"/>
                  </a:cubicBezTo>
                  <a:cubicBezTo>
                    <a:pt x="82383" y="614328"/>
                    <a:pt x="60622" y="625403"/>
                    <a:pt x="38315" y="635274"/>
                  </a:cubicBezTo>
                  <a:cubicBezTo>
                    <a:pt x="29100" y="639291"/>
                    <a:pt x="19856" y="643222"/>
                    <a:pt x="10468" y="646808"/>
                  </a:cubicBezTo>
                  <a:cubicBezTo>
                    <a:pt x="6190" y="648013"/>
                    <a:pt x="2573" y="650883"/>
                    <a:pt x="965" y="655072"/>
                  </a:cubicBezTo>
                  <a:cubicBezTo>
                    <a:pt x="-1934" y="661470"/>
                    <a:pt x="1999" y="669476"/>
                    <a:pt x="8745" y="671197"/>
                  </a:cubicBezTo>
                  <a:cubicBezTo>
                    <a:pt x="38832" y="675960"/>
                    <a:pt x="69895" y="670595"/>
                    <a:pt x="99896" y="677137"/>
                  </a:cubicBezTo>
                  <a:cubicBezTo>
                    <a:pt x="134604" y="684597"/>
                    <a:pt x="167591" y="698398"/>
                    <a:pt x="199314" y="714122"/>
                  </a:cubicBezTo>
                  <a:cubicBezTo>
                    <a:pt x="258052" y="743848"/>
                    <a:pt x="314235" y="778939"/>
                    <a:pt x="361231" y="825422"/>
                  </a:cubicBezTo>
                  <a:cubicBezTo>
                    <a:pt x="399614" y="860284"/>
                    <a:pt x="437481" y="896265"/>
                    <a:pt x="465128" y="940538"/>
                  </a:cubicBezTo>
                  <a:cubicBezTo>
                    <a:pt x="508047" y="1004552"/>
                    <a:pt x="557512" y="1064204"/>
                    <a:pt x="591561" y="1133813"/>
                  </a:cubicBezTo>
                  <a:cubicBezTo>
                    <a:pt x="615762" y="1179837"/>
                    <a:pt x="640595" y="1224770"/>
                    <a:pt x="660375" y="1273261"/>
                  </a:cubicBezTo>
                  <a:cubicBezTo>
                    <a:pt x="671457" y="1300405"/>
                    <a:pt x="680672" y="1328265"/>
                    <a:pt x="691094" y="1355610"/>
                  </a:cubicBezTo>
                  <a:cubicBezTo>
                    <a:pt x="694567" y="1363443"/>
                    <a:pt x="696003" y="1372653"/>
                    <a:pt x="701802" y="1379195"/>
                  </a:cubicBezTo>
                  <a:cubicBezTo>
                    <a:pt x="706539" y="1384217"/>
                    <a:pt x="714750" y="1384618"/>
                    <a:pt x="720147" y="1380458"/>
                  </a:cubicBezTo>
                  <a:cubicBezTo>
                    <a:pt x="729649" y="1371047"/>
                    <a:pt x="728386" y="1355954"/>
                    <a:pt x="732176" y="1343760"/>
                  </a:cubicBezTo>
                  <a:cubicBezTo>
                    <a:pt x="741736" y="1301753"/>
                    <a:pt x="750779" y="1259517"/>
                    <a:pt x="763842" y="1218429"/>
                  </a:cubicBezTo>
                  <a:cubicBezTo>
                    <a:pt x="774780" y="1182046"/>
                    <a:pt x="786234" y="1145836"/>
                    <a:pt x="799469" y="1110256"/>
                  </a:cubicBezTo>
                  <a:cubicBezTo>
                    <a:pt x="820197" y="1055683"/>
                    <a:pt x="836159" y="999100"/>
                    <a:pt x="861796" y="946506"/>
                  </a:cubicBezTo>
                  <a:cubicBezTo>
                    <a:pt x="910658" y="846798"/>
                    <a:pt x="1026526" y="773028"/>
                    <a:pt x="1121581" y="720090"/>
                  </a:cubicBezTo>
                  <a:cubicBezTo>
                    <a:pt x="1145926" y="708096"/>
                    <a:pt x="1171677" y="697566"/>
                    <a:pt x="1196740" y="6869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1" name="Google Shape;3691;p33"/>
            <p:cNvSpPr/>
            <p:nvPr/>
          </p:nvSpPr>
          <p:spPr>
            <a:xfrm>
              <a:off x="16837172" y="7767396"/>
              <a:ext cx="327279" cy="401701"/>
            </a:xfrm>
            <a:custGeom>
              <a:rect b="b" l="l" r="r" t="t"/>
              <a:pathLst>
                <a:path extrusionOk="0" h="401701" w="327279">
                  <a:moveTo>
                    <a:pt x="271035" y="111406"/>
                  </a:moveTo>
                  <a:cubicBezTo>
                    <a:pt x="239541" y="89283"/>
                    <a:pt x="211148" y="60963"/>
                    <a:pt x="193751" y="26360"/>
                  </a:cubicBezTo>
                  <a:cubicBezTo>
                    <a:pt x="192000" y="22716"/>
                    <a:pt x="189215" y="14739"/>
                    <a:pt x="184162" y="13190"/>
                  </a:cubicBezTo>
                  <a:cubicBezTo>
                    <a:pt x="184823" y="9660"/>
                    <a:pt x="185799" y="5816"/>
                    <a:pt x="184392" y="2315"/>
                  </a:cubicBezTo>
                  <a:cubicBezTo>
                    <a:pt x="183645" y="48"/>
                    <a:pt x="180373" y="-985"/>
                    <a:pt x="178851" y="1225"/>
                  </a:cubicBezTo>
                  <a:cubicBezTo>
                    <a:pt x="172363" y="11755"/>
                    <a:pt x="166937" y="23404"/>
                    <a:pt x="160650" y="34250"/>
                  </a:cubicBezTo>
                  <a:cubicBezTo>
                    <a:pt x="147386" y="58783"/>
                    <a:pt x="130132" y="80733"/>
                    <a:pt x="111701" y="101851"/>
                  </a:cubicBezTo>
                  <a:cubicBezTo>
                    <a:pt x="83711" y="135594"/>
                    <a:pt x="47853" y="161331"/>
                    <a:pt x="7977" y="179236"/>
                  </a:cubicBezTo>
                  <a:cubicBezTo>
                    <a:pt x="2809" y="181761"/>
                    <a:pt x="-578" y="187212"/>
                    <a:pt x="82" y="193037"/>
                  </a:cubicBezTo>
                  <a:cubicBezTo>
                    <a:pt x="714" y="201788"/>
                    <a:pt x="9699" y="205605"/>
                    <a:pt x="16561" y="208962"/>
                  </a:cubicBezTo>
                  <a:cubicBezTo>
                    <a:pt x="26494" y="213782"/>
                    <a:pt x="34906" y="217713"/>
                    <a:pt x="45069" y="222849"/>
                  </a:cubicBezTo>
                  <a:cubicBezTo>
                    <a:pt x="45011" y="222820"/>
                    <a:pt x="44896" y="222763"/>
                    <a:pt x="44782" y="222706"/>
                  </a:cubicBezTo>
                  <a:cubicBezTo>
                    <a:pt x="44408" y="222533"/>
                    <a:pt x="44064" y="222361"/>
                    <a:pt x="43691" y="222160"/>
                  </a:cubicBezTo>
                  <a:cubicBezTo>
                    <a:pt x="44207" y="222390"/>
                    <a:pt x="44695" y="222648"/>
                    <a:pt x="45183" y="222906"/>
                  </a:cubicBezTo>
                  <a:cubicBezTo>
                    <a:pt x="45614" y="223136"/>
                    <a:pt x="46073" y="223337"/>
                    <a:pt x="46504" y="223566"/>
                  </a:cubicBezTo>
                  <a:cubicBezTo>
                    <a:pt x="45700" y="223193"/>
                    <a:pt x="45557" y="223136"/>
                    <a:pt x="45413" y="223050"/>
                  </a:cubicBezTo>
                  <a:cubicBezTo>
                    <a:pt x="45327" y="222992"/>
                    <a:pt x="45212" y="222964"/>
                    <a:pt x="45126" y="222906"/>
                  </a:cubicBezTo>
                  <a:cubicBezTo>
                    <a:pt x="106850" y="254870"/>
                    <a:pt x="160707" y="312314"/>
                    <a:pt x="182440" y="378996"/>
                  </a:cubicBezTo>
                  <a:cubicBezTo>
                    <a:pt x="185971" y="387346"/>
                    <a:pt x="186803" y="401663"/>
                    <a:pt x="198316" y="403299"/>
                  </a:cubicBezTo>
                  <a:cubicBezTo>
                    <a:pt x="209943" y="405250"/>
                    <a:pt x="214421" y="392281"/>
                    <a:pt x="216144" y="383042"/>
                  </a:cubicBezTo>
                  <a:cubicBezTo>
                    <a:pt x="219330" y="370187"/>
                    <a:pt x="222172" y="357304"/>
                    <a:pt x="225474" y="344507"/>
                  </a:cubicBezTo>
                  <a:cubicBezTo>
                    <a:pt x="233828" y="311998"/>
                    <a:pt x="242986" y="279460"/>
                    <a:pt x="260585" y="250423"/>
                  </a:cubicBezTo>
                  <a:cubicBezTo>
                    <a:pt x="278556" y="217569"/>
                    <a:pt x="308815" y="193209"/>
                    <a:pt x="327304" y="161016"/>
                  </a:cubicBezTo>
                  <a:cubicBezTo>
                    <a:pt x="334452" y="135135"/>
                    <a:pt x="286968" y="124547"/>
                    <a:pt x="271035" y="1114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2" name="Google Shape;3692;p33"/>
            <p:cNvSpPr/>
            <p:nvPr/>
          </p:nvSpPr>
          <p:spPr>
            <a:xfrm>
              <a:off x="17041200" y="8822197"/>
              <a:ext cx="3000" cy="30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1212" y="1213"/>
                    <a:pt x="1212" y="3597"/>
                    <a:pt x="2382" y="4810"/>
                  </a:cubicBezTo>
                  <a:cubicBezTo>
                    <a:pt x="2382" y="4810"/>
                    <a:pt x="2382" y="4810"/>
                    <a:pt x="2382" y="4810"/>
                  </a:cubicBezTo>
                  <a:cubicBezTo>
                    <a:pt x="1212" y="3597"/>
                    <a:pt x="0" y="121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3" name="Google Shape;3693;p33"/>
            <p:cNvSpPr/>
            <p:nvPr/>
          </p:nvSpPr>
          <p:spPr>
            <a:xfrm>
              <a:off x="16813420" y="8793146"/>
              <a:ext cx="347375" cy="407439"/>
            </a:xfrm>
            <a:custGeom>
              <a:rect b="b" l="l" r="r" t="t"/>
              <a:pathLst>
                <a:path extrusionOk="0" h="407439" w="347375">
                  <a:moveTo>
                    <a:pt x="335925" y="166347"/>
                  </a:moveTo>
                  <a:cubicBezTo>
                    <a:pt x="319073" y="150480"/>
                    <a:pt x="299838" y="137367"/>
                    <a:pt x="284307" y="120094"/>
                  </a:cubicBezTo>
                  <a:cubicBezTo>
                    <a:pt x="259876" y="93495"/>
                    <a:pt x="243799" y="61273"/>
                    <a:pt x="227837" y="29166"/>
                  </a:cubicBezTo>
                  <a:cubicBezTo>
                    <a:pt x="227866" y="29252"/>
                    <a:pt x="227894" y="29309"/>
                    <a:pt x="227923" y="29367"/>
                  </a:cubicBezTo>
                  <a:cubicBezTo>
                    <a:pt x="224449" y="22968"/>
                    <a:pt x="222153" y="16111"/>
                    <a:pt x="220803" y="8966"/>
                  </a:cubicBezTo>
                  <a:cubicBezTo>
                    <a:pt x="220143" y="5982"/>
                    <a:pt x="217818" y="3256"/>
                    <a:pt x="215205" y="1707"/>
                  </a:cubicBezTo>
                  <a:cubicBezTo>
                    <a:pt x="204526" y="-4405"/>
                    <a:pt x="193444" y="7044"/>
                    <a:pt x="197894" y="17918"/>
                  </a:cubicBezTo>
                  <a:cubicBezTo>
                    <a:pt x="148859" y="86064"/>
                    <a:pt x="98418" y="124340"/>
                    <a:pt x="17689" y="148959"/>
                  </a:cubicBezTo>
                  <a:cubicBezTo>
                    <a:pt x="-35249" y="165515"/>
                    <a:pt x="45967" y="209157"/>
                    <a:pt x="62016" y="224651"/>
                  </a:cubicBezTo>
                  <a:cubicBezTo>
                    <a:pt x="81595" y="240604"/>
                    <a:pt x="96954" y="261206"/>
                    <a:pt x="106543" y="284562"/>
                  </a:cubicBezTo>
                  <a:cubicBezTo>
                    <a:pt x="116218" y="307229"/>
                    <a:pt x="122447" y="330241"/>
                    <a:pt x="125146" y="355663"/>
                  </a:cubicBezTo>
                  <a:cubicBezTo>
                    <a:pt x="126380" y="367169"/>
                    <a:pt x="127242" y="378703"/>
                    <a:pt x="128419" y="390238"/>
                  </a:cubicBezTo>
                  <a:cubicBezTo>
                    <a:pt x="128792" y="396895"/>
                    <a:pt x="130371" y="404068"/>
                    <a:pt x="136744" y="407482"/>
                  </a:cubicBezTo>
                  <a:cubicBezTo>
                    <a:pt x="156553" y="415545"/>
                    <a:pt x="166056" y="386680"/>
                    <a:pt x="175616" y="374313"/>
                  </a:cubicBezTo>
                  <a:cubicBezTo>
                    <a:pt x="195683" y="341489"/>
                    <a:pt x="217818" y="309984"/>
                    <a:pt x="243139" y="280602"/>
                  </a:cubicBezTo>
                  <a:cubicBezTo>
                    <a:pt x="267886" y="248696"/>
                    <a:pt x="304633" y="229959"/>
                    <a:pt x="335466" y="204795"/>
                  </a:cubicBezTo>
                  <a:cubicBezTo>
                    <a:pt x="352605" y="193720"/>
                    <a:pt x="350193" y="178656"/>
                    <a:pt x="335925" y="1663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4" name="Google Shape;3694;p33"/>
            <p:cNvSpPr/>
            <p:nvPr/>
          </p:nvSpPr>
          <p:spPr>
            <a:xfrm>
              <a:off x="15737808" y="7787776"/>
              <a:ext cx="1225861" cy="1382999"/>
            </a:xfrm>
            <a:custGeom>
              <a:rect b="b" l="l" r="r" t="t"/>
              <a:pathLst>
                <a:path extrusionOk="0" h="1382999" w="1225861">
                  <a:moveTo>
                    <a:pt x="701802" y="1379195"/>
                  </a:moveTo>
                  <a:cubicBezTo>
                    <a:pt x="696003" y="1372653"/>
                    <a:pt x="694567" y="1363443"/>
                    <a:pt x="691094" y="1355610"/>
                  </a:cubicBezTo>
                  <a:cubicBezTo>
                    <a:pt x="680672" y="1328265"/>
                    <a:pt x="671457" y="1300405"/>
                    <a:pt x="660375" y="1273261"/>
                  </a:cubicBezTo>
                  <a:cubicBezTo>
                    <a:pt x="640595" y="1224770"/>
                    <a:pt x="615762" y="1179837"/>
                    <a:pt x="591561" y="1133813"/>
                  </a:cubicBezTo>
                  <a:cubicBezTo>
                    <a:pt x="557512" y="1064204"/>
                    <a:pt x="508047" y="1004552"/>
                    <a:pt x="465128" y="940538"/>
                  </a:cubicBezTo>
                  <a:cubicBezTo>
                    <a:pt x="437481" y="896265"/>
                    <a:pt x="399614" y="860284"/>
                    <a:pt x="361231" y="825422"/>
                  </a:cubicBezTo>
                  <a:cubicBezTo>
                    <a:pt x="314235" y="778939"/>
                    <a:pt x="258052" y="743848"/>
                    <a:pt x="199314" y="714122"/>
                  </a:cubicBezTo>
                  <a:cubicBezTo>
                    <a:pt x="167591" y="698398"/>
                    <a:pt x="134604" y="684597"/>
                    <a:pt x="99896" y="677137"/>
                  </a:cubicBezTo>
                  <a:cubicBezTo>
                    <a:pt x="69895" y="670595"/>
                    <a:pt x="38832" y="675960"/>
                    <a:pt x="8745" y="671197"/>
                  </a:cubicBezTo>
                  <a:cubicBezTo>
                    <a:pt x="1999" y="669476"/>
                    <a:pt x="-1934" y="661470"/>
                    <a:pt x="965" y="655072"/>
                  </a:cubicBezTo>
                  <a:cubicBezTo>
                    <a:pt x="2573" y="650883"/>
                    <a:pt x="6190" y="648013"/>
                    <a:pt x="10468" y="646808"/>
                  </a:cubicBezTo>
                  <a:cubicBezTo>
                    <a:pt x="19856" y="643222"/>
                    <a:pt x="29100" y="639291"/>
                    <a:pt x="38315" y="635274"/>
                  </a:cubicBezTo>
                  <a:cubicBezTo>
                    <a:pt x="60622" y="625403"/>
                    <a:pt x="82383" y="614328"/>
                    <a:pt x="103599" y="602334"/>
                  </a:cubicBezTo>
                  <a:cubicBezTo>
                    <a:pt x="167131" y="565865"/>
                    <a:pt x="229314" y="526900"/>
                    <a:pt x="286559" y="481078"/>
                  </a:cubicBezTo>
                  <a:cubicBezTo>
                    <a:pt x="331058" y="446790"/>
                    <a:pt x="370590" y="407968"/>
                    <a:pt x="411815" y="370352"/>
                  </a:cubicBezTo>
                  <a:cubicBezTo>
                    <a:pt x="451835" y="333940"/>
                    <a:pt x="486831" y="292622"/>
                    <a:pt x="521339" y="251046"/>
                  </a:cubicBezTo>
                  <a:cubicBezTo>
                    <a:pt x="541722" y="226772"/>
                    <a:pt x="560527" y="201149"/>
                    <a:pt x="576259" y="173604"/>
                  </a:cubicBezTo>
                  <a:cubicBezTo>
                    <a:pt x="601063" y="126605"/>
                    <a:pt x="617915" y="74470"/>
                    <a:pt x="629341" y="22794"/>
                  </a:cubicBezTo>
                  <a:cubicBezTo>
                    <a:pt x="625552" y="15908"/>
                    <a:pt x="623743" y="6210"/>
                    <a:pt x="631868" y="1619"/>
                  </a:cubicBezTo>
                  <a:cubicBezTo>
                    <a:pt x="637294" y="-1710"/>
                    <a:pt x="645332" y="270"/>
                    <a:pt x="648375" y="5951"/>
                  </a:cubicBezTo>
                  <a:cubicBezTo>
                    <a:pt x="677888" y="70338"/>
                    <a:pt x="704099" y="137279"/>
                    <a:pt x="734559" y="201063"/>
                  </a:cubicBezTo>
                  <a:cubicBezTo>
                    <a:pt x="760569" y="253600"/>
                    <a:pt x="794416" y="301632"/>
                    <a:pt x="830934" y="347340"/>
                  </a:cubicBezTo>
                  <a:cubicBezTo>
                    <a:pt x="852953" y="378242"/>
                    <a:pt x="874628" y="409431"/>
                    <a:pt x="903280" y="434710"/>
                  </a:cubicBezTo>
                  <a:cubicBezTo>
                    <a:pt x="972841" y="504721"/>
                    <a:pt x="1043177" y="576797"/>
                    <a:pt x="1131571" y="622706"/>
                  </a:cubicBezTo>
                  <a:cubicBezTo>
                    <a:pt x="1158184" y="637569"/>
                    <a:pt x="1190941" y="635474"/>
                    <a:pt x="1217066" y="650969"/>
                  </a:cubicBezTo>
                  <a:cubicBezTo>
                    <a:pt x="1225420" y="655502"/>
                    <a:pt x="1229784" y="667324"/>
                    <a:pt x="1222262" y="674669"/>
                  </a:cubicBezTo>
                  <a:cubicBezTo>
                    <a:pt x="1214826" y="680494"/>
                    <a:pt x="1205238" y="682990"/>
                    <a:pt x="1196740" y="686950"/>
                  </a:cubicBezTo>
                  <a:cubicBezTo>
                    <a:pt x="1171677" y="697566"/>
                    <a:pt x="1145926" y="708096"/>
                    <a:pt x="1121581" y="720090"/>
                  </a:cubicBezTo>
                  <a:cubicBezTo>
                    <a:pt x="1026526" y="773028"/>
                    <a:pt x="910658" y="846798"/>
                    <a:pt x="861796" y="946506"/>
                  </a:cubicBezTo>
                  <a:cubicBezTo>
                    <a:pt x="836159" y="999100"/>
                    <a:pt x="820197" y="1055683"/>
                    <a:pt x="799469" y="1110256"/>
                  </a:cubicBezTo>
                  <a:cubicBezTo>
                    <a:pt x="786234" y="1145836"/>
                    <a:pt x="774780" y="1182046"/>
                    <a:pt x="763842" y="1218429"/>
                  </a:cubicBezTo>
                  <a:cubicBezTo>
                    <a:pt x="750779" y="1259517"/>
                    <a:pt x="741736" y="1301753"/>
                    <a:pt x="732176" y="1343760"/>
                  </a:cubicBezTo>
                  <a:cubicBezTo>
                    <a:pt x="728386" y="1355954"/>
                    <a:pt x="729649" y="1371047"/>
                    <a:pt x="720147" y="1380458"/>
                  </a:cubicBezTo>
                  <a:cubicBezTo>
                    <a:pt x="714750" y="1384618"/>
                    <a:pt x="706539" y="1384217"/>
                    <a:pt x="701802" y="1379195"/>
                  </a:cubicBezTo>
                  <a:close/>
                  <a:moveTo>
                    <a:pt x="519731" y="976892"/>
                  </a:moveTo>
                  <a:cubicBezTo>
                    <a:pt x="566211" y="1035999"/>
                    <a:pt x="603245" y="1101362"/>
                    <a:pt x="637236" y="1168274"/>
                  </a:cubicBezTo>
                  <a:cubicBezTo>
                    <a:pt x="666146" y="1221528"/>
                    <a:pt x="689515" y="1277422"/>
                    <a:pt x="709209" y="1334693"/>
                  </a:cubicBezTo>
                  <a:cubicBezTo>
                    <a:pt x="728185" y="1243707"/>
                    <a:pt x="756262" y="1155075"/>
                    <a:pt x="788847" y="1068107"/>
                  </a:cubicBezTo>
                  <a:cubicBezTo>
                    <a:pt x="803546" y="1027305"/>
                    <a:pt x="816551" y="985787"/>
                    <a:pt x="834809" y="946391"/>
                  </a:cubicBezTo>
                  <a:cubicBezTo>
                    <a:pt x="851920" y="906393"/>
                    <a:pt x="878102" y="871531"/>
                    <a:pt x="909854" y="841949"/>
                  </a:cubicBezTo>
                  <a:cubicBezTo>
                    <a:pt x="930696" y="821089"/>
                    <a:pt x="952084" y="800602"/>
                    <a:pt x="976228" y="783530"/>
                  </a:cubicBezTo>
                  <a:cubicBezTo>
                    <a:pt x="1041282" y="735469"/>
                    <a:pt x="1111131" y="693778"/>
                    <a:pt x="1186807" y="664713"/>
                  </a:cubicBezTo>
                  <a:cubicBezTo>
                    <a:pt x="1167687" y="659720"/>
                    <a:pt x="1147878" y="656879"/>
                    <a:pt x="1129734" y="648673"/>
                  </a:cubicBezTo>
                  <a:cubicBezTo>
                    <a:pt x="1097580" y="633466"/>
                    <a:pt x="1066948" y="614242"/>
                    <a:pt x="1038842" y="592464"/>
                  </a:cubicBezTo>
                  <a:cubicBezTo>
                    <a:pt x="992420" y="554819"/>
                    <a:pt x="947003" y="515997"/>
                    <a:pt x="906438" y="471982"/>
                  </a:cubicBezTo>
                  <a:cubicBezTo>
                    <a:pt x="874313" y="441740"/>
                    <a:pt x="843623" y="410235"/>
                    <a:pt x="819536" y="373020"/>
                  </a:cubicBezTo>
                  <a:cubicBezTo>
                    <a:pt x="793727" y="337900"/>
                    <a:pt x="765449" y="304616"/>
                    <a:pt x="743602" y="266741"/>
                  </a:cubicBezTo>
                  <a:cubicBezTo>
                    <a:pt x="699591" y="197477"/>
                    <a:pt x="673668" y="118944"/>
                    <a:pt x="638844" y="45060"/>
                  </a:cubicBezTo>
                  <a:cubicBezTo>
                    <a:pt x="612116" y="180634"/>
                    <a:pt x="562823" y="236614"/>
                    <a:pt x="474716" y="337269"/>
                  </a:cubicBezTo>
                  <a:cubicBezTo>
                    <a:pt x="423155" y="391527"/>
                    <a:pt x="367690" y="442342"/>
                    <a:pt x="310474" y="490604"/>
                  </a:cubicBezTo>
                  <a:cubicBezTo>
                    <a:pt x="234023" y="552121"/>
                    <a:pt x="150882" y="605691"/>
                    <a:pt x="63120" y="649591"/>
                  </a:cubicBezTo>
                  <a:cubicBezTo>
                    <a:pt x="134518" y="650309"/>
                    <a:pt x="199457" y="686031"/>
                    <a:pt x="260348" y="719832"/>
                  </a:cubicBezTo>
                  <a:cubicBezTo>
                    <a:pt x="326149" y="755899"/>
                    <a:pt x="380379" y="808522"/>
                    <a:pt x="433290" y="860944"/>
                  </a:cubicBezTo>
                  <a:cubicBezTo>
                    <a:pt x="467539" y="895375"/>
                    <a:pt x="491051" y="938156"/>
                    <a:pt x="519731" y="9768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5" name="Google Shape;3695;p33"/>
            <p:cNvSpPr/>
            <p:nvPr/>
          </p:nvSpPr>
          <p:spPr>
            <a:xfrm>
              <a:off x="16837172" y="7767396"/>
              <a:ext cx="327279" cy="401701"/>
            </a:xfrm>
            <a:custGeom>
              <a:rect b="b" l="l" r="r" t="t"/>
              <a:pathLst>
                <a:path extrusionOk="0" h="401701" w="327279">
                  <a:moveTo>
                    <a:pt x="198316" y="403299"/>
                  </a:moveTo>
                  <a:cubicBezTo>
                    <a:pt x="186803" y="401663"/>
                    <a:pt x="185971" y="387346"/>
                    <a:pt x="182440" y="378996"/>
                  </a:cubicBezTo>
                  <a:cubicBezTo>
                    <a:pt x="160707" y="312314"/>
                    <a:pt x="106850" y="254870"/>
                    <a:pt x="45126" y="222906"/>
                  </a:cubicBezTo>
                  <a:cubicBezTo>
                    <a:pt x="45212" y="222964"/>
                    <a:pt x="45327" y="222992"/>
                    <a:pt x="45413" y="223050"/>
                  </a:cubicBezTo>
                  <a:cubicBezTo>
                    <a:pt x="45557" y="223136"/>
                    <a:pt x="45700" y="223193"/>
                    <a:pt x="46504" y="223566"/>
                  </a:cubicBezTo>
                  <a:cubicBezTo>
                    <a:pt x="46073" y="223337"/>
                    <a:pt x="45614" y="223136"/>
                    <a:pt x="45183" y="222906"/>
                  </a:cubicBezTo>
                  <a:cubicBezTo>
                    <a:pt x="44695" y="222648"/>
                    <a:pt x="44207" y="222390"/>
                    <a:pt x="43691" y="222160"/>
                  </a:cubicBezTo>
                  <a:cubicBezTo>
                    <a:pt x="44064" y="222361"/>
                    <a:pt x="44408" y="222533"/>
                    <a:pt x="44782" y="222706"/>
                  </a:cubicBezTo>
                  <a:cubicBezTo>
                    <a:pt x="44896" y="222763"/>
                    <a:pt x="45011" y="222820"/>
                    <a:pt x="45069" y="222849"/>
                  </a:cubicBezTo>
                  <a:cubicBezTo>
                    <a:pt x="34906" y="217713"/>
                    <a:pt x="26494" y="213782"/>
                    <a:pt x="16561" y="208962"/>
                  </a:cubicBezTo>
                  <a:cubicBezTo>
                    <a:pt x="9699" y="205605"/>
                    <a:pt x="714" y="201788"/>
                    <a:pt x="82" y="193037"/>
                  </a:cubicBezTo>
                  <a:cubicBezTo>
                    <a:pt x="-578" y="187212"/>
                    <a:pt x="2809" y="181761"/>
                    <a:pt x="7977" y="179236"/>
                  </a:cubicBezTo>
                  <a:cubicBezTo>
                    <a:pt x="47853" y="161331"/>
                    <a:pt x="83711" y="135594"/>
                    <a:pt x="111701" y="101851"/>
                  </a:cubicBezTo>
                  <a:cubicBezTo>
                    <a:pt x="130132" y="80733"/>
                    <a:pt x="147386" y="58783"/>
                    <a:pt x="160650" y="34250"/>
                  </a:cubicBezTo>
                  <a:cubicBezTo>
                    <a:pt x="166937" y="23404"/>
                    <a:pt x="172363" y="11755"/>
                    <a:pt x="178851" y="1225"/>
                  </a:cubicBezTo>
                  <a:cubicBezTo>
                    <a:pt x="180373" y="-985"/>
                    <a:pt x="183645" y="48"/>
                    <a:pt x="184392" y="2315"/>
                  </a:cubicBezTo>
                  <a:cubicBezTo>
                    <a:pt x="185799" y="5816"/>
                    <a:pt x="184823" y="9660"/>
                    <a:pt x="184162" y="13190"/>
                  </a:cubicBezTo>
                  <a:cubicBezTo>
                    <a:pt x="189215" y="14739"/>
                    <a:pt x="192000" y="22716"/>
                    <a:pt x="193751" y="26360"/>
                  </a:cubicBezTo>
                  <a:cubicBezTo>
                    <a:pt x="211148" y="60963"/>
                    <a:pt x="239541" y="89283"/>
                    <a:pt x="271035" y="111406"/>
                  </a:cubicBezTo>
                  <a:cubicBezTo>
                    <a:pt x="286968" y="124547"/>
                    <a:pt x="334452" y="135135"/>
                    <a:pt x="327304" y="161016"/>
                  </a:cubicBezTo>
                  <a:cubicBezTo>
                    <a:pt x="308815" y="193209"/>
                    <a:pt x="278556" y="217569"/>
                    <a:pt x="260585" y="250423"/>
                  </a:cubicBezTo>
                  <a:cubicBezTo>
                    <a:pt x="242986" y="279460"/>
                    <a:pt x="233828" y="311998"/>
                    <a:pt x="225474" y="344507"/>
                  </a:cubicBezTo>
                  <a:cubicBezTo>
                    <a:pt x="222172" y="357304"/>
                    <a:pt x="219330" y="370187"/>
                    <a:pt x="216144" y="383042"/>
                  </a:cubicBezTo>
                  <a:cubicBezTo>
                    <a:pt x="214421" y="392281"/>
                    <a:pt x="209943" y="405250"/>
                    <a:pt x="198316" y="403299"/>
                  </a:cubicBezTo>
                  <a:close/>
                  <a:moveTo>
                    <a:pt x="42973" y="195505"/>
                  </a:moveTo>
                  <a:cubicBezTo>
                    <a:pt x="109721" y="225862"/>
                    <a:pt x="170640" y="284481"/>
                    <a:pt x="198373" y="352857"/>
                  </a:cubicBezTo>
                  <a:cubicBezTo>
                    <a:pt x="218957" y="259547"/>
                    <a:pt x="241694" y="227755"/>
                    <a:pt x="301810" y="156740"/>
                  </a:cubicBezTo>
                  <a:cubicBezTo>
                    <a:pt x="282748" y="144919"/>
                    <a:pt x="261647" y="136455"/>
                    <a:pt x="244249" y="121993"/>
                  </a:cubicBezTo>
                  <a:cubicBezTo>
                    <a:pt x="216115" y="99842"/>
                    <a:pt x="190593" y="72785"/>
                    <a:pt x="173856" y="40936"/>
                  </a:cubicBezTo>
                  <a:cubicBezTo>
                    <a:pt x="160937" y="71322"/>
                    <a:pt x="140238" y="97289"/>
                    <a:pt x="119137" y="122309"/>
                  </a:cubicBezTo>
                  <a:cubicBezTo>
                    <a:pt x="95481" y="150772"/>
                    <a:pt x="66284" y="173985"/>
                    <a:pt x="33470" y="191057"/>
                  </a:cubicBezTo>
                  <a:cubicBezTo>
                    <a:pt x="36657" y="192549"/>
                    <a:pt x="39815" y="194013"/>
                    <a:pt x="42973" y="1955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6" name="Google Shape;3696;p33"/>
            <p:cNvSpPr/>
            <p:nvPr/>
          </p:nvSpPr>
          <p:spPr>
            <a:xfrm>
              <a:off x="16813420" y="8793146"/>
              <a:ext cx="347375" cy="407439"/>
            </a:xfrm>
            <a:custGeom>
              <a:rect b="b" l="l" r="r" t="t"/>
              <a:pathLst>
                <a:path extrusionOk="0" h="407439" w="347375">
                  <a:moveTo>
                    <a:pt x="136744" y="407482"/>
                  </a:moveTo>
                  <a:cubicBezTo>
                    <a:pt x="130371" y="404068"/>
                    <a:pt x="128792" y="396895"/>
                    <a:pt x="128419" y="390238"/>
                  </a:cubicBezTo>
                  <a:cubicBezTo>
                    <a:pt x="127242" y="378703"/>
                    <a:pt x="126380" y="367169"/>
                    <a:pt x="125146" y="355663"/>
                  </a:cubicBezTo>
                  <a:cubicBezTo>
                    <a:pt x="122447" y="330241"/>
                    <a:pt x="116218" y="307229"/>
                    <a:pt x="106543" y="284562"/>
                  </a:cubicBezTo>
                  <a:cubicBezTo>
                    <a:pt x="96954" y="261206"/>
                    <a:pt x="81595" y="240604"/>
                    <a:pt x="62016" y="224651"/>
                  </a:cubicBezTo>
                  <a:cubicBezTo>
                    <a:pt x="45967" y="209157"/>
                    <a:pt x="-35249" y="165515"/>
                    <a:pt x="17689" y="148959"/>
                  </a:cubicBezTo>
                  <a:cubicBezTo>
                    <a:pt x="98418" y="124340"/>
                    <a:pt x="148859" y="86064"/>
                    <a:pt x="197894" y="17918"/>
                  </a:cubicBezTo>
                  <a:cubicBezTo>
                    <a:pt x="193444" y="7044"/>
                    <a:pt x="204526" y="-4405"/>
                    <a:pt x="215205" y="1707"/>
                  </a:cubicBezTo>
                  <a:cubicBezTo>
                    <a:pt x="217818" y="3256"/>
                    <a:pt x="220143" y="5982"/>
                    <a:pt x="220803" y="8966"/>
                  </a:cubicBezTo>
                  <a:cubicBezTo>
                    <a:pt x="222153" y="16111"/>
                    <a:pt x="224449" y="22968"/>
                    <a:pt x="227923" y="29367"/>
                  </a:cubicBezTo>
                  <a:cubicBezTo>
                    <a:pt x="227894" y="29309"/>
                    <a:pt x="227866" y="29252"/>
                    <a:pt x="227837" y="29166"/>
                  </a:cubicBezTo>
                  <a:cubicBezTo>
                    <a:pt x="227808" y="29137"/>
                    <a:pt x="227780" y="29080"/>
                    <a:pt x="227780" y="29051"/>
                  </a:cubicBezTo>
                  <a:cubicBezTo>
                    <a:pt x="243770" y="61187"/>
                    <a:pt x="259847" y="93467"/>
                    <a:pt x="284307" y="120094"/>
                  </a:cubicBezTo>
                  <a:cubicBezTo>
                    <a:pt x="299838" y="137367"/>
                    <a:pt x="319073" y="150480"/>
                    <a:pt x="335925" y="166347"/>
                  </a:cubicBezTo>
                  <a:cubicBezTo>
                    <a:pt x="350193" y="178656"/>
                    <a:pt x="352605" y="193720"/>
                    <a:pt x="335466" y="204795"/>
                  </a:cubicBezTo>
                  <a:cubicBezTo>
                    <a:pt x="304633" y="229959"/>
                    <a:pt x="267886" y="248696"/>
                    <a:pt x="243139" y="280602"/>
                  </a:cubicBezTo>
                  <a:cubicBezTo>
                    <a:pt x="217818" y="309984"/>
                    <a:pt x="195683" y="341489"/>
                    <a:pt x="175616" y="374313"/>
                  </a:cubicBezTo>
                  <a:cubicBezTo>
                    <a:pt x="166056" y="386680"/>
                    <a:pt x="156553" y="415545"/>
                    <a:pt x="136744" y="407482"/>
                  </a:cubicBezTo>
                  <a:close/>
                  <a:moveTo>
                    <a:pt x="149922" y="361172"/>
                  </a:moveTo>
                  <a:cubicBezTo>
                    <a:pt x="150151" y="363668"/>
                    <a:pt x="150381" y="366164"/>
                    <a:pt x="150582" y="368661"/>
                  </a:cubicBezTo>
                  <a:cubicBezTo>
                    <a:pt x="178774" y="322752"/>
                    <a:pt x="209521" y="277647"/>
                    <a:pt x="248249" y="239915"/>
                  </a:cubicBezTo>
                  <a:cubicBezTo>
                    <a:pt x="270383" y="219171"/>
                    <a:pt x="297685" y="205197"/>
                    <a:pt x="320710" y="185514"/>
                  </a:cubicBezTo>
                  <a:cubicBezTo>
                    <a:pt x="301331" y="167007"/>
                    <a:pt x="278479" y="152058"/>
                    <a:pt x="261598" y="130997"/>
                  </a:cubicBezTo>
                  <a:cubicBezTo>
                    <a:pt x="236220" y="102333"/>
                    <a:pt x="219741" y="67299"/>
                    <a:pt x="202860" y="33269"/>
                  </a:cubicBezTo>
                  <a:cubicBezTo>
                    <a:pt x="162668" y="101443"/>
                    <a:pt x="101002" y="142933"/>
                    <a:pt x="27221" y="168241"/>
                  </a:cubicBezTo>
                  <a:cubicBezTo>
                    <a:pt x="49843" y="188354"/>
                    <a:pt x="77231" y="202930"/>
                    <a:pt x="97356" y="225913"/>
                  </a:cubicBezTo>
                  <a:cubicBezTo>
                    <a:pt x="130314" y="262755"/>
                    <a:pt x="145414" y="312939"/>
                    <a:pt x="149922" y="3611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7" name="Google Shape;3697;p33"/>
            <p:cNvSpPr/>
            <p:nvPr/>
          </p:nvSpPr>
          <p:spPr>
            <a:xfrm>
              <a:off x="15800984" y="7832836"/>
              <a:ext cx="1122509" cy="1288313"/>
            </a:xfrm>
            <a:custGeom>
              <a:rect b="b" l="l" r="r" t="t"/>
              <a:pathLst>
                <a:path extrusionOk="0" h="1288313" w="1122509">
                  <a:moveTo>
                    <a:pt x="1066585" y="603613"/>
                  </a:moveTo>
                  <a:cubicBezTo>
                    <a:pt x="1084729" y="611820"/>
                    <a:pt x="1104538" y="614660"/>
                    <a:pt x="1123658" y="619653"/>
                  </a:cubicBezTo>
                  <a:cubicBezTo>
                    <a:pt x="1048011" y="648719"/>
                    <a:pt x="978163" y="690381"/>
                    <a:pt x="913080" y="738470"/>
                  </a:cubicBezTo>
                  <a:cubicBezTo>
                    <a:pt x="888965" y="755514"/>
                    <a:pt x="867548" y="776001"/>
                    <a:pt x="846705" y="796889"/>
                  </a:cubicBezTo>
                  <a:cubicBezTo>
                    <a:pt x="814954" y="826443"/>
                    <a:pt x="788771" y="861305"/>
                    <a:pt x="771661" y="901331"/>
                  </a:cubicBezTo>
                  <a:cubicBezTo>
                    <a:pt x="753402" y="940698"/>
                    <a:pt x="740397" y="982245"/>
                    <a:pt x="725698" y="1023047"/>
                  </a:cubicBezTo>
                  <a:cubicBezTo>
                    <a:pt x="693114" y="1110015"/>
                    <a:pt x="665037" y="1198648"/>
                    <a:pt x="646060" y="1289633"/>
                  </a:cubicBezTo>
                  <a:cubicBezTo>
                    <a:pt x="626338" y="1232362"/>
                    <a:pt x="602969" y="1176497"/>
                    <a:pt x="574059" y="1123243"/>
                  </a:cubicBezTo>
                  <a:cubicBezTo>
                    <a:pt x="540097" y="1056331"/>
                    <a:pt x="503062" y="990968"/>
                    <a:pt x="456554" y="931861"/>
                  </a:cubicBezTo>
                  <a:cubicBezTo>
                    <a:pt x="427874" y="893097"/>
                    <a:pt x="404362" y="850344"/>
                    <a:pt x="370170" y="815884"/>
                  </a:cubicBezTo>
                  <a:cubicBezTo>
                    <a:pt x="317260" y="763490"/>
                    <a:pt x="263029" y="710868"/>
                    <a:pt x="197229" y="674772"/>
                  </a:cubicBezTo>
                  <a:cubicBezTo>
                    <a:pt x="136366" y="640943"/>
                    <a:pt x="71399" y="605220"/>
                    <a:pt x="0" y="604532"/>
                  </a:cubicBezTo>
                  <a:cubicBezTo>
                    <a:pt x="87762" y="560660"/>
                    <a:pt x="170932" y="507090"/>
                    <a:pt x="247354" y="445544"/>
                  </a:cubicBezTo>
                  <a:cubicBezTo>
                    <a:pt x="304599" y="397282"/>
                    <a:pt x="360036" y="346439"/>
                    <a:pt x="411597" y="292209"/>
                  </a:cubicBezTo>
                  <a:cubicBezTo>
                    <a:pt x="499704" y="191554"/>
                    <a:pt x="548996" y="135574"/>
                    <a:pt x="575753" y="0"/>
                  </a:cubicBezTo>
                  <a:cubicBezTo>
                    <a:pt x="610577" y="73913"/>
                    <a:pt x="636472" y="152417"/>
                    <a:pt x="680482" y="221710"/>
                  </a:cubicBezTo>
                  <a:cubicBezTo>
                    <a:pt x="702329" y="259585"/>
                    <a:pt x="730608" y="292869"/>
                    <a:pt x="756417" y="327989"/>
                  </a:cubicBezTo>
                  <a:cubicBezTo>
                    <a:pt x="780503" y="365175"/>
                    <a:pt x="811193" y="396680"/>
                    <a:pt x="843318" y="426951"/>
                  </a:cubicBezTo>
                  <a:cubicBezTo>
                    <a:pt x="883883" y="470966"/>
                    <a:pt x="929300" y="509787"/>
                    <a:pt x="975722" y="547433"/>
                  </a:cubicBezTo>
                  <a:cubicBezTo>
                    <a:pt x="1003828" y="569182"/>
                    <a:pt x="1034432" y="588406"/>
                    <a:pt x="1066585" y="603613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8" name="Google Shape;3698;p33"/>
            <p:cNvSpPr/>
            <p:nvPr/>
          </p:nvSpPr>
          <p:spPr>
            <a:xfrm>
              <a:off x="16870670" y="7808332"/>
              <a:ext cx="266990" cy="309883"/>
            </a:xfrm>
            <a:custGeom>
              <a:rect b="b" l="l" r="r" t="t"/>
              <a:pathLst>
                <a:path extrusionOk="0" h="309883" w="266990">
                  <a:moveTo>
                    <a:pt x="210751" y="81058"/>
                  </a:moveTo>
                  <a:cubicBezTo>
                    <a:pt x="228148" y="95519"/>
                    <a:pt x="249249" y="103955"/>
                    <a:pt x="268312" y="115805"/>
                  </a:cubicBezTo>
                  <a:cubicBezTo>
                    <a:pt x="208195" y="186820"/>
                    <a:pt x="185458" y="218612"/>
                    <a:pt x="164903" y="311892"/>
                  </a:cubicBezTo>
                  <a:cubicBezTo>
                    <a:pt x="137170" y="243546"/>
                    <a:pt x="76250" y="184926"/>
                    <a:pt x="9474" y="154569"/>
                  </a:cubicBezTo>
                  <a:cubicBezTo>
                    <a:pt x="6345" y="153077"/>
                    <a:pt x="3158" y="151614"/>
                    <a:pt x="0" y="150121"/>
                  </a:cubicBezTo>
                  <a:cubicBezTo>
                    <a:pt x="32814" y="133049"/>
                    <a:pt x="62011" y="109865"/>
                    <a:pt x="85667" y="81373"/>
                  </a:cubicBezTo>
                  <a:cubicBezTo>
                    <a:pt x="106768" y="56324"/>
                    <a:pt x="127495" y="30357"/>
                    <a:pt x="140386" y="0"/>
                  </a:cubicBezTo>
                  <a:cubicBezTo>
                    <a:pt x="157094" y="31878"/>
                    <a:pt x="182645" y="58907"/>
                    <a:pt x="210751" y="81058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9" name="Google Shape;3699;p33"/>
            <p:cNvSpPr/>
            <p:nvPr/>
          </p:nvSpPr>
          <p:spPr>
            <a:xfrm>
              <a:off x="16840641" y="8826415"/>
              <a:ext cx="292828" cy="332838"/>
            </a:xfrm>
            <a:custGeom>
              <a:rect b="b" l="l" r="r" t="t"/>
              <a:pathLst>
                <a:path extrusionOk="0" h="332838" w="292828">
                  <a:moveTo>
                    <a:pt x="234378" y="97700"/>
                  </a:moveTo>
                  <a:cubicBezTo>
                    <a:pt x="251287" y="118731"/>
                    <a:pt x="274111" y="133709"/>
                    <a:pt x="293489" y="152187"/>
                  </a:cubicBezTo>
                  <a:cubicBezTo>
                    <a:pt x="270465" y="171899"/>
                    <a:pt x="243163" y="185873"/>
                    <a:pt x="221028" y="206618"/>
                  </a:cubicBezTo>
                  <a:cubicBezTo>
                    <a:pt x="182300" y="244349"/>
                    <a:pt x="151553" y="289454"/>
                    <a:pt x="123361" y="335392"/>
                  </a:cubicBezTo>
                  <a:cubicBezTo>
                    <a:pt x="123160" y="332895"/>
                    <a:pt x="122931" y="330399"/>
                    <a:pt x="122701" y="327903"/>
                  </a:cubicBezTo>
                  <a:cubicBezTo>
                    <a:pt x="118194" y="279670"/>
                    <a:pt x="103122" y="229486"/>
                    <a:pt x="70135" y="192616"/>
                  </a:cubicBezTo>
                  <a:cubicBezTo>
                    <a:pt x="50011" y="169633"/>
                    <a:pt x="22622" y="155057"/>
                    <a:pt x="0" y="134943"/>
                  </a:cubicBezTo>
                  <a:cubicBezTo>
                    <a:pt x="73753" y="109636"/>
                    <a:pt x="135419" y="68146"/>
                    <a:pt x="175640" y="0"/>
                  </a:cubicBezTo>
                  <a:cubicBezTo>
                    <a:pt x="192520" y="34001"/>
                    <a:pt x="208999" y="69035"/>
                    <a:pt x="234378" y="9770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0" name="Google Shape;3700;p33"/>
          <p:cNvGrpSpPr/>
          <p:nvPr/>
        </p:nvGrpSpPr>
        <p:grpSpPr>
          <a:xfrm>
            <a:off x="4382088" y="3883694"/>
            <a:ext cx="824563" cy="771940"/>
            <a:chOff x="8764175" y="7767388"/>
            <a:chExt cx="1649125" cy="1543880"/>
          </a:xfrm>
        </p:grpSpPr>
        <p:sp>
          <p:nvSpPr>
            <p:cNvPr id="3701" name="Google Shape;3701;p33"/>
            <p:cNvSpPr/>
            <p:nvPr/>
          </p:nvSpPr>
          <p:spPr>
            <a:xfrm>
              <a:off x="8764175" y="7767388"/>
              <a:ext cx="1649125" cy="1543880"/>
            </a:xfrm>
            <a:custGeom>
              <a:rect b="b" l="l" r="r" t="t"/>
              <a:pathLst>
                <a:path extrusionOk="0" h="1543880" w="1649125">
                  <a:moveTo>
                    <a:pt x="1630626" y="722818"/>
                  </a:moveTo>
                  <a:cubicBezTo>
                    <a:pt x="1612783" y="686234"/>
                    <a:pt x="1581251" y="657368"/>
                    <a:pt x="1546191" y="637443"/>
                  </a:cubicBezTo>
                  <a:cubicBezTo>
                    <a:pt x="1516177" y="621081"/>
                    <a:pt x="1481578" y="613988"/>
                    <a:pt x="1447606" y="613163"/>
                  </a:cubicBezTo>
                  <a:cubicBezTo>
                    <a:pt x="1389260" y="612240"/>
                    <a:pt x="1331772" y="627184"/>
                    <a:pt x="1279890" y="653542"/>
                  </a:cubicBezTo>
                  <a:cubicBezTo>
                    <a:pt x="1218741" y="685244"/>
                    <a:pt x="1162044" y="727998"/>
                    <a:pt x="1121113" y="783881"/>
                  </a:cubicBezTo>
                  <a:cubicBezTo>
                    <a:pt x="1107128" y="802948"/>
                    <a:pt x="1092649" y="821752"/>
                    <a:pt x="1080676" y="842172"/>
                  </a:cubicBezTo>
                  <a:cubicBezTo>
                    <a:pt x="1063657" y="872225"/>
                    <a:pt x="1050068" y="904290"/>
                    <a:pt x="1039778" y="937246"/>
                  </a:cubicBezTo>
                  <a:cubicBezTo>
                    <a:pt x="1033148" y="959349"/>
                    <a:pt x="1028959" y="982078"/>
                    <a:pt x="1026156" y="1004972"/>
                  </a:cubicBezTo>
                  <a:cubicBezTo>
                    <a:pt x="1024705" y="1015925"/>
                    <a:pt x="1023253" y="1026877"/>
                    <a:pt x="1021406" y="1037763"/>
                  </a:cubicBezTo>
                  <a:cubicBezTo>
                    <a:pt x="1021176" y="1039743"/>
                    <a:pt x="1019790" y="1041161"/>
                    <a:pt x="1018570" y="1042646"/>
                  </a:cubicBezTo>
                  <a:cubicBezTo>
                    <a:pt x="1016327" y="1045318"/>
                    <a:pt x="1016624" y="1049309"/>
                    <a:pt x="1018669" y="1051982"/>
                  </a:cubicBezTo>
                  <a:cubicBezTo>
                    <a:pt x="1017811" y="1054555"/>
                    <a:pt x="1016921" y="1057128"/>
                    <a:pt x="1016096" y="1059701"/>
                  </a:cubicBezTo>
                  <a:cubicBezTo>
                    <a:pt x="1013557" y="1068212"/>
                    <a:pt x="1010720" y="1076690"/>
                    <a:pt x="1008181" y="1085234"/>
                  </a:cubicBezTo>
                  <a:cubicBezTo>
                    <a:pt x="1007455" y="1087906"/>
                    <a:pt x="1008312" y="1090678"/>
                    <a:pt x="1010159" y="1092525"/>
                  </a:cubicBezTo>
                  <a:cubicBezTo>
                    <a:pt x="1004816" y="1090875"/>
                    <a:pt x="999506" y="1089127"/>
                    <a:pt x="994262" y="1087247"/>
                  </a:cubicBezTo>
                  <a:cubicBezTo>
                    <a:pt x="967315" y="1077977"/>
                    <a:pt x="942347" y="1064253"/>
                    <a:pt x="917050" y="1051388"/>
                  </a:cubicBezTo>
                  <a:cubicBezTo>
                    <a:pt x="892412" y="1038258"/>
                    <a:pt x="870380" y="1020576"/>
                    <a:pt x="846599" y="1006127"/>
                  </a:cubicBezTo>
                  <a:cubicBezTo>
                    <a:pt x="818630" y="987323"/>
                    <a:pt x="793530" y="964561"/>
                    <a:pt x="766023" y="945164"/>
                  </a:cubicBezTo>
                  <a:cubicBezTo>
                    <a:pt x="753391" y="936553"/>
                    <a:pt x="740198" y="928801"/>
                    <a:pt x="727532" y="920257"/>
                  </a:cubicBezTo>
                  <a:cubicBezTo>
                    <a:pt x="726576" y="919597"/>
                    <a:pt x="725619" y="918970"/>
                    <a:pt x="724630" y="918377"/>
                  </a:cubicBezTo>
                  <a:cubicBezTo>
                    <a:pt x="739769" y="916793"/>
                    <a:pt x="754842" y="914781"/>
                    <a:pt x="769750" y="912043"/>
                  </a:cubicBezTo>
                  <a:cubicBezTo>
                    <a:pt x="793662" y="906204"/>
                    <a:pt x="817542" y="899507"/>
                    <a:pt x="840069" y="889445"/>
                  </a:cubicBezTo>
                  <a:cubicBezTo>
                    <a:pt x="863189" y="879318"/>
                    <a:pt x="884364" y="865462"/>
                    <a:pt x="905572" y="851838"/>
                  </a:cubicBezTo>
                  <a:cubicBezTo>
                    <a:pt x="936575" y="832309"/>
                    <a:pt x="967183" y="811822"/>
                    <a:pt x="993866" y="786586"/>
                  </a:cubicBezTo>
                  <a:cubicBezTo>
                    <a:pt x="1028926" y="751486"/>
                    <a:pt x="1059402" y="710678"/>
                    <a:pt x="1080181" y="665451"/>
                  </a:cubicBezTo>
                  <a:cubicBezTo>
                    <a:pt x="1092055" y="637674"/>
                    <a:pt x="1098750" y="608050"/>
                    <a:pt x="1104061" y="578393"/>
                  </a:cubicBezTo>
                  <a:cubicBezTo>
                    <a:pt x="1109866" y="548703"/>
                    <a:pt x="1112537" y="518287"/>
                    <a:pt x="1110921" y="488036"/>
                  </a:cubicBezTo>
                  <a:cubicBezTo>
                    <a:pt x="1107722" y="451452"/>
                    <a:pt x="1099905" y="415131"/>
                    <a:pt x="1088691" y="380163"/>
                  </a:cubicBezTo>
                  <a:cubicBezTo>
                    <a:pt x="1080346" y="357005"/>
                    <a:pt x="1067846" y="335628"/>
                    <a:pt x="1056632" y="313822"/>
                  </a:cubicBezTo>
                  <a:cubicBezTo>
                    <a:pt x="1044956" y="292148"/>
                    <a:pt x="1033577" y="270013"/>
                    <a:pt x="1017910" y="250912"/>
                  </a:cubicBezTo>
                  <a:cubicBezTo>
                    <a:pt x="985456" y="214295"/>
                    <a:pt x="941721" y="186419"/>
                    <a:pt x="893368" y="176918"/>
                  </a:cubicBezTo>
                  <a:cubicBezTo>
                    <a:pt x="827799" y="164184"/>
                    <a:pt x="808142" y="167285"/>
                    <a:pt x="745937" y="187673"/>
                  </a:cubicBezTo>
                  <a:cubicBezTo>
                    <a:pt x="714570" y="192753"/>
                    <a:pt x="687030" y="208851"/>
                    <a:pt x="659061" y="223037"/>
                  </a:cubicBezTo>
                  <a:cubicBezTo>
                    <a:pt x="631685" y="236661"/>
                    <a:pt x="605761" y="254013"/>
                    <a:pt x="584059" y="275654"/>
                  </a:cubicBezTo>
                  <a:cubicBezTo>
                    <a:pt x="571063" y="289608"/>
                    <a:pt x="559882" y="305113"/>
                    <a:pt x="548306" y="320222"/>
                  </a:cubicBezTo>
                  <a:cubicBezTo>
                    <a:pt x="526471" y="346085"/>
                    <a:pt x="514465" y="377227"/>
                    <a:pt x="501866" y="408269"/>
                  </a:cubicBezTo>
                  <a:cubicBezTo>
                    <a:pt x="494841" y="425325"/>
                    <a:pt x="486100" y="441720"/>
                    <a:pt x="481087" y="459534"/>
                  </a:cubicBezTo>
                  <a:cubicBezTo>
                    <a:pt x="476206" y="477282"/>
                    <a:pt x="473732" y="495591"/>
                    <a:pt x="471456" y="513834"/>
                  </a:cubicBezTo>
                  <a:cubicBezTo>
                    <a:pt x="468059" y="542732"/>
                    <a:pt x="463639" y="571630"/>
                    <a:pt x="464002" y="600825"/>
                  </a:cubicBezTo>
                  <a:cubicBezTo>
                    <a:pt x="464893" y="628239"/>
                    <a:pt x="471060" y="655323"/>
                    <a:pt x="477525" y="681945"/>
                  </a:cubicBezTo>
                  <a:cubicBezTo>
                    <a:pt x="476667" y="680955"/>
                    <a:pt x="475777" y="679933"/>
                    <a:pt x="474952" y="678943"/>
                  </a:cubicBezTo>
                  <a:cubicBezTo>
                    <a:pt x="432207" y="619959"/>
                    <a:pt x="404964" y="551243"/>
                    <a:pt x="386098" y="481109"/>
                  </a:cubicBezTo>
                  <a:cubicBezTo>
                    <a:pt x="370431" y="427700"/>
                    <a:pt x="364989" y="372080"/>
                    <a:pt x="352818" y="317913"/>
                  </a:cubicBezTo>
                  <a:cubicBezTo>
                    <a:pt x="346321" y="288817"/>
                    <a:pt x="336855" y="260512"/>
                    <a:pt x="326168" y="232702"/>
                  </a:cubicBezTo>
                  <a:cubicBezTo>
                    <a:pt x="307929" y="183813"/>
                    <a:pt x="279102" y="139806"/>
                    <a:pt x="247373" y="98702"/>
                  </a:cubicBezTo>
                  <a:cubicBezTo>
                    <a:pt x="211719" y="52385"/>
                    <a:pt x="174614" y="21870"/>
                    <a:pt x="115938" y="10786"/>
                  </a:cubicBezTo>
                  <a:cubicBezTo>
                    <a:pt x="88661" y="5772"/>
                    <a:pt x="59010" y="-6236"/>
                    <a:pt x="31767" y="4023"/>
                  </a:cubicBezTo>
                  <a:cubicBezTo>
                    <a:pt x="30678" y="4551"/>
                    <a:pt x="29854" y="5244"/>
                    <a:pt x="29227" y="6168"/>
                  </a:cubicBezTo>
                  <a:cubicBezTo>
                    <a:pt x="28831" y="6234"/>
                    <a:pt x="28435" y="6366"/>
                    <a:pt x="28072" y="6630"/>
                  </a:cubicBezTo>
                  <a:cubicBezTo>
                    <a:pt x="26819" y="7322"/>
                    <a:pt x="25929" y="8477"/>
                    <a:pt x="25302" y="9730"/>
                  </a:cubicBezTo>
                  <a:cubicBezTo>
                    <a:pt x="19893" y="24707"/>
                    <a:pt x="17683" y="40707"/>
                    <a:pt x="13263" y="56014"/>
                  </a:cubicBezTo>
                  <a:cubicBezTo>
                    <a:pt x="8679" y="73597"/>
                    <a:pt x="5084" y="91411"/>
                    <a:pt x="1258" y="109192"/>
                  </a:cubicBezTo>
                  <a:cubicBezTo>
                    <a:pt x="103" y="113909"/>
                    <a:pt x="-1216" y="119584"/>
                    <a:pt x="2115" y="123707"/>
                  </a:cubicBezTo>
                  <a:cubicBezTo>
                    <a:pt x="9075" y="130635"/>
                    <a:pt x="19662" y="126379"/>
                    <a:pt x="28303" y="126544"/>
                  </a:cubicBezTo>
                  <a:cubicBezTo>
                    <a:pt x="43376" y="125950"/>
                    <a:pt x="58548" y="126082"/>
                    <a:pt x="73489" y="128260"/>
                  </a:cubicBezTo>
                  <a:cubicBezTo>
                    <a:pt x="112211" y="131855"/>
                    <a:pt x="139883" y="163360"/>
                    <a:pt x="162146" y="192423"/>
                  </a:cubicBezTo>
                  <a:cubicBezTo>
                    <a:pt x="174020" y="209280"/>
                    <a:pt x="186685" y="225940"/>
                    <a:pt x="194271" y="245271"/>
                  </a:cubicBezTo>
                  <a:cubicBezTo>
                    <a:pt x="210862" y="288784"/>
                    <a:pt x="214490" y="335496"/>
                    <a:pt x="218283" y="381680"/>
                  </a:cubicBezTo>
                  <a:cubicBezTo>
                    <a:pt x="225506" y="474577"/>
                    <a:pt x="232597" y="569222"/>
                    <a:pt x="264425" y="657500"/>
                  </a:cubicBezTo>
                  <a:cubicBezTo>
                    <a:pt x="274584" y="686333"/>
                    <a:pt x="288205" y="713845"/>
                    <a:pt x="304730" y="739577"/>
                  </a:cubicBezTo>
                  <a:cubicBezTo>
                    <a:pt x="320627" y="765374"/>
                    <a:pt x="337976" y="790809"/>
                    <a:pt x="360338" y="811493"/>
                  </a:cubicBezTo>
                  <a:cubicBezTo>
                    <a:pt x="399785" y="845471"/>
                    <a:pt x="446851" y="869982"/>
                    <a:pt x="494742" y="889841"/>
                  </a:cubicBezTo>
                  <a:cubicBezTo>
                    <a:pt x="517401" y="899705"/>
                    <a:pt x="540456" y="909371"/>
                    <a:pt x="564665" y="914418"/>
                  </a:cubicBezTo>
                  <a:cubicBezTo>
                    <a:pt x="564335" y="915671"/>
                    <a:pt x="564434" y="917057"/>
                    <a:pt x="565094" y="918179"/>
                  </a:cubicBezTo>
                  <a:cubicBezTo>
                    <a:pt x="575648" y="939028"/>
                    <a:pt x="588016" y="958887"/>
                    <a:pt x="601143" y="978185"/>
                  </a:cubicBezTo>
                  <a:cubicBezTo>
                    <a:pt x="640755" y="1035289"/>
                    <a:pt x="690097" y="1086521"/>
                    <a:pt x="746827" y="1126800"/>
                  </a:cubicBezTo>
                  <a:cubicBezTo>
                    <a:pt x="793530" y="1161604"/>
                    <a:pt x="843862" y="1191228"/>
                    <a:pt x="898283" y="1212242"/>
                  </a:cubicBezTo>
                  <a:cubicBezTo>
                    <a:pt x="925197" y="1222633"/>
                    <a:pt x="952143" y="1233256"/>
                    <a:pt x="979783" y="1241602"/>
                  </a:cubicBezTo>
                  <a:cubicBezTo>
                    <a:pt x="978694" y="1245824"/>
                    <a:pt x="977507" y="1250014"/>
                    <a:pt x="976319" y="1254203"/>
                  </a:cubicBezTo>
                  <a:cubicBezTo>
                    <a:pt x="964248" y="1304446"/>
                    <a:pt x="929418" y="1350234"/>
                    <a:pt x="880571" y="1369764"/>
                  </a:cubicBezTo>
                  <a:cubicBezTo>
                    <a:pt x="861474" y="1374976"/>
                    <a:pt x="840926" y="1375075"/>
                    <a:pt x="821401" y="1372040"/>
                  </a:cubicBezTo>
                  <a:cubicBezTo>
                    <a:pt x="785087" y="1364287"/>
                    <a:pt x="747256" y="1350630"/>
                    <a:pt x="718528" y="1325723"/>
                  </a:cubicBezTo>
                  <a:cubicBezTo>
                    <a:pt x="674431" y="1289106"/>
                    <a:pt x="634950" y="1247144"/>
                    <a:pt x="592898" y="1208217"/>
                  </a:cubicBezTo>
                  <a:cubicBezTo>
                    <a:pt x="554704" y="1172523"/>
                    <a:pt x="509584" y="1143823"/>
                    <a:pt x="459253" y="1128846"/>
                  </a:cubicBezTo>
                  <a:cubicBezTo>
                    <a:pt x="421158" y="1116739"/>
                    <a:pt x="379600" y="1110141"/>
                    <a:pt x="339823" y="1116772"/>
                  </a:cubicBezTo>
                  <a:cubicBezTo>
                    <a:pt x="303971" y="1123864"/>
                    <a:pt x="272242" y="1143229"/>
                    <a:pt x="242393" y="1163451"/>
                  </a:cubicBezTo>
                  <a:cubicBezTo>
                    <a:pt x="216600" y="1179814"/>
                    <a:pt x="189621" y="1194857"/>
                    <a:pt x="166995" y="1215639"/>
                  </a:cubicBezTo>
                  <a:cubicBezTo>
                    <a:pt x="155550" y="1226163"/>
                    <a:pt x="144468" y="1237346"/>
                    <a:pt x="136288" y="1250674"/>
                  </a:cubicBezTo>
                  <a:cubicBezTo>
                    <a:pt x="130780" y="1257568"/>
                    <a:pt x="130087" y="1266805"/>
                    <a:pt x="134507" y="1274393"/>
                  </a:cubicBezTo>
                  <a:cubicBezTo>
                    <a:pt x="151823" y="1302598"/>
                    <a:pt x="176626" y="1325591"/>
                    <a:pt x="198130" y="1350564"/>
                  </a:cubicBezTo>
                  <a:cubicBezTo>
                    <a:pt x="208322" y="1362110"/>
                    <a:pt x="217986" y="1374085"/>
                    <a:pt x="227023" y="1386522"/>
                  </a:cubicBezTo>
                  <a:cubicBezTo>
                    <a:pt x="229299" y="1389557"/>
                    <a:pt x="231476" y="1392724"/>
                    <a:pt x="233817" y="1395726"/>
                  </a:cubicBezTo>
                  <a:cubicBezTo>
                    <a:pt x="237907" y="1401928"/>
                    <a:pt x="247241" y="1401367"/>
                    <a:pt x="250869" y="1395033"/>
                  </a:cubicBezTo>
                  <a:cubicBezTo>
                    <a:pt x="254959" y="1387775"/>
                    <a:pt x="255190" y="1378934"/>
                    <a:pt x="257235" y="1370918"/>
                  </a:cubicBezTo>
                  <a:cubicBezTo>
                    <a:pt x="261655" y="1351620"/>
                    <a:pt x="267822" y="1330177"/>
                    <a:pt x="276728" y="1311703"/>
                  </a:cubicBezTo>
                  <a:cubicBezTo>
                    <a:pt x="287546" y="1291217"/>
                    <a:pt x="303806" y="1273238"/>
                    <a:pt x="323794" y="1261362"/>
                  </a:cubicBezTo>
                  <a:cubicBezTo>
                    <a:pt x="340879" y="1253808"/>
                    <a:pt x="360272" y="1253511"/>
                    <a:pt x="378644" y="1254302"/>
                  </a:cubicBezTo>
                  <a:cubicBezTo>
                    <a:pt x="404040" y="1254830"/>
                    <a:pt x="424225" y="1272116"/>
                    <a:pt x="440552" y="1289930"/>
                  </a:cubicBezTo>
                  <a:cubicBezTo>
                    <a:pt x="454932" y="1305633"/>
                    <a:pt x="468092" y="1321039"/>
                    <a:pt x="481912" y="1338160"/>
                  </a:cubicBezTo>
                  <a:cubicBezTo>
                    <a:pt x="509056" y="1373293"/>
                    <a:pt x="532243" y="1411692"/>
                    <a:pt x="565588" y="1441613"/>
                  </a:cubicBezTo>
                  <a:cubicBezTo>
                    <a:pt x="595273" y="1471171"/>
                    <a:pt x="628915" y="1496573"/>
                    <a:pt x="666482" y="1515245"/>
                  </a:cubicBezTo>
                  <a:cubicBezTo>
                    <a:pt x="701971" y="1535500"/>
                    <a:pt x="742078" y="1545561"/>
                    <a:pt x="782844" y="1546056"/>
                  </a:cubicBezTo>
                  <a:cubicBezTo>
                    <a:pt x="843103" y="1546518"/>
                    <a:pt x="905836" y="1522370"/>
                    <a:pt x="956893" y="1491493"/>
                  </a:cubicBezTo>
                  <a:cubicBezTo>
                    <a:pt x="982091" y="1474437"/>
                    <a:pt x="1002178" y="1451246"/>
                    <a:pt x="1023023" y="1429375"/>
                  </a:cubicBezTo>
                  <a:cubicBezTo>
                    <a:pt x="1050497" y="1401400"/>
                    <a:pt x="1075465" y="1370291"/>
                    <a:pt x="1089087" y="1333080"/>
                  </a:cubicBezTo>
                  <a:cubicBezTo>
                    <a:pt x="1096805" y="1313748"/>
                    <a:pt x="1103137" y="1293790"/>
                    <a:pt x="1107128" y="1273337"/>
                  </a:cubicBezTo>
                  <a:cubicBezTo>
                    <a:pt x="1107590" y="1270401"/>
                    <a:pt x="1108711" y="1266607"/>
                    <a:pt x="1109206" y="1263044"/>
                  </a:cubicBezTo>
                  <a:cubicBezTo>
                    <a:pt x="1118837" y="1263803"/>
                    <a:pt x="1128501" y="1264496"/>
                    <a:pt x="1138132" y="1265057"/>
                  </a:cubicBezTo>
                  <a:cubicBezTo>
                    <a:pt x="1221050" y="1270236"/>
                    <a:pt x="1298097" y="1247243"/>
                    <a:pt x="1370460" y="1208085"/>
                  </a:cubicBezTo>
                  <a:cubicBezTo>
                    <a:pt x="1402123" y="1194230"/>
                    <a:pt x="1431841" y="1176779"/>
                    <a:pt x="1458062" y="1154148"/>
                  </a:cubicBezTo>
                  <a:cubicBezTo>
                    <a:pt x="1493881" y="1124656"/>
                    <a:pt x="1531283" y="1096220"/>
                    <a:pt x="1559384" y="1058843"/>
                  </a:cubicBezTo>
                  <a:cubicBezTo>
                    <a:pt x="1600678" y="1005005"/>
                    <a:pt x="1629241" y="940842"/>
                    <a:pt x="1641873" y="874204"/>
                  </a:cubicBezTo>
                  <a:cubicBezTo>
                    <a:pt x="1652593" y="823995"/>
                    <a:pt x="1653417" y="769960"/>
                    <a:pt x="1630626" y="722818"/>
                  </a:cubicBezTo>
                  <a:close/>
                  <a:moveTo>
                    <a:pt x="949670" y="572884"/>
                  </a:moveTo>
                  <a:cubicBezTo>
                    <a:pt x="946272" y="602178"/>
                    <a:pt x="940566" y="631703"/>
                    <a:pt x="928990" y="658952"/>
                  </a:cubicBezTo>
                  <a:cubicBezTo>
                    <a:pt x="915038" y="689368"/>
                    <a:pt x="887564" y="710843"/>
                    <a:pt x="859528" y="727767"/>
                  </a:cubicBezTo>
                  <a:cubicBezTo>
                    <a:pt x="824930" y="749242"/>
                    <a:pt x="785878" y="762867"/>
                    <a:pt x="745475" y="767848"/>
                  </a:cubicBezTo>
                  <a:cubicBezTo>
                    <a:pt x="714471" y="772500"/>
                    <a:pt x="682808" y="776194"/>
                    <a:pt x="651442" y="771972"/>
                  </a:cubicBezTo>
                  <a:cubicBezTo>
                    <a:pt x="630828" y="746768"/>
                    <a:pt x="613380" y="718431"/>
                    <a:pt x="600649" y="688444"/>
                  </a:cubicBezTo>
                  <a:cubicBezTo>
                    <a:pt x="595009" y="673236"/>
                    <a:pt x="590820" y="657500"/>
                    <a:pt x="586829" y="641765"/>
                  </a:cubicBezTo>
                  <a:cubicBezTo>
                    <a:pt x="573174" y="587135"/>
                    <a:pt x="578748" y="528712"/>
                    <a:pt x="595108" y="475270"/>
                  </a:cubicBezTo>
                  <a:cubicBezTo>
                    <a:pt x="602990" y="451749"/>
                    <a:pt x="618921" y="432549"/>
                    <a:pt x="634522" y="413745"/>
                  </a:cubicBezTo>
                  <a:cubicBezTo>
                    <a:pt x="660578" y="380658"/>
                    <a:pt x="697782" y="356609"/>
                    <a:pt x="737427" y="342654"/>
                  </a:cubicBezTo>
                  <a:cubicBezTo>
                    <a:pt x="773807" y="329954"/>
                    <a:pt x="815068" y="334077"/>
                    <a:pt x="848083" y="354102"/>
                  </a:cubicBezTo>
                  <a:cubicBezTo>
                    <a:pt x="868368" y="365087"/>
                    <a:pt x="889081" y="376765"/>
                    <a:pt x="903428" y="395338"/>
                  </a:cubicBezTo>
                  <a:cubicBezTo>
                    <a:pt x="931397" y="426842"/>
                    <a:pt x="942018" y="469167"/>
                    <a:pt x="946668" y="510139"/>
                  </a:cubicBezTo>
                  <a:cubicBezTo>
                    <a:pt x="948515" y="530427"/>
                    <a:pt x="951319" y="551936"/>
                    <a:pt x="949670" y="572884"/>
                  </a:cubicBezTo>
                  <a:close/>
                  <a:moveTo>
                    <a:pt x="1479830" y="740368"/>
                  </a:moveTo>
                  <a:cubicBezTo>
                    <a:pt x="1527259" y="754752"/>
                    <a:pt x="1519838" y="813703"/>
                    <a:pt x="1507008" y="850848"/>
                  </a:cubicBezTo>
                  <a:cubicBezTo>
                    <a:pt x="1495596" y="884068"/>
                    <a:pt x="1474322" y="910591"/>
                    <a:pt x="1453807" y="939127"/>
                  </a:cubicBezTo>
                  <a:cubicBezTo>
                    <a:pt x="1425541" y="981979"/>
                    <a:pt x="1385764" y="1013484"/>
                    <a:pt x="1345756" y="1044691"/>
                  </a:cubicBezTo>
                  <a:cubicBezTo>
                    <a:pt x="1299152" y="1084641"/>
                    <a:pt x="1214354" y="1111032"/>
                    <a:pt x="1153435" y="1113242"/>
                  </a:cubicBezTo>
                  <a:cubicBezTo>
                    <a:pt x="1151885" y="1113209"/>
                    <a:pt x="1150368" y="1113209"/>
                    <a:pt x="1148851" y="1113176"/>
                  </a:cubicBezTo>
                  <a:cubicBezTo>
                    <a:pt x="1167519" y="1067651"/>
                    <a:pt x="1179327" y="1019520"/>
                    <a:pt x="1200996" y="975282"/>
                  </a:cubicBezTo>
                  <a:cubicBezTo>
                    <a:pt x="1210792" y="956545"/>
                    <a:pt x="1222336" y="938797"/>
                    <a:pt x="1233253" y="920653"/>
                  </a:cubicBezTo>
                  <a:cubicBezTo>
                    <a:pt x="1251393" y="891425"/>
                    <a:pt x="1268215" y="861405"/>
                    <a:pt x="1286586" y="832342"/>
                  </a:cubicBezTo>
                  <a:cubicBezTo>
                    <a:pt x="1306342" y="803542"/>
                    <a:pt x="1330057" y="777481"/>
                    <a:pt x="1357036" y="755312"/>
                  </a:cubicBezTo>
                  <a:cubicBezTo>
                    <a:pt x="1392130" y="723577"/>
                    <a:pt x="1437646" y="725326"/>
                    <a:pt x="1479830" y="740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2" name="Google Shape;3702;p33"/>
            <p:cNvSpPr/>
            <p:nvPr/>
          </p:nvSpPr>
          <p:spPr>
            <a:xfrm>
              <a:off x="8764175" y="7767388"/>
              <a:ext cx="1649125" cy="1543880"/>
            </a:xfrm>
            <a:custGeom>
              <a:rect b="b" l="l" r="r" t="t"/>
              <a:pathLst>
                <a:path extrusionOk="0" h="1543880" w="1649125">
                  <a:moveTo>
                    <a:pt x="1630626" y="722818"/>
                  </a:moveTo>
                  <a:cubicBezTo>
                    <a:pt x="1612783" y="686234"/>
                    <a:pt x="1581251" y="657368"/>
                    <a:pt x="1546191" y="637443"/>
                  </a:cubicBezTo>
                  <a:cubicBezTo>
                    <a:pt x="1516177" y="621081"/>
                    <a:pt x="1481578" y="613988"/>
                    <a:pt x="1447606" y="613163"/>
                  </a:cubicBezTo>
                  <a:cubicBezTo>
                    <a:pt x="1389260" y="612240"/>
                    <a:pt x="1331772" y="627184"/>
                    <a:pt x="1279890" y="653542"/>
                  </a:cubicBezTo>
                  <a:cubicBezTo>
                    <a:pt x="1218741" y="685244"/>
                    <a:pt x="1162044" y="727998"/>
                    <a:pt x="1121113" y="783881"/>
                  </a:cubicBezTo>
                  <a:cubicBezTo>
                    <a:pt x="1107128" y="802948"/>
                    <a:pt x="1092649" y="821752"/>
                    <a:pt x="1080676" y="842172"/>
                  </a:cubicBezTo>
                  <a:cubicBezTo>
                    <a:pt x="1063657" y="872225"/>
                    <a:pt x="1050068" y="904290"/>
                    <a:pt x="1039778" y="937246"/>
                  </a:cubicBezTo>
                  <a:cubicBezTo>
                    <a:pt x="1033148" y="959349"/>
                    <a:pt x="1028959" y="982078"/>
                    <a:pt x="1026156" y="1004972"/>
                  </a:cubicBezTo>
                  <a:cubicBezTo>
                    <a:pt x="1024705" y="1015925"/>
                    <a:pt x="1023253" y="1026877"/>
                    <a:pt x="1021406" y="1037763"/>
                  </a:cubicBezTo>
                  <a:cubicBezTo>
                    <a:pt x="1021176" y="1039743"/>
                    <a:pt x="1019790" y="1041161"/>
                    <a:pt x="1018570" y="1042646"/>
                  </a:cubicBezTo>
                  <a:cubicBezTo>
                    <a:pt x="1016327" y="1045318"/>
                    <a:pt x="1016624" y="1049309"/>
                    <a:pt x="1018669" y="1051982"/>
                  </a:cubicBezTo>
                  <a:cubicBezTo>
                    <a:pt x="1017811" y="1054555"/>
                    <a:pt x="1016921" y="1057128"/>
                    <a:pt x="1016096" y="1059701"/>
                  </a:cubicBezTo>
                  <a:cubicBezTo>
                    <a:pt x="1013557" y="1068212"/>
                    <a:pt x="1010720" y="1076690"/>
                    <a:pt x="1008181" y="1085234"/>
                  </a:cubicBezTo>
                  <a:cubicBezTo>
                    <a:pt x="1007455" y="1087906"/>
                    <a:pt x="1008312" y="1090678"/>
                    <a:pt x="1010159" y="1092525"/>
                  </a:cubicBezTo>
                  <a:cubicBezTo>
                    <a:pt x="1004816" y="1090875"/>
                    <a:pt x="999506" y="1089127"/>
                    <a:pt x="994262" y="1087247"/>
                  </a:cubicBezTo>
                  <a:cubicBezTo>
                    <a:pt x="967315" y="1077977"/>
                    <a:pt x="942347" y="1064253"/>
                    <a:pt x="917050" y="1051388"/>
                  </a:cubicBezTo>
                  <a:cubicBezTo>
                    <a:pt x="892412" y="1038258"/>
                    <a:pt x="870380" y="1020576"/>
                    <a:pt x="846599" y="1006127"/>
                  </a:cubicBezTo>
                  <a:cubicBezTo>
                    <a:pt x="818630" y="987323"/>
                    <a:pt x="793530" y="964561"/>
                    <a:pt x="766023" y="945164"/>
                  </a:cubicBezTo>
                  <a:cubicBezTo>
                    <a:pt x="753391" y="936553"/>
                    <a:pt x="740198" y="928801"/>
                    <a:pt x="727532" y="920257"/>
                  </a:cubicBezTo>
                  <a:cubicBezTo>
                    <a:pt x="726576" y="919597"/>
                    <a:pt x="725619" y="918970"/>
                    <a:pt x="724630" y="918377"/>
                  </a:cubicBezTo>
                  <a:cubicBezTo>
                    <a:pt x="739769" y="916793"/>
                    <a:pt x="754842" y="914781"/>
                    <a:pt x="769750" y="912043"/>
                  </a:cubicBezTo>
                  <a:cubicBezTo>
                    <a:pt x="793662" y="906204"/>
                    <a:pt x="817542" y="899507"/>
                    <a:pt x="840069" y="889445"/>
                  </a:cubicBezTo>
                  <a:cubicBezTo>
                    <a:pt x="863189" y="879318"/>
                    <a:pt x="884364" y="865462"/>
                    <a:pt x="905572" y="851838"/>
                  </a:cubicBezTo>
                  <a:cubicBezTo>
                    <a:pt x="936575" y="832309"/>
                    <a:pt x="967183" y="811822"/>
                    <a:pt x="993866" y="786586"/>
                  </a:cubicBezTo>
                  <a:cubicBezTo>
                    <a:pt x="1028926" y="751486"/>
                    <a:pt x="1059402" y="710678"/>
                    <a:pt x="1080181" y="665451"/>
                  </a:cubicBezTo>
                  <a:cubicBezTo>
                    <a:pt x="1092055" y="637674"/>
                    <a:pt x="1098750" y="608050"/>
                    <a:pt x="1104061" y="578393"/>
                  </a:cubicBezTo>
                  <a:cubicBezTo>
                    <a:pt x="1109866" y="548703"/>
                    <a:pt x="1112537" y="518287"/>
                    <a:pt x="1110921" y="488036"/>
                  </a:cubicBezTo>
                  <a:cubicBezTo>
                    <a:pt x="1107722" y="451452"/>
                    <a:pt x="1099905" y="415131"/>
                    <a:pt x="1088691" y="380163"/>
                  </a:cubicBezTo>
                  <a:cubicBezTo>
                    <a:pt x="1080346" y="357005"/>
                    <a:pt x="1067846" y="335628"/>
                    <a:pt x="1056632" y="313822"/>
                  </a:cubicBezTo>
                  <a:cubicBezTo>
                    <a:pt x="1044956" y="292148"/>
                    <a:pt x="1033577" y="270013"/>
                    <a:pt x="1017910" y="250912"/>
                  </a:cubicBezTo>
                  <a:cubicBezTo>
                    <a:pt x="985456" y="214295"/>
                    <a:pt x="941721" y="186419"/>
                    <a:pt x="893368" y="176918"/>
                  </a:cubicBezTo>
                  <a:cubicBezTo>
                    <a:pt x="827799" y="164184"/>
                    <a:pt x="808142" y="167285"/>
                    <a:pt x="745937" y="187673"/>
                  </a:cubicBezTo>
                  <a:cubicBezTo>
                    <a:pt x="714570" y="192753"/>
                    <a:pt x="687030" y="208851"/>
                    <a:pt x="659061" y="223037"/>
                  </a:cubicBezTo>
                  <a:cubicBezTo>
                    <a:pt x="631685" y="236661"/>
                    <a:pt x="605761" y="254013"/>
                    <a:pt x="584059" y="275654"/>
                  </a:cubicBezTo>
                  <a:cubicBezTo>
                    <a:pt x="571063" y="289608"/>
                    <a:pt x="559882" y="305113"/>
                    <a:pt x="548306" y="320222"/>
                  </a:cubicBezTo>
                  <a:cubicBezTo>
                    <a:pt x="526471" y="346085"/>
                    <a:pt x="514465" y="377227"/>
                    <a:pt x="501866" y="408269"/>
                  </a:cubicBezTo>
                  <a:cubicBezTo>
                    <a:pt x="494841" y="425325"/>
                    <a:pt x="486100" y="441720"/>
                    <a:pt x="481087" y="459534"/>
                  </a:cubicBezTo>
                  <a:cubicBezTo>
                    <a:pt x="476206" y="477282"/>
                    <a:pt x="473732" y="495591"/>
                    <a:pt x="471456" y="513834"/>
                  </a:cubicBezTo>
                  <a:cubicBezTo>
                    <a:pt x="468059" y="542732"/>
                    <a:pt x="463639" y="571630"/>
                    <a:pt x="464002" y="600825"/>
                  </a:cubicBezTo>
                  <a:cubicBezTo>
                    <a:pt x="464893" y="628239"/>
                    <a:pt x="471060" y="655323"/>
                    <a:pt x="477525" y="681945"/>
                  </a:cubicBezTo>
                  <a:cubicBezTo>
                    <a:pt x="476667" y="680955"/>
                    <a:pt x="475777" y="679933"/>
                    <a:pt x="474952" y="678943"/>
                  </a:cubicBezTo>
                  <a:cubicBezTo>
                    <a:pt x="432207" y="619959"/>
                    <a:pt x="404964" y="551243"/>
                    <a:pt x="386098" y="481109"/>
                  </a:cubicBezTo>
                  <a:cubicBezTo>
                    <a:pt x="370431" y="427700"/>
                    <a:pt x="364989" y="372080"/>
                    <a:pt x="352818" y="317913"/>
                  </a:cubicBezTo>
                  <a:cubicBezTo>
                    <a:pt x="346321" y="288817"/>
                    <a:pt x="336855" y="260512"/>
                    <a:pt x="326168" y="232702"/>
                  </a:cubicBezTo>
                  <a:cubicBezTo>
                    <a:pt x="307929" y="183813"/>
                    <a:pt x="279102" y="139806"/>
                    <a:pt x="247373" y="98702"/>
                  </a:cubicBezTo>
                  <a:cubicBezTo>
                    <a:pt x="211719" y="52385"/>
                    <a:pt x="174614" y="21870"/>
                    <a:pt x="115938" y="10786"/>
                  </a:cubicBezTo>
                  <a:cubicBezTo>
                    <a:pt x="88661" y="5772"/>
                    <a:pt x="59010" y="-6236"/>
                    <a:pt x="31767" y="4023"/>
                  </a:cubicBezTo>
                  <a:cubicBezTo>
                    <a:pt x="30678" y="4551"/>
                    <a:pt x="29854" y="5244"/>
                    <a:pt x="29227" y="6168"/>
                  </a:cubicBezTo>
                  <a:cubicBezTo>
                    <a:pt x="28831" y="6234"/>
                    <a:pt x="28435" y="6366"/>
                    <a:pt x="28072" y="6630"/>
                  </a:cubicBezTo>
                  <a:cubicBezTo>
                    <a:pt x="26819" y="7322"/>
                    <a:pt x="25929" y="8477"/>
                    <a:pt x="25302" y="9730"/>
                  </a:cubicBezTo>
                  <a:cubicBezTo>
                    <a:pt x="19893" y="24707"/>
                    <a:pt x="17683" y="40707"/>
                    <a:pt x="13263" y="56014"/>
                  </a:cubicBezTo>
                  <a:cubicBezTo>
                    <a:pt x="8679" y="73597"/>
                    <a:pt x="5084" y="91411"/>
                    <a:pt x="1258" y="109192"/>
                  </a:cubicBezTo>
                  <a:cubicBezTo>
                    <a:pt x="103" y="113909"/>
                    <a:pt x="-1216" y="119584"/>
                    <a:pt x="2115" y="123707"/>
                  </a:cubicBezTo>
                  <a:cubicBezTo>
                    <a:pt x="9075" y="130635"/>
                    <a:pt x="19662" y="126379"/>
                    <a:pt x="28303" y="126544"/>
                  </a:cubicBezTo>
                  <a:cubicBezTo>
                    <a:pt x="43376" y="125950"/>
                    <a:pt x="58548" y="126082"/>
                    <a:pt x="73489" y="128260"/>
                  </a:cubicBezTo>
                  <a:cubicBezTo>
                    <a:pt x="112211" y="131855"/>
                    <a:pt x="139883" y="163360"/>
                    <a:pt x="162146" y="192423"/>
                  </a:cubicBezTo>
                  <a:cubicBezTo>
                    <a:pt x="174020" y="209280"/>
                    <a:pt x="186685" y="225940"/>
                    <a:pt x="194271" y="245271"/>
                  </a:cubicBezTo>
                  <a:cubicBezTo>
                    <a:pt x="210862" y="288784"/>
                    <a:pt x="214490" y="335496"/>
                    <a:pt x="218283" y="381680"/>
                  </a:cubicBezTo>
                  <a:cubicBezTo>
                    <a:pt x="225506" y="474577"/>
                    <a:pt x="232597" y="569222"/>
                    <a:pt x="264425" y="657500"/>
                  </a:cubicBezTo>
                  <a:cubicBezTo>
                    <a:pt x="274584" y="686333"/>
                    <a:pt x="288205" y="713845"/>
                    <a:pt x="304730" y="739577"/>
                  </a:cubicBezTo>
                  <a:cubicBezTo>
                    <a:pt x="320627" y="765374"/>
                    <a:pt x="337976" y="790809"/>
                    <a:pt x="360338" y="811493"/>
                  </a:cubicBezTo>
                  <a:cubicBezTo>
                    <a:pt x="399785" y="845471"/>
                    <a:pt x="446851" y="869982"/>
                    <a:pt x="494742" y="889841"/>
                  </a:cubicBezTo>
                  <a:cubicBezTo>
                    <a:pt x="517401" y="899705"/>
                    <a:pt x="540456" y="909371"/>
                    <a:pt x="564665" y="914418"/>
                  </a:cubicBezTo>
                  <a:cubicBezTo>
                    <a:pt x="564335" y="915671"/>
                    <a:pt x="564434" y="917057"/>
                    <a:pt x="565094" y="918179"/>
                  </a:cubicBezTo>
                  <a:cubicBezTo>
                    <a:pt x="575648" y="939028"/>
                    <a:pt x="588016" y="958887"/>
                    <a:pt x="601143" y="978185"/>
                  </a:cubicBezTo>
                  <a:cubicBezTo>
                    <a:pt x="640755" y="1035289"/>
                    <a:pt x="690097" y="1086521"/>
                    <a:pt x="746827" y="1126800"/>
                  </a:cubicBezTo>
                  <a:cubicBezTo>
                    <a:pt x="793530" y="1161604"/>
                    <a:pt x="843862" y="1191228"/>
                    <a:pt x="898283" y="1212242"/>
                  </a:cubicBezTo>
                  <a:cubicBezTo>
                    <a:pt x="925197" y="1222633"/>
                    <a:pt x="952143" y="1233256"/>
                    <a:pt x="979783" y="1241602"/>
                  </a:cubicBezTo>
                  <a:cubicBezTo>
                    <a:pt x="978694" y="1245824"/>
                    <a:pt x="977507" y="1250014"/>
                    <a:pt x="976319" y="1254203"/>
                  </a:cubicBezTo>
                  <a:cubicBezTo>
                    <a:pt x="964248" y="1304446"/>
                    <a:pt x="929418" y="1350234"/>
                    <a:pt x="880571" y="1369764"/>
                  </a:cubicBezTo>
                  <a:cubicBezTo>
                    <a:pt x="861474" y="1374976"/>
                    <a:pt x="840926" y="1375075"/>
                    <a:pt x="821401" y="1372040"/>
                  </a:cubicBezTo>
                  <a:cubicBezTo>
                    <a:pt x="785087" y="1364287"/>
                    <a:pt x="747256" y="1350630"/>
                    <a:pt x="718528" y="1325723"/>
                  </a:cubicBezTo>
                  <a:cubicBezTo>
                    <a:pt x="674431" y="1289106"/>
                    <a:pt x="634950" y="1247144"/>
                    <a:pt x="592898" y="1208217"/>
                  </a:cubicBezTo>
                  <a:cubicBezTo>
                    <a:pt x="554704" y="1172523"/>
                    <a:pt x="509584" y="1143823"/>
                    <a:pt x="459253" y="1128846"/>
                  </a:cubicBezTo>
                  <a:cubicBezTo>
                    <a:pt x="421158" y="1116739"/>
                    <a:pt x="379600" y="1110141"/>
                    <a:pt x="339823" y="1116772"/>
                  </a:cubicBezTo>
                  <a:cubicBezTo>
                    <a:pt x="303971" y="1123864"/>
                    <a:pt x="272242" y="1143229"/>
                    <a:pt x="242393" y="1163451"/>
                  </a:cubicBezTo>
                  <a:cubicBezTo>
                    <a:pt x="216600" y="1179814"/>
                    <a:pt x="189621" y="1194857"/>
                    <a:pt x="166995" y="1215639"/>
                  </a:cubicBezTo>
                  <a:cubicBezTo>
                    <a:pt x="155550" y="1226163"/>
                    <a:pt x="144468" y="1237346"/>
                    <a:pt x="136288" y="1250674"/>
                  </a:cubicBezTo>
                  <a:cubicBezTo>
                    <a:pt x="130780" y="1257568"/>
                    <a:pt x="130087" y="1266805"/>
                    <a:pt x="134507" y="1274393"/>
                  </a:cubicBezTo>
                  <a:cubicBezTo>
                    <a:pt x="151823" y="1302598"/>
                    <a:pt x="176626" y="1325591"/>
                    <a:pt x="198130" y="1350564"/>
                  </a:cubicBezTo>
                  <a:cubicBezTo>
                    <a:pt x="208322" y="1362110"/>
                    <a:pt x="217986" y="1374085"/>
                    <a:pt x="227023" y="1386522"/>
                  </a:cubicBezTo>
                  <a:cubicBezTo>
                    <a:pt x="229299" y="1389557"/>
                    <a:pt x="231476" y="1392724"/>
                    <a:pt x="233817" y="1395726"/>
                  </a:cubicBezTo>
                  <a:cubicBezTo>
                    <a:pt x="237907" y="1401928"/>
                    <a:pt x="247241" y="1401367"/>
                    <a:pt x="250869" y="1395033"/>
                  </a:cubicBezTo>
                  <a:cubicBezTo>
                    <a:pt x="254959" y="1387775"/>
                    <a:pt x="255190" y="1378934"/>
                    <a:pt x="257235" y="1370918"/>
                  </a:cubicBezTo>
                  <a:cubicBezTo>
                    <a:pt x="261655" y="1351620"/>
                    <a:pt x="267822" y="1330177"/>
                    <a:pt x="276728" y="1311703"/>
                  </a:cubicBezTo>
                  <a:cubicBezTo>
                    <a:pt x="287546" y="1291217"/>
                    <a:pt x="303806" y="1273238"/>
                    <a:pt x="323794" y="1261362"/>
                  </a:cubicBezTo>
                  <a:cubicBezTo>
                    <a:pt x="340879" y="1253808"/>
                    <a:pt x="360272" y="1253511"/>
                    <a:pt x="378644" y="1254302"/>
                  </a:cubicBezTo>
                  <a:cubicBezTo>
                    <a:pt x="404040" y="1254830"/>
                    <a:pt x="424225" y="1272116"/>
                    <a:pt x="440552" y="1289930"/>
                  </a:cubicBezTo>
                  <a:cubicBezTo>
                    <a:pt x="454932" y="1305633"/>
                    <a:pt x="468092" y="1321039"/>
                    <a:pt x="481912" y="1338160"/>
                  </a:cubicBezTo>
                  <a:cubicBezTo>
                    <a:pt x="509056" y="1373293"/>
                    <a:pt x="532243" y="1411692"/>
                    <a:pt x="565588" y="1441613"/>
                  </a:cubicBezTo>
                  <a:cubicBezTo>
                    <a:pt x="595273" y="1471171"/>
                    <a:pt x="628915" y="1496573"/>
                    <a:pt x="666482" y="1515245"/>
                  </a:cubicBezTo>
                  <a:cubicBezTo>
                    <a:pt x="701971" y="1535500"/>
                    <a:pt x="742078" y="1545561"/>
                    <a:pt x="782844" y="1546056"/>
                  </a:cubicBezTo>
                  <a:cubicBezTo>
                    <a:pt x="843103" y="1546518"/>
                    <a:pt x="905836" y="1522370"/>
                    <a:pt x="956893" y="1491493"/>
                  </a:cubicBezTo>
                  <a:cubicBezTo>
                    <a:pt x="982091" y="1474437"/>
                    <a:pt x="1002178" y="1451246"/>
                    <a:pt x="1023023" y="1429375"/>
                  </a:cubicBezTo>
                  <a:cubicBezTo>
                    <a:pt x="1050497" y="1401400"/>
                    <a:pt x="1075465" y="1370291"/>
                    <a:pt x="1089087" y="1333080"/>
                  </a:cubicBezTo>
                  <a:cubicBezTo>
                    <a:pt x="1096805" y="1313748"/>
                    <a:pt x="1103137" y="1293790"/>
                    <a:pt x="1107128" y="1273337"/>
                  </a:cubicBezTo>
                  <a:cubicBezTo>
                    <a:pt x="1107590" y="1270401"/>
                    <a:pt x="1108711" y="1266607"/>
                    <a:pt x="1109206" y="1263044"/>
                  </a:cubicBezTo>
                  <a:cubicBezTo>
                    <a:pt x="1118837" y="1263803"/>
                    <a:pt x="1128501" y="1264496"/>
                    <a:pt x="1138132" y="1265057"/>
                  </a:cubicBezTo>
                  <a:cubicBezTo>
                    <a:pt x="1221050" y="1270236"/>
                    <a:pt x="1298097" y="1247243"/>
                    <a:pt x="1370460" y="1208085"/>
                  </a:cubicBezTo>
                  <a:cubicBezTo>
                    <a:pt x="1402123" y="1194230"/>
                    <a:pt x="1431841" y="1176779"/>
                    <a:pt x="1458062" y="1154148"/>
                  </a:cubicBezTo>
                  <a:cubicBezTo>
                    <a:pt x="1493881" y="1124656"/>
                    <a:pt x="1531283" y="1096220"/>
                    <a:pt x="1559384" y="1058843"/>
                  </a:cubicBezTo>
                  <a:cubicBezTo>
                    <a:pt x="1600678" y="1005005"/>
                    <a:pt x="1629241" y="940842"/>
                    <a:pt x="1641873" y="874204"/>
                  </a:cubicBezTo>
                  <a:cubicBezTo>
                    <a:pt x="1652593" y="823995"/>
                    <a:pt x="1653417" y="769960"/>
                    <a:pt x="1630626" y="722818"/>
                  </a:cubicBezTo>
                  <a:close/>
                  <a:moveTo>
                    <a:pt x="366737" y="796318"/>
                  </a:moveTo>
                  <a:cubicBezTo>
                    <a:pt x="316537" y="742942"/>
                    <a:pt x="282137" y="675182"/>
                    <a:pt x="264029" y="604388"/>
                  </a:cubicBezTo>
                  <a:cubicBezTo>
                    <a:pt x="249484" y="544414"/>
                    <a:pt x="241733" y="484705"/>
                    <a:pt x="237083" y="422916"/>
                  </a:cubicBezTo>
                  <a:cubicBezTo>
                    <a:pt x="231179" y="360963"/>
                    <a:pt x="230981" y="296734"/>
                    <a:pt x="207992" y="238047"/>
                  </a:cubicBezTo>
                  <a:cubicBezTo>
                    <a:pt x="188203" y="195755"/>
                    <a:pt x="154198" y="150395"/>
                    <a:pt x="114553" y="125324"/>
                  </a:cubicBezTo>
                  <a:cubicBezTo>
                    <a:pt x="84670" y="108598"/>
                    <a:pt x="47796" y="110017"/>
                    <a:pt x="14649" y="112491"/>
                  </a:cubicBezTo>
                  <a:cubicBezTo>
                    <a:pt x="19233" y="77952"/>
                    <a:pt x="28798" y="44369"/>
                    <a:pt x="33548" y="9895"/>
                  </a:cubicBezTo>
                  <a:cubicBezTo>
                    <a:pt x="33548" y="9895"/>
                    <a:pt x="33548" y="9895"/>
                    <a:pt x="33515" y="9928"/>
                  </a:cubicBezTo>
                  <a:cubicBezTo>
                    <a:pt x="33548" y="9763"/>
                    <a:pt x="33515" y="9599"/>
                    <a:pt x="33515" y="9434"/>
                  </a:cubicBezTo>
                  <a:cubicBezTo>
                    <a:pt x="54656" y="5376"/>
                    <a:pt x="75303" y="11545"/>
                    <a:pt x="96148" y="16592"/>
                  </a:cubicBezTo>
                  <a:cubicBezTo>
                    <a:pt x="127614" y="24477"/>
                    <a:pt x="160200" y="32658"/>
                    <a:pt x="185993" y="53375"/>
                  </a:cubicBezTo>
                  <a:cubicBezTo>
                    <a:pt x="219140" y="79964"/>
                    <a:pt x="244075" y="115163"/>
                    <a:pt x="267427" y="150362"/>
                  </a:cubicBezTo>
                  <a:cubicBezTo>
                    <a:pt x="288832" y="181867"/>
                    <a:pt x="305455" y="216340"/>
                    <a:pt x="317956" y="252265"/>
                  </a:cubicBezTo>
                  <a:cubicBezTo>
                    <a:pt x="340087" y="309863"/>
                    <a:pt x="347178" y="371289"/>
                    <a:pt x="358590" y="431493"/>
                  </a:cubicBezTo>
                  <a:cubicBezTo>
                    <a:pt x="368155" y="476721"/>
                    <a:pt x="380556" y="521520"/>
                    <a:pt x="396883" y="564802"/>
                  </a:cubicBezTo>
                  <a:cubicBezTo>
                    <a:pt x="414693" y="608149"/>
                    <a:pt x="435110" y="651265"/>
                    <a:pt x="463244" y="688906"/>
                  </a:cubicBezTo>
                  <a:cubicBezTo>
                    <a:pt x="469972" y="696790"/>
                    <a:pt x="477030" y="704510"/>
                    <a:pt x="484418" y="711932"/>
                  </a:cubicBezTo>
                  <a:cubicBezTo>
                    <a:pt x="485573" y="715660"/>
                    <a:pt x="487519" y="718794"/>
                    <a:pt x="491609" y="718926"/>
                  </a:cubicBezTo>
                  <a:cubicBezTo>
                    <a:pt x="512948" y="739115"/>
                    <a:pt x="536992" y="756467"/>
                    <a:pt x="564104" y="767584"/>
                  </a:cubicBezTo>
                  <a:cubicBezTo>
                    <a:pt x="621362" y="788202"/>
                    <a:pt x="682973" y="794503"/>
                    <a:pt x="742968" y="783782"/>
                  </a:cubicBezTo>
                  <a:cubicBezTo>
                    <a:pt x="789111" y="778504"/>
                    <a:pt x="833736" y="762900"/>
                    <a:pt x="872787" y="737630"/>
                  </a:cubicBezTo>
                  <a:cubicBezTo>
                    <a:pt x="901713" y="719586"/>
                    <a:pt x="929220" y="696262"/>
                    <a:pt x="943271" y="664494"/>
                  </a:cubicBezTo>
                  <a:cubicBezTo>
                    <a:pt x="955606" y="635068"/>
                    <a:pt x="962038" y="603201"/>
                    <a:pt x="965138" y="571498"/>
                  </a:cubicBezTo>
                  <a:cubicBezTo>
                    <a:pt x="966524" y="545899"/>
                    <a:pt x="963291" y="520267"/>
                    <a:pt x="960224" y="494865"/>
                  </a:cubicBezTo>
                  <a:cubicBezTo>
                    <a:pt x="954023" y="450297"/>
                    <a:pt x="937994" y="406224"/>
                    <a:pt x="905209" y="374324"/>
                  </a:cubicBezTo>
                  <a:cubicBezTo>
                    <a:pt x="884496" y="354629"/>
                    <a:pt x="858341" y="341203"/>
                    <a:pt x="832483" y="329459"/>
                  </a:cubicBezTo>
                  <a:cubicBezTo>
                    <a:pt x="800984" y="316791"/>
                    <a:pt x="764704" y="317088"/>
                    <a:pt x="732678" y="327875"/>
                  </a:cubicBezTo>
                  <a:cubicBezTo>
                    <a:pt x="685084" y="344073"/>
                    <a:pt x="642899" y="374687"/>
                    <a:pt x="613248" y="415296"/>
                  </a:cubicBezTo>
                  <a:cubicBezTo>
                    <a:pt x="598637" y="432483"/>
                    <a:pt x="586301" y="451749"/>
                    <a:pt x="579342" y="473323"/>
                  </a:cubicBezTo>
                  <a:cubicBezTo>
                    <a:pt x="563873" y="526304"/>
                    <a:pt x="558002" y="583770"/>
                    <a:pt x="570041" y="638070"/>
                  </a:cubicBezTo>
                  <a:cubicBezTo>
                    <a:pt x="575285" y="659414"/>
                    <a:pt x="580463" y="681054"/>
                    <a:pt x="589237" y="701277"/>
                  </a:cubicBezTo>
                  <a:cubicBezTo>
                    <a:pt x="599956" y="725029"/>
                    <a:pt x="614040" y="747065"/>
                    <a:pt x="628783" y="768475"/>
                  </a:cubicBezTo>
                  <a:cubicBezTo>
                    <a:pt x="605134" y="764219"/>
                    <a:pt x="581387" y="758941"/>
                    <a:pt x="559487" y="748781"/>
                  </a:cubicBezTo>
                  <a:cubicBezTo>
                    <a:pt x="536992" y="737367"/>
                    <a:pt x="516675" y="721895"/>
                    <a:pt x="498535" y="704279"/>
                  </a:cubicBezTo>
                  <a:cubicBezTo>
                    <a:pt x="497018" y="697021"/>
                    <a:pt x="495237" y="690027"/>
                    <a:pt x="493489" y="682539"/>
                  </a:cubicBezTo>
                  <a:cubicBezTo>
                    <a:pt x="488607" y="663702"/>
                    <a:pt x="484517" y="644272"/>
                    <a:pt x="481681" y="624874"/>
                  </a:cubicBezTo>
                  <a:cubicBezTo>
                    <a:pt x="477228" y="598912"/>
                    <a:pt x="479834" y="572356"/>
                    <a:pt x="483000" y="546361"/>
                  </a:cubicBezTo>
                  <a:cubicBezTo>
                    <a:pt x="486496" y="518881"/>
                    <a:pt x="488607" y="491269"/>
                    <a:pt x="495632" y="464284"/>
                  </a:cubicBezTo>
                  <a:cubicBezTo>
                    <a:pt x="500547" y="446635"/>
                    <a:pt x="509023" y="431197"/>
                    <a:pt x="516082" y="413910"/>
                  </a:cubicBezTo>
                  <a:cubicBezTo>
                    <a:pt x="527889" y="385309"/>
                    <a:pt x="538708" y="355784"/>
                    <a:pt x="558794" y="331702"/>
                  </a:cubicBezTo>
                  <a:cubicBezTo>
                    <a:pt x="577858" y="306070"/>
                    <a:pt x="597153" y="280041"/>
                    <a:pt x="624000" y="261931"/>
                  </a:cubicBezTo>
                  <a:cubicBezTo>
                    <a:pt x="654113" y="240851"/>
                    <a:pt x="688580" y="224323"/>
                    <a:pt x="722222" y="209643"/>
                  </a:cubicBezTo>
                  <a:cubicBezTo>
                    <a:pt x="730435" y="206674"/>
                    <a:pt x="740560" y="204563"/>
                    <a:pt x="749268" y="202650"/>
                  </a:cubicBezTo>
                  <a:cubicBezTo>
                    <a:pt x="765660" y="198625"/>
                    <a:pt x="781327" y="192225"/>
                    <a:pt x="797719" y="188266"/>
                  </a:cubicBezTo>
                  <a:cubicBezTo>
                    <a:pt x="839640" y="178733"/>
                    <a:pt x="903824" y="190543"/>
                    <a:pt x="941886" y="210171"/>
                  </a:cubicBezTo>
                  <a:cubicBezTo>
                    <a:pt x="964973" y="222938"/>
                    <a:pt x="986676" y="239366"/>
                    <a:pt x="1004420" y="258929"/>
                  </a:cubicBezTo>
                  <a:cubicBezTo>
                    <a:pt x="1029520" y="290202"/>
                    <a:pt x="1045682" y="327414"/>
                    <a:pt x="1064416" y="362679"/>
                  </a:cubicBezTo>
                  <a:cubicBezTo>
                    <a:pt x="1081929" y="399197"/>
                    <a:pt x="1088856" y="439906"/>
                    <a:pt x="1094628" y="479690"/>
                  </a:cubicBezTo>
                  <a:cubicBezTo>
                    <a:pt x="1099014" y="534320"/>
                    <a:pt x="1088757" y="589444"/>
                    <a:pt x="1072628" y="641501"/>
                  </a:cubicBezTo>
                  <a:cubicBezTo>
                    <a:pt x="1053334" y="696031"/>
                    <a:pt x="1009533" y="754026"/>
                    <a:pt x="965171" y="790973"/>
                  </a:cubicBezTo>
                  <a:cubicBezTo>
                    <a:pt x="945415" y="807699"/>
                    <a:pt x="923646" y="821752"/>
                    <a:pt x="901845" y="835673"/>
                  </a:cubicBezTo>
                  <a:cubicBezTo>
                    <a:pt x="881132" y="848803"/>
                    <a:pt x="860749" y="862724"/>
                    <a:pt x="838453" y="873017"/>
                  </a:cubicBezTo>
                  <a:cubicBezTo>
                    <a:pt x="817410" y="883045"/>
                    <a:pt x="795740" y="889214"/>
                    <a:pt x="772553" y="895383"/>
                  </a:cubicBezTo>
                  <a:cubicBezTo>
                    <a:pt x="747388" y="901651"/>
                    <a:pt x="721365" y="902542"/>
                    <a:pt x="695638" y="905115"/>
                  </a:cubicBezTo>
                  <a:cubicBezTo>
                    <a:pt x="669615" y="908117"/>
                    <a:pt x="643460" y="907820"/>
                    <a:pt x="617437" y="904950"/>
                  </a:cubicBezTo>
                  <a:cubicBezTo>
                    <a:pt x="585114" y="902905"/>
                    <a:pt x="552659" y="898418"/>
                    <a:pt x="522942" y="884893"/>
                  </a:cubicBezTo>
                  <a:cubicBezTo>
                    <a:pt x="467894" y="862427"/>
                    <a:pt x="411395" y="836894"/>
                    <a:pt x="366737" y="796318"/>
                  </a:cubicBezTo>
                  <a:close/>
                  <a:moveTo>
                    <a:pt x="651442" y="771972"/>
                  </a:moveTo>
                  <a:cubicBezTo>
                    <a:pt x="630828" y="746768"/>
                    <a:pt x="613380" y="718431"/>
                    <a:pt x="600649" y="688444"/>
                  </a:cubicBezTo>
                  <a:cubicBezTo>
                    <a:pt x="595009" y="673236"/>
                    <a:pt x="590820" y="657500"/>
                    <a:pt x="586829" y="641765"/>
                  </a:cubicBezTo>
                  <a:cubicBezTo>
                    <a:pt x="573174" y="587135"/>
                    <a:pt x="578748" y="528712"/>
                    <a:pt x="595108" y="475270"/>
                  </a:cubicBezTo>
                  <a:cubicBezTo>
                    <a:pt x="602990" y="451749"/>
                    <a:pt x="618921" y="432549"/>
                    <a:pt x="634522" y="413745"/>
                  </a:cubicBezTo>
                  <a:cubicBezTo>
                    <a:pt x="660578" y="380658"/>
                    <a:pt x="697782" y="356609"/>
                    <a:pt x="737427" y="342654"/>
                  </a:cubicBezTo>
                  <a:cubicBezTo>
                    <a:pt x="773807" y="329954"/>
                    <a:pt x="815068" y="334077"/>
                    <a:pt x="848083" y="354102"/>
                  </a:cubicBezTo>
                  <a:cubicBezTo>
                    <a:pt x="868368" y="365087"/>
                    <a:pt x="889081" y="376765"/>
                    <a:pt x="903428" y="395338"/>
                  </a:cubicBezTo>
                  <a:cubicBezTo>
                    <a:pt x="931397" y="426842"/>
                    <a:pt x="942018" y="469167"/>
                    <a:pt x="946668" y="510139"/>
                  </a:cubicBezTo>
                  <a:cubicBezTo>
                    <a:pt x="948515" y="530427"/>
                    <a:pt x="951319" y="551936"/>
                    <a:pt x="949670" y="572884"/>
                  </a:cubicBezTo>
                  <a:cubicBezTo>
                    <a:pt x="946272" y="602178"/>
                    <a:pt x="940566" y="631703"/>
                    <a:pt x="928990" y="658952"/>
                  </a:cubicBezTo>
                  <a:cubicBezTo>
                    <a:pt x="915038" y="689368"/>
                    <a:pt x="887564" y="710843"/>
                    <a:pt x="859528" y="727767"/>
                  </a:cubicBezTo>
                  <a:cubicBezTo>
                    <a:pt x="824930" y="749242"/>
                    <a:pt x="785878" y="762867"/>
                    <a:pt x="745475" y="767848"/>
                  </a:cubicBezTo>
                  <a:cubicBezTo>
                    <a:pt x="714471" y="772500"/>
                    <a:pt x="682808" y="776194"/>
                    <a:pt x="651442" y="771972"/>
                  </a:cubicBezTo>
                  <a:close/>
                  <a:moveTo>
                    <a:pt x="1054191" y="1367982"/>
                  </a:moveTo>
                  <a:cubicBezTo>
                    <a:pt x="1038590" y="1391470"/>
                    <a:pt x="1018636" y="1411495"/>
                    <a:pt x="999374" y="1431915"/>
                  </a:cubicBezTo>
                  <a:cubicBezTo>
                    <a:pt x="983147" y="1449003"/>
                    <a:pt x="966787" y="1466223"/>
                    <a:pt x="947130" y="1479419"/>
                  </a:cubicBezTo>
                  <a:cubicBezTo>
                    <a:pt x="909101" y="1502346"/>
                    <a:pt x="866488" y="1519038"/>
                    <a:pt x="822753" y="1527319"/>
                  </a:cubicBezTo>
                  <a:cubicBezTo>
                    <a:pt x="785878" y="1534048"/>
                    <a:pt x="747058" y="1530353"/>
                    <a:pt x="711041" y="1518576"/>
                  </a:cubicBezTo>
                  <a:cubicBezTo>
                    <a:pt x="668659" y="1501620"/>
                    <a:pt x="628684" y="1478429"/>
                    <a:pt x="594679" y="1447650"/>
                  </a:cubicBezTo>
                  <a:cubicBezTo>
                    <a:pt x="568623" y="1424063"/>
                    <a:pt x="542665" y="1397573"/>
                    <a:pt x="522942" y="1368048"/>
                  </a:cubicBezTo>
                  <a:cubicBezTo>
                    <a:pt x="496259" y="1329814"/>
                    <a:pt x="467201" y="1292372"/>
                    <a:pt x="432669" y="1260900"/>
                  </a:cubicBezTo>
                  <a:cubicBezTo>
                    <a:pt x="405128" y="1235466"/>
                    <a:pt x="364791" y="1234773"/>
                    <a:pt x="330093" y="1242624"/>
                  </a:cubicBezTo>
                  <a:cubicBezTo>
                    <a:pt x="310106" y="1247705"/>
                    <a:pt x="294274" y="1262847"/>
                    <a:pt x="280982" y="1277923"/>
                  </a:cubicBezTo>
                  <a:cubicBezTo>
                    <a:pt x="256905" y="1305798"/>
                    <a:pt x="247340" y="1342746"/>
                    <a:pt x="240084" y="1378110"/>
                  </a:cubicBezTo>
                  <a:cubicBezTo>
                    <a:pt x="212709" y="1337797"/>
                    <a:pt x="172965" y="1306755"/>
                    <a:pt x="147469" y="1265321"/>
                  </a:cubicBezTo>
                  <a:lnTo>
                    <a:pt x="147139" y="1264265"/>
                  </a:lnTo>
                  <a:cubicBezTo>
                    <a:pt x="147106" y="1263770"/>
                    <a:pt x="146974" y="1263210"/>
                    <a:pt x="147139" y="1262715"/>
                  </a:cubicBezTo>
                  <a:cubicBezTo>
                    <a:pt x="150602" y="1256678"/>
                    <a:pt x="154626" y="1250971"/>
                    <a:pt x="159112" y="1245626"/>
                  </a:cubicBezTo>
                  <a:cubicBezTo>
                    <a:pt x="172866" y="1229594"/>
                    <a:pt x="190742" y="1215079"/>
                    <a:pt x="208520" y="1203104"/>
                  </a:cubicBezTo>
                  <a:cubicBezTo>
                    <a:pt x="298331" y="1146924"/>
                    <a:pt x="333326" y="1109217"/>
                    <a:pt x="445862" y="1140854"/>
                  </a:cubicBezTo>
                  <a:cubicBezTo>
                    <a:pt x="490685" y="1153224"/>
                    <a:pt x="531451" y="1175525"/>
                    <a:pt x="566941" y="1205809"/>
                  </a:cubicBezTo>
                  <a:cubicBezTo>
                    <a:pt x="619845" y="1251597"/>
                    <a:pt x="665888" y="1305270"/>
                    <a:pt x="721760" y="1347562"/>
                  </a:cubicBezTo>
                  <a:cubicBezTo>
                    <a:pt x="743034" y="1363562"/>
                    <a:pt x="767969" y="1373524"/>
                    <a:pt x="793431" y="1380683"/>
                  </a:cubicBezTo>
                  <a:cubicBezTo>
                    <a:pt x="818003" y="1388963"/>
                    <a:pt x="844159" y="1391272"/>
                    <a:pt x="869819" y="1387743"/>
                  </a:cubicBezTo>
                  <a:cubicBezTo>
                    <a:pt x="918699" y="1379132"/>
                    <a:pt x="961576" y="1333410"/>
                    <a:pt x="979651" y="1288710"/>
                  </a:cubicBezTo>
                  <a:cubicBezTo>
                    <a:pt x="984730" y="1274492"/>
                    <a:pt x="988853" y="1259845"/>
                    <a:pt x="991722" y="1245000"/>
                  </a:cubicBezTo>
                  <a:cubicBezTo>
                    <a:pt x="993899" y="1245593"/>
                    <a:pt x="996076" y="1246220"/>
                    <a:pt x="998286" y="1246781"/>
                  </a:cubicBezTo>
                  <a:cubicBezTo>
                    <a:pt x="1029619" y="1254269"/>
                    <a:pt x="1061579" y="1258723"/>
                    <a:pt x="1093638" y="1261692"/>
                  </a:cubicBezTo>
                  <a:cubicBezTo>
                    <a:pt x="1086778" y="1298936"/>
                    <a:pt x="1074475" y="1335851"/>
                    <a:pt x="1054191" y="1367982"/>
                  </a:cubicBezTo>
                  <a:close/>
                  <a:moveTo>
                    <a:pt x="1629439" y="855599"/>
                  </a:moveTo>
                  <a:cubicBezTo>
                    <a:pt x="1624393" y="890303"/>
                    <a:pt x="1614696" y="924578"/>
                    <a:pt x="1600282" y="956776"/>
                  </a:cubicBezTo>
                  <a:cubicBezTo>
                    <a:pt x="1572214" y="1028988"/>
                    <a:pt x="1523202" y="1084476"/>
                    <a:pt x="1462086" y="1130825"/>
                  </a:cubicBezTo>
                  <a:cubicBezTo>
                    <a:pt x="1443352" y="1146132"/>
                    <a:pt x="1424848" y="1162098"/>
                    <a:pt x="1403806" y="1174238"/>
                  </a:cubicBezTo>
                  <a:cubicBezTo>
                    <a:pt x="1382466" y="1186312"/>
                    <a:pt x="1360038" y="1195549"/>
                    <a:pt x="1337940" y="1206996"/>
                  </a:cubicBezTo>
                  <a:cubicBezTo>
                    <a:pt x="1249909" y="1252620"/>
                    <a:pt x="1163858" y="1256711"/>
                    <a:pt x="1067219" y="1243581"/>
                  </a:cubicBezTo>
                  <a:cubicBezTo>
                    <a:pt x="1041955" y="1241206"/>
                    <a:pt x="1017317" y="1236225"/>
                    <a:pt x="993074" y="1229594"/>
                  </a:cubicBezTo>
                  <a:cubicBezTo>
                    <a:pt x="992019" y="1227812"/>
                    <a:pt x="990040" y="1226559"/>
                    <a:pt x="987962" y="1226559"/>
                  </a:cubicBezTo>
                  <a:cubicBezTo>
                    <a:pt x="986907" y="1226559"/>
                    <a:pt x="985983" y="1226856"/>
                    <a:pt x="985159" y="1227318"/>
                  </a:cubicBezTo>
                  <a:cubicBezTo>
                    <a:pt x="957091" y="1219169"/>
                    <a:pt x="929517" y="1208877"/>
                    <a:pt x="902208" y="1197825"/>
                  </a:cubicBezTo>
                  <a:cubicBezTo>
                    <a:pt x="855406" y="1179319"/>
                    <a:pt x="810846" y="1155567"/>
                    <a:pt x="770179" y="1125811"/>
                  </a:cubicBezTo>
                  <a:cubicBezTo>
                    <a:pt x="724366" y="1095923"/>
                    <a:pt x="684259" y="1058480"/>
                    <a:pt x="647913" y="1017706"/>
                  </a:cubicBezTo>
                  <a:cubicBezTo>
                    <a:pt x="619878" y="986664"/>
                    <a:pt x="597812" y="951431"/>
                    <a:pt x="575153" y="916298"/>
                  </a:cubicBezTo>
                  <a:cubicBezTo>
                    <a:pt x="577495" y="916661"/>
                    <a:pt x="579870" y="916958"/>
                    <a:pt x="582244" y="917222"/>
                  </a:cubicBezTo>
                  <a:cubicBezTo>
                    <a:pt x="607410" y="919762"/>
                    <a:pt x="632609" y="922566"/>
                    <a:pt x="657906" y="922962"/>
                  </a:cubicBezTo>
                  <a:cubicBezTo>
                    <a:pt x="677597" y="922071"/>
                    <a:pt x="697386" y="920950"/>
                    <a:pt x="717077" y="919102"/>
                  </a:cubicBezTo>
                  <a:cubicBezTo>
                    <a:pt x="716912" y="919729"/>
                    <a:pt x="716945" y="920422"/>
                    <a:pt x="717242" y="921115"/>
                  </a:cubicBezTo>
                  <a:lnTo>
                    <a:pt x="717209" y="921115"/>
                  </a:lnTo>
                  <a:cubicBezTo>
                    <a:pt x="720342" y="927811"/>
                    <a:pt x="726972" y="932100"/>
                    <a:pt x="732513" y="936718"/>
                  </a:cubicBezTo>
                  <a:cubicBezTo>
                    <a:pt x="744057" y="945361"/>
                    <a:pt x="756095" y="953312"/>
                    <a:pt x="767375" y="962351"/>
                  </a:cubicBezTo>
                  <a:cubicBezTo>
                    <a:pt x="792706" y="982870"/>
                    <a:pt x="817245" y="1004478"/>
                    <a:pt x="844488" y="1022423"/>
                  </a:cubicBezTo>
                  <a:cubicBezTo>
                    <a:pt x="872095" y="1040336"/>
                    <a:pt x="898184" y="1060559"/>
                    <a:pt x="928264" y="1074348"/>
                  </a:cubicBezTo>
                  <a:cubicBezTo>
                    <a:pt x="990271" y="1108459"/>
                    <a:pt x="1060227" y="1125745"/>
                    <a:pt x="1130776" y="1128153"/>
                  </a:cubicBezTo>
                  <a:cubicBezTo>
                    <a:pt x="1131502" y="1129011"/>
                    <a:pt x="1132459" y="1129736"/>
                    <a:pt x="1133580" y="1130231"/>
                  </a:cubicBezTo>
                  <a:cubicBezTo>
                    <a:pt x="1136416" y="1131452"/>
                    <a:pt x="1139847" y="1130726"/>
                    <a:pt x="1142024" y="1128549"/>
                  </a:cubicBezTo>
                  <a:cubicBezTo>
                    <a:pt x="1204426" y="1130594"/>
                    <a:pt x="1298097" y="1101960"/>
                    <a:pt x="1347241" y="1063132"/>
                  </a:cubicBezTo>
                  <a:cubicBezTo>
                    <a:pt x="1374517" y="1041161"/>
                    <a:pt x="1402849" y="1020246"/>
                    <a:pt x="1427718" y="995472"/>
                  </a:cubicBezTo>
                  <a:cubicBezTo>
                    <a:pt x="1445693" y="977196"/>
                    <a:pt x="1460469" y="956149"/>
                    <a:pt x="1475510" y="935498"/>
                  </a:cubicBezTo>
                  <a:cubicBezTo>
                    <a:pt x="1490616" y="914451"/>
                    <a:pt x="1506117" y="893272"/>
                    <a:pt x="1516276" y="869289"/>
                  </a:cubicBezTo>
                  <a:cubicBezTo>
                    <a:pt x="1535769" y="823764"/>
                    <a:pt x="1546620" y="749935"/>
                    <a:pt x="1489626" y="727734"/>
                  </a:cubicBezTo>
                  <a:cubicBezTo>
                    <a:pt x="1439196" y="708336"/>
                    <a:pt x="1386160" y="707248"/>
                    <a:pt x="1344404" y="745647"/>
                  </a:cubicBezTo>
                  <a:cubicBezTo>
                    <a:pt x="1317688" y="768013"/>
                    <a:pt x="1294073" y="794041"/>
                    <a:pt x="1274316" y="822775"/>
                  </a:cubicBezTo>
                  <a:cubicBezTo>
                    <a:pt x="1255747" y="851607"/>
                    <a:pt x="1239157" y="881693"/>
                    <a:pt x="1221050" y="910822"/>
                  </a:cubicBezTo>
                  <a:cubicBezTo>
                    <a:pt x="1207626" y="933156"/>
                    <a:pt x="1193014" y="954895"/>
                    <a:pt x="1182163" y="978647"/>
                  </a:cubicBezTo>
                  <a:cubicBezTo>
                    <a:pt x="1162605" y="1022423"/>
                    <a:pt x="1150698" y="1068245"/>
                    <a:pt x="1132327" y="1112813"/>
                  </a:cubicBezTo>
                  <a:cubicBezTo>
                    <a:pt x="1093341" y="1111329"/>
                    <a:pt x="1054488" y="1105556"/>
                    <a:pt x="1017020" y="1094636"/>
                  </a:cubicBezTo>
                  <a:cubicBezTo>
                    <a:pt x="1023946" y="1093119"/>
                    <a:pt x="1024243" y="1081672"/>
                    <a:pt x="1026222" y="1075635"/>
                  </a:cubicBezTo>
                  <a:cubicBezTo>
                    <a:pt x="1026849" y="1073556"/>
                    <a:pt x="1029751" y="1062571"/>
                    <a:pt x="1032423" y="1050002"/>
                  </a:cubicBezTo>
                  <a:cubicBezTo>
                    <a:pt x="1033577" y="1048518"/>
                    <a:pt x="1034501" y="1046901"/>
                    <a:pt x="1035127" y="1045384"/>
                  </a:cubicBezTo>
                  <a:cubicBezTo>
                    <a:pt x="1042284" y="1013451"/>
                    <a:pt x="1042944" y="980132"/>
                    <a:pt x="1052509" y="948594"/>
                  </a:cubicBezTo>
                  <a:cubicBezTo>
                    <a:pt x="1067681" y="895284"/>
                    <a:pt x="1092880" y="845075"/>
                    <a:pt x="1127181" y="801530"/>
                  </a:cubicBezTo>
                  <a:cubicBezTo>
                    <a:pt x="1203041" y="694514"/>
                    <a:pt x="1355189" y="607291"/>
                    <a:pt x="1488736" y="633353"/>
                  </a:cubicBezTo>
                  <a:cubicBezTo>
                    <a:pt x="1544476" y="644338"/>
                    <a:pt x="1595566" y="683298"/>
                    <a:pt x="1619247" y="735222"/>
                  </a:cubicBezTo>
                  <a:cubicBezTo>
                    <a:pt x="1635442" y="773126"/>
                    <a:pt x="1636959" y="815385"/>
                    <a:pt x="1629439" y="855599"/>
                  </a:cubicBezTo>
                  <a:close/>
                  <a:moveTo>
                    <a:pt x="1148851" y="1113176"/>
                  </a:moveTo>
                  <a:cubicBezTo>
                    <a:pt x="1167519" y="1067651"/>
                    <a:pt x="1179327" y="1019520"/>
                    <a:pt x="1200996" y="975282"/>
                  </a:cubicBezTo>
                  <a:cubicBezTo>
                    <a:pt x="1210792" y="956545"/>
                    <a:pt x="1222336" y="938797"/>
                    <a:pt x="1233253" y="920653"/>
                  </a:cubicBezTo>
                  <a:cubicBezTo>
                    <a:pt x="1251393" y="891425"/>
                    <a:pt x="1268215" y="861405"/>
                    <a:pt x="1286586" y="832342"/>
                  </a:cubicBezTo>
                  <a:cubicBezTo>
                    <a:pt x="1306342" y="803542"/>
                    <a:pt x="1330057" y="777481"/>
                    <a:pt x="1357036" y="755312"/>
                  </a:cubicBezTo>
                  <a:cubicBezTo>
                    <a:pt x="1392130" y="723577"/>
                    <a:pt x="1437646" y="725326"/>
                    <a:pt x="1479830" y="740368"/>
                  </a:cubicBezTo>
                  <a:cubicBezTo>
                    <a:pt x="1527259" y="754752"/>
                    <a:pt x="1519838" y="813703"/>
                    <a:pt x="1507008" y="850848"/>
                  </a:cubicBezTo>
                  <a:cubicBezTo>
                    <a:pt x="1495596" y="884068"/>
                    <a:pt x="1474322" y="910591"/>
                    <a:pt x="1453807" y="939127"/>
                  </a:cubicBezTo>
                  <a:cubicBezTo>
                    <a:pt x="1425541" y="981979"/>
                    <a:pt x="1385764" y="1013484"/>
                    <a:pt x="1345756" y="1044691"/>
                  </a:cubicBezTo>
                  <a:cubicBezTo>
                    <a:pt x="1299152" y="1084641"/>
                    <a:pt x="1214354" y="1111032"/>
                    <a:pt x="1153435" y="1113242"/>
                  </a:cubicBezTo>
                  <a:cubicBezTo>
                    <a:pt x="1151885" y="1113209"/>
                    <a:pt x="1150368" y="1113209"/>
                    <a:pt x="1148851" y="11131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3" name="Google Shape;3703;p33"/>
            <p:cNvSpPr/>
            <p:nvPr/>
          </p:nvSpPr>
          <p:spPr>
            <a:xfrm>
              <a:off x="8778856" y="7775445"/>
              <a:ext cx="1078527" cy="897297"/>
            </a:xfrm>
            <a:custGeom>
              <a:rect b="b" l="l" r="r" t="t"/>
              <a:pathLst>
                <a:path extrusionOk="0" h="897297" w="1078527">
                  <a:moveTo>
                    <a:pt x="1080045" y="471699"/>
                  </a:moveTo>
                  <a:cubicBezTo>
                    <a:pt x="1084432" y="526329"/>
                    <a:pt x="1074174" y="581453"/>
                    <a:pt x="1058013" y="633510"/>
                  </a:cubicBezTo>
                  <a:cubicBezTo>
                    <a:pt x="1038718" y="688041"/>
                    <a:pt x="994917" y="746035"/>
                    <a:pt x="950523" y="782983"/>
                  </a:cubicBezTo>
                  <a:cubicBezTo>
                    <a:pt x="930766" y="799708"/>
                    <a:pt x="908998" y="813761"/>
                    <a:pt x="887196" y="827683"/>
                  </a:cubicBezTo>
                  <a:cubicBezTo>
                    <a:pt x="866483" y="840812"/>
                    <a:pt x="846100" y="854733"/>
                    <a:pt x="823804" y="865059"/>
                  </a:cubicBezTo>
                  <a:cubicBezTo>
                    <a:pt x="802761" y="875088"/>
                    <a:pt x="781092" y="881256"/>
                    <a:pt x="757905" y="887425"/>
                  </a:cubicBezTo>
                  <a:cubicBezTo>
                    <a:pt x="732739" y="893660"/>
                    <a:pt x="706683" y="894551"/>
                    <a:pt x="681023" y="897157"/>
                  </a:cubicBezTo>
                  <a:cubicBezTo>
                    <a:pt x="654999" y="900159"/>
                    <a:pt x="628844" y="899862"/>
                    <a:pt x="602788" y="896992"/>
                  </a:cubicBezTo>
                  <a:cubicBezTo>
                    <a:pt x="570465" y="894947"/>
                    <a:pt x="538011" y="890460"/>
                    <a:pt x="508293" y="876935"/>
                  </a:cubicBezTo>
                  <a:cubicBezTo>
                    <a:pt x="453180" y="854371"/>
                    <a:pt x="396681" y="828870"/>
                    <a:pt x="352022" y="788294"/>
                  </a:cubicBezTo>
                  <a:cubicBezTo>
                    <a:pt x="301823" y="734918"/>
                    <a:pt x="267422" y="667159"/>
                    <a:pt x="249348" y="596364"/>
                  </a:cubicBezTo>
                  <a:cubicBezTo>
                    <a:pt x="234802" y="536391"/>
                    <a:pt x="227052" y="476681"/>
                    <a:pt x="222401" y="414860"/>
                  </a:cubicBezTo>
                  <a:cubicBezTo>
                    <a:pt x="216497" y="352906"/>
                    <a:pt x="216299" y="288677"/>
                    <a:pt x="193310" y="229990"/>
                  </a:cubicBezTo>
                  <a:cubicBezTo>
                    <a:pt x="173521" y="187698"/>
                    <a:pt x="139516" y="142338"/>
                    <a:pt x="99904" y="117267"/>
                  </a:cubicBezTo>
                  <a:cubicBezTo>
                    <a:pt x="70022" y="100541"/>
                    <a:pt x="33147" y="101960"/>
                    <a:pt x="0" y="104434"/>
                  </a:cubicBezTo>
                  <a:cubicBezTo>
                    <a:pt x="4552" y="69895"/>
                    <a:pt x="14149" y="36312"/>
                    <a:pt x="18866" y="1839"/>
                  </a:cubicBezTo>
                  <a:cubicBezTo>
                    <a:pt x="18866" y="1839"/>
                    <a:pt x="18866" y="1839"/>
                    <a:pt x="18833" y="1839"/>
                  </a:cubicBezTo>
                  <a:cubicBezTo>
                    <a:pt x="18866" y="1674"/>
                    <a:pt x="18866" y="1476"/>
                    <a:pt x="18866" y="1311"/>
                  </a:cubicBezTo>
                  <a:cubicBezTo>
                    <a:pt x="40008" y="-2747"/>
                    <a:pt x="60655" y="3455"/>
                    <a:pt x="81500" y="8502"/>
                  </a:cubicBezTo>
                  <a:cubicBezTo>
                    <a:pt x="112965" y="16387"/>
                    <a:pt x="145552" y="24568"/>
                    <a:pt x="171344" y="45285"/>
                  </a:cubicBezTo>
                  <a:cubicBezTo>
                    <a:pt x="204491" y="71874"/>
                    <a:pt x="229426" y="107073"/>
                    <a:pt x="252778" y="142272"/>
                  </a:cubicBezTo>
                  <a:cubicBezTo>
                    <a:pt x="274184" y="173777"/>
                    <a:pt x="290807" y="208283"/>
                    <a:pt x="303307" y="244208"/>
                  </a:cubicBezTo>
                  <a:cubicBezTo>
                    <a:pt x="325438" y="301774"/>
                    <a:pt x="332497" y="363232"/>
                    <a:pt x="343942" y="423437"/>
                  </a:cubicBezTo>
                  <a:cubicBezTo>
                    <a:pt x="353506" y="468664"/>
                    <a:pt x="365908" y="513496"/>
                    <a:pt x="382201" y="556745"/>
                  </a:cubicBezTo>
                  <a:cubicBezTo>
                    <a:pt x="399979" y="600092"/>
                    <a:pt x="420428" y="643209"/>
                    <a:pt x="448562" y="680849"/>
                  </a:cubicBezTo>
                  <a:cubicBezTo>
                    <a:pt x="455290" y="688733"/>
                    <a:pt x="462349" y="696453"/>
                    <a:pt x="469737" y="703875"/>
                  </a:cubicBezTo>
                  <a:cubicBezTo>
                    <a:pt x="470858" y="707603"/>
                    <a:pt x="472837" y="710737"/>
                    <a:pt x="476927" y="710869"/>
                  </a:cubicBezTo>
                  <a:cubicBezTo>
                    <a:pt x="498267" y="731058"/>
                    <a:pt x="522311" y="748410"/>
                    <a:pt x="549455" y="759527"/>
                  </a:cubicBezTo>
                  <a:cubicBezTo>
                    <a:pt x="606713" y="780146"/>
                    <a:pt x="668324" y="786446"/>
                    <a:pt x="728320" y="775725"/>
                  </a:cubicBezTo>
                  <a:cubicBezTo>
                    <a:pt x="774462" y="770447"/>
                    <a:pt x="819054" y="754843"/>
                    <a:pt x="858106" y="729574"/>
                  </a:cubicBezTo>
                  <a:cubicBezTo>
                    <a:pt x="887031" y="711562"/>
                    <a:pt x="914539" y="688205"/>
                    <a:pt x="928589" y="656437"/>
                  </a:cubicBezTo>
                  <a:cubicBezTo>
                    <a:pt x="940925" y="627011"/>
                    <a:pt x="947356" y="595144"/>
                    <a:pt x="950457" y="563442"/>
                  </a:cubicBezTo>
                  <a:cubicBezTo>
                    <a:pt x="951842" y="537809"/>
                    <a:pt x="948643" y="512177"/>
                    <a:pt x="945542" y="486808"/>
                  </a:cubicBezTo>
                  <a:cubicBezTo>
                    <a:pt x="939342" y="442240"/>
                    <a:pt x="923312" y="398167"/>
                    <a:pt x="890528" y="366267"/>
                  </a:cubicBezTo>
                  <a:cubicBezTo>
                    <a:pt x="869815" y="346573"/>
                    <a:pt x="843659" y="333146"/>
                    <a:pt x="817801" y="321402"/>
                  </a:cubicBezTo>
                  <a:cubicBezTo>
                    <a:pt x="786303" y="308734"/>
                    <a:pt x="750022" y="309031"/>
                    <a:pt x="717996" y="319819"/>
                  </a:cubicBezTo>
                  <a:cubicBezTo>
                    <a:pt x="670402" y="336016"/>
                    <a:pt x="628218" y="366630"/>
                    <a:pt x="598566" y="407239"/>
                  </a:cubicBezTo>
                  <a:cubicBezTo>
                    <a:pt x="583955" y="424393"/>
                    <a:pt x="571620" y="443692"/>
                    <a:pt x="564660" y="465267"/>
                  </a:cubicBezTo>
                  <a:cubicBezTo>
                    <a:pt x="549192" y="518247"/>
                    <a:pt x="543321" y="575713"/>
                    <a:pt x="555359" y="630013"/>
                  </a:cubicBezTo>
                  <a:cubicBezTo>
                    <a:pt x="560604" y="651357"/>
                    <a:pt x="565782" y="673031"/>
                    <a:pt x="574555" y="693220"/>
                  </a:cubicBezTo>
                  <a:cubicBezTo>
                    <a:pt x="585242" y="716972"/>
                    <a:pt x="599358" y="738975"/>
                    <a:pt x="614101" y="760418"/>
                  </a:cubicBezTo>
                  <a:cubicBezTo>
                    <a:pt x="590420" y="756163"/>
                    <a:pt x="566705" y="750884"/>
                    <a:pt x="544805" y="740724"/>
                  </a:cubicBezTo>
                  <a:cubicBezTo>
                    <a:pt x="522311" y="729343"/>
                    <a:pt x="502027" y="713871"/>
                    <a:pt x="483886" y="696255"/>
                  </a:cubicBezTo>
                  <a:cubicBezTo>
                    <a:pt x="482369" y="688997"/>
                    <a:pt x="480555" y="682004"/>
                    <a:pt x="478840" y="674515"/>
                  </a:cubicBezTo>
                  <a:cubicBezTo>
                    <a:pt x="473959" y="655678"/>
                    <a:pt x="469869" y="636248"/>
                    <a:pt x="467032" y="616851"/>
                  </a:cubicBezTo>
                  <a:cubicBezTo>
                    <a:pt x="462580" y="590855"/>
                    <a:pt x="465218" y="564332"/>
                    <a:pt x="468352" y="538370"/>
                  </a:cubicBezTo>
                  <a:cubicBezTo>
                    <a:pt x="471848" y="510890"/>
                    <a:pt x="473959" y="483279"/>
                    <a:pt x="480984" y="456294"/>
                  </a:cubicBezTo>
                  <a:cubicBezTo>
                    <a:pt x="485898" y="438645"/>
                    <a:pt x="494375" y="423206"/>
                    <a:pt x="501433" y="405920"/>
                  </a:cubicBezTo>
                  <a:cubicBezTo>
                    <a:pt x="513241" y="377318"/>
                    <a:pt x="524026" y="347826"/>
                    <a:pt x="544145" y="323711"/>
                  </a:cubicBezTo>
                  <a:cubicBezTo>
                    <a:pt x="563209" y="298079"/>
                    <a:pt x="582504" y="272051"/>
                    <a:pt x="609352" y="253940"/>
                  </a:cubicBezTo>
                  <a:cubicBezTo>
                    <a:pt x="639465" y="232860"/>
                    <a:pt x="673931" y="216332"/>
                    <a:pt x="707574" y="201652"/>
                  </a:cubicBezTo>
                  <a:cubicBezTo>
                    <a:pt x="715786" y="198683"/>
                    <a:pt x="725912" y="196572"/>
                    <a:pt x="734619" y="194659"/>
                  </a:cubicBezTo>
                  <a:cubicBezTo>
                    <a:pt x="750979" y="190634"/>
                    <a:pt x="766678" y="184234"/>
                    <a:pt x="783071" y="180276"/>
                  </a:cubicBezTo>
                  <a:cubicBezTo>
                    <a:pt x="825024" y="170742"/>
                    <a:pt x="889175" y="182552"/>
                    <a:pt x="927237" y="202180"/>
                  </a:cubicBezTo>
                  <a:cubicBezTo>
                    <a:pt x="950325" y="214947"/>
                    <a:pt x="972027" y="231375"/>
                    <a:pt x="989772" y="250938"/>
                  </a:cubicBezTo>
                  <a:cubicBezTo>
                    <a:pt x="1014872" y="282211"/>
                    <a:pt x="1031033" y="319456"/>
                    <a:pt x="1049767" y="354688"/>
                  </a:cubicBezTo>
                  <a:cubicBezTo>
                    <a:pt x="1067314" y="391174"/>
                    <a:pt x="1074240" y="431882"/>
                    <a:pt x="1080045" y="471699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4" name="Google Shape;3704;p33"/>
            <p:cNvSpPr/>
            <p:nvPr/>
          </p:nvSpPr>
          <p:spPr>
            <a:xfrm>
              <a:off x="9339361" y="8396124"/>
              <a:ext cx="1055440" cy="620191"/>
            </a:xfrm>
            <a:custGeom>
              <a:rect b="b" l="l" r="r" t="t"/>
              <a:pathLst>
                <a:path extrusionOk="0" h="620191" w="1055440">
                  <a:moveTo>
                    <a:pt x="1044127" y="106388"/>
                  </a:moveTo>
                  <a:cubicBezTo>
                    <a:pt x="1060256" y="144391"/>
                    <a:pt x="1061740" y="186650"/>
                    <a:pt x="1054253" y="226863"/>
                  </a:cubicBezTo>
                  <a:cubicBezTo>
                    <a:pt x="1049206" y="261568"/>
                    <a:pt x="1039476" y="295843"/>
                    <a:pt x="1025096" y="328040"/>
                  </a:cubicBezTo>
                  <a:cubicBezTo>
                    <a:pt x="997028" y="400253"/>
                    <a:pt x="948016" y="455740"/>
                    <a:pt x="886899" y="502090"/>
                  </a:cubicBezTo>
                  <a:cubicBezTo>
                    <a:pt x="868165" y="517396"/>
                    <a:pt x="849662" y="533363"/>
                    <a:pt x="828619" y="545503"/>
                  </a:cubicBezTo>
                  <a:cubicBezTo>
                    <a:pt x="807280" y="557577"/>
                    <a:pt x="784852" y="566814"/>
                    <a:pt x="762753" y="578261"/>
                  </a:cubicBezTo>
                  <a:cubicBezTo>
                    <a:pt x="674723" y="623918"/>
                    <a:pt x="588672" y="627975"/>
                    <a:pt x="492033" y="614846"/>
                  </a:cubicBezTo>
                  <a:cubicBezTo>
                    <a:pt x="466768" y="612470"/>
                    <a:pt x="442130" y="607522"/>
                    <a:pt x="417921" y="600858"/>
                  </a:cubicBezTo>
                  <a:cubicBezTo>
                    <a:pt x="416899" y="599077"/>
                    <a:pt x="414887" y="597823"/>
                    <a:pt x="412776" y="597823"/>
                  </a:cubicBezTo>
                  <a:cubicBezTo>
                    <a:pt x="411721" y="597823"/>
                    <a:pt x="410764" y="598087"/>
                    <a:pt x="409907" y="598582"/>
                  </a:cubicBezTo>
                  <a:lnTo>
                    <a:pt x="409907" y="598582"/>
                  </a:lnTo>
                  <a:cubicBezTo>
                    <a:pt x="381838" y="590434"/>
                    <a:pt x="354331" y="580108"/>
                    <a:pt x="327022" y="569090"/>
                  </a:cubicBezTo>
                  <a:cubicBezTo>
                    <a:pt x="280219" y="550583"/>
                    <a:pt x="235660" y="526831"/>
                    <a:pt x="194993" y="497075"/>
                  </a:cubicBezTo>
                  <a:cubicBezTo>
                    <a:pt x="149180" y="467187"/>
                    <a:pt x="109073" y="429745"/>
                    <a:pt x="72759" y="389004"/>
                  </a:cubicBezTo>
                  <a:cubicBezTo>
                    <a:pt x="44724" y="357961"/>
                    <a:pt x="22692" y="322729"/>
                    <a:pt x="0" y="287596"/>
                  </a:cubicBezTo>
                  <a:cubicBezTo>
                    <a:pt x="2342" y="287959"/>
                    <a:pt x="4717" y="288256"/>
                    <a:pt x="7091" y="288487"/>
                  </a:cubicBezTo>
                  <a:cubicBezTo>
                    <a:pt x="32257" y="290994"/>
                    <a:pt x="57456" y="293831"/>
                    <a:pt x="82753" y="294227"/>
                  </a:cubicBezTo>
                  <a:cubicBezTo>
                    <a:pt x="102444" y="293336"/>
                    <a:pt x="122233" y="292247"/>
                    <a:pt x="141924" y="290367"/>
                  </a:cubicBezTo>
                  <a:cubicBezTo>
                    <a:pt x="141759" y="290994"/>
                    <a:pt x="141792" y="291686"/>
                    <a:pt x="142089" y="292379"/>
                  </a:cubicBezTo>
                  <a:cubicBezTo>
                    <a:pt x="142089" y="292379"/>
                    <a:pt x="142089" y="292379"/>
                    <a:pt x="142056" y="292379"/>
                  </a:cubicBezTo>
                  <a:cubicBezTo>
                    <a:pt x="145189" y="299109"/>
                    <a:pt x="151818" y="303364"/>
                    <a:pt x="157360" y="307983"/>
                  </a:cubicBezTo>
                  <a:cubicBezTo>
                    <a:pt x="168903" y="316626"/>
                    <a:pt x="180942" y="324576"/>
                    <a:pt x="192222" y="333615"/>
                  </a:cubicBezTo>
                  <a:cubicBezTo>
                    <a:pt x="217553" y="354134"/>
                    <a:pt x="242092" y="375742"/>
                    <a:pt x="269335" y="393688"/>
                  </a:cubicBezTo>
                  <a:cubicBezTo>
                    <a:pt x="296942" y="411601"/>
                    <a:pt x="323031" y="431823"/>
                    <a:pt x="353111" y="445613"/>
                  </a:cubicBezTo>
                  <a:cubicBezTo>
                    <a:pt x="415118" y="479723"/>
                    <a:pt x="485074" y="497042"/>
                    <a:pt x="555590" y="499418"/>
                  </a:cubicBezTo>
                  <a:cubicBezTo>
                    <a:pt x="556316" y="500308"/>
                    <a:pt x="557272" y="501001"/>
                    <a:pt x="558427" y="501496"/>
                  </a:cubicBezTo>
                  <a:cubicBezTo>
                    <a:pt x="561263" y="502716"/>
                    <a:pt x="564693" y="501991"/>
                    <a:pt x="566870" y="499813"/>
                  </a:cubicBezTo>
                  <a:cubicBezTo>
                    <a:pt x="629306" y="501859"/>
                    <a:pt x="722943" y="473224"/>
                    <a:pt x="772087" y="434396"/>
                  </a:cubicBezTo>
                  <a:cubicBezTo>
                    <a:pt x="799364" y="412426"/>
                    <a:pt x="827696" y="391511"/>
                    <a:pt x="852565" y="366736"/>
                  </a:cubicBezTo>
                  <a:cubicBezTo>
                    <a:pt x="870540" y="348460"/>
                    <a:pt x="885316" y="327413"/>
                    <a:pt x="900356" y="306762"/>
                  </a:cubicBezTo>
                  <a:cubicBezTo>
                    <a:pt x="915462" y="285715"/>
                    <a:pt x="930964" y="264537"/>
                    <a:pt x="941123" y="240554"/>
                  </a:cubicBezTo>
                  <a:cubicBezTo>
                    <a:pt x="960615" y="195029"/>
                    <a:pt x="971467" y="121200"/>
                    <a:pt x="914473" y="98998"/>
                  </a:cubicBezTo>
                  <a:cubicBezTo>
                    <a:pt x="864043" y="79601"/>
                    <a:pt x="811007" y="78545"/>
                    <a:pt x="769251" y="116911"/>
                  </a:cubicBezTo>
                  <a:cubicBezTo>
                    <a:pt x="742535" y="139311"/>
                    <a:pt x="718887" y="165306"/>
                    <a:pt x="699163" y="194039"/>
                  </a:cubicBezTo>
                  <a:cubicBezTo>
                    <a:pt x="680594" y="222872"/>
                    <a:pt x="664004" y="252957"/>
                    <a:pt x="645896" y="282087"/>
                  </a:cubicBezTo>
                  <a:cubicBezTo>
                    <a:pt x="632472" y="304420"/>
                    <a:pt x="617861" y="326160"/>
                    <a:pt x="607010" y="349912"/>
                  </a:cubicBezTo>
                  <a:cubicBezTo>
                    <a:pt x="587451" y="393688"/>
                    <a:pt x="575545" y="439543"/>
                    <a:pt x="557173" y="484111"/>
                  </a:cubicBezTo>
                  <a:cubicBezTo>
                    <a:pt x="518122" y="482626"/>
                    <a:pt x="479236" y="476919"/>
                    <a:pt x="441702" y="465967"/>
                  </a:cubicBezTo>
                  <a:cubicBezTo>
                    <a:pt x="448826" y="464614"/>
                    <a:pt x="449057" y="453002"/>
                    <a:pt x="451036" y="446932"/>
                  </a:cubicBezTo>
                  <a:cubicBezTo>
                    <a:pt x="451662" y="444821"/>
                    <a:pt x="454565" y="433902"/>
                    <a:pt x="457236" y="421300"/>
                  </a:cubicBezTo>
                  <a:cubicBezTo>
                    <a:pt x="458391" y="419815"/>
                    <a:pt x="459314" y="418199"/>
                    <a:pt x="459941" y="416681"/>
                  </a:cubicBezTo>
                  <a:cubicBezTo>
                    <a:pt x="467098" y="384748"/>
                    <a:pt x="467758" y="351429"/>
                    <a:pt x="477323" y="319892"/>
                  </a:cubicBezTo>
                  <a:cubicBezTo>
                    <a:pt x="492495" y="266582"/>
                    <a:pt x="517693" y="216373"/>
                    <a:pt x="551995" y="172827"/>
                  </a:cubicBezTo>
                  <a:cubicBezTo>
                    <a:pt x="627855" y="65811"/>
                    <a:pt x="780003" y="-21411"/>
                    <a:pt x="913549" y="4650"/>
                  </a:cubicBezTo>
                  <a:cubicBezTo>
                    <a:pt x="969389" y="15536"/>
                    <a:pt x="1020479" y="54496"/>
                    <a:pt x="1044127" y="10638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5" name="Google Shape;3705;p33"/>
            <p:cNvSpPr/>
            <p:nvPr/>
          </p:nvSpPr>
          <p:spPr>
            <a:xfrm>
              <a:off x="8911191" y="8896721"/>
              <a:ext cx="946597" cy="399165"/>
            </a:xfrm>
            <a:custGeom>
              <a:rect b="b" l="l" r="r" t="t"/>
              <a:pathLst>
                <a:path extrusionOk="0" h="399165" w="946597">
                  <a:moveTo>
                    <a:pt x="946655" y="132392"/>
                  </a:moveTo>
                  <a:cubicBezTo>
                    <a:pt x="939795" y="169603"/>
                    <a:pt x="927459" y="206551"/>
                    <a:pt x="907175" y="238649"/>
                  </a:cubicBezTo>
                  <a:cubicBezTo>
                    <a:pt x="891574" y="262137"/>
                    <a:pt x="871620" y="282162"/>
                    <a:pt x="852358" y="302582"/>
                  </a:cubicBezTo>
                  <a:cubicBezTo>
                    <a:pt x="836131" y="319670"/>
                    <a:pt x="819804" y="336890"/>
                    <a:pt x="800114" y="350086"/>
                  </a:cubicBezTo>
                  <a:cubicBezTo>
                    <a:pt x="762085" y="373013"/>
                    <a:pt x="719505" y="389705"/>
                    <a:pt x="675737" y="397986"/>
                  </a:cubicBezTo>
                  <a:cubicBezTo>
                    <a:pt x="638862" y="404715"/>
                    <a:pt x="600042" y="401020"/>
                    <a:pt x="563992" y="389243"/>
                  </a:cubicBezTo>
                  <a:cubicBezTo>
                    <a:pt x="521610" y="372287"/>
                    <a:pt x="481635" y="349096"/>
                    <a:pt x="447630" y="318317"/>
                  </a:cubicBezTo>
                  <a:cubicBezTo>
                    <a:pt x="421574" y="294730"/>
                    <a:pt x="395649" y="268240"/>
                    <a:pt x="375893" y="238715"/>
                  </a:cubicBezTo>
                  <a:cubicBezTo>
                    <a:pt x="349210" y="200481"/>
                    <a:pt x="320152" y="163039"/>
                    <a:pt x="285620" y="131567"/>
                  </a:cubicBezTo>
                  <a:cubicBezTo>
                    <a:pt x="258079" y="106133"/>
                    <a:pt x="217742" y="105440"/>
                    <a:pt x="183044" y="113291"/>
                  </a:cubicBezTo>
                  <a:cubicBezTo>
                    <a:pt x="163057" y="118372"/>
                    <a:pt x="147225" y="133514"/>
                    <a:pt x="133933" y="148590"/>
                  </a:cubicBezTo>
                  <a:cubicBezTo>
                    <a:pt x="109856" y="176465"/>
                    <a:pt x="100291" y="213413"/>
                    <a:pt x="93035" y="248777"/>
                  </a:cubicBezTo>
                  <a:cubicBezTo>
                    <a:pt x="65659" y="208464"/>
                    <a:pt x="25916" y="177422"/>
                    <a:pt x="420" y="135988"/>
                  </a:cubicBezTo>
                  <a:lnTo>
                    <a:pt x="90" y="134932"/>
                  </a:lnTo>
                  <a:cubicBezTo>
                    <a:pt x="24" y="134437"/>
                    <a:pt x="-75" y="133876"/>
                    <a:pt x="90" y="133382"/>
                  </a:cubicBezTo>
                  <a:cubicBezTo>
                    <a:pt x="3553" y="127345"/>
                    <a:pt x="7577" y="121638"/>
                    <a:pt x="12063" y="116293"/>
                  </a:cubicBezTo>
                  <a:cubicBezTo>
                    <a:pt x="25817" y="100261"/>
                    <a:pt x="43693" y="85746"/>
                    <a:pt x="61471" y="73771"/>
                  </a:cubicBezTo>
                  <a:cubicBezTo>
                    <a:pt x="151282" y="17591"/>
                    <a:pt x="186276" y="-20116"/>
                    <a:pt x="298813" y="11521"/>
                  </a:cubicBezTo>
                  <a:cubicBezTo>
                    <a:pt x="343636" y="23891"/>
                    <a:pt x="384402" y="46192"/>
                    <a:pt x="419892" y="76476"/>
                  </a:cubicBezTo>
                  <a:cubicBezTo>
                    <a:pt x="472762" y="122231"/>
                    <a:pt x="518839" y="175937"/>
                    <a:pt x="574711" y="218229"/>
                  </a:cubicBezTo>
                  <a:cubicBezTo>
                    <a:pt x="595985" y="234229"/>
                    <a:pt x="620920" y="244191"/>
                    <a:pt x="646382" y="251350"/>
                  </a:cubicBezTo>
                  <a:cubicBezTo>
                    <a:pt x="670954" y="259630"/>
                    <a:pt x="697109" y="261939"/>
                    <a:pt x="722770" y="258410"/>
                  </a:cubicBezTo>
                  <a:cubicBezTo>
                    <a:pt x="771650" y="249799"/>
                    <a:pt x="814527" y="204044"/>
                    <a:pt x="832602" y="159377"/>
                  </a:cubicBezTo>
                  <a:cubicBezTo>
                    <a:pt x="837648" y="145159"/>
                    <a:pt x="841804" y="130545"/>
                    <a:pt x="844673" y="115700"/>
                  </a:cubicBezTo>
                  <a:cubicBezTo>
                    <a:pt x="846850" y="116293"/>
                    <a:pt x="849060" y="116887"/>
                    <a:pt x="851237" y="117448"/>
                  </a:cubicBezTo>
                  <a:cubicBezTo>
                    <a:pt x="882603" y="124936"/>
                    <a:pt x="914563" y="129423"/>
                    <a:pt x="946655" y="13239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709" name="Shape 3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0" name="Google Shape;3710;p3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1" name="Google Shape;3711;p34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712" name="Google Shape;3712;p34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3713" name="Google Shape;3713;p34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3714" name="Google Shape;3714;p34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715" name="Google Shape;3715;p34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716" name="Google Shape;3716;p34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3717" name="Google Shape;3717;p34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718" name="Google Shape;3718;p34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719" name="Google Shape;3719;p34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3720" name="Google Shape;3720;p34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721" name="Google Shape;3721;p34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722" name="Google Shape;3722;p34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3723" name="Google Shape;3723;p34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724" name="Google Shape;3724;p34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13"/>
          <p:cNvSpPr/>
          <p:nvPr/>
        </p:nvSpPr>
        <p:spPr>
          <a:xfrm>
            <a:off x="-267310" y="0"/>
            <a:ext cx="3947037" cy="5148444"/>
          </a:xfrm>
          <a:custGeom>
            <a:rect b="b" l="l" r="r" t="t"/>
            <a:pathLst>
              <a:path extrusionOk="0" h="2937771" w="2252232">
                <a:moveTo>
                  <a:pt x="2127771" y="2937771"/>
                </a:moveTo>
                <a:lnTo>
                  <a:pt x="124460" y="2937771"/>
                </a:lnTo>
                <a:cubicBezTo>
                  <a:pt x="55880" y="2937771"/>
                  <a:pt x="0" y="2881891"/>
                  <a:pt x="0" y="2813311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127771" y="0"/>
                </a:lnTo>
                <a:cubicBezTo>
                  <a:pt x="2196351" y="0"/>
                  <a:pt x="2252232" y="55880"/>
                  <a:pt x="2252232" y="124460"/>
                </a:cubicBezTo>
                <a:lnTo>
                  <a:pt x="2252232" y="2813311"/>
                </a:lnTo>
                <a:cubicBezTo>
                  <a:pt x="2252232" y="2881891"/>
                  <a:pt x="2196351" y="2937771"/>
                  <a:pt x="2127771" y="29377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7" name="Google Shape;1337;p13"/>
          <p:cNvSpPr txBox="1"/>
          <p:nvPr/>
        </p:nvSpPr>
        <p:spPr>
          <a:xfrm>
            <a:off x="514350" y="514350"/>
            <a:ext cx="2661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0000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Add an Agenda Page</a:t>
            </a:r>
            <a:endParaRPr sz="700"/>
          </a:p>
        </p:txBody>
      </p:sp>
      <p:grpSp>
        <p:nvGrpSpPr>
          <p:cNvPr id="1338" name="Google Shape;1338;p13"/>
          <p:cNvGrpSpPr/>
          <p:nvPr/>
        </p:nvGrpSpPr>
        <p:grpSpPr>
          <a:xfrm>
            <a:off x="4836394" y="813094"/>
            <a:ext cx="3525119" cy="277087"/>
            <a:chOff x="912" y="0"/>
            <a:chExt cx="9400318" cy="738900"/>
          </a:xfrm>
        </p:grpSpPr>
        <p:sp>
          <p:nvSpPr>
            <p:cNvPr id="1339" name="Google Shape;1339;p13"/>
            <p:cNvSpPr/>
            <p:nvPr/>
          </p:nvSpPr>
          <p:spPr>
            <a:xfrm>
              <a:off x="912" y="144887"/>
              <a:ext cx="410908" cy="4127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40" name="Google Shape;1340;p13"/>
            <p:cNvSpPr txBox="1"/>
            <p:nvPr/>
          </p:nvSpPr>
          <p:spPr>
            <a:xfrm>
              <a:off x="1069030" y="0"/>
              <a:ext cx="8332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Write an agenda here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1341" name="Google Shape;1341;p13"/>
          <p:cNvGrpSpPr/>
          <p:nvPr/>
        </p:nvGrpSpPr>
        <p:grpSpPr>
          <a:xfrm>
            <a:off x="4836394" y="1617683"/>
            <a:ext cx="3525119" cy="277087"/>
            <a:chOff x="912" y="0"/>
            <a:chExt cx="9400318" cy="738900"/>
          </a:xfrm>
        </p:grpSpPr>
        <p:sp>
          <p:nvSpPr>
            <p:cNvPr id="1342" name="Google Shape;1342;p13"/>
            <p:cNvSpPr/>
            <p:nvPr/>
          </p:nvSpPr>
          <p:spPr>
            <a:xfrm>
              <a:off x="912" y="144887"/>
              <a:ext cx="410908" cy="4127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43" name="Google Shape;1343;p13"/>
            <p:cNvSpPr txBox="1"/>
            <p:nvPr/>
          </p:nvSpPr>
          <p:spPr>
            <a:xfrm>
              <a:off x="1069030" y="0"/>
              <a:ext cx="8332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Write an agenda here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1344" name="Google Shape;1344;p13"/>
          <p:cNvGrpSpPr/>
          <p:nvPr/>
        </p:nvGrpSpPr>
        <p:grpSpPr>
          <a:xfrm>
            <a:off x="4836394" y="2422272"/>
            <a:ext cx="3525119" cy="277088"/>
            <a:chOff x="912" y="0"/>
            <a:chExt cx="9400318" cy="738900"/>
          </a:xfrm>
        </p:grpSpPr>
        <p:sp>
          <p:nvSpPr>
            <p:cNvPr id="1345" name="Google Shape;1345;p13"/>
            <p:cNvSpPr/>
            <p:nvPr/>
          </p:nvSpPr>
          <p:spPr>
            <a:xfrm>
              <a:off x="912" y="144887"/>
              <a:ext cx="410908" cy="4127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46" name="Google Shape;1346;p13"/>
            <p:cNvSpPr txBox="1"/>
            <p:nvPr/>
          </p:nvSpPr>
          <p:spPr>
            <a:xfrm>
              <a:off x="1069030" y="0"/>
              <a:ext cx="8332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Write an agenda here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1347" name="Google Shape;1347;p13"/>
          <p:cNvGrpSpPr/>
          <p:nvPr/>
        </p:nvGrpSpPr>
        <p:grpSpPr>
          <a:xfrm>
            <a:off x="4836394" y="3226861"/>
            <a:ext cx="3525119" cy="277088"/>
            <a:chOff x="912" y="0"/>
            <a:chExt cx="9400318" cy="738900"/>
          </a:xfrm>
        </p:grpSpPr>
        <p:sp>
          <p:nvSpPr>
            <p:cNvPr id="1348" name="Google Shape;1348;p13"/>
            <p:cNvSpPr/>
            <p:nvPr/>
          </p:nvSpPr>
          <p:spPr>
            <a:xfrm>
              <a:off x="912" y="144887"/>
              <a:ext cx="410908" cy="4127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49" name="Google Shape;1349;p13"/>
            <p:cNvSpPr txBox="1"/>
            <p:nvPr/>
          </p:nvSpPr>
          <p:spPr>
            <a:xfrm>
              <a:off x="1069030" y="0"/>
              <a:ext cx="8332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Write an agenda here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1350" name="Google Shape;1350;p13"/>
          <p:cNvGrpSpPr/>
          <p:nvPr/>
        </p:nvGrpSpPr>
        <p:grpSpPr>
          <a:xfrm>
            <a:off x="4836394" y="4031450"/>
            <a:ext cx="3525119" cy="277088"/>
            <a:chOff x="912" y="0"/>
            <a:chExt cx="9400318" cy="738900"/>
          </a:xfrm>
        </p:grpSpPr>
        <p:sp>
          <p:nvSpPr>
            <p:cNvPr id="1351" name="Google Shape;1351;p13"/>
            <p:cNvSpPr/>
            <p:nvPr/>
          </p:nvSpPr>
          <p:spPr>
            <a:xfrm>
              <a:off x="912" y="144887"/>
              <a:ext cx="410908" cy="4127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52" name="Google Shape;1352;p13"/>
            <p:cNvSpPr txBox="1"/>
            <p:nvPr/>
          </p:nvSpPr>
          <p:spPr>
            <a:xfrm>
              <a:off x="1069030" y="0"/>
              <a:ext cx="8332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Write an agenda here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1353" name="Google Shape;1353;p13"/>
          <p:cNvGrpSpPr/>
          <p:nvPr/>
        </p:nvGrpSpPr>
        <p:grpSpPr>
          <a:xfrm rot="-338805">
            <a:off x="684432" y="3696514"/>
            <a:ext cx="1104036" cy="797501"/>
            <a:chOff x="1369155" y="7391546"/>
            <a:chExt cx="2207955" cy="1594919"/>
          </a:xfrm>
        </p:grpSpPr>
        <p:sp>
          <p:nvSpPr>
            <p:cNvPr id="1354" name="Google Shape;1354;p13"/>
            <p:cNvSpPr/>
            <p:nvPr/>
          </p:nvSpPr>
          <p:spPr>
            <a:xfrm>
              <a:off x="1552219" y="7391546"/>
              <a:ext cx="786368" cy="1206059"/>
            </a:xfrm>
            <a:custGeom>
              <a:rect b="b" l="l" r="r" t="t"/>
              <a:pathLst>
                <a:path extrusionOk="0" h="1206059" w="786368">
                  <a:moveTo>
                    <a:pt x="729673" y="980351"/>
                  </a:moveTo>
                  <a:cubicBezTo>
                    <a:pt x="738818" y="958086"/>
                    <a:pt x="745665" y="935025"/>
                    <a:pt x="751143" y="911610"/>
                  </a:cubicBezTo>
                  <a:cubicBezTo>
                    <a:pt x="753131" y="908120"/>
                    <a:pt x="754059" y="904188"/>
                    <a:pt x="753706" y="900433"/>
                  </a:cubicBezTo>
                  <a:cubicBezTo>
                    <a:pt x="760156" y="870790"/>
                    <a:pt x="764750" y="840660"/>
                    <a:pt x="769389" y="810796"/>
                  </a:cubicBezTo>
                  <a:cubicBezTo>
                    <a:pt x="784586" y="719083"/>
                    <a:pt x="793510" y="626574"/>
                    <a:pt x="789446" y="533535"/>
                  </a:cubicBezTo>
                  <a:cubicBezTo>
                    <a:pt x="784807" y="454810"/>
                    <a:pt x="771465" y="374847"/>
                    <a:pt x="738906" y="302572"/>
                  </a:cubicBezTo>
                  <a:cubicBezTo>
                    <a:pt x="720528" y="250177"/>
                    <a:pt x="686202" y="206662"/>
                    <a:pt x="643835" y="171319"/>
                  </a:cubicBezTo>
                  <a:cubicBezTo>
                    <a:pt x="621702" y="154488"/>
                    <a:pt x="594930" y="145564"/>
                    <a:pt x="569572" y="134917"/>
                  </a:cubicBezTo>
                  <a:cubicBezTo>
                    <a:pt x="542535" y="121752"/>
                    <a:pt x="405406" y="81992"/>
                    <a:pt x="370064" y="101297"/>
                  </a:cubicBezTo>
                  <a:cubicBezTo>
                    <a:pt x="340067" y="99486"/>
                    <a:pt x="309982" y="94759"/>
                    <a:pt x="285640" y="75718"/>
                  </a:cubicBezTo>
                  <a:cubicBezTo>
                    <a:pt x="267836" y="64409"/>
                    <a:pt x="254141" y="48107"/>
                    <a:pt x="244554" y="29464"/>
                  </a:cubicBezTo>
                  <a:cubicBezTo>
                    <a:pt x="238413" y="16652"/>
                    <a:pt x="235851" y="-5658"/>
                    <a:pt x="216192" y="1322"/>
                  </a:cubicBezTo>
                  <a:cubicBezTo>
                    <a:pt x="198874" y="9186"/>
                    <a:pt x="210095" y="28978"/>
                    <a:pt x="215662" y="41304"/>
                  </a:cubicBezTo>
                  <a:cubicBezTo>
                    <a:pt x="235365" y="81682"/>
                    <a:pt x="273049" y="111016"/>
                    <a:pt x="315857" y="122768"/>
                  </a:cubicBezTo>
                  <a:cubicBezTo>
                    <a:pt x="288997" y="133591"/>
                    <a:pt x="263771" y="148214"/>
                    <a:pt x="241064" y="166106"/>
                  </a:cubicBezTo>
                  <a:cubicBezTo>
                    <a:pt x="240313" y="166283"/>
                    <a:pt x="239606" y="166416"/>
                    <a:pt x="238855" y="166637"/>
                  </a:cubicBezTo>
                  <a:cubicBezTo>
                    <a:pt x="214822" y="166416"/>
                    <a:pt x="189155" y="160938"/>
                    <a:pt x="170247" y="145254"/>
                  </a:cubicBezTo>
                  <a:cubicBezTo>
                    <a:pt x="148467" y="123519"/>
                    <a:pt x="128631" y="96040"/>
                    <a:pt x="125494" y="64674"/>
                  </a:cubicBezTo>
                  <a:cubicBezTo>
                    <a:pt x="124832" y="59593"/>
                    <a:pt x="120060" y="55706"/>
                    <a:pt x="114980" y="55706"/>
                  </a:cubicBezTo>
                  <a:cubicBezTo>
                    <a:pt x="95674" y="57031"/>
                    <a:pt x="106321" y="90871"/>
                    <a:pt x="109988" y="102490"/>
                  </a:cubicBezTo>
                  <a:cubicBezTo>
                    <a:pt x="127129" y="147419"/>
                    <a:pt x="159511" y="186605"/>
                    <a:pt x="209300" y="194778"/>
                  </a:cubicBezTo>
                  <a:cubicBezTo>
                    <a:pt x="202585" y="201802"/>
                    <a:pt x="196135" y="209092"/>
                    <a:pt x="190083" y="216779"/>
                  </a:cubicBezTo>
                  <a:cubicBezTo>
                    <a:pt x="184074" y="223803"/>
                    <a:pt x="178155" y="230960"/>
                    <a:pt x="172367" y="238249"/>
                  </a:cubicBezTo>
                  <a:cubicBezTo>
                    <a:pt x="171793" y="238426"/>
                    <a:pt x="171219" y="238558"/>
                    <a:pt x="170688" y="238823"/>
                  </a:cubicBezTo>
                  <a:cubicBezTo>
                    <a:pt x="151692" y="247173"/>
                    <a:pt x="130575" y="247747"/>
                    <a:pt x="109679" y="244743"/>
                  </a:cubicBezTo>
                  <a:cubicBezTo>
                    <a:pt x="75220" y="239884"/>
                    <a:pt x="48050" y="218236"/>
                    <a:pt x="29584" y="189521"/>
                  </a:cubicBezTo>
                  <a:cubicBezTo>
                    <a:pt x="22339" y="182717"/>
                    <a:pt x="16419" y="151042"/>
                    <a:pt x="4623" y="158331"/>
                  </a:cubicBezTo>
                  <a:cubicBezTo>
                    <a:pt x="-5935" y="169287"/>
                    <a:pt x="4270" y="186958"/>
                    <a:pt x="8820" y="198842"/>
                  </a:cubicBezTo>
                  <a:cubicBezTo>
                    <a:pt x="26624" y="236305"/>
                    <a:pt x="59669" y="264402"/>
                    <a:pt x="100578" y="272752"/>
                  </a:cubicBezTo>
                  <a:cubicBezTo>
                    <a:pt x="108442" y="275226"/>
                    <a:pt x="126775" y="277214"/>
                    <a:pt x="145021" y="276375"/>
                  </a:cubicBezTo>
                  <a:cubicBezTo>
                    <a:pt x="132828" y="295460"/>
                    <a:pt x="122402" y="315605"/>
                    <a:pt x="115024" y="337208"/>
                  </a:cubicBezTo>
                  <a:cubicBezTo>
                    <a:pt x="83879" y="415535"/>
                    <a:pt x="79593" y="500401"/>
                    <a:pt x="71023" y="583279"/>
                  </a:cubicBezTo>
                  <a:cubicBezTo>
                    <a:pt x="62055" y="688335"/>
                    <a:pt x="56002" y="797189"/>
                    <a:pt x="85602" y="899594"/>
                  </a:cubicBezTo>
                  <a:cubicBezTo>
                    <a:pt x="120591" y="1050859"/>
                    <a:pt x="237662" y="1194747"/>
                    <a:pt x="401165" y="1205526"/>
                  </a:cubicBezTo>
                  <a:cubicBezTo>
                    <a:pt x="408940" y="1206189"/>
                    <a:pt x="416672" y="1206543"/>
                    <a:pt x="424314" y="1206543"/>
                  </a:cubicBezTo>
                  <a:cubicBezTo>
                    <a:pt x="560471" y="1206454"/>
                    <a:pt x="676571" y="1101045"/>
                    <a:pt x="729673" y="9803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13"/>
            <p:cNvSpPr/>
            <p:nvPr/>
          </p:nvSpPr>
          <p:spPr>
            <a:xfrm>
              <a:off x="2635918" y="7400460"/>
              <a:ext cx="781950" cy="1157463"/>
            </a:xfrm>
            <a:custGeom>
              <a:rect b="b" l="l" r="r" t="t"/>
              <a:pathLst>
                <a:path extrusionOk="0" h="1157463" w="781950">
                  <a:moveTo>
                    <a:pt x="570310" y="998960"/>
                  </a:moveTo>
                  <a:cubicBezTo>
                    <a:pt x="595006" y="951248"/>
                    <a:pt x="614312" y="900973"/>
                    <a:pt x="628405" y="849285"/>
                  </a:cubicBezTo>
                  <a:cubicBezTo>
                    <a:pt x="628581" y="849020"/>
                    <a:pt x="628802" y="848755"/>
                    <a:pt x="628979" y="848490"/>
                  </a:cubicBezTo>
                  <a:cubicBezTo>
                    <a:pt x="634943" y="841244"/>
                    <a:pt x="639758" y="830332"/>
                    <a:pt x="635252" y="822380"/>
                  </a:cubicBezTo>
                  <a:cubicBezTo>
                    <a:pt x="650538" y="757439"/>
                    <a:pt x="657694" y="690509"/>
                    <a:pt x="656546" y="623712"/>
                  </a:cubicBezTo>
                  <a:cubicBezTo>
                    <a:pt x="660345" y="528729"/>
                    <a:pt x="660875" y="432245"/>
                    <a:pt x="634589" y="340045"/>
                  </a:cubicBezTo>
                  <a:cubicBezTo>
                    <a:pt x="628979" y="314378"/>
                    <a:pt x="622396" y="291361"/>
                    <a:pt x="612986" y="270376"/>
                  </a:cubicBezTo>
                  <a:cubicBezTo>
                    <a:pt x="635429" y="279256"/>
                    <a:pt x="660831" y="282349"/>
                    <a:pt x="684157" y="283806"/>
                  </a:cubicBezTo>
                  <a:cubicBezTo>
                    <a:pt x="719588" y="282702"/>
                    <a:pt x="756167" y="268388"/>
                    <a:pt x="780068" y="241661"/>
                  </a:cubicBezTo>
                  <a:cubicBezTo>
                    <a:pt x="785325" y="234990"/>
                    <a:pt x="783955" y="224961"/>
                    <a:pt x="777284" y="219837"/>
                  </a:cubicBezTo>
                  <a:cubicBezTo>
                    <a:pt x="766019" y="211266"/>
                    <a:pt x="756256" y="220941"/>
                    <a:pt x="749010" y="229379"/>
                  </a:cubicBezTo>
                  <a:cubicBezTo>
                    <a:pt x="719235" y="255533"/>
                    <a:pt x="677442" y="259420"/>
                    <a:pt x="640156" y="250319"/>
                  </a:cubicBezTo>
                  <a:cubicBezTo>
                    <a:pt x="618465" y="246476"/>
                    <a:pt x="599512" y="236668"/>
                    <a:pt x="583608" y="221692"/>
                  </a:cubicBezTo>
                  <a:cubicBezTo>
                    <a:pt x="583034" y="221560"/>
                    <a:pt x="582504" y="221471"/>
                    <a:pt x="581973" y="221383"/>
                  </a:cubicBezTo>
                  <a:cubicBezTo>
                    <a:pt x="574463" y="212768"/>
                    <a:pt x="565849" y="204507"/>
                    <a:pt x="555997" y="196599"/>
                  </a:cubicBezTo>
                  <a:cubicBezTo>
                    <a:pt x="592223" y="195848"/>
                    <a:pt x="627653" y="181313"/>
                    <a:pt x="654823" y="157060"/>
                  </a:cubicBezTo>
                  <a:cubicBezTo>
                    <a:pt x="670550" y="143630"/>
                    <a:pt x="685968" y="129802"/>
                    <a:pt x="699443" y="114075"/>
                  </a:cubicBezTo>
                  <a:cubicBezTo>
                    <a:pt x="704788" y="107845"/>
                    <a:pt x="702933" y="97773"/>
                    <a:pt x="696704" y="92913"/>
                  </a:cubicBezTo>
                  <a:cubicBezTo>
                    <a:pt x="680711" y="81560"/>
                    <a:pt x="670815" y="103030"/>
                    <a:pt x="661361" y="112661"/>
                  </a:cubicBezTo>
                  <a:cubicBezTo>
                    <a:pt x="650140" y="124677"/>
                    <a:pt x="634987" y="138770"/>
                    <a:pt x="620850" y="149196"/>
                  </a:cubicBezTo>
                  <a:cubicBezTo>
                    <a:pt x="593990" y="169430"/>
                    <a:pt x="562491" y="174024"/>
                    <a:pt x="530241" y="173185"/>
                  </a:cubicBezTo>
                  <a:cubicBezTo>
                    <a:pt x="525249" y="170136"/>
                    <a:pt x="519594" y="167177"/>
                    <a:pt x="513542" y="164393"/>
                  </a:cubicBezTo>
                  <a:cubicBezTo>
                    <a:pt x="498035" y="152465"/>
                    <a:pt x="479790" y="143541"/>
                    <a:pt x="461191" y="137533"/>
                  </a:cubicBezTo>
                  <a:cubicBezTo>
                    <a:pt x="488051" y="117830"/>
                    <a:pt x="508108" y="89512"/>
                    <a:pt x="524630" y="53772"/>
                  </a:cubicBezTo>
                  <a:cubicBezTo>
                    <a:pt x="530109" y="38221"/>
                    <a:pt x="549900" y="9726"/>
                    <a:pt x="526618" y="581"/>
                  </a:cubicBezTo>
                  <a:cubicBezTo>
                    <a:pt x="508373" y="-3616"/>
                    <a:pt x="506783" y="15867"/>
                    <a:pt x="502674" y="28413"/>
                  </a:cubicBezTo>
                  <a:cubicBezTo>
                    <a:pt x="489862" y="59073"/>
                    <a:pt x="474356" y="90528"/>
                    <a:pt x="449572" y="113191"/>
                  </a:cubicBezTo>
                  <a:cubicBezTo>
                    <a:pt x="432078" y="126709"/>
                    <a:pt x="410651" y="136605"/>
                    <a:pt x="389136" y="143453"/>
                  </a:cubicBezTo>
                  <a:cubicBezTo>
                    <a:pt x="364971" y="146590"/>
                    <a:pt x="340982" y="152819"/>
                    <a:pt x="317436" y="158429"/>
                  </a:cubicBezTo>
                  <a:cubicBezTo>
                    <a:pt x="248739" y="178133"/>
                    <a:pt x="183355" y="218202"/>
                    <a:pt x="137808" y="273513"/>
                  </a:cubicBezTo>
                  <a:cubicBezTo>
                    <a:pt x="82276" y="343623"/>
                    <a:pt x="52677" y="429506"/>
                    <a:pt x="33724" y="515962"/>
                  </a:cubicBezTo>
                  <a:cubicBezTo>
                    <a:pt x="17025" y="589474"/>
                    <a:pt x="-867" y="663781"/>
                    <a:pt x="105" y="739635"/>
                  </a:cubicBezTo>
                  <a:cubicBezTo>
                    <a:pt x="-779" y="777275"/>
                    <a:pt x="3993" y="815533"/>
                    <a:pt x="11459" y="852775"/>
                  </a:cubicBezTo>
                  <a:cubicBezTo>
                    <a:pt x="19632" y="895848"/>
                    <a:pt x="28556" y="939496"/>
                    <a:pt x="47508" y="979345"/>
                  </a:cubicBezTo>
                  <a:cubicBezTo>
                    <a:pt x="100610" y="1081661"/>
                    <a:pt x="184460" y="1158045"/>
                    <a:pt x="304712" y="1159503"/>
                  </a:cubicBezTo>
                  <a:cubicBezTo>
                    <a:pt x="307275" y="1159591"/>
                    <a:pt x="309793" y="1159635"/>
                    <a:pt x="312355" y="1159635"/>
                  </a:cubicBezTo>
                  <a:cubicBezTo>
                    <a:pt x="419089" y="1159768"/>
                    <a:pt x="522775" y="1094473"/>
                    <a:pt x="570310" y="9989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13"/>
            <p:cNvSpPr/>
            <p:nvPr/>
          </p:nvSpPr>
          <p:spPr>
            <a:xfrm>
              <a:off x="2989543" y="8665108"/>
              <a:ext cx="587567" cy="282739"/>
            </a:xfrm>
            <a:custGeom>
              <a:rect b="b" l="l" r="r" t="t"/>
              <a:pathLst>
                <a:path extrusionOk="0" h="282739" w="587567">
                  <a:moveTo>
                    <a:pt x="471813" y="13693"/>
                  </a:moveTo>
                  <a:cubicBezTo>
                    <a:pt x="428386" y="5565"/>
                    <a:pt x="383766" y="-267"/>
                    <a:pt x="339544" y="2295"/>
                  </a:cubicBezTo>
                  <a:cubicBezTo>
                    <a:pt x="285161" y="-3845"/>
                    <a:pt x="230734" y="3046"/>
                    <a:pt x="177499" y="14533"/>
                  </a:cubicBezTo>
                  <a:cubicBezTo>
                    <a:pt x="124706" y="25312"/>
                    <a:pt x="64536" y="42321"/>
                    <a:pt x="31668" y="88045"/>
                  </a:cubicBezTo>
                  <a:cubicBezTo>
                    <a:pt x="16647" y="110311"/>
                    <a:pt x="-1687" y="133548"/>
                    <a:pt x="124" y="161866"/>
                  </a:cubicBezTo>
                  <a:cubicBezTo>
                    <a:pt x="2377" y="199285"/>
                    <a:pt x="36748" y="227824"/>
                    <a:pt x="67761" y="244258"/>
                  </a:cubicBezTo>
                  <a:cubicBezTo>
                    <a:pt x="128859" y="270942"/>
                    <a:pt x="196540" y="281986"/>
                    <a:pt x="262763" y="285344"/>
                  </a:cubicBezTo>
                  <a:cubicBezTo>
                    <a:pt x="265722" y="285344"/>
                    <a:pt x="268682" y="285344"/>
                    <a:pt x="271642" y="285344"/>
                  </a:cubicBezTo>
                  <a:cubicBezTo>
                    <a:pt x="322712" y="285344"/>
                    <a:pt x="374135" y="283753"/>
                    <a:pt x="423571" y="269440"/>
                  </a:cubicBezTo>
                  <a:cubicBezTo>
                    <a:pt x="475347" y="259058"/>
                    <a:pt x="524915" y="236527"/>
                    <a:pt x="558181" y="194160"/>
                  </a:cubicBezTo>
                  <a:cubicBezTo>
                    <a:pt x="628247" y="100812"/>
                    <a:pt x="567679" y="39493"/>
                    <a:pt x="471813" y="136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13"/>
            <p:cNvSpPr/>
            <p:nvPr/>
          </p:nvSpPr>
          <p:spPr>
            <a:xfrm>
              <a:off x="1369155" y="8647385"/>
              <a:ext cx="565478" cy="291574"/>
            </a:xfrm>
            <a:custGeom>
              <a:rect b="b" l="l" r="r" t="t"/>
              <a:pathLst>
                <a:path extrusionOk="0" h="291574" w="565478">
                  <a:moveTo>
                    <a:pt x="497729" y="41975"/>
                  </a:moveTo>
                  <a:cubicBezTo>
                    <a:pt x="410345" y="5705"/>
                    <a:pt x="315406" y="-656"/>
                    <a:pt x="221837" y="50"/>
                  </a:cubicBezTo>
                  <a:cubicBezTo>
                    <a:pt x="165289" y="2083"/>
                    <a:pt x="106267" y="14850"/>
                    <a:pt x="57937" y="45333"/>
                  </a:cubicBezTo>
                  <a:cubicBezTo>
                    <a:pt x="19458" y="71442"/>
                    <a:pt x="-6077" y="119905"/>
                    <a:pt x="1256" y="166734"/>
                  </a:cubicBezTo>
                  <a:cubicBezTo>
                    <a:pt x="9694" y="216699"/>
                    <a:pt x="56876" y="247624"/>
                    <a:pt x="100215" y="266311"/>
                  </a:cubicBezTo>
                  <a:cubicBezTo>
                    <a:pt x="148634" y="288489"/>
                    <a:pt x="202531" y="291007"/>
                    <a:pt x="255501" y="293083"/>
                  </a:cubicBezTo>
                  <a:cubicBezTo>
                    <a:pt x="262127" y="293437"/>
                    <a:pt x="268754" y="293613"/>
                    <a:pt x="275425" y="293613"/>
                  </a:cubicBezTo>
                  <a:cubicBezTo>
                    <a:pt x="300474" y="293613"/>
                    <a:pt x="325435" y="291272"/>
                    <a:pt x="350307" y="288047"/>
                  </a:cubicBezTo>
                  <a:cubicBezTo>
                    <a:pt x="350572" y="288312"/>
                    <a:pt x="350881" y="288577"/>
                    <a:pt x="351234" y="288798"/>
                  </a:cubicBezTo>
                  <a:cubicBezTo>
                    <a:pt x="355034" y="290742"/>
                    <a:pt x="359628" y="290212"/>
                    <a:pt x="363825" y="290521"/>
                  </a:cubicBezTo>
                  <a:cubicBezTo>
                    <a:pt x="364134" y="290521"/>
                    <a:pt x="364400" y="290521"/>
                    <a:pt x="364709" y="290521"/>
                  </a:cubicBezTo>
                  <a:cubicBezTo>
                    <a:pt x="398284" y="290521"/>
                    <a:pt x="430887" y="279741"/>
                    <a:pt x="461724" y="267151"/>
                  </a:cubicBezTo>
                  <a:cubicBezTo>
                    <a:pt x="468129" y="263793"/>
                    <a:pt x="474314" y="259950"/>
                    <a:pt x="480190" y="255753"/>
                  </a:cubicBezTo>
                  <a:cubicBezTo>
                    <a:pt x="518360" y="235784"/>
                    <a:pt x="551052" y="205257"/>
                    <a:pt x="562670" y="163730"/>
                  </a:cubicBezTo>
                  <a:cubicBezTo>
                    <a:pt x="578133" y="100379"/>
                    <a:pt x="562582" y="60839"/>
                    <a:pt x="497729" y="419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13"/>
            <p:cNvSpPr/>
            <p:nvPr/>
          </p:nvSpPr>
          <p:spPr>
            <a:xfrm>
              <a:off x="2192943" y="8752322"/>
              <a:ext cx="591985" cy="234143"/>
            </a:xfrm>
            <a:custGeom>
              <a:rect b="b" l="l" r="r" t="t"/>
              <a:pathLst>
                <a:path extrusionOk="0" h="234143" w="591985">
                  <a:moveTo>
                    <a:pt x="583301" y="1185"/>
                  </a:moveTo>
                  <a:cubicBezTo>
                    <a:pt x="575614" y="-2040"/>
                    <a:pt x="565409" y="1494"/>
                    <a:pt x="562449" y="9667"/>
                  </a:cubicBezTo>
                  <a:cubicBezTo>
                    <a:pt x="552244" y="34804"/>
                    <a:pt x="543452" y="60957"/>
                    <a:pt x="528697" y="83842"/>
                  </a:cubicBezTo>
                  <a:cubicBezTo>
                    <a:pt x="474049" y="160402"/>
                    <a:pt x="381142" y="214123"/>
                    <a:pt x="285320" y="203741"/>
                  </a:cubicBezTo>
                  <a:cubicBezTo>
                    <a:pt x="213310" y="197379"/>
                    <a:pt x="137766" y="168398"/>
                    <a:pt x="88154" y="114457"/>
                  </a:cubicBezTo>
                  <a:cubicBezTo>
                    <a:pt x="70792" y="94444"/>
                    <a:pt x="53651" y="74034"/>
                    <a:pt x="38542" y="52210"/>
                  </a:cubicBezTo>
                  <a:cubicBezTo>
                    <a:pt x="29750" y="39443"/>
                    <a:pt x="22594" y="23008"/>
                    <a:pt x="12742" y="10418"/>
                  </a:cubicBezTo>
                  <a:cubicBezTo>
                    <a:pt x="11284" y="8651"/>
                    <a:pt x="9517" y="7193"/>
                    <a:pt x="7220" y="6707"/>
                  </a:cubicBezTo>
                  <a:cubicBezTo>
                    <a:pt x="-13544" y="7811"/>
                    <a:pt x="16365" y="65508"/>
                    <a:pt x="23477" y="75227"/>
                  </a:cubicBezTo>
                  <a:cubicBezTo>
                    <a:pt x="50028" y="113750"/>
                    <a:pt x="77639" y="154217"/>
                    <a:pt x="118283" y="179045"/>
                  </a:cubicBezTo>
                  <a:cubicBezTo>
                    <a:pt x="176466" y="215536"/>
                    <a:pt x="243660" y="237316"/>
                    <a:pt x="312711" y="236344"/>
                  </a:cubicBezTo>
                  <a:cubicBezTo>
                    <a:pt x="410874" y="236300"/>
                    <a:pt x="502941" y="177190"/>
                    <a:pt x="557589" y="97758"/>
                  </a:cubicBezTo>
                  <a:cubicBezTo>
                    <a:pt x="567794" y="81809"/>
                    <a:pt x="574509" y="64094"/>
                    <a:pt x="581931" y="46732"/>
                  </a:cubicBezTo>
                  <a:cubicBezTo>
                    <a:pt x="586702" y="32683"/>
                    <a:pt x="602695" y="10594"/>
                    <a:pt x="583301" y="11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13"/>
            <p:cNvSpPr/>
            <p:nvPr/>
          </p:nvSpPr>
          <p:spPr>
            <a:xfrm>
              <a:off x="2406586" y="8459387"/>
              <a:ext cx="154623" cy="154623"/>
            </a:xfrm>
            <a:custGeom>
              <a:rect b="b" l="l" r="r" t="t"/>
              <a:pathLst>
                <a:path extrusionOk="0" h="154623" w="154623">
                  <a:moveTo>
                    <a:pt x="72825" y="156372"/>
                  </a:moveTo>
                  <a:cubicBezTo>
                    <a:pt x="99023" y="157477"/>
                    <a:pt x="127827" y="147360"/>
                    <a:pt x="142980" y="125094"/>
                  </a:cubicBezTo>
                  <a:cubicBezTo>
                    <a:pt x="168736" y="87234"/>
                    <a:pt x="160696" y="26400"/>
                    <a:pt x="116429" y="6344"/>
                  </a:cubicBezTo>
                  <a:cubicBezTo>
                    <a:pt x="105694" y="1087"/>
                    <a:pt x="88950" y="-5275"/>
                    <a:pt x="80998" y="7360"/>
                  </a:cubicBezTo>
                  <a:cubicBezTo>
                    <a:pt x="-16723" y="8464"/>
                    <a:pt x="-33776" y="149348"/>
                    <a:pt x="72825" y="1563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13"/>
            <p:cNvSpPr/>
            <p:nvPr/>
          </p:nvSpPr>
          <p:spPr>
            <a:xfrm>
              <a:off x="2087841" y="7773657"/>
              <a:ext cx="220890" cy="516882"/>
            </a:xfrm>
            <a:custGeom>
              <a:rect b="b" l="l" r="r" t="t"/>
              <a:pathLst>
                <a:path extrusionOk="0" h="516882" w="220890">
                  <a:moveTo>
                    <a:pt x="153760" y="520045"/>
                  </a:moveTo>
                  <a:cubicBezTo>
                    <a:pt x="64742" y="519692"/>
                    <a:pt x="22949" y="430364"/>
                    <a:pt x="6868" y="354687"/>
                  </a:cubicBezTo>
                  <a:cubicBezTo>
                    <a:pt x="-5855" y="285460"/>
                    <a:pt x="198" y="213892"/>
                    <a:pt x="16013" y="145681"/>
                  </a:cubicBezTo>
                  <a:cubicBezTo>
                    <a:pt x="28427" y="99515"/>
                    <a:pt x="56966" y="58385"/>
                    <a:pt x="90232" y="24235"/>
                  </a:cubicBezTo>
                  <a:cubicBezTo>
                    <a:pt x="120008" y="-7617"/>
                    <a:pt x="167323" y="-5850"/>
                    <a:pt x="201296" y="16637"/>
                  </a:cubicBezTo>
                  <a:cubicBezTo>
                    <a:pt x="208939" y="44557"/>
                    <a:pt x="215521" y="72654"/>
                    <a:pt x="217774" y="101635"/>
                  </a:cubicBezTo>
                  <a:cubicBezTo>
                    <a:pt x="231558" y="223125"/>
                    <a:pt x="215874" y="344437"/>
                    <a:pt x="195950" y="464823"/>
                  </a:cubicBezTo>
                  <a:cubicBezTo>
                    <a:pt x="192946" y="480992"/>
                    <a:pt x="189942" y="497338"/>
                    <a:pt x="186496" y="513595"/>
                  </a:cubicBezTo>
                  <a:cubicBezTo>
                    <a:pt x="178898" y="518587"/>
                    <a:pt x="170150" y="520398"/>
                    <a:pt x="161226" y="520398"/>
                  </a:cubicBezTo>
                  <a:cubicBezTo>
                    <a:pt x="158752" y="520398"/>
                    <a:pt x="156278" y="520266"/>
                    <a:pt x="153760" y="52004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13"/>
            <p:cNvSpPr/>
            <p:nvPr/>
          </p:nvSpPr>
          <p:spPr>
            <a:xfrm>
              <a:off x="3027099" y="7768470"/>
              <a:ext cx="234143" cy="485958"/>
            </a:xfrm>
            <a:custGeom>
              <a:rect b="b" l="l" r="r" t="t"/>
              <a:pathLst>
                <a:path extrusionOk="0" h="485958" w="234143">
                  <a:moveTo>
                    <a:pt x="37097" y="404626"/>
                  </a:moveTo>
                  <a:cubicBezTo>
                    <a:pt x="21988" y="374629"/>
                    <a:pt x="4979" y="340170"/>
                    <a:pt x="341" y="306064"/>
                  </a:cubicBezTo>
                  <a:cubicBezTo>
                    <a:pt x="-985" y="249693"/>
                    <a:pt x="915" y="192704"/>
                    <a:pt x="17747" y="138409"/>
                  </a:cubicBezTo>
                  <a:cubicBezTo>
                    <a:pt x="32370" y="84291"/>
                    <a:pt x="54459" y="14578"/>
                    <a:pt x="116573" y="1457"/>
                  </a:cubicBezTo>
                  <a:cubicBezTo>
                    <a:pt x="157747" y="-4684"/>
                    <a:pt x="207182" y="8128"/>
                    <a:pt x="226576" y="48595"/>
                  </a:cubicBezTo>
                  <a:cubicBezTo>
                    <a:pt x="226974" y="49258"/>
                    <a:pt x="227371" y="50009"/>
                    <a:pt x="227725" y="50760"/>
                  </a:cubicBezTo>
                  <a:cubicBezTo>
                    <a:pt x="238151" y="121047"/>
                    <a:pt x="235633" y="192527"/>
                    <a:pt x="233379" y="263477"/>
                  </a:cubicBezTo>
                  <a:cubicBezTo>
                    <a:pt x="233600" y="317948"/>
                    <a:pt x="229138" y="372376"/>
                    <a:pt x="218403" y="425787"/>
                  </a:cubicBezTo>
                  <a:cubicBezTo>
                    <a:pt x="215178" y="439791"/>
                    <a:pt x="211644" y="453796"/>
                    <a:pt x="207845" y="467712"/>
                  </a:cubicBezTo>
                  <a:cubicBezTo>
                    <a:pt x="197065" y="477696"/>
                    <a:pt x="183149" y="484720"/>
                    <a:pt x="168880" y="488255"/>
                  </a:cubicBezTo>
                  <a:cubicBezTo>
                    <a:pt x="164329" y="488785"/>
                    <a:pt x="159779" y="489094"/>
                    <a:pt x="155273" y="489094"/>
                  </a:cubicBezTo>
                  <a:cubicBezTo>
                    <a:pt x="103143" y="489006"/>
                    <a:pt x="57330" y="452824"/>
                    <a:pt x="37097" y="40462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13"/>
            <p:cNvSpPr/>
            <p:nvPr/>
          </p:nvSpPr>
          <p:spPr>
            <a:xfrm>
              <a:off x="1400310" y="8675091"/>
              <a:ext cx="503629" cy="234143"/>
            </a:xfrm>
            <a:custGeom>
              <a:rect b="b" l="l" r="r" t="t"/>
              <a:pathLst>
                <a:path extrusionOk="0" h="234143" w="503629">
                  <a:moveTo>
                    <a:pt x="231237" y="233790"/>
                  </a:moveTo>
                  <a:cubicBezTo>
                    <a:pt x="189091" y="231846"/>
                    <a:pt x="145399" y="231758"/>
                    <a:pt x="103960" y="217974"/>
                  </a:cubicBezTo>
                  <a:cubicBezTo>
                    <a:pt x="44541" y="199022"/>
                    <a:pt x="-27425" y="153033"/>
                    <a:pt x="10612" y="82171"/>
                  </a:cubicBezTo>
                  <a:cubicBezTo>
                    <a:pt x="30537" y="40644"/>
                    <a:pt x="76437" y="23282"/>
                    <a:pt x="118495" y="12414"/>
                  </a:cubicBezTo>
                  <a:cubicBezTo>
                    <a:pt x="159448" y="221"/>
                    <a:pt x="202080" y="0"/>
                    <a:pt x="244446" y="0"/>
                  </a:cubicBezTo>
                  <a:cubicBezTo>
                    <a:pt x="255712" y="8129"/>
                    <a:pt x="271837" y="4020"/>
                    <a:pt x="285046" y="6494"/>
                  </a:cubicBezTo>
                  <a:cubicBezTo>
                    <a:pt x="316368" y="9057"/>
                    <a:pt x="347514" y="13784"/>
                    <a:pt x="378527" y="19041"/>
                  </a:cubicBezTo>
                  <a:cubicBezTo>
                    <a:pt x="403531" y="24165"/>
                    <a:pt x="426857" y="34989"/>
                    <a:pt x="451155" y="42543"/>
                  </a:cubicBezTo>
                  <a:cubicBezTo>
                    <a:pt x="465248" y="47182"/>
                    <a:pt x="478634" y="52174"/>
                    <a:pt x="491490" y="60701"/>
                  </a:cubicBezTo>
                  <a:cubicBezTo>
                    <a:pt x="506334" y="71127"/>
                    <a:pt x="505406" y="91139"/>
                    <a:pt x="504301" y="107308"/>
                  </a:cubicBezTo>
                  <a:cubicBezTo>
                    <a:pt x="502888" y="134743"/>
                    <a:pt x="488751" y="159703"/>
                    <a:pt x="468031" y="177331"/>
                  </a:cubicBezTo>
                  <a:cubicBezTo>
                    <a:pt x="448107" y="192660"/>
                    <a:pt x="425709" y="205163"/>
                    <a:pt x="402250" y="214175"/>
                  </a:cubicBezTo>
                  <a:cubicBezTo>
                    <a:pt x="377069" y="221950"/>
                    <a:pt x="350429" y="223452"/>
                    <a:pt x="324541" y="227472"/>
                  </a:cubicBezTo>
                  <a:cubicBezTo>
                    <a:pt x="298697" y="230830"/>
                    <a:pt x="272809" y="234188"/>
                    <a:pt x="246699" y="234188"/>
                  </a:cubicBezTo>
                  <a:cubicBezTo>
                    <a:pt x="241575" y="234188"/>
                    <a:pt x="236406" y="234055"/>
                    <a:pt x="231237" y="23379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13"/>
            <p:cNvSpPr/>
            <p:nvPr/>
          </p:nvSpPr>
          <p:spPr>
            <a:xfrm>
              <a:off x="1552219" y="7391546"/>
              <a:ext cx="786368" cy="1206059"/>
            </a:xfrm>
            <a:custGeom>
              <a:rect b="b" l="l" r="r" t="t"/>
              <a:pathLst>
                <a:path extrusionOk="0" h="1206059" w="786368">
                  <a:moveTo>
                    <a:pt x="729673" y="980351"/>
                  </a:moveTo>
                  <a:cubicBezTo>
                    <a:pt x="738818" y="958086"/>
                    <a:pt x="745665" y="935025"/>
                    <a:pt x="751143" y="911610"/>
                  </a:cubicBezTo>
                  <a:cubicBezTo>
                    <a:pt x="753131" y="908120"/>
                    <a:pt x="754059" y="904188"/>
                    <a:pt x="753706" y="900433"/>
                  </a:cubicBezTo>
                  <a:cubicBezTo>
                    <a:pt x="760156" y="870790"/>
                    <a:pt x="764750" y="840660"/>
                    <a:pt x="769389" y="810796"/>
                  </a:cubicBezTo>
                  <a:cubicBezTo>
                    <a:pt x="784586" y="719083"/>
                    <a:pt x="793510" y="626574"/>
                    <a:pt x="789446" y="533535"/>
                  </a:cubicBezTo>
                  <a:cubicBezTo>
                    <a:pt x="784807" y="454810"/>
                    <a:pt x="771465" y="374847"/>
                    <a:pt x="738906" y="302572"/>
                  </a:cubicBezTo>
                  <a:cubicBezTo>
                    <a:pt x="720528" y="250177"/>
                    <a:pt x="686202" y="206662"/>
                    <a:pt x="643835" y="171319"/>
                  </a:cubicBezTo>
                  <a:cubicBezTo>
                    <a:pt x="621702" y="154488"/>
                    <a:pt x="594930" y="145564"/>
                    <a:pt x="569572" y="134917"/>
                  </a:cubicBezTo>
                  <a:cubicBezTo>
                    <a:pt x="542535" y="121752"/>
                    <a:pt x="405406" y="81992"/>
                    <a:pt x="370064" y="101297"/>
                  </a:cubicBezTo>
                  <a:cubicBezTo>
                    <a:pt x="340067" y="99486"/>
                    <a:pt x="309982" y="94759"/>
                    <a:pt x="285640" y="75718"/>
                  </a:cubicBezTo>
                  <a:cubicBezTo>
                    <a:pt x="267836" y="64409"/>
                    <a:pt x="254141" y="48107"/>
                    <a:pt x="244554" y="29464"/>
                  </a:cubicBezTo>
                  <a:cubicBezTo>
                    <a:pt x="238413" y="16652"/>
                    <a:pt x="235851" y="-5658"/>
                    <a:pt x="216192" y="1322"/>
                  </a:cubicBezTo>
                  <a:cubicBezTo>
                    <a:pt x="198874" y="9186"/>
                    <a:pt x="210095" y="28978"/>
                    <a:pt x="215662" y="41304"/>
                  </a:cubicBezTo>
                  <a:cubicBezTo>
                    <a:pt x="235365" y="81682"/>
                    <a:pt x="273049" y="111016"/>
                    <a:pt x="315857" y="122768"/>
                  </a:cubicBezTo>
                  <a:cubicBezTo>
                    <a:pt x="288997" y="133591"/>
                    <a:pt x="263771" y="148214"/>
                    <a:pt x="241064" y="166106"/>
                  </a:cubicBezTo>
                  <a:cubicBezTo>
                    <a:pt x="240313" y="166283"/>
                    <a:pt x="239606" y="166416"/>
                    <a:pt x="238855" y="166637"/>
                  </a:cubicBezTo>
                  <a:cubicBezTo>
                    <a:pt x="214822" y="166416"/>
                    <a:pt x="189155" y="160938"/>
                    <a:pt x="170247" y="145254"/>
                  </a:cubicBezTo>
                  <a:cubicBezTo>
                    <a:pt x="148467" y="123519"/>
                    <a:pt x="128631" y="96040"/>
                    <a:pt x="125494" y="64674"/>
                  </a:cubicBezTo>
                  <a:cubicBezTo>
                    <a:pt x="124832" y="59593"/>
                    <a:pt x="120060" y="55706"/>
                    <a:pt x="114980" y="55706"/>
                  </a:cubicBezTo>
                  <a:cubicBezTo>
                    <a:pt x="95674" y="57031"/>
                    <a:pt x="106321" y="90871"/>
                    <a:pt x="109988" y="102490"/>
                  </a:cubicBezTo>
                  <a:cubicBezTo>
                    <a:pt x="127129" y="147419"/>
                    <a:pt x="159511" y="186605"/>
                    <a:pt x="209300" y="194778"/>
                  </a:cubicBezTo>
                  <a:cubicBezTo>
                    <a:pt x="202585" y="201802"/>
                    <a:pt x="196135" y="209092"/>
                    <a:pt x="190083" y="216779"/>
                  </a:cubicBezTo>
                  <a:cubicBezTo>
                    <a:pt x="184074" y="223803"/>
                    <a:pt x="178155" y="230960"/>
                    <a:pt x="172367" y="238249"/>
                  </a:cubicBezTo>
                  <a:cubicBezTo>
                    <a:pt x="171793" y="238426"/>
                    <a:pt x="171219" y="238558"/>
                    <a:pt x="170688" y="238823"/>
                  </a:cubicBezTo>
                  <a:cubicBezTo>
                    <a:pt x="151692" y="247173"/>
                    <a:pt x="130575" y="247747"/>
                    <a:pt x="109679" y="244743"/>
                  </a:cubicBezTo>
                  <a:cubicBezTo>
                    <a:pt x="75220" y="239884"/>
                    <a:pt x="48050" y="218236"/>
                    <a:pt x="29584" y="189521"/>
                  </a:cubicBezTo>
                  <a:cubicBezTo>
                    <a:pt x="22339" y="182717"/>
                    <a:pt x="16419" y="151042"/>
                    <a:pt x="4623" y="158331"/>
                  </a:cubicBezTo>
                  <a:cubicBezTo>
                    <a:pt x="-5935" y="169287"/>
                    <a:pt x="4270" y="186958"/>
                    <a:pt x="8820" y="198842"/>
                  </a:cubicBezTo>
                  <a:cubicBezTo>
                    <a:pt x="26624" y="236305"/>
                    <a:pt x="59669" y="264402"/>
                    <a:pt x="100578" y="272752"/>
                  </a:cubicBezTo>
                  <a:cubicBezTo>
                    <a:pt x="108442" y="275226"/>
                    <a:pt x="126775" y="277214"/>
                    <a:pt x="145021" y="276375"/>
                  </a:cubicBezTo>
                  <a:cubicBezTo>
                    <a:pt x="132828" y="295460"/>
                    <a:pt x="122402" y="315605"/>
                    <a:pt x="115024" y="337208"/>
                  </a:cubicBezTo>
                  <a:cubicBezTo>
                    <a:pt x="83879" y="415535"/>
                    <a:pt x="79593" y="500401"/>
                    <a:pt x="71023" y="583279"/>
                  </a:cubicBezTo>
                  <a:cubicBezTo>
                    <a:pt x="62055" y="688335"/>
                    <a:pt x="56002" y="797189"/>
                    <a:pt x="85602" y="899594"/>
                  </a:cubicBezTo>
                  <a:cubicBezTo>
                    <a:pt x="120591" y="1050859"/>
                    <a:pt x="237662" y="1194747"/>
                    <a:pt x="401165" y="1205526"/>
                  </a:cubicBezTo>
                  <a:cubicBezTo>
                    <a:pt x="408940" y="1206189"/>
                    <a:pt x="416672" y="1206543"/>
                    <a:pt x="424314" y="1206543"/>
                  </a:cubicBezTo>
                  <a:cubicBezTo>
                    <a:pt x="560471" y="1206454"/>
                    <a:pt x="676571" y="1101045"/>
                    <a:pt x="729673" y="980351"/>
                  </a:cubicBezTo>
                  <a:close/>
                  <a:moveTo>
                    <a:pt x="731617" y="846934"/>
                  </a:moveTo>
                  <a:cubicBezTo>
                    <a:pt x="728612" y="863059"/>
                    <a:pt x="725608" y="879405"/>
                    <a:pt x="722118" y="895662"/>
                  </a:cubicBezTo>
                  <a:cubicBezTo>
                    <a:pt x="712443" y="902068"/>
                    <a:pt x="700824" y="903305"/>
                    <a:pt x="689427" y="902156"/>
                  </a:cubicBezTo>
                  <a:cubicBezTo>
                    <a:pt x="600408" y="901803"/>
                    <a:pt x="558571" y="812519"/>
                    <a:pt x="542535" y="736798"/>
                  </a:cubicBezTo>
                  <a:cubicBezTo>
                    <a:pt x="529811" y="667571"/>
                    <a:pt x="535908" y="596003"/>
                    <a:pt x="551680" y="527792"/>
                  </a:cubicBezTo>
                  <a:cubicBezTo>
                    <a:pt x="564094" y="481670"/>
                    <a:pt x="592633" y="440540"/>
                    <a:pt x="625854" y="406346"/>
                  </a:cubicBezTo>
                  <a:cubicBezTo>
                    <a:pt x="655586" y="374494"/>
                    <a:pt x="702945" y="376305"/>
                    <a:pt x="736962" y="398748"/>
                  </a:cubicBezTo>
                  <a:cubicBezTo>
                    <a:pt x="744605" y="426712"/>
                    <a:pt x="751143" y="454766"/>
                    <a:pt x="753440" y="483746"/>
                  </a:cubicBezTo>
                  <a:cubicBezTo>
                    <a:pt x="767268" y="605236"/>
                    <a:pt x="751585" y="726549"/>
                    <a:pt x="731617" y="846934"/>
                  </a:cubicBezTo>
                  <a:close/>
                  <a:moveTo>
                    <a:pt x="418660" y="1174425"/>
                  </a:moveTo>
                  <a:cubicBezTo>
                    <a:pt x="262358" y="1172172"/>
                    <a:pt x="151427" y="1037694"/>
                    <a:pt x="117145" y="894690"/>
                  </a:cubicBezTo>
                  <a:cubicBezTo>
                    <a:pt x="80344" y="767722"/>
                    <a:pt x="98104" y="633466"/>
                    <a:pt x="110606" y="504068"/>
                  </a:cubicBezTo>
                  <a:cubicBezTo>
                    <a:pt x="118028" y="430114"/>
                    <a:pt x="132740" y="353289"/>
                    <a:pt x="173339" y="289584"/>
                  </a:cubicBezTo>
                  <a:cubicBezTo>
                    <a:pt x="196002" y="255920"/>
                    <a:pt x="222156" y="222743"/>
                    <a:pt x="253169" y="195838"/>
                  </a:cubicBezTo>
                  <a:cubicBezTo>
                    <a:pt x="257675" y="194248"/>
                    <a:pt x="261253" y="191597"/>
                    <a:pt x="263153" y="187533"/>
                  </a:cubicBezTo>
                  <a:cubicBezTo>
                    <a:pt x="285330" y="169862"/>
                    <a:pt x="309893" y="155415"/>
                    <a:pt x="337372" y="146226"/>
                  </a:cubicBezTo>
                  <a:cubicBezTo>
                    <a:pt x="362465" y="135403"/>
                    <a:pt x="388088" y="130941"/>
                    <a:pt x="413844" y="130941"/>
                  </a:cubicBezTo>
                  <a:cubicBezTo>
                    <a:pt x="442427" y="130941"/>
                    <a:pt x="471231" y="136419"/>
                    <a:pt x="499682" y="144680"/>
                  </a:cubicBezTo>
                  <a:cubicBezTo>
                    <a:pt x="535731" y="153913"/>
                    <a:pt x="569881" y="169199"/>
                    <a:pt x="603986" y="183910"/>
                  </a:cubicBezTo>
                  <a:cubicBezTo>
                    <a:pt x="627975" y="195706"/>
                    <a:pt x="645734" y="216514"/>
                    <a:pt x="664113" y="235422"/>
                  </a:cubicBezTo>
                  <a:cubicBezTo>
                    <a:pt x="690133" y="263431"/>
                    <a:pt x="702812" y="299789"/>
                    <a:pt x="717966" y="334115"/>
                  </a:cubicBezTo>
                  <a:cubicBezTo>
                    <a:pt x="723444" y="345602"/>
                    <a:pt x="727243" y="357662"/>
                    <a:pt x="730335" y="369900"/>
                  </a:cubicBezTo>
                  <a:cubicBezTo>
                    <a:pt x="711206" y="359518"/>
                    <a:pt x="688764" y="354791"/>
                    <a:pt x="667028" y="355542"/>
                  </a:cubicBezTo>
                  <a:cubicBezTo>
                    <a:pt x="600850" y="365217"/>
                    <a:pt x="552917" y="443279"/>
                    <a:pt x="528133" y="499960"/>
                  </a:cubicBezTo>
                  <a:cubicBezTo>
                    <a:pt x="504542" y="578287"/>
                    <a:pt x="497296" y="663109"/>
                    <a:pt x="511919" y="743822"/>
                  </a:cubicBezTo>
                  <a:cubicBezTo>
                    <a:pt x="530783" y="834520"/>
                    <a:pt x="582162" y="931137"/>
                    <a:pt x="686202" y="933611"/>
                  </a:cubicBezTo>
                  <a:cubicBezTo>
                    <a:pt x="689780" y="934008"/>
                    <a:pt x="693403" y="934229"/>
                    <a:pt x="697025" y="934229"/>
                  </a:cubicBezTo>
                  <a:cubicBezTo>
                    <a:pt x="702327" y="934229"/>
                    <a:pt x="707584" y="933699"/>
                    <a:pt x="712753" y="932771"/>
                  </a:cubicBezTo>
                  <a:cubicBezTo>
                    <a:pt x="707760" y="949692"/>
                    <a:pt x="701620" y="966258"/>
                    <a:pt x="693623" y="982030"/>
                  </a:cubicBezTo>
                  <a:cubicBezTo>
                    <a:pt x="642333" y="1086158"/>
                    <a:pt x="540282" y="1177297"/>
                    <a:pt x="418660" y="11744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13"/>
            <p:cNvSpPr/>
            <p:nvPr/>
          </p:nvSpPr>
          <p:spPr>
            <a:xfrm>
              <a:off x="2635918" y="7400460"/>
              <a:ext cx="781950" cy="1157463"/>
            </a:xfrm>
            <a:custGeom>
              <a:rect b="b" l="l" r="r" t="t"/>
              <a:pathLst>
                <a:path extrusionOk="0" h="1157463" w="781950">
                  <a:moveTo>
                    <a:pt x="570310" y="998960"/>
                  </a:moveTo>
                  <a:cubicBezTo>
                    <a:pt x="595006" y="951248"/>
                    <a:pt x="614312" y="900973"/>
                    <a:pt x="628405" y="849285"/>
                  </a:cubicBezTo>
                  <a:cubicBezTo>
                    <a:pt x="628581" y="849020"/>
                    <a:pt x="628802" y="848755"/>
                    <a:pt x="628979" y="848490"/>
                  </a:cubicBezTo>
                  <a:cubicBezTo>
                    <a:pt x="634943" y="841244"/>
                    <a:pt x="639758" y="830332"/>
                    <a:pt x="635252" y="822380"/>
                  </a:cubicBezTo>
                  <a:cubicBezTo>
                    <a:pt x="650538" y="757439"/>
                    <a:pt x="657694" y="690509"/>
                    <a:pt x="656546" y="623712"/>
                  </a:cubicBezTo>
                  <a:cubicBezTo>
                    <a:pt x="660345" y="528729"/>
                    <a:pt x="660875" y="432245"/>
                    <a:pt x="634589" y="340045"/>
                  </a:cubicBezTo>
                  <a:cubicBezTo>
                    <a:pt x="628979" y="314378"/>
                    <a:pt x="622396" y="291361"/>
                    <a:pt x="612986" y="270376"/>
                  </a:cubicBezTo>
                  <a:cubicBezTo>
                    <a:pt x="635429" y="279256"/>
                    <a:pt x="660831" y="282349"/>
                    <a:pt x="684157" y="283806"/>
                  </a:cubicBezTo>
                  <a:cubicBezTo>
                    <a:pt x="719588" y="282702"/>
                    <a:pt x="756167" y="268388"/>
                    <a:pt x="780068" y="241661"/>
                  </a:cubicBezTo>
                  <a:cubicBezTo>
                    <a:pt x="785325" y="234990"/>
                    <a:pt x="783955" y="224961"/>
                    <a:pt x="777284" y="219837"/>
                  </a:cubicBezTo>
                  <a:cubicBezTo>
                    <a:pt x="766019" y="211266"/>
                    <a:pt x="756256" y="220941"/>
                    <a:pt x="749010" y="229379"/>
                  </a:cubicBezTo>
                  <a:cubicBezTo>
                    <a:pt x="719235" y="255533"/>
                    <a:pt x="677442" y="259420"/>
                    <a:pt x="640156" y="250319"/>
                  </a:cubicBezTo>
                  <a:cubicBezTo>
                    <a:pt x="618465" y="246476"/>
                    <a:pt x="599512" y="236668"/>
                    <a:pt x="583608" y="221692"/>
                  </a:cubicBezTo>
                  <a:cubicBezTo>
                    <a:pt x="583034" y="221560"/>
                    <a:pt x="582504" y="221471"/>
                    <a:pt x="581973" y="221383"/>
                  </a:cubicBezTo>
                  <a:cubicBezTo>
                    <a:pt x="574463" y="212768"/>
                    <a:pt x="565849" y="204507"/>
                    <a:pt x="555997" y="196599"/>
                  </a:cubicBezTo>
                  <a:cubicBezTo>
                    <a:pt x="592223" y="195848"/>
                    <a:pt x="627653" y="181313"/>
                    <a:pt x="654823" y="157060"/>
                  </a:cubicBezTo>
                  <a:cubicBezTo>
                    <a:pt x="670550" y="143630"/>
                    <a:pt x="685968" y="129802"/>
                    <a:pt x="699443" y="114075"/>
                  </a:cubicBezTo>
                  <a:cubicBezTo>
                    <a:pt x="704788" y="107845"/>
                    <a:pt x="702933" y="97773"/>
                    <a:pt x="696704" y="92913"/>
                  </a:cubicBezTo>
                  <a:cubicBezTo>
                    <a:pt x="680711" y="81560"/>
                    <a:pt x="670815" y="103030"/>
                    <a:pt x="661361" y="112661"/>
                  </a:cubicBezTo>
                  <a:cubicBezTo>
                    <a:pt x="650140" y="124677"/>
                    <a:pt x="634987" y="138770"/>
                    <a:pt x="620850" y="149196"/>
                  </a:cubicBezTo>
                  <a:cubicBezTo>
                    <a:pt x="593990" y="169430"/>
                    <a:pt x="562491" y="174024"/>
                    <a:pt x="530241" y="173185"/>
                  </a:cubicBezTo>
                  <a:cubicBezTo>
                    <a:pt x="525249" y="170136"/>
                    <a:pt x="519594" y="167177"/>
                    <a:pt x="513542" y="164393"/>
                  </a:cubicBezTo>
                  <a:cubicBezTo>
                    <a:pt x="498035" y="152465"/>
                    <a:pt x="479790" y="143541"/>
                    <a:pt x="461191" y="137533"/>
                  </a:cubicBezTo>
                  <a:cubicBezTo>
                    <a:pt x="488051" y="117830"/>
                    <a:pt x="508108" y="89512"/>
                    <a:pt x="524630" y="53772"/>
                  </a:cubicBezTo>
                  <a:cubicBezTo>
                    <a:pt x="530109" y="38221"/>
                    <a:pt x="549900" y="9726"/>
                    <a:pt x="526618" y="581"/>
                  </a:cubicBezTo>
                  <a:cubicBezTo>
                    <a:pt x="508373" y="-3616"/>
                    <a:pt x="506783" y="15867"/>
                    <a:pt x="502674" y="28413"/>
                  </a:cubicBezTo>
                  <a:cubicBezTo>
                    <a:pt x="489862" y="59073"/>
                    <a:pt x="474356" y="90528"/>
                    <a:pt x="449572" y="113191"/>
                  </a:cubicBezTo>
                  <a:cubicBezTo>
                    <a:pt x="432078" y="126709"/>
                    <a:pt x="410651" y="136605"/>
                    <a:pt x="389136" y="143453"/>
                  </a:cubicBezTo>
                  <a:cubicBezTo>
                    <a:pt x="364971" y="146590"/>
                    <a:pt x="340982" y="152819"/>
                    <a:pt x="317436" y="158429"/>
                  </a:cubicBezTo>
                  <a:cubicBezTo>
                    <a:pt x="248739" y="178133"/>
                    <a:pt x="183355" y="218202"/>
                    <a:pt x="137808" y="273513"/>
                  </a:cubicBezTo>
                  <a:cubicBezTo>
                    <a:pt x="82276" y="343623"/>
                    <a:pt x="52677" y="429506"/>
                    <a:pt x="33724" y="515962"/>
                  </a:cubicBezTo>
                  <a:cubicBezTo>
                    <a:pt x="17025" y="589474"/>
                    <a:pt x="-867" y="663781"/>
                    <a:pt x="105" y="739635"/>
                  </a:cubicBezTo>
                  <a:cubicBezTo>
                    <a:pt x="-779" y="777275"/>
                    <a:pt x="3993" y="815533"/>
                    <a:pt x="11459" y="852775"/>
                  </a:cubicBezTo>
                  <a:cubicBezTo>
                    <a:pt x="19632" y="895848"/>
                    <a:pt x="28556" y="939496"/>
                    <a:pt x="47508" y="979345"/>
                  </a:cubicBezTo>
                  <a:cubicBezTo>
                    <a:pt x="100610" y="1081661"/>
                    <a:pt x="184460" y="1158045"/>
                    <a:pt x="304712" y="1159503"/>
                  </a:cubicBezTo>
                  <a:cubicBezTo>
                    <a:pt x="307275" y="1159591"/>
                    <a:pt x="309793" y="1159635"/>
                    <a:pt x="312355" y="1159635"/>
                  </a:cubicBezTo>
                  <a:cubicBezTo>
                    <a:pt x="419089" y="1159768"/>
                    <a:pt x="522775" y="1094473"/>
                    <a:pt x="570310" y="998960"/>
                  </a:cubicBezTo>
                  <a:close/>
                  <a:moveTo>
                    <a:pt x="617758" y="416605"/>
                  </a:moveTo>
                  <a:cubicBezTo>
                    <a:pt x="618199" y="417312"/>
                    <a:pt x="618553" y="418108"/>
                    <a:pt x="618950" y="418903"/>
                  </a:cubicBezTo>
                  <a:cubicBezTo>
                    <a:pt x="629332" y="489146"/>
                    <a:pt x="626858" y="560582"/>
                    <a:pt x="624605" y="631487"/>
                  </a:cubicBezTo>
                  <a:cubicBezTo>
                    <a:pt x="624826" y="685915"/>
                    <a:pt x="620364" y="740386"/>
                    <a:pt x="609629" y="793797"/>
                  </a:cubicBezTo>
                  <a:cubicBezTo>
                    <a:pt x="606404" y="807758"/>
                    <a:pt x="602870" y="821762"/>
                    <a:pt x="599115" y="835678"/>
                  </a:cubicBezTo>
                  <a:cubicBezTo>
                    <a:pt x="588335" y="845662"/>
                    <a:pt x="574419" y="852731"/>
                    <a:pt x="560150" y="856265"/>
                  </a:cubicBezTo>
                  <a:cubicBezTo>
                    <a:pt x="502453" y="863245"/>
                    <a:pt x="450323" y="825031"/>
                    <a:pt x="428322" y="772636"/>
                  </a:cubicBezTo>
                  <a:cubicBezTo>
                    <a:pt x="413213" y="742639"/>
                    <a:pt x="396205" y="708225"/>
                    <a:pt x="391566" y="674075"/>
                  </a:cubicBezTo>
                  <a:cubicBezTo>
                    <a:pt x="390241" y="617704"/>
                    <a:pt x="392141" y="560714"/>
                    <a:pt x="409017" y="506419"/>
                  </a:cubicBezTo>
                  <a:cubicBezTo>
                    <a:pt x="423595" y="452301"/>
                    <a:pt x="445684" y="382588"/>
                    <a:pt x="507799" y="369468"/>
                  </a:cubicBezTo>
                  <a:cubicBezTo>
                    <a:pt x="548928" y="363327"/>
                    <a:pt x="598363" y="376138"/>
                    <a:pt x="617758" y="416605"/>
                  </a:cubicBezTo>
                  <a:close/>
                  <a:moveTo>
                    <a:pt x="326094" y="1127827"/>
                  </a:moveTo>
                  <a:cubicBezTo>
                    <a:pt x="210216" y="1133703"/>
                    <a:pt x="134009" y="1070042"/>
                    <a:pt x="79537" y="973337"/>
                  </a:cubicBezTo>
                  <a:cubicBezTo>
                    <a:pt x="51131" y="914403"/>
                    <a:pt x="41146" y="848269"/>
                    <a:pt x="32620" y="783990"/>
                  </a:cubicBezTo>
                  <a:cubicBezTo>
                    <a:pt x="26170" y="704823"/>
                    <a:pt x="39467" y="626142"/>
                    <a:pt x="57536" y="549316"/>
                  </a:cubicBezTo>
                  <a:cubicBezTo>
                    <a:pt x="72910" y="478013"/>
                    <a:pt x="90405" y="406091"/>
                    <a:pt x="126940" y="342254"/>
                  </a:cubicBezTo>
                  <a:cubicBezTo>
                    <a:pt x="170455" y="258316"/>
                    <a:pt x="254438" y="198764"/>
                    <a:pt x="345798" y="176807"/>
                  </a:cubicBezTo>
                  <a:cubicBezTo>
                    <a:pt x="372526" y="168634"/>
                    <a:pt x="400137" y="163466"/>
                    <a:pt x="427660" y="163466"/>
                  </a:cubicBezTo>
                  <a:cubicBezTo>
                    <a:pt x="430354" y="163466"/>
                    <a:pt x="433005" y="163554"/>
                    <a:pt x="435700" y="163642"/>
                  </a:cubicBezTo>
                  <a:cubicBezTo>
                    <a:pt x="455271" y="166956"/>
                    <a:pt x="473384" y="174201"/>
                    <a:pt x="491011" y="182948"/>
                  </a:cubicBezTo>
                  <a:cubicBezTo>
                    <a:pt x="491276" y="183478"/>
                    <a:pt x="491629" y="184008"/>
                    <a:pt x="492071" y="184538"/>
                  </a:cubicBezTo>
                  <a:cubicBezTo>
                    <a:pt x="493838" y="185687"/>
                    <a:pt x="495694" y="186615"/>
                    <a:pt x="497638" y="187498"/>
                  </a:cubicBezTo>
                  <a:cubicBezTo>
                    <a:pt x="499670" y="198322"/>
                    <a:pt x="515618" y="204463"/>
                    <a:pt x="523835" y="211840"/>
                  </a:cubicBezTo>
                  <a:cubicBezTo>
                    <a:pt x="537442" y="221957"/>
                    <a:pt x="549679" y="233885"/>
                    <a:pt x="561386" y="246123"/>
                  </a:cubicBezTo>
                  <a:cubicBezTo>
                    <a:pt x="591207" y="281067"/>
                    <a:pt x="598894" y="327852"/>
                    <a:pt x="609408" y="371765"/>
                  </a:cubicBezTo>
                  <a:cubicBezTo>
                    <a:pt x="606757" y="369026"/>
                    <a:pt x="604018" y="366375"/>
                    <a:pt x="601102" y="363945"/>
                  </a:cubicBezTo>
                  <a:cubicBezTo>
                    <a:pt x="569559" y="341768"/>
                    <a:pt x="525823" y="333595"/>
                    <a:pt x="488670" y="344640"/>
                  </a:cubicBezTo>
                  <a:cubicBezTo>
                    <a:pt x="407647" y="370219"/>
                    <a:pt x="386574" y="465997"/>
                    <a:pt x="368815" y="539111"/>
                  </a:cubicBezTo>
                  <a:cubicBezTo>
                    <a:pt x="361128" y="572024"/>
                    <a:pt x="360421" y="605820"/>
                    <a:pt x="360023" y="639439"/>
                  </a:cubicBezTo>
                  <a:cubicBezTo>
                    <a:pt x="359758" y="661042"/>
                    <a:pt x="358079" y="683220"/>
                    <a:pt x="365457" y="703939"/>
                  </a:cubicBezTo>
                  <a:cubicBezTo>
                    <a:pt x="393422" y="790970"/>
                    <a:pt x="438439" y="885555"/>
                    <a:pt x="542788" y="888647"/>
                  </a:cubicBezTo>
                  <a:cubicBezTo>
                    <a:pt x="544687" y="888780"/>
                    <a:pt x="546631" y="888824"/>
                    <a:pt x="548531" y="888824"/>
                  </a:cubicBezTo>
                  <a:cubicBezTo>
                    <a:pt x="560901" y="888824"/>
                    <a:pt x="573491" y="886262"/>
                    <a:pt x="585287" y="881667"/>
                  </a:cubicBezTo>
                  <a:cubicBezTo>
                    <a:pt x="569427" y="929512"/>
                    <a:pt x="549105" y="975855"/>
                    <a:pt x="521936" y="1018177"/>
                  </a:cubicBezTo>
                  <a:cubicBezTo>
                    <a:pt x="476874" y="1080954"/>
                    <a:pt x="403627" y="1121996"/>
                    <a:pt x="326094" y="11278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13"/>
            <p:cNvSpPr/>
            <p:nvPr/>
          </p:nvSpPr>
          <p:spPr>
            <a:xfrm>
              <a:off x="2989543" y="8665108"/>
              <a:ext cx="587567" cy="282739"/>
            </a:xfrm>
            <a:custGeom>
              <a:rect b="b" l="l" r="r" t="t"/>
              <a:pathLst>
                <a:path extrusionOk="0" h="282739" w="587567">
                  <a:moveTo>
                    <a:pt x="471813" y="13693"/>
                  </a:moveTo>
                  <a:cubicBezTo>
                    <a:pt x="428386" y="5565"/>
                    <a:pt x="383766" y="-267"/>
                    <a:pt x="339544" y="2295"/>
                  </a:cubicBezTo>
                  <a:cubicBezTo>
                    <a:pt x="285161" y="-3845"/>
                    <a:pt x="230734" y="3046"/>
                    <a:pt x="177499" y="14533"/>
                  </a:cubicBezTo>
                  <a:cubicBezTo>
                    <a:pt x="124706" y="25312"/>
                    <a:pt x="64536" y="42321"/>
                    <a:pt x="31668" y="88045"/>
                  </a:cubicBezTo>
                  <a:cubicBezTo>
                    <a:pt x="16647" y="110311"/>
                    <a:pt x="-1687" y="133548"/>
                    <a:pt x="124" y="161866"/>
                  </a:cubicBezTo>
                  <a:cubicBezTo>
                    <a:pt x="2377" y="199285"/>
                    <a:pt x="36748" y="227824"/>
                    <a:pt x="67761" y="244258"/>
                  </a:cubicBezTo>
                  <a:cubicBezTo>
                    <a:pt x="128859" y="270942"/>
                    <a:pt x="196540" y="281986"/>
                    <a:pt x="262763" y="285344"/>
                  </a:cubicBezTo>
                  <a:cubicBezTo>
                    <a:pt x="265722" y="285344"/>
                    <a:pt x="268682" y="285344"/>
                    <a:pt x="271642" y="285344"/>
                  </a:cubicBezTo>
                  <a:cubicBezTo>
                    <a:pt x="322712" y="285344"/>
                    <a:pt x="374135" y="283753"/>
                    <a:pt x="423571" y="269440"/>
                  </a:cubicBezTo>
                  <a:cubicBezTo>
                    <a:pt x="475347" y="259058"/>
                    <a:pt x="524915" y="236527"/>
                    <a:pt x="558181" y="194160"/>
                  </a:cubicBezTo>
                  <a:cubicBezTo>
                    <a:pt x="628247" y="100812"/>
                    <a:pt x="567679" y="39493"/>
                    <a:pt x="471813" y="13693"/>
                  </a:cubicBezTo>
                  <a:close/>
                  <a:moveTo>
                    <a:pt x="494874" y="209225"/>
                  </a:moveTo>
                  <a:cubicBezTo>
                    <a:pt x="473448" y="223583"/>
                    <a:pt x="448133" y="230298"/>
                    <a:pt x="423438" y="236704"/>
                  </a:cubicBezTo>
                  <a:cubicBezTo>
                    <a:pt x="381027" y="249162"/>
                    <a:pt x="337379" y="253182"/>
                    <a:pt x="293334" y="253315"/>
                  </a:cubicBezTo>
                  <a:cubicBezTo>
                    <a:pt x="229143" y="255259"/>
                    <a:pt x="106814" y="240724"/>
                    <a:pt x="57291" y="199373"/>
                  </a:cubicBezTo>
                  <a:cubicBezTo>
                    <a:pt x="22258" y="169818"/>
                    <a:pt x="26587" y="148790"/>
                    <a:pt x="51813" y="114110"/>
                  </a:cubicBezTo>
                  <a:cubicBezTo>
                    <a:pt x="88304" y="48064"/>
                    <a:pt x="243722" y="27344"/>
                    <a:pt x="321343" y="27344"/>
                  </a:cubicBezTo>
                  <a:cubicBezTo>
                    <a:pt x="324612" y="27344"/>
                    <a:pt x="327748" y="27389"/>
                    <a:pt x="330708" y="27433"/>
                  </a:cubicBezTo>
                  <a:cubicBezTo>
                    <a:pt x="333624" y="30923"/>
                    <a:pt x="338042" y="33176"/>
                    <a:pt x="342857" y="33220"/>
                  </a:cubicBezTo>
                  <a:cubicBezTo>
                    <a:pt x="355360" y="33441"/>
                    <a:pt x="367862" y="33485"/>
                    <a:pt x="380320" y="33883"/>
                  </a:cubicBezTo>
                  <a:cubicBezTo>
                    <a:pt x="387079" y="35473"/>
                    <a:pt x="393574" y="37991"/>
                    <a:pt x="400245" y="39670"/>
                  </a:cubicBezTo>
                  <a:cubicBezTo>
                    <a:pt x="405502" y="41393"/>
                    <a:pt x="412394" y="42674"/>
                    <a:pt x="415972" y="37373"/>
                  </a:cubicBezTo>
                  <a:cubicBezTo>
                    <a:pt x="464877" y="42144"/>
                    <a:pt x="529819" y="55795"/>
                    <a:pt x="554691" y="102889"/>
                  </a:cubicBezTo>
                  <a:cubicBezTo>
                    <a:pt x="563791" y="146890"/>
                    <a:pt x="528405" y="185855"/>
                    <a:pt x="494874" y="2092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13"/>
            <p:cNvSpPr/>
            <p:nvPr/>
          </p:nvSpPr>
          <p:spPr>
            <a:xfrm>
              <a:off x="1369155" y="8647385"/>
              <a:ext cx="565478" cy="291574"/>
            </a:xfrm>
            <a:custGeom>
              <a:rect b="b" l="l" r="r" t="t"/>
              <a:pathLst>
                <a:path extrusionOk="0" h="291574" w="565478">
                  <a:moveTo>
                    <a:pt x="497729" y="41975"/>
                  </a:moveTo>
                  <a:cubicBezTo>
                    <a:pt x="410345" y="5705"/>
                    <a:pt x="315406" y="-656"/>
                    <a:pt x="221837" y="50"/>
                  </a:cubicBezTo>
                  <a:cubicBezTo>
                    <a:pt x="165289" y="2083"/>
                    <a:pt x="106267" y="14850"/>
                    <a:pt x="57937" y="45333"/>
                  </a:cubicBezTo>
                  <a:cubicBezTo>
                    <a:pt x="19458" y="71442"/>
                    <a:pt x="-6077" y="119905"/>
                    <a:pt x="1256" y="166734"/>
                  </a:cubicBezTo>
                  <a:cubicBezTo>
                    <a:pt x="9694" y="216699"/>
                    <a:pt x="56876" y="247624"/>
                    <a:pt x="100215" y="266311"/>
                  </a:cubicBezTo>
                  <a:cubicBezTo>
                    <a:pt x="148634" y="288489"/>
                    <a:pt x="202531" y="291007"/>
                    <a:pt x="255501" y="293083"/>
                  </a:cubicBezTo>
                  <a:cubicBezTo>
                    <a:pt x="262127" y="293437"/>
                    <a:pt x="268754" y="293613"/>
                    <a:pt x="275425" y="293613"/>
                  </a:cubicBezTo>
                  <a:cubicBezTo>
                    <a:pt x="300474" y="293613"/>
                    <a:pt x="325435" y="291272"/>
                    <a:pt x="350307" y="288047"/>
                  </a:cubicBezTo>
                  <a:cubicBezTo>
                    <a:pt x="350572" y="288312"/>
                    <a:pt x="350881" y="288577"/>
                    <a:pt x="351234" y="288798"/>
                  </a:cubicBezTo>
                  <a:cubicBezTo>
                    <a:pt x="355034" y="290742"/>
                    <a:pt x="359628" y="290212"/>
                    <a:pt x="363825" y="290521"/>
                  </a:cubicBezTo>
                  <a:cubicBezTo>
                    <a:pt x="364134" y="290521"/>
                    <a:pt x="364400" y="290521"/>
                    <a:pt x="364709" y="290521"/>
                  </a:cubicBezTo>
                  <a:cubicBezTo>
                    <a:pt x="398284" y="290521"/>
                    <a:pt x="430887" y="279741"/>
                    <a:pt x="461724" y="267151"/>
                  </a:cubicBezTo>
                  <a:cubicBezTo>
                    <a:pt x="468129" y="263793"/>
                    <a:pt x="474314" y="259950"/>
                    <a:pt x="480190" y="255753"/>
                  </a:cubicBezTo>
                  <a:cubicBezTo>
                    <a:pt x="518360" y="235784"/>
                    <a:pt x="551052" y="205257"/>
                    <a:pt x="562670" y="163730"/>
                  </a:cubicBezTo>
                  <a:cubicBezTo>
                    <a:pt x="578133" y="100379"/>
                    <a:pt x="562582" y="60839"/>
                    <a:pt x="497729" y="41975"/>
                  </a:cubicBezTo>
                  <a:close/>
                  <a:moveTo>
                    <a:pt x="262393" y="261452"/>
                  </a:moveTo>
                  <a:cubicBezTo>
                    <a:pt x="220247" y="259552"/>
                    <a:pt x="176555" y="259420"/>
                    <a:pt x="135160" y="245680"/>
                  </a:cubicBezTo>
                  <a:cubicBezTo>
                    <a:pt x="75696" y="226728"/>
                    <a:pt x="3730" y="180694"/>
                    <a:pt x="41768" y="109877"/>
                  </a:cubicBezTo>
                  <a:cubicBezTo>
                    <a:pt x="61692" y="68350"/>
                    <a:pt x="107593" y="50988"/>
                    <a:pt x="149650" y="40076"/>
                  </a:cubicBezTo>
                  <a:cubicBezTo>
                    <a:pt x="190603" y="27883"/>
                    <a:pt x="233235" y="27706"/>
                    <a:pt x="275602" y="27662"/>
                  </a:cubicBezTo>
                  <a:cubicBezTo>
                    <a:pt x="286867" y="35791"/>
                    <a:pt x="302992" y="31682"/>
                    <a:pt x="316245" y="34156"/>
                  </a:cubicBezTo>
                  <a:cubicBezTo>
                    <a:pt x="347568" y="36718"/>
                    <a:pt x="378713" y="41445"/>
                    <a:pt x="409682" y="46747"/>
                  </a:cubicBezTo>
                  <a:cubicBezTo>
                    <a:pt x="434687" y="51871"/>
                    <a:pt x="458013" y="62695"/>
                    <a:pt x="482311" y="70205"/>
                  </a:cubicBezTo>
                  <a:cubicBezTo>
                    <a:pt x="496403" y="74844"/>
                    <a:pt x="509789" y="79836"/>
                    <a:pt x="522645" y="88362"/>
                  </a:cubicBezTo>
                  <a:cubicBezTo>
                    <a:pt x="537489" y="98788"/>
                    <a:pt x="536561" y="118845"/>
                    <a:pt x="535457" y="135014"/>
                  </a:cubicBezTo>
                  <a:cubicBezTo>
                    <a:pt x="534043" y="162405"/>
                    <a:pt x="519906" y="187409"/>
                    <a:pt x="499187" y="205036"/>
                  </a:cubicBezTo>
                  <a:cubicBezTo>
                    <a:pt x="479262" y="220366"/>
                    <a:pt x="456864" y="232824"/>
                    <a:pt x="433406" y="241837"/>
                  </a:cubicBezTo>
                  <a:cubicBezTo>
                    <a:pt x="408224" y="249656"/>
                    <a:pt x="381585" y="251114"/>
                    <a:pt x="355696" y="255134"/>
                  </a:cubicBezTo>
                  <a:cubicBezTo>
                    <a:pt x="324772" y="259199"/>
                    <a:pt x="293715" y="263219"/>
                    <a:pt x="262393" y="2614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13"/>
            <p:cNvSpPr/>
            <p:nvPr/>
          </p:nvSpPr>
          <p:spPr>
            <a:xfrm>
              <a:off x="2192943" y="8752322"/>
              <a:ext cx="591985" cy="234143"/>
            </a:xfrm>
            <a:custGeom>
              <a:rect b="b" l="l" r="r" t="t"/>
              <a:pathLst>
                <a:path extrusionOk="0" h="234143" w="591985">
                  <a:moveTo>
                    <a:pt x="583301" y="1185"/>
                  </a:moveTo>
                  <a:cubicBezTo>
                    <a:pt x="575614" y="-2040"/>
                    <a:pt x="565409" y="1494"/>
                    <a:pt x="562449" y="9667"/>
                  </a:cubicBezTo>
                  <a:cubicBezTo>
                    <a:pt x="552244" y="34804"/>
                    <a:pt x="543452" y="60957"/>
                    <a:pt x="528697" y="83842"/>
                  </a:cubicBezTo>
                  <a:cubicBezTo>
                    <a:pt x="474049" y="160402"/>
                    <a:pt x="381142" y="214123"/>
                    <a:pt x="285320" y="203741"/>
                  </a:cubicBezTo>
                  <a:cubicBezTo>
                    <a:pt x="213310" y="197379"/>
                    <a:pt x="137766" y="168398"/>
                    <a:pt x="88154" y="114457"/>
                  </a:cubicBezTo>
                  <a:cubicBezTo>
                    <a:pt x="70792" y="94444"/>
                    <a:pt x="53651" y="74034"/>
                    <a:pt x="38542" y="52210"/>
                  </a:cubicBezTo>
                  <a:cubicBezTo>
                    <a:pt x="29750" y="39443"/>
                    <a:pt x="22594" y="23008"/>
                    <a:pt x="12742" y="10418"/>
                  </a:cubicBezTo>
                  <a:cubicBezTo>
                    <a:pt x="11284" y="8651"/>
                    <a:pt x="9517" y="7193"/>
                    <a:pt x="7220" y="6707"/>
                  </a:cubicBezTo>
                  <a:cubicBezTo>
                    <a:pt x="-13544" y="7811"/>
                    <a:pt x="16365" y="65508"/>
                    <a:pt x="23477" y="75227"/>
                  </a:cubicBezTo>
                  <a:cubicBezTo>
                    <a:pt x="50028" y="113750"/>
                    <a:pt x="77639" y="154217"/>
                    <a:pt x="118283" y="179045"/>
                  </a:cubicBezTo>
                  <a:cubicBezTo>
                    <a:pt x="176466" y="215536"/>
                    <a:pt x="243660" y="237316"/>
                    <a:pt x="312711" y="236344"/>
                  </a:cubicBezTo>
                  <a:cubicBezTo>
                    <a:pt x="410874" y="236300"/>
                    <a:pt x="502941" y="177190"/>
                    <a:pt x="557589" y="97758"/>
                  </a:cubicBezTo>
                  <a:cubicBezTo>
                    <a:pt x="567794" y="81809"/>
                    <a:pt x="574509" y="64094"/>
                    <a:pt x="581931" y="46732"/>
                  </a:cubicBezTo>
                  <a:cubicBezTo>
                    <a:pt x="586702" y="32683"/>
                    <a:pt x="602695" y="10594"/>
                    <a:pt x="583301" y="11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13"/>
            <p:cNvSpPr/>
            <p:nvPr/>
          </p:nvSpPr>
          <p:spPr>
            <a:xfrm>
              <a:off x="2406586" y="8459387"/>
              <a:ext cx="154623" cy="154623"/>
            </a:xfrm>
            <a:custGeom>
              <a:rect b="b" l="l" r="r" t="t"/>
              <a:pathLst>
                <a:path extrusionOk="0" h="154623" w="154623">
                  <a:moveTo>
                    <a:pt x="72825" y="156372"/>
                  </a:moveTo>
                  <a:cubicBezTo>
                    <a:pt x="99023" y="157477"/>
                    <a:pt x="127827" y="147360"/>
                    <a:pt x="142980" y="125094"/>
                  </a:cubicBezTo>
                  <a:cubicBezTo>
                    <a:pt x="168736" y="87234"/>
                    <a:pt x="160696" y="26400"/>
                    <a:pt x="116429" y="6344"/>
                  </a:cubicBezTo>
                  <a:cubicBezTo>
                    <a:pt x="105694" y="1087"/>
                    <a:pt x="88950" y="-5275"/>
                    <a:pt x="80998" y="7360"/>
                  </a:cubicBezTo>
                  <a:cubicBezTo>
                    <a:pt x="-16723" y="8464"/>
                    <a:pt x="-33776" y="149348"/>
                    <a:pt x="72825" y="156372"/>
                  </a:cubicBezTo>
                  <a:close/>
                  <a:moveTo>
                    <a:pt x="87758" y="30067"/>
                  </a:moveTo>
                  <a:cubicBezTo>
                    <a:pt x="142892" y="38284"/>
                    <a:pt x="136353" y="123592"/>
                    <a:pt x="80998" y="124873"/>
                  </a:cubicBezTo>
                  <a:cubicBezTo>
                    <a:pt x="2141" y="128231"/>
                    <a:pt x="21358" y="26931"/>
                    <a:pt x="87758" y="300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3"/>
            <p:cNvSpPr/>
            <p:nvPr/>
          </p:nvSpPr>
          <p:spPr>
            <a:xfrm>
              <a:off x="3021496" y="8692497"/>
              <a:ext cx="521300" cy="225307"/>
            </a:xfrm>
            <a:custGeom>
              <a:rect b="b" l="l" r="r" t="t"/>
              <a:pathLst>
                <a:path extrusionOk="0" h="225307" w="521300">
                  <a:moveTo>
                    <a:pt x="522738" y="75589"/>
                  </a:moveTo>
                  <a:cubicBezTo>
                    <a:pt x="531839" y="119501"/>
                    <a:pt x="496452" y="158422"/>
                    <a:pt x="462921" y="181837"/>
                  </a:cubicBezTo>
                  <a:cubicBezTo>
                    <a:pt x="441495" y="196195"/>
                    <a:pt x="416181" y="202910"/>
                    <a:pt x="391485" y="209315"/>
                  </a:cubicBezTo>
                  <a:cubicBezTo>
                    <a:pt x="349075" y="221774"/>
                    <a:pt x="305427" y="225794"/>
                    <a:pt x="261381" y="225926"/>
                  </a:cubicBezTo>
                  <a:cubicBezTo>
                    <a:pt x="197191" y="227870"/>
                    <a:pt x="74862" y="213336"/>
                    <a:pt x="25338" y="171985"/>
                  </a:cubicBezTo>
                  <a:cubicBezTo>
                    <a:pt x="-9695" y="142430"/>
                    <a:pt x="-5366" y="121401"/>
                    <a:pt x="19860" y="86721"/>
                  </a:cubicBezTo>
                  <a:cubicBezTo>
                    <a:pt x="56351" y="20719"/>
                    <a:pt x="211769" y="0"/>
                    <a:pt x="289390" y="0"/>
                  </a:cubicBezTo>
                  <a:cubicBezTo>
                    <a:pt x="292659" y="0"/>
                    <a:pt x="295796" y="44"/>
                    <a:pt x="298756" y="88"/>
                  </a:cubicBezTo>
                  <a:cubicBezTo>
                    <a:pt x="301671" y="3578"/>
                    <a:pt x="306089" y="5832"/>
                    <a:pt x="310905" y="5876"/>
                  </a:cubicBezTo>
                  <a:cubicBezTo>
                    <a:pt x="323407" y="6097"/>
                    <a:pt x="335909" y="6141"/>
                    <a:pt x="348368" y="6538"/>
                  </a:cubicBezTo>
                  <a:cubicBezTo>
                    <a:pt x="355127" y="8129"/>
                    <a:pt x="361621" y="10647"/>
                    <a:pt x="368292" y="12326"/>
                  </a:cubicBezTo>
                  <a:cubicBezTo>
                    <a:pt x="373549" y="14049"/>
                    <a:pt x="380441" y="15330"/>
                    <a:pt x="384019" y="10028"/>
                  </a:cubicBezTo>
                  <a:cubicBezTo>
                    <a:pt x="432880" y="14844"/>
                    <a:pt x="497866" y="28495"/>
                    <a:pt x="522738" y="75589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13"/>
            <p:cNvSpPr/>
            <p:nvPr/>
          </p:nvSpPr>
          <p:spPr>
            <a:xfrm>
              <a:off x="1647421" y="7522531"/>
              <a:ext cx="631745" cy="1042600"/>
            </a:xfrm>
            <a:custGeom>
              <a:rect b="b" l="l" r="r" t="t"/>
              <a:pathLst>
                <a:path extrusionOk="0" h="1042600" w="631745">
                  <a:moveTo>
                    <a:pt x="622808" y="203219"/>
                  </a:moveTo>
                  <a:cubicBezTo>
                    <a:pt x="628286" y="214705"/>
                    <a:pt x="632085" y="226766"/>
                    <a:pt x="635222" y="239003"/>
                  </a:cubicBezTo>
                  <a:cubicBezTo>
                    <a:pt x="616137" y="228621"/>
                    <a:pt x="593606" y="223894"/>
                    <a:pt x="571871" y="224645"/>
                  </a:cubicBezTo>
                  <a:cubicBezTo>
                    <a:pt x="505692" y="234320"/>
                    <a:pt x="457759" y="312383"/>
                    <a:pt x="432975" y="369063"/>
                  </a:cubicBezTo>
                  <a:cubicBezTo>
                    <a:pt x="409384" y="447391"/>
                    <a:pt x="402139" y="532212"/>
                    <a:pt x="416762" y="612926"/>
                  </a:cubicBezTo>
                  <a:cubicBezTo>
                    <a:pt x="435626" y="703623"/>
                    <a:pt x="487005" y="800240"/>
                    <a:pt x="591044" y="802714"/>
                  </a:cubicBezTo>
                  <a:cubicBezTo>
                    <a:pt x="594622" y="803156"/>
                    <a:pt x="598245" y="803333"/>
                    <a:pt x="601868" y="803333"/>
                  </a:cubicBezTo>
                  <a:cubicBezTo>
                    <a:pt x="607169" y="803333"/>
                    <a:pt x="612426" y="802847"/>
                    <a:pt x="617595" y="801919"/>
                  </a:cubicBezTo>
                  <a:cubicBezTo>
                    <a:pt x="612603" y="818839"/>
                    <a:pt x="606506" y="835362"/>
                    <a:pt x="598510" y="851089"/>
                  </a:cubicBezTo>
                  <a:cubicBezTo>
                    <a:pt x="547175" y="955173"/>
                    <a:pt x="445080" y="1046312"/>
                    <a:pt x="323502" y="1043440"/>
                  </a:cubicBezTo>
                  <a:cubicBezTo>
                    <a:pt x="167200" y="1041187"/>
                    <a:pt x="56269" y="906709"/>
                    <a:pt x="21987" y="763705"/>
                  </a:cubicBezTo>
                  <a:cubicBezTo>
                    <a:pt x="-14813" y="636738"/>
                    <a:pt x="2946" y="502481"/>
                    <a:pt x="15449" y="373083"/>
                  </a:cubicBezTo>
                  <a:cubicBezTo>
                    <a:pt x="22871" y="299129"/>
                    <a:pt x="37582" y="222304"/>
                    <a:pt x="78182" y="158599"/>
                  </a:cubicBezTo>
                  <a:cubicBezTo>
                    <a:pt x="100845" y="124980"/>
                    <a:pt x="126954" y="91802"/>
                    <a:pt x="157923" y="64897"/>
                  </a:cubicBezTo>
                  <a:cubicBezTo>
                    <a:pt x="162473" y="63263"/>
                    <a:pt x="166096" y="60656"/>
                    <a:pt x="167995" y="56548"/>
                  </a:cubicBezTo>
                  <a:cubicBezTo>
                    <a:pt x="190173" y="38832"/>
                    <a:pt x="214736" y="24430"/>
                    <a:pt x="242214" y="15241"/>
                  </a:cubicBezTo>
                  <a:cubicBezTo>
                    <a:pt x="267308" y="4418"/>
                    <a:pt x="292931" y="0"/>
                    <a:pt x="318642" y="0"/>
                  </a:cubicBezTo>
                  <a:cubicBezTo>
                    <a:pt x="347226" y="0"/>
                    <a:pt x="376030" y="5478"/>
                    <a:pt x="404524" y="13739"/>
                  </a:cubicBezTo>
                  <a:cubicBezTo>
                    <a:pt x="440574" y="22973"/>
                    <a:pt x="474723" y="38258"/>
                    <a:pt x="508829" y="52969"/>
                  </a:cubicBezTo>
                  <a:cubicBezTo>
                    <a:pt x="532817" y="64765"/>
                    <a:pt x="550577" y="85573"/>
                    <a:pt x="568955" y="104481"/>
                  </a:cubicBezTo>
                  <a:cubicBezTo>
                    <a:pt x="594932" y="132490"/>
                    <a:pt x="607655" y="168893"/>
                    <a:pt x="622808" y="203219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13"/>
            <p:cNvSpPr/>
            <p:nvPr/>
          </p:nvSpPr>
          <p:spPr>
            <a:xfrm>
              <a:off x="2666841" y="7563970"/>
              <a:ext cx="574314" cy="963080"/>
            </a:xfrm>
            <a:custGeom>
              <a:rect b="b" l="l" r="r" t="t"/>
              <a:pathLst>
                <a:path extrusionOk="0" h="963080" w="574314">
                  <a:moveTo>
                    <a:pt x="578440" y="208211"/>
                  </a:moveTo>
                  <a:cubicBezTo>
                    <a:pt x="575834" y="205472"/>
                    <a:pt x="573051" y="202910"/>
                    <a:pt x="570179" y="200480"/>
                  </a:cubicBezTo>
                  <a:cubicBezTo>
                    <a:pt x="538636" y="178302"/>
                    <a:pt x="494900" y="170129"/>
                    <a:pt x="457746" y="181174"/>
                  </a:cubicBezTo>
                  <a:cubicBezTo>
                    <a:pt x="376724" y="206753"/>
                    <a:pt x="355651" y="302531"/>
                    <a:pt x="337891" y="375646"/>
                  </a:cubicBezTo>
                  <a:cubicBezTo>
                    <a:pt x="330204" y="408558"/>
                    <a:pt x="329497" y="442354"/>
                    <a:pt x="329100" y="475974"/>
                  </a:cubicBezTo>
                  <a:cubicBezTo>
                    <a:pt x="328834" y="497577"/>
                    <a:pt x="327156" y="519754"/>
                    <a:pt x="334533" y="540474"/>
                  </a:cubicBezTo>
                  <a:cubicBezTo>
                    <a:pt x="362498" y="627504"/>
                    <a:pt x="407516" y="722089"/>
                    <a:pt x="511864" y="725182"/>
                  </a:cubicBezTo>
                  <a:cubicBezTo>
                    <a:pt x="513764" y="725314"/>
                    <a:pt x="515663" y="725359"/>
                    <a:pt x="517607" y="725359"/>
                  </a:cubicBezTo>
                  <a:cubicBezTo>
                    <a:pt x="529933" y="725359"/>
                    <a:pt x="542524" y="722841"/>
                    <a:pt x="554319" y="718202"/>
                  </a:cubicBezTo>
                  <a:cubicBezTo>
                    <a:pt x="538459" y="766091"/>
                    <a:pt x="518181" y="812389"/>
                    <a:pt x="490968" y="854712"/>
                  </a:cubicBezTo>
                  <a:cubicBezTo>
                    <a:pt x="445906" y="917533"/>
                    <a:pt x="372703" y="958574"/>
                    <a:pt x="295127" y="964362"/>
                  </a:cubicBezTo>
                  <a:cubicBezTo>
                    <a:pt x="179248" y="970237"/>
                    <a:pt x="103041" y="906577"/>
                    <a:pt x="48569" y="809871"/>
                  </a:cubicBezTo>
                  <a:cubicBezTo>
                    <a:pt x="20163" y="750938"/>
                    <a:pt x="10179" y="684803"/>
                    <a:pt x="1652" y="620524"/>
                  </a:cubicBezTo>
                  <a:cubicBezTo>
                    <a:pt x="-4798" y="541357"/>
                    <a:pt x="8500" y="462676"/>
                    <a:pt x="26569" y="385851"/>
                  </a:cubicBezTo>
                  <a:cubicBezTo>
                    <a:pt x="41943" y="314547"/>
                    <a:pt x="59437" y="242626"/>
                    <a:pt x="95972" y="178788"/>
                  </a:cubicBezTo>
                  <a:cubicBezTo>
                    <a:pt x="139488" y="94850"/>
                    <a:pt x="223470" y="35298"/>
                    <a:pt x="314830" y="13342"/>
                  </a:cubicBezTo>
                  <a:cubicBezTo>
                    <a:pt x="341558" y="5125"/>
                    <a:pt x="369213" y="0"/>
                    <a:pt x="396736" y="0"/>
                  </a:cubicBezTo>
                  <a:cubicBezTo>
                    <a:pt x="399519" y="0"/>
                    <a:pt x="402258" y="44"/>
                    <a:pt x="405042" y="177"/>
                  </a:cubicBezTo>
                  <a:cubicBezTo>
                    <a:pt x="424524" y="3490"/>
                    <a:pt x="442549" y="10779"/>
                    <a:pt x="460131" y="19482"/>
                  </a:cubicBezTo>
                  <a:cubicBezTo>
                    <a:pt x="460397" y="20013"/>
                    <a:pt x="460750" y="20543"/>
                    <a:pt x="461192" y="21117"/>
                  </a:cubicBezTo>
                  <a:cubicBezTo>
                    <a:pt x="462915" y="22222"/>
                    <a:pt x="464726" y="23193"/>
                    <a:pt x="466626" y="24033"/>
                  </a:cubicBezTo>
                  <a:cubicBezTo>
                    <a:pt x="468658" y="34856"/>
                    <a:pt x="484695" y="40997"/>
                    <a:pt x="492912" y="48419"/>
                  </a:cubicBezTo>
                  <a:cubicBezTo>
                    <a:pt x="506518" y="58536"/>
                    <a:pt x="518756" y="70464"/>
                    <a:pt x="530463" y="82701"/>
                  </a:cubicBezTo>
                  <a:cubicBezTo>
                    <a:pt x="560239" y="117558"/>
                    <a:pt x="567970" y="164298"/>
                    <a:pt x="578440" y="208211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3"/>
            <p:cNvSpPr/>
            <p:nvPr/>
          </p:nvSpPr>
          <p:spPr>
            <a:xfrm>
              <a:off x="2436062" y="8489385"/>
              <a:ext cx="92773" cy="92773"/>
            </a:xfrm>
            <a:custGeom>
              <a:rect b="b" l="l" r="r" t="t"/>
              <a:pathLst>
                <a:path extrusionOk="0" h="92773" w="92773">
                  <a:moveTo>
                    <a:pt x="58282" y="69"/>
                  </a:moveTo>
                  <a:cubicBezTo>
                    <a:pt x="113372" y="8286"/>
                    <a:pt x="106878" y="93594"/>
                    <a:pt x="51523" y="94831"/>
                  </a:cubicBezTo>
                  <a:cubicBezTo>
                    <a:pt x="-27335" y="98233"/>
                    <a:pt x="-8117" y="-3023"/>
                    <a:pt x="58282" y="69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3" name="Google Shape;1373;p13"/>
          <p:cNvGrpSpPr/>
          <p:nvPr/>
        </p:nvGrpSpPr>
        <p:grpSpPr>
          <a:xfrm rot="-717427">
            <a:off x="464069" y="2622555"/>
            <a:ext cx="601102" cy="1073397"/>
            <a:chOff x="927748" y="5244717"/>
            <a:chExt cx="1202085" cy="2146581"/>
          </a:xfrm>
        </p:grpSpPr>
        <p:sp>
          <p:nvSpPr>
            <p:cNvPr id="1374" name="Google Shape;1374;p13"/>
            <p:cNvSpPr/>
            <p:nvPr/>
          </p:nvSpPr>
          <p:spPr>
            <a:xfrm>
              <a:off x="927748" y="5244717"/>
              <a:ext cx="1202085" cy="2146581"/>
            </a:xfrm>
            <a:custGeom>
              <a:rect b="b" l="l" r="r" t="t"/>
              <a:pathLst>
                <a:path extrusionOk="0" h="2146581" w="1202085">
                  <a:moveTo>
                    <a:pt x="1156749" y="1762051"/>
                  </a:moveTo>
                  <a:cubicBezTo>
                    <a:pt x="1127298" y="1699328"/>
                    <a:pt x="1103257" y="1634115"/>
                    <a:pt x="1068825" y="1573753"/>
                  </a:cubicBezTo>
                  <a:cubicBezTo>
                    <a:pt x="1037786" y="1514422"/>
                    <a:pt x="1013014" y="1449981"/>
                    <a:pt x="981374" y="1390264"/>
                  </a:cubicBezTo>
                  <a:cubicBezTo>
                    <a:pt x="946900" y="1317452"/>
                    <a:pt x="912383" y="1243953"/>
                    <a:pt x="879025" y="1170540"/>
                  </a:cubicBezTo>
                  <a:cubicBezTo>
                    <a:pt x="864471" y="1136065"/>
                    <a:pt x="852665" y="1100475"/>
                    <a:pt x="837381" y="1066302"/>
                  </a:cubicBezTo>
                  <a:cubicBezTo>
                    <a:pt x="822355" y="1031742"/>
                    <a:pt x="805783" y="997911"/>
                    <a:pt x="791401" y="963094"/>
                  </a:cubicBezTo>
                  <a:cubicBezTo>
                    <a:pt x="746924" y="848381"/>
                    <a:pt x="698326" y="735385"/>
                    <a:pt x="651959" y="621444"/>
                  </a:cubicBezTo>
                  <a:cubicBezTo>
                    <a:pt x="640840" y="595256"/>
                    <a:pt x="629163" y="569368"/>
                    <a:pt x="618301" y="543094"/>
                  </a:cubicBezTo>
                  <a:cubicBezTo>
                    <a:pt x="641699" y="541162"/>
                    <a:pt x="663079" y="529699"/>
                    <a:pt x="672738" y="505013"/>
                  </a:cubicBezTo>
                  <a:cubicBezTo>
                    <a:pt x="687764" y="478181"/>
                    <a:pt x="685446" y="445940"/>
                    <a:pt x="677633" y="417218"/>
                  </a:cubicBezTo>
                  <a:cubicBezTo>
                    <a:pt x="703563" y="412496"/>
                    <a:pt x="727133" y="395194"/>
                    <a:pt x="736964" y="370380"/>
                  </a:cubicBezTo>
                  <a:cubicBezTo>
                    <a:pt x="744863" y="351447"/>
                    <a:pt x="750616" y="329638"/>
                    <a:pt x="743919" y="309503"/>
                  </a:cubicBezTo>
                  <a:cubicBezTo>
                    <a:pt x="736621" y="284044"/>
                    <a:pt x="713480" y="268675"/>
                    <a:pt x="690855" y="257684"/>
                  </a:cubicBezTo>
                  <a:cubicBezTo>
                    <a:pt x="727905" y="195133"/>
                    <a:pt x="710218" y="73637"/>
                    <a:pt x="614308" y="116053"/>
                  </a:cubicBezTo>
                  <a:cubicBezTo>
                    <a:pt x="614480" y="88834"/>
                    <a:pt x="613536" y="56421"/>
                    <a:pt x="590911" y="37531"/>
                  </a:cubicBezTo>
                  <a:cubicBezTo>
                    <a:pt x="568286" y="20616"/>
                    <a:pt x="532567" y="19070"/>
                    <a:pt x="510714" y="38175"/>
                  </a:cubicBezTo>
                  <a:cubicBezTo>
                    <a:pt x="496805" y="-678"/>
                    <a:pt x="448592" y="-3554"/>
                    <a:pt x="413689" y="2370"/>
                  </a:cubicBezTo>
                  <a:cubicBezTo>
                    <a:pt x="368396" y="16022"/>
                    <a:pt x="352039" y="58439"/>
                    <a:pt x="346587" y="101456"/>
                  </a:cubicBezTo>
                  <a:cubicBezTo>
                    <a:pt x="318424" y="95703"/>
                    <a:pt x="287212" y="101113"/>
                    <a:pt x="263385" y="117255"/>
                  </a:cubicBezTo>
                  <a:cubicBezTo>
                    <a:pt x="254842" y="126228"/>
                    <a:pt x="251279" y="139580"/>
                    <a:pt x="249690" y="151600"/>
                  </a:cubicBezTo>
                  <a:cubicBezTo>
                    <a:pt x="249132" y="162119"/>
                    <a:pt x="255787" y="171091"/>
                    <a:pt x="262570" y="178476"/>
                  </a:cubicBezTo>
                  <a:cubicBezTo>
                    <a:pt x="238228" y="188650"/>
                    <a:pt x="212812" y="202088"/>
                    <a:pt x="197528" y="224241"/>
                  </a:cubicBezTo>
                  <a:cubicBezTo>
                    <a:pt x="180227" y="258801"/>
                    <a:pt x="184434" y="290141"/>
                    <a:pt x="224060" y="303922"/>
                  </a:cubicBezTo>
                  <a:cubicBezTo>
                    <a:pt x="204226" y="332428"/>
                    <a:pt x="201049" y="368749"/>
                    <a:pt x="210708" y="401591"/>
                  </a:cubicBezTo>
                  <a:cubicBezTo>
                    <a:pt x="217792" y="423358"/>
                    <a:pt x="227538" y="446326"/>
                    <a:pt x="246556" y="460279"/>
                  </a:cubicBezTo>
                  <a:cubicBezTo>
                    <a:pt x="266863" y="475648"/>
                    <a:pt x="294210" y="474661"/>
                    <a:pt x="318467" y="473330"/>
                  </a:cubicBezTo>
                  <a:cubicBezTo>
                    <a:pt x="317436" y="492263"/>
                    <a:pt x="321343" y="511840"/>
                    <a:pt x="332377" y="527510"/>
                  </a:cubicBezTo>
                  <a:cubicBezTo>
                    <a:pt x="339761" y="537556"/>
                    <a:pt x="350837" y="543266"/>
                    <a:pt x="362472" y="547087"/>
                  </a:cubicBezTo>
                  <a:cubicBezTo>
                    <a:pt x="349335" y="595814"/>
                    <a:pt x="337442" y="644971"/>
                    <a:pt x="324477" y="693612"/>
                  </a:cubicBezTo>
                  <a:cubicBezTo>
                    <a:pt x="302968" y="766896"/>
                    <a:pt x="280644" y="839966"/>
                    <a:pt x="262656" y="914281"/>
                  </a:cubicBezTo>
                  <a:cubicBezTo>
                    <a:pt x="249604" y="968976"/>
                    <a:pt x="238270" y="1024100"/>
                    <a:pt x="225262" y="1078795"/>
                  </a:cubicBezTo>
                  <a:cubicBezTo>
                    <a:pt x="208390" y="1152852"/>
                    <a:pt x="186280" y="1225578"/>
                    <a:pt x="169151" y="1299592"/>
                  </a:cubicBezTo>
                  <a:cubicBezTo>
                    <a:pt x="152364" y="1375152"/>
                    <a:pt x="133904" y="1450325"/>
                    <a:pt x="113683" y="1525026"/>
                  </a:cubicBezTo>
                  <a:cubicBezTo>
                    <a:pt x="93162" y="1597580"/>
                    <a:pt x="73241" y="1670307"/>
                    <a:pt x="52419" y="1742732"/>
                  </a:cubicBezTo>
                  <a:cubicBezTo>
                    <a:pt x="41601" y="1779095"/>
                    <a:pt x="30653" y="1815372"/>
                    <a:pt x="20049" y="1851778"/>
                  </a:cubicBezTo>
                  <a:cubicBezTo>
                    <a:pt x="13352" y="1878267"/>
                    <a:pt x="2748" y="1904498"/>
                    <a:pt x="0" y="1931674"/>
                  </a:cubicBezTo>
                  <a:cubicBezTo>
                    <a:pt x="3306" y="1962714"/>
                    <a:pt x="30095" y="1984351"/>
                    <a:pt x="54137" y="2000923"/>
                  </a:cubicBezTo>
                  <a:cubicBezTo>
                    <a:pt x="83373" y="2023720"/>
                    <a:pt x="114713" y="2043382"/>
                    <a:pt x="148586" y="2058580"/>
                  </a:cubicBezTo>
                  <a:cubicBezTo>
                    <a:pt x="220840" y="2092625"/>
                    <a:pt x="297731" y="2115379"/>
                    <a:pt x="376124" y="2129804"/>
                  </a:cubicBezTo>
                  <a:cubicBezTo>
                    <a:pt x="379387" y="2132981"/>
                    <a:pt x="384195" y="2133024"/>
                    <a:pt x="389218" y="2132122"/>
                  </a:cubicBezTo>
                  <a:cubicBezTo>
                    <a:pt x="397375" y="2133539"/>
                    <a:pt x="405575" y="2134870"/>
                    <a:pt x="413775" y="2136115"/>
                  </a:cubicBezTo>
                  <a:cubicBezTo>
                    <a:pt x="469157" y="2146418"/>
                    <a:pt x="525655" y="2145989"/>
                    <a:pt x="581723" y="2146547"/>
                  </a:cubicBezTo>
                  <a:cubicBezTo>
                    <a:pt x="583913" y="2146590"/>
                    <a:pt x="586059" y="2146590"/>
                    <a:pt x="588206" y="2146590"/>
                  </a:cubicBezTo>
                  <a:cubicBezTo>
                    <a:pt x="661318" y="2146590"/>
                    <a:pt x="733916" y="2134097"/>
                    <a:pt x="803379" y="2111730"/>
                  </a:cubicBezTo>
                  <a:cubicBezTo>
                    <a:pt x="856657" y="2096274"/>
                    <a:pt x="909163" y="2077513"/>
                    <a:pt x="958191" y="2051282"/>
                  </a:cubicBezTo>
                  <a:cubicBezTo>
                    <a:pt x="1017651" y="2024278"/>
                    <a:pt x="1068568" y="1983063"/>
                    <a:pt x="1122962" y="1947172"/>
                  </a:cubicBezTo>
                  <a:cubicBezTo>
                    <a:pt x="1134038" y="1939273"/>
                    <a:pt x="1143999" y="1930129"/>
                    <a:pt x="1154646" y="1921757"/>
                  </a:cubicBezTo>
                  <a:cubicBezTo>
                    <a:pt x="1171003" y="1912698"/>
                    <a:pt x="1187231" y="1902695"/>
                    <a:pt x="1199853" y="1888700"/>
                  </a:cubicBezTo>
                  <a:cubicBezTo>
                    <a:pt x="1216854" y="1848129"/>
                    <a:pt x="1172720" y="1798372"/>
                    <a:pt x="1156749" y="1762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13"/>
            <p:cNvSpPr/>
            <p:nvPr/>
          </p:nvSpPr>
          <p:spPr>
            <a:xfrm>
              <a:off x="927748" y="5244717"/>
              <a:ext cx="1202085" cy="2146581"/>
            </a:xfrm>
            <a:custGeom>
              <a:rect b="b" l="l" r="r" t="t"/>
              <a:pathLst>
                <a:path extrusionOk="0" h="2146581" w="1202085">
                  <a:moveTo>
                    <a:pt x="1156749" y="1762051"/>
                  </a:moveTo>
                  <a:cubicBezTo>
                    <a:pt x="1127298" y="1699328"/>
                    <a:pt x="1103257" y="1634115"/>
                    <a:pt x="1068825" y="1573753"/>
                  </a:cubicBezTo>
                  <a:cubicBezTo>
                    <a:pt x="1037786" y="1514422"/>
                    <a:pt x="1013014" y="1449981"/>
                    <a:pt x="981374" y="1390264"/>
                  </a:cubicBezTo>
                  <a:cubicBezTo>
                    <a:pt x="946900" y="1317452"/>
                    <a:pt x="912383" y="1243953"/>
                    <a:pt x="879025" y="1170540"/>
                  </a:cubicBezTo>
                  <a:cubicBezTo>
                    <a:pt x="864471" y="1136065"/>
                    <a:pt x="852665" y="1100475"/>
                    <a:pt x="837381" y="1066302"/>
                  </a:cubicBezTo>
                  <a:cubicBezTo>
                    <a:pt x="822355" y="1031742"/>
                    <a:pt x="805783" y="997911"/>
                    <a:pt x="791401" y="963094"/>
                  </a:cubicBezTo>
                  <a:cubicBezTo>
                    <a:pt x="746924" y="848381"/>
                    <a:pt x="698326" y="735385"/>
                    <a:pt x="651959" y="621444"/>
                  </a:cubicBezTo>
                  <a:cubicBezTo>
                    <a:pt x="640840" y="595256"/>
                    <a:pt x="629163" y="569368"/>
                    <a:pt x="618301" y="543094"/>
                  </a:cubicBezTo>
                  <a:cubicBezTo>
                    <a:pt x="641699" y="541162"/>
                    <a:pt x="663079" y="529699"/>
                    <a:pt x="672738" y="505013"/>
                  </a:cubicBezTo>
                  <a:cubicBezTo>
                    <a:pt x="687764" y="478181"/>
                    <a:pt x="685446" y="445940"/>
                    <a:pt x="677633" y="417218"/>
                  </a:cubicBezTo>
                  <a:cubicBezTo>
                    <a:pt x="703563" y="412496"/>
                    <a:pt x="727133" y="395194"/>
                    <a:pt x="736964" y="370380"/>
                  </a:cubicBezTo>
                  <a:cubicBezTo>
                    <a:pt x="744863" y="351447"/>
                    <a:pt x="750616" y="329638"/>
                    <a:pt x="743919" y="309503"/>
                  </a:cubicBezTo>
                  <a:cubicBezTo>
                    <a:pt x="736621" y="284044"/>
                    <a:pt x="713480" y="268675"/>
                    <a:pt x="690855" y="257684"/>
                  </a:cubicBezTo>
                  <a:cubicBezTo>
                    <a:pt x="727905" y="195133"/>
                    <a:pt x="710218" y="73637"/>
                    <a:pt x="614308" y="116053"/>
                  </a:cubicBezTo>
                  <a:cubicBezTo>
                    <a:pt x="614480" y="88834"/>
                    <a:pt x="613536" y="56421"/>
                    <a:pt x="590911" y="37531"/>
                  </a:cubicBezTo>
                  <a:cubicBezTo>
                    <a:pt x="568286" y="20616"/>
                    <a:pt x="532567" y="19070"/>
                    <a:pt x="510714" y="38175"/>
                  </a:cubicBezTo>
                  <a:cubicBezTo>
                    <a:pt x="496805" y="-678"/>
                    <a:pt x="448592" y="-3554"/>
                    <a:pt x="413689" y="2370"/>
                  </a:cubicBezTo>
                  <a:cubicBezTo>
                    <a:pt x="368396" y="16022"/>
                    <a:pt x="352039" y="58439"/>
                    <a:pt x="346587" y="101456"/>
                  </a:cubicBezTo>
                  <a:cubicBezTo>
                    <a:pt x="318424" y="95703"/>
                    <a:pt x="287212" y="101113"/>
                    <a:pt x="263385" y="117255"/>
                  </a:cubicBezTo>
                  <a:cubicBezTo>
                    <a:pt x="254842" y="126228"/>
                    <a:pt x="251279" y="139580"/>
                    <a:pt x="249690" y="151600"/>
                  </a:cubicBezTo>
                  <a:cubicBezTo>
                    <a:pt x="249132" y="162119"/>
                    <a:pt x="255787" y="171091"/>
                    <a:pt x="262570" y="178476"/>
                  </a:cubicBezTo>
                  <a:cubicBezTo>
                    <a:pt x="238228" y="188650"/>
                    <a:pt x="212812" y="202088"/>
                    <a:pt x="197528" y="224241"/>
                  </a:cubicBezTo>
                  <a:cubicBezTo>
                    <a:pt x="180227" y="258801"/>
                    <a:pt x="184434" y="290141"/>
                    <a:pt x="224060" y="303922"/>
                  </a:cubicBezTo>
                  <a:cubicBezTo>
                    <a:pt x="204226" y="332428"/>
                    <a:pt x="201049" y="368749"/>
                    <a:pt x="210708" y="401591"/>
                  </a:cubicBezTo>
                  <a:cubicBezTo>
                    <a:pt x="217792" y="423358"/>
                    <a:pt x="227538" y="446326"/>
                    <a:pt x="246556" y="460279"/>
                  </a:cubicBezTo>
                  <a:cubicBezTo>
                    <a:pt x="266863" y="475648"/>
                    <a:pt x="294210" y="474661"/>
                    <a:pt x="318467" y="473330"/>
                  </a:cubicBezTo>
                  <a:cubicBezTo>
                    <a:pt x="317436" y="492263"/>
                    <a:pt x="321343" y="511840"/>
                    <a:pt x="332377" y="527510"/>
                  </a:cubicBezTo>
                  <a:cubicBezTo>
                    <a:pt x="339761" y="537556"/>
                    <a:pt x="350837" y="543266"/>
                    <a:pt x="362472" y="547087"/>
                  </a:cubicBezTo>
                  <a:cubicBezTo>
                    <a:pt x="349335" y="595814"/>
                    <a:pt x="337442" y="644971"/>
                    <a:pt x="324477" y="693612"/>
                  </a:cubicBezTo>
                  <a:cubicBezTo>
                    <a:pt x="302968" y="766896"/>
                    <a:pt x="280644" y="839966"/>
                    <a:pt x="262656" y="914281"/>
                  </a:cubicBezTo>
                  <a:cubicBezTo>
                    <a:pt x="249604" y="968976"/>
                    <a:pt x="238270" y="1024100"/>
                    <a:pt x="225262" y="1078795"/>
                  </a:cubicBezTo>
                  <a:cubicBezTo>
                    <a:pt x="208390" y="1152852"/>
                    <a:pt x="186280" y="1225578"/>
                    <a:pt x="169151" y="1299592"/>
                  </a:cubicBezTo>
                  <a:cubicBezTo>
                    <a:pt x="152364" y="1375152"/>
                    <a:pt x="133904" y="1450325"/>
                    <a:pt x="113683" y="1525026"/>
                  </a:cubicBezTo>
                  <a:cubicBezTo>
                    <a:pt x="93162" y="1597580"/>
                    <a:pt x="73241" y="1670307"/>
                    <a:pt x="52419" y="1742732"/>
                  </a:cubicBezTo>
                  <a:cubicBezTo>
                    <a:pt x="41601" y="1779095"/>
                    <a:pt x="30653" y="1815372"/>
                    <a:pt x="20049" y="1851778"/>
                  </a:cubicBezTo>
                  <a:cubicBezTo>
                    <a:pt x="13352" y="1878267"/>
                    <a:pt x="2748" y="1904498"/>
                    <a:pt x="0" y="1931674"/>
                  </a:cubicBezTo>
                  <a:cubicBezTo>
                    <a:pt x="3306" y="1962714"/>
                    <a:pt x="30095" y="1984351"/>
                    <a:pt x="54137" y="2000923"/>
                  </a:cubicBezTo>
                  <a:cubicBezTo>
                    <a:pt x="83373" y="2023720"/>
                    <a:pt x="114713" y="2043382"/>
                    <a:pt x="148586" y="2058580"/>
                  </a:cubicBezTo>
                  <a:cubicBezTo>
                    <a:pt x="220840" y="2092625"/>
                    <a:pt x="297731" y="2115379"/>
                    <a:pt x="376124" y="2129804"/>
                  </a:cubicBezTo>
                  <a:cubicBezTo>
                    <a:pt x="379387" y="2132981"/>
                    <a:pt x="384195" y="2133024"/>
                    <a:pt x="389218" y="2132122"/>
                  </a:cubicBezTo>
                  <a:cubicBezTo>
                    <a:pt x="397375" y="2133539"/>
                    <a:pt x="405575" y="2134870"/>
                    <a:pt x="413775" y="2136115"/>
                  </a:cubicBezTo>
                  <a:cubicBezTo>
                    <a:pt x="469157" y="2146418"/>
                    <a:pt x="525655" y="2145989"/>
                    <a:pt x="581723" y="2146547"/>
                  </a:cubicBezTo>
                  <a:cubicBezTo>
                    <a:pt x="583913" y="2146590"/>
                    <a:pt x="586059" y="2146590"/>
                    <a:pt x="588206" y="2146590"/>
                  </a:cubicBezTo>
                  <a:cubicBezTo>
                    <a:pt x="661318" y="2146590"/>
                    <a:pt x="733916" y="2134097"/>
                    <a:pt x="803379" y="2111730"/>
                  </a:cubicBezTo>
                  <a:cubicBezTo>
                    <a:pt x="856657" y="2096274"/>
                    <a:pt x="909163" y="2077513"/>
                    <a:pt x="958191" y="2051282"/>
                  </a:cubicBezTo>
                  <a:cubicBezTo>
                    <a:pt x="1017651" y="2024278"/>
                    <a:pt x="1068568" y="1983063"/>
                    <a:pt x="1122962" y="1947172"/>
                  </a:cubicBezTo>
                  <a:cubicBezTo>
                    <a:pt x="1134038" y="1939273"/>
                    <a:pt x="1143999" y="1930129"/>
                    <a:pt x="1154646" y="1921757"/>
                  </a:cubicBezTo>
                  <a:cubicBezTo>
                    <a:pt x="1171003" y="1912698"/>
                    <a:pt x="1187231" y="1902695"/>
                    <a:pt x="1199853" y="1888700"/>
                  </a:cubicBezTo>
                  <a:cubicBezTo>
                    <a:pt x="1216854" y="1848129"/>
                    <a:pt x="1172720" y="1798372"/>
                    <a:pt x="1156749" y="1762051"/>
                  </a:cubicBezTo>
                  <a:close/>
                  <a:moveTo>
                    <a:pt x="356247" y="519825"/>
                  </a:moveTo>
                  <a:cubicBezTo>
                    <a:pt x="350064" y="515060"/>
                    <a:pt x="345728" y="508190"/>
                    <a:pt x="343496" y="500248"/>
                  </a:cubicBezTo>
                  <a:cubicBezTo>
                    <a:pt x="340061" y="490846"/>
                    <a:pt x="340491" y="480714"/>
                    <a:pt x="340534" y="470883"/>
                  </a:cubicBezTo>
                  <a:cubicBezTo>
                    <a:pt x="340920" y="462855"/>
                    <a:pt x="339890" y="452551"/>
                    <a:pt x="330573" y="450233"/>
                  </a:cubicBezTo>
                  <a:cubicBezTo>
                    <a:pt x="306102" y="450576"/>
                    <a:pt x="276437" y="457660"/>
                    <a:pt x="256173" y="439672"/>
                  </a:cubicBezTo>
                  <a:cubicBezTo>
                    <a:pt x="237498" y="421254"/>
                    <a:pt x="229427" y="393735"/>
                    <a:pt x="227022" y="367890"/>
                  </a:cubicBezTo>
                  <a:cubicBezTo>
                    <a:pt x="225606" y="346939"/>
                    <a:pt x="234278" y="326418"/>
                    <a:pt x="245998" y="309117"/>
                  </a:cubicBezTo>
                  <a:cubicBezTo>
                    <a:pt x="254112" y="297826"/>
                    <a:pt x="248231" y="287608"/>
                    <a:pt x="235179" y="285075"/>
                  </a:cubicBezTo>
                  <a:cubicBezTo>
                    <a:pt x="225348" y="281597"/>
                    <a:pt x="214787" y="276531"/>
                    <a:pt x="209893" y="266786"/>
                  </a:cubicBezTo>
                  <a:cubicBezTo>
                    <a:pt x="204312" y="232956"/>
                    <a:pt x="234664" y="213465"/>
                    <a:pt x="261067" y="200285"/>
                  </a:cubicBezTo>
                  <a:cubicBezTo>
                    <a:pt x="270212" y="194146"/>
                    <a:pt x="289745" y="194489"/>
                    <a:pt x="288758" y="179935"/>
                  </a:cubicBezTo>
                  <a:cubicBezTo>
                    <a:pt x="288200" y="174826"/>
                    <a:pt x="283349" y="172251"/>
                    <a:pt x="279442" y="169846"/>
                  </a:cubicBezTo>
                  <a:cubicBezTo>
                    <a:pt x="273388" y="165124"/>
                    <a:pt x="265704" y="157525"/>
                    <a:pt x="267893" y="149196"/>
                  </a:cubicBezTo>
                  <a:cubicBezTo>
                    <a:pt x="269825" y="142671"/>
                    <a:pt x="271113" y="136488"/>
                    <a:pt x="274805" y="130435"/>
                  </a:cubicBezTo>
                  <a:cubicBezTo>
                    <a:pt x="285925" y="122579"/>
                    <a:pt x="300178" y="118844"/>
                    <a:pt x="313487" y="116354"/>
                  </a:cubicBezTo>
                  <a:cubicBezTo>
                    <a:pt x="321987" y="115280"/>
                    <a:pt x="330573" y="115795"/>
                    <a:pt x="339074" y="116568"/>
                  </a:cubicBezTo>
                  <a:cubicBezTo>
                    <a:pt x="346544" y="117513"/>
                    <a:pt x="358865" y="119101"/>
                    <a:pt x="360926" y="109399"/>
                  </a:cubicBezTo>
                  <a:cubicBezTo>
                    <a:pt x="359466" y="79475"/>
                    <a:pt x="372689" y="46976"/>
                    <a:pt x="398362" y="30276"/>
                  </a:cubicBezTo>
                  <a:cubicBezTo>
                    <a:pt x="417639" y="17096"/>
                    <a:pt x="440779" y="19800"/>
                    <a:pt x="462803" y="23621"/>
                  </a:cubicBezTo>
                  <a:cubicBezTo>
                    <a:pt x="478086" y="26541"/>
                    <a:pt x="490064" y="39248"/>
                    <a:pt x="492168" y="54618"/>
                  </a:cubicBezTo>
                  <a:cubicBezTo>
                    <a:pt x="493070" y="65823"/>
                    <a:pt x="500797" y="77629"/>
                    <a:pt x="512947" y="69730"/>
                  </a:cubicBezTo>
                  <a:cubicBezTo>
                    <a:pt x="519000" y="62646"/>
                    <a:pt x="523508" y="54231"/>
                    <a:pt x="532438" y="49981"/>
                  </a:cubicBezTo>
                  <a:cubicBezTo>
                    <a:pt x="552358" y="41910"/>
                    <a:pt x="581766" y="48135"/>
                    <a:pt x="587176" y="71576"/>
                  </a:cubicBezTo>
                  <a:cubicBezTo>
                    <a:pt x="593873" y="88448"/>
                    <a:pt x="590782" y="106737"/>
                    <a:pt x="592542" y="124382"/>
                  </a:cubicBezTo>
                  <a:cubicBezTo>
                    <a:pt x="593229" y="142628"/>
                    <a:pt x="609414" y="146577"/>
                    <a:pt x="622895" y="136446"/>
                  </a:cubicBezTo>
                  <a:cubicBezTo>
                    <a:pt x="682140" y="108239"/>
                    <a:pt x="692959" y="170319"/>
                    <a:pt x="683729" y="214839"/>
                  </a:cubicBezTo>
                  <a:cubicBezTo>
                    <a:pt x="682570" y="232398"/>
                    <a:pt x="656381" y="259015"/>
                    <a:pt x="671450" y="273269"/>
                  </a:cubicBezTo>
                  <a:cubicBezTo>
                    <a:pt x="692830" y="283486"/>
                    <a:pt x="719104" y="294906"/>
                    <a:pt x="723999" y="321137"/>
                  </a:cubicBezTo>
                  <a:cubicBezTo>
                    <a:pt x="725888" y="344921"/>
                    <a:pt x="716572" y="372612"/>
                    <a:pt x="696093" y="386265"/>
                  </a:cubicBezTo>
                  <a:cubicBezTo>
                    <a:pt x="683128" y="397126"/>
                    <a:pt x="652389" y="392533"/>
                    <a:pt x="653977" y="415716"/>
                  </a:cubicBezTo>
                  <a:cubicBezTo>
                    <a:pt x="661104" y="439629"/>
                    <a:pt x="666342" y="466976"/>
                    <a:pt x="655008" y="490417"/>
                  </a:cubicBezTo>
                  <a:cubicBezTo>
                    <a:pt x="649169" y="505314"/>
                    <a:pt x="637921" y="519782"/>
                    <a:pt x="620619" y="520383"/>
                  </a:cubicBezTo>
                  <a:cubicBezTo>
                    <a:pt x="620104" y="520426"/>
                    <a:pt x="619589" y="520469"/>
                    <a:pt x="619074" y="520512"/>
                  </a:cubicBezTo>
                  <a:cubicBezTo>
                    <a:pt x="618687" y="520855"/>
                    <a:pt x="618301" y="521156"/>
                    <a:pt x="617872" y="521456"/>
                  </a:cubicBezTo>
                  <a:cubicBezTo>
                    <a:pt x="615382" y="523259"/>
                    <a:pt x="612505" y="524333"/>
                    <a:pt x="609457" y="524805"/>
                  </a:cubicBezTo>
                  <a:cubicBezTo>
                    <a:pt x="609114" y="524848"/>
                    <a:pt x="608813" y="524934"/>
                    <a:pt x="608470" y="524977"/>
                  </a:cubicBezTo>
                  <a:cubicBezTo>
                    <a:pt x="607439" y="525106"/>
                    <a:pt x="606409" y="525191"/>
                    <a:pt x="605379" y="525191"/>
                  </a:cubicBezTo>
                  <a:cubicBezTo>
                    <a:pt x="603533" y="525191"/>
                    <a:pt x="601686" y="524977"/>
                    <a:pt x="599798" y="524633"/>
                  </a:cubicBezTo>
                  <a:cubicBezTo>
                    <a:pt x="599626" y="524590"/>
                    <a:pt x="599454" y="524590"/>
                    <a:pt x="599325" y="524547"/>
                  </a:cubicBezTo>
                  <a:cubicBezTo>
                    <a:pt x="598510" y="524376"/>
                    <a:pt x="597737" y="524161"/>
                    <a:pt x="596964" y="523903"/>
                  </a:cubicBezTo>
                  <a:cubicBezTo>
                    <a:pt x="596749" y="523860"/>
                    <a:pt x="596535" y="523818"/>
                    <a:pt x="596363" y="523732"/>
                  </a:cubicBezTo>
                  <a:cubicBezTo>
                    <a:pt x="595633" y="523517"/>
                    <a:pt x="594903" y="523217"/>
                    <a:pt x="594173" y="522916"/>
                  </a:cubicBezTo>
                  <a:cubicBezTo>
                    <a:pt x="593916" y="522830"/>
                    <a:pt x="593701" y="522744"/>
                    <a:pt x="593444" y="522658"/>
                  </a:cubicBezTo>
                  <a:cubicBezTo>
                    <a:pt x="592800" y="522358"/>
                    <a:pt x="592156" y="522057"/>
                    <a:pt x="591512" y="521714"/>
                  </a:cubicBezTo>
                  <a:cubicBezTo>
                    <a:pt x="591211" y="521585"/>
                    <a:pt x="590954" y="521456"/>
                    <a:pt x="590653" y="521285"/>
                  </a:cubicBezTo>
                  <a:cubicBezTo>
                    <a:pt x="590095" y="520984"/>
                    <a:pt x="589537" y="520641"/>
                    <a:pt x="589022" y="520297"/>
                  </a:cubicBezTo>
                  <a:cubicBezTo>
                    <a:pt x="588721" y="520083"/>
                    <a:pt x="588378" y="519911"/>
                    <a:pt x="588077" y="519696"/>
                  </a:cubicBezTo>
                  <a:cubicBezTo>
                    <a:pt x="587605" y="519353"/>
                    <a:pt x="587133" y="519009"/>
                    <a:pt x="586703" y="518623"/>
                  </a:cubicBezTo>
                  <a:cubicBezTo>
                    <a:pt x="586360" y="518365"/>
                    <a:pt x="586016" y="518108"/>
                    <a:pt x="585716" y="517850"/>
                  </a:cubicBezTo>
                  <a:cubicBezTo>
                    <a:pt x="585330" y="517507"/>
                    <a:pt x="584943" y="517120"/>
                    <a:pt x="584557" y="516734"/>
                  </a:cubicBezTo>
                  <a:cubicBezTo>
                    <a:pt x="584170" y="516347"/>
                    <a:pt x="583741" y="515961"/>
                    <a:pt x="583398" y="515575"/>
                  </a:cubicBezTo>
                  <a:cubicBezTo>
                    <a:pt x="583054" y="515489"/>
                    <a:pt x="582754" y="515446"/>
                    <a:pt x="582410" y="515360"/>
                  </a:cubicBezTo>
                  <a:cubicBezTo>
                    <a:pt x="582410" y="515403"/>
                    <a:pt x="582453" y="515446"/>
                    <a:pt x="582496" y="515532"/>
                  </a:cubicBezTo>
                  <a:cubicBezTo>
                    <a:pt x="582110" y="515403"/>
                    <a:pt x="581766" y="515274"/>
                    <a:pt x="581380" y="515102"/>
                  </a:cubicBezTo>
                  <a:cubicBezTo>
                    <a:pt x="579405" y="514587"/>
                    <a:pt x="577473" y="513943"/>
                    <a:pt x="575584" y="513171"/>
                  </a:cubicBezTo>
                  <a:cubicBezTo>
                    <a:pt x="571935" y="512226"/>
                    <a:pt x="568243" y="511925"/>
                    <a:pt x="564679" y="513643"/>
                  </a:cubicBezTo>
                  <a:cubicBezTo>
                    <a:pt x="559184" y="515746"/>
                    <a:pt x="557038" y="521929"/>
                    <a:pt x="556480" y="527295"/>
                  </a:cubicBezTo>
                  <a:cubicBezTo>
                    <a:pt x="551156" y="544296"/>
                    <a:pt x="532824" y="556489"/>
                    <a:pt x="515222" y="556746"/>
                  </a:cubicBezTo>
                  <a:cubicBezTo>
                    <a:pt x="492468" y="559537"/>
                    <a:pt x="473450" y="545541"/>
                    <a:pt x="458080" y="530386"/>
                  </a:cubicBezTo>
                  <a:cubicBezTo>
                    <a:pt x="451555" y="524161"/>
                    <a:pt x="446145" y="515703"/>
                    <a:pt x="437173" y="512956"/>
                  </a:cubicBezTo>
                  <a:cubicBezTo>
                    <a:pt x="435842" y="512527"/>
                    <a:pt x="434597" y="512355"/>
                    <a:pt x="433395" y="512355"/>
                  </a:cubicBezTo>
                  <a:cubicBezTo>
                    <a:pt x="425023" y="512355"/>
                    <a:pt x="419571" y="521413"/>
                    <a:pt x="412015" y="524547"/>
                  </a:cubicBezTo>
                  <a:cubicBezTo>
                    <a:pt x="404029" y="529613"/>
                    <a:pt x="395185" y="530858"/>
                    <a:pt x="386384" y="529957"/>
                  </a:cubicBezTo>
                  <a:cubicBezTo>
                    <a:pt x="386513" y="529442"/>
                    <a:pt x="386642" y="528926"/>
                    <a:pt x="386771" y="528454"/>
                  </a:cubicBezTo>
                  <a:cubicBezTo>
                    <a:pt x="385483" y="529055"/>
                    <a:pt x="384152" y="529485"/>
                    <a:pt x="382778" y="529785"/>
                  </a:cubicBezTo>
                  <a:lnTo>
                    <a:pt x="382735" y="529785"/>
                  </a:lnTo>
                  <a:cubicBezTo>
                    <a:pt x="380889" y="530171"/>
                    <a:pt x="378957" y="530386"/>
                    <a:pt x="376982" y="530386"/>
                  </a:cubicBezTo>
                  <a:cubicBezTo>
                    <a:pt x="376940" y="530386"/>
                    <a:pt x="376897" y="530386"/>
                    <a:pt x="376854" y="530386"/>
                  </a:cubicBezTo>
                  <a:cubicBezTo>
                    <a:pt x="375437" y="530386"/>
                    <a:pt x="374063" y="530257"/>
                    <a:pt x="372646" y="530043"/>
                  </a:cubicBezTo>
                  <a:cubicBezTo>
                    <a:pt x="372303" y="530000"/>
                    <a:pt x="372002" y="529957"/>
                    <a:pt x="371659" y="529871"/>
                  </a:cubicBezTo>
                  <a:cubicBezTo>
                    <a:pt x="370242" y="529613"/>
                    <a:pt x="368868" y="529270"/>
                    <a:pt x="367495" y="528798"/>
                  </a:cubicBezTo>
                  <a:cubicBezTo>
                    <a:pt x="362729" y="527252"/>
                    <a:pt x="358565" y="524247"/>
                    <a:pt x="356247" y="519825"/>
                  </a:cubicBezTo>
                  <a:close/>
                  <a:moveTo>
                    <a:pt x="343668" y="700996"/>
                  </a:moveTo>
                  <a:cubicBezTo>
                    <a:pt x="353799" y="664762"/>
                    <a:pt x="361570" y="627927"/>
                    <a:pt x="370328" y="591349"/>
                  </a:cubicBezTo>
                  <a:cubicBezTo>
                    <a:pt x="373763" y="578212"/>
                    <a:pt x="377197" y="565075"/>
                    <a:pt x="380632" y="551938"/>
                  </a:cubicBezTo>
                  <a:cubicBezTo>
                    <a:pt x="399436" y="554986"/>
                    <a:pt x="418970" y="548976"/>
                    <a:pt x="433695" y="536697"/>
                  </a:cubicBezTo>
                  <a:cubicBezTo>
                    <a:pt x="453100" y="557605"/>
                    <a:pt x="476756" y="578899"/>
                    <a:pt x="506893" y="579071"/>
                  </a:cubicBezTo>
                  <a:cubicBezTo>
                    <a:pt x="507280" y="579113"/>
                    <a:pt x="507623" y="579071"/>
                    <a:pt x="508010" y="579113"/>
                  </a:cubicBezTo>
                  <a:cubicBezTo>
                    <a:pt x="473965" y="638531"/>
                    <a:pt x="437988" y="698034"/>
                    <a:pt x="391322" y="748436"/>
                  </a:cubicBezTo>
                  <a:cubicBezTo>
                    <a:pt x="365992" y="773379"/>
                    <a:pt x="340748" y="796433"/>
                    <a:pt x="312671" y="818715"/>
                  </a:cubicBezTo>
                  <a:cubicBezTo>
                    <a:pt x="311683" y="819745"/>
                    <a:pt x="310481" y="820733"/>
                    <a:pt x="309151" y="821720"/>
                  </a:cubicBezTo>
                  <a:cubicBezTo>
                    <a:pt x="320356" y="781321"/>
                    <a:pt x="332076" y="741180"/>
                    <a:pt x="343668" y="700996"/>
                  </a:cubicBezTo>
                  <a:close/>
                  <a:moveTo>
                    <a:pt x="270212" y="978292"/>
                  </a:moveTo>
                  <a:cubicBezTo>
                    <a:pt x="278970" y="936390"/>
                    <a:pt x="289359" y="894833"/>
                    <a:pt x="300435" y="853532"/>
                  </a:cubicBezTo>
                  <a:cubicBezTo>
                    <a:pt x="304471" y="852244"/>
                    <a:pt x="308421" y="849325"/>
                    <a:pt x="311598" y="846706"/>
                  </a:cubicBezTo>
                  <a:cubicBezTo>
                    <a:pt x="329414" y="834213"/>
                    <a:pt x="345900" y="820046"/>
                    <a:pt x="361613" y="805020"/>
                  </a:cubicBezTo>
                  <a:cubicBezTo>
                    <a:pt x="403085" y="769687"/>
                    <a:pt x="437945" y="728000"/>
                    <a:pt x="466667" y="681763"/>
                  </a:cubicBezTo>
                  <a:cubicBezTo>
                    <a:pt x="485599" y="648190"/>
                    <a:pt x="509083" y="615949"/>
                    <a:pt x="520632" y="578942"/>
                  </a:cubicBezTo>
                  <a:cubicBezTo>
                    <a:pt x="520675" y="578856"/>
                    <a:pt x="520675" y="578770"/>
                    <a:pt x="520717" y="578684"/>
                  </a:cubicBezTo>
                  <a:cubicBezTo>
                    <a:pt x="544931" y="575765"/>
                    <a:pt x="567728" y="560267"/>
                    <a:pt x="576700" y="537169"/>
                  </a:cubicBezTo>
                  <a:cubicBezTo>
                    <a:pt x="582153" y="539144"/>
                    <a:pt x="587820" y="540604"/>
                    <a:pt x="593530" y="541677"/>
                  </a:cubicBezTo>
                  <a:cubicBezTo>
                    <a:pt x="607396" y="574091"/>
                    <a:pt x="621435" y="606375"/>
                    <a:pt x="634701" y="638059"/>
                  </a:cubicBezTo>
                  <a:cubicBezTo>
                    <a:pt x="609200" y="683910"/>
                    <a:pt x="594517" y="735213"/>
                    <a:pt x="564164" y="778488"/>
                  </a:cubicBezTo>
                  <a:cubicBezTo>
                    <a:pt x="535958" y="816397"/>
                    <a:pt x="503073" y="851171"/>
                    <a:pt x="468126" y="882941"/>
                  </a:cubicBezTo>
                  <a:cubicBezTo>
                    <a:pt x="432064" y="912091"/>
                    <a:pt x="394971" y="941285"/>
                    <a:pt x="354959" y="965069"/>
                  </a:cubicBezTo>
                  <a:cubicBezTo>
                    <a:pt x="333192" y="979537"/>
                    <a:pt x="310524" y="992545"/>
                    <a:pt x="287384" y="1004695"/>
                  </a:cubicBezTo>
                  <a:cubicBezTo>
                    <a:pt x="278970" y="1008859"/>
                    <a:pt x="270297" y="1012294"/>
                    <a:pt x="261754" y="1016072"/>
                  </a:cubicBezTo>
                  <a:cubicBezTo>
                    <a:pt x="264630" y="1003493"/>
                    <a:pt x="267464" y="990914"/>
                    <a:pt x="270212" y="978292"/>
                  </a:cubicBezTo>
                  <a:close/>
                  <a:moveTo>
                    <a:pt x="256216" y="1041187"/>
                  </a:moveTo>
                  <a:cubicBezTo>
                    <a:pt x="262999" y="1041530"/>
                    <a:pt x="269095" y="1036679"/>
                    <a:pt x="275320" y="1034446"/>
                  </a:cubicBezTo>
                  <a:cubicBezTo>
                    <a:pt x="304213" y="1022554"/>
                    <a:pt x="331303" y="1006627"/>
                    <a:pt x="357534" y="989754"/>
                  </a:cubicBezTo>
                  <a:cubicBezTo>
                    <a:pt x="427771" y="946479"/>
                    <a:pt x="494229" y="895777"/>
                    <a:pt x="546863" y="831766"/>
                  </a:cubicBezTo>
                  <a:cubicBezTo>
                    <a:pt x="595075" y="782652"/>
                    <a:pt x="616798" y="716237"/>
                    <a:pt x="640969" y="653085"/>
                  </a:cubicBezTo>
                  <a:cubicBezTo>
                    <a:pt x="674627" y="736501"/>
                    <a:pt x="710132" y="819101"/>
                    <a:pt x="743575" y="902560"/>
                  </a:cubicBezTo>
                  <a:cubicBezTo>
                    <a:pt x="731125" y="920763"/>
                    <a:pt x="720006" y="939911"/>
                    <a:pt x="708543" y="958715"/>
                  </a:cubicBezTo>
                  <a:cubicBezTo>
                    <a:pt x="682655" y="1003535"/>
                    <a:pt x="656940" y="1048356"/>
                    <a:pt x="620834" y="1086179"/>
                  </a:cubicBezTo>
                  <a:cubicBezTo>
                    <a:pt x="603575" y="1105884"/>
                    <a:pt x="587648" y="1126148"/>
                    <a:pt x="568372" y="1144394"/>
                  </a:cubicBezTo>
                  <a:cubicBezTo>
                    <a:pt x="539779" y="1169423"/>
                    <a:pt x="510500" y="1193894"/>
                    <a:pt x="479460" y="1215789"/>
                  </a:cubicBezTo>
                  <a:cubicBezTo>
                    <a:pt x="420300" y="1254900"/>
                    <a:pt x="360626" y="1297574"/>
                    <a:pt x="293309" y="1322131"/>
                  </a:cubicBezTo>
                  <a:cubicBezTo>
                    <a:pt x="258835" y="1333250"/>
                    <a:pt x="224704" y="1345443"/>
                    <a:pt x="189586" y="1354502"/>
                  </a:cubicBezTo>
                  <a:cubicBezTo>
                    <a:pt x="185980" y="1355789"/>
                    <a:pt x="182245" y="1356605"/>
                    <a:pt x="178510" y="1357464"/>
                  </a:cubicBezTo>
                  <a:cubicBezTo>
                    <a:pt x="186538" y="1322732"/>
                    <a:pt x="194480" y="1287958"/>
                    <a:pt x="203109" y="1253398"/>
                  </a:cubicBezTo>
                  <a:cubicBezTo>
                    <a:pt x="221742" y="1182861"/>
                    <a:pt x="240718" y="1112453"/>
                    <a:pt x="256216" y="1041187"/>
                  </a:cubicBezTo>
                  <a:close/>
                  <a:moveTo>
                    <a:pt x="149016" y="1477887"/>
                  </a:moveTo>
                  <a:cubicBezTo>
                    <a:pt x="157645" y="1445817"/>
                    <a:pt x="165415" y="1413490"/>
                    <a:pt x="172971" y="1381162"/>
                  </a:cubicBezTo>
                  <a:cubicBezTo>
                    <a:pt x="179626" y="1381291"/>
                    <a:pt x="186624" y="1377899"/>
                    <a:pt x="193106" y="1376654"/>
                  </a:cubicBezTo>
                  <a:cubicBezTo>
                    <a:pt x="211309" y="1371417"/>
                    <a:pt x="229727" y="1367038"/>
                    <a:pt x="247544" y="1360512"/>
                  </a:cubicBezTo>
                  <a:cubicBezTo>
                    <a:pt x="272830" y="1351625"/>
                    <a:pt x="298890" y="1344842"/>
                    <a:pt x="323490" y="1334195"/>
                  </a:cubicBezTo>
                  <a:cubicBezTo>
                    <a:pt x="360969" y="1317709"/>
                    <a:pt x="396216" y="1296072"/>
                    <a:pt x="431033" y="1274649"/>
                  </a:cubicBezTo>
                  <a:cubicBezTo>
                    <a:pt x="487703" y="1236955"/>
                    <a:pt x="545060" y="1197458"/>
                    <a:pt x="593444" y="1148859"/>
                  </a:cubicBezTo>
                  <a:cubicBezTo>
                    <a:pt x="621435" y="1116360"/>
                    <a:pt x="650371" y="1084505"/>
                    <a:pt x="674799" y="1049215"/>
                  </a:cubicBezTo>
                  <a:cubicBezTo>
                    <a:pt x="687507" y="1030711"/>
                    <a:pt x="699313" y="1007657"/>
                    <a:pt x="710561" y="986835"/>
                  </a:cubicBezTo>
                  <a:cubicBezTo>
                    <a:pt x="723140" y="962665"/>
                    <a:pt x="736234" y="938752"/>
                    <a:pt x="748298" y="914281"/>
                  </a:cubicBezTo>
                  <a:cubicBezTo>
                    <a:pt x="754609" y="930122"/>
                    <a:pt x="760834" y="945964"/>
                    <a:pt x="766930" y="961892"/>
                  </a:cubicBezTo>
                  <a:cubicBezTo>
                    <a:pt x="791187" y="1019163"/>
                    <a:pt x="817590" y="1075446"/>
                    <a:pt x="840644" y="1133189"/>
                  </a:cubicBezTo>
                  <a:cubicBezTo>
                    <a:pt x="836050" y="1139758"/>
                    <a:pt x="832100" y="1147013"/>
                    <a:pt x="827292" y="1153152"/>
                  </a:cubicBezTo>
                  <a:cubicBezTo>
                    <a:pt x="814241" y="1172300"/>
                    <a:pt x="802306" y="1192263"/>
                    <a:pt x="790113" y="1211968"/>
                  </a:cubicBezTo>
                  <a:cubicBezTo>
                    <a:pt x="763539" y="1260567"/>
                    <a:pt x="725501" y="1300536"/>
                    <a:pt x="688537" y="1341407"/>
                  </a:cubicBezTo>
                  <a:cubicBezTo>
                    <a:pt x="647666" y="1387387"/>
                    <a:pt x="596277" y="1422333"/>
                    <a:pt x="546004" y="1457108"/>
                  </a:cubicBezTo>
                  <a:cubicBezTo>
                    <a:pt x="513204" y="1479991"/>
                    <a:pt x="477314" y="1501242"/>
                    <a:pt x="442239" y="1520905"/>
                  </a:cubicBezTo>
                  <a:cubicBezTo>
                    <a:pt x="405575" y="1544603"/>
                    <a:pt x="365305" y="1561904"/>
                    <a:pt x="324863" y="1578218"/>
                  </a:cubicBezTo>
                  <a:cubicBezTo>
                    <a:pt x="303827" y="1586804"/>
                    <a:pt x="282104" y="1593502"/>
                    <a:pt x="260423" y="1600199"/>
                  </a:cubicBezTo>
                  <a:cubicBezTo>
                    <a:pt x="229083" y="1610073"/>
                    <a:pt x="198516" y="1622738"/>
                    <a:pt x="166231" y="1629307"/>
                  </a:cubicBezTo>
                  <a:cubicBezTo>
                    <a:pt x="145538" y="1632698"/>
                    <a:pt x="124673" y="1636133"/>
                    <a:pt x="104324" y="1641285"/>
                  </a:cubicBezTo>
                  <a:cubicBezTo>
                    <a:pt x="119865" y="1586976"/>
                    <a:pt x="135020" y="1532582"/>
                    <a:pt x="149016" y="1477887"/>
                  </a:cubicBezTo>
                  <a:close/>
                  <a:moveTo>
                    <a:pt x="22067" y="1928669"/>
                  </a:moveTo>
                  <a:lnTo>
                    <a:pt x="22282" y="1929012"/>
                  </a:lnTo>
                  <a:cubicBezTo>
                    <a:pt x="45851" y="1840960"/>
                    <a:pt x="71910" y="1753508"/>
                    <a:pt x="97197" y="1665885"/>
                  </a:cubicBezTo>
                  <a:cubicBezTo>
                    <a:pt x="101104" y="1665198"/>
                    <a:pt x="104968" y="1663609"/>
                    <a:pt x="108832" y="1663051"/>
                  </a:cubicBezTo>
                  <a:cubicBezTo>
                    <a:pt x="120037" y="1660475"/>
                    <a:pt x="131242" y="1658028"/>
                    <a:pt x="142447" y="1655710"/>
                  </a:cubicBezTo>
                  <a:cubicBezTo>
                    <a:pt x="185379" y="1650687"/>
                    <a:pt x="225906" y="1635017"/>
                    <a:pt x="266691" y="1621450"/>
                  </a:cubicBezTo>
                  <a:cubicBezTo>
                    <a:pt x="314002" y="1607498"/>
                    <a:pt x="359724" y="1588822"/>
                    <a:pt x="404244" y="1567700"/>
                  </a:cubicBezTo>
                  <a:cubicBezTo>
                    <a:pt x="434382" y="1552502"/>
                    <a:pt x="462459" y="1533612"/>
                    <a:pt x="492082" y="1517556"/>
                  </a:cubicBezTo>
                  <a:cubicBezTo>
                    <a:pt x="562147" y="1473937"/>
                    <a:pt x="632554" y="1428086"/>
                    <a:pt x="691113" y="1369528"/>
                  </a:cubicBezTo>
                  <a:cubicBezTo>
                    <a:pt x="713996" y="1344842"/>
                    <a:pt x="735805" y="1319126"/>
                    <a:pt x="757786" y="1293625"/>
                  </a:cubicBezTo>
                  <a:cubicBezTo>
                    <a:pt x="779337" y="1268853"/>
                    <a:pt x="794449" y="1239659"/>
                    <a:pt x="810549" y="1211282"/>
                  </a:cubicBezTo>
                  <a:cubicBezTo>
                    <a:pt x="821797" y="1189601"/>
                    <a:pt x="835363" y="1168908"/>
                    <a:pt x="846053" y="1146927"/>
                  </a:cubicBezTo>
                  <a:cubicBezTo>
                    <a:pt x="849316" y="1155342"/>
                    <a:pt x="852493" y="1163799"/>
                    <a:pt x="855584" y="1172257"/>
                  </a:cubicBezTo>
                  <a:cubicBezTo>
                    <a:pt x="869751" y="1206946"/>
                    <a:pt x="886795" y="1240389"/>
                    <a:pt x="902766" y="1274305"/>
                  </a:cubicBezTo>
                  <a:cubicBezTo>
                    <a:pt x="925262" y="1322603"/>
                    <a:pt x="946599" y="1371288"/>
                    <a:pt x="970727" y="1418813"/>
                  </a:cubicBezTo>
                  <a:cubicBezTo>
                    <a:pt x="969396" y="1420101"/>
                    <a:pt x="968108" y="1421389"/>
                    <a:pt x="966777" y="1422677"/>
                  </a:cubicBezTo>
                  <a:cubicBezTo>
                    <a:pt x="944410" y="1446032"/>
                    <a:pt x="930113" y="1475440"/>
                    <a:pt x="912855" y="1502444"/>
                  </a:cubicBezTo>
                  <a:cubicBezTo>
                    <a:pt x="890273" y="1536446"/>
                    <a:pt x="860435" y="1564781"/>
                    <a:pt x="831371" y="1593158"/>
                  </a:cubicBezTo>
                  <a:cubicBezTo>
                    <a:pt x="761607" y="1656440"/>
                    <a:pt x="694118" y="1723327"/>
                    <a:pt x="615081" y="1775575"/>
                  </a:cubicBezTo>
                  <a:cubicBezTo>
                    <a:pt x="500067" y="1853625"/>
                    <a:pt x="369942" y="1909779"/>
                    <a:pt x="235652" y="1944983"/>
                  </a:cubicBezTo>
                  <a:cubicBezTo>
                    <a:pt x="184949" y="1959623"/>
                    <a:pt x="132702" y="1967909"/>
                    <a:pt x="80239" y="1976151"/>
                  </a:cubicBezTo>
                  <a:cubicBezTo>
                    <a:pt x="74959" y="1977697"/>
                    <a:pt x="67360" y="1977353"/>
                    <a:pt x="60963" y="1978427"/>
                  </a:cubicBezTo>
                  <a:cubicBezTo>
                    <a:pt x="43447" y="1965633"/>
                    <a:pt x="25029" y="1951251"/>
                    <a:pt x="22067" y="1928669"/>
                  </a:cubicBezTo>
                  <a:close/>
                  <a:moveTo>
                    <a:pt x="87022" y="1997531"/>
                  </a:moveTo>
                  <a:cubicBezTo>
                    <a:pt x="106170" y="1994097"/>
                    <a:pt x="125532" y="1991650"/>
                    <a:pt x="144722" y="1988430"/>
                  </a:cubicBezTo>
                  <a:cubicBezTo>
                    <a:pt x="233376" y="1971687"/>
                    <a:pt x="321171" y="1946529"/>
                    <a:pt x="404587" y="1911840"/>
                  </a:cubicBezTo>
                  <a:cubicBezTo>
                    <a:pt x="479031" y="1881015"/>
                    <a:pt x="551843" y="1844738"/>
                    <a:pt x="618516" y="1799359"/>
                  </a:cubicBezTo>
                  <a:cubicBezTo>
                    <a:pt x="686090" y="1754495"/>
                    <a:pt x="746838" y="1700402"/>
                    <a:pt x="805054" y="1644118"/>
                  </a:cubicBezTo>
                  <a:cubicBezTo>
                    <a:pt x="843950" y="1608485"/>
                    <a:pt x="882760" y="1572079"/>
                    <a:pt x="914529" y="1529791"/>
                  </a:cubicBezTo>
                  <a:cubicBezTo>
                    <a:pt x="937540" y="1497206"/>
                    <a:pt x="952094" y="1459555"/>
                    <a:pt x="974891" y="1426884"/>
                  </a:cubicBezTo>
                  <a:cubicBezTo>
                    <a:pt x="975277" y="1427657"/>
                    <a:pt x="975664" y="1428430"/>
                    <a:pt x="976050" y="1429203"/>
                  </a:cubicBezTo>
                  <a:cubicBezTo>
                    <a:pt x="1002410" y="1484670"/>
                    <a:pt x="1027053" y="1540911"/>
                    <a:pt x="1054916" y="1595606"/>
                  </a:cubicBezTo>
                  <a:cubicBezTo>
                    <a:pt x="1036927" y="1606897"/>
                    <a:pt x="1009966" y="1669147"/>
                    <a:pt x="996915" y="1683701"/>
                  </a:cubicBezTo>
                  <a:cubicBezTo>
                    <a:pt x="957074" y="1738181"/>
                    <a:pt x="911180" y="1788240"/>
                    <a:pt x="865458" y="1837826"/>
                  </a:cubicBezTo>
                  <a:cubicBezTo>
                    <a:pt x="809905" y="1902395"/>
                    <a:pt x="746752" y="1961168"/>
                    <a:pt x="675057" y="2007491"/>
                  </a:cubicBezTo>
                  <a:cubicBezTo>
                    <a:pt x="658485" y="2019598"/>
                    <a:pt x="639724" y="2027669"/>
                    <a:pt x="620920" y="2035569"/>
                  </a:cubicBezTo>
                  <a:cubicBezTo>
                    <a:pt x="604048" y="2042953"/>
                    <a:pt x="588549" y="2052613"/>
                    <a:pt x="570905" y="2058623"/>
                  </a:cubicBezTo>
                  <a:cubicBezTo>
                    <a:pt x="534756" y="2070472"/>
                    <a:pt x="497234" y="2077341"/>
                    <a:pt x="461085" y="2089362"/>
                  </a:cubicBezTo>
                  <a:cubicBezTo>
                    <a:pt x="441208" y="2095072"/>
                    <a:pt x="421545" y="2101254"/>
                    <a:pt x="401496" y="2106277"/>
                  </a:cubicBezTo>
                  <a:cubicBezTo>
                    <a:pt x="397847" y="2107565"/>
                    <a:pt x="392824" y="2108252"/>
                    <a:pt x="388059" y="2109325"/>
                  </a:cubicBezTo>
                  <a:cubicBezTo>
                    <a:pt x="351739" y="2102671"/>
                    <a:pt x="315719" y="2094342"/>
                    <a:pt x="279614" y="2084811"/>
                  </a:cubicBezTo>
                  <a:cubicBezTo>
                    <a:pt x="212597" y="2063088"/>
                    <a:pt x="144894" y="2038316"/>
                    <a:pt x="87022" y="1997531"/>
                  </a:cubicBezTo>
                  <a:close/>
                  <a:moveTo>
                    <a:pt x="1181306" y="1876121"/>
                  </a:moveTo>
                  <a:cubicBezTo>
                    <a:pt x="1170659" y="1886210"/>
                    <a:pt x="1158552" y="1894324"/>
                    <a:pt x="1145587" y="1901236"/>
                  </a:cubicBezTo>
                  <a:cubicBezTo>
                    <a:pt x="1134597" y="1907933"/>
                    <a:pt x="1125753" y="1917550"/>
                    <a:pt x="1115277" y="1925063"/>
                  </a:cubicBezTo>
                  <a:cubicBezTo>
                    <a:pt x="1075566" y="1952582"/>
                    <a:pt x="1037056" y="1979886"/>
                    <a:pt x="996185" y="2006203"/>
                  </a:cubicBezTo>
                  <a:cubicBezTo>
                    <a:pt x="967550" y="2022603"/>
                    <a:pt x="937755" y="2036900"/>
                    <a:pt x="907961" y="2051024"/>
                  </a:cubicBezTo>
                  <a:cubicBezTo>
                    <a:pt x="868034" y="2068669"/>
                    <a:pt x="826391" y="2081978"/>
                    <a:pt x="784446" y="2093999"/>
                  </a:cubicBezTo>
                  <a:cubicBezTo>
                    <a:pt x="747311" y="2105504"/>
                    <a:pt x="709402" y="2114563"/>
                    <a:pt x="670721" y="2118813"/>
                  </a:cubicBezTo>
                  <a:cubicBezTo>
                    <a:pt x="606108" y="2127185"/>
                    <a:pt x="539736" y="2124394"/>
                    <a:pt x="474566" y="2121475"/>
                  </a:cubicBezTo>
                  <a:cubicBezTo>
                    <a:pt x="463962" y="2120488"/>
                    <a:pt x="453444" y="2119200"/>
                    <a:pt x="442925" y="2117869"/>
                  </a:cubicBezTo>
                  <a:cubicBezTo>
                    <a:pt x="450267" y="2115722"/>
                    <a:pt x="457608" y="2113533"/>
                    <a:pt x="464949" y="2111343"/>
                  </a:cubicBezTo>
                  <a:cubicBezTo>
                    <a:pt x="498865" y="2100353"/>
                    <a:pt x="533640" y="2092840"/>
                    <a:pt x="567813" y="2082922"/>
                  </a:cubicBezTo>
                  <a:cubicBezTo>
                    <a:pt x="591898" y="2076096"/>
                    <a:pt x="611346" y="2063904"/>
                    <a:pt x="634615" y="2053643"/>
                  </a:cubicBezTo>
                  <a:cubicBezTo>
                    <a:pt x="662907" y="2043168"/>
                    <a:pt x="687593" y="2026038"/>
                    <a:pt x="712192" y="2008994"/>
                  </a:cubicBezTo>
                  <a:cubicBezTo>
                    <a:pt x="778736" y="1962027"/>
                    <a:pt x="836437" y="1904498"/>
                    <a:pt x="889114" y="1842548"/>
                  </a:cubicBezTo>
                  <a:cubicBezTo>
                    <a:pt x="938013" y="1787810"/>
                    <a:pt x="989144" y="1733416"/>
                    <a:pt x="1026108" y="1669620"/>
                  </a:cubicBezTo>
                  <a:cubicBezTo>
                    <a:pt x="1036412" y="1650043"/>
                    <a:pt x="1045256" y="1629865"/>
                    <a:pt x="1056075" y="1610503"/>
                  </a:cubicBezTo>
                  <a:cubicBezTo>
                    <a:pt x="1056762" y="1610717"/>
                    <a:pt x="1057577" y="1610503"/>
                    <a:pt x="1057792" y="1609601"/>
                  </a:cubicBezTo>
                  <a:cubicBezTo>
                    <a:pt x="1058393" y="1608013"/>
                    <a:pt x="1058951" y="1606381"/>
                    <a:pt x="1059595" y="1604793"/>
                  </a:cubicBezTo>
                  <a:cubicBezTo>
                    <a:pt x="1064189" y="1613637"/>
                    <a:pt x="1068868" y="1622481"/>
                    <a:pt x="1073677" y="1631239"/>
                  </a:cubicBezTo>
                  <a:cubicBezTo>
                    <a:pt x="1103986" y="1690914"/>
                    <a:pt x="1124078" y="1755440"/>
                    <a:pt x="1159068" y="1812754"/>
                  </a:cubicBezTo>
                  <a:cubicBezTo>
                    <a:pt x="1170273" y="1831944"/>
                    <a:pt x="1182551" y="1853066"/>
                    <a:pt x="1181306" y="18761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13"/>
            <p:cNvSpPr/>
            <p:nvPr/>
          </p:nvSpPr>
          <p:spPr>
            <a:xfrm>
              <a:off x="1236899" y="5781457"/>
              <a:ext cx="197485" cy="283348"/>
            </a:xfrm>
            <a:custGeom>
              <a:rect b="b" l="l" r="r" t="t"/>
              <a:pathLst>
                <a:path extrusionOk="0" h="283348" w="197485">
                  <a:moveTo>
                    <a:pt x="197786" y="42288"/>
                  </a:moveTo>
                  <a:cubicBezTo>
                    <a:pt x="198172" y="42331"/>
                    <a:pt x="198516" y="42374"/>
                    <a:pt x="198902" y="42374"/>
                  </a:cubicBezTo>
                  <a:cubicBezTo>
                    <a:pt x="164857" y="101791"/>
                    <a:pt x="128881" y="161251"/>
                    <a:pt x="82214" y="211696"/>
                  </a:cubicBezTo>
                  <a:cubicBezTo>
                    <a:pt x="56884" y="236596"/>
                    <a:pt x="31641" y="259650"/>
                    <a:pt x="3563" y="281975"/>
                  </a:cubicBezTo>
                  <a:cubicBezTo>
                    <a:pt x="2576" y="283005"/>
                    <a:pt x="1374" y="283993"/>
                    <a:pt x="0" y="284980"/>
                  </a:cubicBezTo>
                  <a:cubicBezTo>
                    <a:pt x="11205" y="244667"/>
                    <a:pt x="22968" y="204483"/>
                    <a:pt x="34560" y="164299"/>
                  </a:cubicBezTo>
                  <a:cubicBezTo>
                    <a:pt x="44692" y="128065"/>
                    <a:pt x="52462" y="91230"/>
                    <a:pt x="61220" y="54652"/>
                  </a:cubicBezTo>
                  <a:cubicBezTo>
                    <a:pt x="64655" y="41515"/>
                    <a:pt x="68047" y="28421"/>
                    <a:pt x="71481" y="15284"/>
                  </a:cubicBezTo>
                  <a:cubicBezTo>
                    <a:pt x="90285" y="18332"/>
                    <a:pt x="109862" y="12321"/>
                    <a:pt x="124588" y="0"/>
                  </a:cubicBezTo>
                  <a:cubicBezTo>
                    <a:pt x="143950" y="20822"/>
                    <a:pt x="167648" y="42159"/>
                    <a:pt x="197786" y="42288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13"/>
            <p:cNvSpPr/>
            <p:nvPr/>
          </p:nvSpPr>
          <p:spPr>
            <a:xfrm>
              <a:off x="1106258" y="5897759"/>
              <a:ext cx="562404" cy="704078"/>
            </a:xfrm>
            <a:custGeom>
              <a:rect b="b" l="l" r="r" t="t"/>
              <a:pathLst>
                <a:path extrusionOk="0" h="704078" w="562404">
                  <a:moveTo>
                    <a:pt x="565066" y="249347"/>
                  </a:moveTo>
                  <a:cubicBezTo>
                    <a:pt x="552573" y="267593"/>
                    <a:pt x="541539" y="286783"/>
                    <a:pt x="530034" y="305630"/>
                  </a:cubicBezTo>
                  <a:cubicBezTo>
                    <a:pt x="504146" y="350451"/>
                    <a:pt x="478430" y="395271"/>
                    <a:pt x="442324" y="433094"/>
                  </a:cubicBezTo>
                  <a:cubicBezTo>
                    <a:pt x="425023" y="452800"/>
                    <a:pt x="409138" y="473063"/>
                    <a:pt x="389862" y="491309"/>
                  </a:cubicBezTo>
                  <a:cubicBezTo>
                    <a:pt x="361269" y="516339"/>
                    <a:pt x="331990" y="540810"/>
                    <a:pt x="300908" y="562748"/>
                  </a:cubicBezTo>
                  <a:cubicBezTo>
                    <a:pt x="241791" y="601858"/>
                    <a:pt x="182116" y="644532"/>
                    <a:pt x="114799" y="669089"/>
                  </a:cubicBezTo>
                  <a:cubicBezTo>
                    <a:pt x="80282" y="680209"/>
                    <a:pt x="46194" y="692401"/>
                    <a:pt x="11076" y="701417"/>
                  </a:cubicBezTo>
                  <a:cubicBezTo>
                    <a:pt x="7470" y="702705"/>
                    <a:pt x="3735" y="703521"/>
                    <a:pt x="0" y="704336"/>
                  </a:cubicBezTo>
                  <a:cubicBezTo>
                    <a:pt x="8028" y="669604"/>
                    <a:pt x="15971" y="634873"/>
                    <a:pt x="24600" y="600270"/>
                  </a:cubicBezTo>
                  <a:cubicBezTo>
                    <a:pt x="43232" y="529776"/>
                    <a:pt x="62294" y="459411"/>
                    <a:pt x="77749" y="388145"/>
                  </a:cubicBezTo>
                  <a:cubicBezTo>
                    <a:pt x="84489" y="388488"/>
                    <a:pt x="90629" y="383594"/>
                    <a:pt x="96854" y="381362"/>
                  </a:cubicBezTo>
                  <a:cubicBezTo>
                    <a:pt x="125747" y="369470"/>
                    <a:pt x="152837" y="353542"/>
                    <a:pt x="179068" y="336670"/>
                  </a:cubicBezTo>
                  <a:cubicBezTo>
                    <a:pt x="249304" y="293395"/>
                    <a:pt x="315762" y="242692"/>
                    <a:pt x="368396" y="178681"/>
                  </a:cubicBezTo>
                  <a:cubicBezTo>
                    <a:pt x="416608" y="129568"/>
                    <a:pt x="438289" y="63109"/>
                    <a:pt x="462502" y="0"/>
                  </a:cubicBezTo>
                  <a:cubicBezTo>
                    <a:pt x="496118" y="83416"/>
                    <a:pt x="531665" y="165931"/>
                    <a:pt x="565066" y="249347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13"/>
            <p:cNvSpPr/>
            <p:nvPr/>
          </p:nvSpPr>
          <p:spPr>
            <a:xfrm>
              <a:off x="949815" y="6391687"/>
              <a:ext cx="944495" cy="828580"/>
            </a:xfrm>
            <a:custGeom>
              <a:rect b="b" l="l" r="r" t="t"/>
              <a:pathLst>
                <a:path extrusionOk="0" h="828580" w="944495">
                  <a:moveTo>
                    <a:pt x="948660" y="271843"/>
                  </a:moveTo>
                  <a:cubicBezTo>
                    <a:pt x="947372" y="273131"/>
                    <a:pt x="946084" y="274419"/>
                    <a:pt x="944753" y="275707"/>
                  </a:cubicBezTo>
                  <a:cubicBezTo>
                    <a:pt x="922386" y="299019"/>
                    <a:pt x="908089" y="328470"/>
                    <a:pt x="890831" y="355474"/>
                  </a:cubicBezTo>
                  <a:cubicBezTo>
                    <a:pt x="868249" y="389476"/>
                    <a:pt x="838411" y="417768"/>
                    <a:pt x="809347" y="446188"/>
                  </a:cubicBezTo>
                  <a:cubicBezTo>
                    <a:pt x="739583" y="509469"/>
                    <a:pt x="672051" y="576357"/>
                    <a:pt x="593057" y="628605"/>
                  </a:cubicBezTo>
                  <a:cubicBezTo>
                    <a:pt x="478043" y="706655"/>
                    <a:pt x="347875" y="762809"/>
                    <a:pt x="213628" y="798013"/>
                  </a:cubicBezTo>
                  <a:cubicBezTo>
                    <a:pt x="162925" y="812653"/>
                    <a:pt x="110635" y="820938"/>
                    <a:pt x="58215" y="829181"/>
                  </a:cubicBezTo>
                  <a:cubicBezTo>
                    <a:pt x="52935" y="830770"/>
                    <a:pt x="45293" y="830341"/>
                    <a:pt x="38896" y="831457"/>
                  </a:cubicBezTo>
                  <a:cubicBezTo>
                    <a:pt x="21337" y="818749"/>
                    <a:pt x="2962" y="804324"/>
                    <a:pt x="0" y="781742"/>
                  </a:cubicBezTo>
                  <a:lnTo>
                    <a:pt x="215" y="782085"/>
                  </a:lnTo>
                  <a:cubicBezTo>
                    <a:pt x="23784" y="694033"/>
                    <a:pt x="49844" y="606624"/>
                    <a:pt x="75173" y="519000"/>
                  </a:cubicBezTo>
                  <a:cubicBezTo>
                    <a:pt x="79037" y="518314"/>
                    <a:pt x="82901" y="516725"/>
                    <a:pt x="86808" y="516167"/>
                  </a:cubicBezTo>
                  <a:cubicBezTo>
                    <a:pt x="98013" y="513591"/>
                    <a:pt x="109175" y="511144"/>
                    <a:pt x="120423" y="508826"/>
                  </a:cubicBezTo>
                  <a:cubicBezTo>
                    <a:pt x="163355" y="503760"/>
                    <a:pt x="203882" y="488132"/>
                    <a:pt x="244624" y="474566"/>
                  </a:cubicBezTo>
                  <a:cubicBezTo>
                    <a:pt x="291935" y="460613"/>
                    <a:pt x="337657" y="441938"/>
                    <a:pt x="382220" y="420816"/>
                  </a:cubicBezTo>
                  <a:cubicBezTo>
                    <a:pt x="412358" y="405661"/>
                    <a:pt x="440392" y="386771"/>
                    <a:pt x="470058" y="370672"/>
                  </a:cubicBezTo>
                  <a:cubicBezTo>
                    <a:pt x="540080" y="327010"/>
                    <a:pt x="610530" y="281202"/>
                    <a:pt x="669089" y="222600"/>
                  </a:cubicBezTo>
                  <a:cubicBezTo>
                    <a:pt x="691972" y="197915"/>
                    <a:pt x="713781" y="172199"/>
                    <a:pt x="735762" y="146697"/>
                  </a:cubicBezTo>
                  <a:cubicBezTo>
                    <a:pt x="757271" y="121926"/>
                    <a:pt x="772383" y="92732"/>
                    <a:pt x="788525" y="64354"/>
                  </a:cubicBezTo>
                  <a:cubicBezTo>
                    <a:pt x="799730" y="42717"/>
                    <a:pt x="813339" y="21981"/>
                    <a:pt x="824029" y="0"/>
                  </a:cubicBezTo>
                  <a:cubicBezTo>
                    <a:pt x="827292" y="8415"/>
                    <a:pt x="830469" y="16829"/>
                    <a:pt x="833517" y="25330"/>
                  </a:cubicBezTo>
                  <a:cubicBezTo>
                    <a:pt x="847685" y="60018"/>
                    <a:pt x="864728" y="93462"/>
                    <a:pt x="880699" y="127378"/>
                  </a:cubicBezTo>
                  <a:cubicBezTo>
                    <a:pt x="903238" y="175633"/>
                    <a:pt x="924489" y="224318"/>
                    <a:pt x="948660" y="271843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13"/>
            <p:cNvSpPr/>
            <p:nvPr/>
          </p:nvSpPr>
          <p:spPr>
            <a:xfrm>
              <a:off x="1370630" y="6849424"/>
              <a:ext cx="738423" cy="519472"/>
            </a:xfrm>
            <a:custGeom>
              <a:rect b="b" l="l" r="r" t="t"/>
              <a:pathLst>
                <a:path extrusionOk="0" h="519472" w="738423">
                  <a:moveTo>
                    <a:pt x="716228" y="208004"/>
                  </a:moveTo>
                  <a:cubicBezTo>
                    <a:pt x="727390" y="227194"/>
                    <a:pt x="739712" y="248316"/>
                    <a:pt x="738467" y="271371"/>
                  </a:cubicBezTo>
                  <a:cubicBezTo>
                    <a:pt x="727820" y="281460"/>
                    <a:pt x="715713" y="289574"/>
                    <a:pt x="702748" y="296486"/>
                  </a:cubicBezTo>
                  <a:cubicBezTo>
                    <a:pt x="691757" y="303183"/>
                    <a:pt x="682913" y="312800"/>
                    <a:pt x="672438" y="320313"/>
                  </a:cubicBezTo>
                  <a:cubicBezTo>
                    <a:pt x="632726" y="347832"/>
                    <a:pt x="594216" y="375137"/>
                    <a:pt x="553346" y="401454"/>
                  </a:cubicBezTo>
                  <a:cubicBezTo>
                    <a:pt x="524710" y="417853"/>
                    <a:pt x="494916" y="432150"/>
                    <a:pt x="465121" y="446274"/>
                  </a:cubicBezTo>
                  <a:cubicBezTo>
                    <a:pt x="425195" y="463919"/>
                    <a:pt x="383551" y="477228"/>
                    <a:pt x="341607" y="489249"/>
                  </a:cubicBezTo>
                  <a:cubicBezTo>
                    <a:pt x="304471" y="500754"/>
                    <a:pt x="266562" y="509813"/>
                    <a:pt x="227881" y="514063"/>
                  </a:cubicBezTo>
                  <a:cubicBezTo>
                    <a:pt x="163269" y="522435"/>
                    <a:pt x="96897" y="519644"/>
                    <a:pt x="31726" y="516725"/>
                  </a:cubicBezTo>
                  <a:cubicBezTo>
                    <a:pt x="21122" y="515738"/>
                    <a:pt x="10561" y="514536"/>
                    <a:pt x="0" y="513119"/>
                  </a:cubicBezTo>
                  <a:cubicBezTo>
                    <a:pt x="7384" y="510972"/>
                    <a:pt x="14726" y="508783"/>
                    <a:pt x="22110" y="506550"/>
                  </a:cubicBezTo>
                  <a:cubicBezTo>
                    <a:pt x="56026" y="495560"/>
                    <a:pt x="90800" y="488047"/>
                    <a:pt x="124974" y="478129"/>
                  </a:cubicBezTo>
                  <a:cubicBezTo>
                    <a:pt x="149059" y="471303"/>
                    <a:pt x="168507" y="459111"/>
                    <a:pt x="191775" y="448850"/>
                  </a:cubicBezTo>
                  <a:cubicBezTo>
                    <a:pt x="220067" y="438418"/>
                    <a:pt x="244796" y="421288"/>
                    <a:pt x="269353" y="404201"/>
                  </a:cubicBezTo>
                  <a:cubicBezTo>
                    <a:pt x="335897" y="357191"/>
                    <a:pt x="393597" y="299663"/>
                    <a:pt x="446274" y="237755"/>
                  </a:cubicBezTo>
                  <a:cubicBezTo>
                    <a:pt x="495173" y="183018"/>
                    <a:pt x="546305" y="128580"/>
                    <a:pt x="583269" y="64827"/>
                  </a:cubicBezTo>
                  <a:cubicBezTo>
                    <a:pt x="593572" y="45250"/>
                    <a:pt x="602416" y="25072"/>
                    <a:pt x="613235" y="5710"/>
                  </a:cubicBezTo>
                  <a:cubicBezTo>
                    <a:pt x="613922" y="5968"/>
                    <a:pt x="614738" y="5710"/>
                    <a:pt x="614952" y="4808"/>
                  </a:cubicBezTo>
                  <a:cubicBezTo>
                    <a:pt x="615553" y="3177"/>
                    <a:pt x="616112" y="1588"/>
                    <a:pt x="616756" y="0"/>
                  </a:cubicBezTo>
                  <a:cubicBezTo>
                    <a:pt x="621349" y="8844"/>
                    <a:pt x="626029" y="17688"/>
                    <a:pt x="630837" y="26446"/>
                  </a:cubicBezTo>
                  <a:cubicBezTo>
                    <a:pt x="661104" y="86164"/>
                    <a:pt x="681196" y="150690"/>
                    <a:pt x="716228" y="208004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13"/>
            <p:cNvSpPr/>
            <p:nvPr/>
          </p:nvSpPr>
          <p:spPr>
            <a:xfrm>
              <a:off x="1137099" y="5265158"/>
              <a:ext cx="510886" cy="536645"/>
            </a:xfrm>
            <a:custGeom>
              <a:rect b="b" l="l" r="r" t="t"/>
              <a:pathLst>
                <a:path extrusionOk="0" h="536645" w="510886">
                  <a:moveTo>
                    <a:pt x="514647" y="300782"/>
                  </a:moveTo>
                  <a:cubicBezTo>
                    <a:pt x="516536" y="324566"/>
                    <a:pt x="507220" y="352257"/>
                    <a:pt x="486742" y="365910"/>
                  </a:cubicBezTo>
                  <a:cubicBezTo>
                    <a:pt x="473776" y="376771"/>
                    <a:pt x="443037" y="372178"/>
                    <a:pt x="444626" y="395361"/>
                  </a:cubicBezTo>
                  <a:cubicBezTo>
                    <a:pt x="451753" y="419274"/>
                    <a:pt x="456990" y="446621"/>
                    <a:pt x="445656" y="470062"/>
                  </a:cubicBezTo>
                  <a:cubicBezTo>
                    <a:pt x="439818" y="484959"/>
                    <a:pt x="428569" y="499427"/>
                    <a:pt x="411268" y="500028"/>
                  </a:cubicBezTo>
                  <a:cubicBezTo>
                    <a:pt x="410753" y="500071"/>
                    <a:pt x="410238" y="500114"/>
                    <a:pt x="409680" y="500157"/>
                  </a:cubicBezTo>
                  <a:cubicBezTo>
                    <a:pt x="409293" y="500500"/>
                    <a:pt x="408907" y="500801"/>
                    <a:pt x="408478" y="501101"/>
                  </a:cubicBezTo>
                  <a:cubicBezTo>
                    <a:pt x="406374" y="502604"/>
                    <a:pt x="404013" y="503634"/>
                    <a:pt x="401480" y="504192"/>
                  </a:cubicBezTo>
                  <a:cubicBezTo>
                    <a:pt x="401394" y="504235"/>
                    <a:pt x="401351" y="504235"/>
                    <a:pt x="401308" y="504235"/>
                  </a:cubicBezTo>
                  <a:cubicBezTo>
                    <a:pt x="401007" y="504321"/>
                    <a:pt x="400664" y="504407"/>
                    <a:pt x="400363" y="504450"/>
                  </a:cubicBezTo>
                  <a:cubicBezTo>
                    <a:pt x="400235" y="504493"/>
                    <a:pt x="400106" y="504536"/>
                    <a:pt x="399977" y="504536"/>
                  </a:cubicBezTo>
                  <a:cubicBezTo>
                    <a:pt x="399591" y="504622"/>
                    <a:pt x="399247" y="504664"/>
                    <a:pt x="398861" y="504707"/>
                  </a:cubicBezTo>
                  <a:cubicBezTo>
                    <a:pt x="398775" y="504750"/>
                    <a:pt x="398689" y="504750"/>
                    <a:pt x="398646" y="504750"/>
                  </a:cubicBezTo>
                  <a:cubicBezTo>
                    <a:pt x="398217" y="504836"/>
                    <a:pt x="397830" y="504836"/>
                    <a:pt x="397401" y="504879"/>
                  </a:cubicBezTo>
                  <a:cubicBezTo>
                    <a:pt x="396929" y="504922"/>
                    <a:pt x="396457" y="504922"/>
                    <a:pt x="396027" y="504922"/>
                  </a:cubicBezTo>
                  <a:cubicBezTo>
                    <a:pt x="394010" y="504922"/>
                    <a:pt x="391992" y="504707"/>
                    <a:pt x="390017" y="504278"/>
                  </a:cubicBezTo>
                  <a:cubicBezTo>
                    <a:pt x="389502" y="504149"/>
                    <a:pt x="389029" y="504063"/>
                    <a:pt x="388514" y="503935"/>
                  </a:cubicBezTo>
                  <a:cubicBezTo>
                    <a:pt x="387055" y="503548"/>
                    <a:pt x="385595" y="503033"/>
                    <a:pt x="384178" y="502432"/>
                  </a:cubicBezTo>
                  <a:cubicBezTo>
                    <a:pt x="383706" y="502217"/>
                    <a:pt x="383234" y="502046"/>
                    <a:pt x="382804" y="501788"/>
                  </a:cubicBezTo>
                  <a:cubicBezTo>
                    <a:pt x="381946" y="501359"/>
                    <a:pt x="381087" y="500929"/>
                    <a:pt x="380271" y="500414"/>
                  </a:cubicBezTo>
                  <a:cubicBezTo>
                    <a:pt x="379799" y="500157"/>
                    <a:pt x="379327" y="499856"/>
                    <a:pt x="378898" y="499513"/>
                  </a:cubicBezTo>
                  <a:cubicBezTo>
                    <a:pt x="378468" y="499212"/>
                    <a:pt x="378082" y="498955"/>
                    <a:pt x="377696" y="498654"/>
                  </a:cubicBezTo>
                  <a:cubicBezTo>
                    <a:pt x="376923" y="498053"/>
                    <a:pt x="376193" y="497452"/>
                    <a:pt x="375463" y="496765"/>
                  </a:cubicBezTo>
                  <a:cubicBezTo>
                    <a:pt x="375120" y="496422"/>
                    <a:pt x="374776" y="496078"/>
                    <a:pt x="374476" y="495735"/>
                  </a:cubicBezTo>
                  <a:cubicBezTo>
                    <a:pt x="374347" y="495606"/>
                    <a:pt x="374218" y="495477"/>
                    <a:pt x="374089" y="495348"/>
                  </a:cubicBezTo>
                  <a:cubicBezTo>
                    <a:pt x="373746" y="495262"/>
                    <a:pt x="373402" y="495177"/>
                    <a:pt x="373102" y="495091"/>
                  </a:cubicBezTo>
                  <a:cubicBezTo>
                    <a:pt x="373145" y="495134"/>
                    <a:pt x="373145" y="495220"/>
                    <a:pt x="373188" y="495262"/>
                  </a:cubicBezTo>
                  <a:cubicBezTo>
                    <a:pt x="372801" y="495134"/>
                    <a:pt x="372458" y="494962"/>
                    <a:pt x="372114" y="494833"/>
                  </a:cubicBezTo>
                  <a:cubicBezTo>
                    <a:pt x="370140" y="494318"/>
                    <a:pt x="368208" y="493674"/>
                    <a:pt x="366319" y="492858"/>
                  </a:cubicBezTo>
                  <a:cubicBezTo>
                    <a:pt x="362669" y="491914"/>
                    <a:pt x="358977" y="491656"/>
                    <a:pt x="355414" y="493331"/>
                  </a:cubicBezTo>
                  <a:cubicBezTo>
                    <a:pt x="349919" y="495434"/>
                    <a:pt x="347772" y="501616"/>
                    <a:pt x="347214" y="506983"/>
                  </a:cubicBezTo>
                  <a:cubicBezTo>
                    <a:pt x="341891" y="523984"/>
                    <a:pt x="323559" y="536176"/>
                    <a:pt x="305957" y="536434"/>
                  </a:cubicBezTo>
                  <a:cubicBezTo>
                    <a:pt x="283203" y="539224"/>
                    <a:pt x="264184" y="525229"/>
                    <a:pt x="248815" y="510074"/>
                  </a:cubicBezTo>
                  <a:cubicBezTo>
                    <a:pt x="242289" y="503849"/>
                    <a:pt x="236880" y="495391"/>
                    <a:pt x="227907" y="492644"/>
                  </a:cubicBezTo>
                  <a:cubicBezTo>
                    <a:pt x="226576" y="492214"/>
                    <a:pt x="225331" y="492043"/>
                    <a:pt x="224129" y="492043"/>
                  </a:cubicBezTo>
                  <a:cubicBezTo>
                    <a:pt x="215757" y="492043"/>
                    <a:pt x="210305" y="501101"/>
                    <a:pt x="202749" y="504235"/>
                  </a:cubicBezTo>
                  <a:cubicBezTo>
                    <a:pt x="194764" y="509301"/>
                    <a:pt x="185920" y="510546"/>
                    <a:pt x="177076" y="509645"/>
                  </a:cubicBezTo>
                  <a:cubicBezTo>
                    <a:pt x="177205" y="509129"/>
                    <a:pt x="177377" y="508614"/>
                    <a:pt x="177505" y="508099"/>
                  </a:cubicBezTo>
                  <a:cubicBezTo>
                    <a:pt x="176432" y="508571"/>
                    <a:pt x="175316" y="508958"/>
                    <a:pt x="174200" y="509258"/>
                  </a:cubicBezTo>
                  <a:cubicBezTo>
                    <a:pt x="173942" y="509344"/>
                    <a:pt x="173685" y="509387"/>
                    <a:pt x="173470" y="509430"/>
                  </a:cubicBezTo>
                  <a:cubicBezTo>
                    <a:pt x="171624" y="509816"/>
                    <a:pt x="169649" y="510031"/>
                    <a:pt x="167717" y="510031"/>
                  </a:cubicBezTo>
                  <a:cubicBezTo>
                    <a:pt x="167202" y="510031"/>
                    <a:pt x="166730" y="509988"/>
                    <a:pt x="166214" y="509988"/>
                  </a:cubicBezTo>
                  <a:cubicBezTo>
                    <a:pt x="165914" y="509945"/>
                    <a:pt x="165570" y="509945"/>
                    <a:pt x="165270" y="509902"/>
                  </a:cubicBezTo>
                  <a:cubicBezTo>
                    <a:pt x="164841" y="509859"/>
                    <a:pt x="164454" y="509816"/>
                    <a:pt x="164068" y="509773"/>
                  </a:cubicBezTo>
                  <a:cubicBezTo>
                    <a:pt x="163209" y="509688"/>
                    <a:pt x="162393" y="509516"/>
                    <a:pt x="161578" y="509344"/>
                  </a:cubicBezTo>
                  <a:cubicBezTo>
                    <a:pt x="161063" y="509215"/>
                    <a:pt x="160547" y="509129"/>
                    <a:pt x="160075" y="508958"/>
                  </a:cubicBezTo>
                  <a:cubicBezTo>
                    <a:pt x="159732" y="508829"/>
                    <a:pt x="159345" y="508743"/>
                    <a:pt x="159002" y="508657"/>
                  </a:cubicBezTo>
                  <a:cubicBezTo>
                    <a:pt x="158701" y="508528"/>
                    <a:pt x="158401" y="508443"/>
                    <a:pt x="158143" y="508357"/>
                  </a:cubicBezTo>
                  <a:cubicBezTo>
                    <a:pt x="153421" y="506682"/>
                    <a:pt x="149385" y="503720"/>
                    <a:pt x="147024" y="499341"/>
                  </a:cubicBezTo>
                  <a:cubicBezTo>
                    <a:pt x="140842" y="494576"/>
                    <a:pt x="136506" y="487707"/>
                    <a:pt x="134273" y="479764"/>
                  </a:cubicBezTo>
                  <a:cubicBezTo>
                    <a:pt x="130839" y="470362"/>
                    <a:pt x="131268" y="460230"/>
                    <a:pt x="131311" y="450399"/>
                  </a:cubicBezTo>
                  <a:cubicBezTo>
                    <a:pt x="131697" y="442371"/>
                    <a:pt x="130667" y="432067"/>
                    <a:pt x="121351" y="429749"/>
                  </a:cubicBezTo>
                  <a:cubicBezTo>
                    <a:pt x="96880" y="430092"/>
                    <a:pt x="67214" y="437176"/>
                    <a:pt x="46950" y="419188"/>
                  </a:cubicBezTo>
                  <a:cubicBezTo>
                    <a:pt x="28275" y="400770"/>
                    <a:pt x="20204" y="373251"/>
                    <a:pt x="17800" y="347406"/>
                  </a:cubicBezTo>
                  <a:cubicBezTo>
                    <a:pt x="16383" y="326455"/>
                    <a:pt x="25055" y="305934"/>
                    <a:pt x="36776" y="288633"/>
                  </a:cubicBezTo>
                  <a:cubicBezTo>
                    <a:pt x="44890" y="277342"/>
                    <a:pt x="39008" y="267124"/>
                    <a:pt x="25957" y="264591"/>
                  </a:cubicBezTo>
                  <a:cubicBezTo>
                    <a:pt x="16126" y="261113"/>
                    <a:pt x="5564" y="256047"/>
                    <a:pt x="670" y="246302"/>
                  </a:cubicBezTo>
                  <a:cubicBezTo>
                    <a:pt x="-4911" y="212472"/>
                    <a:pt x="25442" y="192981"/>
                    <a:pt x="51845" y="179801"/>
                  </a:cubicBezTo>
                  <a:cubicBezTo>
                    <a:pt x="60989" y="173662"/>
                    <a:pt x="80523" y="174005"/>
                    <a:pt x="79536" y="159451"/>
                  </a:cubicBezTo>
                  <a:cubicBezTo>
                    <a:pt x="78977" y="154342"/>
                    <a:pt x="74126" y="151767"/>
                    <a:pt x="70219" y="149362"/>
                  </a:cubicBezTo>
                  <a:cubicBezTo>
                    <a:pt x="64166" y="144640"/>
                    <a:pt x="56481" y="137041"/>
                    <a:pt x="58671" y="128712"/>
                  </a:cubicBezTo>
                  <a:cubicBezTo>
                    <a:pt x="60603" y="122187"/>
                    <a:pt x="61891" y="116005"/>
                    <a:pt x="65583" y="109951"/>
                  </a:cubicBezTo>
                  <a:cubicBezTo>
                    <a:pt x="76702" y="102095"/>
                    <a:pt x="90955" y="98360"/>
                    <a:pt x="104264" y="95870"/>
                  </a:cubicBezTo>
                  <a:cubicBezTo>
                    <a:pt x="112765" y="94796"/>
                    <a:pt x="121351" y="95311"/>
                    <a:pt x="129851" y="96084"/>
                  </a:cubicBezTo>
                  <a:cubicBezTo>
                    <a:pt x="137321" y="97029"/>
                    <a:pt x="149643" y="98617"/>
                    <a:pt x="151704" y="88915"/>
                  </a:cubicBezTo>
                  <a:cubicBezTo>
                    <a:pt x="150244" y="58991"/>
                    <a:pt x="163467" y="26492"/>
                    <a:pt x="189140" y="9792"/>
                  </a:cubicBezTo>
                  <a:cubicBezTo>
                    <a:pt x="208416" y="-3388"/>
                    <a:pt x="231556" y="-684"/>
                    <a:pt x="253580" y="3137"/>
                  </a:cubicBezTo>
                  <a:cubicBezTo>
                    <a:pt x="268864" y="6057"/>
                    <a:pt x="280842" y="18764"/>
                    <a:pt x="282945" y="34134"/>
                  </a:cubicBezTo>
                  <a:cubicBezTo>
                    <a:pt x="283847" y="45339"/>
                    <a:pt x="291575" y="57145"/>
                    <a:pt x="303724" y="49246"/>
                  </a:cubicBezTo>
                  <a:cubicBezTo>
                    <a:pt x="309778" y="42162"/>
                    <a:pt x="314286" y="33748"/>
                    <a:pt x="323215" y="29497"/>
                  </a:cubicBezTo>
                  <a:cubicBezTo>
                    <a:pt x="343136" y="21426"/>
                    <a:pt x="372544" y="27651"/>
                    <a:pt x="377953" y="51092"/>
                  </a:cubicBezTo>
                  <a:cubicBezTo>
                    <a:pt x="384650" y="67964"/>
                    <a:pt x="381559" y="86253"/>
                    <a:pt x="383320" y="103898"/>
                  </a:cubicBezTo>
                  <a:cubicBezTo>
                    <a:pt x="384007" y="122144"/>
                    <a:pt x="400192" y="126093"/>
                    <a:pt x="413672" y="115962"/>
                  </a:cubicBezTo>
                  <a:cubicBezTo>
                    <a:pt x="472918" y="87756"/>
                    <a:pt x="483737" y="149835"/>
                    <a:pt x="474506" y="194355"/>
                  </a:cubicBezTo>
                  <a:cubicBezTo>
                    <a:pt x="473347" y="211914"/>
                    <a:pt x="447159" y="238531"/>
                    <a:pt x="462228" y="252785"/>
                  </a:cubicBezTo>
                  <a:cubicBezTo>
                    <a:pt x="483479" y="263174"/>
                    <a:pt x="509796" y="274594"/>
                    <a:pt x="514647" y="30078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13"/>
            <p:cNvSpPr/>
            <p:nvPr/>
          </p:nvSpPr>
          <p:spPr>
            <a:xfrm>
              <a:off x="1189545" y="5781844"/>
              <a:ext cx="369211" cy="476540"/>
            </a:xfrm>
            <a:custGeom>
              <a:rect b="b" l="l" r="r" t="t"/>
              <a:pathLst>
                <a:path extrusionOk="0" h="476540" w="369211">
                  <a:moveTo>
                    <a:pt x="331818" y="4637"/>
                  </a:moveTo>
                  <a:cubicBezTo>
                    <a:pt x="345642" y="36964"/>
                    <a:pt x="359724" y="69292"/>
                    <a:pt x="372947" y="100889"/>
                  </a:cubicBezTo>
                  <a:cubicBezTo>
                    <a:pt x="347446" y="146740"/>
                    <a:pt x="332763" y="198086"/>
                    <a:pt x="302410" y="241362"/>
                  </a:cubicBezTo>
                  <a:cubicBezTo>
                    <a:pt x="274204" y="279270"/>
                    <a:pt x="241319" y="314002"/>
                    <a:pt x="206372" y="345814"/>
                  </a:cubicBezTo>
                  <a:cubicBezTo>
                    <a:pt x="170310" y="374965"/>
                    <a:pt x="133217" y="404158"/>
                    <a:pt x="93205" y="427942"/>
                  </a:cubicBezTo>
                  <a:cubicBezTo>
                    <a:pt x="71438" y="442410"/>
                    <a:pt x="48813" y="455419"/>
                    <a:pt x="25630" y="467568"/>
                  </a:cubicBezTo>
                  <a:cubicBezTo>
                    <a:pt x="17216" y="471690"/>
                    <a:pt x="8543" y="475167"/>
                    <a:pt x="0" y="478945"/>
                  </a:cubicBezTo>
                  <a:cubicBezTo>
                    <a:pt x="2833" y="466366"/>
                    <a:pt x="5624" y="453787"/>
                    <a:pt x="8372" y="441208"/>
                  </a:cubicBezTo>
                  <a:cubicBezTo>
                    <a:pt x="17130" y="399307"/>
                    <a:pt x="27476" y="357792"/>
                    <a:pt x="38553" y="316449"/>
                  </a:cubicBezTo>
                  <a:cubicBezTo>
                    <a:pt x="42588" y="315161"/>
                    <a:pt x="46581" y="312199"/>
                    <a:pt x="49758" y="309580"/>
                  </a:cubicBezTo>
                  <a:cubicBezTo>
                    <a:pt x="67574" y="297087"/>
                    <a:pt x="84060" y="282876"/>
                    <a:pt x="99773" y="267893"/>
                  </a:cubicBezTo>
                  <a:cubicBezTo>
                    <a:pt x="141245" y="232561"/>
                    <a:pt x="176063" y="190874"/>
                    <a:pt x="204827" y="144637"/>
                  </a:cubicBezTo>
                  <a:cubicBezTo>
                    <a:pt x="223760" y="111064"/>
                    <a:pt x="247243" y="78822"/>
                    <a:pt x="258792" y="41815"/>
                  </a:cubicBezTo>
                  <a:cubicBezTo>
                    <a:pt x="258835" y="41730"/>
                    <a:pt x="258878" y="41644"/>
                    <a:pt x="258878" y="41558"/>
                  </a:cubicBezTo>
                  <a:cubicBezTo>
                    <a:pt x="283091" y="38638"/>
                    <a:pt x="305931" y="23140"/>
                    <a:pt x="314903" y="0"/>
                  </a:cubicBezTo>
                  <a:cubicBezTo>
                    <a:pt x="320399" y="2018"/>
                    <a:pt x="326066" y="3563"/>
                    <a:pt x="331818" y="4637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13"/>
            <p:cNvSpPr/>
            <p:nvPr/>
          </p:nvSpPr>
          <p:spPr>
            <a:xfrm>
              <a:off x="1032115" y="6158955"/>
              <a:ext cx="734130" cy="725544"/>
            </a:xfrm>
            <a:custGeom>
              <a:rect b="b" l="l" r="r" t="t"/>
              <a:pathLst>
                <a:path extrusionOk="0" h="725544" w="734130">
                  <a:moveTo>
                    <a:pt x="736277" y="218780"/>
                  </a:moveTo>
                  <a:cubicBezTo>
                    <a:pt x="731683" y="225348"/>
                    <a:pt x="727734" y="232647"/>
                    <a:pt x="722882" y="238829"/>
                  </a:cubicBezTo>
                  <a:cubicBezTo>
                    <a:pt x="709831" y="257976"/>
                    <a:pt x="697896" y="277939"/>
                    <a:pt x="685747" y="297645"/>
                  </a:cubicBezTo>
                  <a:cubicBezTo>
                    <a:pt x="659129" y="346244"/>
                    <a:pt x="621135" y="386213"/>
                    <a:pt x="584170" y="427041"/>
                  </a:cubicBezTo>
                  <a:cubicBezTo>
                    <a:pt x="543300" y="473021"/>
                    <a:pt x="491910" y="507967"/>
                    <a:pt x="441637" y="542742"/>
                  </a:cubicBezTo>
                  <a:cubicBezTo>
                    <a:pt x="408795" y="565624"/>
                    <a:pt x="372947" y="586875"/>
                    <a:pt x="337829" y="606538"/>
                  </a:cubicBezTo>
                  <a:cubicBezTo>
                    <a:pt x="301165" y="630279"/>
                    <a:pt x="260895" y="647538"/>
                    <a:pt x="220454" y="663852"/>
                  </a:cubicBezTo>
                  <a:cubicBezTo>
                    <a:pt x="199417" y="672438"/>
                    <a:pt x="177694" y="679135"/>
                    <a:pt x="156056" y="685833"/>
                  </a:cubicBezTo>
                  <a:cubicBezTo>
                    <a:pt x="124673" y="695707"/>
                    <a:pt x="94149" y="708372"/>
                    <a:pt x="61864" y="714940"/>
                  </a:cubicBezTo>
                  <a:cubicBezTo>
                    <a:pt x="41171" y="718332"/>
                    <a:pt x="20350" y="721723"/>
                    <a:pt x="0" y="726875"/>
                  </a:cubicBezTo>
                  <a:cubicBezTo>
                    <a:pt x="15541" y="672653"/>
                    <a:pt x="30696" y="618258"/>
                    <a:pt x="44692" y="563606"/>
                  </a:cubicBezTo>
                  <a:cubicBezTo>
                    <a:pt x="53321" y="531536"/>
                    <a:pt x="61092" y="499209"/>
                    <a:pt x="68648" y="466881"/>
                  </a:cubicBezTo>
                  <a:cubicBezTo>
                    <a:pt x="75302" y="467010"/>
                    <a:pt x="82300" y="463576"/>
                    <a:pt x="88783" y="462374"/>
                  </a:cubicBezTo>
                  <a:cubicBezTo>
                    <a:pt x="106986" y="457093"/>
                    <a:pt x="125403" y="452757"/>
                    <a:pt x="143220" y="446231"/>
                  </a:cubicBezTo>
                  <a:cubicBezTo>
                    <a:pt x="168507" y="437387"/>
                    <a:pt x="194523" y="430561"/>
                    <a:pt x="219166" y="419914"/>
                  </a:cubicBezTo>
                  <a:cubicBezTo>
                    <a:pt x="256645" y="403429"/>
                    <a:pt x="291892" y="381834"/>
                    <a:pt x="326710" y="360368"/>
                  </a:cubicBezTo>
                  <a:cubicBezTo>
                    <a:pt x="383422" y="322631"/>
                    <a:pt x="440736" y="283177"/>
                    <a:pt x="489120" y="234535"/>
                  </a:cubicBezTo>
                  <a:cubicBezTo>
                    <a:pt x="517068" y="202079"/>
                    <a:pt x="546047" y="170181"/>
                    <a:pt x="570475" y="134891"/>
                  </a:cubicBezTo>
                  <a:cubicBezTo>
                    <a:pt x="583183" y="116388"/>
                    <a:pt x="594989" y="93333"/>
                    <a:pt x="606237" y="72469"/>
                  </a:cubicBezTo>
                  <a:cubicBezTo>
                    <a:pt x="618859" y="48341"/>
                    <a:pt x="631996" y="24471"/>
                    <a:pt x="644017" y="0"/>
                  </a:cubicBezTo>
                  <a:cubicBezTo>
                    <a:pt x="650328" y="15799"/>
                    <a:pt x="656553" y="31641"/>
                    <a:pt x="662606" y="47525"/>
                  </a:cubicBezTo>
                  <a:cubicBezTo>
                    <a:pt x="686777" y="104796"/>
                    <a:pt x="713266" y="161079"/>
                    <a:pt x="736277" y="21878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13"/>
            <p:cNvSpPr/>
            <p:nvPr/>
          </p:nvSpPr>
          <p:spPr>
            <a:xfrm>
              <a:off x="1014642" y="6671472"/>
              <a:ext cx="965961" cy="678319"/>
            </a:xfrm>
            <a:custGeom>
              <a:rect b="b" l="l" r="r" t="t"/>
              <a:pathLst>
                <a:path extrusionOk="0" h="678319" w="965961">
                  <a:moveTo>
                    <a:pt x="967979" y="168807"/>
                  </a:moveTo>
                  <a:cubicBezTo>
                    <a:pt x="950034" y="180184"/>
                    <a:pt x="923073" y="242349"/>
                    <a:pt x="910021" y="256903"/>
                  </a:cubicBezTo>
                  <a:cubicBezTo>
                    <a:pt x="870181" y="311383"/>
                    <a:pt x="824287" y="361441"/>
                    <a:pt x="778565" y="410984"/>
                  </a:cubicBezTo>
                  <a:cubicBezTo>
                    <a:pt x="723011" y="475554"/>
                    <a:pt x="659859" y="534370"/>
                    <a:pt x="588163" y="580650"/>
                  </a:cubicBezTo>
                  <a:cubicBezTo>
                    <a:pt x="571591" y="592757"/>
                    <a:pt x="552830" y="600828"/>
                    <a:pt x="534026" y="608728"/>
                  </a:cubicBezTo>
                  <a:cubicBezTo>
                    <a:pt x="517154" y="616069"/>
                    <a:pt x="501699" y="625771"/>
                    <a:pt x="484011" y="631739"/>
                  </a:cubicBezTo>
                  <a:cubicBezTo>
                    <a:pt x="447863" y="643588"/>
                    <a:pt x="410297" y="650500"/>
                    <a:pt x="374192" y="662478"/>
                  </a:cubicBezTo>
                  <a:cubicBezTo>
                    <a:pt x="354315" y="668188"/>
                    <a:pt x="334652" y="674370"/>
                    <a:pt x="314603" y="679393"/>
                  </a:cubicBezTo>
                  <a:cubicBezTo>
                    <a:pt x="310868" y="680724"/>
                    <a:pt x="305802" y="681411"/>
                    <a:pt x="300951" y="682441"/>
                  </a:cubicBezTo>
                  <a:cubicBezTo>
                    <a:pt x="264716" y="675787"/>
                    <a:pt x="228740" y="667415"/>
                    <a:pt x="192677" y="657927"/>
                  </a:cubicBezTo>
                  <a:cubicBezTo>
                    <a:pt x="125618" y="636247"/>
                    <a:pt x="57915" y="611518"/>
                    <a:pt x="0" y="570690"/>
                  </a:cubicBezTo>
                  <a:cubicBezTo>
                    <a:pt x="19190" y="567213"/>
                    <a:pt x="38553" y="564809"/>
                    <a:pt x="57829" y="561589"/>
                  </a:cubicBezTo>
                  <a:cubicBezTo>
                    <a:pt x="146440" y="544845"/>
                    <a:pt x="234278" y="519687"/>
                    <a:pt x="317694" y="484999"/>
                  </a:cubicBezTo>
                  <a:cubicBezTo>
                    <a:pt x="392094" y="454174"/>
                    <a:pt x="464949" y="417897"/>
                    <a:pt x="531622" y="372518"/>
                  </a:cubicBezTo>
                  <a:cubicBezTo>
                    <a:pt x="599196" y="327654"/>
                    <a:pt x="659945" y="273560"/>
                    <a:pt x="718160" y="217277"/>
                  </a:cubicBezTo>
                  <a:cubicBezTo>
                    <a:pt x="757056" y="181644"/>
                    <a:pt x="795866" y="145238"/>
                    <a:pt x="827636" y="102950"/>
                  </a:cubicBezTo>
                  <a:cubicBezTo>
                    <a:pt x="850604" y="70365"/>
                    <a:pt x="865158" y="32714"/>
                    <a:pt x="887997" y="0"/>
                  </a:cubicBezTo>
                  <a:cubicBezTo>
                    <a:pt x="888384" y="773"/>
                    <a:pt x="888770" y="1546"/>
                    <a:pt x="889199" y="2318"/>
                  </a:cubicBezTo>
                  <a:cubicBezTo>
                    <a:pt x="915517" y="57872"/>
                    <a:pt x="940116" y="114112"/>
                    <a:pt x="967979" y="168807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8" name="Google Shape;1388;p14"/>
          <p:cNvGrpSpPr/>
          <p:nvPr/>
        </p:nvGrpSpPr>
        <p:grpSpPr>
          <a:xfrm>
            <a:off x="5135302" y="1490183"/>
            <a:ext cx="2938275" cy="2298031"/>
            <a:chOff x="0" y="-9525"/>
            <a:chExt cx="7835400" cy="6128082"/>
          </a:xfrm>
        </p:grpSpPr>
        <p:sp>
          <p:nvSpPr>
            <p:cNvPr id="1389" name="Google Shape;1389;p14"/>
            <p:cNvSpPr txBox="1"/>
            <p:nvPr/>
          </p:nvSpPr>
          <p:spPr>
            <a:xfrm>
              <a:off x="0" y="-9525"/>
              <a:ext cx="7835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Hello there!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1390" name="Google Shape;1390;p14"/>
            <p:cNvSpPr txBox="1"/>
            <p:nvPr/>
          </p:nvSpPr>
          <p:spPr>
            <a:xfrm>
              <a:off x="0" y="1367777"/>
              <a:ext cx="78354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chemeClr val="accent2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I'm Rain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1391" name="Google Shape;1391;p14"/>
            <p:cNvSpPr txBox="1"/>
            <p:nvPr/>
          </p:nvSpPr>
          <p:spPr>
            <a:xfrm>
              <a:off x="0" y="3459057"/>
              <a:ext cx="7835400" cy="265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997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and I'll be sharing with you my beautiful ideas. Follow me at @reallygreatsite to learn more.</a:t>
              </a:r>
              <a:r>
                <a:rPr lang="en" sz="600">
                  <a:solidFill>
                    <a:schemeClr val="accent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 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pic>
        <p:nvPicPr>
          <p:cNvPr id="1392" name="Google Shape;1392;p14"/>
          <p:cNvPicPr preferRelativeResize="0"/>
          <p:nvPr/>
        </p:nvPicPr>
        <p:blipFill rotWithShape="1">
          <a:blip r:embed="rId3">
            <a:alphaModFix/>
          </a:blip>
          <a:srcRect b="19645" l="0" r="0" t="2211"/>
          <a:stretch/>
        </p:blipFill>
        <p:spPr>
          <a:xfrm>
            <a:off x="198099" y="236774"/>
            <a:ext cx="3968928" cy="46520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3" name="Google Shape;1393;p14"/>
          <p:cNvGrpSpPr/>
          <p:nvPr/>
        </p:nvGrpSpPr>
        <p:grpSpPr>
          <a:xfrm rot="325670">
            <a:off x="3640927" y="3763864"/>
            <a:ext cx="1287195" cy="1727485"/>
            <a:chOff x="7280414" y="7527453"/>
            <a:chExt cx="2574173" cy="3454678"/>
          </a:xfrm>
        </p:grpSpPr>
        <p:sp>
          <p:nvSpPr>
            <p:cNvPr id="1394" name="Google Shape;1394;p14"/>
            <p:cNvSpPr/>
            <p:nvPr/>
          </p:nvSpPr>
          <p:spPr>
            <a:xfrm>
              <a:off x="7280414" y="7527453"/>
              <a:ext cx="2574173" cy="3454678"/>
            </a:xfrm>
            <a:custGeom>
              <a:rect b="b" l="l" r="r" t="t"/>
              <a:pathLst>
                <a:path extrusionOk="0" h="3454678" w="2574173">
                  <a:moveTo>
                    <a:pt x="2505574" y="259459"/>
                  </a:moveTo>
                  <a:cubicBezTo>
                    <a:pt x="2436030" y="178803"/>
                    <a:pt x="2320607" y="138787"/>
                    <a:pt x="2215841" y="155541"/>
                  </a:cubicBezTo>
                  <a:cubicBezTo>
                    <a:pt x="2161244" y="164680"/>
                    <a:pt x="2108030" y="182473"/>
                    <a:pt x="2057862" y="205942"/>
                  </a:cubicBezTo>
                  <a:cubicBezTo>
                    <a:pt x="2022086" y="223527"/>
                    <a:pt x="1994684" y="253574"/>
                    <a:pt x="1970741" y="284798"/>
                  </a:cubicBezTo>
                  <a:cubicBezTo>
                    <a:pt x="1955656" y="206012"/>
                    <a:pt x="1913791" y="126395"/>
                    <a:pt x="1844870" y="82502"/>
                  </a:cubicBezTo>
                  <a:cubicBezTo>
                    <a:pt x="1772765" y="33347"/>
                    <a:pt x="1683292" y="32931"/>
                    <a:pt x="1602537" y="59170"/>
                  </a:cubicBezTo>
                  <a:cubicBezTo>
                    <a:pt x="1518669" y="85548"/>
                    <a:pt x="1412381" y="142249"/>
                    <a:pt x="1377989" y="227404"/>
                  </a:cubicBezTo>
                  <a:cubicBezTo>
                    <a:pt x="1351971" y="126672"/>
                    <a:pt x="1289070" y="23793"/>
                    <a:pt x="1179045" y="5031"/>
                  </a:cubicBezTo>
                  <a:cubicBezTo>
                    <a:pt x="1017536" y="-22039"/>
                    <a:pt x="809803" y="61940"/>
                    <a:pt x="736453" y="213350"/>
                  </a:cubicBezTo>
                  <a:cubicBezTo>
                    <a:pt x="726903" y="188565"/>
                    <a:pt x="713894" y="165026"/>
                    <a:pt x="695833" y="145364"/>
                  </a:cubicBezTo>
                  <a:cubicBezTo>
                    <a:pt x="671406" y="120302"/>
                    <a:pt x="647326" y="93510"/>
                    <a:pt x="617709" y="74471"/>
                  </a:cubicBezTo>
                  <a:cubicBezTo>
                    <a:pt x="586431" y="55016"/>
                    <a:pt x="548095" y="55086"/>
                    <a:pt x="512804" y="60417"/>
                  </a:cubicBezTo>
                  <a:cubicBezTo>
                    <a:pt x="440492" y="70732"/>
                    <a:pt x="384442" y="131033"/>
                    <a:pt x="353095" y="193896"/>
                  </a:cubicBezTo>
                  <a:cubicBezTo>
                    <a:pt x="320710" y="260982"/>
                    <a:pt x="296421" y="332775"/>
                    <a:pt x="289432" y="407269"/>
                  </a:cubicBezTo>
                  <a:cubicBezTo>
                    <a:pt x="286042" y="487301"/>
                    <a:pt x="293999" y="567749"/>
                    <a:pt x="309638" y="646120"/>
                  </a:cubicBezTo>
                  <a:cubicBezTo>
                    <a:pt x="327768" y="736952"/>
                    <a:pt x="356416" y="825915"/>
                    <a:pt x="397036" y="909271"/>
                  </a:cubicBezTo>
                  <a:cubicBezTo>
                    <a:pt x="429490" y="975041"/>
                    <a:pt x="469832" y="1036658"/>
                    <a:pt x="508168" y="1099105"/>
                  </a:cubicBezTo>
                  <a:cubicBezTo>
                    <a:pt x="567609" y="1190145"/>
                    <a:pt x="636669" y="1276408"/>
                    <a:pt x="716939" y="1349933"/>
                  </a:cubicBezTo>
                  <a:cubicBezTo>
                    <a:pt x="788697" y="1416465"/>
                    <a:pt x="871458" y="1469566"/>
                    <a:pt x="956711" y="1517128"/>
                  </a:cubicBezTo>
                  <a:cubicBezTo>
                    <a:pt x="977263" y="1528136"/>
                    <a:pt x="998160" y="1538659"/>
                    <a:pt x="1019335" y="1548559"/>
                  </a:cubicBezTo>
                  <a:cubicBezTo>
                    <a:pt x="1030130" y="1554375"/>
                    <a:pt x="1040994" y="1560052"/>
                    <a:pt x="1052066" y="1565452"/>
                  </a:cubicBezTo>
                  <a:cubicBezTo>
                    <a:pt x="1074140" y="1577221"/>
                    <a:pt x="1096145" y="1588991"/>
                    <a:pt x="1119465" y="1598199"/>
                  </a:cubicBezTo>
                  <a:cubicBezTo>
                    <a:pt x="1134066" y="1604637"/>
                    <a:pt x="1148874" y="1611284"/>
                    <a:pt x="1163821" y="1617514"/>
                  </a:cubicBezTo>
                  <a:cubicBezTo>
                    <a:pt x="1151088" y="1651161"/>
                    <a:pt x="1165412" y="1691247"/>
                    <a:pt x="1180774" y="1722055"/>
                  </a:cubicBezTo>
                  <a:cubicBezTo>
                    <a:pt x="1200358" y="1755217"/>
                    <a:pt x="1207831" y="1750440"/>
                    <a:pt x="1196275" y="1790802"/>
                  </a:cubicBezTo>
                  <a:cubicBezTo>
                    <a:pt x="1171018" y="1883919"/>
                    <a:pt x="1147836" y="1977867"/>
                    <a:pt x="1116904" y="2069323"/>
                  </a:cubicBezTo>
                  <a:cubicBezTo>
                    <a:pt x="1064798" y="2219626"/>
                    <a:pt x="998506" y="2364113"/>
                    <a:pt x="925502" y="2505277"/>
                  </a:cubicBezTo>
                  <a:cubicBezTo>
                    <a:pt x="919274" y="2358990"/>
                    <a:pt x="856650" y="2222187"/>
                    <a:pt x="782608" y="2098262"/>
                  </a:cubicBezTo>
                  <a:cubicBezTo>
                    <a:pt x="745864" y="2031661"/>
                    <a:pt x="709881" y="1964436"/>
                    <a:pt x="658743" y="1907458"/>
                  </a:cubicBezTo>
                  <a:cubicBezTo>
                    <a:pt x="570723" y="1787202"/>
                    <a:pt x="456684" y="1689654"/>
                    <a:pt x="336764" y="1602353"/>
                  </a:cubicBezTo>
                  <a:cubicBezTo>
                    <a:pt x="295314" y="1573414"/>
                    <a:pt x="254349" y="1543713"/>
                    <a:pt x="211308" y="1517197"/>
                  </a:cubicBezTo>
                  <a:cubicBezTo>
                    <a:pt x="183974" y="1500651"/>
                    <a:pt x="155534" y="1485766"/>
                    <a:pt x="130830" y="1465412"/>
                  </a:cubicBezTo>
                  <a:cubicBezTo>
                    <a:pt x="119551" y="1455927"/>
                    <a:pt x="106611" y="1448727"/>
                    <a:pt x="93325" y="1442357"/>
                  </a:cubicBezTo>
                  <a:cubicBezTo>
                    <a:pt x="83222" y="1436888"/>
                    <a:pt x="71596" y="1432526"/>
                    <a:pt x="60456" y="1437857"/>
                  </a:cubicBezTo>
                  <a:cubicBezTo>
                    <a:pt x="11532" y="1469289"/>
                    <a:pt x="9526" y="1577844"/>
                    <a:pt x="5305" y="1631915"/>
                  </a:cubicBezTo>
                  <a:cubicBezTo>
                    <a:pt x="-6044" y="1761586"/>
                    <a:pt x="253" y="1892573"/>
                    <a:pt x="29662" y="2019545"/>
                  </a:cubicBezTo>
                  <a:cubicBezTo>
                    <a:pt x="40250" y="2071746"/>
                    <a:pt x="48207" y="2124778"/>
                    <a:pt x="64746" y="2175594"/>
                  </a:cubicBezTo>
                  <a:cubicBezTo>
                    <a:pt x="79900" y="2223226"/>
                    <a:pt x="102182" y="2268088"/>
                    <a:pt x="124049" y="2312881"/>
                  </a:cubicBezTo>
                  <a:cubicBezTo>
                    <a:pt x="142801" y="2352690"/>
                    <a:pt x="162384" y="2392983"/>
                    <a:pt x="188472" y="2428776"/>
                  </a:cubicBezTo>
                  <a:cubicBezTo>
                    <a:pt x="222449" y="2473638"/>
                    <a:pt x="255525" y="2519331"/>
                    <a:pt x="290401" y="2563501"/>
                  </a:cubicBezTo>
                  <a:cubicBezTo>
                    <a:pt x="353372" y="2639380"/>
                    <a:pt x="423400" y="2710273"/>
                    <a:pt x="504846" y="2766351"/>
                  </a:cubicBezTo>
                  <a:cubicBezTo>
                    <a:pt x="583940" y="2815852"/>
                    <a:pt x="665040" y="2865076"/>
                    <a:pt x="754444" y="2893461"/>
                  </a:cubicBezTo>
                  <a:cubicBezTo>
                    <a:pt x="745656" y="2942062"/>
                    <a:pt x="714932" y="2980555"/>
                    <a:pt x="691405" y="3024448"/>
                  </a:cubicBezTo>
                  <a:cubicBezTo>
                    <a:pt x="646841" y="3103026"/>
                    <a:pt x="603592" y="3182436"/>
                    <a:pt x="550517" y="3255752"/>
                  </a:cubicBezTo>
                  <a:cubicBezTo>
                    <a:pt x="523322" y="3296253"/>
                    <a:pt x="494605" y="3335854"/>
                    <a:pt x="464504" y="3374278"/>
                  </a:cubicBezTo>
                  <a:cubicBezTo>
                    <a:pt x="457515" y="3383901"/>
                    <a:pt x="446651" y="3393316"/>
                    <a:pt x="447965" y="3406263"/>
                  </a:cubicBezTo>
                  <a:cubicBezTo>
                    <a:pt x="453709" y="3438317"/>
                    <a:pt x="503116" y="3453617"/>
                    <a:pt x="530796" y="3461164"/>
                  </a:cubicBezTo>
                  <a:cubicBezTo>
                    <a:pt x="605599" y="3469610"/>
                    <a:pt x="717077" y="3324292"/>
                    <a:pt x="755828" y="3266276"/>
                  </a:cubicBezTo>
                  <a:cubicBezTo>
                    <a:pt x="851114" y="3141450"/>
                    <a:pt x="916991" y="2998347"/>
                    <a:pt x="976017" y="2853722"/>
                  </a:cubicBezTo>
                  <a:cubicBezTo>
                    <a:pt x="1008886" y="2763236"/>
                    <a:pt x="1041271" y="2672542"/>
                    <a:pt x="1075386" y="2582540"/>
                  </a:cubicBezTo>
                  <a:cubicBezTo>
                    <a:pt x="1220702" y="2648587"/>
                    <a:pt x="1377090" y="2690542"/>
                    <a:pt x="1537284" y="2693865"/>
                  </a:cubicBezTo>
                  <a:cubicBezTo>
                    <a:pt x="1624404" y="2695804"/>
                    <a:pt x="1712701" y="2704596"/>
                    <a:pt x="1799129" y="2690542"/>
                  </a:cubicBezTo>
                  <a:cubicBezTo>
                    <a:pt x="1911231" y="2670395"/>
                    <a:pt x="2016965" y="2625256"/>
                    <a:pt x="2119933" y="2577901"/>
                  </a:cubicBezTo>
                  <a:cubicBezTo>
                    <a:pt x="2193629" y="2538578"/>
                    <a:pt x="2264695" y="2494131"/>
                    <a:pt x="2335762" y="2450307"/>
                  </a:cubicBezTo>
                  <a:cubicBezTo>
                    <a:pt x="2360189" y="2436460"/>
                    <a:pt x="2371814" y="2422129"/>
                    <a:pt x="2359358" y="2394229"/>
                  </a:cubicBezTo>
                  <a:cubicBezTo>
                    <a:pt x="2342197" y="2354282"/>
                    <a:pt x="2303930" y="2329843"/>
                    <a:pt x="2269124" y="2306512"/>
                  </a:cubicBezTo>
                  <a:cubicBezTo>
                    <a:pt x="2227467" y="2277573"/>
                    <a:pt x="2178751" y="2262688"/>
                    <a:pt x="2132803" y="2242264"/>
                  </a:cubicBezTo>
                  <a:cubicBezTo>
                    <a:pt x="2104086" y="2228972"/>
                    <a:pt x="2074677" y="2217272"/>
                    <a:pt x="2044437" y="2208064"/>
                  </a:cubicBezTo>
                  <a:cubicBezTo>
                    <a:pt x="1930675" y="2174279"/>
                    <a:pt x="1810616" y="2166317"/>
                    <a:pt x="1692564" y="2172894"/>
                  </a:cubicBezTo>
                  <a:cubicBezTo>
                    <a:pt x="1630494" y="2178225"/>
                    <a:pt x="1569253" y="2191240"/>
                    <a:pt x="1508428" y="2204256"/>
                  </a:cubicBezTo>
                  <a:cubicBezTo>
                    <a:pt x="1459366" y="2216787"/>
                    <a:pt x="1413350" y="2238734"/>
                    <a:pt x="1366710" y="2257911"/>
                  </a:cubicBezTo>
                  <a:cubicBezTo>
                    <a:pt x="1300695" y="2285396"/>
                    <a:pt x="1241254" y="2325966"/>
                    <a:pt x="1186449" y="2371451"/>
                  </a:cubicBezTo>
                  <a:cubicBezTo>
                    <a:pt x="1210322" y="2316412"/>
                    <a:pt x="1233503" y="2261303"/>
                    <a:pt x="1250388" y="2203633"/>
                  </a:cubicBezTo>
                  <a:cubicBezTo>
                    <a:pt x="1285956" y="2108716"/>
                    <a:pt x="1304639" y="2008814"/>
                    <a:pt x="1316126" y="1907943"/>
                  </a:cubicBezTo>
                  <a:cubicBezTo>
                    <a:pt x="1321385" y="1880735"/>
                    <a:pt x="1323115" y="1853111"/>
                    <a:pt x="1326713" y="1825764"/>
                  </a:cubicBezTo>
                  <a:cubicBezTo>
                    <a:pt x="1334256" y="1810880"/>
                    <a:pt x="1348580" y="1801256"/>
                    <a:pt x="1362350" y="1792118"/>
                  </a:cubicBezTo>
                  <a:cubicBezTo>
                    <a:pt x="1401378" y="1767194"/>
                    <a:pt x="1430303" y="1729878"/>
                    <a:pt x="1452170" y="1689585"/>
                  </a:cubicBezTo>
                  <a:cubicBezTo>
                    <a:pt x="1468293" y="1662031"/>
                    <a:pt x="1479987" y="1632192"/>
                    <a:pt x="1489606" y="1601868"/>
                  </a:cubicBezTo>
                  <a:cubicBezTo>
                    <a:pt x="1492305" y="1594460"/>
                    <a:pt x="1495211" y="1583522"/>
                    <a:pt x="1492997" y="1575491"/>
                  </a:cubicBezTo>
                  <a:cubicBezTo>
                    <a:pt x="1541089" y="1561090"/>
                    <a:pt x="1588559" y="1544613"/>
                    <a:pt x="1635545" y="1527028"/>
                  </a:cubicBezTo>
                  <a:cubicBezTo>
                    <a:pt x="1687997" y="1504389"/>
                    <a:pt x="1738097" y="1476350"/>
                    <a:pt x="1788542" y="1449488"/>
                  </a:cubicBezTo>
                  <a:cubicBezTo>
                    <a:pt x="1839610" y="1420411"/>
                    <a:pt x="1891855" y="1393341"/>
                    <a:pt x="1941816" y="1362325"/>
                  </a:cubicBezTo>
                  <a:cubicBezTo>
                    <a:pt x="1994891" y="1333109"/>
                    <a:pt x="2046721" y="1302024"/>
                    <a:pt x="2094329" y="1264362"/>
                  </a:cubicBezTo>
                  <a:cubicBezTo>
                    <a:pt x="2133080" y="1237777"/>
                    <a:pt x="2171831" y="1210845"/>
                    <a:pt x="2205185" y="1177476"/>
                  </a:cubicBezTo>
                  <a:cubicBezTo>
                    <a:pt x="2258606" y="1129013"/>
                    <a:pt x="2306491" y="1075081"/>
                    <a:pt x="2347318" y="1015542"/>
                  </a:cubicBezTo>
                  <a:cubicBezTo>
                    <a:pt x="2391743" y="957179"/>
                    <a:pt x="2431186" y="895563"/>
                    <a:pt x="2465301" y="830762"/>
                  </a:cubicBezTo>
                  <a:cubicBezTo>
                    <a:pt x="2519898" y="738960"/>
                    <a:pt x="2566538" y="639266"/>
                    <a:pt x="2574565" y="531333"/>
                  </a:cubicBezTo>
                  <a:cubicBezTo>
                    <a:pt x="2579685" y="436485"/>
                    <a:pt x="2569582" y="334506"/>
                    <a:pt x="2505574" y="2594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14"/>
            <p:cNvSpPr/>
            <p:nvPr/>
          </p:nvSpPr>
          <p:spPr>
            <a:xfrm>
              <a:off x="7887051" y="7893113"/>
              <a:ext cx="1570799" cy="858477"/>
            </a:xfrm>
            <a:custGeom>
              <a:rect b="b" l="l" r="r" t="t"/>
              <a:pathLst>
                <a:path extrusionOk="0" h="858477" w="1570799">
                  <a:moveTo>
                    <a:pt x="1571353" y="430762"/>
                  </a:moveTo>
                  <a:cubicBezTo>
                    <a:pt x="1571353" y="668665"/>
                    <a:pt x="1219593" y="861524"/>
                    <a:pt x="785676" y="861524"/>
                  </a:cubicBezTo>
                  <a:cubicBezTo>
                    <a:pt x="351759" y="861524"/>
                    <a:pt x="0" y="668665"/>
                    <a:pt x="0" y="430762"/>
                  </a:cubicBezTo>
                  <a:cubicBezTo>
                    <a:pt x="0" y="192859"/>
                    <a:pt x="351759" y="0"/>
                    <a:pt x="785676" y="0"/>
                  </a:cubicBezTo>
                  <a:cubicBezTo>
                    <a:pt x="1219593" y="0"/>
                    <a:pt x="1571353" y="192859"/>
                    <a:pt x="1571353" y="430762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14"/>
            <p:cNvSpPr/>
            <p:nvPr/>
          </p:nvSpPr>
          <p:spPr>
            <a:xfrm>
              <a:off x="7280414" y="7527453"/>
              <a:ext cx="2574173" cy="3454678"/>
            </a:xfrm>
            <a:custGeom>
              <a:rect b="b" l="l" r="r" t="t"/>
              <a:pathLst>
                <a:path extrusionOk="0" h="3454678" w="2574173">
                  <a:moveTo>
                    <a:pt x="2505574" y="259459"/>
                  </a:moveTo>
                  <a:cubicBezTo>
                    <a:pt x="2436030" y="178803"/>
                    <a:pt x="2320607" y="138787"/>
                    <a:pt x="2215841" y="155541"/>
                  </a:cubicBezTo>
                  <a:cubicBezTo>
                    <a:pt x="2161244" y="164680"/>
                    <a:pt x="2108030" y="182473"/>
                    <a:pt x="2057862" y="205942"/>
                  </a:cubicBezTo>
                  <a:cubicBezTo>
                    <a:pt x="2022086" y="223527"/>
                    <a:pt x="1994684" y="253574"/>
                    <a:pt x="1970741" y="284798"/>
                  </a:cubicBezTo>
                  <a:cubicBezTo>
                    <a:pt x="1955656" y="206012"/>
                    <a:pt x="1913791" y="126395"/>
                    <a:pt x="1844870" y="82502"/>
                  </a:cubicBezTo>
                  <a:cubicBezTo>
                    <a:pt x="1772765" y="33347"/>
                    <a:pt x="1683292" y="32931"/>
                    <a:pt x="1602537" y="59170"/>
                  </a:cubicBezTo>
                  <a:cubicBezTo>
                    <a:pt x="1518669" y="85548"/>
                    <a:pt x="1412381" y="142249"/>
                    <a:pt x="1377989" y="227404"/>
                  </a:cubicBezTo>
                  <a:cubicBezTo>
                    <a:pt x="1351971" y="126672"/>
                    <a:pt x="1289070" y="23793"/>
                    <a:pt x="1179045" y="5031"/>
                  </a:cubicBezTo>
                  <a:cubicBezTo>
                    <a:pt x="1017536" y="-22039"/>
                    <a:pt x="809803" y="61940"/>
                    <a:pt x="736453" y="213350"/>
                  </a:cubicBezTo>
                  <a:cubicBezTo>
                    <a:pt x="726903" y="188565"/>
                    <a:pt x="713894" y="165026"/>
                    <a:pt x="695833" y="145364"/>
                  </a:cubicBezTo>
                  <a:cubicBezTo>
                    <a:pt x="671406" y="120302"/>
                    <a:pt x="647326" y="93510"/>
                    <a:pt x="617709" y="74471"/>
                  </a:cubicBezTo>
                  <a:cubicBezTo>
                    <a:pt x="586431" y="55016"/>
                    <a:pt x="548095" y="55086"/>
                    <a:pt x="512804" y="60417"/>
                  </a:cubicBezTo>
                  <a:cubicBezTo>
                    <a:pt x="440492" y="70732"/>
                    <a:pt x="384442" y="131033"/>
                    <a:pt x="353095" y="193896"/>
                  </a:cubicBezTo>
                  <a:cubicBezTo>
                    <a:pt x="320710" y="260982"/>
                    <a:pt x="296421" y="332775"/>
                    <a:pt x="289432" y="407269"/>
                  </a:cubicBezTo>
                  <a:cubicBezTo>
                    <a:pt x="286042" y="487301"/>
                    <a:pt x="293999" y="567749"/>
                    <a:pt x="309638" y="646120"/>
                  </a:cubicBezTo>
                  <a:cubicBezTo>
                    <a:pt x="327768" y="736952"/>
                    <a:pt x="356416" y="825915"/>
                    <a:pt x="397036" y="909271"/>
                  </a:cubicBezTo>
                  <a:cubicBezTo>
                    <a:pt x="429490" y="975041"/>
                    <a:pt x="469832" y="1036658"/>
                    <a:pt x="508168" y="1099105"/>
                  </a:cubicBezTo>
                  <a:cubicBezTo>
                    <a:pt x="567609" y="1190145"/>
                    <a:pt x="636669" y="1276408"/>
                    <a:pt x="716939" y="1349933"/>
                  </a:cubicBezTo>
                  <a:cubicBezTo>
                    <a:pt x="788697" y="1416465"/>
                    <a:pt x="871458" y="1469566"/>
                    <a:pt x="956711" y="1517128"/>
                  </a:cubicBezTo>
                  <a:cubicBezTo>
                    <a:pt x="977263" y="1528136"/>
                    <a:pt x="998160" y="1538659"/>
                    <a:pt x="1019335" y="1548559"/>
                  </a:cubicBezTo>
                  <a:cubicBezTo>
                    <a:pt x="1030130" y="1554375"/>
                    <a:pt x="1040994" y="1560052"/>
                    <a:pt x="1052066" y="1565452"/>
                  </a:cubicBezTo>
                  <a:cubicBezTo>
                    <a:pt x="1074140" y="1577221"/>
                    <a:pt x="1096145" y="1588991"/>
                    <a:pt x="1119465" y="1598199"/>
                  </a:cubicBezTo>
                  <a:cubicBezTo>
                    <a:pt x="1134066" y="1604637"/>
                    <a:pt x="1148874" y="1611284"/>
                    <a:pt x="1163821" y="1617514"/>
                  </a:cubicBezTo>
                  <a:cubicBezTo>
                    <a:pt x="1151088" y="1651161"/>
                    <a:pt x="1165412" y="1691247"/>
                    <a:pt x="1180774" y="1722055"/>
                  </a:cubicBezTo>
                  <a:cubicBezTo>
                    <a:pt x="1200358" y="1755217"/>
                    <a:pt x="1207831" y="1750440"/>
                    <a:pt x="1196275" y="1790802"/>
                  </a:cubicBezTo>
                  <a:cubicBezTo>
                    <a:pt x="1171018" y="1883919"/>
                    <a:pt x="1147836" y="1977867"/>
                    <a:pt x="1116904" y="2069323"/>
                  </a:cubicBezTo>
                  <a:cubicBezTo>
                    <a:pt x="1064798" y="2219626"/>
                    <a:pt x="998506" y="2364113"/>
                    <a:pt x="925502" y="2505277"/>
                  </a:cubicBezTo>
                  <a:cubicBezTo>
                    <a:pt x="919274" y="2358990"/>
                    <a:pt x="856650" y="2222187"/>
                    <a:pt x="782608" y="2098262"/>
                  </a:cubicBezTo>
                  <a:cubicBezTo>
                    <a:pt x="745864" y="2031661"/>
                    <a:pt x="709881" y="1964436"/>
                    <a:pt x="658743" y="1907458"/>
                  </a:cubicBezTo>
                  <a:cubicBezTo>
                    <a:pt x="570723" y="1787202"/>
                    <a:pt x="456684" y="1689654"/>
                    <a:pt x="336764" y="1602353"/>
                  </a:cubicBezTo>
                  <a:cubicBezTo>
                    <a:pt x="295314" y="1573414"/>
                    <a:pt x="254349" y="1543713"/>
                    <a:pt x="211308" y="1517197"/>
                  </a:cubicBezTo>
                  <a:cubicBezTo>
                    <a:pt x="183974" y="1500651"/>
                    <a:pt x="155534" y="1485766"/>
                    <a:pt x="130830" y="1465412"/>
                  </a:cubicBezTo>
                  <a:cubicBezTo>
                    <a:pt x="119551" y="1455927"/>
                    <a:pt x="106611" y="1448727"/>
                    <a:pt x="93325" y="1442357"/>
                  </a:cubicBezTo>
                  <a:cubicBezTo>
                    <a:pt x="83222" y="1436888"/>
                    <a:pt x="71596" y="1432526"/>
                    <a:pt x="60456" y="1437857"/>
                  </a:cubicBezTo>
                  <a:cubicBezTo>
                    <a:pt x="11532" y="1469289"/>
                    <a:pt x="9526" y="1577844"/>
                    <a:pt x="5305" y="1631915"/>
                  </a:cubicBezTo>
                  <a:cubicBezTo>
                    <a:pt x="-6044" y="1761586"/>
                    <a:pt x="253" y="1892573"/>
                    <a:pt x="29662" y="2019545"/>
                  </a:cubicBezTo>
                  <a:cubicBezTo>
                    <a:pt x="40250" y="2071746"/>
                    <a:pt x="48207" y="2124778"/>
                    <a:pt x="64746" y="2175594"/>
                  </a:cubicBezTo>
                  <a:cubicBezTo>
                    <a:pt x="79900" y="2223226"/>
                    <a:pt x="102182" y="2268088"/>
                    <a:pt x="124049" y="2312881"/>
                  </a:cubicBezTo>
                  <a:cubicBezTo>
                    <a:pt x="142801" y="2352690"/>
                    <a:pt x="162384" y="2392983"/>
                    <a:pt x="188472" y="2428776"/>
                  </a:cubicBezTo>
                  <a:cubicBezTo>
                    <a:pt x="222449" y="2473638"/>
                    <a:pt x="255525" y="2519331"/>
                    <a:pt x="290401" y="2563501"/>
                  </a:cubicBezTo>
                  <a:cubicBezTo>
                    <a:pt x="353372" y="2639380"/>
                    <a:pt x="423400" y="2710273"/>
                    <a:pt x="504846" y="2766351"/>
                  </a:cubicBezTo>
                  <a:cubicBezTo>
                    <a:pt x="583940" y="2815852"/>
                    <a:pt x="665040" y="2865076"/>
                    <a:pt x="754444" y="2893461"/>
                  </a:cubicBezTo>
                  <a:cubicBezTo>
                    <a:pt x="745656" y="2942062"/>
                    <a:pt x="714932" y="2980555"/>
                    <a:pt x="691405" y="3024448"/>
                  </a:cubicBezTo>
                  <a:cubicBezTo>
                    <a:pt x="646841" y="3103026"/>
                    <a:pt x="603592" y="3182436"/>
                    <a:pt x="550517" y="3255752"/>
                  </a:cubicBezTo>
                  <a:cubicBezTo>
                    <a:pt x="523322" y="3296253"/>
                    <a:pt x="494605" y="3335854"/>
                    <a:pt x="464504" y="3374278"/>
                  </a:cubicBezTo>
                  <a:cubicBezTo>
                    <a:pt x="457515" y="3383901"/>
                    <a:pt x="446651" y="3393316"/>
                    <a:pt x="447965" y="3406263"/>
                  </a:cubicBezTo>
                  <a:cubicBezTo>
                    <a:pt x="453709" y="3438317"/>
                    <a:pt x="503116" y="3453617"/>
                    <a:pt x="530796" y="3461164"/>
                  </a:cubicBezTo>
                  <a:cubicBezTo>
                    <a:pt x="605599" y="3469610"/>
                    <a:pt x="717077" y="3324292"/>
                    <a:pt x="755828" y="3266276"/>
                  </a:cubicBezTo>
                  <a:cubicBezTo>
                    <a:pt x="851114" y="3141450"/>
                    <a:pt x="916991" y="2998347"/>
                    <a:pt x="976017" y="2853722"/>
                  </a:cubicBezTo>
                  <a:cubicBezTo>
                    <a:pt x="1008886" y="2763236"/>
                    <a:pt x="1041271" y="2672542"/>
                    <a:pt x="1075386" y="2582540"/>
                  </a:cubicBezTo>
                  <a:cubicBezTo>
                    <a:pt x="1220702" y="2648587"/>
                    <a:pt x="1377090" y="2690542"/>
                    <a:pt x="1537284" y="2693865"/>
                  </a:cubicBezTo>
                  <a:cubicBezTo>
                    <a:pt x="1624404" y="2695804"/>
                    <a:pt x="1712701" y="2704596"/>
                    <a:pt x="1799129" y="2690542"/>
                  </a:cubicBezTo>
                  <a:cubicBezTo>
                    <a:pt x="1911231" y="2670395"/>
                    <a:pt x="2016965" y="2625256"/>
                    <a:pt x="2119933" y="2577901"/>
                  </a:cubicBezTo>
                  <a:cubicBezTo>
                    <a:pt x="2193629" y="2538578"/>
                    <a:pt x="2264695" y="2494131"/>
                    <a:pt x="2335762" y="2450307"/>
                  </a:cubicBezTo>
                  <a:cubicBezTo>
                    <a:pt x="2360189" y="2436460"/>
                    <a:pt x="2371814" y="2422129"/>
                    <a:pt x="2359358" y="2394229"/>
                  </a:cubicBezTo>
                  <a:cubicBezTo>
                    <a:pt x="2342197" y="2354282"/>
                    <a:pt x="2303930" y="2329843"/>
                    <a:pt x="2269124" y="2306512"/>
                  </a:cubicBezTo>
                  <a:cubicBezTo>
                    <a:pt x="2227467" y="2277573"/>
                    <a:pt x="2178751" y="2262688"/>
                    <a:pt x="2132803" y="2242264"/>
                  </a:cubicBezTo>
                  <a:cubicBezTo>
                    <a:pt x="2104086" y="2228972"/>
                    <a:pt x="2074677" y="2217272"/>
                    <a:pt x="2044437" y="2208064"/>
                  </a:cubicBezTo>
                  <a:cubicBezTo>
                    <a:pt x="1930675" y="2174279"/>
                    <a:pt x="1810616" y="2166317"/>
                    <a:pt x="1692564" y="2172894"/>
                  </a:cubicBezTo>
                  <a:cubicBezTo>
                    <a:pt x="1630494" y="2178225"/>
                    <a:pt x="1569253" y="2191240"/>
                    <a:pt x="1508428" y="2204256"/>
                  </a:cubicBezTo>
                  <a:cubicBezTo>
                    <a:pt x="1459366" y="2216787"/>
                    <a:pt x="1413350" y="2238734"/>
                    <a:pt x="1366710" y="2257911"/>
                  </a:cubicBezTo>
                  <a:cubicBezTo>
                    <a:pt x="1300695" y="2285396"/>
                    <a:pt x="1241254" y="2325966"/>
                    <a:pt x="1186449" y="2371451"/>
                  </a:cubicBezTo>
                  <a:cubicBezTo>
                    <a:pt x="1210322" y="2316412"/>
                    <a:pt x="1233503" y="2261303"/>
                    <a:pt x="1250388" y="2203633"/>
                  </a:cubicBezTo>
                  <a:cubicBezTo>
                    <a:pt x="1285956" y="2108716"/>
                    <a:pt x="1304639" y="2008814"/>
                    <a:pt x="1316126" y="1907943"/>
                  </a:cubicBezTo>
                  <a:cubicBezTo>
                    <a:pt x="1321385" y="1880735"/>
                    <a:pt x="1323115" y="1853111"/>
                    <a:pt x="1326713" y="1825764"/>
                  </a:cubicBezTo>
                  <a:cubicBezTo>
                    <a:pt x="1334256" y="1810880"/>
                    <a:pt x="1348580" y="1801256"/>
                    <a:pt x="1362350" y="1792118"/>
                  </a:cubicBezTo>
                  <a:cubicBezTo>
                    <a:pt x="1401378" y="1767194"/>
                    <a:pt x="1430303" y="1729878"/>
                    <a:pt x="1452170" y="1689585"/>
                  </a:cubicBezTo>
                  <a:cubicBezTo>
                    <a:pt x="1468293" y="1662031"/>
                    <a:pt x="1479987" y="1632192"/>
                    <a:pt x="1489606" y="1601868"/>
                  </a:cubicBezTo>
                  <a:cubicBezTo>
                    <a:pt x="1492305" y="1594460"/>
                    <a:pt x="1495211" y="1583522"/>
                    <a:pt x="1492997" y="1575491"/>
                  </a:cubicBezTo>
                  <a:cubicBezTo>
                    <a:pt x="1541089" y="1561090"/>
                    <a:pt x="1588559" y="1544613"/>
                    <a:pt x="1635545" y="1527028"/>
                  </a:cubicBezTo>
                  <a:cubicBezTo>
                    <a:pt x="1687997" y="1504389"/>
                    <a:pt x="1738097" y="1476350"/>
                    <a:pt x="1788542" y="1449488"/>
                  </a:cubicBezTo>
                  <a:cubicBezTo>
                    <a:pt x="1839610" y="1420411"/>
                    <a:pt x="1891855" y="1393341"/>
                    <a:pt x="1941816" y="1362325"/>
                  </a:cubicBezTo>
                  <a:cubicBezTo>
                    <a:pt x="1994891" y="1333109"/>
                    <a:pt x="2046721" y="1302024"/>
                    <a:pt x="2094329" y="1264362"/>
                  </a:cubicBezTo>
                  <a:cubicBezTo>
                    <a:pt x="2133080" y="1237777"/>
                    <a:pt x="2171831" y="1210845"/>
                    <a:pt x="2205185" y="1177476"/>
                  </a:cubicBezTo>
                  <a:cubicBezTo>
                    <a:pt x="2258606" y="1129013"/>
                    <a:pt x="2306491" y="1075081"/>
                    <a:pt x="2347318" y="1015542"/>
                  </a:cubicBezTo>
                  <a:cubicBezTo>
                    <a:pt x="2391743" y="957179"/>
                    <a:pt x="2431186" y="895563"/>
                    <a:pt x="2465301" y="830762"/>
                  </a:cubicBezTo>
                  <a:cubicBezTo>
                    <a:pt x="2519898" y="738960"/>
                    <a:pt x="2566538" y="639266"/>
                    <a:pt x="2574565" y="531333"/>
                  </a:cubicBezTo>
                  <a:cubicBezTo>
                    <a:pt x="2579685" y="436485"/>
                    <a:pt x="2569582" y="334506"/>
                    <a:pt x="2505574" y="259459"/>
                  </a:cubicBezTo>
                  <a:close/>
                  <a:moveTo>
                    <a:pt x="1405738" y="1705439"/>
                  </a:moveTo>
                  <a:cubicBezTo>
                    <a:pt x="1386916" y="1734309"/>
                    <a:pt x="1361105" y="1756117"/>
                    <a:pt x="1332111" y="1774602"/>
                  </a:cubicBezTo>
                  <a:cubicBezTo>
                    <a:pt x="1293913" y="1802710"/>
                    <a:pt x="1294398" y="1819257"/>
                    <a:pt x="1290869" y="1863011"/>
                  </a:cubicBezTo>
                  <a:cubicBezTo>
                    <a:pt x="1285471" y="1897281"/>
                    <a:pt x="1281319" y="1931690"/>
                    <a:pt x="1277098" y="1966098"/>
                  </a:cubicBezTo>
                  <a:cubicBezTo>
                    <a:pt x="1265404" y="2033945"/>
                    <a:pt x="1252810" y="2102000"/>
                    <a:pt x="1229905" y="2167217"/>
                  </a:cubicBezTo>
                  <a:cubicBezTo>
                    <a:pt x="1218557" y="2197679"/>
                    <a:pt x="1207554" y="2233333"/>
                    <a:pt x="1197105" y="2265111"/>
                  </a:cubicBezTo>
                  <a:cubicBezTo>
                    <a:pt x="1185964" y="2294465"/>
                    <a:pt x="1172263" y="2322574"/>
                    <a:pt x="1160292" y="2351582"/>
                  </a:cubicBezTo>
                  <a:cubicBezTo>
                    <a:pt x="1153995" y="2369790"/>
                    <a:pt x="1143200" y="2388759"/>
                    <a:pt x="1145553" y="2408491"/>
                  </a:cubicBezTo>
                  <a:cubicBezTo>
                    <a:pt x="1147559" y="2422268"/>
                    <a:pt x="1164236" y="2427668"/>
                    <a:pt x="1175239" y="2420537"/>
                  </a:cubicBezTo>
                  <a:cubicBezTo>
                    <a:pt x="1220079" y="2385713"/>
                    <a:pt x="1262982" y="2347636"/>
                    <a:pt x="1312943" y="2320012"/>
                  </a:cubicBezTo>
                  <a:cubicBezTo>
                    <a:pt x="1377021" y="2285050"/>
                    <a:pt x="1446496" y="2255488"/>
                    <a:pt x="1516455" y="2234718"/>
                  </a:cubicBezTo>
                  <a:cubicBezTo>
                    <a:pt x="1600115" y="2216510"/>
                    <a:pt x="1684814" y="2199341"/>
                    <a:pt x="1770897" y="2202733"/>
                  </a:cubicBezTo>
                  <a:cubicBezTo>
                    <a:pt x="1896422" y="2201625"/>
                    <a:pt x="2023470" y="2223364"/>
                    <a:pt x="2136886" y="2278542"/>
                  </a:cubicBezTo>
                  <a:cubicBezTo>
                    <a:pt x="2183318" y="2296681"/>
                    <a:pt x="2229888" y="2315166"/>
                    <a:pt x="2270162" y="2345212"/>
                  </a:cubicBezTo>
                  <a:cubicBezTo>
                    <a:pt x="2281926" y="2353728"/>
                    <a:pt x="2294727" y="2362728"/>
                    <a:pt x="2305937" y="2373182"/>
                  </a:cubicBezTo>
                  <a:cubicBezTo>
                    <a:pt x="2233694" y="2370967"/>
                    <a:pt x="2163597" y="2382044"/>
                    <a:pt x="2090108" y="2379136"/>
                  </a:cubicBezTo>
                  <a:cubicBezTo>
                    <a:pt x="2022709" y="2375813"/>
                    <a:pt x="1957524" y="2380590"/>
                    <a:pt x="1889917" y="2385367"/>
                  </a:cubicBezTo>
                  <a:cubicBezTo>
                    <a:pt x="1840579" y="2389175"/>
                    <a:pt x="1790895" y="2389452"/>
                    <a:pt x="1741626" y="2393883"/>
                  </a:cubicBezTo>
                  <a:cubicBezTo>
                    <a:pt x="1626065" y="2408075"/>
                    <a:pt x="1511957" y="2432445"/>
                    <a:pt x="1397988" y="2455776"/>
                  </a:cubicBezTo>
                  <a:cubicBezTo>
                    <a:pt x="1349895" y="2464707"/>
                    <a:pt x="1300349" y="2467269"/>
                    <a:pt x="1254055" y="2484161"/>
                  </a:cubicBezTo>
                  <a:cubicBezTo>
                    <a:pt x="1252187" y="2482430"/>
                    <a:pt x="1251080" y="2484992"/>
                    <a:pt x="1249488" y="2485684"/>
                  </a:cubicBezTo>
                  <a:cubicBezTo>
                    <a:pt x="1246790" y="2487346"/>
                    <a:pt x="1248658" y="2492054"/>
                    <a:pt x="1251357" y="2492607"/>
                  </a:cubicBezTo>
                  <a:cubicBezTo>
                    <a:pt x="1269833" y="2495584"/>
                    <a:pt x="1288585" y="2489908"/>
                    <a:pt x="1307130" y="2488938"/>
                  </a:cubicBezTo>
                  <a:cubicBezTo>
                    <a:pt x="1369409" y="2485338"/>
                    <a:pt x="1430857" y="2475576"/>
                    <a:pt x="1491959" y="2462907"/>
                  </a:cubicBezTo>
                  <a:cubicBezTo>
                    <a:pt x="1571260" y="2448853"/>
                    <a:pt x="1650699" y="2435076"/>
                    <a:pt x="1730554" y="2424345"/>
                  </a:cubicBezTo>
                  <a:cubicBezTo>
                    <a:pt x="1784806" y="2418737"/>
                    <a:pt x="1839472" y="2419637"/>
                    <a:pt x="1893862" y="2415345"/>
                  </a:cubicBezTo>
                  <a:cubicBezTo>
                    <a:pt x="1941263" y="2412437"/>
                    <a:pt x="1989909" y="2408560"/>
                    <a:pt x="2037656" y="2408698"/>
                  </a:cubicBezTo>
                  <a:cubicBezTo>
                    <a:pt x="2125191" y="2414098"/>
                    <a:pt x="2210651" y="2405167"/>
                    <a:pt x="2298533" y="2404129"/>
                  </a:cubicBezTo>
                  <a:cubicBezTo>
                    <a:pt x="2308221" y="2403298"/>
                    <a:pt x="2319777" y="2407037"/>
                    <a:pt x="2329603" y="2405444"/>
                  </a:cubicBezTo>
                  <a:cubicBezTo>
                    <a:pt x="2330779" y="2408283"/>
                    <a:pt x="2331817" y="2411191"/>
                    <a:pt x="2332648" y="2414237"/>
                  </a:cubicBezTo>
                  <a:cubicBezTo>
                    <a:pt x="2259782" y="2462007"/>
                    <a:pt x="2184356" y="2506454"/>
                    <a:pt x="2108169" y="2548685"/>
                  </a:cubicBezTo>
                  <a:cubicBezTo>
                    <a:pt x="2002019" y="2597356"/>
                    <a:pt x="1893031" y="2644295"/>
                    <a:pt x="1776986" y="2662364"/>
                  </a:cubicBezTo>
                  <a:cubicBezTo>
                    <a:pt x="1725779" y="2669149"/>
                    <a:pt x="1674019" y="2665826"/>
                    <a:pt x="1622536" y="2665342"/>
                  </a:cubicBezTo>
                  <a:cubicBezTo>
                    <a:pt x="1518877" y="2663195"/>
                    <a:pt x="1414457" y="2657934"/>
                    <a:pt x="1312943" y="2633148"/>
                  </a:cubicBezTo>
                  <a:cubicBezTo>
                    <a:pt x="1257654" y="2619025"/>
                    <a:pt x="1203402" y="2600679"/>
                    <a:pt x="1150120" y="2580325"/>
                  </a:cubicBezTo>
                  <a:cubicBezTo>
                    <a:pt x="1123686" y="2573124"/>
                    <a:pt x="1068327" y="2529439"/>
                    <a:pt x="1049298" y="2563224"/>
                  </a:cubicBezTo>
                  <a:cubicBezTo>
                    <a:pt x="1016290" y="2649210"/>
                    <a:pt x="984944" y="2735750"/>
                    <a:pt x="954012" y="2822498"/>
                  </a:cubicBezTo>
                  <a:cubicBezTo>
                    <a:pt x="912701" y="2927385"/>
                    <a:pt x="867722" y="3029779"/>
                    <a:pt x="811187" y="3127811"/>
                  </a:cubicBezTo>
                  <a:cubicBezTo>
                    <a:pt x="788559" y="3165751"/>
                    <a:pt x="763232" y="3201959"/>
                    <a:pt x="737422" y="3237821"/>
                  </a:cubicBezTo>
                  <a:cubicBezTo>
                    <a:pt x="699293" y="3293691"/>
                    <a:pt x="658259" y="3348316"/>
                    <a:pt x="606083" y="3391932"/>
                  </a:cubicBezTo>
                  <a:cubicBezTo>
                    <a:pt x="556745" y="3433194"/>
                    <a:pt x="537370" y="3444479"/>
                    <a:pt x="480904" y="3404463"/>
                  </a:cubicBezTo>
                  <a:cubicBezTo>
                    <a:pt x="561935" y="3300061"/>
                    <a:pt x="637223" y="3190536"/>
                    <a:pt x="699224" y="3073603"/>
                  </a:cubicBezTo>
                  <a:cubicBezTo>
                    <a:pt x="718392" y="3032894"/>
                    <a:pt x="812086" y="2908554"/>
                    <a:pt x="778525" y="2871238"/>
                  </a:cubicBezTo>
                  <a:cubicBezTo>
                    <a:pt x="768353" y="2862445"/>
                    <a:pt x="754029" y="2861268"/>
                    <a:pt x="741919" y="2856076"/>
                  </a:cubicBezTo>
                  <a:cubicBezTo>
                    <a:pt x="714517" y="2846729"/>
                    <a:pt x="688222" y="2834475"/>
                    <a:pt x="662549" y="2821183"/>
                  </a:cubicBezTo>
                  <a:cubicBezTo>
                    <a:pt x="556607" y="2767736"/>
                    <a:pt x="456131" y="2701550"/>
                    <a:pt x="376207" y="2612933"/>
                  </a:cubicBezTo>
                  <a:cubicBezTo>
                    <a:pt x="335588" y="2570217"/>
                    <a:pt x="298359" y="2524662"/>
                    <a:pt x="264175" y="2476684"/>
                  </a:cubicBezTo>
                  <a:cubicBezTo>
                    <a:pt x="230337" y="2432445"/>
                    <a:pt x="195046" y="2388829"/>
                    <a:pt x="171173" y="2338151"/>
                  </a:cubicBezTo>
                  <a:cubicBezTo>
                    <a:pt x="144531" y="2281450"/>
                    <a:pt x="113877" y="2225856"/>
                    <a:pt x="94639" y="2165348"/>
                  </a:cubicBezTo>
                  <a:cubicBezTo>
                    <a:pt x="75956" y="2106500"/>
                    <a:pt x="67721" y="2045092"/>
                    <a:pt x="54850" y="1984860"/>
                  </a:cubicBezTo>
                  <a:cubicBezTo>
                    <a:pt x="32430" y="1879973"/>
                    <a:pt x="27102" y="1771763"/>
                    <a:pt x="34783" y="1664938"/>
                  </a:cubicBezTo>
                  <a:cubicBezTo>
                    <a:pt x="40803" y="1601868"/>
                    <a:pt x="36167" y="1531805"/>
                    <a:pt x="67929" y="1474550"/>
                  </a:cubicBezTo>
                  <a:cubicBezTo>
                    <a:pt x="68898" y="1476073"/>
                    <a:pt x="69866" y="1477527"/>
                    <a:pt x="70766" y="1479050"/>
                  </a:cubicBezTo>
                  <a:cubicBezTo>
                    <a:pt x="112423" y="1540113"/>
                    <a:pt x="141763" y="1607199"/>
                    <a:pt x="175325" y="1672900"/>
                  </a:cubicBezTo>
                  <a:cubicBezTo>
                    <a:pt x="197537" y="1714647"/>
                    <a:pt x="224732" y="1753417"/>
                    <a:pt x="247567" y="1794818"/>
                  </a:cubicBezTo>
                  <a:cubicBezTo>
                    <a:pt x="266735" y="1829088"/>
                    <a:pt x="283412" y="1864673"/>
                    <a:pt x="303203" y="1898527"/>
                  </a:cubicBezTo>
                  <a:cubicBezTo>
                    <a:pt x="345552" y="1965682"/>
                    <a:pt x="381812" y="2036161"/>
                    <a:pt x="421809" y="2104631"/>
                  </a:cubicBezTo>
                  <a:cubicBezTo>
                    <a:pt x="470593" y="2183625"/>
                    <a:pt x="520970" y="2261650"/>
                    <a:pt x="571553" y="2339536"/>
                  </a:cubicBezTo>
                  <a:cubicBezTo>
                    <a:pt x="640336" y="2449199"/>
                    <a:pt x="701785" y="2563501"/>
                    <a:pt x="772782" y="2671711"/>
                  </a:cubicBezTo>
                  <a:cubicBezTo>
                    <a:pt x="786068" y="2688257"/>
                    <a:pt x="809526" y="2668942"/>
                    <a:pt x="797901" y="2652811"/>
                  </a:cubicBezTo>
                  <a:cubicBezTo>
                    <a:pt x="772505" y="2614317"/>
                    <a:pt x="748424" y="2574786"/>
                    <a:pt x="725381" y="2534770"/>
                  </a:cubicBezTo>
                  <a:cubicBezTo>
                    <a:pt x="667185" y="2440130"/>
                    <a:pt x="613418" y="2342859"/>
                    <a:pt x="550863" y="2251126"/>
                  </a:cubicBezTo>
                  <a:cubicBezTo>
                    <a:pt x="510451" y="2187848"/>
                    <a:pt x="468656" y="2124847"/>
                    <a:pt x="430389" y="2060184"/>
                  </a:cubicBezTo>
                  <a:cubicBezTo>
                    <a:pt x="404094" y="2013937"/>
                    <a:pt x="380082" y="1966444"/>
                    <a:pt x="350811" y="1921928"/>
                  </a:cubicBezTo>
                  <a:cubicBezTo>
                    <a:pt x="308531" y="1855534"/>
                    <a:pt x="276423" y="1783256"/>
                    <a:pt x="231998" y="1718109"/>
                  </a:cubicBezTo>
                  <a:cubicBezTo>
                    <a:pt x="179961" y="1641815"/>
                    <a:pt x="147645" y="1553336"/>
                    <a:pt x="90072" y="1480643"/>
                  </a:cubicBezTo>
                  <a:cubicBezTo>
                    <a:pt x="87720" y="1477943"/>
                    <a:pt x="85436" y="1475035"/>
                    <a:pt x="83083" y="1472127"/>
                  </a:cubicBezTo>
                  <a:cubicBezTo>
                    <a:pt x="101559" y="1481473"/>
                    <a:pt x="117336" y="1495043"/>
                    <a:pt x="134221" y="1507020"/>
                  </a:cubicBezTo>
                  <a:cubicBezTo>
                    <a:pt x="287772" y="1598891"/>
                    <a:pt x="434679" y="1705301"/>
                    <a:pt x="559236" y="1834765"/>
                  </a:cubicBezTo>
                  <a:cubicBezTo>
                    <a:pt x="602070" y="1884681"/>
                    <a:pt x="642758" y="1936674"/>
                    <a:pt x="682686" y="1988944"/>
                  </a:cubicBezTo>
                  <a:cubicBezTo>
                    <a:pt x="710988" y="2029030"/>
                    <a:pt x="731609" y="2073823"/>
                    <a:pt x="756659" y="2115916"/>
                  </a:cubicBezTo>
                  <a:cubicBezTo>
                    <a:pt x="811325" y="2206887"/>
                    <a:pt x="858242" y="2304989"/>
                    <a:pt x="882046" y="2409114"/>
                  </a:cubicBezTo>
                  <a:cubicBezTo>
                    <a:pt x="888343" y="2445460"/>
                    <a:pt x="894017" y="2481877"/>
                    <a:pt x="894709" y="2518847"/>
                  </a:cubicBezTo>
                  <a:cubicBezTo>
                    <a:pt x="896647" y="2537055"/>
                    <a:pt x="890488" y="2557893"/>
                    <a:pt x="899415" y="2574578"/>
                  </a:cubicBezTo>
                  <a:cubicBezTo>
                    <a:pt x="913185" y="2590017"/>
                    <a:pt x="928962" y="2575824"/>
                    <a:pt x="933668" y="2560939"/>
                  </a:cubicBezTo>
                  <a:cubicBezTo>
                    <a:pt x="942871" y="2541555"/>
                    <a:pt x="952351" y="2522239"/>
                    <a:pt x="961901" y="2503062"/>
                  </a:cubicBezTo>
                  <a:cubicBezTo>
                    <a:pt x="1063345" y="2308035"/>
                    <a:pt x="1149012" y="2104147"/>
                    <a:pt x="1201949" y="1890358"/>
                  </a:cubicBezTo>
                  <a:cubicBezTo>
                    <a:pt x="1208523" y="1866404"/>
                    <a:pt x="1215028" y="1842380"/>
                    <a:pt x="1221255" y="1818357"/>
                  </a:cubicBezTo>
                  <a:cubicBezTo>
                    <a:pt x="1226168" y="1795579"/>
                    <a:pt x="1235372" y="1772040"/>
                    <a:pt x="1230528" y="1748640"/>
                  </a:cubicBezTo>
                  <a:cubicBezTo>
                    <a:pt x="1222985" y="1730986"/>
                    <a:pt x="1206309" y="1717832"/>
                    <a:pt x="1198212" y="1699208"/>
                  </a:cubicBezTo>
                  <a:cubicBezTo>
                    <a:pt x="1188248" y="1679131"/>
                    <a:pt x="1181674" y="1657046"/>
                    <a:pt x="1179806" y="1634615"/>
                  </a:cubicBezTo>
                  <a:cubicBezTo>
                    <a:pt x="1179529" y="1632538"/>
                    <a:pt x="1179667" y="1628453"/>
                    <a:pt x="1179736" y="1623815"/>
                  </a:cubicBezTo>
                  <a:cubicBezTo>
                    <a:pt x="1205824" y="1633853"/>
                    <a:pt x="1232604" y="1641746"/>
                    <a:pt x="1260491" y="1643615"/>
                  </a:cubicBezTo>
                  <a:cubicBezTo>
                    <a:pt x="1267618" y="1645207"/>
                    <a:pt x="1275022" y="1643200"/>
                    <a:pt x="1279659" y="1638838"/>
                  </a:cubicBezTo>
                  <a:cubicBezTo>
                    <a:pt x="1341937" y="1627899"/>
                    <a:pt x="1400894" y="1602006"/>
                    <a:pt x="1461719" y="1584698"/>
                  </a:cubicBezTo>
                  <a:cubicBezTo>
                    <a:pt x="1459228" y="1592452"/>
                    <a:pt x="1457636" y="1600968"/>
                    <a:pt x="1454799" y="1606922"/>
                  </a:cubicBezTo>
                  <a:cubicBezTo>
                    <a:pt x="1443174" y="1642023"/>
                    <a:pt x="1426013" y="1674769"/>
                    <a:pt x="1405738" y="1705439"/>
                  </a:cubicBezTo>
                  <a:close/>
                  <a:moveTo>
                    <a:pt x="2513878" y="660520"/>
                  </a:moveTo>
                  <a:cubicBezTo>
                    <a:pt x="2492634" y="721167"/>
                    <a:pt x="2459557" y="776484"/>
                    <a:pt x="2428141" y="832285"/>
                  </a:cubicBezTo>
                  <a:cubicBezTo>
                    <a:pt x="2380325" y="921663"/>
                    <a:pt x="2319777" y="1004257"/>
                    <a:pt x="2255077" y="1082905"/>
                  </a:cubicBezTo>
                  <a:cubicBezTo>
                    <a:pt x="2224353" y="1116344"/>
                    <a:pt x="2191345" y="1147567"/>
                    <a:pt x="2157784" y="1178168"/>
                  </a:cubicBezTo>
                  <a:cubicBezTo>
                    <a:pt x="2113566" y="1215276"/>
                    <a:pt x="2064435" y="1245946"/>
                    <a:pt x="2018280" y="1280631"/>
                  </a:cubicBezTo>
                  <a:cubicBezTo>
                    <a:pt x="1892063" y="1356856"/>
                    <a:pt x="1764530" y="1430519"/>
                    <a:pt x="1631670" y="1494697"/>
                  </a:cubicBezTo>
                  <a:cubicBezTo>
                    <a:pt x="1525036" y="1536375"/>
                    <a:pt x="1413972" y="1565313"/>
                    <a:pt x="1305539" y="1601591"/>
                  </a:cubicBezTo>
                  <a:cubicBezTo>
                    <a:pt x="1292045" y="1605399"/>
                    <a:pt x="1278413" y="1606991"/>
                    <a:pt x="1264781" y="1610522"/>
                  </a:cubicBezTo>
                  <a:cubicBezTo>
                    <a:pt x="1263328" y="1610245"/>
                    <a:pt x="1261944" y="1609899"/>
                    <a:pt x="1260560" y="1609622"/>
                  </a:cubicBezTo>
                  <a:cubicBezTo>
                    <a:pt x="1241184" y="1605607"/>
                    <a:pt x="1221740" y="1602214"/>
                    <a:pt x="1202295" y="1598753"/>
                  </a:cubicBezTo>
                  <a:cubicBezTo>
                    <a:pt x="1188525" y="1594668"/>
                    <a:pt x="1174962" y="1590099"/>
                    <a:pt x="1161537" y="1585252"/>
                  </a:cubicBezTo>
                  <a:cubicBezTo>
                    <a:pt x="1114552" y="1565313"/>
                    <a:pt x="1066736" y="1547106"/>
                    <a:pt x="1021273" y="1523774"/>
                  </a:cubicBezTo>
                  <a:cubicBezTo>
                    <a:pt x="934982" y="1479050"/>
                    <a:pt x="851114" y="1427403"/>
                    <a:pt x="776173" y="1365302"/>
                  </a:cubicBezTo>
                  <a:cubicBezTo>
                    <a:pt x="676804" y="1282154"/>
                    <a:pt x="594389" y="1180660"/>
                    <a:pt x="525329" y="1071274"/>
                  </a:cubicBezTo>
                  <a:cubicBezTo>
                    <a:pt x="483187" y="1001488"/>
                    <a:pt x="438070" y="932948"/>
                    <a:pt x="406447" y="857485"/>
                  </a:cubicBezTo>
                  <a:cubicBezTo>
                    <a:pt x="361883" y="754191"/>
                    <a:pt x="334688" y="643073"/>
                    <a:pt x="323478" y="531125"/>
                  </a:cubicBezTo>
                  <a:cubicBezTo>
                    <a:pt x="313029" y="431777"/>
                    <a:pt x="320987" y="344614"/>
                    <a:pt x="361329" y="252259"/>
                  </a:cubicBezTo>
                  <a:cubicBezTo>
                    <a:pt x="388109" y="181434"/>
                    <a:pt x="437724" y="103756"/>
                    <a:pt x="518340" y="91433"/>
                  </a:cubicBezTo>
                  <a:cubicBezTo>
                    <a:pt x="555569" y="84579"/>
                    <a:pt x="596257" y="89771"/>
                    <a:pt x="623383" y="118364"/>
                  </a:cubicBezTo>
                  <a:cubicBezTo>
                    <a:pt x="684554" y="171672"/>
                    <a:pt x="705452" y="204004"/>
                    <a:pt x="725312" y="282651"/>
                  </a:cubicBezTo>
                  <a:cubicBezTo>
                    <a:pt x="728979" y="292759"/>
                    <a:pt x="743719" y="295529"/>
                    <a:pt x="750915" y="287636"/>
                  </a:cubicBezTo>
                  <a:cubicBezTo>
                    <a:pt x="758112" y="280505"/>
                    <a:pt x="754860" y="269636"/>
                    <a:pt x="755828" y="260636"/>
                  </a:cubicBezTo>
                  <a:cubicBezTo>
                    <a:pt x="763786" y="202688"/>
                    <a:pt x="808350" y="157826"/>
                    <a:pt x="852360" y="123072"/>
                  </a:cubicBezTo>
                  <a:cubicBezTo>
                    <a:pt x="942802" y="51139"/>
                    <a:pt x="1088049" y="8562"/>
                    <a:pt x="1200773" y="43801"/>
                  </a:cubicBezTo>
                  <a:cubicBezTo>
                    <a:pt x="1273292" y="66509"/>
                    <a:pt x="1314050" y="137749"/>
                    <a:pt x="1338685" y="205458"/>
                  </a:cubicBezTo>
                  <a:cubicBezTo>
                    <a:pt x="1344428" y="223250"/>
                    <a:pt x="1349203" y="241251"/>
                    <a:pt x="1353286" y="259528"/>
                  </a:cubicBezTo>
                  <a:cubicBezTo>
                    <a:pt x="1355915" y="271090"/>
                    <a:pt x="1357230" y="289228"/>
                    <a:pt x="1372869" y="289090"/>
                  </a:cubicBezTo>
                  <a:cubicBezTo>
                    <a:pt x="1384010" y="289367"/>
                    <a:pt x="1388646" y="277736"/>
                    <a:pt x="1393213" y="269497"/>
                  </a:cubicBezTo>
                  <a:cubicBezTo>
                    <a:pt x="1403247" y="249074"/>
                    <a:pt x="1411274" y="227612"/>
                    <a:pt x="1423591" y="208365"/>
                  </a:cubicBezTo>
                  <a:cubicBezTo>
                    <a:pt x="1478396" y="139618"/>
                    <a:pt x="1563925" y="99256"/>
                    <a:pt x="1648208" y="79802"/>
                  </a:cubicBezTo>
                  <a:cubicBezTo>
                    <a:pt x="1747923" y="55155"/>
                    <a:pt x="1854972" y="98217"/>
                    <a:pt x="1902581" y="190919"/>
                  </a:cubicBezTo>
                  <a:cubicBezTo>
                    <a:pt x="1915036" y="213350"/>
                    <a:pt x="1926662" y="236404"/>
                    <a:pt x="1933443" y="261190"/>
                  </a:cubicBezTo>
                  <a:cubicBezTo>
                    <a:pt x="1940432" y="283482"/>
                    <a:pt x="1940917" y="307298"/>
                    <a:pt x="1946868" y="329660"/>
                  </a:cubicBezTo>
                  <a:cubicBezTo>
                    <a:pt x="1951366" y="340668"/>
                    <a:pt x="1966105" y="341914"/>
                    <a:pt x="1974063" y="334022"/>
                  </a:cubicBezTo>
                  <a:cubicBezTo>
                    <a:pt x="1987210" y="316575"/>
                    <a:pt x="1999112" y="298021"/>
                    <a:pt x="2013851" y="281751"/>
                  </a:cubicBezTo>
                  <a:cubicBezTo>
                    <a:pt x="2047828" y="237997"/>
                    <a:pt x="2101733" y="219373"/>
                    <a:pt x="2152802" y="203035"/>
                  </a:cubicBezTo>
                  <a:cubicBezTo>
                    <a:pt x="2243174" y="172088"/>
                    <a:pt x="2328911" y="177211"/>
                    <a:pt x="2413402" y="223527"/>
                  </a:cubicBezTo>
                  <a:cubicBezTo>
                    <a:pt x="2494433" y="267490"/>
                    <a:pt x="2539689" y="357007"/>
                    <a:pt x="2542526" y="447424"/>
                  </a:cubicBezTo>
                  <a:cubicBezTo>
                    <a:pt x="2548408" y="519840"/>
                    <a:pt x="2538651" y="592188"/>
                    <a:pt x="2513878" y="6605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14"/>
            <p:cNvSpPr/>
            <p:nvPr/>
          </p:nvSpPr>
          <p:spPr>
            <a:xfrm>
              <a:off x="8234320" y="8079458"/>
              <a:ext cx="394429" cy="429238"/>
            </a:xfrm>
            <a:custGeom>
              <a:rect b="b" l="l" r="r" t="t"/>
              <a:pathLst>
                <a:path extrusionOk="0" h="429238" w="394429">
                  <a:moveTo>
                    <a:pt x="387063" y="179616"/>
                  </a:moveTo>
                  <a:cubicBezTo>
                    <a:pt x="370663" y="135931"/>
                    <a:pt x="315789" y="67114"/>
                    <a:pt x="263198" y="64968"/>
                  </a:cubicBezTo>
                  <a:cubicBezTo>
                    <a:pt x="253511" y="61091"/>
                    <a:pt x="242923" y="59568"/>
                    <a:pt x="236419" y="64691"/>
                  </a:cubicBezTo>
                  <a:cubicBezTo>
                    <a:pt x="230744" y="63860"/>
                    <a:pt x="225001" y="63307"/>
                    <a:pt x="219258" y="63030"/>
                  </a:cubicBezTo>
                  <a:cubicBezTo>
                    <a:pt x="202788" y="53545"/>
                    <a:pt x="185904" y="44545"/>
                    <a:pt x="173102" y="30075"/>
                  </a:cubicBezTo>
                  <a:cubicBezTo>
                    <a:pt x="162238" y="20314"/>
                    <a:pt x="156910" y="-7172"/>
                    <a:pt x="137950" y="1759"/>
                  </a:cubicBezTo>
                  <a:cubicBezTo>
                    <a:pt x="123764" y="10344"/>
                    <a:pt x="134628" y="25852"/>
                    <a:pt x="142309" y="34921"/>
                  </a:cubicBezTo>
                  <a:cubicBezTo>
                    <a:pt x="151651" y="47591"/>
                    <a:pt x="163553" y="57907"/>
                    <a:pt x="176908" y="66284"/>
                  </a:cubicBezTo>
                  <a:cubicBezTo>
                    <a:pt x="158017" y="69953"/>
                    <a:pt x="139610" y="76530"/>
                    <a:pt x="122588" y="85392"/>
                  </a:cubicBezTo>
                  <a:cubicBezTo>
                    <a:pt x="122795" y="80892"/>
                    <a:pt x="120858" y="76253"/>
                    <a:pt x="115737" y="73138"/>
                  </a:cubicBezTo>
                  <a:cubicBezTo>
                    <a:pt x="99614" y="62822"/>
                    <a:pt x="84459" y="49668"/>
                    <a:pt x="75810" y="32291"/>
                  </a:cubicBezTo>
                  <a:cubicBezTo>
                    <a:pt x="74356" y="28968"/>
                    <a:pt x="72973" y="25160"/>
                    <a:pt x="69997" y="22944"/>
                  </a:cubicBezTo>
                  <a:cubicBezTo>
                    <a:pt x="66606" y="20452"/>
                    <a:pt x="61970" y="20175"/>
                    <a:pt x="58510" y="22806"/>
                  </a:cubicBezTo>
                  <a:cubicBezTo>
                    <a:pt x="39688" y="44337"/>
                    <a:pt x="82799" y="87053"/>
                    <a:pt x="101136" y="97576"/>
                  </a:cubicBezTo>
                  <a:cubicBezTo>
                    <a:pt x="101967" y="98061"/>
                    <a:pt x="102797" y="98407"/>
                    <a:pt x="103558" y="98684"/>
                  </a:cubicBezTo>
                  <a:cubicBezTo>
                    <a:pt x="98299" y="103254"/>
                    <a:pt x="93317" y="108169"/>
                    <a:pt x="88473" y="113292"/>
                  </a:cubicBezTo>
                  <a:cubicBezTo>
                    <a:pt x="87089" y="110938"/>
                    <a:pt x="84944" y="108931"/>
                    <a:pt x="81830" y="107546"/>
                  </a:cubicBezTo>
                  <a:cubicBezTo>
                    <a:pt x="63769" y="100277"/>
                    <a:pt x="44809" y="94946"/>
                    <a:pt x="27440" y="86015"/>
                  </a:cubicBezTo>
                  <a:cubicBezTo>
                    <a:pt x="21281" y="83245"/>
                    <a:pt x="16230" y="77984"/>
                    <a:pt x="9518" y="76668"/>
                  </a:cubicBezTo>
                  <a:cubicBezTo>
                    <a:pt x="5366" y="76115"/>
                    <a:pt x="1145" y="78815"/>
                    <a:pt x="107" y="82899"/>
                  </a:cubicBezTo>
                  <a:cubicBezTo>
                    <a:pt x="-2730" y="108377"/>
                    <a:pt x="51729" y="124439"/>
                    <a:pt x="70689" y="133577"/>
                  </a:cubicBezTo>
                  <a:cubicBezTo>
                    <a:pt x="70758" y="133577"/>
                    <a:pt x="70827" y="133577"/>
                    <a:pt x="70827" y="133646"/>
                  </a:cubicBezTo>
                  <a:cubicBezTo>
                    <a:pt x="58718" y="149016"/>
                    <a:pt x="47854" y="165424"/>
                    <a:pt x="37681" y="181832"/>
                  </a:cubicBezTo>
                  <a:cubicBezTo>
                    <a:pt x="38" y="247948"/>
                    <a:pt x="29170" y="331789"/>
                    <a:pt x="79892" y="382397"/>
                  </a:cubicBezTo>
                  <a:cubicBezTo>
                    <a:pt x="97123" y="398044"/>
                    <a:pt x="119128" y="407044"/>
                    <a:pt x="141064" y="413898"/>
                  </a:cubicBezTo>
                  <a:cubicBezTo>
                    <a:pt x="163761" y="420890"/>
                    <a:pt x="186181" y="429890"/>
                    <a:pt x="209708" y="433352"/>
                  </a:cubicBezTo>
                  <a:cubicBezTo>
                    <a:pt x="247144" y="437506"/>
                    <a:pt x="287902" y="432106"/>
                    <a:pt x="319180" y="409813"/>
                  </a:cubicBezTo>
                  <a:cubicBezTo>
                    <a:pt x="383119" y="355812"/>
                    <a:pt x="417164" y="260064"/>
                    <a:pt x="387063" y="179616"/>
                  </a:cubicBezTo>
                  <a:close/>
                  <a:moveTo>
                    <a:pt x="62178" y="196301"/>
                  </a:moveTo>
                  <a:cubicBezTo>
                    <a:pt x="91518" y="144654"/>
                    <a:pt x="121826" y="107546"/>
                    <a:pt x="167982" y="92315"/>
                  </a:cubicBezTo>
                  <a:cubicBezTo>
                    <a:pt x="174556" y="96400"/>
                    <a:pt x="181268" y="100484"/>
                    <a:pt x="186942" y="105815"/>
                  </a:cubicBezTo>
                  <a:cubicBezTo>
                    <a:pt x="247421" y="160232"/>
                    <a:pt x="216282" y="271141"/>
                    <a:pt x="188603" y="336427"/>
                  </a:cubicBezTo>
                  <a:cubicBezTo>
                    <a:pt x="178984" y="356643"/>
                    <a:pt x="157118" y="381359"/>
                    <a:pt x="131999" y="370420"/>
                  </a:cubicBezTo>
                  <a:cubicBezTo>
                    <a:pt x="126947" y="369243"/>
                    <a:pt x="122726" y="370143"/>
                    <a:pt x="119474" y="372289"/>
                  </a:cubicBezTo>
                  <a:cubicBezTo>
                    <a:pt x="112485" y="368689"/>
                    <a:pt x="105842" y="364535"/>
                    <a:pt x="99821" y="359274"/>
                  </a:cubicBezTo>
                  <a:cubicBezTo>
                    <a:pt x="59548" y="317457"/>
                    <a:pt x="33322" y="251341"/>
                    <a:pt x="62178" y="196301"/>
                  </a:cubicBezTo>
                  <a:close/>
                  <a:moveTo>
                    <a:pt x="242785" y="403167"/>
                  </a:moveTo>
                  <a:cubicBezTo>
                    <a:pt x="221264" y="405174"/>
                    <a:pt x="200297" y="400605"/>
                    <a:pt x="179953" y="394028"/>
                  </a:cubicBezTo>
                  <a:cubicBezTo>
                    <a:pt x="232890" y="360035"/>
                    <a:pt x="250051" y="249125"/>
                    <a:pt x="249566" y="196371"/>
                  </a:cubicBezTo>
                  <a:cubicBezTo>
                    <a:pt x="250397" y="154970"/>
                    <a:pt x="233166" y="108515"/>
                    <a:pt x="197460" y="86015"/>
                  </a:cubicBezTo>
                  <a:cubicBezTo>
                    <a:pt x="203342" y="85322"/>
                    <a:pt x="209501" y="84976"/>
                    <a:pt x="215798" y="84838"/>
                  </a:cubicBezTo>
                  <a:cubicBezTo>
                    <a:pt x="216697" y="84976"/>
                    <a:pt x="217528" y="85184"/>
                    <a:pt x="218427" y="85322"/>
                  </a:cubicBezTo>
                  <a:cubicBezTo>
                    <a:pt x="219258" y="85599"/>
                    <a:pt x="220088" y="85876"/>
                    <a:pt x="220918" y="86153"/>
                  </a:cubicBezTo>
                  <a:cubicBezTo>
                    <a:pt x="223963" y="87469"/>
                    <a:pt x="227354" y="87953"/>
                    <a:pt x="230468" y="87676"/>
                  </a:cubicBezTo>
                  <a:cubicBezTo>
                    <a:pt x="231090" y="87815"/>
                    <a:pt x="231713" y="87884"/>
                    <a:pt x="232336" y="88092"/>
                  </a:cubicBezTo>
                  <a:cubicBezTo>
                    <a:pt x="237180" y="88646"/>
                    <a:pt x="241816" y="89961"/>
                    <a:pt x="246383" y="91484"/>
                  </a:cubicBezTo>
                  <a:cubicBezTo>
                    <a:pt x="249912" y="93907"/>
                    <a:pt x="254272" y="95084"/>
                    <a:pt x="258908" y="95915"/>
                  </a:cubicBezTo>
                  <a:cubicBezTo>
                    <a:pt x="262160" y="97092"/>
                    <a:pt x="265344" y="98269"/>
                    <a:pt x="268665" y="99238"/>
                  </a:cubicBezTo>
                  <a:cubicBezTo>
                    <a:pt x="268665" y="99238"/>
                    <a:pt x="268665" y="99238"/>
                    <a:pt x="268665" y="99169"/>
                  </a:cubicBezTo>
                  <a:cubicBezTo>
                    <a:pt x="270326" y="99446"/>
                    <a:pt x="271848" y="99377"/>
                    <a:pt x="273301" y="99100"/>
                  </a:cubicBezTo>
                  <a:cubicBezTo>
                    <a:pt x="274408" y="99515"/>
                    <a:pt x="275585" y="99861"/>
                    <a:pt x="276554" y="100415"/>
                  </a:cubicBezTo>
                  <a:cubicBezTo>
                    <a:pt x="324162" y="122846"/>
                    <a:pt x="362359" y="177193"/>
                    <a:pt x="366096" y="230433"/>
                  </a:cubicBezTo>
                  <a:cubicBezTo>
                    <a:pt x="370525" y="275503"/>
                    <a:pt x="352879" y="318565"/>
                    <a:pt x="327622" y="355050"/>
                  </a:cubicBezTo>
                  <a:cubicBezTo>
                    <a:pt x="309492" y="385028"/>
                    <a:pt x="277384" y="401782"/>
                    <a:pt x="242785" y="4031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14"/>
            <p:cNvSpPr/>
            <p:nvPr/>
          </p:nvSpPr>
          <p:spPr>
            <a:xfrm>
              <a:off x="8754162" y="8150597"/>
              <a:ext cx="422109" cy="387699"/>
            </a:xfrm>
            <a:custGeom>
              <a:rect b="b" l="l" r="r" t="t"/>
              <a:pathLst>
                <a:path extrusionOk="0" h="387699" w="422109">
                  <a:moveTo>
                    <a:pt x="397694" y="186225"/>
                  </a:moveTo>
                  <a:cubicBezTo>
                    <a:pt x="385377" y="183594"/>
                    <a:pt x="373267" y="179994"/>
                    <a:pt x="361365" y="175979"/>
                  </a:cubicBezTo>
                  <a:cubicBezTo>
                    <a:pt x="357559" y="174940"/>
                    <a:pt x="353476" y="172932"/>
                    <a:pt x="349325" y="171409"/>
                  </a:cubicBezTo>
                  <a:cubicBezTo>
                    <a:pt x="345657" y="146970"/>
                    <a:pt x="337699" y="122462"/>
                    <a:pt x="325382" y="100654"/>
                  </a:cubicBezTo>
                  <a:cubicBezTo>
                    <a:pt x="340329" y="106054"/>
                    <a:pt x="356798" y="108339"/>
                    <a:pt x="372160" y="110416"/>
                  </a:cubicBezTo>
                  <a:cubicBezTo>
                    <a:pt x="382885" y="110139"/>
                    <a:pt x="398248" y="112631"/>
                    <a:pt x="405306" y="102731"/>
                  </a:cubicBezTo>
                  <a:cubicBezTo>
                    <a:pt x="411395" y="93523"/>
                    <a:pt x="401569" y="80300"/>
                    <a:pt x="390982" y="83762"/>
                  </a:cubicBezTo>
                  <a:cubicBezTo>
                    <a:pt x="368146" y="91031"/>
                    <a:pt x="343512" y="85977"/>
                    <a:pt x="320330" y="83000"/>
                  </a:cubicBezTo>
                  <a:cubicBezTo>
                    <a:pt x="318462" y="82585"/>
                    <a:pt x="315971" y="82308"/>
                    <a:pt x="313549" y="82377"/>
                  </a:cubicBezTo>
                  <a:cubicBezTo>
                    <a:pt x="307875" y="74761"/>
                    <a:pt x="301578" y="67630"/>
                    <a:pt x="294589" y="61192"/>
                  </a:cubicBezTo>
                  <a:cubicBezTo>
                    <a:pt x="312303" y="51915"/>
                    <a:pt x="327873" y="38207"/>
                    <a:pt x="337768" y="20622"/>
                  </a:cubicBezTo>
                  <a:cubicBezTo>
                    <a:pt x="346211" y="6222"/>
                    <a:pt x="325728" y="-7902"/>
                    <a:pt x="315348" y="5183"/>
                  </a:cubicBezTo>
                  <a:cubicBezTo>
                    <a:pt x="305730" y="22491"/>
                    <a:pt x="291890" y="36476"/>
                    <a:pt x="274729" y="45892"/>
                  </a:cubicBezTo>
                  <a:cubicBezTo>
                    <a:pt x="274106" y="45476"/>
                    <a:pt x="273483" y="44992"/>
                    <a:pt x="272791" y="44645"/>
                  </a:cubicBezTo>
                  <a:cubicBezTo>
                    <a:pt x="244212" y="30245"/>
                    <a:pt x="214042" y="24291"/>
                    <a:pt x="181934" y="23391"/>
                  </a:cubicBezTo>
                  <a:cubicBezTo>
                    <a:pt x="171416" y="22491"/>
                    <a:pt x="154255" y="19653"/>
                    <a:pt x="146297" y="27684"/>
                  </a:cubicBezTo>
                  <a:cubicBezTo>
                    <a:pt x="134256" y="31699"/>
                    <a:pt x="119586" y="40907"/>
                    <a:pt x="112251" y="49769"/>
                  </a:cubicBezTo>
                  <a:cubicBezTo>
                    <a:pt x="34542" y="90339"/>
                    <a:pt x="-21370" y="186086"/>
                    <a:pt x="7901" y="271796"/>
                  </a:cubicBezTo>
                  <a:cubicBezTo>
                    <a:pt x="25961" y="336182"/>
                    <a:pt x="71494" y="363874"/>
                    <a:pt x="132526" y="382152"/>
                  </a:cubicBezTo>
                  <a:cubicBezTo>
                    <a:pt x="202071" y="402506"/>
                    <a:pt x="281787" y="381875"/>
                    <a:pt x="315694" y="313681"/>
                  </a:cubicBezTo>
                  <a:cubicBezTo>
                    <a:pt x="335692" y="276642"/>
                    <a:pt x="352231" y="234964"/>
                    <a:pt x="351262" y="192387"/>
                  </a:cubicBezTo>
                  <a:cubicBezTo>
                    <a:pt x="353407" y="193702"/>
                    <a:pt x="355206" y="194602"/>
                    <a:pt x="356313" y="194879"/>
                  </a:cubicBezTo>
                  <a:cubicBezTo>
                    <a:pt x="372575" y="203118"/>
                    <a:pt x="389736" y="210941"/>
                    <a:pt x="407866" y="213779"/>
                  </a:cubicBezTo>
                  <a:cubicBezTo>
                    <a:pt x="414786" y="214610"/>
                    <a:pt x="421498" y="209833"/>
                    <a:pt x="422398" y="202702"/>
                  </a:cubicBezTo>
                  <a:cubicBezTo>
                    <a:pt x="423920" y="187817"/>
                    <a:pt x="408281" y="187540"/>
                    <a:pt x="397694" y="186225"/>
                  </a:cubicBezTo>
                  <a:close/>
                  <a:moveTo>
                    <a:pt x="54402" y="301289"/>
                  </a:moveTo>
                  <a:cubicBezTo>
                    <a:pt x="40008" y="275604"/>
                    <a:pt x="27691" y="246457"/>
                    <a:pt x="29006" y="216479"/>
                  </a:cubicBezTo>
                  <a:cubicBezTo>
                    <a:pt x="34957" y="163586"/>
                    <a:pt x="62567" y="114016"/>
                    <a:pt x="105954" y="82862"/>
                  </a:cubicBezTo>
                  <a:cubicBezTo>
                    <a:pt x="119517" y="71854"/>
                    <a:pt x="131835" y="64377"/>
                    <a:pt x="144705" y="59807"/>
                  </a:cubicBezTo>
                  <a:cubicBezTo>
                    <a:pt x="148442" y="61330"/>
                    <a:pt x="152594" y="62369"/>
                    <a:pt x="155777" y="63546"/>
                  </a:cubicBezTo>
                  <a:cubicBezTo>
                    <a:pt x="223868" y="85977"/>
                    <a:pt x="208091" y="174040"/>
                    <a:pt x="198542" y="229149"/>
                  </a:cubicBezTo>
                  <a:cubicBezTo>
                    <a:pt x="191691" y="264873"/>
                    <a:pt x="182003" y="301219"/>
                    <a:pt x="156469" y="328428"/>
                  </a:cubicBezTo>
                  <a:cubicBezTo>
                    <a:pt x="154255" y="330574"/>
                    <a:pt x="151833" y="333066"/>
                    <a:pt x="149272" y="335212"/>
                  </a:cubicBezTo>
                  <a:cubicBezTo>
                    <a:pt x="149134" y="335281"/>
                    <a:pt x="148996" y="335281"/>
                    <a:pt x="148857" y="335351"/>
                  </a:cubicBezTo>
                  <a:cubicBezTo>
                    <a:pt x="147750" y="335628"/>
                    <a:pt x="146781" y="336389"/>
                    <a:pt x="146159" y="337289"/>
                  </a:cubicBezTo>
                  <a:cubicBezTo>
                    <a:pt x="142283" y="338051"/>
                    <a:pt x="138547" y="339228"/>
                    <a:pt x="134810" y="340405"/>
                  </a:cubicBezTo>
                  <a:cubicBezTo>
                    <a:pt x="134326" y="340336"/>
                    <a:pt x="133911" y="340336"/>
                    <a:pt x="133426" y="340197"/>
                  </a:cubicBezTo>
                  <a:cubicBezTo>
                    <a:pt x="127406" y="339435"/>
                    <a:pt x="122770" y="341651"/>
                    <a:pt x="119794" y="345320"/>
                  </a:cubicBezTo>
                  <a:cubicBezTo>
                    <a:pt x="119725" y="345320"/>
                    <a:pt x="119586" y="345389"/>
                    <a:pt x="119517" y="345389"/>
                  </a:cubicBezTo>
                  <a:cubicBezTo>
                    <a:pt x="94052" y="336112"/>
                    <a:pt x="70802" y="321504"/>
                    <a:pt x="54402" y="301289"/>
                  </a:cubicBezTo>
                  <a:close/>
                  <a:moveTo>
                    <a:pt x="308359" y="253242"/>
                  </a:moveTo>
                  <a:cubicBezTo>
                    <a:pt x="292305" y="303850"/>
                    <a:pt x="256737" y="356120"/>
                    <a:pt x="198542" y="357505"/>
                  </a:cubicBezTo>
                  <a:cubicBezTo>
                    <a:pt x="189961" y="357920"/>
                    <a:pt x="181034" y="357644"/>
                    <a:pt x="172108" y="356882"/>
                  </a:cubicBezTo>
                  <a:cubicBezTo>
                    <a:pt x="175499" y="353836"/>
                    <a:pt x="178682" y="350582"/>
                    <a:pt x="181588" y="347328"/>
                  </a:cubicBezTo>
                  <a:cubicBezTo>
                    <a:pt x="224006" y="299004"/>
                    <a:pt x="231203" y="231226"/>
                    <a:pt x="236393" y="169540"/>
                  </a:cubicBezTo>
                  <a:cubicBezTo>
                    <a:pt x="239576" y="126893"/>
                    <a:pt x="227951" y="79538"/>
                    <a:pt x="195012" y="55169"/>
                  </a:cubicBezTo>
                  <a:cubicBezTo>
                    <a:pt x="198334" y="55515"/>
                    <a:pt x="201655" y="55930"/>
                    <a:pt x="205185" y="56484"/>
                  </a:cubicBezTo>
                  <a:cubicBezTo>
                    <a:pt x="253416" y="61400"/>
                    <a:pt x="286492" y="85908"/>
                    <a:pt x="305038" y="130770"/>
                  </a:cubicBezTo>
                  <a:cubicBezTo>
                    <a:pt x="323652" y="168709"/>
                    <a:pt x="323998" y="214195"/>
                    <a:pt x="308359" y="2532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14"/>
            <p:cNvSpPr/>
            <p:nvPr/>
          </p:nvSpPr>
          <p:spPr>
            <a:xfrm>
              <a:off x="8616013" y="8431184"/>
              <a:ext cx="69198" cy="200772"/>
            </a:xfrm>
            <a:custGeom>
              <a:rect b="b" l="l" r="r" t="t"/>
              <a:pathLst>
                <a:path extrusionOk="0" h="200772" w="69198">
                  <a:moveTo>
                    <a:pt x="526" y="188796"/>
                  </a:moveTo>
                  <a:cubicBezTo>
                    <a:pt x="-1827" y="196966"/>
                    <a:pt x="3986" y="205966"/>
                    <a:pt x="12566" y="206935"/>
                  </a:cubicBezTo>
                  <a:cubicBezTo>
                    <a:pt x="20317" y="208181"/>
                    <a:pt x="27790" y="202227"/>
                    <a:pt x="28828" y="194543"/>
                  </a:cubicBezTo>
                  <a:cubicBezTo>
                    <a:pt x="33672" y="165673"/>
                    <a:pt x="37893" y="139503"/>
                    <a:pt x="45920" y="110633"/>
                  </a:cubicBezTo>
                  <a:cubicBezTo>
                    <a:pt x="53532" y="75740"/>
                    <a:pt x="67579" y="41678"/>
                    <a:pt x="73115" y="6647"/>
                  </a:cubicBezTo>
                  <a:cubicBezTo>
                    <a:pt x="72561" y="1939"/>
                    <a:pt x="67164" y="-1453"/>
                    <a:pt x="62735" y="624"/>
                  </a:cubicBezTo>
                  <a:cubicBezTo>
                    <a:pt x="55192" y="4085"/>
                    <a:pt x="52771" y="13085"/>
                    <a:pt x="49380" y="20009"/>
                  </a:cubicBezTo>
                  <a:cubicBezTo>
                    <a:pt x="34917" y="57878"/>
                    <a:pt x="23430" y="96925"/>
                    <a:pt x="12566" y="135972"/>
                  </a:cubicBezTo>
                  <a:cubicBezTo>
                    <a:pt x="7930" y="153419"/>
                    <a:pt x="4470" y="171211"/>
                    <a:pt x="526" y="1887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14"/>
            <p:cNvSpPr/>
            <p:nvPr/>
          </p:nvSpPr>
          <p:spPr>
            <a:xfrm>
              <a:off x="8475872" y="8592610"/>
              <a:ext cx="325231" cy="166156"/>
            </a:xfrm>
            <a:custGeom>
              <a:rect b="b" l="l" r="r" t="t"/>
              <a:pathLst>
                <a:path extrusionOk="0" h="166156" w="325231">
                  <a:moveTo>
                    <a:pt x="296155" y="55410"/>
                  </a:moveTo>
                  <a:cubicBezTo>
                    <a:pt x="269929" y="110864"/>
                    <a:pt x="203637" y="152888"/>
                    <a:pt x="142328" y="132188"/>
                  </a:cubicBezTo>
                  <a:cubicBezTo>
                    <a:pt x="83233" y="112803"/>
                    <a:pt x="40122" y="69325"/>
                    <a:pt x="21923" y="9786"/>
                  </a:cubicBezTo>
                  <a:cubicBezTo>
                    <a:pt x="20816" y="4109"/>
                    <a:pt x="16041" y="-738"/>
                    <a:pt x="9398" y="93"/>
                  </a:cubicBezTo>
                  <a:cubicBezTo>
                    <a:pt x="-1674" y="1685"/>
                    <a:pt x="-1189" y="14286"/>
                    <a:pt x="1925" y="22455"/>
                  </a:cubicBezTo>
                  <a:cubicBezTo>
                    <a:pt x="16526" y="95495"/>
                    <a:pt x="78735" y="148873"/>
                    <a:pt x="149178" y="166389"/>
                  </a:cubicBezTo>
                  <a:cubicBezTo>
                    <a:pt x="220799" y="180027"/>
                    <a:pt x="293872" y="134057"/>
                    <a:pt x="323973" y="69671"/>
                  </a:cubicBezTo>
                  <a:cubicBezTo>
                    <a:pt x="332000" y="52156"/>
                    <a:pt x="305566" y="38863"/>
                    <a:pt x="296155" y="554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14"/>
            <p:cNvSpPr/>
            <p:nvPr/>
          </p:nvSpPr>
          <p:spPr>
            <a:xfrm>
              <a:off x="7599581" y="7558653"/>
              <a:ext cx="2221262" cy="1578490"/>
            </a:xfrm>
            <a:custGeom>
              <a:rect b="b" l="l" r="r" t="t"/>
              <a:pathLst>
                <a:path extrusionOk="0" h="1578490" w="2221262">
                  <a:moveTo>
                    <a:pt x="953849" y="930756"/>
                  </a:moveTo>
                  <a:cubicBezTo>
                    <a:pt x="1017788" y="876686"/>
                    <a:pt x="1051903" y="780869"/>
                    <a:pt x="1021733" y="700421"/>
                  </a:cubicBezTo>
                  <a:cubicBezTo>
                    <a:pt x="1005332" y="656736"/>
                    <a:pt x="950458" y="587919"/>
                    <a:pt x="897868" y="585773"/>
                  </a:cubicBezTo>
                  <a:cubicBezTo>
                    <a:pt x="888180" y="581896"/>
                    <a:pt x="877454" y="580303"/>
                    <a:pt x="871019" y="585496"/>
                  </a:cubicBezTo>
                  <a:cubicBezTo>
                    <a:pt x="865345" y="584665"/>
                    <a:pt x="859601" y="584111"/>
                    <a:pt x="853858" y="583834"/>
                  </a:cubicBezTo>
                  <a:cubicBezTo>
                    <a:pt x="837389" y="574419"/>
                    <a:pt x="820504" y="565349"/>
                    <a:pt x="807702" y="550949"/>
                  </a:cubicBezTo>
                  <a:cubicBezTo>
                    <a:pt x="796838" y="541187"/>
                    <a:pt x="791510" y="513702"/>
                    <a:pt x="772550" y="522564"/>
                  </a:cubicBezTo>
                  <a:cubicBezTo>
                    <a:pt x="758433" y="531149"/>
                    <a:pt x="769228" y="546657"/>
                    <a:pt x="776909" y="555726"/>
                  </a:cubicBezTo>
                  <a:cubicBezTo>
                    <a:pt x="786251" y="568395"/>
                    <a:pt x="798153" y="578780"/>
                    <a:pt x="811439" y="587157"/>
                  </a:cubicBezTo>
                  <a:cubicBezTo>
                    <a:pt x="792548" y="590827"/>
                    <a:pt x="774211" y="597334"/>
                    <a:pt x="757188" y="606196"/>
                  </a:cubicBezTo>
                  <a:cubicBezTo>
                    <a:pt x="757395" y="601696"/>
                    <a:pt x="755458" y="597057"/>
                    <a:pt x="750268" y="593942"/>
                  </a:cubicBezTo>
                  <a:cubicBezTo>
                    <a:pt x="734145" y="583626"/>
                    <a:pt x="718990" y="570472"/>
                    <a:pt x="710341" y="553095"/>
                  </a:cubicBezTo>
                  <a:cubicBezTo>
                    <a:pt x="708887" y="549772"/>
                    <a:pt x="707503" y="545895"/>
                    <a:pt x="704528" y="543749"/>
                  </a:cubicBezTo>
                  <a:cubicBezTo>
                    <a:pt x="701137" y="541256"/>
                    <a:pt x="696501" y="540980"/>
                    <a:pt x="693041" y="543610"/>
                  </a:cubicBezTo>
                  <a:cubicBezTo>
                    <a:pt x="674219" y="565142"/>
                    <a:pt x="717330" y="607858"/>
                    <a:pt x="735667" y="618381"/>
                  </a:cubicBezTo>
                  <a:cubicBezTo>
                    <a:pt x="736498" y="618866"/>
                    <a:pt x="737259" y="619212"/>
                    <a:pt x="738020" y="619558"/>
                  </a:cubicBezTo>
                  <a:cubicBezTo>
                    <a:pt x="732761" y="624127"/>
                    <a:pt x="727779" y="628973"/>
                    <a:pt x="722935" y="634027"/>
                  </a:cubicBezTo>
                  <a:cubicBezTo>
                    <a:pt x="721551" y="631743"/>
                    <a:pt x="719406" y="629735"/>
                    <a:pt x="716292" y="628350"/>
                  </a:cubicBezTo>
                  <a:cubicBezTo>
                    <a:pt x="698231" y="621012"/>
                    <a:pt x="679340" y="615750"/>
                    <a:pt x="661902" y="606819"/>
                  </a:cubicBezTo>
                  <a:cubicBezTo>
                    <a:pt x="655743" y="604050"/>
                    <a:pt x="650692" y="598788"/>
                    <a:pt x="643979" y="597473"/>
                  </a:cubicBezTo>
                  <a:cubicBezTo>
                    <a:pt x="639828" y="596919"/>
                    <a:pt x="635607" y="599619"/>
                    <a:pt x="634569" y="603704"/>
                  </a:cubicBezTo>
                  <a:cubicBezTo>
                    <a:pt x="631731" y="629112"/>
                    <a:pt x="686121" y="645243"/>
                    <a:pt x="705151" y="654382"/>
                  </a:cubicBezTo>
                  <a:cubicBezTo>
                    <a:pt x="705220" y="654382"/>
                    <a:pt x="705220" y="654382"/>
                    <a:pt x="705289" y="654451"/>
                  </a:cubicBezTo>
                  <a:cubicBezTo>
                    <a:pt x="693179" y="669820"/>
                    <a:pt x="682385" y="686228"/>
                    <a:pt x="672212" y="702636"/>
                  </a:cubicBezTo>
                  <a:cubicBezTo>
                    <a:pt x="634569" y="768822"/>
                    <a:pt x="663701" y="852593"/>
                    <a:pt x="714423" y="903202"/>
                  </a:cubicBezTo>
                  <a:cubicBezTo>
                    <a:pt x="731723" y="918917"/>
                    <a:pt x="753659" y="927779"/>
                    <a:pt x="775594" y="934702"/>
                  </a:cubicBezTo>
                  <a:cubicBezTo>
                    <a:pt x="798291" y="941695"/>
                    <a:pt x="820712" y="950695"/>
                    <a:pt x="844239" y="954156"/>
                  </a:cubicBezTo>
                  <a:cubicBezTo>
                    <a:pt x="881883" y="958379"/>
                    <a:pt x="922710" y="953049"/>
                    <a:pt x="953849" y="930756"/>
                  </a:cubicBezTo>
                  <a:close/>
                  <a:moveTo>
                    <a:pt x="1089547" y="879178"/>
                  </a:moveTo>
                  <a:cubicBezTo>
                    <a:pt x="1088993" y="874470"/>
                    <a:pt x="1083596" y="871078"/>
                    <a:pt x="1079167" y="873155"/>
                  </a:cubicBezTo>
                  <a:cubicBezTo>
                    <a:pt x="1071624" y="876616"/>
                    <a:pt x="1069203" y="885617"/>
                    <a:pt x="1065812" y="892540"/>
                  </a:cubicBezTo>
                  <a:cubicBezTo>
                    <a:pt x="1051280" y="930410"/>
                    <a:pt x="1039862" y="969457"/>
                    <a:pt x="1028998" y="1008503"/>
                  </a:cubicBezTo>
                  <a:cubicBezTo>
                    <a:pt x="1024431" y="1025950"/>
                    <a:pt x="1020971" y="1043743"/>
                    <a:pt x="1017027" y="1061328"/>
                  </a:cubicBezTo>
                  <a:cubicBezTo>
                    <a:pt x="1014674" y="1069566"/>
                    <a:pt x="1020487" y="1078566"/>
                    <a:pt x="1029068" y="1079466"/>
                  </a:cubicBezTo>
                  <a:cubicBezTo>
                    <a:pt x="1036818" y="1080713"/>
                    <a:pt x="1044291" y="1074759"/>
                    <a:pt x="1045329" y="1067074"/>
                  </a:cubicBezTo>
                  <a:cubicBezTo>
                    <a:pt x="1050104" y="1038204"/>
                    <a:pt x="1054394" y="1012034"/>
                    <a:pt x="1062421" y="983165"/>
                  </a:cubicBezTo>
                  <a:cubicBezTo>
                    <a:pt x="1069894" y="948202"/>
                    <a:pt x="1084011" y="914209"/>
                    <a:pt x="1089547" y="879178"/>
                  </a:cubicBezTo>
                  <a:close/>
                  <a:moveTo>
                    <a:pt x="1200333" y="1103559"/>
                  </a:moveTo>
                  <a:cubicBezTo>
                    <a:pt x="1208291" y="1086113"/>
                    <a:pt x="1181857" y="1072820"/>
                    <a:pt x="1172446" y="1089367"/>
                  </a:cubicBezTo>
                  <a:cubicBezTo>
                    <a:pt x="1146220" y="1144821"/>
                    <a:pt x="1079928" y="1186845"/>
                    <a:pt x="1018619" y="1166145"/>
                  </a:cubicBezTo>
                  <a:cubicBezTo>
                    <a:pt x="959523" y="1146760"/>
                    <a:pt x="916413" y="1103282"/>
                    <a:pt x="898214" y="1043673"/>
                  </a:cubicBezTo>
                  <a:cubicBezTo>
                    <a:pt x="897107" y="1037927"/>
                    <a:pt x="892332" y="1033150"/>
                    <a:pt x="885758" y="1033981"/>
                  </a:cubicBezTo>
                  <a:cubicBezTo>
                    <a:pt x="874686" y="1035573"/>
                    <a:pt x="875171" y="1048173"/>
                    <a:pt x="878285" y="1056343"/>
                  </a:cubicBezTo>
                  <a:cubicBezTo>
                    <a:pt x="892885" y="1129452"/>
                    <a:pt x="955025" y="1182761"/>
                    <a:pt x="1025538" y="1200346"/>
                  </a:cubicBezTo>
                  <a:cubicBezTo>
                    <a:pt x="1097159" y="1213915"/>
                    <a:pt x="1170232" y="1167945"/>
                    <a:pt x="1200333" y="1103559"/>
                  </a:cubicBezTo>
                  <a:close/>
                  <a:moveTo>
                    <a:pt x="1576979" y="794507"/>
                  </a:moveTo>
                  <a:cubicBezTo>
                    <a:pt x="1578501" y="779692"/>
                    <a:pt x="1562862" y="779484"/>
                    <a:pt x="1552275" y="778169"/>
                  </a:cubicBezTo>
                  <a:cubicBezTo>
                    <a:pt x="1539958" y="775538"/>
                    <a:pt x="1527917" y="771868"/>
                    <a:pt x="1515946" y="767922"/>
                  </a:cubicBezTo>
                  <a:cubicBezTo>
                    <a:pt x="1512140" y="766884"/>
                    <a:pt x="1508057" y="764807"/>
                    <a:pt x="1503906" y="763284"/>
                  </a:cubicBezTo>
                  <a:cubicBezTo>
                    <a:pt x="1500307" y="738914"/>
                    <a:pt x="1492349" y="714406"/>
                    <a:pt x="1480101" y="692667"/>
                  </a:cubicBezTo>
                  <a:cubicBezTo>
                    <a:pt x="1494979" y="697998"/>
                    <a:pt x="1511448" y="700213"/>
                    <a:pt x="1526741" y="702290"/>
                  </a:cubicBezTo>
                  <a:cubicBezTo>
                    <a:pt x="1537467" y="702013"/>
                    <a:pt x="1552829" y="704506"/>
                    <a:pt x="1559887" y="694605"/>
                  </a:cubicBezTo>
                  <a:cubicBezTo>
                    <a:pt x="1565976" y="685398"/>
                    <a:pt x="1556150" y="672174"/>
                    <a:pt x="1545563" y="675567"/>
                  </a:cubicBezTo>
                  <a:cubicBezTo>
                    <a:pt x="1522658" y="682836"/>
                    <a:pt x="1498093" y="677782"/>
                    <a:pt x="1474912" y="674805"/>
                  </a:cubicBezTo>
                  <a:cubicBezTo>
                    <a:pt x="1473112" y="674390"/>
                    <a:pt x="1470621" y="674113"/>
                    <a:pt x="1468199" y="674182"/>
                  </a:cubicBezTo>
                  <a:cubicBezTo>
                    <a:pt x="1462525" y="666497"/>
                    <a:pt x="1456228" y="659366"/>
                    <a:pt x="1449239" y="652928"/>
                  </a:cubicBezTo>
                  <a:cubicBezTo>
                    <a:pt x="1466954" y="643651"/>
                    <a:pt x="1482454" y="629943"/>
                    <a:pt x="1492349" y="612358"/>
                  </a:cubicBezTo>
                  <a:cubicBezTo>
                    <a:pt x="1500792" y="597958"/>
                    <a:pt x="1480309" y="583834"/>
                    <a:pt x="1469929" y="596919"/>
                  </a:cubicBezTo>
                  <a:cubicBezTo>
                    <a:pt x="1460311" y="614227"/>
                    <a:pt x="1446540" y="628281"/>
                    <a:pt x="1429379" y="637627"/>
                  </a:cubicBezTo>
                  <a:cubicBezTo>
                    <a:pt x="1428687" y="637143"/>
                    <a:pt x="1427995" y="636727"/>
                    <a:pt x="1427372" y="636312"/>
                  </a:cubicBezTo>
                  <a:cubicBezTo>
                    <a:pt x="1398793" y="621912"/>
                    <a:pt x="1368623" y="615958"/>
                    <a:pt x="1336515" y="615058"/>
                  </a:cubicBezTo>
                  <a:cubicBezTo>
                    <a:pt x="1325997" y="614158"/>
                    <a:pt x="1308767" y="611250"/>
                    <a:pt x="1300809" y="619350"/>
                  </a:cubicBezTo>
                  <a:cubicBezTo>
                    <a:pt x="1288838" y="623366"/>
                    <a:pt x="1274237" y="632574"/>
                    <a:pt x="1266902" y="641366"/>
                  </a:cubicBezTo>
                  <a:cubicBezTo>
                    <a:pt x="1189123" y="681936"/>
                    <a:pt x="1133211" y="777753"/>
                    <a:pt x="1162482" y="863532"/>
                  </a:cubicBezTo>
                  <a:cubicBezTo>
                    <a:pt x="1180612" y="927917"/>
                    <a:pt x="1226075" y="955610"/>
                    <a:pt x="1287108" y="973887"/>
                  </a:cubicBezTo>
                  <a:cubicBezTo>
                    <a:pt x="1356652" y="994242"/>
                    <a:pt x="1436368" y="973611"/>
                    <a:pt x="1470275" y="905417"/>
                  </a:cubicBezTo>
                  <a:cubicBezTo>
                    <a:pt x="1490204" y="868378"/>
                    <a:pt x="1506812" y="826769"/>
                    <a:pt x="1505843" y="784053"/>
                  </a:cubicBezTo>
                  <a:cubicBezTo>
                    <a:pt x="1507988" y="785369"/>
                    <a:pt x="1509857" y="786269"/>
                    <a:pt x="1510964" y="786546"/>
                  </a:cubicBezTo>
                  <a:cubicBezTo>
                    <a:pt x="1527225" y="794784"/>
                    <a:pt x="1544386" y="802607"/>
                    <a:pt x="1562517" y="805446"/>
                  </a:cubicBezTo>
                  <a:cubicBezTo>
                    <a:pt x="1569367" y="806415"/>
                    <a:pt x="1576010" y="801638"/>
                    <a:pt x="1576979" y="794507"/>
                  </a:cubicBezTo>
                  <a:close/>
                  <a:moveTo>
                    <a:pt x="2223221" y="416223"/>
                  </a:moveTo>
                  <a:cubicBezTo>
                    <a:pt x="2229241" y="488571"/>
                    <a:pt x="2219484" y="560988"/>
                    <a:pt x="2194711" y="629320"/>
                  </a:cubicBezTo>
                  <a:cubicBezTo>
                    <a:pt x="2173467" y="689967"/>
                    <a:pt x="2140391" y="745283"/>
                    <a:pt x="2108975" y="801084"/>
                  </a:cubicBezTo>
                  <a:cubicBezTo>
                    <a:pt x="2061159" y="890463"/>
                    <a:pt x="2000610" y="973057"/>
                    <a:pt x="1935910" y="1051704"/>
                  </a:cubicBezTo>
                  <a:cubicBezTo>
                    <a:pt x="1905186" y="1085143"/>
                    <a:pt x="1872178" y="1116367"/>
                    <a:pt x="1838617" y="1146968"/>
                  </a:cubicBezTo>
                  <a:cubicBezTo>
                    <a:pt x="1794400" y="1184076"/>
                    <a:pt x="1745269" y="1214746"/>
                    <a:pt x="1699114" y="1249431"/>
                  </a:cubicBezTo>
                  <a:cubicBezTo>
                    <a:pt x="1572896" y="1325655"/>
                    <a:pt x="1445364" y="1399388"/>
                    <a:pt x="1312434" y="1463497"/>
                  </a:cubicBezTo>
                  <a:cubicBezTo>
                    <a:pt x="1205800" y="1505174"/>
                    <a:pt x="1094737" y="1534113"/>
                    <a:pt x="986303" y="1570391"/>
                  </a:cubicBezTo>
                  <a:cubicBezTo>
                    <a:pt x="972809" y="1574199"/>
                    <a:pt x="959177" y="1575722"/>
                    <a:pt x="945476" y="1579252"/>
                  </a:cubicBezTo>
                  <a:cubicBezTo>
                    <a:pt x="944023" y="1578976"/>
                    <a:pt x="942639" y="1578629"/>
                    <a:pt x="941255" y="1578352"/>
                  </a:cubicBezTo>
                  <a:cubicBezTo>
                    <a:pt x="921949" y="1574337"/>
                    <a:pt x="902435" y="1570945"/>
                    <a:pt x="882990" y="1567483"/>
                  </a:cubicBezTo>
                  <a:cubicBezTo>
                    <a:pt x="870188" y="1563675"/>
                    <a:pt x="857456" y="1559521"/>
                    <a:pt x="844862" y="1555090"/>
                  </a:cubicBezTo>
                  <a:cubicBezTo>
                    <a:pt x="796977" y="1534736"/>
                    <a:pt x="748261" y="1516251"/>
                    <a:pt x="701968" y="1492505"/>
                  </a:cubicBezTo>
                  <a:cubicBezTo>
                    <a:pt x="615677" y="1447781"/>
                    <a:pt x="531809" y="1396134"/>
                    <a:pt x="456868" y="1334033"/>
                  </a:cubicBezTo>
                  <a:cubicBezTo>
                    <a:pt x="357568" y="1250885"/>
                    <a:pt x="275084" y="1149391"/>
                    <a:pt x="206024" y="1040004"/>
                  </a:cubicBezTo>
                  <a:cubicBezTo>
                    <a:pt x="163882" y="970218"/>
                    <a:pt x="118765" y="901679"/>
                    <a:pt x="87142" y="826285"/>
                  </a:cubicBezTo>
                  <a:cubicBezTo>
                    <a:pt x="42578" y="722921"/>
                    <a:pt x="15383" y="611873"/>
                    <a:pt x="4173" y="499925"/>
                  </a:cubicBezTo>
                  <a:cubicBezTo>
                    <a:pt x="-6276" y="400577"/>
                    <a:pt x="1682" y="313414"/>
                    <a:pt x="41955" y="221058"/>
                  </a:cubicBezTo>
                  <a:cubicBezTo>
                    <a:pt x="68666" y="150234"/>
                    <a:pt x="118350" y="72556"/>
                    <a:pt x="198966" y="60232"/>
                  </a:cubicBezTo>
                  <a:cubicBezTo>
                    <a:pt x="236195" y="53378"/>
                    <a:pt x="276883" y="58571"/>
                    <a:pt x="304009" y="87163"/>
                  </a:cubicBezTo>
                  <a:cubicBezTo>
                    <a:pt x="365180" y="140472"/>
                    <a:pt x="386078" y="172804"/>
                    <a:pt x="405938" y="251451"/>
                  </a:cubicBezTo>
                  <a:cubicBezTo>
                    <a:pt x="409605" y="261559"/>
                    <a:pt x="424344" y="264259"/>
                    <a:pt x="431541" y="256436"/>
                  </a:cubicBezTo>
                  <a:cubicBezTo>
                    <a:pt x="438807" y="249305"/>
                    <a:pt x="435485" y="238435"/>
                    <a:pt x="436454" y="229435"/>
                  </a:cubicBezTo>
                  <a:cubicBezTo>
                    <a:pt x="444412" y="171488"/>
                    <a:pt x="488976" y="126626"/>
                    <a:pt x="532916" y="91871"/>
                  </a:cubicBezTo>
                  <a:cubicBezTo>
                    <a:pt x="623358" y="19939"/>
                    <a:pt x="768606" y="-22639"/>
                    <a:pt x="881399" y="12601"/>
                  </a:cubicBezTo>
                  <a:cubicBezTo>
                    <a:pt x="954126" y="35309"/>
                    <a:pt x="994884" y="106548"/>
                    <a:pt x="1019518" y="174257"/>
                  </a:cubicBezTo>
                  <a:cubicBezTo>
                    <a:pt x="1025262" y="192050"/>
                    <a:pt x="1030036" y="210120"/>
                    <a:pt x="1034119" y="228328"/>
                  </a:cubicBezTo>
                  <a:cubicBezTo>
                    <a:pt x="1036749" y="239889"/>
                    <a:pt x="1038063" y="258028"/>
                    <a:pt x="1053702" y="257890"/>
                  </a:cubicBezTo>
                  <a:cubicBezTo>
                    <a:pt x="1064912" y="258167"/>
                    <a:pt x="1069479" y="246605"/>
                    <a:pt x="1074046" y="238297"/>
                  </a:cubicBezTo>
                  <a:cubicBezTo>
                    <a:pt x="1084080" y="217874"/>
                    <a:pt x="1092107" y="196342"/>
                    <a:pt x="1104355" y="177165"/>
                  </a:cubicBezTo>
                  <a:cubicBezTo>
                    <a:pt x="1159229" y="108418"/>
                    <a:pt x="1244689" y="68055"/>
                    <a:pt x="1329042" y="48601"/>
                  </a:cubicBezTo>
                  <a:cubicBezTo>
                    <a:pt x="1428756" y="23955"/>
                    <a:pt x="1535806" y="67017"/>
                    <a:pt x="1583345" y="159719"/>
                  </a:cubicBezTo>
                  <a:cubicBezTo>
                    <a:pt x="1595801" y="182081"/>
                    <a:pt x="1607426" y="205204"/>
                    <a:pt x="1614208" y="229989"/>
                  </a:cubicBezTo>
                  <a:cubicBezTo>
                    <a:pt x="1621266" y="252282"/>
                    <a:pt x="1621681" y="276098"/>
                    <a:pt x="1627632" y="298460"/>
                  </a:cubicBezTo>
                  <a:cubicBezTo>
                    <a:pt x="1632130" y="309468"/>
                    <a:pt x="1646869" y="310714"/>
                    <a:pt x="1654827" y="302821"/>
                  </a:cubicBezTo>
                  <a:cubicBezTo>
                    <a:pt x="1668044" y="285375"/>
                    <a:pt x="1679877" y="266821"/>
                    <a:pt x="1694616" y="250551"/>
                  </a:cubicBezTo>
                  <a:cubicBezTo>
                    <a:pt x="1728592" y="206796"/>
                    <a:pt x="1782497" y="188173"/>
                    <a:pt x="1833566" y="171834"/>
                  </a:cubicBezTo>
                  <a:cubicBezTo>
                    <a:pt x="1923939" y="140888"/>
                    <a:pt x="2009744" y="146011"/>
                    <a:pt x="2094166" y="192327"/>
                  </a:cubicBezTo>
                  <a:cubicBezTo>
                    <a:pt x="2175128" y="236359"/>
                    <a:pt x="2220453" y="325806"/>
                    <a:pt x="2223221" y="416223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14"/>
            <p:cNvSpPr/>
            <p:nvPr/>
          </p:nvSpPr>
          <p:spPr>
            <a:xfrm>
              <a:off x="7311837" y="8999649"/>
              <a:ext cx="2297380" cy="1952343"/>
            </a:xfrm>
            <a:custGeom>
              <a:rect b="b" l="l" r="r" t="t"/>
              <a:pathLst>
                <a:path extrusionOk="0" h="1952343" w="2297380">
                  <a:moveTo>
                    <a:pt x="2298249" y="933386"/>
                  </a:moveTo>
                  <a:cubicBezTo>
                    <a:pt x="2299426" y="936156"/>
                    <a:pt x="2300464" y="939133"/>
                    <a:pt x="2301225" y="942179"/>
                  </a:cubicBezTo>
                  <a:cubicBezTo>
                    <a:pt x="2228359" y="989949"/>
                    <a:pt x="2152933" y="1034396"/>
                    <a:pt x="2076746" y="1076627"/>
                  </a:cubicBezTo>
                  <a:cubicBezTo>
                    <a:pt x="1970596" y="1125229"/>
                    <a:pt x="1861609" y="1172168"/>
                    <a:pt x="1745563" y="1190307"/>
                  </a:cubicBezTo>
                  <a:cubicBezTo>
                    <a:pt x="1694357" y="1197091"/>
                    <a:pt x="1642596" y="1193768"/>
                    <a:pt x="1591113" y="1193284"/>
                  </a:cubicBezTo>
                  <a:cubicBezTo>
                    <a:pt x="1487454" y="1191137"/>
                    <a:pt x="1383034" y="1185876"/>
                    <a:pt x="1281520" y="1161091"/>
                  </a:cubicBezTo>
                  <a:cubicBezTo>
                    <a:pt x="1226162" y="1147037"/>
                    <a:pt x="1171979" y="1128621"/>
                    <a:pt x="1118697" y="1108267"/>
                  </a:cubicBezTo>
                  <a:cubicBezTo>
                    <a:pt x="1092263" y="1101066"/>
                    <a:pt x="1036905" y="1057450"/>
                    <a:pt x="1017875" y="1091166"/>
                  </a:cubicBezTo>
                  <a:cubicBezTo>
                    <a:pt x="984868" y="1177153"/>
                    <a:pt x="953590" y="1263693"/>
                    <a:pt x="922589" y="1350440"/>
                  </a:cubicBezTo>
                  <a:cubicBezTo>
                    <a:pt x="881278" y="1455327"/>
                    <a:pt x="836299" y="1557721"/>
                    <a:pt x="779764" y="1655753"/>
                  </a:cubicBezTo>
                  <a:cubicBezTo>
                    <a:pt x="757136" y="1693693"/>
                    <a:pt x="731810" y="1729901"/>
                    <a:pt x="705999" y="1765763"/>
                  </a:cubicBezTo>
                  <a:cubicBezTo>
                    <a:pt x="667871" y="1821634"/>
                    <a:pt x="626836" y="1876327"/>
                    <a:pt x="574661" y="1919874"/>
                  </a:cubicBezTo>
                  <a:cubicBezTo>
                    <a:pt x="525322" y="1961136"/>
                    <a:pt x="505947" y="1972421"/>
                    <a:pt x="449481" y="1932336"/>
                  </a:cubicBezTo>
                  <a:cubicBezTo>
                    <a:pt x="530512" y="1827934"/>
                    <a:pt x="605800" y="1718409"/>
                    <a:pt x="667801" y="1601476"/>
                  </a:cubicBezTo>
                  <a:cubicBezTo>
                    <a:pt x="686969" y="1560767"/>
                    <a:pt x="780664" y="1436426"/>
                    <a:pt x="747103" y="1399110"/>
                  </a:cubicBezTo>
                  <a:cubicBezTo>
                    <a:pt x="736930" y="1390318"/>
                    <a:pt x="722537" y="1389141"/>
                    <a:pt x="710497" y="1383949"/>
                  </a:cubicBezTo>
                  <a:cubicBezTo>
                    <a:pt x="683094" y="1374602"/>
                    <a:pt x="656799" y="1362348"/>
                    <a:pt x="631126" y="1349056"/>
                  </a:cubicBezTo>
                  <a:cubicBezTo>
                    <a:pt x="525184" y="1295608"/>
                    <a:pt x="424708" y="1229423"/>
                    <a:pt x="344784" y="1140806"/>
                  </a:cubicBezTo>
                  <a:cubicBezTo>
                    <a:pt x="304165" y="1098089"/>
                    <a:pt x="266936" y="1052535"/>
                    <a:pt x="232752" y="1004557"/>
                  </a:cubicBezTo>
                  <a:cubicBezTo>
                    <a:pt x="198914" y="960387"/>
                    <a:pt x="163623" y="916701"/>
                    <a:pt x="139750" y="866093"/>
                  </a:cubicBezTo>
                  <a:cubicBezTo>
                    <a:pt x="113109" y="809392"/>
                    <a:pt x="82454" y="753798"/>
                    <a:pt x="63148" y="693290"/>
                  </a:cubicBezTo>
                  <a:cubicBezTo>
                    <a:pt x="44464" y="634442"/>
                    <a:pt x="36229" y="573034"/>
                    <a:pt x="23359" y="512802"/>
                  </a:cubicBezTo>
                  <a:cubicBezTo>
                    <a:pt x="1008" y="407915"/>
                    <a:pt x="-4390" y="299705"/>
                    <a:pt x="3291" y="192880"/>
                  </a:cubicBezTo>
                  <a:cubicBezTo>
                    <a:pt x="9311" y="129741"/>
                    <a:pt x="4606" y="59678"/>
                    <a:pt x="36368" y="2354"/>
                  </a:cubicBezTo>
                  <a:cubicBezTo>
                    <a:pt x="37337" y="3877"/>
                    <a:pt x="38305" y="5400"/>
                    <a:pt x="39274" y="6992"/>
                  </a:cubicBezTo>
                  <a:cubicBezTo>
                    <a:pt x="80931" y="67986"/>
                    <a:pt x="110271" y="135141"/>
                    <a:pt x="143833" y="200842"/>
                  </a:cubicBezTo>
                  <a:cubicBezTo>
                    <a:pt x="166045" y="242589"/>
                    <a:pt x="193240" y="281359"/>
                    <a:pt x="216076" y="322760"/>
                  </a:cubicBezTo>
                  <a:cubicBezTo>
                    <a:pt x="235313" y="356961"/>
                    <a:pt x="251920" y="392546"/>
                    <a:pt x="271711" y="426469"/>
                  </a:cubicBezTo>
                  <a:cubicBezTo>
                    <a:pt x="314060" y="493624"/>
                    <a:pt x="350320" y="564103"/>
                    <a:pt x="390317" y="632573"/>
                  </a:cubicBezTo>
                  <a:cubicBezTo>
                    <a:pt x="439101" y="711567"/>
                    <a:pt x="489478" y="789591"/>
                    <a:pt x="540062" y="867478"/>
                  </a:cubicBezTo>
                  <a:cubicBezTo>
                    <a:pt x="608845" y="977141"/>
                    <a:pt x="670293" y="1091443"/>
                    <a:pt x="741290" y="1199653"/>
                  </a:cubicBezTo>
                  <a:cubicBezTo>
                    <a:pt x="754576" y="1216199"/>
                    <a:pt x="778034" y="1196883"/>
                    <a:pt x="766409" y="1180753"/>
                  </a:cubicBezTo>
                  <a:cubicBezTo>
                    <a:pt x="741013" y="1142260"/>
                    <a:pt x="716932" y="1102728"/>
                    <a:pt x="693889" y="1062712"/>
                  </a:cubicBezTo>
                  <a:cubicBezTo>
                    <a:pt x="635693" y="968072"/>
                    <a:pt x="581996" y="870801"/>
                    <a:pt x="519371" y="779068"/>
                  </a:cubicBezTo>
                  <a:cubicBezTo>
                    <a:pt x="478960" y="715790"/>
                    <a:pt x="437233" y="652789"/>
                    <a:pt x="398897" y="588126"/>
                  </a:cubicBezTo>
                  <a:cubicBezTo>
                    <a:pt x="372602" y="541879"/>
                    <a:pt x="348590" y="494386"/>
                    <a:pt x="319319" y="449870"/>
                  </a:cubicBezTo>
                  <a:cubicBezTo>
                    <a:pt x="277039" y="383476"/>
                    <a:pt x="244931" y="311129"/>
                    <a:pt x="200506" y="246051"/>
                  </a:cubicBezTo>
                  <a:cubicBezTo>
                    <a:pt x="148469" y="169757"/>
                    <a:pt x="116153" y="81278"/>
                    <a:pt x="58580" y="8585"/>
                  </a:cubicBezTo>
                  <a:cubicBezTo>
                    <a:pt x="56228" y="5815"/>
                    <a:pt x="53875" y="2908"/>
                    <a:pt x="51522" y="0"/>
                  </a:cubicBezTo>
                  <a:cubicBezTo>
                    <a:pt x="69998" y="9346"/>
                    <a:pt x="85775" y="22985"/>
                    <a:pt x="102729" y="34962"/>
                  </a:cubicBezTo>
                  <a:cubicBezTo>
                    <a:pt x="256280" y="126833"/>
                    <a:pt x="403187" y="233243"/>
                    <a:pt x="527744" y="362707"/>
                  </a:cubicBezTo>
                  <a:cubicBezTo>
                    <a:pt x="570578" y="412623"/>
                    <a:pt x="611266" y="464616"/>
                    <a:pt x="651194" y="516886"/>
                  </a:cubicBezTo>
                  <a:cubicBezTo>
                    <a:pt x="679496" y="556972"/>
                    <a:pt x="700186" y="601834"/>
                    <a:pt x="725167" y="643858"/>
                  </a:cubicBezTo>
                  <a:cubicBezTo>
                    <a:pt x="779833" y="734898"/>
                    <a:pt x="826750" y="832931"/>
                    <a:pt x="850554" y="937056"/>
                  </a:cubicBezTo>
                  <a:cubicBezTo>
                    <a:pt x="856851" y="973402"/>
                    <a:pt x="862525" y="1009819"/>
                    <a:pt x="863217" y="1046788"/>
                  </a:cubicBezTo>
                  <a:cubicBezTo>
                    <a:pt x="865155" y="1064997"/>
                    <a:pt x="858996" y="1085835"/>
                    <a:pt x="867923" y="1102520"/>
                  </a:cubicBezTo>
                  <a:cubicBezTo>
                    <a:pt x="881693" y="1117959"/>
                    <a:pt x="897401" y="1103767"/>
                    <a:pt x="902176" y="1088882"/>
                  </a:cubicBezTo>
                  <a:cubicBezTo>
                    <a:pt x="911379" y="1069497"/>
                    <a:pt x="920859" y="1050181"/>
                    <a:pt x="930409" y="1031004"/>
                  </a:cubicBezTo>
                  <a:cubicBezTo>
                    <a:pt x="1031853" y="835977"/>
                    <a:pt x="1117521" y="632089"/>
                    <a:pt x="1170457" y="418300"/>
                  </a:cubicBezTo>
                  <a:cubicBezTo>
                    <a:pt x="1177031" y="394276"/>
                    <a:pt x="1183536" y="370322"/>
                    <a:pt x="1189763" y="346299"/>
                  </a:cubicBezTo>
                  <a:cubicBezTo>
                    <a:pt x="1194676" y="323591"/>
                    <a:pt x="1203880" y="299982"/>
                    <a:pt x="1199036" y="276582"/>
                  </a:cubicBezTo>
                  <a:cubicBezTo>
                    <a:pt x="1191493" y="258928"/>
                    <a:pt x="1174817" y="245774"/>
                    <a:pt x="1166720" y="227150"/>
                  </a:cubicBezTo>
                  <a:cubicBezTo>
                    <a:pt x="1156756" y="207073"/>
                    <a:pt x="1150182" y="184919"/>
                    <a:pt x="1148314" y="162557"/>
                  </a:cubicBezTo>
                  <a:cubicBezTo>
                    <a:pt x="1148037" y="160549"/>
                    <a:pt x="1148175" y="156395"/>
                    <a:pt x="1148245" y="151826"/>
                  </a:cubicBezTo>
                  <a:cubicBezTo>
                    <a:pt x="1174332" y="161865"/>
                    <a:pt x="1201112" y="169688"/>
                    <a:pt x="1228999" y="171557"/>
                  </a:cubicBezTo>
                  <a:cubicBezTo>
                    <a:pt x="1236126" y="173149"/>
                    <a:pt x="1243461" y="171142"/>
                    <a:pt x="1248167" y="166849"/>
                  </a:cubicBezTo>
                  <a:cubicBezTo>
                    <a:pt x="1310445" y="155911"/>
                    <a:pt x="1369402" y="129949"/>
                    <a:pt x="1430227" y="112641"/>
                  </a:cubicBezTo>
                  <a:cubicBezTo>
                    <a:pt x="1427736" y="120395"/>
                    <a:pt x="1426145" y="128910"/>
                    <a:pt x="1423307" y="134933"/>
                  </a:cubicBezTo>
                  <a:cubicBezTo>
                    <a:pt x="1411751" y="169895"/>
                    <a:pt x="1394590" y="202642"/>
                    <a:pt x="1374315" y="233312"/>
                  </a:cubicBezTo>
                  <a:cubicBezTo>
                    <a:pt x="1355493" y="262251"/>
                    <a:pt x="1329682" y="284059"/>
                    <a:pt x="1300688" y="302475"/>
                  </a:cubicBezTo>
                  <a:cubicBezTo>
                    <a:pt x="1262422" y="330583"/>
                    <a:pt x="1262975" y="347129"/>
                    <a:pt x="1259446" y="390884"/>
                  </a:cubicBezTo>
                  <a:cubicBezTo>
                    <a:pt x="1254049" y="425154"/>
                    <a:pt x="1249897" y="459562"/>
                    <a:pt x="1245676" y="493971"/>
                  </a:cubicBezTo>
                  <a:cubicBezTo>
                    <a:pt x="1233981" y="561818"/>
                    <a:pt x="1221387" y="629873"/>
                    <a:pt x="1198482" y="695090"/>
                  </a:cubicBezTo>
                  <a:cubicBezTo>
                    <a:pt x="1187134" y="725552"/>
                    <a:pt x="1176131" y="761206"/>
                    <a:pt x="1165683" y="792984"/>
                  </a:cubicBezTo>
                  <a:cubicBezTo>
                    <a:pt x="1154542" y="822269"/>
                    <a:pt x="1140840" y="850446"/>
                    <a:pt x="1128869" y="879455"/>
                  </a:cubicBezTo>
                  <a:cubicBezTo>
                    <a:pt x="1122572" y="897663"/>
                    <a:pt x="1111777" y="916632"/>
                    <a:pt x="1114130" y="936363"/>
                  </a:cubicBezTo>
                  <a:cubicBezTo>
                    <a:pt x="1116067" y="950141"/>
                    <a:pt x="1132813" y="955541"/>
                    <a:pt x="1143816" y="948410"/>
                  </a:cubicBezTo>
                  <a:cubicBezTo>
                    <a:pt x="1188656" y="913586"/>
                    <a:pt x="1231559" y="875508"/>
                    <a:pt x="1281520" y="847885"/>
                  </a:cubicBezTo>
                  <a:cubicBezTo>
                    <a:pt x="1345598" y="812923"/>
                    <a:pt x="1415073" y="783361"/>
                    <a:pt x="1485032" y="762591"/>
                  </a:cubicBezTo>
                  <a:cubicBezTo>
                    <a:pt x="1568693" y="744383"/>
                    <a:pt x="1653461" y="727213"/>
                    <a:pt x="1739474" y="730606"/>
                  </a:cubicBezTo>
                  <a:cubicBezTo>
                    <a:pt x="1864999" y="729498"/>
                    <a:pt x="1992047" y="751237"/>
                    <a:pt x="2105463" y="806415"/>
                  </a:cubicBezTo>
                  <a:cubicBezTo>
                    <a:pt x="2151895" y="824554"/>
                    <a:pt x="2198466" y="843039"/>
                    <a:pt x="2238739" y="873085"/>
                  </a:cubicBezTo>
                  <a:cubicBezTo>
                    <a:pt x="2250503" y="881601"/>
                    <a:pt x="2263374" y="890601"/>
                    <a:pt x="2274515" y="901055"/>
                  </a:cubicBezTo>
                  <a:cubicBezTo>
                    <a:pt x="2202272" y="898770"/>
                    <a:pt x="2132174" y="909986"/>
                    <a:pt x="2058685" y="907009"/>
                  </a:cubicBezTo>
                  <a:cubicBezTo>
                    <a:pt x="1991286" y="903686"/>
                    <a:pt x="1926102" y="908463"/>
                    <a:pt x="1858495" y="913309"/>
                  </a:cubicBezTo>
                  <a:cubicBezTo>
                    <a:pt x="1809157" y="917117"/>
                    <a:pt x="1759541" y="917394"/>
                    <a:pt x="1710203" y="921825"/>
                  </a:cubicBezTo>
                  <a:cubicBezTo>
                    <a:pt x="1594711" y="936017"/>
                    <a:pt x="1480534" y="960387"/>
                    <a:pt x="1366565" y="983718"/>
                  </a:cubicBezTo>
                  <a:cubicBezTo>
                    <a:pt x="1318472" y="992649"/>
                    <a:pt x="1268926" y="995211"/>
                    <a:pt x="1222633" y="1012103"/>
                  </a:cubicBezTo>
                  <a:cubicBezTo>
                    <a:pt x="1220764" y="1010442"/>
                    <a:pt x="1219657" y="1012934"/>
                    <a:pt x="1218065" y="1013626"/>
                  </a:cubicBezTo>
                  <a:cubicBezTo>
                    <a:pt x="1215367" y="1015288"/>
                    <a:pt x="1217235" y="1019996"/>
                    <a:pt x="1219934" y="1020549"/>
                  </a:cubicBezTo>
                  <a:cubicBezTo>
                    <a:pt x="1238410" y="1023527"/>
                    <a:pt x="1257163" y="1017850"/>
                    <a:pt x="1275708" y="1016880"/>
                  </a:cubicBezTo>
                  <a:cubicBezTo>
                    <a:pt x="1337986" y="1013280"/>
                    <a:pt x="1399503" y="1003449"/>
                    <a:pt x="1460536" y="990780"/>
                  </a:cubicBezTo>
                  <a:cubicBezTo>
                    <a:pt x="1539837" y="976726"/>
                    <a:pt x="1619346" y="962949"/>
                    <a:pt x="1699131" y="952217"/>
                  </a:cubicBezTo>
                  <a:cubicBezTo>
                    <a:pt x="1753452" y="946679"/>
                    <a:pt x="1808049" y="947510"/>
                    <a:pt x="1862439" y="943217"/>
                  </a:cubicBezTo>
                  <a:cubicBezTo>
                    <a:pt x="1909840" y="940310"/>
                    <a:pt x="1958486" y="936363"/>
                    <a:pt x="2006233" y="936571"/>
                  </a:cubicBezTo>
                  <a:cubicBezTo>
                    <a:pt x="2093769" y="941971"/>
                    <a:pt x="2179298" y="933040"/>
                    <a:pt x="2267110" y="932002"/>
                  </a:cubicBezTo>
                  <a:cubicBezTo>
                    <a:pt x="2276867" y="931171"/>
                    <a:pt x="2288423" y="934979"/>
                    <a:pt x="2298249" y="933386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14"/>
            <p:cNvSpPr/>
            <p:nvPr/>
          </p:nvSpPr>
          <p:spPr>
            <a:xfrm>
              <a:off x="8284193" y="8171772"/>
              <a:ext cx="166075" cy="276928"/>
            </a:xfrm>
            <a:custGeom>
              <a:rect b="b" l="l" r="r" t="t"/>
              <a:pathLst>
                <a:path extrusionOk="0" h="276928" w="166075">
                  <a:moveTo>
                    <a:pt x="137068" y="13500"/>
                  </a:moveTo>
                  <a:cubicBezTo>
                    <a:pt x="197548" y="67847"/>
                    <a:pt x="166408" y="178757"/>
                    <a:pt x="138729" y="244112"/>
                  </a:cubicBezTo>
                  <a:cubicBezTo>
                    <a:pt x="129111" y="264328"/>
                    <a:pt x="107244" y="289044"/>
                    <a:pt x="82125" y="278105"/>
                  </a:cubicBezTo>
                  <a:cubicBezTo>
                    <a:pt x="77073" y="276928"/>
                    <a:pt x="72783" y="277828"/>
                    <a:pt x="69462" y="280044"/>
                  </a:cubicBezTo>
                  <a:cubicBezTo>
                    <a:pt x="62542" y="276444"/>
                    <a:pt x="55899" y="272220"/>
                    <a:pt x="49878" y="266959"/>
                  </a:cubicBezTo>
                  <a:cubicBezTo>
                    <a:pt x="9605" y="225143"/>
                    <a:pt x="-16621" y="159026"/>
                    <a:pt x="12165" y="103987"/>
                  </a:cubicBezTo>
                  <a:cubicBezTo>
                    <a:pt x="41436" y="52409"/>
                    <a:pt x="71814" y="15231"/>
                    <a:pt x="117900" y="0"/>
                  </a:cubicBezTo>
                  <a:cubicBezTo>
                    <a:pt x="124682" y="4154"/>
                    <a:pt x="131394" y="8169"/>
                    <a:pt x="137068" y="1350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14"/>
            <p:cNvSpPr/>
            <p:nvPr/>
          </p:nvSpPr>
          <p:spPr>
            <a:xfrm>
              <a:off x="8783072" y="8210404"/>
              <a:ext cx="172995" cy="283851"/>
            </a:xfrm>
            <a:custGeom>
              <a:rect b="b" l="l" r="r" t="t"/>
              <a:pathLst>
                <a:path extrusionOk="0" h="283851" w="172995">
                  <a:moveTo>
                    <a:pt x="126798" y="3808"/>
                  </a:moveTo>
                  <a:cubicBezTo>
                    <a:pt x="194889" y="26239"/>
                    <a:pt x="179112" y="114302"/>
                    <a:pt x="169563" y="169411"/>
                  </a:cubicBezTo>
                  <a:cubicBezTo>
                    <a:pt x="162712" y="205135"/>
                    <a:pt x="153024" y="241481"/>
                    <a:pt x="127490" y="268690"/>
                  </a:cubicBezTo>
                  <a:cubicBezTo>
                    <a:pt x="125276" y="270836"/>
                    <a:pt x="122854" y="273328"/>
                    <a:pt x="120294" y="275544"/>
                  </a:cubicBezTo>
                  <a:cubicBezTo>
                    <a:pt x="120155" y="275544"/>
                    <a:pt x="120017" y="275613"/>
                    <a:pt x="119948" y="275613"/>
                  </a:cubicBezTo>
                  <a:cubicBezTo>
                    <a:pt x="118841" y="275890"/>
                    <a:pt x="117872" y="276651"/>
                    <a:pt x="117249" y="277551"/>
                  </a:cubicBezTo>
                  <a:cubicBezTo>
                    <a:pt x="113305" y="278382"/>
                    <a:pt x="109430" y="279490"/>
                    <a:pt x="105624" y="280736"/>
                  </a:cubicBezTo>
                  <a:cubicBezTo>
                    <a:pt x="105278" y="280667"/>
                    <a:pt x="104932" y="280597"/>
                    <a:pt x="104517" y="280459"/>
                  </a:cubicBezTo>
                  <a:cubicBezTo>
                    <a:pt x="98496" y="279628"/>
                    <a:pt x="93791" y="281913"/>
                    <a:pt x="90815" y="285582"/>
                  </a:cubicBezTo>
                  <a:cubicBezTo>
                    <a:pt x="90746" y="285582"/>
                    <a:pt x="90677" y="285651"/>
                    <a:pt x="90608" y="285651"/>
                  </a:cubicBezTo>
                  <a:cubicBezTo>
                    <a:pt x="65143" y="276374"/>
                    <a:pt x="41892" y="261697"/>
                    <a:pt x="25492" y="241481"/>
                  </a:cubicBezTo>
                  <a:cubicBezTo>
                    <a:pt x="11099" y="215796"/>
                    <a:pt x="-1218" y="186650"/>
                    <a:pt x="96" y="156672"/>
                  </a:cubicBezTo>
                  <a:cubicBezTo>
                    <a:pt x="6047" y="103779"/>
                    <a:pt x="33658" y="54209"/>
                    <a:pt x="77045" y="23054"/>
                  </a:cubicBezTo>
                  <a:cubicBezTo>
                    <a:pt x="90538" y="12046"/>
                    <a:pt x="102925" y="4569"/>
                    <a:pt x="115727" y="0"/>
                  </a:cubicBezTo>
                  <a:cubicBezTo>
                    <a:pt x="119463" y="1523"/>
                    <a:pt x="123615" y="2562"/>
                    <a:pt x="126798" y="380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5" name="Google Shape;1405;p14"/>
          <p:cNvGrpSpPr/>
          <p:nvPr/>
        </p:nvGrpSpPr>
        <p:grpSpPr>
          <a:xfrm rot="-1238111">
            <a:off x="7780074" y="521734"/>
            <a:ext cx="1692662" cy="2709725"/>
            <a:chOff x="15561555" y="1040109"/>
            <a:chExt cx="3385480" cy="5419319"/>
          </a:xfrm>
        </p:grpSpPr>
        <p:sp>
          <p:nvSpPr>
            <p:cNvPr id="1406" name="Google Shape;1406;p14"/>
            <p:cNvSpPr/>
            <p:nvPr/>
          </p:nvSpPr>
          <p:spPr>
            <a:xfrm>
              <a:off x="15561555" y="1040109"/>
              <a:ext cx="3385480" cy="5419319"/>
            </a:xfrm>
            <a:custGeom>
              <a:rect b="b" l="l" r="r" t="t"/>
              <a:pathLst>
                <a:path extrusionOk="0" h="5419319" w="3385480">
                  <a:moveTo>
                    <a:pt x="3294457" y="1164579"/>
                  </a:moveTo>
                  <a:cubicBezTo>
                    <a:pt x="3245085" y="1103109"/>
                    <a:pt x="3184863" y="1050762"/>
                    <a:pt x="3123230" y="1001782"/>
                  </a:cubicBezTo>
                  <a:cubicBezTo>
                    <a:pt x="3009186" y="928692"/>
                    <a:pt x="2866931" y="893070"/>
                    <a:pt x="2729233" y="900781"/>
                  </a:cubicBezTo>
                  <a:cubicBezTo>
                    <a:pt x="2735419" y="874064"/>
                    <a:pt x="2740627" y="847131"/>
                    <a:pt x="2744316" y="819871"/>
                  </a:cubicBezTo>
                  <a:cubicBezTo>
                    <a:pt x="2748440" y="741676"/>
                    <a:pt x="2749525" y="661636"/>
                    <a:pt x="2734333" y="584636"/>
                  </a:cubicBezTo>
                  <a:cubicBezTo>
                    <a:pt x="2715561" y="486675"/>
                    <a:pt x="2677909" y="393602"/>
                    <a:pt x="2627452" y="307914"/>
                  </a:cubicBezTo>
                  <a:cubicBezTo>
                    <a:pt x="2581553" y="217230"/>
                    <a:pt x="2516990" y="136646"/>
                    <a:pt x="2429640" y="83213"/>
                  </a:cubicBezTo>
                  <a:cubicBezTo>
                    <a:pt x="2361388" y="38577"/>
                    <a:pt x="2282719" y="8168"/>
                    <a:pt x="2201229" y="674"/>
                  </a:cubicBezTo>
                  <a:cubicBezTo>
                    <a:pt x="2061361" y="-4648"/>
                    <a:pt x="1922144" y="21852"/>
                    <a:pt x="1790739" y="69203"/>
                  </a:cubicBezTo>
                  <a:cubicBezTo>
                    <a:pt x="1713806" y="94725"/>
                    <a:pt x="1646531" y="140773"/>
                    <a:pt x="1585766" y="193445"/>
                  </a:cubicBezTo>
                  <a:cubicBezTo>
                    <a:pt x="1445681" y="304656"/>
                    <a:pt x="1345635" y="474403"/>
                    <a:pt x="1332072" y="654251"/>
                  </a:cubicBezTo>
                  <a:cubicBezTo>
                    <a:pt x="1318725" y="812269"/>
                    <a:pt x="1362454" y="966812"/>
                    <a:pt x="1418119" y="1113101"/>
                  </a:cubicBezTo>
                  <a:cubicBezTo>
                    <a:pt x="1462825" y="1241579"/>
                    <a:pt x="1536069" y="1356807"/>
                    <a:pt x="1622008" y="1461501"/>
                  </a:cubicBezTo>
                  <a:cubicBezTo>
                    <a:pt x="1680169" y="1543280"/>
                    <a:pt x="1757753" y="1608768"/>
                    <a:pt x="1834577" y="1672409"/>
                  </a:cubicBezTo>
                  <a:cubicBezTo>
                    <a:pt x="1805279" y="1717806"/>
                    <a:pt x="1782493" y="1767112"/>
                    <a:pt x="1749614" y="1810227"/>
                  </a:cubicBezTo>
                  <a:cubicBezTo>
                    <a:pt x="1703824" y="1865072"/>
                    <a:pt x="1766867" y="1879299"/>
                    <a:pt x="1812441" y="1878322"/>
                  </a:cubicBezTo>
                  <a:cubicBezTo>
                    <a:pt x="1821556" y="1878756"/>
                    <a:pt x="1830779" y="1878865"/>
                    <a:pt x="1839894" y="1878865"/>
                  </a:cubicBezTo>
                  <a:cubicBezTo>
                    <a:pt x="1843149" y="1878865"/>
                    <a:pt x="1846404" y="1878756"/>
                    <a:pt x="1849768" y="1878756"/>
                  </a:cubicBezTo>
                  <a:cubicBezTo>
                    <a:pt x="1867672" y="1929148"/>
                    <a:pt x="1883406" y="1981604"/>
                    <a:pt x="1879066" y="2035688"/>
                  </a:cubicBezTo>
                  <a:cubicBezTo>
                    <a:pt x="1858557" y="2220315"/>
                    <a:pt x="1782601" y="2394949"/>
                    <a:pt x="1712287" y="2565565"/>
                  </a:cubicBezTo>
                  <a:cubicBezTo>
                    <a:pt x="1663350" y="2688830"/>
                    <a:pt x="1628193" y="2818069"/>
                    <a:pt x="1611591" y="2949588"/>
                  </a:cubicBezTo>
                  <a:cubicBezTo>
                    <a:pt x="1589347" y="3119118"/>
                    <a:pt x="1613110" y="3291798"/>
                    <a:pt x="1669209" y="3452748"/>
                  </a:cubicBezTo>
                  <a:cubicBezTo>
                    <a:pt x="1700568" y="3535396"/>
                    <a:pt x="1740934" y="3614242"/>
                    <a:pt x="1779671" y="3693848"/>
                  </a:cubicBezTo>
                  <a:cubicBezTo>
                    <a:pt x="1777393" y="3698084"/>
                    <a:pt x="1775005" y="3702428"/>
                    <a:pt x="1772727" y="3706663"/>
                  </a:cubicBezTo>
                  <a:cubicBezTo>
                    <a:pt x="1769689" y="3700256"/>
                    <a:pt x="1766650" y="3693739"/>
                    <a:pt x="1763503" y="3687332"/>
                  </a:cubicBezTo>
                  <a:cubicBezTo>
                    <a:pt x="1682990" y="3532246"/>
                    <a:pt x="1581860" y="3389215"/>
                    <a:pt x="1495486" y="3237496"/>
                  </a:cubicBezTo>
                  <a:cubicBezTo>
                    <a:pt x="1458702" y="3173420"/>
                    <a:pt x="1414322" y="3115208"/>
                    <a:pt x="1375801" y="3051675"/>
                  </a:cubicBezTo>
                  <a:cubicBezTo>
                    <a:pt x="1327406" y="2965552"/>
                    <a:pt x="1275864" y="2879973"/>
                    <a:pt x="1238212" y="2788529"/>
                  </a:cubicBezTo>
                  <a:cubicBezTo>
                    <a:pt x="1216618" y="2723041"/>
                    <a:pt x="1206093" y="2655381"/>
                    <a:pt x="1195893" y="2586852"/>
                  </a:cubicBezTo>
                  <a:cubicBezTo>
                    <a:pt x="1191770" y="2552967"/>
                    <a:pt x="1191661" y="2518214"/>
                    <a:pt x="1188840" y="2483570"/>
                  </a:cubicBezTo>
                  <a:cubicBezTo>
                    <a:pt x="1211410" y="2474230"/>
                    <a:pt x="1234522" y="2466085"/>
                    <a:pt x="1256767" y="2455767"/>
                  </a:cubicBezTo>
                  <a:cubicBezTo>
                    <a:pt x="1266098" y="2451423"/>
                    <a:pt x="1277058" y="2447948"/>
                    <a:pt x="1282592" y="2438608"/>
                  </a:cubicBezTo>
                  <a:cubicBezTo>
                    <a:pt x="1286173" y="2433612"/>
                    <a:pt x="1287583" y="2427639"/>
                    <a:pt x="1287475" y="2421557"/>
                  </a:cubicBezTo>
                  <a:cubicBezTo>
                    <a:pt x="1303751" y="2412326"/>
                    <a:pt x="1311130" y="2384632"/>
                    <a:pt x="1294202" y="2370622"/>
                  </a:cubicBezTo>
                  <a:cubicBezTo>
                    <a:pt x="1277492" y="2356829"/>
                    <a:pt x="1255573" y="2351725"/>
                    <a:pt x="1233980" y="2349227"/>
                  </a:cubicBezTo>
                  <a:cubicBezTo>
                    <a:pt x="1232678" y="2348467"/>
                    <a:pt x="1231375" y="2347707"/>
                    <a:pt x="1229856" y="2347163"/>
                  </a:cubicBezTo>
                  <a:cubicBezTo>
                    <a:pt x="1195133" y="2335108"/>
                    <a:pt x="1160085" y="2324140"/>
                    <a:pt x="1124928" y="2313822"/>
                  </a:cubicBezTo>
                  <a:cubicBezTo>
                    <a:pt x="1149885" y="2231935"/>
                    <a:pt x="1172347" y="2149179"/>
                    <a:pt x="1193289" y="2066097"/>
                  </a:cubicBezTo>
                  <a:cubicBezTo>
                    <a:pt x="1252860" y="1853995"/>
                    <a:pt x="1281507" y="1631357"/>
                    <a:pt x="1251016" y="1411978"/>
                  </a:cubicBezTo>
                  <a:cubicBezTo>
                    <a:pt x="1233112" y="1198680"/>
                    <a:pt x="1158891" y="978106"/>
                    <a:pt x="960429" y="870589"/>
                  </a:cubicBezTo>
                  <a:cubicBezTo>
                    <a:pt x="921691" y="845610"/>
                    <a:pt x="875792" y="835293"/>
                    <a:pt x="831194" y="826496"/>
                  </a:cubicBezTo>
                  <a:cubicBezTo>
                    <a:pt x="826745" y="826496"/>
                    <a:pt x="810035" y="822152"/>
                    <a:pt x="791046" y="818133"/>
                  </a:cubicBezTo>
                  <a:cubicBezTo>
                    <a:pt x="790721" y="818025"/>
                    <a:pt x="790503" y="817808"/>
                    <a:pt x="790286" y="817590"/>
                  </a:cubicBezTo>
                  <a:cubicBezTo>
                    <a:pt x="721926" y="797282"/>
                    <a:pt x="646187" y="804015"/>
                    <a:pt x="577175" y="819545"/>
                  </a:cubicBezTo>
                  <a:cubicBezTo>
                    <a:pt x="537026" y="827582"/>
                    <a:pt x="494491" y="830406"/>
                    <a:pt x="454994" y="842895"/>
                  </a:cubicBezTo>
                  <a:cubicBezTo>
                    <a:pt x="422224" y="853973"/>
                    <a:pt x="391733" y="870915"/>
                    <a:pt x="361242" y="887097"/>
                  </a:cubicBezTo>
                  <a:cubicBezTo>
                    <a:pt x="233961" y="949327"/>
                    <a:pt x="133373" y="1054672"/>
                    <a:pt x="63276" y="1176742"/>
                  </a:cubicBezTo>
                  <a:cubicBezTo>
                    <a:pt x="-23097" y="1339865"/>
                    <a:pt x="-14525" y="1543605"/>
                    <a:pt x="49713" y="1713027"/>
                  </a:cubicBezTo>
                  <a:cubicBezTo>
                    <a:pt x="73259" y="1770044"/>
                    <a:pt x="108199" y="1821414"/>
                    <a:pt x="146503" y="1869525"/>
                  </a:cubicBezTo>
                  <a:cubicBezTo>
                    <a:pt x="196634" y="1935882"/>
                    <a:pt x="255988" y="1993767"/>
                    <a:pt x="326411" y="2038403"/>
                  </a:cubicBezTo>
                  <a:cubicBezTo>
                    <a:pt x="390973" y="2085212"/>
                    <a:pt x="457272" y="2129087"/>
                    <a:pt x="530950" y="2160040"/>
                  </a:cubicBezTo>
                  <a:cubicBezTo>
                    <a:pt x="620036" y="2209997"/>
                    <a:pt x="716500" y="2243882"/>
                    <a:pt x="812314" y="2278200"/>
                  </a:cubicBezTo>
                  <a:cubicBezTo>
                    <a:pt x="894781" y="2303939"/>
                    <a:pt x="978658" y="2325334"/>
                    <a:pt x="1061884" y="2348684"/>
                  </a:cubicBezTo>
                  <a:cubicBezTo>
                    <a:pt x="1060799" y="2352159"/>
                    <a:pt x="1059714" y="2355526"/>
                    <a:pt x="1058521" y="2359001"/>
                  </a:cubicBezTo>
                  <a:cubicBezTo>
                    <a:pt x="1045391" y="2396470"/>
                    <a:pt x="1030742" y="2434264"/>
                    <a:pt x="1019023" y="2472601"/>
                  </a:cubicBezTo>
                  <a:cubicBezTo>
                    <a:pt x="1015334" y="2489977"/>
                    <a:pt x="1007630" y="2509091"/>
                    <a:pt x="1012513" y="2526794"/>
                  </a:cubicBezTo>
                  <a:cubicBezTo>
                    <a:pt x="1038229" y="2580444"/>
                    <a:pt x="1127424" y="2509852"/>
                    <a:pt x="1165294" y="2494104"/>
                  </a:cubicBezTo>
                  <a:cubicBezTo>
                    <a:pt x="1164642" y="2631596"/>
                    <a:pt x="1174408" y="2773758"/>
                    <a:pt x="1241901" y="2896263"/>
                  </a:cubicBezTo>
                  <a:cubicBezTo>
                    <a:pt x="1296806" y="3009754"/>
                    <a:pt x="1360284" y="3118032"/>
                    <a:pt x="1430706" y="3222291"/>
                  </a:cubicBezTo>
                  <a:cubicBezTo>
                    <a:pt x="1464127" y="3276810"/>
                    <a:pt x="1493425" y="3333827"/>
                    <a:pt x="1528256" y="3387477"/>
                  </a:cubicBezTo>
                  <a:cubicBezTo>
                    <a:pt x="1603778" y="3509765"/>
                    <a:pt x="1684075" y="3631184"/>
                    <a:pt x="1743104" y="3762486"/>
                  </a:cubicBezTo>
                  <a:cubicBezTo>
                    <a:pt x="1706102" y="3833187"/>
                    <a:pt x="1670837" y="3904648"/>
                    <a:pt x="1639044" y="3977955"/>
                  </a:cubicBezTo>
                  <a:cubicBezTo>
                    <a:pt x="1580991" y="4111863"/>
                    <a:pt x="1519250" y="4246098"/>
                    <a:pt x="1492882" y="4390649"/>
                  </a:cubicBezTo>
                  <a:cubicBezTo>
                    <a:pt x="1437434" y="4652818"/>
                    <a:pt x="1504276" y="4925739"/>
                    <a:pt x="1633618" y="5156087"/>
                  </a:cubicBezTo>
                  <a:cubicBezTo>
                    <a:pt x="1649678" y="5183455"/>
                    <a:pt x="1690477" y="5160648"/>
                    <a:pt x="1678324" y="5133715"/>
                  </a:cubicBezTo>
                  <a:cubicBezTo>
                    <a:pt x="1669752" y="5116230"/>
                    <a:pt x="1660420" y="5099070"/>
                    <a:pt x="1651522" y="5081694"/>
                  </a:cubicBezTo>
                  <a:cubicBezTo>
                    <a:pt x="1613002" y="5005454"/>
                    <a:pt x="1580774" y="4926065"/>
                    <a:pt x="1559290" y="4843309"/>
                  </a:cubicBezTo>
                  <a:cubicBezTo>
                    <a:pt x="1481380" y="4582769"/>
                    <a:pt x="1539324" y="4314518"/>
                    <a:pt x="1651848" y="4073526"/>
                  </a:cubicBezTo>
                  <a:cubicBezTo>
                    <a:pt x="1686896" y="3987947"/>
                    <a:pt x="1726393" y="3904539"/>
                    <a:pt x="1768169" y="3822435"/>
                  </a:cubicBezTo>
                  <a:cubicBezTo>
                    <a:pt x="1768820" y="3824172"/>
                    <a:pt x="1769471" y="3825801"/>
                    <a:pt x="1770123" y="3827431"/>
                  </a:cubicBezTo>
                  <a:cubicBezTo>
                    <a:pt x="1836096" y="3991965"/>
                    <a:pt x="1882321" y="4167360"/>
                    <a:pt x="1878414" y="4345687"/>
                  </a:cubicBezTo>
                  <a:cubicBezTo>
                    <a:pt x="1873098" y="4492736"/>
                    <a:pt x="1856604" y="4641740"/>
                    <a:pt x="1863006" y="4790202"/>
                  </a:cubicBezTo>
                  <a:cubicBezTo>
                    <a:pt x="1866261" y="4838856"/>
                    <a:pt x="1875919" y="4886207"/>
                    <a:pt x="1888614" y="4933015"/>
                  </a:cubicBezTo>
                  <a:cubicBezTo>
                    <a:pt x="1874183" y="4973416"/>
                    <a:pt x="1858991" y="5013382"/>
                    <a:pt x="1843366" y="5052914"/>
                  </a:cubicBezTo>
                  <a:cubicBezTo>
                    <a:pt x="1816456" y="5123397"/>
                    <a:pt x="1785748" y="5192252"/>
                    <a:pt x="1754606" y="5260890"/>
                  </a:cubicBezTo>
                  <a:cubicBezTo>
                    <a:pt x="1739740" y="5295208"/>
                    <a:pt x="1722921" y="5329093"/>
                    <a:pt x="1711311" y="5364715"/>
                  </a:cubicBezTo>
                  <a:cubicBezTo>
                    <a:pt x="1707513" y="5377639"/>
                    <a:pt x="1715760" y="5391540"/>
                    <a:pt x="1728455" y="5395124"/>
                  </a:cubicBezTo>
                  <a:cubicBezTo>
                    <a:pt x="1740174" y="5398599"/>
                    <a:pt x="1752978" y="5391974"/>
                    <a:pt x="1757753" y="5380897"/>
                  </a:cubicBezTo>
                  <a:cubicBezTo>
                    <a:pt x="1772401" y="5348750"/>
                    <a:pt x="1784880" y="5315517"/>
                    <a:pt x="1799962" y="5283371"/>
                  </a:cubicBezTo>
                  <a:cubicBezTo>
                    <a:pt x="1840870" y="5194750"/>
                    <a:pt x="1878414" y="5104718"/>
                    <a:pt x="1912595" y="5013273"/>
                  </a:cubicBezTo>
                  <a:cubicBezTo>
                    <a:pt x="1927027" y="5058670"/>
                    <a:pt x="1942326" y="5103849"/>
                    <a:pt x="1955130" y="5149354"/>
                  </a:cubicBezTo>
                  <a:cubicBezTo>
                    <a:pt x="1978243" y="5222335"/>
                    <a:pt x="1995279" y="5297055"/>
                    <a:pt x="2016546" y="5370579"/>
                  </a:cubicBezTo>
                  <a:cubicBezTo>
                    <a:pt x="2023491" y="5388933"/>
                    <a:pt x="2022514" y="5414347"/>
                    <a:pt x="2039550" y="5426619"/>
                  </a:cubicBezTo>
                  <a:cubicBezTo>
                    <a:pt x="2056586" y="5437479"/>
                    <a:pt x="2079373" y="5421297"/>
                    <a:pt x="2076443" y="5401966"/>
                  </a:cubicBezTo>
                  <a:cubicBezTo>
                    <a:pt x="2070584" y="5369819"/>
                    <a:pt x="2059516" y="5338758"/>
                    <a:pt x="2051378" y="5307155"/>
                  </a:cubicBezTo>
                  <a:cubicBezTo>
                    <a:pt x="2022731" y="5180414"/>
                    <a:pt x="1975747" y="5058452"/>
                    <a:pt x="1942109" y="4933232"/>
                  </a:cubicBezTo>
                  <a:cubicBezTo>
                    <a:pt x="2041938" y="4652166"/>
                    <a:pt x="2094998" y="4366539"/>
                    <a:pt x="1997883" y="4074178"/>
                  </a:cubicBezTo>
                  <a:cubicBezTo>
                    <a:pt x="1974337" y="4002500"/>
                    <a:pt x="1940916" y="3934622"/>
                    <a:pt x="1910859" y="3865659"/>
                  </a:cubicBezTo>
                  <a:cubicBezTo>
                    <a:pt x="1885902" y="3808316"/>
                    <a:pt x="1862355" y="3750322"/>
                    <a:pt x="1835879" y="3693631"/>
                  </a:cubicBezTo>
                  <a:cubicBezTo>
                    <a:pt x="1937877" y="3504661"/>
                    <a:pt x="2047580" y="3319600"/>
                    <a:pt x="2141766" y="3126612"/>
                  </a:cubicBezTo>
                  <a:cubicBezTo>
                    <a:pt x="2200144" y="3010514"/>
                    <a:pt x="2243330" y="2886272"/>
                    <a:pt x="2266768" y="2758445"/>
                  </a:cubicBezTo>
                  <a:cubicBezTo>
                    <a:pt x="2279464" y="2686767"/>
                    <a:pt x="2282176" y="2613785"/>
                    <a:pt x="2288470" y="2541238"/>
                  </a:cubicBezTo>
                  <a:cubicBezTo>
                    <a:pt x="2289555" y="2523753"/>
                    <a:pt x="2290966" y="2506376"/>
                    <a:pt x="2291617" y="2488891"/>
                  </a:cubicBezTo>
                  <a:cubicBezTo>
                    <a:pt x="2295089" y="2489869"/>
                    <a:pt x="2298453" y="2490955"/>
                    <a:pt x="2301817" y="2492041"/>
                  </a:cubicBezTo>
                  <a:cubicBezTo>
                    <a:pt x="2329812" y="2502358"/>
                    <a:pt x="2357048" y="2514630"/>
                    <a:pt x="2385911" y="2522667"/>
                  </a:cubicBezTo>
                  <a:cubicBezTo>
                    <a:pt x="2390794" y="2524839"/>
                    <a:pt x="2395460" y="2525817"/>
                    <a:pt x="2399909" y="2525817"/>
                  </a:cubicBezTo>
                  <a:cubicBezTo>
                    <a:pt x="2421394" y="2525817"/>
                    <a:pt x="2436693" y="2502249"/>
                    <a:pt x="2437236" y="2480203"/>
                  </a:cubicBezTo>
                  <a:cubicBezTo>
                    <a:pt x="2443746" y="2428399"/>
                    <a:pt x="2424215" y="2378767"/>
                    <a:pt x="2409457" y="2330113"/>
                  </a:cubicBezTo>
                  <a:cubicBezTo>
                    <a:pt x="2449497" y="2317623"/>
                    <a:pt x="2490839" y="2311650"/>
                    <a:pt x="2532073" y="2304700"/>
                  </a:cubicBezTo>
                  <a:cubicBezTo>
                    <a:pt x="2621593" y="2286780"/>
                    <a:pt x="2710353" y="2263213"/>
                    <a:pt x="2795207" y="2229329"/>
                  </a:cubicBezTo>
                  <a:cubicBezTo>
                    <a:pt x="2870512" y="2196856"/>
                    <a:pt x="2941586" y="2155804"/>
                    <a:pt x="3009078" y="2109104"/>
                  </a:cubicBezTo>
                  <a:cubicBezTo>
                    <a:pt x="3058124" y="2079564"/>
                    <a:pt x="3105434" y="2045680"/>
                    <a:pt x="3144389" y="2003107"/>
                  </a:cubicBezTo>
                  <a:cubicBezTo>
                    <a:pt x="3192675" y="1951086"/>
                    <a:pt x="3245085" y="1901672"/>
                    <a:pt x="3280351" y="1839224"/>
                  </a:cubicBezTo>
                  <a:cubicBezTo>
                    <a:pt x="3322995" y="1764288"/>
                    <a:pt x="3358043" y="1684356"/>
                    <a:pt x="3378226" y="1600297"/>
                  </a:cubicBezTo>
                  <a:cubicBezTo>
                    <a:pt x="3419676" y="1451401"/>
                    <a:pt x="3381047" y="1290233"/>
                    <a:pt x="3294457" y="1164579"/>
                  </a:cubicBezTo>
                  <a:close/>
                  <a:moveTo>
                    <a:pt x="2192440" y="1530247"/>
                  </a:moveTo>
                  <a:cubicBezTo>
                    <a:pt x="2192331" y="1531333"/>
                    <a:pt x="2192114" y="1532419"/>
                    <a:pt x="2192006" y="1533505"/>
                  </a:cubicBezTo>
                  <a:cubicBezTo>
                    <a:pt x="2192114" y="1532311"/>
                    <a:pt x="2192223" y="1531007"/>
                    <a:pt x="2192440" y="1529813"/>
                  </a:cubicBezTo>
                  <a:cubicBezTo>
                    <a:pt x="2192440" y="1530030"/>
                    <a:pt x="2192440" y="1530139"/>
                    <a:pt x="2192440" y="1530247"/>
                  </a:cubicBezTo>
                  <a:close/>
                  <a:moveTo>
                    <a:pt x="1854325" y="3862509"/>
                  </a:moveTo>
                  <a:cubicBezTo>
                    <a:pt x="1896319" y="3959167"/>
                    <a:pt x="1944388" y="4054086"/>
                    <a:pt x="1969237" y="4157042"/>
                  </a:cubicBezTo>
                  <a:cubicBezTo>
                    <a:pt x="2028808" y="4387174"/>
                    <a:pt x="1990504" y="4618499"/>
                    <a:pt x="1919865" y="4840268"/>
                  </a:cubicBezTo>
                  <a:cubicBezTo>
                    <a:pt x="1918888" y="4835272"/>
                    <a:pt x="1917803" y="4830276"/>
                    <a:pt x="1916935" y="4825280"/>
                  </a:cubicBezTo>
                  <a:cubicBezTo>
                    <a:pt x="1903263" y="4671715"/>
                    <a:pt x="1921710" y="4520973"/>
                    <a:pt x="1928437" y="4366756"/>
                  </a:cubicBezTo>
                  <a:cubicBezTo>
                    <a:pt x="1933429" y="4241210"/>
                    <a:pt x="1913680" y="4116425"/>
                    <a:pt x="1881019" y="3995441"/>
                  </a:cubicBezTo>
                  <a:cubicBezTo>
                    <a:pt x="1857798" y="3916920"/>
                    <a:pt x="1830562" y="3839160"/>
                    <a:pt x="1798226" y="3763789"/>
                  </a:cubicBezTo>
                  <a:cubicBezTo>
                    <a:pt x="1800722" y="3759010"/>
                    <a:pt x="1803326" y="3754232"/>
                    <a:pt x="1805822" y="3749453"/>
                  </a:cubicBezTo>
                  <a:cubicBezTo>
                    <a:pt x="1823183" y="3786596"/>
                    <a:pt x="1839785" y="3824172"/>
                    <a:pt x="1854325" y="3862509"/>
                  </a:cubicBezTo>
                  <a:close/>
                  <a:moveTo>
                    <a:pt x="2223690" y="2758445"/>
                  </a:moveTo>
                  <a:cubicBezTo>
                    <a:pt x="2192548" y="2914291"/>
                    <a:pt x="2127768" y="3060146"/>
                    <a:pt x="2051486" y="3198724"/>
                  </a:cubicBezTo>
                  <a:cubicBezTo>
                    <a:pt x="1975964" y="3348380"/>
                    <a:pt x="1890459" y="3493040"/>
                    <a:pt x="1809186" y="3639764"/>
                  </a:cubicBezTo>
                  <a:cubicBezTo>
                    <a:pt x="1715976" y="3464260"/>
                    <a:pt x="1647290" y="3270620"/>
                    <a:pt x="1652933" y="3069377"/>
                  </a:cubicBezTo>
                  <a:cubicBezTo>
                    <a:pt x="1654343" y="2918853"/>
                    <a:pt x="1689826" y="2770609"/>
                    <a:pt x="1739198" y="2629098"/>
                  </a:cubicBezTo>
                  <a:cubicBezTo>
                    <a:pt x="1793886" y="2484004"/>
                    <a:pt x="1861704" y="2342928"/>
                    <a:pt x="1895016" y="2190774"/>
                  </a:cubicBezTo>
                  <a:cubicBezTo>
                    <a:pt x="1919539" y="2092271"/>
                    <a:pt x="1938854" y="1984971"/>
                    <a:pt x="1890459" y="1890268"/>
                  </a:cubicBezTo>
                  <a:cubicBezTo>
                    <a:pt x="1888506" y="1887336"/>
                    <a:pt x="1886553" y="1882992"/>
                    <a:pt x="1884491" y="1877996"/>
                  </a:cubicBezTo>
                  <a:cubicBezTo>
                    <a:pt x="1907169" y="1877127"/>
                    <a:pt x="1929848" y="1875932"/>
                    <a:pt x="1952526" y="1875715"/>
                  </a:cubicBezTo>
                  <a:cubicBezTo>
                    <a:pt x="1955456" y="1875607"/>
                    <a:pt x="1958494" y="1875607"/>
                    <a:pt x="1961424" y="1875607"/>
                  </a:cubicBezTo>
                  <a:cubicBezTo>
                    <a:pt x="1969345" y="1875715"/>
                    <a:pt x="1977266" y="1875824"/>
                    <a:pt x="1984645" y="1872457"/>
                  </a:cubicBezTo>
                  <a:cubicBezTo>
                    <a:pt x="2036729" y="1846392"/>
                    <a:pt x="1960664" y="1730186"/>
                    <a:pt x="1943520" y="1693696"/>
                  </a:cubicBezTo>
                  <a:cubicBezTo>
                    <a:pt x="2016438" y="1692610"/>
                    <a:pt x="2082845" y="1660571"/>
                    <a:pt x="2146106" y="1626470"/>
                  </a:cubicBezTo>
                  <a:cubicBezTo>
                    <a:pt x="2153159" y="1733553"/>
                    <a:pt x="2170087" y="1839985"/>
                    <a:pt x="2196454" y="1944135"/>
                  </a:cubicBezTo>
                  <a:cubicBezTo>
                    <a:pt x="2211646" y="2012013"/>
                    <a:pt x="2235192" y="2077501"/>
                    <a:pt x="2264815" y="2140274"/>
                  </a:cubicBezTo>
                  <a:cubicBezTo>
                    <a:pt x="2289664" y="2193489"/>
                    <a:pt x="2310606" y="2249637"/>
                    <a:pt x="2347933" y="2295685"/>
                  </a:cubicBezTo>
                  <a:cubicBezTo>
                    <a:pt x="2289881" y="2319470"/>
                    <a:pt x="2054308" y="2380288"/>
                    <a:pt x="2192006" y="2457070"/>
                  </a:cubicBezTo>
                  <a:cubicBezTo>
                    <a:pt x="2212948" y="2467714"/>
                    <a:pt x="2235409" y="2473904"/>
                    <a:pt x="2257979" y="2479877"/>
                  </a:cubicBezTo>
                  <a:cubicBezTo>
                    <a:pt x="2258087" y="2480203"/>
                    <a:pt x="2258087" y="2480746"/>
                    <a:pt x="2258087" y="2481289"/>
                  </a:cubicBezTo>
                  <a:cubicBezTo>
                    <a:pt x="2248213" y="2573819"/>
                    <a:pt x="2240509" y="2666893"/>
                    <a:pt x="2223690" y="2758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14"/>
            <p:cNvSpPr/>
            <p:nvPr/>
          </p:nvSpPr>
          <p:spPr>
            <a:xfrm>
              <a:off x="17076897" y="1211725"/>
              <a:ext cx="520843" cy="412693"/>
            </a:xfrm>
            <a:custGeom>
              <a:rect b="b" l="l" r="r" t="t"/>
              <a:pathLst>
                <a:path extrusionOk="0" h="412693" w="520843">
                  <a:moveTo>
                    <a:pt x="523230" y="210691"/>
                  </a:moveTo>
                  <a:cubicBezTo>
                    <a:pt x="523230" y="327052"/>
                    <a:pt x="406101" y="421382"/>
                    <a:pt x="261615" y="421382"/>
                  </a:cubicBezTo>
                  <a:cubicBezTo>
                    <a:pt x="117129" y="421382"/>
                    <a:pt x="0" y="327052"/>
                    <a:pt x="0" y="210691"/>
                  </a:cubicBezTo>
                  <a:cubicBezTo>
                    <a:pt x="0" y="94330"/>
                    <a:pt x="117129" y="0"/>
                    <a:pt x="261615" y="0"/>
                  </a:cubicBezTo>
                  <a:cubicBezTo>
                    <a:pt x="406101" y="0"/>
                    <a:pt x="523230" y="94330"/>
                    <a:pt x="523230" y="210691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14"/>
            <p:cNvSpPr/>
            <p:nvPr/>
          </p:nvSpPr>
          <p:spPr>
            <a:xfrm>
              <a:off x="17943123" y="2022451"/>
              <a:ext cx="520843" cy="412693"/>
            </a:xfrm>
            <a:custGeom>
              <a:rect b="b" l="l" r="r" t="t"/>
              <a:pathLst>
                <a:path extrusionOk="0" h="412693" w="520843">
                  <a:moveTo>
                    <a:pt x="523230" y="210691"/>
                  </a:moveTo>
                  <a:cubicBezTo>
                    <a:pt x="523230" y="327052"/>
                    <a:pt x="406101" y="421382"/>
                    <a:pt x="261615" y="421382"/>
                  </a:cubicBezTo>
                  <a:cubicBezTo>
                    <a:pt x="117129" y="421382"/>
                    <a:pt x="0" y="327052"/>
                    <a:pt x="0" y="210691"/>
                  </a:cubicBezTo>
                  <a:cubicBezTo>
                    <a:pt x="0" y="94330"/>
                    <a:pt x="117129" y="0"/>
                    <a:pt x="261615" y="0"/>
                  </a:cubicBezTo>
                  <a:cubicBezTo>
                    <a:pt x="406101" y="0"/>
                    <a:pt x="523230" y="94330"/>
                    <a:pt x="523230" y="210691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14"/>
            <p:cNvSpPr/>
            <p:nvPr/>
          </p:nvSpPr>
          <p:spPr>
            <a:xfrm>
              <a:off x="15687548" y="2152666"/>
              <a:ext cx="520843" cy="412693"/>
            </a:xfrm>
            <a:custGeom>
              <a:rect b="b" l="l" r="r" t="t"/>
              <a:pathLst>
                <a:path extrusionOk="0" h="412693" w="520843">
                  <a:moveTo>
                    <a:pt x="523230" y="210691"/>
                  </a:moveTo>
                  <a:cubicBezTo>
                    <a:pt x="523230" y="327052"/>
                    <a:pt x="406101" y="421382"/>
                    <a:pt x="261615" y="421382"/>
                  </a:cubicBezTo>
                  <a:cubicBezTo>
                    <a:pt x="117129" y="421382"/>
                    <a:pt x="0" y="327052"/>
                    <a:pt x="0" y="210691"/>
                  </a:cubicBezTo>
                  <a:cubicBezTo>
                    <a:pt x="0" y="94329"/>
                    <a:pt x="117129" y="0"/>
                    <a:pt x="261615" y="0"/>
                  </a:cubicBezTo>
                  <a:cubicBezTo>
                    <a:pt x="406101" y="0"/>
                    <a:pt x="523230" y="94329"/>
                    <a:pt x="523230" y="210691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14"/>
            <p:cNvSpPr/>
            <p:nvPr/>
          </p:nvSpPr>
          <p:spPr>
            <a:xfrm>
              <a:off x="15611814" y="1881508"/>
              <a:ext cx="1161046" cy="1455288"/>
            </a:xfrm>
            <a:custGeom>
              <a:rect b="b" l="l" r="r" t="t"/>
              <a:pathLst>
                <a:path extrusionOk="0" h="1455288" w="1161046">
                  <a:moveTo>
                    <a:pt x="238280" y="492601"/>
                  </a:moveTo>
                  <a:cubicBezTo>
                    <a:pt x="268771" y="452961"/>
                    <a:pt x="326281" y="389645"/>
                    <a:pt x="288194" y="339144"/>
                  </a:cubicBezTo>
                  <a:cubicBezTo>
                    <a:pt x="269748" y="320030"/>
                    <a:pt x="216036" y="308192"/>
                    <a:pt x="200085" y="334583"/>
                  </a:cubicBezTo>
                  <a:cubicBezTo>
                    <a:pt x="133461" y="366730"/>
                    <a:pt x="36996" y="563411"/>
                    <a:pt x="134871" y="600662"/>
                  </a:cubicBezTo>
                  <a:cubicBezTo>
                    <a:pt x="202364" y="618039"/>
                    <a:pt x="213215" y="534740"/>
                    <a:pt x="238280" y="492601"/>
                  </a:cubicBezTo>
                  <a:close/>
                  <a:moveTo>
                    <a:pt x="1160281" y="679834"/>
                  </a:moveTo>
                  <a:cubicBezTo>
                    <a:pt x="1172217" y="859899"/>
                    <a:pt x="1140967" y="1040289"/>
                    <a:pt x="1093331" y="1213729"/>
                  </a:cubicBezTo>
                  <a:cubicBezTo>
                    <a:pt x="1071087" y="1295399"/>
                    <a:pt x="1051230" y="1377829"/>
                    <a:pt x="1026598" y="1458848"/>
                  </a:cubicBezTo>
                  <a:cubicBezTo>
                    <a:pt x="942721" y="1435498"/>
                    <a:pt x="858084" y="1414103"/>
                    <a:pt x="775074" y="1387930"/>
                  </a:cubicBezTo>
                  <a:cubicBezTo>
                    <a:pt x="720603" y="1368164"/>
                    <a:pt x="666131" y="1348398"/>
                    <a:pt x="612311" y="1326894"/>
                  </a:cubicBezTo>
                  <a:cubicBezTo>
                    <a:pt x="551329" y="1300829"/>
                    <a:pt x="493710" y="1267488"/>
                    <a:pt x="433379" y="1240011"/>
                  </a:cubicBezTo>
                  <a:cubicBezTo>
                    <a:pt x="356989" y="1195484"/>
                    <a:pt x="280599" y="1142485"/>
                    <a:pt x="212347" y="1084925"/>
                  </a:cubicBezTo>
                  <a:cubicBezTo>
                    <a:pt x="147350" y="1016722"/>
                    <a:pt x="85066" y="942220"/>
                    <a:pt x="46870" y="855337"/>
                  </a:cubicBezTo>
                  <a:cubicBezTo>
                    <a:pt x="4986" y="749775"/>
                    <a:pt x="-9337" y="633460"/>
                    <a:pt x="5963" y="519861"/>
                  </a:cubicBezTo>
                  <a:cubicBezTo>
                    <a:pt x="15728" y="429937"/>
                    <a:pt x="56094" y="344466"/>
                    <a:pt x="113169" y="273874"/>
                  </a:cubicBezTo>
                  <a:cubicBezTo>
                    <a:pt x="153209" y="220658"/>
                    <a:pt x="199868" y="172221"/>
                    <a:pt x="254882" y="134318"/>
                  </a:cubicBezTo>
                  <a:cubicBezTo>
                    <a:pt x="308160" y="99891"/>
                    <a:pt x="363391" y="66658"/>
                    <a:pt x="422637" y="43308"/>
                  </a:cubicBezTo>
                  <a:cubicBezTo>
                    <a:pt x="453996" y="33643"/>
                    <a:pt x="486766" y="29950"/>
                    <a:pt x="518776" y="22999"/>
                  </a:cubicBezTo>
                  <a:cubicBezTo>
                    <a:pt x="572705" y="8990"/>
                    <a:pt x="627285" y="-1979"/>
                    <a:pt x="683384" y="301"/>
                  </a:cubicBezTo>
                  <a:cubicBezTo>
                    <a:pt x="692390" y="-242"/>
                    <a:pt x="701505" y="301"/>
                    <a:pt x="710511" y="301"/>
                  </a:cubicBezTo>
                  <a:cubicBezTo>
                    <a:pt x="767262" y="23434"/>
                    <a:pt x="832584" y="28104"/>
                    <a:pt x="883909" y="63943"/>
                  </a:cubicBezTo>
                  <a:cubicBezTo>
                    <a:pt x="1108848" y="198068"/>
                    <a:pt x="1143137" y="439711"/>
                    <a:pt x="1160281" y="679834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14"/>
            <p:cNvSpPr/>
            <p:nvPr/>
          </p:nvSpPr>
          <p:spPr>
            <a:xfrm>
              <a:off x="16941869" y="1090972"/>
              <a:ext cx="1312958" cy="1585612"/>
            </a:xfrm>
            <a:custGeom>
              <a:rect b="b" l="l" r="r" t="t"/>
              <a:pathLst>
                <a:path extrusionOk="0" h="1585612" w="1312958">
                  <a:moveTo>
                    <a:pt x="535861" y="214695"/>
                  </a:moveTo>
                  <a:cubicBezTo>
                    <a:pt x="558756" y="169516"/>
                    <a:pt x="505586" y="144319"/>
                    <a:pt x="467608" y="156266"/>
                  </a:cubicBezTo>
                  <a:cubicBezTo>
                    <a:pt x="453611" y="160501"/>
                    <a:pt x="433971" y="163868"/>
                    <a:pt x="429956" y="180376"/>
                  </a:cubicBezTo>
                  <a:cubicBezTo>
                    <a:pt x="381235" y="205898"/>
                    <a:pt x="327632" y="226750"/>
                    <a:pt x="286181" y="265087"/>
                  </a:cubicBezTo>
                  <a:cubicBezTo>
                    <a:pt x="247878" y="304293"/>
                    <a:pt x="146205" y="392044"/>
                    <a:pt x="223138" y="439070"/>
                  </a:cubicBezTo>
                  <a:cubicBezTo>
                    <a:pt x="309185" y="468501"/>
                    <a:pt x="380259" y="358051"/>
                    <a:pt x="435056" y="307442"/>
                  </a:cubicBezTo>
                  <a:cubicBezTo>
                    <a:pt x="469670" y="277902"/>
                    <a:pt x="514376" y="257050"/>
                    <a:pt x="535861" y="214695"/>
                  </a:cubicBezTo>
                  <a:close/>
                  <a:moveTo>
                    <a:pt x="1305406" y="548108"/>
                  </a:moveTo>
                  <a:cubicBezTo>
                    <a:pt x="1322659" y="650304"/>
                    <a:pt x="1320272" y="754563"/>
                    <a:pt x="1296292" y="854804"/>
                  </a:cubicBezTo>
                  <a:cubicBezTo>
                    <a:pt x="1258530" y="860126"/>
                    <a:pt x="1221420" y="868814"/>
                    <a:pt x="1185721" y="881195"/>
                  </a:cubicBezTo>
                  <a:cubicBezTo>
                    <a:pt x="962084" y="956023"/>
                    <a:pt x="780223" y="1136848"/>
                    <a:pt x="763838" y="1380554"/>
                  </a:cubicBezTo>
                  <a:cubicBezTo>
                    <a:pt x="761776" y="1426711"/>
                    <a:pt x="761559" y="1472867"/>
                    <a:pt x="763078" y="1519024"/>
                  </a:cubicBezTo>
                  <a:cubicBezTo>
                    <a:pt x="760908" y="1520327"/>
                    <a:pt x="758630" y="1521630"/>
                    <a:pt x="756459" y="1522934"/>
                  </a:cubicBezTo>
                  <a:cubicBezTo>
                    <a:pt x="700469" y="1553343"/>
                    <a:pt x="642416" y="1585707"/>
                    <a:pt x="577420" y="1591354"/>
                  </a:cubicBezTo>
                  <a:cubicBezTo>
                    <a:pt x="561577" y="1592440"/>
                    <a:pt x="545626" y="1592657"/>
                    <a:pt x="529784" y="1592331"/>
                  </a:cubicBezTo>
                  <a:cubicBezTo>
                    <a:pt x="522514" y="1585598"/>
                    <a:pt x="510361" y="1585055"/>
                    <a:pt x="502006" y="1589942"/>
                  </a:cubicBezTo>
                  <a:cubicBezTo>
                    <a:pt x="501897" y="1589942"/>
                    <a:pt x="501897" y="1590051"/>
                    <a:pt x="501789" y="1590051"/>
                  </a:cubicBezTo>
                  <a:cubicBezTo>
                    <a:pt x="496038" y="1589508"/>
                    <a:pt x="490178" y="1589290"/>
                    <a:pt x="484644" y="1591462"/>
                  </a:cubicBezTo>
                  <a:cubicBezTo>
                    <a:pt x="417911" y="1527929"/>
                    <a:pt x="344993" y="1469501"/>
                    <a:pt x="290522" y="1394564"/>
                  </a:cubicBezTo>
                  <a:cubicBezTo>
                    <a:pt x="258837" y="1350363"/>
                    <a:pt x="223572" y="1308985"/>
                    <a:pt x="193081" y="1263914"/>
                  </a:cubicBezTo>
                  <a:cubicBezTo>
                    <a:pt x="142841" y="1185828"/>
                    <a:pt x="103235" y="1101117"/>
                    <a:pt x="73504" y="1013257"/>
                  </a:cubicBezTo>
                  <a:cubicBezTo>
                    <a:pt x="17622" y="864470"/>
                    <a:pt x="-19597" y="700696"/>
                    <a:pt x="11003" y="540723"/>
                  </a:cubicBezTo>
                  <a:cubicBezTo>
                    <a:pt x="43881" y="392370"/>
                    <a:pt x="133509" y="259005"/>
                    <a:pt x="254605" y="167995"/>
                  </a:cubicBezTo>
                  <a:cubicBezTo>
                    <a:pt x="330019" y="100009"/>
                    <a:pt x="425073" y="61129"/>
                    <a:pt x="523056" y="36585"/>
                  </a:cubicBezTo>
                  <a:cubicBezTo>
                    <a:pt x="617568" y="8999"/>
                    <a:pt x="714683" y="-1101"/>
                    <a:pt x="813210" y="94"/>
                  </a:cubicBezTo>
                  <a:cubicBezTo>
                    <a:pt x="920416" y="9108"/>
                    <a:pt x="1019051" y="62758"/>
                    <a:pt x="1098046" y="133785"/>
                  </a:cubicBezTo>
                  <a:cubicBezTo>
                    <a:pt x="1140256" y="172339"/>
                    <a:pt x="1169770" y="222080"/>
                    <a:pt x="1197440" y="271603"/>
                  </a:cubicBezTo>
                  <a:cubicBezTo>
                    <a:pt x="1247788" y="357291"/>
                    <a:pt x="1287502" y="449713"/>
                    <a:pt x="1305406" y="548108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14"/>
            <p:cNvSpPr/>
            <p:nvPr/>
          </p:nvSpPr>
          <p:spPr>
            <a:xfrm>
              <a:off x="17749998" y="1986286"/>
              <a:ext cx="1150195" cy="1335824"/>
            </a:xfrm>
            <a:custGeom>
              <a:rect b="b" l="l" r="r" t="t"/>
              <a:pathLst>
                <a:path extrusionOk="0" h="1335824" w="1150195">
                  <a:moveTo>
                    <a:pt x="519845" y="179739"/>
                  </a:moveTo>
                  <a:cubicBezTo>
                    <a:pt x="541005" y="159864"/>
                    <a:pt x="537641" y="122939"/>
                    <a:pt x="512358" y="108061"/>
                  </a:cubicBezTo>
                  <a:cubicBezTo>
                    <a:pt x="492501" y="96983"/>
                    <a:pt x="455500" y="83082"/>
                    <a:pt x="441068" y="108061"/>
                  </a:cubicBezTo>
                  <a:cubicBezTo>
                    <a:pt x="386271" y="107735"/>
                    <a:pt x="178802" y="201351"/>
                    <a:pt x="273964" y="265427"/>
                  </a:cubicBezTo>
                  <a:cubicBezTo>
                    <a:pt x="325723" y="295402"/>
                    <a:pt x="376939" y="258477"/>
                    <a:pt x="418824" y="229262"/>
                  </a:cubicBezTo>
                  <a:cubicBezTo>
                    <a:pt x="452570" y="213080"/>
                    <a:pt x="494020" y="209605"/>
                    <a:pt x="519845" y="179739"/>
                  </a:cubicBezTo>
                  <a:close/>
                  <a:moveTo>
                    <a:pt x="1131836" y="384131"/>
                  </a:moveTo>
                  <a:cubicBezTo>
                    <a:pt x="1199003" y="561698"/>
                    <a:pt x="1111762" y="793132"/>
                    <a:pt x="999455" y="935620"/>
                  </a:cubicBezTo>
                  <a:cubicBezTo>
                    <a:pt x="949541" y="989596"/>
                    <a:pt x="901797" y="1047482"/>
                    <a:pt x="840923" y="1089620"/>
                  </a:cubicBezTo>
                  <a:cubicBezTo>
                    <a:pt x="745869" y="1152393"/>
                    <a:pt x="648429" y="1218207"/>
                    <a:pt x="538617" y="1254697"/>
                  </a:cubicBezTo>
                  <a:cubicBezTo>
                    <a:pt x="474055" y="1276310"/>
                    <a:pt x="408081" y="1293795"/>
                    <a:pt x="341457" y="1307479"/>
                  </a:cubicBezTo>
                  <a:cubicBezTo>
                    <a:pt x="294906" y="1315190"/>
                    <a:pt x="240652" y="1323987"/>
                    <a:pt x="193776" y="1338974"/>
                  </a:cubicBezTo>
                  <a:cubicBezTo>
                    <a:pt x="191389" y="1333544"/>
                    <a:pt x="188784" y="1328113"/>
                    <a:pt x="186072" y="1322900"/>
                  </a:cubicBezTo>
                  <a:cubicBezTo>
                    <a:pt x="146140" y="1249376"/>
                    <a:pt x="115758" y="1170964"/>
                    <a:pt x="84833" y="1093312"/>
                  </a:cubicBezTo>
                  <a:cubicBezTo>
                    <a:pt x="44033" y="964183"/>
                    <a:pt x="17774" y="830057"/>
                    <a:pt x="8443" y="693977"/>
                  </a:cubicBezTo>
                  <a:cubicBezTo>
                    <a:pt x="8117" y="685506"/>
                    <a:pt x="7792" y="676926"/>
                    <a:pt x="7357" y="668347"/>
                  </a:cubicBezTo>
                  <a:cubicBezTo>
                    <a:pt x="4319" y="664328"/>
                    <a:pt x="2475" y="659984"/>
                    <a:pt x="1390" y="655531"/>
                  </a:cubicBezTo>
                  <a:cubicBezTo>
                    <a:pt x="1281" y="654988"/>
                    <a:pt x="1172" y="654554"/>
                    <a:pt x="1064" y="654011"/>
                  </a:cubicBezTo>
                  <a:cubicBezTo>
                    <a:pt x="738" y="652382"/>
                    <a:pt x="521" y="650644"/>
                    <a:pt x="304" y="648906"/>
                  </a:cubicBezTo>
                  <a:cubicBezTo>
                    <a:pt x="304" y="648906"/>
                    <a:pt x="304" y="648798"/>
                    <a:pt x="304" y="648689"/>
                  </a:cubicBezTo>
                  <a:cubicBezTo>
                    <a:pt x="196" y="647603"/>
                    <a:pt x="196" y="646517"/>
                    <a:pt x="87" y="645431"/>
                  </a:cubicBezTo>
                  <a:cubicBezTo>
                    <a:pt x="-130" y="640653"/>
                    <a:pt x="87" y="635766"/>
                    <a:pt x="413" y="630878"/>
                  </a:cubicBezTo>
                  <a:cubicBezTo>
                    <a:pt x="521" y="629684"/>
                    <a:pt x="630" y="628489"/>
                    <a:pt x="630" y="627294"/>
                  </a:cubicBezTo>
                  <a:cubicBezTo>
                    <a:pt x="847" y="623711"/>
                    <a:pt x="955" y="620127"/>
                    <a:pt x="1172" y="616434"/>
                  </a:cubicBezTo>
                  <a:cubicBezTo>
                    <a:pt x="1281" y="613284"/>
                    <a:pt x="1498" y="610135"/>
                    <a:pt x="1715" y="606985"/>
                  </a:cubicBezTo>
                  <a:cubicBezTo>
                    <a:pt x="1715" y="606225"/>
                    <a:pt x="1715" y="605465"/>
                    <a:pt x="1823" y="604705"/>
                  </a:cubicBezTo>
                  <a:cubicBezTo>
                    <a:pt x="1932" y="603184"/>
                    <a:pt x="2041" y="601664"/>
                    <a:pt x="2149" y="600144"/>
                  </a:cubicBezTo>
                  <a:cubicBezTo>
                    <a:pt x="2257" y="598514"/>
                    <a:pt x="2366" y="596777"/>
                    <a:pt x="2583" y="595148"/>
                  </a:cubicBezTo>
                  <a:cubicBezTo>
                    <a:pt x="3017" y="591455"/>
                    <a:pt x="3451" y="587763"/>
                    <a:pt x="3994" y="584070"/>
                  </a:cubicBezTo>
                  <a:cubicBezTo>
                    <a:pt x="2366" y="520971"/>
                    <a:pt x="4536" y="457221"/>
                    <a:pt x="22115" y="397706"/>
                  </a:cubicBezTo>
                  <a:cubicBezTo>
                    <a:pt x="63565" y="236864"/>
                    <a:pt x="196163" y="112839"/>
                    <a:pt x="347425" y="52673"/>
                  </a:cubicBezTo>
                  <a:cubicBezTo>
                    <a:pt x="376505" y="39314"/>
                    <a:pt x="406562" y="28889"/>
                    <a:pt x="437270" y="21178"/>
                  </a:cubicBezTo>
                  <a:cubicBezTo>
                    <a:pt x="441719" y="19006"/>
                    <a:pt x="446385" y="17268"/>
                    <a:pt x="451159" y="15856"/>
                  </a:cubicBezTo>
                  <a:cubicBezTo>
                    <a:pt x="459514" y="13250"/>
                    <a:pt x="467761" y="11621"/>
                    <a:pt x="476225" y="10100"/>
                  </a:cubicBezTo>
                  <a:cubicBezTo>
                    <a:pt x="477418" y="9883"/>
                    <a:pt x="478612" y="9666"/>
                    <a:pt x="479806" y="9557"/>
                  </a:cubicBezTo>
                  <a:cubicBezTo>
                    <a:pt x="481867" y="9123"/>
                    <a:pt x="483929" y="8688"/>
                    <a:pt x="485991" y="8145"/>
                  </a:cubicBezTo>
                  <a:cubicBezTo>
                    <a:pt x="488052" y="7711"/>
                    <a:pt x="490114" y="7168"/>
                    <a:pt x="492176" y="6733"/>
                  </a:cubicBezTo>
                  <a:cubicBezTo>
                    <a:pt x="494237" y="6299"/>
                    <a:pt x="496190" y="5865"/>
                    <a:pt x="498252" y="5430"/>
                  </a:cubicBezTo>
                  <a:cubicBezTo>
                    <a:pt x="499446" y="5104"/>
                    <a:pt x="500748" y="4887"/>
                    <a:pt x="501941" y="4670"/>
                  </a:cubicBezTo>
                  <a:cubicBezTo>
                    <a:pt x="505631" y="3910"/>
                    <a:pt x="509320" y="3150"/>
                    <a:pt x="513009" y="2498"/>
                  </a:cubicBezTo>
                  <a:cubicBezTo>
                    <a:pt x="515288" y="2063"/>
                    <a:pt x="517567" y="1738"/>
                    <a:pt x="519954" y="1412"/>
                  </a:cubicBezTo>
                  <a:cubicBezTo>
                    <a:pt x="520171" y="1303"/>
                    <a:pt x="520496" y="1303"/>
                    <a:pt x="520714" y="1303"/>
                  </a:cubicBezTo>
                  <a:cubicBezTo>
                    <a:pt x="523101" y="977"/>
                    <a:pt x="525488" y="760"/>
                    <a:pt x="527875" y="543"/>
                  </a:cubicBezTo>
                  <a:cubicBezTo>
                    <a:pt x="531673" y="217"/>
                    <a:pt x="535362" y="0"/>
                    <a:pt x="539268" y="0"/>
                  </a:cubicBezTo>
                  <a:cubicBezTo>
                    <a:pt x="547732" y="0"/>
                    <a:pt x="556196" y="1629"/>
                    <a:pt x="564117" y="4561"/>
                  </a:cubicBezTo>
                  <a:cubicBezTo>
                    <a:pt x="677075" y="2281"/>
                    <a:pt x="791552" y="31821"/>
                    <a:pt x="889969" y="86557"/>
                  </a:cubicBezTo>
                  <a:cubicBezTo>
                    <a:pt x="952254" y="131410"/>
                    <a:pt x="1010740" y="184952"/>
                    <a:pt x="1061414" y="243815"/>
                  </a:cubicBezTo>
                  <a:cubicBezTo>
                    <a:pt x="1093532" y="285084"/>
                    <a:pt x="1113281" y="335042"/>
                    <a:pt x="1131836" y="384131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14"/>
            <p:cNvSpPr/>
            <p:nvPr/>
          </p:nvSpPr>
          <p:spPr>
            <a:xfrm>
              <a:off x="17771138" y="3384883"/>
              <a:ext cx="173614" cy="119463"/>
            </a:xfrm>
            <a:custGeom>
              <a:rect b="b" l="l" r="r" t="t"/>
              <a:pathLst>
                <a:path extrusionOk="0" h="119463" w="173614">
                  <a:moveTo>
                    <a:pt x="151153" y="0"/>
                  </a:moveTo>
                  <a:cubicBezTo>
                    <a:pt x="163306" y="40944"/>
                    <a:pt x="180993" y="81996"/>
                    <a:pt x="177629" y="125546"/>
                  </a:cubicBezTo>
                  <a:cubicBezTo>
                    <a:pt x="152455" y="117618"/>
                    <a:pt x="128692" y="105780"/>
                    <a:pt x="103518" y="97852"/>
                  </a:cubicBezTo>
                  <a:cubicBezTo>
                    <a:pt x="69012" y="86449"/>
                    <a:pt x="32119" y="81887"/>
                    <a:pt x="0" y="64185"/>
                  </a:cubicBezTo>
                  <a:cubicBezTo>
                    <a:pt x="46442" y="34753"/>
                    <a:pt x="99937" y="18571"/>
                    <a:pt x="151153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14"/>
            <p:cNvSpPr/>
            <p:nvPr/>
          </p:nvSpPr>
          <p:spPr>
            <a:xfrm>
              <a:off x="17360973" y="2732175"/>
              <a:ext cx="141061" cy="130324"/>
            </a:xfrm>
            <a:custGeom>
              <a:rect b="b" l="l" r="r" t="t"/>
              <a:pathLst>
                <a:path extrusionOk="0" h="130324" w="141061">
                  <a:moveTo>
                    <a:pt x="149959" y="133039"/>
                  </a:moveTo>
                  <a:cubicBezTo>
                    <a:pt x="143666" y="133039"/>
                    <a:pt x="137264" y="133039"/>
                    <a:pt x="130970" y="133257"/>
                  </a:cubicBezTo>
                  <a:cubicBezTo>
                    <a:pt x="115888" y="133691"/>
                    <a:pt x="100805" y="134560"/>
                    <a:pt x="85722" y="135211"/>
                  </a:cubicBezTo>
                  <a:cubicBezTo>
                    <a:pt x="57184" y="136515"/>
                    <a:pt x="28538" y="136623"/>
                    <a:pt x="0" y="134994"/>
                  </a:cubicBezTo>
                  <a:cubicBezTo>
                    <a:pt x="32119" y="92747"/>
                    <a:pt x="52410" y="43007"/>
                    <a:pt x="83443" y="0"/>
                  </a:cubicBezTo>
                  <a:cubicBezTo>
                    <a:pt x="83552" y="0"/>
                    <a:pt x="83769" y="0"/>
                    <a:pt x="83986" y="109"/>
                  </a:cubicBezTo>
                  <a:cubicBezTo>
                    <a:pt x="84420" y="109"/>
                    <a:pt x="84745" y="217"/>
                    <a:pt x="85180" y="217"/>
                  </a:cubicBezTo>
                  <a:cubicBezTo>
                    <a:pt x="110571" y="42573"/>
                    <a:pt x="133249" y="86557"/>
                    <a:pt x="149959" y="133039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14"/>
            <p:cNvSpPr/>
            <p:nvPr/>
          </p:nvSpPr>
          <p:spPr>
            <a:xfrm>
              <a:off x="16628538" y="3402477"/>
              <a:ext cx="162763" cy="119463"/>
            </a:xfrm>
            <a:custGeom>
              <a:rect b="b" l="l" r="r" t="t"/>
              <a:pathLst>
                <a:path extrusionOk="0" h="119463" w="162763">
                  <a:moveTo>
                    <a:pt x="171553" y="37251"/>
                  </a:moveTo>
                  <a:cubicBezTo>
                    <a:pt x="172095" y="37903"/>
                    <a:pt x="172638" y="38554"/>
                    <a:pt x="173180" y="38989"/>
                  </a:cubicBezTo>
                  <a:cubicBezTo>
                    <a:pt x="171553" y="41269"/>
                    <a:pt x="170468" y="43876"/>
                    <a:pt x="169816" y="46808"/>
                  </a:cubicBezTo>
                  <a:cubicBezTo>
                    <a:pt x="110896" y="69506"/>
                    <a:pt x="55882" y="95571"/>
                    <a:pt x="0" y="125328"/>
                  </a:cubicBezTo>
                  <a:cubicBezTo>
                    <a:pt x="14974" y="83842"/>
                    <a:pt x="29189" y="42030"/>
                    <a:pt x="42536" y="0"/>
                  </a:cubicBezTo>
                  <a:cubicBezTo>
                    <a:pt x="77258" y="10100"/>
                    <a:pt x="111764" y="20743"/>
                    <a:pt x="146053" y="32472"/>
                  </a:cubicBezTo>
                  <a:cubicBezTo>
                    <a:pt x="154083" y="34753"/>
                    <a:pt x="160919" y="33341"/>
                    <a:pt x="166236" y="29649"/>
                  </a:cubicBezTo>
                  <a:cubicBezTo>
                    <a:pt x="168189" y="32255"/>
                    <a:pt x="170034" y="34645"/>
                    <a:pt x="171553" y="37251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14"/>
            <p:cNvSpPr/>
            <p:nvPr/>
          </p:nvSpPr>
          <p:spPr>
            <a:xfrm>
              <a:off x="17136902" y="1244281"/>
              <a:ext cx="336377" cy="282369"/>
            </a:xfrm>
            <a:custGeom>
              <a:rect b="b" l="l" r="r" t="t"/>
              <a:pathLst>
                <a:path extrusionOk="0" h="282369" w="336377">
                  <a:moveTo>
                    <a:pt x="340828" y="61386"/>
                  </a:moveTo>
                  <a:cubicBezTo>
                    <a:pt x="363724" y="16207"/>
                    <a:pt x="310446" y="-8989"/>
                    <a:pt x="272576" y="2957"/>
                  </a:cubicBezTo>
                  <a:cubicBezTo>
                    <a:pt x="261400" y="6324"/>
                    <a:pt x="246751" y="9256"/>
                    <a:pt x="239155" y="18596"/>
                  </a:cubicBezTo>
                  <a:cubicBezTo>
                    <a:pt x="231885" y="21855"/>
                    <a:pt x="224832" y="25981"/>
                    <a:pt x="218213" y="30108"/>
                  </a:cubicBezTo>
                  <a:cubicBezTo>
                    <a:pt x="209858" y="37493"/>
                    <a:pt x="196837" y="40969"/>
                    <a:pt x="189784" y="49440"/>
                  </a:cubicBezTo>
                  <a:cubicBezTo>
                    <a:pt x="154844" y="66708"/>
                    <a:pt x="120012" y="84953"/>
                    <a:pt x="91041" y="111561"/>
                  </a:cubicBezTo>
                  <a:cubicBezTo>
                    <a:pt x="52737" y="150658"/>
                    <a:pt x="-48936" y="238519"/>
                    <a:pt x="28105" y="285544"/>
                  </a:cubicBezTo>
                  <a:cubicBezTo>
                    <a:pt x="114153" y="314976"/>
                    <a:pt x="185118" y="204526"/>
                    <a:pt x="239915" y="153917"/>
                  </a:cubicBezTo>
                  <a:cubicBezTo>
                    <a:pt x="274638" y="124594"/>
                    <a:pt x="319343" y="103742"/>
                    <a:pt x="340828" y="61386"/>
                  </a:cubicBezTo>
                  <a:close/>
                  <a:moveTo>
                    <a:pt x="198464" y="135128"/>
                  </a:moveTo>
                  <a:cubicBezTo>
                    <a:pt x="155929" y="175746"/>
                    <a:pt x="117408" y="232111"/>
                    <a:pt x="58162" y="247641"/>
                  </a:cubicBezTo>
                  <a:cubicBezTo>
                    <a:pt x="53822" y="247750"/>
                    <a:pt x="48722" y="247967"/>
                    <a:pt x="45467" y="244600"/>
                  </a:cubicBezTo>
                  <a:lnTo>
                    <a:pt x="45467" y="244600"/>
                  </a:lnTo>
                  <a:cubicBezTo>
                    <a:pt x="50458" y="205938"/>
                    <a:pt x="83770" y="177592"/>
                    <a:pt x="106015" y="146749"/>
                  </a:cubicBezTo>
                  <a:cubicBezTo>
                    <a:pt x="139436" y="106783"/>
                    <a:pt x="184901" y="81586"/>
                    <a:pt x="228630" y="54653"/>
                  </a:cubicBezTo>
                  <a:cubicBezTo>
                    <a:pt x="233947" y="52372"/>
                    <a:pt x="239264" y="50417"/>
                    <a:pt x="245123" y="49548"/>
                  </a:cubicBezTo>
                  <a:cubicBezTo>
                    <a:pt x="245557" y="49440"/>
                    <a:pt x="246100" y="49331"/>
                    <a:pt x="246534" y="49223"/>
                  </a:cubicBezTo>
                  <a:cubicBezTo>
                    <a:pt x="263895" y="56282"/>
                    <a:pt x="283861" y="36625"/>
                    <a:pt x="302633" y="44444"/>
                  </a:cubicBezTo>
                  <a:cubicBezTo>
                    <a:pt x="279304" y="86039"/>
                    <a:pt x="229823" y="101135"/>
                    <a:pt x="198464" y="1351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14"/>
            <p:cNvSpPr/>
            <p:nvPr/>
          </p:nvSpPr>
          <p:spPr>
            <a:xfrm>
              <a:off x="15561555" y="1040109"/>
              <a:ext cx="3385480" cy="5419319"/>
            </a:xfrm>
            <a:custGeom>
              <a:rect b="b" l="l" r="r" t="t"/>
              <a:pathLst>
                <a:path extrusionOk="0" h="5419319" w="3385480">
                  <a:moveTo>
                    <a:pt x="3294457" y="1164579"/>
                  </a:moveTo>
                  <a:cubicBezTo>
                    <a:pt x="3245085" y="1103109"/>
                    <a:pt x="3184863" y="1050762"/>
                    <a:pt x="3123230" y="1001782"/>
                  </a:cubicBezTo>
                  <a:cubicBezTo>
                    <a:pt x="3009186" y="928692"/>
                    <a:pt x="2866931" y="893070"/>
                    <a:pt x="2729233" y="900781"/>
                  </a:cubicBezTo>
                  <a:cubicBezTo>
                    <a:pt x="2735419" y="874064"/>
                    <a:pt x="2740627" y="847131"/>
                    <a:pt x="2744316" y="819871"/>
                  </a:cubicBezTo>
                  <a:cubicBezTo>
                    <a:pt x="2748440" y="741676"/>
                    <a:pt x="2749525" y="661636"/>
                    <a:pt x="2734333" y="584636"/>
                  </a:cubicBezTo>
                  <a:cubicBezTo>
                    <a:pt x="2715561" y="486675"/>
                    <a:pt x="2677909" y="393602"/>
                    <a:pt x="2627452" y="307914"/>
                  </a:cubicBezTo>
                  <a:cubicBezTo>
                    <a:pt x="2581553" y="217230"/>
                    <a:pt x="2516990" y="136646"/>
                    <a:pt x="2429640" y="83213"/>
                  </a:cubicBezTo>
                  <a:cubicBezTo>
                    <a:pt x="2361388" y="38577"/>
                    <a:pt x="2282719" y="8168"/>
                    <a:pt x="2201229" y="674"/>
                  </a:cubicBezTo>
                  <a:cubicBezTo>
                    <a:pt x="2061361" y="-4648"/>
                    <a:pt x="1922144" y="21852"/>
                    <a:pt x="1790739" y="69203"/>
                  </a:cubicBezTo>
                  <a:cubicBezTo>
                    <a:pt x="1713806" y="94725"/>
                    <a:pt x="1646531" y="140773"/>
                    <a:pt x="1585766" y="193445"/>
                  </a:cubicBezTo>
                  <a:cubicBezTo>
                    <a:pt x="1445681" y="304656"/>
                    <a:pt x="1345635" y="474403"/>
                    <a:pt x="1332072" y="654251"/>
                  </a:cubicBezTo>
                  <a:cubicBezTo>
                    <a:pt x="1318725" y="812269"/>
                    <a:pt x="1362454" y="966812"/>
                    <a:pt x="1418119" y="1113101"/>
                  </a:cubicBezTo>
                  <a:cubicBezTo>
                    <a:pt x="1462825" y="1241579"/>
                    <a:pt x="1536069" y="1356807"/>
                    <a:pt x="1622008" y="1461501"/>
                  </a:cubicBezTo>
                  <a:cubicBezTo>
                    <a:pt x="1680169" y="1543280"/>
                    <a:pt x="1757753" y="1608768"/>
                    <a:pt x="1834577" y="1672409"/>
                  </a:cubicBezTo>
                  <a:cubicBezTo>
                    <a:pt x="1805279" y="1717806"/>
                    <a:pt x="1782493" y="1767112"/>
                    <a:pt x="1749614" y="1810227"/>
                  </a:cubicBezTo>
                  <a:cubicBezTo>
                    <a:pt x="1703824" y="1865072"/>
                    <a:pt x="1766867" y="1879299"/>
                    <a:pt x="1812441" y="1878322"/>
                  </a:cubicBezTo>
                  <a:cubicBezTo>
                    <a:pt x="1821556" y="1878756"/>
                    <a:pt x="1830779" y="1878865"/>
                    <a:pt x="1839894" y="1878865"/>
                  </a:cubicBezTo>
                  <a:cubicBezTo>
                    <a:pt x="1843149" y="1878865"/>
                    <a:pt x="1846404" y="1878756"/>
                    <a:pt x="1849768" y="1878756"/>
                  </a:cubicBezTo>
                  <a:cubicBezTo>
                    <a:pt x="1867672" y="1929148"/>
                    <a:pt x="1883406" y="1981604"/>
                    <a:pt x="1879066" y="2035688"/>
                  </a:cubicBezTo>
                  <a:cubicBezTo>
                    <a:pt x="1858557" y="2220315"/>
                    <a:pt x="1782601" y="2394949"/>
                    <a:pt x="1712287" y="2565565"/>
                  </a:cubicBezTo>
                  <a:cubicBezTo>
                    <a:pt x="1663350" y="2688830"/>
                    <a:pt x="1628193" y="2818069"/>
                    <a:pt x="1611591" y="2949588"/>
                  </a:cubicBezTo>
                  <a:cubicBezTo>
                    <a:pt x="1589347" y="3119118"/>
                    <a:pt x="1613110" y="3291798"/>
                    <a:pt x="1669209" y="3452748"/>
                  </a:cubicBezTo>
                  <a:cubicBezTo>
                    <a:pt x="1700568" y="3535396"/>
                    <a:pt x="1740934" y="3614242"/>
                    <a:pt x="1779671" y="3693848"/>
                  </a:cubicBezTo>
                  <a:cubicBezTo>
                    <a:pt x="1777393" y="3698084"/>
                    <a:pt x="1775005" y="3702428"/>
                    <a:pt x="1772727" y="3706663"/>
                  </a:cubicBezTo>
                  <a:cubicBezTo>
                    <a:pt x="1769689" y="3700256"/>
                    <a:pt x="1766650" y="3693739"/>
                    <a:pt x="1763503" y="3687332"/>
                  </a:cubicBezTo>
                  <a:cubicBezTo>
                    <a:pt x="1682990" y="3532246"/>
                    <a:pt x="1581860" y="3389215"/>
                    <a:pt x="1495486" y="3237496"/>
                  </a:cubicBezTo>
                  <a:cubicBezTo>
                    <a:pt x="1458702" y="3173420"/>
                    <a:pt x="1414322" y="3115208"/>
                    <a:pt x="1375801" y="3051675"/>
                  </a:cubicBezTo>
                  <a:cubicBezTo>
                    <a:pt x="1327406" y="2965552"/>
                    <a:pt x="1275864" y="2879973"/>
                    <a:pt x="1238212" y="2788529"/>
                  </a:cubicBezTo>
                  <a:cubicBezTo>
                    <a:pt x="1216618" y="2723041"/>
                    <a:pt x="1206093" y="2655381"/>
                    <a:pt x="1195893" y="2586852"/>
                  </a:cubicBezTo>
                  <a:cubicBezTo>
                    <a:pt x="1191770" y="2552967"/>
                    <a:pt x="1191661" y="2518214"/>
                    <a:pt x="1188840" y="2483570"/>
                  </a:cubicBezTo>
                  <a:cubicBezTo>
                    <a:pt x="1211410" y="2474230"/>
                    <a:pt x="1234522" y="2466085"/>
                    <a:pt x="1256767" y="2455767"/>
                  </a:cubicBezTo>
                  <a:cubicBezTo>
                    <a:pt x="1266098" y="2451423"/>
                    <a:pt x="1277058" y="2447948"/>
                    <a:pt x="1282592" y="2438608"/>
                  </a:cubicBezTo>
                  <a:cubicBezTo>
                    <a:pt x="1286173" y="2433612"/>
                    <a:pt x="1287583" y="2427639"/>
                    <a:pt x="1287475" y="2421557"/>
                  </a:cubicBezTo>
                  <a:cubicBezTo>
                    <a:pt x="1303751" y="2412326"/>
                    <a:pt x="1311130" y="2384632"/>
                    <a:pt x="1294202" y="2370622"/>
                  </a:cubicBezTo>
                  <a:cubicBezTo>
                    <a:pt x="1277492" y="2356829"/>
                    <a:pt x="1255573" y="2351725"/>
                    <a:pt x="1233980" y="2349227"/>
                  </a:cubicBezTo>
                  <a:cubicBezTo>
                    <a:pt x="1232678" y="2348467"/>
                    <a:pt x="1231375" y="2347707"/>
                    <a:pt x="1229856" y="2347163"/>
                  </a:cubicBezTo>
                  <a:cubicBezTo>
                    <a:pt x="1195133" y="2335108"/>
                    <a:pt x="1160085" y="2324140"/>
                    <a:pt x="1124928" y="2313822"/>
                  </a:cubicBezTo>
                  <a:cubicBezTo>
                    <a:pt x="1149885" y="2231935"/>
                    <a:pt x="1172347" y="2149179"/>
                    <a:pt x="1193289" y="2066097"/>
                  </a:cubicBezTo>
                  <a:cubicBezTo>
                    <a:pt x="1252860" y="1853995"/>
                    <a:pt x="1281507" y="1631357"/>
                    <a:pt x="1251016" y="1411978"/>
                  </a:cubicBezTo>
                  <a:cubicBezTo>
                    <a:pt x="1233112" y="1198680"/>
                    <a:pt x="1158891" y="978106"/>
                    <a:pt x="960429" y="870589"/>
                  </a:cubicBezTo>
                  <a:cubicBezTo>
                    <a:pt x="921691" y="845610"/>
                    <a:pt x="875792" y="835293"/>
                    <a:pt x="831194" y="826496"/>
                  </a:cubicBezTo>
                  <a:cubicBezTo>
                    <a:pt x="826745" y="826496"/>
                    <a:pt x="810035" y="822152"/>
                    <a:pt x="791046" y="818133"/>
                  </a:cubicBezTo>
                  <a:cubicBezTo>
                    <a:pt x="790721" y="818025"/>
                    <a:pt x="790503" y="817808"/>
                    <a:pt x="790286" y="817590"/>
                  </a:cubicBezTo>
                  <a:cubicBezTo>
                    <a:pt x="721926" y="797282"/>
                    <a:pt x="646187" y="804015"/>
                    <a:pt x="577175" y="819545"/>
                  </a:cubicBezTo>
                  <a:cubicBezTo>
                    <a:pt x="537026" y="827582"/>
                    <a:pt x="494491" y="830406"/>
                    <a:pt x="454994" y="842895"/>
                  </a:cubicBezTo>
                  <a:cubicBezTo>
                    <a:pt x="422224" y="853973"/>
                    <a:pt x="391733" y="870915"/>
                    <a:pt x="361242" y="887097"/>
                  </a:cubicBezTo>
                  <a:cubicBezTo>
                    <a:pt x="233961" y="949327"/>
                    <a:pt x="133373" y="1054672"/>
                    <a:pt x="63276" y="1176742"/>
                  </a:cubicBezTo>
                  <a:cubicBezTo>
                    <a:pt x="-23097" y="1339865"/>
                    <a:pt x="-14525" y="1543605"/>
                    <a:pt x="49713" y="1713027"/>
                  </a:cubicBezTo>
                  <a:cubicBezTo>
                    <a:pt x="73259" y="1770044"/>
                    <a:pt x="108199" y="1821414"/>
                    <a:pt x="146503" y="1869525"/>
                  </a:cubicBezTo>
                  <a:cubicBezTo>
                    <a:pt x="196634" y="1935882"/>
                    <a:pt x="255988" y="1993767"/>
                    <a:pt x="326411" y="2038403"/>
                  </a:cubicBezTo>
                  <a:cubicBezTo>
                    <a:pt x="390973" y="2085212"/>
                    <a:pt x="457272" y="2129087"/>
                    <a:pt x="530950" y="2160040"/>
                  </a:cubicBezTo>
                  <a:cubicBezTo>
                    <a:pt x="620036" y="2209997"/>
                    <a:pt x="716500" y="2243882"/>
                    <a:pt x="812314" y="2278200"/>
                  </a:cubicBezTo>
                  <a:cubicBezTo>
                    <a:pt x="894781" y="2303939"/>
                    <a:pt x="978658" y="2325334"/>
                    <a:pt x="1061884" y="2348684"/>
                  </a:cubicBezTo>
                  <a:cubicBezTo>
                    <a:pt x="1060799" y="2352159"/>
                    <a:pt x="1059714" y="2355526"/>
                    <a:pt x="1058521" y="2359001"/>
                  </a:cubicBezTo>
                  <a:cubicBezTo>
                    <a:pt x="1045391" y="2396470"/>
                    <a:pt x="1030742" y="2434264"/>
                    <a:pt x="1019023" y="2472601"/>
                  </a:cubicBezTo>
                  <a:cubicBezTo>
                    <a:pt x="1015334" y="2489977"/>
                    <a:pt x="1007630" y="2509091"/>
                    <a:pt x="1012513" y="2526794"/>
                  </a:cubicBezTo>
                  <a:cubicBezTo>
                    <a:pt x="1038229" y="2580444"/>
                    <a:pt x="1127424" y="2509852"/>
                    <a:pt x="1165294" y="2494104"/>
                  </a:cubicBezTo>
                  <a:cubicBezTo>
                    <a:pt x="1164642" y="2631596"/>
                    <a:pt x="1174408" y="2773758"/>
                    <a:pt x="1241901" y="2896263"/>
                  </a:cubicBezTo>
                  <a:cubicBezTo>
                    <a:pt x="1296806" y="3009754"/>
                    <a:pt x="1360284" y="3118032"/>
                    <a:pt x="1430706" y="3222291"/>
                  </a:cubicBezTo>
                  <a:cubicBezTo>
                    <a:pt x="1464127" y="3276810"/>
                    <a:pt x="1493425" y="3333827"/>
                    <a:pt x="1528256" y="3387477"/>
                  </a:cubicBezTo>
                  <a:cubicBezTo>
                    <a:pt x="1603778" y="3509765"/>
                    <a:pt x="1684075" y="3631184"/>
                    <a:pt x="1743104" y="3762486"/>
                  </a:cubicBezTo>
                  <a:cubicBezTo>
                    <a:pt x="1706102" y="3833187"/>
                    <a:pt x="1670837" y="3904648"/>
                    <a:pt x="1639044" y="3977955"/>
                  </a:cubicBezTo>
                  <a:cubicBezTo>
                    <a:pt x="1580991" y="4111863"/>
                    <a:pt x="1519250" y="4246098"/>
                    <a:pt x="1492882" y="4390649"/>
                  </a:cubicBezTo>
                  <a:cubicBezTo>
                    <a:pt x="1437434" y="4652818"/>
                    <a:pt x="1504276" y="4925739"/>
                    <a:pt x="1633618" y="5156087"/>
                  </a:cubicBezTo>
                  <a:cubicBezTo>
                    <a:pt x="1649678" y="5183455"/>
                    <a:pt x="1690477" y="5160648"/>
                    <a:pt x="1678324" y="5133715"/>
                  </a:cubicBezTo>
                  <a:cubicBezTo>
                    <a:pt x="1669752" y="5116230"/>
                    <a:pt x="1660420" y="5099070"/>
                    <a:pt x="1651522" y="5081694"/>
                  </a:cubicBezTo>
                  <a:cubicBezTo>
                    <a:pt x="1613002" y="5005454"/>
                    <a:pt x="1580774" y="4926065"/>
                    <a:pt x="1559290" y="4843309"/>
                  </a:cubicBezTo>
                  <a:cubicBezTo>
                    <a:pt x="1481380" y="4582769"/>
                    <a:pt x="1539324" y="4314518"/>
                    <a:pt x="1651848" y="4073526"/>
                  </a:cubicBezTo>
                  <a:cubicBezTo>
                    <a:pt x="1686896" y="3987947"/>
                    <a:pt x="1726393" y="3904539"/>
                    <a:pt x="1768169" y="3822435"/>
                  </a:cubicBezTo>
                  <a:cubicBezTo>
                    <a:pt x="1768820" y="3824172"/>
                    <a:pt x="1769471" y="3825801"/>
                    <a:pt x="1770123" y="3827431"/>
                  </a:cubicBezTo>
                  <a:cubicBezTo>
                    <a:pt x="1836096" y="3991965"/>
                    <a:pt x="1882321" y="4167360"/>
                    <a:pt x="1878414" y="4345687"/>
                  </a:cubicBezTo>
                  <a:cubicBezTo>
                    <a:pt x="1873098" y="4492736"/>
                    <a:pt x="1856604" y="4641740"/>
                    <a:pt x="1863006" y="4790202"/>
                  </a:cubicBezTo>
                  <a:cubicBezTo>
                    <a:pt x="1866261" y="4838856"/>
                    <a:pt x="1875919" y="4886207"/>
                    <a:pt x="1888614" y="4933015"/>
                  </a:cubicBezTo>
                  <a:cubicBezTo>
                    <a:pt x="1874183" y="4973416"/>
                    <a:pt x="1858991" y="5013382"/>
                    <a:pt x="1843366" y="5052914"/>
                  </a:cubicBezTo>
                  <a:cubicBezTo>
                    <a:pt x="1816456" y="5123397"/>
                    <a:pt x="1785748" y="5192252"/>
                    <a:pt x="1754606" y="5260890"/>
                  </a:cubicBezTo>
                  <a:cubicBezTo>
                    <a:pt x="1739740" y="5295208"/>
                    <a:pt x="1722921" y="5329093"/>
                    <a:pt x="1711311" y="5364715"/>
                  </a:cubicBezTo>
                  <a:cubicBezTo>
                    <a:pt x="1707513" y="5377639"/>
                    <a:pt x="1715760" y="5391540"/>
                    <a:pt x="1728455" y="5395124"/>
                  </a:cubicBezTo>
                  <a:cubicBezTo>
                    <a:pt x="1740174" y="5398599"/>
                    <a:pt x="1752978" y="5391974"/>
                    <a:pt x="1757753" y="5380897"/>
                  </a:cubicBezTo>
                  <a:cubicBezTo>
                    <a:pt x="1772401" y="5348750"/>
                    <a:pt x="1784880" y="5315517"/>
                    <a:pt x="1799962" y="5283371"/>
                  </a:cubicBezTo>
                  <a:cubicBezTo>
                    <a:pt x="1840870" y="5194750"/>
                    <a:pt x="1878414" y="5104718"/>
                    <a:pt x="1912595" y="5013273"/>
                  </a:cubicBezTo>
                  <a:cubicBezTo>
                    <a:pt x="1927027" y="5058670"/>
                    <a:pt x="1942326" y="5103849"/>
                    <a:pt x="1955130" y="5149354"/>
                  </a:cubicBezTo>
                  <a:cubicBezTo>
                    <a:pt x="1978243" y="5222335"/>
                    <a:pt x="1995279" y="5297055"/>
                    <a:pt x="2016546" y="5370579"/>
                  </a:cubicBezTo>
                  <a:cubicBezTo>
                    <a:pt x="2023491" y="5388933"/>
                    <a:pt x="2022514" y="5414347"/>
                    <a:pt x="2039550" y="5426619"/>
                  </a:cubicBezTo>
                  <a:cubicBezTo>
                    <a:pt x="2056586" y="5437479"/>
                    <a:pt x="2079373" y="5421297"/>
                    <a:pt x="2076443" y="5401966"/>
                  </a:cubicBezTo>
                  <a:cubicBezTo>
                    <a:pt x="2070584" y="5369819"/>
                    <a:pt x="2059516" y="5338758"/>
                    <a:pt x="2051378" y="5307155"/>
                  </a:cubicBezTo>
                  <a:cubicBezTo>
                    <a:pt x="2022731" y="5180414"/>
                    <a:pt x="1975747" y="5058452"/>
                    <a:pt x="1942109" y="4933232"/>
                  </a:cubicBezTo>
                  <a:cubicBezTo>
                    <a:pt x="2041938" y="4652166"/>
                    <a:pt x="2094998" y="4366539"/>
                    <a:pt x="1997883" y="4074178"/>
                  </a:cubicBezTo>
                  <a:cubicBezTo>
                    <a:pt x="1974337" y="4002500"/>
                    <a:pt x="1940916" y="3934622"/>
                    <a:pt x="1910859" y="3865659"/>
                  </a:cubicBezTo>
                  <a:cubicBezTo>
                    <a:pt x="1885902" y="3808316"/>
                    <a:pt x="1862355" y="3750322"/>
                    <a:pt x="1835879" y="3693631"/>
                  </a:cubicBezTo>
                  <a:cubicBezTo>
                    <a:pt x="1937877" y="3504661"/>
                    <a:pt x="2047580" y="3319600"/>
                    <a:pt x="2141766" y="3126612"/>
                  </a:cubicBezTo>
                  <a:cubicBezTo>
                    <a:pt x="2200144" y="3010514"/>
                    <a:pt x="2243330" y="2886272"/>
                    <a:pt x="2266768" y="2758445"/>
                  </a:cubicBezTo>
                  <a:cubicBezTo>
                    <a:pt x="2279464" y="2686767"/>
                    <a:pt x="2282176" y="2613785"/>
                    <a:pt x="2288470" y="2541238"/>
                  </a:cubicBezTo>
                  <a:cubicBezTo>
                    <a:pt x="2289555" y="2523753"/>
                    <a:pt x="2290966" y="2506376"/>
                    <a:pt x="2291617" y="2488891"/>
                  </a:cubicBezTo>
                  <a:cubicBezTo>
                    <a:pt x="2295089" y="2489869"/>
                    <a:pt x="2298453" y="2490955"/>
                    <a:pt x="2301817" y="2492041"/>
                  </a:cubicBezTo>
                  <a:cubicBezTo>
                    <a:pt x="2329812" y="2502358"/>
                    <a:pt x="2357048" y="2514630"/>
                    <a:pt x="2385911" y="2522667"/>
                  </a:cubicBezTo>
                  <a:cubicBezTo>
                    <a:pt x="2390794" y="2524839"/>
                    <a:pt x="2395460" y="2525817"/>
                    <a:pt x="2399909" y="2525817"/>
                  </a:cubicBezTo>
                  <a:cubicBezTo>
                    <a:pt x="2421394" y="2525817"/>
                    <a:pt x="2436693" y="2502249"/>
                    <a:pt x="2437236" y="2480203"/>
                  </a:cubicBezTo>
                  <a:cubicBezTo>
                    <a:pt x="2443746" y="2428399"/>
                    <a:pt x="2424215" y="2378767"/>
                    <a:pt x="2409457" y="2330113"/>
                  </a:cubicBezTo>
                  <a:cubicBezTo>
                    <a:pt x="2449497" y="2317623"/>
                    <a:pt x="2490839" y="2311650"/>
                    <a:pt x="2532073" y="2304700"/>
                  </a:cubicBezTo>
                  <a:cubicBezTo>
                    <a:pt x="2621593" y="2286780"/>
                    <a:pt x="2710353" y="2263213"/>
                    <a:pt x="2795207" y="2229329"/>
                  </a:cubicBezTo>
                  <a:cubicBezTo>
                    <a:pt x="2870512" y="2196856"/>
                    <a:pt x="2941586" y="2155804"/>
                    <a:pt x="3009078" y="2109104"/>
                  </a:cubicBezTo>
                  <a:cubicBezTo>
                    <a:pt x="3058124" y="2079564"/>
                    <a:pt x="3105434" y="2045680"/>
                    <a:pt x="3144389" y="2003107"/>
                  </a:cubicBezTo>
                  <a:cubicBezTo>
                    <a:pt x="3192675" y="1951086"/>
                    <a:pt x="3245085" y="1901672"/>
                    <a:pt x="3280351" y="1839224"/>
                  </a:cubicBezTo>
                  <a:cubicBezTo>
                    <a:pt x="3322995" y="1764288"/>
                    <a:pt x="3358043" y="1684356"/>
                    <a:pt x="3378226" y="1600297"/>
                  </a:cubicBezTo>
                  <a:cubicBezTo>
                    <a:pt x="3419676" y="1451401"/>
                    <a:pt x="3381047" y="1290233"/>
                    <a:pt x="3294457" y="1164579"/>
                  </a:cubicBezTo>
                  <a:close/>
                  <a:moveTo>
                    <a:pt x="825335" y="2229437"/>
                  </a:moveTo>
                  <a:cubicBezTo>
                    <a:pt x="770863" y="2209671"/>
                    <a:pt x="716392" y="2189906"/>
                    <a:pt x="662571" y="2168402"/>
                  </a:cubicBezTo>
                  <a:cubicBezTo>
                    <a:pt x="601589" y="2142229"/>
                    <a:pt x="543971" y="2108996"/>
                    <a:pt x="483640" y="2081519"/>
                  </a:cubicBezTo>
                  <a:cubicBezTo>
                    <a:pt x="407358" y="2036883"/>
                    <a:pt x="330859" y="1983884"/>
                    <a:pt x="262607" y="1926433"/>
                  </a:cubicBezTo>
                  <a:cubicBezTo>
                    <a:pt x="197610" y="1858230"/>
                    <a:pt x="135326" y="1783728"/>
                    <a:pt x="97131" y="1696845"/>
                  </a:cubicBezTo>
                  <a:cubicBezTo>
                    <a:pt x="55355" y="1591282"/>
                    <a:pt x="41032" y="1474859"/>
                    <a:pt x="56223" y="1361369"/>
                  </a:cubicBezTo>
                  <a:cubicBezTo>
                    <a:pt x="65989" y="1271336"/>
                    <a:pt x="106354" y="1185974"/>
                    <a:pt x="163430" y="1115381"/>
                  </a:cubicBezTo>
                  <a:cubicBezTo>
                    <a:pt x="203470" y="1062166"/>
                    <a:pt x="250129" y="1013728"/>
                    <a:pt x="305143" y="975826"/>
                  </a:cubicBezTo>
                  <a:cubicBezTo>
                    <a:pt x="358421" y="941290"/>
                    <a:pt x="413760" y="908057"/>
                    <a:pt x="472898" y="884816"/>
                  </a:cubicBezTo>
                  <a:cubicBezTo>
                    <a:pt x="504257" y="875150"/>
                    <a:pt x="537026" y="871458"/>
                    <a:pt x="569037" y="864616"/>
                  </a:cubicBezTo>
                  <a:cubicBezTo>
                    <a:pt x="622966" y="850606"/>
                    <a:pt x="677546" y="839637"/>
                    <a:pt x="733645" y="841918"/>
                  </a:cubicBezTo>
                  <a:cubicBezTo>
                    <a:pt x="742651" y="841375"/>
                    <a:pt x="751766" y="841809"/>
                    <a:pt x="760881" y="841918"/>
                  </a:cubicBezTo>
                  <a:cubicBezTo>
                    <a:pt x="817631" y="864941"/>
                    <a:pt x="882953" y="869720"/>
                    <a:pt x="934278" y="905451"/>
                  </a:cubicBezTo>
                  <a:cubicBezTo>
                    <a:pt x="1159108" y="1039467"/>
                    <a:pt x="1193289" y="1281111"/>
                    <a:pt x="1210542" y="1521233"/>
                  </a:cubicBezTo>
                  <a:cubicBezTo>
                    <a:pt x="1222478" y="1701298"/>
                    <a:pt x="1191227" y="1881688"/>
                    <a:pt x="1143592" y="2055128"/>
                  </a:cubicBezTo>
                  <a:cubicBezTo>
                    <a:pt x="1121347" y="2136798"/>
                    <a:pt x="1101382" y="2219228"/>
                    <a:pt x="1076859" y="2300247"/>
                  </a:cubicBezTo>
                  <a:cubicBezTo>
                    <a:pt x="992981" y="2276897"/>
                    <a:pt x="908453" y="2255611"/>
                    <a:pt x="825335" y="2229437"/>
                  </a:cubicBezTo>
                  <a:close/>
                  <a:moveTo>
                    <a:pt x="1109520" y="2362368"/>
                  </a:moveTo>
                  <a:cubicBezTo>
                    <a:pt x="1144243" y="2372468"/>
                    <a:pt x="1178749" y="2383111"/>
                    <a:pt x="1213037" y="2394840"/>
                  </a:cubicBezTo>
                  <a:cubicBezTo>
                    <a:pt x="1221067" y="2397121"/>
                    <a:pt x="1227903" y="2395601"/>
                    <a:pt x="1233112" y="2392017"/>
                  </a:cubicBezTo>
                  <a:cubicBezTo>
                    <a:pt x="1235065" y="2394515"/>
                    <a:pt x="1236909" y="2397013"/>
                    <a:pt x="1238537" y="2399619"/>
                  </a:cubicBezTo>
                  <a:cubicBezTo>
                    <a:pt x="1239080" y="2400271"/>
                    <a:pt x="1239622" y="2400814"/>
                    <a:pt x="1240273" y="2401357"/>
                  </a:cubicBezTo>
                  <a:cubicBezTo>
                    <a:pt x="1238754" y="2403637"/>
                    <a:pt x="1237560" y="2406244"/>
                    <a:pt x="1236909" y="2409176"/>
                  </a:cubicBezTo>
                  <a:cubicBezTo>
                    <a:pt x="1177989" y="2431874"/>
                    <a:pt x="1122975" y="2457939"/>
                    <a:pt x="1067093" y="2487697"/>
                  </a:cubicBezTo>
                  <a:cubicBezTo>
                    <a:pt x="1082067" y="2446210"/>
                    <a:pt x="1096065" y="2404398"/>
                    <a:pt x="1109520" y="2362368"/>
                  </a:cubicBezTo>
                  <a:close/>
                  <a:moveTo>
                    <a:pt x="1670728" y="1445319"/>
                  </a:moveTo>
                  <a:cubicBezTo>
                    <a:pt x="1639044" y="1401117"/>
                    <a:pt x="1603778" y="1359740"/>
                    <a:pt x="1573287" y="1314669"/>
                  </a:cubicBezTo>
                  <a:cubicBezTo>
                    <a:pt x="1523048" y="1236583"/>
                    <a:pt x="1483442" y="1151872"/>
                    <a:pt x="1453710" y="1064012"/>
                  </a:cubicBezTo>
                  <a:cubicBezTo>
                    <a:pt x="1397828" y="915225"/>
                    <a:pt x="1360610" y="751451"/>
                    <a:pt x="1391209" y="591478"/>
                  </a:cubicBezTo>
                  <a:cubicBezTo>
                    <a:pt x="1424087" y="443125"/>
                    <a:pt x="1513716" y="309760"/>
                    <a:pt x="1634812" y="218750"/>
                  </a:cubicBezTo>
                  <a:cubicBezTo>
                    <a:pt x="1710226" y="150764"/>
                    <a:pt x="1805279" y="111884"/>
                    <a:pt x="1903263" y="87340"/>
                  </a:cubicBezTo>
                  <a:cubicBezTo>
                    <a:pt x="1997774" y="59754"/>
                    <a:pt x="2094890" y="49654"/>
                    <a:pt x="2193416" y="50849"/>
                  </a:cubicBezTo>
                  <a:cubicBezTo>
                    <a:pt x="2300623" y="59863"/>
                    <a:pt x="2399258" y="113513"/>
                    <a:pt x="2478252" y="184540"/>
                  </a:cubicBezTo>
                  <a:cubicBezTo>
                    <a:pt x="2520462" y="223094"/>
                    <a:pt x="2549977" y="272835"/>
                    <a:pt x="2577646" y="322358"/>
                  </a:cubicBezTo>
                  <a:cubicBezTo>
                    <a:pt x="2628103" y="408263"/>
                    <a:pt x="2667817" y="500685"/>
                    <a:pt x="2685721" y="599080"/>
                  </a:cubicBezTo>
                  <a:cubicBezTo>
                    <a:pt x="2702974" y="701385"/>
                    <a:pt x="2700479" y="805644"/>
                    <a:pt x="2676498" y="905994"/>
                  </a:cubicBezTo>
                  <a:cubicBezTo>
                    <a:pt x="2638737" y="911315"/>
                    <a:pt x="2601627" y="919895"/>
                    <a:pt x="2566036" y="932167"/>
                  </a:cubicBezTo>
                  <a:cubicBezTo>
                    <a:pt x="2342399" y="1006995"/>
                    <a:pt x="2160538" y="1187820"/>
                    <a:pt x="2144153" y="1431526"/>
                  </a:cubicBezTo>
                  <a:cubicBezTo>
                    <a:pt x="2142091" y="1477683"/>
                    <a:pt x="2141983" y="1523840"/>
                    <a:pt x="2143502" y="1569888"/>
                  </a:cubicBezTo>
                  <a:cubicBezTo>
                    <a:pt x="2141223" y="1571191"/>
                    <a:pt x="2139053" y="1572603"/>
                    <a:pt x="2136775" y="1573797"/>
                  </a:cubicBezTo>
                  <a:cubicBezTo>
                    <a:pt x="2080784" y="1604206"/>
                    <a:pt x="2022731" y="1636570"/>
                    <a:pt x="1957735" y="1642218"/>
                  </a:cubicBezTo>
                  <a:cubicBezTo>
                    <a:pt x="1941892" y="1643304"/>
                    <a:pt x="1925941" y="1643521"/>
                    <a:pt x="1910099" y="1643195"/>
                  </a:cubicBezTo>
                  <a:cubicBezTo>
                    <a:pt x="1902829" y="1636461"/>
                    <a:pt x="1890676" y="1635919"/>
                    <a:pt x="1882321" y="1640806"/>
                  </a:cubicBezTo>
                  <a:cubicBezTo>
                    <a:pt x="1882212" y="1640806"/>
                    <a:pt x="1882212" y="1640914"/>
                    <a:pt x="1882104" y="1640914"/>
                  </a:cubicBezTo>
                  <a:cubicBezTo>
                    <a:pt x="1876353" y="1640371"/>
                    <a:pt x="1870493" y="1640154"/>
                    <a:pt x="1864959" y="1642326"/>
                  </a:cubicBezTo>
                  <a:cubicBezTo>
                    <a:pt x="1798118" y="1578793"/>
                    <a:pt x="1725200" y="1520364"/>
                    <a:pt x="1670728" y="1445319"/>
                  </a:cubicBezTo>
                  <a:close/>
                  <a:moveTo>
                    <a:pt x="1799529" y="1827061"/>
                  </a:moveTo>
                  <a:cubicBezTo>
                    <a:pt x="1831647" y="1784814"/>
                    <a:pt x="1851938" y="1735074"/>
                    <a:pt x="1882972" y="1692067"/>
                  </a:cubicBezTo>
                  <a:cubicBezTo>
                    <a:pt x="1883080" y="1692067"/>
                    <a:pt x="1883297" y="1692067"/>
                    <a:pt x="1883514" y="1692175"/>
                  </a:cubicBezTo>
                  <a:cubicBezTo>
                    <a:pt x="1883949" y="1692175"/>
                    <a:pt x="1884274" y="1692284"/>
                    <a:pt x="1884708" y="1692284"/>
                  </a:cubicBezTo>
                  <a:cubicBezTo>
                    <a:pt x="1910099" y="1734531"/>
                    <a:pt x="1932778" y="1778515"/>
                    <a:pt x="1949488" y="1824997"/>
                  </a:cubicBezTo>
                  <a:cubicBezTo>
                    <a:pt x="1943194" y="1824997"/>
                    <a:pt x="1936792" y="1824997"/>
                    <a:pt x="1930499" y="1825215"/>
                  </a:cubicBezTo>
                  <a:cubicBezTo>
                    <a:pt x="1915416" y="1825649"/>
                    <a:pt x="1900333" y="1826518"/>
                    <a:pt x="1885251" y="1827169"/>
                  </a:cubicBezTo>
                  <a:cubicBezTo>
                    <a:pt x="1856713" y="1828581"/>
                    <a:pt x="1827958" y="1828690"/>
                    <a:pt x="1799529" y="1827061"/>
                  </a:cubicBezTo>
                  <a:close/>
                  <a:moveTo>
                    <a:pt x="1854325" y="3862509"/>
                  </a:moveTo>
                  <a:cubicBezTo>
                    <a:pt x="1896319" y="3959167"/>
                    <a:pt x="1944388" y="4054086"/>
                    <a:pt x="1969237" y="4157042"/>
                  </a:cubicBezTo>
                  <a:cubicBezTo>
                    <a:pt x="2028808" y="4387174"/>
                    <a:pt x="1990504" y="4618499"/>
                    <a:pt x="1919865" y="4840268"/>
                  </a:cubicBezTo>
                  <a:cubicBezTo>
                    <a:pt x="1918888" y="4835272"/>
                    <a:pt x="1917803" y="4830276"/>
                    <a:pt x="1916935" y="4825280"/>
                  </a:cubicBezTo>
                  <a:cubicBezTo>
                    <a:pt x="1903263" y="4671715"/>
                    <a:pt x="1921710" y="4520973"/>
                    <a:pt x="1928437" y="4366756"/>
                  </a:cubicBezTo>
                  <a:cubicBezTo>
                    <a:pt x="1933429" y="4241210"/>
                    <a:pt x="1913680" y="4116425"/>
                    <a:pt x="1881019" y="3995441"/>
                  </a:cubicBezTo>
                  <a:cubicBezTo>
                    <a:pt x="1857798" y="3916920"/>
                    <a:pt x="1830562" y="3839160"/>
                    <a:pt x="1798226" y="3763789"/>
                  </a:cubicBezTo>
                  <a:cubicBezTo>
                    <a:pt x="1800722" y="3759010"/>
                    <a:pt x="1803326" y="3754232"/>
                    <a:pt x="1805822" y="3749453"/>
                  </a:cubicBezTo>
                  <a:cubicBezTo>
                    <a:pt x="1823183" y="3786596"/>
                    <a:pt x="1839785" y="3824172"/>
                    <a:pt x="1854325" y="3862509"/>
                  </a:cubicBezTo>
                  <a:close/>
                  <a:moveTo>
                    <a:pt x="2258087" y="2481289"/>
                  </a:moveTo>
                  <a:cubicBezTo>
                    <a:pt x="2248213" y="2573819"/>
                    <a:pt x="2240509" y="2666893"/>
                    <a:pt x="2223690" y="2758445"/>
                  </a:cubicBezTo>
                  <a:cubicBezTo>
                    <a:pt x="2192548" y="2914291"/>
                    <a:pt x="2127768" y="3060146"/>
                    <a:pt x="2051486" y="3198724"/>
                  </a:cubicBezTo>
                  <a:cubicBezTo>
                    <a:pt x="1975964" y="3348380"/>
                    <a:pt x="1890459" y="3493040"/>
                    <a:pt x="1809186" y="3639764"/>
                  </a:cubicBezTo>
                  <a:cubicBezTo>
                    <a:pt x="1715976" y="3464260"/>
                    <a:pt x="1647290" y="3270620"/>
                    <a:pt x="1652933" y="3069377"/>
                  </a:cubicBezTo>
                  <a:cubicBezTo>
                    <a:pt x="1654343" y="2918853"/>
                    <a:pt x="1689826" y="2770609"/>
                    <a:pt x="1739198" y="2629098"/>
                  </a:cubicBezTo>
                  <a:cubicBezTo>
                    <a:pt x="1793886" y="2484004"/>
                    <a:pt x="1861704" y="2342928"/>
                    <a:pt x="1895016" y="2190774"/>
                  </a:cubicBezTo>
                  <a:cubicBezTo>
                    <a:pt x="1919539" y="2092271"/>
                    <a:pt x="1938854" y="1984971"/>
                    <a:pt x="1890459" y="1890268"/>
                  </a:cubicBezTo>
                  <a:cubicBezTo>
                    <a:pt x="1888506" y="1887336"/>
                    <a:pt x="1886553" y="1882992"/>
                    <a:pt x="1884491" y="1877996"/>
                  </a:cubicBezTo>
                  <a:cubicBezTo>
                    <a:pt x="1907169" y="1877127"/>
                    <a:pt x="1929848" y="1875932"/>
                    <a:pt x="1952526" y="1875715"/>
                  </a:cubicBezTo>
                  <a:cubicBezTo>
                    <a:pt x="1955456" y="1875607"/>
                    <a:pt x="1958494" y="1875607"/>
                    <a:pt x="1961424" y="1875607"/>
                  </a:cubicBezTo>
                  <a:cubicBezTo>
                    <a:pt x="1969345" y="1875715"/>
                    <a:pt x="1977266" y="1875824"/>
                    <a:pt x="1984645" y="1872457"/>
                  </a:cubicBezTo>
                  <a:cubicBezTo>
                    <a:pt x="2036729" y="1846392"/>
                    <a:pt x="1960664" y="1730186"/>
                    <a:pt x="1943520" y="1693696"/>
                  </a:cubicBezTo>
                  <a:cubicBezTo>
                    <a:pt x="2016438" y="1692610"/>
                    <a:pt x="2082845" y="1660571"/>
                    <a:pt x="2146106" y="1626470"/>
                  </a:cubicBezTo>
                  <a:cubicBezTo>
                    <a:pt x="2153159" y="1733553"/>
                    <a:pt x="2170087" y="1839985"/>
                    <a:pt x="2196454" y="1944135"/>
                  </a:cubicBezTo>
                  <a:cubicBezTo>
                    <a:pt x="2211646" y="2012013"/>
                    <a:pt x="2235192" y="2077501"/>
                    <a:pt x="2264815" y="2140274"/>
                  </a:cubicBezTo>
                  <a:cubicBezTo>
                    <a:pt x="2289664" y="2193489"/>
                    <a:pt x="2310606" y="2249637"/>
                    <a:pt x="2347933" y="2295685"/>
                  </a:cubicBezTo>
                  <a:cubicBezTo>
                    <a:pt x="2289881" y="2319470"/>
                    <a:pt x="2054308" y="2380288"/>
                    <a:pt x="2192006" y="2457070"/>
                  </a:cubicBezTo>
                  <a:cubicBezTo>
                    <a:pt x="2212948" y="2467714"/>
                    <a:pt x="2235409" y="2473904"/>
                    <a:pt x="2257979" y="2479877"/>
                  </a:cubicBezTo>
                  <a:cubicBezTo>
                    <a:pt x="2258087" y="2480203"/>
                    <a:pt x="2258087" y="2480746"/>
                    <a:pt x="2258087" y="2481289"/>
                  </a:cubicBezTo>
                  <a:close/>
                  <a:moveTo>
                    <a:pt x="2387213" y="2470211"/>
                  </a:moveTo>
                  <a:cubicBezTo>
                    <a:pt x="2362039" y="2462283"/>
                    <a:pt x="2338276" y="2450446"/>
                    <a:pt x="2313102" y="2442517"/>
                  </a:cubicBezTo>
                  <a:cubicBezTo>
                    <a:pt x="2278596" y="2431114"/>
                    <a:pt x="2241703" y="2426553"/>
                    <a:pt x="2209584" y="2408850"/>
                  </a:cubicBezTo>
                  <a:cubicBezTo>
                    <a:pt x="2256026" y="2379527"/>
                    <a:pt x="2309521" y="2363345"/>
                    <a:pt x="2360737" y="2344666"/>
                  </a:cubicBezTo>
                  <a:cubicBezTo>
                    <a:pt x="2372890" y="2385609"/>
                    <a:pt x="2390577" y="2426661"/>
                    <a:pt x="2387213" y="2470211"/>
                  </a:cubicBezTo>
                  <a:close/>
                  <a:moveTo>
                    <a:pt x="3187901" y="1881797"/>
                  </a:moveTo>
                  <a:cubicBezTo>
                    <a:pt x="3137987" y="1935773"/>
                    <a:pt x="3090243" y="1993659"/>
                    <a:pt x="3029369" y="2035797"/>
                  </a:cubicBezTo>
                  <a:cubicBezTo>
                    <a:pt x="2934315" y="2098570"/>
                    <a:pt x="2836874" y="2164384"/>
                    <a:pt x="2727063" y="2200874"/>
                  </a:cubicBezTo>
                  <a:cubicBezTo>
                    <a:pt x="2662500" y="2222487"/>
                    <a:pt x="2596527" y="2239972"/>
                    <a:pt x="2529902" y="2253656"/>
                  </a:cubicBezTo>
                  <a:cubicBezTo>
                    <a:pt x="2483352" y="2261367"/>
                    <a:pt x="2429098" y="2270164"/>
                    <a:pt x="2382222" y="2285151"/>
                  </a:cubicBezTo>
                  <a:cubicBezTo>
                    <a:pt x="2379835" y="2279721"/>
                    <a:pt x="2377230" y="2274291"/>
                    <a:pt x="2374518" y="2269077"/>
                  </a:cubicBezTo>
                  <a:cubicBezTo>
                    <a:pt x="2334586" y="2195553"/>
                    <a:pt x="2304204" y="2117141"/>
                    <a:pt x="2273279" y="2039489"/>
                  </a:cubicBezTo>
                  <a:cubicBezTo>
                    <a:pt x="2232479" y="1910360"/>
                    <a:pt x="2206220" y="1776234"/>
                    <a:pt x="2196888" y="1640154"/>
                  </a:cubicBezTo>
                  <a:cubicBezTo>
                    <a:pt x="2196563" y="1631683"/>
                    <a:pt x="2196237" y="1623103"/>
                    <a:pt x="2195912" y="1614524"/>
                  </a:cubicBezTo>
                  <a:cubicBezTo>
                    <a:pt x="2192765" y="1610288"/>
                    <a:pt x="2190920" y="1605618"/>
                    <a:pt x="2189835" y="1600839"/>
                  </a:cubicBezTo>
                  <a:cubicBezTo>
                    <a:pt x="2189401" y="1598993"/>
                    <a:pt x="2189076" y="1597147"/>
                    <a:pt x="2188967" y="1595192"/>
                  </a:cubicBezTo>
                  <a:cubicBezTo>
                    <a:pt x="2188859" y="1594541"/>
                    <a:pt x="2188859" y="1593889"/>
                    <a:pt x="2188859" y="1593237"/>
                  </a:cubicBezTo>
                  <a:cubicBezTo>
                    <a:pt x="2188750" y="1591717"/>
                    <a:pt x="2188642" y="1590196"/>
                    <a:pt x="2188642" y="1588676"/>
                  </a:cubicBezTo>
                  <a:cubicBezTo>
                    <a:pt x="2188642" y="1587590"/>
                    <a:pt x="2188642" y="1586504"/>
                    <a:pt x="2188642" y="1585418"/>
                  </a:cubicBezTo>
                  <a:cubicBezTo>
                    <a:pt x="2188642" y="1584440"/>
                    <a:pt x="2188642" y="1583463"/>
                    <a:pt x="2188750" y="1582486"/>
                  </a:cubicBezTo>
                  <a:cubicBezTo>
                    <a:pt x="2188859" y="1579445"/>
                    <a:pt x="2189076" y="1576295"/>
                    <a:pt x="2189184" y="1573146"/>
                  </a:cubicBezTo>
                  <a:cubicBezTo>
                    <a:pt x="2189510" y="1567172"/>
                    <a:pt x="2189727" y="1560982"/>
                    <a:pt x="2190052" y="1554900"/>
                  </a:cubicBezTo>
                  <a:cubicBezTo>
                    <a:pt x="2190269" y="1551316"/>
                    <a:pt x="2190486" y="1547841"/>
                    <a:pt x="2190812" y="1544257"/>
                  </a:cubicBezTo>
                  <a:cubicBezTo>
                    <a:pt x="2191246" y="1539370"/>
                    <a:pt x="2191680" y="1534591"/>
                    <a:pt x="2192440" y="1529813"/>
                  </a:cubicBezTo>
                  <a:cubicBezTo>
                    <a:pt x="2190812" y="1466714"/>
                    <a:pt x="2193091" y="1402964"/>
                    <a:pt x="2210452" y="1343449"/>
                  </a:cubicBezTo>
                  <a:cubicBezTo>
                    <a:pt x="2251903" y="1182607"/>
                    <a:pt x="2384500" y="1058582"/>
                    <a:pt x="2535762" y="998415"/>
                  </a:cubicBezTo>
                  <a:cubicBezTo>
                    <a:pt x="2564842" y="985057"/>
                    <a:pt x="2594899" y="974631"/>
                    <a:pt x="2625607" y="966920"/>
                  </a:cubicBezTo>
                  <a:cubicBezTo>
                    <a:pt x="2630056" y="964748"/>
                    <a:pt x="2634722" y="963119"/>
                    <a:pt x="2639388" y="961599"/>
                  </a:cubicBezTo>
                  <a:cubicBezTo>
                    <a:pt x="2648611" y="958666"/>
                    <a:pt x="2657835" y="957037"/>
                    <a:pt x="2667166" y="955408"/>
                  </a:cubicBezTo>
                  <a:cubicBezTo>
                    <a:pt x="2667492" y="955408"/>
                    <a:pt x="2667817" y="955300"/>
                    <a:pt x="2668143" y="955191"/>
                  </a:cubicBezTo>
                  <a:cubicBezTo>
                    <a:pt x="2673785" y="953996"/>
                    <a:pt x="2679428" y="952693"/>
                    <a:pt x="2684962" y="951499"/>
                  </a:cubicBezTo>
                  <a:cubicBezTo>
                    <a:pt x="2688434" y="950738"/>
                    <a:pt x="2692015" y="949978"/>
                    <a:pt x="2695487" y="949327"/>
                  </a:cubicBezTo>
                  <a:cubicBezTo>
                    <a:pt x="2696789" y="949109"/>
                    <a:pt x="2698091" y="948892"/>
                    <a:pt x="2699393" y="948566"/>
                  </a:cubicBezTo>
                  <a:cubicBezTo>
                    <a:pt x="2702866" y="947915"/>
                    <a:pt x="2706338" y="947372"/>
                    <a:pt x="2709919" y="946937"/>
                  </a:cubicBezTo>
                  <a:cubicBezTo>
                    <a:pt x="2711221" y="946720"/>
                    <a:pt x="2712523" y="946611"/>
                    <a:pt x="2713934" y="946503"/>
                  </a:cubicBezTo>
                  <a:cubicBezTo>
                    <a:pt x="2718383" y="946068"/>
                    <a:pt x="2722940" y="945634"/>
                    <a:pt x="2727497" y="945634"/>
                  </a:cubicBezTo>
                  <a:cubicBezTo>
                    <a:pt x="2735961" y="945634"/>
                    <a:pt x="2744425" y="947263"/>
                    <a:pt x="2752346" y="950195"/>
                  </a:cubicBezTo>
                  <a:cubicBezTo>
                    <a:pt x="2865412" y="947915"/>
                    <a:pt x="2979781" y="977455"/>
                    <a:pt x="3078198" y="1032082"/>
                  </a:cubicBezTo>
                  <a:cubicBezTo>
                    <a:pt x="3140482" y="1076936"/>
                    <a:pt x="3198969" y="1130477"/>
                    <a:pt x="3249642" y="1189341"/>
                  </a:cubicBezTo>
                  <a:cubicBezTo>
                    <a:pt x="3281978" y="1231153"/>
                    <a:pt x="3301727" y="1281111"/>
                    <a:pt x="3320390" y="1330199"/>
                  </a:cubicBezTo>
                  <a:cubicBezTo>
                    <a:pt x="3387449" y="1507875"/>
                    <a:pt x="3300208" y="1739201"/>
                    <a:pt x="3187901" y="18817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14"/>
            <p:cNvSpPr/>
            <p:nvPr/>
          </p:nvSpPr>
          <p:spPr>
            <a:xfrm>
              <a:off x="15705041" y="2200875"/>
              <a:ext cx="206167" cy="282369"/>
            </a:xfrm>
            <a:custGeom>
              <a:rect b="b" l="l" r="r" t="t"/>
              <a:pathLst>
                <a:path extrusionOk="0" h="282369" w="206167">
                  <a:moveTo>
                    <a:pt x="106859" y="15325"/>
                  </a:moveTo>
                  <a:cubicBezTo>
                    <a:pt x="40234" y="47363"/>
                    <a:pt x="-56230" y="244153"/>
                    <a:pt x="41753" y="281403"/>
                  </a:cubicBezTo>
                  <a:cubicBezTo>
                    <a:pt x="109246" y="298672"/>
                    <a:pt x="120097" y="215373"/>
                    <a:pt x="145162" y="173234"/>
                  </a:cubicBezTo>
                  <a:cubicBezTo>
                    <a:pt x="175653" y="133594"/>
                    <a:pt x="233163" y="70278"/>
                    <a:pt x="195077" y="19777"/>
                  </a:cubicBezTo>
                  <a:cubicBezTo>
                    <a:pt x="176630" y="772"/>
                    <a:pt x="122810" y="-11066"/>
                    <a:pt x="106859" y="15325"/>
                  </a:cubicBezTo>
                  <a:close/>
                  <a:moveTo>
                    <a:pt x="105774" y="152817"/>
                  </a:moveTo>
                  <a:cubicBezTo>
                    <a:pt x="86785" y="177361"/>
                    <a:pt x="85157" y="213743"/>
                    <a:pt x="61828" y="234378"/>
                  </a:cubicBezTo>
                  <a:cubicBezTo>
                    <a:pt x="62370" y="234378"/>
                    <a:pt x="61285" y="234813"/>
                    <a:pt x="60091" y="235138"/>
                  </a:cubicBezTo>
                  <a:cubicBezTo>
                    <a:pt x="59874" y="235138"/>
                    <a:pt x="59657" y="235138"/>
                    <a:pt x="59440" y="235247"/>
                  </a:cubicBezTo>
                  <a:cubicBezTo>
                    <a:pt x="45768" y="231880"/>
                    <a:pt x="50760" y="211897"/>
                    <a:pt x="50217" y="201363"/>
                  </a:cubicBezTo>
                  <a:cubicBezTo>
                    <a:pt x="55860" y="146844"/>
                    <a:pt x="81359" y="90153"/>
                    <a:pt x="120965" y="50621"/>
                  </a:cubicBezTo>
                  <a:cubicBezTo>
                    <a:pt x="133443" y="54096"/>
                    <a:pt x="148092" y="48123"/>
                    <a:pt x="160245" y="54422"/>
                  </a:cubicBezTo>
                  <a:cubicBezTo>
                    <a:pt x="161981" y="95366"/>
                    <a:pt x="125848" y="121430"/>
                    <a:pt x="105774" y="1528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14"/>
            <p:cNvSpPr/>
            <p:nvPr/>
          </p:nvSpPr>
          <p:spPr>
            <a:xfrm>
              <a:off x="17999247" y="2080384"/>
              <a:ext cx="282123" cy="173765"/>
            </a:xfrm>
            <a:custGeom>
              <a:rect b="b" l="l" r="r" t="t"/>
              <a:pathLst>
                <a:path extrusionOk="0" h="173765" w="282123">
                  <a:moveTo>
                    <a:pt x="263110" y="13962"/>
                  </a:moveTo>
                  <a:cubicBezTo>
                    <a:pt x="245857" y="4296"/>
                    <a:pt x="215800" y="-7324"/>
                    <a:pt x="198656" y="6034"/>
                  </a:cubicBezTo>
                  <a:cubicBezTo>
                    <a:pt x="186611" y="7337"/>
                    <a:pt x="169792" y="15374"/>
                    <a:pt x="163282" y="17111"/>
                  </a:cubicBezTo>
                  <a:cubicBezTo>
                    <a:pt x="160352" y="18306"/>
                    <a:pt x="156012" y="19609"/>
                    <a:pt x="152322" y="21455"/>
                  </a:cubicBezTo>
                  <a:cubicBezTo>
                    <a:pt x="74630" y="44914"/>
                    <a:pt x="-54170" y="118221"/>
                    <a:pt x="24607" y="171220"/>
                  </a:cubicBezTo>
                  <a:cubicBezTo>
                    <a:pt x="76366" y="201194"/>
                    <a:pt x="127582" y="164269"/>
                    <a:pt x="169467" y="135055"/>
                  </a:cubicBezTo>
                  <a:cubicBezTo>
                    <a:pt x="203213" y="118981"/>
                    <a:pt x="244664" y="115506"/>
                    <a:pt x="270380" y="85640"/>
                  </a:cubicBezTo>
                  <a:cubicBezTo>
                    <a:pt x="291648" y="65766"/>
                    <a:pt x="288393" y="28841"/>
                    <a:pt x="263110" y="13962"/>
                  </a:cubicBezTo>
                  <a:close/>
                  <a:moveTo>
                    <a:pt x="127474" y="108013"/>
                  </a:moveTo>
                  <a:cubicBezTo>
                    <a:pt x="109244" y="121154"/>
                    <a:pt x="91232" y="137770"/>
                    <a:pt x="67794" y="139616"/>
                  </a:cubicBezTo>
                  <a:cubicBezTo>
                    <a:pt x="58896" y="139399"/>
                    <a:pt x="49673" y="137661"/>
                    <a:pt x="41535" y="133860"/>
                  </a:cubicBezTo>
                  <a:cubicBezTo>
                    <a:pt x="55315" y="96826"/>
                    <a:pt x="113259" y="61856"/>
                    <a:pt x="159158" y="42307"/>
                  </a:cubicBezTo>
                  <a:cubicBezTo>
                    <a:pt x="170443" y="41004"/>
                    <a:pt x="181728" y="40135"/>
                    <a:pt x="193013" y="38941"/>
                  </a:cubicBezTo>
                  <a:cubicBezTo>
                    <a:pt x="201477" y="52516"/>
                    <a:pt x="221768" y="48389"/>
                    <a:pt x="235657" y="55340"/>
                  </a:cubicBezTo>
                  <a:cubicBezTo>
                    <a:pt x="208530" y="86183"/>
                    <a:pt x="157856" y="79776"/>
                    <a:pt x="127474" y="1080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15"/>
          <p:cNvSpPr txBox="1"/>
          <p:nvPr/>
        </p:nvSpPr>
        <p:spPr>
          <a:xfrm>
            <a:off x="514350" y="519113"/>
            <a:ext cx="37815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accent1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Write Your Topic or Idea</a:t>
            </a:r>
            <a:endParaRPr sz="700">
              <a:solidFill>
                <a:schemeClr val="accent1"/>
              </a:solidFill>
            </a:endParaRPr>
          </a:p>
        </p:txBody>
      </p:sp>
      <p:grpSp>
        <p:nvGrpSpPr>
          <p:cNvPr id="1425" name="Google Shape;1425;p15"/>
          <p:cNvGrpSpPr/>
          <p:nvPr/>
        </p:nvGrpSpPr>
        <p:grpSpPr>
          <a:xfrm>
            <a:off x="514350" y="3427323"/>
            <a:ext cx="2465557" cy="1208829"/>
            <a:chOff x="0" y="0"/>
            <a:chExt cx="6574819" cy="3223544"/>
          </a:xfrm>
        </p:grpSpPr>
        <p:sp>
          <p:nvSpPr>
            <p:cNvPr id="1426" name="Google Shape;1426;p15"/>
            <p:cNvSpPr/>
            <p:nvPr/>
          </p:nvSpPr>
          <p:spPr>
            <a:xfrm>
              <a:off x="0" y="0"/>
              <a:ext cx="6574819" cy="3223544"/>
            </a:xfrm>
            <a:custGeom>
              <a:rect b="b" l="l" r="r" t="t"/>
              <a:pathLst>
                <a:path extrusionOk="0" h="1749549" w="3568423">
                  <a:moveTo>
                    <a:pt x="3443963" y="1749549"/>
                  </a:moveTo>
                  <a:lnTo>
                    <a:pt x="124460" y="1749549"/>
                  </a:lnTo>
                  <a:cubicBezTo>
                    <a:pt x="55880" y="1749549"/>
                    <a:pt x="0" y="1693669"/>
                    <a:pt x="0" y="162508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43963" y="0"/>
                  </a:lnTo>
                  <a:cubicBezTo>
                    <a:pt x="3512543" y="0"/>
                    <a:pt x="3568423" y="55880"/>
                    <a:pt x="3568423" y="124460"/>
                  </a:cubicBezTo>
                  <a:lnTo>
                    <a:pt x="3568423" y="1625089"/>
                  </a:lnTo>
                  <a:cubicBezTo>
                    <a:pt x="3568423" y="1693669"/>
                    <a:pt x="3512543" y="1749549"/>
                    <a:pt x="3443963" y="17495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27" name="Google Shape;1427;p15"/>
            <p:cNvSpPr txBox="1"/>
            <p:nvPr/>
          </p:nvSpPr>
          <p:spPr>
            <a:xfrm>
              <a:off x="470124" y="431657"/>
              <a:ext cx="5631000" cy="738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1428" name="Google Shape;1428;p15"/>
            <p:cNvSpPr txBox="1"/>
            <p:nvPr/>
          </p:nvSpPr>
          <p:spPr>
            <a:xfrm>
              <a:off x="470124" y="1717126"/>
              <a:ext cx="5631000" cy="113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Elaborate on what you want </a:t>
              </a:r>
              <a:endParaRPr sz="700">
                <a:solidFill>
                  <a:schemeClr val="accent2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to discuss. 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grpSp>
        <p:nvGrpSpPr>
          <p:cNvPr id="1429" name="Google Shape;1429;p15"/>
          <p:cNvGrpSpPr/>
          <p:nvPr/>
        </p:nvGrpSpPr>
        <p:grpSpPr>
          <a:xfrm>
            <a:off x="3212197" y="3427323"/>
            <a:ext cx="2465557" cy="1208723"/>
            <a:chOff x="0" y="0"/>
            <a:chExt cx="6574819" cy="3223262"/>
          </a:xfrm>
        </p:grpSpPr>
        <p:sp>
          <p:nvSpPr>
            <p:cNvPr id="1430" name="Google Shape;1430;p15"/>
            <p:cNvSpPr/>
            <p:nvPr/>
          </p:nvSpPr>
          <p:spPr>
            <a:xfrm>
              <a:off x="0" y="0"/>
              <a:ext cx="6574819" cy="3223262"/>
            </a:xfrm>
            <a:custGeom>
              <a:rect b="b" l="l" r="r" t="t"/>
              <a:pathLst>
                <a:path extrusionOk="0" h="1749396" w="3568423">
                  <a:moveTo>
                    <a:pt x="3443963" y="1749396"/>
                  </a:moveTo>
                  <a:lnTo>
                    <a:pt x="124460" y="1749396"/>
                  </a:lnTo>
                  <a:cubicBezTo>
                    <a:pt x="55880" y="1749396"/>
                    <a:pt x="0" y="1693516"/>
                    <a:pt x="0" y="16249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43963" y="0"/>
                  </a:lnTo>
                  <a:cubicBezTo>
                    <a:pt x="3512543" y="0"/>
                    <a:pt x="3568423" y="55880"/>
                    <a:pt x="3568423" y="124460"/>
                  </a:cubicBezTo>
                  <a:lnTo>
                    <a:pt x="3568423" y="1624936"/>
                  </a:lnTo>
                  <a:cubicBezTo>
                    <a:pt x="3568423" y="1693516"/>
                    <a:pt x="3512543" y="1749396"/>
                    <a:pt x="3443963" y="17493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31" name="Google Shape;1431;p15"/>
            <p:cNvSpPr txBox="1"/>
            <p:nvPr/>
          </p:nvSpPr>
          <p:spPr>
            <a:xfrm>
              <a:off x="470124" y="431657"/>
              <a:ext cx="5631000" cy="738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1432" name="Google Shape;1432;p15"/>
            <p:cNvSpPr txBox="1"/>
            <p:nvPr/>
          </p:nvSpPr>
          <p:spPr>
            <a:xfrm>
              <a:off x="470124" y="1716844"/>
              <a:ext cx="5631000" cy="113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Elaborate on what you want</a:t>
              </a:r>
              <a:r>
                <a:rPr lang="en" sz="600">
                  <a:solidFill>
                    <a:schemeClr val="accent2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 sz="700">
                <a:solidFill>
                  <a:schemeClr val="accent2"/>
                </a:solidFill>
              </a:endParaRPr>
            </a:p>
            <a:p>
              <a:pPr indent="0" lvl="0" marL="0" marR="0" rtl="0" algn="l">
                <a:lnSpc>
                  <a:spcPct val="2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to discuss. </a:t>
              </a:r>
              <a:endParaRPr sz="1300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1433" name="Google Shape;1433;p15"/>
          <p:cNvGrpSpPr/>
          <p:nvPr/>
        </p:nvGrpSpPr>
        <p:grpSpPr>
          <a:xfrm>
            <a:off x="5910044" y="3427323"/>
            <a:ext cx="2465557" cy="1208723"/>
            <a:chOff x="0" y="0"/>
            <a:chExt cx="6574819" cy="3223262"/>
          </a:xfrm>
        </p:grpSpPr>
        <p:sp>
          <p:nvSpPr>
            <p:cNvPr id="1434" name="Google Shape;1434;p15"/>
            <p:cNvSpPr/>
            <p:nvPr/>
          </p:nvSpPr>
          <p:spPr>
            <a:xfrm>
              <a:off x="0" y="0"/>
              <a:ext cx="6574819" cy="3223262"/>
            </a:xfrm>
            <a:custGeom>
              <a:rect b="b" l="l" r="r" t="t"/>
              <a:pathLst>
                <a:path extrusionOk="0" h="1749396" w="3568423">
                  <a:moveTo>
                    <a:pt x="3443963" y="1749396"/>
                  </a:moveTo>
                  <a:lnTo>
                    <a:pt x="124460" y="1749396"/>
                  </a:lnTo>
                  <a:cubicBezTo>
                    <a:pt x="55880" y="1749396"/>
                    <a:pt x="0" y="1693516"/>
                    <a:pt x="0" y="16249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43963" y="0"/>
                  </a:lnTo>
                  <a:cubicBezTo>
                    <a:pt x="3512543" y="0"/>
                    <a:pt x="3568423" y="55880"/>
                    <a:pt x="3568423" y="124460"/>
                  </a:cubicBezTo>
                  <a:lnTo>
                    <a:pt x="3568423" y="1624936"/>
                  </a:lnTo>
                  <a:cubicBezTo>
                    <a:pt x="3568423" y="1693516"/>
                    <a:pt x="3512543" y="1749396"/>
                    <a:pt x="3443963" y="17493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35" name="Google Shape;1435;p15"/>
            <p:cNvSpPr txBox="1"/>
            <p:nvPr/>
          </p:nvSpPr>
          <p:spPr>
            <a:xfrm>
              <a:off x="470124" y="431657"/>
              <a:ext cx="5631000" cy="738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1436" name="Google Shape;1436;p15"/>
            <p:cNvSpPr txBox="1"/>
            <p:nvPr/>
          </p:nvSpPr>
          <p:spPr>
            <a:xfrm>
              <a:off x="470124" y="1716844"/>
              <a:ext cx="5631000" cy="113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Elaborate on what you want</a:t>
              </a:r>
              <a:r>
                <a:rPr lang="en" sz="600">
                  <a:solidFill>
                    <a:schemeClr val="accent2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 sz="700">
                <a:solidFill>
                  <a:schemeClr val="accent2"/>
                </a:solidFill>
              </a:endParaRPr>
            </a:p>
            <a:p>
              <a:pPr indent="0" lvl="0" marL="0" marR="0" rtl="0" algn="l">
                <a:lnSpc>
                  <a:spcPct val="2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to discuss. </a:t>
              </a:r>
              <a:endParaRPr sz="1200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1437" name="Google Shape;1437;p15"/>
          <p:cNvGrpSpPr/>
          <p:nvPr/>
        </p:nvGrpSpPr>
        <p:grpSpPr>
          <a:xfrm rot="583790">
            <a:off x="7487442" y="1820737"/>
            <a:ext cx="1134847" cy="1748808"/>
            <a:chOff x="14974809" y="3642620"/>
            <a:chExt cx="2269730" cy="3497671"/>
          </a:xfrm>
        </p:grpSpPr>
        <p:sp>
          <p:nvSpPr>
            <p:cNvPr id="1438" name="Google Shape;1438;p15"/>
            <p:cNvSpPr/>
            <p:nvPr/>
          </p:nvSpPr>
          <p:spPr>
            <a:xfrm>
              <a:off x="14974809" y="3642620"/>
              <a:ext cx="2269660" cy="3497671"/>
            </a:xfrm>
            <a:custGeom>
              <a:rect b="b" l="l" r="r" t="t"/>
              <a:pathLst>
                <a:path extrusionOk="0" h="3497671" w="2269660">
                  <a:moveTo>
                    <a:pt x="2201724" y="2217399"/>
                  </a:moveTo>
                  <a:cubicBezTo>
                    <a:pt x="2206558" y="2181093"/>
                    <a:pt x="2211671" y="2144507"/>
                    <a:pt x="2209920" y="2107921"/>
                  </a:cubicBezTo>
                  <a:cubicBezTo>
                    <a:pt x="2205016" y="2033631"/>
                    <a:pt x="2157802" y="1965846"/>
                    <a:pt x="2092794" y="1930589"/>
                  </a:cubicBezTo>
                  <a:cubicBezTo>
                    <a:pt x="2091883" y="1929960"/>
                    <a:pt x="2090973" y="1929470"/>
                    <a:pt x="2090062" y="1928910"/>
                  </a:cubicBezTo>
                  <a:cubicBezTo>
                    <a:pt x="2140639" y="1833844"/>
                    <a:pt x="2146243" y="1707018"/>
                    <a:pt x="2070658" y="1627691"/>
                  </a:cubicBezTo>
                  <a:cubicBezTo>
                    <a:pt x="2031009" y="1588447"/>
                    <a:pt x="1971746" y="1581312"/>
                    <a:pt x="1919067" y="1572918"/>
                  </a:cubicBezTo>
                  <a:cubicBezTo>
                    <a:pt x="1936790" y="1516185"/>
                    <a:pt x="1975458" y="1466309"/>
                    <a:pt x="1979871" y="1405099"/>
                  </a:cubicBezTo>
                  <a:cubicBezTo>
                    <a:pt x="1998295" y="1282331"/>
                    <a:pt x="1870171" y="1228187"/>
                    <a:pt x="1768947" y="1214476"/>
                  </a:cubicBezTo>
                  <a:cubicBezTo>
                    <a:pt x="1780716" y="1165719"/>
                    <a:pt x="1810978" y="1118710"/>
                    <a:pt x="1805444" y="1067014"/>
                  </a:cubicBezTo>
                  <a:cubicBezTo>
                    <a:pt x="1797598" y="1026511"/>
                    <a:pt x="1770909" y="992514"/>
                    <a:pt x="1743729" y="962644"/>
                  </a:cubicBezTo>
                  <a:cubicBezTo>
                    <a:pt x="1722853" y="941238"/>
                    <a:pt x="1701768" y="919623"/>
                    <a:pt x="1678091" y="901295"/>
                  </a:cubicBezTo>
                  <a:cubicBezTo>
                    <a:pt x="1685796" y="882267"/>
                    <a:pt x="1693362" y="863240"/>
                    <a:pt x="1701348" y="844143"/>
                  </a:cubicBezTo>
                  <a:cubicBezTo>
                    <a:pt x="1715358" y="822877"/>
                    <a:pt x="1695323" y="800632"/>
                    <a:pt x="1675429" y="792867"/>
                  </a:cubicBezTo>
                  <a:cubicBezTo>
                    <a:pt x="1672557" y="791468"/>
                    <a:pt x="1669404" y="791048"/>
                    <a:pt x="1666392" y="791398"/>
                  </a:cubicBezTo>
                  <a:cubicBezTo>
                    <a:pt x="1662890" y="789439"/>
                    <a:pt x="1658406" y="788460"/>
                    <a:pt x="1653853" y="788880"/>
                  </a:cubicBezTo>
                  <a:cubicBezTo>
                    <a:pt x="1646217" y="788880"/>
                    <a:pt x="1638091" y="792447"/>
                    <a:pt x="1635079" y="799722"/>
                  </a:cubicBezTo>
                  <a:cubicBezTo>
                    <a:pt x="1624992" y="813573"/>
                    <a:pt x="1618757" y="830572"/>
                    <a:pt x="1610141" y="845262"/>
                  </a:cubicBezTo>
                  <a:cubicBezTo>
                    <a:pt x="1607969" y="849529"/>
                    <a:pt x="1605868" y="853726"/>
                    <a:pt x="1603766" y="857994"/>
                  </a:cubicBezTo>
                  <a:cubicBezTo>
                    <a:pt x="1585343" y="849319"/>
                    <a:pt x="1566639" y="841205"/>
                    <a:pt x="1548076" y="832880"/>
                  </a:cubicBezTo>
                  <a:cubicBezTo>
                    <a:pt x="1530353" y="825395"/>
                    <a:pt x="1512489" y="818330"/>
                    <a:pt x="1495607" y="809096"/>
                  </a:cubicBezTo>
                  <a:cubicBezTo>
                    <a:pt x="1493085" y="807767"/>
                    <a:pt x="1490423" y="807207"/>
                    <a:pt x="1487761" y="807207"/>
                  </a:cubicBezTo>
                  <a:cubicBezTo>
                    <a:pt x="1487761" y="807207"/>
                    <a:pt x="1487761" y="807207"/>
                    <a:pt x="1487761" y="807137"/>
                  </a:cubicBezTo>
                  <a:cubicBezTo>
                    <a:pt x="1507446" y="763626"/>
                    <a:pt x="1518584" y="716058"/>
                    <a:pt x="1521246" y="668420"/>
                  </a:cubicBezTo>
                  <a:cubicBezTo>
                    <a:pt x="1525519" y="587064"/>
                    <a:pt x="1508146" y="497873"/>
                    <a:pt x="1442228" y="443659"/>
                  </a:cubicBezTo>
                  <a:cubicBezTo>
                    <a:pt x="1436694" y="439043"/>
                    <a:pt x="1429759" y="431977"/>
                    <a:pt x="1422334" y="426311"/>
                  </a:cubicBezTo>
                  <a:cubicBezTo>
                    <a:pt x="1445170" y="394062"/>
                    <a:pt x="1468988" y="362444"/>
                    <a:pt x="1491964" y="330265"/>
                  </a:cubicBezTo>
                  <a:cubicBezTo>
                    <a:pt x="1548986" y="251707"/>
                    <a:pt x="1621910" y="186930"/>
                    <a:pt x="1698335" y="127680"/>
                  </a:cubicBezTo>
                  <a:cubicBezTo>
                    <a:pt x="1740997" y="92983"/>
                    <a:pt x="1787161" y="61504"/>
                    <a:pt x="1836126" y="35411"/>
                  </a:cubicBezTo>
                  <a:cubicBezTo>
                    <a:pt x="1857772" y="23379"/>
                    <a:pt x="1840610" y="-8589"/>
                    <a:pt x="1818824" y="2183"/>
                  </a:cubicBezTo>
                  <a:cubicBezTo>
                    <a:pt x="1730419" y="50171"/>
                    <a:pt x="1653082" y="115368"/>
                    <a:pt x="1578548" y="182453"/>
                  </a:cubicBezTo>
                  <a:cubicBezTo>
                    <a:pt x="1515081" y="239325"/>
                    <a:pt x="1464014" y="311098"/>
                    <a:pt x="1416239" y="381891"/>
                  </a:cubicBezTo>
                  <a:cubicBezTo>
                    <a:pt x="1406992" y="395182"/>
                    <a:pt x="1397816" y="408543"/>
                    <a:pt x="1388919" y="422044"/>
                  </a:cubicBezTo>
                  <a:cubicBezTo>
                    <a:pt x="1388148" y="422673"/>
                    <a:pt x="1387448" y="423443"/>
                    <a:pt x="1386747" y="424212"/>
                  </a:cubicBezTo>
                  <a:cubicBezTo>
                    <a:pt x="1286014" y="355938"/>
                    <a:pt x="1145421" y="375805"/>
                    <a:pt x="1047349" y="439602"/>
                  </a:cubicBezTo>
                  <a:cubicBezTo>
                    <a:pt x="999434" y="470731"/>
                    <a:pt x="971343" y="522707"/>
                    <a:pt x="948507" y="573493"/>
                  </a:cubicBezTo>
                  <a:cubicBezTo>
                    <a:pt x="914182" y="646454"/>
                    <a:pt x="895478" y="734456"/>
                    <a:pt x="938840" y="807837"/>
                  </a:cubicBezTo>
                  <a:cubicBezTo>
                    <a:pt x="939330" y="808746"/>
                    <a:pt x="939750" y="809586"/>
                    <a:pt x="940241" y="810425"/>
                  </a:cubicBezTo>
                  <a:cubicBezTo>
                    <a:pt x="936878" y="816861"/>
                    <a:pt x="934356" y="823926"/>
                    <a:pt x="929663" y="829453"/>
                  </a:cubicBezTo>
                  <a:cubicBezTo>
                    <a:pt x="915723" y="849389"/>
                    <a:pt x="893096" y="858064"/>
                    <a:pt x="870540" y="864359"/>
                  </a:cubicBezTo>
                  <a:cubicBezTo>
                    <a:pt x="862834" y="866738"/>
                    <a:pt x="855058" y="869116"/>
                    <a:pt x="847283" y="871495"/>
                  </a:cubicBezTo>
                  <a:cubicBezTo>
                    <a:pt x="849104" y="862960"/>
                    <a:pt x="850225" y="854426"/>
                    <a:pt x="848964" y="845822"/>
                  </a:cubicBezTo>
                  <a:cubicBezTo>
                    <a:pt x="846162" y="834209"/>
                    <a:pt x="828859" y="823367"/>
                    <a:pt x="814289" y="822317"/>
                  </a:cubicBezTo>
                  <a:cubicBezTo>
                    <a:pt x="813308" y="821548"/>
                    <a:pt x="812257" y="820848"/>
                    <a:pt x="810926" y="820289"/>
                  </a:cubicBezTo>
                  <a:cubicBezTo>
                    <a:pt x="806163" y="818470"/>
                    <a:pt x="801119" y="816301"/>
                    <a:pt x="795935" y="817421"/>
                  </a:cubicBezTo>
                  <a:cubicBezTo>
                    <a:pt x="794814" y="817630"/>
                    <a:pt x="793904" y="817980"/>
                    <a:pt x="792993" y="818540"/>
                  </a:cubicBezTo>
                  <a:cubicBezTo>
                    <a:pt x="787459" y="815742"/>
                    <a:pt x="779543" y="817351"/>
                    <a:pt x="777372" y="824416"/>
                  </a:cubicBezTo>
                  <a:cubicBezTo>
                    <a:pt x="767774" y="850229"/>
                    <a:pt x="759018" y="876391"/>
                    <a:pt x="751242" y="902764"/>
                  </a:cubicBezTo>
                  <a:cubicBezTo>
                    <a:pt x="694991" y="923330"/>
                    <a:pt x="641122" y="949353"/>
                    <a:pt x="596990" y="989926"/>
                  </a:cubicBezTo>
                  <a:cubicBezTo>
                    <a:pt x="542350" y="1042391"/>
                    <a:pt x="533383" y="1127734"/>
                    <a:pt x="577095" y="1189713"/>
                  </a:cubicBezTo>
                  <a:cubicBezTo>
                    <a:pt x="490021" y="1192161"/>
                    <a:pt x="400496" y="1231335"/>
                    <a:pt x="345365" y="1299470"/>
                  </a:cubicBezTo>
                  <a:cubicBezTo>
                    <a:pt x="308729" y="1353054"/>
                    <a:pt x="301443" y="1426645"/>
                    <a:pt x="318256" y="1488484"/>
                  </a:cubicBezTo>
                  <a:cubicBezTo>
                    <a:pt x="297450" y="1503454"/>
                    <a:pt x="272162" y="1510869"/>
                    <a:pt x="251287" y="1525769"/>
                  </a:cubicBezTo>
                  <a:cubicBezTo>
                    <a:pt x="219974" y="1549273"/>
                    <a:pt x="186559" y="1573757"/>
                    <a:pt x="167155" y="1608524"/>
                  </a:cubicBezTo>
                  <a:cubicBezTo>
                    <a:pt x="124284" y="1699183"/>
                    <a:pt x="142427" y="1792291"/>
                    <a:pt x="190832" y="1871619"/>
                  </a:cubicBezTo>
                  <a:cubicBezTo>
                    <a:pt x="141726" y="1890786"/>
                    <a:pt x="98645" y="1928771"/>
                    <a:pt x="77770" y="1977458"/>
                  </a:cubicBezTo>
                  <a:cubicBezTo>
                    <a:pt x="59696" y="2028105"/>
                    <a:pt x="50099" y="2082808"/>
                    <a:pt x="55914" y="2136253"/>
                  </a:cubicBezTo>
                  <a:cubicBezTo>
                    <a:pt x="53182" y="2136112"/>
                    <a:pt x="50450" y="2136672"/>
                    <a:pt x="47998" y="2138141"/>
                  </a:cubicBezTo>
                  <a:cubicBezTo>
                    <a:pt x="30975" y="2147655"/>
                    <a:pt x="19277" y="2163604"/>
                    <a:pt x="8279" y="2179344"/>
                  </a:cubicBezTo>
                  <a:cubicBezTo>
                    <a:pt x="3235" y="2185779"/>
                    <a:pt x="-3350" y="2196272"/>
                    <a:pt x="1974" y="2203058"/>
                  </a:cubicBezTo>
                  <a:cubicBezTo>
                    <a:pt x="1764" y="2203897"/>
                    <a:pt x="1484" y="2204807"/>
                    <a:pt x="1344" y="2205646"/>
                  </a:cubicBezTo>
                  <a:cubicBezTo>
                    <a:pt x="-3280" y="2254124"/>
                    <a:pt x="22849" y="2299734"/>
                    <a:pt x="32026" y="2346533"/>
                  </a:cubicBezTo>
                  <a:cubicBezTo>
                    <a:pt x="45896" y="2403055"/>
                    <a:pt x="55633" y="2460556"/>
                    <a:pt x="71185" y="2516659"/>
                  </a:cubicBezTo>
                  <a:cubicBezTo>
                    <a:pt x="89118" y="2580177"/>
                    <a:pt x="111394" y="2642016"/>
                    <a:pt x="130448" y="2705254"/>
                  </a:cubicBezTo>
                  <a:cubicBezTo>
                    <a:pt x="154125" y="2796333"/>
                    <a:pt x="174300" y="2888392"/>
                    <a:pt x="204002" y="2977792"/>
                  </a:cubicBezTo>
                  <a:cubicBezTo>
                    <a:pt x="218082" y="3020464"/>
                    <a:pt x="235315" y="3062086"/>
                    <a:pt x="249115" y="3104828"/>
                  </a:cubicBezTo>
                  <a:cubicBezTo>
                    <a:pt x="251637" y="3111473"/>
                    <a:pt x="256470" y="3115041"/>
                    <a:pt x="261794" y="3116160"/>
                  </a:cubicBezTo>
                  <a:cubicBezTo>
                    <a:pt x="262074" y="3117769"/>
                    <a:pt x="262565" y="3119308"/>
                    <a:pt x="262985" y="3120847"/>
                  </a:cubicBezTo>
                  <a:cubicBezTo>
                    <a:pt x="267258" y="3132599"/>
                    <a:pt x="274754" y="3142952"/>
                    <a:pt x="282179" y="3152886"/>
                  </a:cubicBezTo>
                  <a:cubicBezTo>
                    <a:pt x="314613" y="3194298"/>
                    <a:pt x="354192" y="3229694"/>
                    <a:pt x="394892" y="3262712"/>
                  </a:cubicBezTo>
                  <a:cubicBezTo>
                    <a:pt x="462141" y="3321963"/>
                    <a:pt x="540528" y="3367503"/>
                    <a:pt x="622208" y="3404158"/>
                  </a:cubicBezTo>
                  <a:cubicBezTo>
                    <a:pt x="810156" y="3475301"/>
                    <a:pt x="1012464" y="3495378"/>
                    <a:pt x="1212180" y="3497686"/>
                  </a:cubicBezTo>
                  <a:cubicBezTo>
                    <a:pt x="1427517" y="3494958"/>
                    <a:pt x="1641804" y="3439555"/>
                    <a:pt x="1832764" y="3340431"/>
                  </a:cubicBezTo>
                  <a:cubicBezTo>
                    <a:pt x="1847335" y="3333505"/>
                    <a:pt x="1861765" y="3326090"/>
                    <a:pt x="1875986" y="3318465"/>
                  </a:cubicBezTo>
                  <a:cubicBezTo>
                    <a:pt x="1877317" y="3319025"/>
                    <a:pt x="1878788" y="3319515"/>
                    <a:pt x="1880469" y="3319864"/>
                  </a:cubicBezTo>
                  <a:cubicBezTo>
                    <a:pt x="1889435" y="3321263"/>
                    <a:pt x="1898822" y="3315667"/>
                    <a:pt x="1901414" y="3306713"/>
                  </a:cubicBezTo>
                  <a:cubicBezTo>
                    <a:pt x="1901694" y="3305734"/>
                    <a:pt x="1901975" y="3304685"/>
                    <a:pt x="1902255" y="3303705"/>
                  </a:cubicBezTo>
                  <a:cubicBezTo>
                    <a:pt x="1914654" y="3296430"/>
                    <a:pt x="1926913" y="3288875"/>
                    <a:pt x="1938751" y="3280691"/>
                  </a:cubicBezTo>
                  <a:cubicBezTo>
                    <a:pt x="1942884" y="3277053"/>
                    <a:pt x="1944706" y="3272296"/>
                    <a:pt x="1944636" y="3267469"/>
                  </a:cubicBezTo>
                  <a:cubicBezTo>
                    <a:pt x="1968033" y="3274884"/>
                    <a:pt x="1973147" y="3244035"/>
                    <a:pt x="1979661" y="3227526"/>
                  </a:cubicBezTo>
                  <a:cubicBezTo>
                    <a:pt x="1989819" y="3198705"/>
                    <a:pt x="1997104" y="3168905"/>
                    <a:pt x="2005791" y="3139594"/>
                  </a:cubicBezTo>
                  <a:cubicBezTo>
                    <a:pt x="2036053" y="3029837"/>
                    <a:pt x="2080815" y="2924977"/>
                    <a:pt x="2115281" y="2816620"/>
                  </a:cubicBezTo>
                  <a:cubicBezTo>
                    <a:pt x="2155210" y="2683428"/>
                    <a:pt x="2208239" y="2554574"/>
                    <a:pt x="2244315" y="2420123"/>
                  </a:cubicBezTo>
                  <a:cubicBezTo>
                    <a:pt x="2252721" y="2390183"/>
                    <a:pt x="2258255" y="2359614"/>
                    <a:pt x="2265681" y="2329464"/>
                  </a:cubicBezTo>
                  <a:cubicBezTo>
                    <a:pt x="2267992" y="2318061"/>
                    <a:pt x="2272966" y="2302882"/>
                    <a:pt x="2271285" y="2290290"/>
                  </a:cubicBezTo>
                  <a:cubicBezTo>
                    <a:pt x="2271425" y="2290150"/>
                    <a:pt x="2271635" y="2290010"/>
                    <a:pt x="2271775" y="2289870"/>
                  </a:cubicBezTo>
                  <a:cubicBezTo>
                    <a:pt x="2291880" y="2266996"/>
                    <a:pt x="2229674" y="2228241"/>
                    <a:pt x="2201724" y="22173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15"/>
            <p:cNvSpPr/>
            <p:nvPr/>
          </p:nvSpPr>
          <p:spPr>
            <a:xfrm>
              <a:off x="16225844" y="4683978"/>
              <a:ext cx="182133" cy="188874"/>
            </a:xfrm>
            <a:custGeom>
              <a:rect b="b" l="l" r="r" t="t"/>
              <a:pathLst>
                <a:path extrusionOk="0" h="188874" w="182133">
                  <a:moveTo>
                    <a:pt x="38692" y="192285"/>
                  </a:moveTo>
                  <a:cubicBezTo>
                    <a:pt x="89059" y="197951"/>
                    <a:pt x="137675" y="114777"/>
                    <a:pt x="164925" y="78751"/>
                  </a:cubicBezTo>
                  <a:cubicBezTo>
                    <a:pt x="176343" y="60563"/>
                    <a:pt x="194066" y="39997"/>
                    <a:pt x="177254" y="19150"/>
                  </a:cubicBezTo>
                  <a:cubicBezTo>
                    <a:pt x="168567" y="6909"/>
                    <a:pt x="145450" y="-5893"/>
                    <a:pt x="132911" y="2921"/>
                  </a:cubicBezTo>
                  <a:cubicBezTo>
                    <a:pt x="132491" y="3061"/>
                    <a:pt x="132070" y="3201"/>
                    <a:pt x="131650" y="3481"/>
                  </a:cubicBezTo>
                  <a:cubicBezTo>
                    <a:pt x="127657" y="6769"/>
                    <a:pt x="122964" y="10057"/>
                    <a:pt x="119601" y="14114"/>
                  </a:cubicBezTo>
                  <a:cubicBezTo>
                    <a:pt x="112316" y="15863"/>
                    <a:pt x="105941" y="23557"/>
                    <a:pt x="100197" y="27755"/>
                  </a:cubicBezTo>
                  <a:cubicBezTo>
                    <a:pt x="78341" y="47132"/>
                    <a:pt x="57816" y="67908"/>
                    <a:pt x="39183" y="90363"/>
                  </a:cubicBezTo>
                  <a:cubicBezTo>
                    <a:pt x="9551" y="126109"/>
                    <a:pt x="-31499" y="173887"/>
                    <a:pt x="38692" y="192285"/>
                  </a:cubicBezTo>
                  <a:close/>
                  <a:moveTo>
                    <a:pt x="126817" y="23697"/>
                  </a:moveTo>
                  <a:cubicBezTo>
                    <a:pt x="130319" y="34750"/>
                    <a:pt x="144680" y="33981"/>
                    <a:pt x="151475" y="41675"/>
                  </a:cubicBezTo>
                  <a:cubicBezTo>
                    <a:pt x="140126" y="59933"/>
                    <a:pt x="124575" y="75603"/>
                    <a:pt x="110985" y="92322"/>
                  </a:cubicBezTo>
                  <a:cubicBezTo>
                    <a:pt x="89830" y="113588"/>
                    <a:pt x="73438" y="145416"/>
                    <a:pt x="44226" y="155839"/>
                  </a:cubicBezTo>
                  <a:cubicBezTo>
                    <a:pt x="41004" y="155210"/>
                    <a:pt x="37992" y="154021"/>
                    <a:pt x="35050" y="152552"/>
                  </a:cubicBezTo>
                  <a:cubicBezTo>
                    <a:pt x="55785" y="102955"/>
                    <a:pt x="99917" y="68957"/>
                    <a:pt x="126817" y="236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15"/>
            <p:cNvSpPr/>
            <p:nvPr/>
          </p:nvSpPr>
          <p:spPr>
            <a:xfrm>
              <a:off x="15895147" y="4658391"/>
              <a:ext cx="126092" cy="251832"/>
            </a:xfrm>
            <a:custGeom>
              <a:rect b="b" l="l" r="r" t="t"/>
              <a:pathLst>
                <a:path extrusionOk="0" h="251832" w="126092">
                  <a:moveTo>
                    <a:pt x="850" y="52852"/>
                  </a:moveTo>
                  <a:cubicBezTo>
                    <a:pt x="6103" y="82862"/>
                    <a:pt x="14369" y="112243"/>
                    <a:pt x="21234" y="141903"/>
                  </a:cubicBezTo>
                  <a:cubicBezTo>
                    <a:pt x="35525" y="191640"/>
                    <a:pt x="26278" y="249981"/>
                    <a:pt x="94088" y="253758"/>
                  </a:cubicBezTo>
                  <a:cubicBezTo>
                    <a:pt x="132126" y="252989"/>
                    <a:pt x="129464" y="198355"/>
                    <a:pt x="125611" y="171353"/>
                  </a:cubicBezTo>
                  <a:cubicBezTo>
                    <a:pt x="116504" y="125394"/>
                    <a:pt x="103405" y="80274"/>
                    <a:pt x="93527" y="34454"/>
                  </a:cubicBezTo>
                  <a:cubicBezTo>
                    <a:pt x="89254" y="-2271"/>
                    <a:pt x="43861" y="-6608"/>
                    <a:pt x="16541" y="7312"/>
                  </a:cubicBezTo>
                  <a:cubicBezTo>
                    <a:pt x="12968" y="9201"/>
                    <a:pt x="10377" y="12419"/>
                    <a:pt x="9046" y="15987"/>
                  </a:cubicBezTo>
                  <a:cubicBezTo>
                    <a:pt x="6314" y="18715"/>
                    <a:pt x="4632" y="22842"/>
                    <a:pt x="3722" y="26620"/>
                  </a:cubicBezTo>
                  <a:cubicBezTo>
                    <a:pt x="3021" y="29488"/>
                    <a:pt x="1970" y="32985"/>
                    <a:pt x="1830" y="36273"/>
                  </a:cubicBezTo>
                  <a:cubicBezTo>
                    <a:pt x="-972" y="41030"/>
                    <a:pt x="79" y="47746"/>
                    <a:pt x="850" y="52852"/>
                  </a:cubicBezTo>
                  <a:close/>
                  <a:moveTo>
                    <a:pt x="57661" y="35853"/>
                  </a:moveTo>
                  <a:cubicBezTo>
                    <a:pt x="65437" y="60827"/>
                    <a:pt x="66768" y="87339"/>
                    <a:pt x="73423" y="112662"/>
                  </a:cubicBezTo>
                  <a:cubicBezTo>
                    <a:pt x="79937" y="146660"/>
                    <a:pt x="95629" y="181217"/>
                    <a:pt x="88063" y="216123"/>
                  </a:cubicBezTo>
                  <a:cubicBezTo>
                    <a:pt x="81549" y="214585"/>
                    <a:pt x="72932" y="213535"/>
                    <a:pt x="70200" y="206470"/>
                  </a:cubicBezTo>
                  <a:cubicBezTo>
                    <a:pt x="62214" y="186533"/>
                    <a:pt x="58221" y="165407"/>
                    <a:pt x="52197" y="144771"/>
                  </a:cubicBezTo>
                  <a:cubicBezTo>
                    <a:pt x="41199" y="109934"/>
                    <a:pt x="32863" y="73908"/>
                    <a:pt x="18923" y="40121"/>
                  </a:cubicBezTo>
                  <a:cubicBezTo>
                    <a:pt x="18853" y="39981"/>
                    <a:pt x="18713" y="39841"/>
                    <a:pt x="18643" y="39631"/>
                  </a:cubicBezTo>
                  <a:cubicBezTo>
                    <a:pt x="19063" y="38442"/>
                    <a:pt x="19483" y="37253"/>
                    <a:pt x="19763" y="36063"/>
                  </a:cubicBezTo>
                  <a:cubicBezTo>
                    <a:pt x="30971" y="38722"/>
                    <a:pt x="46033" y="30607"/>
                    <a:pt x="57661" y="358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15"/>
            <p:cNvSpPr/>
            <p:nvPr/>
          </p:nvSpPr>
          <p:spPr>
            <a:xfrm>
              <a:off x="15872728" y="5101425"/>
              <a:ext cx="238174" cy="153897"/>
            </a:xfrm>
            <a:custGeom>
              <a:rect b="b" l="l" r="r" t="t"/>
              <a:pathLst>
                <a:path extrusionOk="0" h="153897" w="238174">
                  <a:moveTo>
                    <a:pt x="147749" y="49546"/>
                  </a:moveTo>
                  <a:cubicBezTo>
                    <a:pt x="117557" y="37864"/>
                    <a:pt x="87855" y="20445"/>
                    <a:pt x="58784" y="5475"/>
                  </a:cubicBezTo>
                  <a:cubicBezTo>
                    <a:pt x="55562" y="3936"/>
                    <a:pt x="52129" y="3447"/>
                    <a:pt x="48767" y="3796"/>
                  </a:cubicBezTo>
                  <a:cubicBezTo>
                    <a:pt x="46665" y="1838"/>
                    <a:pt x="43933" y="439"/>
                    <a:pt x="41061" y="229"/>
                  </a:cubicBezTo>
                  <a:cubicBezTo>
                    <a:pt x="34757" y="-681"/>
                    <a:pt x="30063" y="1208"/>
                    <a:pt x="27051" y="4356"/>
                  </a:cubicBezTo>
                  <a:cubicBezTo>
                    <a:pt x="25510" y="4846"/>
                    <a:pt x="23829" y="6175"/>
                    <a:pt x="22217" y="8693"/>
                  </a:cubicBezTo>
                  <a:cubicBezTo>
                    <a:pt x="15492" y="19116"/>
                    <a:pt x="10869" y="30798"/>
                    <a:pt x="5545" y="41991"/>
                  </a:cubicBezTo>
                  <a:cubicBezTo>
                    <a:pt x="-2651" y="54163"/>
                    <a:pt x="-1740" y="70392"/>
                    <a:pt x="8137" y="81375"/>
                  </a:cubicBezTo>
                  <a:cubicBezTo>
                    <a:pt x="26701" y="102850"/>
                    <a:pt x="54371" y="113903"/>
                    <a:pt x="80500" y="123347"/>
                  </a:cubicBezTo>
                  <a:cubicBezTo>
                    <a:pt x="113074" y="134679"/>
                    <a:pt x="145998" y="145592"/>
                    <a:pt x="179623" y="153287"/>
                  </a:cubicBezTo>
                  <a:cubicBezTo>
                    <a:pt x="208484" y="162311"/>
                    <a:pt x="243579" y="132091"/>
                    <a:pt x="239376" y="102431"/>
                  </a:cubicBezTo>
                  <a:cubicBezTo>
                    <a:pt x="227818" y="64446"/>
                    <a:pt x="178572" y="64166"/>
                    <a:pt x="147749" y="49546"/>
                  </a:cubicBezTo>
                  <a:close/>
                  <a:moveTo>
                    <a:pt x="191321" y="117541"/>
                  </a:moveTo>
                  <a:cubicBezTo>
                    <a:pt x="150761" y="108726"/>
                    <a:pt x="108450" y="96135"/>
                    <a:pt x="68521" y="81585"/>
                  </a:cubicBezTo>
                  <a:cubicBezTo>
                    <a:pt x="54161" y="74729"/>
                    <a:pt x="37489" y="68713"/>
                    <a:pt x="27541" y="55702"/>
                  </a:cubicBezTo>
                  <a:cubicBezTo>
                    <a:pt x="26771" y="47028"/>
                    <a:pt x="29363" y="38213"/>
                    <a:pt x="30974" y="29539"/>
                  </a:cubicBezTo>
                  <a:cubicBezTo>
                    <a:pt x="31884" y="30029"/>
                    <a:pt x="32865" y="30449"/>
                    <a:pt x="33986" y="30868"/>
                  </a:cubicBezTo>
                  <a:cubicBezTo>
                    <a:pt x="40711" y="43390"/>
                    <a:pt x="59485" y="46748"/>
                    <a:pt x="70763" y="54862"/>
                  </a:cubicBezTo>
                  <a:cubicBezTo>
                    <a:pt x="111953" y="80185"/>
                    <a:pt x="158047" y="90539"/>
                    <a:pt x="201198" y="109636"/>
                  </a:cubicBezTo>
                  <a:cubicBezTo>
                    <a:pt x="198256" y="112644"/>
                    <a:pt x="195244" y="116072"/>
                    <a:pt x="191321" y="1175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15"/>
            <p:cNvSpPr/>
            <p:nvPr/>
          </p:nvSpPr>
          <p:spPr>
            <a:xfrm>
              <a:off x="15645138" y="5092175"/>
              <a:ext cx="105076" cy="230846"/>
            </a:xfrm>
            <a:custGeom>
              <a:rect b="b" l="l" r="r" t="t"/>
              <a:pathLst>
                <a:path extrusionOk="0" h="230846" w="105076">
                  <a:moveTo>
                    <a:pt x="64873" y="14095"/>
                  </a:moveTo>
                  <a:cubicBezTo>
                    <a:pt x="56467" y="6051"/>
                    <a:pt x="38533" y="-1784"/>
                    <a:pt x="25994" y="2134"/>
                  </a:cubicBezTo>
                  <a:cubicBezTo>
                    <a:pt x="25014" y="1434"/>
                    <a:pt x="23893" y="874"/>
                    <a:pt x="22772" y="525"/>
                  </a:cubicBezTo>
                  <a:cubicBezTo>
                    <a:pt x="17938" y="-735"/>
                    <a:pt x="14086" y="385"/>
                    <a:pt x="11494" y="2693"/>
                  </a:cubicBezTo>
                  <a:cubicBezTo>
                    <a:pt x="-15476" y="-13816"/>
                    <a:pt x="13315" y="133156"/>
                    <a:pt x="14506" y="144629"/>
                  </a:cubicBezTo>
                  <a:cubicBezTo>
                    <a:pt x="22632" y="186461"/>
                    <a:pt x="21371" y="229902"/>
                    <a:pt x="75240" y="232490"/>
                  </a:cubicBezTo>
                  <a:cubicBezTo>
                    <a:pt x="136325" y="229132"/>
                    <a:pt x="88130" y="105874"/>
                    <a:pt x="82035" y="69988"/>
                  </a:cubicBezTo>
                  <a:cubicBezTo>
                    <a:pt x="75731" y="51730"/>
                    <a:pt x="76291" y="29975"/>
                    <a:pt x="64873" y="14095"/>
                  </a:cubicBezTo>
                  <a:close/>
                  <a:moveTo>
                    <a:pt x="61090" y="191427"/>
                  </a:moveTo>
                  <a:cubicBezTo>
                    <a:pt x="41335" y="140711"/>
                    <a:pt x="34260" y="85798"/>
                    <a:pt x="22141" y="32843"/>
                  </a:cubicBezTo>
                  <a:cubicBezTo>
                    <a:pt x="26975" y="35711"/>
                    <a:pt x="32999" y="35851"/>
                    <a:pt x="37903" y="38509"/>
                  </a:cubicBezTo>
                  <a:cubicBezTo>
                    <a:pt x="49321" y="89925"/>
                    <a:pt x="65923" y="140571"/>
                    <a:pt x="67465" y="193596"/>
                  </a:cubicBezTo>
                  <a:cubicBezTo>
                    <a:pt x="65363" y="193036"/>
                    <a:pt x="63121" y="192407"/>
                    <a:pt x="61090" y="1914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15"/>
            <p:cNvSpPr/>
            <p:nvPr/>
          </p:nvSpPr>
          <p:spPr>
            <a:xfrm>
              <a:off x="16423120" y="4736419"/>
              <a:ext cx="224164" cy="111925"/>
            </a:xfrm>
            <a:custGeom>
              <a:rect b="b" l="l" r="r" t="t"/>
              <a:pathLst>
                <a:path extrusionOk="0" h="111925" w="224164">
                  <a:moveTo>
                    <a:pt x="15422" y="114591"/>
                  </a:moveTo>
                  <a:cubicBezTo>
                    <a:pt x="61305" y="129561"/>
                    <a:pt x="127644" y="92066"/>
                    <a:pt x="171846" y="76606"/>
                  </a:cubicBezTo>
                  <a:cubicBezTo>
                    <a:pt x="194403" y="65974"/>
                    <a:pt x="229638" y="58768"/>
                    <a:pt x="229778" y="28059"/>
                  </a:cubicBezTo>
                  <a:cubicBezTo>
                    <a:pt x="229919" y="19245"/>
                    <a:pt x="223404" y="8892"/>
                    <a:pt x="215348" y="6513"/>
                  </a:cubicBezTo>
                  <a:cubicBezTo>
                    <a:pt x="213106" y="4904"/>
                    <a:pt x="210584" y="3645"/>
                    <a:pt x="208133" y="2736"/>
                  </a:cubicBezTo>
                  <a:cubicBezTo>
                    <a:pt x="203649" y="1267"/>
                    <a:pt x="196084" y="987"/>
                    <a:pt x="191040" y="2036"/>
                  </a:cubicBezTo>
                  <a:cubicBezTo>
                    <a:pt x="190620" y="1686"/>
                    <a:pt x="190200" y="1337"/>
                    <a:pt x="189709" y="1127"/>
                  </a:cubicBezTo>
                  <a:cubicBezTo>
                    <a:pt x="179622" y="-2301"/>
                    <a:pt x="168694" y="3015"/>
                    <a:pt x="158606" y="4834"/>
                  </a:cubicBezTo>
                  <a:cubicBezTo>
                    <a:pt x="117767" y="15817"/>
                    <a:pt x="77067" y="27429"/>
                    <a:pt x="37348" y="42119"/>
                  </a:cubicBezTo>
                  <a:cubicBezTo>
                    <a:pt x="25859" y="45687"/>
                    <a:pt x="13740" y="50934"/>
                    <a:pt x="7436" y="61846"/>
                  </a:cubicBezTo>
                  <a:cubicBezTo>
                    <a:pt x="-2582" y="78076"/>
                    <a:pt x="-4753" y="105147"/>
                    <a:pt x="15422" y="114591"/>
                  </a:cubicBezTo>
                  <a:close/>
                  <a:moveTo>
                    <a:pt x="76366" y="57439"/>
                  </a:moveTo>
                  <a:cubicBezTo>
                    <a:pt x="92758" y="50304"/>
                    <a:pt x="110831" y="42749"/>
                    <a:pt x="129185" y="35754"/>
                  </a:cubicBezTo>
                  <a:cubicBezTo>
                    <a:pt x="149219" y="28758"/>
                    <a:pt x="168624" y="19594"/>
                    <a:pt x="189079" y="14278"/>
                  </a:cubicBezTo>
                  <a:cubicBezTo>
                    <a:pt x="190410" y="13788"/>
                    <a:pt x="191390" y="12949"/>
                    <a:pt x="192161" y="11970"/>
                  </a:cubicBezTo>
                  <a:cubicBezTo>
                    <a:pt x="192231" y="12039"/>
                    <a:pt x="192231" y="12039"/>
                    <a:pt x="192301" y="12109"/>
                  </a:cubicBezTo>
                  <a:cubicBezTo>
                    <a:pt x="191741" y="17706"/>
                    <a:pt x="195383" y="20924"/>
                    <a:pt x="199656" y="23652"/>
                  </a:cubicBezTo>
                  <a:cubicBezTo>
                    <a:pt x="200077" y="24841"/>
                    <a:pt x="200567" y="25960"/>
                    <a:pt x="201268" y="27079"/>
                  </a:cubicBezTo>
                  <a:cubicBezTo>
                    <a:pt x="203789" y="29388"/>
                    <a:pt x="201968" y="33235"/>
                    <a:pt x="200287" y="35544"/>
                  </a:cubicBezTo>
                  <a:cubicBezTo>
                    <a:pt x="172897" y="48205"/>
                    <a:pt x="143195" y="55411"/>
                    <a:pt x="114474" y="64644"/>
                  </a:cubicBezTo>
                  <a:cubicBezTo>
                    <a:pt x="89116" y="72060"/>
                    <a:pt x="64528" y="81573"/>
                    <a:pt x="36717" y="82902"/>
                  </a:cubicBezTo>
                  <a:cubicBezTo>
                    <a:pt x="41621" y="67163"/>
                    <a:pt x="63687" y="65274"/>
                    <a:pt x="76366" y="574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15"/>
            <p:cNvSpPr/>
            <p:nvPr/>
          </p:nvSpPr>
          <p:spPr>
            <a:xfrm>
              <a:off x="16617472" y="4988869"/>
              <a:ext cx="147107" cy="265822"/>
            </a:xfrm>
            <a:custGeom>
              <a:rect b="b" l="l" r="r" t="t"/>
              <a:pathLst>
                <a:path extrusionOk="0" h="265822" w="147107">
                  <a:moveTo>
                    <a:pt x="148491" y="30659"/>
                  </a:moveTo>
                  <a:cubicBezTo>
                    <a:pt x="142396" y="19816"/>
                    <a:pt x="125864" y="7714"/>
                    <a:pt x="112064" y="7294"/>
                  </a:cubicBezTo>
                  <a:cubicBezTo>
                    <a:pt x="103728" y="-2779"/>
                    <a:pt x="79350" y="-1450"/>
                    <a:pt x="70244" y="5406"/>
                  </a:cubicBezTo>
                  <a:cubicBezTo>
                    <a:pt x="67582" y="6945"/>
                    <a:pt x="65970" y="9253"/>
                    <a:pt x="65060" y="11771"/>
                  </a:cubicBezTo>
                  <a:cubicBezTo>
                    <a:pt x="62748" y="13101"/>
                    <a:pt x="60927" y="15339"/>
                    <a:pt x="60366" y="18557"/>
                  </a:cubicBezTo>
                  <a:cubicBezTo>
                    <a:pt x="53011" y="45489"/>
                    <a:pt x="43344" y="71861"/>
                    <a:pt x="35428" y="98654"/>
                  </a:cubicBezTo>
                  <a:cubicBezTo>
                    <a:pt x="23169" y="138387"/>
                    <a:pt x="10770" y="178191"/>
                    <a:pt x="2714" y="219043"/>
                  </a:cubicBezTo>
                  <a:cubicBezTo>
                    <a:pt x="-1909" y="236462"/>
                    <a:pt x="-2610" y="257728"/>
                    <a:pt x="16935" y="265982"/>
                  </a:cubicBezTo>
                  <a:cubicBezTo>
                    <a:pt x="38510" y="273607"/>
                    <a:pt x="67442" y="268780"/>
                    <a:pt x="83483" y="251922"/>
                  </a:cubicBezTo>
                  <a:cubicBezTo>
                    <a:pt x="99315" y="233594"/>
                    <a:pt x="105059" y="209250"/>
                    <a:pt x="112274" y="186725"/>
                  </a:cubicBezTo>
                  <a:cubicBezTo>
                    <a:pt x="124113" y="145312"/>
                    <a:pt x="134270" y="103410"/>
                    <a:pt x="146810" y="62208"/>
                  </a:cubicBezTo>
                  <a:cubicBezTo>
                    <a:pt x="149752" y="52065"/>
                    <a:pt x="154025" y="40942"/>
                    <a:pt x="148491" y="30659"/>
                  </a:cubicBezTo>
                  <a:close/>
                  <a:moveTo>
                    <a:pt x="69403" y="210369"/>
                  </a:moveTo>
                  <a:cubicBezTo>
                    <a:pt x="62398" y="229956"/>
                    <a:pt x="54692" y="235342"/>
                    <a:pt x="33817" y="234433"/>
                  </a:cubicBezTo>
                  <a:cubicBezTo>
                    <a:pt x="38861" y="166928"/>
                    <a:pt x="63799" y="100193"/>
                    <a:pt x="78229" y="33387"/>
                  </a:cubicBezTo>
                  <a:cubicBezTo>
                    <a:pt x="84324" y="38773"/>
                    <a:pt x="94131" y="39823"/>
                    <a:pt x="101557" y="42481"/>
                  </a:cubicBezTo>
                  <a:cubicBezTo>
                    <a:pt x="105550" y="43810"/>
                    <a:pt x="109192" y="44090"/>
                    <a:pt x="112415" y="43670"/>
                  </a:cubicBezTo>
                  <a:cubicBezTo>
                    <a:pt x="114446" y="44440"/>
                    <a:pt x="116407" y="45279"/>
                    <a:pt x="118229" y="46468"/>
                  </a:cubicBezTo>
                  <a:cubicBezTo>
                    <a:pt x="100366" y="100612"/>
                    <a:pt x="88177" y="156575"/>
                    <a:pt x="69403" y="210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15"/>
            <p:cNvSpPr/>
            <p:nvPr/>
          </p:nvSpPr>
          <p:spPr>
            <a:xfrm>
              <a:off x="15433214" y="4960858"/>
              <a:ext cx="98071" cy="223850"/>
            </a:xfrm>
            <a:custGeom>
              <a:rect b="b" l="l" r="r" t="t"/>
              <a:pathLst>
                <a:path extrusionOk="0" h="223850" w="98071">
                  <a:moveTo>
                    <a:pt x="39672" y="6415"/>
                  </a:moveTo>
                  <a:cubicBezTo>
                    <a:pt x="38902" y="7254"/>
                    <a:pt x="38271" y="8163"/>
                    <a:pt x="37781" y="9073"/>
                  </a:cubicBezTo>
                  <a:cubicBezTo>
                    <a:pt x="26082" y="15858"/>
                    <a:pt x="20128" y="44749"/>
                    <a:pt x="21879" y="55102"/>
                  </a:cubicBezTo>
                  <a:cubicBezTo>
                    <a:pt x="21879" y="55172"/>
                    <a:pt x="21949" y="55242"/>
                    <a:pt x="22020" y="55312"/>
                  </a:cubicBezTo>
                  <a:cubicBezTo>
                    <a:pt x="15084" y="94346"/>
                    <a:pt x="8289" y="133450"/>
                    <a:pt x="2475" y="172694"/>
                  </a:cubicBezTo>
                  <a:cubicBezTo>
                    <a:pt x="-2639" y="196688"/>
                    <a:pt x="-1798" y="219143"/>
                    <a:pt x="24331" y="229426"/>
                  </a:cubicBezTo>
                  <a:cubicBezTo>
                    <a:pt x="84085" y="247194"/>
                    <a:pt x="87097" y="77487"/>
                    <a:pt x="98235" y="38523"/>
                  </a:cubicBezTo>
                  <a:cubicBezTo>
                    <a:pt x="100897" y="11381"/>
                    <a:pt x="60548" y="-11633"/>
                    <a:pt x="39672" y="6415"/>
                  </a:cubicBezTo>
                  <a:close/>
                  <a:moveTo>
                    <a:pt x="54103" y="108617"/>
                  </a:moveTo>
                  <a:cubicBezTo>
                    <a:pt x="48289" y="138697"/>
                    <a:pt x="46958" y="171225"/>
                    <a:pt x="31266" y="198297"/>
                  </a:cubicBezTo>
                  <a:cubicBezTo>
                    <a:pt x="29235" y="196968"/>
                    <a:pt x="28184" y="194869"/>
                    <a:pt x="28324" y="192491"/>
                  </a:cubicBezTo>
                  <a:cubicBezTo>
                    <a:pt x="28324" y="178500"/>
                    <a:pt x="29025" y="164579"/>
                    <a:pt x="29865" y="150658"/>
                  </a:cubicBezTo>
                  <a:cubicBezTo>
                    <a:pt x="31827" y="118830"/>
                    <a:pt x="36310" y="87141"/>
                    <a:pt x="37501" y="55312"/>
                  </a:cubicBezTo>
                  <a:cubicBezTo>
                    <a:pt x="38061" y="49716"/>
                    <a:pt x="38131" y="44050"/>
                    <a:pt x="37851" y="38873"/>
                  </a:cubicBezTo>
                  <a:cubicBezTo>
                    <a:pt x="38341" y="37054"/>
                    <a:pt x="38902" y="35235"/>
                    <a:pt x="39602" y="33487"/>
                  </a:cubicBezTo>
                  <a:cubicBezTo>
                    <a:pt x="39813" y="32437"/>
                    <a:pt x="40233" y="31248"/>
                    <a:pt x="40793" y="30129"/>
                  </a:cubicBezTo>
                  <a:cubicBezTo>
                    <a:pt x="43665" y="33067"/>
                    <a:pt x="47518" y="35025"/>
                    <a:pt x="52001" y="35096"/>
                  </a:cubicBezTo>
                  <a:cubicBezTo>
                    <a:pt x="56695" y="35585"/>
                    <a:pt x="62089" y="36495"/>
                    <a:pt x="65802" y="39573"/>
                  </a:cubicBezTo>
                  <a:cubicBezTo>
                    <a:pt x="62509" y="62517"/>
                    <a:pt x="57676" y="85462"/>
                    <a:pt x="54103" y="1086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15"/>
            <p:cNvSpPr/>
            <p:nvPr/>
          </p:nvSpPr>
          <p:spPr>
            <a:xfrm>
              <a:off x="16280845" y="5148959"/>
              <a:ext cx="245179" cy="209860"/>
            </a:xfrm>
            <a:custGeom>
              <a:rect b="b" l="l" r="r" t="t"/>
              <a:pathLst>
                <a:path extrusionOk="0" h="209860" w="245179">
                  <a:moveTo>
                    <a:pt x="240989" y="19710"/>
                  </a:moveTo>
                  <a:cubicBezTo>
                    <a:pt x="237626" y="13064"/>
                    <a:pt x="234684" y="3830"/>
                    <a:pt x="225998" y="3131"/>
                  </a:cubicBezTo>
                  <a:cubicBezTo>
                    <a:pt x="220534" y="-1276"/>
                    <a:pt x="214299" y="-647"/>
                    <a:pt x="209326" y="2641"/>
                  </a:cubicBezTo>
                  <a:cubicBezTo>
                    <a:pt x="205053" y="3900"/>
                    <a:pt x="200920" y="6349"/>
                    <a:pt x="197137" y="8097"/>
                  </a:cubicBezTo>
                  <a:cubicBezTo>
                    <a:pt x="141726" y="41185"/>
                    <a:pt x="94512" y="86095"/>
                    <a:pt x="42323" y="123870"/>
                  </a:cubicBezTo>
                  <a:cubicBezTo>
                    <a:pt x="31886" y="132475"/>
                    <a:pt x="19557" y="139050"/>
                    <a:pt x="10380" y="149053"/>
                  </a:cubicBezTo>
                  <a:cubicBezTo>
                    <a:pt x="-5872" y="167241"/>
                    <a:pt x="-3700" y="201239"/>
                    <a:pt x="21588" y="209913"/>
                  </a:cubicBezTo>
                  <a:cubicBezTo>
                    <a:pt x="66982" y="223484"/>
                    <a:pt x="108452" y="186828"/>
                    <a:pt x="144528" y="164093"/>
                  </a:cubicBezTo>
                  <a:cubicBezTo>
                    <a:pt x="177733" y="138071"/>
                    <a:pt x="215070" y="115336"/>
                    <a:pt x="243441" y="84137"/>
                  </a:cubicBezTo>
                  <a:cubicBezTo>
                    <a:pt x="253528" y="72245"/>
                    <a:pt x="253598" y="45103"/>
                    <a:pt x="244421" y="29923"/>
                  </a:cubicBezTo>
                  <a:cubicBezTo>
                    <a:pt x="243931" y="26285"/>
                    <a:pt x="242740" y="22718"/>
                    <a:pt x="240989" y="19710"/>
                  </a:cubicBezTo>
                  <a:close/>
                  <a:moveTo>
                    <a:pt x="206173" y="72384"/>
                  </a:moveTo>
                  <a:cubicBezTo>
                    <a:pt x="187610" y="86235"/>
                    <a:pt x="168346" y="99317"/>
                    <a:pt x="149922" y="113307"/>
                  </a:cubicBezTo>
                  <a:cubicBezTo>
                    <a:pt x="130238" y="127928"/>
                    <a:pt x="110343" y="142198"/>
                    <a:pt x="89538" y="155209"/>
                  </a:cubicBezTo>
                  <a:cubicBezTo>
                    <a:pt x="75107" y="163184"/>
                    <a:pt x="54933" y="177385"/>
                    <a:pt x="36229" y="175636"/>
                  </a:cubicBezTo>
                  <a:cubicBezTo>
                    <a:pt x="38611" y="164933"/>
                    <a:pt x="50940" y="159756"/>
                    <a:pt x="58155" y="152411"/>
                  </a:cubicBezTo>
                  <a:cubicBezTo>
                    <a:pt x="80011" y="133944"/>
                    <a:pt x="101657" y="115196"/>
                    <a:pt x="123093" y="96309"/>
                  </a:cubicBezTo>
                  <a:cubicBezTo>
                    <a:pt x="149362" y="74133"/>
                    <a:pt x="174160" y="49650"/>
                    <a:pt x="202040" y="29503"/>
                  </a:cubicBezTo>
                  <a:cubicBezTo>
                    <a:pt x="203581" y="35379"/>
                    <a:pt x="206103" y="41115"/>
                    <a:pt x="210657" y="43983"/>
                  </a:cubicBezTo>
                  <a:cubicBezTo>
                    <a:pt x="211427" y="46432"/>
                    <a:pt x="212478" y="48810"/>
                    <a:pt x="213669" y="50979"/>
                  </a:cubicBezTo>
                  <a:cubicBezTo>
                    <a:pt x="217171" y="59303"/>
                    <a:pt x="213529" y="67628"/>
                    <a:pt x="206173" y="723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15"/>
            <p:cNvSpPr/>
            <p:nvPr/>
          </p:nvSpPr>
          <p:spPr>
            <a:xfrm>
              <a:off x="15280873" y="6757941"/>
              <a:ext cx="6900" cy="6900"/>
            </a:xfrm>
            <a:custGeom>
              <a:rect b="b" l="l" r="r" t="t"/>
              <a:pathLst>
                <a:path extrusionOk="0" h="120000" w="120000">
                  <a:moveTo>
                    <a:pt x="42056" y="0"/>
                  </a:moveTo>
                  <a:cubicBezTo>
                    <a:pt x="19255" y="0"/>
                    <a:pt x="1251" y="16795"/>
                    <a:pt x="51" y="39611"/>
                  </a:cubicBezTo>
                  <a:cubicBezTo>
                    <a:pt x="-1148" y="61209"/>
                    <a:pt x="18056" y="81607"/>
                    <a:pt x="39657" y="81607"/>
                  </a:cubicBezTo>
                  <a:cubicBezTo>
                    <a:pt x="61259" y="81607"/>
                    <a:pt x="80463" y="64812"/>
                    <a:pt x="81662" y="41996"/>
                  </a:cubicBezTo>
                  <a:cubicBezTo>
                    <a:pt x="82861" y="19197"/>
                    <a:pt x="64857" y="0"/>
                    <a:pt x="420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15"/>
            <p:cNvSpPr/>
            <p:nvPr/>
          </p:nvSpPr>
          <p:spPr>
            <a:xfrm>
              <a:off x="14974880" y="3642620"/>
              <a:ext cx="2269660" cy="3497671"/>
            </a:xfrm>
            <a:custGeom>
              <a:rect b="b" l="l" r="r" t="t"/>
              <a:pathLst>
                <a:path extrusionOk="0" h="3497671" w="2269660">
                  <a:moveTo>
                    <a:pt x="2201724" y="2217399"/>
                  </a:moveTo>
                  <a:cubicBezTo>
                    <a:pt x="2206557" y="2181093"/>
                    <a:pt x="2211671" y="2144507"/>
                    <a:pt x="2209920" y="2107921"/>
                  </a:cubicBezTo>
                  <a:cubicBezTo>
                    <a:pt x="2205016" y="2033631"/>
                    <a:pt x="2157802" y="1965846"/>
                    <a:pt x="2092794" y="1930589"/>
                  </a:cubicBezTo>
                  <a:cubicBezTo>
                    <a:pt x="2091883" y="1929960"/>
                    <a:pt x="2090973" y="1929470"/>
                    <a:pt x="2090062" y="1928910"/>
                  </a:cubicBezTo>
                  <a:cubicBezTo>
                    <a:pt x="2140639" y="1833844"/>
                    <a:pt x="2146243" y="1707018"/>
                    <a:pt x="2070658" y="1627691"/>
                  </a:cubicBezTo>
                  <a:cubicBezTo>
                    <a:pt x="2031009" y="1588447"/>
                    <a:pt x="1971746" y="1581312"/>
                    <a:pt x="1919067" y="1572918"/>
                  </a:cubicBezTo>
                  <a:cubicBezTo>
                    <a:pt x="1936790" y="1516185"/>
                    <a:pt x="1975458" y="1466309"/>
                    <a:pt x="1979872" y="1405099"/>
                  </a:cubicBezTo>
                  <a:cubicBezTo>
                    <a:pt x="1998295" y="1282331"/>
                    <a:pt x="1870171" y="1228187"/>
                    <a:pt x="1768947" y="1214476"/>
                  </a:cubicBezTo>
                  <a:cubicBezTo>
                    <a:pt x="1780716" y="1165719"/>
                    <a:pt x="1810978" y="1118710"/>
                    <a:pt x="1805444" y="1067014"/>
                  </a:cubicBezTo>
                  <a:cubicBezTo>
                    <a:pt x="1797598" y="1026511"/>
                    <a:pt x="1770909" y="992514"/>
                    <a:pt x="1743729" y="962644"/>
                  </a:cubicBezTo>
                  <a:cubicBezTo>
                    <a:pt x="1722853" y="941238"/>
                    <a:pt x="1701768" y="919623"/>
                    <a:pt x="1678091" y="901295"/>
                  </a:cubicBezTo>
                  <a:cubicBezTo>
                    <a:pt x="1685796" y="882267"/>
                    <a:pt x="1693362" y="863240"/>
                    <a:pt x="1701348" y="844143"/>
                  </a:cubicBezTo>
                  <a:cubicBezTo>
                    <a:pt x="1715358" y="822877"/>
                    <a:pt x="1695323" y="800632"/>
                    <a:pt x="1675429" y="792867"/>
                  </a:cubicBezTo>
                  <a:cubicBezTo>
                    <a:pt x="1672557" y="791468"/>
                    <a:pt x="1669404" y="791048"/>
                    <a:pt x="1666392" y="791398"/>
                  </a:cubicBezTo>
                  <a:cubicBezTo>
                    <a:pt x="1662890" y="789439"/>
                    <a:pt x="1658406" y="788460"/>
                    <a:pt x="1653853" y="788880"/>
                  </a:cubicBezTo>
                  <a:cubicBezTo>
                    <a:pt x="1646217" y="788880"/>
                    <a:pt x="1638091" y="792447"/>
                    <a:pt x="1635079" y="799722"/>
                  </a:cubicBezTo>
                  <a:cubicBezTo>
                    <a:pt x="1624992" y="813573"/>
                    <a:pt x="1618757" y="830572"/>
                    <a:pt x="1610141" y="845262"/>
                  </a:cubicBezTo>
                  <a:cubicBezTo>
                    <a:pt x="1607969" y="849529"/>
                    <a:pt x="1605868" y="853726"/>
                    <a:pt x="1603766" y="857994"/>
                  </a:cubicBezTo>
                  <a:cubicBezTo>
                    <a:pt x="1585343" y="849319"/>
                    <a:pt x="1566639" y="841205"/>
                    <a:pt x="1548076" y="832880"/>
                  </a:cubicBezTo>
                  <a:cubicBezTo>
                    <a:pt x="1530353" y="825395"/>
                    <a:pt x="1512490" y="818330"/>
                    <a:pt x="1495607" y="809096"/>
                  </a:cubicBezTo>
                  <a:cubicBezTo>
                    <a:pt x="1493085" y="807767"/>
                    <a:pt x="1490423" y="807207"/>
                    <a:pt x="1487761" y="807207"/>
                  </a:cubicBezTo>
                  <a:cubicBezTo>
                    <a:pt x="1487761" y="807207"/>
                    <a:pt x="1487761" y="807207"/>
                    <a:pt x="1487761" y="807137"/>
                  </a:cubicBezTo>
                  <a:cubicBezTo>
                    <a:pt x="1507446" y="763626"/>
                    <a:pt x="1518584" y="716058"/>
                    <a:pt x="1521246" y="668420"/>
                  </a:cubicBezTo>
                  <a:cubicBezTo>
                    <a:pt x="1525519" y="587064"/>
                    <a:pt x="1508146" y="497873"/>
                    <a:pt x="1442228" y="443659"/>
                  </a:cubicBezTo>
                  <a:cubicBezTo>
                    <a:pt x="1436694" y="439043"/>
                    <a:pt x="1429759" y="431977"/>
                    <a:pt x="1422333" y="426311"/>
                  </a:cubicBezTo>
                  <a:cubicBezTo>
                    <a:pt x="1445170" y="394062"/>
                    <a:pt x="1468988" y="362444"/>
                    <a:pt x="1491964" y="330265"/>
                  </a:cubicBezTo>
                  <a:cubicBezTo>
                    <a:pt x="1548986" y="251707"/>
                    <a:pt x="1621910" y="186930"/>
                    <a:pt x="1698336" y="127680"/>
                  </a:cubicBezTo>
                  <a:cubicBezTo>
                    <a:pt x="1740997" y="92983"/>
                    <a:pt x="1787160" y="61504"/>
                    <a:pt x="1836126" y="35411"/>
                  </a:cubicBezTo>
                  <a:cubicBezTo>
                    <a:pt x="1857772" y="23379"/>
                    <a:pt x="1840610" y="-8589"/>
                    <a:pt x="1818824" y="2183"/>
                  </a:cubicBezTo>
                  <a:cubicBezTo>
                    <a:pt x="1730419" y="50171"/>
                    <a:pt x="1653082" y="115368"/>
                    <a:pt x="1578548" y="182453"/>
                  </a:cubicBezTo>
                  <a:cubicBezTo>
                    <a:pt x="1515081" y="239325"/>
                    <a:pt x="1464014" y="311098"/>
                    <a:pt x="1416239" y="381891"/>
                  </a:cubicBezTo>
                  <a:cubicBezTo>
                    <a:pt x="1406992" y="395182"/>
                    <a:pt x="1397816" y="408543"/>
                    <a:pt x="1388919" y="422044"/>
                  </a:cubicBezTo>
                  <a:cubicBezTo>
                    <a:pt x="1388149" y="422673"/>
                    <a:pt x="1387448" y="423443"/>
                    <a:pt x="1386748" y="424212"/>
                  </a:cubicBezTo>
                  <a:cubicBezTo>
                    <a:pt x="1286014" y="355938"/>
                    <a:pt x="1145421" y="375805"/>
                    <a:pt x="1047349" y="439602"/>
                  </a:cubicBezTo>
                  <a:cubicBezTo>
                    <a:pt x="999434" y="470731"/>
                    <a:pt x="971344" y="522707"/>
                    <a:pt x="948507" y="573493"/>
                  </a:cubicBezTo>
                  <a:cubicBezTo>
                    <a:pt x="914182" y="646454"/>
                    <a:pt x="895478" y="734456"/>
                    <a:pt x="938840" y="807837"/>
                  </a:cubicBezTo>
                  <a:cubicBezTo>
                    <a:pt x="939330" y="808746"/>
                    <a:pt x="939750" y="809586"/>
                    <a:pt x="940241" y="810425"/>
                  </a:cubicBezTo>
                  <a:lnTo>
                    <a:pt x="940241" y="810425"/>
                  </a:lnTo>
                  <a:cubicBezTo>
                    <a:pt x="936878" y="816861"/>
                    <a:pt x="934356" y="823926"/>
                    <a:pt x="929663" y="829453"/>
                  </a:cubicBezTo>
                  <a:cubicBezTo>
                    <a:pt x="915723" y="849389"/>
                    <a:pt x="893096" y="858064"/>
                    <a:pt x="870540" y="864359"/>
                  </a:cubicBezTo>
                  <a:cubicBezTo>
                    <a:pt x="862834" y="866738"/>
                    <a:pt x="855058" y="869116"/>
                    <a:pt x="847283" y="871495"/>
                  </a:cubicBezTo>
                  <a:cubicBezTo>
                    <a:pt x="849104" y="862960"/>
                    <a:pt x="850225" y="854426"/>
                    <a:pt x="848964" y="845822"/>
                  </a:cubicBezTo>
                  <a:cubicBezTo>
                    <a:pt x="846162" y="834209"/>
                    <a:pt x="828859" y="823367"/>
                    <a:pt x="814289" y="822317"/>
                  </a:cubicBezTo>
                  <a:cubicBezTo>
                    <a:pt x="813308" y="821548"/>
                    <a:pt x="812257" y="820848"/>
                    <a:pt x="810926" y="820289"/>
                  </a:cubicBezTo>
                  <a:cubicBezTo>
                    <a:pt x="806163" y="818470"/>
                    <a:pt x="801119" y="816301"/>
                    <a:pt x="795935" y="817421"/>
                  </a:cubicBezTo>
                  <a:cubicBezTo>
                    <a:pt x="794814" y="817630"/>
                    <a:pt x="793904" y="817980"/>
                    <a:pt x="792993" y="818540"/>
                  </a:cubicBezTo>
                  <a:cubicBezTo>
                    <a:pt x="787459" y="815742"/>
                    <a:pt x="779543" y="817351"/>
                    <a:pt x="777372" y="824416"/>
                  </a:cubicBezTo>
                  <a:cubicBezTo>
                    <a:pt x="767775" y="850229"/>
                    <a:pt x="759018" y="876391"/>
                    <a:pt x="751242" y="902764"/>
                  </a:cubicBezTo>
                  <a:cubicBezTo>
                    <a:pt x="694991" y="923330"/>
                    <a:pt x="641122" y="949353"/>
                    <a:pt x="596990" y="989926"/>
                  </a:cubicBezTo>
                  <a:cubicBezTo>
                    <a:pt x="542350" y="1042391"/>
                    <a:pt x="533383" y="1127734"/>
                    <a:pt x="577095" y="1189713"/>
                  </a:cubicBezTo>
                  <a:cubicBezTo>
                    <a:pt x="490021" y="1192161"/>
                    <a:pt x="400496" y="1231335"/>
                    <a:pt x="345365" y="1299470"/>
                  </a:cubicBezTo>
                  <a:cubicBezTo>
                    <a:pt x="308729" y="1353054"/>
                    <a:pt x="301443" y="1426645"/>
                    <a:pt x="318256" y="1488484"/>
                  </a:cubicBezTo>
                  <a:cubicBezTo>
                    <a:pt x="297450" y="1503454"/>
                    <a:pt x="272162" y="1510869"/>
                    <a:pt x="251287" y="1525769"/>
                  </a:cubicBezTo>
                  <a:cubicBezTo>
                    <a:pt x="219974" y="1549273"/>
                    <a:pt x="186559" y="1573757"/>
                    <a:pt x="167155" y="1608524"/>
                  </a:cubicBezTo>
                  <a:cubicBezTo>
                    <a:pt x="124284" y="1699183"/>
                    <a:pt x="142427" y="1792291"/>
                    <a:pt x="190832" y="1871619"/>
                  </a:cubicBezTo>
                  <a:cubicBezTo>
                    <a:pt x="141726" y="1890786"/>
                    <a:pt x="98645" y="1928771"/>
                    <a:pt x="77770" y="1977458"/>
                  </a:cubicBezTo>
                  <a:cubicBezTo>
                    <a:pt x="59696" y="2028105"/>
                    <a:pt x="50099" y="2082808"/>
                    <a:pt x="55914" y="2136253"/>
                  </a:cubicBezTo>
                  <a:cubicBezTo>
                    <a:pt x="53182" y="2136112"/>
                    <a:pt x="50450" y="2136672"/>
                    <a:pt x="47998" y="2138141"/>
                  </a:cubicBezTo>
                  <a:cubicBezTo>
                    <a:pt x="30975" y="2147655"/>
                    <a:pt x="19277" y="2163604"/>
                    <a:pt x="8279" y="2179344"/>
                  </a:cubicBezTo>
                  <a:cubicBezTo>
                    <a:pt x="3235" y="2185779"/>
                    <a:pt x="-3350" y="2196272"/>
                    <a:pt x="1974" y="2203058"/>
                  </a:cubicBezTo>
                  <a:cubicBezTo>
                    <a:pt x="1764" y="2203897"/>
                    <a:pt x="1484" y="2204807"/>
                    <a:pt x="1344" y="2205646"/>
                  </a:cubicBezTo>
                  <a:cubicBezTo>
                    <a:pt x="-3280" y="2254124"/>
                    <a:pt x="22849" y="2299734"/>
                    <a:pt x="32026" y="2346533"/>
                  </a:cubicBezTo>
                  <a:cubicBezTo>
                    <a:pt x="45896" y="2403055"/>
                    <a:pt x="55633" y="2460556"/>
                    <a:pt x="71185" y="2516659"/>
                  </a:cubicBezTo>
                  <a:cubicBezTo>
                    <a:pt x="89118" y="2580177"/>
                    <a:pt x="111394" y="2642016"/>
                    <a:pt x="130448" y="2705254"/>
                  </a:cubicBezTo>
                  <a:cubicBezTo>
                    <a:pt x="154125" y="2796333"/>
                    <a:pt x="174300" y="2888392"/>
                    <a:pt x="204002" y="2977792"/>
                  </a:cubicBezTo>
                  <a:cubicBezTo>
                    <a:pt x="218082" y="3020464"/>
                    <a:pt x="235315" y="3062086"/>
                    <a:pt x="249115" y="3104828"/>
                  </a:cubicBezTo>
                  <a:cubicBezTo>
                    <a:pt x="251637" y="3111473"/>
                    <a:pt x="256470" y="3115041"/>
                    <a:pt x="261794" y="3116160"/>
                  </a:cubicBezTo>
                  <a:cubicBezTo>
                    <a:pt x="262074" y="3117769"/>
                    <a:pt x="262565" y="3119308"/>
                    <a:pt x="262985" y="3120847"/>
                  </a:cubicBezTo>
                  <a:cubicBezTo>
                    <a:pt x="267258" y="3132599"/>
                    <a:pt x="274754" y="3142952"/>
                    <a:pt x="282179" y="3152886"/>
                  </a:cubicBezTo>
                  <a:cubicBezTo>
                    <a:pt x="314613" y="3194298"/>
                    <a:pt x="354192" y="3229694"/>
                    <a:pt x="394892" y="3262712"/>
                  </a:cubicBezTo>
                  <a:cubicBezTo>
                    <a:pt x="462141" y="3321963"/>
                    <a:pt x="540528" y="3367503"/>
                    <a:pt x="622208" y="3404158"/>
                  </a:cubicBezTo>
                  <a:cubicBezTo>
                    <a:pt x="810156" y="3475301"/>
                    <a:pt x="1012464" y="3495378"/>
                    <a:pt x="1212180" y="3497686"/>
                  </a:cubicBezTo>
                  <a:cubicBezTo>
                    <a:pt x="1427517" y="3494958"/>
                    <a:pt x="1641804" y="3439555"/>
                    <a:pt x="1832764" y="3340431"/>
                  </a:cubicBezTo>
                  <a:cubicBezTo>
                    <a:pt x="1847334" y="3333505"/>
                    <a:pt x="1861765" y="3326090"/>
                    <a:pt x="1875985" y="3318465"/>
                  </a:cubicBezTo>
                  <a:cubicBezTo>
                    <a:pt x="1877316" y="3319025"/>
                    <a:pt x="1878788" y="3319515"/>
                    <a:pt x="1880469" y="3319864"/>
                  </a:cubicBezTo>
                  <a:cubicBezTo>
                    <a:pt x="1889435" y="3321263"/>
                    <a:pt x="1898822" y="3315667"/>
                    <a:pt x="1901414" y="3306713"/>
                  </a:cubicBezTo>
                  <a:cubicBezTo>
                    <a:pt x="1901694" y="3305734"/>
                    <a:pt x="1901975" y="3304685"/>
                    <a:pt x="1902255" y="3303705"/>
                  </a:cubicBezTo>
                  <a:cubicBezTo>
                    <a:pt x="1914654" y="3296430"/>
                    <a:pt x="1926913" y="3288875"/>
                    <a:pt x="1938752" y="3280691"/>
                  </a:cubicBezTo>
                  <a:cubicBezTo>
                    <a:pt x="1942885" y="3277053"/>
                    <a:pt x="1944706" y="3272296"/>
                    <a:pt x="1944636" y="3267469"/>
                  </a:cubicBezTo>
                  <a:cubicBezTo>
                    <a:pt x="1968033" y="3274884"/>
                    <a:pt x="1973147" y="3244035"/>
                    <a:pt x="1979661" y="3227526"/>
                  </a:cubicBezTo>
                  <a:cubicBezTo>
                    <a:pt x="1989819" y="3198705"/>
                    <a:pt x="1997104" y="3168905"/>
                    <a:pt x="2005790" y="3139594"/>
                  </a:cubicBezTo>
                  <a:cubicBezTo>
                    <a:pt x="2036053" y="3029837"/>
                    <a:pt x="2080815" y="2924977"/>
                    <a:pt x="2115281" y="2816620"/>
                  </a:cubicBezTo>
                  <a:cubicBezTo>
                    <a:pt x="2155210" y="2683428"/>
                    <a:pt x="2208239" y="2554574"/>
                    <a:pt x="2244315" y="2420123"/>
                  </a:cubicBezTo>
                  <a:cubicBezTo>
                    <a:pt x="2252721" y="2390183"/>
                    <a:pt x="2258255" y="2359614"/>
                    <a:pt x="2265681" y="2329464"/>
                  </a:cubicBezTo>
                  <a:cubicBezTo>
                    <a:pt x="2267992" y="2318061"/>
                    <a:pt x="2272966" y="2302882"/>
                    <a:pt x="2271285" y="2290290"/>
                  </a:cubicBezTo>
                  <a:cubicBezTo>
                    <a:pt x="2271425" y="2290150"/>
                    <a:pt x="2271635" y="2290010"/>
                    <a:pt x="2271775" y="2289870"/>
                  </a:cubicBezTo>
                  <a:cubicBezTo>
                    <a:pt x="2291880" y="2266996"/>
                    <a:pt x="2229674" y="2228241"/>
                    <a:pt x="2201724" y="2217399"/>
                  </a:cubicBezTo>
                  <a:close/>
                  <a:moveTo>
                    <a:pt x="2191987" y="2302812"/>
                  </a:moveTo>
                  <a:cubicBezTo>
                    <a:pt x="2187503" y="2302532"/>
                    <a:pt x="2182670" y="2303931"/>
                    <a:pt x="2177906" y="2306169"/>
                  </a:cubicBezTo>
                  <a:cubicBezTo>
                    <a:pt x="2184351" y="2289380"/>
                    <a:pt x="2190165" y="2272382"/>
                    <a:pt x="2194649" y="2255033"/>
                  </a:cubicBezTo>
                  <a:cubicBezTo>
                    <a:pt x="2195840" y="2256153"/>
                    <a:pt x="2197241" y="2257132"/>
                    <a:pt x="2198922" y="2257692"/>
                  </a:cubicBezTo>
                  <a:cubicBezTo>
                    <a:pt x="2205297" y="2259790"/>
                    <a:pt x="2211741" y="2261819"/>
                    <a:pt x="2217906" y="2264477"/>
                  </a:cubicBezTo>
                  <a:cubicBezTo>
                    <a:pt x="2219097" y="2265107"/>
                    <a:pt x="2220217" y="2265806"/>
                    <a:pt x="2221408" y="2266436"/>
                  </a:cubicBezTo>
                  <a:cubicBezTo>
                    <a:pt x="2224631" y="2269164"/>
                    <a:pt x="2227993" y="2271752"/>
                    <a:pt x="2231496" y="2273921"/>
                  </a:cubicBezTo>
                  <a:cubicBezTo>
                    <a:pt x="2232406" y="2274690"/>
                    <a:pt x="2233317" y="2275530"/>
                    <a:pt x="2234228" y="2276369"/>
                  </a:cubicBezTo>
                  <a:cubicBezTo>
                    <a:pt x="2228483" y="2280147"/>
                    <a:pt x="2222949" y="2284764"/>
                    <a:pt x="2217415" y="2287632"/>
                  </a:cubicBezTo>
                  <a:cubicBezTo>
                    <a:pt x="2209570" y="2292948"/>
                    <a:pt x="2200603" y="2297705"/>
                    <a:pt x="2191987" y="2302812"/>
                  </a:cubicBezTo>
                  <a:close/>
                  <a:moveTo>
                    <a:pt x="1654764" y="818190"/>
                  </a:moveTo>
                  <a:cubicBezTo>
                    <a:pt x="1659457" y="823437"/>
                    <a:pt x="1667583" y="826864"/>
                    <a:pt x="1673397" y="831831"/>
                  </a:cubicBezTo>
                  <a:cubicBezTo>
                    <a:pt x="1666392" y="848970"/>
                    <a:pt x="1658546" y="865828"/>
                    <a:pt x="1650561" y="882547"/>
                  </a:cubicBezTo>
                  <a:cubicBezTo>
                    <a:pt x="1649860" y="882127"/>
                    <a:pt x="1649160" y="881708"/>
                    <a:pt x="1648389" y="881288"/>
                  </a:cubicBezTo>
                  <a:cubicBezTo>
                    <a:pt x="1648039" y="882337"/>
                    <a:pt x="1647548" y="883457"/>
                    <a:pt x="1647128" y="884506"/>
                  </a:cubicBezTo>
                  <a:cubicBezTo>
                    <a:pt x="1646778" y="885555"/>
                    <a:pt x="1645937" y="886255"/>
                    <a:pt x="1644956" y="886674"/>
                  </a:cubicBezTo>
                  <a:cubicBezTo>
                    <a:pt x="1643976" y="889892"/>
                    <a:pt x="1642925" y="893040"/>
                    <a:pt x="1641734" y="896118"/>
                  </a:cubicBezTo>
                  <a:cubicBezTo>
                    <a:pt x="1641804" y="895978"/>
                    <a:pt x="1641874" y="895768"/>
                    <a:pt x="1641944" y="895629"/>
                  </a:cubicBezTo>
                  <a:cubicBezTo>
                    <a:pt x="1639352" y="902344"/>
                    <a:pt x="1636690" y="908920"/>
                    <a:pt x="1634028" y="915565"/>
                  </a:cubicBezTo>
                  <a:cubicBezTo>
                    <a:pt x="1633818" y="916125"/>
                    <a:pt x="1633608" y="916754"/>
                    <a:pt x="1633468" y="917314"/>
                  </a:cubicBezTo>
                  <a:cubicBezTo>
                    <a:pt x="1633608" y="917454"/>
                    <a:pt x="1633818" y="917524"/>
                    <a:pt x="1633958" y="917664"/>
                  </a:cubicBezTo>
                  <a:lnTo>
                    <a:pt x="1633958" y="917664"/>
                  </a:lnTo>
                  <a:cubicBezTo>
                    <a:pt x="1633118" y="919273"/>
                    <a:pt x="1632277" y="920952"/>
                    <a:pt x="1631437" y="922561"/>
                  </a:cubicBezTo>
                  <a:cubicBezTo>
                    <a:pt x="1631296" y="922840"/>
                    <a:pt x="1631226" y="923120"/>
                    <a:pt x="1631016" y="923400"/>
                  </a:cubicBezTo>
                  <a:cubicBezTo>
                    <a:pt x="1630946" y="923610"/>
                    <a:pt x="1630806" y="923750"/>
                    <a:pt x="1630736" y="923960"/>
                  </a:cubicBezTo>
                  <a:cubicBezTo>
                    <a:pt x="1617917" y="950192"/>
                    <a:pt x="1608530" y="979713"/>
                    <a:pt x="1587514" y="1000279"/>
                  </a:cubicBezTo>
                  <a:cubicBezTo>
                    <a:pt x="1582191" y="997900"/>
                    <a:pt x="1568881" y="997201"/>
                    <a:pt x="1571403" y="989156"/>
                  </a:cubicBezTo>
                  <a:cubicBezTo>
                    <a:pt x="1578058" y="967890"/>
                    <a:pt x="1588425" y="947954"/>
                    <a:pt x="1596971" y="927317"/>
                  </a:cubicBezTo>
                  <a:cubicBezTo>
                    <a:pt x="1597672" y="926758"/>
                    <a:pt x="1598302" y="925918"/>
                    <a:pt x="1598582" y="924869"/>
                  </a:cubicBezTo>
                  <a:cubicBezTo>
                    <a:pt x="1615955" y="889333"/>
                    <a:pt x="1630876" y="852887"/>
                    <a:pt x="1646357" y="816511"/>
                  </a:cubicBezTo>
                  <a:cubicBezTo>
                    <a:pt x="1648879" y="817211"/>
                    <a:pt x="1651821" y="817910"/>
                    <a:pt x="1654764" y="818190"/>
                  </a:cubicBezTo>
                  <a:close/>
                  <a:moveTo>
                    <a:pt x="989136" y="571604"/>
                  </a:moveTo>
                  <a:cubicBezTo>
                    <a:pt x="1006719" y="534389"/>
                    <a:pt x="1027595" y="497174"/>
                    <a:pt x="1061149" y="472061"/>
                  </a:cubicBezTo>
                  <a:cubicBezTo>
                    <a:pt x="1117400" y="431418"/>
                    <a:pt x="1188362" y="411901"/>
                    <a:pt x="1257433" y="412530"/>
                  </a:cubicBezTo>
                  <a:cubicBezTo>
                    <a:pt x="1290917" y="413440"/>
                    <a:pt x="1321810" y="420225"/>
                    <a:pt x="1353333" y="433027"/>
                  </a:cubicBezTo>
                  <a:cubicBezTo>
                    <a:pt x="1354314" y="433376"/>
                    <a:pt x="1355224" y="433726"/>
                    <a:pt x="1356205" y="434076"/>
                  </a:cubicBezTo>
                  <a:cubicBezTo>
                    <a:pt x="1358167" y="434845"/>
                    <a:pt x="1360128" y="435615"/>
                    <a:pt x="1362089" y="436454"/>
                  </a:cubicBezTo>
                  <a:cubicBezTo>
                    <a:pt x="1363000" y="436804"/>
                    <a:pt x="1363841" y="437224"/>
                    <a:pt x="1364821" y="437573"/>
                  </a:cubicBezTo>
                  <a:cubicBezTo>
                    <a:pt x="1367764" y="438763"/>
                    <a:pt x="1370706" y="439882"/>
                    <a:pt x="1373788" y="440651"/>
                  </a:cubicBezTo>
                  <a:cubicBezTo>
                    <a:pt x="1374699" y="440861"/>
                    <a:pt x="1375539" y="441071"/>
                    <a:pt x="1376450" y="441211"/>
                  </a:cubicBezTo>
                  <a:cubicBezTo>
                    <a:pt x="1376520" y="441281"/>
                    <a:pt x="1376590" y="441281"/>
                    <a:pt x="1376660" y="441281"/>
                  </a:cubicBezTo>
                  <a:cubicBezTo>
                    <a:pt x="1373438" y="446458"/>
                    <a:pt x="1370285" y="451634"/>
                    <a:pt x="1367133" y="456811"/>
                  </a:cubicBezTo>
                  <a:cubicBezTo>
                    <a:pt x="1364681" y="460798"/>
                    <a:pt x="1362370" y="464855"/>
                    <a:pt x="1359988" y="468913"/>
                  </a:cubicBezTo>
                  <a:cubicBezTo>
                    <a:pt x="1359287" y="470032"/>
                    <a:pt x="1358657" y="471151"/>
                    <a:pt x="1358026" y="472270"/>
                  </a:cubicBezTo>
                  <a:cubicBezTo>
                    <a:pt x="1355224" y="477167"/>
                    <a:pt x="1352422" y="482064"/>
                    <a:pt x="1349760" y="487031"/>
                  </a:cubicBezTo>
                  <a:cubicBezTo>
                    <a:pt x="1346678" y="492557"/>
                    <a:pt x="1343736" y="498083"/>
                    <a:pt x="1340864" y="503679"/>
                  </a:cubicBezTo>
                  <a:cubicBezTo>
                    <a:pt x="1337992" y="509206"/>
                    <a:pt x="1335190" y="514732"/>
                    <a:pt x="1332388" y="520328"/>
                  </a:cubicBezTo>
                  <a:cubicBezTo>
                    <a:pt x="1331477" y="522077"/>
                    <a:pt x="1330636" y="523896"/>
                    <a:pt x="1329796" y="525715"/>
                  </a:cubicBezTo>
                  <a:cubicBezTo>
                    <a:pt x="1328045" y="529422"/>
                    <a:pt x="1326293" y="533200"/>
                    <a:pt x="1324682" y="536907"/>
                  </a:cubicBezTo>
                  <a:cubicBezTo>
                    <a:pt x="1323912" y="538656"/>
                    <a:pt x="1323141" y="540335"/>
                    <a:pt x="1322440" y="542084"/>
                  </a:cubicBezTo>
                  <a:cubicBezTo>
                    <a:pt x="1322300" y="542434"/>
                    <a:pt x="1322160" y="542714"/>
                    <a:pt x="1322020" y="543063"/>
                  </a:cubicBezTo>
                  <a:cubicBezTo>
                    <a:pt x="1321320" y="544812"/>
                    <a:pt x="1320619" y="546491"/>
                    <a:pt x="1319989" y="548240"/>
                  </a:cubicBezTo>
                  <a:cubicBezTo>
                    <a:pt x="1318938" y="546701"/>
                    <a:pt x="1317887" y="545092"/>
                    <a:pt x="1316976" y="543483"/>
                  </a:cubicBezTo>
                  <a:cubicBezTo>
                    <a:pt x="1315996" y="541874"/>
                    <a:pt x="1315015" y="540265"/>
                    <a:pt x="1314174" y="538586"/>
                  </a:cubicBezTo>
                  <a:cubicBezTo>
                    <a:pt x="1313264" y="536977"/>
                    <a:pt x="1312423" y="535368"/>
                    <a:pt x="1311582" y="533690"/>
                  </a:cubicBezTo>
                  <a:cubicBezTo>
                    <a:pt x="1310672" y="531801"/>
                    <a:pt x="1309831" y="529842"/>
                    <a:pt x="1308991" y="527883"/>
                  </a:cubicBezTo>
                  <a:cubicBezTo>
                    <a:pt x="1308430" y="526484"/>
                    <a:pt x="1307800" y="525085"/>
                    <a:pt x="1307239" y="523616"/>
                  </a:cubicBezTo>
                  <a:cubicBezTo>
                    <a:pt x="1307169" y="523476"/>
                    <a:pt x="1307099" y="523266"/>
                    <a:pt x="1307029" y="523127"/>
                  </a:cubicBezTo>
                  <a:cubicBezTo>
                    <a:pt x="1306539" y="521797"/>
                    <a:pt x="1306048" y="520398"/>
                    <a:pt x="1305558" y="518999"/>
                  </a:cubicBezTo>
                  <a:cubicBezTo>
                    <a:pt x="1305348" y="518300"/>
                    <a:pt x="1305138" y="517600"/>
                    <a:pt x="1304858" y="516901"/>
                  </a:cubicBezTo>
                  <a:cubicBezTo>
                    <a:pt x="1304717" y="516621"/>
                    <a:pt x="1304647" y="516271"/>
                    <a:pt x="1304577" y="515921"/>
                  </a:cubicBezTo>
                  <a:cubicBezTo>
                    <a:pt x="1304157" y="514662"/>
                    <a:pt x="1303737" y="513403"/>
                    <a:pt x="1303457" y="512144"/>
                  </a:cubicBezTo>
                  <a:cubicBezTo>
                    <a:pt x="1302896" y="510255"/>
                    <a:pt x="1302406" y="508436"/>
                    <a:pt x="1301985" y="506548"/>
                  </a:cubicBezTo>
                  <a:cubicBezTo>
                    <a:pt x="1298693" y="496964"/>
                    <a:pt x="1290427" y="465345"/>
                    <a:pt x="1276557" y="480245"/>
                  </a:cubicBezTo>
                  <a:cubicBezTo>
                    <a:pt x="1270883" y="500532"/>
                    <a:pt x="1278028" y="522917"/>
                    <a:pt x="1282651" y="542993"/>
                  </a:cubicBezTo>
                  <a:cubicBezTo>
                    <a:pt x="1292739" y="579509"/>
                    <a:pt x="1322791" y="605811"/>
                    <a:pt x="1355715" y="622320"/>
                  </a:cubicBezTo>
                  <a:cubicBezTo>
                    <a:pt x="1376870" y="632184"/>
                    <a:pt x="1392071" y="600775"/>
                    <a:pt x="1371196" y="590212"/>
                  </a:cubicBezTo>
                  <a:cubicBezTo>
                    <a:pt x="1369445" y="589512"/>
                    <a:pt x="1367694" y="588743"/>
                    <a:pt x="1366012" y="587973"/>
                  </a:cubicBezTo>
                  <a:cubicBezTo>
                    <a:pt x="1365872" y="587903"/>
                    <a:pt x="1365732" y="587833"/>
                    <a:pt x="1365662" y="587763"/>
                  </a:cubicBezTo>
                  <a:cubicBezTo>
                    <a:pt x="1364191" y="587064"/>
                    <a:pt x="1362790" y="586364"/>
                    <a:pt x="1361319" y="585665"/>
                  </a:cubicBezTo>
                  <a:cubicBezTo>
                    <a:pt x="1361319" y="585665"/>
                    <a:pt x="1361319" y="585665"/>
                    <a:pt x="1361249" y="585595"/>
                  </a:cubicBezTo>
                  <a:cubicBezTo>
                    <a:pt x="1360478" y="585245"/>
                    <a:pt x="1359708" y="584825"/>
                    <a:pt x="1359007" y="584336"/>
                  </a:cubicBezTo>
                  <a:cubicBezTo>
                    <a:pt x="1357676" y="583636"/>
                    <a:pt x="1356415" y="582867"/>
                    <a:pt x="1355084" y="582097"/>
                  </a:cubicBezTo>
                  <a:cubicBezTo>
                    <a:pt x="1353613" y="581188"/>
                    <a:pt x="1352212" y="580348"/>
                    <a:pt x="1350811" y="579369"/>
                  </a:cubicBezTo>
                  <a:cubicBezTo>
                    <a:pt x="1349340" y="578390"/>
                    <a:pt x="1347939" y="577410"/>
                    <a:pt x="1346468" y="576291"/>
                  </a:cubicBezTo>
                  <a:cubicBezTo>
                    <a:pt x="1346258" y="576151"/>
                    <a:pt x="1346048" y="576011"/>
                    <a:pt x="1345838" y="575801"/>
                  </a:cubicBezTo>
                  <a:cubicBezTo>
                    <a:pt x="1344507" y="574822"/>
                    <a:pt x="1343176" y="573773"/>
                    <a:pt x="1341915" y="572654"/>
                  </a:cubicBezTo>
                  <a:cubicBezTo>
                    <a:pt x="1340234" y="571255"/>
                    <a:pt x="1338552" y="569785"/>
                    <a:pt x="1336941" y="568316"/>
                  </a:cubicBezTo>
                  <a:cubicBezTo>
                    <a:pt x="1335820" y="567197"/>
                    <a:pt x="1334629" y="566078"/>
                    <a:pt x="1333509" y="564959"/>
                  </a:cubicBezTo>
                  <a:cubicBezTo>
                    <a:pt x="1333999" y="564259"/>
                    <a:pt x="1334559" y="563560"/>
                    <a:pt x="1335050" y="562860"/>
                  </a:cubicBezTo>
                  <a:cubicBezTo>
                    <a:pt x="1335680" y="562021"/>
                    <a:pt x="1336311" y="561111"/>
                    <a:pt x="1336941" y="560202"/>
                  </a:cubicBezTo>
                  <a:cubicBezTo>
                    <a:pt x="1346188" y="546841"/>
                    <a:pt x="1356135" y="528443"/>
                    <a:pt x="1363280" y="516061"/>
                  </a:cubicBezTo>
                  <a:cubicBezTo>
                    <a:pt x="1363701" y="515362"/>
                    <a:pt x="1364051" y="514662"/>
                    <a:pt x="1364401" y="514033"/>
                  </a:cubicBezTo>
                  <a:cubicBezTo>
                    <a:pt x="1365662" y="511864"/>
                    <a:pt x="1366853" y="509905"/>
                    <a:pt x="1367834" y="508296"/>
                  </a:cubicBezTo>
                  <a:cubicBezTo>
                    <a:pt x="1367974" y="508017"/>
                    <a:pt x="1368114" y="507807"/>
                    <a:pt x="1368324" y="507527"/>
                  </a:cubicBezTo>
                  <a:cubicBezTo>
                    <a:pt x="1369375" y="505918"/>
                    <a:pt x="1370215" y="504659"/>
                    <a:pt x="1370916" y="503889"/>
                  </a:cubicBezTo>
                  <a:cubicBezTo>
                    <a:pt x="1373158" y="500112"/>
                    <a:pt x="1375469" y="496334"/>
                    <a:pt x="1377851" y="492557"/>
                  </a:cubicBezTo>
                  <a:cubicBezTo>
                    <a:pt x="1379953" y="489199"/>
                    <a:pt x="1381984" y="485841"/>
                    <a:pt x="1384156" y="482554"/>
                  </a:cubicBezTo>
                  <a:cubicBezTo>
                    <a:pt x="1389480" y="474159"/>
                    <a:pt x="1394944" y="465905"/>
                    <a:pt x="1400548" y="457650"/>
                  </a:cubicBezTo>
                  <a:cubicBezTo>
                    <a:pt x="1400688" y="457720"/>
                    <a:pt x="1400758" y="457790"/>
                    <a:pt x="1400828" y="457860"/>
                  </a:cubicBezTo>
                  <a:cubicBezTo>
                    <a:pt x="1421423" y="474649"/>
                    <a:pt x="1440897" y="493466"/>
                    <a:pt x="1454767" y="516341"/>
                  </a:cubicBezTo>
                  <a:cubicBezTo>
                    <a:pt x="1502472" y="608750"/>
                    <a:pt x="1488882" y="726831"/>
                    <a:pt x="1440407" y="816441"/>
                  </a:cubicBezTo>
                  <a:cubicBezTo>
                    <a:pt x="1422964" y="846801"/>
                    <a:pt x="1401178" y="876461"/>
                    <a:pt x="1370145" y="895139"/>
                  </a:cubicBezTo>
                  <a:cubicBezTo>
                    <a:pt x="1319568" y="921301"/>
                    <a:pt x="1261496" y="933963"/>
                    <a:pt x="1204054" y="930745"/>
                  </a:cubicBezTo>
                  <a:cubicBezTo>
                    <a:pt x="1149134" y="926478"/>
                    <a:pt x="1092882" y="912837"/>
                    <a:pt x="1047909" y="879679"/>
                  </a:cubicBezTo>
                  <a:cubicBezTo>
                    <a:pt x="1007000" y="846241"/>
                    <a:pt x="972114" y="803500"/>
                    <a:pt x="956142" y="752224"/>
                  </a:cubicBezTo>
                  <a:cubicBezTo>
                    <a:pt x="938139" y="690805"/>
                    <a:pt x="964128" y="627427"/>
                    <a:pt x="989136" y="571604"/>
                  </a:cubicBezTo>
                  <a:close/>
                  <a:moveTo>
                    <a:pt x="795795" y="840435"/>
                  </a:moveTo>
                  <a:cubicBezTo>
                    <a:pt x="799228" y="851978"/>
                    <a:pt x="813728" y="850299"/>
                    <a:pt x="822695" y="854776"/>
                  </a:cubicBezTo>
                  <a:cubicBezTo>
                    <a:pt x="820593" y="863520"/>
                    <a:pt x="818492" y="872264"/>
                    <a:pt x="816320" y="881008"/>
                  </a:cubicBezTo>
                  <a:cubicBezTo>
                    <a:pt x="816110" y="881078"/>
                    <a:pt x="815830" y="881148"/>
                    <a:pt x="815620" y="881218"/>
                  </a:cubicBezTo>
                  <a:cubicBezTo>
                    <a:pt x="815970" y="881638"/>
                    <a:pt x="816180" y="882127"/>
                    <a:pt x="816320" y="882617"/>
                  </a:cubicBezTo>
                  <a:cubicBezTo>
                    <a:pt x="816390" y="882757"/>
                    <a:pt x="816460" y="882967"/>
                    <a:pt x="816460" y="883107"/>
                  </a:cubicBezTo>
                  <a:cubicBezTo>
                    <a:pt x="816600" y="883527"/>
                    <a:pt x="816600" y="884016"/>
                    <a:pt x="816600" y="884436"/>
                  </a:cubicBezTo>
                  <a:cubicBezTo>
                    <a:pt x="816600" y="884576"/>
                    <a:pt x="816600" y="884716"/>
                    <a:pt x="816600" y="884856"/>
                  </a:cubicBezTo>
                  <a:cubicBezTo>
                    <a:pt x="816600" y="885345"/>
                    <a:pt x="816530" y="885835"/>
                    <a:pt x="816390" y="886325"/>
                  </a:cubicBezTo>
                  <a:cubicBezTo>
                    <a:pt x="816390" y="886465"/>
                    <a:pt x="816390" y="886535"/>
                    <a:pt x="816320" y="886674"/>
                  </a:cubicBezTo>
                  <a:cubicBezTo>
                    <a:pt x="816250" y="886954"/>
                    <a:pt x="816110" y="887304"/>
                    <a:pt x="816040" y="887584"/>
                  </a:cubicBezTo>
                  <a:cubicBezTo>
                    <a:pt x="815970" y="887724"/>
                    <a:pt x="815970" y="887794"/>
                    <a:pt x="815900" y="887934"/>
                  </a:cubicBezTo>
                  <a:cubicBezTo>
                    <a:pt x="815900" y="887864"/>
                    <a:pt x="815970" y="887794"/>
                    <a:pt x="815970" y="887724"/>
                  </a:cubicBezTo>
                  <a:cubicBezTo>
                    <a:pt x="815970" y="887794"/>
                    <a:pt x="815900" y="887864"/>
                    <a:pt x="815900" y="887934"/>
                  </a:cubicBezTo>
                  <a:cubicBezTo>
                    <a:pt x="815830" y="888074"/>
                    <a:pt x="815830" y="888283"/>
                    <a:pt x="815760" y="888423"/>
                  </a:cubicBezTo>
                  <a:cubicBezTo>
                    <a:pt x="814569" y="892481"/>
                    <a:pt x="813308" y="896538"/>
                    <a:pt x="812117" y="900665"/>
                  </a:cubicBezTo>
                  <a:cubicBezTo>
                    <a:pt x="811557" y="902834"/>
                    <a:pt x="811066" y="905072"/>
                    <a:pt x="810506" y="907241"/>
                  </a:cubicBezTo>
                  <a:cubicBezTo>
                    <a:pt x="809805" y="910319"/>
                    <a:pt x="809245" y="913397"/>
                    <a:pt x="808754" y="916405"/>
                  </a:cubicBezTo>
                  <a:cubicBezTo>
                    <a:pt x="808124" y="919972"/>
                    <a:pt x="807634" y="923680"/>
                    <a:pt x="806583" y="927177"/>
                  </a:cubicBezTo>
                  <a:cubicBezTo>
                    <a:pt x="806022" y="929206"/>
                    <a:pt x="804832" y="930885"/>
                    <a:pt x="803150" y="931934"/>
                  </a:cubicBezTo>
                  <a:cubicBezTo>
                    <a:pt x="788930" y="985449"/>
                    <a:pt x="772888" y="1038823"/>
                    <a:pt x="754605" y="1090799"/>
                  </a:cubicBezTo>
                  <a:cubicBezTo>
                    <a:pt x="743257" y="1083523"/>
                    <a:pt x="751943" y="1065895"/>
                    <a:pt x="751383" y="1054563"/>
                  </a:cubicBezTo>
                  <a:cubicBezTo>
                    <a:pt x="754465" y="1028890"/>
                    <a:pt x="759158" y="1001048"/>
                    <a:pt x="764342" y="973277"/>
                  </a:cubicBezTo>
                  <a:cubicBezTo>
                    <a:pt x="765743" y="965652"/>
                    <a:pt x="767144" y="958027"/>
                    <a:pt x="768615" y="950402"/>
                  </a:cubicBezTo>
                  <a:cubicBezTo>
                    <a:pt x="766444" y="948513"/>
                    <a:pt x="765113" y="945645"/>
                    <a:pt x="765463" y="942637"/>
                  </a:cubicBezTo>
                  <a:cubicBezTo>
                    <a:pt x="765673" y="940539"/>
                    <a:pt x="766093" y="938370"/>
                    <a:pt x="766514" y="936271"/>
                  </a:cubicBezTo>
                  <a:lnTo>
                    <a:pt x="766514" y="936271"/>
                  </a:lnTo>
                  <a:cubicBezTo>
                    <a:pt x="766934" y="934173"/>
                    <a:pt x="767424" y="932074"/>
                    <a:pt x="767915" y="929976"/>
                  </a:cubicBezTo>
                  <a:cubicBezTo>
                    <a:pt x="768755" y="926058"/>
                    <a:pt x="769736" y="922141"/>
                    <a:pt x="770857" y="918293"/>
                  </a:cubicBezTo>
                  <a:cubicBezTo>
                    <a:pt x="773449" y="909759"/>
                    <a:pt x="776601" y="901505"/>
                    <a:pt x="780664" y="893530"/>
                  </a:cubicBezTo>
                  <a:cubicBezTo>
                    <a:pt x="781014" y="892900"/>
                    <a:pt x="781435" y="892271"/>
                    <a:pt x="781995" y="891851"/>
                  </a:cubicBezTo>
                  <a:cubicBezTo>
                    <a:pt x="781995" y="891781"/>
                    <a:pt x="782065" y="891711"/>
                    <a:pt x="782065" y="891641"/>
                  </a:cubicBezTo>
                  <a:cubicBezTo>
                    <a:pt x="781855" y="891711"/>
                    <a:pt x="781645" y="891781"/>
                    <a:pt x="781435" y="891851"/>
                  </a:cubicBezTo>
                  <a:cubicBezTo>
                    <a:pt x="785848" y="874922"/>
                    <a:pt x="790541" y="857714"/>
                    <a:pt x="795795" y="840435"/>
                  </a:cubicBezTo>
                  <a:close/>
                  <a:moveTo>
                    <a:pt x="217732" y="1603557"/>
                  </a:moveTo>
                  <a:cubicBezTo>
                    <a:pt x="237907" y="1584530"/>
                    <a:pt x="258432" y="1565502"/>
                    <a:pt x="282249" y="1551092"/>
                  </a:cubicBezTo>
                  <a:cubicBezTo>
                    <a:pt x="299202" y="1540249"/>
                    <a:pt x="322669" y="1533534"/>
                    <a:pt x="339201" y="1520662"/>
                  </a:cubicBezTo>
                  <a:lnTo>
                    <a:pt x="339201" y="1520732"/>
                  </a:lnTo>
                  <a:cubicBezTo>
                    <a:pt x="396923" y="1644480"/>
                    <a:pt x="494364" y="1694706"/>
                    <a:pt x="625290" y="1748361"/>
                  </a:cubicBezTo>
                  <a:cubicBezTo>
                    <a:pt x="667951" y="1766689"/>
                    <a:pt x="709492" y="1787815"/>
                    <a:pt x="753064" y="1804044"/>
                  </a:cubicBezTo>
                  <a:cubicBezTo>
                    <a:pt x="798037" y="1820763"/>
                    <a:pt x="844971" y="1830906"/>
                    <a:pt x="891345" y="1842868"/>
                  </a:cubicBezTo>
                  <a:cubicBezTo>
                    <a:pt x="963988" y="1863294"/>
                    <a:pt x="1040414" y="1883441"/>
                    <a:pt x="1116840" y="1883721"/>
                  </a:cubicBezTo>
                  <a:cubicBezTo>
                    <a:pt x="1163424" y="1885330"/>
                    <a:pt x="1209938" y="1880013"/>
                    <a:pt x="1256522" y="1878684"/>
                  </a:cubicBezTo>
                  <a:cubicBezTo>
                    <a:pt x="1343106" y="1881832"/>
                    <a:pt x="1429479" y="1874906"/>
                    <a:pt x="1513821" y="1854620"/>
                  </a:cubicBezTo>
                  <a:cubicBezTo>
                    <a:pt x="1587655" y="1836852"/>
                    <a:pt x="1652522" y="1795579"/>
                    <a:pt x="1717459" y="1757874"/>
                  </a:cubicBezTo>
                  <a:cubicBezTo>
                    <a:pt x="1733781" y="1744583"/>
                    <a:pt x="1779595" y="1735489"/>
                    <a:pt x="1763553" y="1707298"/>
                  </a:cubicBezTo>
                  <a:cubicBezTo>
                    <a:pt x="1752905" y="1691908"/>
                    <a:pt x="1735813" y="1702541"/>
                    <a:pt x="1723904" y="1710236"/>
                  </a:cubicBezTo>
                  <a:cubicBezTo>
                    <a:pt x="1672837" y="1739197"/>
                    <a:pt x="1623451" y="1771235"/>
                    <a:pt x="1569791" y="1795160"/>
                  </a:cubicBezTo>
                  <a:cubicBezTo>
                    <a:pt x="1496938" y="1826359"/>
                    <a:pt x="1417710" y="1836362"/>
                    <a:pt x="1338552" y="1841049"/>
                  </a:cubicBezTo>
                  <a:cubicBezTo>
                    <a:pt x="1294070" y="1841329"/>
                    <a:pt x="1250498" y="1839440"/>
                    <a:pt x="1205875" y="1843218"/>
                  </a:cubicBezTo>
                  <a:cubicBezTo>
                    <a:pt x="1102550" y="1853920"/>
                    <a:pt x="1000064" y="1836922"/>
                    <a:pt x="901222" y="1806842"/>
                  </a:cubicBezTo>
                  <a:cubicBezTo>
                    <a:pt x="855339" y="1794950"/>
                    <a:pt x="808754" y="1785506"/>
                    <a:pt x="764202" y="1768787"/>
                  </a:cubicBezTo>
                  <a:cubicBezTo>
                    <a:pt x="693520" y="1739966"/>
                    <a:pt x="623959" y="1708347"/>
                    <a:pt x="553978" y="1677638"/>
                  </a:cubicBezTo>
                  <a:cubicBezTo>
                    <a:pt x="491983" y="1648467"/>
                    <a:pt x="431038" y="1610972"/>
                    <a:pt x="393771" y="1551792"/>
                  </a:cubicBezTo>
                  <a:cubicBezTo>
                    <a:pt x="380601" y="1532205"/>
                    <a:pt x="367992" y="1512128"/>
                    <a:pt x="357134" y="1491142"/>
                  </a:cubicBezTo>
                  <a:lnTo>
                    <a:pt x="357134" y="1491142"/>
                  </a:lnTo>
                  <a:cubicBezTo>
                    <a:pt x="357204" y="1479180"/>
                    <a:pt x="350619" y="1467917"/>
                    <a:pt x="349498" y="1455885"/>
                  </a:cubicBezTo>
                  <a:cubicBezTo>
                    <a:pt x="341513" y="1377188"/>
                    <a:pt x="362178" y="1311851"/>
                    <a:pt x="433980" y="1271768"/>
                  </a:cubicBezTo>
                  <a:cubicBezTo>
                    <a:pt x="473419" y="1247564"/>
                    <a:pt x="516290" y="1231685"/>
                    <a:pt x="562945" y="1228187"/>
                  </a:cubicBezTo>
                  <a:cubicBezTo>
                    <a:pt x="571561" y="1226928"/>
                    <a:pt x="580317" y="1227488"/>
                    <a:pt x="589004" y="1228047"/>
                  </a:cubicBezTo>
                  <a:cubicBezTo>
                    <a:pt x="599441" y="1228607"/>
                    <a:pt x="609809" y="1229306"/>
                    <a:pt x="619896" y="1226998"/>
                  </a:cubicBezTo>
                  <a:cubicBezTo>
                    <a:pt x="629143" y="1224130"/>
                    <a:pt x="635938" y="1214686"/>
                    <a:pt x="634677" y="1204823"/>
                  </a:cubicBezTo>
                  <a:cubicBezTo>
                    <a:pt x="633206" y="1191811"/>
                    <a:pt x="620387" y="1184606"/>
                    <a:pt x="613241" y="1174743"/>
                  </a:cubicBezTo>
                  <a:cubicBezTo>
                    <a:pt x="537306" y="1059949"/>
                    <a:pt x="636008" y="991115"/>
                    <a:pt x="739053" y="947534"/>
                  </a:cubicBezTo>
                  <a:cubicBezTo>
                    <a:pt x="735901" y="960335"/>
                    <a:pt x="732959" y="973207"/>
                    <a:pt x="730227" y="986148"/>
                  </a:cubicBezTo>
                  <a:cubicBezTo>
                    <a:pt x="723992" y="1014619"/>
                    <a:pt x="717478" y="1043090"/>
                    <a:pt x="713695" y="1071911"/>
                  </a:cubicBezTo>
                  <a:cubicBezTo>
                    <a:pt x="707250" y="1098074"/>
                    <a:pt x="726164" y="1124096"/>
                    <a:pt x="752854" y="1126755"/>
                  </a:cubicBezTo>
                  <a:cubicBezTo>
                    <a:pt x="753554" y="1126825"/>
                    <a:pt x="754255" y="1126825"/>
                    <a:pt x="754885" y="1126825"/>
                  </a:cubicBezTo>
                  <a:cubicBezTo>
                    <a:pt x="781505" y="1126825"/>
                    <a:pt x="788720" y="1095695"/>
                    <a:pt x="795515" y="1074919"/>
                  </a:cubicBezTo>
                  <a:cubicBezTo>
                    <a:pt x="804341" y="1045679"/>
                    <a:pt x="812747" y="1016228"/>
                    <a:pt x="819963" y="986568"/>
                  </a:cubicBezTo>
                  <a:cubicBezTo>
                    <a:pt x="826057" y="961595"/>
                    <a:pt x="832011" y="936551"/>
                    <a:pt x="837826" y="911508"/>
                  </a:cubicBezTo>
                  <a:cubicBezTo>
                    <a:pt x="840067" y="910738"/>
                    <a:pt x="842379" y="909969"/>
                    <a:pt x="844551" y="909269"/>
                  </a:cubicBezTo>
                  <a:cubicBezTo>
                    <a:pt x="872571" y="899336"/>
                    <a:pt x="903254" y="893250"/>
                    <a:pt x="927561" y="875342"/>
                  </a:cubicBezTo>
                  <a:cubicBezTo>
                    <a:pt x="939470" y="865199"/>
                    <a:pt x="950608" y="851978"/>
                    <a:pt x="956633" y="837147"/>
                  </a:cubicBezTo>
                  <a:cubicBezTo>
                    <a:pt x="956633" y="837147"/>
                    <a:pt x="956633" y="837217"/>
                    <a:pt x="956703" y="837217"/>
                  </a:cubicBezTo>
                  <a:cubicBezTo>
                    <a:pt x="1015546" y="923820"/>
                    <a:pt x="1108154" y="966911"/>
                    <a:pt x="1215402" y="969359"/>
                  </a:cubicBezTo>
                  <a:cubicBezTo>
                    <a:pt x="1291688" y="968520"/>
                    <a:pt x="1376590" y="951172"/>
                    <a:pt x="1431230" y="894299"/>
                  </a:cubicBezTo>
                  <a:cubicBezTo>
                    <a:pt x="1446992" y="876951"/>
                    <a:pt x="1460652" y="857924"/>
                    <a:pt x="1472280" y="837707"/>
                  </a:cubicBezTo>
                  <a:cubicBezTo>
                    <a:pt x="1472280" y="837707"/>
                    <a:pt x="1472280" y="837637"/>
                    <a:pt x="1472350" y="837637"/>
                  </a:cubicBezTo>
                  <a:cubicBezTo>
                    <a:pt x="1474101" y="840085"/>
                    <a:pt x="1476413" y="842114"/>
                    <a:pt x="1479215" y="843443"/>
                  </a:cubicBezTo>
                  <a:cubicBezTo>
                    <a:pt x="1502612" y="855965"/>
                    <a:pt x="1527551" y="865059"/>
                    <a:pt x="1551718" y="876181"/>
                  </a:cubicBezTo>
                  <a:cubicBezTo>
                    <a:pt x="1563487" y="881218"/>
                    <a:pt x="1575185" y="886605"/>
                    <a:pt x="1586814" y="892131"/>
                  </a:cubicBezTo>
                  <a:cubicBezTo>
                    <a:pt x="1574345" y="916964"/>
                    <a:pt x="1561806" y="941728"/>
                    <a:pt x="1548286" y="965932"/>
                  </a:cubicBezTo>
                  <a:cubicBezTo>
                    <a:pt x="1523698" y="1000209"/>
                    <a:pt x="1544503" y="1028820"/>
                    <a:pt x="1582121" y="1036165"/>
                  </a:cubicBezTo>
                  <a:cubicBezTo>
                    <a:pt x="1583522" y="1036305"/>
                    <a:pt x="1584852" y="1036305"/>
                    <a:pt x="1586254" y="1036305"/>
                  </a:cubicBezTo>
                  <a:cubicBezTo>
                    <a:pt x="1627374" y="1036305"/>
                    <a:pt x="1641034" y="982791"/>
                    <a:pt x="1656795" y="952291"/>
                  </a:cubicBezTo>
                  <a:cubicBezTo>
                    <a:pt x="1658967" y="947464"/>
                    <a:pt x="1660928" y="942707"/>
                    <a:pt x="1663030" y="937880"/>
                  </a:cubicBezTo>
                  <a:cubicBezTo>
                    <a:pt x="1672276" y="945225"/>
                    <a:pt x="1681033" y="953130"/>
                    <a:pt x="1689229" y="961874"/>
                  </a:cubicBezTo>
                  <a:cubicBezTo>
                    <a:pt x="1722153" y="996012"/>
                    <a:pt x="1767546" y="1034976"/>
                    <a:pt x="1768247" y="1086112"/>
                  </a:cubicBezTo>
                  <a:cubicBezTo>
                    <a:pt x="1763623" y="1115072"/>
                    <a:pt x="1753606" y="1142774"/>
                    <a:pt x="1743308" y="1170126"/>
                  </a:cubicBezTo>
                  <a:cubicBezTo>
                    <a:pt x="1740296" y="1178450"/>
                    <a:pt x="1736583" y="1187544"/>
                    <a:pt x="1733922" y="1196778"/>
                  </a:cubicBezTo>
                  <a:cubicBezTo>
                    <a:pt x="1683134" y="1267781"/>
                    <a:pt x="1620929" y="1330389"/>
                    <a:pt x="1541000" y="1368933"/>
                  </a:cubicBezTo>
                  <a:cubicBezTo>
                    <a:pt x="1458340" y="1416991"/>
                    <a:pt x="1362159" y="1425806"/>
                    <a:pt x="1267730" y="1420699"/>
                  </a:cubicBezTo>
                  <a:cubicBezTo>
                    <a:pt x="1189063" y="1418181"/>
                    <a:pt x="1110395" y="1415452"/>
                    <a:pt x="1034179" y="1394047"/>
                  </a:cubicBezTo>
                  <a:cubicBezTo>
                    <a:pt x="1003917" y="1386142"/>
                    <a:pt x="975967" y="1372431"/>
                    <a:pt x="946685" y="1361238"/>
                  </a:cubicBezTo>
                  <a:cubicBezTo>
                    <a:pt x="893657" y="1341442"/>
                    <a:pt x="839437" y="1324443"/>
                    <a:pt x="788019" y="1300659"/>
                  </a:cubicBezTo>
                  <a:cubicBezTo>
                    <a:pt x="773449" y="1294223"/>
                    <a:pt x="759088" y="1287368"/>
                    <a:pt x="745708" y="1278693"/>
                  </a:cubicBezTo>
                  <a:cubicBezTo>
                    <a:pt x="724063" y="1265822"/>
                    <a:pt x="704798" y="1296322"/>
                    <a:pt x="724973" y="1310452"/>
                  </a:cubicBezTo>
                  <a:cubicBezTo>
                    <a:pt x="772258" y="1339903"/>
                    <a:pt x="825987" y="1357251"/>
                    <a:pt x="877755" y="1376978"/>
                  </a:cubicBezTo>
                  <a:cubicBezTo>
                    <a:pt x="930994" y="1393067"/>
                    <a:pt x="980310" y="1420139"/>
                    <a:pt x="1034530" y="1433151"/>
                  </a:cubicBezTo>
                  <a:cubicBezTo>
                    <a:pt x="1123775" y="1457215"/>
                    <a:pt x="1216453" y="1456445"/>
                    <a:pt x="1308220" y="1459523"/>
                  </a:cubicBezTo>
                  <a:cubicBezTo>
                    <a:pt x="1378201" y="1460432"/>
                    <a:pt x="1450354" y="1449939"/>
                    <a:pt x="1515081" y="1422658"/>
                  </a:cubicBezTo>
                  <a:cubicBezTo>
                    <a:pt x="1588985" y="1387261"/>
                    <a:pt x="1661208" y="1342351"/>
                    <a:pt x="1710945" y="1275895"/>
                  </a:cubicBezTo>
                  <a:cubicBezTo>
                    <a:pt x="1720121" y="1263933"/>
                    <a:pt x="1729368" y="1251831"/>
                    <a:pt x="1738195" y="1239380"/>
                  </a:cubicBezTo>
                  <a:cubicBezTo>
                    <a:pt x="1745060" y="1248753"/>
                    <a:pt x="1756828" y="1251621"/>
                    <a:pt x="1767896" y="1252671"/>
                  </a:cubicBezTo>
                  <a:cubicBezTo>
                    <a:pt x="1797038" y="1257148"/>
                    <a:pt x="1825479" y="1265053"/>
                    <a:pt x="1852939" y="1275685"/>
                  </a:cubicBezTo>
                  <a:cubicBezTo>
                    <a:pt x="2003199" y="1335985"/>
                    <a:pt x="1930976" y="1446792"/>
                    <a:pt x="1884882" y="1553331"/>
                  </a:cubicBezTo>
                  <a:cubicBezTo>
                    <a:pt x="1866879" y="1615729"/>
                    <a:pt x="1911852" y="1608384"/>
                    <a:pt x="1956194" y="1617478"/>
                  </a:cubicBezTo>
                  <a:cubicBezTo>
                    <a:pt x="1985966" y="1624193"/>
                    <a:pt x="2017839" y="1630629"/>
                    <a:pt x="2041166" y="1651825"/>
                  </a:cubicBezTo>
                  <a:cubicBezTo>
                    <a:pt x="2113529" y="1725416"/>
                    <a:pt x="2096297" y="1847834"/>
                    <a:pt x="2046560" y="1929400"/>
                  </a:cubicBezTo>
                  <a:cubicBezTo>
                    <a:pt x="2003059" y="1997465"/>
                    <a:pt x="1931676" y="2036569"/>
                    <a:pt x="1862045" y="2072945"/>
                  </a:cubicBezTo>
                  <a:cubicBezTo>
                    <a:pt x="1800260" y="2108691"/>
                    <a:pt x="1734762" y="2137302"/>
                    <a:pt x="1665762" y="2155630"/>
                  </a:cubicBezTo>
                  <a:cubicBezTo>
                    <a:pt x="1595150" y="2178644"/>
                    <a:pt x="1519775" y="2180953"/>
                    <a:pt x="1446011" y="2178714"/>
                  </a:cubicBezTo>
                  <a:cubicBezTo>
                    <a:pt x="1339883" y="2181792"/>
                    <a:pt x="1234036" y="2174377"/>
                    <a:pt x="1128188" y="2168781"/>
                  </a:cubicBezTo>
                  <a:cubicBezTo>
                    <a:pt x="1052533" y="2165563"/>
                    <a:pt x="978839" y="2154930"/>
                    <a:pt x="903394" y="2145976"/>
                  </a:cubicBezTo>
                  <a:cubicBezTo>
                    <a:pt x="851486" y="2140030"/>
                    <a:pt x="799157" y="2136882"/>
                    <a:pt x="747740" y="2127368"/>
                  </a:cubicBezTo>
                  <a:cubicBezTo>
                    <a:pt x="649388" y="2108061"/>
                    <a:pt x="554118" y="2075603"/>
                    <a:pt x="461160" y="2038667"/>
                  </a:cubicBezTo>
                  <a:cubicBezTo>
                    <a:pt x="338150" y="1991239"/>
                    <a:pt x="217942" y="1896592"/>
                    <a:pt x="186839" y="1763121"/>
                  </a:cubicBezTo>
                  <a:cubicBezTo>
                    <a:pt x="176332" y="1710026"/>
                    <a:pt x="179904" y="1645459"/>
                    <a:pt x="217732" y="1603557"/>
                  </a:cubicBezTo>
                  <a:close/>
                  <a:moveTo>
                    <a:pt x="102708" y="1999424"/>
                  </a:moveTo>
                  <a:cubicBezTo>
                    <a:pt x="113846" y="1957661"/>
                    <a:pt x="145999" y="1925133"/>
                    <a:pt x="180325" y="1900579"/>
                  </a:cubicBezTo>
                  <a:cubicBezTo>
                    <a:pt x="186839" y="1895403"/>
                    <a:pt x="192864" y="1889877"/>
                    <a:pt x="199098" y="1884560"/>
                  </a:cubicBezTo>
                  <a:cubicBezTo>
                    <a:pt x="240499" y="1946818"/>
                    <a:pt x="300322" y="1999703"/>
                    <a:pt x="362878" y="2034750"/>
                  </a:cubicBezTo>
                  <a:cubicBezTo>
                    <a:pt x="417168" y="2065460"/>
                    <a:pt x="476571" y="2085886"/>
                    <a:pt x="534994" y="2107362"/>
                  </a:cubicBezTo>
                  <a:cubicBezTo>
                    <a:pt x="616954" y="2135413"/>
                    <a:pt x="700525" y="2161086"/>
                    <a:pt x="786758" y="2171929"/>
                  </a:cubicBezTo>
                  <a:cubicBezTo>
                    <a:pt x="866897" y="2180463"/>
                    <a:pt x="946896" y="2189487"/>
                    <a:pt x="1026894" y="2199281"/>
                  </a:cubicBezTo>
                  <a:cubicBezTo>
                    <a:pt x="1129589" y="2208794"/>
                    <a:pt x="1232775" y="2212642"/>
                    <a:pt x="1335750" y="2217119"/>
                  </a:cubicBezTo>
                  <a:cubicBezTo>
                    <a:pt x="1363981" y="2216419"/>
                    <a:pt x="1392492" y="2216839"/>
                    <a:pt x="1421003" y="2217259"/>
                  </a:cubicBezTo>
                  <a:cubicBezTo>
                    <a:pt x="1438726" y="2217538"/>
                    <a:pt x="1456449" y="2217748"/>
                    <a:pt x="1474241" y="2217748"/>
                  </a:cubicBezTo>
                  <a:cubicBezTo>
                    <a:pt x="1534836" y="2217748"/>
                    <a:pt x="1595080" y="2214670"/>
                    <a:pt x="1653783" y="2198231"/>
                  </a:cubicBezTo>
                  <a:cubicBezTo>
                    <a:pt x="1735323" y="2178364"/>
                    <a:pt x="1812869" y="2145906"/>
                    <a:pt x="1885232" y="2103584"/>
                  </a:cubicBezTo>
                  <a:cubicBezTo>
                    <a:pt x="1941624" y="2072665"/>
                    <a:pt x="2000817" y="2043494"/>
                    <a:pt x="2043548" y="1993897"/>
                  </a:cubicBezTo>
                  <a:cubicBezTo>
                    <a:pt x="2056367" y="1980606"/>
                    <a:pt x="2067926" y="1965566"/>
                    <a:pt x="2078224" y="1949337"/>
                  </a:cubicBezTo>
                  <a:cubicBezTo>
                    <a:pt x="2132373" y="1993548"/>
                    <a:pt x="2177906" y="2051609"/>
                    <a:pt x="2174404" y="2125200"/>
                  </a:cubicBezTo>
                  <a:cubicBezTo>
                    <a:pt x="2170481" y="2179414"/>
                    <a:pt x="2165928" y="2234887"/>
                    <a:pt x="2145543" y="2285743"/>
                  </a:cubicBezTo>
                  <a:cubicBezTo>
                    <a:pt x="2139799" y="2301482"/>
                    <a:pt x="2131112" y="2321839"/>
                    <a:pt x="2124387" y="2338628"/>
                  </a:cubicBezTo>
                  <a:cubicBezTo>
                    <a:pt x="2113950" y="2345064"/>
                    <a:pt x="2103372" y="2351359"/>
                    <a:pt x="2092514" y="2357026"/>
                  </a:cubicBezTo>
                  <a:cubicBezTo>
                    <a:pt x="2087890" y="2359124"/>
                    <a:pt x="2082707" y="2360803"/>
                    <a:pt x="2077593" y="2359963"/>
                  </a:cubicBezTo>
                  <a:cubicBezTo>
                    <a:pt x="2055737" y="2355626"/>
                    <a:pt x="2029118" y="2346742"/>
                    <a:pt x="2006631" y="2339467"/>
                  </a:cubicBezTo>
                  <a:cubicBezTo>
                    <a:pt x="1988138" y="2334571"/>
                    <a:pt x="1965581" y="2324777"/>
                    <a:pt x="1948419" y="2337928"/>
                  </a:cubicBezTo>
                  <a:cubicBezTo>
                    <a:pt x="1926212" y="2360453"/>
                    <a:pt x="1912832" y="2391932"/>
                    <a:pt x="1886493" y="2410610"/>
                  </a:cubicBezTo>
                  <a:cubicBezTo>
                    <a:pt x="1853289" y="2401376"/>
                    <a:pt x="1819875" y="2392632"/>
                    <a:pt x="1787511" y="2380670"/>
                  </a:cubicBezTo>
                  <a:cubicBezTo>
                    <a:pt x="1751715" y="2368498"/>
                    <a:pt x="1705201" y="2347162"/>
                    <a:pt x="1671786" y="2374934"/>
                  </a:cubicBezTo>
                  <a:cubicBezTo>
                    <a:pt x="1646848" y="2400047"/>
                    <a:pt x="1622470" y="2429077"/>
                    <a:pt x="1589686" y="2443908"/>
                  </a:cubicBezTo>
                  <a:cubicBezTo>
                    <a:pt x="1523698" y="2415926"/>
                    <a:pt x="1363420" y="2345413"/>
                    <a:pt x="1297012" y="2364930"/>
                  </a:cubicBezTo>
                  <a:cubicBezTo>
                    <a:pt x="1260375" y="2388575"/>
                    <a:pt x="1226470" y="2419144"/>
                    <a:pt x="1185630" y="2435793"/>
                  </a:cubicBezTo>
                  <a:cubicBezTo>
                    <a:pt x="1183319" y="2433485"/>
                    <a:pt x="1181147" y="2434254"/>
                    <a:pt x="1178975" y="2437262"/>
                  </a:cubicBezTo>
                  <a:cubicBezTo>
                    <a:pt x="1154247" y="2423621"/>
                    <a:pt x="1128398" y="2411239"/>
                    <a:pt x="1106402" y="2393261"/>
                  </a:cubicBezTo>
                  <a:cubicBezTo>
                    <a:pt x="1086298" y="2377102"/>
                    <a:pt x="1072988" y="2352828"/>
                    <a:pt x="1049731" y="2340586"/>
                  </a:cubicBezTo>
                  <a:cubicBezTo>
                    <a:pt x="1040834" y="2336389"/>
                    <a:pt x="1030957" y="2336949"/>
                    <a:pt x="1021710" y="2339467"/>
                  </a:cubicBezTo>
                  <a:cubicBezTo>
                    <a:pt x="977438" y="2349470"/>
                    <a:pt x="933796" y="2361782"/>
                    <a:pt x="890014" y="2373465"/>
                  </a:cubicBezTo>
                  <a:cubicBezTo>
                    <a:pt x="843780" y="2384727"/>
                    <a:pt x="797406" y="2397179"/>
                    <a:pt x="750262" y="2403824"/>
                  </a:cubicBezTo>
                  <a:cubicBezTo>
                    <a:pt x="730367" y="2382558"/>
                    <a:pt x="712014" y="2359963"/>
                    <a:pt x="692750" y="2338068"/>
                  </a:cubicBezTo>
                  <a:cubicBezTo>
                    <a:pt x="679300" y="2322259"/>
                    <a:pt x="668932" y="2302182"/>
                    <a:pt x="650369" y="2291619"/>
                  </a:cubicBezTo>
                  <a:cubicBezTo>
                    <a:pt x="622138" y="2281196"/>
                    <a:pt x="590054" y="2287982"/>
                    <a:pt x="560493" y="2288331"/>
                  </a:cubicBezTo>
                  <a:cubicBezTo>
                    <a:pt x="537936" y="2289870"/>
                    <a:pt x="515380" y="2291199"/>
                    <a:pt x="492893" y="2293788"/>
                  </a:cubicBezTo>
                  <a:cubicBezTo>
                    <a:pt x="456116" y="2295536"/>
                    <a:pt x="415136" y="2310646"/>
                    <a:pt x="380111" y="2295117"/>
                  </a:cubicBezTo>
                  <a:cubicBezTo>
                    <a:pt x="368202" y="2266156"/>
                    <a:pt x="359236" y="2228241"/>
                    <a:pt x="328693" y="2213551"/>
                  </a:cubicBezTo>
                  <a:cubicBezTo>
                    <a:pt x="257941" y="2201099"/>
                    <a:pt x="185508" y="2203268"/>
                    <a:pt x="114126" y="2195363"/>
                  </a:cubicBezTo>
                  <a:cubicBezTo>
                    <a:pt x="107191" y="2194804"/>
                    <a:pt x="100186" y="2194174"/>
                    <a:pt x="93181" y="2193754"/>
                  </a:cubicBezTo>
                  <a:cubicBezTo>
                    <a:pt x="98715" y="2190047"/>
                    <a:pt x="102288" y="2183471"/>
                    <a:pt x="100256" y="2174937"/>
                  </a:cubicBezTo>
                  <a:cubicBezTo>
                    <a:pt x="80642" y="2117505"/>
                    <a:pt x="87437" y="2057205"/>
                    <a:pt x="102708" y="1999424"/>
                  </a:cubicBezTo>
                  <a:close/>
                  <a:moveTo>
                    <a:pt x="52901" y="2171089"/>
                  </a:moveTo>
                  <a:cubicBezTo>
                    <a:pt x="55633" y="2169900"/>
                    <a:pt x="58435" y="2168361"/>
                    <a:pt x="61097" y="2166612"/>
                  </a:cubicBezTo>
                  <a:cubicBezTo>
                    <a:pt x="62358" y="2172279"/>
                    <a:pt x="63829" y="2178015"/>
                    <a:pt x="65511" y="2183611"/>
                  </a:cubicBezTo>
                  <a:cubicBezTo>
                    <a:pt x="66631" y="2187878"/>
                    <a:pt x="68803" y="2191026"/>
                    <a:pt x="71395" y="2193195"/>
                  </a:cubicBezTo>
                  <a:cubicBezTo>
                    <a:pt x="67332" y="2193335"/>
                    <a:pt x="63269" y="2193544"/>
                    <a:pt x="59276" y="2194034"/>
                  </a:cubicBezTo>
                  <a:cubicBezTo>
                    <a:pt x="58856" y="2193055"/>
                    <a:pt x="58225" y="2191935"/>
                    <a:pt x="57174" y="2190816"/>
                  </a:cubicBezTo>
                  <a:cubicBezTo>
                    <a:pt x="50730" y="2187528"/>
                    <a:pt x="43304" y="2185920"/>
                    <a:pt x="35879" y="2184940"/>
                  </a:cubicBezTo>
                  <a:cubicBezTo>
                    <a:pt x="41203" y="2179903"/>
                    <a:pt x="46877" y="2175217"/>
                    <a:pt x="52901" y="2171089"/>
                  </a:cubicBezTo>
                  <a:close/>
                  <a:moveTo>
                    <a:pt x="278887" y="3112173"/>
                  </a:moveTo>
                  <a:cubicBezTo>
                    <a:pt x="284141" y="3108115"/>
                    <a:pt x="287363" y="3101470"/>
                    <a:pt x="285191" y="3093425"/>
                  </a:cubicBezTo>
                  <a:cubicBezTo>
                    <a:pt x="270130" y="3045297"/>
                    <a:pt x="250236" y="2998778"/>
                    <a:pt x="235035" y="2950650"/>
                  </a:cubicBezTo>
                  <a:cubicBezTo>
                    <a:pt x="209676" y="2871253"/>
                    <a:pt x="190692" y="2790037"/>
                    <a:pt x="170658" y="2709241"/>
                  </a:cubicBezTo>
                  <a:cubicBezTo>
                    <a:pt x="155246" y="2653908"/>
                    <a:pt x="135001" y="2600114"/>
                    <a:pt x="118469" y="2545130"/>
                  </a:cubicBezTo>
                  <a:cubicBezTo>
                    <a:pt x="96613" y="2478465"/>
                    <a:pt x="84635" y="2409281"/>
                    <a:pt x="67682" y="2341356"/>
                  </a:cubicBezTo>
                  <a:cubicBezTo>
                    <a:pt x="58225" y="2296166"/>
                    <a:pt x="35108" y="2255313"/>
                    <a:pt x="32727" y="2208165"/>
                  </a:cubicBezTo>
                  <a:cubicBezTo>
                    <a:pt x="35599" y="2207185"/>
                    <a:pt x="41273" y="2206346"/>
                    <a:pt x="46667" y="2205017"/>
                  </a:cubicBezTo>
                  <a:cubicBezTo>
                    <a:pt x="47648" y="2209634"/>
                    <a:pt x="52691" y="2212082"/>
                    <a:pt x="56894" y="2213621"/>
                  </a:cubicBezTo>
                  <a:cubicBezTo>
                    <a:pt x="71745" y="2218378"/>
                    <a:pt x="87086" y="2221246"/>
                    <a:pt x="102358" y="2224254"/>
                  </a:cubicBezTo>
                  <a:cubicBezTo>
                    <a:pt x="151043" y="2233068"/>
                    <a:pt x="200569" y="2234817"/>
                    <a:pt x="249886" y="2239224"/>
                  </a:cubicBezTo>
                  <a:cubicBezTo>
                    <a:pt x="249395" y="2240903"/>
                    <a:pt x="248975" y="2242582"/>
                    <a:pt x="248625" y="2244191"/>
                  </a:cubicBezTo>
                  <a:cubicBezTo>
                    <a:pt x="243581" y="2271682"/>
                    <a:pt x="244141" y="2299664"/>
                    <a:pt x="243721" y="2327505"/>
                  </a:cubicBezTo>
                  <a:cubicBezTo>
                    <a:pt x="243091" y="2415437"/>
                    <a:pt x="244702" y="2503298"/>
                    <a:pt x="249535" y="2591020"/>
                  </a:cubicBezTo>
                  <a:cubicBezTo>
                    <a:pt x="251987" y="2641176"/>
                    <a:pt x="253318" y="2692242"/>
                    <a:pt x="254859" y="2742679"/>
                  </a:cubicBezTo>
                  <a:cubicBezTo>
                    <a:pt x="255700" y="2764434"/>
                    <a:pt x="256610" y="2786190"/>
                    <a:pt x="257101" y="2807945"/>
                  </a:cubicBezTo>
                  <a:cubicBezTo>
                    <a:pt x="256961" y="2817249"/>
                    <a:pt x="264666" y="2825574"/>
                    <a:pt x="274123" y="2825643"/>
                  </a:cubicBezTo>
                  <a:cubicBezTo>
                    <a:pt x="283300" y="2825993"/>
                    <a:pt x="292056" y="2817948"/>
                    <a:pt x="291846" y="2808645"/>
                  </a:cubicBezTo>
                  <a:cubicBezTo>
                    <a:pt x="289394" y="2770100"/>
                    <a:pt x="285472" y="2731626"/>
                    <a:pt x="283930" y="2692942"/>
                  </a:cubicBezTo>
                  <a:cubicBezTo>
                    <a:pt x="275594" y="2542052"/>
                    <a:pt x="261654" y="2391862"/>
                    <a:pt x="262144" y="2240343"/>
                  </a:cubicBezTo>
                  <a:cubicBezTo>
                    <a:pt x="278677" y="2242022"/>
                    <a:pt x="295139" y="2244051"/>
                    <a:pt x="311531" y="2246919"/>
                  </a:cubicBezTo>
                  <a:cubicBezTo>
                    <a:pt x="326101" y="2258811"/>
                    <a:pt x="332126" y="2272872"/>
                    <a:pt x="336889" y="2286302"/>
                  </a:cubicBezTo>
                  <a:cubicBezTo>
                    <a:pt x="326942" y="2291339"/>
                    <a:pt x="337029" y="2334501"/>
                    <a:pt x="336609" y="2344294"/>
                  </a:cubicBezTo>
                  <a:cubicBezTo>
                    <a:pt x="345505" y="2442579"/>
                    <a:pt x="343894" y="2541563"/>
                    <a:pt x="346907" y="2640197"/>
                  </a:cubicBezTo>
                  <a:cubicBezTo>
                    <a:pt x="348167" y="2763315"/>
                    <a:pt x="348938" y="2886363"/>
                    <a:pt x="356784" y="3009271"/>
                  </a:cubicBezTo>
                  <a:cubicBezTo>
                    <a:pt x="358955" y="3064884"/>
                    <a:pt x="360917" y="3120567"/>
                    <a:pt x="368342" y="3175830"/>
                  </a:cubicBezTo>
                  <a:cubicBezTo>
                    <a:pt x="370234" y="3183735"/>
                    <a:pt x="369883" y="3192899"/>
                    <a:pt x="370584" y="3201643"/>
                  </a:cubicBezTo>
                  <a:cubicBezTo>
                    <a:pt x="367011" y="3198635"/>
                    <a:pt x="363369" y="3195697"/>
                    <a:pt x="359796" y="3192689"/>
                  </a:cubicBezTo>
                  <a:cubicBezTo>
                    <a:pt x="330795" y="3167925"/>
                    <a:pt x="304175" y="3140644"/>
                    <a:pt x="278887" y="3112173"/>
                  </a:cubicBezTo>
                  <a:close/>
                  <a:moveTo>
                    <a:pt x="590265" y="3349385"/>
                  </a:moveTo>
                  <a:cubicBezTo>
                    <a:pt x="561333" y="3333505"/>
                    <a:pt x="527849" y="3316576"/>
                    <a:pt x="498988" y="3299228"/>
                  </a:cubicBezTo>
                  <a:cubicBezTo>
                    <a:pt x="465013" y="3276983"/>
                    <a:pt x="432579" y="3252149"/>
                    <a:pt x="400916" y="3226546"/>
                  </a:cubicBezTo>
                  <a:cubicBezTo>
                    <a:pt x="406030" y="3223399"/>
                    <a:pt x="409743" y="3218012"/>
                    <a:pt x="409532" y="3211436"/>
                  </a:cubicBezTo>
                  <a:cubicBezTo>
                    <a:pt x="407571" y="3180307"/>
                    <a:pt x="401757" y="3149458"/>
                    <a:pt x="399375" y="3118399"/>
                  </a:cubicBezTo>
                  <a:cubicBezTo>
                    <a:pt x="394191" y="3044038"/>
                    <a:pt x="391109" y="2969538"/>
                    <a:pt x="386906" y="2895107"/>
                  </a:cubicBezTo>
                  <a:cubicBezTo>
                    <a:pt x="380741" y="2765903"/>
                    <a:pt x="380951" y="2635860"/>
                    <a:pt x="373036" y="2506656"/>
                  </a:cubicBezTo>
                  <a:cubicBezTo>
                    <a:pt x="368202" y="2445866"/>
                    <a:pt x="369463" y="2381579"/>
                    <a:pt x="354122" y="2322189"/>
                  </a:cubicBezTo>
                  <a:cubicBezTo>
                    <a:pt x="363719" y="2332542"/>
                    <a:pt x="379691" y="2339397"/>
                    <a:pt x="410373" y="2339607"/>
                  </a:cubicBezTo>
                  <a:cubicBezTo>
                    <a:pt x="469566" y="2336949"/>
                    <a:pt x="528129" y="2326526"/>
                    <a:pt x="587463" y="2324847"/>
                  </a:cubicBezTo>
                  <a:cubicBezTo>
                    <a:pt x="592016" y="2325337"/>
                    <a:pt x="597410" y="2324987"/>
                    <a:pt x="602944" y="2324567"/>
                  </a:cubicBezTo>
                  <a:cubicBezTo>
                    <a:pt x="596919" y="2348911"/>
                    <a:pt x="595729" y="2407602"/>
                    <a:pt x="594468" y="2415157"/>
                  </a:cubicBezTo>
                  <a:cubicBezTo>
                    <a:pt x="590755" y="2535756"/>
                    <a:pt x="597340" y="2655797"/>
                    <a:pt x="602594" y="2776396"/>
                  </a:cubicBezTo>
                  <a:cubicBezTo>
                    <a:pt x="607918" y="2867196"/>
                    <a:pt x="607847" y="2961423"/>
                    <a:pt x="605396" y="3052852"/>
                  </a:cubicBezTo>
                  <a:cubicBezTo>
                    <a:pt x="605466" y="3075447"/>
                    <a:pt x="604765" y="3098042"/>
                    <a:pt x="605536" y="3120637"/>
                  </a:cubicBezTo>
                  <a:cubicBezTo>
                    <a:pt x="605326" y="3130640"/>
                    <a:pt x="613522" y="3139385"/>
                    <a:pt x="623609" y="3139524"/>
                  </a:cubicBezTo>
                  <a:cubicBezTo>
                    <a:pt x="633346" y="3139734"/>
                    <a:pt x="642733" y="3131480"/>
                    <a:pt x="642453" y="3121406"/>
                  </a:cubicBezTo>
                  <a:cubicBezTo>
                    <a:pt x="640491" y="3062016"/>
                    <a:pt x="641822" y="3002556"/>
                    <a:pt x="642383" y="2943165"/>
                  </a:cubicBezTo>
                  <a:cubicBezTo>
                    <a:pt x="638250" y="2736523"/>
                    <a:pt x="611910" y="2530580"/>
                    <a:pt x="612541" y="2323937"/>
                  </a:cubicBezTo>
                  <a:cubicBezTo>
                    <a:pt x="623819" y="2323448"/>
                    <a:pt x="634607" y="2324357"/>
                    <a:pt x="640491" y="2332822"/>
                  </a:cubicBezTo>
                  <a:cubicBezTo>
                    <a:pt x="655903" y="2353248"/>
                    <a:pt x="672155" y="2372905"/>
                    <a:pt x="689317" y="2391932"/>
                  </a:cubicBezTo>
                  <a:cubicBezTo>
                    <a:pt x="691349" y="2393891"/>
                    <a:pt x="693310" y="2396059"/>
                    <a:pt x="695271" y="2398298"/>
                  </a:cubicBezTo>
                  <a:cubicBezTo>
                    <a:pt x="697443" y="2435723"/>
                    <a:pt x="704378" y="2473008"/>
                    <a:pt x="706129" y="2510503"/>
                  </a:cubicBezTo>
                  <a:cubicBezTo>
                    <a:pt x="713415" y="2588362"/>
                    <a:pt x="712504" y="2666639"/>
                    <a:pt x="715306" y="2744707"/>
                  </a:cubicBezTo>
                  <a:cubicBezTo>
                    <a:pt x="719159" y="2825853"/>
                    <a:pt x="725043" y="2903641"/>
                    <a:pt x="725394" y="2985767"/>
                  </a:cubicBezTo>
                  <a:cubicBezTo>
                    <a:pt x="726024" y="3102659"/>
                    <a:pt x="727285" y="3219621"/>
                    <a:pt x="726514" y="3336583"/>
                  </a:cubicBezTo>
                  <a:cubicBezTo>
                    <a:pt x="726724" y="3357639"/>
                    <a:pt x="726724" y="3378625"/>
                    <a:pt x="727215" y="3399681"/>
                  </a:cubicBezTo>
                  <a:cubicBezTo>
                    <a:pt x="680351" y="3386250"/>
                    <a:pt x="633136" y="3372959"/>
                    <a:pt x="590265" y="3349385"/>
                  </a:cubicBezTo>
                  <a:close/>
                  <a:moveTo>
                    <a:pt x="1738335" y="3344208"/>
                  </a:moveTo>
                  <a:cubicBezTo>
                    <a:pt x="1600474" y="3404508"/>
                    <a:pt x="1452736" y="3442353"/>
                    <a:pt x="1302756" y="3455644"/>
                  </a:cubicBezTo>
                  <a:cubicBezTo>
                    <a:pt x="1218134" y="3463899"/>
                    <a:pt x="1133232" y="3457673"/>
                    <a:pt x="1048610" y="3453755"/>
                  </a:cubicBezTo>
                  <a:cubicBezTo>
                    <a:pt x="953130" y="3447180"/>
                    <a:pt x="857720" y="3432979"/>
                    <a:pt x="764762" y="3410034"/>
                  </a:cubicBezTo>
                  <a:cubicBezTo>
                    <a:pt x="764762" y="3409824"/>
                    <a:pt x="764832" y="3409685"/>
                    <a:pt x="764832" y="3409475"/>
                  </a:cubicBezTo>
                  <a:cubicBezTo>
                    <a:pt x="764272" y="3389398"/>
                    <a:pt x="763992" y="3369391"/>
                    <a:pt x="763712" y="3349315"/>
                  </a:cubicBezTo>
                  <a:cubicBezTo>
                    <a:pt x="763782" y="3255787"/>
                    <a:pt x="762451" y="3162329"/>
                    <a:pt x="761120" y="3068732"/>
                  </a:cubicBezTo>
                  <a:cubicBezTo>
                    <a:pt x="761820" y="2948622"/>
                    <a:pt x="751593" y="2829071"/>
                    <a:pt x="743747" y="2709241"/>
                  </a:cubicBezTo>
                  <a:cubicBezTo>
                    <a:pt x="739754" y="2615573"/>
                    <a:pt x="735901" y="2519807"/>
                    <a:pt x="719089" y="2426909"/>
                  </a:cubicBezTo>
                  <a:cubicBezTo>
                    <a:pt x="726514" y="2434324"/>
                    <a:pt x="734991" y="2440060"/>
                    <a:pt x="745708" y="2441529"/>
                  </a:cubicBezTo>
                  <a:cubicBezTo>
                    <a:pt x="836565" y="2432855"/>
                    <a:pt x="923919" y="2401096"/>
                    <a:pt x="1012814" y="2380390"/>
                  </a:cubicBezTo>
                  <a:cubicBezTo>
                    <a:pt x="1003637" y="2482802"/>
                    <a:pt x="994110" y="2585843"/>
                    <a:pt x="993199" y="2689024"/>
                  </a:cubicBezTo>
                  <a:cubicBezTo>
                    <a:pt x="991308" y="2753242"/>
                    <a:pt x="988716" y="2817459"/>
                    <a:pt x="983532" y="2881466"/>
                  </a:cubicBezTo>
                  <a:cubicBezTo>
                    <a:pt x="981921" y="2903222"/>
                    <a:pt x="980940" y="2924907"/>
                    <a:pt x="979890" y="2946593"/>
                  </a:cubicBezTo>
                  <a:cubicBezTo>
                    <a:pt x="977578" y="2956806"/>
                    <a:pt x="984933" y="2967439"/>
                    <a:pt x="995721" y="2967579"/>
                  </a:cubicBezTo>
                  <a:cubicBezTo>
                    <a:pt x="1023742" y="2967509"/>
                    <a:pt x="1009241" y="2917562"/>
                    <a:pt x="1013304" y="2898325"/>
                  </a:cubicBezTo>
                  <a:cubicBezTo>
                    <a:pt x="1019889" y="2789268"/>
                    <a:pt x="1019329" y="2680000"/>
                    <a:pt x="1020870" y="2570803"/>
                  </a:cubicBezTo>
                  <a:cubicBezTo>
                    <a:pt x="1022201" y="2518408"/>
                    <a:pt x="1026614" y="2466223"/>
                    <a:pt x="1028015" y="2413898"/>
                  </a:cubicBezTo>
                  <a:cubicBezTo>
                    <a:pt x="1027244" y="2402425"/>
                    <a:pt x="1029626" y="2388994"/>
                    <a:pt x="1028295" y="2376892"/>
                  </a:cubicBezTo>
                  <a:cubicBezTo>
                    <a:pt x="1030467" y="2376403"/>
                    <a:pt x="1032568" y="2375913"/>
                    <a:pt x="1034740" y="2375493"/>
                  </a:cubicBezTo>
                  <a:cubicBezTo>
                    <a:pt x="1052743" y="2389694"/>
                    <a:pt x="1065562" y="2409700"/>
                    <a:pt x="1083846" y="2423761"/>
                  </a:cubicBezTo>
                  <a:cubicBezTo>
                    <a:pt x="1109695" y="2443138"/>
                    <a:pt x="1138486" y="2460487"/>
                    <a:pt x="1168118" y="2473148"/>
                  </a:cubicBezTo>
                  <a:cubicBezTo>
                    <a:pt x="1160482" y="2511483"/>
                    <a:pt x="1154948" y="2565627"/>
                    <a:pt x="1153057" y="2574511"/>
                  </a:cubicBezTo>
                  <a:cubicBezTo>
                    <a:pt x="1143319" y="2688535"/>
                    <a:pt x="1135474" y="2802699"/>
                    <a:pt x="1118381" y="2915953"/>
                  </a:cubicBezTo>
                  <a:cubicBezTo>
                    <a:pt x="1101219" y="3043338"/>
                    <a:pt x="1087699" y="3171423"/>
                    <a:pt x="1083005" y="3299928"/>
                  </a:cubicBezTo>
                  <a:cubicBezTo>
                    <a:pt x="1082095" y="3324202"/>
                    <a:pt x="1080764" y="3348475"/>
                    <a:pt x="1078662" y="3372679"/>
                  </a:cubicBezTo>
                  <a:cubicBezTo>
                    <a:pt x="1079012" y="3391147"/>
                    <a:pt x="1064512" y="3422976"/>
                    <a:pt x="1090711" y="3428852"/>
                  </a:cubicBezTo>
                  <a:cubicBezTo>
                    <a:pt x="1100588" y="3430391"/>
                    <a:pt x="1111026" y="3423395"/>
                    <a:pt x="1112287" y="3413182"/>
                  </a:cubicBezTo>
                  <a:cubicBezTo>
                    <a:pt x="1116980" y="3374498"/>
                    <a:pt x="1119082" y="3335604"/>
                    <a:pt x="1120272" y="3296640"/>
                  </a:cubicBezTo>
                  <a:cubicBezTo>
                    <a:pt x="1120973" y="3246413"/>
                    <a:pt x="1125036" y="3196257"/>
                    <a:pt x="1128609" y="3146170"/>
                  </a:cubicBezTo>
                  <a:cubicBezTo>
                    <a:pt x="1136594" y="3001926"/>
                    <a:pt x="1161042" y="2858731"/>
                    <a:pt x="1169659" y="2714418"/>
                  </a:cubicBezTo>
                  <a:cubicBezTo>
                    <a:pt x="1172251" y="2663421"/>
                    <a:pt x="1172461" y="2612285"/>
                    <a:pt x="1176944" y="2561429"/>
                  </a:cubicBezTo>
                  <a:cubicBezTo>
                    <a:pt x="1179536" y="2533588"/>
                    <a:pt x="1182478" y="2503928"/>
                    <a:pt x="1185280" y="2475387"/>
                  </a:cubicBezTo>
                  <a:cubicBezTo>
                    <a:pt x="1200061" y="2473568"/>
                    <a:pt x="1213791" y="2465313"/>
                    <a:pt x="1226750" y="2458248"/>
                  </a:cubicBezTo>
                  <a:cubicBezTo>
                    <a:pt x="1256312" y="2440410"/>
                    <a:pt x="1284963" y="2421103"/>
                    <a:pt x="1312213" y="2399907"/>
                  </a:cubicBezTo>
                  <a:cubicBezTo>
                    <a:pt x="1314525" y="2398368"/>
                    <a:pt x="1318237" y="2398718"/>
                    <a:pt x="1320899" y="2398578"/>
                  </a:cubicBezTo>
                  <a:cubicBezTo>
                    <a:pt x="1321039" y="2398578"/>
                    <a:pt x="1321180" y="2398578"/>
                    <a:pt x="1321320" y="2398648"/>
                  </a:cubicBezTo>
                  <a:cubicBezTo>
                    <a:pt x="1299604" y="2435583"/>
                    <a:pt x="1293299" y="2662652"/>
                    <a:pt x="1292108" y="2680000"/>
                  </a:cubicBezTo>
                  <a:cubicBezTo>
                    <a:pt x="1290147" y="2738691"/>
                    <a:pt x="1286714" y="2797312"/>
                    <a:pt x="1279779" y="2855583"/>
                  </a:cubicBezTo>
                  <a:cubicBezTo>
                    <a:pt x="1277608" y="2874541"/>
                    <a:pt x="1275226" y="2893428"/>
                    <a:pt x="1273335" y="2912386"/>
                  </a:cubicBezTo>
                  <a:cubicBezTo>
                    <a:pt x="1271934" y="2921620"/>
                    <a:pt x="1279149" y="2930574"/>
                    <a:pt x="1288606" y="2930644"/>
                  </a:cubicBezTo>
                  <a:cubicBezTo>
                    <a:pt x="1297152" y="2930993"/>
                    <a:pt x="1304577" y="2923648"/>
                    <a:pt x="1304717" y="2915254"/>
                  </a:cubicBezTo>
                  <a:cubicBezTo>
                    <a:pt x="1306609" y="2882795"/>
                    <a:pt x="1309341" y="2850407"/>
                    <a:pt x="1311653" y="2817948"/>
                  </a:cubicBezTo>
                  <a:cubicBezTo>
                    <a:pt x="1320269" y="2678811"/>
                    <a:pt x="1312773" y="2538904"/>
                    <a:pt x="1328465" y="2400187"/>
                  </a:cubicBezTo>
                  <a:cubicBezTo>
                    <a:pt x="1330707" y="2402495"/>
                    <a:pt x="1334349" y="2402425"/>
                    <a:pt x="1337361" y="2403055"/>
                  </a:cubicBezTo>
                  <a:cubicBezTo>
                    <a:pt x="1339113" y="2403335"/>
                    <a:pt x="1340023" y="2401935"/>
                    <a:pt x="1340023" y="2400607"/>
                  </a:cubicBezTo>
                  <a:cubicBezTo>
                    <a:pt x="1392001" y="2407392"/>
                    <a:pt x="1442298" y="2427399"/>
                    <a:pt x="1491824" y="2443698"/>
                  </a:cubicBezTo>
                  <a:cubicBezTo>
                    <a:pt x="1521036" y="2453281"/>
                    <a:pt x="1548286" y="2470630"/>
                    <a:pt x="1577777" y="2479024"/>
                  </a:cubicBezTo>
                  <a:cubicBezTo>
                    <a:pt x="1570702" y="2502389"/>
                    <a:pt x="1567830" y="2527782"/>
                    <a:pt x="1561595" y="2550936"/>
                  </a:cubicBezTo>
                  <a:cubicBezTo>
                    <a:pt x="1551368" y="2598994"/>
                    <a:pt x="1541140" y="2647052"/>
                    <a:pt x="1532174" y="2695460"/>
                  </a:cubicBezTo>
                  <a:cubicBezTo>
                    <a:pt x="1510528" y="2816270"/>
                    <a:pt x="1482928" y="2935890"/>
                    <a:pt x="1462053" y="3056840"/>
                  </a:cubicBezTo>
                  <a:cubicBezTo>
                    <a:pt x="1447692" y="3127073"/>
                    <a:pt x="1435994" y="3197866"/>
                    <a:pt x="1422614" y="3268309"/>
                  </a:cubicBezTo>
                  <a:cubicBezTo>
                    <a:pt x="1415609" y="3302166"/>
                    <a:pt x="1408043" y="3335884"/>
                    <a:pt x="1402789" y="3370091"/>
                  </a:cubicBezTo>
                  <a:cubicBezTo>
                    <a:pt x="1401388" y="3388349"/>
                    <a:pt x="1386818" y="3420038"/>
                    <a:pt x="1413017" y="3426124"/>
                  </a:cubicBezTo>
                  <a:cubicBezTo>
                    <a:pt x="1434943" y="3428992"/>
                    <a:pt x="1435783" y="3403599"/>
                    <a:pt x="1438305" y="3387999"/>
                  </a:cubicBezTo>
                  <a:cubicBezTo>
                    <a:pt x="1441878" y="3365824"/>
                    <a:pt x="1445450" y="3343649"/>
                    <a:pt x="1449864" y="3321683"/>
                  </a:cubicBezTo>
                  <a:cubicBezTo>
                    <a:pt x="1469688" y="3228505"/>
                    <a:pt x="1482998" y="3134138"/>
                    <a:pt x="1500861" y="3040610"/>
                  </a:cubicBezTo>
                  <a:cubicBezTo>
                    <a:pt x="1528741" y="2870903"/>
                    <a:pt x="1561035" y="2702036"/>
                    <a:pt x="1587304" y="2532049"/>
                  </a:cubicBezTo>
                  <a:cubicBezTo>
                    <a:pt x="1589616" y="2515190"/>
                    <a:pt x="1592348" y="2498332"/>
                    <a:pt x="1594870" y="2481543"/>
                  </a:cubicBezTo>
                  <a:cubicBezTo>
                    <a:pt x="1612172" y="2479094"/>
                    <a:pt x="1626953" y="2467552"/>
                    <a:pt x="1640543" y="2457199"/>
                  </a:cubicBezTo>
                  <a:cubicBezTo>
                    <a:pt x="1661839" y="2440690"/>
                    <a:pt x="1680402" y="2421173"/>
                    <a:pt x="1699176" y="2402006"/>
                  </a:cubicBezTo>
                  <a:cubicBezTo>
                    <a:pt x="1705411" y="2400397"/>
                    <a:pt x="1711645" y="2399907"/>
                    <a:pt x="1717880" y="2400187"/>
                  </a:cubicBezTo>
                  <a:cubicBezTo>
                    <a:pt x="1708563" y="2416486"/>
                    <a:pt x="1699246" y="2471959"/>
                    <a:pt x="1696164" y="2480563"/>
                  </a:cubicBezTo>
                  <a:cubicBezTo>
                    <a:pt x="1679212" y="2560100"/>
                    <a:pt x="1664851" y="2640407"/>
                    <a:pt x="1655534" y="2721273"/>
                  </a:cubicBezTo>
                  <a:cubicBezTo>
                    <a:pt x="1650631" y="2762685"/>
                    <a:pt x="1646708" y="2804168"/>
                    <a:pt x="1641384" y="2845510"/>
                  </a:cubicBezTo>
                  <a:cubicBezTo>
                    <a:pt x="1639843" y="2854814"/>
                    <a:pt x="1647338" y="2863838"/>
                    <a:pt x="1656795" y="2863908"/>
                  </a:cubicBezTo>
                  <a:cubicBezTo>
                    <a:pt x="1676269" y="2863768"/>
                    <a:pt x="1673187" y="2841173"/>
                    <a:pt x="1674378" y="2827532"/>
                  </a:cubicBezTo>
                  <a:cubicBezTo>
                    <a:pt x="1677110" y="2785770"/>
                    <a:pt x="1680192" y="2744008"/>
                    <a:pt x="1683905" y="2702315"/>
                  </a:cubicBezTo>
                  <a:cubicBezTo>
                    <a:pt x="1691821" y="2620890"/>
                    <a:pt x="1704920" y="2538904"/>
                    <a:pt x="1718020" y="2457968"/>
                  </a:cubicBezTo>
                  <a:cubicBezTo>
                    <a:pt x="1720892" y="2440340"/>
                    <a:pt x="1724184" y="2422782"/>
                    <a:pt x="1725936" y="2405083"/>
                  </a:cubicBezTo>
                  <a:cubicBezTo>
                    <a:pt x="1725936" y="2403824"/>
                    <a:pt x="1726006" y="2402355"/>
                    <a:pt x="1726006" y="2400956"/>
                  </a:cubicBezTo>
                  <a:cubicBezTo>
                    <a:pt x="1748913" y="2404384"/>
                    <a:pt x="1771609" y="2416836"/>
                    <a:pt x="1793325" y="2422852"/>
                  </a:cubicBezTo>
                  <a:cubicBezTo>
                    <a:pt x="1823307" y="2432575"/>
                    <a:pt x="1853779" y="2441669"/>
                    <a:pt x="1884462" y="2448665"/>
                  </a:cubicBezTo>
                  <a:cubicBezTo>
                    <a:pt x="1885442" y="2448665"/>
                    <a:pt x="1886353" y="2448455"/>
                    <a:pt x="1887334" y="2448385"/>
                  </a:cubicBezTo>
                  <a:cubicBezTo>
                    <a:pt x="1871152" y="2486789"/>
                    <a:pt x="1853429" y="2552615"/>
                    <a:pt x="1849926" y="2561989"/>
                  </a:cubicBezTo>
                  <a:cubicBezTo>
                    <a:pt x="1823727" y="2653068"/>
                    <a:pt x="1810278" y="2747016"/>
                    <a:pt x="1788702" y="2839214"/>
                  </a:cubicBezTo>
                  <a:cubicBezTo>
                    <a:pt x="1757249" y="2972965"/>
                    <a:pt x="1734762" y="3108465"/>
                    <a:pt x="1707862" y="3243056"/>
                  </a:cubicBezTo>
                  <a:cubicBezTo>
                    <a:pt x="1702048" y="3267819"/>
                    <a:pt x="1696374" y="3293072"/>
                    <a:pt x="1690840" y="3318115"/>
                  </a:cubicBezTo>
                  <a:cubicBezTo>
                    <a:pt x="1686707" y="3328888"/>
                    <a:pt x="1690490" y="3341970"/>
                    <a:pt x="1702328" y="3345467"/>
                  </a:cubicBezTo>
                  <a:cubicBezTo>
                    <a:pt x="1729228" y="3351623"/>
                    <a:pt x="1728387" y="3316926"/>
                    <a:pt x="1733081" y="3299298"/>
                  </a:cubicBezTo>
                  <a:cubicBezTo>
                    <a:pt x="1745480" y="3244175"/>
                    <a:pt x="1756408" y="3188842"/>
                    <a:pt x="1764534" y="3132949"/>
                  </a:cubicBezTo>
                  <a:cubicBezTo>
                    <a:pt x="1785689" y="2996819"/>
                    <a:pt x="1816512" y="2862439"/>
                    <a:pt x="1840259" y="2726869"/>
                  </a:cubicBezTo>
                  <a:cubicBezTo>
                    <a:pt x="1854410" y="2630683"/>
                    <a:pt x="1878157" y="2536596"/>
                    <a:pt x="1905337" y="2443348"/>
                  </a:cubicBezTo>
                  <a:cubicBezTo>
                    <a:pt x="1933147" y="2429427"/>
                    <a:pt x="1952762" y="2391442"/>
                    <a:pt x="1971045" y="2369547"/>
                  </a:cubicBezTo>
                  <a:cubicBezTo>
                    <a:pt x="1972937" y="2369897"/>
                    <a:pt x="1974898" y="2370247"/>
                    <a:pt x="1976789" y="2370667"/>
                  </a:cubicBezTo>
                  <a:cubicBezTo>
                    <a:pt x="1968733" y="2384797"/>
                    <a:pt x="1965861" y="2402146"/>
                    <a:pt x="1960818" y="2417535"/>
                  </a:cubicBezTo>
                  <a:cubicBezTo>
                    <a:pt x="1945687" y="2474967"/>
                    <a:pt x="1937771" y="2533938"/>
                    <a:pt x="1928804" y="2592489"/>
                  </a:cubicBezTo>
                  <a:cubicBezTo>
                    <a:pt x="1919838" y="2656356"/>
                    <a:pt x="1906388" y="2719244"/>
                    <a:pt x="1890556" y="2781713"/>
                  </a:cubicBezTo>
                  <a:cubicBezTo>
                    <a:pt x="1880539" y="2823475"/>
                    <a:pt x="1872203" y="2865517"/>
                    <a:pt x="1862816" y="2907419"/>
                  </a:cubicBezTo>
                  <a:cubicBezTo>
                    <a:pt x="1860995" y="2916653"/>
                    <a:pt x="1868210" y="2926306"/>
                    <a:pt x="1877457" y="2927566"/>
                  </a:cubicBezTo>
                  <a:cubicBezTo>
                    <a:pt x="1900714" y="2930224"/>
                    <a:pt x="1898822" y="2901753"/>
                    <a:pt x="1901975" y="2886013"/>
                  </a:cubicBezTo>
                  <a:cubicBezTo>
                    <a:pt x="1906177" y="2860270"/>
                    <a:pt x="1910801" y="2834667"/>
                    <a:pt x="1915985" y="2809064"/>
                  </a:cubicBezTo>
                  <a:cubicBezTo>
                    <a:pt x="1929925" y="2743588"/>
                    <a:pt x="1944846" y="2678182"/>
                    <a:pt x="1952622" y="2611586"/>
                  </a:cubicBezTo>
                  <a:cubicBezTo>
                    <a:pt x="1963970" y="2532609"/>
                    <a:pt x="1969644" y="2451463"/>
                    <a:pt x="1993742" y="2375143"/>
                  </a:cubicBezTo>
                  <a:cubicBezTo>
                    <a:pt x="2032410" y="2386826"/>
                    <a:pt x="2072689" y="2406762"/>
                    <a:pt x="2109677" y="2391583"/>
                  </a:cubicBezTo>
                  <a:cubicBezTo>
                    <a:pt x="2039415" y="2626556"/>
                    <a:pt x="1976089" y="2863558"/>
                    <a:pt x="1918016" y="3101820"/>
                  </a:cubicBezTo>
                  <a:cubicBezTo>
                    <a:pt x="1918226" y="3101050"/>
                    <a:pt x="1918367" y="3100211"/>
                    <a:pt x="1918577" y="3099441"/>
                  </a:cubicBezTo>
                  <a:cubicBezTo>
                    <a:pt x="1905687" y="3154215"/>
                    <a:pt x="1887684" y="3209338"/>
                    <a:pt x="1874304" y="3264391"/>
                  </a:cubicBezTo>
                  <a:cubicBezTo>
                    <a:pt x="1873394" y="3268518"/>
                    <a:pt x="1871852" y="3273345"/>
                    <a:pt x="1870241" y="3278382"/>
                  </a:cubicBezTo>
                  <a:cubicBezTo>
                    <a:pt x="1827230" y="3302306"/>
                    <a:pt x="1782187" y="3322383"/>
                    <a:pt x="1738335" y="3344208"/>
                  </a:cubicBezTo>
                  <a:close/>
                  <a:moveTo>
                    <a:pt x="2107715" y="2715047"/>
                  </a:moveTo>
                  <a:cubicBezTo>
                    <a:pt x="2079975" y="2802489"/>
                    <a:pt x="2051814" y="2889721"/>
                    <a:pt x="2018960" y="2975414"/>
                  </a:cubicBezTo>
                  <a:cubicBezTo>
                    <a:pt x="1991570" y="3049355"/>
                    <a:pt x="1970415" y="3125394"/>
                    <a:pt x="1948278" y="3201084"/>
                  </a:cubicBezTo>
                  <a:cubicBezTo>
                    <a:pt x="1946387" y="3214654"/>
                    <a:pt x="1932937" y="3233892"/>
                    <a:pt x="1932307" y="3249071"/>
                  </a:cubicBezTo>
                  <a:cubicBezTo>
                    <a:pt x="1930345" y="3248302"/>
                    <a:pt x="1928244" y="3247882"/>
                    <a:pt x="1926002" y="3247882"/>
                  </a:cubicBezTo>
                  <a:cubicBezTo>
                    <a:pt x="1922500" y="3247952"/>
                    <a:pt x="1919347" y="3249002"/>
                    <a:pt x="1916405" y="3250471"/>
                  </a:cubicBezTo>
                  <a:cubicBezTo>
                    <a:pt x="1926142" y="3213605"/>
                    <a:pt x="1935739" y="3176740"/>
                    <a:pt x="1946037" y="3140014"/>
                  </a:cubicBezTo>
                  <a:cubicBezTo>
                    <a:pt x="1975668" y="3008362"/>
                    <a:pt x="2009994" y="2875800"/>
                    <a:pt x="2039765" y="2743728"/>
                  </a:cubicBezTo>
                  <a:cubicBezTo>
                    <a:pt x="2068626" y="2623688"/>
                    <a:pt x="2103792" y="2504557"/>
                    <a:pt x="2125298" y="2382628"/>
                  </a:cubicBezTo>
                  <a:cubicBezTo>
                    <a:pt x="2125788" y="2382279"/>
                    <a:pt x="2126349" y="2381929"/>
                    <a:pt x="2126839" y="2381509"/>
                  </a:cubicBezTo>
                  <a:cubicBezTo>
                    <a:pt x="2143231" y="2371716"/>
                    <a:pt x="2159343" y="2361572"/>
                    <a:pt x="2175665" y="2351639"/>
                  </a:cubicBezTo>
                  <a:cubicBezTo>
                    <a:pt x="2186873" y="2344224"/>
                    <a:pt x="2206978" y="2336879"/>
                    <a:pt x="2208239" y="2322958"/>
                  </a:cubicBezTo>
                  <a:cubicBezTo>
                    <a:pt x="2216154" y="2320020"/>
                    <a:pt x="2223930" y="2316243"/>
                    <a:pt x="2231356" y="2313724"/>
                  </a:cubicBezTo>
                  <a:cubicBezTo>
                    <a:pt x="2202424" y="2450693"/>
                    <a:pt x="2153459" y="2582905"/>
                    <a:pt x="2107715" y="27150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15"/>
            <p:cNvSpPr/>
            <p:nvPr/>
          </p:nvSpPr>
          <p:spPr>
            <a:xfrm>
              <a:off x="15925103" y="4055206"/>
              <a:ext cx="532389" cy="517655"/>
            </a:xfrm>
            <a:custGeom>
              <a:rect b="b" l="l" r="r" t="t"/>
              <a:pathLst>
                <a:path extrusionOk="0" h="517655" w="532389">
                  <a:moveTo>
                    <a:pt x="504613" y="103966"/>
                  </a:moveTo>
                  <a:cubicBezTo>
                    <a:pt x="552318" y="196374"/>
                    <a:pt x="538728" y="314455"/>
                    <a:pt x="490253" y="404066"/>
                  </a:cubicBezTo>
                  <a:cubicBezTo>
                    <a:pt x="472810" y="434426"/>
                    <a:pt x="451024" y="464086"/>
                    <a:pt x="419991" y="482763"/>
                  </a:cubicBezTo>
                  <a:cubicBezTo>
                    <a:pt x="369414" y="508926"/>
                    <a:pt x="311342" y="521587"/>
                    <a:pt x="253900" y="518370"/>
                  </a:cubicBezTo>
                  <a:cubicBezTo>
                    <a:pt x="198980" y="514102"/>
                    <a:pt x="142728" y="500462"/>
                    <a:pt x="97756" y="467304"/>
                  </a:cubicBezTo>
                  <a:cubicBezTo>
                    <a:pt x="56845" y="433866"/>
                    <a:pt x="21960" y="391124"/>
                    <a:pt x="5988" y="339848"/>
                  </a:cubicBezTo>
                  <a:cubicBezTo>
                    <a:pt x="-12015" y="278289"/>
                    <a:pt x="13974" y="214912"/>
                    <a:pt x="38983" y="159089"/>
                  </a:cubicBezTo>
                  <a:cubicBezTo>
                    <a:pt x="56565" y="121874"/>
                    <a:pt x="77441" y="84658"/>
                    <a:pt x="110995" y="59545"/>
                  </a:cubicBezTo>
                  <a:cubicBezTo>
                    <a:pt x="167246" y="18902"/>
                    <a:pt x="238208" y="-615"/>
                    <a:pt x="307279" y="15"/>
                  </a:cubicBezTo>
                  <a:cubicBezTo>
                    <a:pt x="340763" y="924"/>
                    <a:pt x="371656" y="7710"/>
                    <a:pt x="403179" y="20511"/>
                  </a:cubicBezTo>
                  <a:cubicBezTo>
                    <a:pt x="410815" y="23099"/>
                    <a:pt x="418450" y="27297"/>
                    <a:pt x="426506" y="28766"/>
                  </a:cubicBezTo>
                  <a:cubicBezTo>
                    <a:pt x="413757" y="49052"/>
                    <a:pt x="401638" y="69828"/>
                    <a:pt x="390710" y="91094"/>
                  </a:cubicBezTo>
                  <a:cubicBezTo>
                    <a:pt x="383144" y="105714"/>
                    <a:pt x="375719" y="120405"/>
                    <a:pt x="369835" y="135724"/>
                  </a:cubicBezTo>
                  <a:cubicBezTo>
                    <a:pt x="361498" y="123273"/>
                    <a:pt x="355474" y="109142"/>
                    <a:pt x="351831" y="94032"/>
                  </a:cubicBezTo>
                  <a:cubicBezTo>
                    <a:pt x="348539" y="84449"/>
                    <a:pt x="340273" y="52830"/>
                    <a:pt x="326403" y="67730"/>
                  </a:cubicBezTo>
                  <a:cubicBezTo>
                    <a:pt x="320729" y="88016"/>
                    <a:pt x="327874" y="110401"/>
                    <a:pt x="332497" y="130478"/>
                  </a:cubicBezTo>
                  <a:cubicBezTo>
                    <a:pt x="342585" y="166994"/>
                    <a:pt x="372637" y="193296"/>
                    <a:pt x="405561" y="209805"/>
                  </a:cubicBezTo>
                  <a:cubicBezTo>
                    <a:pt x="426716" y="219668"/>
                    <a:pt x="441917" y="188259"/>
                    <a:pt x="421042" y="177696"/>
                  </a:cubicBezTo>
                  <a:cubicBezTo>
                    <a:pt x="406471" y="171820"/>
                    <a:pt x="393862" y="163146"/>
                    <a:pt x="383425" y="152583"/>
                  </a:cubicBezTo>
                  <a:cubicBezTo>
                    <a:pt x="397785" y="133626"/>
                    <a:pt x="415368" y="97740"/>
                    <a:pt x="420902" y="91584"/>
                  </a:cubicBezTo>
                  <a:cubicBezTo>
                    <a:pt x="430289" y="75844"/>
                    <a:pt x="440236" y="60524"/>
                    <a:pt x="450464" y="45345"/>
                  </a:cubicBezTo>
                  <a:cubicBezTo>
                    <a:pt x="450604" y="45415"/>
                    <a:pt x="450674" y="45485"/>
                    <a:pt x="450744" y="45554"/>
                  </a:cubicBezTo>
                  <a:cubicBezTo>
                    <a:pt x="471269" y="62273"/>
                    <a:pt x="490743" y="81021"/>
                    <a:pt x="504613" y="103966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15"/>
            <p:cNvSpPr/>
            <p:nvPr/>
          </p:nvSpPr>
          <p:spPr>
            <a:xfrm>
              <a:off x="15913859" y="4692539"/>
              <a:ext cx="70051" cy="181878"/>
            </a:xfrm>
            <a:custGeom>
              <a:rect b="b" l="l" r="r" t="t"/>
              <a:pathLst>
                <a:path extrusionOk="0" h="181878" w="70051">
                  <a:moveTo>
                    <a:pt x="54710" y="78515"/>
                  </a:moveTo>
                  <a:cubicBezTo>
                    <a:pt x="61155" y="112512"/>
                    <a:pt x="76846" y="147069"/>
                    <a:pt x="69351" y="182046"/>
                  </a:cubicBezTo>
                  <a:cubicBezTo>
                    <a:pt x="62836" y="180507"/>
                    <a:pt x="54150" y="179458"/>
                    <a:pt x="51488" y="172463"/>
                  </a:cubicBezTo>
                  <a:cubicBezTo>
                    <a:pt x="43502" y="152526"/>
                    <a:pt x="39509" y="131330"/>
                    <a:pt x="33555" y="110764"/>
                  </a:cubicBezTo>
                  <a:cubicBezTo>
                    <a:pt x="22557" y="75927"/>
                    <a:pt x="14150" y="39901"/>
                    <a:pt x="280" y="6113"/>
                  </a:cubicBezTo>
                  <a:cubicBezTo>
                    <a:pt x="210" y="5903"/>
                    <a:pt x="140" y="5764"/>
                    <a:pt x="0" y="5624"/>
                  </a:cubicBezTo>
                  <a:cubicBezTo>
                    <a:pt x="420" y="4504"/>
                    <a:pt x="841" y="3315"/>
                    <a:pt x="1121" y="2126"/>
                  </a:cubicBezTo>
                  <a:cubicBezTo>
                    <a:pt x="12259" y="4644"/>
                    <a:pt x="27320" y="-3470"/>
                    <a:pt x="38949" y="1846"/>
                  </a:cubicBezTo>
                  <a:cubicBezTo>
                    <a:pt x="46724" y="26680"/>
                    <a:pt x="48055" y="53192"/>
                    <a:pt x="54710" y="78515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15"/>
            <p:cNvSpPr/>
            <p:nvPr/>
          </p:nvSpPr>
          <p:spPr>
            <a:xfrm>
              <a:off x="15461583" y="4990917"/>
              <a:ext cx="35025" cy="167888"/>
            </a:xfrm>
            <a:custGeom>
              <a:rect b="b" l="l" r="r" t="t"/>
              <a:pathLst>
                <a:path extrusionOk="0" h="167888" w="35025">
                  <a:moveTo>
                    <a:pt x="37432" y="9304"/>
                  </a:moveTo>
                  <a:cubicBezTo>
                    <a:pt x="34140" y="32458"/>
                    <a:pt x="29307" y="55403"/>
                    <a:pt x="25734" y="78488"/>
                  </a:cubicBezTo>
                  <a:cubicBezTo>
                    <a:pt x="19920" y="108638"/>
                    <a:pt x="18589" y="141166"/>
                    <a:pt x="2967" y="168238"/>
                  </a:cubicBezTo>
                  <a:cubicBezTo>
                    <a:pt x="936" y="166909"/>
                    <a:pt x="-185" y="164810"/>
                    <a:pt x="25" y="162432"/>
                  </a:cubicBezTo>
                  <a:cubicBezTo>
                    <a:pt x="25" y="148441"/>
                    <a:pt x="726" y="134450"/>
                    <a:pt x="1566" y="120530"/>
                  </a:cubicBezTo>
                  <a:cubicBezTo>
                    <a:pt x="3528" y="88701"/>
                    <a:pt x="8011" y="57082"/>
                    <a:pt x="9202" y="25183"/>
                  </a:cubicBezTo>
                  <a:cubicBezTo>
                    <a:pt x="9762" y="19587"/>
                    <a:pt x="9832" y="13851"/>
                    <a:pt x="9552" y="8674"/>
                  </a:cubicBezTo>
                  <a:cubicBezTo>
                    <a:pt x="10042" y="6925"/>
                    <a:pt x="10603" y="5107"/>
                    <a:pt x="11303" y="3358"/>
                  </a:cubicBezTo>
                  <a:cubicBezTo>
                    <a:pt x="11514" y="2308"/>
                    <a:pt x="11864" y="1119"/>
                    <a:pt x="12424" y="0"/>
                  </a:cubicBezTo>
                  <a:cubicBezTo>
                    <a:pt x="15226" y="2938"/>
                    <a:pt x="19149" y="4897"/>
                    <a:pt x="23632" y="4967"/>
                  </a:cubicBezTo>
                  <a:cubicBezTo>
                    <a:pt x="28396" y="5386"/>
                    <a:pt x="33720" y="6296"/>
                    <a:pt x="37432" y="9304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15"/>
            <p:cNvSpPr/>
            <p:nvPr/>
          </p:nvSpPr>
          <p:spPr>
            <a:xfrm>
              <a:off x="16317073" y="5178322"/>
              <a:ext cx="175128" cy="139906"/>
            </a:xfrm>
            <a:custGeom>
              <a:rect b="b" l="l" r="r" t="t"/>
              <a:pathLst>
                <a:path extrusionOk="0" h="139906" w="175128">
                  <a:moveTo>
                    <a:pt x="177510" y="21546"/>
                  </a:moveTo>
                  <a:cubicBezTo>
                    <a:pt x="180942" y="29940"/>
                    <a:pt x="177300" y="38195"/>
                    <a:pt x="169944" y="43021"/>
                  </a:cubicBezTo>
                  <a:cubicBezTo>
                    <a:pt x="151381" y="56802"/>
                    <a:pt x="132117" y="69884"/>
                    <a:pt x="113693" y="83944"/>
                  </a:cubicBezTo>
                  <a:cubicBezTo>
                    <a:pt x="94009" y="98564"/>
                    <a:pt x="74114" y="112835"/>
                    <a:pt x="53309" y="125846"/>
                  </a:cubicBezTo>
                  <a:cubicBezTo>
                    <a:pt x="38878" y="133821"/>
                    <a:pt x="18704" y="148021"/>
                    <a:pt x="0" y="146203"/>
                  </a:cubicBezTo>
                  <a:cubicBezTo>
                    <a:pt x="2452" y="135570"/>
                    <a:pt x="14711" y="130323"/>
                    <a:pt x="21996" y="122978"/>
                  </a:cubicBezTo>
                  <a:cubicBezTo>
                    <a:pt x="43852" y="104510"/>
                    <a:pt x="65498" y="85763"/>
                    <a:pt x="86934" y="66875"/>
                  </a:cubicBezTo>
                  <a:cubicBezTo>
                    <a:pt x="113203" y="44700"/>
                    <a:pt x="137931" y="20217"/>
                    <a:pt x="165881" y="0"/>
                  </a:cubicBezTo>
                  <a:cubicBezTo>
                    <a:pt x="167422" y="5946"/>
                    <a:pt x="169944" y="11822"/>
                    <a:pt x="174638" y="14690"/>
                  </a:cubicBezTo>
                  <a:cubicBezTo>
                    <a:pt x="175338" y="17069"/>
                    <a:pt x="176319" y="19377"/>
                    <a:pt x="177510" y="21546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15"/>
            <p:cNvSpPr/>
            <p:nvPr/>
          </p:nvSpPr>
          <p:spPr>
            <a:xfrm>
              <a:off x="16546106" y="4459061"/>
              <a:ext cx="98071" cy="181878"/>
            </a:xfrm>
            <a:custGeom>
              <a:rect b="b" l="l" r="r" t="t"/>
              <a:pathLst>
                <a:path extrusionOk="0" h="181878" w="98071">
                  <a:moveTo>
                    <a:pt x="83535" y="1749"/>
                  </a:moveTo>
                  <a:cubicBezTo>
                    <a:pt x="88229" y="6925"/>
                    <a:pt x="96355" y="10353"/>
                    <a:pt x="102169" y="15320"/>
                  </a:cubicBezTo>
                  <a:cubicBezTo>
                    <a:pt x="95164" y="32528"/>
                    <a:pt x="87318" y="49317"/>
                    <a:pt x="79332" y="66106"/>
                  </a:cubicBezTo>
                  <a:cubicBezTo>
                    <a:pt x="78632" y="65686"/>
                    <a:pt x="77931" y="65267"/>
                    <a:pt x="77231" y="64847"/>
                  </a:cubicBezTo>
                  <a:cubicBezTo>
                    <a:pt x="76881" y="65896"/>
                    <a:pt x="76390" y="67015"/>
                    <a:pt x="75970" y="68065"/>
                  </a:cubicBezTo>
                  <a:cubicBezTo>
                    <a:pt x="75620" y="69114"/>
                    <a:pt x="74779" y="69814"/>
                    <a:pt x="73798" y="70233"/>
                  </a:cubicBezTo>
                  <a:cubicBezTo>
                    <a:pt x="72818" y="73451"/>
                    <a:pt x="71767" y="76599"/>
                    <a:pt x="70576" y="79677"/>
                  </a:cubicBezTo>
                  <a:cubicBezTo>
                    <a:pt x="68054" y="86183"/>
                    <a:pt x="65462" y="92618"/>
                    <a:pt x="62940" y="99054"/>
                  </a:cubicBezTo>
                  <a:cubicBezTo>
                    <a:pt x="62730" y="99614"/>
                    <a:pt x="62520" y="100243"/>
                    <a:pt x="62380" y="100803"/>
                  </a:cubicBezTo>
                  <a:cubicBezTo>
                    <a:pt x="62520" y="100943"/>
                    <a:pt x="62730" y="101013"/>
                    <a:pt x="62870" y="101083"/>
                  </a:cubicBezTo>
                  <a:lnTo>
                    <a:pt x="62870" y="101153"/>
                  </a:lnTo>
                  <a:cubicBezTo>
                    <a:pt x="62030" y="102762"/>
                    <a:pt x="61189" y="104440"/>
                    <a:pt x="60349" y="106119"/>
                  </a:cubicBezTo>
                  <a:cubicBezTo>
                    <a:pt x="60208" y="106399"/>
                    <a:pt x="60068" y="106679"/>
                    <a:pt x="59928" y="106959"/>
                  </a:cubicBezTo>
                  <a:cubicBezTo>
                    <a:pt x="59858" y="107169"/>
                    <a:pt x="59718" y="107309"/>
                    <a:pt x="59648" y="107449"/>
                  </a:cubicBezTo>
                  <a:cubicBezTo>
                    <a:pt x="46829" y="133681"/>
                    <a:pt x="37442" y="163201"/>
                    <a:pt x="16426" y="183768"/>
                  </a:cubicBezTo>
                  <a:cubicBezTo>
                    <a:pt x="11103" y="181389"/>
                    <a:pt x="-2207" y="180690"/>
                    <a:pt x="315" y="172645"/>
                  </a:cubicBezTo>
                  <a:cubicBezTo>
                    <a:pt x="6969" y="151379"/>
                    <a:pt x="17337" y="131442"/>
                    <a:pt x="25883" y="110876"/>
                  </a:cubicBezTo>
                  <a:cubicBezTo>
                    <a:pt x="26654" y="110317"/>
                    <a:pt x="27214" y="109477"/>
                    <a:pt x="27494" y="108358"/>
                  </a:cubicBezTo>
                  <a:cubicBezTo>
                    <a:pt x="44867" y="72822"/>
                    <a:pt x="59788" y="36376"/>
                    <a:pt x="75269" y="0"/>
                  </a:cubicBezTo>
                  <a:cubicBezTo>
                    <a:pt x="77651" y="769"/>
                    <a:pt x="80663" y="1539"/>
                    <a:pt x="83535" y="1749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15"/>
            <p:cNvSpPr/>
            <p:nvPr/>
          </p:nvSpPr>
          <p:spPr>
            <a:xfrm>
              <a:off x="15062952" y="5527040"/>
              <a:ext cx="2080522" cy="552632"/>
            </a:xfrm>
            <a:custGeom>
              <a:rect b="b" l="l" r="r" t="t"/>
              <a:pathLst>
                <a:path extrusionOk="0" h="552632" w="2080522">
                  <a:moveTo>
                    <a:pt x="1990221" y="64917"/>
                  </a:moveTo>
                  <a:cubicBezTo>
                    <a:pt x="2044371" y="109127"/>
                    <a:pt x="2089834" y="167189"/>
                    <a:pt x="2086331" y="240780"/>
                  </a:cubicBezTo>
                  <a:cubicBezTo>
                    <a:pt x="2082479" y="294993"/>
                    <a:pt x="2077855" y="350467"/>
                    <a:pt x="2057470" y="401323"/>
                  </a:cubicBezTo>
                  <a:cubicBezTo>
                    <a:pt x="2051726" y="416992"/>
                    <a:pt x="2042970" y="437419"/>
                    <a:pt x="2036315" y="454208"/>
                  </a:cubicBezTo>
                  <a:cubicBezTo>
                    <a:pt x="2025877" y="460643"/>
                    <a:pt x="2015369" y="466939"/>
                    <a:pt x="2004441" y="472605"/>
                  </a:cubicBezTo>
                  <a:cubicBezTo>
                    <a:pt x="1999818" y="474634"/>
                    <a:pt x="1994634" y="476383"/>
                    <a:pt x="1989591" y="475543"/>
                  </a:cubicBezTo>
                  <a:cubicBezTo>
                    <a:pt x="1967665" y="471206"/>
                    <a:pt x="1941115" y="462322"/>
                    <a:pt x="1918629" y="455047"/>
                  </a:cubicBezTo>
                  <a:cubicBezTo>
                    <a:pt x="1900135" y="450150"/>
                    <a:pt x="1877579" y="440357"/>
                    <a:pt x="1860416" y="453508"/>
                  </a:cubicBezTo>
                  <a:cubicBezTo>
                    <a:pt x="1838210" y="476033"/>
                    <a:pt x="1824830" y="507512"/>
                    <a:pt x="1798491" y="526120"/>
                  </a:cubicBezTo>
                  <a:cubicBezTo>
                    <a:pt x="1765216" y="516886"/>
                    <a:pt x="1731872" y="508142"/>
                    <a:pt x="1699508" y="496180"/>
                  </a:cubicBezTo>
                  <a:cubicBezTo>
                    <a:pt x="1663712" y="484008"/>
                    <a:pt x="1617198" y="462672"/>
                    <a:pt x="1583784" y="490443"/>
                  </a:cubicBezTo>
                  <a:cubicBezTo>
                    <a:pt x="1558845" y="515557"/>
                    <a:pt x="1534468" y="544587"/>
                    <a:pt x="1501684" y="559418"/>
                  </a:cubicBezTo>
                  <a:cubicBezTo>
                    <a:pt x="1435695" y="531436"/>
                    <a:pt x="1275418" y="460923"/>
                    <a:pt x="1209009" y="480440"/>
                  </a:cubicBezTo>
                  <a:cubicBezTo>
                    <a:pt x="1172373" y="504084"/>
                    <a:pt x="1138538" y="534794"/>
                    <a:pt x="1097768" y="551373"/>
                  </a:cubicBezTo>
                  <a:cubicBezTo>
                    <a:pt x="1095456" y="548784"/>
                    <a:pt x="1093145" y="549554"/>
                    <a:pt x="1090903" y="552702"/>
                  </a:cubicBezTo>
                  <a:cubicBezTo>
                    <a:pt x="1066175" y="539061"/>
                    <a:pt x="1040396" y="526679"/>
                    <a:pt x="1018400" y="508701"/>
                  </a:cubicBezTo>
                  <a:cubicBezTo>
                    <a:pt x="998225" y="492542"/>
                    <a:pt x="984985" y="468268"/>
                    <a:pt x="961728" y="456026"/>
                  </a:cubicBezTo>
                  <a:cubicBezTo>
                    <a:pt x="952832" y="451829"/>
                    <a:pt x="942955" y="452389"/>
                    <a:pt x="933708" y="454907"/>
                  </a:cubicBezTo>
                  <a:cubicBezTo>
                    <a:pt x="889435" y="464910"/>
                    <a:pt x="845794" y="477222"/>
                    <a:pt x="802012" y="488904"/>
                  </a:cubicBezTo>
                  <a:cubicBezTo>
                    <a:pt x="755778" y="500167"/>
                    <a:pt x="709404" y="512619"/>
                    <a:pt x="662259" y="519264"/>
                  </a:cubicBezTo>
                  <a:cubicBezTo>
                    <a:pt x="642435" y="497998"/>
                    <a:pt x="624011" y="475403"/>
                    <a:pt x="604817" y="453508"/>
                  </a:cubicBezTo>
                  <a:cubicBezTo>
                    <a:pt x="591297" y="437699"/>
                    <a:pt x="580930" y="417622"/>
                    <a:pt x="562436" y="407059"/>
                  </a:cubicBezTo>
                  <a:cubicBezTo>
                    <a:pt x="534206" y="396636"/>
                    <a:pt x="502122" y="403421"/>
                    <a:pt x="472560" y="403771"/>
                  </a:cubicBezTo>
                  <a:cubicBezTo>
                    <a:pt x="450004" y="405310"/>
                    <a:pt x="427447" y="406639"/>
                    <a:pt x="404961" y="409228"/>
                  </a:cubicBezTo>
                  <a:cubicBezTo>
                    <a:pt x="368184" y="410976"/>
                    <a:pt x="327134" y="426016"/>
                    <a:pt x="292178" y="410557"/>
                  </a:cubicBezTo>
                  <a:cubicBezTo>
                    <a:pt x="280270" y="381526"/>
                    <a:pt x="271233" y="343681"/>
                    <a:pt x="240761" y="328991"/>
                  </a:cubicBezTo>
                  <a:cubicBezTo>
                    <a:pt x="170009" y="316539"/>
                    <a:pt x="97576" y="318708"/>
                    <a:pt x="26194" y="310803"/>
                  </a:cubicBezTo>
                  <a:cubicBezTo>
                    <a:pt x="19259" y="310243"/>
                    <a:pt x="12184" y="309614"/>
                    <a:pt x="5178" y="309194"/>
                  </a:cubicBezTo>
                  <a:cubicBezTo>
                    <a:pt x="10783" y="305557"/>
                    <a:pt x="14285" y="298981"/>
                    <a:pt x="12254" y="290447"/>
                  </a:cubicBezTo>
                  <a:cubicBezTo>
                    <a:pt x="-7571" y="232945"/>
                    <a:pt x="-776" y="172645"/>
                    <a:pt x="14495" y="114863"/>
                  </a:cubicBezTo>
                  <a:cubicBezTo>
                    <a:pt x="25633" y="73101"/>
                    <a:pt x="57787" y="40573"/>
                    <a:pt x="92112" y="16019"/>
                  </a:cubicBezTo>
                  <a:cubicBezTo>
                    <a:pt x="98627" y="10843"/>
                    <a:pt x="104581" y="5386"/>
                    <a:pt x="110816" y="0"/>
                  </a:cubicBezTo>
                  <a:cubicBezTo>
                    <a:pt x="152216" y="62259"/>
                    <a:pt x="212110" y="115143"/>
                    <a:pt x="274666" y="150190"/>
                  </a:cubicBezTo>
                  <a:cubicBezTo>
                    <a:pt x="328955" y="180830"/>
                    <a:pt x="388359" y="201326"/>
                    <a:pt x="446782" y="222802"/>
                  </a:cubicBezTo>
                  <a:cubicBezTo>
                    <a:pt x="528742" y="250853"/>
                    <a:pt x="612313" y="276526"/>
                    <a:pt x="698546" y="287369"/>
                  </a:cubicBezTo>
                  <a:cubicBezTo>
                    <a:pt x="778684" y="295903"/>
                    <a:pt x="858683" y="304927"/>
                    <a:pt x="938682" y="314720"/>
                  </a:cubicBezTo>
                  <a:cubicBezTo>
                    <a:pt x="1041377" y="324234"/>
                    <a:pt x="1144562" y="328082"/>
                    <a:pt x="1247538" y="332559"/>
                  </a:cubicBezTo>
                  <a:cubicBezTo>
                    <a:pt x="1275768" y="331859"/>
                    <a:pt x="1304279" y="332279"/>
                    <a:pt x="1332790" y="332698"/>
                  </a:cubicBezTo>
                  <a:cubicBezTo>
                    <a:pt x="1350513" y="332978"/>
                    <a:pt x="1368236" y="333188"/>
                    <a:pt x="1386029" y="333188"/>
                  </a:cubicBezTo>
                  <a:cubicBezTo>
                    <a:pt x="1446623" y="333188"/>
                    <a:pt x="1506867" y="330110"/>
                    <a:pt x="1565570" y="313671"/>
                  </a:cubicBezTo>
                  <a:cubicBezTo>
                    <a:pt x="1647110" y="293804"/>
                    <a:pt x="1724657" y="261346"/>
                    <a:pt x="1797020" y="219024"/>
                  </a:cubicBezTo>
                  <a:cubicBezTo>
                    <a:pt x="1853411" y="188105"/>
                    <a:pt x="1912604" y="158934"/>
                    <a:pt x="1955336" y="109337"/>
                  </a:cubicBezTo>
                  <a:cubicBezTo>
                    <a:pt x="1968295" y="96186"/>
                    <a:pt x="1979923" y="81146"/>
                    <a:pt x="1990221" y="64917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15"/>
            <p:cNvSpPr/>
            <p:nvPr/>
          </p:nvSpPr>
          <p:spPr>
            <a:xfrm>
              <a:off x="16260823" y="4707676"/>
              <a:ext cx="112082" cy="125916"/>
            </a:xfrm>
            <a:custGeom>
              <a:rect b="b" l="l" r="r" t="t"/>
              <a:pathLst>
                <a:path extrusionOk="0" h="125916" w="112082">
                  <a:moveTo>
                    <a:pt x="91837" y="0"/>
                  </a:moveTo>
                  <a:cubicBezTo>
                    <a:pt x="95340" y="11053"/>
                    <a:pt x="109700" y="10283"/>
                    <a:pt x="116425" y="17978"/>
                  </a:cubicBezTo>
                  <a:cubicBezTo>
                    <a:pt x="105077" y="36236"/>
                    <a:pt x="89526" y="51905"/>
                    <a:pt x="75936" y="68624"/>
                  </a:cubicBezTo>
                  <a:cubicBezTo>
                    <a:pt x="54780" y="89890"/>
                    <a:pt x="38318" y="121719"/>
                    <a:pt x="9177" y="132142"/>
                  </a:cubicBezTo>
                  <a:cubicBezTo>
                    <a:pt x="5954" y="131512"/>
                    <a:pt x="2942" y="130253"/>
                    <a:pt x="0" y="128854"/>
                  </a:cubicBezTo>
                  <a:cubicBezTo>
                    <a:pt x="20805" y="79257"/>
                    <a:pt x="64937" y="45260"/>
                    <a:pt x="91837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15"/>
            <p:cNvSpPr/>
            <p:nvPr/>
          </p:nvSpPr>
          <p:spPr>
            <a:xfrm>
              <a:off x="15667348" y="5125018"/>
              <a:ext cx="42030" cy="153897"/>
            </a:xfrm>
            <a:custGeom>
              <a:rect b="b" l="l" r="r" t="t"/>
              <a:pathLst>
                <a:path extrusionOk="0" h="153897" w="42030">
                  <a:moveTo>
                    <a:pt x="45393" y="160753"/>
                  </a:moveTo>
                  <a:cubicBezTo>
                    <a:pt x="43152" y="160193"/>
                    <a:pt x="40980" y="159634"/>
                    <a:pt x="38949" y="158584"/>
                  </a:cubicBezTo>
                  <a:cubicBezTo>
                    <a:pt x="19194" y="107868"/>
                    <a:pt x="12049" y="52955"/>
                    <a:pt x="0" y="0"/>
                  </a:cubicBezTo>
                  <a:cubicBezTo>
                    <a:pt x="4834" y="2798"/>
                    <a:pt x="10858" y="2938"/>
                    <a:pt x="15832" y="5666"/>
                  </a:cubicBezTo>
                  <a:cubicBezTo>
                    <a:pt x="27180" y="57012"/>
                    <a:pt x="43782" y="107728"/>
                    <a:pt x="45393" y="160753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15"/>
            <p:cNvSpPr/>
            <p:nvPr/>
          </p:nvSpPr>
          <p:spPr>
            <a:xfrm>
              <a:off x="16651219" y="5022256"/>
              <a:ext cx="84061" cy="195869"/>
            </a:xfrm>
            <a:custGeom>
              <a:rect b="b" l="l" r="r" t="t"/>
              <a:pathLst>
                <a:path extrusionOk="0" h="195869" w="84061">
                  <a:moveTo>
                    <a:pt x="78668" y="10283"/>
                  </a:moveTo>
                  <a:cubicBezTo>
                    <a:pt x="80699" y="11053"/>
                    <a:pt x="82661" y="11892"/>
                    <a:pt x="84482" y="13081"/>
                  </a:cubicBezTo>
                  <a:cubicBezTo>
                    <a:pt x="66619" y="67155"/>
                    <a:pt x="54430" y="123188"/>
                    <a:pt x="35586" y="176982"/>
                  </a:cubicBezTo>
                  <a:cubicBezTo>
                    <a:pt x="28581" y="196569"/>
                    <a:pt x="20875" y="201955"/>
                    <a:pt x="0" y="200976"/>
                  </a:cubicBezTo>
                  <a:cubicBezTo>
                    <a:pt x="5044" y="133471"/>
                    <a:pt x="29982" y="66806"/>
                    <a:pt x="44412" y="0"/>
                  </a:cubicBezTo>
                  <a:cubicBezTo>
                    <a:pt x="50507" y="5316"/>
                    <a:pt x="60314" y="6366"/>
                    <a:pt x="67740" y="8954"/>
                  </a:cubicBezTo>
                  <a:cubicBezTo>
                    <a:pt x="71803" y="10423"/>
                    <a:pt x="75515" y="10773"/>
                    <a:pt x="78668" y="10283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15"/>
            <p:cNvSpPr/>
            <p:nvPr/>
          </p:nvSpPr>
          <p:spPr>
            <a:xfrm>
              <a:off x="15007606" y="5847707"/>
              <a:ext cx="336246" cy="993338"/>
            </a:xfrm>
            <a:custGeom>
              <a:rect b="b" l="l" r="r" t="t"/>
              <a:pathLst>
                <a:path extrusionOk="0" h="993338" w="336246">
                  <a:moveTo>
                    <a:pt x="278104" y="912612"/>
                  </a:moveTo>
                  <a:cubicBezTo>
                    <a:pt x="278174" y="911353"/>
                    <a:pt x="277053" y="910164"/>
                    <a:pt x="275792" y="910164"/>
                  </a:cubicBezTo>
                  <a:cubicBezTo>
                    <a:pt x="274461" y="910164"/>
                    <a:pt x="273410" y="911143"/>
                    <a:pt x="273340" y="912472"/>
                  </a:cubicBezTo>
                  <a:cubicBezTo>
                    <a:pt x="273270" y="913732"/>
                    <a:pt x="274391" y="914921"/>
                    <a:pt x="275652" y="914921"/>
                  </a:cubicBezTo>
                  <a:cubicBezTo>
                    <a:pt x="276983" y="914991"/>
                    <a:pt x="278033" y="913941"/>
                    <a:pt x="278104" y="912612"/>
                  </a:cubicBezTo>
                  <a:close/>
                  <a:moveTo>
                    <a:pt x="337927" y="996696"/>
                  </a:moveTo>
                  <a:cubicBezTo>
                    <a:pt x="334355" y="993688"/>
                    <a:pt x="330712" y="990750"/>
                    <a:pt x="327139" y="987742"/>
                  </a:cubicBezTo>
                  <a:cubicBezTo>
                    <a:pt x="298138" y="962909"/>
                    <a:pt x="271449" y="935697"/>
                    <a:pt x="246160" y="907226"/>
                  </a:cubicBezTo>
                  <a:cubicBezTo>
                    <a:pt x="251414" y="903169"/>
                    <a:pt x="254636" y="896523"/>
                    <a:pt x="252535" y="888408"/>
                  </a:cubicBezTo>
                  <a:cubicBezTo>
                    <a:pt x="237404" y="840280"/>
                    <a:pt x="217579" y="793761"/>
                    <a:pt x="202378" y="745634"/>
                  </a:cubicBezTo>
                  <a:cubicBezTo>
                    <a:pt x="177020" y="666236"/>
                    <a:pt x="158036" y="585090"/>
                    <a:pt x="138001" y="504224"/>
                  </a:cubicBezTo>
                  <a:cubicBezTo>
                    <a:pt x="122590" y="448891"/>
                    <a:pt x="102345" y="395097"/>
                    <a:pt x="85813" y="340114"/>
                  </a:cubicBezTo>
                  <a:cubicBezTo>
                    <a:pt x="63957" y="273448"/>
                    <a:pt x="51908" y="204264"/>
                    <a:pt x="35026" y="136339"/>
                  </a:cubicBezTo>
                  <a:cubicBezTo>
                    <a:pt x="25569" y="91149"/>
                    <a:pt x="2452" y="50367"/>
                    <a:pt x="0" y="3148"/>
                  </a:cubicBezTo>
                  <a:cubicBezTo>
                    <a:pt x="2872" y="2169"/>
                    <a:pt x="8546" y="1399"/>
                    <a:pt x="14010" y="0"/>
                  </a:cubicBezTo>
                  <a:cubicBezTo>
                    <a:pt x="14921" y="4617"/>
                    <a:pt x="19965" y="7065"/>
                    <a:pt x="24168" y="8604"/>
                  </a:cubicBezTo>
                  <a:cubicBezTo>
                    <a:pt x="39019" y="13361"/>
                    <a:pt x="54360" y="16229"/>
                    <a:pt x="69631" y="19237"/>
                  </a:cubicBezTo>
                  <a:cubicBezTo>
                    <a:pt x="118247" y="28051"/>
                    <a:pt x="167843" y="29730"/>
                    <a:pt x="217159" y="34137"/>
                  </a:cubicBezTo>
                  <a:cubicBezTo>
                    <a:pt x="216669" y="35816"/>
                    <a:pt x="216318" y="37565"/>
                    <a:pt x="215898" y="39174"/>
                  </a:cubicBezTo>
                  <a:cubicBezTo>
                    <a:pt x="210854" y="66666"/>
                    <a:pt x="211345" y="94647"/>
                    <a:pt x="210994" y="122489"/>
                  </a:cubicBezTo>
                  <a:cubicBezTo>
                    <a:pt x="210294" y="210420"/>
                    <a:pt x="211975" y="298281"/>
                    <a:pt x="216809" y="386073"/>
                  </a:cubicBezTo>
                  <a:cubicBezTo>
                    <a:pt x="219260" y="436229"/>
                    <a:pt x="220591" y="487296"/>
                    <a:pt x="222133" y="537732"/>
                  </a:cubicBezTo>
                  <a:cubicBezTo>
                    <a:pt x="222973" y="559488"/>
                    <a:pt x="223814" y="581243"/>
                    <a:pt x="224374" y="602999"/>
                  </a:cubicBezTo>
                  <a:cubicBezTo>
                    <a:pt x="224234" y="612302"/>
                    <a:pt x="231940" y="620627"/>
                    <a:pt x="241397" y="620697"/>
                  </a:cubicBezTo>
                  <a:cubicBezTo>
                    <a:pt x="250573" y="621046"/>
                    <a:pt x="259330" y="613002"/>
                    <a:pt x="259120" y="603698"/>
                  </a:cubicBezTo>
                  <a:cubicBezTo>
                    <a:pt x="256668" y="565084"/>
                    <a:pt x="252675" y="526679"/>
                    <a:pt x="251204" y="487995"/>
                  </a:cubicBezTo>
                  <a:cubicBezTo>
                    <a:pt x="242868" y="337106"/>
                    <a:pt x="228857" y="186846"/>
                    <a:pt x="229348" y="35326"/>
                  </a:cubicBezTo>
                  <a:cubicBezTo>
                    <a:pt x="245880" y="37005"/>
                    <a:pt x="262342" y="39104"/>
                    <a:pt x="278734" y="41902"/>
                  </a:cubicBezTo>
                  <a:cubicBezTo>
                    <a:pt x="293305" y="53794"/>
                    <a:pt x="299329" y="67855"/>
                    <a:pt x="304093" y="81286"/>
                  </a:cubicBezTo>
                  <a:cubicBezTo>
                    <a:pt x="294145" y="86322"/>
                    <a:pt x="304233" y="129554"/>
                    <a:pt x="303812" y="139277"/>
                  </a:cubicBezTo>
                  <a:cubicBezTo>
                    <a:pt x="312709" y="237632"/>
                    <a:pt x="311098" y="336546"/>
                    <a:pt x="314110" y="435180"/>
                  </a:cubicBezTo>
                  <a:cubicBezTo>
                    <a:pt x="315371" y="558298"/>
                    <a:pt x="316141" y="681346"/>
                    <a:pt x="323987" y="804255"/>
                  </a:cubicBezTo>
                  <a:cubicBezTo>
                    <a:pt x="326159" y="859937"/>
                    <a:pt x="328120" y="915620"/>
                    <a:pt x="335546" y="970814"/>
                  </a:cubicBezTo>
                  <a:cubicBezTo>
                    <a:pt x="337507" y="978788"/>
                    <a:pt x="337227" y="987882"/>
                    <a:pt x="337927" y="996696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15"/>
            <p:cNvSpPr/>
            <p:nvPr/>
          </p:nvSpPr>
          <p:spPr>
            <a:xfrm>
              <a:off x="15329141" y="5964949"/>
              <a:ext cx="371271" cy="1077282"/>
            </a:xfrm>
            <a:custGeom>
              <a:rect b="b" l="l" r="r" t="t"/>
              <a:pathLst>
                <a:path extrusionOk="0" h="1077282" w="371271">
                  <a:moveTo>
                    <a:pt x="371132" y="663508"/>
                  </a:moveTo>
                  <a:cubicBezTo>
                    <a:pt x="371832" y="780470"/>
                    <a:pt x="373023" y="897362"/>
                    <a:pt x="372252" y="1014325"/>
                  </a:cubicBezTo>
                  <a:cubicBezTo>
                    <a:pt x="372463" y="1035380"/>
                    <a:pt x="372393" y="1056367"/>
                    <a:pt x="372883" y="1077423"/>
                  </a:cubicBezTo>
                  <a:cubicBezTo>
                    <a:pt x="326019" y="1063922"/>
                    <a:pt x="278874" y="1050630"/>
                    <a:pt x="236003" y="1027056"/>
                  </a:cubicBezTo>
                  <a:cubicBezTo>
                    <a:pt x="207002" y="1011177"/>
                    <a:pt x="173587" y="994248"/>
                    <a:pt x="144726" y="976899"/>
                  </a:cubicBezTo>
                  <a:cubicBezTo>
                    <a:pt x="110681" y="954654"/>
                    <a:pt x="78317" y="929821"/>
                    <a:pt x="46654" y="904218"/>
                  </a:cubicBezTo>
                  <a:cubicBezTo>
                    <a:pt x="51768" y="901070"/>
                    <a:pt x="55481" y="895614"/>
                    <a:pt x="55341" y="889108"/>
                  </a:cubicBezTo>
                  <a:cubicBezTo>
                    <a:pt x="53379" y="858049"/>
                    <a:pt x="47565" y="827199"/>
                    <a:pt x="45183" y="796070"/>
                  </a:cubicBezTo>
                  <a:cubicBezTo>
                    <a:pt x="39999" y="721709"/>
                    <a:pt x="36917" y="647209"/>
                    <a:pt x="32714" y="572778"/>
                  </a:cubicBezTo>
                  <a:cubicBezTo>
                    <a:pt x="26549" y="443575"/>
                    <a:pt x="26760" y="313531"/>
                    <a:pt x="18844" y="184327"/>
                  </a:cubicBezTo>
                  <a:cubicBezTo>
                    <a:pt x="14010" y="123678"/>
                    <a:pt x="15411" y="59390"/>
                    <a:pt x="0" y="0"/>
                  </a:cubicBezTo>
                  <a:cubicBezTo>
                    <a:pt x="9597" y="10283"/>
                    <a:pt x="25639" y="17069"/>
                    <a:pt x="56251" y="17279"/>
                  </a:cubicBezTo>
                  <a:cubicBezTo>
                    <a:pt x="115445" y="14620"/>
                    <a:pt x="174007" y="4197"/>
                    <a:pt x="233271" y="2518"/>
                  </a:cubicBezTo>
                  <a:cubicBezTo>
                    <a:pt x="237824" y="3008"/>
                    <a:pt x="243218" y="2658"/>
                    <a:pt x="248752" y="2238"/>
                  </a:cubicBezTo>
                  <a:cubicBezTo>
                    <a:pt x="242728" y="26582"/>
                    <a:pt x="241607" y="85273"/>
                    <a:pt x="240276" y="92828"/>
                  </a:cubicBezTo>
                  <a:cubicBezTo>
                    <a:pt x="236563" y="213428"/>
                    <a:pt x="243148" y="333468"/>
                    <a:pt x="248402" y="454068"/>
                  </a:cubicBezTo>
                  <a:cubicBezTo>
                    <a:pt x="253726" y="544867"/>
                    <a:pt x="253656" y="639094"/>
                    <a:pt x="251204" y="730524"/>
                  </a:cubicBezTo>
                  <a:cubicBezTo>
                    <a:pt x="251274" y="753119"/>
                    <a:pt x="250503" y="775713"/>
                    <a:pt x="251344" y="798308"/>
                  </a:cubicBezTo>
                  <a:cubicBezTo>
                    <a:pt x="251134" y="808312"/>
                    <a:pt x="259330" y="817056"/>
                    <a:pt x="269417" y="817196"/>
                  </a:cubicBezTo>
                  <a:cubicBezTo>
                    <a:pt x="279154" y="817406"/>
                    <a:pt x="288541" y="809151"/>
                    <a:pt x="288261" y="799078"/>
                  </a:cubicBezTo>
                  <a:cubicBezTo>
                    <a:pt x="286300" y="739687"/>
                    <a:pt x="287630" y="680227"/>
                    <a:pt x="288191" y="620837"/>
                  </a:cubicBezTo>
                  <a:cubicBezTo>
                    <a:pt x="284058" y="414194"/>
                    <a:pt x="257649" y="208321"/>
                    <a:pt x="258349" y="1609"/>
                  </a:cubicBezTo>
                  <a:cubicBezTo>
                    <a:pt x="269627" y="1119"/>
                    <a:pt x="280415" y="2028"/>
                    <a:pt x="286370" y="10493"/>
                  </a:cubicBezTo>
                  <a:cubicBezTo>
                    <a:pt x="301781" y="30989"/>
                    <a:pt x="318033" y="50576"/>
                    <a:pt x="335125" y="69674"/>
                  </a:cubicBezTo>
                  <a:cubicBezTo>
                    <a:pt x="337157" y="71632"/>
                    <a:pt x="339048" y="73731"/>
                    <a:pt x="340939" y="75969"/>
                  </a:cubicBezTo>
                  <a:cubicBezTo>
                    <a:pt x="343041" y="113394"/>
                    <a:pt x="350186" y="150750"/>
                    <a:pt x="351868" y="188245"/>
                  </a:cubicBezTo>
                  <a:cubicBezTo>
                    <a:pt x="359153" y="266103"/>
                    <a:pt x="358242" y="344381"/>
                    <a:pt x="361044" y="422449"/>
                  </a:cubicBezTo>
                  <a:cubicBezTo>
                    <a:pt x="364897" y="503595"/>
                    <a:pt x="370781" y="581383"/>
                    <a:pt x="371132" y="663508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15"/>
            <p:cNvSpPr/>
            <p:nvPr/>
          </p:nvSpPr>
          <p:spPr>
            <a:xfrm>
              <a:off x="15693898" y="6012097"/>
              <a:ext cx="1387014" cy="1084278"/>
            </a:xfrm>
            <a:custGeom>
              <a:rect b="b" l="l" r="r" t="t"/>
              <a:pathLst>
                <a:path extrusionOk="0" h="1084278" w="1387014">
                  <a:moveTo>
                    <a:pt x="1274443" y="5666"/>
                  </a:moveTo>
                  <a:cubicBezTo>
                    <a:pt x="1313111" y="17279"/>
                    <a:pt x="1353390" y="37285"/>
                    <a:pt x="1390307" y="22175"/>
                  </a:cubicBezTo>
                  <a:cubicBezTo>
                    <a:pt x="1320046" y="257079"/>
                    <a:pt x="1256790" y="494081"/>
                    <a:pt x="1198717" y="732342"/>
                  </a:cubicBezTo>
                  <a:cubicBezTo>
                    <a:pt x="1185898" y="786346"/>
                    <a:pt x="1168245" y="840630"/>
                    <a:pt x="1155005" y="894914"/>
                  </a:cubicBezTo>
                  <a:cubicBezTo>
                    <a:pt x="1154095" y="899041"/>
                    <a:pt x="1152483" y="903938"/>
                    <a:pt x="1150872" y="909045"/>
                  </a:cubicBezTo>
                  <a:cubicBezTo>
                    <a:pt x="1108141" y="932899"/>
                    <a:pt x="1063028" y="952906"/>
                    <a:pt x="1019246" y="974801"/>
                  </a:cubicBezTo>
                  <a:cubicBezTo>
                    <a:pt x="881385" y="1035101"/>
                    <a:pt x="733647" y="1072946"/>
                    <a:pt x="583667" y="1086237"/>
                  </a:cubicBezTo>
                  <a:cubicBezTo>
                    <a:pt x="499045" y="1094491"/>
                    <a:pt x="414143" y="1088265"/>
                    <a:pt x="329521" y="1084348"/>
                  </a:cubicBezTo>
                  <a:cubicBezTo>
                    <a:pt x="234111" y="1077842"/>
                    <a:pt x="138631" y="1063712"/>
                    <a:pt x="45673" y="1040767"/>
                  </a:cubicBezTo>
                  <a:cubicBezTo>
                    <a:pt x="45673" y="1040557"/>
                    <a:pt x="45673" y="1040347"/>
                    <a:pt x="45673" y="1040067"/>
                  </a:cubicBezTo>
                  <a:cubicBezTo>
                    <a:pt x="45113" y="1019991"/>
                    <a:pt x="44833" y="999984"/>
                    <a:pt x="44553" y="979907"/>
                  </a:cubicBezTo>
                  <a:cubicBezTo>
                    <a:pt x="44623" y="886380"/>
                    <a:pt x="43222" y="792922"/>
                    <a:pt x="41961" y="699324"/>
                  </a:cubicBezTo>
                  <a:cubicBezTo>
                    <a:pt x="42661" y="579214"/>
                    <a:pt x="32434" y="459664"/>
                    <a:pt x="24588" y="339834"/>
                  </a:cubicBezTo>
                  <a:cubicBezTo>
                    <a:pt x="20595" y="246236"/>
                    <a:pt x="16812" y="150470"/>
                    <a:pt x="0" y="57572"/>
                  </a:cubicBezTo>
                  <a:cubicBezTo>
                    <a:pt x="7425" y="64987"/>
                    <a:pt x="15832" y="70653"/>
                    <a:pt x="26549" y="72122"/>
                  </a:cubicBezTo>
                  <a:cubicBezTo>
                    <a:pt x="117336" y="63448"/>
                    <a:pt x="204760" y="31689"/>
                    <a:pt x="293655" y="10983"/>
                  </a:cubicBezTo>
                  <a:cubicBezTo>
                    <a:pt x="284478" y="113394"/>
                    <a:pt x="275021" y="216506"/>
                    <a:pt x="274041" y="319617"/>
                  </a:cubicBezTo>
                  <a:cubicBezTo>
                    <a:pt x="272149" y="383834"/>
                    <a:pt x="269557" y="448052"/>
                    <a:pt x="264444" y="512059"/>
                  </a:cubicBezTo>
                  <a:cubicBezTo>
                    <a:pt x="262832" y="533815"/>
                    <a:pt x="261852" y="555500"/>
                    <a:pt x="260731" y="577256"/>
                  </a:cubicBezTo>
                  <a:cubicBezTo>
                    <a:pt x="258419" y="587469"/>
                    <a:pt x="265775" y="598032"/>
                    <a:pt x="276562" y="598172"/>
                  </a:cubicBezTo>
                  <a:cubicBezTo>
                    <a:pt x="304583" y="598102"/>
                    <a:pt x="290082" y="548155"/>
                    <a:pt x="294145" y="528918"/>
                  </a:cubicBezTo>
                  <a:cubicBezTo>
                    <a:pt x="300730" y="419860"/>
                    <a:pt x="300100" y="310663"/>
                    <a:pt x="301711" y="201396"/>
                  </a:cubicBezTo>
                  <a:cubicBezTo>
                    <a:pt x="303042" y="149001"/>
                    <a:pt x="307455" y="96886"/>
                    <a:pt x="308856" y="44490"/>
                  </a:cubicBezTo>
                  <a:cubicBezTo>
                    <a:pt x="308085" y="32948"/>
                    <a:pt x="310467" y="19517"/>
                    <a:pt x="309206" y="7415"/>
                  </a:cubicBezTo>
                  <a:cubicBezTo>
                    <a:pt x="311378" y="6925"/>
                    <a:pt x="313479" y="6506"/>
                    <a:pt x="315651" y="6016"/>
                  </a:cubicBezTo>
                  <a:cubicBezTo>
                    <a:pt x="333654" y="20216"/>
                    <a:pt x="346474" y="40223"/>
                    <a:pt x="364757" y="54284"/>
                  </a:cubicBezTo>
                  <a:cubicBezTo>
                    <a:pt x="390606" y="73661"/>
                    <a:pt x="419327" y="91079"/>
                    <a:pt x="448959" y="103741"/>
                  </a:cubicBezTo>
                  <a:cubicBezTo>
                    <a:pt x="441323" y="142075"/>
                    <a:pt x="435789" y="196149"/>
                    <a:pt x="433828" y="205103"/>
                  </a:cubicBezTo>
                  <a:cubicBezTo>
                    <a:pt x="424090" y="319127"/>
                    <a:pt x="416245" y="433221"/>
                    <a:pt x="399152" y="546546"/>
                  </a:cubicBezTo>
                  <a:cubicBezTo>
                    <a:pt x="381990" y="673931"/>
                    <a:pt x="368540" y="801946"/>
                    <a:pt x="363776" y="930520"/>
                  </a:cubicBezTo>
                  <a:cubicBezTo>
                    <a:pt x="362866" y="954794"/>
                    <a:pt x="361535" y="979068"/>
                    <a:pt x="359433" y="1003272"/>
                  </a:cubicBezTo>
                  <a:cubicBezTo>
                    <a:pt x="359783" y="1021740"/>
                    <a:pt x="345283" y="1053568"/>
                    <a:pt x="371412" y="1059445"/>
                  </a:cubicBezTo>
                  <a:cubicBezTo>
                    <a:pt x="381289" y="1060984"/>
                    <a:pt x="391727" y="1053988"/>
                    <a:pt x="392988" y="1043845"/>
                  </a:cubicBezTo>
                  <a:cubicBezTo>
                    <a:pt x="397681" y="1005161"/>
                    <a:pt x="399783" y="966197"/>
                    <a:pt x="400973" y="927303"/>
                  </a:cubicBezTo>
                  <a:cubicBezTo>
                    <a:pt x="401744" y="877076"/>
                    <a:pt x="405737" y="826919"/>
                    <a:pt x="409310" y="776833"/>
                  </a:cubicBezTo>
                  <a:cubicBezTo>
                    <a:pt x="417295" y="632589"/>
                    <a:pt x="441743" y="489394"/>
                    <a:pt x="450360" y="345080"/>
                  </a:cubicBezTo>
                  <a:cubicBezTo>
                    <a:pt x="452951" y="294084"/>
                    <a:pt x="453162" y="242948"/>
                    <a:pt x="457645" y="192092"/>
                  </a:cubicBezTo>
                  <a:cubicBezTo>
                    <a:pt x="460237" y="164251"/>
                    <a:pt x="463179" y="134660"/>
                    <a:pt x="465981" y="106119"/>
                  </a:cubicBezTo>
                  <a:cubicBezTo>
                    <a:pt x="480762" y="104371"/>
                    <a:pt x="494492" y="95976"/>
                    <a:pt x="507451" y="88841"/>
                  </a:cubicBezTo>
                  <a:cubicBezTo>
                    <a:pt x="537013" y="71003"/>
                    <a:pt x="565664" y="51695"/>
                    <a:pt x="592914" y="30500"/>
                  </a:cubicBezTo>
                  <a:cubicBezTo>
                    <a:pt x="595226" y="28961"/>
                    <a:pt x="598868" y="29311"/>
                    <a:pt x="601600" y="29171"/>
                  </a:cubicBezTo>
                  <a:cubicBezTo>
                    <a:pt x="601740" y="29171"/>
                    <a:pt x="601880" y="29240"/>
                    <a:pt x="602021" y="29240"/>
                  </a:cubicBezTo>
                  <a:cubicBezTo>
                    <a:pt x="580235" y="66106"/>
                    <a:pt x="574000" y="293245"/>
                    <a:pt x="572739" y="310593"/>
                  </a:cubicBezTo>
                  <a:cubicBezTo>
                    <a:pt x="570778" y="369284"/>
                    <a:pt x="567275" y="427905"/>
                    <a:pt x="560410" y="486176"/>
                  </a:cubicBezTo>
                  <a:cubicBezTo>
                    <a:pt x="558239" y="505134"/>
                    <a:pt x="555857" y="524021"/>
                    <a:pt x="553965" y="542978"/>
                  </a:cubicBezTo>
                  <a:cubicBezTo>
                    <a:pt x="552564" y="552212"/>
                    <a:pt x="559780" y="561166"/>
                    <a:pt x="569237" y="561236"/>
                  </a:cubicBezTo>
                  <a:cubicBezTo>
                    <a:pt x="577783" y="561656"/>
                    <a:pt x="585208" y="554241"/>
                    <a:pt x="585348" y="545847"/>
                  </a:cubicBezTo>
                  <a:cubicBezTo>
                    <a:pt x="587240" y="513388"/>
                    <a:pt x="589972" y="481000"/>
                    <a:pt x="592283" y="448541"/>
                  </a:cubicBezTo>
                  <a:cubicBezTo>
                    <a:pt x="600900" y="309404"/>
                    <a:pt x="593404" y="169497"/>
                    <a:pt x="609096" y="30779"/>
                  </a:cubicBezTo>
                  <a:cubicBezTo>
                    <a:pt x="611337" y="33088"/>
                    <a:pt x="614980" y="33018"/>
                    <a:pt x="617992" y="33578"/>
                  </a:cubicBezTo>
                  <a:cubicBezTo>
                    <a:pt x="619744" y="33857"/>
                    <a:pt x="620724" y="32458"/>
                    <a:pt x="620724" y="31059"/>
                  </a:cubicBezTo>
                  <a:cubicBezTo>
                    <a:pt x="672702" y="37845"/>
                    <a:pt x="722929" y="57921"/>
                    <a:pt x="772455" y="74151"/>
                  </a:cubicBezTo>
                  <a:cubicBezTo>
                    <a:pt x="801667" y="83734"/>
                    <a:pt x="828917" y="101153"/>
                    <a:pt x="858338" y="109477"/>
                  </a:cubicBezTo>
                  <a:cubicBezTo>
                    <a:pt x="851263" y="132841"/>
                    <a:pt x="848391" y="158165"/>
                    <a:pt x="842156" y="181389"/>
                  </a:cubicBezTo>
                  <a:cubicBezTo>
                    <a:pt x="831859" y="229447"/>
                    <a:pt x="821631" y="277505"/>
                    <a:pt x="812735" y="325913"/>
                  </a:cubicBezTo>
                  <a:cubicBezTo>
                    <a:pt x="791089" y="446722"/>
                    <a:pt x="763489" y="566343"/>
                    <a:pt x="742613" y="687292"/>
                  </a:cubicBezTo>
                  <a:cubicBezTo>
                    <a:pt x="728253" y="757526"/>
                    <a:pt x="716554" y="828319"/>
                    <a:pt x="703175" y="898762"/>
                  </a:cubicBezTo>
                  <a:cubicBezTo>
                    <a:pt x="696170" y="932619"/>
                    <a:pt x="688534" y="966406"/>
                    <a:pt x="683350" y="1000544"/>
                  </a:cubicBezTo>
                  <a:cubicBezTo>
                    <a:pt x="681949" y="1018802"/>
                    <a:pt x="667378" y="1050491"/>
                    <a:pt x="693578" y="1056577"/>
                  </a:cubicBezTo>
                  <a:cubicBezTo>
                    <a:pt x="715504" y="1059445"/>
                    <a:pt x="716274" y="1034052"/>
                    <a:pt x="718866" y="1018452"/>
                  </a:cubicBezTo>
                  <a:cubicBezTo>
                    <a:pt x="722369" y="996277"/>
                    <a:pt x="726011" y="974171"/>
                    <a:pt x="730425" y="952136"/>
                  </a:cubicBezTo>
                  <a:cubicBezTo>
                    <a:pt x="750249" y="859028"/>
                    <a:pt x="763559" y="764591"/>
                    <a:pt x="781422" y="671063"/>
                  </a:cubicBezTo>
                  <a:cubicBezTo>
                    <a:pt x="809302" y="501356"/>
                    <a:pt x="841596" y="332489"/>
                    <a:pt x="867865" y="162502"/>
                  </a:cubicBezTo>
                  <a:cubicBezTo>
                    <a:pt x="870177" y="145713"/>
                    <a:pt x="872909" y="128854"/>
                    <a:pt x="875431" y="112065"/>
                  </a:cubicBezTo>
                  <a:cubicBezTo>
                    <a:pt x="892733" y="109617"/>
                    <a:pt x="907514" y="98005"/>
                    <a:pt x="921104" y="87652"/>
                  </a:cubicBezTo>
                  <a:cubicBezTo>
                    <a:pt x="942400" y="71143"/>
                    <a:pt x="960963" y="51626"/>
                    <a:pt x="979737" y="32458"/>
                  </a:cubicBezTo>
                  <a:cubicBezTo>
                    <a:pt x="985972" y="30849"/>
                    <a:pt x="992206" y="30290"/>
                    <a:pt x="998511" y="30570"/>
                  </a:cubicBezTo>
                  <a:cubicBezTo>
                    <a:pt x="989194" y="46799"/>
                    <a:pt x="979947" y="102412"/>
                    <a:pt x="976795" y="111016"/>
                  </a:cubicBezTo>
                  <a:cubicBezTo>
                    <a:pt x="959772" y="190553"/>
                    <a:pt x="945412" y="270860"/>
                    <a:pt x="936165" y="351726"/>
                  </a:cubicBezTo>
                  <a:cubicBezTo>
                    <a:pt x="931262" y="393138"/>
                    <a:pt x="927339" y="434621"/>
                    <a:pt x="922015" y="475963"/>
                  </a:cubicBezTo>
                  <a:cubicBezTo>
                    <a:pt x="920404" y="485267"/>
                    <a:pt x="927969" y="494291"/>
                    <a:pt x="937426" y="494361"/>
                  </a:cubicBezTo>
                  <a:cubicBezTo>
                    <a:pt x="956900" y="494221"/>
                    <a:pt x="953818" y="471626"/>
                    <a:pt x="955009" y="457985"/>
                  </a:cubicBezTo>
                  <a:cubicBezTo>
                    <a:pt x="957741" y="416223"/>
                    <a:pt x="960823" y="374461"/>
                    <a:pt x="964536" y="332768"/>
                  </a:cubicBezTo>
                  <a:cubicBezTo>
                    <a:pt x="972452" y="251343"/>
                    <a:pt x="985551" y="169357"/>
                    <a:pt x="998651" y="88421"/>
                  </a:cubicBezTo>
                  <a:cubicBezTo>
                    <a:pt x="1001523" y="70793"/>
                    <a:pt x="1004815" y="53304"/>
                    <a:pt x="1006567" y="35536"/>
                  </a:cubicBezTo>
                  <a:cubicBezTo>
                    <a:pt x="1006497" y="34207"/>
                    <a:pt x="1006707" y="32738"/>
                    <a:pt x="1006637" y="31339"/>
                  </a:cubicBezTo>
                  <a:cubicBezTo>
                    <a:pt x="1029543" y="34767"/>
                    <a:pt x="1052240" y="47289"/>
                    <a:pt x="1073956" y="53304"/>
                  </a:cubicBezTo>
                  <a:cubicBezTo>
                    <a:pt x="1103938" y="63028"/>
                    <a:pt x="1134410" y="72122"/>
                    <a:pt x="1165093" y="79117"/>
                  </a:cubicBezTo>
                  <a:cubicBezTo>
                    <a:pt x="1166073" y="79117"/>
                    <a:pt x="1166984" y="79047"/>
                    <a:pt x="1167895" y="78977"/>
                  </a:cubicBezTo>
                  <a:cubicBezTo>
                    <a:pt x="1151713" y="117382"/>
                    <a:pt x="1133990" y="183138"/>
                    <a:pt x="1130487" y="192442"/>
                  </a:cubicBezTo>
                  <a:cubicBezTo>
                    <a:pt x="1104288" y="283521"/>
                    <a:pt x="1090838" y="377539"/>
                    <a:pt x="1069263" y="469667"/>
                  </a:cubicBezTo>
                  <a:cubicBezTo>
                    <a:pt x="1037809" y="603418"/>
                    <a:pt x="1015323" y="738848"/>
                    <a:pt x="988423" y="873508"/>
                  </a:cubicBezTo>
                  <a:cubicBezTo>
                    <a:pt x="982609" y="898272"/>
                    <a:pt x="976935" y="923525"/>
                    <a:pt x="971401" y="948568"/>
                  </a:cubicBezTo>
                  <a:cubicBezTo>
                    <a:pt x="967268" y="959341"/>
                    <a:pt x="971121" y="972423"/>
                    <a:pt x="982959" y="975920"/>
                  </a:cubicBezTo>
                  <a:cubicBezTo>
                    <a:pt x="1009859" y="982076"/>
                    <a:pt x="1009018" y="947379"/>
                    <a:pt x="1013712" y="929751"/>
                  </a:cubicBezTo>
                  <a:cubicBezTo>
                    <a:pt x="1026111" y="874628"/>
                    <a:pt x="1037039" y="819294"/>
                    <a:pt x="1045165" y="763402"/>
                  </a:cubicBezTo>
                  <a:cubicBezTo>
                    <a:pt x="1066320" y="627272"/>
                    <a:pt x="1097143" y="492892"/>
                    <a:pt x="1120890" y="357322"/>
                  </a:cubicBezTo>
                  <a:cubicBezTo>
                    <a:pt x="1134971" y="261206"/>
                    <a:pt x="1158718" y="167049"/>
                    <a:pt x="1185898" y="73871"/>
                  </a:cubicBezTo>
                  <a:cubicBezTo>
                    <a:pt x="1213708" y="60020"/>
                    <a:pt x="1233393" y="21895"/>
                    <a:pt x="1251676" y="0"/>
                  </a:cubicBezTo>
                  <a:cubicBezTo>
                    <a:pt x="1253567" y="350"/>
                    <a:pt x="1255459" y="700"/>
                    <a:pt x="1257350" y="1119"/>
                  </a:cubicBezTo>
                  <a:cubicBezTo>
                    <a:pt x="1249294" y="15250"/>
                    <a:pt x="1246422" y="32668"/>
                    <a:pt x="1241448" y="47988"/>
                  </a:cubicBezTo>
                  <a:cubicBezTo>
                    <a:pt x="1226318" y="105420"/>
                    <a:pt x="1218402" y="164391"/>
                    <a:pt x="1209435" y="222942"/>
                  </a:cubicBezTo>
                  <a:cubicBezTo>
                    <a:pt x="1200469" y="286809"/>
                    <a:pt x="1187019" y="349697"/>
                    <a:pt x="1171187" y="412166"/>
                  </a:cubicBezTo>
                  <a:cubicBezTo>
                    <a:pt x="1161170" y="453928"/>
                    <a:pt x="1152834" y="495970"/>
                    <a:pt x="1143447" y="537872"/>
                  </a:cubicBezTo>
                  <a:cubicBezTo>
                    <a:pt x="1141625" y="547106"/>
                    <a:pt x="1148841" y="556759"/>
                    <a:pt x="1158087" y="558018"/>
                  </a:cubicBezTo>
                  <a:cubicBezTo>
                    <a:pt x="1181274" y="560747"/>
                    <a:pt x="1179453" y="532206"/>
                    <a:pt x="1182605" y="516466"/>
                  </a:cubicBezTo>
                  <a:cubicBezTo>
                    <a:pt x="1186738" y="490723"/>
                    <a:pt x="1191432" y="465120"/>
                    <a:pt x="1196616" y="439517"/>
                  </a:cubicBezTo>
                  <a:cubicBezTo>
                    <a:pt x="1210556" y="374041"/>
                    <a:pt x="1225477" y="308634"/>
                    <a:pt x="1233253" y="242039"/>
                  </a:cubicBezTo>
                  <a:cubicBezTo>
                    <a:pt x="1244741" y="163201"/>
                    <a:pt x="1250345" y="81985"/>
                    <a:pt x="1274443" y="5666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15"/>
            <p:cNvSpPr/>
            <p:nvPr/>
          </p:nvSpPr>
          <p:spPr>
            <a:xfrm>
              <a:off x="16891355" y="5956414"/>
              <a:ext cx="308225" cy="930380"/>
            </a:xfrm>
            <a:custGeom>
              <a:rect b="b" l="l" r="r" t="t"/>
              <a:pathLst>
                <a:path extrusionOk="0" h="930380" w="308225">
                  <a:moveTo>
                    <a:pt x="291834" y="9164"/>
                  </a:moveTo>
                  <a:cubicBezTo>
                    <a:pt x="299749" y="6296"/>
                    <a:pt x="307525" y="2518"/>
                    <a:pt x="314951" y="0"/>
                  </a:cubicBezTo>
                  <a:cubicBezTo>
                    <a:pt x="286019" y="136899"/>
                    <a:pt x="237054" y="269111"/>
                    <a:pt x="191310" y="401253"/>
                  </a:cubicBezTo>
                  <a:cubicBezTo>
                    <a:pt x="163570" y="488695"/>
                    <a:pt x="135409" y="575926"/>
                    <a:pt x="102555" y="661619"/>
                  </a:cubicBezTo>
                  <a:cubicBezTo>
                    <a:pt x="75165" y="735560"/>
                    <a:pt x="54010" y="811670"/>
                    <a:pt x="31873" y="887289"/>
                  </a:cubicBezTo>
                  <a:cubicBezTo>
                    <a:pt x="29982" y="900860"/>
                    <a:pt x="16532" y="920097"/>
                    <a:pt x="15902" y="935277"/>
                  </a:cubicBezTo>
                  <a:cubicBezTo>
                    <a:pt x="13940" y="934508"/>
                    <a:pt x="11839" y="934088"/>
                    <a:pt x="9597" y="934158"/>
                  </a:cubicBezTo>
                  <a:cubicBezTo>
                    <a:pt x="6165" y="934298"/>
                    <a:pt x="3012" y="935207"/>
                    <a:pt x="0" y="936676"/>
                  </a:cubicBezTo>
                  <a:cubicBezTo>
                    <a:pt x="9737" y="899811"/>
                    <a:pt x="19334" y="863015"/>
                    <a:pt x="29632" y="826290"/>
                  </a:cubicBezTo>
                  <a:cubicBezTo>
                    <a:pt x="59264" y="694637"/>
                    <a:pt x="93659" y="562006"/>
                    <a:pt x="123431" y="430004"/>
                  </a:cubicBezTo>
                  <a:cubicBezTo>
                    <a:pt x="152292" y="309894"/>
                    <a:pt x="187597" y="190833"/>
                    <a:pt x="209103" y="68834"/>
                  </a:cubicBezTo>
                  <a:cubicBezTo>
                    <a:pt x="209593" y="68484"/>
                    <a:pt x="210014" y="68135"/>
                    <a:pt x="210504" y="67785"/>
                  </a:cubicBezTo>
                  <a:cubicBezTo>
                    <a:pt x="226896" y="57991"/>
                    <a:pt x="242938" y="47848"/>
                    <a:pt x="259260" y="37915"/>
                  </a:cubicBezTo>
                  <a:cubicBezTo>
                    <a:pt x="270468" y="30430"/>
                    <a:pt x="290573" y="23085"/>
                    <a:pt x="291834" y="9164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15"/>
            <p:cNvSpPr/>
            <p:nvPr/>
          </p:nvSpPr>
          <p:spPr>
            <a:xfrm>
              <a:off x="17152856" y="5897793"/>
              <a:ext cx="56041" cy="48967"/>
            </a:xfrm>
            <a:custGeom>
              <a:rect b="b" l="l" r="r" t="t"/>
              <a:pathLst>
                <a:path extrusionOk="0" h="48967" w="56041">
                  <a:moveTo>
                    <a:pt x="53659" y="18747"/>
                  </a:moveTo>
                  <a:cubicBezTo>
                    <a:pt x="54570" y="19517"/>
                    <a:pt x="55411" y="20286"/>
                    <a:pt x="56251" y="21056"/>
                  </a:cubicBezTo>
                  <a:cubicBezTo>
                    <a:pt x="50507" y="24833"/>
                    <a:pt x="45043" y="29450"/>
                    <a:pt x="39509" y="32318"/>
                  </a:cubicBezTo>
                  <a:cubicBezTo>
                    <a:pt x="31593" y="37775"/>
                    <a:pt x="22557" y="42462"/>
                    <a:pt x="13940" y="47638"/>
                  </a:cubicBezTo>
                  <a:cubicBezTo>
                    <a:pt x="9457" y="47358"/>
                    <a:pt x="4763" y="48758"/>
                    <a:pt x="0" y="50926"/>
                  </a:cubicBezTo>
                  <a:cubicBezTo>
                    <a:pt x="6375" y="34207"/>
                    <a:pt x="12259" y="17279"/>
                    <a:pt x="16672" y="0"/>
                  </a:cubicBezTo>
                  <a:cubicBezTo>
                    <a:pt x="17863" y="1119"/>
                    <a:pt x="19334" y="1959"/>
                    <a:pt x="20945" y="2518"/>
                  </a:cubicBezTo>
                  <a:cubicBezTo>
                    <a:pt x="27250" y="4617"/>
                    <a:pt x="33765" y="6645"/>
                    <a:pt x="39929" y="9304"/>
                  </a:cubicBezTo>
                  <a:cubicBezTo>
                    <a:pt x="41050" y="9863"/>
                    <a:pt x="42171" y="10563"/>
                    <a:pt x="43292" y="11262"/>
                  </a:cubicBezTo>
                  <a:cubicBezTo>
                    <a:pt x="46654" y="13921"/>
                    <a:pt x="50016" y="16579"/>
                    <a:pt x="53659" y="18747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15"/>
            <p:cNvSpPr/>
            <p:nvPr/>
          </p:nvSpPr>
          <p:spPr>
            <a:xfrm>
              <a:off x="15010828" y="5809162"/>
              <a:ext cx="35025" cy="20986"/>
            </a:xfrm>
            <a:custGeom>
              <a:rect b="b" l="l" r="r" t="t"/>
              <a:pathLst>
                <a:path extrusionOk="0" h="20986" w="35025">
                  <a:moveTo>
                    <a:pt x="29492" y="17069"/>
                  </a:moveTo>
                  <a:cubicBezTo>
                    <a:pt x="30612" y="21336"/>
                    <a:pt x="32714" y="24484"/>
                    <a:pt x="35376" y="26582"/>
                  </a:cubicBezTo>
                  <a:cubicBezTo>
                    <a:pt x="31383" y="26722"/>
                    <a:pt x="27320" y="26932"/>
                    <a:pt x="23327" y="27422"/>
                  </a:cubicBezTo>
                  <a:cubicBezTo>
                    <a:pt x="22907" y="26442"/>
                    <a:pt x="22206" y="25393"/>
                    <a:pt x="21226" y="24204"/>
                  </a:cubicBezTo>
                  <a:cubicBezTo>
                    <a:pt x="14781" y="20916"/>
                    <a:pt x="7425" y="19237"/>
                    <a:pt x="0" y="18258"/>
                  </a:cubicBezTo>
                  <a:cubicBezTo>
                    <a:pt x="5324" y="13221"/>
                    <a:pt x="10998" y="8604"/>
                    <a:pt x="16952" y="4477"/>
                  </a:cubicBezTo>
                  <a:cubicBezTo>
                    <a:pt x="19614" y="3218"/>
                    <a:pt x="22486" y="1819"/>
                    <a:pt x="25078" y="0"/>
                  </a:cubicBezTo>
                  <a:cubicBezTo>
                    <a:pt x="26339" y="5806"/>
                    <a:pt x="27810" y="11472"/>
                    <a:pt x="29492" y="17069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15"/>
            <p:cNvSpPr/>
            <p:nvPr/>
          </p:nvSpPr>
          <p:spPr>
            <a:xfrm>
              <a:off x="15900130" y="5131104"/>
              <a:ext cx="168123" cy="83944"/>
            </a:xfrm>
            <a:custGeom>
              <a:rect b="b" l="l" r="r" t="t"/>
              <a:pathLst>
                <a:path extrusionOk="0" h="83944" w="168123">
                  <a:moveTo>
                    <a:pt x="173727" y="79957"/>
                  </a:moveTo>
                  <a:cubicBezTo>
                    <a:pt x="170855" y="82965"/>
                    <a:pt x="167913" y="86393"/>
                    <a:pt x="163920" y="87861"/>
                  </a:cubicBezTo>
                  <a:cubicBezTo>
                    <a:pt x="123360" y="79047"/>
                    <a:pt x="81049" y="66456"/>
                    <a:pt x="41120" y="51905"/>
                  </a:cubicBezTo>
                  <a:cubicBezTo>
                    <a:pt x="26759" y="45050"/>
                    <a:pt x="10087" y="39034"/>
                    <a:pt x="140" y="26093"/>
                  </a:cubicBezTo>
                  <a:cubicBezTo>
                    <a:pt x="-631" y="17418"/>
                    <a:pt x="1961" y="8604"/>
                    <a:pt x="3502" y="0"/>
                  </a:cubicBezTo>
                  <a:cubicBezTo>
                    <a:pt x="4413" y="490"/>
                    <a:pt x="5464" y="979"/>
                    <a:pt x="6515" y="1329"/>
                  </a:cubicBezTo>
                  <a:cubicBezTo>
                    <a:pt x="13240" y="13851"/>
                    <a:pt x="32013" y="17209"/>
                    <a:pt x="43291" y="25253"/>
                  </a:cubicBezTo>
                  <a:cubicBezTo>
                    <a:pt x="84482" y="50506"/>
                    <a:pt x="130575" y="60859"/>
                    <a:pt x="173727" y="79957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15"/>
            <p:cNvSpPr/>
            <p:nvPr/>
          </p:nvSpPr>
          <p:spPr>
            <a:xfrm>
              <a:off x="15723748" y="4483055"/>
              <a:ext cx="70051" cy="244836"/>
            </a:xfrm>
            <a:custGeom>
              <a:rect b="b" l="l" r="r" t="t"/>
              <a:pathLst>
                <a:path extrusionOk="0" h="244836" w="70051">
                  <a:moveTo>
                    <a:pt x="73825" y="14340"/>
                  </a:moveTo>
                  <a:cubicBezTo>
                    <a:pt x="71794" y="23085"/>
                    <a:pt x="69692" y="31829"/>
                    <a:pt x="67520" y="40573"/>
                  </a:cubicBezTo>
                  <a:cubicBezTo>
                    <a:pt x="67310" y="40643"/>
                    <a:pt x="67030" y="40713"/>
                    <a:pt x="66820" y="40783"/>
                  </a:cubicBezTo>
                  <a:cubicBezTo>
                    <a:pt x="67030" y="41063"/>
                    <a:pt x="67170" y="41273"/>
                    <a:pt x="67310" y="41622"/>
                  </a:cubicBezTo>
                  <a:cubicBezTo>
                    <a:pt x="67450" y="41902"/>
                    <a:pt x="67591" y="42182"/>
                    <a:pt x="67661" y="42462"/>
                  </a:cubicBezTo>
                  <a:cubicBezTo>
                    <a:pt x="67801" y="42742"/>
                    <a:pt x="67801" y="43021"/>
                    <a:pt x="67871" y="43301"/>
                  </a:cubicBezTo>
                  <a:cubicBezTo>
                    <a:pt x="67941" y="43581"/>
                    <a:pt x="67941" y="43861"/>
                    <a:pt x="67941" y="44211"/>
                  </a:cubicBezTo>
                  <a:cubicBezTo>
                    <a:pt x="67941" y="45190"/>
                    <a:pt x="67731" y="46239"/>
                    <a:pt x="67450" y="47149"/>
                  </a:cubicBezTo>
                  <a:cubicBezTo>
                    <a:pt x="67380" y="47219"/>
                    <a:pt x="67380" y="47289"/>
                    <a:pt x="67310" y="47358"/>
                  </a:cubicBezTo>
                  <a:cubicBezTo>
                    <a:pt x="67240" y="47498"/>
                    <a:pt x="67240" y="47638"/>
                    <a:pt x="67170" y="47778"/>
                  </a:cubicBezTo>
                  <a:cubicBezTo>
                    <a:pt x="67170" y="47848"/>
                    <a:pt x="67170" y="47848"/>
                    <a:pt x="67170" y="47848"/>
                  </a:cubicBezTo>
                  <a:cubicBezTo>
                    <a:pt x="67170" y="47918"/>
                    <a:pt x="67100" y="47988"/>
                    <a:pt x="67100" y="48058"/>
                  </a:cubicBezTo>
                  <a:lnTo>
                    <a:pt x="67100" y="48128"/>
                  </a:lnTo>
                  <a:cubicBezTo>
                    <a:pt x="65839" y="52185"/>
                    <a:pt x="64578" y="56243"/>
                    <a:pt x="63387" y="60300"/>
                  </a:cubicBezTo>
                  <a:cubicBezTo>
                    <a:pt x="62827" y="62468"/>
                    <a:pt x="62337" y="64707"/>
                    <a:pt x="61776" y="66875"/>
                  </a:cubicBezTo>
                  <a:cubicBezTo>
                    <a:pt x="61426" y="68414"/>
                    <a:pt x="61076" y="69953"/>
                    <a:pt x="60866" y="71422"/>
                  </a:cubicBezTo>
                  <a:cubicBezTo>
                    <a:pt x="60585" y="72961"/>
                    <a:pt x="60305" y="74500"/>
                    <a:pt x="60025" y="76039"/>
                  </a:cubicBezTo>
                  <a:cubicBezTo>
                    <a:pt x="59885" y="76879"/>
                    <a:pt x="59745" y="77718"/>
                    <a:pt x="59605" y="78558"/>
                  </a:cubicBezTo>
                  <a:cubicBezTo>
                    <a:pt x="59465" y="79397"/>
                    <a:pt x="59324" y="80237"/>
                    <a:pt x="59184" y="81146"/>
                  </a:cubicBezTo>
                  <a:cubicBezTo>
                    <a:pt x="58834" y="83105"/>
                    <a:pt x="58414" y="84993"/>
                    <a:pt x="57853" y="86882"/>
                  </a:cubicBezTo>
                  <a:cubicBezTo>
                    <a:pt x="57293" y="88911"/>
                    <a:pt x="56102" y="90590"/>
                    <a:pt x="54421" y="91639"/>
                  </a:cubicBezTo>
                  <a:cubicBezTo>
                    <a:pt x="40200" y="145223"/>
                    <a:pt x="24159" y="198528"/>
                    <a:pt x="5875" y="250573"/>
                  </a:cubicBezTo>
                  <a:cubicBezTo>
                    <a:pt x="-5473" y="243298"/>
                    <a:pt x="3213" y="225670"/>
                    <a:pt x="2653" y="214337"/>
                  </a:cubicBezTo>
                  <a:cubicBezTo>
                    <a:pt x="5735" y="188664"/>
                    <a:pt x="10429" y="160823"/>
                    <a:pt x="15612" y="133051"/>
                  </a:cubicBezTo>
                  <a:cubicBezTo>
                    <a:pt x="17014" y="125357"/>
                    <a:pt x="18415" y="117732"/>
                    <a:pt x="19886" y="110177"/>
                  </a:cubicBezTo>
                  <a:cubicBezTo>
                    <a:pt x="17714" y="108288"/>
                    <a:pt x="16453" y="105420"/>
                    <a:pt x="16733" y="102482"/>
                  </a:cubicBezTo>
                  <a:cubicBezTo>
                    <a:pt x="16943" y="100383"/>
                    <a:pt x="17294" y="98215"/>
                    <a:pt x="17784" y="96116"/>
                  </a:cubicBezTo>
                  <a:lnTo>
                    <a:pt x="17854" y="96116"/>
                  </a:lnTo>
                  <a:cubicBezTo>
                    <a:pt x="18274" y="94017"/>
                    <a:pt x="18765" y="91919"/>
                    <a:pt x="19255" y="89820"/>
                  </a:cubicBezTo>
                  <a:cubicBezTo>
                    <a:pt x="20096" y="85903"/>
                    <a:pt x="21076" y="81985"/>
                    <a:pt x="22197" y="78138"/>
                  </a:cubicBezTo>
                  <a:cubicBezTo>
                    <a:pt x="24789" y="69604"/>
                    <a:pt x="27941" y="61349"/>
                    <a:pt x="32004" y="53374"/>
                  </a:cubicBezTo>
                  <a:cubicBezTo>
                    <a:pt x="32145" y="53095"/>
                    <a:pt x="32355" y="52815"/>
                    <a:pt x="32495" y="52535"/>
                  </a:cubicBezTo>
                  <a:cubicBezTo>
                    <a:pt x="32705" y="52255"/>
                    <a:pt x="32985" y="51905"/>
                    <a:pt x="33265" y="51626"/>
                  </a:cubicBezTo>
                  <a:cubicBezTo>
                    <a:pt x="33265" y="51556"/>
                    <a:pt x="33335" y="51486"/>
                    <a:pt x="33335" y="51416"/>
                  </a:cubicBezTo>
                  <a:cubicBezTo>
                    <a:pt x="33125" y="51486"/>
                    <a:pt x="32915" y="51556"/>
                    <a:pt x="32775" y="51626"/>
                  </a:cubicBezTo>
                  <a:cubicBezTo>
                    <a:pt x="37048" y="34417"/>
                    <a:pt x="41672" y="17209"/>
                    <a:pt x="46925" y="0"/>
                  </a:cubicBezTo>
                  <a:cubicBezTo>
                    <a:pt x="50358" y="11542"/>
                    <a:pt x="64859" y="9863"/>
                    <a:pt x="73825" y="1434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15"/>
            <p:cNvSpPr/>
            <p:nvPr/>
          </p:nvSpPr>
          <p:spPr>
            <a:xfrm>
              <a:off x="16459839" y="4748459"/>
              <a:ext cx="161117" cy="69953"/>
            </a:xfrm>
            <a:custGeom>
              <a:rect b="b" l="l" r="r" t="t"/>
              <a:pathLst>
                <a:path extrusionOk="0" h="69953" w="161117">
                  <a:moveTo>
                    <a:pt x="164550" y="14970"/>
                  </a:moveTo>
                  <a:cubicBezTo>
                    <a:pt x="167072" y="17279"/>
                    <a:pt x="165251" y="21126"/>
                    <a:pt x="163570" y="23434"/>
                  </a:cubicBezTo>
                  <a:cubicBezTo>
                    <a:pt x="136180" y="36166"/>
                    <a:pt x="106478" y="43301"/>
                    <a:pt x="77757" y="52535"/>
                  </a:cubicBezTo>
                  <a:cubicBezTo>
                    <a:pt x="52398" y="59950"/>
                    <a:pt x="27810" y="69464"/>
                    <a:pt x="0" y="70793"/>
                  </a:cubicBezTo>
                  <a:cubicBezTo>
                    <a:pt x="4904" y="55123"/>
                    <a:pt x="26970" y="53235"/>
                    <a:pt x="39649" y="45400"/>
                  </a:cubicBezTo>
                  <a:cubicBezTo>
                    <a:pt x="56041" y="38265"/>
                    <a:pt x="74114" y="30710"/>
                    <a:pt x="92468" y="23714"/>
                  </a:cubicBezTo>
                  <a:cubicBezTo>
                    <a:pt x="112502" y="16719"/>
                    <a:pt x="131907" y="7625"/>
                    <a:pt x="152362" y="2238"/>
                  </a:cubicBezTo>
                  <a:cubicBezTo>
                    <a:pt x="153692" y="1749"/>
                    <a:pt x="154673" y="909"/>
                    <a:pt x="155444" y="0"/>
                  </a:cubicBezTo>
                  <a:cubicBezTo>
                    <a:pt x="155514" y="0"/>
                    <a:pt x="155584" y="70"/>
                    <a:pt x="155584" y="70"/>
                  </a:cubicBezTo>
                  <a:cubicBezTo>
                    <a:pt x="155093" y="5596"/>
                    <a:pt x="158666" y="8814"/>
                    <a:pt x="162869" y="11542"/>
                  </a:cubicBezTo>
                  <a:cubicBezTo>
                    <a:pt x="163289" y="12731"/>
                    <a:pt x="163850" y="13921"/>
                    <a:pt x="164550" y="1497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15"/>
            <p:cNvSpPr/>
            <p:nvPr/>
          </p:nvSpPr>
          <p:spPr>
            <a:xfrm>
              <a:off x="15156652" y="4479768"/>
              <a:ext cx="1905394" cy="1336110"/>
            </a:xfrm>
            <a:custGeom>
              <a:rect b="b" l="l" r="r" t="t"/>
              <a:pathLst>
                <a:path extrusionOk="0" h="1336110" w="1905394">
                  <a:moveTo>
                    <a:pt x="374798" y="519544"/>
                  </a:moveTo>
                  <a:cubicBezTo>
                    <a:pt x="377529" y="492472"/>
                    <a:pt x="337110" y="469457"/>
                    <a:pt x="316235" y="487436"/>
                  </a:cubicBezTo>
                  <a:cubicBezTo>
                    <a:pt x="315464" y="488275"/>
                    <a:pt x="314834" y="489114"/>
                    <a:pt x="314273" y="490094"/>
                  </a:cubicBezTo>
                  <a:cubicBezTo>
                    <a:pt x="302575" y="496949"/>
                    <a:pt x="296690" y="525840"/>
                    <a:pt x="298442" y="536123"/>
                  </a:cubicBezTo>
                  <a:cubicBezTo>
                    <a:pt x="298512" y="536193"/>
                    <a:pt x="298512" y="536263"/>
                    <a:pt x="298512" y="536263"/>
                  </a:cubicBezTo>
                  <a:cubicBezTo>
                    <a:pt x="291647" y="575297"/>
                    <a:pt x="284852" y="614401"/>
                    <a:pt x="278967" y="653715"/>
                  </a:cubicBezTo>
                  <a:cubicBezTo>
                    <a:pt x="273854" y="677709"/>
                    <a:pt x="274694" y="700164"/>
                    <a:pt x="300823" y="710447"/>
                  </a:cubicBezTo>
                  <a:cubicBezTo>
                    <a:pt x="360577" y="728215"/>
                    <a:pt x="363589" y="558508"/>
                    <a:pt x="374798" y="519544"/>
                  </a:cubicBezTo>
                  <a:close/>
                  <a:moveTo>
                    <a:pt x="563726" y="844897"/>
                  </a:moveTo>
                  <a:cubicBezTo>
                    <a:pt x="624810" y="841540"/>
                    <a:pt x="576615" y="718282"/>
                    <a:pt x="570521" y="682396"/>
                  </a:cubicBezTo>
                  <a:cubicBezTo>
                    <a:pt x="564216" y="664138"/>
                    <a:pt x="564777" y="642382"/>
                    <a:pt x="553358" y="626503"/>
                  </a:cubicBezTo>
                  <a:cubicBezTo>
                    <a:pt x="544882" y="618458"/>
                    <a:pt x="527019" y="610553"/>
                    <a:pt x="514480" y="614401"/>
                  </a:cubicBezTo>
                  <a:cubicBezTo>
                    <a:pt x="513499" y="613701"/>
                    <a:pt x="512378" y="613142"/>
                    <a:pt x="511257" y="612862"/>
                  </a:cubicBezTo>
                  <a:cubicBezTo>
                    <a:pt x="506424" y="611603"/>
                    <a:pt x="502571" y="612722"/>
                    <a:pt x="499979" y="614961"/>
                  </a:cubicBezTo>
                  <a:cubicBezTo>
                    <a:pt x="472939" y="598312"/>
                    <a:pt x="501730" y="745494"/>
                    <a:pt x="502921" y="757036"/>
                  </a:cubicBezTo>
                  <a:cubicBezTo>
                    <a:pt x="511117" y="798798"/>
                    <a:pt x="509786" y="842309"/>
                    <a:pt x="563726" y="844897"/>
                  </a:cubicBezTo>
                  <a:close/>
                  <a:moveTo>
                    <a:pt x="832583" y="432382"/>
                  </a:moveTo>
                  <a:cubicBezTo>
                    <a:pt x="870620" y="431613"/>
                    <a:pt x="867958" y="376909"/>
                    <a:pt x="864106" y="349907"/>
                  </a:cubicBezTo>
                  <a:cubicBezTo>
                    <a:pt x="854929" y="303948"/>
                    <a:pt x="841899" y="258828"/>
                    <a:pt x="832022" y="213008"/>
                  </a:cubicBezTo>
                  <a:cubicBezTo>
                    <a:pt x="827749" y="176213"/>
                    <a:pt x="782356" y="171946"/>
                    <a:pt x="755036" y="185866"/>
                  </a:cubicBezTo>
                  <a:cubicBezTo>
                    <a:pt x="751533" y="187755"/>
                    <a:pt x="748871" y="190903"/>
                    <a:pt x="747610" y="194471"/>
                  </a:cubicBezTo>
                  <a:cubicBezTo>
                    <a:pt x="744808" y="197129"/>
                    <a:pt x="743127" y="201396"/>
                    <a:pt x="742286" y="205243"/>
                  </a:cubicBezTo>
                  <a:cubicBezTo>
                    <a:pt x="741516" y="208111"/>
                    <a:pt x="740465" y="211679"/>
                    <a:pt x="740325" y="215037"/>
                  </a:cubicBezTo>
                  <a:cubicBezTo>
                    <a:pt x="737593" y="219724"/>
                    <a:pt x="738574" y="226369"/>
                    <a:pt x="739344" y="231476"/>
                  </a:cubicBezTo>
                  <a:cubicBezTo>
                    <a:pt x="744528" y="261486"/>
                    <a:pt x="752864" y="290866"/>
                    <a:pt x="759729" y="320527"/>
                  </a:cubicBezTo>
                  <a:cubicBezTo>
                    <a:pt x="773950" y="370264"/>
                    <a:pt x="764773" y="428605"/>
                    <a:pt x="832583" y="432382"/>
                  </a:cubicBezTo>
                  <a:close/>
                  <a:moveTo>
                    <a:pt x="895769" y="774944"/>
                  </a:moveTo>
                  <a:cubicBezTo>
                    <a:pt x="924630" y="784038"/>
                    <a:pt x="959726" y="753748"/>
                    <a:pt x="955523" y="724088"/>
                  </a:cubicBezTo>
                  <a:cubicBezTo>
                    <a:pt x="943894" y="686033"/>
                    <a:pt x="894718" y="685823"/>
                    <a:pt x="863895" y="671203"/>
                  </a:cubicBezTo>
                  <a:cubicBezTo>
                    <a:pt x="833633" y="659521"/>
                    <a:pt x="803932" y="642103"/>
                    <a:pt x="774930" y="627062"/>
                  </a:cubicBezTo>
                  <a:cubicBezTo>
                    <a:pt x="771708" y="625524"/>
                    <a:pt x="768205" y="624964"/>
                    <a:pt x="764843" y="625314"/>
                  </a:cubicBezTo>
                  <a:cubicBezTo>
                    <a:pt x="762741" y="623355"/>
                    <a:pt x="760079" y="622096"/>
                    <a:pt x="757207" y="621886"/>
                  </a:cubicBezTo>
                  <a:cubicBezTo>
                    <a:pt x="750903" y="620977"/>
                    <a:pt x="746209" y="622795"/>
                    <a:pt x="743127" y="625943"/>
                  </a:cubicBezTo>
                  <a:cubicBezTo>
                    <a:pt x="741586" y="626433"/>
                    <a:pt x="739905" y="627832"/>
                    <a:pt x="738364" y="630280"/>
                  </a:cubicBezTo>
                  <a:cubicBezTo>
                    <a:pt x="731639" y="640773"/>
                    <a:pt x="727015" y="652386"/>
                    <a:pt x="721691" y="663578"/>
                  </a:cubicBezTo>
                  <a:cubicBezTo>
                    <a:pt x="713495" y="675820"/>
                    <a:pt x="714406" y="691979"/>
                    <a:pt x="724283" y="702962"/>
                  </a:cubicBezTo>
                  <a:cubicBezTo>
                    <a:pt x="742847" y="724438"/>
                    <a:pt x="770447" y="735490"/>
                    <a:pt x="796646" y="744934"/>
                  </a:cubicBezTo>
                  <a:cubicBezTo>
                    <a:pt x="829150" y="756336"/>
                    <a:pt x="862074" y="767249"/>
                    <a:pt x="895769" y="774944"/>
                  </a:cubicBezTo>
                  <a:close/>
                  <a:moveTo>
                    <a:pt x="1234116" y="282962"/>
                  </a:moveTo>
                  <a:cubicBezTo>
                    <a:pt x="1245535" y="264774"/>
                    <a:pt x="1263258" y="244207"/>
                    <a:pt x="1246445" y="223361"/>
                  </a:cubicBezTo>
                  <a:cubicBezTo>
                    <a:pt x="1237689" y="211119"/>
                    <a:pt x="1214502" y="198178"/>
                    <a:pt x="1201963" y="207062"/>
                  </a:cubicBezTo>
                  <a:cubicBezTo>
                    <a:pt x="1201543" y="207202"/>
                    <a:pt x="1201192" y="207412"/>
                    <a:pt x="1200842" y="207622"/>
                  </a:cubicBezTo>
                  <a:cubicBezTo>
                    <a:pt x="1196849" y="210910"/>
                    <a:pt x="1192016" y="214127"/>
                    <a:pt x="1188793" y="218185"/>
                  </a:cubicBezTo>
                  <a:cubicBezTo>
                    <a:pt x="1181508" y="219864"/>
                    <a:pt x="1175133" y="227698"/>
                    <a:pt x="1169389" y="231896"/>
                  </a:cubicBezTo>
                  <a:cubicBezTo>
                    <a:pt x="1147533" y="251273"/>
                    <a:pt x="1127008" y="272049"/>
                    <a:pt x="1108374" y="294504"/>
                  </a:cubicBezTo>
                  <a:cubicBezTo>
                    <a:pt x="1078673" y="330250"/>
                    <a:pt x="1037623" y="378028"/>
                    <a:pt x="1107814" y="396356"/>
                  </a:cubicBezTo>
                  <a:cubicBezTo>
                    <a:pt x="1158251" y="402092"/>
                    <a:pt x="1206866" y="318918"/>
                    <a:pt x="1234116" y="282962"/>
                  </a:cubicBezTo>
                  <a:close/>
                  <a:moveTo>
                    <a:pt x="1367634" y="753188"/>
                  </a:moveTo>
                  <a:cubicBezTo>
                    <a:pt x="1377721" y="741296"/>
                    <a:pt x="1377792" y="714224"/>
                    <a:pt x="1368615" y="698975"/>
                  </a:cubicBezTo>
                  <a:cubicBezTo>
                    <a:pt x="1368194" y="695477"/>
                    <a:pt x="1366934" y="691909"/>
                    <a:pt x="1365182" y="688901"/>
                  </a:cubicBezTo>
                  <a:cubicBezTo>
                    <a:pt x="1361820" y="682186"/>
                    <a:pt x="1358878" y="672952"/>
                    <a:pt x="1350191" y="672252"/>
                  </a:cubicBezTo>
                  <a:cubicBezTo>
                    <a:pt x="1344727" y="667845"/>
                    <a:pt x="1338493" y="668475"/>
                    <a:pt x="1333589" y="671763"/>
                  </a:cubicBezTo>
                  <a:cubicBezTo>
                    <a:pt x="1329316" y="673022"/>
                    <a:pt x="1325113" y="675470"/>
                    <a:pt x="1321400" y="677219"/>
                  </a:cubicBezTo>
                  <a:cubicBezTo>
                    <a:pt x="1266060" y="710377"/>
                    <a:pt x="1218705" y="755217"/>
                    <a:pt x="1166587" y="792992"/>
                  </a:cubicBezTo>
                  <a:cubicBezTo>
                    <a:pt x="1156149" y="801596"/>
                    <a:pt x="1143820" y="808242"/>
                    <a:pt x="1134644" y="818175"/>
                  </a:cubicBezTo>
                  <a:cubicBezTo>
                    <a:pt x="1118322" y="836363"/>
                    <a:pt x="1120493" y="870360"/>
                    <a:pt x="1145852" y="879035"/>
                  </a:cubicBezTo>
                  <a:cubicBezTo>
                    <a:pt x="1191245" y="892606"/>
                    <a:pt x="1232715" y="855950"/>
                    <a:pt x="1268792" y="833215"/>
                  </a:cubicBezTo>
                  <a:cubicBezTo>
                    <a:pt x="1301926" y="807193"/>
                    <a:pt x="1339263" y="784458"/>
                    <a:pt x="1367634" y="753188"/>
                  </a:cubicBezTo>
                  <a:close/>
                  <a:moveTo>
                    <a:pt x="1496248" y="284640"/>
                  </a:moveTo>
                  <a:cubicBezTo>
                    <a:pt x="1496388" y="275826"/>
                    <a:pt x="1489944" y="265613"/>
                    <a:pt x="1481958" y="263165"/>
                  </a:cubicBezTo>
                  <a:lnTo>
                    <a:pt x="1481888" y="263095"/>
                  </a:lnTo>
                  <a:cubicBezTo>
                    <a:pt x="1479646" y="261486"/>
                    <a:pt x="1477124" y="260227"/>
                    <a:pt x="1474602" y="259317"/>
                  </a:cubicBezTo>
                  <a:cubicBezTo>
                    <a:pt x="1470119" y="257848"/>
                    <a:pt x="1462554" y="257569"/>
                    <a:pt x="1457510" y="258618"/>
                  </a:cubicBezTo>
                  <a:cubicBezTo>
                    <a:pt x="1457090" y="258268"/>
                    <a:pt x="1456669" y="257918"/>
                    <a:pt x="1456179" y="257708"/>
                  </a:cubicBezTo>
                  <a:cubicBezTo>
                    <a:pt x="1446092" y="254281"/>
                    <a:pt x="1435164" y="259597"/>
                    <a:pt x="1425076" y="261416"/>
                  </a:cubicBezTo>
                  <a:cubicBezTo>
                    <a:pt x="1384236" y="272399"/>
                    <a:pt x="1343537" y="284011"/>
                    <a:pt x="1303817" y="298701"/>
                  </a:cubicBezTo>
                  <a:cubicBezTo>
                    <a:pt x="1292329" y="302269"/>
                    <a:pt x="1280210" y="307515"/>
                    <a:pt x="1273906" y="318428"/>
                  </a:cubicBezTo>
                  <a:cubicBezTo>
                    <a:pt x="1263818" y="334727"/>
                    <a:pt x="1261647" y="361869"/>
                    <a:pt x="1281891" y="371243"/>
                  </a:cubicBezTo>
                  <a:cubicBezTo>
                    <a:pt x="1327775" y="386213"/>
                    <a:pt x="1394114" y="348718"/>
                    <a:pt x="1438316" y="333258"/>
                  </a:cubicBezTo>
                  <a:cubicBezTo>
                    <a:pt x="1460872" y="322555"/>
                    <a:pt x="1496108" y="315420"/>
                    <a:pt x="1496248" y="284640"/>
                  </a:cubicBezTo>
                  <a:close/>
                  <a:moveTo>
                    <a:pt x="1607630" y="571450"/>
                  </a:moveTo>
                  <a:cubicBezTo>
                    <a:pt x="1610502" y="561166"/>
                    <a:pt x="1614845" y="550044"/>
                    <a:pt x="1609241" y="539761"/>
                  </a:cubicBezTo>
                  <a:cubicBezTo>
                    <a:pt x="1603146" y="528848"/>
                    <a:pt x="1586614" y="516676"/>
                    <a:pt x="1572884" y="516396"/>
                  </a:cubicBezTo>
                  <a:cubicBezTo>
                    <a:pt x="1564548" y="506323"/>
                    <a:pt x="1540100" y="507722"/>
                    <a:pt x="1531064" y="514577"/>
                  </a:cubicBezTo>
                  <a:cubicBezTo>
                    <a:pt x="1528402" y="516116"/>
                    <a:pt x="1526651" y="518425"/>
                    <a:pt x="1525810" y="521013"/>
                  </a:cubicBezTo>
                  <a:cubicBezTo>
                    <a:pt x="1523498" y="522342"/>
                    <a:pt x="1521747" y="524581"/>
                    <a:pt x="1521257" y="527799"/>
                  </a:cubicBezTo>
                  <a:cubicBezTo>
                    <a:pt x="1513901" y="554731"/>
                    <a:pt x="1504234" y="581103"/>
                    <a:pt x="1496318" y="607895"/>
                  </a:cubicBezTo>
                  <a:cubicBezTo>
                    <a:pt x="1484059" y="647559"/>
                    <a:pt x="1471660" y="687432"/>
                    <a:pt x="1463604" y="728285"/>
                  </a:cubicBezTo>
                  <a:cubicBezTo>
                    <a:pt x="1458981" y="745634"/>
                    <a:pt x="1458280" y="766969"/>
                    <a:pt x="1477825" y="775224"/>
                  </a:cubicBezTo>
                  <a:cubicBezTo>
                    <a:pt x="1499401" y="782849"/>
                    <a:pt x="1528262" y="778022"/>
                    <a:pt x="1544373" y="761163"/>
                  </a:cubicBezTo>
                  <a:cubicBezTo>
                    <a:pt x="1560205" y="742835"/>
                    <a:pt x="1565949" y="718492"/>
                    <a:pt x="1573165" y="695967"/>
                  </a:cubicBezTo>
                  <a:cubicBezTo>
                    <a:pt x="1585003" y="654554"/>
                    <a:pt x="1595161" y="612652"/>
                    <a:pt x="1607630" y="571450"/>
                  </a:cubicBezTo>
                  <a:close/>
                  <a:moveTo>
                    <a:pt x="1859254" y="814748"/>
                  </a:moveTo>
                  <a:cubicBezTo>
                    <a:pt x="1931617" y="888339"/>
                    <a:pt x="1914384" y="1010757"/>
                    <a:pt x="1864648" y="1092323"/>
                  </a:cubicBezTo>
                  <a:cubicBezTo>
                    <a:pt x="1821146" y="1160387"/>
                    <a:pt x="1749764" y="1199491"/>
                    <a:pt x="1680133" y="1235867"/>
                  </a:cubicBezTo>
                  <a:cubicBezTo>
                    <a:pt x="1618348" y="1271613"/>
                    <a:pt x="1552850" y="1300224"/>
                    <a:pt x="1483849" y="1318552"/>
                  </a:cubicBezTo>
                  <a:cubicBezTo>
                    <a:pt x="1413237" y="1341567"/>
                    <a:pt x="1337862" y="1343875"/>
                    <a:pt x="1264098" y="1341637"/>
                  </a:cubicBezTo>
                  <a:cubicBezTo>
                    <a:pt x="1157971" y="1344715"/>
                    <a:pt x="1052123" y="1337300"/>
                    <a:pt x="946276" y="1331703"/>
                  </a:cubicBezTo>
                  <a:cubicBezTo>
                    <a:pt x="870620" y="1328485"/>
                    <a:pt x="796926" y="1317853"/>
                    <a:pt x="721481" y="1308899"/>
                  </a:cubicBezTo>
                  <a:cubicBezTo>
                    <a:pt x="669573" y="1302952"/>
                    <a:pt x="617245" y="1299805"/>
                    <a:pt x="565827" y="1290291"/>
                  </a:cubicBezTo>
                  <a:cubicBezTo>
                    <a:pt x="467475" y="1270984"/>
                    <a:pt x="372206" y="1238595"/>
                    <a:pt x="279248" y="1201590"/>
                  </a:cubicBezTo>
                  <a:cubicBezTo>
                    <a:pt x="156238" y="1154162"/>
                    <a:pt x="36030" y="1059515"/>
                    <a:pt x="4927" y="926043"/>
                  </a:cubicBezTo>
                  <a:cubicBezTo>
                    <a:pt x="-5301" y="872879"/>
                    <a:pt x="-1728" y="808312"/>
                    <a:pt x="36100" y="766410"/>
                  </a:cubicBezTo>
                  <a:cubicBezTo>
                    <a:pt x="56274" y="747382"/>
                    <a:pt x="76799" y="728355"/>
                    <a:pt x="100617" y="713945"/>
                  </a:cubicBezTo>
                  <a:cubicBezTo>
                    <a:pt x="117569" y="703102"/>
                    <a:pt x="141107" y="696386"/>
                    <a:pt x="157569" y="683515"/>
                  </a:cubicBezTo>
                  <a:cubicBezTo>
                    <a:pt x="215291" y="807263"/>
                    <a:pt x="312732" y="857489"/>
                    <a:pt x="443658" y="911143"/>
                  </a:cubicBezTo>
                  <a:cubicBezTo>
                    <a:pt x="486319" y="929471"/>
                    <a:pt x="527860" y="950597"/>
                    <a:pt x="571431" y="966826"/>
                  </a:cubicBezTo>
                  <a:cubicBezTo>
                    <a:pt x="616404" y="983545"/>
                    <a:pt x="663339" y="993688"/>
                    <a:pt x="709713" y="1005650"/>
                  </a:cubicBezTo>
                  <a:cubicBezTo>
                    <a:pt x="782356" y="1026077"/>
                    <a:pt x="858782" y="1046223"/>
                    <a:pt x="935208" y="1046503"/>
                  </a:cubicBezTo>
                  <a:cubicBezTo>
                    <a:pt x="981792" y="1048112"/>
                    <a:pt x="1028306" y="1042796"/>
                    <a:pt x="1074890" y="1041466"/>
                  </a:cubicBezTo>
                  <a:cubicBezTo>
                    <a:pt x="1161473" y="1044614"/>
                    <a:pt x="1247846" y="1037689"/>
                    <a:pt x="1332188" y="1017402"/>
                  </a:cubicBezTo>
                  <a:cubicBezTo>
                    <a:pt x="1406022" y="999634"/>
                    <a:pt x="1470890" y="958362"/>
                    <a:pt x="1535827" y="920657"/>
                  </a:cubicBezTo>
                  <a:cubicBezTo>
                    <a:pt x="1552149" y="907366"/>
                    <a:pt x="1597963" y="898272"/>
                    <a:pt x="1581921" y="870081"/>
                  </a:cubicBezTo>
                  <a:cubicBezTo>
                    <a:pt x="1571273" y="854691"/>
                    <a:pt x="1554181" y="865324"/>
                    <a:pt x="1542272" y="873019"/>
                  </a:cubicBezTo>
                  <a:cubicBezTo>
                    <a:pt x="1491205" y="901979"/>
                    <a:pt x="1441818" y="934018"/>
                    <a:pt x="1388159" y="957942"/>
                  </a:cubicBezTo>
                  <a:cubicBezTo>
                    <a:pt x="1315306" y="989141"/>
                    <a:pt x="1236078" y="999145"/>
                    <a:pt x="1156920" y="1003832"/>
                  </a:cubicBezTo>
                  <a:cubicBezTo>
                    <a:pt x="1112437" y="1004111"/>
                    <a:pt x="1068865" y="1002223"/>
                    <a:pt x="1024243" y="1006000"/>
                  </a:cubicBezTo>
                  <a:cubicBezTo>
                    <a:pt x="920917" y="1016703"/>
                    <a:pt x="818432" y="999704"/>
                    <a:pt x="719590" y="969624"/>
                  </a:cubicBezTo>
                  <a:cubicBezTo>
                    <a:pt x="673706" y="957732"/>
                    <a:pt x="627122" y="948289"/>
                    <a:pt x="582570" y="931570"/>
                  </a:cubicBezTo>
                  <a:cubicBezTo>
                    <a:pt x="511888" y="902749"/>
                    <a:pt x="442327" y="871130"/>
                    <a:pt x="372346" y="840420"/>
                  </a:cubicBezTo>
                  <a:cubicBezTo>
                    <a:pt x="310350" y="811250"/>
                    <a:pt x="249406" y="773755"/>
                    <a:pt x="212138" y="714574"/>
                  </a:cubicBezTo>
                  <a:cubicBezTo>
                    <a:pt x="198969" y="694987"/>
                    <a:pt x="186360" y="674911"/>
                    <a:pt x="175502" y="653925"/>
                  </a:cubicBezTo>
                  <a:cubicBezTo>
                    <a:pt x="175642" y="641963"/>
                    <a:pt x="168987" y="630700"/>
                    <a:pt x="167866" y="618668"/>
                  </a:cubicBezTo>
                  <a:cubicBezTo>
                    <a:pt x="159880" y="539970"/>
                    <a:pt x="180545" y="474634"/>
                    <a:pt x="252348" y="434551"/>
                  </a:cubicBezTo>
                  <a:cubicBezTo>
                    <a:pt x="291787" y="410347"/>
                    <a:pt x="334658" y="394467"/>
                    <a:pt x="381312" y="390970"/>
                  </a:cubicBezTo>
                  <a:cubicBezTo>
                    <a:pt x="389929" y="389711"/>
                    <a:pt x="398685" y="390270"/>
                    <a:pt x="407371" y="390830"/>
                  </a:cubicBezTo>
                  <a:cubicBezTo>
                    <a:pt x="417809" y="391389"/>
                    <a:pt x="428177" y="392089"/>
                    <a:pt x="438264" y="389780"/>
                  </a:cubicBezTo>
                  <a:cubicBezTo>
                    <a:pt x="447511" y="386912"/>
                    <a:pt x="454306" y="377469"/>
                    <a:pt x="453045" y="367605"/>
                  </a:cubicBezTo>
                  <a:cubicBezTo>
                    <a:pt x="451574" y="354594"/>
                    <a:pt x="438754" y="347389"/>
                    <a:pt x="431609" y="337525"/>
                  </a:cubicBezTo>
                  <a:cubicBezTo>
                    <a:pt x="355603" y="222732"/>
                    <a:pt x="454376" y="153828"/>
                    <a:pt x="557421" y="110317"/>
                  </a:cubicBezTo>
                  <a:cubicBezTo>
                    <a:pt x="554269" y="123118"/>
                    <a:pt x="551327" y="135989"/>
                    <a:pt x="548665" y="148931"/>
                  </a:cubicBezTo>
                  <a:cubicBezTo>
                    <a:pt x="542430" y="177402"/>
                    <a:pt x="535915" y="205873"/>
                    <a:pt x="532133" y="234694"/>
                  </a:cubicBezTo>
                  <a:cubicBezTo>
                    <a:pt x="525688" y="260856"/>
                    <a:pt x="544602" y="286879"/>
                    <a:pt x="571291" y="289537"/>
                  </a:cubicBezTo>
                  <a:cubicBezTo>
                    <a:pt x="571992" y="289607"/>
                    <a:pt x="572692" y="289607"/>
                    <a:pt x="573323" y="289607"/>
                  </a:cubicBezTo>
                  <a:cubicBezTo>
                    <a:pt x="599942" y="289607"/>
                    <a:pt x="607158" y="258478"/>
                    <a:pt x="613953" y="237702"/>
                  </a:cubicBezTo>
                  <a:cubicBezTo>
                    <a:pt x="622779" y="208461"/>
                    <a:pt x="631185" y="179011"/>
                    <a:pt x="638400" y="149351"/>
                  </a:cubicBezTo>
                  <a:cubicBezTo>
                    <a:pt x="644495" y="124377"/>
                    <a:pt x="650519" y="99334"/>
                    <a:pt x="656263" y="74291"/>
                  </a:cubicBezTo>
                  <a:cubicBezTo>
                    <a:pt x="658505" y="73521"/>
                    <a:pt x="660817" y="72822"/>
                    <a:pt x="662988" y="72052"/>
                  </a:cubicBezTo>
                  <a:cubicBezTo>
                    <a:pt x="691009" y="62119"/>
                    <a:pt x="721691" y="56033"/>
                    <a:pt x="745999" y="38125"/>
                  </a:cubicBezTo>
                  <a:cubicBezTo>
                    <a:pt x="757908" y="27981"/>
                    <a:pt x="769046" y="14830"/>
                    <a:pt x="775070" y="0"/>
                  </a:cubicBezTo>
                  <a:cubicBezTo>
                    <a:pt x="833914" y="86602"/>
                    <a:pt x="926521" y="129694"/>
                    <a:pt x="1033770" y="132142"/>
                  </a:cubicBezTo>
                  <a:cubicBezTo>
                    <a:pt x="1110056" y="131303"/>
                    <a:pt x="1194958" y="113954"/>
                    <a:pt x="1249598" y="57082"/>
                  </a:cubicBezTo>
                  <a:cubicBezTo>
                    <a:pt x="1265359" y="39734"/>
                    <a:pt x="1279019" y="20706"/>
                    <a:pt x="1290648" y="490"/>
                  </a:cubicBezTo>
                  <a:cubicBezTo>
                    <a:pt x="1292399" y="2938"/>
                    <a:pt x="1294781" y="4897"/>
                    <a:pt x="1297583" y="6226"/>
                  </a:cubicBezTo>
                  <a:cubicBezTo>
                    <a:pt x="1320980" y="18748"/>
                    <a:pt x="1345918" y="27841"/>
                    <a:pt x="1370086" y="38964"/>
                  </a:cubicBezTo>
                  <a:cubicBezTo>
                    <a:pt x="1381855" y="44001"/>
                    <a:pt x="1393623" y="49247"/>
                    <a:pt x="1405252" y="54774"/>
                  </a:cubicBezTo>
                  <a:cubicBezTo>
                    <a:pt x="1392783" y="79607"/>
                    <a:pt x="1380243" y="104441"/>
                    <a:pt x="1366653" y="128714"/>
                  </a:cubicBezTo>
                  <a:cubicBezTo>
                    <a:pt x="1342065" y="162991"/>
                    <a:pt x="1362871" y="191602"/>
                    <a:pt x="1400488" y="198948"/>
                  </a:cubicBezTo>
                  <a:cubicBezTo>
                    <a:pt x="1401889" y="199087"/>
                    <a:pt x="1403220" y="199157"/>
                    <a:pt x="1404551" y="199157"/>
                  </a:cubicBezTo>
                  <a:cubicBezTo>
                    <a:pt x="1445671" y="199157"/>
                    <a:pt x="1459331" y="145713"/>
                    <a:pt x="1475163" y="115143"/>
                  </a:cubicBezTo>
                  <a:cubicBezTo>
                    <a:pt x="1477264" y="110386"/>
                    <a:pt x="1479436" y="105630"/>
                    <a:pt x="1481467" y="100803"/>
                  </a:cubicBezTo>
                  <a:cubicBezTo>
                    <a:pt x="1490714" y="108148"/>
                    <a:pt x="1499401" y="116053"/>
                    <a:pt x="1507667" y="124727"/>
                  </a:cubicBezTo>
                  <a:cubicBezTo>
                    <a:pt x="1540591" y="158864"/>
                    <a:pt x="1585984" y="197828"/>
                    <a:pt x="1586684" y="248964"/>
                  </a:cubicBezTo>
                  <a:cubicBezTo>
                    <a:pt x="1582061" y="277925"/>
                    <a:pt x="1572044" y="305627"/>
                    <a:pt x="1561746" y="332978"/>
                  </a:cubicBezTo>
                  <a:cubicBezTo>
                    <a:pt x="1558734" y="341303"/>
                    <a:pt x="1554951" y="350467"/>
                    <a:pt x="1552359" y="359700"/>
                  </a:cubicBezTo>
                  <a:cubicBezTo>
                    <a:pt x="1501572" y="430633"/>
                    <a:pt x="1439367" y="493312"/>
                    <a:pt x="1359438" y="531856"/>
                  </a:cubicBezTo>
                  <a:cubicBezTo>
                    <a:pt x="1276778" y="579914"/>
                    <a:pt x="1180597" y="588728"/>
                    <a:pt x="1086168" y="583621"/>
                  </a:cubicBezTo>
                  <a:cubicBezTo>
                    <a:pt x="1007501" y="581103"/>
                    <a:pt x="928833" y="578375"/>
                    <a:pt x="852617" y="556899"/>
                  </a:cubicBezTo>
                  <a:cubicBezTo>
                    <a:pt x="822285" y="548925"/>
                    <a:pt x="794405" y="535284"/>
                    <a:pt x="765123" y="524091"/>
                  </a:cubicBezTo>
                  <a:cubicBezTo>
                    <a:pt x="712094" y="504294"/>
                    <a:pt x="657875" y="487226"/>
                    <a:pt x="606457" y="463511"/>
                  </a:cubicBezTo>
                  <a:cubicBezTo>
                    <a:pt x="591886" y="457076"/>
                    <a:pt x="577456" y="450220"/>
                    <a:pt x="564146" y="441546"/>
                  </a:cubicBezTo>
                  <a:cubicBezTo>
                    <a:pt x="542500" y="428675"/>
                    <a:pt x="523236" y="459174"/>
                    <a:pt x="543411" y="473305"/>
                  </a:cubicBezTo>
                  <a:cubicBezTo>
                    <a:pt x="590696" y="502755"/>
                    <a:pt x="644355" y="520034"/>
                    <a:pt x="696193" y="539831"/>
                  </a:cubicBezTo>
                  <a:cubicBezTo>
                    <a:pt x="749432" y="555920"/>
                    <a:pt x="798748" y="582992"/>
                    <a:pt x="852967" y="596003"/>
                  </a:cubicBezTo>
                  <a:cubicBezTo>
                    <a:pt x="942213" y="620067"/>
                    <a:pt x="1034891" y="619298"/>
                    <a:pt x="1126658" y="622376"/>
                  </a:cubicBezTo>
                  <a:cubicBezTo>
                    <a:pt x="1196639" y="623285"/>
                    <a:pt x="1268722" y="612792"/>
                    <a:pt x="1333519" y="585510"/>
                  </a:cubicBezTo>
                  <a:cubicBezTo>
                    <a:pt x="1407423" y="550114"/>
                    <a:pt x="1479576" y="505204"/>
                    <a:pt x="1529382" y="438818"/>
                  </a:cubicBezTo>
                  <a:cubicBezTo>
                    <a:pt x="1538559" y="426856"/>
                    <a:pt x="1547806" y="414824"/>
                    <a:pt x="1556562" y="402372"/>
                  </a:cubicBezTo>
                  <a:cubicBezTo>
                    <a:pt x="1563427" y="411746"/>
                    <a:pt x="1575196" y="414544"/>
                    <a:pt x="1586334" y="415663"/>
                  </a:cubicBezTo>
                  <a:cubicBezTo>
                    <a:pt x="1615475" y="420140"/>
                    <a:pt x="1643916" y="428045"/>
                    <a:pt x="1671376" y="438678"/>
                  </a:cubicBezTo>
                  <a:cubicBezTo>
                    <a:pt x="1821636" y="498978"/>
                    <a:pt x="1749413" y="609784"/>
                    <a:pt x="1703320" y="716323"/>
                  </a:cubicBezTo>
                  <a:cubicBezTo>
                    <a:pt x="1685317" y="778722"/>
                    <a:pt x="1730290" y="771376"/>
                    <a:pt x="1774632" y="780470"/>
                  </a:cubicBezTo>
                  <a:cubicBezTo>
                    <a:pt x="1804054" y="787116"/>
                    <a:pt x="1835927" y="793552"/>
                    <a:pt x="1859254" y="814748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8" name="Google Shape;1468;p15"/>
          <p:cNvGrpSpPr/>
          <p:nvPr/>
        </p:nvGrpSpPr>
        <p:grpSpPr>
          <a:xfrm rot="-468944">
            <a:off x="6796839" y="935834"/>
            <a:ext cx="650091" cy="1603364"/>
            <a:chOff x="13592370" y="1872165"/>
            <a:chExt cx="1300065" cy="3206438"/>
          </a:xfrm>
        </p:grpSpPr>
        <p:sp>
          <p:nvSpPr>
            <p:cNvPr id="1469" name="Google Shape;1469;p15"/>
            <p:cNvSpPr/>
            <p:nvPr/>
          </p:nvSpPr>
          <p:spPr>
            <a:xfrm>
              <a:off x="13592370" y="1872165"/>
              <a:ext cx="1300065" cy="3206438"/>
            </a:xfrm>
            <a:custGeom>
              <a:rect b="b" l="l" r="r" t="t"/>
              <a:pathLst>
                <a:path extrusionOk="0" h="3206438" w="1300065">
                  <a:moveTo>
                    <a:pt x="1225246" y="1312267"/>
                  </a:moveTo>
                  <a:cubicBezTo>
                    <a:pt x="1261430" y="1159961"/>
                    <a:pt x="1258356" y="1023559"/>
                    <a:pt x="1173115" y="887542"/>
                  </a:cubicBezTo>
                  <a:cubicBezTo>
                    <a:pt x="1159282" y="867213"/>
                    <a:pt x="1145961" y="845345"/>
                    <a:pt x="1128093" y="828415"/>
                  </a:cubicBezTo>
                  <a:cubicBezTo>
                    <a:pt x="1144680" y="827966"/>
                    <a:pt x="1160755" y="824375"/>
                    <a:pt x="1175165" y="814371"/>
                  </a:cubicBezTo>
                  <a:cubicBezTo>
                    <a:pt x="1223453" y="781794"/>
                    <a:pt x="1241705" y="717152"/>
                    <a:pt x="1228960" y="661937"/>
                  </a:cubicBezTo>
                  <a:cubicBezTo>
                    <a:pt x="1216152" y="625704"/>
                    <a:pt x="1186564" y="596269"/>
                    <a:pt x="1151533" y="581199"/>
                  </a:cubicBezTo>
                  <a:cubicBezTo>
                    <a:pt x="1155247" y="534577"/>
                    <a:pt x="1166711" y="488084"/>
                    <a:pt x="1161203" y="441013"/>
                  </a:cubicBezTo>
                  <a:cubicBezTo>
                    <a:pt x="1151085" y="317437"/>
                    <a:pt x="1095111" y="191745"/>
                    <a:pt x="992515" y="118382"/>
                  </a:cubicBezTo>
                  <a:cubicBezTo>
                    <a:pt x="921812" y="65540"/>
                    <a:pt x="839389" y="26293"/>
                    <a:pt x="750946" y="18854"/>
                  </a:cubicBezTo>
                  <a:cubicBezTo>
                    <a:pt x="748257" y="17700"/>
                    <a:pt x="745118" y="17122"/>
                    <a:pt x="741724" y="17379"/>
                  </a:cubicBezTo>
                  <a:cubicBezTo>
                    <a:pt x="699136" y="11864"/>
                    <a:pt x="656676" y="14365"/>
                    <a:pt x="614472" y="10389"/>
                  </a:cubicBezTo>
                  <a:cubicBezTo>
                    <a:pt x="604929" y="8786"/>
                    <a:pt x="595387" y="7503"/>
                    <a:pt x="585780" y="6541"/>
                  </a:cubicBezTo>
                  <a:cubicBezTo>
                    <a:pt x="579248" y="5387"/>
                    <a:pt x="572780" y="3976"/>
                    <a:pt x="566247" y="2309"/>
                  </a:cubicBezTo>
                  <a:cubicBezTo>
                    <a:pt x="544985" y="-321"/>
                    <a:pt x="523403" y="257"/>
                    <a:pt x="502013" y="0"/>
                  </a:cubicBezTo>
                  <a:cubicBezTo>
                    <a:pt x="496633" y="0"/>
                    <a:pt x="491830" y="2693"/>
                    <a:pt x="488820" y="6734"/>
                  </a:cubicBezTo>
                  <a:cubicBezTo>
                    <a:pt x="447961" y="11030"/>
                    <a:pt x="407486" y="20457"/>
                    <a:pt x="368548" y="34309"/>
                  </a:cubicBezTo>
                  <a:cubicBezTo>
                    <a:pt x="295539" y="57844"/>
                    <a:pt x="227526" y="94526"/>
                    <a:pt x="171489" y="147368"/>
                  </a:cubicBezTo>
                  <a:cubicBezTo>
                    <a:pt x="74272" y="231633"/>
                    <a:pt x="6067" y="360596"/>
                    <a:pt x="27073" y="491675"/>
                  </a:cubicBezTo>
                  <a:cubicBezTo>
                    <a:pt x="31556" y="544068"/>
                    <a:pt x="56660" y="590241"/>
                    <a:pt x="78691" y="636863"/>
                  </a:cubicBezTo>
                  <a:cubicBezTo>
                    <a:pt x="67612" y="656422"/>
                    <a:pt x="50448" y="671813"/>
                    <a:pt x="39241" y="691308"/>
                  </a:cubicBezTo>
                  <a:cubicBezTo>
                    <a:pt x="23294" y="721256"/>
                    <a:pt x="13688" y="760054"/>
                    <a:pt x="27265" y="792439"/>
                  </a:cubicBezTo>
                  <a:cubicBezTo>
                    <a:pt x="46478" y="828928"/>
                    <a:pt x="83878" y="857209"/>
                    <a:pt x="124674" y="864905"/>
                  </a:cubicBezTo>
                  <a:cubicBezTo>
                    <a:pt x="111289" y="878500"/>
                    <a:pt x="101938" y="896264"/>
                    <a:pt x="93037" y="912937"/>
                  </a:cubicBezTo>
                  <a:cubicBezTo>
                    <a:pt x="45645" y="1002653"/>
                    <a:pt x="25984" y="1104746"/>
                    <a:pt x="25408" y="1205749"/>
                  </a:cubicBezTo>
                  <a:cubicBezTo>
                    <a:pt x="23486" y="1257244"/>
                    <a:pt x="35334" y="1307714"/>
                    <a:pt x="51537" y="1356259"/>
                  </a:cubicBezTo>
                  <a:cubicBezTo>
                    <a:pt x="56276" y="1366392"/>
                    <a:pt x="56852" y="1380756"/>
                    <a:pt x="63961" y="1389606"/>
                  </a:cubicBezTo>
                  <a:cubicBezTo>
                    <a:pt x="30659" y="1405510"/>
                    <a:pt x="7348" y="1441486"/>
                    <a:pt x="1520" y="1477463"/>
                  </a:cubicBezTo>
                  <a:cubicBezTo>
                    <a:pt x="-10136" y="1541335"/>
                    <a:pt x="47182" y="1593985"/>
                    <a:pt x="107510" y="1599051"/>
                  </a:cubicBezTo>
                  <a:cubicBezTo>
                    <a:pt x="108599" y="1599243"/>
                    <a:pt x="109624" y="1599371"/>
                    <a:pt x="110712" y="1599564"/>
                  </a:cubicBezTo>
                  <a:cubicBezTo>
                    <a:pt x="112570" y="1620598"/>
                    <a:pt x="115259" y="1641632"/>
                    <a:pt x="119422" y="1662346"/>
                  </a:cubicBezTo>
                  <a:cubicBezTo>
                    <a:pt x="125954" y="1693641"/>
                    <a:pt x="134472" y="1724487"/>
                    <a:pt x="145487" y="1754499"/>
                  </a:cubicBezTo>
                  <a:cubicBezTo>
                    <a:pt x="164252" y="1804199"/>
                    <a:pt x="195697" y="1847870"/>
                    <a:pt x="226053" y="1891157"/>
                  </a:cubicBezTo>
                  <a:cubicBezTo>
                    <a:pt x="267168" y="1949322"/>
                    <a:pt x="320708" y="1997868"/>
                    <a:pt x="386608" y="2026020"/>
                  </a:cubicBezTo>
                  <a:cubicBezTo>
                    <a:pt x="401274" y="2033715"/>
                    <a:pt x="416196" y="2040705"/>
                    <a:pt x="431502" y="2047054"/>
                  </a:cubicBezTo>
                  <a:cubicBezTo>
                    <a:pt x="443478" y="2066998"/>
                    <a:pt x="449498" y="2090021"/>
                    <a:pt x="457631" y="2111696"/>
                  </a:cubicBezTo>
                  <a:cubicBezTo>
                    <a:pt x="477869" y="2164474"/>
                    <a:pt x="494520" y="2218342"/>
                    <a:pt x="511619" y="2272210"/>
                  </a:cubicBezTo>
                  <a:cubicBezTo>
                    <a:pt x="555744" y="2394568"/>
                    <a:pt x="595707" y="2518272"/>
                    <a:pt x="635606" y="2642041"/>
                  </a:cubicBezTo>
                  <a:cubicBezTo>
                    <a:pt x="668588" y="2743749"/>
                    <a:pt x="715275" y="2840199"/>
                    <a:pt x="751715" y="2940560"/>
                  </a:cubicBezTo>
                  <a:cubicBezTo>
                    <a:pt x="770351" y="3000713"/>
                    <a:pt x="784056" y="3065419"/>
                    <a:pt x="811851" y="3122750"/>
                  </a:cubicBezTo>
                  <a:cubicBezTo>
                    <a:pt x="829014" y="3154879"/>
                    <a:pt x="840990" y="3200218"/>
                    <a:pt x="882618" y="3206053"/>
                  </a:cubicBezTo>
                  <a:cubicBezTo>
                    <a:pt x="946789" y="3213685"/>
                    <a:pt x="977401" y="3118389"/>
                    <a:pt x="992643" y="3069331"/>
                  </a:cubicBezTo>
                  <a:cubicBezTo>
                    <a:pt x="1009230" y="3017643"/>
                    <a:pt x="1012817" y="2963262"/>
                    <a:pt x="1017940" y="2909586"/>
                  </a:cubicBezTo>
                  <a:cubicBezTo>
                    <a:pt x="1028507" y="2821345"/>
                    <a:pt x="1028635" y="2732591"/>
                    <a:pt x="1030684" y="2643836"/>
                  </a:cubicBezTo>
                  <a:cubicBezTo>
                    <a:pt x="1032798" y="2537703"/>
                    <a:pt x="1037473" y="2431442"/>
                    <a:pt x="1033438" y="2325309"/>
                  </a:cubicBezTo>
                  <a:cubicBezTo>
                    <a:pt x="1029788" y="2271633"/>
                    <a:pt x="1030300" y="2217637"/>
                    <a:pt x="1027354" y="2163897"/>
                  </a:cubicBezTo>
                  <a:cubicBezTo>
                    <a:pt x="1027162" y="2161139"/>
                    <a:pt x="1026970" y="2158382"/>
                    <a:pt x="1026778" y="2155624"/>
                  </a:cubicBezTo>
                  <a:cubicBezTo>
                    <a:pt x="1027162" y="2153380"/>
                    <a:pt x="1027034" y="2151071"/>
                    <a:pt x="1026266" y="2148698"/>
                  </a:cubicBezTo>
                  <a:cubicBezTo>
                    <a:pt x="1023384" y="2106694"/>
                    <a:pt x="1020758" y="2064754"/>
                    <a:pt x="1021270" y="2022365"/>
                  </a:cubicBezTo>
                  <a:cubicBezTo>
                    <a:pt x="1027482" y="2016080"/>
                    <a:pt x="1035680" y="2012104"/>
                    <a:pt x="1043685" y="2008705"/>
                  </a:cubicBezTo>
                  <a:cubicBezTo>
                    <a:pt x="1067317" y="1998894"/>
                    <a:pt x="1088899" y="1984721"/>
                    <a:pt x="1107087" y="1966765"/>
                  </a:cubicBezTo>
                  <a:cubicBezTo>
                    <a:pt x="1160179" y="1908472"/>
                    <a:pt x="1194634" y="1833570"/>
                    <a:pt x="1215127" y="1757898"/>
                  </a:cubicBezTo>
                  <a:cubicBezTo>
                    <a:pt x="1235429" y="1692101"/>
                    <a:pt x="1257587" y="1625472"/>
                    <a:pt x="1257395" y="1555828"/>
                  </a:cubicBezTo>
                  <a:cubicBezTo>
                    <a:pt x="1257459" y="1543195"/>
                    <a:pt x="1258484" y="1530497"/>
                    <a:pt x="1257203" y="1517864"/>
                  </a:cubicBezTo>
                  <a:cubicBezTo>
                    <a:pt x="1256947" y="1515234"/>
                    <a:pt x="1256755" y="1512477"/>
                    <a:pt x="1256435" y="1509719"/>
                  </a:cubicBezTo>
                  <a:cubicBezTo>
                    <a:pt x="1261366" y="1506641"/>
                    <a:pt x="1266105" y="1503178"/>
                    <a:pt x="1270460" y="1499138"/>
                  </a:cubicBezTo>
                  <a:cubicBezTo>
                    <a:pt x="1288776" y="1476501"/>
                    <a:pt x="1297102" y="1446617"/>
                    <a:pt x="1300752" y="1418143"/>
                  </a:cubicBezTo>
                  <a:cubicBezTo>
                    <a:pt x="1309782" y="1368059"/>
                    <a:pt x="1268475" y="1328620"/>
                    <a:pt x="1225246" y="13122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15"/>
            <p:cNvSpPr/>
            <p:nvPr/>
          </p:nvSpPr>
          <p:spPr>
            <a:xfrm>
              <a:off x="13592370" y="1872165"/>
              <a:ext cx="1300065" cy="3206438"/>
            </a:xfrm>
            <a:custGeom>
              <a:rect b="b" l="l" r="r" t="t"/>
              <a:pathLst>
                <a:path extrusionOk="0" h="3206438" w="1300065">
                  <a:moveTo>
                    <a:pt x="1225246" y="1312267"/>
                  </a:moveTo>
                  <a:cubicBezTo>
                    <a:pt x="1261430" y="1159961"/>
                    <a:pt x="1258356" y="1023559"/>
                    <a:pt x="1173115" y="887542"/>
                  </a:cubicBezTo>
                  <a:cubicBezTo>
                    <a:pt x="1159282" y="867213"/>
                    <a:pt x="1145961" y="845345"/>
                    <a:pt x="1128093" y="828415"/>
                  </a:cubicBezTo>
                  <a:cubicBezTo>
                    <a:pt x="1144680" y="827966"/>
                    <a:pt x="1160755" y="824375"/>
                    <a:pt x="1175165" y="814371"/>
                  </a:cubicBezTo>
                  <a:cubicBezTo>
                    <a:pt x="1223453" y="781794"/>
                    <a:pt x="1241705" y="717152"/>
                    <a:pt x="1228960" y="661937"/>
                  </a:cubicBezTo>
                  <a:cubicBezTo>
                    <a:pt x="1216152" y="625704"/>
                    <a:pt x="1186564" y="596269"/>
                    <a:pt x="1151533" y="581199"/>
                  </a:cubicBezTo>
                  <a:cubicBezTo>
                    <a:pt x="1155247" y="534577"/>
                    <a:pt x="1166711" y="488084"/>
                    <a:pt x="1161203" y="441013"/>
                  </a:cubicBezTo>
                  <a:cubicBezTo>
                    <a:pt x="1151085" y="317437"/>
                    <a:pt x="1095111" y="191745"/>
                    <a:pt x="992515" y="118382"/>
                  </a:cubicBezTo>
                  <a:cubicBezTo>
                    <a:pt x="921812" y="65540"/>
                    <a:pt x="839389" y="26293"/>
                    <a:pt x="750946" y="18854"/>
                  </a:cubicBezTo>
                  <a:cubicBezTo>
                    <a:pt x="748257" y="17700"/>
                    <a:pt x="745118" y="17122"/>
                    <a:pt x="741724" y="17379"/>
                  </a:cubicBezTo>
                  <a:cubicBezTo>
                    <a:pt x="699136" y="11864"/>
                    <a:pt x="656676" y="14365"/>
                    <a:pt x="614472" y="10389"/>
                  </a:cubicBezTo>
                  <a:cubicBezTo>
                    <a:pt x="604929" y="8786"/>
                    <a:pt x="595387" y="7503"/>
                    <a:pt x="585780" y="6541"/>
                  </a:cubicBezTo>
                  <a:cubicBezTo>
                    <a:pt x="579248" y="5387"/>
                    <a:pt x="572780" y="3976"/>
                    <a:pt x="566247" y="2309"/>
                  </a:cubicBezTo>
                  <a:cubicBezTo>
                    <a:pt x="544985" y="-321"/>
                    <a:pt x="523403" y="257"/>
                    <a:pt x="502013" y="0"/>
                  </a:cubicBezTo>
                  <a:cubicBezTo>
                    <a:pt x="496633" y="0"/>
                    <a:pt x="491830" y="2693"/>
                    <a:pt x="488820" y="6734"/>
                  </a:cubicBezTo>
                  <a:cubicBezTo>
                    <a:pt x="447961" y="11030"/>
                    <a:pt x="407486" y="20457"/>
                    <a:pt x="368548" y="34309"/>
                  </a:cubicBezTo>
                  <a:cubicBezTo>
                    <a:pt x="295539" y="57844"/>
                    <a:pt x="227526" y="94526"/>
                    <a:pt x="171489" y="147368"/>
                  </a:cubicBezTo>
                  <a:cubicBezTo>
                    <a:pt x="74272" y="231633"/>
                    <a:pt x="6067" y="360596"/>
                    <a:pt x="27073" y="491675"/>
                  </a:cubicBezTo>
                  <a:cubicBezTo>
                    <a:pt x="31556" y="544068"/>
                    <a:pt x="56660" y="590241"/>
                    <a:pt x="78691" y="636863"/>
                  </a:cubicBezTo>
                  <a:lnTo>
                    <a:pt x="78691" y="636863"/>
                  </a:lnTo>
                  <a:cubicBezTo>
                    <a:pt x="67612" y="656422"/>
                    <a:pt x="50448" y="671813"/>
                    <a:pt x="39241" y="691308"/>
                  </a:cubicBezTo>
                  <a:cubicBezTo>
                    <a:pt x="23294" y="721256"/>
                    <a:pt x="13688" y="760054"/>
                    <a:pt x="27265" y="792439"/>
                  </a:cubicBezTo>
                  <a:cubicBezTo>
                    <a:pt x="46478" y="828928"/>
                    <a:pt x="83878" y="857209"/>
                    <a:pt x="124674" y="864905"/>
                  </a:cubicBezTo>
                  <a:cubicBezTo>
                    <a:pt x="111289" y="878500"/>
                    <a:pt x="101938" y="896264"/>
                    <a:pt x="93037" y="912937"/>
                  </a:cubicBezTo>
                  <a:cubicBezTo>
                    <a:pt x="45645" y="1002653"/>
                    <a:pt x="25984" y="1104746"/>
                    <a:pt x="25408" y="1205749"/>
                  </a:cubicBezTo>
                  <a:cubicBezTo>
                    <a:pt x="23486" y="1257244"/>
                    <a:pt x="35334" y="1307714"/>
                    <a:pt x="51537" y="1356259"/>
                  </a:cubicBezTo>
                  <a:cubicBezTo>
                    <a:pt x="56276" y="1366392"/>
                    <a:pt x="56852" y="1380756"/>
                    <a:pt x="63961" y="1389606"/>
                  </a:cubicBezTo>
                  <a:cubicBezTo>
                    <a:pt x="30659" y="1405510"/>
                    <a:pt x="7348" y="1441486"/>
                    <a:pt x="1520" y="1477463"/>
                  </a:cubicBezTo>
                  <a:cubicBezTo>
                    <a:pt x="-10136" y="1541335"/>
                    <a:pt x="47182" y="1593985"/>
                    <a:pt x="107510" y="1599051"/>
                  </a:cubicBezTo>
                  <a:cubicBezTo>
                    <a:pt x="108599" y="1599243"/>
                    <a:pt x="109624" y="1599371"/>
                    <a:pt x="110712" y="1599564"/>
                  </a:cubicBezTo>
                  <a:cubicBezTo>
                    <a:pt x="112570" y="1620598"/>
                    <a:pt x="115259" y="1641632"/>
                    <a:pt x="119422" y="1662346"/>
                  </a:cubicBezTo>
                  <a:cubicBezTo>
                    <a:pt x="125954" y="1693641"/>
                    <a:pt x="134472" y="1724487"/>
                    <a:pt x="145487" y="1754499"/>
                  </a:cubicBezTo>
                  <a:cubicBezTo>
                    <a:pt x="164252" y="1804199"/>
                    <a:pt x="195697" y="1847870"/>
                    <a:pt x="226053" y="1891157"/>
                  </a:cubicBezTo>
                  <a:cubicBezTo>
                    <a:pt x="267168" y="1949322"/>
                    <a:pt x="320708" y="1997868"/>
                    <a:pt x="386608" y="2026020"/>
                  </a:cubicBezTo>
                  <a:cubicBezTo>
                    <a:pt x="401274" y="2033715"/>
                    <a:pt x="416196" y="2040705"/>
                    <a:pt x="431502" y="2047054"/>
                  </a:cubicBezTo>
                  <a:cubicBezTo>
                    <a:pt x="443478" y="2066998"/>
                    <a:pt x="449498" y="2090021"/>
                    <a:pt x="457631" y="2111696"/>
                  </a:cubicBezTo>
                  <a:cubicBezTo>
                    <a:pt x="477869" y="2164474"/>
                    <a:pt x="494520" y="2218342"/>
                    <a:pt x="511619" y="2272210"/>
                  </a:cubicBezTo>
                  <a:cubicBezTo>
                    <a:pt x="555744" y="2394568"/>
                    <a:pt x="595707" y="2518272"/>
                    <a:pt x="635606" y="2642041"/>
                  </a:cubicBezTo>
                  <a:cubicBezTo>
                    <a:pt x="668588" y="2743749"/>
                    <a:pt x="715275" y="2840199"/>
                    <a:pt x="751715" y="2940560"/>
                  </a:cubicBezTo>
                  <a:cubicBezTo>
                    <a:pt x="770351" y="3000713"/>
                    <a:pt x="784056" y="3065419"/>
                    <a:pt x="811851" y="3122750"/>
                  </a:cubicBezTo>
                  <a:cubicBezTo>
                    <a:pt x="829014" y="3154879"/>
                    <a:pt x="840990" y="3200218"/>
                    <a:pt x="882618" y="3206053"/>
                  </a:cubicBezTo>
                  <a:cubicBezTo>
                    <a:pt x="946789" y="3213685"/>
                    <a:pt x="977401" y="3118389"/>
                    <a:pt x="992643" y="3069331"/>
                  </a:cubicBezTo>
                  <a:cubicBezTo>
                    <a:pt x="1009230" y="3017643"/>
                    <a:pt x="1012817" y="2963262"/>
                    <a:pt x="1017940" y="2909586"/>
                  </a:cubicBezTo>
                  <a:cubicBezTo>
                    <a:pt x="1028507" y="2821345"/>
                    <a:pt x="1028635" y="2732591"/>
                    <a:pt x="1030684" y="2643836"/>
                  </a:cubicBezTo>
                  <a:cubicBezTo>
                    <a:pt x="1032798" y="2537703"/>
                    <a:pt x="1037473" y="2431442"/>
                    <a:pt x="1033438" y="2325309"/>
                  </a:cubicBezTo>
                  <a:cubicBezTo>
                    <a:pt x="1029788" y="2271633"/>
                    <a:pt x="1030300" y="2217637"/>
                    <a:pt x="1027354" y="2163897"/>
                  </a:cubicBezTo>
                  <a:cubicBezTo>
                    <a:pt x="1027162" y="2161139"/>
                    <a:pt x="1026970" y="2158382"/>
                    <a:pt x="1026778" y="2155624"/>
                  </a:cubicBezTo>
                  <a:cubicBezTo>
                    <a:pt x="1027162" y="2153380"/>
                    <a:pt x="1027034" y="2151071"/>
                    <a:pt x="1026266" y="2148698"/>
                  </a:cubicBezTo>
                  <a:cubicBezTo>
                    <a:pt x="1023384" y="2106694"/>
                    <a:pt x="1020758" y="2064754"/>
                    <a:pt x="1021270" y="2022365"/>
                  </a:cubicBezTo>
                  <a:cubicBezTo>
                    <a:pt x="1027482" y="2016080"/>
                    <a:pt x="1035680" y="2012104"/>
                    <a:pt x="1043685" y="2008705"/>
                  </a:cubicBezTo>
                  <a:cubicBezTo>
                    <a:pt x="1067317" y="1998894"/>
                    <a:pt x="1088899" y="1984721"/>
                    <a:pt x="1107087" y="1966765"/>
                  </a:cubicBezTo>
                  <a:cubicBezTo>
                    <a:pt x="1160179" y="1908472"/>
                    <a:pt x="1194634" y="1833570"/>
                    <a:pt x="1215127" y="1757898"/>
                  </a:cubicBezTo>
                  <a:cubicBezTo>
                    <a:pt x="1235429" y="1692101"/>
                    <a:pt x="1257587" y="1625472"/>
                    <a:pt x="1257395" y="1555828"/>
                  </a:cubicBezTo>
                  <a:cubicBezTo>
                    <a:pt x="1257459" y="1543195"/>
                    <a:pt x="1258484" y="1530497"/>
                    <a:pt x="1257203" y="1517864"/>
                  </a:cubicBezTo>
                  <a:cubicBezTo>
                    <a:pt x="1256947" y="1515234"/>
                    <a:pt x="1256755" y="1512477"/>
                    <a:pt x="1256435" y="1509719"/>
                  </a:cubicBezTo>
                  <a:cubicBezTo>
                    <a:pt x="1261366" y="1506641"/>
                    <a:pt x="1266105" y="1503178"/>
                    <a:pt x="1270460" y="1499138"/>
                  </a:cubicBezTo>
                  <a:cubicBezTo>
                    <a:pt x="1288776" y="1476501"/>
                    <a:pt x="1297102" y="1446617"/>
                    <a:pt x="1300752" y="1418143"/>
                  </a:cubicBezTo>
                  <a:cubicBezTo>
                    <a:pt x="1309782" y="1368059"/>
                    <a:pt x="1268475" y="1328620"/>
                    <a:pt x="1225246" y="1312267"/>
                  </a:cubicBezTo>
                  <a:close/>
                  <a:moveTo>
                    <a:pt x="56788" y="738058"/>
                  </a:moveTo>
                  <a:cubicBezTo>
                    <a:pt x="61271" y="711701"/>
                    <a:pt x="79460" y="691821"/>
                    <a:pt x="95534" y="671685"/>
                  </a:cubicBezTo>
                  <a:cubicBezTo>
                    <a:pt x="111353" y="652510"/>
                    <a:pt x="118333" y="634362"/>
                    <a:pt x="103732" y="611788"/>
                  </a:cubicBezTo>
                  <a:cubicBezTo>
                    <a:pt x="54227" y="522778"/>
                    <a:pt x="41867" y="432869"/>
                    <a:pt x="76321" y="335393"/>
                  </a:cubicBezTo>
                  <a:cubicBezTo>
                    <a:pt x="99825" y="270367"/>
                    <a:pt x="144847" y="215152"/>
                    <a:pt x="195761" y="169172"/>
                  </a:cubicBezTo>
                  <a:cubicBezTo>
                    <a:pt x="249749" y="118446"/>
                    <a:pt x="315200" y="83945"/>
                    <a:pt x="385199" y="60730"/>
                  </a:cubicBezTo>
                  <a:cubicBezTo>
                    <a:pt x="423112" y="48032"/>
                    <a:pt x="462178" y="38157"/>
                    <a:pt x="501821" y="33026"/>
                  </a:cubicBezTo>
                  <a:cubicBezTo>
                    <a:pt x="517639" y="36169"/>
                    <a:pt x="540887" y="31808"/>
                    <a:pt x="552542" y="34309"/>
                  </a:cubicBezTo>
                  <a:cubicBezTo>
                    <a:pt x="598205" y="40786"/>
                    <a:pt x="643739" y="51560"/>
                    <a:pt x="689978" y="52970"/>
                  </a:cubicBezTo>
                  <a:cubicBezTo>
                    <a:pt x="705604" y="52521"/>
                    <a:pt x="721743" y="53355"/>
                    <a:pt x="737369" y="51431"/>
                  </a:cubicBezTo>
                  <a:cubicBezTo>
                    <a:pt x="764780" y="53163"/>
                    <a:pt x="791998" y="58037"/>
                    <a:pt x="818511" y="65155"/>
                  </a:cubicBezTo>
                  <a:cubicBezTo>
                    <a:pt x="872755" y="80097"/>
                    <a:pt x="922773" y="109532"/>
                    <a:pt x="968627" y="142302"/>
                  </a:cubicBezTo>
                  <a:cubicBezTo>
                    <a:pt x="1068149" y="210919"/>
                    <a:pt x="1120408" y="332636"/>
                    <a:pt x="1128670" y="450825"/>
                  </a:cubicBezTo>
                  <a:cubicBezTo>
                    <a:pt x="1130847" y="484749"/>
                    <a:pt x="1126172" y="518609"/>
                    <a:pt x="1120857" y="552085"/>
                  </a:cubicBezTo>
                  <a:cubicBezTo>
                    <a:pt x="1118871" y="566642"/>
                    <a:pt x="1115733" y="582225"/>
                    <a:pt x="1121113" y="596397"/>
                  </a:cubicBezTo>
                  <a:cubicBezTo>
                    <a:pt x="1124763" y="606530"/>
                    <a:pt x="1135074" y="610570"/>
                    <a:pt x="1144168" y="614482"/>
                  </a:cubicBezTo>
                  <a:cubicBezTo>
                    <a:pt x="1165750" y="625320"/>
                    <a:pt x="1183106" y="642891"/>
                    <a:pt x="1194121" y="664374"/>
                  </a:cubicBezTo>
                  <a:cubicBezTo>
                    <a:pt x="1212565" y="714523"/>
                    <a:pt x="1184131" y="796864"/>
                    <a:pt x="1122458" y="795389"/>
                  </a:cubicBezTo>
                  <a:cubicBezTo>
                    <a:pt x="1100875" y="794106"/>
                    <a:pt x="1079421" y="789489"/>
                    <a:pt x="1058031" y="788143"/>
                  </a:cubicBezTo>
                  <a:cubicBezTo>
                    <a:pt x="1047079" y="789169"/>
                    <a:pt x="1042853" y="800070"/>
                    <a:pt x="1039266" y="808920"/>
                  </a:cubicBezTo>
                  <a:cubicBezTo>
                    <a:pt x="1027482" y="829634"/>
                    <a:pt x="1012753" y="849450"/>
                    <a:pt x="993220" y="863430"/>
                  </a:cubicBezTo>
                  <a:cubicBezTo>
                    <a:pt x="954025" y="887863"/>
                    <a:pt x="900422" y="872985"/>
                    <a:pt x="863982" y="849385"/>
                  </a:cubicBezTo>
                  <a:cubicBezTo>
                    <a:pt x="847459" y="840087"/>
                    <a:pt x="839901" y="816231"/>
                    <a:pt x="819536" y="814435"/>
                  </a:cubicBezTo>
                  <a:cubicBezTo>
                    <a:pt x="807496" y="813986"/>
                    <a:pt x="801540" y="825337"/>
                    <a:pt x="798914" y="835534"/>
                  </a:cubicBezTo>
                  <a:cubicBezTo>
                    <a:pt x="792830" y="852913"/>
                    <a:pt x="782391" y="868560"/>
                    <a:pt x="768878" y="880937"/>
                  </a:cubicBezTo>
                  <a:cubicBezTo>
                    <a:pt x="743005" y="902420"/>
                    <a:pt x="707782" y="906332"/>
                    <a:pt x="675312" y="907486"/>
                  </a:cubicBezTo>
                  <a:cubicBezTo>
                    <a:pt x="631379" y="907486"/>
                    <a:pt x="587061" y="894083"/>
                    <a:pt x="553823" y="864584"/>
                  </a:cubicBezTo>
                  <a:cubicBezTo>
                    <a:pt x="538325" y="853297"/>
                    <a:pt x="525644" y="835277"/>
                    <a:pt x="506304" y="830788"/>
                  </a:cubicBezTo>
                  <a:cubicBezTo>
                    <a:pt x="492278" y="827902"/>
                    <a:pt x="481903" y="838099"/>
                    <a:pt x="474346" y="848552"/>
                  </a:cubicBezTo>
                  <a:cubicBezTo>
                    <a:pt x="465572" y="858556"/>
                    <a:pt x="455454" y="867342"/>
                    <a:pt x="444631" y="875037"/>
                  </a:cubicBezTo>
                  <a:cubicBezTo>
                    <a:pt x="397751" y="910693"/>
                    <a:pt x="321733" y="909089"/>
                    <a:pt x="284396" y="860351"/>
                  </a:cubicBezTo>
                  <a:cubicBezTo>
                    <a:pt x="275814" y="849770"/>
                    <a:pt x="269090" y="837906"/>
                    <a:pt x="263326" y="825209"/>
                  </a:cubicBezTo>
                  <a:cubicBezTo>
                    <a:pt x="258779" y="812960"/>
                    <a:pt x="249108" y="798595"/>
                    <a:pt x="234186" y="800712"/>
                  </a:cubicBezTo>
                  <a:cubicBezTo>
                    <a:pt x="228551" y="801545"/>
                    <a:pt x="223555" y="804239"/>
                    <a:pt x="219008" y="807574"/>
                  </a:cubicBezTo>
                  <a:cubicBezTo>
                    <a:pt x="205688" y="816487"/>
                    <a:pt x="193071" y="821489"/>
                    <a:pt x="176676" y="827197"/>
                  </a:cubicBezTo>
                  <a:cubicBezTo>
                    <a:pt x="143694" y="841498"/>
                    <a:pt x="105973" y="829634"/>
                    <a:pt x="80164" y="806419"/>
                  </a:cubicBezTo>
                  <a:cubicBezTo>
                    <a:pt x="57749" y="787565"/>
                    <a:pt x="49167" y="766916"/>
                    <a:pt x="56788" y="738058"/>
                  </a:cubicBezTo>
                  <a:close/>
                  <a:moveTo>
                    <a:pt x="988224" y="2872584"/>
                  </a:moveTo>
                  <a:cubicBezTo>
                    <a:pt x="988160" y="2872584"/>
                    <a:pt x="988096" y="2872520"/>
                    <a:pt x="988032" y="2872520"/>
                  </a:cubicBezTo>
                  <a:cubicBezTo>
                    <a:pt x="988096" y="2872263"/>
                    <a:pt x="988160" y="2872071"/>
                    <a:pt x="988224" y="2871878"/>
                  </a:cubicBezTo>
                  <a:cubicBezTo>
                    <a:pt x="988288" y="2872071"/>
                    <a:pt x="988288" y="2872327"/>
                    <a:pt x="988224" y="2872584"/>
                  </a:cubicBezTo>
                  <a:close/>
                  <a:moveTo>
                    <a:pt x="942050" y="2849241"/>
                  </a:moveTo>
                  <a:cubicBezTo>
                    <a:pt x="921428" y="2839301"/>
                    <a:pt x="900614" y="2829553"/>
                    <a:pt x="879864" y="2819870"/>
                  </a:cubicBezTo>
                  <a:cubicBezTo>
                    <a:pt x="890047" y="2789152"/>
                    <a:pt x="899973" y="2758306"/>
                    <a:pt x="909004" y="2727332"/>
                  </a:cubicBezTo>
                  <a:cubicBezTo>
                    <a:pt x="913999" y="2710082"/>
                    <a:pt x="918674" y="2692767"/>
                    <a:pt x="923285" y="2675452"/>
                  </a:cubicBezTo>
                  <a:cubicBezTo>
                    <a:pt x="944355" y="2684109"/>
                    <a:pt x="965553" y="2692446"/>
                    <a:pt x="986879" y="2700334"/>
                  </a:cubicBezTo>
                  <a:cubicBezTo>
                    <a:pt x="990402" y="2700911"/>
                    <a:pt x="993540" y="2700206"/>
                    <a:pt x="996230" y="2698731"/>
                  </a:cubicBezTo>
                  <a:cubicBezTo>
                    <a:pt x="995525" y="2733040"/>
                    <a:pt x="994628" y="2767284"/>
                    <a:pt x="992963" y="2801529"/>
                  </a:cubicBezTo>
                  <a:cubicBezTo>
                    <a:pt x="984766" y="2821730"/>
                    <a:pt x="976825" y="2842123"/>
                    <a:pt x="969076" y="2862516"/>
                  </a:cubicBezTo>
                  <a:cubicBezTo>
                    <a:pt x="960174" y="2858027"/>
                    <a:pt x="951208" y="2853473"/>
                    <a:pt x="942050" y="2849241"/>
                  </a:cubicBezTo>
                  <a:close/>
                  <a:moveTo>
                    <a:pt x="957484" y="2893361"/>
                  </a:moveTo>
                  <a:cubicBezTo>
                    <a:pt x="941537" y="2936007"/>
                    <a:pt x="925847" y="2978845"/>
                    <a:pt x="909324" y="3021234"/>
                  </a:cubicBezTo>
                  <a:cubicBezTo>
                    <a:pt x="882106" y="3006549"/>
                    <a:pt x="854567" y="2992248"/>
                    <a:pt x="827221" y="2977883"/>
                  </a:cubicBezTo>
                  <a:cubicBezTo>
                    <a:pt x="827733" y="2976216"/>
                    <a:pt x="828182" y="2974484"/>
                    <a:pt x="828694" y="2972753"/>
                  </a:cubicBezTo>
                  <a:cubicBezTo>
                    <a:pt x="842207" y="2930749"/>
                    <a:pt x="856745" y="2888808"/>
                    <a:pt x="870898" y="2846740"/>
                  </a:cubicBezTo>
                  <a:cubicBezTo>
                    <a:pt x="899845" y="2862131"/>
                    <a:pt x="928729" y="2877586"/>
                    <a:pt x="957484" y="2893361"/>
                  </a:cubicBezTo>
                  <a:close/>
                  <a:moveTo>
                    <a:pt x="714762" y="2759910"/>
                  </a:moveTo>
                  <a:cubicBezTo>
                    <a:pt x="718092" y="2762090"/>
                    <a:pt x="721423" y="2764142"/>
                    <a:pt x="724881" y="2766066"/>
                  </a:cubicBezTo>
                  <a:cubicBezTo>
                    <a:pt x="723728" y="2769465"/>
                    <a:pt x="722575" y="2772864"/>
                    <a:pt x="721487" y="2776262"/>
                  </a:cubicBezTo>
                  <a:cubicBezTo>
                    <a:pt x="719245" y="2770812"/>
                    <a:pt x="717004" y="2765361"/>
                    <a:pt x="714762" y="2759910"/>
                  </a:cubicBezTo>
                  <a:close/>
                  <a:moveTo>
                    <a:pt x="708166" y="2743236"/>
                  </a:moveTo>
                  <a:cubicBezTo>
                    <a:pt x="687928" y="2691805"/>
                    <a:pt x="669804" y="2639540"/>
                    <a:pt x="652641" y="2587018"/>
                  </a:cubicBezTo>
                  <a:cubicBezTo>
                    <a:pt x="656163" y="2582786"/>
                    <a:pt x="658405" y="2576822"/>
                    <a:pt x="659878" y="2571371"/>
                  </a:cubicBezTo>
                  <a:cubicBezTo>
                    <a:pt x="661351" y="2567010"/>
                    <a:pt x="662568" y="2562649"/>
                    <a:pt x="663848" y="2558225"/>
                  </a:cubicBezTo>
                  <a:cubicBezTo>
                    <a:pt x="681268" y="2566818"/>
                    <a:pt x="698816" y="2575283"/>
                    <a:pt x="716555" y="2583235"/>
                  </a:cubicBezTo>
                  <a:cubicBezTo>
                    <a:pt x="735192" y="2591764"/>
                    <a:pt x="753892" y="2600421"/>
                    <a:pt x="772593" y="2609015"/>
                  </a:cubicBezTo>
                  <a:cubicBezTo>
                    <a:pt x="764011" y="2640630"/>
                    <a:pt x="755493" y="2672310"/>
                    <a:pt x="745823" y="2703604"/>
                  </a:cubicBezTo>
                  <a:cubicBezTo>
                    <a:pt x="740828" y="2719572"/>
                    <a:pt x="735320" y="2735348"/>
                    <a:pt x="729876" y="2751188"/>
                  </a:cubicBezTo>
                  <a:cubicBezTo>
                    <a:pt x="722704" y="2748238"/>
                    <a:pt x="715467" y="2745545"/>
                    <a:pt x="708166" y="2743236"/>
                  </a:cubicBezTo>
                  <a:close/>
                  <a:moveTo>
                    <a:pt x="703042" y="2400724"/>
                  </a:moveTo>
                  <a:cubicBezTo>
                    <a:pt x="707077" y="2402135"/>
                    <a:pt x="711048" y="2403546"/>
                    <a:pt x="715083" y="2404893"/>
                  </a:cubicBezTo>
                  <a:cubicBezTo>
                    <a:pt x="750882" y="2420604"/>
                    <a:pt x="786746" y="2435931"/>
                    <a:pt x="822610" y="2451322"/>
                  </a:cubicBezTo>
                  <a:cubicBezTo>
                    <a:pt x="820304" y="2457350"/>
                    <a:pt x="817999" y="2463378"/>
                    <a:pt x="815757" y="2469406"/>
                  </a:cubicBezTo>
                  <a:cubicBezTo>
                    <a:pt x="801284" y="2507306"/>
                    <a:pt x="789884" y="2546104"/>
                    <a:pt x="779125" y="2585159"/>
                  </a:cubicBezTo>
                  <a:cubicBezTo>
                    <a:pt x="742365" y="2570345"/>
                    <a:pt x="705540" y="2555659"/>
                    <a:pt x="668523" y="2541551"/>
                  </a:cubicBezTo>
                  <a:cubicBezTo>
                    <a:pt x="672750" y="2525391"/>
                    <a:pt x="676529" y="2509102"/>
                    <a:pt x="680884" y="2492941"/>
                  </a:cubicBezTo>
                  <a:cubicBezTo>
                    <a:pt x="688313" y="2462224"/>
                    <a:pt x="695678" y="2431442"/>
                    <a:pt x="703042" y="2400724"/>
                  </a:cubicBezTo>
                  <a:close/>
                  <a:moveTo>
                    <a:pt x="620107" y="2184033"/>
                  </a:moveTo>
                  <a:cubicBezTo>
                    <a:pt x="625743" y="2186150"/>
                    <a:pt x="631315" y="2188330"/>
                    <a:pt x="636886" y="2190574"/>
                  </a:cubicBezTo>
                  <a:cubicBezTo>
                    <a:pt x="664489" y="2201797"/>
                    <a:pt x="692155" y="2212891"/>
                    <a:pt x="720142" y="2223024"/>
                  </a:cubicBezTo>
                  <a:cubicBezTo>
                    <a:pt x="718733" y="2227641"/>
                    <a:pt x="717388" y="2232258"/>
                    <a:pt x="715915" y="2236875"/>
                  </a:cubicBezTo>
                  <a:cubicBezTo>
                    <a:pt x="702338" y="2280419"/>
                    <a:pt x="691067" y="2324668"/>
                    <a:pt x="680051" y="2368916"/>
                  </a:cubicBezTo>
                  <a:cubicBezTo>
                    <a:pt x="648606" y="2359361"/>
                    <a:pt x="617482" y="2348203"/>
                    <a:pt x="587574" y="2334672"/>
                  </a:cubicBezTo>
                  <a:cubicBezTo>
                    <a:pt x="585780" y="2334095"/>
                    <a:pt x="583987" y="2333389"/>
                    <a:pt x="582194" y="2332684"/>
                  </a:cubicBezTo>
                  <a:cubicBezTo>
                    <a:pt x="582578" y="2331978"/>
                    <a:pt x="583027" y="2331273"/>
                    <a:pt x="583283" y="2330503"/>
                  </a:cubicBezTo>
                  <a:cubicBezTo>
                    <a:pt x="589175" y="2312098"/>
                    <a:pt x="591929" y="2292731"/>
                    <a:pt x="597052" y="2274006"/>
                  </a:cubicBezTo>
                  <a:cubicBezTo>
                    <a:pt x="603776" y="2243801"/>
                    <a:pt x="611718" y="2213853"/>
                    <a:pt x="620107" y="2184033"/>
                  </a:cubicBezTo>
                  <a:close/>
                  <a:moveTo>
                    <a:pt x="744542" y="2232450"/>
                  </a:moveTo>
                  <a:cubicBezTo>
                    <a:pt x="791485" y="2251240"/>
                    <a:pt x="837724" y="2271761"/>
                    <a:pt x="884091" y="2291898"/>
                  </a:cubicBezTo>
                  <a:cubicBezTo>
                    <a:pt x="866992" y="2336339"/>
                    <a:pt x="849636" y="2380716"/>
                    <a:pt x="832601" y="2425093"/>
                  </a:cubicBezTo>
                  <a:cubicBezTo>
                    <a:pt x="828950" y="2423682"/>
                    <a:pt x="825300" y="2422272"/>
                    <a:pt x="821649" y="2420797"/>
                  </a:cubicBezTo>
                  <a:cubicBezTo>
                    <a:pt x="783992" y="2406368"/>
                    <a:pt x="747360" y="2388861"/>
                    <a:pt x="708614" y="2377317"/>
                  </a:cubicBezTo>
                  <a:cubicBezTo>
                    <a:pt x="720270" y="2328900"/>
                    <a:pt x="732118" y="2280611"/>
                    <a:pt x="744542" y="2232450"/>
                  </a:cubicBezTo>
                  <a:close/>
                  <a:moveTo>
                    <a:pt x="960238" y="2145877"/>
                  </a:moveTo>
                  <a:cubicBezTo>
                    <a:pt x="971381" y="2151328"/>
                    <a:pt x="982460" y="2156907"/>
                    <a:pt x="993476" y="2162550"/>
                  </a:cubicBezTo>
                  <a:cubicBezTo>
                    <a:pt x="996101" y="2209749"/>
                    <a:pt x="998087" y="2257076"/>
                    <a:pt x="999368" y="2304467"/>
                  </a:cubicBezTo>
                  <a:cubicBezTo>
                    <a:pt x="973494" y="2292219"/>
                    <a:pt x="945764" y="2283433"/>
                    <a:pt x="919635" y="2271377"/>
                  </a:cubicBezTo>
                  <a:cubicBezTo>
                    <a:pt x="933276" y="2232322"/>
                    <a:pt x="946276" y="2193076"/>
                    <a:pt x="957932" y="2153380"/>
                  </a:cubicBezTo>
                  <a:cubicBezTo>
                    <a:pt x="958701" y="2150879"/>
                    <a:pt x="959469" y="2148378"/>
                    <a:pt x="960238" y="2145877"/>
                  </a:cubicBezTo>
                  <a:close/>
                  <a:moveTo>
                    <a:pt x="849828" y="2463122"/>
                  </a:moveTo>
                  <a:cubicBezTo>
                    <a:pt x="879992" y="2476076"/>
                    <a:pt x="910092" y="2489158"/>
                    <a:pt x="940128" y="2502497"/>
                  </a:cubicBezTo>
                  <a:cubicBezTo>
                    <a:pt x="928857" y="2546489"/>
                    <a:pt x="916945" y="2590289"/>
                    <a:pt x="904521" y="2633961"/>
                  </a:cubicBezTo>
                  <a:cubicBezTo>
                    <a:pt x="891264" y="2629215"/>
                    <a:pt x="878071" y="2624470"/>
                    <a:pt x="865006" y="2619468"/>
                  </a:cubicBezTo>
                  <a:cubicBezTo>
                    <a:pt x="846114" y="2612093"/>
                    <a:pt x="827285" y="2604590"/>
                    <a:pt x="808457" y="2597023"/>
                  </a:cubicBezTo>
                  <a:cubicBezTo>
                    <a:pt x="819088" y="2557776"/>
                    <a:pt x="830231" y="2518721"/>
                    <a:pt x="843552" y="2480244"/>
                  </a:cubicBezTo>
                  <a:cubicBezTo>
                    <a:pt x="845665" y="2474537"/>
                    <a:pt x="847779" y="2468829"/>
                    <a:pt x="849828" y="2463122"/>
                  </a:cubicBezTo>
                  <a:close/>
                  <a:moveTo>
                    <a:pt x="963184" y="2512757"/>
                  </a:moveTo>
                  <a:cubicBezTo>
                    <a:pt x="975544" y="2518337"/>
                    <a:pt x="987904" y="2523980"/>
                    <a:pt x="1000264" y="2529623"/>
                  </a:cubicBezTo>
                  <a:cubicBezTo>
                    <a:pt x="999752" y="2555595"/>
                    <a:pt x="999176" y="2581632"/>
                    <a:pt x="998215" y="2607540"/>
                  </a:cubicBezTo>
                  <a:cubicBezTo>
                    <a:pt x="997702" y="2628510"/>
                    <a:pt x="997254" y="2649416"/>
                    <a:pt x="996870" y="2670386"/>
                  </a:cubicBezTo>
                  <a:cubicBezTo>
                    <a:pt x="975736" y="2660189"/>
                    <a:pt x="953769" y="2651660"/>
                    <a:pt x="931611" y="2643644"/>
                  </a:cubicBezTo>
                  <a:cubicBezTo>
                    <a:pt x="942690" y="2600165"/>
                    <a:pt x="953001" y="2556493"/>
                    <a:pt x="963184" y="2512757"/>
                  </a:cubicBezTo>
                  <a:close/>
                  <a:moveTo>
                    <a:pt x="970933" y="2479603"/>
                  </a:moveTo>
                  <a:cubicBezTo>
                    <a:pt x="974647" y="2463699"/>
                    <a:pt x="978426" y="2447795"/>
                    <a:pt x="982204" y="2431891"/>
                  </a:cubicBezTo>
                  <a:cubicBezTo>
                    <a:pt x="983421" y="2425414"/>
                    <a:pt x="993220" y="2396941"/>
                    <a:pt x="1000712" y="2369814"/>
                  </a:cubicBezTo>
                  <a:cubicBezTo>
                    <a:pt x="1001289" y="2410921"/>
                    <a:pt x="1001353" y="2452091"/>
                    <a:pt x="1000841" y="2493198"/>
                  </a:cubicBezTo>
                  <a:cubicBezTo>
                    <a:pt x="990978" y="2488517"/>
                    <a:pt x="980987" y="2483963"/>
                    <a:pt x="970933" y="2479603"/>
                  </a:cubicBezTo>
                  <a:close/>
                  <a:moveTo>
                    <a:pt x="990081" y="2335698"/>
                  </a:moveTo>
                  <a:cubicBezTo>
                    <a:pt x="991811" y="2336275"/>
                    <a:pt x="993476" y="2336467"/>
                    <a:pt x="995141" y="2336467"/>
                  </a:cubicBezTo>
                  <a:cubicBezTo>
                    <a:pt x="976953" y="2379947"/>
                    <a:pt x="960430" y="2424452"/>
                    <a:pt x="948390" y="2470048"/>
                  </a:cubicBezTo>
                  <a:cubicBezTo>
                    <a:pt x="919122" y="2457991"/>
                    <a:pt x="889406" y="2446897"/>
                    <a:pt x="859819" y="2435610"/>
                  </a:cubicBezTo>
                  <a:cubicBezTo>
                    <a:pt x="876150" y="2391233"/>
                    <a:pt x="892673" y="2346920"/>
                    <a:pt x="908619" y="2302415"/>
                  </a:cubicBezTo>
                  <a:cubicBezTo>
                    <a:pt x="935645" y="2313958"/>
                    <a:pt x="962735" y="2325245"/>
                    <a:pt x="990081" y="2335698"/>
                  </a:cubicBezTo>
                  <a:close/>
                  <a:moveTo>
                    <a:pt x="801668" y="2622353"/>
                  </a:moveTo>
                  <a:cubicBezTo>
                    <a:pt x="832921" y="2636590"/>
                    <a:pt x="864302" y="2650634"/>
                    <a:pt x="895939" y="2664037"/>
                  </a:cubicBezTo>
                  <a:cubicBezTo>
                    <a:pt x="889983" y="2684430"/>
                    <a:pt x="883963" y="2704759"/>
                    <a:pt x="877879" y="2725088"/>
                  </a:cubicBezTo>
                  <a:cubicBezTo>
                    <a:pt x="869041" y="2752278"/>
                    <a:pt x="860139" y="2779469"/>
                    <a:pt x="851109" y="2806595"/>
                  </a:cubicBezTo>
                  <a:cubicBezTo>
                    <a:pt x="830679" y="2797233"/>
                    <a:pt x="810186" y="2787934"/>
                    <a:pt x="789692" y="2778763"/>
                  </a:cubicBezTo>
                  <a:cubicBezTo>
                    <a:pt x="780022" y="2774274"/>
                    <a:pt x="770351" y="2769529"/>
                    <a:pt x="760617" y="2764912"/>
                  </a:cubicBezTo>
                  <a:cubicBezTo>
                    <a:pt x="776179" y="2717969"/>
                    <a:pt x="788860" y="2670129"/>
                    <a:pt x="801668" y="2622353"/>
                  </a:cubicBezTo>
                  <a:close/>
                  <a:moveTo>
                    <a:pt x="988032" y="2034806"/>
                  </a:moveTo>
                  <a:cubicBezTo>
                    <a:pt x="988096" y="2037178"/>
                    <a:pt x="988160" y="2039487"/>
                    <a:pt x="988160" y="2041796"/>
                  </a:cubicBezTo>
                  <a:cubicBezTo>
                    <a:pt x="988416" y="2069050"/>
                    <a:pt x="989057" y="2096369"/>
                    <a:pt x="991298" y="2123560"/>
                  </a:cubicBezTo>
                  <a:cubicBezTo>
                    <a:pt x="991362" y="2124714"/>
                    <a:pt x="991426" y="2125933"/>
                    <a:pt x="991490" y="2127151"/>
                  </a:cubicBezTo>
                  <a:cubicBezTo>
                    <a:pt x="988352" y="2125869"/>
                    <a:pt x="985278" y="2124522"/>
                    <a:pt x="982588" y="2122854"/>
                  </a:cubicBezTo>
                  <a:cubicBezTo>
                    <a:pt x="978105" y="2120738"/>
                    <a:pt x="973558" y="2118879"/>
                    <a:pt x="969076" y="2116891"/>
                  </a:cubicBezTo>
                  <a:cubicBezTo>
                    <a:pt x="974327" y="2099512"/>
                    <a:pt x="979258" y="2082069"/>
                    <a:pt x="982973" y="2064369"/>
                  </a:cubicBezTo>
                  <a:cubicBezTo>
                    <a:pt x="984382" y="2055327"/>
                    <a:pt x="986943" y="2045259"/>
                    <a:pt x="986175" y="2035832"/>
                  </a:cubicBezTo>
                  <a:cubicBezTo>
                    <a:pt x="986815" y="2035447"/>
                    <a:pt x="987392" y="2035126"/>
                    <a:pt x="988032" y="2034806"/>
                  </a:cubicBezTo>
                  <a:close/>
                  <a:moveTo>
                    <a:pt x="950375" y="2108810"/>
                  </a:moveTo>
                  <a:cubicBezTo>
                    <a:pt x="926423" y="2098934"/>
                    <a:pt x="902215" y="2090277"/>
                    <a:pt x="876790" y="2082646"/>
                  </a:cubicBezTo>
                  <a:cubicBezTo>
                    <a:pt x="876918" y="2082646"/>
                    <a:pt x="876982" y="2082710"/>
                    <a:pt x="877110" y="2082710"/>
                  </a:cubicBezTo>
                  <a:cubicBezTo>
                    <a:pt x="877430" y="2082838"/>
                    <a:pt x="877815" y="2082902"/>
                    <a:pt x="878135" y="2083030"/>
                  </a:cubicBezTo>
                  <a:cubicBezTo>
                    <a:pt x="877495" y="2082838"/>
                    <a:pt x="876918" y="2082646"/>
                    <a:pt x="876214" y="2082389"/>
                  </a:cubicBezTo>
                  <a:cubicBezTo>
                    <a:pt x="867056" y="2079567"/>
                    <a:pt x="857513" y="2076233"/>
                    <a:pt x="847843" y="2073604"/>
                  </a:cubicBezTo>
                  <a:cubicBezTo>
                    <a:pt x="852838" y="2072706"/>
                    <a:pt x="857898" y="2071744"/>
                    <a:pt x="862893" y="2070718"/>
                  </a:cubicBezTo>
                  <a:cubicBezTo>
                    <a:pt x="899653" y="2065010"/>
                    <a:pt x="937118" y="2058213"/>
                    <a:pt x="971061" y="2043142"/>
                  </a:cubicBezTo>
                  <a:cubicBezTo>
                    <a:pt x="964464" y="2065203"/>
                    <a:pt x="957612" y="2087071"/>
                    <a:pt x="950375" y="2108810"/>
                  </a:cubicBezTo>
                  <a:close/>
                  <a:moveTo>
                    <a:pt x="817102" y="2078670"/>
                  </a:moveTo>
                  <a:cubicBezTo>
                    <a:pt x="825812" y="2085788"/>
                    <a:pt x="844769" y="2091944"/>
                    <a:pt x="850020" y="2095343"/>
                  </a:cubicBezTo>
                  <a:cubicBezTo>
                    <a:pt x="880633" y="2108554"/>
                    <a:pt x="910989" y="2122342"/>
                    <a:pt x="941025" y="2136642"/>
                  </a:cubicBezTo>
                  <a:cubicBezTo>
                    <a:pt x="926743" y="2178390"/>
                    <a:pt x="911501" y="2219817"/>
                    <a:pt x="895811" y="2261116"/>
                  </a:cubicBezTo>
                  <a:cubicBezTo>
                    <a:pt x="848099" y="2241364"/>
                    <a:pt x="800707" y="2220715"/>
                    <a:pt x="752227" y="2203144"/>
                  </a:cubicBezTo>
                  <a:cubicBezTo>
                    <a:pt x="759528" y="2175504"/>
                    <a:pt x="767085" y="2147993"/>
                    <a:pt x="775090" y="2120482"/>
                  </a:cubicBezTo>
                  <a:cubicBezTo>
                    <a:pt x="778741" y="2107399"/>
                    <a:pt x="783352" y="2094958"/>
                    <a:pt x="787707" y="2082197"/>
                  </a:cubicBezTo>
                  <a:cubicBezTo>
                    <a:pt x="797505" y="2081235"/>
                    <a:pt x="807304" y="2080016"/>
                    <a:pt x="817102" y="2078670"/>
                  </a:cubicBezTo>
                  <a:close/>
                  <a:moveTo>
                    <a:pt x="728595" y="2194807"/>
                  </a:moveTo>
                  <a:cubicBezTo>
                    <a:pt x="728275" y="2194679"/>
                    <a:pt x="727955" y="2194550"/>
                    <a:pt x="727571" y="2194486"/>
                  </a:cubicBezTo>
                  <a:cubicBezTo>
                    <a:pt x="697727" y="2185444"/>
                    <a:pt x="668459" y="2173645"/>
                    <a:pt x="639256" y="2162807"/>
                  </a:cubicBezTo>
                  <a:cubicBezTo>
                    <a:pt x="635285" y="2161396"/>
                    <a:pt x="631315" y="2160049"/>
                    <a:pt x="627344" y="2158702"/>
                  </a:cubicBezTo>
                  <a:cubicBezTo>
                    <a:pt x="631827" y="2143312"/>
                    <a:pt x="636374" y="2127985"/>
                    <a:pt x="640985" y="2112658"/>
                  </a:cubicBezTo>
                  <a:cubicBezTo>
                    <a:pt x="642074" y="2105860"/>
                    <a:pt x="645981" y="2096305"/>
                    <a:pt x="646301" y="2088033"/>
                  </a:cubicBezTo>
                  <a:cubicBezTo>
                    <a:pt x="685751" y="2088417"/>
                    <a:pt x="725265" y="2087584"/>
                    <a:pt x="764587" y="2084377"/>
                  </a:cubicBezTo>
                  <a:cubicBezTo>
                    <a:pt x="750498" y="2120418"/>
                    <a:pt x="739547" y="2157676"/>
                    <a:pt x="728595" y="2194807"/>
                  </a:cubicBezTo>
                  <a:close/>
                  <a:moveTo>
                    <a:pt x="602624" y="2150430"/>
                  </a:moveTo>
                  <a:cubicBezTo>
                    <a:pt x="570410" y="2139849"/>
                    <a:pt x="538133" y="2129652"/>
                    <a:pt x="506368" y="2116762"/>
                  </a:cubicBezTo>
                  <a:cubicBezTo>
                    <a:pt x="502141" y="2115159"/>
                    <a:pt x="497786" y="2113492"/>
                    <a:pt x="493303" y="2112273"/>
                  </a:cubicBezTo>
                  <a:cubicBezTo>
                    <a:pt x="487027" y="2094894"/>
                    <a:pt x="480751" y="2077580"/>
                    <a:pt x="474154" y="2060393"/>
                  </a:cubicBezTo>
                  <a:cubicBezTo>
                    <a:pt x="513092" y="2073411"/>
                    <a:pt x="553439" y="2082389"/>
                    <a:pt x="594234" y="2087006"/>
                  </a:cubicBezTo>
                  <a:cubicBezTo>
                    <a:pt x="604481" y="2087327"/>
                    <a:pt x="614664" y="2087584"/>
                    <a:pt x="624910" y="2087776"/>
                  </a:cubicBezTo>
                  <a:cubicBezTo>
                    <a:pt x="617097" y="2108425"/>
                    <a:pt x="609796" y="2129332"/>
                    <a:pt x="602624" y="2150430"/>
                  </a:cubicBezTo>
                  <a:close/>
                  <a:moveTo>
                    <a:pt x="505983" y="2146903"/>
                  </a:moveTo>
                  <a:cubicBezTo>
                    <a:pt x="504702" y="2143568"/>
                    <a:pt x="503550" y="2140233"/>
                    <a:pt x="502269" y="2136834"/>
                  </a:cubicBezTo>
                  <a:cubicBezTo>
                    <a:pt x="531728" y="2152033"/>
                    <a:pt x="563173" y="2163192"/>
                    <a:pt x="594426" y="2174542"/>
                  </a:cubicBezTo>
                  <a:cubicBezTo>
                    <a:pt x="593594" y="2176979"/>
                    <a:pt x="592761" y="2179416"/>
                    <a:pt x="591929" y="2181853"/>
                  </a:cubicBezTo>
                  <a:cubicBezTo>
                    <a:pt x="581041" y="2216226"/>
                    <a:pt x="572332" y="2251304"/>
                    <a:pt x="562533" y="2286062"/>
                  </a:cubicBezTo>
                  <a:cubicBezTo>
                    <a:pt x="562085" y="2291000"/>
                    <a:pt x="559971" y="2296836"/>
                    <a:pt x="557858" y="2302800"/>
                  </a:cubicBezTo>
                  <a:cubicBezTo>
                    <a:pt x="540182" y="2250984"/>
                    <a:pt x="522698" y="2199104"/>
                    <a:pt x="505983" y="2146903"/>
                  </a:cubicBezTo>
                  <a:close/>
                  <a:moveTo>
                    <a:pt x="571371" y="2341983"/>
                  </a:moveTo>
                  <a:cubicBezTo>
                    <a:pt x="603584" y="2362504"/>
                    <a:pt x="638808" y="2377446"/>
                    <a:pt x="674608" y="2390592"/>
                  </a:cubicBezTo>
                  <a:cubicBezTo>
                    <a:pt x="666922" y="2421438"/>
                    <a:pt x="659173" y="2452284"/>
                    <a:pt x="650720" y="2482937"/>
                  </a:cubicBezTo>
                  <a:cubicBezTo>
                    <a:pt x="646365" y="2498649"/>
                    <a:pt x="642330" y="2514425"/>
                    <a:pt x="637975" y="2530072"/>
                  </a:cubicBezTo>
                  <a:cubicBezTo>
                    <a:pt x="636822" y="2529687"/>
                    <a:pt x="635413" y="2529238"/>
                    <a:pt x="633940" y="2528789"/>
                  </a:cubicBezTo>
                  <a:cubicBezTo>
                    <a:pt x="628753" y="2512308"/>
                    <a:pt x="623566" y="2495892"/>
                    <a:pt x="618442" y="2479410"/>
                  </a:cubicBezTo>
                  <a:cubicBezTo>
                    <a:pt x="602880" y="2433558"/>
                    <a:pt x="587125" y="2387835"/>
                    <a:pt x="571371" y="2341983"/>
                  </a:cubicBezTo>
                  <a:close/>
                  <a:moveTo>
                    <a:pt x="741596" y="2823525"/>
                  </a:moveTo>
                  <a:cubicBezTo>
                    <a:pt x="746079" y="2814483"/>
                    <a:pt x="747424" y="2801465"/>
                    <a:pt x="750818" y="2793128"/>
                  </a:cubicBezTo>
                  <a:cubicBezTo>
                    <a:pt x="752035" y="2789729"/>
                    <a:pt x="753188" y="2786395"/>
                    <a:pt x="754405" y="2782996"/>
                  </a:cubicBezTo>
                  <a:cubicBezTo>
                    <a:pt x="783544" y="2799605"/>
                    <a:pt x="813004" y="2815702"/>
                    <a:pt x="842591" y="2831541"/>
                  </a:cubicBezTo>
                  <a:cubicBezTo>
                    <a:pt x="835034" y="2853730"/>
                    <a:pt x="827285" y="2875854"/>
                    <a:pt x="819216" y="2897851"/>
                  </a:cubicBezTo>
                  <a:cubicBezTo>
                    <a:pt x="811403" y="2919013"/>
                    <a:pt x="804102" y="2940432"/>
                    <a:pt x="797441" y="2962044"/>
                  </a:cubicBezTo>
                  <a:cubicBezTo>
                    <a:pt x="795712" y="2961146"/>
                    <a:pt x="793983" y="2960184"/>
                    <a:pt x="792254" y="2959286"/>
                  </a:cubicBezTo>
                  <a:cubicBezTo>
                    <a:pt x="778228" y="2913049"/>
                    <a:pt x="760361" y="2868095"/>
                    <a:pt x="741596" y="2823525"/>
                  </a:cubicBezTo>
                  <a:close/>
                  <a:moveTo>
                    <a:pt x="810954" y="3026044"/>
                  </a:moveTo>
                  <a:cubicBezTo>
                    <a:pt x="815437" y="3021234"/>
                    <a:pt x="817871" y="3013731"/>
                    <a:pt x="818896" y="3007126"/>
                  </a:cubicBezTo>
                  <a:cubicBezTo>
                    <a:pt x="819792" y="3003855"/>
                    <a:pt x="820753" y="3000585"/>
                    <a:pt x="821713" y="2997314"/>
                  </a:cubicBezTo>
                  <a:cubicBezTo>
                    <a:pt x="841246" y="3011038"/>
                    <a:pt x="861100" y="3023158"/>
                    <a:pt x="864814" y="3024890"/>
                  </a:cubicBezTo>
                  <a:cubicBezTo>
                    <a:pt x="876598" y="3031751"/>
                    <a:pt x="887998" y="3039126"/>
                    <a:pt x="899333" y="3046565"/>
                  </a:cubicBezTo>
                  <a:cubicBezTo>
                    <a:pt x="898436" y="3048810"/>
                    <a:pt x="897540" y="3051054"/>
                    <a:pt x="896643" y="3053299"/>
                  </a:cubicBezTo>
                  <a:cubicBezTo>
                    <a:pt x="884795" y="3083567"/>
                    <a:pt x="871411" y="3113195"/>
                    <a:pt x="859563" y="3143464"/>
                  </a:cubicBezTo>
                  <a:cubicBezTo>
                    <a:pt x="839133" y="3106654"/>
                    <a:pt x="823443" y="3066638"/>
                    <a:pt x="810954" y="3026044"/>
                  </a:cubicBezTo>
                  <a:close/>
                  <a:moveTo>
                    <a:pt x="883771" y="3171873"/>
                  </a:moveTo>
                  <a:cubicBezTo>
                    <a:pt x="888702" y="3162061"/>
                    <a:pt x="890623" y="3148209"/>
                    <a:pt x="895170" y="3139872"/>
                  </a:cubicBezTo>
                  <a:cubicBezTo>
                    <a:pt x="905033" y="3114349"/>
                    <a:pt x="914895" y="3088826"/>
                    <a:pt x="924374" y="3063239"/>
                  </a:cubicBezTo>
                  <a:cubicBezTo>
                    <a:pt x="933980" y="3069587"/>
                    <a:pt x="943651" y="3075936"/>
                    <a:pt x="953577" y="3082028"/>
                  </a:cubicBezTo>
                  <a:cubicBezTo>
                    <a:pt x="939808" y="3121852"/>
                    <a:pt x="913166" y="3182069"/>
                    <a:pt x="883771" y="3171873"/>
                  </a:cubicBezTo>
                  <a:close/>
                  <a:moveTo>
                    <a:pt x="963184" y="3050990"/>
                  </a:moveTo>
                  <a:cubicBezTo>
                    <a:pt x="961198" y="3049772"/>
                    <a:pt x="959213" y="3048746"/>
                    <a:pt x="957228" y="3047912"/>
                  </a:cubicBezTo>
                  <a:cubicBezTo>
                    <a:pt x="949735" y="3043615"/>
                    <a:pt x="942178" y="3039511"/>
                    <a:pt x="934621" y="3035278"/>
                  </a:cubicBezTo>
                  <a:cubicBezTo>
                    <a:pt x="939424" y="3021876"/>
                    <a:pt x="944099" y="3008473"/>
                    <a:pt x="948582" y="2994941"/>
                  </a:cubicBezTo>
                  <a:cubicBezTo>
                    <a:pt x="958444" y="2964737"/>
                    <a:pt x="968115" y="2934404"/>
                    <a:pt x="977977" y="2904199"/>
                  </a:cubicBezTo>
                  <a:cubicBezTo>
                    <a:pt x="980283" y="2904841"/>
                    <a:pt x="982717" y="2904969"/>
                    <a:pt x="985086" y="2904648"/>
                  </a:cubicBezTo>
                  <a:cubicBezTo>
                    <a:pt x="984574" y="2909137"/>
                    <a:pt x="984189" y="2913626"/>
                    <a:pt x="983677" y="2918051"/>
                  </a:cubicBezTo>
                  <a:cubicBezTo>
                    <a:pt x="979450" y="2962685"/>
                    <a:pt x="975800" y="3007767"/>
                    <a:pt x="963184" y="3050990"/>
                  </a:cubicBezTo>
                  <a:close/>
                  <a:moveTo>
                    <a:pt x="1167608" y="1800223"/>
                  </a:moveTo>
                  <a:cubicBezTo>
                    <a:pt x="1141542" y="1858836"/>
                    <a:pt x="1114132" y="1923414"/>
                    <a:pt x="1060464" y="1962148"/>
                  </a:cubicBezTo>
                  <a:cubicBezTo>
                    <a:pt x="1040803" y="1975743"/>
                    <a:pt x="1015763" y="1980873"/>
                    <a:pt x="998663" y="1997996"/>
                  </a:cubicBezTo>
                  <a:cubicBezTo>
                    <a:pt x="993988" y="2000497"/>
                    <a:pt x="989249" y="2002934"/>
                    <a:pt x="984446" y="2005050"/>
                  </a:cubicBezTo>
                  <a:cubicBezTo>
                    <a:pt x="942690" y="2027944"/>
                    <a:pt x="894658" y="2033138"/>
                    <a:pt x="848483" y="2040898"/>
                  </a:cubicBezTo>
                  <a:cubicBezTo>
                    <a:pt x="814541" y="2048401"/>
                    <a:pt x="780598" y="2050389"/>
                    <a:pt x="745951" y="2052377"/>
                  </a:cubicBezTo>
                  <a:cubicBezTo>
                    <a:pt x="662568" y="2055840"/>
                    <a:pt x="577263" y="2060585"/>
                    <a:pt x="497017" y="2032625"/>
                  </a:cubicBezTo>
                  <a:cubicBezTo>
                    <a:pt x="481455" y="2026982"/>
                    <a:pt x="465380" y="2022365"/>
                    <a:pt x="449370" y="2015439"/>
                  </a:cubicBezTo>
                  <a:cubicBezTo>
                    <a:pt x="445719" y="2013964"/>
                    <a:pt x="442389" y="2013771"/>
                    <a:pt x="439379" y="2014413"/>
                  </a:cubicBezTo>
                  <a:cubicBezTo>
                    <a:pt x="434832" y="2012681"/>
                    <a:pt x="430221" y="2011142"/>
                    <a:pt x="425994" y="2008962"/>
                  </a:cubicBezTo>
                  <a:cubicBezTo>
                    <a:pt x="396342" y="1994853"/>
                    <a:pt x="366306" y="1981194"/>
                    <a:pt x="338704" y="1963045"/>
                  </a:cubicBezTo>
                  <a:cubicBezTo>
                    <a:pt x="301367" y="1936240"/>
                    <a:pt x="271075" y="1900905"/>
                    <a:pt x="243729" y="1864223"/>
                  </a:cubicBezTo>
                  <a:cubicBezTo>
                    <a:pt x="210683" y="1818371"/>
                    <a:pt x="178085" y="1772070"/>
                    <a:pt x="160409" y="1717497"/>
                  </a:cubicBezTo>
                  <a:cubicBezTo>
                    <a:pt x="148113" y="1679596"/>
                    <a:pt x="137610" y="1640863"/>
                    <a:pt x="130886" y="1601552"/>
                  </a:cubicBezTo>
                  <a:cubicBezTo>
                    <a:pt x="162459" y="1603027"/>
                    <a:pt x="193840" y="1595908"/>
                    <a:pt x="219136" y="1575259"/>
                  </a:cubicBezTo>
                  <a:cubicBezTo>
                    <a:pt x="263838" y="1632654"/>
                    <a:pt x="336463" y="1653624"/>
                    <a:pt x="406717" y="1652085"/>
                  </a:cubicBezTo>
                  <a:cubicBezTo>
                    <a:pt x="460961" y="1654009"/>
                    <a:pt x="512516" y="1628422"/>
                    <a:pt x="553055" y="1593920"/>
                  </a:cubicBezTo>
                  <a:cubicBezTo>
                    <a:pt x="582835" y="1634963"/>
                    <a:pt x="632596" y="1649841"/>
                    <a:pt x="681332" y="1649584"/>
                  </a:cubicBezTo>
                  <a:cubicBezTo>
                    <a:pt x="759208" y="1651059"/>
                    <a:pt x="838685" y="1618353"/>
                    <a:pt x="887485" y="1556597"/>
                  </a:cubicBezTo>
                  <a:cubicBezTo>
                    <a:pt x="914191" y="1580197"/>
                    <a:pt x="947749" y="1593023"/>
                    <a:pt x="983421" y="1592638"/>
                  </a:cubicBezTo>
                  <a:cubicBezTo>
                    <a:pt x="1042789" y="1596421"/>
                    <a:pt x="1093766" y="1554545"/>
                    <a:pt x="1113171" y="1500100"/>
                  </a:cubicBezTo>
                  <a:cubicBezTo>
                    <a:pt x="1143656" y="1521391"/>
                    <a:pt x="1186756" y="1531202"/>
                    <a:pt x="1224285" y="1522737"/>
                  </a:cubicBezTo>
                  <a:cubicBezTo>
                    <a:pt x="1229857" y="1618418"/>
                    <a:pt x="1194634" y="1709801"/>
                    <a:pt x="1167608" y="1800223"/>
                  </a:cubicBezTo>
                  <a:close/>
                  <a:moveTo>
                    <a:pt x="1265785" y="1427827"/>
                  </a:moveTo>
                  <a:cubicBezTo>
                    <a:pt x="1261174" y="1445398"/>
                    <a:pt x="1256563" y="1464765"/>
                    <a:pt x="1244074" y="1478424"/>
                  </a:cubicBezTo>
                  <a:cubicBezTo>
                    <a:pt x="1212565" y="1500100"/>
                    <a:pt x="1167864" y="1494200"/>
                    <a:pt x="1136227" y="1475731"/>
                  </a:cubicBezTo>
                  <a:cubicBezTo>
                    <a:pt x="1127197" y="1470473"/>
                    <a:pt x="1122586" y="1460404"/>
                    <a:pt x="1114068" y="1455017"/>
                  </a:cubicBezTo>
                  <a:cubicBezTo>
                    <a:pt x="1106639" y="1450721"/>
                    <a:pt x="1096712" y="1452965"/>
                    <a:pt x="1091653" y="1459763"/>
                  </a:cubicBezTo>
                  <a:cubicBezTo>
                    <a:pt x="1086978" y="1466304"/>
                    <a:pt x="1087170" y="1474769"/>
                    <a:pt x="1084288" y="1482016"/>
                  </a:cubicBezTo>
                  <a:cubicBezTo>
                    <a:pt x="1063538" y="1546850"/>
                    <a:pt x="1007373" y="1573143"/>
                    <a:pt x="943522" y="1552878"/>
                  </a:cubicBezTo>
                  <a:cubicBezTo>
                    <a:pt x="917457" y="1545118"/>
                    <a:pt x="887101" y="1496765"/>
                    <a:pt x="863341" y="1533383"/>
                  </a:cubicBezTo>
                  <a:cubicBezTo>
                    <a:pt x="807944" y="1605207"/>
                    <a:pt x="698624" y="1636758"/>
                    <a:pt x="614215" y="1603155"/>
                  </a:cubicBezTo>
                  <a:cubicBezTo>
                    <a:pt x="589815" y="1593471"/>
                    <a:pt x="579889" y="1563331"/>
                    <a:pt x="554656" y="1556405"/>
                  </a:cubicBezTo>
                  <a:cubicBezTo>
                    <a:pt x="546907" y="1555187"/>
                    <a:pt x="539542" y="1559611"/>
                    <a:pt x="534610" y="1565255"/>
                  </a:cubicBezTo>
                  <a:cubicBezTo>
                    <a:pt x="523595" y="1576413"/>
                    <a:pt x="510210" y="1585007"/>
                    <a:pt x="496889" y="1593087"/>
                  </a:cubicBezTo>
                  <a:cubicBezTo>
                    <a:pt x="468070" y="1610658"/>
                    <a:pt x="434896" y="1620983"/>
                    <a:pt x="400953" y="1618610"/>
                  </a:cubicBezTo>
                  <a:cubicBezTo>
                    <a:pt x="369893" y="1617327"/>
                    <a:pt x="338000" y="1615339"/>
                    <a:pt x="309052" y="1602898"/>
                  </a:cubicBezTo>
                  <a:cubicBezTo>
                    <a:pt x="289455" y="1594241"/>
                    <a:pt x="271203" y="1582570"/>
                    <a:pt x="256601" y="1566730"/>
                  </a:cubicBezTo>
                  <a:cubicBezTo>
                    <a:pt x="244754" y="1555700"/>
                    <a:pt x="233930" y="1535499"/>
                    <a:pt x="215038" y="1539603"/>
                  </a:cubicBezTo>
                  <a:cubicBezTo>
                    <a:pt x="199027" y="1546145"/>
                    <a:pt x="187692" y="1559227"/>
                    <a:pt x="170272" y="1565319"/>
                  </a:cubicBezTo>
                  <a:cubicBezTo>
                    <a:pt x="155862" y="1568846"/>
                    <a:pt x="140364" y="1569936"/>
                    <a:pt x="125122" y="1568846"/>
                  </a:cubicBezTo>
                  <a:cubicBezTo>
                    <a:pt x="123521" y="1566473"/>
                    <a:pt x="120703" y="1564870"/>
                    <a:pt x="117821" y="1564870"/>
                  </a:cubicBezTo>
                  <a:cubicBezTo>
                    <a:pt x="115067" y="1564934"/>
                    <a:pt x="113210" y="1565896"/>
                    <a:pt x="111865" y="1567307"/>
                  </a:cubicBezTo>
                  <a:cubicBezTo>
                    <a:pt x="58774" y="1558714"/>
                    <a:pt x="13560" y="1521776"/>
                    <a:pt x="35590" y="1458929"/>
                  </a:cubicBezTo>
                  <a:cubicBezTo>
                    <a:pt x="40650" y="1442769"/>
                    <a:pt x="51921" y="1426224"/>
                    <a:pt x="62616" y="1412500"/>
                  </a:cubicBezTo>
                  <a:cubicBezTo>
                    <a:pt x="64089" y="1409935"/>
                    <a:pt x="70430" y="1402368"/>
                    <a:pt x="74144" y="1395955"/>
                  </a:cubicBezTo>
                  <a:cubicBezTo>
                    <a:pt x="87977" y="1398264"/>
                    <a:pt x="97840" y="1382167"/>
                    <a:pt x="90411" y="1369470"/>
                  </a:cubicBezTo>
                  <a:cubicBezTo>
                    <a:pt x="77987" y="1332660"/>
                    <a:pt x="65306" y="1295465"/>
                    <a:pt x="59927" y="1256860"/>
                  </a:cubicBezTo>
                  <a:cubicBezTo>
                    <a:pt x="49295" y="1130141"/>
                    <a:pt x="71646" y="978284"/>
                    <a:pt x="146576" y="872664"/>
                  </a:cubicBezTo>
                  <a:cubicBezTo>
                    <a:pt x="148177" y="870548"/>
                    <a:pt x="150099" y="868688"/>
                    <a:pt x="152020" y="866828"/>
                  </a:cubicBezTo>
                  <a:cubicBezTo>
                    <a:pt x="154453" y="866700"/>
                    <a:pt x="156887" y="866572"/>
                    <a:pt x="159321" y="866315"/>
                  </a:cubicBezTo>
                  <a:cubicBezTo>
                    <a:pt x="184938" y="861121"/>
                    <a:pt x="210299" y="852015"/>
                    <a:pt x="232649" y="838355"/>
                  </a:cubicBezTo>
                  <a:cubicBezTo>
                    <a:pt x="281514" y="958020"/>
                    <a:pt x="427211" y="961034"/>
                    <a:pt x="503358" y="865674"/>
                  </a:cubicBezTo>
                  <a:cubicBezTo>
                    <a:pt x="541399" y="899983"/>
                    <a:pt x="583923" y="931727"/>
                    <a:pt x="636310" y="937627"/>
                  </a:cubicBezTo>
                  <a:cubicBezTo>
                    <a:pt x="706885" y="949042"/>
                    <a:pt x="794687" y="932240"/>
                    <a:pt x="825108" y="859454"/>
                  </a:cubicBezTo>
                  <a:cubicBezTo>
                    <a:pt x="864110" y="899470"/>
                    <a:pt x="926551" y="916721"/>
                    <a:pt x="980859" y="905434"/>
                  </a:cubicBezTo>
                  <a:cubicBezTo>
                    <a:pt x="1021270" y="893763"/>
                    <a:pt x="1050025" y="858556"/>
                    <a:pt x="1069366" y="822772"/>
                  </a:cubicBezTo>
                  <a:cubicBezTo>
                    <a:pt x="1070455" y="822900"/>
                    <a:pt x="1071608" y="823093"/>
                    <a:pt x="1072696" y="823221"/>
                  </a:cubicBezTo>
                  <a:cubicBezTo>
                    <a:pt x="1076091" y="837009"/>
                    <a:pt x="1100299" y="844255"/>
                    <a:pt x="1108752" y="855734"/>
                  </a:cubicBezTo>
                  <a:cubicBezTo>
                    <a:pt x="1132000" y="883310"/>
                    <a:pt x="1151533" y="913899"/>
                    <a:pt x="1167544" y="946156"/>
                  </a:cubicBezTo>
                  <a:cubicBezTo>
                    <a:pt x="1190215" y="992713"/>
                    <a:pt x="1206930" y="1045427"/>
                    <a:pt x="1213142" y="1097371"/>
                  </a:cubicBezTo>
                  <a:cubicBezTo>
                    <a:pt x="1215832" y="1168234"/>
                    <a:pt x="1209299" y="1236851"/>
                    <a:pt x="1192328" y="1306046"/>
                  </a:cubicBezTo>
                  <a:cubicBezTo>
                    <a:pt x="1189510" y="1319834"/>
                    <a:pt x="1193481" y="1336892"/>
                    <a:pt x="1208531" y="1341381"/>
                  </a:cubicBezTo>
                  <a:cubicBezTo>
                    <a:pt x="1247149" y="1355939"/>
                    <a:pt x="1278658" y="1383129"/>
                    <a:pt x="1265785" y="14278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15"/>
            <p:cNvSpPr/>
            <p:nvPr/>
          </p:nvSpPr>
          <p:spPr>
            <a:xfrm>
              <a:off x="13865023" y="2175176"/>
              <a:ext cx="268978" cy="76954"/>
            </a:xfrm>
            <a:custGeom>
              <a:rect b="b" l="l" r="r" t="t"/>
              <a:pathLst>
                <a:path extrusionOk="0" h="76954" w="268978">
                  <a:moveTo>
                    <a:pt x="40241" y="80094"/>
                  </a:moveTo>
                  <a:cubicBezTo>
                    <a:pt x="62784" y="84455"/>
                    <a:pt x="86672" y="74643"/>
                    <a:pt x="100697" y="56687"/>
                  </a:cubicBezTo>
                  <a:cubicBezTo>
                    <a:pt x="123689" y="79966"/>
                    <a:pt x="170568" y="85417"/>
                    <a:pt x="192534" y="58290"/>
                  </a:cubicBezTo>
                  <a:cubicBezTo>
                    <a:pt x="208737" y="68102"/>
                    <a:pt x="229615" y="70282"/>
                    <a:pt x="246586" y="61112"/>
                  </a:cubicBezTo>
                  <a:cubicBezTo>
                    <a:pt x="261124" y="52583"/>
                    <a:pt x="287830" y="30907"/>
                    <a:pt x="268361" y="14619"/>
                  </a:cubicBezTo>
                  <a:cubicBezTo>
                    <a:pt x="249789" y="1729"/>
                    <a:pt x="242232" y="29497"/>
                    <a:pt x="226733" y="33344"/>
                  </a:cubicBezTo>
                  <a:cubicBezTo>
                    <a:pt x="211235" y="37256"/>
                    <a:pt x="202333" y="19300"/>
                    <a:pt x="187795" y="19044"/>
                  </a:cubicBezTo>
                  <a:cubicBezTo>
                    <a:pt x="175755" y="18723"/>
                    <a:pt x="170824" y="29689"/>
                    <a:pt x="166149" y="38795"/>
                  </a:cubicBezTo>
                  <a:cubicBezTo>
                    <a:pt x="155646" y="46491"/>
                    <a:pt x="138482" y="44374"/>
                    <a:pt x="127979" y="37256"/>
                  </a:cubicBezTo>
                  <a:cubicBezTo>
                    <a:pt x="119078" y="31741"/>
                    <a:pt x="114851" y="20519"/>
                    <a:pt x="104860" y="16671"/>
                  </a:cubicBezTo>
                  <a:cubicBezTo>
                    <a:pt x="81356" y="8847"/>
                    <a:pt x="82445" y="43028"/>
                    <a:pt x="64385" y="49633"/>
                  </a:cubicBezTo>
                  <a:cubicBezTo>
                    <a:pt x="50296" y="57713"/>
                    <a:pt x="30955" y="53481"/>
                    <a:pt x="22821" y="39052"/>
                  </a:cubicBezTo>
                  <a:cubicBezTo>
                    <a:pt x="20004" y="31292"/>
                    <a:pt x="19363" y="23276"/>
                    <a:pt x="18595" y="15068"/>
                  </a:cubicBezTo>
                  <a:cubicBezTo>
                    <a:pt x="20196" y="-3145"/>
                    <a:pt x="5082" y="-5582"/>
                    <a:pt x="2072" y="11797"/>
                  </a:cubicBezTo>
                  <a:cubicBezTo>
                    <a:pt x="278" y="24559"/>
                    <a:pt x="-1899" y="38026"/>
                    <a:pt x="2968" y="50338"/>
                  </a:cubicBezTo>
                  <a:cubicBezTo>
                    <a:pt x="9821" y="64832"/>
                    <a:pt x="23974" y="77657"/>
                    <a:pt x="40241" y="800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15"/>
            <p:cNvSpPr/>
            <p:nvPr/>
          </p:nvSpPr>
          <p:spPr>
            <a:xfrm>
              <a:off x="14344163" y="2395260"/>
              <a:ext cx="256170" cy="64128"/>
            </a:xfrm>
            <a:custGeom>
              <a:rect b="b" l="l" r="r" t="t"/>
              <a:pathLst>
                <a:path extrusionOk="0" h="64128" w="256170">
                  <a:moveTo>
                    <a:pt x="37771" y="67788"/>
                  </a:moveTo>
                  <a:cubicBezTo>
                    <a:pt x="57240" y="71892"/>
                    <a:pt x="77286" y="61247"/>
                    <a:pt x="88557" y="45599"/>
                  </a:cubicBezTo>
                  <a:cubicBezTo>
                    <a:pt x="110908" y="67403"/>
                    <a:pt x="160349" y="81704"/>
                    <a:pt x="178665" y="48228"/>
                  </a:cubicBezTo>
                  <a:cubicBezTo>
                    <a:pt x="206396" y="63555"/>
                    <a:pt x="244053" y="50729"/>
                    <a:pt x="258718" y="23154"/>
                  </a:cubicBezTo>
                  <a:cubicBezTo>
                    <a:pt x="267813" y="6096"/>
                    <a:pt x="243028" y="-9167"/>
                    <a:pt x="232077" y="6609"/>
                  </a:cubicBezTo>
                  <a:cubicBezTo>
                    <a:pt x="202233" y="45086"/>
                    <a:pt x="185262" y="-1728"/>
                    <a:pt x="160605" y="16100"/>
                  </a:cubicBezTo>
                  <a:cubicBezTo>
                    <a:pt x="154649" y="20461"/>
                    <a:pt x="153689" y="27964"/>
                    <a:pt x="150038" y="33928"/>
                  </a:cubicBezTo>
                  <a:cubicBezTo>
                    <a:pt x="141072" y="39828"/>
                    <a:pt x="125958" y="32132"/>
                    <a:pt x="116800" y="28220"/>
                  </a:cubicBezTo>
                  <a:cubicBezTo>
                    <a:pt x="105977" y="22449"/>
                    <a:pt x="102326" y="7122"/>
                    <a:pt x="89390" y="5326"/>
                  </a:cubicBezTo>
                  <a:cubicBezTo>
                    <a:pt x="69921" y="4044"/>
                    <a:pt x="71522" y="29952"/>
                    <a:pt x="57881" y="38353"/>
                  </a:cubicBezTo>
                  <a:cubicBezTo>
                    <a:pt x="39693" y="53102"/>
                    <a:pt x="20096" y="34441"/>
                    <a:pt x="13884" y="16677"/>
                  </a:cubicBezTo>
                  <a:cubicBezTo>
                    <a:pt x="12347" y="12765"/>
                    <a:pt x="7671" y="8533"/>
                    <a:pt x="3637" y="11867"/>
                  </a:cubicBezTo>
                  <a:cubicBezTo>
                    <a:pt x="-9492" y="33735"/>
                    <a:pt x="15485" y="63812"/>
                    <a:pt x="37771" y="677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15"/>
            <p:cNvSpPr/>
            <p:nvPr/>
          </p:nvSpPr>
          <p:spPr>
            <a:xfrm>
              <a:off x="13876797" y="2924568"/>
              <a:ext cx="249766" cy="76954"/>
            </a:xfrm>
            <a:custGeom>
              <a:rect b="b" l="l" r="r" t="t"/>
              <a:pathLst>
                <a:path extrusionOk="0" h="76954" w="249766">
                  <a:moveTo>
                    <a:pt x="244420" y="2643"/>
                  </a:moveTo>
                  <a:cubicBezTo>
                    <a:pt x="227705" y="-8130"/>
                    <a:pt x="221236" y="17265"/>
                    <a:pt x="207147" y="21048"/>
                  </a:cubicBezTo>
                  <a:cubicBezTo>
                    <a:pt x="200166" y="23613"/>
                    <a:pt x="191905" y="22780"/>
                    <a:pt x="186077" y="18034"/>
                  </a:cubicBezTo>
                  <a:cubicBezTo>
                    <a:pt x="182875" y="15148"/>
                    <a:pt x="180697" y="11236"/>
                    <a:pt x="176791" y="9184"/>
                  </a:cubicBezTo>
                  <a:cubicBezTo>
                    <a:pt x="169106" y="4695"/>
                    <a:pt x="158731" y="8351"/>
                    <a:pt x="155657" y="16687"/>
                  </a:cubicBezTo>
                  <a:cubicBezTo>
                    <a:pt x="153543" y="22267"/>
                    <a:pt x="154056" y="28936"/>
                    <a:pt x="150085" y="33810"/>
                  </a:cubicBezTo>
                  <a:cubicBezTo>
                    <a:pt x="142592" y="43814"/>
                    <a:pt x="126197" y="44648"/>
                    <a:pt x="117679" y="35670"/>
                  </a:cubicBezTo>
                  <a:cubicBezTo>
                    <a:pt x="111852" y="29834"/>
                    <a:pt x="112236" y="20214"/>
                    <a:pt x="105960" y="14699"/>
                  </a:cubicBezTo>
                  <a:cubicBezTo>
                    <a:pt x="101028" y="10403"/>
                    <a:pt x="94368" y="10339"/>
                    <a:pt x="89181" y="14251"/>
                  </a:cubicBezTo>
                  <a:cubicBezTo>
                    <a:pt x="84313" y="17842"/>
                    <a:pt x="84505" y="23677"/>
                    <a:pt x="84634" y="29000"/>
                  </a:cubicBezTo>
                  <a:cubicBezTo>
                    <a:pt x="84377" y="45802"/>
                    <a:pt x="71121" y="60487"/>
                    <a:pt x="53765" y="58628"/>
                  </a:cubicBezTo>
                  <a:cubicBezTo>
                    <a:pt x="31094" y="58564"/>
                    <a:pt x="15147" y="44327"/>
                    <a:pt x="10024" y="22651"/>
                  </a:cubicBezTo>
                  <a:cubicBezTo>
                    <a:pt x="610" y="14186"/>
                    <a:pt x="-1568" y="32463"/>
                    <a:pt x="994" y="38619"/>
                  </a:cubicBezTo>
                  <a:cubicBezTo>
                    <a:pt x="6245" y="59397"/>
                    <a:pt x="25330" y="73377"/>
                    <a:pt x="45952" y="76263"/>
                  </a:cubicBezTo>
                  <a:cubicBezTo>
                    <a:pt x="65997" y="80880"/>
                    <a:pt x="87131" y="73570"/>
                    <a:pt x="98147" y="55806"/>
                  </a:cubicBezTo>
                  <a:cubicBezTo>
                    <a:pt x="119473" y="78636"/>
                    <a:pt x="161164" y="73506"/>
                    <a:pt x="176086" y="45930"/>
                  </a:cubicBezTo>
                  <a:cubicBezTo>
                    <a:pt x="193314" y="54972"/>
                    <a:pt x="215280" y="52279"/>
                    <a:pt x="230587" y="40607"/>
                  </a:cubicBezTo>
                  <a:cubicBezTo>
                    <a:pt x="240833" y="32335"/>
                    <a:pt x="259662" y="14956"/>
                    <a:pt x="244420" y="26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15"/>
            <p:cNvSpPr/>
            <p:nvPr/>
          </p:nvSpPr>
          <p:spPr>
            <a:xfrm>
              <a:off x="14334894" y="3151605"/>
              <a:ext cx="236957" cy="57715"/>
            </a:xfrm>
            <a:custGeom>
              <a:rect b="b" l="l" r="r" t="t"/>
              <a:pathLst>
                <a:path extrusionOk="0" h="57715" w="236957">
                  <a:moveTo>
                    <a:pt x="213487" y="7688"/>
                  </a:moveTo>
                  <a:cubicBezTo>
                    <a:pt x="207852" y="20899"/>
                    <a:pt x="188255" y="18847"/>
                    <a:pt x="176983" y="14614"/>
                  </a:cubicBezTo>
                  <a:cubicBezTo>
                    <a:pt x="167953" y="10510"/>
                    <a:pt x="163662" y="1468"/>
                    <a:pt x="151622" y="1404"/>
                  </a:cubicBezTo>
                  <a:cubicBezTo>
                    <a:pt x="133498" y="1147"/>
                    <a:pt x="134971" y="31737"/>
                    <a:pt x="114350" y="23015"/>
                  </a:cubicBezTo>
                  <a:cubicBezTo>
                    <a:pt x="103654" y="21091"/>
                    <a:pt x="100196" y="10189"/>
                    <a:pt x="92447" y="4418"/>
                  </a:cubicBezTo>
                  <a:cubicBezTo>
                    <a:pt x="85722" y="-456"/>
                    <a:pt x="75540" y="1788"/>
                    <a:pt x="71761" y="9291"/>
                  </a:cubicBezTo>
                  <a:cubicBezTo>
                    <a:pt x="68623" y="16025"/>
                    <a:pt x="68431" y="24041"/>
                    <a:pt x="63051" y="29813"/>
                  </a:cubicBezTo>
                  <a:cubicBezTo>
                    <a:pt x="44287" y="53540"/>
                    <a:pt x="20271" y="34045"/>
                    <a:pt x="9768" y="13396"/>
                  </a:cubicBezTo>
                  <a:cubicBezTo>
                    <a:pt x="7783" y="11151"/>
                    <a:pt x="4388" y="11023"/>
                    <a:pt x="2275" y="13203"/>
                  </a:cubicBezTo>
                  <a:cubicBezTo>
                    <a:pt x="-1055" y="16602"/>
                    <a:pt x="-31" y="21861"/>
                    <a:pt x="994" y="26029"/>
                  </a:cubicBezTo>
                  <a:cubicBezTo>
                    <a:pt x="5605" y="46101"/>
                    <a:pt x="23025" y="61749"/>
                    <a:pt x="43646" y="63352"/>
                  </a:cubicBezTo>
                  <a:cubicBezTo>
                    <a:pt x="60362" y="64442"/>
                    <a:pt x="76116" y="54502"/>
                    <a:pt x="86107" y="41612"/>
                  </a:cubicBezTo>
                  <a:cubicBezTo>
                    <a:pt x="106088" y="58991"/>
                    <a:pt x="138750" y="60595"/>
                    <a:pt x="155721" y="38149"/>
                  </a:cubicBezTo>
                  <a:cubicBezTo>
                    <a:pt x="181274" y="54182"/>
                    <a:pt x="225848" y="52258"/>
                    <a:pt x="239297" y="21540"/>
                  </a:cubicBezTo>
                  <a:cubicBezTo>
                    <a:pt x="248263" y="4418"/>
                    <a:pt x="222517" y="-9114"/>
                    <a:pt x="213487" y="76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15"/>
            <p:cNvSpPr/>
            <p:nvPr/>
          </p:nvSpPr>
          <p:spPr>
            <a:xfrm>
              <a:off x="13723192" y="3372265"/>
              <a:ext cx="1088724" cy="551507"/>
            </a:xfrm>
            <a:custGeom>
              <a:rect b="b" l="l" r="r" t="t"/>
              <a:pathLst>
                <a:path extrusionOk="0" h="551507" w="1088724">
                  <a:moveTo>
                    <a:pt x="1093464" y="22702"/>
                  </a:moveTo>
                  <a:cubicBezTo>
                    <a:pt x="1099099" y="118318"/>
                    <a:pt x="1063748" y="209701"/>
                    <a:pt x="1036786" y="300123"/>
                  </a:cubicBezTo>
                  <a:cubicBezTo>
                    <a:pt x="1010721" y="358800"/>
                    <a:pt x="983246" y="423314"/>
                    <a:pt x="929643" y="462048"/>
                  </a:cubicBezTo>
                  <a:cubicBezTo>
                    <a:pt x="909789" y="475771"/>
                    <a:pt x="884364" y="480709"/>
                    <a:pt x="867329" y="498280"/>
                  </a:cubicBezTo>
                  <a:cubicBezTo>
                    <a:pt x="862846" y="500653"/>
                    <a:pt x="858299" y="502898"/>
                    <a:pt x="853688" y="505014"/>
                  </a:cubicBezTo>
                  <a:cubicBezTo>
                    <a:pt x="811932" y="527908"/>
                    <a:pt x="763900" y="533102"/>
                    <a:pt x="717726" y="540862"/>
                  </a:cubicBezTo>
                  <a:cubicBezTo>
                    <a:pt x="683783" y="548365"/>
                    <a:pt x="649840" y="550353"/>
                    <a:pt x="615193" y="552341"/>
                  </a:cubicBezTo>
                  <a:cubicBezTo>
                    <a:pt x="531810" y="555804"/>
                    <a:pt x="446441" y="560549"/>
                    <a:pt x="366260" y="532525"/>
                  </a:cubicBezTo>
                  <a:cubicBezTo>
                    <a:pt x="350697" y="526882"/>
                    <a:pt x="334559" y="522265"/>
                    <a:pt x="318612" y="515339"/>
                  </a:cubicBezTo>
                  <a:cubicBezTo>
                    <a:pt x="314962" y="513928"/>
                    <a:pt x="311567" y="513671"/>
                    <a:pt x="308621" y="514313"/>
                  </a:cubicBezTo>
                  <a:cubicBezTo>
                    <a:pt x="304074" y="512645"/>
                    <a:pt x="299463" y="511106"/>
                    <a:pt x="295236" y="508926"/>
                  </a:cubicBezTo>
                  <a:cubicBezTo>
                    <a:pt x="265585" y="494753"/>
                    <a:pt x="235549" y="481094"/>
                    <a:pt x="207946" y="463010"/>
                  </a:cubicBezTo>
                  <a:cubicBezTo>
                    <a:pt x="170610" y="436204"/>
                    <a:pt x="140317" y="400869"/>
                    <a:pt x="112971" y="364187"/>
                  </a:cubicBezTo>
                  <a:cubicBezTo>
                    <a:pt x="79925" y="318271"/>
                    <a:pt x="47327" y="272034"/>
                    <a:pt x="29652" y="217397"/>
                  </a:cubicBezTo>
                  <a:cubicBezTo>
                    <a:pt x="17356" y="179496"/>
                    <a:pt x="6789" y="140827"/>
                    <a:pt x="0" y="101516"/>
                  </a:cubicBezTo>
                  <a:cubicBezTo>
                    <a:pt x="31637" y="102991"/>
                    <a:pt x="63018" y="95872"/>
                    <a:pt x="88315" y="75159"/>
                  </a:cubicBezTo>
                  <a:cubicBezTo>
                    <a:pt x="133017" y="132554"/>
                    <a:pt x="205641" y="153588"/>
                    <a:pt x="275896" y="151985"/>
                  </a:cubicBezTo>
                  <a:cubicBezTo>
                    <a:pt x="330140" y="153909"/>
                    <a:pt x="381694" y="128258"/>
                    <a:pt x="422233" y="93756"/>
                  </a:cubicBezTo>
                  <a:cubicBezTo>
                    <a:pt x="452013" y="134799"/>
                    <a:pt x="501774" y="149677"/>
                    <a:pt x="550446" y="149484"/>
                  </a:cubicBezTo>
                  <a:cubicBezTo>
                    <a:pt x="628322" y="150959"/>
                    <a:pt x="707799" y="118253"/>
                    <a:pt x="756599" y="56497"/>
                  </a:cubicBezTo>
                  <a:cubicBezTo>
                    <a:pt x="783305" y="80097"/>
                    <a:pt x="816864" y="92923"/>
                    <a:pt x="852535" y="92538"/>
                  </a:cubicBezTo>
                  <a:cubicBezTo>
                    <a:pt x="911903" y="96321"/>
                    <a:pt x="962881" y="54445"/>
                    <a:pt x="982286" y="0"/>
                  </a:cubicBezTo>
                  <a:cubicBezTo>
                    <a:pt x="1012834" y="21355"/>
                    <a:pt x="1055935" y="31167"/>
                    <a:pt x="1093464" y="22702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15"/>
            <p:cNvSpPr/>
            <p:nvPr/>
          </p:nvSpPr>
          <p:spPr>
            <a:xfrm>
              <a:off x="14066717" y="3932494"/>
              <a:ext cx="147298" cy="89780"/>
            </a:xfrm>
            <a:custGeom>
              <a:rect b="b" l="l" r="r" t="t"/>
              <a:pathLst>
                <a:path extrusionOk="0" h="89780" w="147298">
                  <a:moveTo>
                    <a:pt x="119952" y="26613"/>
                  </a:moveTo>
                  <a:cubicBezTo>
                    <a:pt x="130135" y="26934"/>
                    <a:pt x="140317" y="27191"/>
                    <a:pt x="150564" y="27383"/>
                  </a:cubicBezTo>
                  <a:cubicBezTo>
                    <a:pt x="142687" y="48097"/>
                    <a:pt x="135514" y="68938"/>
                    <a:pt x="128341" y="90037"/>
                  </a:cubicBezTo>
                  <a:cubicBezTo>
                    <a:pt x="96128" y="79456"/>
                    <a:pt x="63850" y="69259"/>
                    <a:pt x="32085" y="56369"/>
                  </a:cubicBezTo>
                  <a:cubicBezTo>
                    <a:pt x="27859" y="54830"/>
                    <a:pt x="23504" y="53034"/>
                    <a:pt x="19021" y="51816"/>
                  </a:cubicBezTo>
                  <a:cubicBezTo>
                    <a:pt x="12744" y="34501"/>
                    <a:pt x="6532" y="17186"/>
                    <a:pt x="0" y="0"/>
                  </a:cubicBezTo>
                  <a:cubicBezTo>
                    <a:pt x="38810" y="13082"/>
                    <a:pt x="79157" y="21996"/>
                    <a:pt x="119952" y="26613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15"/>
            <p:cNvSpPr/>
            <p:nvPr/>
          </p:nvSpPr>
          <p:spPr>
            <a:xfrm>
              <a:off x="14094639" y="4009192"/>
              <a:ext cx="89659" cy="160321"/>
            </a:xfrm>
            <a:custGeom>
              <a:rect b="b" l="l" r="r" t="t"/>
              <a:pathLst>
                <a:path extrusionOk="0" h="160321" w="89659">
                  <a:moveTo>
                    <a:pt x="92221" y="37580"/>
                  </a:moveTo>
                  <a:cubicBezTo>
                    <a:pt x="91389" y="40016"/>
                    <a:pt x="90556" y="42453"/>
                    <a:pt x="89724" y="44890"/>
                  </a:cubicBezTo>
                  <a:cubicBezTo>
                    <a:pt x="78772" y="79263"/>
                    <a:pt x="70063" y="114342"/>
                    <a:pt x="60328" y="149099"/>
                  </a:cubicBezTo>
                  <a:cubicBezTo>
                    <a:pt x="59880" y="154037"/>
                    <a:pt x="57766" y="159873"/>
                    <a:pt x="55653" y="165837"/>
                  </a:cubicBezTo>
                  <a:cubicBezTo>
                    <a:pt x="37913" y="114085"/>
                    <a:pt x="20430" y="62141"/>
                    <a:pt x="3714" y="10004"/>
                  </a:cubicBezTo>
                  <a:cubicBezTo>
                    <a:pt x="2498" y="6669"/>
                    <a:pt x="1217" y="3335"/>
                    <a:pt x="0" y="0"/>
                  </a:cubicBezTo>
                  <a:cubicBezTo>
                    <a:pt x="29460" y="15070"/>
                    <a:pt x="60905" y="26229"/>
                    <a:pt x="92221" y="3758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15"/>
            <p:cNvSpPr/>
            <p:nvPr/>
          </p:nvSpPr>
          <p:spPr>
            <a:xfrm>
              <a:off x="14174564" y="4056070"/>
              <a:ext cx="134489" cy="179560"/>
            </a:xfrm>
            <a:custGeom>
              <a:rect b="b" l="l" r="r" t="t"/>
              <a:pathLst>
                <a:path extrusionOk="0" h="179560" w="134489">
                  <a:moveTo>
                    <a:pt x="137948" y="39183"/>
                  </a:moveTo>
                  <a:cubicBezTo>
                    <a:pt x="136539" y="43800"/>
                    <a:pt x="135130" y="48353"/>
                    <a:pt x="133721" y="52970"/>
                  </a:cubicBezTo>
                  <a:cubicBezTo>
                    <a:pt x="120144" y="96578"/>
                    <a:pt x="108872" y="140763"/>
                    <a:pt x="97793" y="185012"/>
                  </a:cubicBezTo>
                  <a:cubicBezTo>
                    <a:pt x="66348" y="175456"/>
                    <a:pt x="35159" y="164298"/>
                    <a:pt x="5315" y="150767"/>
                  </a:cubicBezTo>
                  <a:cubicBezTo>
                    <a:pt x="3586" y="150190"/>
                    <a:pt x="1793" y="149548"/>
                    <a:pt x="0" y="148779"/>
                  </a:cubicBezTo>
                  <a:lnTo>
                    <a:pt x="0" y="148715"/>
                  </a:lnTo>
                  <a:cubicBezTo>
                    <a:pt x="448" y="148009"/>
                    <a:pt x="768" y="147304"/>
                    <a:pt x="1025" y="146534"/>
                  </a:cubicBezTo>
                  <a:cubicBezTo>
                    <a:pt x="6917" y="128129"/>
                    <a:pt x="9670" y="108763"/>
                    <a:pt x="14794" y="90037"/>
                  </a:cubicBezTo>
                  <a:cubicBezTo>
                    <a:pt x="21582" y="59768"/>
                    <a:pt x="29396" y="29884"/>
                    <a:pt x="37785" y="0"/>
                  </a:cubicBezTo>
                  <a:cubicBezTo>
                    <a:pt x="43421" y="2181"/>
                    <a:pt x="49057" y="4361"/>
                    <a:pt x="54628" y="6605"/>
                  </a:cubicBezTo>
                  <a:cubicBezTo>
                    <a:pt x="82295" y="17892"/>
                    <a:pt x="109961" y="29050"/>
                    <a:pt x="137948" y="39183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5"/>
            <p:cNvSpPr/>
            <p:nvPr/>
          </p:nvSpPr>
          <p:spPr>
            <a:xfrm>
              <a:off x="14219714" y="3956606"/>
              <a:ext cx="134489" cy="109018"/>
            </a:xfrm>
            <a:custGeom>
              <a:rect b="b" l="l" r="r" t="t"/>
              <a:pathLst>
                <a:path extrusionOk="0" h="109018" w="134489">
                  <a:moveTo>
                    <a:pt x="137243" y="0"/>
                  </a:moveTo>
                  <a:cubicBezTo>
                    <a:pt x="123090" y="36040"/>
                    <a:pt x="112203" y="73299"/>
                    <a:pt x="101251" y="110430"/>
                  </a:cubicBezTo>
                  <a:cubicBezTo>
                    <a:pt x="100931" y="110301"/>
                    <a:pt x="100547" y="110173"/>
                    <a:pt x="100227" y="110045"/>
                  </a:cubicBezTo>
                  <a:cubicBezTo>
                    <a:pt x="70383" y="101003"/>
                    <a:pt x="41115" y="89203"/>
                    <a:pt x="11912" y="78365"/>
                  </a:cubicBezTo>
                  <a:cubicBezTo>
                    <a:pt x="7941" y="76955"/>
                    <a:pt x="3971" y="75608"/>
                    <a:pt x="0" y="74197"/>
                  </a:cubicBezTo>
                  <a:cubicBezTo>
                    <a:pt x="4483" y="58806"/>
                    <a:pt x="9030" y="43479"/>
                    <a:pt x="13705" y="28152"/>
                  </a:cubicBezTo>
                  <a:cubicBezTo>
                    <a:pt x="14794" y="21355"/>
                    <a:pt x="18764" y="11800"/>
                    <a:pt x="19021" y="3527"/>
                  </a:cubicBezTo>
                  <a:cubicBezTo>
                    <a:pt x="58407" y="3976"/>
                    <a:pt x="97921" y="3142"/>
                    <a:pt x="137243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5"/>
            <p:cNvSpPr/>
            <p:nvPr/>
          </p:nvSpPr>
          <p:spPr>
            <a:xfrm>
              <a:off x="14344598" y="3950835"/>
              <a:ext cx="185723" cy="179560"/>
            </a:xfrm>
            <a:custGeom>
              <a:rect b="b" l="l" r="r" t="t"/>
              <a:pathLst>
                <a:path extrusionOk="0" h="179560" w="185723">
                  <a:moveTo>
                    <a:pt x="188862" y="57908"/>
                  </a:moveTo>
                  <a:cubicBezTo>
                    <a:pt x="174580" y="99720"/>
                    <a:pt x="159274" y="141147"/>
                    <a:pt x="143648" y="182510"/>
                  </a:cubicBezTo>
                  <a:cubicBezTo>
                    <a:pt x="95936" y="162759"/>
                    <a:pt x="48544" y="142109"/>
                    <a:pt x="0" y="124474"/>
                  </a:cubicBezTo>
                  <a:cubicBezTo>
                    <a:pt x="7301" y="96834"/>
                    <a:pt x="14858" y="69323"/>
                    <a:pt x="22863" y="41812"/>
                  </a:cubicBezTo>
                  <a:cubicBezTo>
                    <a:pt x="26514" y="28794"/>
                    <a:pt x="31125" y="16289"/>
                    <a:pt x="35480" y="3591"/>
                  </a:cubicBezTo>
                  <a:cubicBezTo>
                    <a:pt x="45342" y="2565"/>
                    <a:pt x="55141" y="1347"/>
                    <a:pt x="64939" y="0"/>
                  </a:cubicBezTo>
                  <a:cubicBezTo>
                    <a:pt x="73649" y="7054"/>
                    <a:pt x="92606" y="13211"/>
                    <a:pt x="97857" y="16673"/>
                  </a:cubicBezTo>
                  <a:cubicBezTo>
                    <a:pt x="128405" y="29884"/>
                    <a:pt x="158762" y="43543"/>
                    <a:pt x="188862" y="57908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15"/>
            <p:cNvSpPr/>
            <p:nvPr/>
          </p:nvSpPr>
          <p:spPr>
            <a:xfrm>
              <a:off x="14440148" y="3915436"/>
              <a:ext cx="121680" cy="64128"/>
            </a:xfrm>
            <a:custGeom>
              <a:rect b="b" l="l" r="r" t="t"/>
              <a:pathLst>
                <a:path extrusionOk="0" h="64128" w="121680">
                  <a:moveTo>
                    <a:pt x="123218" y="0"/>
                  </a:moveTo>
                  <a:cubicBezTo>
                    <a:pt x="116686" y="21932"/>
                    <a:pt x="109833" y="43736"/>
                    <a:pt x="102660" y="65411"/>
                  </a:cubicBezTo>
                  <a:cubicBezTo>
                    <a:pt x="78772" y="55600"/>
                    <a:pt x="54628" y="47070"/>
                    <a:pt x="29332" y="39439"/>
                  </a:cubicBezTo>
                  <a:cubicBezTo>
                    <a:pt x="29011" y="39375"/>
                    <a:pt x="28755" y="39247"/>
                    <a:pt x="28435" y="39183"/>
                  </a:cubicBezTo>
                  <a:cubicBezTo>
                    <a:pt x="19277" y="36361"/>
                    <a:pt x="9734" y="33026"/>
                    <a:pt x="0" y="30397"/>
                  </a:cubicBezTo>
                  <a:cubicBezTo>
                    <a:pt x="5059" y="29499"/>
                    <a:pt x="10055" y="28537"/>
                    <a:pt x="15050" y="27511"/>
                  </a:cubicBezTo>
                  <a:cubicBezTo>
                    <a:pt x="51810" y="21868"/>
                    <a:pt x="89275" y="15134"/>
                    <a:pt x="123218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15"/>
            <p:cNvSpPr/>
            <p:nvPr/>
          </p:nvSpPr>
          <p:spPr>
            <a:xfrm>
              <a:off x="14512069" y="4018042"/>
              <a:ext cx="76851" cy="153909"/>
            </a:xfrm>
            <a:custGeom>
              <a:rect b="b" l="l" r="r" t="t"/>
              <a:pathLst>
                <a:path extrusionOk="0" h="153909" w="76851">
                  <a:moveTo>
                    <a:pt x="73905" y="16674"/>
                  </a:moveTo>
                  <a:cubicBezTo>
                    <a:pt x="76531" y="63872"/>
                    <a:pt x="78452" y="111199"/>
                    <a:pt x="79733" y="158526"/>
                  </a:cubicBezTo>
                  <a:cubicBezTo>
                    <a:pt x="53860" y="146278"/>
                    <a:pt x="26129" y="137620"/>
                    <a:pt x="0" y="125564"/>
                  </a:cubicBezTo>
                  <a:cubicBezTo>
                    <a:pt x="13705" y="86510"/>
                    <a:pt x="26642" y="47199"/>
                    <a:pt x="38297" y="7503"/>
                  </a:cubicBezTo>
                  <a:cubicBezTo>
                    <a:pt x="39066" y="5002"/>
                    <a:pt x="39771" y="2501"/>
                    <a:pt x="40603" y="0"/>
                  </a:cubicBezTo>
                  <a:cubicBezTo>
                    <a:pt x="51682" y="5387"/>
                    <a:pt x="62826" y="10966"/>
                    <a:pt x="73905" y="16674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15"/>
            <p:cNvSpPr/>
            <p:nvPr/>
          </p:nvSpPr>
          <p:spPr>
            <a:xfrm>
              <a:off x="14561573" y="3906970"/>
              <a:ext cx="19212" cy="89780"/>
            </a:xfrm>
            <a:custGeom>
              <a:rect b="b" l="l" r="r" t="t"/>
              <a:pathLst>
                <a:path extrusionOk="0" h="89780" w="19212">
                  <a:moveTo>
                    <a:pt x="22031" y="88754"/>
                  </a:moveTo>
                  <a:cubicBezTo>
                    <a:pt x="22095" y="89973"/>
                    <a:pt x="22223" y="91191"/>
                    <a:pt x="22287" y="92346"/>
                  </a:cubicBezTo>
                  <a:cubicBezTo>
                    <a:pt x="19149" y="91063"/>
                    <a:pt x="16075" y="89652"/>
                    <a:pt x="13385" y="87985"/>
                  </a:cubicBezTo>
                  <a:cubicBezTo>
                    <a:pt x="8902" y="85869"/>
                    <a:pt x="4419" y="83881"/>
                    <a:pt x="0" y="81893"/>
                  </a:cubicBezTo>
                  <a:cubicBezTo>
                    <a:pt x="5187" y="64578"/>
                    <a:pt x="10119" y="47199"/>
                    <a:pt x="13833" y="29499"/>
                  </a:cubicBezTo>
                  <a:cubicBezTo>
                    <a:pt x="15242" y="20457"/>
                    <a:pt x="17868" y="10389"/>
                    <a:pt x="17099" y="962"/>
                  </a:cubicBezTo>
                  <a:cubicBezTo>
                    <a:pt x="17676" y="641"/>
                    <a:pt x="18252" y="321"/>
                    <a:pt x="18829" y="0"/>
                  </a:cubicBezTo>
                  <a:cubicBezTo>
                    <a:pt x="18893" y="2373"/>
                    <a:pt x="18957" y="4681"/>
                    <a:pt x="18957" y="6990"/>
                  </a:cubicBezTo>
                  <a:cubicBezTo>
                    <a:pt x="19213" y="34245"/>
                    <a:pt x="19789" y="61500"/>
                    <a:pt x="22031" y="88754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5"/>
            <p:cNvSpPr/>
            <p:nvPr/>
          </p:nvSpPr>
          <p:spPr>
            <a:xfrm>
              <a:off x="14452253" y="4174580"/>
              <a:ext cx="134489" cy="166734"/>
            </a:xfrm>
            <a:custGeom>
              <a:rect b="b" l="l" r="r" t="t"/>
              <a:pathLst>
                <a:path extrusionOk="0" h="166734" w="134489">
                  <a:moveTo>
                    <a:pt x="130199" y="33283"/>
                  </a:moveTo>
                  <a:cubicBezTo>
                    <a:pt x="131928" y="33860"/>
                    <a:pt x="133593" y="34117"/>
                    <a:pt x="135194" y="34117"/>
                  </a:cubicBezTo>
                  <a:cubicBezTo>
                    <a:pt x="117006" y="77596"/>
                    <a:pt x="100483" y="122037"/>
                    <a:pt x="88507" y="167633"/>
                  </a:cubicBezTo>
                  <a:cubicBezTo>
                    <a:pt x="59239" y="155576"/>
                    <a:pt x="29524" y="144546"/>
                    <a:pt x="0" y="133195"/>
                  </a:cubicBezTo>
                  <a:cubicBezTo>
                    <a:pt x="16331" y="88818"/>
                    <a:pt x="32854" y="44505"/>
                    <a:pt x="48864" y="0"/>
                  </a:cubicBezTo>
                  <a:cubicBezTo>
                    <a:pt x="75762" y="11607"/>
                    <a:pt x="102852" y="22830"/>
                    <a:pt x="130199" y="33283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15"/>
            <p:cNvSpPr/>
            <p:nvPr/>
          </p:nvSpPr>
          <p:spPr>
            <a:xfrm>
              <a:off x="14301048" y="4104551"/>
              <a:ext cx="172915" cy="192386"/>
            </a:xfrm>
            <a:custGeom>
              <a:rect b="b" l="l" r="r" t="t"/>
              <a:pathLst>
                <a:path extrusionOk="0" h="192386" w="172915">
                  <a:moveTo>
                    <a:pt x="175413" y="59512"/>
                  </a:moveTo>
                  <a:cubicBezTo>
                    <a:pt x="158377" y="103953"/>
                    <a:pt x="140958" y="148330"/>
                    <a:pt x="123922" y="192707"/>
                  </a:cubicBezTo>
                  <a:cubicBezTo>
                    <a:pt x="120272" y="191296"/>
                    <a:pt x="116622" y="189885"/>
                    <a:pt x="112971" y="188410"/>
                  </a:cubicBezTo>
                  <a:cubicBezTo>
                    <a:pt x="75314" y="173981"/>
                    <a:pt x="38682" y="156410"/>
                    <a:pt x="0" y="144931"/>
                  </a:cubicBezTo>
                  <a:cubicBezTo>
                    <a:pt x="11592" y="96514"/>
                    <a:pt x="23376" y="48161"/>
                    <a:pt x="35864" y="0"/>
                  </a:cubicBezTo>
                  <a:cubicBezTo>
                    <a:pt x="82807" y="18790"/>
                    <a:pt x="128982" y="39375"/>
                    <a:pt x="175413" y="59512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5"/>
            <p:cNvSpPr/>
            <p:nvPr/>
          </p:nvSpPr>
          <p:spPr>
            <a:xfrm>
              <a:off x="14260958" y="4272953"/>
              <a:ext cx="153702" cy="179560"/>
            </a:xfrm>
            <a:custGeom>
              <a:rect b="b" l="l" r="r" t="t"/>
              <a:pathLst>
                <a:path extrusionOk="0" h="179560" w="153702">
                  <a:moveTo>
                    <a:pt x="153958" y="50598"/>
                  </a:moveTo>
                  <a:cubicBezTo>
                    <a:pt x="151653" y="56626"/>
                    <a:pt x="149411" y="62654"/>
                    <a:pt x="147106" y="68682"/>
                  </a:cubicBezTo>
                  <a:cubicBezTo>
                    <a:pt x="132632" y="106582"/>
                    <a:pt x="121233" y="145380"/>
                    <a:pt x="110474" y="184434"/>
                  </a:cubicBezTo>
                  <a:cubicBezTo>
                    <a:pt x="73777" y="169621"/>
                    <a:pt x="37017" y="154807"/>
                    <a:pt x="0" y="140634"/>
                  </a:cubicBezTo>
                  <a:cubicBezTo>
                    <a:pt x="4227" y="124538"/>
                    <a:pt x="7941" y="108314"/>
                    <a:pt x="12232" y="92217"/>
                  </a:cubicBezTo>
                  <a:cubicBezTo>
                    <a:pt x="19725" y="61499"/>
                    <a:pt x="27026" y="30718"/>
                    <a:pt x="34391" y="0"/>
                  </a:cubicBezTo>
                  <a:cubicBezTo>
                    <a:pt x="38426" y="1411"/>
                    <a:pt x="42396" y="2822"/>
                    <a:pt x="46431" y="4168"/>
                  </a:cubicBezTo>
                  <a:cubicBezTo>
                    <a:pt x="82231" y="19816"/>
                    <a:pt x="118095" y="35207"/>
                    <a:pt x="153958" y="50598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15"/>
            <p:cNvSpPr/>
            <p:nvPr/>
          </p:nvSpPr>
          <p:spPr>
            <a:xfrm>
              <a:off x="14163741" y="4214340"/>
              <a:ext cx="102468" cy="185973"/>
            </a:xfrm>
            <a:custGeom>
              <a:rect b="b" l="l" r="r" t="t"/>
              <a:pathLst>
                <a:path extrusionOk="0" h="185973" w="102468">
                  <a:moveTo>
                    <a:pt x="103237" y="48417"/>
                  </a:moveTo>
                  <a:cubicBezTo>
                    <a:pt x="95552" y="79263"/>
                    <a:pt x="87866" y="110109"/>
                    <a:pt x="79349" y="140763"/>
                  </a:cubicBezTo>
                  <a:cubicBezTo>
                    <a:pt x="74994" y="156474"/>
                    <a:pt x="70959" y="172250"/>
                    <a:pt x="66668" y="187961"/>
                  </a:cubicBezTo>
                  <a:cubicBezTo>
                    <a:pt x="65516" y="187577"/>
                    <a:pt x="64107" y="187128"/>
                    <a:pt x="62570" y="186679"/>
                  </a:cubicBezTo>
                  <a:cubicBezTo>
                    <a:pt x="57382" y="170262"/>
                    <a:pt x="52195" y="153781"/>
                    <a:pt x="47071" y="137300"/>
                  </a:cubicBezTo>
                  <a:cubicBezTo>
                    <a:pt x="31573" y="91447"/>
                    <a:pt x="15754" y="45788"/>
                    <a:pt x="0" y="0"/>
                  </a:cubicBezTo>
                  <a:cubicBezTo>
                    <a:pt x="32149" y="20521"/>
                    <a:pt x="67501" y="35335"/>
                    <a:pt x="103237" y="48417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15"/>
            <p:cNvSpPr/>
            <p:nvPr/>
          </p:nvSpPr>
          <p:spPr>
            <a:xfrm>
              <a:off x="14400827" y="4335222"/>
              <a:ext cx="128085" cy="166734"/>
            </a:xfrm>
            <a:custGeom>
              <a:rect b="b" l="l" r="r" t="t"/>
              <a:pathLst>
                <a:path extrusionOk="0" h="166734" w="128085">
                  <a:moveTo>
                    <a:pt x="131736" y="39439"/>
                  </a:moveTo>
                  <a:cubicBezTo>
                    <a:pt x="120528" y="83432"/>
                    <a:pt x="108616" y="127296"/>
                    <a:pt x="96128" y="170903"/>
                  </a:cubicBezTo>
                  <a:cubicBezTo>
                    <a:pt x="82871" y="166158"/>
                    <a:pt x="69614" y="161412"/>
                    <a:pt x="56550" y="156346"/>
                  </a:cubicBezTo>
                  <a:cubicBezTo>
                    <a:pt x="37657" y="148971"/>
                    <a:pt x="18828" y="141468"/>
                    <a:pt x="0" y="133901"/>
                  </a:cubicBezTo>
                  <a:cubicBezTo>
                    <a:pt x="10631" y="94654"/>
                    <a:pt x="21774" y="55536"/>
                    <a:pt x="35159" y="17122"/>
                  </a:cubicBezTo>
                  <a:cubicBezTo>
                    <a:pt x="37209" y="11415"/>
                    <a:pt x="39322" y="5708"/>
                    <a:pt x="41372" y="0"/>
                  </a:cubicBezTo>
                  <a:cubicBezTo>
                    <a:pt x="71600" y="13018"/>
                    <a:pt x="101764" y="26100"/>
                    <a:pt x="131736" y="39439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15"/>
            <p:cNvSpPr/>
            <p:nvPr/>
          </p:nvSpPr>
          <p:spPr>
            <a:xfrm>
              <a:off x="14563367" y="4241979"/>
              <a:ext cx="25617" cy="121844"/>
            </a:xfrm>
            <a:custGeom>
              <a:rect b="b" l="l" r="r" t="t"/>
              <a:pathLst>
                <a:path extrusionOk="0" h="121844" w="25617">
                  <a:moveTo>
                    <a:pt x="29716" y="0"/>
                  </a:moveTo>
                  <a:cubicBezTo>
                    <a:pt x="30292" y="41107"/>
                    <a:pt x="30356" y="82213"/>
                    <a:pt x="29908" y="123319"/>
                  </a:cubicBezTo>
                  <a:cubicBezTo>
                    <a:pt x="20045" y="118638"/>
                    <a:pt x="10055" y="114149"/>
                    <a:pt x="0" y="109788"/>
                  </a:cubicBezTo>
                  <a:cubicBezTo>
                    <a:pt x="3714" y="93884"/>
                    <a:pt x="7429" y="77981"/>
                    <a:pt x="11272" y="62077"/>
                  </a:cubicBezTo>
                  <a:cubicBezTo>
                    <a:pt x="12360" y="55600"/>
                    <a:pt x="22223" y="27126"/>
                    <a:pt x="29716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15"/>
            <p:cNvSpPr/>
            <p:nvPr/>
          </p:nvSpPr>
          <p:spPr>
            <a:xfrm>
              <a:off x="14523981" y="4384858"/>
              <a:ext cx="64042" cy="153909"/>
            </a:xfrm>
            <a:custGeom>
              <a:rect b="b" l="l" r="r" t="t"/>
              <a:pathLst>
                <a:path extrusionOk="0" h="153909" w="64042">
                  <a:moveTo>
                    <a:pt x="68718" y="16994"/>
                  </a:moveTo>
                  <a:cubicBezTo>
                    <a:pt x="68205" y="42966"/>
                    <a:pt x="67565" y="68938"/>
                    <a:pt x="66604" y="94910"/>
                  </a:cubicBezTo>
                  <a:cubicBezTo>
                    <a:pt x="66028" y="115817"/>
                    <a:pt x="65644" y="136787"/>
                    <a:pt x="65259" y="157693"/>
                  </a:cubicBezTo>
                  <a:cubicBezTo>
                    <a:pt x="44189" y="147496"/>
                    <a:pt x="22159" y="139031"/>
                    <a:pt x="0" y="130951"/>
                  </a:cubicBezTo>
                  <a:cubicBezTo>
                    <a:pt x="11079" y="87472"/>
                    <a:pt x="21326" y="43736"/>
                    <a:pt x="31573" y="0"/>
                  </a:cubicBezTo>
                  <a:cubicBezTo>
                    <a:pt x="43997" y="5643"/>
                    <a:pt x="56358" y="11287"/>
                    <a:pt x="68718" y="16994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15"/>
            <p:cNvSpPr/>
            <p:nvPr/>
          </p:nvSpPr>
          <p:spPr>
            <a:xfrm>
              <a:off x="14472298" y="4547681"/>
              <a:ext cx="115276" cy="185973"/>
            </a:xfrm>
            <a:custGeom>
              <a:rect b="b" l="l" r="r" t="t"/>
              <a:pathLst>
                <a:path extrusionOk="0" h="185973" w="115276">
                  <a:moveTo>
                    <a:pt x="116366" y="23279"/>
                  </a:moveTo>
                  <a:cubicBezTo>
                    <a:pt x="115661" y="57524"/>
                    <a:pt x="114764" y="91768"/>
                    <a:pt x="113099" y="125949"/>
                  </a:cubicBezTo>
                  <a:cubicBezTo>
                    <a:pt x="104838" y="146214"/>
                    <a:pt x="96961" y="166542"/>
                    <a:pt x="89147" y="187064"/>
                  </a:cubicBezTo>
                  <a:cubicBezTo>
                    <a:pt x="80245" y="182446"/>
                    <a:pt x="71279" y="177957"/>
                    <a:pt x="62185" y="173725"/>
                  </a:cubicBezTo>
                  <a:cubicBezTo>
                    <a:pt x="41564" y="163785"/>
                    <a:pt x="20814" y="153973"/>
                    <a:pt x="0" y="144354"/>
                  </a:cubicBezTo>
                  <a:cubicBezTo>
                    <a:pt x="10183" y="113636"/>
                    <a:pt x="20045" y="82790"/>
                    <a:pt x="29075" y="51816"/>
                  </a:cubicBezTo>
                  <a:cubicBezTo>
                    <a:pt x="34071" y="34629"/>
                    <a:pt x="38810" y="17315"/>
                    <a:pt x="43421" y="0"/>
                  </a:cubicBezTo>
                  <a:cubicBezTo>
                    <a:pt x="64491" y="8657"/>
                    <a:pt x="85689" y="16994"/>
                    <a:pt x="107015" y="24818"/>
                  </a:cubicBezTo>
                  <a:cubicBezTo>
                    <a:pt x="110538" y="25459"/>
                    <a:pt x="113676" y="24818"/>
                    <a:pt x="116366" y="23279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14352988" y="4494518"/>
              <a:ext cx="134489" cy="179560"/>
            </a:xfrm>
            <a:custGeom>
              <a:rect b="b" l="l" r="r" t="t"/>
              <a:pathLst>
                <a:path extrusionOk="0" h="179560" w="134489">
                  <a:moveTo>
                    <a:pt x="135322" y="41748"/>
                  </a:moveTo>
                  <a:cubicBezTo>
                    <a:pt x="129366" y="62141"/>
                    <a:pt x="123346" y="82469"/>
                    <a:pt x="117198" y="102734"/>
                  </a:cubicBezTo>
                  <a:cubicBezTo>
                    <a:pt x="108360" y="129925"/>
                    <a:pt x="99458" y="157115"/>
                    <a:pt x="90428" y="184242"/>
                  </a:cubicBezTo>
                  <a:cubicBezTo>
                    <a:pt x="69999" y="174879"/>
                    <a:pt x="49441" y="165645"/>
                    <a:pt x="29011" y="156410"/>
                  </a:cubicBezTo>
                  <a:cubicBezTo>
                    <a:pt x="19405" y="151921"/>
                    <a:pt x="9735" y="147175"/>
                    <a:pt x="0" y="142558"/>
                  </a:cubicBezTo>
                  <a:cubicBezTo>
                    <a:pt x="15626" y="95616"/>
                    <a:pt x="28243" y="47776"/>
                    <a:pt x="41051" y="0"/>
                  </a:cubicBezTo>
                  <a:cubicBezTo>
                    <a:pt x="72304" y="14301"/>
                    <a:pt x="103685" y="28345"/>
                    <a:pt x="135322" y="41748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14244883" y="4430390"/>
              <a:ext cx="115276" cy="192386"/>
            </a:xfrm>
            <a:custGeom>
              <a:rect b="b" l="l" r="r" t="t"/>
              <a:pathLst>
                <a:path extrusionOk="0" h="192386" w="115276">
                  <a:moveTo>
                    <a:pt x="120080" y="50790"/>
                  </a:moveTo>
                  <a:cubicBezTo>
                    <a:pt x="111498" y="82405"/>
                    <a:pt x="103045" y="114085"/>
                    <a:pt x="93310" y="145380"/>
                  </a:cubicBezTo>
                  <a:cubicBezTo>
                    <a:pt x="88315" y="161348"/>
                    <a:pt x="82807" y="177124"/>
                    <a:pt x="77363" y="192899"/>
                  </a:cubicBezTo>
                  <a:cubicBezTo>
                    <a:pt x="70127" y="189949"/>
                    <a:pt x="62890" y="187256"/>
                    <a:pt x="55461" y="184883"/>
                  </a:cubicBezTo>
                  <a:cubicBezTo>
                    <a:pt x="35223" y="133516"/>
                    <a:pt x="17163" y="81251"/>
                    <a:pt x="0" y="28730"/>
                  </a:cubicBezTo>
                  <a:cubicBezTo>
                    <a:pt x="3522" y="24433"/>
                    <a:pt x="5764" y="18469"/>
                    <a:pt x="7237" y="13018"/>
                  </a:cubicBezTo>
                  <a:cubicBezTo>
                    <a:pt x="8646" y="8721"/>
                    <a:pt x="10055" y="4361"/>
                    <a:pt x="11336" y="0"/>
                  </a:cubicBezTo>
                  <a:cubicBezTo>
                    <a:pt x="28755" y="8593"/>
                    <a:pt x="46239" y="16930"/>
                    <a:pt x="63979" y="24882"/>
                  </a:cubicBezTo>
                  <a:cubicBezTo>
                    <a:pt x="82679" y="33603"/>
                    <a:pt x="101379" y="42197"/>
                    <a:pt x="120080" y="5079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14307069" y="4632074"/>
              <a:ext cx="6404" cy="12825"/>
            </a:xfrm>
            <a:custGeom>
              <a:rect b="b" l="l" r="r" t="t"/>
              <a:pathLst>
                <a:path extrusionOk="0" h="12825" w="6404">
                  <a:moveTo>
                    <a:pt x="10183" y="6156"/>
                  </a:moveTo>
                  <a:cubicBezTo>
                    <a:pt x="9030" y="9555"/>
                    <a:pt x="7877" y="13018"/>
                    <a:pt x="6789" y="16481"/>
                  </a:cubicBezTo>
                  <a:cubicBezTo>
                    <a:pt x="4483" y="11030"/>
                    <a:pt x="2241" y="5515"/>
                    <a:pt x="0" y="0"/>
                  </a:cubicBezTo>
                  <a:cubicBezTo>
                    <a:pt x="3330" y="2180"/>
                    <a:pt x="6724" y="4168"/>
                    <a:pt x="10183" y="6156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15"/>
            <p:cNvSpPr/>
            <p:nvPr/>
          </p:nvSpPr>
          <p:spPr>
            <a:xfrm>
              <a:off x="14333902" y="4655225"/>
              <a:ext cx="96063" cy="173147"/>
            </a:xfrm>
            <a:custGeom>
              <a:rect b="b" l="l" r="r" t="t"/>
              <a:pathLst>
                <a:path extrusionOk="0" h="173147" w="96063">
                  <a:moveTo>
                    <a:pt x="101059" y="48545"/>
                  </a:moveTo>
                  <a:cubicBezTo>
                    <a:pt x="93502" y="70734"/>
                    <a:pt x="85753" y="92794"/>
                    <a:pt x="77620" y="114790"/>
                  </a:cubicBezTo>
                  <a:cubicBezTo>
                    <a:pt x="69870" y="136017"/>
                    <a:pt x="62506" y="157436"/>
                    <a:pt x="55845" y="178983"/>
                  </a:cubicBezTo>
                  <a:cubicBezTo>
                    <a:pt x="54180" y="178086"/>
                    <a:pt x="52451" y="177188"/>
                    <a:pt x="50722" y="176290"/>
                  </a:cubicBezTo>
                  <a:cubicBezTo>
                    <a:pt x="36760" y="130053"/>
                    <a:pt x="18829" y="85035"/>
                    <a:pt x="0" y="40465"/>
                  </a:cubicBezTo>
                  <a:cubicBezTo>
                    <a:pt x="4547" y="31423"/>
                    <a:pt x="5828" y="18405"/>
                    <a:pt x="9222" y="10068"/>
                  </a:cubicBezTo>
                  <a:cubicBezTo>
                    <a:pt x="10439" y="6733"/>
                    <a:pt x="11656" y="3335"/>
                    <a:pt x="12809" y="0"/>
                  </a:cubicBezTo>
                  <a:cubicBezTo>
                    <a:pt x="42012" y="16609"/>
                    <a:pt x="71472" y="32642"/>
                    <a:pt x="101059" y="48545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5"/>
            <p:cNvSpPr/>
            <p:nvPr/>
          </p:nvSpPr>
          <p:spPr>
            <a:xfrm>
              <a:off x="14419527" y="4718905"/>
              <a:ext cx="128085" cy="173147"/>
            </a:xfrm>
            <a:custGeom>
              <a:rect b="b" l="l" r="r" t="t"/>
              <a:pathLst>
                <a:path extrusionOk="0" h="173147" w="128085">
                  <a:moveTo>
                    <a:pt x="130327" y="46558"/>
                  </a:moveTo>
                  <a:cubicBezTo>
                    <a:pt x="114380" y="89203"/>
                    <a:pt x="98754" y="132041"/>
                    <a:pt x="82231" y="174430"/>
                  </a:cubicBezTo>
                  <a:cubicBezTo>
                    <a:pt x="54949" y="159745"/>
                    <a:pt x="27410" y="145444"/>
                    <a:pt x="0" y="131079"/>
                  </a:cubicBezTo>
                  <a:cubicBezTo>
                    <a:pt x="512" y="129412"/>
                    <a:pt x="961" y="127680"/>
                    <a:pt x="1473" y="126013"/>
                  </a:cubicBezTo>
                  <a:cubicBezTo>
                    <a:pt x="14986" y="84073"/>
                    <a:pt x="29524" y="42068"/>
                    <a:pt x="43677" y="0"/>
                  </a:cubicBezTo>
                  <a:cubicBezTo>
                    <a:pt x="72688" y="15391"/>
                    <a:pt x="101572" y="30782"/>
                    <a:pt x="130327" y="46558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5"/>
            <p:cNvSpPr/>
            <p:nvPr/>
          </p:nvSpPr>
          <p:spPr>
            <a:xfrm>
              <a:off x="14526991" y="4776300"/>
              <a:ext cx="44829" cy="141083"/>
            </a:xfrm>
            <a:custGeom>
              <a:rect b="b" l="l" r="r" t="t"/>
              <a:pathLst>
                <a:path extrusionOk="0" h="141083" w="44829">
                  <a:moveTo>
                    <a:pt x="50530" y="513"/>
                  </a:moveTo>
                  <a:cubicBezTo>
                    <a:pt x="50017" y="5002"/>
                    <a:pt x="49505" y="9427"/>
                    <a:pt x="48993" y="13852"/>
                  </a:cubicBezTo>
                  <a:cubicBezTo>
                    <a:pt x="44766" y="58486"/>
                    <a:pt x="41243" y="103568"/>
                    <a:pt x="28563" y="146855"/>
                  </a:cubicBezTo>
                  <a:cubicBezTo>
                    <a:pt x="26578" y="145637"/>
                    <a:pt x="24528" y="144546"/>
                    <a:pt x="22543" y="143713"/>
                  </a:cubicBezTo>
                  <a:cubicBezTo>
                    <a:pt x="15114" y="139416"/>
                    <a:pt x="7557" y="135119"/>
                    <a:pt x="0" y="130951"/>
                  </a:cubicBezTo>
                  <a:cubicBezTo>
                    <a:pt x="4803" y="117612"/>
                    <a:pt x="9414" y="104209"/>
                    <a:pt x="13897" y="90806"/>
                  </a:cubicBezTo>
                  <a:cubicBezTo>
                    <a:pt x="23696" y="60602"/>
                    <a:pt x="33302" y="30205"/>
                    <a:pt x="43229" y="0"/>
                  </a:cubicBezTo>
                  <a:cubicBezTo>
                    <a:pt x="45662" y="706"/>
                    <a:pt x="48160" y="834"/>
                    <a:pt x="50530" y="513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5"/>
            <p:cNvSpPr/>
            <p:nvPr/>
          </p:nvSpPr>
          <p:spPr>
            <a:xfrm>
              <a:off x="14476141" y="4935404"/>
              <a:ext cx="64042" cy="109018"/>
            </a:xfrm>
            <a:custGeom>
              <a:rect b="b" l="l" r="r" t="t"/>
              <a:pathLst>
                <a:path extrusionOk="0" h="109018" w="64042">
                  <a:moveTo>
                    <a:pt x="40667" y="0"/>
                  </a:moveTo>
                  <a:cubicBezTo>
                    <a:pt x="50273" y="6349"/>
                    <a:pt x="59944" y="12697"/>
                    <a:pt x="69871" y="18790"/>
                  </a:cubicBezTo>
                  <a:cubicBezTo>
                    <a:pt x="56037" y="58678"/>
                    <a:pt x="29396" y="119023"/>
                    <a:pt x="0" y="108698"/>
                  </a:cubicBezTo>
                  <a:cubicBezTo>
                    <a:pt x="4995" y="98886"/>
                    <a:pt x="6917" y="85035"/>
                    <a:pt x="11464" y="76634"/>
                  </a:cubicBezTo>
                  <a:cubicBezTo>
                    <a:pt x="21326" y="51175"/>
                    <a:pt x="31125" y="25652"/>
                    <a:pt x="40667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15"/>
            <p:cNvSpPr/>
            <p:nvPr/>
          </p:nvSpPr>
          <p:spPr>
            <a:xfrm>
              <a:off x="14403261" y="4869543"/>
              <a:ext cx="83255" cy="141083"/>
            </a:xfrm>
            <a:custGeom>
              <a:rect b="b" l="l" r="r" t="t"/>
              <a:pathLst>
                <a:path extrusionOk="0" h="141083" w="83255">
                  <a:moveTo>
                    <a:pt x="88379" y="49187"/>
                  </a:moveTo>
                  <a:cubicBezTo>
                    <a:pt x="87482" y="51495"/>
                    <a:pt x="86586" y="53740"/>
                    <a:pt x="85689" y="55984"/>
                  </a:cubicBezTo>
                  <a:cubicBezTo>
                    <a:pt x="73841" y="86253"/>
                    <a:pt x="60456" y="115881"/>
                    <a:pt x="48544" y="146150"/>
                  </a:cubicBezTo>
                  <a:cubicBezTo>
                    <a:pt x="28179" y="109275"/>
                    <a:pt x="12488" y="69259"/>
                    <a:pt x="0" y="28730"/>
                  </a:cubicBezTo>
                  <a:cubicBezTo>
                    <a:pt x="4483" y="23920"/>
                    <a:pt x="6981" y="16353"/>
                    <a:pt x="7941" y="9812"/>
                  </a:cubicBezTo>
                  <a:cubicBezTo>
                    <a:pt x="8838" y="6541"/>
                    <a:pt x="9734" y="3271"/>
                    <a:pt x="10631" y="0"/>
                  </a:cubicBezTo>
                  <a:cubicBezTo>
                    <a:pt x="30164" y="13724"/>
                    <a:pt x="50145" y="25908"/>
                    <a:pt x="53796" y="27639"/>
                  </a:cubicBezTo>
                  <a:cubicBezTo>
                    <a:pt x="65644" y="34437"/>
                    <a:pt x="77043" y="41748"/>
                    <a:pt x="88379" y="49187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15"/>
            <p:cNvSpPr/>
            <p:nvPr/>
          </p:nvSpPr>
          <p:spPr>
            <a:xfrm>
              <a:off x="13646438" y="1905320"/>
              <a:ext cx="1139958" cy="872151"/>
            </a:xfrm>
            <a:custGeom>
              <a:rect b="b" l="l" r="r" t="t"/>
              <a:pathLst>
                <a:path extrusionOk="0" h="872151" w="1139958">
                  <a:moveTo>
                    <a:pt x="465173" y="330904"/>
                  </a:moveTo>
                  <a:cubicBezTo>
                    <a:pt x="479710" y="322375"/>
                    <a:pt x="506416" y="300700"/>
                    <a:pt x="486947" y="284411"/>
                  </a:cubicBezTo>
                  <a:cubicBezTo>
                    <a:pt x="468375" y="271585"/>
                    <a:pt x="460818" y="299289"/>
                    <a:pt x="445320" y="303137"/>
                  </a:cubicBezTo>
                  <a:cubicBezTo>
                    <a:pt x="429821" y="307113"/>
                    <a:pt x="420919" y="289028"/>
                    <a:pt x="406382" y="288836"/>
                  </a:cubicBezTo>
                  <a:cubicBezTo>
                    <a:pt x="394342" y="288515"/>
                    <a:pt x="389410" y="299481"/>
                    <a:pt x="384735" y="308588"/>
                  </a:cubicBezTo>
                  <a:cubicBezTo>
                    <a:pt x="374232" y="316283"/>
                    <a:pt x="357069" y="314167"/>
                    <a:pt x="346566" y="307113"/>
                  </a:cubicBezTo>
                  <a:cubicBezTo>
                    <a:pt x="337664" y="301598"/>
                    <a:pt x="333437" y="290375"/>
                    <a:pt x="323446" y="286463"/>
                  </a:cubicBezTo>
                  <a:cubicBezTo>
                    <a:pt x="299943" y="278704"/>
                    <a:pt x="300967" y="312820"/>
                    <a:pt x="282971" y="319425"/>
                  </a:cubicBezTo>
                  <a:cubicBezTo>
                    <a:pt x="268882" y="327506"/>
                    <a:pt x="249541" y="323273"/>
                    <a:pt x="241408" y="308844"/>
                  </a:cubicBezTo>
                  <a:cubicBezTo>
                    <a:pt x="238590" y="301149"/>
                    <a:pt x="237949" y="293068"/>
                    <a:pt x="237181" y="284860"/>
                  </a:cubicBezTo>
                  <a:cubicBezTo>
                    <a:pt x="238782" y="266647"/>
                    <a:pt x="223668" y="264210"/>
                    <a:pt x="220658" y="281589"/>
                  </a:cubicBezTo>
                  <a:cubicBezTo>
                    <a:pt x="218865" y="294351"/>
                    <a:pt x="216687" y="307818"/>
                    <a:pt x="221555" y="320131"/>
                  </a:cubicBezTo>
                  <a:cubicBezTo>
                    <a:pt x="228471" y="334688"/>
                    <a:pt x="242625" y="347514"/>
                    <a:pt x="258955" y="349951"/>
                  </a:cubicBezTo>
                  <a:cubicBezTo>
                    <a:pt x="281498" y="354376"/>
                    <a:pt x="305322" y="344564"/>
                    <a:pt x="319412" y="326544"/>
                  </a:cubicBezTo>
                  <a:cubicBezTo>
                    <a:pt x="342403" y="349822"/>
                    <a:pt x="389282" y="355273"/>
                    <a:pt x="411249" y="328147"/>
                  </a:cubicBezTo>
                  <a:cubicBezTo>
                    <a:pt x="427323" y="337959"/>
                    <a:pt x="448201" y="340139"/>
                    <a:pt x="465173" y="330904"/>
                  </a:cubicBezTo>
                  <a:close/>
                  <a:moveTo>
                    <a:pt x="956380" y="513094"/>
                  </a:moveTo>
                  <a:cubicBezTo>
                    <a:pt x="965410" y="496036"/>
                    <a:pt x="940689" y="480773"/>
                    <a:pt x="929738" y="496549"/>
                  </a:cubicBezTo>
                  <a:cubicBezTo>
                    <a:pt x="899894" y="535026"/>
                    <a:pt x="882923" y="488212"/>
                    <a:pt x="858266" y="506040"/>
                  </a:cubicBezTo>
                  <a:cubicBezTo>
                    <a:pt x="852310" y="510401"/>
                    <a:pt x="851350" y="517968"/>
                    <a:pt x="847699" y="523932"/>
                  </a:cubicBezTo>
                  <a:cubicBezTo>
                    <a:pt x="838733" y="529832"/>
                    <a:pt x="823619" y="522136"/>
                    <a:pt x="814461" y="518225"/>
                  </a:cubicBezTo>
                  <a:cubicBezTo>
                    <a:pt x="803638" y="512453"/>
                    <a:pt x="799987" y="497126"/>
                    <a:pt x="786987" y="495331"/>
                  </a:cubicBezTo>
                  <a:cubicBezTo>
                    <a:pt x="767582" y="494048"/>
                    <a:pt x="769119" y="519956"/>
                    <a:pt x="755478" y="528357"/>
                  </a:cubicBezTo>
                  <a:cubicBezTo>
                    <a:pt x="737226" y="543107"/>
                    <a:pt x="717693" y="524445"/>
                    <a:pt x="711481" y="506617"/>
                  </a:cubicBezTo>
                  <a:cubicBezTo>
                    <a:pt x="710008" y="502705"/>
                    <a:pt x="705268" y="498473"/>
                    <a:pt x="701234" y="501808"/>
                  </a:cubicBezTo>
                  <a:cubicBezTo>
                    <a:pt x="688233" y="523611"/>
                    <a:pt x="713210" y="553752"/>
                    <a:pt x="735433" y="557664"/>
                  </a:cubicBezTo>
                  <a:cubicBezTo>
                    <a:pt x="754901" y="561768"/>
                    <a:pt x="774947" y="551123"/>
                    <a:pt x="786282" y="535475"/>
                  </a:cubicBezTo>
                  <a:cubicBezTo>
                    <a:pt x="808633" y="557279"/>
                    <a:pt x="858074" y="571580"/>
                    <a:pt x="876390" y="538104"/>
                  </a:cubicBezTo>
                  <a:cubicBezTo>
                    <a:pt x="904121" y="553495"/>
                    <a:pt x="941778" y="540670"/>
                    <a:pt x="956380" y="513094"/>
                  </a:cubicBezTo>
                  <a:close/>
                  <a:moveTo>
                    <a:pt x="1139926" y="631219"/>
                  </a:moveTo>
                  <a:cubicBezTo>
                    <a:pt x="1158370" y="681368"/>
                    <a:pt x="1129935" y="763709"/>
                    <a:pt x="1068262" y="762234"/>
                  </a:cubicBezTo>
                  <a:cubicBezTo>
                    <a:pt x="1046616" y="760952"/>
                    <a:pt x="1025225" y="756335"/>
                    <a:pt x="1003771" y="754988"/>
                  </a:cubicBezTo>
                  <a:cubicBezTo>
                    <a:pt x="992820" y="756014"/>
                    <a:pt x="988593" y="766916"/>
                    <a:pt x="985007" y="775766"/>
                  </a:cubicBezTo>
                  <a:cubicBezTo>
                    <a:pt x="973223" y="796479"/>
                    <a:pt x="958493" y="816295"/>
                    <a:pt x="938960" y="830275"/>
                  </a:cubicBezTo>
                  <a:cubicBezTo>
                    <a:pt x="899702" y="854708"/>
                    <a:pt x="846162" y="839830"/>
                    <a:pt x="809722" y="816231"/>
                  </a:cubicBezTo>
                  <a:cubicBezTo>
                    <a:pt x="793199" y="806932"/>
                    <a:pt x="785642" y="783076"/>
                    <a:pt x="765276" y="781345"/>
                  </a:cubicBezTo>
                  <a:cubicBezTo>
                    <a:pt x="753236" y="780832"/>
                    <a:pt x="747280" y="792247"/>
                    <a:pt x="744655" y="802379"/>
                  </a:cubicBezTo>
                  <a:cubicBezTo>
                    <a:pt x="738571" y="819758"/>
                    <a:pt x="728132" y="835405"/>
                    <a:pt x="714619" y="847846"/>
                  </a:cubicBezTo>
                  <a:cubicBezTo>
                    <a:pt x="688745" y="869329"/>
                    <a:pt x="653522" y="873306"/>
                    <a:pt x="621116" y="874396"/>
                  </a:cubicBezTo>
                  <a:cubicBezTo>
                    <a:pt x="577183" y="874332"/>
                    <a:pt x="532866" y="860993"/>
                    <a:pt x="499628" y="831558"/>
                  </a:cubicBezTo>
                  <a:cubicBezTo>
                    <a:pt x="484193" y="820271"/>
                    <a:pt x="471449" y="802251"/>
                    <a:pt x="452108" y="797762"/>
                  </a:cubicBezTo>
                  <a:cubicBezTo>
                    <a:pt x="438083" y="794876"/>
                    <a:pt x="427708" y="805008"/>
                    <a:pt x="420151" y="815525"/>
                  </a:cubicBezTo>
                  <a:cubicBezTo>
                    <a:pt x="411377" y="825530"/>
                    <a:pt x="401258" y="834315"/>
                    <a:pt x="390435" y="842011"/>
                  </a:cubicBezTo>
                  <a:cubicBezTo>
                    <a:pt x="343492" y="877666"/>
                    <a:pt x="267537" y="876063"/>
                    <a:pt x="230200" y="827325"/>
                  </a:cubicBezTo>
                  <a:cubicBezTo>
                    <a:pt x="221619" y="816744"/>
                    <a:pt x="214894" y="804880"/>
                    <a:pt x="209130" y="792247"/>
                  </a:cubicBezTo>
                  <a:cubicBezTo>
                    <a:pt x="204583" y="779998"/>
                    <a:pt x="194913" y="765569"/>
                    <a:pt x="179991" y="767750"/>
                  </a:cubicBezTo>
                  <a:cubicBezTo>
                    <a:pt x="174355" y="768583"/>
                    <a:pt x="169360" y="771213"/>
                    <a:pt x="164877" y="774611"/>
                  </a:cubicBezTo>
                  <a:cubicBezTo>
                    <a:pt x="151556" y="783525"/>
                    <a:pt x="138940" y="788527"/>
                    <a:pt x="122545" y="794299"/>
                  </a:cubicBezTo>
                  <a:cubicBezTo>
                    <a:pt x="89563" y="808600"/>
                    <a:pt x="51842" y="796736"/>
                    <a:pt x="26032" y="773521"/>
                  </a:cubicBezTo>
                  <a:cubicBezTo>
                    <a:pt x="3682" y="754539"/>
                    <a:pt x="-4900" y="733890"/>
                    <a:pt x="2721" y="705032"/>
                  </a:cubicBezTo>
                  <a:cubicBezTo>
                    <a:pt x="7204" y="678611"/>
                    <a:pt x="25392" y="658795"/>
                    <a:pt x="41467" y="638594"/>
                  </a:cubicBezTo>
                  <a:cubicBezTo>
                    <a:pt x="57285" y="619420"/>
                    <a:pt x="64266" y="601207"/>
                    <a:pt x="49664" y="578698"/>
                  </a:cubicBezTo>
                  <a:cubicBezTo>
                    <a:pt x="159" y="489687"/>
                    <a:pt x="-12201" y="399715"/>
                    <a:pt x="22254" y="302303"/>
                  </a:cubicBezTo>
                  <a:cubicBezTo>
                    <a:pt x="45822" y="237276"/>
                    <a:pt x="90780" y="182062"/>
                    <a:pt x="141693" y="136081"/>
                  </a:cubicBezTo>
                  <a:cubicBezTo>
                    <a:pt x="195617" y="85420"/>
                    <a:pt x="261133" y="50918"/>
                    <a:pt x="331067" y="27704"/>
                  </a:cubicBezTo>
                  <a:cubicBezTo>
                    <a:pt x="368917" y="15070"/>
                    <a:pt x="407919" y="5130"/>
                    <a:pt x="447497" y="0"/>
                  </a:cubicBezTo>
                  <a:cubicBezTo>
                    <a:pt x="463315" y="3206"/>
                    <a:pt x="486691" y="-1154"/>
                    <a:pt x="498411" y="1347"/>
                  </a:cubicBezTo>
                  <a:cubicBezTo>
                    <a:pt x="544073" y="7824"/>
                    <a:pt x="589543" y="18597"/>
                    <a:pt x="635846" y="20008"/>
                  </a:cubicBezTo>
                  <a:cubicBezTo>
                    <a:pt x="651601" y="19559"/>
                    <a:pt x="667739" y="20457"/>
                    <a:pt x="683430" y="18469"/>
                  </a:cubicBezTo>
                  <a:cubicBezTo>
                    <a:pt x="710776" y="20201"/>
                    <a:pt x="737930" y="25074"/>
                    <a:pt x="764380" y="32193"/>
                  </a:cubicBezTo>
                  <a:cubicBezTo>
                    <a:pt x="818560" y="47135"/>
                    <a:pt x="868641" y="76570"/>
                    <a:pt x="914496" y="109340"/>
                  </a:cubicBezTo>
                  <a:cubicBezTo>
                    <a:pt x="1014018" y="177957"/>
                    <a:pt x="1066277" y="299674"/>
                    <a:pt x="1074538" y="417863"/>
                  </a:cubicBezTo>
                  <a:cubicBezTo>
                    <a:pt x="1076716" y="451787"/>
                    <a:pt x="1072040" y="485647"/>
                    <a:pt x="1066725" y="519122"/>
                  </a:cubicBezTo>
                  <a:cubicBezTo>
                    <a:pt x="1064676" y="533680"/>
                    <a:pt x="1061602" y="549263"/>
                    <a:pt x="1066981" y="563435"/>
                  </a:cubicBezTo>
                  <a:cubicBezTo>
                    <a:pt x="1070632" y="573568"/>
                    <a:pt x="1080942" y="577608"/>
                    <a:pt x="1090036" y="581520"/>
                  </a:cubicBezTo>
                  <a:cubicBezTo>
                    <a:pt x="1111619" y="592165"/>
                    <a:pt x="1128974" y="609672"/>
                    <a:pt x="1139926" y="631219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13622206" y="2694809"/>
              <a:ext cx="1236022" cy="795196"/>
            </a:xfrm>
            <a:custGeom>
              <a:rect b="b" l="l" r="r" t="t"/>
              <a:pathLst>
                <a:path extrusionOk="0" h="795196" w="1236022">
                  <a:moveTo>
                    <a:pt x="485049" y="270431"/>
                  </a:moveTo>
                  <a:cubicBezTo>
                    <a:pt x="495424" y="262094"/>
                    <a:pt x="514316" y="244715"/>
                    <a:pt x="499074" y="232403"/>
                  </a:cubicBezTo>
                  <a:cubicBezTo>
                    <a:pt x="482359" y="221629"/>
                    <a:pt x="475891" y="247088"/>
                    <a:pt x="461801" y="250808"/>
                  </a:cubicBezTo>
                  <a:cubicBezTo>
                    <a:pt x="454821" y="253437"/>
                    <a:pt x="446559" y="252539"/>
                    <a:pt x="440731" y="247794"/>
                  </a:cubicBezTo>
                  <a:cubicBezTo>
                    <a:pt x="437529" y="244908"/>
                    <a:pt x="435352" y="240996"/>
                    <a:pt x="431445" y="238944"/>
                  </a:cubicBezTo>
                  <a:cubicBezTo>
                    <a:pt x="423760" y="234455"/>
                    <a:pt x="413385" y="238110"/>
                    <a:pt x="410311" y="246447"/>
                  </a:cubicBezTo>
                  <a:cubicBezTo>
                    <a:pt x="408133" y="252026"/>
                    <a:pt x="408710" y="258695"/>
                    <a:pt x="404739" y="263569"/>
                  </a:cubicBezTo>
                  <a:cubicBezTo>
                    <a:pt x="397310" y="273573"/>
                    <a:pt x="380787" y="274407"/>
                    <a:pt x="372334" y="265429"/>
                  </a:cubicBezTo>
                  <a:cubicBezTo>
                    <a:pt x="366442" y="259593"/>
                    <a:pt x="366890" y="249974"/>
                    <a:pt x="360614" y="244459"/>
                  </a:cubicBezTo>
                  <a:cubicBezTo>
                    <a:pt x="355683" y="240162"/>
                    <a:pt x="349022" y="240098"/>
                    <a:pt x="343835" y="244010"/>
                  </a:cubicBezTo>
                  <a:cubicBezTo>
                    <a:pt x="338967" y="247601"/>
                    <a:pt x="339160" y="253437"/>
                    <a:pt x="339288" y="258760"/>
                  </a:cubicBezTo>
                  <a:cubicBezTo>
                    <a:pt x="339032" y="275561"/>
                    <a:pt x="325775" y="290247"/>
                    <a:pt x="308419" y="288387"/>
                  </a:cubicBezTo>
                  <a:cubicBezTo>
                    <a:pt x="285748" y="288323"/>
                    <a:pt x="269801" y="274086"/>
                    <a:pt x="264678" y="252411"/>
                  </a:cubicBezTo>
                  <a:cubicBezTo>
                    <a:pt x="255264" y="243946"/>
                    <a:pt x="253086" y="262223"/>
                    <a:pt x="255648" y="268379"/>
                  </a:cubicBezTo>
                  <a:cubicBezTo>
                    <a:pt x="260900" y="289157"/>
                    <a:pt x="279920" y="303137"/>
                    <a:pt x="300606" y="306022"/>
                  </a:cubicBezTo>
                  <a:cubicBezTo>
                    <a:pt x="320651" y="310704"/>
                    <a:pt x="341785" y="303329"/>
                    <a:pt x="352801" y="285565"/>
                  </a:cubicBezTo>
                  <a:cubicBezTo>
                    <a:pt x="374063" y="308395"/>
                    <a:pt x="415819" y="303265"/>
                    <a:pt x="430677" y="275625"/>
                  </a:cubicBezTo>
                  <a:cubicBezTo>
                    <a:pt x="447776" y="284796"/>
                    <a:pt x="469678" y="282102"/>
                    <a:pt x="485049" y="270431"/>
                  </a:cubicBezTo>
                  <a:close/>
                  <a:moveTo>
                    <a:pt x="952047" y="478272"/>
                  </a:moveTo>
                  <a:cubicBezTo>
                    <a:pt x="960949" y="461214"/>
                    <a:pt x="935268" y="447683"/>
                    <a:pt x="926174" y="464420"/>
                  </a:cubicBezTo>
                  <a:cubicBezTo>
                    <a:pt x="920538" y="477631"/>
                    <a:pt x="900941" y="475515"/>
                    <a:pt x="889670" y="471346"/>
                  </a:cubicBezTo>
                  <a:cubicBezTo>
                    <a:pt x="880640" y="467242"/>
                    <a:pt x="876349" y="458200"/>
                    <a:pt x="864373" y="458136"/>
                  </a:cubicBezTo>
                  <a:cubicBezTo>
                    <a:pt x="846185" y="457879"/>
                    <a:pt x="847722" y="488469"/>
                    <a:pt x="827100" y="479747"/>
                  </a:cubicBezTo>
                  <a:cubicBezTo>
                    <a:pt x="816405" y="477823"/>
                    <a:pt x="812947" y="466922"/>
                    <a:pt x="805198" y="461150"/>
                  </a:cubicBezTo>
                  <a:cubicBezTo>
                    <a:pt x="798473" y="456276"/>
                    <a:pt x="788290" y="458521"/>
                    <a:pt x="784512" y="466024"/>
                  </a:cubicBezTo>
                  <a:cubicBezTo>
                    <a:pt x="781374" y="472757"/>
                    <a:pt x="781182" y="480773"/>
                    <a:pt x="775802" y="486545"/>
                  </a:cubicBezTo>
                  <a:cubicBezTo>
                    <a:pt x="757038" y="510273"/>
                    <a:pt x="733022" y="490777"/>
                    <a:pt x="722519" y="470128"/>
                  </a:cubicBezTo>
                  <a:cubicBezTo>
                    <a:pt x="720533" y="467883"/>
                    <a:pt x="717139" y="467755"/>
                    <a:pt x="715026" y="469936"/>
                  </a:cubicBezTo>
                  <a:cubicBezTo>
                    <a:pt x="711695" y="473334"/>
                    <a:pt x="712720" y="478593"/>
                    <a:pt x="713745" y="482761"/>
                  </a:cubicBezTo>
                  <a:cubicBezTo>
                    <a:pt x="718356" y="502834"/>
                    <a:pt x="735776" y="518481"/>
                    <a:pt x="756397" y="520084"/>
                  </a:cubicBezTo>
                  <a:cubicBezTo>
                    <a:pt x="773112" y="521110"/>
                    <a:pt x="788867" y="511234"/>
                    <a:pt x="798857" y="498345"/>
                  </a:cubicBezTo>
                  <a:cubicBezTo>
                    <a:pt x="818839" y="515659"/>
                    <a:pt x="851500" y="517327"/>
                    <a:pt x="868408" y="494882"/>
                  </a:cubicBezTo>
                  <a:cubicBezTo>
                    <a:pt x="893961" y="510914"/>
                    <a:pt x="938534" y="508990"/>
                    <a:pt x="952047" y="478272"/>
                  </a:cubicBezTo>
                  <a:close/>
                  <a:moveTo>
                    <a:pt x="1178758" y="518738"/>
                  </a:moveTo>
                  <a:cubicBezTo>
                    <a:pt x="1217248" y="533295"/>
                    <a:pt x="1248821" y="560485"/>
                    <a:pt x="1235948" y="605183"/>
                  </a:cubicBezTo>
                  <a:cubicBezTo>
                    <a:pt x="1231337" y="622754"/>
                    <a:pt x="1226790" y="642121"/>
                    <a:pt x="1214238" y="655781"/>
                  </a:cubicBezTo>
                  <a:cubicBezTo>
                    <a:pt x="1182729" y="677456"/>
                    <a:pt x="1138027" y="671621"/>
                    <a:pt x="1106390" y="653087"/>
                  </a:cubicBezTo>
                  <a:cubicBezTo>
                    <a:pt x="1097424" y="647893"/>
                    <a:pt x="1092813" y="637761"/>
                    <a:pt x="1084231" y="632374"/>
                  </a:cubicBezTo>
                  <a:cubicBezTo>
                    <a:pt x="1076866" y="628077"/>
                    <a:pt x="1066940" y="630257"/>
                    <a:pt x="1061817" y="637119"/>
                  </a:cubicBezTo>
                  <a:cubicBezTo>
                    <a:pt x="1057141" y="643660"/>
                    <a:pt x="1057333" y="652061"/>
                    <a:pt x="1054452" y="659372"/>
                  </a:cubicBezTo>
                  <a:cubicBezTo>
                    <a:pt x="1033702" y="724206"/>
                    <a:pt x="977536" y="750435"/>
                    <a:pt x="913686" y="730234"/>
                  </a:cubicBezTo>
                  <a:cubicBezTo>
                    <a:pt x="887556" y="722539"/>
                    <a:pt x="857264" y="674122"/>
                    <a:pt x="833505" y="710739"/>
                  </a:cubicBezTo>
                  <a:cubicBezTo>
                    <a:pt x="778108" y="782499"/>
                    <a:pt x="668787" y="814115"/>
                    <a:pt x="584379" y="780511"/>
                  </a:cubicBezTo>
                  <a:cubicBezTo>
                    <a:pt x="559979" y="770828"/>
                    <a:pt x="550116" y="740687"/>
                    <a:pt x="524819" y="733825"/>
                  </a:cubicBezTo>
                  <a:cubicBezTo>
                    <a:pt x="517070" y="732607"/>
                    <a:pt x="509705" y="737032"/>
                    <a:pt x="504774" y="742675"/>
                  </a:cubicBezTo>
                  <a:cubicBezTo>
                    <a:pt x="493758" y="753770"/>
                    <a:pt x="480374" y="762427"/>
                    <a:pt x="467053" y="770507"/>
                  </a:cubicBezTo>
                  <a:cubicBezTo>
                    <a:pt x="438233" y="788014"/>
                    <a:pt x="405123" y="798403"/>
                    <a:pt x="371117" y="796030"/>
                  </a:cubicBezTo>
                  <a:cubicBezTo>
                    <a:pt x="340056" y="794748"/>
                    <a:pt x="308163" y="792760"/>
                    <a:pt x="279216" y="780319"/>
                  </a:cubicBezTo>
                  <a:cubicBezTo>
                    <a:pt x="259619" y="771661"/>
                    <a:pt x="241367" y="759990"/>
                    <a:pt x="226765" y="744150"/>
                  </a:cubicBezTo>
                  <a:cubicBezTo>
                    <a:pt x="214917" y="733120"/>
                    <a:pt x="204158" y="712919"/>
                    <a:pt x="185201" y="717024"/>
                  </a:cubicBezTo>
                  <a:cubicBezTo>
                    <a:pt x="169191" y="723565"/>
                    <a:pt x="157855" y="736647"/>
                    <a:pt x="140435" y="742739"/>
                  </a:cubicBezTo>
                  <a:cubicBezTo>
                    <a:pt x="126026" y="746202"/>
                    <a:pt x="110592" y="747421"/>
                    <a:pt x="95349" y="746266"/>
                  </a:cubicBezTo>
                  <a:cubicBezTo>
                    <a:pt x="93812" y="743830"/>
                    <a:pt x="90866" y="742226"/>
                    <a:pt x="87984" y="742226"/>
                  </a:cubicBezTo>
                  <a:cubicBezTo>
                    <a:pt x="85231" y="742290"/>
                    <a:pt x="83245" y="743188"/>
                    <a:pt x="81900" y="744663"/>
                  </a:cubicBezTo>
                  <a:cubicBezTo>
                    <a:pt x="28809" y="736070"/>
                    <a:pt x="-16277" y="699132"/>
                    <a:pt x="5690" y="636286"/>
                  </a:cubicBezTo>
                  <a:cubicBezTo>
                    <a:pt x="10813" y="620125"/>
                    <a:pt x="22085" y="603580"/>
                    <a:pt x="32716" y="589856"/>
                  </a:cubicBezTo>
                  <a:cubicBezTo>
                    <a:pt x="34125" y="587291"/>
                    <a:pt x="40529" y="579788"/>
                    <a:pt x="44243" y="573311"/>
                  </a:cubicBezTo>
                  <a:cubicBezTo>
                    <a:pt x="58077" y="575620"/>
                    <a:pt x="67939" y="559459"/>
                    <a:pt x="60510" y="546826"/>
                  </a:cubicBezTo>
                  <a:cubicBezTo>
                    <a:pt x="48150" y="510016"/>
                    <a:pt x="35405" y="472886"/>
                    <a:pt x="30026" y="434216"/>
                  </a:cubicBezTo>
                  <a:cubicBezTo>
                    <a:pt x="19395" y="307497"/>
                    <a:pt x="41746" y="155641"/>
                    <a:pt x="116676" y="50020"/>
                  </a:cubicBezTo>
                  <a:cubicBezTo>
                    <a:pt x="118213" y="47968"/>
                    <a:pt x="120070" y="46173"/>
                    <a:pt x="121991" y="44313"/>
                  </a:cubicBezTo>
                  <a:cubicBezTo>
                    <a:pt x="124489" y="44185"/>
                    <a:pt x="126922" y="43992"/>
                    <a:pt x="129420" y="43672"/>
                  </a:cubicBezTo>
                  <a:cubicBezTo>
                    <a:pt x="155037" y="38477"/>
                    <a:pt x="180398" y="29371"/>
                    <a:pt x="202749" y="15712"/>
                  </a:cubicBezTo>
                  <a:cubicBezTo>
                    <a:pt x="251677" y="135376"/>
                    <a:pt x="397310" y="138390"/>
                    <a:pt x="473457" y="42966"/>
                  </a:cubicBezTo>
                  <a:cubicBezTo>
                    <a:pt x="511434" y="77275"/>
                    <a:pt x="553959" y="109019"/>
                    <a:pt x="606409" y="114919"/>
                  </a:cubicBezTo>
                  <a:cubicBezTo>
                    <a:pt x="676984" y="126334"/>
                    <a:pt x="764787" y="109468"/>
                    <a:pt x="795143" y="36682"/>
                  </a:cubicBezTo>
                  <a:cubicBezTo>
                    <a:pt x="834081" y="76762"/>
                    <a:pt x="896651" y="93949"/>
                    <a:pt x="950895" y="82662"/>
                  </a:cubicBezTo>
                  <a:cubicBezTo>
                    <a:pt x="991306" y="70991"/>
                    <a:pt x="1020061" y="35720"/>
                    <a:pt x="1039402" y="0"/>
                  </a:cubicBezTo>
                  <a:cubicBezTo>
                    <a:pt x="1040490" y="128"/>
                    <a:pt x="1041579" y="321"/>
                    <a:pt x="1042668" y="449"/>
                  </a:cubicBezTo>
                  <a:cubicBezTo>
                    <a:pt x="1045998" y="14301"/>
                    <a:pt x="1070398" y="21419"/>
                    <a:pt x="1078788" y="32962"/>
                  </a:cubicBezTo>
                  <a:cubicBezTo>
                    <a:pt x="1102035" y="60538"/>
                    <a:pt x="1121568" y="91127"/>
                    <a:pt x="1137643" y="123384"/>
                  </a:cubicBezTo>
                  <a:cubicBezTo>
                    <a:pt x="1160314" y="169941"/>
                    <a:pt x="1177029" y="222591"/>
                    <a:pt x="1183241" y="274599"/>
                  </a:cubicBezTo>
                  <a:cubicBezTo>
                    <a:pt x="1185931" y="345462"/>
                    <a:pt x="1179399" y="414079"/>
                    <a:pt x="1162427" y="483274"/>
                  </a:cubicBezTo>
                  <a:cubicBezTo>
                    <a:pt x="1159802" y="497254"/>
                    <a:pt x="1163708" y="514249"/>
                    <a:pt x="1178758" y="518738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2" name="Google Shape;1502;p15"/>
          <p:cNvGrpSpPr/>
          <p:nvPr/>
        </p:nvGrpSpPr>
        <p:grpSpPr>
          <a:xfrm rot="-1547782">
            <a:off x="7213321" y="-941823"/>
            <a:ext cx="2832185" cy="2910307"/>
            <a:chOff x="14426706" y="-1883360"/>
            <a:chExt cx="5664033" cy="5820267"/>
          </a:xfrm>
        </p:grpSpPr>
        <p:sp>
          <p:nvSpPr>
            <p:cNvPr id="1503" name="Google Shape;1503;p15"/>
            <p:cNvSpPr/>
            <p:nvPr/>
          </p:nvSpPr>
          <p:spPr>
            <a:xfrm>
              <a:off x="18110175" y="-1874641"/>
              <a:ext cx="326380" cy="442614"/>
            </a:xfrm>
            <a:custGeom>
              <a:rect b="b" l="l" r="r" t="t"/>
              <a:pathLst>
                <a:path extrusionOk="0" h="442614" w="326380">
                  <a:moveTo>
                    <a:pt x="45856" y="211316"/>
                  </a:moveTo>
                  <a:cubicBezTo>
                    <a:pt x="63924" y="220634"/>
                    <a:pt x="82108" y="231466"/>
                    <a:pt x="94230" y="248239"/>
                  </a:cubicBezTo>
                  <a:cubicBezTo>
                    <a:pt x="126169" y="292384"/>
                    <a:pt x="127451" y="349225"/>
                    <a:pt x="125586" y="401640"/>
                  </a:cubicBezTo>
                  <a:cubicBezTo>
                    <a:pt x="123138" y="420393"/>
                    <a:pt x="118709" y="445668"/>
                    <a:pt x="142605" y="452191"/>
                  </a:cubicBezTo>
                  <a:cubicBezTo>
                    <a:pt x="145169" y="452890"/>
                    <a:pt x="147617" y="453239"/>
                    <a:pt x="149832" y="453123"/>
                  </a:cubicBezTo>
                  <a:cubicBezTo>
                    <a:pt x="165918" y="453123"/>
                    <a:pt x="177341" y="437166"/>
                    <a:pt x="177457" y="420975"/>
                  </a:cubicBezTo>
                  <a:cubicBezTo>
                    <a:pt x="188298" y="369026"/>
                    <a:pt x="206366" y="314981"/>
                    <a:pt x="246580" y="278290"/>
                  </a:cubicBezTo>
                  <a:cubicBezTo>
                    <a:pt x="264531" y="263381"/>
                    <a:pt x="283648" y="249870"/>
                    <a:pt x="303930" y="238455"/>
                  </a:cubicBezTo>
                  <a:cubicBezTo>
                    <a:pt x="320832" y="234495"/>
                    <a:pt x="333537" y="216557"/>
                    <a:pt x="323979" y="200134"/>
                  </a:cubicBezTo>
                  <a:cubicBezTo>
                    <a:pt x="310574" y="179401"/>
                    <a:pt x="280617" y="180216"/>
                    <a:pt x="264181" y="161929"/>
                  </a:cubicBezTo>
                  <a:cubicBezTo>
                    <a:pt x="240052" y="140614"/>
                    <a:pt x="231193" y="107069"/>
                    <a:pt x="228396" y="76086"/>
                  </a:cubicBezTo>
                  <a:cubicBezTo>
                    <a:pt x="227230" y="64904"/>
                    <a:pt x="230028" y="50461"/>
                    <a:pt x="218838" y="43588"/>
                  </a:cubicBezTo>
                  <a:cubicBezTo>
                    <a:pt x="221519" y="30659"/>
                    <a:pt x="228629" y="16682"/>
                    <a:pt x="224083" y="3520"/>
                  </a:cubicBezTo>
                  <a:cubicBezTo>
                    <a:pt x="212776" y="-9642"/>
                    <a:pt x="208813" y="17847"/>
                    <a:pt x="203801" y="24719"/>
                  </a:cubicBezTo>
                  <a:cubicBezTo>
                    <a:pt x="190396" y="49645"/>
                    <a:pt x="177341" y="77017"/>
                    <a:pt x="153562" y="93674"/>
                  </a:cubicBezTo>
                  <a:cubicBezTo>
                    <a:pt x="115445" y="116270"/>
                    <a:pt x="72549" y="131179"/>
                    <a:pt x="29887" y="142944"/>
                  </a:cubicBezTo>
                  <a:cubicBezTo>
                    <a:pt x="17298" y="144108"/>
                    <a:pt x="4009" y="150631"/>
                    <a:pt x="862" y="163910"/>
                  </a:cubicBezTo>
                  <a:cubicBezTo>
                    <a:pt x="-5665" y="191631"/>
                    <a:pt x="26390" y="201881"/>
                    <a:pt x="45856" y="2113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15"/>
            <p:cNvSpPr/>
            <p:nvPr/>
          </p:nvSpPr>
          <p:spPr>
            <a:xfrm>
              <a:off x="19934288" y="1788847"/>
              <a:ext cx="104908" cy="128125"/>
            </a:xfrm>
            <a:custGeom>
              <a:rect b="b" l="l" r="r" t="t"/>
              <a:pathLst>
                <a:path extrusionOk="0" h="128125" w="104908">
                  <a:moveTo>
                    <a:pt x="103212" y="113201"/>
                  </a:moveTo>
                  <a:cubicBezTo>
                    <a:pt x="120697" y="81636"/>
                    <a:pt x="118016" y="36093"/>
                    <a:pt x="90740" y="10934"/>
                  </a:cubicBezTo>
                  <a:cubicBezTo>
                    <a:pt x="26047" y="-28785"/>
                    <a:pt x="-26058" y="48323"/>
                    <a:pt x="14041" y="104349"/>
                  </a:cubicBezTo>
                  <a:cubicBezTo>
                    <a:pt x="32458" y="133934"/>
                    <a:pt x="82347" y="146397"/>
                    <a:pt x="103212" y="113201"/>
                  </a:cubicBezTo>
                  <a:close/>
                  <a:moveTo>
                    <a:pt x="27212" y="46227"/>
                  </a:moveTo>
                  <a:cubicBezTo>
                    <a:pt x="39335" y="51701"/>
                    <a:pt x="53090" y="44479"/>
                    <a:pt x="65795" y="47857"/>
                  </a:cubicBezTo>
                  <a:cubicBezTo>
                    <a:pt x="75004" y="61136"/>
                    <a:pt x="75004" y="79073"/>
                    <a:pt x="68942" y="93516"/>
                  </a:cubicBezTo>
                  <a:cubicBezTo>
                    <a:pt x="68942" y="93516"/>
                    <a:pt x="68942" y="93516"/>
                    <a:pt x="68826" y="93516"/>
                  </a:cubicBezTo>
                  <a:cubicBezTo>
                    <a:pt x="74887" y="78957"/>
                    <a:pt x="74771" y="61136"/>
                    <a:pt x="65679" y="47974"/>
                  </a:cubicBezTo>
                  <a:cubicBezTo>
                    <a:pt x="53090" y="44596"/>
                    <a:pt x="39335" y="51585"/>
                    <a:pt x="27212" y="46576"/>
                  </a:cubicBezTo>
                  <a:cubicBezTo>
                    <a:pt x="27212" y="46460"/>
                    <a:pt x="27212" y="46343"/>
                    <a:pt x="27212" y="462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15"/>
            <p:cNvSpPr/>
            <p:nvPr/>
          </p:nvSpPr>
          <p:spPr>
            <a:xfrm>
              <a:off x="17914106" y="988316"/>
              <a:ext cx="2086505" cy="454261"/>
            </a:xfrm>
            <a:custGeom>
              <a:rect b="b" l="l" r="r" t="t"/>
              <a:pathLst>
                <a:path extrusionOk="0" h="454261" w="2086505">
                  <a:moveTo>
                    <a:pt x="7514" y="95828"/>
                  </a:moveTo>
                  <a:cubicBezTo>
                    <a:pt x="53091" y="108408"/>
                    <a:pt x="101465" y="92101"/>
                    <a:pt x="147741" y="89189"/>
                  </a:cubicBezTo>
                  <a:cubicBezTo>
                    <a:pt x="257195" y="77891"/>
                    <a:pt x="366882" y="68223"/>
                    <a:pt x="476336" y="56575"/>
                  </a:cubicBezTo>
                  <a:cubicBezTo>
                    <a:pt x="630318" y="40152"/>
                    <a:pt x="785116" y="47956"/>
                    <a:pt x="937932" y="71484"/>
                  </a:cubicBezTo>
                  <a:cubicBezTo>
                    <a:pt x="1062073" y="88257"/>
                    <a:pt x="1184233" y="105030"/>
                    <a:pt x="1305926" y="136362"/>
                  </a:cubicBezTo>
                  <a:cubicBezTo>
                    <a:pt x="1420159" y="166064"/>
                    <a:pt x="1529031" y="211840"/>
                    <a:pt x="1640583" y="249811"/>
                  </a:cubicBezTo>
                  <a:cubicBezTo>
                    <a:pt x="1786522" y="296519"/>
                    <a:pt x="1936540" y="346954"/>
                    <a:pt x="2053687" y="450152"/>
                  </a:cubicBezTo>
                  <a:cubicBezTo>
                    <a:pt x="2064644" y="459587"/>
                    <a:pt x="2082362" y="456442"/>
                    <a:pt x="2090871" y="445260"/>
                  </a:cubicBezTo>
                  <a:cubicBezTo>
                    <a:pt x="2099963" y="433962"/>
                    <a:pt x="2097283" y="416607"/>
                    <a:pt x="2086093" y="407988"/>
                  </a:cubicBezTo>
                  <a:cubicBezTo>
                    <a:pt x="2030724" y="361746"/>
                    <a:pt x="1969528" y="322377"/>
                    <a:pt x="1904135" y="291860"/>
                  </a:cubicBezTo>
                  <a:cubicBezTo>
                    <a:pt x="1822657" y="252374"/>
                    <a:pt x="1735350" y="227098"/>
                    <a:pt x="1649791" y="198328"/>
                  </a:cubicBezTo>
                  <a:cubicBezTo>
                    <a:pt x="1474595" y="133800"/>
                    <a:pt x="1296951" y="69504"/>
                    <a:pt x="1109981" y="46092"/>
                  </a:cubicBezTo>
                  <a:cubicBezTo>
                    <a:pt x="975932" y="26408"/>
                    <a:pt x="841416" y="5675"/>
                    <a:pt x="705852" y="317"/>
                  </a:cubicBezTo>
                  <a:cubicBezTo>
                    <a:pt x="568422" y="-2595"/>
                    <a:pt x="431925" y="15109"/>
                    <a:pt x="295778" y="31416"/>
                  </a:cubicBezTo>
                  <a:cubicBezTo>
                    <a:pt x="206956" y="39220"/>
                    <a:pt x="119066" y="53780"/>
                    <a:pt x="31176" y="68922"/>
                  </a:cubicBezTo>
                  <a:cubicBezTo>
                    <a:pt x="24415" y="69504"/>
                    <a:pt x="17538" y="70320"/>
                    <a:pt x="10778" y="71368"/>
                  </a:cubicBezTo>
                  <a:cubicBezTo>
                    <a:pt x="-2045" y="72766"/>
                    <a:pt x="-3793" y="91286"/>
                    <a:pt x="7514" y="958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15"/>
            <p:cNvSpPr/>
            <p:nvPr/>
          </p:nvSpPr>
          <p:spPr>
            <a:xfrm>
              <a:off x="18458836" y="445809"/>
              <a:ext cx="1631903" cy="244602"/>
            </a:xfrm>
            <a:custGeom>
              <a:rect b="b" l="l" r="r" t="t"/>
              <a:pathLst>
                <a:path extrusionOk="0" h="244602" w="1631903">
                  <a:moveTo>
                    <a:pt x="230245" y="137366"/>
                  </a:moveTo>
                  <a:cubicBezTo>
                    <a:pt x="166717" y="157982"/>
                    <a:pt x="101208" y="172542"/>
                    <a:pt x="38379" y="195255"/>
                  </a:cubicBezTo>
                  <a:cubicBezTo>
                    <a:pt x="30336" y="195721"/>
                    <a:pt x="-13026" y="210979"/>
                    <a:pt x="3876" y="221462"/>
                  </a:cubicBezTo>
                  <a:cubicBezTo>
                    <a:pt x="3760" y="223559"/>
                    <a:pt x="3760" y="225655"/>
                    <a:pt x="4109" y="227869"/>
                  </a:cubicBezTo>
                  <a:cubicBezTo>
                    <a:pt x="11336" y="261181"/>
                    <a:pt x="50502" y="246505"/>
                    <a:pt x="74748" y="244408"/>
                  </a:cubicBezTo>
                  <a:cubicBezTo>
                    <a:pt x="147367" y="236371"/>
                    <a:pt x="220453" y="232644"/>
                    <a:pt x="293073" y="224258"/>
                  </a:cubicBezTo>
                  <a:cubicBezTo>
                    <a:pt x="386791" y="217968"/>
                    <a:pt x="480975" y="219133"/>
                    <a:pt x="574926" y="218783"/>
                  </a:cubicBezTo>
                  <a:cubicBezTo>
                    <a:pt x="657221" y="227286"/>
                    <a:pt x="739748" y="225422"/>
                    <a:pt x="822276" y="226471"/>
                  </a:cubicBezTo>
                  <a:cubicBezTo>
                    <a:pt x="890466" y="228917"/>
                    <a:pt x="958773" y="226354"/>
                    <a:pt x="1027080" y="228218"/>
                  </a:cubicBezTo>
                  <a:cubicBezTo>
                    <a:pt x="1120681" y="235090"/>
                    <a:pt x="1214049" y="242545"/>
                    <a:pt x="1308000" y="242195"/>
                  </a:cubicBezTo>
                  <a:cubicBezTo>
                    <a:pt x="1384000" y="243127"/>
                    <a:pt x="1567356" y="262113"/>
                    <a:pt x="1623540" y="210746"/>
                  </a:cubicBezTo>
                  <a:cubicBezTo>
                    <a:pt x="1643473" y="193741"/>
                    <a:pt x="1640908" y="166485"/>
                    <a:pt x="1632050" y="144354"/>
                  </a:cubicBezTo>
                  <a:cubicBezTo>
                    <a:pt x="1620743" y="111275"/>
                    <a:pt x="1605706" y="79127"/>
                    <a:pt x="1587638" y="49192"/>
                  </a:cubicBezTo>
                  <a:cubicBezTo>
                    <a:pt x="1565725" y="7959"/>
                    <a:pt x="1532970" y="10405"/>
                    <a:pt x="1492638" y="6678"/>
                  </a:cubicBezTo>
                  <a:cubicBezTo>
                    <a:pt x="1422117" y="-194"/>
                    <a:pt x="1351245" y="-893"/>
                    <a:pt x="1280374" y="738"/>
                  </a:cubicBezTo>
                  <a:cubicBezTo>
                    <a:pt x="1175117" y="39"/>
                    <a:pt x="1070325" y="6561"/>
                    <a:pt x="965417" y="15297"/>
                  </a:cubicBezTo>
                  <a:cubicBezTo>
                    <a:pt x="716902" y="24383"/>
                    <a:pt x="468269" y="65150"/>
                    <a:pt x="230245" y="137366"/>
                  </a:cubicBezTo>
                  <a:close/>
                  <a:moveTo>
                    <a:pt x="1409295" y="192576"/>
                  </a:moveTo>
                  <a:cubicBezTo>
                    <a:pt x="1407896" y="192576"/>
                    <a:pt x="1406497" y="192459"/>
                    <a:pt x="1405099" y="192459"/>
                  </a:cubicBezTo>
                  <a:cubicBezTo>
                    <a:pt x="1406497" y="192459"/>
                    <a:pt x="1407896" y="192576"/>
                    <a:pt x="1409295" y="192576"/>
                  </a:cubicBezTo>
                  <a:cubicBezTo>
                    <a:pt x="1409411" y="192576"/>
                    <a:pt x="1409295" y="192576"/>
                    <a:pt x="1409295" y="1925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15"/>
            <p:cNvSpPr/>
            <p:nvPr/>
          </p:nvSpPr>
          <p:spPr>
            <a:xfrm>
              <a:off x="17590138" y="124358"/>
              <a:ext cx="1946627" cy="745455"/>
            </a:xfrm>
            <a:custGeom>
              <a:rect b="b" l="l" r="r" t="t"/>
              <a:pathLst>
                <a:path extrusionOk="0" h="745455" w="1946627">
                  <a:moveTo>
                    <a:pt x="1084255" y="183814"/>
                  </a:moveTo>
                  <a:cubicBezTo>
                    <a:pt x="1281016" y="139436"/>
                    <a:pt x="1482207" y="103910"/>
                    <a:pt x="1683630" y="83760"/>
                  </a:cubicBezTo>
                  <a:cubicBezTo>
                    <a:pt x="1747041" y="76072"/>
                    <a:pt x="1810452" y="68501"/>
                    <a:pt x="1873863" y="61046"/>
                  </a:cubicBezTo>
                  <a:cubicBezTo>
                    <a:pt x="1901722" y="53592"/>
                    <a:pt x="1959305" y="65705"/>
                    <a:pt x="1957673" y="23191"/>
                  </a:cubicBezTo>
                  <a:cubicBezTo>
                    <a:pt x="1955692" y="9214"/>
                    <a:pt x="1941820" y="-2201"/>
                    <a:pt x="1927483" y="362"/>
                  </a:cubicBezTo>
                  <a:cubicBezTo>
                    <a:pt x="1887968" y="6651"/>
                    <a:pt x="1847869" y="10146"/>
                    <a:pt x="1808238" y="15387"/>
                  </a:cubicBezTo>
                  <a:cubicBezTo>
                    <a:pt x="1601568" y="39614"/>
                    <a:pt x="1394550" y="62328"/>
                    <a:pt x="1191261" y="108103"/>
                  </a:cubicBezTo>
                  <a:cubicBezTo>
                    <a:pt x="859169" y="167740"/>
                    <a:pt x="534071" y="305416"/>
                    <a:pt x="266322" y="516007"/>
                  </a:cubicBezTo>
                  <a:cubicBezTo>
                    <a:pt x="198248" y="564928"/>
                    <a:pt x="133904" y="619089"/>
                    <a:pt x="69677" y="672902"/>
                  </a:cubicBezTo>
                  <a:cubicBezTo>
                    <a:pt x="46598" y="695499"/>
                    <a:pt x="13959" y="716232"/>
                    <a:pt x="322" y="746865"/>
                  </a:cubicBezTo>
                  <a:cubicBezTo>
                    <a:pt x="-1194" y="751641"/>
                    <a:pt x="2886" y="756300"/>
                    <a:pt x="7549" y="756183"/>
                  </a:cubicBezTo>
                  <a:cubicBezTo>
                    <a:pt x="8131" y="756183"/>
                    <a:pt x="8831" y="756183"/>
                    <a:pt x="9414" y="755950"/>
                  </a:cubicBezTo>
                  <a:cubicBezTo>
                    <a:pt x="15941" y="755485"/>
                    <a:pt x="20837" y="751058"/>
                    <a:pt x="26316" y="747914"/>
                  </a:cubicBezTo>
                  <a:cubicBezTo>
                    <a:pt x="133671" y="671504"/>
                    <a:pt x="235549" y="587175"/>
                    <a:pt x="345586" y="514260"/>
                  </a:cubicBezTo>
                  <a:cubicBezTo>
                    <a:pt x="564844" y="354220"/>
                    <a:pt x="819654" y="243799"/>
                    <a:pt x="1084255" y="1838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15"/>
            <p:cNvSpPr/>
            <p:nvPr/>
          </p:nvSpPr>
          <p:spPr>
            <a:xfrm>
              <a:off x="18232303" y="1323903"/>
              <a:ext cx="1853375" cy="1386080"/>
            </a:xfrm>
            <a:custGeom>
              <a:rect b="b" l="l" r="r" t="t"/>
              <a:pathLst>
                <a:path extrusionOk="0" h="1386080" w="1853375">
                  <a:moveTo>
                    <a:pt x="1296276" y="491951"/>
                  </a:moveTo>
                  <a:cubicBezTo>
                    <a:pt x="1079349" y="322244"/>
                    <a:pt x="842840" y="170125"/>
                    <a:pt x="579987" y="82650"/>
                  </a:cubicBezTo>
                  <a:cubicBezTo>
                    <a:pt x="505269" y="55278"/>
                    <a:pt x="427287" y="38505"/>
                    <a:pt x="348839" y="26275"/>
                  </a:cubicBezTo>
                  <a:cubicBezTo>
                    <a:pt x="247195" y="11366"/>
                    <a:pt x="140655" y="-16822"/>
                    <a:pt x="39360" y="13462"/>
                  </a:cubicBezTo>
                  <a:cubicBezTo>
                    <a:pt x="29802" y="16258"/>
                    <a:pt x="-3535" y="32914"/>
                    <a:pt x="9403" y="43048"/>
                  </a:cubicBezTo>
                  <a:cubicBezTo>
                    <a:pt x="1710" y="44795"/>
                    <a:pt x="-1787" y="49104"/>
                    <a:pt x="894" y="57025"/>
                  </a:cubicBezTo>
                  <a:cubicBezTo>
                    <a:pt x="9520" y="67275"/>
                    <a:pt x="25023" y="68207"/>
                    <a:pt x="36913" y="73448"/>
                  </a:cubicBezTo>
                  <a:cubicBezTo>
                    <a:pt x="128765" y="106062"/>
                    <a:pt x="223532" y="136695"/>
                    <a:pt x="310956" y="180840"/>
                  </a:cubicBezTo>
                  <a:cubicBezTo>
                    <a:pt x="508066" y="287417"/>
                    <a:pt x="693870" y="416940"/>
                    <a:pt x="870349" y="554733"/>
                  </a:cubicBezTo>
                  <a:cubicBezTo>
                    <a:pt x="967797" y="628463"/>
                    <a:pt x="1060116" y="708483"/>
                    <a:pt x="1143343" y="798054"/>
                  </a:cubicBezTo>
                  <a:cubicBezTo>
                    <a:pt x="1319122" y="969159"/>
                    <a:pt x="1448975" y="1178120"/>
                    <a:pt x="1592349" y="1375316"/>
                  </a:cubicBezTo>
                  <a:cubicBezTo>
                    <a:pt x="1602607" y="1388361"/>
                    <a:pt x="1616478" y="1388594"/>
                    <a:pt x="1626736" y="1382538"/>
                  </a:cubicBezTo>
                  <a:cubicBezTo>
                    <a:pt x="1662288" y="1406182"/>
                    <a:pt x="1735724" y="1311486"/>
                    <a:pt x="1754025" y="1286793"/>
                  </a:cubicBezTo>
                  <a:cubicBezTo>
                    <a:pt x="1800417" y="1227622"/>
                    <a:pt x="1828859" y="1157270"/>
                    <a:pt x="1849258" y="1085520"/>
                  </a:cubicBezTo>
                  <a:cubicBezTo>
                    <a:pt x="1871522" y="1028213"/>
                    <a:pt x="1829908" y="988262"/>
                    <a:pt x="1794006" y="949824"/>
                  </a:cubicBezTo>
                  <a:cubicBezTo>
                    <a:pt x="1631282" y="794094"/>
                    <a:pt x="1473920" y="631142"/>
                    <a:pt x="1296276" y="491951"/>
                  </a:cubicBezTo>
                  <a:close/>
                  <a:moveTo>
                    <a:pt x="33182" y="42931"/>
                  </a:moveTo>
                  <a:cubicBezTo>
                    <a:pt x="33299" y="42931"/>
                    <a:pt x="33299" y="42931"/>
                    <a:pt x="33415" y="42931"/>
                  </a:cubicBezTo>
                  <a:cubicBezTo>
                    <a:pt x="34115" y="43048"/>
                    <a:pt x="34931" y="43164"/>
                    <a:pt x="35630" y="43280"/>
                  </a:cubicBezTo>
                  <a:cubicBezTo>
                    <a:pt x="34814" y="43164"/>
                    <a:pt x="33999" y="43048"/>
                    <a:pt x="33182" y="429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15"/>
            <p:cNvSpPr/>
            <p:nvPr/>
          </p:nvSpPr>
          <p:spPr>
            <a:xfrm>
              <a:off x="18738800" y="-1441134"/>
              <a:ext cx="151533" cy="163068"/>
            </a:xfrm>
            <a:custGeom>
              <a:rect b="b" l="l" r="r" t="t"/>
              <a:pathLst>
                <a:path extrusionOk="0" h="163068" w="151533">
                  <a:moveTo>
                    <a:pt x="75821" y="163000"/>
                  </a:moveTo>
                  <a:cubicBezTo>
                    <a:pt x="153336" y="167776"/>
                    <a:pt x="180496" y="51648"/>
                    <a:pt x="120698" y="11579"/>
                  </a:cubicBezTo>
                  <a:cubicBezTo>
                    <a:pt x="103913" y="398"/>
                    <a:pt x="74422" y="-7756"/>
                    <a:pt x="60900" y="11929"/>
                  </a:cubicBezTo>
                  <a:cubicBezTo>
                    <a:pt x="36305" y="3775"/>
                    <a:pt x="9845" y="27653"/>
                    <a:pt x="4600" y="50832"/>
                  </a:cubicBezTo>
                  <a:cubicBezTo>
                    <a:pt x="-12302" y="100918"/>
                    <a:pt x="18704" y="163466"/>
                    <a:pt x="75821" y="163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15"/>
            <p:cNvSpPr/>
            <p:nvPr/>
          </p:nvSpPr>
          <p:spPr>
            <a:xfrm>
              <a:off x="17885134" y="-1075230"/>
              <a:ext cx="1596934" cy="1339489"/>
            </a:xfrm>
            <a:custGeom>
              <a:rect b="b" l="l" r="r" t="t"/>
              <a:pathLst>
                <a:path extrusionOk="0" h="1339489" w="1596934">
                  <a:moveTo>
                    <a:pt x="245951" y="964200"/>
                  </a:moveTo>
                  <a:cubicBezTo>
                    <a:pt x="193963" y="1026748"/>
                    <a:pt x="145006" y="1090927"/>
                    <a:pt x="100362" y="1159066"/>
                  </a:cubicBezTo>
                  <a:cubicBezTo>
                    <a:pt x="76117" y="1195524"/>
                    <a:pt x="50239" y="1231166"/>
                    <a:pt x="26693" y="1269487"/>
                  </a:cubicBezTo>
                  <a:cubicBezTo>
                    <a:pt x="16669" y="1289055"/>
                    <a:pt x="1166" y="1308507"/>
                    <a:pt x="0" y="1330987"/>
                  </a:cubicBezTo>
                  <a:cubicBezTo>
                    <a:pt x="1515" y="1335763"/>
                    <a:pt x="3497" y="1337510"/>
                    <a:pt x="5479" y="1337510"/>
                  </a:cubicBezTo>
                  <a:cubicBezTo>
                    <a:pt x="5945" y="1337510"/>
                    <a:pt x="6411" y="1337277"/>
                    <a:pt x="6994" y="1337044"/>
                  </a:cubicBezTo>
                  <a:cubicBezTo>
                    <a:pt x="7110" y="1339956"/>
                    <a:pt x="8742" y="1342751"/>
                    <a:pt x="13172" y="1345081"/>
                  </a:cubicBezTo>
                  <a:cubicBezTo>
                    <a:pt x="13522" y="1345081"/>
                    <a:pt x="13871" y="1345081"/>
                    <a:pt x="14221" y="1344964"/>
                  </a:cubicBezTo>
                  <a:cubicBezTo>
                    <a:pt x="25411" y="1344964"/>
                    <a:pt x="33687" y="1333317"/>
                    <a:pt x="42663" y="1327493"/>
                  </a:cubicBezTo>
                  <a:cubicBezTo>
                    <a:pt x="43712" y="1327842"/>
                    <a:pt x="44761" y="1328075"/>
                    <a:pt x="45810" y="1328075"/>
                  </a:cubicBezTo>
                  <a:cubicBezTo>
                    <a:pt x="48841" y="1328075"/>
                    <a:pt x="49773" y="1324697"/>
                    <a:pt x="48491" y="1322717"/>
                  </a:cubicBezTo>
                  <a:cubicBezTo>
                    <a:pt x="49773" y="1321669"/>
                    <a:pt x="51055" y="1320504"/>
                    <a:pt x="52337" y="1319456"/>
                  </a:cubicBezTo>
                  <a:cubicBezTo>
                    <a:pt x="74834" y="1310254"/>
                    <a:pt x="94883" y="1273797"/>
                    <a:pt x="112135" y="1260751"/>
                  </a:cubicBezTo>
                  <a:cubicBezTo>
                    <a:pt x="145589" y="1225575"/>
                    <a:pt x="177878" y="1189351"/>
                    <a:pt x="214012" y="1156737"/>
                  </a:cubicBezTo>
                  <a:cubicBezTo>
                    <a:pt x="262037" y="1107933"/>
                    <a:pt x="319037" y="1070311"/>
                    <a:pt x="374289" y="1030475"/>
                  </a:cubicBezTo>
                  <a:cubicBezTo>
                    <a:pt x="430123" y="990058"/>
                    <a:pt x="480246" y="942651"/>
                    <a:pt x="537479" y="904097"/>
                  </a:cubicBezTo>
                  <a:cubicBezTo>
                    <a:pt x="614179" y="854129"/>
                    <a:pt x="692160" y="805208"/>
                    <a:pt x="767228" y="752094"/>
                  </a:cubicBezTo>
                  <a:cubicBezTo>
                    <a:pt x="911768" y="655651"/>
                    <a:pt x="1058989" y="562469"/>
                    <a:pt x="1202246" y="463114"/>
                  </a:cubicBezTo>
                  <a:cubicBezTo>
                    <a:pt x="1285474" y="410000"/>
                    <a:pt x="1377560" y="359216"/>
                    <a:pt x="1462535" y="307267"/>
                  </a:cubicBezTo>
                  <a:cubicBezTo>
                    <a:pt x="1512308" y="274770"/>
                    <a:pt x="1613020" y="229227"/>
                    <a:pt x="1603462" y="158526"/>
                  </a:cubicBezTo>
                  <a:cubicBezTo>
                    <a:pt x="1594370" y="133250"/>
                    <a:pt x="1571290" y="115662"/>
                    <a:pt x="1552873" y="97142"/>
                  </a:cubicBezTo>
                  <a:cubicBezTo>
                    <a:pt x="1504848" y="56841"/>
                    <a:pt x="1451578" y="12230"/>
                    <a:pt x="1388866" y="0"/>
                  </a:cubicBezTo>
                  <a:cubicBezTo>
                    <a:pt x="1340142" y="7222"/>
                    <a:pt x="1291535" y="37739"/>
                    <a:pt x="1245842" y="57307"/>
                  </a:cubicBezTo>
                  <a:cubicBezTo>
                    <a:pt x="1183130" y="87474"/>
                    <a:pt x="1125197" y="126261"/>
                    <a:pt x="1070529" y="168892"/>
                  </a:cubicBezTo>
                  <a:cubicBezTo>
                    <a:pt x="766994" y="402429"/>
                    <a:pt x="480246" y="660077"/>
                    <a:pt x="245951" y="964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15"/>
            <p:cNvSpPr/>
            <p:nvPr/>
          </p:nvSpPr>
          <p:spPr>
            <a:xfrm>
              <a:off x="16547395" y="-1042250"/>
              <a:ext cx="594479" cy="1840342"/>
            </a:xfrm>
            <a:custGeom>
              <a:rect b="b" l="l" r="r" t="t"/>
              <a:pathLst>
                <a:path extrusionOk="0" h="1840342" w="594479">
                  <a:moveTo>
                    <a:pt x="17529" y="106443"/>
                  </a:moveTo>
                  <a:cubicBezTo>
                    <a:pt x="-2753" y="126127"/>
                    <a:pt x="40725" y="165730"/>
                    <a:pt x="50866" y="185997"/>
                  </a:cubicBezTo>
                  <a:cubicBezTo>
                    <a:pt x="83388" y="234451"/>
                    <a:pt x="111480" y="282324"/>
                    <a:pt x="136425" y="336136"/>
                  </a:cubicBezTo>
                  <a:cubicBezTo>
                    <a:pt x="206597" y="483014"/>
                    <a:pt x="254038" y="636997"/>
                    <a:pt x="304627" y="791912"/>
                  </a:cubicBezTo>
                  <a:cubicBezTo>
                    <a:pt x="418511" y="1124222"/>
                    <a:pt x="489615" y="1471208"/>
                    <a:pt x="513744" y="1821805"/>
                  </a:cubicBezTo>
                  <a:cubicBezTo>
                    <a:pt x="517358" y="1834385"/>
                    <a:pt x="527732" y="1844868"/>
                    <a:pt x="541603" y="1844868"/>
                  </a:cubicBezTo>
                  <a:cubicBezTo>
                    <a:pt x="600468" y="1844052"/>
                    <a:pt x="590677" y="1672015"/>
                    <a:pt x="596855" y="1624376"/>
                  </a:cubicBezTo>
                  <a:cubicBezTo>
                    <a:pt x="600818" y="1402370"/>
                    <a:pt x="599769" y="1179549"/>
                    <a:pt x="573775" y="958824"/>
                  </a:cubicBezTo>
                  <a:cubicBezTo>
                    <a:pt x="553026" y="782478"/>
                    <a:pt x="525867" y="606597"/>
                    <a:pt x="489266" y="432929"/>
                  </a:cubicBezTo>
                  <a:cubicBezTo>
                    <a:pt x="455812" y="294204"/>
                    <a:pt x="405456" y="158974"/>
                    <a:pt x="348456" y="28403"/>
                  </a:cubicBezTo>
                  <a:cubicBezTo>
                    <a:pt x="308241" y="-22381"/>
                    <a:pt x="176873" y="8136"/>
                    <a:pt x="120455" y="19551"/>
                  </a:cubicBezTo>
                  <a:cubicBezTo>
                    <a:pt x="90615" y="26423"/>
                    <a:pt x="61357" y="36090"/>
                    <a:pt x="33382" y="48786"/>
                  </a:cubicBezTo>
                  <a:cubicBezTo>
                    <a:pt x="20909" y="54843"/>
                    <a:pt x="5057" y="59735"/>
                    <a:pt x="977" y="74644"/>
                  </a:cubicBezTo>
                  <a:cubicBezTo>
                    <a:pt x="-2870" y="87340"/>
                    <a:pt x="5057" y="102599"/>
                    <a:pt x="17529" y="1064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15"/>
            <p:cNvSpPr/>
            <p:nvPr/>
          </p:nvSpPr>
          <p:spPr>
            <a:xfrm>
              <a:off x="19401145" y="-624528"/>
              <a:ext cx="303067" cy="442614"/>
            </a:xfrm>
            <a:custGeom>
              <a:rect b="b" l="l" r="r" t="t"/>
              <a:pathLst>
                <a:path extrusionOk="0" h="442614" w="303067">
                  <a:moveTo>
                    <a:pt x="1777" y="201105"/>
                  </a:moveTo>
                  <a:cubicBezTo>
                    <a:pt x="8538" y="219392"/>
                    <a:pt x="28353" y="228361"/>
                    <a:pt x="41992" y="240940"/>
                  </a:cubicBezTo>
                  <a:cubicBezTo>
                    <a:pt x="78476" y="272738"/>
                    <a:pt x="100973" y="320145"/>
                    <a:pt x="105519" y="368133"/>
                  </a:cubicBezTo>
                  <a:cubicBezTo>
                    <a:pt x="107851" y="386770"/>
                    <a:pt x="104004" y="405756"/>
                    <a:pt x="107151" y="424159"/>
                  </a:cubicBezTo>
                  <a:cubicBezTo>
                    <a:pt x="110065" y="437554"/>
                    <a:pt x="124169" y="444776"/>
                    <a:pt x="136992" y="443378"/>
                  </a:cubicBezTo>
                  <a:cubicBezTo>
                    <a:pt x="150396" y="441864"/>
                    <a:pt x="157390" y="430915"/>
                    <a:pt x="163918" y="420665"/>
                  </a:cubicBezTo>
                  <a:cubicBezTo>
                    <a:pt x="180237" y="394341"/>
                    <a:pt x="195041" y="366852"/>
                    <a:pt x="215673" y="343557"/>
                  </a:cubicBezTo>
                  <a:cubicBezTo>
                    <a:pt x="234556" y="321426"/>
                    <a:pt x="257286" y="303139"/>
                    <a:pt x="282231" y="288230"/>
                  </a:cubicBezTo>
                  <a:cubicBezTo>
                    <a:pt x="291789" y="282057"/>
                    <a:pt x="302746" y="277747"/>
                    <a:pt x="307642" y="266682"/>
                  </a:cubicBezTo>
                  <a:cubicBezTo>
                    <a:pt x="314520" y="252355"/>
                    <a:pt x="306360" y="237329"/>
                    <a:pt x="296918" y="226497"/>
                  </a:cubicBezTo>
                  <a:cubicBezTo>
                    <a:pt x="281648" y="206696"/>
                    <a:pt x="268127" y="185497"/>
                    <a:pt x="259617" y="161852"/>
                  </a:cubicBezTo>
                  <a:cubicBezTo>
                    <a:pt x="252507" y="139954"/>
                    <a:pt x="245980" y="117358"/>
                    <a:pt x="246562" y="94179"/>
                  </a:cubicBezTo>
                  <a:cubicBezTo>
                    <a:pt x="246796" y="79852"/>
                    <a:pt x="247495" y="61332"/>
                    <a:pt x="232691" y="53761"/>
                  </a:cubicBezTo>
                  <a:cubicBezTo>
                    <a:pt x="238869" y="41880"/>
                    <a:pt x="246796" y="30233"/>
                    <a:pt x="250059" y="17187"/>
                  </a:cubicBezTo>
                  <a:cubicBezTo>
                    <a:pt x="252507" y="2045"/>
                    <a:pt x="231176" y="-6458"/>
                    <a:pt x="222433" y="6005"/>
                  </a:cubicBezTo>
                  <a:cubicBezTo>
                    <a:pt x="207630" y="30349"/>
                    <a:pt x="191893" y="51432"/>
                    <a:pt x="172427" y="74261"/>
                  </a:cubicBezTo>
                  <a:cubicBezTo>
                    <a:pt x="135943" y="116309"/>
                    <a:pt x="83139" y="137625"/>
                    <a:pt x="33133" y="158824"/>
                  </a:cubicBezTo>
                  <a:cubicBezTo>
                    <a:pt x="13900" y="164065"/>
                    <a:pt x="-6150" y="178741"/>
                    <a:pt x="1777" y="201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15"/>
            <p:cNvSpPr/>
            <p:nvPr/>
          </p:nvSpPr>
          <p:spPr>
            <a:xfrm>
              <a:off x="14703577" y="2755627"/>
              <a:ext cx="116564" cy="128125"/>
            </a:xfrm>
            <a:custGeom>
              <a:rect b="b" l="l" r="r" t="t"/>
              <a:pathLst>
                <a:path extrusionOk="0" h="128125" w="116564">
                  <a:moveTo>
                    <a:pt x="10655" y="37706"/>
                  </a:moveTo>
                  <a:cubicBezTo>
                    <a:pt x="-16971" y="72649"/>
                    <a:pt x="12869" y="132635"/>
                    <a:pt x="57280" y="132868"/>
                  </a:cubicBezTo>
                  <a:cubicBezTo>
                    <a:pt x="115330" y="141255"/>
                    <a:pt x="145636" y="61584"/>
                    <a:pt x="111716" y="20817"/>
                  </a:cubicBezTo>
                  <a:cubicBezTo>
                    <a:pt x="87587" y="-9700"/>
                    <a:pt x="13219" y="-8768"/>
                    <a:pt x="10655" y="377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15"/>
            <p:cNvSpPr/>
            <p:nvPr/>
          </p:nvSpPr>
          <p:spPr>
            <a:xfrm>
              <a:off x="17176417" y="-1615969"/>
              <a:ext cx="396319" cy="1770456"/>
            </a:xfrm>
            <a:custGeom>
              <a:rect b="b" l="l" r="r" t="t"/>
              <a:pathLst>
                <a:path extrusionOk="0" h="1770456" w="396319">
                  <a:moveTo>
                    <a:pt x="395160" y="672824"/>
                  </a:moveTo>
                  <a:cubicBezTo>
                    <a:pt x="395626" y="507659"/>
                    <a:pt x="405767" y="340631"/>
                    <a:pt x="379773" y="176747"/>
                  </a:cubicBezTo>
                  <a:cubicBezTo>
                    <a:pt x="357742" y="45477"/>
                    <a:pt x="349000" y="15193"/>
                    <a:pt x="209472" y="3894"/>
                  </a:cubicBezTo>
                  <a:cubicBezTo>
                    <a:pt x="173687" y="866"/>
                    <a:pt x="137319" y="-2628"/>
                    <a:pt x="101650" y="2963"/>
                  </a:cubicBezTo>
                  <a:cubicBezTo>
                    <a:pt x="92325" y="-66"/>
                    <a:pt x="81368" y="1798"/>
                    <a:pt x="71693" y="3545"/>
                  </a:cubicBezTo>
                  <a:cubicBezTo>
                    <a:pt x="56540" y="6690"/>
                    <a:pt x="35558" y="8437"/>
                    <a:pt x="31012" y="26258"/>
                  </a:cubicBezTo>
                  <a:cubicBezTo>
                    <a:pt x="26932" y="28238"/>
                    <a:pt x="22036" y="30335"/>
                    <a:pt x="17607" y="32897"/>
                  </a:cubicBezTo>
                  <a:cubicBezTo>
                    <a:pt x="12012" y="24627"/>
                    <a:pt x="5601" y="19852"/>
                    <a:pt x="472" y="31150"/>
                  </a:cubicBezTo>
                  <a:cubicBezTo>
                    <a:pt x="-1743" y="48389"/>
                    <a:pt x="4319" y="65278"/>
                    <a:pt x="8632" y="81701"/>
                  </a:cubicBezTo>
                  <a:cubicBezTo>
                    <a:pt x="47914" y="213787"/>
                    <a:pt x="91509" y="345290"/>
                    <a:pt x="104914" y="483315"/>
                  </a:cubicBezTo>
                  <a:cubicBezTo>
                    <a:pt x="127994" y="665719"/>
                    <a:pt x="150374" y="847657"/>
                    <a:pt x="152822" y="1031574"/>
                  </a:cubicBezTo>
                  <a:cubicBezTo>
                    <a:pt x="157251" y="1217938"/>
                    <a:pt x="155969" y="1404302"/>
                    <a:pt x="160049" y="1590666"/>
                  </a:cubicBezTo>
                  <a:cubicBezTo>
                    <a:pt x="160282" y="1626075"/>
                    <a:pt x="160748" y="1661368"/>
                    <a:pt x="158650" y="1696660"/>
                  </a:cubicBezTo>
                  <a:cubicBezTo>
                    <a:pt x="160399" y="1721703"/>
                    <a:pt x="141632" y="1755132"/>
                    <a:pt x="163313" y="1774700"/>
                  </a:cubicBezTo>
                  <a:cubicBezTo>
                    <a:pt x="168675" y="1778660"/>
                    <a:pt x="173920" y="1780641"/>
                    <a:pt x="179049" y="1780291"/>
                  </a:cubicBezTo>
                  <a:cubicBezTo>
                    <a:pt x="262742" y="1780291"/>
                    <a:pt x="337693" y="1289688"/>
                    <a:pt x="349466" y="1227839"/>
                  </a:cubicBezTo>
                  <a:cubicBezTo>
                    <a:pt x="378724" y="1044503"/>
                    <a:pt x="390380" y="858489"/>
                    <a:pt x="395160" y="672824"/>
                  </a:cubicBezTo>
                  <a:close/>
                  <a:moveTo>
                    <a:pt x="30662" y="58406"/>
                  </a:moveTo>
                  <a:cubicBezTo>
                    <a:pt x="30662" y="58406"/>
                    <a:pt x="30662" y="58289"/>
                    <a:pt x="30662" y="58289"/>
                  </a:cubicBezTo>
                  <a:cubicBezTo>
                    <a:pt x="31362" y="58289"/>
                    <a:pt x="32061" y="58289"/>
                    <a:pt x="32644" y="58173"/>
                  </a:cubicBezTo>
                  <a:cubicBezTo>
                    <a:pt x="31945" y="58289"/>
                    <a:pt x="31245" y="58406"/>
                    <a:pt x="30662" y="58406"/>
                  </a:cubicBezTo>
                  <a:close/>
                  <a:moveTo>
                    <a:pt x="53159" y="58289"/>
                  </a:moveTo>
                  <a:cubicBezTo>
                    <a:pt x="53392" y="58289"/>
                    <a:pt x="53509" y="58406"/>
                    <a:pt x="53742" y="58406"/>
                  </a:cubicBezTo>
                  <a:cubicBezTo>
                    <a:pt x="53975" y="58522"/>
                    <a:pt x="54208" y="58755"/>
                    <a:pt x="54558" y="58872"/>
                  </a:cubicBezTo>
                  <a:cubicBezTo>
                    <a:pt x="54092" y="58639"/>
                    <a:pt x="53626" y="58522"/>
                    <a:pt x="53159" y="582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15"/>
            <p:cNvSpPr/>
            <p:nvPr/>
          </p:nvSpPr>
          <p:spPr>
            <a:xfrm>
              <a:off x="14426706" y="-51251"/>
              <a:ext cx="1631903" cy="396023"/>
            </a:xfrm>
            <a:custGeom>
              <a:rect b="b" l="l" r="r" t="t"/>
              <a:pathLst>
                <a:path extrusionOk="0" h="396023" w="1631903">
                  <a:moveTo>
                    <a:pt x="545014" y="58095"/>
                  </a:moveTo>
                  <a:cubicBezTo>
                    <a:pt x="734315" y="65200"/>
                    <a:pt x="920702" y="97697"/>
                    <a:pt x="1102892" y="148365"/>
                  </a:cubicBezTo>
                  <a:cubicBezTo>
                    <a:pt x="1200923" y="169447"/>
                    <a:pt x="1291610" y="211845"/>
                    <a:pt x="1381365" y="255408"/>
                  </a:cubicBezTo>
                  <a:cubicBezTo>
                    <a:pt x="1468322" y="299669"/>
                    <a:pt x="1555745" y="344280"/>
                    <a:pt x="1637807" y="397161"/>
                  </a:cubicBezTo>
                  <a:cubicBezTo>
                    <a:pt x="1679886" y="384698"/>
                    <a:pt x="1436849" y="253311"/>
                    <a:pt x="1412487" y="240731"/>
                  </a:cubicBezTo>
                  <a:cubicBezTo>
                    <a:pt x="1349659" y="208118"/>
                    <a:pt x="1286365" y="175970"/>
                    <a:pt x="1220855" y="149064"/>
                  </a:cubicBezTo>
                  <a:cubicBezTo>
                    <a:pt x="1154180" y="123672"/>
                    <a:pt x="1084242" y="108413"/>
                    <a:pt x="1015585" y="89544"/>
                  </a:cubicBezTo>
                  <a:cubicBezTo>
                    <a:pt x="908812" y="60658"/>
                    <a:pt x="799475" y="38760"/>
                    <a:pt x="689205" y="27811"/>
                  </a:cubicBezTo>
                  <a:cubicBezTo>
                    <a:pt x="537088" y="18027"/>
                    <a:pt x="384388" y="-10161"/>
                    <a:pt x="231805" y="3817"/>
                  </a:cubicBezTo>
                  <a:cubicBezTo>
                    <a:pt x="162100" y="13135"/>
                    <a:pt x="92627" y="25248"/>
                    <a:pt x="23155" y="36314"/>
                  </a:cubicBezTo>
                  <a:cubicBezTo>
                    <a:pt x="7885" y="37944"/>
                    <a:pt x="-3072" y="53436"/>
                    <a:pt x="774" y="68345"/>
                  </a:cubicBezTo>
                  <a:cubicBezTo>
                    <a:pt x="13480" y="105501"/>
                    <a:pt x="58357" y="78013"/>
                    <a:pt x="85983" y="77081"/>
                  </a:cubicBezTo>
                  <a:cubicBezTo>
                    <a:pt x="135640" y="68694"/>
                    <a:pt x="180284" y="59609"/>
                    <a:pt x="231222" y="52155"/>
                  </a:cubicBezTo>
                  <a:cubicBezTo>
                    <a:pt x="335081" y="37245"/>
                    <a:pt x="440806" y="51572"/>
                    <a:pt x="545014" y="580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15"/>
            <p:cNvSpPr/>
            <p:nvPr/>
          </p:nvSpPr>
          <p:spPr>
            <a:xfrm>
              <a:off x="17388878" y="-1134386"/>
              <a:ext cx="1247240" cy="1875285"/>
            </a:xfrm>
            <a:custGeom>
              <a:rect b="b" l="l" r="r" t="t"/>
              <a:pathLst>
                <a:path extrusionOk="0" h="1875285" w="1247240">
                  <a:moveTo>
                    <a:pt x="484134" y="890571"/>
                  </a:moveTo>
                  <a:cubicBezTo>
                    <a:pt x="654785" y="645852"/>
                    <a:pt x="847117" y="415343"/>
                    <a:pt x="1062994" y="209062"/>
                  </a:cubicBezTo>
                  <a:cubicBezTo>
                    <a:pt x="1107522" y="168295"/>
                    <a:pt x="1151000" y="126596"/>
                    <a:pt x="1195644" y="85945"/>
                  </a:cubicBezTo>
                  <a:cubicBezTo>
                    <a:pt x="1214295" y="64164"/>
                    <a:pt x="1269080" y="40869"/>
                    <a:pt x="1242037" y="7323"/>
                  </a:cubicBezTo>
                  <a:cubicBezTo>
                    <a:pt x="1212546" y="-17137"/>
                    <a:pt x="1187834" y="26193"/>
                    <a:pt x="1165571" y="42150"/>
                  </a:cubicBezTo>
                  <a:cubicBezTo>
                    <a:pt x="1127687" y="76394"/>
                    <a:pt x="1091086" y="112036"/>
                    <a:pt x="1053552" y="146747"/>
                  </a:cubicBezTo>
                  <a:cubicBezTo>
                    <a:pt x="823687" y="361880"/>
                    <a:pt x="621214" y="605900"/>
                    <a:pt x="442871" y="864946"/>
                  </a:cubicBezTo>
                  <a:cubicBezTo>
                    <a:pt x="361858" y="993654"/>
                    <a:pt x="294834" y="1130515"/>
                    <a:pt x="222564" y="1264231"/>
                  </a:cubicBezTo>
                  <a:cubicBezTo>
                    <a:pt x="159152" y="1383154"/>
                    <a:pt x="125815" y="1511978"/>
                    <a:pt x="78373" y="1637890"/>
                  </a:cubicBezTo>
                  <a:cubicBezTo>
                    <a:pt x="57975" y="1692751"/>
                    <a:pt x="35245" y="1746913"/>
                    <a:pt x="16011" y="1802356"/>
                  </a:cubicBezTo>
                  <a:cubicBezTo>
                    <a:pt x="9600" y="1824254"/>
                    <a:pt x="-2639" y="1846501"/>
                    <a:pt x="508" y="1869913"/>
                  </a:cubicBezTo>
                  <a:cubicBezTo>
                    <a:pt x="1324" y="1874689"/>
                    <a:pt x="5288" y="1878416"/>
                    <a:pt x="10300" y="1878532"/>
                  </a:cubicBezTo>
                  <a:cubicBezTo>
                    <a:pt x="10416" y="1878532"/>
                    <a:pt x="10533" y="1878532"/>
                    <a:pt x="10649" y="1878532"/>
                  </a:cubicBezTo>
                  <a:cubicBezTo>
                    <a:pt x="13564" y="1878416"/>
                    <a:pt x="16361" y="1877018"/>
                    <a:pt x="18226" y="1874689"/>
                  </a:cubicBezTo>
                  <a:cubicBezTo>
                    <a:pt x="26502" y="1861061"/>
                    <a:pt x="32331" y="1846035"/>
                    <a:pt x="38741" y="1831359"/>
                  </a:cubicBezTo>
                  <a:cubicBezTo>
                    <a:pt x="68815" y="1759260"/>
                    <a:pt x="100521" y="1687742"/>
                    <a:pt x="129429" y="1615294"/>
                  </a:cubicBezTo>
                  <a:cubicBezTo>
                    <a:pt x="178852" y="1476802"/>
                    <a:pt x="227110" y="1339009"/>
                    <a:pt x="302643" y="1210768"/>
                  </a:cubicBezTo>
                  <a:cubicBezTo>
                    <a:pt x="363490" y="1104191"/>
                    <a:pt x="416760" y="993304"/>
                    <a:pt x="484134" y="8905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15"/>
            <p:cNvSpPr/>
            <p:nvPr/>
          </p:nvSpPr>
          <p:spPr>
            <a:xfrm>
              <a:off x="17537334" y="1656980"/>
              <a:ext cx="384662" cy="1875285"/>
            </a:xfrm>
            <a:custGeom>
              <a:rect b="b" l="l" r="r" t="t"/>
              <a:pathLst>
                <a:path extrusionOk="0" h="1875285" w="384662">
                  <a:moveTo>
                    <a:pt x="371231" y="1499530"/>
                  </a:moveTo>
                  <a:cubicBezTo>
                    <a:pt x="374378" y="1205308"/>
                    <a:pt x="322740" y="914930"/>
                    <a:pt x="258046" y="628978"/>
                  </a:cubicBezTo>
                  <a:cubicBezTo>
                    <a:pt x="228323" y="487109"/>
                    <a:pt x="177734" y="346753"/>
                    <a:pt x="121200" y="213037"/>
                  </a:cubicBezTo>
                  <a:cubicBezTo>
                    <a:pt x="97770" y="155963"/>
                    <a:pt x="73408" y="99122"/>
                    <a:pt x="41703" y="46125"/>
                  </a:cubicBezTo>
                  <a:cubicBezTo>
                    <a:pt x="30396" y="31099"/>
                    <a:pt x="22586" y="8736"/>
                    <a:pt x="5568" y="0"/>
                  </a:cubicBezTo>
                  <a:lnTo>
                    <a:pt x="5568" y="117"/>
                  </a:lnTo>
                  <a:cubicBezTo>
                    <a:pt x="-3058" y="699"/>
                    <a:pt x="322" y="11182"/>
                    <a:pt x="2654" y="17006"/>
                  </a:cubicBezTo>
                  <a:cubicBezTo>
                    <a:pt x="16175" y="48804"/>
                    <a:pt x="31329" y="79787"/>
                    <a:pt x="44617" y="111585"/>
                  </a:cubicBezTo>
                  <a:cubicBezTo>
                    <a:pt x="92059" y="229810"/>
                    <a:pt x="137169" y="349549"/>
                    <a:pt x="174120" y="471617"/>
                  </a:cubicBezTo>
                  <a:cubicBezTo>
                    <a:pt x="229372" y="674521"/>
                    <a:pt x="264691" y="882433"/>
                    <a:pt x="296047" y="1090112"/>
                  </a:cubicBezTo>
                  <a:cubicBezTo>
                    <a:pt x="327053" y="1301635"/>
                    <a:pt x="316445" y="1515953"/>
                    <a:pt x="327752" y="1728874"/>
                  </a:cubicBezTo>
                  <a:cubicBezTo>
                    <a:pt x="329850" y="1771038"/>
                    <a:pt x="331482" y="1813320"/>
                    <a:pt x="334629" y="1855485"/>
                  </a:cubicBezTo>
                  <a:cubicBezTo>
                    <a:pt x="335212" y="1862590"/>
                    <a:pt x="337544" y="1868996"/>
                    <a:pt x="342905" y="1874004"/>
                  </a:cubicBezTo>
                  <a:cubicBezTo>
                    <a:pt x="358525" y="1889962"/>
                    <a:pt x="388133" y="1876567"/>
                    <a:pt x="386617" y="1854786"/>
                  </a:cubicBezTo>
                  <a:cubicBezTo>
                    <a:pt x="385568" y="1835334"/>
                    <a:pt x="384053" y="1815882"/>
                    <a:pt x="382887" y="1796431"/>
                  </a:cubicBezTo>
                  <a:cubicBezTo>
                    <a:pt x="377175" y="1697541"/>
                    <a:pt x="373212" y="1598536"/>
                    <a:pt x="371231" y="14995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15"/>
            <p:cNvSpPr/>
            <p:nvPr/>
          </p:nvSpPr>
          <p:spPr>
            <a:xfrm>
              <a:off x="16438013" y="1677246"/>
              <a:ext cx="617791" cy="2259661"/>
            </a:xfrm>
            <a:custGeom>
              <a:rect b="b" l="l" r="r" t="t"/>
              <a:pathLst>
                <a:path extrusionOk="0" h="2259661" w="617791">
                  <a:moveTo>
                    <a:pt x="606809" y="0"/>
                  </a:moveTo>
                  <a:cubicBezTo>
                    <a:pt x="599698" y="0"/>
                    <a:pt x="593870" y="5474"/>
                    <a:pt x="592938" y="12463"/>
                  </a:cubicBezTo>
                  <a:cubicBezTo>
                    <a:pt x="580115" y="27372"/>
                    <a:pt x="574054" y="47872"/>
                    <a:pt x="564729" y="65111"/>
                  </a:cubicBezTo>
                  <a:cubicBezTo>
                    <a:pt x="540833" y="116711"/>
                    <a:pt x="518453" y="169009"/>
                    <a:pt x="493858" y="220142"/>
                  </a:cubicBezTo>
                  <a:cubicBezTo>
                    <a:pt x="339410" y="529506"/>
                    <a:pt x="219814" y="856225"/>
                    <a:pt x="133440" y="1190865"/>
                  </a:cubicBezTo>
                  <a:cubicBezTo>
                    <a:pt x="76906" y="1425683"/>
                    <a:pt x="51262" y="1666209"/>
                    <a:pt x="25851" y="1906036"/>
                  </a:cubicBezTo>
                  <a:cubicBezTo>
                    <a:pt x="15244" y="2005275"/>
                    <a:pt x="6968" y="2104513"/>
                    <a:pt x="207" y="2203985"/>
                  </a:cubicBezTo>
                  <a:cubicBezTo>
                    <a:pt x="-959" y="2212954"/>
                    <a:pt x="2888" y="2221690"/>
                    <a:pt x="9532" y="2227048"/>
                  </a:cubicBezTo>
                  <a:cubicBezTo>
                    <a:pt x="12213" y="2244170"/>
                    <a:pt x="27716" y="2259778"/>
                    <a:pt x="45667" y="2262690"/>
                  </a:cubicBezTo>
                  <a:cubicBezTo>
                    <a:pt x="47416" y="2263156"/>
                    <a:pt x="49164" y="2263389"/>
                    <a:pt x="50913" y="2263505"/>
                  </a:cubicBezTo>
                  <a:cubicBezTo>
                    <a:pt x="57906" y="2263505"/>
                    <a:pt x="63268" y="2259428"/>
                    <a:pt x="65949" y="2253954"/>
                  </a:cubicBezTo>
                  <a:cubicBezTo>
                    <a:pt x="69330" y="2255585"/>
                    <a:pt x="73176" y="2256517"/>
                    <a:pt x="77023" y="2256517"/>
                  </a:cubicBezTo>
                  <a:cubicBezTo>
                    <a:pt x="127729" y="2251275"/>
                    <a:pt x="242428" y="2256051"/>
                    <a:pt x="246508" y="2186863"/>
                  </a:cubicBezTo>
                  <a:cubicBezTo>
                    <a:pt x="243477" y="2063164"/>
                    <a:pt x="240563" y="1938417"/>
                    <a:pt x="255716" y="1815300"/>
                  </a:cubicBezTo>
                  <a:cubicBezTo>
                    <a:pt x="278330" y="1624510"/>
                    <a:pt x="293483" y="1432672"/>
                    <a:pt x="335563" y="1244678"/>
                  </a:cubicBezTo>
                  <a:cubicBezTo>
                    <a:pt x="371931" y="1078115"/>
                    <a:pt x="404336" y="902816"/>
                    <a:pt x="445717" y="735904"/>
                  </a:cubicBezTo>
                  <a:cubicBezTo>
                    <a:pt x="503299" y="551171"/>
                    <a:pt x="553888" y="364574"/>
                    <a:pt x="590839" y="174483"/>
                  </a:cubicBezTo>
                  <a:cubicBezTo>
                    <a:pt x="598766" y="135230"/>
                    <a:pt x="608907" y="90619"/>
                    <a:pt x="616833" y="49736"/>
                  </a:cubicBezTo>
                  <a:cubicBezTo>
                    <a:pt x="617999" y="34128"/>
                    <a:pt x="630588" y="2912"/>
                    <a:pt x="606809" y="0"/>
                  </a:cubicBezTo>
                  <a:close/>
                  <a:moveTo>
                    <a:pt x="64784" y="2207014"/>
                  </a:moveTo>
                  <a:cubicBezTo>
                    <a:pt x="63385" y="2206082"/>
                    <a:pt x="61986" y="2205267"/>
                    <a:pt x="60005" y="2204684"/>
                  </a:cubicBezTo>
                  <a:cubicBezTo>
                    <a:pt x="58023" y="2203869"/>
                    <a:pt x="56274" y="2203286"/>
                    <a:pt x="54526" y="2202820"/>
                  </a:cubicBezTo>
                  <a:cubicBezTo>
                    <a:pt x="56274" y="2203286"/>
                    <a:pt x="58139" y="2203869"/>
                    <a:pt x="60121" y="2204684"/>
                  </a:cubicBezTo>
                  <a:cubicBezTo>
                    <a:pt x="61870" y="2205267"/>
                    <a:pt x="63502" y="2205965"/>
                    <a:pt x="64900" y="2206897"/>
                  </a:cubicBezTo>
                  <a:cubicBezTo>
                    <a:pt x="65017" y="2206897"/>
                    <a:pt x="65017" y="2206781"/>
                    <a:pt x="65133" y="2206781"/>
                  </a:cubicBezTo>
                  <a:cubicBezTo>
                    <a:pt x="65017" y="2206897"/>
                    <a:pt x="64900" y="2207014"/>
                    <a:pt x="64784" y="2207014"/>
                  </a:cubicBezTo>
                  <a:close/>
                  <a:moveTo>
                    <a:pt x="86814" y="2202704"/>
                  </a:moveTo>
                  <a:cubicBezTo>
                    <a:pt x="84833" y="2202471"/>
                    <a:pt x="82735" y="2202587"/>
                    <a:pt x="80753" y="2202587"/>
                  </a:cubicBezTo>
                  <a:cubicBezTo>
                    <a:pt x="82735" y="2202471"/>
                    <a:pt x="84833" y="2202471"/>
                    <a:pt x="86814" y="2202704"/>
                  </a:cubicBezTo>
                  <a:cubicBezTo>
                    <a:pt x="86814" y="2202704"/>
                    <a:pt x="86814" y="2202704"/>
                    <a:pt x="86814" y="2202704"/>
                  </a:cubicBezTo>
                  <a:close/>
                  <a:moveTo>
                    <a:pt x="557852" y="153634"/>
                  </a:moveTo>
                  <a:cubicBezTo>
                    <a:pt x="555054" y="160739"/>
                    <a:pt x="552140" y="167844"/>
                    <a:pt x="549226" y="174833"/>
                  </a:cubicBezTo>
                  <a:cubicBezTo>
                    <a:pt x="552257" y="167495"/>
                    <a:pt x="555054" y="160156"/>
                    <a:pt x="558085" y="152935"/>
                  </a:cubicBezTo>
                  <a:cubicBezTo>
                    <a:pt x="557968" y="153168"/>
                    <a:pt x="557852" y="153401"/>
                    <a:pt x="557852" y="1536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15"/>
            <p:cNvSpPr/>
            <p:nvPr/>
          </p:nvSpPr>
          <p:spPr>
            <a:xfrm>
              <a:off x="14513731" y="1344304"/>
              <a:ext cx="1690185" cy="1176421"/>
            </a:xfrm>
            <a:custGeom>
              <a:rect b="b" l="l" r="r" t="t"/>
              <a:pathLst>
                <a:path extrusionOk="0" h="1176421" w="1690185">
                  <a:moveTo>
                    <a:pt x="977633" y="534216"/>
                  </a:moveTo>
                  <a:cubicBezTo>
                    <a:pt x="1032069" y="494380"/>
                    <a:pt x="1076713" y="450468"/>
                    <a:pt x="1133480" y="411215"/>
                  </a:cubicBezTo>
                  <a:cubicBezTo>
                    <a:pt x="1188266" y="370914"/>
                    <a:pt x="1246431" y="335389"/>
                    <a:pt x="1300284" y="293690"/>
                  </a:cubicBezTo>
                  <a:cubicBezTo>
                    <a:pt x="1377800" y="233355"/>
                    <a:pt x="1452401" y="168709"/>
                    <a:pt x="1534579" y="114315"/>
                  </a:cubicBezTo>
                  <a:cubicBezTo>
                    <a:pt x="1562438" y="96144"/>
                    <a:pt x="1585984" y="80303"/>
                    <a:pt x="1616873" y="64462"/>
                  </a:cubicBezTo>
                  <a:cubicBezTo>
                    <a:pt x="1632493" y="54795"/>
                    <a:pt x="1655922" y="50951"/>
                    <a:pt x="1663849" y="32897"/>
                  </a:cubicBezTo>
                  <a:cubicBezTo>
                    <a:pt x="1675855" y="28122"/>
                    <a:pt x="1692057" y="28704"/>
                    <a:pt x="1700800" y="18570"/>
                  </a:cubicBezTo>
                  <a:cubicBezTo>
                    <a:pt x="1704996" y="-765"/>
                    <a:pt x="1670726" y="8437"/>
                    <a:pt x="1660119" y="9252"/>
                  </a:cubicBezTo>
                  <a:cubicBezTo>
                    <a:pt x="1634358" y="-15558"/>
                    <a:pt x="1598106" y="16124"/>
                    <a:pt x="1572229" y="27539"/>
                  </a:cubicBezTo>
                  <a:cubicBezTo>
                    <a:pt x="1510100" y="41516"/>
                    <a:pt x="1449370" y="61084"/>
                    <a:pt x="1389456" y="82633"/>
                  </a:cubicBezTo>
                  <a:cubicBezTo>
                    <a:pt x="1066456" y="190840"/>
                    <a:pt x="756277" y="346920"/>
                    <a:pt x="496688" y="569974"/>
                  </a:cubicBezTo>
                  <a:cubicBezTo>
                    <a:pt x="335013" y="692275"/>
                    <a:pt x="186160" y="829835"/>
                    <a:pt x="45700" y="975781"/>
                  </a:cubicBezTo>
                  <a:cubicBezTo>
                    <a:pt x="26700" y="998960"/>
                    <a:pt x="-4190" y="1023654"/>
                    <a:pt x="473" y="1056500"/>
                  </a:cubicBezTo>
                  <a:cubicBezTo>
                    <a:pt x="4320" y="1077816"/>
                    <a:pt x="21338" y="1093074"/>
                    <a:pt x="36725" y="1106818"/>
                  </a:cubicBezTo>
                  <a:cubicBezTo>
                    <a:pt x="68896" y="1133608"/>
                    <a:pt x="105264" y="1155390"/>
                    <a:pt x="140234" y="1178103"/>
                  </a:cubicBezTo>
                  <a:cubicBezTo>
                    <a:pt x="203412" y="1197671"/>
                    <a:pt x="291884" y="1094821"/>
                    <a:pt x="342007" y="1059296"/>
                  </a:cubicBezTo>
                  <a:cubicBezTo>
                    <a:pt x="440038" y="982887"/>
                    <a:pt x="519185" y="882599"/>
                    <a:pt x="620946" y="808171"/>
                  </a:cubicBezTo>
                  <a:cubicBezTo>
                    <a:pt x="738909" y="717784"/>
                    <a:pt x="854075" y="617847"/>
                    <a:pt x="977633" y="534216"/>
                  </a:cubicBezTo>
                  <a:close/>
                  <a:moveTo>
                    <a:pt x="495989" y="570556"/>
                  </a:moveTo>
                  <a:cubicBezTo>
                    <a:pt x="496105" y="570440"/>
                    <a:pt x="496338" y="570324"/>
                    <a:pt x="496455" y="570207"/>
                  </a:cubicBezTo>
                  <a:cubicBezTo>
                    <a:pt x="495989" y="570556"/>
                    <a:pt x="495639" y="570906"/>
                    <a:pt x="495173" y="571256"/>
                  </a:cubicBezTo>
                  <a:cubicBezTo>
                    <a:pt x="495406" y="571022"/>
                    <a:pt x="495756" y="570790"/>
                    <a:pt x="495989" y="5705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15"/>
            <p:cNvSpPr/>
            <p:nvPr/>
          </p:nvSpPr>
          <p:spPr>
            <a:xfrm>
              <a:off x="17267344" y="1486922"/>
              <a:ext cx="11700" cy="11700"/>
            </a:xfrm>
            <a:custGeom>
              <a:rect b="b" l="l" r="r" t="t"/>
              <a:pathLst>
                <a:path extrusionOk="0" h="120000" w="120000">
                  <a:moveTo>
                    <a:pt x="2399" y="1205"/>
                  </a:moveTo>
                  <a:cubicBezTo>
                    <a:pt x="1205" y="1205"/>
                    <a:pt x="1205" y="1205"/>
                    <a:pt x="0" y="0"/>
                  </a:cubicBezTo>
                  <a:cubicBezTo>
                    <a:pt x="0" y="2400"/>
                    <a:pt x="1205" y="3595"/>
                    <a:pt x="1205" y="6006"/>
                  </a:cubicBezTo>
                  <a:cubicBezTo>
                    <a:pt x="4798" y="8396"/>
                    <a:pt x="7196" y="8396"/>
                    <a:pt x="10800" y="12002"/>
                  </a:cubicBezTo>
                  <a:cubicBezTo>
                    <a:pt x="8401" y="8396"/>
                    <a:pt x="4798" y="4801"/>
                    <a:pt x="2399" y="12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15"/>
            <p:cNvSpPr/>
            <p:nvPr/>
          </p:nvSpPr>
          <p:spPr>
            <a:xfrm>
              <a:off x="17047495" y="1486639"/>
              <a:ext cx="291411" cy="2224717"/>
            </a:xfrm>
            <a:custGeom>
              <a:rect b="b" l="l" r="r" t="t"/>
              <a:pathLst>
                <a:path extrusionOk="0" h="2224717" w="291411">
                  <a:moveTo>
                    <a:pt x="259246" y="279363"/>
                  </a:moveTo>
                  <a:cubicBezTo>
                    <a:pt x="247473" y="186647"/>
                    <a:pt x="237915" y="92184"/>
                    <a:pt x="219964" y="866"/>
                  </a:cubicBezTo>
                  <a:cubicBezTo>
                    <a:pt x="216234" y="-1580"/>
                    <a:pt x="213786" y="1332"/>
                    <a:pt x="212270" y="7389"/>
                  </a:cubicBezTo>
                  <a:cubicBezTo>
                    <a:pt x="204810" y="-998"/>
                    <a:pt x="188491" y="516"/>
                    <a:pt x="184411" y="11931"/>
                  </a:cubicBezTo>
                  <a:cubicBezTo>
                    <a:pt x="175203" y="126778"/>
                    <a:pt x="149908" y="240227"/>
                    <a:pt x="140816" y="355307"/>
                  </a:cubicBezTo>
                  <a:cubicBezTo>
                    <a:pt x="131141" y="609111"/>
                    <a:pt x="95473" y="860352"/>
                    <a:pt x="63184" y="1111944"/>
                  </a:cubicBezTo>
                  <a:cubicBezTo>
                    <a:pt x="37074" y="1346995"/>
                    <a:pt x="22736" y="1583328"/>
                    <a:pt x="11313" y="1819427"/>
                  </a:cubicBezTo>
                  <a:cubicBezTo>
                    <a:pt x="6417" y="1922393"/>
                    <a:pt x="472" y="2025010"/>
                    <a:pt x="1289" y="2128092"/>
                  </a:cubicBezTo>
                  <a:cubicBezTo>
                    <a:pt x="-11417" y="2217431"/>
                    <a:pt x="72393" y="2226632"/>
                    <a:pt x="140233" y="2232456"/>
                  </a:cubicBezTo>
                  <a:cubicBezTo>
                    <a:pt x="162381" y="2234436"/>
                    <a:pt x="185227" y="2235834"/>
                    <a:pt x="207491" y="2233155"/>
                  </a:cubicBezTo>
                  <a:cubicBezTo>
                    <a:pt x="225209" y="2231524"/>
                    <a:pt x="234184" y="2211723"/>
                    <a:pt x="228706" y="2196698"/>
                  </a:cubicBezTo>
                  <a:cubicBezTo>
                    <a:pt x="254583" y="2195416"/>
                    <a:pt x="255865" y="2166181"/>
                    <a:pt x="254933" y="2145913"/>
                  </a:cubicBezTo>
                  <a:cubicBezTo>
                    <a:pt x="255166" y="2103050"/>
                    <a:pt x="254933" y="2060069"/>
                    <a:pt x="254933" y="2017089"/>
                  </a:cubicBezTo>
                  <a:cubicBezTo>
                    <a:pt x="255283" y="1876268"/>
                    <a:pt x="266939" y="1739640"/>
                    <a:pt x="277663" y="1597654"/>
                  </a:cubicBezTo>
                  <a:cubicBezTo>
                    <a:pt x="294915" y="1268256"/>
                    <a:pt x="292467" y="938043"/>
                    <a:pt x="288737" y="608296"/>
                  </a:cubicBezTo>
                  <a:cubicBezTo>
                    <a:pt x="285939" y="498108"/>
                    <a:pt x="276731" y="388386"/>
                    <a:pt x="259246" y="279363"/>
                  </a:cubicBezTo>
                  <a:close/>
                  <a:moveTo>
                    <a:pt x="197000" y="2180391"/>
                  </a:moveTo>
                  <a:cubicBezTo>
                    <a:pt x="190473" y="2180740"/>
                    <a:pt x="183829" y="2180856"/>
                    <a:pt x="177301" y="2180740"/>
                  </a:cubicBezTo>
                  <a:cubicBezTo>
                    <a:pt x="183829" y="2180856"/>
                    <a:pt x="190356" y="2180740"/>
                    <a:pt x="196884" y="2180391"/>
                  </a:cubicBezTo>
                  <a:cubicBezTo>
                    <a:pt x="198865" y="2180158"/>
                    <a:pt x="200847" y="2180041"/>
                    <a:pt x="202829" y="2180041"/>
                  </a:cubicBezTo>
                  <a:cubicBezTo>
                    <a:pt x="202712" y="2179808"/>
                    <a:pt x="202712" y="2179459"/>
                    <a:pt x="202596" y="2179226"/>
                  </a:cubicBezTo>
                  <a:cubicBezTo>
                    <a:pt x="202712" y="2179459"/>
                    <a:pt x="202829" y="2179808"/>
                    <a:pt x="202945" y="2180041"/>
                  </a:cubicBezTo>
                  <a:cubicBezTo>
                    <a:pt x="200964" y="2180041"/>
                    <a:pt x="198982" y="2180158"/>
                    <a:pt x="197000" y="21803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15"/>
            <p:cNvSpPr/>
            <p:nvPr/>
          </p:nvSpPr>
          <p:spPr>
            <a:xfrm>
              <a:off x="16196402" y="1317128"/>
              <a:ext cx="722700" cy="2282956"/>
            </a:xfrm>
            <a:custGeom>
              <a:rect b="b" l="l" r="r" t="t"/>
              <a:pathLst>
                <a:path extrusionOk="0" h="2282956" w="722700">
                  <a:moveTo>
                    <a:pt x="592793" y="192391"/>
                  </a:moveTo>
                  <a:cubicBezTo>
                    <a:pt x="626713" y="143587"/>
                    <a:pt x="663315" y="96530"/>
                    <a:pt x="702713" y="51919"/>
                  </a:cubicBezTo>
                  <a:cubicBezTo>
                    <a:pt x="712971" y="37942"/>
                    <a:pt x="741762" y="23965"/>
                    <a:pt x="725094" y="4629"/>
                  </a:cubicBezTo>
                  <a:cubicBezTo>
                    <a:pt x="703180" y="-12260"/>
                    <a:pt x="685811" y="21518"/>
                    <a:pt x="670891" y="34680"/>
                  </a:cubicBezTo>
                  <a:cubicBezTo>
                    <a:pt x="636039" y="73584"/>
                    <a:pt x="602818" y="114235"/>
                    <a:pt x="572161" y="156516"/>
                  </a:cubicBezTo>
                  <a:cubicBezTo>
                    <a:pt x="455130" y="315508"/>
                    <a:pt x="373768" y="496630"/>
                    <a:pt x="300099" y="678684"/>
                  </a:cubicBezTo>
                  <a:cubicBezTo>
                    <a:pt x="169897" y="988397"/>
                    <a:pt x="97743" y="1317563"/>
                    <a:pt x="49136" y="1649406"/>
                  </a:cubicBezTo>
                  <a:cubicBezTo>
                    <a:pt x="27222" y="1799080"/>
                    <a:pt x="12069" y="1949685"/>
                    <a:pt x="5424" y="2100756"/>
                  </a:cubicBezTo>
                  <a:cubicBezTo>
                    <a:pt x="2627" y="2150958"/>
                    <a:pt x="3559" y="2201509"/>
                    <a:pt x="762" y="2251595"/>
                  </a:cubicBezTo>
                  <a:cubicBezTo>
                    <a:pt x="-2502" y="2265106"/>
                    <a:pt x="4958" y="2279200"/>
                    <a:pt x="18596" y="2282927"/>
                  </a:cubicBezTo>
                  <a:cubicBezTo>
                    <a:pt x="21161" y="2283393"/>
                    <a:pt x="23492" y="2283626"/>
                    <a:pt x="25823" y="2283509"/>
                  </a:cubicBezTo>
                  <a:cubicBezTo>
                    <a:pt x="56713" y="2283509"/>
                    <a:pt x="53566" y="2240063"/>
                    <a:pt x="53449" y="2216069"/>
                  </a:cubicBezTo>
                  <a:cubicBezTo>
                    <a:pt x="53799" y="2181126"/>
                    <a:pt x="54381" y="2146299"/>
                    <a:pt x="55664" y="2111356"/>
                  </a:cubicBezTo>
                  <a:cubicBezTo>
                    <a:pt x="62774" y="1923711"/>
                    <a:pt x="83406" y="1735483"/>
                    <a:pt x="113946" y="1549702"/>
                  </a:cubicBezTo>
                  <a:cubicBezTo>
                    <a:pt x="160455" y="1249540"/>
                    <a:pt x="232958" y="952755"/>
                    <a:pt x="350572" y="671928"/>
                  </a:cubicBezTo>
                  <a:cubicBezTo>
                    <a:pt x="417480" y="505599"/>
                    <a:pt x="490799" y="340550"/>
                    <a:pt x="592793" y="1923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15"/>
            <p:cNvSpPr/>
            <p:nvPr/>
          </p:nvSpPr>
          <p:spPr>
            <a:xfrm>
              <a:off x="15129213" y="1117623"/>
              <a:ext cx="1666872" cy="1968467"/>
            </a:xfrm>
            <a:custGeom>
              <a:rect b="b" l="l" r="r" t="t"/>
              <a:pathLst>
                <a:path extrusionOk="0" h="1968467" w="1666872">
                  <a:moveTo>
                    <a:pt x="1469634" y="157427"/>
                  </a:moveTo>
                  <a:cubicBezTo>
                    <a:pt x="1533861" y="110836"/>
                    <a:pt x="1594125" y="58655"/>
                    <a:pt x="1661382" y="16373"/>
                  </a:cubicBezTo>
                  <a:cubicBezTo>
                    <a:pt x="1666394" y="13345"/>
                    <a:pt x="1671174" y="9850"/>
                    <a:pt x="1675720" y="6240"/>
                  </a:cubicBezTo>
                  <a:cubicBezTo>
                    <a:pt x="1677235" y="4958"/>
                    <a:pt x="1677468" y="2279"/>
                    <a:pt x="1675720" y="1115"/>
                  </a:cubicBezTo>
                  <a:cubicBezTo>
                    <a:pt x="1666744" y="-2496"/>
                    <a:pt x="1657069" y="3561"/>
                    <a:pt x="1648443" y="6589"/>
                  </a:cubicBezTo>
                  <a:cubicBezTo>
                    <a:pt x="1568830" y="42115"/>
                    <a:pt x="1501805" y="99654"/>
                    <a:pt x="1429069" y="147061"/>
                  </a:cubicBezTo>
                  <a:cubicBezTo>
                    <a:pt x="1305744" y="226731"/>
                    <a:pt x="1197805" y="325970"/>
                    <a:pt x="1088817" y="423695"/>
                  </a:cubicBezTo>
                  <a:cubicBezTo>
                    <a:pt x="940314" y="553567"/>
                    <a:pt x="812093" y="704521"/>
                    <a:pt x="679676" y="850351"/>
                  </a:cubicBezTo>
                  <a:cubicBezTo>
                    <a:pt x="552271" y="998860"/>
                    <a:pt x="452491" y="1168102"/>
                    <a:pt x="338491" y="1326627"/>
                  </a:cubicBezTo>
                  <a:cubicBezTo>
                    <a:pt x="229503" y="1484687"/>
                    <a:pt x="135203" y="1651716"/>
                    <a:pt x="57105" y="1827130"/>
                  </a:cubicBezTo>
                  <a:cubicBezTo>
                    <a:pt x="38804" y="1865568"/>
                    <a:pt x="19454" y="1903772"/>
                    <a:pt x="2203" y="1942676"/>
                  </a:cubicBezTo>
                  <a:cubicBezTo>
                    <a:pt x="-3392" y="1955605"/>
                    <a:pt x="1970" y="1970864"/>
                    <a:pt x="14908" y="1976804"/>
                  </a:cubicBezTo>
                  <a:cubicBezTo>
                    <a:pt x="54307" y="1991247"/>
                    <a:pt x="61884" y="1926369"/>
                    <a:pt x="78786" y="1900977"/>
                  </a:cubicBezTo>
                  <a:cubicBezTo>
                    <a:pt x="106295" y="1843787"/>
                    <a:pt x="133221" y="1786363"/>
                    <a:pt x="159915" y="1728940"/>
                  </a:cubicBezTo>
                  <a:cubicBezTo>
                    <a:pt x="215399" y="1608037"/>
                    <a:pt x="286620" y="1495519"/>
                    <a:pt x="359007" y="1384284"/>
                  </a:cubicBezTo>
                  <a:cubicBezTo>
                    <a:pt x="472074" y="1222496"/>
                    <a:pt x="574884" y="1053255"/>
                    <a:pt x="698443" y="899155"/>
                  </a:cubicBezTo>
                  <a:cubicBezTo>
                    <a:pt x="835872" y="744357"/>
                    <a:pt x="969688" y="585016"/>
                    <a:pt x="1124136" y="446757"/>
                  </a:cubicBezTo>
                  <a:cubicBezTo>
                    <a:pt x="1234173" y="344140"/>
                    <a:pt x="1345259" y="242689"/>
                    <a:pt x="1469634" y="1574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15"/>
            <p:cNvSpPr/>
            <p:nvPr/>
          </p:nvSpPr>
          <p:spPr>
            <a:xfrm>
              <a:off x="16189280" y="-1883360"/>
              <a:ext cx="279754" cy="349432"/>
            </a:xfrm>
            <a:custGeom>
              <a:rect b="b" l="l" r="r" t="t"/>
              <a:pathLst>
                <a:path extrusionOk="0" h="349432" w="279754">
                  <a:moveTo>
                    <a:pt x="10449" y="233663"/>
                  </a:moveTo>
                  <a:cubicBezTo>
                    <a:pt x="22688" y="242399"/>
                    <a:pt x="37492" y="237507"/>
                    <a:pt x="50780" y="234362"/>
                  </a:cubicBezTo>
                  <a:cubicBezTo>
                    <a:pt x="93210" y="225160"/>
                    <a:pt x="139253" y="236459"/>
                    <a:pt x="172940" y="263481"/>
                  </a:cubicBezTo>
                  <a:cubicBezTo>
                    <a:pt x="194388" y="282118"/>
                    <a:pt x="212222" y="304714"/>
                    <a:pt x="226560" y="329175"/>
                  </a:cubicBezTo>
                  <a:cubicBezTo>
                    <a:pt x="233087" y="340706"/>
                    <a:pt x="240081" y="354916"/>
                    <a:pt x="255118" y="355964"/>
                  </a:cubicBezTo>
                  <a:cubicBezTo>
                    <a:pt x="273185" y="358178"/>
                    <a:pt x="289504" y="339541"/>
                    <a:pt x="283560" y="321837"/>
                  </a:cubicBezTo>
                  <a:cubicBezTo>
                    <a:pt x="280179" y="311936"/>
                    <a:pt x="275284" y="302618"/>
                    <a:pt x="270971" y="293183"/>
                  </a:cubicBezTo>
                  <a:cubicBezTo>
                    <a:pt x="256866" y="263132"/>
                    <a:pt x="247658" y="230751"/>
                    <a:pt x="244627" y="197672"/>
                  </a:cubicBezTo>
                  <a:cubicBezTo>
                    <a:pt x="241363" y="163544"/>
                    <a:pt x="246958" y="129532"/>
                    <a:pt x="256750" y="96919"/>
                  </a:cubicBezTo>
                  <a:cubicBezTo>
                    <a:pt x="263044" y="81194"/>
                    <a:pt x="272253" y="58365"/>
                    <a:pt x="256400" y="44504"/>
                  </a:cubicBezTo>
                  <a:cubicBezTo>
                    <a:pt x="237866" y="27615"/>
                    <a:pt x="211756" y="40544"/>
                    <a:pt x="189725" y="40660"/>
                  </a:cubicBezTo>
                  <a:cubicBezTo>
                    <a:pt x="161400" y="42757"/>
                    <a:pt x="133658" y="31924"/>
                    <a:pt x="109179" y="18646"/>
                  </a:cubicBezTo>
                  <a:cubicBezTo>
                    <a:pt x="102535" y="13754"/>
                    <a:pt x="95191" y="8279"/>
                    <a:pt x="86682" y="8862"/>
                  </a:cubicBezTo>
                  <a:cubicBezTo>
                    <a:pt x="82602" y="-4184"/>
                    <a:pt x="63253" y="-2436"/>
                    <a:pt x="63253" y="11541"/>
                  </a:cubicBezTo>
                  <a:cubicBezTo>
                    <a:pt x="64885" y="28663"/>
                    <a:pt x="63719" y="46018"/>
                    <a:pt x="60572" y="63024"/>
                  </a:cubicBezTo>
                  <a:cubicBezTo>
                    <a:pt x="51480" y="101112"/>
                    <a:pt x="43204" y="139200"/>
                    <a:pt x="22572" y="173794"/>
                  </a:cubicBezTo>
                  <a:cubicBezTo>
                    <a:pt x="10332" y="191848"/>
                    <a:pt x="-13913" y="214095"/>
                    <a:pt x="10449" y="2336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15"/>
            <p:cNvSpPr/>
            <p:nvPr/>
          </p:nvSpPr>
          <p:spPr>
            <a:xfrm>
              <a:off x="15536938" y="2970682"/>
              <a:ext cx="268098" cy="407670"/>
            </a:xfrm>
            <a:custGeom>
              <a:rect b="b" l="l" r="r" t="t"/>
              <a:pathLst>
                <a:path extrusionOk="0" h="407670" w="268098">
                  <a:moveTo>
                    <a:pt x="197699" y="105225"/>
                  </a:moveTo>
                  <a:cubicBezTo>
                    <a:pt x="173920" y="92878"/>
                    <a:pt x="152355" y="74941"/>
                    <a:pt x="136153" y="53509"/>
                  </a:cubicBezTo>
                  <a:cubicBezTo>
                    <a:pt x="127876" y="42327"/>
                    <a:pt x="119833" y="26719"/>
                    <a:pt x="103981" y="26952"/>
                  </a:cubicBezTo>
                  <a:cubicBezTo>
                    <a:pt x="96987" y="-15562"/>
                    <a:pt x="73324" y="-3449"/>
                    <a:pt x="74723" y="33242"/>
                  </a:cubicBezTo>
                  <a:cubicBezTo>
                    <a:pt x="76705" y="106739"/>
                    <a:pt x="46981" y="172199"/>
                    <a:pt x="7582" y="233583"/>
                  </a:cubicBezTo>
                  <a:cubicBezTo>
                    <a:pt x="-9903" y="255015"/>
                    <a:pt x="4668" y="285648"/>
                    <a:pt x="32760" y="283319"/>
                  </a:cubicBezTo>
                  <a:cubicBezTo>
                    <a:pt x="56889" y="280873"/>
                    <a:pt x="80784" y="286929"/>
                    <a:pt x="101183" y="299975"/>
                  </a:cubicBezTo>
                  <a:cubicBezTo>
                    <a:pt x="129275" y="318378"/>
                    <a:pt x="151656" y="344353"/>
                    <a:pt x="171472" y="371259"/>
                  </a:cubicBezTo>
                  <a:cubicBezTo>
                    <a:pt x="181263" y="384421"/>
                    <a:pt x="187558" y="401427"/>
                    <a:pt x="202361" y="409813"/>
                  </a:cubicBezTo>
                  <a:cubicBezTo>
                    <a:pt x="217515" y="418432"/>
                    <a:pt x="239196" y="409347"/>
                    <a:pt x="242809" y="392109"/>
                  </a:cubicBezTo>
                  <a:cubicBezTo>
                    <a:pt x="245956" y="376966"/>
                    <a:pt x="241877" y="361591"/>
                    <a:pt x="240128" y="346449"/>
                  </a:cubicBezTo>
                  <a:cubicBezTo>
                    <a:pt x="235466" y="314185"/>
                    <a:pt x="234183" y="281339"/>
                    <a:pt x="239778" y="249191"/>
                  </a:cubicBezTo>
                  <a:cubicBezTo>
                    <a:pt x="244907" y="223799"/>
                    <a:pt x="251901" y="198407"/>
                    <a:pt x="265189" y="175926"/>
                  </a:cubicBezTo>
                  <a:cubicBezTo>
                    <a:pt x="273232" y="163347"/>
                    <a:pt x="283374" y="147972"/>
                    <a:pt x="276030" y="132830"/>
                  </a:cubicBezTo>
                  <a:cubicBezTo>
                    <a:pt x="261576" y="103477"/>
                    <a:pt x="222294" y="120833"/>
                    <a:pt x="197699" y="1052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15"/>
            <p:cNvSpPr/>
            <p:nvPr/>
          </p:nvSpPr>
          <p:spPr>
            <a:xfrm>
              <a:off x="15226397" y="-549316"/>
              <a:ext cx="1550308" cy="1362785"/>
            </a:xfrm>
            <a:custGeom>
              <a:rect b="b" l="l" r="r" t="t"/>
              <a:pathLst>
                <a:path extrusionOk="0" h="1362785" w="1550308">
                  <a:moveTo>
                    <a:pt x="66110" y="237828"/>
                  </a:moveTo>
                  <a:cubicBezTo>
                    <a:pt x="246669" y="248544"/>
                    <a:pt x="422564" y="298629"/>
                    <a:pt x="586920" y="373175"/>
                  </a:cubicBezTo>
                  <a:cubicBezTo>
                    <a:pt x="654062" y="409865"/>
                    <a:pt x="720387" y="448536"/>
                    <a:pt x="785313" y="488953"/>
                  </a:cubicBezTo>
                  <a:cubicBezTo>
                    <a:pt x="835669" y="522732"/>
                    <a:pt x="884859" y="565013"/>
                    <a:pt x="933583" y="602169"/>
                  </a:cubicBezTo>
                  <a:cubicBezTo>
                    <a:pt x="1016694" y="662272"/>
                    <a:pt x="1089314" y="733672"/>
                    <a:pt x="1155056" y="812178"/>
                  </a:cubicBezTo>
                  <a:cubicBezTo>
                    <a:pt x="1211240" y="873329"/>
                    <a:pt x="1268240" y="934829"/>
                    <a:pt x="1315565" y="1004715"/>
                  </a:cubicBezTo>
                  <a:cubicBezTo>
                    <a:pt x="1354848" y="1063070"/>
                    <a:pt x="1386320" y="1126085"/>
                    <a:pt x="1418725" y="1188400"/>
                  </a:cubicBezTo>
                  <a:cubicBezTo>
                    <a:pt x="1443786" y="1243843"/>
                    <a:pt x="1467216" y="1300102"/>
                    <a:pt x="1500670" y="1351235"/>
                  </a:cubicBezTo>
                  <a:cubicBezTo>
                    <a:pt x="1504633" y="1357642"/>
                    <a:pt x="1510111" y="1362999"/>
                    <a:pt x="1517572" y="1364980"/>
                  </a:cubicBezTo>
                  <a:cubicBezTo>
                    <a:pt x="1520020" y="1365795"/>
                    <a:pt x="1522351" y="1366144"/>
                    <a:pt x="1524799" y="1366261"/>
                  </a:cubicBezTo>
                  <a:cubicBezTo>
                    <a:pt x="1542400" y="1366261"/>
                    <a:pt x="1557320" y="1346227"/>
                    <a:pt x="1549161" y="1329221"/>
                  </a:cubicBezTo>
                  <a:cubicBezTo>
                    <a:pt x="1542983" y="1316409"/>
                    <a:pt x="1535173" y="1304295"/>
                    <a:pt x="1527946" y="1291948"/>
                  </a:cubicBezTo>
                  <a:cubicBezTo>
                    <a:pt x="1527480" y="1267255"/>
                    <a:pt x="1526081" y="1242329"/>
                    <a:pt x="1522001" y="1217985"/>
                  </a:cubicBezTo>
                  <a:cubicBezTo>
                    <a:pt x="1516289" y="1180829"/>
                    <a:pt x="1505565" y="1144837"/>
                    <a:pt x="1493326" y="1109428"/>
                  </a:cubicBezTo>
                  <a:cubicBezTo>
                    <a:pt x="1434578" y="950437"/>
                    <a:pt x="1335964" y="809848"/>
                    <a:pt x="1233154" y="676249"/>
                  </a:cubicBezTo>
                  <a:cubicBezTo>
                    <a:pt x="1156222" y="573865"/>
                    <a:pt x="1074393" y="474976"/>
                    <a:pt x="976712" y="391578"/>
                  </a:cubicBezTo>
                  <a:cubicBezTo>
                    <a:pt x="929737" y="349530"/>
                    <a:pt x="884743" y="304686"/>
                    <a:pt x="834037" y="266947"/>
                  </a:cubicBezTo>
                  <a:cubicBezTo>
                    <a:pt x="781000" y="228044"/>
                    <a:pt x="724117" y="195081"/>
                    <a:pt x="667583" y="161419"/>
                  </a:cubicBezTo>
                  <a:cubicBezTo>
                    <a:pt x="593914" y="117274"/>
                    <a:pt x="510687" y="93745"/>
                    <a:pt x="429092" y="68703"/>
                  </a:cubicBezTo>
                  <a:cubicBezTo>
                    <a:pt x="348779" y="41447"/>
                    <a:pt x="266951" y="18851"/>
                    <a:pt x="182442" y="9416"/>
                  </a:cubicBezTo>
                  <a:cubicBezTo>
                    <a:pt x="140129" y="4873"/>
                    <a:pt x="103877" y="-16326"/>
                    <a:pt x="72754" y="25373"/>
                  </a:cubicBezTo>
                  <a:cubicBezTo>
                    <a:pt x="37668" y="64044"/>
                    <a:pt x="17619" y="113896"/>
                    <a:pt x="3632" y="163632"/>
                  </a:cubicBezTo>
                  <a:cubicBezTo>
                    <a:pt x="-12454" y="204865"/>
                    <a:pt x="27877" y="236780"/>
                    <a:pt x="66110" y="2378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15"/>
            <p:cNvSpPr/>
            <p:nvPr/>
          </p:nvSpPr>
          <p:spPr>
            <a:xfrm>
              <a:off x="14505330" y="-844907"/>
              <a:ext cx="326380" cy="267897"/>
            </a:xfrm>
            <a:custGeom>
              <a:rect b="b" l="l" r="r" t="t"/>
              <a:pathLst>
                <a:path extrusionOk="0" h="267897" w="326380">
                  <a:moveTo>
                    <a:pt x="32538" y="59123"/>
                  </a:moveTo>
                  <a:cubicBezTo>
                    <a:pt x="63544" y="110606"/>
                    <a:pt x="69838" y="171058"/>
                    <a:pt x="67391" y="229995"/>
                  </a:cubicBezTo>
                  <a:cubicBezTo>
                    <a:pt x="65992" y="241643"/>
                    <a:pt x="64943" y="254689"/>
                    <a:pt x="73102" y="264356"/>
                  </a:cubicBezTo>
                  <a:cubicBezTo>
                    <a:pt x="95133" y="288118"/>
                    <a:pt x="126955" y="264007"/>
                    <a:pt x="150734" y="255155"/>
                  </a:cubicBezTo>
                  <a:cubicBezTo>
                    <a:pt x="171133" y="247933"/>
                    <a:pt x="192581" y="243041"/>
                    <a:pt x="214378" y="244206"/>
                  </a:cubicBezTo>
                  <a:cubicBezTo>
                    <a:pt x="234194" y="245370"/>
                    <a:pt x="252728" y="252941"/>
                    <a:pt x="270679" y="260978"/>
                  </a:cubicBezTo>
                  <a:cubicBezTo>
                    <a:pt x="280004" y="265055"/>
                    <a:pt x="294342" y="274956"/>
                    <a:pt x="306115" y="272277"/>
                  </a:cubicBezTo>
                  <a:cubicBezTo>
                    <a:pt x="330010" y="268666"/>
                    <a:pt x="335256" y="239081"/>
                    <a:pt x="321618" y="222075"/>
                  </a:cubicBezTo>
                  <a:cubicBezTo>
                    <a:pt x="293642" y="177814"/>
                    <a:pt x="265783" y="132504"/>
                    <a:pt x="254010" y="79973"/>
                  </a:cubicBezTo>
                  <a:cubicBezTo>
                    <a:pt x="248882" y="62617"/>
                    <a:pt x="253661" y="41884"/>
                    <a:pt x="241538" y="27092"/>
                  </a:cubicBezTo>
                  <a:cubicBezTo>
                    <a:pt x="227084" y="9504"/>
                    <a:pt x="202605" y="14279"/>
                    <a:pt x="182789" y="17191"/>
                  </a:cubicBezTo>
                  <a:cubicBezTo>
                    <a:pt x="154581" y="20686"/>
                    <a:pt x="126023" y="28490"/>
                    <a:pt x="97581" y="22316"/>
                  </a:cubicBezTo>
                  <a:cubicBezTo>
                    <a:pt x="81728" y="19288"/>
                    <a:pt x="65759" y="15910"/>
                    <a:pt x="50955" y="9271"/>
                  </a:cubicBezTo>
                  <a:cubicBezTo>
                    <a:pt x="36851" y="-397"/>
                    <a:pt x="16802" y="-5988"/>
                    <a:pt x="5145" y="10436"/>
                  </a:cubicBezTo>
                  <a:cubicBezTo>
                    <a:pt x="-10475" y="32333"/>
                    <a:pt x="12605" y="52135"/>
                    <a:pt x="32538" y="591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15"/>
            <p:cNvSpPr/>
            <p:nvPr/>
          </p:nvSpPr>
          <p:spPr>
            <a:xfrm>
              <a:off x="19387719" y="3017901"/>
              <a:ext cx="431288" cy="570739"/>
            </a:xfrm>
            <a:custGeom>
              <a:rect b="b" l="l" r="r" t="t"/>
              <a:pathLst>
                <a:path extrusionOk="0" h="570739" w="431288">
                  <a:moveTo>
                    <a:pt x="399749" y="240526"/>
                  </a:moveTo>
                  <a:cubicBezTo>
                    <a:pt x="366411" y="219327"/>
                    <a:pt x="339135" y="188694"/>
                    <a:pt x="325031" y="151421"/>
                  </a:cubicBezTo>
                  <a:cubicBezTo>
                    <a:pt x="314424" y="117759"/>
                    <a:pt x="305448" y="83514"/>
                    <a:pt x="299503" y="48687"/>
                  </a:cubicBezTo>
                  <a:cubicBezTo>
                    <a:pt x="297755" y="37273"/>
                    <a:pt x="288663" y="28421"/>
                    <a:pt x="277706" y="26324"/>
                  </a:cubicBezTo>
                  <a:cubicBezTo>
                    <a:pt x="277240" y="22131"/>
                    <a:pt x="276890" y="18054"/>
                    <a:pt x="276540" y="13977"/>
                  </a:cubicBezTo>
                  <a:cubicBezTo>
                    <a:pt x="276424" y="12230"/>
                    <a:pt x="274442" y="10949"/>
                    <a:pt x="272693" y="11182"/>
                  </a:cubicBezTo>
                  <a:cubicBezTo>
                    <a:pt x="272344" y="11298"/>
                    <a:pt x="271994" y="11531"/>
                    <a:pt x="271644" y="11764"/>
                  </a:cubicBezTo>
                  <a:cubicBezTo>
                    <a:pt x="270129" y="6057"/>
                    <a:pt x="267448" y="1048"/>
                    <a:pt x="261387" y="0"/>
                  </a:cubicBezTo>
                  <a:cubicBezTo>
                    <a:pt x="254509" y="0"/>
                    <a:pt x="255092" y="8037"/>
                    <a:pt x="253693" y="12929"/>
                  </a:cubicBezTo>
                  <a:cubicBezTo>
                    <a:pt x="247049" y="60102"/>
                    <a:pt x="222338" y="100520"/>
                    <a:pt x="191565" y="135929"/>
                  </a:cubicBezTo>
                  <a:cubicBezTo>
                    <a:pt x="166853" y="164583"/>
                    <a:pt x="143074" y="194517"/>
                    <a:pt x="113233" y="218162"/>
                  </a:cubicBezTo>
                  <a:cubicBezTo>
                    <a:pt x="81877" y="242855"/>
                    <a:pt x="45859" y="260327"/>
                    <a:pt x="11123" y="279196"/>
                  </a:cubicBezTo>
                  <a:cubicBezTo>
                    <a:pt x="-5429" y="291077"/>
                    <a:pt x="-2982" y="317284"/>
                    <a:pt x="14969" y="326486"/>
                  </a:cubicBezTo>
                  <a:cubicBezTo>
                    <a:pt x="25343" y="332193"/>
                    <a:pt x="37350" y="333824"/>
                    <a:pt x="48540" y="337202"/>
                  </a:cubicBezTo>
                  <a:cubicBezTo>
                    <a:pt x="75000" y="345006"/>
                    <a:pt x="98196" y="360963"/>
                    <a:pt x="117080" y="380881"/>
                  </a:cubicBezTo>
                  <a:cubicBezTo>
                    <a:pt x="149019" y="418038"/>
                    <a:pt x="169650" y="463813"/>
                    <a:pt x="180724" y="511336"/>
                  </a:cubicBezTo>
                  <a:cubicBezTo>
                    <a:pt x="185969" y="529623"/>
                    <a:pt x="184338" y="551054"/>
                    <a:pt x="195411" y="567012"/>
                  </a:cubicBezTo>
                  <a:cubicBezTo>
                    <a:pt x="205902" y="580407"/>
                    <a:pt x="228282" y="579708"/>
                    <a:pt x="237841" y="565614"/>
                  </a:cubicBezTo>
                  <a:cubicBezTo>
                    <a:pt x="248681" y="547327"/>
                    <a:pt x="247282" y="524498"/>
                    <a:pt x="254043" y="504580"/>
                  </a:cubicBezTo>
                  <a:cubicBezTo>
                    <a:pt x="266515" y="469287"/>
                    <a:pt x="282019" y="434344"/>
                    <a:pt x="305332" y="404876"/>
                  </a:cubicBezTo>
                  <a:cubicBezTo>
                    <a:pt x="330393" y="376338"/>
                    <a:pt x="356620" y="348267"/>
                    <a:pt x="387160" y="325321"/>
                  </a:cubicBezTo>
                  <a:cubicBezTo>
                    <a:pt x="407326" y="310762"/>
                    <a:pt x="446608" y="298182"/>
                    <a:pt x="433319" y="266267"/>
                  </a:cubicBezTo>
                  <a:cubicBezTo>
                    <a:pt x="427258" y="252173"/>
                    <a:pt x="412105" y="247514"/>
                    <a:pt x="399749" y="2405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15"/>
            <p:cNvSpPr/>
            <p:nvPr/>
          </p:nvSpPr>
          <p:spPr>
            <a:xfrm>
              <a:off x="15661755" y="-1558379"/>
              <a:ext cx="909203" cy="1560796"/>
            </a:xfrm>
            <a:custGeom>
              <a:rect b="b" l="l" r="r" t="t"/>
              <a:pathLst>
                <a:path extrusionOk="0" h="1560796" w="909203">
                  <a:moveTo>
                    <a:pt x="195041" y="306685"/>
                  </a:moveTo>
                  <a:cubicBezTo>
                    <a:pt x="318134" y="472665"/>
                    <a:pt x="427005" y="648896"/>
                    <a:pt x="533428" y="825941"/>
                  </a:cubicBezTo>
                  <a:cubicBezTo>
                    <a:pt x="584717" y="911785"/>
                    <a:pt x="623649" y="1002172"/>
                    <a:pt x="672024" y="1090811"/>
                  </a:cubicBezTo>
                  <a:cubicBezTo>
                    <a:pt x="748024" y="1223945"/>
                    <a:pt x="834864" y="1356263"/>
                    <a:pt x="879508" y="1503490"/>
                  </a:cubicBezTo>
                  <a:cubicBezTo>
                    <a:pt x="880441" y="1504772"/>
                    <a:pt x="881490" y="1506169"/>
                    <a:pt x="882422" y="1507451"/>
                  </a:cubicBezTo>
                  <a:cubicBezTo>
                    <a:pt x="890815" y="1518632"/>
                    <a:pt x="898858" y="1529931"/>
                    <a:pt x="907018" y="1541229"/>
                  </a:cubicBezTo>
                  <a:cubicBezTo>
                    <a:pt x="910748" y="1546354"/>
                    <a:pt x="914012" y="1551712"/>
                    <a:pt x="917392" y="1556953"/>
                  </a:cubicBezTo>
                  <a:cubicBezTo>
                    <a:pt x="918441" y="1558584"/>
                    <a:pt x="919490" y="1560215"/>
                    <a:pt x="920539" y="1561729"/>
                  </a:cubicBezTo>
                  <a:cubicBezTo>
                    <a:pt x="918558" y="1511178"/>
                    <a:pt x="901656" y="1461791"/>
                    <a:pt x="884754" y="1414385"/>
                  </a:cubicBezTo>
                  <a:cubicBezTo>
                    <a:pt x="837778" y="1274612"/>
                    <a:pt x="751870" y="1153476"/>
                    <a:pt x="686361" y="1022439"/>
                  </a:cubicBezTo>
                  <a:cubicBezTo>
                    <a:pt x="624931" y="889654"/>
                    <a:pt x="553011" y="759782"/>
                    <a:pt x="473980" y="636316"/>
                  </a:cubicBezTo>
                  <a:cubicBezTo>
                    <a:pt x="399379" y="509705"/>
                    <a:pt x="316735" y="388336"/>
                    <a:pt x="230827" y="269179"/>
                  </a:cubicBezTo>
                  <a:cubicBezTo>
                    <a:pt x="180588" y="196381"/>
                    <a:pt x="136992" y="118691"/>
                    <a:pt x="81391" y="49503"/>
                  </a:cubicBezTo>
                  <a:cubicBezTo>
                    <a:pt x="69968" y="35060"/>
                    <a:pt x="58078" y="20966"/>
                    <a:pt x="45256" y="7688"/>
                  </a:cubicBezTo>
                  <a:cubicBezTo>
                    <a:pt x="35115" y="-2679"/>
                    <a:pt x="17980" y="-2446"/>
                    <a:pt x="7839" y="7688"/>
                  </a:cubicBezTo>
                  <a:cubicBezTo>
                    <a:pt x="-11977" y="28421"/>
                    <a:pt x="10287" y="48105"/>
                    <a:pt x="24974" y="63247"/>
                  </a:cubicBezTo>
                  <a:cubicBezTo>
                    <a:pt x="88735" y="137327"/>
                    <a:pt x="137808" y="226316"/>
                    <a:pt x="195041" y="3066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15"/>
            <p:cNvSpPr/>
            <p:nvPr/>
          </p:nvSpPr>
          <p:spPr>
            <a:xfrm>
              <a:off x="15392525" y="-1328863"/>
              <a:ext cx="93251" cy="116477"/>
            </a:xfrm>
            <a:custGeom>
              <a:rect b="b" l="l" r="r" t="t"/>
              <a:pathLst>
                <a:path extrusionOk="0" h="116477" w="93251">
                  <a:moveTo>
                    <a:pt x="79608" y="116305"/>
                  </a:moveTo>
                  <a:cubicBezTo>
                    <a:pt x="114577" y="96737"/>
                    <a:pt x="105835" y="43507"/>
                    <a:pt x="84270" y="16601"/>
                  </a:cubicBezTo>
                  <a:cubicBezTo>
                    <a:pt x="76344" y="6700"/>
                    <a:pt x="64804" y="-754"/>
                    <a:pt x="51632" y="61"/>
                  </a:cubicBezTo>
                  <a:cubicBezTo>
                    <a:pt x="34614" y="760"/>
                    <a:pt x="8853" y="12757"/>
                    <a:pt x="15614" y="33257"/>
                  </a:cubicBezTo>
                  <a:cubicBezTo>
                    <a:pt x="7338" y="36868"/>
                    <a:pt x="3374" y="46885"/>
                    <a:pt x="1160" y="55271"/>
                  </a:cubicBezTo>
                  <a:cubicBezTo>
                    <a:pt x="-2687" y="69482"/>
                    <a:pt x="3607" y="84041"/>
                    <a:pt x="11650" y="95572"/>
                  </a:cubicBezTo>
                  <a:cubicBezTo>
                    <a:pt x="26338" y="116888"/>
                    <a:pt x="55595" y="126905"/>
                    <a:pt x="79608" y="1163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15"/>
            <p:cNvSpPr/>
            <p:nvPr/>
          </p:nvSpPr>
          <p:spPr>
            <a:xfrm>
              <a:off x="14574413" y="363375"/>
              <a:ext cx="1748467" cy="396023"/>
            </a:xfrm>
            <a:custGeom>
              <a:rect b="b" l="l" r="r" t="t"/>
              <a:pathLst>
                <a:path extrusionOk="0" h="396023" w="1748467">
                  <a:moveTo>
                    <a:pt x="1751672" y="394283"/>
                  </a:moveTo>
                  <a:cubicBezTo>
                    <a:pt x="1752955" y="393001"/>
                    <a:pt x="1752838" y="390905"/>
                    <a:pt x="1751672" y="389507"/>
                  </a:cubicBezTo>
                  <a:cubicBezTo>
                    <a:pt x="1744329" y="386712"/>
                    <a:pt x="1736985" y="383800"/>
                    <a:pt x="1729642" y="380888"/>
                  </a:cubicBezTo>
                  <a:cubicBezTo>
                    <a:pt x="1727194" y="378092"/>
                    <a:pt x="1724513" y="375297"/>
                    <a:pt x="1722182" y="372618"/>
                  </a:cubicBezTo>
                  <a:cubicBezTo>
                    <a:pt x="1638954" y="293763"/>
                    <a:pt x="1533930" y="240067"/>
                    <a:pt x="1430187" y="192893"/>
                  </a:cubicBezTo>
                  <a:cubicBezTo>
                    <a:pt x="1329242" y="147117"/>
                    <a:pt x="1220721" y="124404"/>
                    <a:pt x="1114297" y="95402"/>
                  </a:cubicBezTo>
                  <a:cubicBezTo>
                    <a:pt x="967076" y="50441"/>
                    <a:pt x="816825" y="13751"/>
                    <a:pt x="662610" y="5481"/>
                  </a:cubicBezTo>
                  <a:cubicBezTo>
                    <a:pt x="570174" y="1521"/>
                    <a:pt x="477156" y="-2439"/>
                    <a:pt x="384720" y="1870"/>
                  </a:cubicBezTo>
                  <a:cubicBezTo>
                    <a:pt x="310002" y="8859"/>
                    <a:pt x="236217" y="23768"/>
                    <a:pt x="162198" y="35416"/>
                  </a:cubicBezTo>
                  <a:cubicBezTo>
                    <a:pt x="125364" y="41240"/>
                    <a:pt x="89229" y="50674"/>
                    <a:pt x="53211" y="59992"/>
                  </a:cubicBezTo>
                  <a:cubicBezTo>
                    <a:pt x="10664" y="66981"/>
                    <a:pt x="-2974" y="112640"/>
                    <a:pt x="523" y="150379"/>
                  </a:cubicBezTo>
                  <a:cubicBezTo>
                    <a:pt x="6352" y="218169"/>
                    <a:pt x="290" y="299936"/>
                    <a:pt x="89812" y="302382"/>
                  </a:cubicBezTo>
                  <a:cubicBezTo>
                    <a:pt x="152990" y="304828"/>
                    <a:pt x="210456" y="286890"/>
                    <a:pt x="273518" y="279086"/>
                  </a:cubicBezTo>
                  <a:cubicBezTo>
                    <a:pt x="340892" y="270817"/>
                    <a:pt x="408965" y="278970"/>
                    <a:pt x="476573" y="278621"/>
                  </a:cubicBezTo>
                  <a:cubicBezTo>
                    <a:pt x="554904" y="279669"/>
                    <a:pt x="632420" y="267672"/>
                    <a:pt x="710634" y="263711"/>
                  </a:cubicBezTo>
                  <a:cubicBezTo>
                    <a:pt x="776960" y="260567"/>
                    <a:pt x="842935" y="268370"/>
                    <a:pt x="909144" y="271282"/>
                  </a:cubicBezTo>
                  <a:cubicBezTo>
                    <a:pt x="998432" y="270118"/>
                    <a:pt x="1086322" y="281183"/>
                    <a:pt x="1174095" y="296442"/>
                  </a:cubicBezTo>
                  <a:cubicBezTo>
                    <a:pt x="1277371" y="307507"/>
                    <a:pt x="1380065" y="317873"/>
                    <a:pt x="1480776" y="345711"/>
                  </a:cubicBezTo>
                  <a:cubicBezTo>
                    <a:pt x="1529267" y="358058"/>
                    <a:pt x="1574727" y="364348"/>
                    <a:pt x="1623685" y="378791"/>
                  </a:cubicBezTo>
                  <a:cubicBezTo>
                    <a:pt x="1643500" y="386246"/>
                    <a:pt x="1670194" y="401388"/>
                    <a:pt x="1684881" y="385081"/>
                  </a:cubicBezTo>
                  <a:cubicBezTo>
                    <a:pt x="1692341" y="389157"/>
                    <a:pt x="1700384" y="392186"/>
                    <a:pt x="1708077" y="395331"/>
                  </a:cubicBezTo>
                  <a:cubicBezTo>
                    <a:pt x="1711458" y="396962"/>
                    <a:pt x="1715887" y="397544"/>
                    <a:pt x="1718102" y="394050"/>
                  </a:cubicBezTo>
                  <a:cubicBezTo>
                    <a:pt x="1721132" y="395331"/>
                    <a:pt x="1724396" y="396612"/>
                    <a:pt x="1727427" y="398359"/>
                  </a:cubicBezTo>
                  <a:cubicBezTo>
                    <a:pt x="1728243" y="398942"/>
                    <a:pt x="1728942" y="399408"/>
                    <a:pt x="1729642" y="399990"/>
                  </a:cubicBezTo>
                  <a:cubicBezTo>
                    <a:pt x="1731973" y="402785"/>
                    <a:pt x="1735820" y="401038"/>
                    <a:pt x="1736869" y="398126"/>
                  </a:cubicBezTo>
                  <a:cubicBezTo>
                    <a:pt x="1739200" y="397078"/>
                    <a:pt x="1740832" y="394516"/>
                    <a:pt x="1739899" y="391720"/>
                  </a:cubicBezTo>
                  <a:cubicBezTo>
                    <a:pt x="1743746" y="392186"/>
                    <a:pt x="1748059" y="396962"/>
                    <a:pt x="1751672" y="3942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15"/>
            <p:cNvSpPr/>
            <p:nvPr/>
          </p:nvSpPr>
          <p:spPr>
            <a:xfrm>
              <a:off x="14642580" y="1033568"/>
              <a:ext cx="1783437" cy="430966"/>
            </a:xfrm>
            <a:custGeom>
              <a:rect b="b" l="l" r="r" t="t"/>
              <a:pathLst>
                <a:path extrusionOk="0" h="430966" w="1783437">
                  <a:moveTo>
                    <a:pt x="42509" y="436815"/>
                  </a:moveTo>
                  <a:cubicBezTo>
                    <a:pt x="68619" y="416431"/>
                    <a:pt x="95895" y="397678"/>
                    <a:pt x="123171" y="379042"/>
                  </a:cubicBezTo>
                  <a:cubicBezTo>
                    <a:pt x="220386" y="312650"/>
                    <a:pt x="325411" y="258371"/>
                    <a:pt x="434982" y="215275"/>
                  </a:cubicBezTo>
                  <a:cubicBezTo>
                    <a:pt x="695853" y="109746"/>
                    <a:pt x="973626" y="53720"/>
                    <a:pt x="1255130" y="49644"/>
                  </a:cubicBezTo>
                  <a:cubicBezTo>
                    <a:pt x="1427295" y="45917"/>
                    <a:pt x="1601210" y="43703"/>
                    <a:pt x="1771277" y="73987"/>
                  </a:cubicBezTo>
                  <a:cubicBezTo>
                    <a:pt x="1771277" y="73871"/>
                    <a:pt x="1771277" y="73871"/>
                    <a:pt x="1771277" y="73871"/>
                  </a:cubicBezTo>
                  <a:cubicBezTo>
                    <a:pt x="1782934" y="74337"/>
                    <a:pt x="1791560" y="60010"/>
                    <a:pt x="1785032" y="49993"/>
                  </a:cubicBezTo>
                  <a:cubicBezTo>
                    <a:pt x="1777688" y="38811"/>
                    <a:pt x="1764050" y="34735"/>
                    <a:pt x="1751811" y="31007"/>
                  </a:cubicBezTo>
                  <a:cubicBezTo>
                    <a:pt x="1610885" y="-1490"/>
                    <a:pt x="1464713" y="1422"/>
                    <a:pt x="1320872" y="141"/>
                  </a:cubicBezTo>
                  <a:cubicBezTo>
                    <a:pt x="971178" y="-3586"/>
                    <a:pt x="622883" y="66650"/>
                    <a:pt x="305478" y="214576"/>
                  </a:cubicBezTo>
                  <a:cubicBezTo>
                    <a:pt x="236705" y="246490"/>
                    <a:pt x="170963" y="284695"/>
                    <a:pt x="107668" y="326394"/>
                  </a:cubicBezTo>
                  <a:cubicBezTo>
                    <a:pt x="74564" y="348059"/>
                    <a:pt x="41693" y="370539"/>
                    <a:pt x="10220" y="394766"/>
                  </a:cubicBezTo>
                  <a:cubicBezTo>
                    <a:pt x="-1203" y="403619"/>
                    <a:pt x="-3418" y="420508"/>
                    <a:pt x="5441" y="431923"/>
                  </a:cubicBezTo>
                  <a:cubicBezTo>
                    <a:pt x="14300" y="443337"/>
                    <a:pt x="31319" y="445551"/>
                    <a:pt x="42509" y="4368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15"/>
            <p:cNvSpPr/>
            <p:nvPr/>
          </p:nvSpPr>
          <p:spPr>
            <a:xfrm>
              <a:off x="17921339" y="1795005"/>
              <a:ext cx="804295" cy="1933524"/>
            </a:xfrm>
            <a:custGeom>
              <a:rect b="b" l="l" r="r" t="t"/>
              <a:pathLst>
                <a:path extrusionOk="0" h="1933524" w="804295">
                  <a:moveTo>
                    <a:pt x="763079" y="1595856"/>
                  </a:moveTo>
                  <a:cubicBezTo>
                    <a:pt x="739533" y="1514905"/>
                    <a:pt x="717969" y="1433254"/>
                    <a:pt x="694306" y="1352303"/>
                  </a:cubicBezTo>
                  <a:cubicBezTo>
                    <a:pt x="592429" y="1034668"/>
                    <a:pt x="496379" y="710163"/>
                    <a:pt x="318502" y="424909"/>
                  </a:cubicBezTo>
                  <a:cubicBezTo>
                    <a:pt x="274091" y="355139"/>
                    <a:pt x="230379" y="285136"/>
                    <a:pt x="188765" y="213736"/>
                  </a:cubicBezTo>
                  <a:cubicBezTo>
                    <a:pt x="142956" y="138608"/>
                    <a:pt x="97029" y="58821"/>
                    <a:pt x="31054" y="0"/>
                  </a:cubicBezTo>
                  <a:cubicBezTo>
                    <a:pt x="31054" y="116"/>
                    <a:pt x="31054" y="116"/>
                    <a:pt x="31054" y="116"/>
                  </a:cubicBezTo>
                  <a:cubicBezTo>
                    <a:pt x="17066" y="1398"/>
                    <a:pt x="18698" y="13744"/>
                    <a:pt x="26974" y="30168"/>
                  </a:cubicBezTo>
                  <a:cubicBezTo>
                    <a:pt x="21029" y="20849"/>
                    <a:pt x="14851" y="11648"/>
                    <a:pt x="8207" y="2795"/>
                  </a:cubicBezTo>
                  <a:cubicBezTo>
                    <a:pt x="8090" y="2795"/>
                    <a:pt x="8090" y="2912"/>
                    <a:pt x="8090" y="2912"/>
                  </a:cubicBezTo>
                  <a:cubicBezTo>
                    <a:pt x="5410" y="1864"/>
                    <a:pt x="2262" y="2446"/>
                    <a:pt x="864" y="5474"/>
                  </a:cubicBezTo>
                  <a:cubicBezTo>
                    <a:pt x="-2517" y="14676"/>
                    <a:pt x="4943" y="23994"/>
                    <a:pt x="7508" y="32846"/>
                  </a:cubicBezTo>
                  <a:cubicBezTo>
                    <a:pt x="21029" y="63946"/>
                    <a:pt x="34784" y="94929"/>
                    <a:pt x="47956" y="126261"/>
                  </a:cubicBezTo>
                  <a:cubicBezTo>
                    <a:pt x="140974" y="358168"/>
                    <a:pt x="243318" y="587512"/>
                    <a:pt x="312324" y="828271"/>
                  </a:cubicBezTo>
                  <a:cubicBezTo>
                    <a:pt x="365477" y="1015333"/>
                    <a:pt x="393569" y="1209618"/>
                    <a:pt x="414551" y="1402970"/>
                  </a:cubicBezTo>
                  <a:cubicBezTo>
                    <a:pt x="434134" y="1567786"/>
                    <a:pt x="460594" y="1731902"/>
                    <a:pt x="475398" y="1897300"/>
                  </a:cubicBezTo>
                  <a:cubicBezTo>
                    <a:pt x="478778" y="1917218"/>
                    <a:pt x="496846" y="1922808"/>
                    <a:pt x="510950" y="1917683"/>
                  </a:cubicBezTo>
                  <a:cubicBezTo>
                    <a:pt x="510717" y="1926070"/>
                    <a:pt x="513981" y="1934573"/>
                    <a:pt x="521790" y="1939814"/>
                  </a:cubicBezTo>
                  <a:cubicBezTo>
                    <a:pt x="584735" y="1963576"/>
                    <a:pt x="813202" y="1887166"/>
                    <a:pt x="814134" y="1806215"/>
                  </a:cubicBezTo>
                  <a:cubicBezTo>
                    <a:pt x="820079" y="1773601"/>
                    <a:pt x="803877" y="1742618"/>
                    <a:pt x="796183" y="1711519"/>
                  </a:cubicBezTo>
                  <a:cubicBezTo>
                    <a:pt x="784643" y="1673081"/>
                    <a:pt x="773920" y="1634527"/>
                    <a:pt x="763079" y="1595856"/>
                  </a:cubicBezTo>
                  <a:close/>
                  <a:moveTo>
                    <a:pt x="528085" y="1892757"/>
                  </a:moveTo>
                  <a:cubicBezTo>
                    <a:pt x="528085" y="1892757"/>
                    <a:pt x="528085" y="1892757"/>
                    <a:pt x="528085" y="1892757"/>
                  </a:cubicBezTo>
                  <a:cubicBezTo>
                    <a:pt x="528085" y="1892757"/>
                    <a:pt x="528201" y="1892757"/>
                    <a:pt x="528201" y="1892757"/>
                  </a:cubicBezTo>
                  <a:cubicBezTo>
                    <a:pt x="528201" y="1892757"/>
                    <a:pt x="528085" y="1892757"/>
                    <a:pt x="528085" y="18927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15"/>
            <p:cNvSpPr/>
            <p:nvPr/>
          </p:nvSpPr>
          <p:spPr>
            <a:xfrm>
              <a:off x="17536002" y="1358766"/>
              <a:ext cx="1678529" cy="1688922"/>
            </a:xfrm>
            <a:custGeom>
              <a:rect b="b" l="l" r="r" t="t"/>
              <a:pathLst>
                <a:path extrusionOk="0" h="1688922" w="1678529">
                  <a:moveTo>
                    <a:pt x="1497060" y="1298987"/>
                  </a:moveTo>
                  <a:cubicBezTo>
                    <a:pt x="1459876" y="1232712"/>
                    <a:pt x="1416747" y="1169814"/>
                    <a:pt x="1372569" y="1108081"/>
                  </a:cubicBezTo>
                  <a:cubicBezTo>
                    <a:pt x="1309857" y="1020839"/>
                    <a:pt x="1250992" y="930569"/>
                    <a:pt x="1180587" y="849268"/>
                  </a:cubicBezTo>
                  <a:cubicBezTo>
                    <a:pt x="1046422" y="696566"/>
                    <a:pt x="911673" y="542699"/>
                    <a:pt x="755011" y="412245"/>
                  </a:cubicBezTo>
                  <a:cubicBezTo>
                    <a:pt x="686237" y="355171"/>
                    <a:pt x="611170" y="306600"/>
                    <a:pt x="539599" y="253253"/>
                  </a:cubicBezTo>
                  <a:cubicBezTo>
                    <a:pt x="451826" y="185347"/>
                    <a:pt x="357409" y="126642"/>
                    <a:pt x="255531" y="82381"/>
                  </a:cubicBezTo>
                  <a:cubicBezTo>
                    <a:pt x="199580" y="57804"/>
                    <a:pt x="142347" y="39983"/>
                    <a:pt x="84065" y="20415"/>
                  </a:cubicBezTo>
                  <a:cubicBezTo>
                    <a:pt x="69145" y="18668"/>
                    <a:pt x="-3592" y="-18955"/>
                    <a:pt x="138" y="12494"/>
                  </a:cubicBezTo>
                  <a:cubicBezTo>
                    <a:pt x="4918" y="27171"/>
                    <a:pt x="22169" y="31247"/>
                    <a:pt x="34525" y="38119"/>
                  </a:cubicBezTo>
                  <a:cubicBezTo>
                    <a:pt x="77421" y="57571"/>
                    <a:pt x="121832" y="73179"/>
                    <a:pt x="165544" y="90651"/>
                  </a:cubicBezTo>
                  <a:cubicBezTo>
                    <a:pt x="228488" y="114994"/>
                    <a:pt x="288869" y="145162"/>
                    <a:pt x="347268" y="178824"/>
                  </a:cubicBezTo>
                  <a:cubicBezTo>
                    <a:pt x="435390" y="228676"/>
                    <a:pt x="512440" y="295069"/>
                    <a:pt x="595084" y="353074"/>
                  </a:cubicBezTo>
                  <a:cubicBezTo>
                    <a:pt x="734378" y="448935"/>
                    <a:pt x="857004" y="566461"/>
                    <a:pt x="970655" y="691208"/>
                  </a:cubicBezTo>
                  <a:cubicBezTo>
                    <a:pt x="1045373" y="775305"/>
                    <a:pt x="1123704" y="856839"/>
                    <a:pt x="1192594" y="945944"/>
                  </a:cubicBezTo>
                  <a:cubicBezTo>
                    <a:pt x="1258686" y="1034467"/>
                    <a:pt x="1320814" y="1125902"/>
                    <a:pt x="1384342" y="1216288"/>
                  </a:cubicBezTo>
                  <a:cubicBezTo>
                    <a:pt x="1479809" y="1363981"/>
                    <a:pt x="1558839" y="1521925"/>
                    <a:pt x="1637520" y="1678820"/>
                  </a:cubicBezTo>
                  <a:cubicBezTo>
                    <a:pt x="1654189" y="1707590"/>
                    <a:pt x="1696968" y="1684178"/>
                    <a:pt x="1684613" y="1655175"/>
                  </a:cubicBezTo>
                  <a:cubicBezTo>
                    <a:pt x="1627379" y="1533805"/>
                    <a:pt x="1561754" y="1416513"/>
                    <a:pt x="1497060" y="12989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15"/>
            <p:cNvSpPr/>
            <p:nvPr/>
          </p:nvSpPr>
          <p:spPr>
            <a:xfrm>
              <a:off x="14693942" y="912942"/>
              <a:ext cx="128220" cy="139772"/>
            </a:xfrm>
            <a:custGeom>
              <a:rect b="b" l="l" r="r" t="t"/>
              <a:pathLst>
                <a:path extrusionOk="0" h="139772" w="128220">
                  <a:moveTo>
                    <a:pt x="50362" y="14190"/>
                  </a:moveTo>
                  <a:cubicBezTo>
                    <a:pt x="15858" y="10113"/>
                    <a:pt x="-2326" y="50764"/>
                    <a:pt x="239" y="80117"/>
                  </a:cubicBezTo>
                  <a:cubicBezTo>
                    <a:pt x="1055" y="114244"/>
                    <a:pt x="29380" y="145344"/>
                    <a:pt x="64000" y="146159"/>
                  </a:cubicBezTo>
                  <a:cubicBezTo>
                    <a:pt x="128227" y="148023"/>
                    <a:pt x="160515" y="57869"/>
                    <a:pt x="114006" y="15472"/>
                  </a:cubicBezTo>
                  <a:cubicBezTo>
                    <a:pt x="97570" y="795"/>
                    <a:pt x="63067" y="-9804"/>
                    <a:pt x="50362" y="14190"/>
                  </a:cubicBezTo>
                  <a:close/>
                  <a:moveTo>
                    <a:pt x="77754" y="54957"/>
                  </a:moveTo>
                  <a:cubicBezTo>
                    <a:pt x="71460" y="51696"/>
                    <a:pt x="63883" y="50415"/>
                    <a:pt x="58055" y="46688"/>
                  </a:cubicBezTo>
                  <a:cubicBezTo>
                    <a:pt x="63883" y="50415"/>
                    <a:pt x="71460" y="51696"/>
                    <a:pt x="77754" y="5495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15"/>
            <p:cNvSpPr/>
            <p:nvPr/>
          </p:nvSpPr>
          <p:spPr>
            <a:xfrm>
              <a:off x="16547395" y="-1042250"/>
              <a:ext cx="594479" cy="1840342"/>
            </a:xfrm>
            <a:custGeom>
              <a:rect b="b" l="l" r="r" t="t"/>
              <a:pathLst>
                <a:path extrusionOk="0" h="1840342" w="594479">
                  <a:moveTo>
                    <a:pt x="513744" y="1821805"/>
                  </a:moveTo>
                  <a:cubicBezTo>
                    <a:pt x="489615" y="1471208"/>
                    <a:pt x="418511" y="1124222"/>
                    <a:pt x="304627" y="791912"/>
                  </a:cubicBezTo>
                  <a:cubicBezTo>
                    <a:pt x="254038" y="636997"/>
                    <a:pt x="206597" y="483014"/>
                    <a:pt x="136425" y="336136"/>
                  </a:cubicBezTo>
                  <a:cubicBezTo>
                    <a:pt x="111480" y="282324"/>
                    <a:pt x="83388" y="234451"/>
                    <a:pt x="50866" y="185997"/>
                  </a:cubicBezTo>
                  <a:cubicBezTo>
                    <a:pt x="40725" y="165730"/>
                    <a:pt x="-2753" y="126127"/>
                    <a:pt x="17529" y="106443"/>
                  </a:cubicBezTo>
                  <a:cubicBezTo>
                    <a:pt x="5057" y="102599"/>
                    <a:pt x="-2870" y="87340"/>
                    <a:pt x="977" y="74644"/>
                  </a:cubicBezTo>
                  <a:cubicBezTo>
                    <a:pt x="5057" y="59735"/>
                    <a:pt x="20909" y="54843"/>
                    <a:pt x="33382" y="48786"/>
                  </a:cubicBezTo>
                  <a:cubicBezTo>
                    <a:pt x="61357" y="36090"/>
                    <a:pt x="90615" y="26423"/>
                    <a:pt x="120455" y="19551"/>
                  </a:cubicBezTo>
                  <a:cubicBezTo>
                    <a:pt x="176873" y="8136"/>
                    <a:pt x="308241" y="-22381"/>
                    <a:pt x="348456" y="28403"/>
                  </a:cubicBezTo>
                  <a:cubicBezTo>
                    <a:pt x="405456" y="158974"/>
                    <a:pt x="455812" y="294204"/>
                    <a:pt x="489266" y="432929"/>
                  </a:cubicBezTo>
                  <a:cubicBezTo>
                    <a:pt x="525867" y="606597"/>
                    <a:pt x="553026" y="782478"/>
                    <a:pt x="573775" y="958824"/>
                  </a:cubicBezTo>
                  <a:cubicBezTo>
                    <a:pt x="599769" y="1179549"/>
                    <a:pt x="600818" y="1402370"/>
                    <a:pt x="596855" y="1624376"/>
                  </a:cubicBezTo>
                  <a:cubicBezTo>
                    <a:pt x="590677" y="1672015"/>
                    <a:pt x="600468" y="1844052"/>
                    <a:pt x="541603" y="1844868"/>
                  </a:cubicBezTo>
                  <a:cubicBezTo>
                    <a:pt x="527732" y="1844868"/>
                    <a:pt x="517358" y="1834385"/>
                    <a:pt x="513744" y="1821805"/>
                  </a:cubicBezTo>
                  <a:close/>
                  <a:moveTo>
                    <a:pt x="38394" y="105744"/>
                  </a:moveTo>
                  <a:cubicBezTo>
                    <a:pt x="42474" y="108190"/>
                    <a:pt x="45854" y="111568"/>
                    <a:pt x="49001" y="115295"/>
                  </a:cubicBezTo>
                  <a:cubicBezTo>
                    <a:pt x="217437" y="317733"/>
                    <a:pt x="284811" y="578992"/>
                    <a:pt x="368272" y="823477"/>
                  </a:cubicBezTo>
                  <a:cubicBezTo>
                    <a:pt x="452315" y="1070642"/>
                    <a:pt x="509781" y="1326660"/>
                    <a:pt x="543934" y="1585356"/>
                  </a:cubicBezTo>
                  <a:cubicBezTo>
                    <a:pt x="552327" y="1257589"/>
                    <a:pt x="528198" y="929821"/>
                    <a:pt x="467934" y="607412"/>
                  </a:cubicBezTo>
                  <a:cubicBezTo>
                    <a:pt x="441008" y="417204"/>
                    <a:pt x="378996" y="235267"/>
                    <a:pt x="304278" y="59153"/>
                  </a:cubicBezTo>
                  <a:cubicBezTo>
                    <a:pt x="286327" y="56357"/>
                    <a:pt x="268143" y="55076"/>
                    <a:pt x="249959" y="55076"/>
                  </a:cubicBezTo>
                  <a:cubicBezTo>
                    <a:pt x="177222" y="55076"/>
                    <a:pt x="103670" y="75926"/>
                    <a:pt x="38394" y="1057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15"/>
            <p:cNvSpPr/>
            <p:nvPr/>
          </p:nvSpPr>
          <p:spPr>
            <a:xfrm>
              <a:off x="16558231" y="-971104"/>
              <a:ext cx="11656" cy="11647"/>
            </a:xfrm>
            <a:custGeom>
              <a:rect b="b" l="l" r="r" t="t"/>
              <a:pathLst>
                <a:path extrusionOk="0" h="11647" w="11656">
                  <a:moveTo>
                    <a:pt x="49" y="12584"/>
                  </a:moveTo>
                  <a:cubicBezTo>
                    <a:pt x="-533" y="7692"/>
                    <a:pt x="4129" y="-5120"/>
                    <a:pt x="9608" y="2218"/>
                  </a:cubicBezTo>
                  <a:cubicBezTo>
                    <a:pt x="11473" y="6644"/>
                    <a:pt x="14037" y="10604"/>
                    <a:pt x="12638" y="15030"/>
                  </a:cubicBezTo>
                  <a:cubicBezTo>
                    <a:pt x="11589" y="17709"/>
                    <a:pt x="9258" y="18874"/>
                    <a:pt x="6810" y="18874"/>
                  </a:cubicBezTo>
                  <a:cubicBezTo>
                    <a:pt x="3430" y="18990"/>
                    <a:pt x="-67" y="16661"/>
                    <a:pt x="49" y="125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15"/>
            <p:cNvSpPr/>
            <p:nvPr/>
          </p:nvSpPr>
          <p:spPr>
            <a:xfrm>
              <a:off x="16548023" y="-980360"/>
              <a:ext cx="34969" cy="34943"/>
            </a:xfrm>
            <a:custGeom>
              <a:rect b="b" l="l" r="r" t="t"/>
              <a:pathLst>
                <a:path extrusionOk="0" h="34943" w="34969">
                  <a:moveTo>
                    <a:pt x="0" y="20092"/>
                  </a:moveTo>
                  <a:cubicBezTo>
                    <a:pt x="350" y="-6697"/>
                    <a:pt x="40798" y="-6697"/>
                    <a:pt x="41031" y="20092"/>
                  </a:cubicBezTo>
                  <a:cubicBezTo>
                    <a:pt x="40914" y="33487"/>
                    <a:pt x="30773" y="40126"/>
                    <a:pt x="20515" y="40243"/>
                  </a:cubicBezTo>
                  <a:cubicBezTo>
                    <a:pt x="10374" y="40243"/>
                    <a:pt x="117" y="33487"/>
                    <a:pt x="0" y="200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15"/>
            <p:cNvSpPr/>
            <p:nvPr/>
          </p:nvSpPr>
          <p:spPr>
            <a:xfrm>
              <a:off x="17176417" y="-1615993"/>
              <a:ext cx="396319" cy="1770456"/>
            </a:xfrm>
            <a:custGeom>
              <a:rect b="b" l="l" r="r" t="t"/>
              <a:pathLst>
                <a:path extrusionOk="0" h="1770456" w="396319">
                  <a:moveTo>
                    <a:pt x="163313" y="1774724"/>
                  </a:moveTo>
                  <a:cubicBezTo>
                    <a:pt x="141632" y="1755156"/>
                    <a:pt x="160399" y="1721727"/>
                    <a:pt x="158650" y="1696684"/>
                  </a:cubicBezTo>
                  <a:cubicBezTo>
                    <a:pt x="160748" y="1661392"/>
                    <a:pt x="160282" y="1626099"/>
                    <a:pt x="160049" y="1590690"/>
                  </a:cubicBezTo>
                  <a:cubicBezTo>
                    <a:pt x="155969" y="1404326"/>
                    <a:pt x="157251" y="1217962"/>
                    <a:pt x="152822" y="1031598"/>
                  </a:cubicBezTo>
                  <a:cubicBezTo>
                    <a:pt x="150374" y="847681"/>
                    <a:pt x="127994" y="665743"/>
                    <a:pt x="104914" y="483339"/>
                  </a:cubicBezTo>
                  <a:cubicBezTo>
                    <a:pt x="91509" y="345314"/>
                    <a:pt x="47914" y="213811"/>
                    <a:pt x="8632" y="81725"/>
                  </a:cubicBezTo>
                  <a:cubicBezTo>
                    <a:pt x="4319" y="65302"/>
                    <a:pt x="-1743" y="48413"/>
                    <a:pt x="472" y="31174"/>
                  </a:cubicBezTo>
                  <a:cubicBezTo>
                    <a:pt x="10497" y="9393"/>
                    <a:pt x="25067" y="47365"/>
                    <a:pt x="29497" y="55634"/>
                  </a:cubicBezTo>
                  <a:cubicBezTo>
                    <a:pt x="98386" y="221848"/>
                    <a:pt x="144662" y="396331"/>
                    <a:pt x="162030" y="575473"/>
                  </a:cubicBezTo>
                  <a:cubicBezTo>
                    <a:pt x="218914" y="917101"/>
                    <a:pt x="204577" y="1264670"/>
                    <a:pt x="213552" y="1609559"/>
                  </a:cubicBezTo>
                  <a:cubicBezTo>
                    <a:pt x="311816" y="1259195"/>
                    <a:pt x="344104" y="894388"/>
                    <a:pt x="343172" y="531910"/>
                  </a:cubicBezTo>
                  <a:cubicBezTo>
                    <a:pt x="342472" y="386547"/>
                    <a:pt x="348650" y="239552"/>
                    <a:pt x="307620" y="99779"/>
                  </a:cubicBezTo>
                  <a:cubicBezTo>
                    <a:pt x="303423" y="81259"/>
                    <a:pt x="290368" y="68913"/>
                    <a:pt x="271019" y="67632"/>
                  </a:cubicBezTo>
                  <a:cubicBezTo>
                    <a:pt x="220196" y="58080"/>
                    <a:pt x="175435" y="52606"/>
                    <a:pt x="125896" y="54120"/>
                  </a:cubicBezTo>
                  <a:cubicBezTo>
                    <a:pt x="105497" y="58197"/>
                    <a:pt x="82184" y="58896"/>
                    <a:pt x="77638" y="33387"/>
                  </a:cubicBezTo>
                  <a:cubicBezTo>
                    <a:pt x="75656" y="18595"/>
                    <a:pt x="86147" y="5549"/>
                    <a:pt x="100601" y="3103"/>
                  </a:cubicBezTo>
                  <a:cubicBezTo>
                    <a:pt x="136619" y="-2721"/>
                    <a:pt x="173337" y="890"/>
                    <a:pt x="209472" y="3918"/>
                  </a:cubicBezTo>
                  <a:cubicBezTo>
                    <a:pt x="349000" y="15217"/>
                    <a:pt x="357742" y="45501"/>
                    <a:pt x="379773" y="176771"/>
                  </a:cubicBezTo>
                  <a:cubicBezTo>
                    <a:pt x="405767" y="340655"/>
                    <a:pt x="395626" y="507683"/>
                    <a:pt x="395160" y="672848"/>
                  </a:cubicBezTo>
                  <a:cubicBezTo>
                    <a:pt x="390380" y="858513"/>
                    <a:pt x="378724" y="1044527"/>
                    <a:pt x="349466" y="1227863"/>
                  </a:cubicBezTo>
                  <a:cubicBezTo>
                    <a:pt x="337693" y="1289712"/>
                    <a:pt x="262742" y="1780315"/>
                    <a:pt x="179049" y="1780315"/>
                  </a:cubicBezTo>
                  <a:cubicBezTo>
                    <a:pt x="173920" y="1780665"/>
                    <a:pt x="168675" y="1778684"/>
                    <a:pt x="163313" y="17747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15"/>
            <p:cNvSpPr/>
            <p:nvPr/>
          </p:nvSpPr>
          <p:spPr>
            <a:xfrm>
              <a:off x="17222220" y="-1595817"/>
              <a:ext cx="46625" cy="34943"/>
            </a:xfrm>
            <a:custGeom>
              <a:rect b="b" l="l" r="r" t="t"/>
              <a:pathLst>
                <a:path extrusionOk="0" h="34943" w="46625">
                  <a:moveTo>
                    <a:pt x="245" y="27422"/>
                  </a:moveTo>
                  <a:cubicBezTo>
                    <a:pt x="-2902" y="10533"/>
                    <a:pt x="25074" y="-12996"/>
                    <a:pt x="34749" y="8785"/>
                  </a:cubicBezTo>
                  <a:cubicBezTo>
                    <a:pt x="41276" y="9251"/>
                    <a:pt x="51184" y="13095"/>
                    <a:pt x="49203" y="21249"/>
                  </a:cubicBezTo>
                  <a:cubicBezTo>
                    <a:pt x="46755" y="28820"/>
                    <a:pt x="37313" y="29635"/>
                    <a:pt x="31135" y="33013"/>
                  </a:cubicBezTo>
                  <a:cubicBezTo>
                    <a:pt x="26240" y="37206"/>
                    <a:pt x="19945" y="39885"/>
                    <a:pt x="14350" y="39885"/>
                  </a:cubicBezTo>
                  <a:cubicBezTo>
                    <a:pt x="7822" y="39768"/>
                    <a:pt x="2111" y="36274"/>
                    <a:pt x="245" y="274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15"/>
            <p:cNvSpPr/>
            <p:nvPr/>
          </p:nvSpPr>
          <p:spPr>
            <a:xfrm>
              <a:off x="17180877" y="-1614731"/>
              <a:ext cx="104908" cy="46590"/>
            </a:xfrm>
            <a:custGeom>
              <a:rect b="b" l="l" r="r" t="t"/>
              <a:pathLst>
                <a:path extrusionOk="0" h="46590" w="104908">
                  <a:moveTo>
                    <a:pt x="9067" y="57401"/>
                  </a:moveTo>
                  <a:cubicBezTo>
                    <a:pt x="8950" y="57401"/>
                    <a:pt x="8834" y="57401"/>
                    <a:pt x="8834" y="57401"/>
                  </a:cubicBezTo>
                  <a:cubicBezTo>
                    <a:pt x="4055" y="57168"/>
                    <a:pt x="-724" y="53091"/>
                    <a:pt x="92" y="47384"/>
                  </a:cubicBezTo>
                  <a:cubicBezTo>
                    <a:pt x="2306" y="35154"/>
                    <a:pt x="16527" y="29796"/>
                    <a:pt x="26552" y="25020"/>
                  </a:cubicBezTo>
                  <a:cubicBezTo>
                    <a:pt x="31098" y="7199"/>
                    <a:pt x="52079" y="5452"/>
                    <a:pt x="67233" y="2307"/>
                  </a:cubicBezTo>
                  <a:cubicBezTo>
                    <a:pt x="80871" y="-255"/>
                    <a:pt x="96957" y="-3051"/>
                    <a:pt x="107681" y="8131"/>
                  </a:cubicBezTo>
                  <a:cubicBezTo>
                    <a:pt x="124932" y="25486"/>
                    <a:pt x="107564" y="53091"/>
                    <a:pt x="84601" y="49597"/>
                  </a:cubicBezTo>
                  <a:cubicBezTo>
                    <a:pt x="75509" y="51228"/>
                    <a:pt x="66533" y="53790"/>
                    <a:pt x="57558" y="56236"/>
                  </a:cubicBezTo>
                  <a:cubicBezTo>
                    <a:pt x="52196" y="57867"/>
                    <a:pt x="46717" y="57401"/>
                    <a:pt x="41822" y="55421"/>
                  </a:cubicBezTo>
                  <a:cubicBezTo>
                    <a:pt x="33196" y="56586"/>
                    <a:pt x="24570" y="57518"/>
                    <a:pt x="15828" y="57518"/>
                  </a:cubicBezTo>
                  <a:cubicBezTo>
                    <a:pt x="13613" y="57634"/>
                    <a:pt x="11282" y="57518"/>
                    <a:pt x="9067" y="574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15"/>
            <p:cNvSpPr/>
            <p:nvPr/>
          </p:nvSpPr>
          <p:spPr>
            <a:xfrm>
              <a:off x="17388878" y="-1134386"/>
              <a:ext cx="1247240" cy="1875285"/>
            </a:xfrm>
            <a:custGeom>
              <a:rect b="b" l="l" r="r" t="t"/>
              <a:pathLst>
                <a:path extrusionOk="0" h="1875285" w="1247240">
                  <a:moveTo>
                    <a:pt x="508" y="1869913"/>
                  </a:moveTo>
                  <a:cubicBezTo>
                    <a:pt x="-2639" y="1846501"/>
                    <a:pt x="9600" y="1824254"/>
                    <a:pt x="16011" y="1802356"/>
                  </a:cubicBezTo>
                  <a:cubicBezTo>
                    <a:pt x="35245" y="1746913"/>
                    <a:pt x="57975" y="1692751"/>
                    <a:pt x="78373" y="1637890"/>
                  </a:cubicBezTo>
                  <a:cubicBezTo>
                    <a:pt x="125815" y="1511978"/>
                    <a:pt x="159152" y="1383154"/>
                    <a:pt x="222564" y="1264231"/>
                  </a:cubicBezTo>
                  <a:cubicBezTo>
                    <a:pt x="294834" y="1130515"/>
                    <a:pt x="361858" y="993654"/>
                    <a:pt x="442871" y="864946"/>
                  </a:cubicBezTo>
                  <a:cubicBezTo>
                    <a:pt x="621214" y="605900"/>
                    <a:pt x="823687" y="361880"/>
                    <a:pt x="1053552" y="146747"/>
                  </a:cubicBezTo>
                  <a:cubicBezTo>
                    <a:pt x="1091086" y="112036"/>
                    <a:pt x="1127687" y="76394"/>
                    <a:pt x="1165571" y="42150"/>
                  </a:cubicBezTo>
                  <a:cubicBezTo>
                    <a:pt x="1187834" y="26193"/>
                    <a:pt x="1212546" y="-17137"/>
                    <a:pt x="1242037" y="7323"/>
                  </a:cubicBezTo>
                  <a:cubicBezTo>
                    <a:pt x="1269080" y="40869"/>
                    <a:pt x="1214295" y="64164"/>
                    <a:pt x="1195644" y="85945"/>
                  </a:cubicBezTo>
                  <a:cubicBezTo>
                    <a:pt x="1151000" y="126596"/>
                    <a:pt x="1107522" y="168295"/>
                    <a:pt x="1062994" y="209062"/>
                  </a:cubicBezTo>
                  <a:cubicBezTo>
                    <a:pt x="847117" y="415343"/>
                    <a:pt x="654785" y="645852"/>
                    <a:pt x="484134" y="890571"/>
                  </a:cubicBezTo>
                  <a:cubicBezTo>
                    <a:pt x="416760" y="993304"/>
                    <a:pt x="363490" y="1104191"/>
                    <a:pt x="302643" y="1210768"/>
                  </a:cubicBezTo>
                  <a:cubicBezTo>
                    <a:pt x="227110" y="1339009"/>
                    <a:pt x="178852" y="1476802"/>
                    <a:pt x="129429" y="1615294"/>
                  </a:cubicBezTo>
                  <a:cubicBezTo>
                    <a:pt x="100521" y="1687742"/>
                    <a:pt x="68815" y="1759260"/>
                    <a:pt x="38741" y="1831359"/>
                  </a:cubicBezTo>
                  <a:cubicBezTo>
                    <a:pt x="32331" y="1846035"/>
                    <a:pt x="26502" y="1861061"/>
                    <a:pt x="18226" y="1874689"/>
                  </a:cubicBezTo>
                  <a:cubicBezTo>
                    <a:pt x="16361" y="1877018"/>
                    <a:pt x="13564" y="1878416"/>
                    <a:pt x="10649" y="1878532"/>
                  </a:cubicBezTo>
                  <a:cubicBezTo>
                    <a:pt x="10533" y="1878532"/>
                    <a:pt x="10416" y="1878532"/>
                    <a:pt x="10300" y="1878532"/>
                  </a:cubicBezTo>
                  <a:cubicBezTo>
                    <a:pt x="5288" y="1878416"/>
                    <a:pt x="1324" y="1874689"/>
                    <a:pt x="508" y="18699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15"/>
            <p:cNvSpPr/>
            <p:nvPr/>
          </p:nvSpPr>
          <p:spPr>
            <a:xfrm>
              <a:off x="17590138" y="124358"/>
              <a:ext cx="1946627" cy="745455"/>
            </a:xfrm>
            <a:custGeom>
              <a:rect b="b" l="l" r="r" t="t"/>
              <a:pathLst>
                <a:path extrusionOk="0" h="745455" w="1946627">
                  <a:moveTo>
                    <a:pt x="322" y="746865"/>
                  </a:moveTo>
                  <a:cubicBezTo>
                    <a:pt x="13959" y="716232"/>
                    <a:pt x="46598" y="695499"/>
                    <a:pt x="69677" y="672902"/>
                  </a:cubicBezTo>
                  <a:cubicBezTo>
                    <a:pt x="133904" y="619089"/>
                    <a:pt x="198248" y="564928"/>
                    <a:pt x="266322" y="516007"/>
                  </a:cubicBezTo>
                  <a:cubicBezTo>
                    <a:pt x="534071" y="305416"/>
                    <a:pt x="859169" y="167740"/>
                    <a:pt x="1191261" y="108103"/>
                  </a:cubicBezTo>
                  <a:cubicBezTo>
                    <a:pt x="1394550" y="62328"/>
                    <a:pt x="1601568" y="39614"/>
                    <a:pt x="1808238" y="15387"/>
                  </a:cubicBezTo>
                  <a:cubicBezTo>
                    <a:pt x="1847869" y="10146"/>
                    <a:pt x="1887968" y="6651"/>
                    <a:pt x="1927483" y="362"/>
                  </a:cubicBezTo>
                  <a:cubicBezTo>
                    <a:pt x="1941820" y="-2201"/>
                    <a:pt x="1955692" y="9214"/>
                    <a:pt x="1957673" y="23191"/>
                  </a:cubicBezTo>
                  <a:cubicBezTo>
                    <a:pt x="1959305" y="65705"/>
                    <a:pt x="1901722" y="53592"/>
                    <a:pt x="1873863" y="61046"/>
                  </a:cubicBezTo>
                  <a:cubicBezTo>
                    <a:pt x="1810452" y="68501"/>
                    <a:pt x="1747041" y="76072"/>
                    <a:pt x="1683630" y="83760"/>
                  </a:cubicBezTo>
                  <a:cubicBezTo>
                    <a:pt x="1482207" y="103910"/>
                    <a:pt x="1281016" y="139436"/>
                    <a:pt x="1084255" y="183814"/>
                  </a:cubicBezTo>
                  <a:cubicBezTo>
                    <a:pt x="819654" y="243799"/>
                    <a:pt x="564844" y="354220"/>
                    <a:pt x="345586" y="514260"/>
                  </a:cubicBezTo>
                  <a:cubicBezTo>
                    <a:pt x="235549" y="587175"/>
                    <a:pt x="133671" y="671504"/>
                    <a:pt x="26316" y="747914"/>
                  </a:cubicBezTo>
                  <a:cubicBezTo>
                    <a:pt x="20837" y="751058"/>
                    <a:pt x="15941" y="755485"/>
                    <a:pt x="9414" y="755950"/>
                  </a:cubicBezTo>
                  <a:cubicBezTo>
                    <a:pt x="8831" y="756183"/>
                    <a:pt x="8131" y="756183"/>
                    <a:pt x="7549" y="756183"/>
                  </a:cubicBezTo>
                  <a:cubicBezTo>
                    <a:pt x="2886" y="756300"/>
                    <a:pt x="-1194" y="751641"/>
                    <a:pt x="322" y="7468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15"/>
            <p:cNvSpPr/>
            <p:nvPr/>
          </p:nvSpPr>
          <p:spPr>
            <a:xfrm>
              <a:off x="17885134" y="-1075230"/>
              <a:ext cx="1596934" cy="1327842"/>
            </a:xfrm>
            <a:custGeom>
              <a:rect b="b" l="l" r="r" t="t"/>
              <a:pathLst>
                <a:path extrusionOk="0" h="1327842" w="1596934">
                  <a:moveTo>
                    <a:pt x="0" y="1330987"/>
                  </a:moveTo>
                  <a:cubicBezTo>
                    <a:pt x="1166" y="1308507"/>
                    <a:pt x="16669" y="1289055"/>
                    <a:pt x="26693" y="1269487"/>
                  </a:cubicBezTo>
                  <a:cubicBezTo>
                    <a:pt x="50239" y="1231166"/>
                    <a:pt x="76117" y="1195524"/>
                    <a:pt x="100362" y="1159066"/>
                  </a:cubicBezTo>
                  <a:cubicBezTo>
                    <a:pt x="145006" y="1090927"/>
                    <a:pt x="193963" y="1026748"/>
                    <a:pt x="245951" y="964200"/>
                  </a:cubicBezTo>
                  <a:cubicBezTo>
                    <a:pt x="480246" y="660077"/>
                    <a:pt x="766994" y="402429"/>
                    <a:pt x="1070529" y="168892"/>
                  </a:cubicBezTo>
                  <a:cubicBezTo>
                    <a:pt x="1125197" y="126261"/>
                    <a:pt x="1183130" y="87474"/>
                    <a:pt x="1245842" y="57307"/>
                  </a:cubicBezTo>
                  <a:cubicBezTo>
                    <a:pt x="1291535" y="37739"/>
                    <a:pt x="1340142" y="7222"/>
                    <a:pt x="1388866" y="0"/>
                  </a:cubicBezTo>
                  <a:cubicBezTo>
                    <a:pt x="1451578" y="12230"/>
                    <a:pt x="1504848" y="56841"/>
                    <a:pt x="1552873" y="97142"/>
                  </a:cubicBezTo>
                  <a:cubicBezTo>
                    <a:pt x="1571290" y="115662"/>
                    <a:pt x="1594370" y="133250"/>
                    <a:pt x="1603462" y="158526"/>
                  </a:cubicBezTo>
                  <a:cubicBezTo>
                    <a:pt x="1613020" y="229227"/>
                    <a:pt x="1512308" y="274770"/>
                    <a:pt x="1462535" y="307267"/>
                  </a:cubicBezTo>
                  <a:cubicBezTo>
                    <a:pt x="1377560" y="359216"/>
                    <a:pt x="1285474" y="410000"/>
                    <a:pt x="1202246" y="463114"/>
                  </a:cubicBezTo>
                  <a:cubicBezTo>
                    <a:pt x="1058989" y="562469"/>
                    <a:pt x="911768" y="655651"/>
                    <a:pt x="767228" y="752094"/>
                  </a:cubicBezTo>
                  <a:cubicBezTo>
                    <a:pt x="692044" y="805208"/>
                    <a:pt x="614062" y="854245"/>
                    <a:pt x="537246" y="904214"/>
                  </a:cubicBezTo>
                  <a:cubicBezTo>
                    <a:pt x="537363" y="904097"/>
                    <a:pt x="537479" y="904097"/>
                    <a:pt x="537596" y="903981"/>
                  </a:cubicBezTo>
                  <a:cubicBezTo>
                    <a:pt x="480362" y="942535"/>
                    <a:pt x="430123" y="990058"/>
                    <a:pt x="374289" y="1030475"/>
                  </a:cubicBezTo>
                  <a:cubicBezTo>
                    <a:pt x="319037" y="1070311"/>
                    <a:pt x="262037" y="1107933"/>
                    <a:pt x="214012" y="1156737"/>
                  </a:cubicBezTo>
                  <a:cubicBezTo>
                    <a:pt x="177878" y="1189351"/>
                    <a:pt x="145589" y="1225575"/>
                    <a:pt x="112135" y="1260751"/>
                  </a:cubicBezTo>
                  <a:cubicBezTo>
                    <a:pt x="88356" y="1278805"/>
                    <a:pt x="59215" y="1341470"/>
                    <a:pt x="25761" y="1315496"/>
                  </a:cubicBezTo>
                  <a:cubicBezTo>
                    <a:pt x="21215" y="1320388"/>
                    <a:pt x="12356" y="1337510"/>
                    <a:pt x="5479" y="1337510"/>
                  </a:cubicBezTo>
                  <a:cubicBezTo>
                    <a:pt x="3497" y="1337510"/>
                    <a:pt x="1515" y="1335763"/>
                    <a:pt x="0" y="1330987"/>
                  </a:cubicBezTo>
                  <a:close/>
                  <a:moveTo>
                    <a:pt x="1205744" y="138608"/>
                  </a:moveTo>
                  <a:cubicBezTo>
                    <a:pt x="1130326" y="184151"/>
                    <a:pt x="1062719" y="240992"/>
                    <a:pt x="993246" y="294804"/>
                  </a:cubicBezTo>
                  <a:cubicBezTo>
                    <a:pt x="877847" y="389966"/>
                    <a:pt x="760817" y="483963"/>
                    <a:pt x="652179" y="586813"/>
                  </a:cubicBezTo>
                  <a:cubicBezTo>
                    <a:pt x="578860" y="660776"/>
                    <a:pt x="502044" y="731594"/>
                    <a:pt x="432454" y="809168"/>
                  </a:cubicBezTo>
                  <a:cubicBezTo>
                    <a:pt x="380583" y="868688"/>
                    <a:pt x="330344" y="929722"/>
                    <a:pt x="278939" y="989708"/>
                  </a:cubicBezTo>
                  <a:cubicBezTo>
                    <a:pt x="256209" y="1016498"/>
                    <a:pt x="233828" y="1043521"/>
                    <a:pt x="211565" y="1070660"/>
                  </a:cubicBezTo>
                  <a:cubicBezTo>
                    <a:pt x="196411" y="1089180"/>
                    <a:pt x="181841" y="1108049"/>
                    <a:pt x="167620" y="1127268"/>
                  </a:cubicBezTo>
                  <a:cubicBezTo>
                    <a:pt x="235344" y="1056916"/>
                    <a:pt x="320203" y="1007762"/>
                    <a:pt x="395503" y="946612"/>
                  </a:cubicBezTo>
                  <a:cubicBezTo>
                    <a:pt x="437467" y="911668"/>
                    <a:pt x="481994" y="876026"/>
                    <a:pt x="527222" y="846674"/>
                  </a:cubicBezTo>
                  <a:cubicBezTo>
                    <a:pt x="527455" y="846441"/>
                    <a:pt x="527804" y="846325"/>
                    <a:pt x="528037" y="846092"/>
                  </a:cubicBezTo>
                  <a:lnTo>
                    <a:pt x="528037" y="846092"/>
                  </a:lnTo>
                  <a:cubicBezTo>
                    <a:pt x="564988" y="821165"/>
                    <a:pt x="603571" y="799384"/>
                    <a:pt x="638424" y="775739"/>
                  </a:cubicBezTo>
                  <a:cubicBezTo>
                    <a:pt x="637142" y="776555"/>
                    <a:pt x="636559" y="776904"/>
                    <a:pt x="635510" y="777603"/>
                  </a:cubicBezTo>
                  <a:cubicBezTo>
                    <a:pt x="776436" y="681393"/>
                    <a:pt x="918645" y="586813"/>
                    <a:pt x="1061903" y="494796"/>
                  </a:cubicBezTo>
                  <a:cubicBezTo>
                    <a:pt x="1125430" y="452864"/>
                    <a:pt x="1186044" y="406390"/>
                    <a:pt x="1252719" y="369350"/>
                  </a:cubicBezTo>
                  <a:cubicBezTo>
                    <a:pt x="1312517" y="335222"/>
                    <a:pt x="1371149" y="299230"/>
                    <a:pt x="1430480" y="264171"/>
                  </a:cubicBezTo>
                  <a:cubicBezTo>
                    <a:pt x="1472676" y="237497"/>
                    <a:pt x="1523382" y="215367"/>
                    <a:pt x="1550775" y="172037"/>
                  </a:cubicBezTo>
                  <a:cubicBezTo>
                    <a:pt x="1505781" y="122534"/>
                    <a:pt x="1448897" y="74662"/>
                    <a:pt x="1385020" y="54045"/>
                  </a:cubicBezTo>
                  <a:cubicBezTo>
                    <a:pt x="1323474" y="78273"/>
                    <a:pt x="1262743" y="105063"/>
                    <a:pt x="1205744" y="1386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15"/>
            <p:cNvSpPr/>
            <p:nvPr/>
          </p:nvSpPr>
          <p:spPr>
            <a:xfrm>
              <a:off x="18413172" y="-229636"/>
              <a:ext cx="11700" cy="11700"/>
            </a:xfrm>
            <a:custGeom>
              <a:rect b="b" l="l" r="r" t="t"/>
              <a:pathLst>
                <a:path extrusionOk="0" h="120000" w="120000">
                  <a:moveTo>
                    <a:pt x="4798" y="319"/>
                  </a:moveTo>
                  <a:cubicBezTo>
                    <a:pt x="6002" y="-876"/>
                    <a:pt x="3603" y="1514"/>
                    <a:pt x="0" y="3915"/>
                  </a:cubicBezTo>
                  <a:cubicBezTo>
                    <a:pt x="1205" y="2720"/>
                    <a:pt x="2399" y="1514"/>
                    <a:pt x="4798" y="3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15"/>
            <p:cNvSpPr/>
            <p:nvPr/>
          </p:nvSpPr>
          <p:spPr>
            <a:xfrm>
              <a:off x="17892084" y="212434"/>
              <a:ext cx="46625" cy="46590"/>
            </a:xfrm>
            <a:custGeom>
              <a:rect b="b" l="l" r="r" t="t"/>
              <a:pathLst>
                <a:path extrusionOk="0" h="46590" w="46625">
                  <a:moveTo>
                    <a:pt x="6223" y="57416"/>
                  </a:moveTo>
                  <a:cubicBezTo>
                    <a:pt x="-11145" y="48447"/>
                    <a:pt x="12634" y="32140"/>
                    <a:pt x="19511" y="23638"/>
                  </a:cubicBezTo>
                  <a:cubicBezTo>
                    <a:pt x="15315" y="8961"/>
                    <a:pt x="33266" y="-1172"/>
                    <a:pt x="45972" y="109"/>
                  </a:cubicBezTo>
                  <a:cubicBezTo>
                    <a:pt x="59143" y="1390"/>
                    <a:pt x="62407" y="20143"/>
                    <a:pt x="51683" y="26433"/>
                  </a:cubicBezTo>
                  <a:cubicBezTo>
                    <a:pt x="48419" y="29345"/>
                    <a:pt x="45039" y="32257"/>
                    <a:pt x="41542" y="35052"/>
                  </a:cubicBezTo>
                  <a:cubicBezTo>
                    <a:pt x="42824" y="37033"/>
                    <a:pt x="41892" y="40410"/>
                    <a:pt x="38861" y="40410"/>
                  </a:cubicBezTo>
                  <a:cubicBezTo>
                    <a:pt x="37812" y="40410"/>
                    <a:pt x="36763" y="40177"/>
                    <a:pt x="35714" y="39828"/>
                  </a:cubicBezTo>
                  <a:cubicBezTo>
                    <a:pt x="26738" y="45652"/>
                    <a:pt x="18462" y="57300"/>
                    <a:pt x="7272" y="57300"/>
                  </a:cubicBezTo>
                  <a:cubicBezTo>
                    <a:pt x="6923" y="57416"/>
                    <a:pt x="6573" y="57416"/>
                    <a:pt x="6223" y="574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15"/>
            <p:cNvSpPr/>
            <p:nvPr/>
          </p:nvSpPr>
          <p:spPr>
            <a:xfrm>
              <a:off x="18110175" y="-1874641"/>
              <a:ext cx="326380" cy="442614"/>
            </a:xfrm>
            <a:custGeom>
              <a:rect b="b" l="l" r="r" t="t"/>
              <a:pathLst>
                <a:path extrusionOk="0" h="442614" w="326380">
                  <a:moveTo>
                    <a:pt x="142605" y="452191"/>
                  </a:moveTo>
                  <a:cubicBezTo>
                    <a:pt x="118709" y="445668"/>
                    <a:pt x="123138" y="420393"/>
                    <a:pt x="125586" y="401640"/>
                  </a:cubicBezTo>
                  <a:cubicBezTo>
                    <a:pt x="127451" y="349225"/>
                    <a:pt x="126169" y="292384"/>
                    <a:pt x="94230" y="248239"/>
                  </a:cubicBezTo>
                  <a:cubicBezTo>
                    <a:pt x="82108" y="231466"/>
                    <a:pt x="63924" y="220634"/>
                    <a:pt x="45856" y="211316"/>
                  </a:cubicBezTo>
                  <a:cubicBezTo>
                    <a:pt x="26390" y="201881"/>
                    <a:pt x="-5665" y="191631"/>
                    <a:pt x="862" y="163910"/>
                  </a:cubicBezTo>
                  <a:cubicBezTo>
                    <a:pt x="4009" y="150631"/>
                    <a:pt x="17298" y="144108"/>
                    <a:pt x="29887" y="142944"/>
                  </a:cubicBezTo>
                  <a:cubicBezTo>
                    <a:pt x="72549" y="131179"/>
                    <a:pt x="115445" y="116270"/>
                    <a:pt x="153562" y="93674"/>
                  </a:cubicBezTo>
                  <a:cubicBezTo>
                    <a:pt x="177341" y="77017"/>
                    <a:pt x="190396" y="49645"/>
                    <a:pt x="203801" y="24719"/>
                  </a:cubicBezTo>
                  <a:cubicBezTo>
                    <a:pt x="208813" y="17847"/>
                    <a:pt x="212776" y="-9642"/>
                    <a:pt x="224083" y="3520"/>
                  </a:cubicBezTo>
                  <a:cubicBezTo>
                    <a:pt x="228629" y="16682"/>
                    <a:pt x="221519" y="30659"/>
                    <a:pt x="218838" y="43588"/>
                  </a:cubicBezTo>
                  <a:cubicBezTo>
                    <a:pt x="230028" y="50461"/>
                    <a:pt x="227230" y="64904"/>
                    <a:pt x="228396" y="76086"/>
                  </a:cubicBezTo>
                  <a:cubicBezTo>
                    <a:pt x="231193" y="107069"/>
                    <a:pt x="240052" y="140614"/>
                    <a:pt x="264181" y="161929"/>
                  </a:cubicBezTo>
                  <a:cubicBezTo>
                    <a:pt x="280617" y="180216"/>
                    <a:pt x="310574" y="179401"/>
                    <a:pt x="323979" y="200134"/>
                  </a:cubicBezTo>
                  <a:cubicBezTo>
                    <a:pt x="333537" y="216557"/>
                    <a:pt x="320832" y="234495"/>
                    <a:pt x="303930" y="238455"/>
                  </a:cubicBezTo>
                  <a:cubicBezTo>
                    <a:pt x="283648" y="249870"/>
                    <a:pt x="264531" y="263381"/>
                    <a:pt x="246580" y="278290"/>
                  </a:cubicBezTo>
                  <a:cubicBezTo>
                    <a:pt x="206366" y="314981"/>
                    <a:pt x="188298" y="369026"/>
                    <a:pt x="177457" y="420975"/>
                  </a:cubicBezTo>
                  <a:cubicBezTo>
                    <a:pt x="177341" y="437166"/>
                    <a:pt x="165918" y="453123"/>
                    <a:pt x="149832" y="453123"/>
                  </a:cubicBezTo>
                  <a:cubicBezTo>
                    <a:pt x="147617" y="453239"/>
                    <a:pt x="145169" y="452890"/>
                    <a:pt x="142605" y="452191"/>
                  </a:cubicBezTo>
                  <a:close/>
                  <a:moveTo>
                    <a:pt x="81292" y="171248"/>
                  </a:moveTo>
                  <a:cubicBezTo>
                    <a:pt x="81874" y="171597"/>
                    <a:pt x="82341" y="171830"/>
                    <a:pt x="82923" y="172179"/>
                  </a:cubicBezTo>
                  <a:cubicBezTo>
                    <a:pt x="131531" y="196640"/>
                    <a:pt x="161954" y="246143"/>
                    <a:pt x="172562" y="298441"/>
                  </a:cubicBezTo>
                  <a:cubicBezTo>
                    <a:pt x="192727" y="263381"/>
                    <a:pt x="224666" y="237174"/>
                    <a:pt x="259053" y="216674"/>
                  </a:cubicBezTo>
                  <a:cubicBezTo>
                    <a:pt x="217789" y="196057"/>
                    <a:pt x="193077" y="152844"/>
                    <a:pt x="188531" y="107884"/>
                  </a:cubicBezTo>
                  <a:cubicBezTo>
                    <a:pt x="161022" y="140265"/>
                    <a:pt x="118243" y="153077"/>
                    <a:pt x="81292" y="1712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15"/>
            <p:cNvSpPr/>
            <p:nvPr/>
          </p:nvSpPr>
          <p:spPr>
            <a:xfrm>
              <a:off x="15661755" y="-1558379"/>
              <a:ext cx="909203" cy="1560796"/>
            </a:xfrm>
            <a:custGeom>
              <a:rect b="b" l="l" r="r" t="t"/>
              <a:pathLst>
                <a:path extrusionOk="0" h="1560796" w="909203">
                  <a:moveTo>
                    <a:pt x="917392" y="1556953"/>
                  </a:moveTo>
                  <a:cubicBezTo>
                    <a:pt x="914012" y="1551712"/>
                    <a:pt x="910748" y="1546354"/>
                    <a:pt x="907018" y="1541229"/>
                  </a:cubicBezTo>
                  <a:cubicBezTo>
                    <a:pt x="898858" y="1529931"/>
                    <a:pt x="890815" y="1518632"/>
                    <a:pt x="882422" y="1507451"/>
                  </a:cubicBezTo>
                  <a:cubicBezTo>
                    <a:pt x="881490" y="1506169"/>
                    <a:pt x="880441" y="1504772"/>
                    <a:pt x="879508" y="1503490"/>
                  </a:cubicBezTo>
                  <a:cubicBezTo>
                    <a:pt x="834864" y="1356263"/>
                    <a:pt x="748024" y="1223945"/>
                    <a:pt x="672024" y="1090811"/>
                  </a:cubicBezTo>
                  <a:cubicBezTo>
                    <a:pt x="623649" y="1002172"/>
                    <a:pt x="584717" y="911785"/>
                    <a:pt x="533428" y="825941"/>
                  </a:cubicBezTo>
                  <a:cubicBezTo>
                    <a:pt x="427005" y="648896"/>
                    <a:pt x="318134" y="472665"/>
                    <a:pt x="195041" y="306685"/>
                  </a:cubicBezTo>
                  <a:cubicBezTo>
                    <a:pt x="137808" y="226316"/>
                    <a:pt x="88735" y="137327"/>
                    <a:pt x="24974" y="63247"/>
                  </a:cubicBezTo>
                  <a:cubicBezTo>
                    <a:pt x="10287" y="48105"/>
                    <a:pt x="-11977" y="28421"/>
                    <a:pt x="7839" y="7688"/>
                  </a:cubicBezTo>
                  <a:cubicBezTo>
                    <a:pt x="17980" y="-2446"/>
                    <a:pt x="35115" y="-2679"/>
                    <a:pt x="45256" y="7688"/>
                  </a:cubicBezTo>
                  <a:cubicBezTo>
                    <a:pt x="58078" y="20966"/>
                    <a:pt x="69968" y="35060"/>
                    <a:pt x="81391" y="49503"/>
                  </a:cubicBezTo>
                  <a:cubicBezTo>
                    <a:pt x="136992" y="118691"/>
                    <a:pt x="180588" y="196381"/>
                    <a:pt x="230827" y="269179"/>
                  </a:cubicBezTo>
                  <a:cubicBezTo>
                    <a:pt x="316735" y="388336"/>
                    <a:pt x="399379" y="509705"/>
                    <a:pt x="473980" y="636316"/>
                  </a:cubicBezTo>
                  <a:cubicBezTo>
                    <a:pt x="553011" y="759782"/>
                    <a:pt x="624931" y="889654"/>
                    <a:pt x="686361" y="1022439"/>
                  </a:cubicBezTo>
                  <a:cubicBezTo>
                    <a:pt x="751870" y="1153476"/>
                    <a:pt x="837778" y="1274612"/>
                    <a:pt x="884754" y="1414385"/>
                  </a:cubicBezTo>
                  <a:cubicBezTo>
                    <a:pt x="901656" y="1461791"/>
                    <a:pt x="918558" y="1511178"/>
                    <a:pt x="920539" y="1561729"/>
                  </a:cubicBezTo>
                  <a:cubicBezTo>
                    <a:pt x="919490" y="1560215"/>
                    <a:pt x="918441" y="1558584"/>
                    <a:pt x="917392" y="1556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15"/>
            <p:cNvSpPr/>
            <p:nvPr/>
          </p:nvSpPr>
          <p:spPr>
            <a:xfrm>
              <a:off x="16196402" y="1317128"/>
              <a:ext cx="722700" cy="2282956"/>
            </a:xfrm>
            <a:custGeom>
              <a:rect b="b" l="l" r="r" t="t"/>
              <a:pathLst>
                <a:path extrusionOk="0" h="2282956" w="722700">
                  <a:moveTo>
                    <a:pt x="18596" y="2282927"/>
                  </a:moveTo>
                  <a:cubicBezTo>
                    <a:pt x="4958" y="2279200"/>
                    <a:pt x="-2502" y="2265106"/>
                    <a:pt x="762" y="2251595"/>
                  </a:cubicBezTo>
                  <a:cubicBezTo>
                    <a:pt x="3559" y="2201509"/>
                    <a:pt x="2627" y="2150958"/>
                    <a:pt x="5424" y="2100756"/>
                  </a:cubicBezTo>
                  <a:cubicBezTo>
                    <a:pt x="12069" y="1949685"/>
                    <a:pt x="27222" y="1799080"/>
                    <a:pt x="49136" y="1649406"/>
                  </a:cubicBezTo>
                  <a:cubicBezTo>
                    <a:pt x="97743" y="1317563"/>
                    <a:pt x="169897" y="988397"/>
                    <a:pt x="300099" y="678684"/>
                  </a:cubicBezTo>
                  <a:cubicBezTo>
                    <a:pt x="373768" y="496630"/>
                    <a:pt x="455130" y="315508"/>
                    <a:pt x="572161" y="156516"/>
                  </a:cubicBezTo>
                  <a:cubicBezTo>
                    <a:pt x="602818" y="114235"/>
                    <a:pt x="636039" y="73584"/>
                    <a:pt x="670891" y="34680"/>
                  </a:cubicBezTo>
                  <a:cubicBezTo>
                    <a:pt x="685811" y="21518"/>
                    <a:pt x="703180" y="-12260"/>
                    <a:pt x="725094" y="4629"/>
                  </a:cubicBezTo>
                  <a:cubicBezTo>
                    <a:pt x="741762" y="23965"/>
                    <a:pt x="712971" y="37942"/>
                    <a:pt x="702713" y="51919"/>
                  </a:cubicBezTo>
                  <a:cubicBezTo>
                    <a:pt x="663315" y="96530"/>
                    <a:pt x="626713" y="143587"/>
                    <a:pt x="592793" y="192391"/>
                  </a:cubicBezTo>
                  <a:cubicBezTo>
                    <a:pt x="490799" y="340550"/>
                    <a:pt x="417480" y="505599"/>
                    <a:pt x="350572" y="671928"/>
                  </a:cubicBezTo>
                  <a:cubicBezTo>
                    <a:pt x="232958" y="952755"/>
                    <a:pt x="160455" y="1249540"/>
                    <a:pt x="113946" y="1549702"/>
                  </a:cubicBezTo>
                  <a:cubicBezTo>
                    <a:pt x="83406" y="1735483"/>
                    <a:pt x="62774" y="1923711"/>
                    <a:pt x="55664" y="2111356"/>
                  </a:cubicBezTo>
                  <a:cubicBezTo>
                    <a:pt x="54381" y="2146299"/>
                    <a:pt x="53799" y="2181126"/>
                    <a:pt x="53449" y="2216069"/>
                  </a:cubicBezTo>
                  <a:cubicBezTo>
                    <a:pt x="53566" y="2240063"/>
                    <a:pt x="56713" y="2283509"/>
                    <a:pt x="25823" y="2283509"/>
                  </a:cubicBezTo>
                  <a:cubicBezTo>
                    <a:pt x="23492" y="2283626"/>
                    <a:pt x="21161" y="2283393"/>
                    <a:pt x="18596" y="22829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15"/>
            <p:cNvSpPr/>
            <p:nvPr/>
          </p:nvSpPr>
          <p:spPr>
            <a:xfrm>
              <a:off x="16437995" y="1683447"/>
              <a:ext cx="606135" cy="2224717"/>
            </a:xfrm>
            <a:custGeom>
              <a:rect b="b" l="l" r="r" t="t"/>
              <a:pathLst>
                <a:path extrusionOk="0" h="2224717" w="606135">
                  <a:moveTo>
                    <a:pt x="22021" y="2226438"/>
                  </a:moveTo>
                  <a:cubicBezTo>
                    <a:pt x="8383" y="2224575"/>
                    <a:pt x="-1641" y="2211529"/>
                    <a:pt x="224" y="2197785"/>
                  </a:cubicBezTo>
                  <a:cubicBezTo>
                    <a:pt x="6984" y="2098313"/>
                    <a:pt x="15261" y="1999074"/>
                    <a:pt x="25868" y="1899836"/>
                  </a:cubicBezTo>
                  <a:cubicBezTo>
                    <a:pt x="51279" y="1660009"/>
                    <a:pt x="76923" y="1419483"/>
                    <a:pt x="133457" y="1184665"/>
                  </a:cubicBezTo>
                  <a:cubicBezTo>
                    <a:pt x="219831" y="850025"/>
                    <a:pt x="339426" y="523306"/>
                    <a:pt x="493874" y="213942"/>
                  </a:cubicBezTo>
                  <a:cubicBezTo>
                    <a:pt x="518470" y="162808"/>
                    <a:pt x="540850" y="110510"/>
                    <a:pt x="564746" y="58910"/>
                  </a:cubicBezTo>
                  <a:cubicBezTo>
                    <a:pt x="575236" y="39575"/>
                    <a:pt x="581531" y="16047"/>
                    <a:pt x="597850" y="1021"/>
                  </a:cubicBezTo>
                  <a:cubicBezTo>
                    <a:pt x="620930" y="-7365"/>
                    <a:pt x="597267" y="38411"/>
                    <a:pt x="595868" y="46913"/>
                  </a:cubicBezTo>
                  <a:cubicBezTo>
                    <a:pt x="575703" y="102473"/>
                    <a:pt x="554604" y="157916"/>
                    <a:pt x="530825" y="211962"/>
                  </a:cubicBezTo>
                  <a:cubicBezTo>
                    <a:pt x="446549" y="390988"/>
                    <a:pt x="370433" y="573391"/>
                    <a:pt x="307604" y="760920"/>
                  </a:cubicBezTo>
                  <a:cubicBezTo>
                    <a:pt x="239647" y="956835"/>
                    <a:pt x="179383" y="1155895"/>
                    <a:pt x="143482" y="1360312"/>
                  </a:cubicBezTo>
                  <a:cubicBezTo>
                    <a:pt x="101402" y="1603517"/>
                    <a:pt x="78555" y="1854875"/>
                    <a:pt x="57457" y="2099594"/>
                  </a:cubicBezTo>
                  <a:cubicBezTo>
                    <a:pt x="54892" y="2134654"/>
                    <a:pt x="53377" y="2169714"/>
                    <a:pt x="50580" y="2204657"/>
                  </a:cubicBezTo>
                  <a:cubicBezTo>
                    <a:pt x="49414" y="2217353"/>
                    <a:pt x="37291" y="2226671"/>
                    <a:pt x="25052" y="2226671"/>
                  </a:cubicBezTo>
                  <a:cubicBezTo>
                    <a:pt x="24236" y="2226671"/>
                    <a:pt x="23187" y="2226555"/>
                    <a:pt x="22021" y="22264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15"/>
            <p:cNvSpPr/>
            <p:nvPr/>
          </p:nvSpPr>
          <p:spPr>
            <a:xfrm>
              <a:off x="16488409" y="1677246"/>
              <a:ext cx="559509" cy="2248013"/>
            </a:xfrm>
            <a:custGeom>
              <a:rect b="b" l="l" r="r" t="t"/>
              <a:pathLst>
                <a:path extrusionOk="0" h="2248013" w="559509">
                  <a:moveTo>
                    <a:pt x="282" y="2233570"/>
                  </a:moveTo>
                  <a:cubicBezTo>
                    <a:pt x="-2632" y="2212488"/>
                    <a:pt x="17534" y="2200840"/>
                    <a:pt x="36417" y="2202704"/>
                  </a:cubicBezTo>
                  <a:cubicBezTo>
                    <a:pt x="71737" y="2197462"/>
                    <a:pt x="110086" y="2200491"/>
                    <a:pt x="142141" y="2183136"/>
                  </a:cubicBezTo>
                  <a:cubicBezTo>
                    <a:pt x="139227" y="2092749"/>
                    <a:pt x="139460" y="2002130"/>
                    <a:pt x="142724" y="1911860"/>
                  </a:cubicBezTo>
                  <a:cubicBezTo>
                    <a:pt x="148669" y="1814601"/>
                    <a:pt x="165454" y="1718391"/>
                    <a:pt x="173497" y="1621365"/>
                  </a:cubicBezTo>
                  <a:cubicBezTo>
                    <a:pt x="201123" y="1333084"/>
                    <a:pt x="274908" y="1051907"/>
                    <a:pt x="335405" y="769333"/>
                  </a:cubicBezTo>
                  <a:cubicBezTo>
                    <a:pt x="357902" y="674637"/>
                    <a:pt x="393804" y="583785"/>
                    <a:pt x="420264" y="490137"/>
                  </a:cubicBezTo>
                  <a:cubicBezTo>
                    <a:pt x="462811" y="331728"/>
                    <a:pt x="503142" y="172503"/>
                    <a:pt x="542307" y="13279"/>
                  </a:cubicBezTo>
                  <a:cubicBezTo>
                    <a:pt x="542774" y="5940"/>
                    <a:pt x="548952" y="0"/>
                    <a:pt x="556412" y="0"/>
                  </a:cubicBezTo>
                  <a:cubicBezTo>
                    <a:pt x="580191" y="2912"/>
                    <a:pt x="567602" y="34128"/>
                    <a:pt x="566436" y="49736"/>
                  </a:cubicBezTo>
                  <a:cubicBezTo>
                    <a:pt x="558510" y="90619"/>
                    <a:pt x="548369" y="135230"/>
                    <a:pt x="540442" y="174483"/>
                  </a:cubicBezTo>
                  <a:cubicBezTo>
                    <a:pt x="503491" y="364574"/>
                    <a:pt x="452903" y="551171"/>
                    <a:pt x="395320" y="735904"/>
                  </a:cubicBezTo>
                  <a:cubicBezTo>
                    <a:pt x="353939" y="902816"/>
                    <a:pt x="321534" y="1078115"/>
                    <a:pt x="285166" y="1244678"/>
                  </a:cubicBezTo>
                  <a:cubicBezTo>
                    <a:pt x="243086" y="1432672"/>
                    <a:pt x="227933" y="1624510"/>
                    <a:pt x="205319" y="1815300"/>
                  </a:cubicBezTo>
                  <a:cubicBezTo>
                    <a:pt x="190166" y="1938417"/>
                    <a:pt x="193080" y="2063164"/>
                    <a:pt x="196111" y="2186863"/>
                  </a:cubicBezTo>
                  <a:cubicBezTo>
                    <a:pt x="192031" y="2256051"/>
                    <a:pt x="77332" y="2251275"/>
                    <a:pt x="26626" y="2256517"/>
                  </a:cubicBezTo>
                  <a:cubicBezTo>
                    <a:pt x="13687" y="2256400"/>
                    <a:pt x="1798" y="2246616"/>
                    <a:pt x="282" y="22335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15"/>
            <p:cNvSpPr/>
            <p:nvPr/>
          </p:nvSpPr>
          <p:spPr>
            <a:xfrm>
              <a:off x="16468675" y="3878897"/>
              <a:ext cx="34969" cy="23295"/>
            </a:xfrm>
            <a:custGeom>
              <a:rect b="b" l="l" r="r" t="t"/>
              <a:pathLst>
                <a:path extrusionOk="0" h="23295" w="34969">
                  <a:moveTo>
                    <a:pt x="18968" y="32852"/>
                  </a:moveTo>
                  <a:cubicBezTo>
                    <a:pt x="-11805" y="22019"/>
                    <a:pt x="-2830" y="-9895"/>
                    <a:pt x="29342" y="3033"/>
                  </a:cubicBezTo>
                  <a:cubicBezTo>
                    <a:pt x="48225" y="8624"/>
                    <a:pt x="41464" y="34250"/>
                    <a:pt x="25495" y="34250"/>
                  </a:cubicBezTo>
                  <a:cubicBezTo>
                    <a:pt x="23397" y="34133"/>
                    <a:pt x="21299" y="33784"/>
                    <a:pt x="18968" y="328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15"/>
            <p:cNvSpPr/>
            <p:nvPr/>
          </p:nvSpPr>
          <p:spPr>
            <a:xfrm>
              <a:off x="16447155" y="3871822"/>
              <a:ext cx="58282" cy="58238"/>
            </a:xfrm>
            <a:custGeom>
              <a:rect b="b" l="l" r="r" t="t"/>
              <a:pathLst>
                <a:path extrusionOk="0" h="58238" w="58282">
                  <a:moveTo>
                    <a:pt x="36525" y="68114"/>
                  </a:moveTo>
                  <a:cubicBezTo>
                    <a:pt x="10065" y="63804"/>
                    <a:pt x="-11267" y="31889"/>
                    <a:pt x="6568" y="8128"/>
                  </a:cubicBezTo>
                  <a:cubicBezTo>
                    <a:pt x="9132" y="4284"/>
                    <a:pt x="14611" y="-1423"/>
                    <a:pt x="19856" y="324"/>
                  </a:cubicBezTo>
                  <a:cubicBezTo>
                    <a:pt x="24052" y="-724"/>
                    <a:pt x="25917" y="4867"/>
                    <a:pt x="22537" y="6731"/>
                  </a:cubicBezTo>
                  <a:cubicBezTo>
                    <a:pt x="22770" y="12787"/>
                    <a:pt x="22537" y="19892"/>
                    <a:pt x="26500" y="24901"/>
                  </a:cubicBezTo>
                  <a:cubicBezTo>
                    <a:pt x="31629" y="30142"/>
                    <a:pt x="39206" y="31889"/>
                    <a:pt x="46083" y="33637"/>
                  </a:cubicBezTo>
                  <a:cubicBezTo>
                    <a:pt x="66831" y="39461"/>
                    <a:pt x="60537" y="68929"/>
                    <a:pt x="41770" y="68929"/>
                  </a:cubicBezTo>
                  <a:cubicBezTo>
                    <a:pt x="40022" y="68813"/>
                    <a:pt x="38273" y="68580"/>
                    <a:pt x="36525" y="681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15"/>
            <p:cNvSpPr/>
            <p:nvPr/>
          </p:nvSpPr>
          <p:spPr>
            <a:xfrm>
              <a:off x="16480766" y="3898237"/>
              <a:ext cx="11700" cy="11700"/>
            </a:xfrm>
            <a:custGeom>
              <a:rect b="b" l="l" r="r" t="t"/>
              <a:pathLst>
                <a:path extrusionOk="0" h="120000" w="120000">
                  <a:moveTo>
                    <a:pt x="0" y="34801"/>
                  </a:moveTo>
                  <a:cubicBezTo>
                    <a:pt x="0" y="15598"/>
                    <a:pt x="15597" y="0"/>
                    <a:pt x="34798" y="0"/>
                  </a:cubicBezTo>
                  <a:cubicBezTo>
                    <a:pt x="53998" y="0"/>
                    <a:pt x="69605" y="15598"/>
                    <a:pt x="69605" y="34801"/>
                  </a:cubicBezTo>
                  <a:cubicBezTo>
                    <a:pt x="69605" y="54004"/>
                    <a:pt x="53998" y="69602"/>
                    <a:pt x="34798" y="69602"/>
                  </a:cubicBezTo>
                  <a:cubicBezTo>
                    <a:pt x="15597" y="69602"/>
                    <a:pt x="0" y="52799"/>
                    <a:pt x="0" y="348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5"/>
            <p:cNvSpPr/>
            <p:nvPr/>
          </p:nvSpPr>
          <p:spPr>
            <a:xfrm>
              <a:off x="15226397" y="-549316"/>
              <a:ext cx="1550308" cy="1362785"/>
            </a:xfrm>
            <a:custGeom>
              <a:rect b="b" l="l" r="r" t="t"/>
              <a:pathLst>
                <a:path extrusionOk="0" h="1362785" w="1550308">
                  <a:moveTo>
                    <a:pt x="1517572" y="1364980"/>
                  </a:moveTo>
                  <a:cubicBezTo>
                    <a:pt x="1510111" y="1362999"/>
                    <a:pt x="1504633" y="1357642"/>
                    <a:pt x="1500670" y="1351235"/>
                  </a:cubicBezTo>
                  <a:cubicBezTo>
                    <a:pt x="1467216" y="1300102"/>
                    <a:pt x="1443786" y="1243843"/>
                    <a:pt x="1418725" y="1188400"/>
                  </a:cubicBezTo>
                  <a:cubicBezTo>
                    <a:pt x="1386320" y="1126085"/>
                    <a:pt x="1354848" y="1063070"/>
                    <a:pt x="1315565" y="1004715"/>
                  </a:cubicBezTo>
                  <a:cubicBezTo>
                    <a:pt x="1268240" y="934829"/>
                    <a:pt x="1211240" y="873329"/>
                    <a:pt x="1155056" y="812178"/>
                  </a:cubicBezTo>
                  <a:cubicBezTo>
                    <a:pt x="1089314" y="733672"/>
                    <a:pt x="1016694" y="662272"/>
                    <a:pt x="933583" y="602169"/>
                  </a:cubicBezTo>
                  <a:cubicBezTo>
                    <a:pt x="884859" y="565013"/>
                    <a:pt x="835669" y="522732"/>
                    <a:pt x="785313" y="488953"/>
                  </a:cubicBezTo>
                  <a:cubicBezTo>
                    <a:pt x="720387" y="448536"/>
                    <a:pt x="654062" y="409865"/>
                    <a:pt x="586920" y="373175"/>
                  </a:cubicBezTo>
                  <a:cubicBezTo>
                    <a:pt x="422564" y="298629"/>
                    <a:pt x="246669" y="248544"/>
                    <a:pt x="66110" y="237828"/>
                  </a:cubicBezTo>
                  <a:cubicBezTo>
                    <a:pt x="27877" y="236780"/>
                    <a:pt x="-12454" y="204865"/>
                    <a:pt x="3632" y="163632"/>
                  </a:cubicBezTo>
                  <a:cubicBezTo>
                    <a:pt x="17619" y="113896"/>
                    <a:pt x="37668" y="64044"/>
                    <a:pt x="72754" y="25373"/>
                  </a:cubicBezTo>
                  <a:cubicBezTo>
                    <a:pt x="103877" y="-16326"/>
                    <a:pt x="140129" y="4873"/>
                    <a:pt x="182442" y="9416"/>
                  </a:cubicBezTo>
                  <a:cubicBezTo>
                    <a:pt x="266951" y="18851"/>
                    <a:pt x="348779" y="41447"/>
                    <a:pt x="429092" y="68703"/>
                  </a:cubicBezTo>
                  <a:cubicBezTo>
                    <a:pt x="510687" y="93745"/>
                    <a:pt x="593914" y="117274"/>
                    <a:pt x="667583" y="161419"/>
                  </a:cubicBezTo>
                  <a:cubicBezTo>
                    <a:pt x="724117" y="195081"/>
                    <a:pt x="781000" y="228044"/>
                    <a:pt x="834037" y="266947"/>
                  </a:cubicBezTo>
                  <a:cubicBezTo>
                    <a:pt x="884743" y="304686"/>
                    <a:pt x="929737" y="349530"/>
                    <a:pt x="976712" y="391578"/>
                  </a:cubicBezTo>
                  <a:cubicBezTo>
                    <a:pt x="1074393" y="474976"/>
                    <a:pt x="1156222" y="573865"/>
                    <a:pt x="1233154" y="676249"/>
                  </a:cubicBezTo>
                  <a:cubicBezTo>
                    <a:pt x="1335964" y="809848"/>
                    <a:pt x="1434578" y="950437"/>
                    <a:pt x="1493326" y="1109428"/>
                  </a:cubicBezTo>
                  <a:cubicBezTo>
                    <a:pt x="1505565" y="1144837"/>
                    <a:pt x="1516289" y="1180829"/>
                    <a:pt x="1522001" y="1217985"/>
                  </a:cubicBezTo>
                  <a:cubicBezTo>
                    <a:pt x="1526081" y="1242329"/>
                    <a:pt x="1527480" y="1267255"/>
                    <a:pt x="1527946" y="1291948"/>
                  </a:cubicBezTo>
                  <a:cubicBezTo>
                    <a:pt x="1535173" y="1304295"/>
                    <a:pt x="1542983" y="1316409"/>
                    <a:pt x="1549161" y="1329221"/>
                  </a:cubicBezTo>
                  <a:cubicBezTo>
                    <a:pt x="1557320" y="1346227"/>
                    <a:pt x="1542400" y="1366261"/>
                    <a:pt x="1524799" y="1366261"/>
                  </a:cubicBezTo>
                  <a:cubicBezTo>
                    <a:pt x="1522351" y="1366144"/>
                    <a:pt x="1520020" y="1365795"/>
                    <a:pt x="1517572" y="1364980"/>
                  </a:cubicBezTo>
                  <a:close/>
                  <a:moveTo>
                    <a:pt x="54687" y="180055"/>
                  </a:moveTo>
                  <a:cubicBezTo>
                    <a:pt x="139895" y="195430"/>
                    <a:pt x="228718" y="195780"/>
                    <a:pt x="312877" y="220240"/>
                  </a:cubicBezTo>
                  <a:cubicBezTo>
                    <a:pt x="433405" y="254950"/>
                    <a:pt x="556264" y="290359"/>
                    <a:pt x="664552" y="354888"/>
                  </a:cubicBezTo>
                  <a:cubicBezTo>
                    <a:pt x="719105" y="386919"/>
                    <a:pt x="774823" y="417087"/>
                    <a:pt x="827160" y="452612"/>
                  </a:cubicBezTo>
                  <a:cubicBezTo>
                    <a:pt x="910387" y="513763"/>
                    <a:pt x="991632" y="577942"/>
                    <a:pt x="1070663" y="644218"/>
                  </a:cubicBezTo>
                  <a:cubicBezTo>
                    <a:pt x="1136289" y="703621"/>
                    <a:pt x="1190492" y="774323"/>
                    <a:pt x="1251455" y="838269"/>
                  </a:cubicBezTo>
                  <a:cubicBezTo>
                    <a:pt x="1346338" y="939371"/>
                    <a:pt x="1417093" y="1059110"/>
                    <a:pt x="1475725" y="1183974"/>
                  </a:cubicBezTo>
                  <a:cubicBezTo>
                    <a:pt x="1426069" y="1028011"/>
                    <a:pt x="1332700" y="890451"/>
                    <a:pt x="1235136" y="760462"/>
                  </a:cubicBezTo>
                  <a:cubicBezTo>
                    <a:pt x="1153541" y="655749"/>
                    <a:pt x="1074277" y="547541"/>
                    <a:pt x="974264" y="459484"/>
                  </a:cubicBezTo>
                  <a:cubicBezTo>
                    <a:pt x="921577" y="412777"/>
                    <a:pt x="869939" y="361993"/>
                    <a:pt x="815154" y="318780"/>
                  </a:cubicBezTo>
                  <a:cubicBezTo>
                    <a:pt x="746847" y="267879"/>
                    <a:pt x="673062" y="224084"/>
                    <a:pt x="597761" y="184365"/>
                  </a:cubicBezTo>
                  <a:cubicBezTo>
                    <a:pt x="518147" y="147442"/>
                    <a:pt x="432356" y="127175"/>
                    <a:pt x="349479" y="99220"/>
                  </a:cubicBezTo>
                  <a:cubicBezTo>
                    <a:pt x="275344" y="73828"/>
                    <a:pt x="197129" y="67305"/>
                    <a:pt x="120546" y="53211"/>
                  </a:cubicBezTo>
                  <a:cubicBezTo>
                    <a:pt x="85460" y="86757"/>
                    <a:pt x="67509" y="134163"/>
                    <a:pt x="54687" y="1800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15"/>
            <p:cNvSpPr/>
            <p:nvPr/>
          </p:nvSpPr>
          <p:spPr>
            <a:xfrm>
              <a:off x="14642580" y="1033568"/>
              <a:ext cx="1783437" cy="430966"/>
            </a:xfrm>
            <a:custGeom>
              <a:rect b="b" l="l" r="r" t="t"/>
              <a:pathLst>
                <a:path extrusionOk="0" h="430966" w="1783437">
                  <a:moveTo>
                    <a:pt x="5441" y="431923"/>
                  </a:moveTo>
                  <a:cubicBezTo>
                    <a:pt x="-3418" y="420508"/>
                    <a:pt x="-1203" y="403619"/>
                    <a:pt x="10220" y="394766"/>
                  </a:cubicBezTo>
                  <a:cubicBezTo>
                    <a:pt x="41693" y="370539"/>
                    <a:pt x="74564" y="348059"/>
                    <a:pt x="107668" y="326394"/>
                  </a:cubicBezTo>
                  <a:cubicBezTo>
                    <a:pt x="170963" y="284695"/>
                    <a:pt x="236705" y="246490"/>
                    <a:pt x="305478" y="214576"/>
                  </a:cubicBezTo>
                  <a:cubicBezTo>
                    <a:pt x="622883" y="66650"/>
                    <a:pt x="971178" y="-3586"/>
                    <a:pt x="1320872" y="141"/>
                  </a:cubicBezTo>
                  <a:cubicBezTo>
                    <a:pt x="1464713" y="1422"/>
                    <a:pt x="1610885" y="-1490"/>
                    <a:pt x="1751811" y="31007"/>
                  </a:cubicBezTo>
                  <a:cubicBezTo>
                    <a:pt x="1764050" y="34735"/>
                    <a:pt x="1777688" y="38811"/>
                    <a:pt x="1785032" y="49993"/>
                  </a:cubicBezTo>
                  <a:cubicBezTo>
                    <a:pt x="1791560" y="60010"/>
                    <a:pt x="1782934" y="74337"/>
                    <a:pt x="1771277" y="73871"/>
                  </a:cubicBezTo>
                  <a:cubicBezTo>
                    <a:pt x="1771277" y="73871"/>
                    <a:pt x="1771277" y="73871"/>
                    <a:pt x="1771277" y="73987"/>
                  </a:cubicBezTo>
                  <a:cubicBezTo>
                    <a:pt x="1601210" y="43703"/>
                    <a:pt x="1427295" y="45917"/>
                    <a:pt x="1255130" y="49644"/>
                  </a:cubicBezTo>
                  <a:cubicBezTo>
                    <a:pt x="973626" y="53720"/>
                    <a:pt x="695853" y="109746"/>
                    <a:pt x="434982" y="215275"/>
                  </a:cubicBezTo>
                  <a:cubicBezTo>
                    <a:pt x="325411" y="258371"/>
                    <a:pt x="220386" y="312650"/>
                    <a:pt x="123171" y="379042"/>
                  </a:cubicBezTo>
                  <a:cubicBezTo>
                    <a:pt x="95895" y="397678"/>
                    <a:pt x="68619" y="416431"/>
                    <a:pt x="42509" y="436815"/>
                  </a:cubicBezTo>
                  <a:cubicBezTo>
                    <a:pt x="31319" y="445551"/>
                    <a:pt x="14300" y="443337"/>
                    <a:pt x="5441" y="431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15"/>
            <p:cNvSpPr/>
            <p:nvPr/>
          </p:nvSpPr>
          <p:spPr>
            <a:xfrm>
              <a:off x="17536002" y="1358766"/>
              <a:ext cx="1678529" cy="1688922"/>
            </a:xfrm>
            <a:custGeom>
              <a:rect b="b" l="l" r="r" t="t"/>
              <a:pathLst>
                <a:path extrusionOk="0" h="1688922" w="1678529">
                  <a:moveTo>
                    <a:pt x="1637520" y="1678820"/>
                  </a:moveTo>
                  <a:cubicBezTo>
                    <a:pt x="1558839" y="1521925"/>
                    <a:pt x="1479809" y="1363981"/>
                    <a:pt x="1384342" y="1216288"/>
                  </a:cubicBezTo>
                  <a:cubicBezTo>
                    <a:pt x="1320814" y="1125902"/>
                    <a:pt x="1258686" y="1034467"/>
                    <a:pt x="1192594" y="945944"/>
                  </a:cubicBezTo>
                  <a:cubicBezTo>
                    <a:pt x="1123704" y="856839"/>
                    <a:pt x="1045373" y="775305"/>
                    <a:pt x="970655" y="691208"/>
                  </a:cubicBezTo>
                  <a:cubicBezTo>
                    <a:pt x="857004" y="566461"/>
                    <a:pt x="734378" y="448935"/>
                    <a:pt x="595084" y="353074"/>
                  </a:cubicBezTo>
                  <a:cubicBezTo>
                    <a:pt x="512440" y="295069"/>
                    <a:pt x="435390" y="228676"/>
                    <a:pt x="347268" y="178824"/>
                  </a:cubicBezTo>
                  <a:cubicBezTo>
                    <a:pt x="288869" y="145162"/>
                    <a:pt x="228488" y="114994"/>
                    <a:pt x="165544" y="90651"/>
                  </a:cubicBezTo>
                  <a:cubicBezTo>
                    <a:pt x="121832" y="73179"/>
                    <a:pt x="77421" y="57571"/>
                    <a:pt x="34525" y="38119"/>
                  </a:cubicBezTo>
                  <a:cubicBezTo>
                    <a:pt x="22169" y="31247"/>
                    <a:pt x="4918" y="27171"/>
                    <a:pt x="138" y="12494"/>
                  </a:cubicBezTo>
                  <a:cubicBezTo>
                    <a:pt x="-3592" y="-18955"/>
                    <a:pt x="69145" y="18668"/>
                    <a:pt x="84065" y="20415"/>
                  </a:cubicBezTo>
                  <a:cubicBezTo>
                    <a:pt x="142347" y="39983"/>
                    <a:pt x="199580" y="57804"/>
                    <a:pt x="255531" y="82381"/>
                  </a:cubicBezTo>
                  <a:cubicBezTo>
                    <a:pt x="357409" y="126642"/>
                    <a:pt x="451826" y="185347"/>
                    <a:pt x="539599" y="253253"/>
                  </a:cubicBezTo>
                  <a:cubicBezTo>
                    <a:pt x="611170" y="306600"/>
                    <a:pt x="686237" y="355171"/>
                    <a:pt x="755011" y="412245"/>
                  </a:cubicBezTo>
                  <a:cubicBezTo>
                    <a:pt x="911673" y="542699"/>
                    <a:pt x="1046422" y="696566"/>
                    <a:pt x="1180587" y="849268"/>
                  </a:cubicBezTo>
                  <a:cubicBezTo>
                    <a:pt x="1250992" y="930569"/>
                    <a:pt x="1309857" y="1020839"/>
                    <a:pt x="1372569" y="1108081"/>
                  </a:cubicBezTo>
                  <a:cubicBezTo>
                    <a:pt x="1416747" y="1169814"/>
                    <a:pt x="1459876" y="1232712"/>
                    <a:pt x="1497060" y="1298987"/>
                  </a:cubicBezTo>
                  <a:cubicBezTo>
                    <a:pt x="1561754" y="1416513"/>
                    <a:pt x="1627379" y="1533805"/>
                    <a:pt x="1684613" y="1655175"/>
                  </a:cubicBezTo>
                  <a:cubicBezTo>
                    <a:pt x="1696968" y="1684178"/>
                    <a:pt x="1654189" y="1707590"/>
                    <a:pt x="1637520" y="16788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15"/>
            <p:cNvSpPr/>
            <p:nvPr/>
          </p:nvSpPr>
          <p:spPr>
            <a:xfrm>
              <a:off x="17914106" y="988316"/>
              <a:ext cx="2086505" cy="454261"/>
            </a:xfrm>
            <a:custGeom>
              <a:rect b="b" l="l" r="r" t="t"/>
              <a:pathLst>
                <a:path extrusionOk="0" h="454261" w="2086505">
                  <a:moveTo>
                    <a:pt x="2053687" y="450152"/>
                  </a:moveTo>
                  <a:cubicBezTo>
                    <a:pt x="1936540" y="346954"/>
                    <a:pt x="1786522" y="296519"/>
                    <a:pt x="1640583" y="249811"/>
                  </a:cubicBezTo>
                  <a:cubicBezTo>
                    <a:pt x="1529031" y="211840"/>
                    <a:pt x="1420159" y="166064"/>
                    <a:pt x="1305926" y="136362"/>
                  </a:cubicBezTo>
                  <a:cubicBezTo>
                    <a:pt x="1184233" y="105030"/>
                    <a:pt x="1062073" y="88257"/>
                    <a:pt x="937932" y="71484"/>
                  </a:cubicBezTo>
                  <a:cubicBezTo>
                    <a:pt x="785116" y="47956"/>
                    <a:pt x="630318" y="40152"/>
                    <a:pt x="476336" y="56575"/>
                  </a:cubicBezTo>
                  <a:cubicBezTo>
                    <a:pt x="366882" y="68223"/>
                    <a:pt x="257195" y="77891"/>
                    <a:pt x="147741" y="89189"/>
                  </a:cubicBezTo>
                  <a:cubicBezTo>
                    <a:pt x="101465" y="92101"/>
                    <a:pt x="53091" y="108408"/>
                    <a:pt x="7514" y="95828"/>
                  </a:cubicBezTo>
                  <a:cubicBezTo>
                    <a:pt x="-3793" y="91286"/>
                    <a:pt x="-2045" y="72766"/>
                    <a:pt x="10778" y="71368"/>
                  </a:cubicBezTo>
                  <a:cubicBezTo>
                    <a:pt x="17538" y="70320"/>
                    <a:pt x="24415" y="69504"/>
                    <a:pt x="31176" y="68922"/>
                  </a:cubicBezTo>
                  <a:cubicBezTo>
                    <a:pt x="119066" y="53780"/>
                    <a:pt x="206956" y="39220"/>
                    <a:pt x="295778" y="31416"/>
                  </a:cubicBezTo>
                  <a:cubicBezTo>
                    <a:pt x="431925" y="15109"/>
                    <a:pt x="568422" y="-2595"/>
                    <a:pt x="705852" y="317"/>
                  </a:cubicBezTo>
                  <a:cubicBezTo>
                    <a:pt x="841416" y="5675"/>
                    <a:pt x="975932" y="26408"/>
                    <a:pt x="1109981" y="46092"/>
                  </a:cubicBezTo>
                  <a:cubicBezTo>
                    <a:pt x="1296951" y="69504"/>
                    <a:pt x="1474595" y="133800"/>
                    <a:pt x="1649791" y="198328"/>
                  </a:cubicBezTo>
                  <a:cubicBezTo>
                    <a:pt x="1735350" y="227098"/>
                    <a:pt x="1822657" y="252374"/>
                    <a:pt x="1904135" y="291860"/>
                  </a:cubicBezTo>
                  <a:cubicBezTo>
                    <a:pt x="1969528" y="322377"/>
                    <a:pt x="2030724" y="361746"/>
                    <a:pt x="2086093" y="407988"/>
                  </a:cubicBezTo>
                  <a:cubicBezTo>
                    <a:pt x="2097283" y="416607"/>
                    <a:pt x="2099963" y="433962"/>
                    <a:pt x="2090871" y="445260"/>
                  </a:cubicBezTo>
                  <a:cubicBezTo>
                    <a:pt x="2082362" y="456442"/>
                    <a:pt x="2064644" y="459587"/>
                    <a:pt x="2053687" y="4501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15"/>
            <p:cNvSpPr/>
            <p:nvPr/>
          </p:nvSpPr>
          <p:spPr>
            <a:xfrm>
              <a:off x="18232298" y="1365874"/>
              <a:ext cx="1631903" cy="1339489"/>
            </a:xfrm>
            <a:custGeom>
              <a:rect b="b" l="l" r="r" t="t"/>
              <a:pathLst>
                <a:path extrusionOk="0" h="1339489" w="1631903">
                  <a:moveTo>
                    <a:pt x="1592353" y="1333345"/>
                  </a:moveTo>
                  <a:cubicBezTo>
                    <a:pt x="1448978" y="1136148"/>
                    <a:pt x="1319126" y="927188"/>
                    <a:pt x="1143346" y="756083"/>
                  </a:cubicBezTo>
                  <a:cubicBezTo>
                    <a:pt x="1060119" y="666512"/>
                    <a:pt x="967800" y="586492"/>
                    <a:pt x="870352" y="512762"/>
                  </a:cubicBezTo>
                  <a:cubicBezTo>
                    <a:pt x="693873" y="374969"/>
                    <a:pt x="508069" y="245446"/>
                    <a:pt x="310959" y="138869"/>
                  </a:cubicBezTo>
                  <a:cubicBezTo>
                    <a:pt x="223535" y="94724"/>
                    <a:pt x="128768" y="64091"/>
                    <a:pt x="36916" y="31477"/>
                  </a:cubicBezTo>
                  <a:cubicBezTo>
                    <a:pt x="25026" y="26236"/>
                    <a:pt x="9523" y="25304"/>
                    <a:pt x="897" y="15054"/>
                  </a:cubicBezTo>
                  <a:cubicBezTo>
                    <a:pt x="-15072" y="-32352"/>
                    <a:pt x="187167" y="46969"/>
                    <a:pt x="208849" y="51278"/>
                  </a:cubicBezTo>
                  <a:cubicBezTo>
                    <a:pt x="310026" y="82494"/>
                    <a:pt x="401530" y="137122"/>
                    <a:pt x="492217" y="190702"/>
                  </a:cubicBezTo>
                  <a:cubicBezTo>
                    <a:pt x="604352" y="255114"/>
                    <a:pt x="710076" y="329892"/>
                    <a:pt x="813818" y="407000"/>
                  </a:cubicBezTo>
                  <a:cubicBezTo>
                    <a:pt x="974095" y="521148"/>
                    <a:pt x="1122598" y="650088"/>
                    <a:pt x="1253850" y="796617"/>
                  </a:cubicBezTo>
                  <a:cubicBezTo>
                    <a:pt x="1362254" y="912046"/>
                    <a:pt x="1452475" y="1042617"/>
                    <a:pt x="1542813" y="1172140"/>
                  </a:cubicBezTo>
                  <a:cubicBezTo>
                    <a:pt x="1572770" y="1216052"/>
                    <a:pt x="1603776" y="1259265"/>
                    <a:pt x="1635482" y="1301896"/>
                  </a:cubicBezTo>
                  <a:cubicBezTo>
                    <a:pt x="1654598" y="1329967"/>
                    <a:pt x="1614617" y="1361765"/>
                    <a:pt x="1592353" y="13333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15"/>
            <p:cNvSpPr/>
            <p:nvPr/>
          </p:nvSpPr>
          <p:spPr>
            <a:xfrm>
              <a:off x="18238625" y="1323903"/>
              <a:ext cx="1841719" cy="1386080"/>
            </a:xfrm>
            <a:custGeom>
              <a:rect b="b" l="l" r="r" t="t"/>
              <a:pathLst>
                <a:path extrusionOk="0" h="1386080" w="1841719">
                  <a:moveTo>
                    <a:pt x="1613886" y="1376248"/>
                  </a:moveTo>
                  <a:cubicBezTo>
                    <a:pt x="1593954" y="1346546"/>
                    <a:pt x="1633935" y="1330472"/>
                    <a:pt x="1652003" y="1314515"/>
                  </a:cubicBezTo>
                  <a:cubicBezTo>
                    <a:pt x="1678580" y="1291802"/>
                    <a:pt x="1698862" y="1262799"/>
                    <a:pt x="1719261" y="1234728"/>
                  </a:cubicBezTo>
                  <a:cubicBezTo>
                    <a:pt x="1756212" y="1180449"/>
                    <a:pt x="1779874" y="1118367"/>
                    <a:pt x="1794911" y="1055353"/>
                  </a:cubicBezTo>
                  <a:cubicBezTo>
                    <a:pt x="1797243" y="1041259"/>
                    <a:pt x="1787451" y="1031242"/>
                    <a:pt x="1779175" y="1020992"/>
                  </a:cubicBezTo>
                  <a:cubicBezTo>
                    <a:pt x="1757144" y="993969"/>
                    <a:pt x="1732199" y="969742"/>
                    <a:pt x="1706788" y="945864"/>
                  </a:cubicBezTo>
                  <a:cubicBezTo>
                    <a:pt x="1489162" y="733642"/>
                    <a:pt x="1270953" y="519091"/>
                    <a:pt x="1011481" y="358352"/>
                  </a:cubicBezTo>
                  <a:cubicBezTo>
                    <a:pt x="794788" y="213920"/>
                    <a:pt x="552100" y="103383"/>
                    <a:pt x="293210" y="64712"/>
                  </a:cubicBezTo>
                  <a:cubicBezTo>
                    <a:pt x="199376" y="44678"/>
                    <a:pt x="103443" y="29769"/>
                    <a:pt x="7977" y="45726"/>
                  </a:cubicBezTo>
                  <a:cubicBezTo>
                    <a:pt x="-16618" y="36292"/>
                    <a:pt x="22548" y="16491"/>
                    <a:pt x="33038" y="13462"/>
                  </a:cubicBezTo>
                  <a:cubicBezTo>
                    <a:pt x="134333" y="-16822"/>
                    <a:pt x="240873" y="11366"/>
                    <a:pt x="342517" y="26275"/>
                  </a:cubicBezTo>
                  <a:cubicBezTo>
                    <a:pt x="420965" y="38505"/>
                    <a:pt x="498947" y="55278"/>
                    <a:pt x="573665" y="82650"/>
                  </a:cubicBezTo>
                  <a:cubicBezTo>
                    <a:pt x="836517" y="170125"/>
                    <a:pt x="1073027" y="322244"/>
                    <a:pt x="1289953" y="491951"/>
                  </a:cubicBezTo>
                  <a:cubicBezTo>
                    <a:pt x="1467598" y="631142"/>
                    <a:pt x="1624960" y="794094"/>
                    <a:pt x="1787684" y="949824"/>
                  </a:cubicBezTo>
                  <a:cubicBezTo>
                    <a:pt x="1823586" y="988262"/>
                    <a:pt x="1865199" y="1028213"/>
                    <a:pt x="1842936" y="1085520"/>
                  </a:cubicBezTo>
                  <a:cubicBezTo>
                    <a:pt x="1822537" y="1157270"/>
                    <a:pt x="1794095" y="1227622"/>
                    <a:pt x="1747703" y="1286793"/>
                  </a:cubicBezTo>
                  <a:cubicBezTo>
                    <a:pt x="1728236" y="1313117"/>
                    <a:pt x="1646058" y="1418878"/>
                    <a:pt x="1613886" y="13762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15"/>
            <p:cNvSpPr/>
            <p:nvPr/>
          </p:nvSpPr>
          <p:spPr>
            <a:xfrm>
              <a:off x="18458836" y="445809"/>
              <a:ext cx="1631903" cy="244602"/>
            </a:xfrm>
            <a:custGeom>
              <a:rect b="b" l="l" r="r" t="t"/>
              <a:pathLst>
                <a:path extrusionOk="0" h="244602" w="1631903">
                  <a:moveTo>
                    <a:pt x="4109" y="227869"/>
                  </a:moveTo>
                  <a:cubicBezTo>
                    <a:pt x="3760" y="225655"/>
                    <a:pt x="3760" y="223559"/>
                    <a:pt x="3876" y="221462"/>
                  </a:cubicBezTo>
                  <a:cubicBezTo>
                    <a:pt x="-13026" y="210979"/>
                    <a:pt x="30336" y="195721"/>
                    <a:pt x="38379" y="195255"/>
                  </a:cubicBezTo>
                  <a:cubicBezTo>
                    <a:pt x="101208" y="172542"/>
                    <a:pt x="166717" y="157982"/>
                    <a:pt x="230245" y="137366"/>
                  </a:cubicBezTo>
                  <a:cubicBezTo>
                    <a:pt x="468269" y="65150"/>
                    <a:pt x="716902" y="24383"/>
                    <a:pt x="965417" y="15297"/>
                  </a:cubicBezTo>
                  <a:cubicBezTo>
                    <a:pt x="1070325" y="6561"/>
                    <a:pt x="1175117" y="39"/>
                    <a:pt x="1280374" y="738"/>
                  </a:cubicBezTo>
                  <a:cubicBezTo>
                    <a:pt x="1351245" y="-893"/>
                    <a:pt x="1422117" y="-194"/>
                    <a:pt x="1492638" y="6678"/>
                  </a:cubicBezTo>
                  <a:cubicBezTo>
                    <a:pt x="1532970" y="10405"/>
                    <a:pt x="1565725" y="7959"/>
                    <a:pt x="1587638" y="49192"/>
                  </a:cubicBezTo>
                  <a:cubicBezTo>
                    <a:pt x="1605706" y="79127"/>
                    <a:pt x="1620743" y="111275"/>
                    <a:pt x="1632050" y="144354"/>
                  </a:cubicBezTo>
                  <a:cubicBezTo>
                    <a:pt x="1640908" y="166485"/>
                    <a:pt x="1643473" y="193741"/>
                    <a:pt x="1623540" y="210746"/>
                  </a:cubicBezTo>
                  <a:cubicBezTo>
                    <a:pt x="1567356" y="262113"/>
                    <a:pt x="1384000" y="243127"/>
                    <a:pt x="1308000" y="242195"/>
                  </a:cubicBezTo>
                  <a:cubicBezTo>
                    <a:pt x="1214049" y="242545"/>
                    <a:pt x="1120681" y="235090"/>
                    <a:pt x="1027080" y="228218"/>
                  </a:cubicBezTo>
                  <a:cubicBezTo>
                    <a:pt x="958773" y="226354"/>
                    <a:pt x="890466" y="228917"/>
                    <a:pt x="822276" y="226471"/>
                  </a:cubicBezTo>
                  <a:cubicBezTo>
                    <a:pt x="739748" y="225422"/>
                    <a:pt x="657221" y="227286"/>
                    <a:pt x="574926" y="218783"/>
                  </a:cubicBezTo>
                  <a:cubicBezTo>
                    <a:pt x="480975" y="219133"/>
                    <a:pt x="386791" y="217968"/>
                    <a:pt x="293073" y="224258"/>
                  </a:cubicBezTo>
                  <a:cubicBezTo>
                    <a:pt x="220453" y="232644"/>
                    <a:pt x="147367" y="236371"/>
                    <a:pt x="74748" y="244408"/>
                  </a:cubicBezTo>
                  <a:cubicBezTo>
                    <a:pt x="50502" y="246505"/>
                    <a:pt x="11336" y="261181"/>
                    <a:pt x="4109" y="227869"/>
                  </a:cubicBezTo>
                  <a:close/>
                  <a:moveTo>
                    <a:pt x="1409295" y="192576"/>
                  </a:moveTo>
                  <a:cubicBezTo>
                    <a:pt x="1452307" y="192809"/>
                    <a:pt x="1495203" y="190479"/>
                    <a:pt x="1538098" y="187218"/>
                  </a:cubicBezTo>
                  <a:cubicBezTo>
                    <a:pt x="1554418" y="186053"/>
                    <a:pt x="1570737" y="182559"/>
                    <a:pt x="1584491" y="173357"/>
                  </a:cubicBezTo>
                  <a:cubicBezTo>
                    <a:pt x="1572252" y="134104"/>
                    <a:pt x="1556749" y="97414"/>
                    <a:pt x="1532270" y="64567"/>
                  </a:cubicBezTo>
                  <a:cubicBezTo>
                    <a:pt x="1349147" y="43135"/>
                    <a:pt x="1163460" y="52221"/>
                    <a:pt x="980104" y="65266"/>
                  </a:cubicBezTo>
                  <a:cubicBezTo>
                    <a:pt x="728092" y="71672"/>
                    <a:pt x="476545" y="110110"/>
                    <a:pt x="233508" y="176502"/>
                  </a:cubicBezTo>
                  <a:cubicBezTo>
                    <a:pt x="338067" y="163573"/>
                    <a:pt x="443558" y="166485"/>
                    <a:pt x="548815" y="164738"/>
                  </a:cubicBezTo>
                  <a:cubicBezTo>
                    <a:pt x="611177" y="165437"/>
                    <a:pt x="673190" y="174988"/>
                    <a:pt x="735668" y="172192"/>
                  </a:cubicBezTo>
                  <a:cubicBezTo>
                    <a:pt x="839061" y="173706"/>
                    <a:pt x="942687" y="172542"/>
                    <a:pt x="1046080" y="175570"/>
                  </a:cubicBezTo>
                  <a:cubicBezTo>
                    <a:pt x="1167773" y="186868"/>
                    <a:pt x="1287718" y="188383"/>
                    <a:pt x="1409295" y="1925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15"/>
            <p:cNvSpPr/>
            <p:nvPr/>
          </p:nvSpPr>
          <p:spPr>
            <a:xfrm>
              <a:off x="17047495" y="1488728"/>
              <a:ext cx="221472" cy="2224717"/>
            </a:xfrm>
            <a:custGeom>
              <a:rect b="b" l="l" r="r" t="t"/>
              <a:pathLst>
                <a:path extrusionOk="0" h="2224717" w="221472">
                  <a:moveTo>
                    <a:pt x="140233" y="2230484"/>
                  </a:moveTo>
                  <a:cubicBezTo>
                    <a:pt x="72393" y="2224660"/>
                    <a:pt x="-11417" y="2215458"/>
                    <a:pt x="1289" y="2126120"/>
                  </a:cubicBezTo>
                  <a:cubicBezTo>
                    <a:pt x="472" y="2023037"/>
                    <a:pt x="6417" y="1920421"/>
                    <a:pt x="11313" y="1817455"/>
                  </a:cubicBezTo>
                  <a:cubicBezTo>
                    <a:pt x="22736" y="1581355"/>
                    <a:pt x="37074" y="1345023"/>
                    <a:pt x="63184" y="1109971"/>
                  </a:cubicBezTo>
                  <a:cubicBezTo>
                    <a:pt x="95473" y="858380"/>
                    <a:pt x="131141" y="607138"/>
                    <a:pt x="140816" y="353334"/>
                  </a:cubicBezTo>
                  <a:cubicBezTo>
                    <a:pt x="149908" y="238255"/>
                    <a:pt x="175203" y="124805"/>
                    <a:pt x="184411" y="9959"/>
                  </a:cubicBezTo>
                  <a:cubicBezTo>
                    <a:pt x="189190" y="-3320"/>
                    <a:pt x="210289" y="-3320"/>
                    <a:pt x="215068" y="9959"/>
                  </a:cubicBezTo>
                  <a:cubicBezTo>
                    <a:pt x="221595" y="101976"/>
                    <a:pt x="200964" y="194226"/>
                    <a:pt x="192687" y="285777"/>
                  </a:cubicBezTo>
                  <a:cubicBezTo>
                    <a:pt x="180914" y="443604"/>
                    <a:pt x="179166" y="602130"/>
                    <a:pt x="160749" y="759491"/>
                  </a:cubicBezTo>
                  <a:cubicBezTo>
                    <a:pt x="143381" y="900312"/>
                    <a:pt x="122749" y="1040667"/>
                    <a:pt x="108178" y="1181722"/>
                  </a:cubicBezTo>
                  <a:cubicBezTo>
                    <a:pt x="80669" y="1492833"/>
                    <a:pt x="59920" y="1804293"/>
                    <a:pt x="55025" y="2116219"/>
                  </a:cubicBezTo>
                  <a:cubicBezTo>
                    <a:pt x="55141" y="2128915"/>
                    <a:pt x="54558" y="2141728"/>
                    <a:pt x="55141" y="2154424"/>
                  </a:cubicBezTo>
                  <a:cubicBezTo>
                    <a:pt x="71227" y="2171313"/>
                    <a:pt x="97105" y="2170265"/>
                    <a:pt x="118669" y="2173876"/>
                  </a:cubicBezTo>
                  <a:cubicBezTo>
                    <a:pt x="144546" y="2177254"/>
                    <a:pt x="170773" y="2179700"/>
                    <a:pt x="197000" y="2178302"/>
                  </a:cubicBezTo>
                  <a:cubicBezTo>
                    <a:pt x="205276" y="2177370"/>
                    <a:pt x="213436" y="2178185"/>
                    <a:pt x="220197" y="2183427"/>
                  </a:cubicBezTo>
                  <a:cubicBezTo>
                    <a:pt x="238847" y="2196589"/>
                    <a:pt x="230338" y="2229086"/>
                    <a:pt x="207491" y="2231182"/>
                  </a:cubicBezTo>
                  <a:cubicBezTo>
                    <a:pt x="185227" y="2233862"/>
                    <a:pt x="162381" y="2232464"/>
                    <a:pt x="140233" y="22304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15"/>
            <p:cNvSpPr/>
            <p:nvPr/>
          </p:nvSpPr>
          <p:spPr>
            <a:xfrm>
              <a:off x="17248180" y="1486470"/>
              <a:ext cx="81595" cy="2189774"/>
            </a:xfrm>
            <a:custGeom>
              <a:rect b="b" l="l" r="r" t="t"/>
              <a:pathLst>
                <a:path extrusionOk="0" h="2189774" w="81595">
                  <a:moveTo>
                    <a:pt x="747" y="2174387"/>
                  </a:moveTo>
                  <a:cubicBezTo>
                    <a:pt x="-2750" y="1982665"/>
                    <a:pt x="6226" y="1791060"/>
                    <a:pt x="23594" y="1600386"/>
                  </a:cubicBezTo>
                  <a:cubicBezTo>
                    <a:pt x="36649" y="1367781"/>
                    <a:pt x="39330" y="1134826"/>
                    <a:pt x="38747" y="901988"/>
                  </a:cubicBezTo>
                  <a:cubicBezTo>
                    <a:pt x="40729" y="739968"/>
                    <a:pt x="42360" y="577948"/>
                    <a:pt x="32219" y="416161"/>
                  </a:cubicBezTo>
                  <a:cubicBezTo>
                    <a:pt x="21379" y="301664"/>
                    <a:pt x="12520" y="187049"/>
                    <a:pt x="9256" y="72086"/>
                  </a:cubicBezTo>
                  <a:cubicBezTo>
                    <a:pt x="9606" y="52169"/>
                    <a:pt x="5876" y="-10845"/>
                    <a:pt x="20213" y="1618"/>
                  </a:cubicBezTo>
                  <a:cubicBezTo>
                    <a:pt x="19980" y="1268"/>
                    <a:pt x="19630" y="919"/>
                    <a:pt x="19397" y="569"/>
                  </a:cubicBezTo>
                  <a:lnTo>
                    <a:pt x="19397" y="569"/>
                  </a:lnTo>
                  <a:cubicBezTo>
                    <a:pt x="19281" y="569"/>
                    <a:pt x="19281" y="569"/>
                    <a:pt x="19164" y="453"/>
                  </a:cubicBezTo>
                  <a:cubicBezTo>
                    <a:pt x="37232" y="91888"/>
                    <a:pt x="46790" y="186584"/>
                    <a:pt x="58563" y="279533"/>
                  </a:cubicBezTo>
                  <a:cubicBezTo>
                    <a:pt x="76048" y="388556"/>
                    <a:pt x="85256" y="498277"/>
                    <a:pt x="88054" y="608581"/>
                  </a:cubicBezTo>
                  <a:cubicBezTo>
                    <a:pt x="91784" y="938329"/>
                    <a:pt x="94232" y="1268542"/>
                    <a:pt x="76980" y="1597940"/>
                  </a:cubicBezTo>
                  <a:cubicBezTo>
                    <a:pt x="66256" y="1739926"/>
                    <a:pt x="54600" y="1876554"/>
                    <a:pt x="54250" y="2017375"/>
                  </a:cubicBezTo>
                  <a:cubicBezTo>
                    <a:pt x="54250" y="2060355"/>
                    <a:pt x="54483" y="2103336"/>
                    <a:pt x="54250" y="2146199"/>
                  </a:cubicBezTo>
                  <a:cubicBezTo>
                    <a:pt x="55299" y="2166816"/>
                    <a:pt x="53900" y="2196867"/>
                    <a:pt x="26741" y="2197100"/>
                  </a:cubicBezTo>
                  <a:cubicBezTo>
                    <a:pt x="13919" y="2196984"/>
                    <a:pt x="2262" y="2187199"/>
                    <a:pt x="747" y="21743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15"/>
            <p:cNvSpPr/>
            <p:nvPr/>
          </p:nvSpPr>
          <p:spPr>
            <a:xfrm>
              <a:off x="14574413" y="363375"/>
              <a:ext cx="1736811" cy="396023"/>
            </a:xfrm>
            <a:custGeom>
              <a:rect b="b" l="l" r="r" t="t"/>
              <a:pathLst>
                <a:path extrusionOk="0" h="396023" w="1736811">
                  <a:moveTo>
                    <a:pt x="1729642" y="399990"/>
                  </a:moveTo>
                  <a:cubicBezTo>
                    <a:pt x="1725096" y="395680"/>
                    <a:pt x="1715304" y="393584"/>
                    <a:pt x="1713322" y="387410"/>
                  </a:cubicBezTo>
                  <a:cubicBezTo>
                    <a:pt x="1706562" y="382518"/>
                    <a:pt x="1699684" y="377743"/>
                    <a:pt x="1692807" y="372967"/>
                  </a:cubicBezTo>
                  <a:cubicBezTo>
                    <a:pt x="1692458" y="372734"/>
                    <a:pt x="1692108" y="372501"/>
                    <a:pt x="1691758" y="372268"/>
                  </a:cubicBezTo>
                  <a:cubicBezTo>
                    <a:pt x="1680685" y="407678"/>
                    <a:pt x="1647230" y="387643"/>
                    <a:pt x="1623685" y="378791"/>
                  </a:cubicBezTo>
                  <a:cubicBezTo>
                    <a:pt x="1574727" y="364348"/>
                    <a:pt x="1529267" y="358058"/>
                    <a:pt x="1480776" y="345711"/>
                  </a:cubicBezTo>
                  <a:cubicBezTo>
                    <a:pt x="1380065" y="317873"/>
                    <a:pt x="1277371" y="307507"/>
                    <a:pt x="1174095" y="296442"/>
                  </a:cubicBezTo>
                  <a:cubicBezTo>
                    <a:pt x="1086322" y="281183"/>
                    <a:pt x="998432" y="270118"/>
                    <a:pt x="909144" y="271282"/>
                  </a:cubicBezTo>
                  <a:cubicBezTo>
                    <a:pt x="842935" y="268370"/>
                    <a:pt x="776960" y="260567"/>
                    <a:pt x="710634" y="263711"/>
                  </a:cubicBezTo>
                  <a:cubicBezTo>
                    <a:pt x="632420" y="267672"/>
                    <a:pt x="554904" y="279669"/>
                    <a:pt x="476573" y="278621"/>
                  </a:cubicBezTo>
                  <a:cubicBezTo>
                    <a:pt x="408965" y="278970"/>
                    <a:pt x="340892" y="270817"/>
                    <a:pt x="273518" y="279086"/>
                  </a:cubicBezTo>
                  <a:cubicBezTo>
                    <a:pt x="210456" y="286890"/>
                    <a:pt x="152990" y="304828"/>
                    <a:pt x="89812" y="302382"/>
                  </a:cubicBezTo>
                  <a:cubicBezTo>
                    <a:pt x="290" y="299936"/>
                    <a:pt x="6352" y="218169"/>
                    <a:pt x="523" y="150379"/>
                  </a:cubicBezTo>
                  <a:cubicBezTo>
                    <a:pt x="-2974" y="112640"/>
                    <a:pt x="10664" y="66981"/>
                    <a:pt x="53211" y="59992"/>
                  </a:cubicBezTo>
                  <a:cubicBezTo>
                    <a:pt x="89229" y="50674"/>
                    <a:pt x="125364" y="41240"/>
                    <a:pt x="162198" y="35416"/>
                  </a:cubicBezTo>
                  <a:cubicBezTo>
                    <a:pt x="236217" y="23768"/>
                    <a:pt x="310002" y="8859"/>
                    <a:pt x="384720" y="1870"/>
                  </a:cubicBezTo>
                  <a:cubicBezTo>
                    <a:pt x="477156" y="-2439"/>
                    <a:pt x="570174" y="1521"/>
                    <a:pt x="662610" y="5481"/>
                  </a:cubicBezTo>
                  <a:cubicBezTo>
                    <a:pt x="816825" y="13751"/>
                    <a:pt x="967076" y="50441"/>
                    <a:pt x="1114297" y="95402"/>
                  </a:cubicBezTo>
                  <a:cubicBezTo>
                    <a:pt x="1220721" y="124404"/>
                    <a:pt x="1329242" y="147117"/>
                    <a:pt x="1430187" y="192893"/>
                  </a:cubicBezTo>
                  <a:cubicBezTo>
                    <a:pt x="1533930" y="240067"/>
                    <a:pt x="1638954" y="293763"/>
                    <a:pt x="1722182" y="372618"/>
                  </a:cubicBezTo>
                  <a:cubicBezTo>
                    <a:pt x="1728359" y="379723"/>
                    <a:pt x="1736519" y="386712"/>
                    <a:pt x="1737335" y="396496"/>
                  </a:cubicBezTo>
                  <a:cubicBezTo>
                    <a:pt x="1737451" y="400339"/>
                    <a:pt x="1732323" y="403251"/>
                    <a:pt x="1729642" y="399990"/>
                  </a:cubicBezTo>
                  <a:close/>
                  <a:moveTo>
                    <a:pt x="1603402" y="317757"/>
                  </a:moveTo>
                  <a:cubicBezTo>
                    <a:pt x="1517960" y="267905"/>
                    <a:pt x="1427973" y="225274"/>
                    <a:pt x="1333439" y="195805"/>
                  </a:cubicBezTo>
                  <a:cubicBezTo>
                    <a:pt x="1256157" y="171461"/>
                    <a:pt x="1176193" y="157018"/>
                    <a:pt x="1098095" y="135353"/>
                  </a:cubicBezTo>
                  <a:cubicBezTo>
                    <a:pt x="995052" y="106350"/>
                    <a:pt x="891543" y="77813"/>
                    <a:pt x="785119" y="64651"/>
                  </a:cubicBezTo>
                  <a:cubicBezTo>
                    <a:pt x="669720" y="49393"/>
                    <a:pt x="553039" y="49393"/>
                    <a:pt x="436941" y="49626"/>
                  </a:cubicBezTo>
                  <a:cubicBezTo>
                    <a:pt x="333082" y="52305"/>
                    <a:pt x="230505" y="76416"/>
                    <a:pt x="128511" y="95052"/>
                  </a:cubicBezTo>
                  <a:cubicBezTo>
                    <a:pt x="105315" y="101808"/>
                    <a:pt x="80137" y="105069"/>
                    <a:pt x="58106" y="114737"/>
                  </a:cubicBezTo>
                  <a:cubicBezTo>
                    <a:pt x="47382" y="146535"/>
                    <a:pt x="57640" y="182643"/>
                    <a:pt x="60671" y="215373"/>
                  </a:cubicBezTo>
                  <a:cubicBezTo>
                    <a:pt x="63701" y="251481"/>
                    <a:pt x="78272" y="248336"/>
                    <a:pt x="109511" y="249268"/>
                  </a:cubicBezTo>
                  <a:cubicBezTo>
                    <a:pt x="181665" y="244609"/>
                    <a:pt x="245076" y="223643"/>
                    <a:pt x="315947" y="222129"/>
                  </a:cubicBezTo>
                  <a:cubicBezTo>
                    <a:pt x="389732" y="221081"/>
                    <a:pt x="463518" y="227720"/>
                    <a:pt x="537303" y="223643"/>
                  </a:cubicBezTo>
                  <a:cubicBezTo>
                    <a:pt x="631604" y="217121"/>
                    <a:pt x="725788" y="203842"/>
                    <a:pt x="820438" y="212228"/>
                  </a:cubicBezTo>
                  <a:cubicBezTo>
                    <a:pt x="894107" y="219217"/>
                    <a:pt x="968009" y="217121"/>
                    <a:pt x="1041678" y="222828"/>
                  </a:cubicBezTo>
                  <a:cubicBezTo>
                    <a:pt x="1096696" y="228885"/>
                    <a:pt x="1151015" y="240067"/>
                    <a:pt x="1205917" y="246822"/>
                  </a:cubicBezTo>
                  <a:cubicBezTo>
                    <a:pt x="1341132" y="254626"/>
                    <a:pt x="1471684" y="288987"/>
                    <a:pt x="1603402" y="3177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15"/>
            <p:cNvSpPr/>
            <p:nvPr/>
          </p:nvSpPr>
          <p:spPr>
            <a:xfrm>
              <a:off x="16257489" y="729587"/>
              <a:ext cx="58282" cy="23295"/>
            </a:xfrm>
            <a:custGeom>
              <a:rect b="b" l="l" r="r" t="t"/>
              <a:pathLst>
                <a:path extrusionOk="0" h="23295" w="58282">
                  <a:moveTo>
                    <a:pt x="49712" y="32031"/>
                  </a:moveTo>
                  <a:cubicBezTo>
                    <a:pt x="42601" y="27139"/>
                    <a:pt x="-18595" y="9900"/>
                    <a:pt x="5650" y="0"/>
                  </a:cubicBezTo>
                  <a:cubicBezTo>
                    <a:pt x="26865" y="6173"/>
                    <a:pt x="47846" y="15491"/>
                    <a:pt x="68595" y="23295"/>
                  </a:cubicBezTo>
                  <a:cubicBezTo>
                    <a:pt x="69761" y="24693"/>
                    <a:pt x="69877" y="26790"/>
                    <a:pt x="68595" y="28071"/>
                  </a:cubicBezTo>
                  <a:cubicBezTo>
                    <a:pt x="64981" y="30750"/>
                    <a:pt x="60668" y="25974"/>
                    <a:pt x="56822" y="25508"/>
                  </a:cubicBezTo>
                  <a:cubicBezTo>
                    <a:pt x="58337" y="29702"/>
                    <a:pt x="53675" y="34011"/>
                    <a:pt x="49712" y="320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15"/>
            <p:cNvSpPr/>
            <p:nvPr/>
          </p:nvSpPr>
          <p:spPr>
            <a:xfrm>
              <a:off x="16250578" y="732591"/>
              <a:ext cx="58282" cy="23295"/>
            </a:xfrm>
            <a:custGeom>
              <a:rect b="b" l="l" r="r" t="t"/>
              <a:pathLst>
                <a:path extrusionOk="0" h="23295" w="58282">
                  <a:moveTo>
                    <a:pt x="52543" y="29726"/>
                  </a:moveTo>
                  <a:cubicBezTo>
                    <a:pt x="49163" y="27629"/>
                    <a:pt x="45433" y="26348"/>
                    <a:pt x="41936" y="24834"/>
                  </a:cubicBezTo>
                  <a:cubicBezTo>
                    <a:pt x="39721" y="28328"/>
                    <a:pt x="35292" y="27745"/>
                    <a:pt x="31911" y="26115"/>
                  </a:cubicBezTo>
                  <a:cubicBezTo>
                    <a:pt x="21770" y="22038"/>
                    <a:pt x="10929" y="18078"/>
                    <a:pt x="1954" y="11788"/>
                  </a:cubicBezTo>
                  <a:cubicBezTo>
                    <a:pt x="-2709" y="7129"/>
                    <a:pt x="1604" y="-1607"/>
                    <a:pt x="8248" y="257"/>
                  </a:cubicBezTo>
                  <a:cubicBezTo>
                    <a:pt x="15825" y="4100"/>
                    <a:pt x="69795" y="19825"/>
                    <a:pt x="58371" y="30075"/>
                  </a:cubicBezTo>
                  <a:cubicBezTo>
                    <a:pt x="56623" y="31356"/>
                    <a:pt x="54058" y="31240"/>
                    <a:pt x="52543" y="297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15"/>
            <p:cNvSpPr/>
            <p:nvPr/>
          </p:nvSpPr>
          <p:spPr>
            <a:xfrm>
              <a:off x="14426706" y="-51251"/>
              <a:ext cx="1631903" cy="396023"/>
            </a:xfrm>
            <a:custGeom>
              <a:rect b="b" l="l" r="r" t="t"/>
              <a:pathLst>
                <a:path extrusionOk="0" h="396023" w="1631903">
                  <a:moveTo>
                    <a:pt x="1637807" y="397161"/>
                  </a:moveTo>
                  <a:cubicBezTo>
                    <a:pt x="1555745" y="344280"/>
                    <a:pt x="1468322" y="299669"/>
                    <a:pt x="1381365" y="255408"/>
                  </a:cubicBezTo>
                  <a:cubicBezTo>
                    <a:pt x="1291610" y="211845"/>
                    <a:pt x="1200923" y="169447"/>
                    <a:pt x="1102892" y="148365"/>
                  </a:cubicBezTo>
                  <a:cubicBezTo>
                    <a:pt x="920702" y="97697"/>
                    <a:pt x="734315" y="65200"/>
                    <a:pt x="545014" y="58095"/>
                  </a:cubicBezTo>
                  <a:cubicBezTo>
                    <a:pt x="440806" y="51572"/>
                    <a:pt x="335081" y="37245"/>
                    <a:pt x="231222" y="52155"/>
                  </a:cubicBezTo>
                  <a:cubicBezTo>
                    <a:pt x="180284" y="59609"/>
                    <a:pt x="135640" y="68694"/>
                    <a:pt x="85983" y="77081"/>
                  </a:cubicBezTo>
                  <a:cubicBezTo>
                    <a:pt x="58357" y="78013"/>
                    <a:pt x="13480" y="105501"/>
                    <a:pt x="774" y="68345"/>
                  </a:cubicBezTo>
                  <a:cubicBezTo>
                    <a:pt x="-3072" y="53436"/>
                    <a:pt x="7885" y="37944"/>
                    <a:pt x="23155" y="36314"/>
                  </a:cubicBezTo>
                  <a:cubicBezTo>
                    <a:pt x="92627" y="25248"/>
                    <a:pt x="162100" y="13135"/>
                    <a:pt x="231805" y="3817"/>
                  </a:cubicBezTo>
                  <a:cubicBezTo>
                    <a:pt x="384388" y="-10161"/>
                    <a:pt x="537088" y="18027"/>
                    <a:pt x="689205" y="27811"/>
                  </a:cubicBezTo>
                  <a:cubicBezTo>
                    <a:pt x="799475" y="38760"/>
                    <a:pt x="908812" y="60658"/>
                    <a:pt x="1015585" y="89544"/>
                  </a:cubicBezTo>
                  <a:cubicBezTo>
                    <a:pt x="1084242" y="108413"/>
                    <a:pt x="1154180" y="123672"/>
                    <a:pt x="1220855" y="149064"/>
                  </a:cubicBezTo>
                  <a:cubicBezTo>
                    <a:pt x="1286365" y="175970"/>
                    <a:pt x="1349659" y="208118"/>
                    <a:pt x="1412487" y="240731"/>
                  </a:cubicBezTo>
                  <a:cubicBezTo>
                    <a:pt x="1436849" y="253311"/>
                    <a:pt x="1679886" y="384698"/>
                    <a:pt x="1637807" y="3971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15"/>
            <p:cNvSpPr/>
            <p:nvPr/>
          </p:nvSpPr>
          <p:spPr>
            <a:xfrm>
              <a:off x="14513731" y="1344304"/>
              <a:ext cx="1690185" cy="1176421"/>
            </a:xfrm>
            <a:custGeom>
              <a:rect b="b" l="l" r="r" t="t"/>
              <a:pathLst>
                <a:path extrusionOk="0" h="1176421" w="1690185">
                  <a:moveTo>
                    <a:pt x="140234" y="1178103"/>
                  </a:moveTo>
                  <a:cubicBezTo>
                    <a:pt x="105264" y="1155390"/>
                    <a:pt x="68896" y="1133608"/>
                    <a:pt x="36725" y="1106818"/>
                  </a:cubicBezTo>
                  <a:cubicBezTo>
                    <a:pt x="21338" y="1093074"/>
                    <a:pt x="4320" y="1077816"/>
                    <a:pt x="473" y="1056500"/>
                  </a:cubicBezTo>
                  <a:cubicBezTo>
                    <a:pt x="-4190" y="1023654"/>
                    <a:pt x="26700" y="998960"/>
                    <a:pt x="45700" y="975781"/>
                  </a:cubicBezTo>
                  <a:cubicBezTo>
                    <a:pt x="186393" y="829719"/>
                    <a:pt x="335363" y="692043"/>
                    <a:pt x="497154" y="569625"/>
                  </a:cubicBezTo>
                  <a:cubicBezTo>
                    <a:pt x="496688" y="569974"/>
                    <a:pt x="496338" y="570324"/>
                    <a:pt x="495989" y="570556"/>
                  </a:cubicBezTo>
                  <a:cubicBezTo>
                    <a:pt x="495756" y="570790"/>
                    <a:pt x="495406" y="571022"/>
                    <a:pt x="495173" y="571256"/>
                  </a:cubicBezTo>
                  <a:cubicBezTo>
                    <a:pt x="754995" y="347502"/>
                    <a:pt x="1065756" y="191073"/>
                    <a:pt x="1389456" y="82633"/>
                  </a:cubicBezTo>
                  <a:cubicBezTo>
                    <a:pt x="1449370" y="61084"/>
                    <a:pt x="1510100" y="41516"/>
                    <a:pt x="1572229" y="27539"/>
                  </a:cubicBezTo>
                  <a:cubicBezTo>
                    <a:pt x="1598106" y="16124"/>
                    <a:pt x="1634358" y="-15558"/>
                    <a:pt x="1660119" y="9252"/>
                  </a:cubicBezTo>
                  <a:cubicBezTo>
                    <a:pt x="1670726" y="8437"/>
                    <a:pt x="1704996" y="-765"/>
                    <a:pt x="1700800" y="18570"/>
                  </a:cubicBezTo>
                  <a:cubicBezTo>
                    <a:pt x="1692057" y="28704"/>
                    <a:pt x="1675855" y="28122"/>
                    <a:pt x="1663849" y="32897"/>
                  </a:cubicBezTo>
                  <a:cubicBezTo>
                    <a:pt x="1655922" y="50951"/>
                    <a:pt x="1632493" y="54795"/>
                    <a:pt x="1616873" y="64462"/>
                  </a:cubicBezTo>
                  <a:cubicBezTo>
                    <a:pt x="1585984" y="80303"/>
                    <a:pt x="1562438" y="96144"/>
                    <a:pt x="1534579" y="114315"/>
                  </a:cubicBezTo>
                  <a:cubicBezTo>
                    <a:pt x="1452401" y="168709"/>
                    <a:pt x="1377800" y="233355"/>
                    <a:pt x="1300284" y="293690"/>
                  </a:cubicBezTo>
                  <a:cubicBezTo>
                    <a:pt x="1246431" y="335389"/>
                    <a:pt x="1188266" y="370914"/>
                    <a:pt x="1133480" y="411215"/>
                  </a:cubicBezTo>
                  <a:cubicBezTo>
                    <a:pt x="1076713" y="450468"/>
                    <a:pt x="1032069" y="494380"/>
                    <a:pt x="977633" y="534216"/>
                  </a:cubicBezTo>
                  <a:cubicBezTo>
                    <a:pt x="854075" y="617847"/>
                    <a:pt x="738909" y="717784"/>
                    <a:pt x="620946" y="808171"/>
                  </a:cubicBezTo>
                  <a:cubicBezTo>
                    <a:pt x="519185" y="882599"/>
                    <a:pt x="440038" y="982887"/>
                    <a:pt x="342007" y="1059296"/>
                  </a:cubicBezTo>
                  <a:cubicBezTo>
                    <a:pt x="291884" y="1094821"/>
                    <a:pt x="203412" y="1197671"/>
                    <a:pt x="140234" y="1178103"/>
                  </a:cubicBezTo>
                  <a:close/>
                  <a:moveTo>
                    <a:pt x="122982" y="1102509"/>
                  </a:moveTo>
                  <a:cubicBezTo>
                    <a:pt x="135455" y="1110429"/>
                    <a:pt x="147461" y="1118816"/>
                    <a:pt x="158185" y="1126620"/>
                  </a:cubicBezTo>
                  <a:cubicBezTo>
                    <a:pt x="158534" y="1126853"/>
                    <a:pt x="159001" y="1127202"/>
                    <a:pt x="159350" y="1127435"/>
                  </a:cubicBezTo>
                  <a:cubicBezTo>
                    <a:pt x="160050" y="1127202"/>
                    <a:pt x="160749" y="1127085"/>
                    <a:pt x="161449" y="1126853"/>
                  </a:cubicBezTo>
                  <a:cubicBezTo>
                    <a:pt x="160866" y="1127085"/>
                    <a:pt x="160283" y="1127202"/>
                    <a:pt x="159700" y="1127435"/>
                  </a:cubicBezTo>
                  <a:cubicBezTo>
                    <a:pt x="208074" y="1107983"/>
                    <a:pt x="245375" y="1068381"/>
                    <a:pt x="285706" y="1036466"/>
                  </a:cubicBezTo>
                  <a:cubicBezTo>
                    <a:pt x="387700" y="959591"/>
                    <a:pt x="467081" y="858372"/>
                    <a:pt x="569075" y="781381"/>
                  </a:cubicBezTo>
                  <a:cubicBezTo>
                    <a:pt x="694032" y="684122"/>
                    <a:pt x="812928" y="582088"/>
                    <a:pt x="942781" y="493216"/>
                  </a:cubicBezTo>
                  <a:cubicBezTo>
                    <a:pt x="1010971" y="441500"/>
                    <a:pt x="1074265" y="383610"/>
                    <a:pt x="1145953" y="336553"/>
                  </a:cubicBezTo>
                  <a:cubicBezTo>
                    <a:pt x="1263100" y="263056"/>
                    <a:pt x="1364045" y="168360"/>
                    <a:pt x="1476879" y="89039"/>
                  </a:cubicBezTo>
                  <a:cubicBezTo>
                    <a:pt x="1196658" y="186880"/>
                    <a:pt x="925179" y="311860"/>
                    <a:pt x="682375" y="483781"/>
                  </a:cubicBezTo>
                  <a:cubicBezTo>
                    <a:pt x="627474" y="523500"/>
                    <a:pt x="577701" y="567528"/>
                    <a:pt x="525480" y="609810"/>
                  </a:cubicBezTo>
                  <a:cubicBezTo>
                    <a:pt x="454608" y="667815"/>
                    <a:pt x="380940" y="722560"/>
                    <a:pt x="313915" y="784759"/>
                  </a:cubicBezTo>
                  <a:cubicBezTo>
                    <a:pt x="227424" y="872466"/>
                    <a:pt x="129743" y="951438"/>
                    <a:pt x="54326" y="1048929"/>
                  </a:cubicBezTo>
                  <a:cubicBezTo>
                    <a:pt x="72976" y="1071293"/>
                    <a:pt x="98620" y="1086784"/>
                    <a:pt x="122982" y="11025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15"/>
            <p:cNvSpPr/>
            <p:nvPr/>
          </p:nvSpPr>
          <p:spPr>
            <a:xfrm>
              <a:off x="15129213" y="1117623"/>
              <a:ext cx="1666872" cy="1968467"/>
            </a:xfrm>
            <a:custGeom>
              <a:rect b="b" l="l" r="r" t="t"/>
              <a:pathLst>
                <a:path extrusionOk="0" h="1968467" w="1666872">
                  <a:moveTo>
                    <a:pt x="14908" y="1976804"/>
                  </a:moveTo>
                  <a:cubicBezTo>
                    <a:pt x="1970" y="1970864"/>
                    <a:pt x="-3392" y="1955605"/>
                    <a:pt x="2203" y="1942676"/>
                  </a:cubicBezTo>
                  <a:cubicBezTo>
                    <a:pt x="19454" y="1903772"/>
                    <a:pt x="38804" y="1865568"/>
                    <a:pt x="57105" y="1827130"/>
                  </a:cubicBezTo>
                  <a:cubicBezTo>
                    <a:pt x="135203" y="1651716"/>
                    <a:pt x="229503" y="1484687"/>
                    <a:pt x="338491" y="1326627"/>
                  </a:cubicBezTo>
                  <a:cubicBezTo>
                    <a:pt x="452491" y="1168102"/>
                    <a:pt x="552271" y="998860"/>
                    <a:pt x="679676" y="850351"/>
                  </a:cubicBezTo>
                  <a:cubicBezTo>
                    <a:pt x="812093" y="704521"/>
                    <a:pt x="940314" y="553567"/>
                    <a:pt x="1088817" y="423695"/>
                  </a:cubicBezTo>
                  <a:cubicBezTo>
                    <a:pt x="1197805" y="325970"/>
                    <a:pt x="1305744" y="226731"/>
                    <a:pt x="1429069" y="147061"/>
                  </a:cubicBezTo>
                  <a:cubicBezTo>
                    <a:pt x="1501805" y="99654"/>
                    <a:pt x="1568830" y="42115"/>
                    <a:pt x="1648443" y="6589"/>
                  </a:cubicBezTo>
                  <a:cubicBezTo>
                    <a:pt x="1657069" y="3561"/>
                    <a:pt x="1666744" y="-2496"/>
                    <a:pt x="1675720" y="1115"/>
                  </a:cubicBezTo>
                  <a:cubicBezTo>
                    <a:pt x="1677468" y="2279"/>
                    <a:pt x="1677235" y="4958"/>
                    <a:pt x="1675720" y="6240"/>
                  </a:cubicBezTo>
                  <a:cubicBezTo>
                    <a:pt x="1671174" y="9850"/>
                    <a:pt x="1666394" y="13345"/>
                    <a:pt x="1661382" y="16373"/>
                  </a:cubicBezTo>
                  <a:cubicBezTo>
                    <a:pt x="1594125" y="58655"/>
                    <a:pt x="1533861" y="110836"/>
                    <a:pt x="1469634" y="157427"/>
                  </a:cubicBezTo>
                  <a:cubicBezTo>
                    <a:pt x="1345259" y="242689"/>
                    <a:pt x="1234173" y="344140"/>
                    <a:pt x="1124136" y="446757"/>
                  </a:cubicBezTo>
                  <a:cubicBezTo>
                    <a:pt x="969688" y="585016"/>
                    <a:pt x="835872" y="744357"/>
                    <a:pt x="698443" y="899155"/>
                  </a:cubicBezTo>
                  <a:cubicBezTo>
                    <a:pt x="574884" y="1053255"/>
                    <a:pt x="472074" y="1222496"/>
                    <a:pt x="359007" y="1384284"/>
                  </a:cubicBezTo>
                  <a:cubicBezTo>
                    <a:pt x="286620" y="1495519"/>
                    <a:pt x="215399" y="1608037"/>
                    <a:pt x="159915" y="1728940"/>
                  </a:cubicBezTo>
                  <a:cubicBezTo>
                    <a:pt x="133221" y="1786363"/>
                    <a:pt x="106295" y="1843787"/>
                    <a:pt x="78786" y="1900977"/>
                  </a:cubicBezTo>
                  <a:cubicBezTo>
                    <a:pt x="61884" y="1926369"/>
                    <a:pt x="54307" y="1991247"/>
                    <a:pt x="14908" y="19768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15"/>
            <p:cNvSpPr/>
            <p:nvPr/>
          </p:nvSpPr>
          <p:spPr>
            <a:xfrm>
              <a:off x="17537334" y="1656980"/>
              <a:ext cx="384662" cy="1875285"/>
            </a:xfrm>
            <a:custGeom>
              <a:rect b="b" l="l" r="r" t="t"/>
              <a:pathLst>
                <a:path extrusionOk="0" h="1875285" w="384662">
                  <a:moveTo>
                    <a:pt x="342905" y="1874004"/>
                  </a:moveTo>
                  <a:cubicBezTo>
                    <a:pt x="337544" y="1868996"/>
                    <a:pt x="335212" y="1862590"/>
                    <a:pt x="334629" y="1855485"/>
                  </a:cubicBezTo>
                  <a:cubicBezTo>
                    <a:pt x="331482" y="1813320"/>
                    <a:pt x="329850" y="1771038"/>
                    <a:pt x="327752" y="1728874"/>
                  </a:cubicBezTo>
                  <a:cubicBezTo>
                    <a:pt x="316445" y="1515953"/>
                    <a:pt x="327053" y="1301635"/>
                    <a:pt x="296047" y="1090112"/>
                  </a:cubicBezTo>
                  <a:cubicBezTo>
                    <a:pt x="264691" y="882433"/>
                    <a:pt x="229372" y="674521"/>
                    <a:pt x="174120" y="471617"/>
                  </a:cubicBezTo>
                  <a:cubicBezTo>
                    <a:pt x="137169" y="349549"/>
                    <a:pt x="92059" y="229810"/>
                    <a:pt x="44617" y="111585"/>
                  </a:cubicBezTo>
                  <a:cubicBezTo>
                    <a:pt x="31329" y="79787"/>
                    <a:pt x="16175" y="48804"/>
                    <a:pt x="2654" y="17006"/>
                  </a:cubicBezTo>
                  <a:cubicBezTo>
                    <a:pt x="322" y="11182"/>
                    <a:pt x="-3058" y="699"/>
                    <a:pt x="5568" y="117"/>
                  </a:cubicBezTo>
                  <a:lnTo>
                    <a:pt x="5568" y="0"/>
                  </a:lnTo>
                  <a:cubicBezTo>
                    <a:pt x="22586" y="8736"/>
                    <a:pt x="30396" y="31099"/>
                    <a:pt x="41703" y="46125"/>
                  </a:cubicBezTo>
                  <a:cubicBezTo>
                    <a:pt x="73408" y="99122"/>
                    <a:pt x="97770" y="155963"/>
                    <a:pt x="121200" y="213037"/>
                  </a:cubicBezTo>
                  <a:cubicBezTo>
                    <a:pt x="177734" y="346753"/>
                    <a:pt x="228323" y="487109"/>
                    <a:pt x="258046" y="628978"/>
                  </a:cubicBezTo>
                  <a:cubicBezTo>
                    <a:pt x="322740" y="914930"/>
                    <a:pt x="374378" y="1205308"/>
                    <a:pt x="371231" y="1499530"/>
                  </a:cubicBezTo>
                  <a:cubicBezTo>
                    <a:pt x="373212" y="1598536"/>
                    <a:pt x="377175" y="1697541"/>
                    <a:pt x="382887" y="1796431"/>
                  </a:cubicBezTo>
                  <a:cubicBezTo>
                    <a:pt x="384053" y="1815882"/>
                    <a:pt x="385568" y="1835334"/>
                    <a:pt x="386617" y="1854786"/>
                  </a:cubicBezTo>
                  <a:cubicBezTo>
                    <a:pt x="388133" y="1876567"/>
                    <a:pt x="358525" y="1889962"/>
                    <a:pt x="342905" y="18740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15"/>
            <p:cNvSpPr/>
            <p:nvPr/>
          </p:nvSpPr>
          <p:spPr>
            <a:xfrm>
              <a:off x="17921339" y="1797436"/>
              <a:ext cx="524540" cy="1910229"/>
            </a:xfrm>
            <a:custGeom>
              <a:rect b="b" l="l" r="r" t="t"/>
              <a:pathLst>
                <a:path extrusionOk="0" h="1910229" w="524540">
                  <a:moveTo>
                    <a:pt x="475398" y="1894869"/>
                  </a:moveTo>
                  <a:cubicBezTo>
                    <a:pt x="460594" y="1729471"/>
                    <a:pt x="434134" y="1565355"/>
                    <a:pt x="414551" y="1400539"/>
                  </a:cubicBezTo>
                  <a:cubicBezTo>
                    <a:pt x="393569" y="1207187"/>
                    <a:pt x="365477" y="1012902"/>
                    <a:pt x="312324" y="825840"/>
                  </a:cubicBezTo>
                  <a:cubicBezTo>
                    <a:pt x="243318" y="585081"/>
                    <a:pt x="140974" y="355737"/>
                    <a:pt x="47956" y="123831"/>
                  </a:cubicBezTo>
                  <a:cubicBezTo>
                    <a:pt x="34784" y="92498"/>
                    <a:pt x="21029" y="61515"/>
                    <a:pt x="7508" y="30416"/>
                  </a:cubicBezTo>
                  <a:cubicBezTo>
                    <a:pt x="4943" y="21564"/>
                    <a:pt x="-2517" y="12245"/>
                    <a:pt x="864" y="3044"/>
                  </a:cubicBezTo>
                  <a:cubicBezTo>
                    <a:pt x="2262" y="15"/>
                    <a:pt x="5410" y="-567"/>
                    <a:pt x="8090" y="481"/>
                  </a:cubicBezTo>
                  <a:cubicBezTo>
                    <a:pt x="8090" y="481"/>
                    <a:pt x="8090" y="365"/>
                    <a:pt x="8207" y="365"/>
                  </a:cubicBezTo>
                  <a:cubicBezTo>
                    <a:pt x="56465" y="65243"/>
                    <a:pt x="86539" y="144564"/>
                    <a:pt x="121858" y="217595"/>
                  </a:cubicBezTo>
                  <a:cubicBezTo>
                    <a:pt x="154612" y="292140"/>
                    <a:pt x="188183" y="366220"/>
                    <a:pt x="220588" y="440882"/>
                  </a:cubicBezTo>
                  <a:cubicBezTo>
                    <a:pt x="358134" y="742908"/>
                    <a:pt x="433668" y="1066948"/>
                    <a:pt x="466073" y="1396463"/>
                  </a:cubicBezTo>
                  <a:cubicBezTo>
                    <a:pt x="486122" y="1560113"/>
                    <a:pt x="512582" y="1722949"/>
                    <a:pt x="527968" y="1887182"/>
                  </a:cubicBezTo>
                  <a:cubicBezTo>
                    <a:pt x="532515" y="1920611"/>
                    <a:pt x="481226" y="1929812"/>
                    <a:pt x="475398" y="18948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15"/>
            <p:cNvSpPr/>
            <p:nvPr/>
          </p:nvSpPr>
          <p:spPr>
            <a:xfrm>
              <a:off x="17941948" y="1795005"/>
              <a:ext cx="792638" cy="1933524"/>
            </a:xfrm>
            <a:custGeom>
              <a:rect b="b" l="l" r="r" t="t"/>
              <a:pathLst>
                <a:path extrusionOk="0" h="1933524" w="792638">
                  <a:moveTo>
                    <a:pt x="501181" y="1939814"/>
                  </a:moveTo>
                  <a:cubicBezTo>
                    <a:pt x="481948" y="1926769"/>
                    <a:pt x="489642" y="1894155"/>
                    <a:pt x="512838" y="1891476"/>
                  </a:cubicBezTo>
                  <a:cubicBezTo>
                    <a:pt x="536850" y="1889147"/>
                    <a:pt x="560979" y="1889380"/>
                    <a:pt x="584525" y="1883672"/>
                  </a:cubicBezTo>
                  <a:cubicBezTo>
                    <a:pt x="622642" y="1872840"/>
                    <a:pt x="749114" y="1834868"/>
                    <a:pt x="741188" y="1786530"/>
                  </a:cubicBezTo>
                  <a:cubicBezTo>
                    <a:pt x="683372" y="1590499"/>
                    <a:pt x="634881" y="1391555"/>
                    <a:pt x="568089" y="1198203"/>
                  </a:cubicBezTo>
                  <a:cubicBezTo>
                    <a:pt x="487893" y="937410"/>
                    <a:pt x="394875" y="676850"/>
                    <a:pt x="253015" y="442730"/>
                  </a:cubicBezTo>
                  <a:cubicBezTo>
                    <a:pt x="184942" y="335921"/>
                    <a:pt x="128641" y="222472"/>
                    <a:pt x="61966" y="114847"/>
                  </a:cubicBezTo>
                  <a:cubicBezTo>
                    <a:pt x="51359" y="90852"/>
                    <a:pt x="-28022" y="3494"/>
                    <a:pt x="10445" y="116"/>
                  </a:cubicBezTo>
                  <a:cubicBezTo>
                    <a:pt x="10445" y="116"/>
                    <a:pt x="10445" y="116"/>
                    <a:pt x="10445" y="0"/>
                  </a:cubicBezTo>
                  <a:cubicBezTo>
                    <a:pt x="76420" y="58821"/>
                    <a:pt x="122347" y="138608"/>
                    <a:pt x="168156" y="213736"/>
                  </a:cubicBezTo>
                  <a:cubicBezTo>
                    <a:pt x="209770" y="285136"/>
                    <a:pt x="253482" y="355139"/>
                    <a:pt x="297893" y="424909"/>
                  </a:cubicBezTo>
                  <a:cubicBezTo>
                    <a:pt x="475770" y="710163"/>
                    <a:pt x="571819" y="1034668"/>
                    <a:pt x="673697" y="1352303"/>
                  </a:cubicBezTo>
                  <a:cubicBezTo>
                    <a:pt x="697360" y="1433254"/>
                    <a:pt x="718924" y="1514905"/>
                    <a:pt x="742470" y="1595856"/>
                  </a:cubicBezTo>
                  <a:cubicBezTo>
                    <a:pt x="753310" y="1634527"/>
                    <a:pt x="764034" y="1673081"/>
                    <a:pt x="775574" y="1711519"/>
                  </a:cubicBezTo>
                  <a:cubicBezTo>
                    <a:pt x="783268" y="1742618"/>
                    <a:pt x="799470" y="1773601"/>
                    <a:pt x="793525" y="1806215"/>
                  </a:cubicBezTo>
                  <a:cubicBezTo>
                    <a:pt x="792593" y="1887166"/>
                    <a:pt x="564126" y="1963576"/>
                    <a:pt x="501181" y="19398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15"/>
            <p:cNvSpPr/>
            <p:nvPr/>
          </p:nvSpPr>
          <p:spPr>
            <a:xfrm>
              <a:off x="18738800" y="-1441134"/>
              <a:ext cx="151533" cy="163068"/>
            </a:xfrm>
            <a:custGeom>
              <a:rect b="b" l="l" r="r" t="t"/>
              <a:pathLst>
                <a:path extrusionOk="0" h="163068" w="151533">
                  <a:moveTo>
                    <a:pt x="75821" y="163000"/>
                  </a:moveTo>
                  <a:cubicBezTo>
                    <a:pt x="18704" y="163466"/>
                    <a:pt x="-12302" y="100918"/>
                    <a:pt x="4600" y="50832"/>
                  </a:cubicBezTo>
                  <a:cubicBezTo>
                    <a:pt x="9845" y="27653"/>
                    <a:pt x="36305" y="3775"/>
                    <a:pt x="60900" y="11929"/>
                  </a:cubicBezTo>
                  <a:cubicBezTo>
                    <a:pt x="74422" y="-7756"/>
                    <a:pt x="103913" y="398"/>
                    <a:pt x="120698" y="11579"/>
                  </a:cubicBezTo>
                  <a:cubicBezTo>
                    <a:pt x="180496" y="51648"/>
                    <a:pt x="153336" y="167776"/>
                    <a:pt x="75821" y="163000"/>
                  </a:cubicBezTo>
                  <a:close/>
                  <a:moveTo>
                    <a:pt x="72673" y="112565"/>
                  </a:moveTo>
                  <a:cubicBezTo>
                    <a:pt x="101465" y="115943"/>
                    <a:pt x="107992" y="71449"/>
                    <a:pt x="90741" y="55957"/>
                  </a:cubicBezTo>
                  <a:cubicBezTo>
                    <a:pt x="87477" y="53744"/>
                    <a:pt x="83630" y="53045"/>
                    <a:pt x="79667" y="52812"/>
                  </a:cubicBezTo>
                  <a:cubicBezTo>
                    <a:pt x="68827" y="51764"/>
                    <a:pt x="59851" y="43611"/>
                    <a:pt x="57054" y="33361"/>
                  </a:cubicBezTo>
                  <a:cubicBezTo>
                    <a:pt x="30710" y="51415"/>
                    <a:pt x="37005" y="110469"/>
                    <a:pt x="72673" y="1125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15"/>
            <p:cNvSpPr/>
            <p:nvPr/>
          </p:nvSpPr>
          <p:spPr>
            <a:xfrm>
              <a:off x="15536938" y="2970682"/>
              <a:ext cx="268098" cy="407670"/>
            </a:xfrm>
            <a:custGeom>
              <a:rect b="b" l="l" r="r" t="t"/>
              <a:pathLst>
                <a:path extrusionOk="0" h="407670" w="268098">
                  <a:moveTo>
                    <a:pt x="202361" y="409813"/>
                  </a:moveTo>
                  <a:cubicBezTo>
                    <a:pt x="187558" y="401427"/>
                    <a:pt x="181263" y="384421"/>
                    <a:pt x="171472" y="371259"/>
                  </a:cubicBezTo>
                  <a:cubicBezTo>
                    <a:pt x="151656" y="344353"/>
                    <a:pt x="129275" y="318378"/>
                    <a:pt x="101183" y="299975"/>
                  </a:cubicBezTo>
                  <a:cubicBezTo>
                    <a:pt x="80784" y="286929"/>
                    <a:pt x="56889" y="280873"/>
                    <a:pt x="32760" y="283319"/>
                  </a:cubicBezTo>
                  <a:cubicBezTo>
                    <a:pt x="4668" y="285648"/>
                    <a:pt x="-9903" y="255015"/>
                    <a:pt x="7582" y="233583"/>
                  </a:cubicBezTo>
                  <a:cubicBezTo>
                    <a:pt x="46981" y="172199"/>
                    <a:pt x="76705" y="106739"/>
                    <a:pt x="74723" y="33242"/>
                  </a:cubicBezTo>
                  <a:cubicBezTo>
                    <a:pt x="73324" y="-3449"/>
                    <a:pt x="96987" y="-15562"/>
                    <a:pt x="103981" y="26952"/>
                  </a:cubicBezTo>
                  <a:cubicBezTo>
                    <a:pt x="119833" y="26719"/>
                    <a:pt x="127876" y="42327"/>
                    <a:pt x="136153" y="53509"/>
                  </a:cubicBezTo>
                  <a:cubicBezTo>
                    <a:pt x="152355" y="74941"/>
                    <a:pt x="173920" y="92878"/>
                    <a:pt x="197699" y="105225"/>
                  </a:cubicBezTo>
                  <a:cubicBezTo>
                    <a:pt x="222294" y="120833"/>
                    <a:pt x="261576" y="103477"/>
                    <a:pt x="276030" y="132830"/>
                  </a:cubicBezTo>
                  <a:cubicBezTo>
                    <a:pt x="283374" y="147972"/>
                    <a:pt x="273232" y="163347"/>
                    <a:pt x="265189" y="175926"/>
                  </a:cubicBezTo>
                  <a:cubicBezTo>
                    <a:pt x="251901" y="198407"/>
                    <a:pt x="244907" y="223799"/>
                    <a:pt x="239778" y="249191"/>
                  </a:cubicBezTo>
                  <a:cubicBezTo>
                    <a:pt x="234183" y="281339"/>
                    <a:pt x="235466" y="314185"/>
                    <a:pt x="240128" y="346449"/>
                  </a:cubicBezTo>
                  <a:cubicBezTo>
                    <a:pt x="241877" y="361591"/>
                    <a:pt x="245956" y="376966"/>
                    <a:pt x="242809" y="392109"/>
                  </a:cubicBezTo>
                  <a:cubicBezTo>
                    <a:pt x="239196" y="409347"/>
                    <a:pt x="217515" y="418432"/>
                    <a:pt x="202361" y="409813"/>
                  </a:cubicBezTo>
                  <a:close/>
                  <a:moveTo>
                    <a:pt x="83116" y="235330"/>
                  </a:moveTo>
                  <a:cubicBezTo>
                    <a:pt x="122398" y="245347"/>
                    <a:pt x="155269" y="271321"/>
                    <a:pt x="182312" y="300557"/>
                  </a:cubicBezTo>
                  <a:cubicBezTo>
                    <a:pt x="181496" y="254316"/>
                    <a:pt x="190355" y="207259"/>
                    <a:pt x="210055" y="165327"/>
                  </a:cubicBezTo>
                  <a:cubicBezTo>
                    <a:pt x="169140" y="157057"/>
                    <a:pt x="134288" y="131549"/>
                    <a:pt x="106079" y="101614"/>
                  </a:cubicBezTo>
                  <a:cubicBezTo>
                    <a:pt x="100950" y="147390"/>
                    <a:pt x="81484" y="190020"/>
                    <a:pt x="62484" y="231603"/>
                  </a:cubicBezTo>
                  <a:cubicBezTo>
                    <a:pt x="69361" y="232302"/>
                    <a:pt x="76355" y="233699"/>
                    <a:pt x="83116" y="2353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15"/>
            <p:cNvSpPr/>
            <p:nvPr/>
          </p:nvSpPr>
          <p:spPr>
            <a:xfrm>
              <a:off x="14703577" y="2755627"/>
              <a:ext cx="116564" cy="128125"/>
            </a:xfrm>
            <a:custGeom>
              <a:rect b="b" l="l" r="r" t="t"/>
              <a:pathLst>
                <a:path extrusionOk="0" h="128125" w="116564">
                  <a:moveTo>
                    <a:pt x="57280" y="132868"/>
                  </a:moveTo>
                  <a:cubicBezTo>
                    <a:pt x="12869" y="132635"/>
                    <a:pt x="-16971" y="72649"/>
                    <a:pt x="10655" y="37706"/>
                  </a:cubicBezTo>
                  <a:cubicBezTo>
                    <a:pt x="13219" y="-8768"/>
                    <a:pt x="87587" y="-9700"/>
                    <a:pt x="111716" y="20817"/>
                  </a:cubicBezTo>
                  <a:cubicBezTo>
                    <a:pt x="145636" y="61584"/>
                    <a:pt x="115330" y="141255"/>
                    <a:pt x="57280" y="132868"/>
                  </a:cubicBezTo>
                  <a:close/>
                  <a:moveTo>
                    <a:pt x="65323" y="98624"/>
                  </a:moveTo>
                  <a:cubicBezTo>
                    <a:pt x="92017" y="100604"/>
                    <a:pt x="97379" y="46092"/>
                    <a:pt x="71035" y="43530"/>
                  </a:cubicBezTo>
                  <a:cubicBezTo>
                    <a:pt x="53434" y="40152"/>
                    <a:pt x="47839" y="59720"/>
                    <a:pt x="31170" y="57507"/>
                  </a:cubicBezTo>
                  <a:cubicBezTo>
                    <a:pt x="29655" y="77075"/>
                    <a:pt x="42943" y="101652"/>
                    <a:pt x="65323" y="986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15"/>
            <p:cNvSpPr/>
            <p:nvPr/>
          </p:nvSpPr>
          <p:spPr>
            <a:xfrm>
              <a:off x="19387719" y="3017901"/>
              <a:ext cx="431288" cy="570739"/>
            </a:xfrm>
            <a:custGeom>
              <a:rect b="b" l="l" r="r" t="t"/>
              <a:pathLst>
                <a:path extrusionOk="0" h="570739" w="431288">
                  <a:moveTo>
                    <a:pt x="195411" y="567012"/>
                  </a:moveTo>
                  <a:cubicBezTo>
                    <a:pt x="184338" y="551054"/>
                    <a:pt x="185969" y="529623"/>
                    <a:pt x="180724" y="511336"/>
                  </a:cubicBezTo>
                  <a:cubicBezTo>
                    <a:pt x="169650" y="463813"/>
                    <a:pt x="149019" y="418038"/>
                    <a:pt x="117080" y="380881"/>
                  </a:cubicBezTo>
                  <a:cubicBezTo>
                    <a:pt x="98196" y="360963"/>
                    <a:pt x="75000" y="345006"/>
                    <a:pt x="48540" y="337202"/>
                  </a:cubicBezTo>
                  <a:cubicBezTo>
                    <a:pt x="37350" y="333824"/>
                    <a:pt x="25343" y="332193"/>
                    <a:pt x="14969" y="326486"/>
                  </a:cubicBezTo>
                  <a:cubicBezTo>
                    <a:pt x="-2982" y="317284"/>
                    <a:pt x="-5429" y="291077"/>
                    <a:pt x="11123" y="279196"/>
                  </a:cubicBezTo>
                  <a:cubicBezTo>
                    <a:pt x="45859" y="260327"/>
                    <a:pt x="81877" y="242855"/>
                    <a:pt x="113233" y="218162"/>
                  </a:cubicBezTo>
                  <a:cubicBezTo>
                    <a:pt x="143074" y="194517"/>
                    <a:pt x="166853" y="164583"/>
                    <a:pt x="191565" y="135929"/>
                  </a:cubicBezTo>
                  <a:cubicBezTo>
                    <a:pt x="222338" y="100520"/>
                    <a:pt x="247049" y="60102"/>
                    <a:pt x="253693" y="12929"/>
                  </a:cubicBezTo>
                  <a:cubicBezTo>
                    <a:pt x="255092" y="8037"/>
                    <a:pt x="254509" y="0"/>
                    <a:pt x="261387" y="0"/>
                  </a:cubicBezTo>
                  <a:cubicBezTo>
                    <a:pt x="272460" y="1980"/>
                    <a:pt x="272577" y="16889"/>
                    <a:pt x="273742" y="25858"/>
                  </a:cubicBezTo>
                  <a:cubicBezTo>
                    <a:pt x="286332" y="26324"/>
                    <a:pt x="297522" y="35875"/>
                    <a:pt x="299503" y="48687"/>
                  </a:cubicBezTo>
                  <a:cubicBezTo>
                    <a:pt x="305448" y="83514"/>
                    <a:pt x="314424" y="117759"/>
                    <a:pt x="325031" y="151421"/>
                  </a:cubicBezTo>
                  <a:cubicBezTo>
                    <a:pt x="339135" y="188694"/>
                    <a:pt x="366411" y="219327"/>
                    <a:pt x="399749" y="240526"/>
                  </a:cubicBezTo>
                  <a:cubicBezTo>
                    <a:pt x="412105" y="247514"/>
                    <a:pt x="427258" y="252173"/>
                    <a:pt x="433319" y="266267"/>
                  </a:cubicBezTo>
                  <a:cubicBezTo>
                    <a:pt x="446608" y="298182"/>
                    <a:pt x="407326" y="310762"/>
                    <a:pt x="387160" y="325321"/>
                  </a:cubicBezTo>
                  <a:cubicBezTo>
                    <a:pt x="356620" y="348267"/>
                    <a:pt x="330393" y="376338"/>
                    <a:pt x="305332" y="404876"/>
                  </a:cubicBezTo>
                  <a:cubicBezTo>
                    <a:pt x="282019" y="434344"/>
                    <a:pt x="266515" y="469287"/>
                    <a:pt x="254043" y="504580"/>
                  </a:cubicBezTo>
                  <a:cubicBezTo>
                    <a:pt x="247282" y="524498"/>
                    <a:pt x="248681" y="547327"/>
                    <a:pt x="237841" y="565614"/>
                  </a:cubicBezTo>
                  <a:cubicBezTo>
                    <a:pt x="228282" y="579708"/>
                    <a:pt x="205902" y="580407"/>
                    <a:pt x="195411" y="567012"/>
                  </a:cubicBezTo>
                  <a:close/>
                  <a:moveTo>
                    <a:pt x="88755" y="296086"/>
                  </a:moveTo>
                  <a:cubicBezTo>
                    <a:pt x="152632" y="324156"/>
                    <a:pt x="194012" y="386122"/>
                    <a:pt x="217792" y="449486"/>
                  </a:cubicBezTo>
                  <a:cubicBezTo>
                    <a:pt x="246233" y="379716"/>
                    <a:pt x="300785" y="323341"/>
                    <a:pt x="360233" y="278497"/>
                  </a:cubicBezTo>
                  <a:cubicBezTo>
                    <a:pt x="300785" y="239943"/>
                    <a:pt x="269896" y="174134"/>
                    <a:pt x="256724" y="106577"/>
                  </a:cubicBezTo>
                  <a:cubicBezTo>
                    <a:pt x="212546" y="179492"/>
                    <a:pt x="158577" y="250543"/>
                    <a:pt x="83742" y="293989"/>
                  </a:cubicBezTo>
                  <a:cubicBezTo>
                    <a:pt x="85491" y="294688"/>
                    <a:pt x="87123" y="295387"/>
                    <a:pt x="88755" y="2960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15"/>
            <p:cNvSpPr/>
            <p:nvPr/>
          </p:nvSpPr>
          <p:spPr>
            <a:xfrm>
              <a:off x="19657608" y="3029056"/>
              <a:ext cx="11700" cy="23295"/>
            </a:xfrm>
            <a:custGeom>
              <a:rect b="b" l="l" r="r" t="t"/>
              <a:pathLst>
                <a:path extrusionOk="0" h="23295" w="120000">
                  <a:moveTo>
                    <a:pt x="25275" y="28448"/>
                  </a:moveTo>
                  <a:cubicBezTo>
                    <a:pt x="18068" y="20178"/>
                    <a:pt x="6074" y="11675"/>
                    <a:pt x="72" y="3405"/>
                  </a:cubicBezTo>
                  <a:cubicBezTo>
                    <a:pt x="-1132" y="1775"/>
                    <a:pt x="13270" y="261"/>
                    <a:pt x="28868" y="27"/>
                  </a:cubicBezTo>
                  <a:cubicBezTo>
                    <a:pt x="46874" y="-205"/>
                    <a:pt x="67268" y="1076"/>
                    <a:pt x="68473" y="2823"/>
                  </a:cubicBezTo>
                  <a:cubicBezTo>
                    <a:pt x="76874" y="10976"/>
                    <a:pt x="82876" y="19130"/>
                    <a:pt x="96074" y="27400"/>
                  </a:cubicBezTo>
                  <a:cubicBezTo>
                    <a:pt x="103270" y="31826"/>
                    <a:pt x="30072" y="32991"/>
                    <a:pt x="25275" y="284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15"/>
            <p:cNvSpPr/>
            <p:nvPr/>
          </p:nvSpPr>
          <p:spPr>
            <a:xfrm>
              <a:off x="19655750" y="3036188"/>
              <a:ext cx="11700" cy="11700"/>
            </a:xfrm>
            <a:custGeom>
              <a:rect b="b" l="l" r="r" t="t"/>
              <a:pathLst>
                <a:path extrusionOk="0" h="120000" w="120000">
                  <a:moveTo>
                    <a:pt x="0" y="44402"/>
                  </a:moveTo>
                  <a:cubicBezTo>
                    <a:pt x="0" y="21604"/>
                    <a:pt x="19200" y="0"/>
                    <a:pt x="42004" y="0"/>
                  </a:cubicBezTo>
                  <a:cubicBezTo>
                    <a:pt x="66002" y="0"/>
                    <a:pt x="85202" y="17998"/>
                    <a:pt x="86407" y="42002"/>
                  </a:cubicBezTo>
                  <a:cubicBezTo>
                    <a:pt x="86407" y="64801"/>
                    <a:pt x="67207" y="86394"/>
                    <a:pt x="44403" y="86394"/>
                  </a:cubicBezTo>
                  <a:cubicBezTo>
                    <a:pt x="20405" y="86394"/>
                    <a:pt x="1205" y="68396"/>
                    <a:pt x="0" y="44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15"/>
            <p:cNvSpPr/>
            <p:nvPr/>
          </p:nvSpPr>
          <p:spPr>
            <a:xfrm>
              <a:off x="19934288" y="1788847"/>
              <a:ext cx="104908" cy="128125"/>
            </a:xfrm>
            <a:custGeom>
              <a:rect b="b" l="l" r="r" t="t"/>
              <a:pathLst>
                <a:path extrusionOk="0" h="128125" w="104908">
                  <a:moveTo>
                    <a:pt x="14041" y="104349"/>
                  </a:moveTo>
                  <a:cubicBezTo>
                    <a:pt x="-26058" y="48323"/>
                    <a:pt x="26047" y="-28785"/>
                    <a:pt x="90740" y="10934"/>
                  </a:cubicBezTo>
                  <a:cubicBezTo>
                    <a:pt x="118016" y="36093"/>
                    <a:pt x="120697" y="81636"/>
                    <a:pt x="103212" y="113201"/>
                  </a:cubicBezTo>
                  <a:cubicBezTo>
                    <a:pt x="82347" y="146397"/>
                    <a:pt x="32458" y="133934"/>
                    <a:pt x="14041" y="104349"/>
                  </a:cubicBezTo>
                  <a:close/>
                  <a:moveTo>
                    <a:pt x="62531" y="94681"/>
                  </a:moveTo>
                  <a:cubicBezTo>
                    <a:pt x="64047" y="94448"/>
                    <a:pt x="65562" y="94332"/>
                    <a:pt x="67077" y="93982"/>
                  </a:cubicBezTo>
                  <a:cubicBezTo>
                    <a:pt x="67660" y="93866"/>
                    <a:pt x="68243" y="93633"/>
                    <a:pt x="68942" y="93516"/>
                  </a:cubicBezTo>
                  <a:cubicBezTo>
                    <a:pt x="75004" y="79073"/>
                    <a:pt x="75004" y="61136"/>
                    <a:pt x="65795" y="47857"/>
                  </a:cubicBezTo>
                  <a:cubicBezTo>
                    <a:pt x="53090" y="44479"/>
                    <a:pt x="39335" y="51701"/>
                    <a:pt x="27212" y="46227"/>
                  </a:cubicBezTo>
                  <a:cubicBezTo>
                    <a:pt x="24298" y="67775"/>
                    <a:pt x="39568" y="93516"/>
                    <a:pt x="62531" y="946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15"/>
            <p:cNvSpPr/>
            <p:nvPr/>
          </p:nvSpPr>
          <p:spPr>
            <a:xfrm>
              <a:off x="15392525" y="-1328863"/>
              <a:ext cx="93251" cy="116477"/>
            </a:xfrm>
            <a:custGeom>
              <a:rect b="b" l="l" r="r" t="t"/>
              <a:pathLst>
                <a:path extrusionOk="0" h="116477" w="93251">
                  <a:moveTo>
                    <a:pt x="11650" y="95572"/>
                  </a:moveTo>
                  <a:cubicBezTo>
                    <a:pt x="3607" y="84041"/>
                    <a:pt x="-2687" y="69482"/>
                    <a:pt x="1160" y="55271"/>
                  </a:cubicBezTo>
                  <a:cubicBezTo>
                    <a:pt x="3374" y="46885"/>
                    <a:pt x="7338" y="36868"/>
                    <a:pt x="15614" y="33257"/>
                  </a:cubicBezTo>
                  <a:cubicBezTo>
                    <a:pt x="8853" y="12757"/>
                    <a:pt x="34614" y="760"/>
                    <a:pt x="51632" y="61"/>
                  </a:cubicBezTo>
                  <a:cubicBezTo>
                    <a:pt x="64804" y="-754"/>
                    <a:pt x="76344" y="6700"/>
                    <a:pt x="84270" y="16601"/>
                  </a:cubicBezTo>
                  <a:cubicBezTo>
                    <a:pt x="105835" y="43507"/>
                    <a:pt x="114577" y="96737"/>
                    <a:pt x="79608" y="116305"/>
                  </a:cubicBezTo>
                  <a:cubicBezTo>
                    <a:pt x="55595" y="126905"/>
                    <a:pt x="26338" y="116888"/>
                    <a:pt x="11650" y="95572"/>
                  </a:cubicBezTo>
                  <a:close/>
                  <a:moveTo>
                    <a:pt x="56062" y="89166"/>
                  </a:moveTo>
                  <a:cubicBezTo>
                    <a:pt x="81473" y="90215"/>
                    <a:pt x="67368" y="47933"/>
                    <a:pt x="54430" y="39081"/>
                  </a:cubicBezTo>
                  <a:cubicBezTo>
                    <a:pt x="45920" y="39547"/>
                    <a:pt x="39043" y="47351"/>
                    <a:pt x="30184" y="45254"/>
                  </a:cubicBezTo>
                  <a:cubicBezTo>
                    <a:pt x="19460" y="62842"/>
                    <a:pt x="36479" y="88118"/>
                    <a:pt x="56062" y="891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15"/>
            <p:cNvSpPr/>
            <p:nvPr/>
          </p:nvSpPr>
          <p:spPr>
            <a:xfrm>
              <a:off x="16189280" y="-1883360"/>
              <a:ext cx="279754" cy="349432"/>
            </a:xfrm>
            <a:custGeom>
              <a:rect b="b" l="l" r="r" t="t"/>
              <a:pathLst>
                <a:path extrusionOk="0" h="349432" w="279754">
                  <a:moveTo>
                    <a:pt x="255118" y="355964"/>
                  </a:moveTo>
                  <a:cubicBezTo>
                    <a:pt x="240081" y="354916"/>
                    <a:pt x="233087" y="340706"/>
                    <a:pt x="226560" y="329175"/>
                  </a:cubicBezTo>
                  <a:cubicBezTo>
                    <a:pt x="212222" y="304714"/>
                    <a:pt x="194388" y="282118"/>
                    <a:pt x="172940" y="263481"/>
                  </a:cubicBezTo>
                  <a:cubicBezTo>
                    <a:pt x="139253" y="236459"/>
                    <a:pt x="93210" y="225160"/>
                    <a:pt x="50780" y="234362"/>
                  </a:cubicBezTo>
                  <a:cubicBezTo>
                    <a:pt x="37492" y="237507"/>
                    <a:pt x="22688" y="242399"/>
                    <a:pt x="10449" y="233663"/>
                  </a:cubicBezTo>
                  <a:cubicBezTo>
                    <a:pt x="-13913" y="214095"/>
                    <a:pt x="10332" y="191848"/>
                    <a:pt x="22572" y="173794"/>
                  </a:cubicBezTo>
                  <a:cubicBezTo>
                    <a:pt x="43204" y="139200"/>
                    <a:pt x="51480" y="101112"/>
                    <a:pt x="60572" y="63024"/>
                  </a:cubicBezTo>
                  <a:cubicBezTo>
                    <a:pt x="63719" y="46018"/>
                    <a:pt x="64885" y="28663"/>
                    <a:pt x="63253" y="11541"/>
                  </a:cubicBezTo>
                  <a:cubicBezTo>
                    <a:pt x="63253" y="-2436"/>
                    <a:pt x="82602" y="-4184"/>
                    <a:pt x="86682" y="8862"/>
                  </a:cubicBezTo>
                  <a:cubicBezTo>
                    <a:pt x="95191" y="8279"/>
                    <a:pt x="102535" y="13754"/>
                    <a:pt x="109179" y="18646"/>
                  </a:cubicBezTo>
                  <a:cubicBezTo>
                    <a:pt x="133658" y="31924"/>
                    <a:pt x="161400" y="42757"/>
                    <a:pt x="189725" y="40660"/>
                  </a:cubicBezTo>
                  <a:cubicBezTo>
                    <a:pt x="211756" y="40544"/>
                    <a:pt x="237866" y="27615"/>
                    <a:pt x="256400" y="44504"/>
                  </a:cubicBezTo>
                  <a:cubicBezTo>
                    <a:pt x="272253" y="58365"/>
                    <a:pt x="263044" y="81194"/>
                    <a:pt x="256750" y="96919"/>
                  </a:cubicBezTo>
                  <a:cubicBezTo>
                    <a:pt x="246958" y="129532"/>
                    <a:pt x="241363" y="163544"/>
                    <a:pt x="244627" y="197672"/>
                  </a:cubicBezTo>
                  <a:cubicBezTo>
                    <a:pt x="247658" y="230751"/>
                    <a:pt x="256866" y="263132"/>
                    <a:pt x="270971" y="293183"/>
                  </a:cubicBezTo>
                  <a:cubicBezTo>
                    <a:pt x="275284" y="302618"/>
                    <a:pt x="280179" y="311936"/>
                    <a:pt x="283560" y="321837"/>
                  </a:cubicBezTo>
                  <a:cubicBezTo>
                    <a:pt x="289504" y="339541"/>
                    <a:pt x="273185" y="358178"/>
                    <a:pt x="255118" y="355964"/>
                  </a:cubicBezTo>
                  <a:close/>
                  <a:moveTo>
                    <a:pt x="154056" y="193246"/>
                  </a:moveTo>
                  <a:cubicBezTo>
                    <a:pt x="164314" y="196856"/>
                    <a:pt x="174222" y="201981"/>
                    <a:pt x="183780" y="207223"/>
                  </a:cubicBezTo>
                  <a:cubicBezTo>
                    <a:pt x="187394" y="209319"/>
                    <a:pt x="191007" y="211532"/>
                    <a:pt x="194388" y="213862"/>
                  </a:cubicBezTo>
                  <a:cubicBezTo>
                    <a:pt x="188326" y="173328"/>
                    <a:pt x="192989" y="132095"/>
                    <a:pt x="203946" y="92959"/>
                  </a:cubicBezTo>
                  <a:cubicBezTo>
                    <a:pt x="164897" y="99248"/>
                    <a:pt x="126081" y="86785"/>
                    <a:pt x="93093" y="66285"/>
                  </a:cubicBezTo>
                  <a:cubicBezTo>
                    <a:pt x="87382" y="105538"/>
                    <a:pt x="79339" y="145024"/>
                    <a:pt x="64069" y="181714"/>
                  </a:cubicBezTo>
                  <a:cubicBezTo>
                    <a:pt x="94375" y="178220"/>
                    <a:pt x="125265" y="182879"/>
                    <a:pt x="154056" y="1932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15"/>
            <p:cNvSpPr/>
            <p:nvPr/>
          </p:nvSpPr>
          <p:spPr>
            <a:xfrm>
              <a:off x="14505330" y="-844907"/>
              <a:ext cx="326380" cy="267897"/>
            </a:xfrm>
            <a:custGeom>
              <a:rect b="b" l="l" r="r" t="t"/>
              <a:pathLst>
                <a:path extrusionOk="0" h="267897" w="326380">
                  <a:moveTo>
                    <a:pt x="73102" y="264356"/>
                  </a:moveTo>
                  <a:cubicBezTo>
                    <a:pt x="64943" y="254689"/>
                    <a:pt x="65992" y="241643"/>
                    <a:pt x="67391" y="229995"/>
                  </a:cubicBezTo>
                  <a:cubicBezTo>
                    <a:pt x="69838" y="171058"/>
                    <a:pt x="63544" y="110606"/>
                    <a:pt x="32538" y="59123"/>
                  </a:cubicBezTo>
                  <a:cubicBezTo>
                    <a:pt x="12605" y="52135"/>
                    <a:pt x="-10475" y="32333"/>
                    <a:pt x="5145" y="10436"/>
                  </a:cubicBezTo>
                  <a:cubicBezTo>
                    <a:pt x="16802" y="-5988"/>
                    <a:pt x="36851" y="-397"/>
                    <a:pt x="50955" y="9271"/>
                  </a:cubicBezTo>
                  <a:cubicBezTo>
                    <a:pt x="65759" y="15910"/>
                    <a:pt x="81728" y="19288"/>
                    <a:pt x="97581" y="22316"/>
                  </a:cubicBezTo>
                  <a:cubicBezTo>
                    <a:pt x="126023" y="28490"/>
                    <a:pt x="154581" y="20686"/>
                    <a:pt x="182789" y="17191"/>
                  </a:cubicBezTo>
                  <a:cubicBezTo>
                    <a:pt x="202605" y="14279"/>
                    <a:pt x="227084" y="9504"/>
                    <a:pt x="241538" y="27092"/>
                  </a:cubicBezTo>
                  <a:cubicBezTo>
                    <a:pt x="253661" y="41884"/>
                    <a:pt x="248882" y="62617"/>
                    <a:pt x="254010" y="79973"/>
                  </a:cubicBezTo>
                  <a:cubicBezTo>
                    <a:pt x="265783" y="132504"/>
                    <a:pt x="293642" y="177814"/>
                    <a:pt x="321618" y="222075"/>
                  </a:cubicBezTo>
                  <a:cubicBezTo>
                    <a:pt x="335256" y="239081"/>
                    <a:pt x="330010" y="268666"/>
                    <a:pt x="306115" y="272277"/>
                  </a:cubicBezTo>
                  <a:cubicBezTo>
                    <a:pt x="294342" y="274956"/>
                    <a:pt x="280004" y="265055"/>
                    <a:pt x="270679" y="260978"/>
                  </a:cubicBezTo>
                  <a:cubicBezTo>
                    <a:pt x="252728" y="252941"/>
                    <a:pt x="234194" y="245370"/>
                    <a:pt x="214378" y="244206"/>
                  </a:cubicBezTo>
                  <a:cubicBezTo>
                    <a:pt x="192581" y="243041"/>
                    <a:pt x="171133" y="247933"/>
                    <a:pt x="150734" y="255155"/>
                  </a:cubicBezTo>
                  <a:cubicBezTo>
                    <a:pt x="126955" y="264007"/>
                    <a:pt x="95133" y="288118"/>
                    <a:pt x="73102" y="264356"/>
                  </a:cubicBezTo>
                  <a:close/>
                  <a:moveTo>
                    <a:pt x="73219" y="71586"/>
                  </a:moveTo>
                  <a:cubicBezTo>
                    <a:pt x="101544" y="116430"/>
                    <a:pt x="105973" y="170941"/>
                    <a:pt x="107256" y="222657"/>
                  </a:cubicBezTo>
                  <a:cubicBezTo>
                    <a:pt x="149219" y="199012"/>
                    <a:pt x="199109" y="185967"/>
                    <a:pt x="246900" y="197032"/>
                  </a:cubicBezTo>
                  <a:cubicBezTo>
                    <a:pt x="226618" y="155450"/>
                    <a:pt x="207967" y="111654"/>
                    <a:pt x="206102" y="64831"/>
                  </a:cubicBezTo>
                  <a:cubicBezTo>
                    <a:pt x="162158" y="72751"/>
                    <a:pt x="117397" y="83816"/>
                    <a:pt x="73219" y="71586"/>
                  </a:cubicBezTo>
                  <a:lnTo>
                    <a:pt x="73219" y="715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15"/>
            <p:cNvSpPr/>
            <p:nvPr/>
          </p:nvSpPr>
          <p:spPr>
            <a:xfrm>
              <a:off x="19401145" y="-624528"/>
              <a:ext cx="303067" cy="442614"/>
            </a:xfrm>
            <a:custGeom>
              <a:rect b="b" l="l" r="r" t="t"/>
              <a:pathLst>
                <a:path extrusionOk="0" h="442614" w="303067">
                  <a:moveTo>
                    <a:pt x="107151" y="424159"/>
                  </a:moveTo>
                  <a:cubicBezTo>
                    <a:pt x="104004" y="405756"/>
                    <a:pt x="107851" y="386770"/>
                    <a:pt x="105519" y="368133"/>
                  </a:cubicBezTo>
                  <a:cubicBezTo>
                    <a:pt x="100973" y="320145"/>
                    <a:pt x="78476" y="272738"/>
                    <a:pt x="41992" y="240940"/>
                  </a:cubicBezTo>
                  <a:cubicBezTo>
                    <a:pt x="28353" y="228361"/>
                    <a:pt x="8538" y="219392"/>
                    <a:pt x="1777" y="201105"/>
                  </a:cubicBezTo>
                  <a:cubicBezTo>
                    <a:pt x="-6150" y="178741"/>
                    <a:pt x="13900" y="164065"/>
                    <a:pt x="33133" y="158824"/>
                  </a:cubicBezTo>
                  <a:cubicBezTo>
                    <a:pt x="83139" y="137625"/>
                    <a:pt x="135943" y="116309"/>
                    <a:pt x="172427" y="74261"/>
                  </a:cubicBezTo>
                  <a:cubicBezTo>
                    <a:pt x="191893" y="51432"/>
                    <a:pt x="207630" y="30349"/>
                    <a:pt x="222433" y="6005"/>
                  </a:cubicBezTo>
                  <a:cubicBezTo>
                    <a:pt x="231176" y="-6458"/>
                    <a:pt x="252507" y="2045"/>
                    <a:pt x="250059" y="17187"/>
                  </a:cubicBezTo>
                  <a:cubicBezTo>
                    <a:pt x="246796" y="30233"/>
                    <a:pt x="238869" y="41880"/>
                    <a:pt x="232691" y="53761"/>
                  </a:cubicBezTo>
                  <a:cubicBezTo>
                    <a:pt x="247495" y="61332"/>
                    <a:pt x="246796" y="79852"/>
                    <a:pt x="246562" y="94179"/>
                  </a:cubicBezTo>
                  <a:cubicBezTo>
                    <a:pt x="245980" y="117358"/>
                    <a:pt x="252507" y="139954"/>
                    <a:pt x="259617" y="161852"/>
                  </a:cubicBezTo>
                  <a:cubicBezTo>
                    <a:pt x="268127" y="185497"/>
                    <a:pt x="281648" y="206696"/>
                    <a:pt x="296918" y="226497"/>
                  </a:cubicBezTo>
                  <a:cubicBezTo>
                    <a:pt x="306360" y="237329"/>
                    <a:pt x="314520" y="252355"/>
                    <a:pt x="307642" y="266682"/>
                  </a:cubicBezTo>
                  <a:cubicBezTo>
                    <a:pt x="302746" y="277747"/>
                    <a:pt x="291789" y="282057"/>
                    <a:pt x="282231" y="288230"/>
                  </a:cubicBezTo>
                  <a:cubicBezTo>
                    <a:pt x="257286" y="303139"/>
                    <a:pt x="234556" y="321426"/>
                    <a:pt x="215673" y="343557"/>
                  </a:cubicBezTo>
                  <a:cubicBezTo>
                    <a:pt x="195041" y="366852"/>
                    <a:pt x="180237" y="394341"/>
                    <a:pt x="163918" y="420665"/>
                  </a:cubicBezTo>
                  <a:cubicBezTo>
                    <a:pt x="157390" y="430915"/>
                    <a:pt x="150396" y="441864"/>
                    <a:pt x="136992" y="443378"/>
                  </a:cubicBezTo>
                  <a:cubicBezTo>
                    <a:pt x="124169" y="444776"/>
                    <a:pt x="110065" y="437554"/>
                    <a:pt x="107151" y="424159"/>
                  </a:cubicBezTo>
                  <a:close/>
                  <a:moveTo>
                    <a:pt x="69617" y="196329"/>
                  </a:moveTo>
                  <a:cubicBezTo>
                    <a:pt x="113795" y="229991"/>
                    <a:pt x="141888" y="281358"/>
                    <a:pt x="154476" y="334821"/>
                  </a:cubicBezTo>
                  <a:cubicBezTo>
                    <a:pt x="179305" y="300111"/>
                    <a:pt x="211477" y="271108"/>
                    <a:pt x="248427" y="249792"/>
                  </a:cubicBezTo>
                  <a:cubicBezTo>
                    <a:pt x="216955" y="209491"/>
                    <a:pt x="197256" y="159755"/>
                    <a:pt x="193176" y="108738"/>
                  </a:cubicBezTo>
                  <a:cubicBezTo>
                    <a:pt x="159722" y="148224"/>
                    <a:pt x="112397" y="171520"/>
                    <a:pt x="66820" y="194116"/>
                  </a:cubicBezTo>
                  <a:cubicBezTo>
                    <a:pt x="67752" y="194932"/>
                    <a:pt x="68685" y="195631"/>
                    <a:pt x="69617" y="1963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15"/>
            <p:cNvSpPr/>
            <p:nvPr/>
          </p:nvSpPr>
          <p:spPr>
            <a:xfrm>
              <a:off x="14693942" y="912942"/>
              <a:ext cx="128220" cy="139772"/>
            </a:xfrm>
            <a:custGeom>
              <a:rect b="b" l="l" r="r" t="t"/>
              <a:pathLst>
                <a:path extrusionOk="0" h="139772" w="128220">
                  <a:moveTo>
                    <a:pt x="64000" y="146159"/>
                  </a:moveTo>
                  <a:cubicBezTo>
                    <a:pt x="29380" y="145344"/>
                    <a:pt x="1055" y="114244"/>
                    <a:pt x="239" y="80117"/>
                  </a:cubicBezTo>
                  <a:cubicBezTo>
                    <a:pt x="-2326" y="50764"/>
                    <a:pt x="15858" y="10113"/>
                    <a:pt x="50362" y="14190"/>
                  </a:cubicBezTo>
                  <a:cubicBezTo>
                    <a:pt x="63067" y="-9804"/>
                    <a:pt x="97570" y="795"/>
                    <a:pt x="114006" y="15472"/>
                  </a:cubicBezTo>
                  <a:cubicBezTo>
                    <a:pt x="160515" y="57869"/>
                    <a:pt x="128227" y="148023"/>
                    <a:pt x="64000" y="146159"/>
                  </a:cubicBezTo>
                  <a:close/>
                  <a:moveTo>
                    <a:pt x="64116" y="97122"/>
                  </a:moveTo>
                  <a:cubicBezTo>
                    <a:pt x="81251" y="92929"/>
                    <a:pt x="89527" y="68469"/>
                    <a:pt x="77754" y="54957"/>
                  </a:cubicBezTo>
                  <a:cubicBezTo>
                    <a:pt x="68429" y="50065"/>
                    <a:pt x="56423" y="49832"/>
                    <a:pt x="51061" y="39233"/>
                  </a:cubicBezTo>
                  <a:cubicBezTo>
                    <a:pt x="31828" y="53210"/>
                    <a:pt x="36490" y="97006"/>
                    <a:pt x="64116" y="97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15"/>
            <p:cNvSpPr/>
            <p:nvPr/>
          </p:nvSpPr>
          <p:spPr>
            <a:xfrm>
              <a:off x="16585791" y="-987174"/>
              <a:ext cx="501227" cy="1525853"/>
            </a:xfrm>
            <a:custGeom>
              <a:rect b="b" l="l" r="r" t="t"/>
              <a:pathLst>
                <a:path extrusionOk="0" h="1525853" w="501227">
                  <a:moveTo>
                    <a:pt x="429540" y="552336"/>
                  </a:moveTo>
                  <a:cubicBezTo>
                    <a:pt x="489921" y="874745"/>
                    <a:pt x="513933" y="1202513"/>
                    <a:pt x="505540" y="1530280"/>
                  </a:cubicBezTo>
                  <a:cubicBezTo>
                    <a:pt x="471503" y="1271584"/>
                    <a:pt x="413921" y="1015566"/>
                    <a:pt x="329878" y="768401"/>
                  </a:cubicBezTo>
                  <a:cubicBezTo>
                    <a:pt x="246301" y="523915"/>
                    <a:pt x="178927" y="262773"/>
                    <a:pt x="10607" y="60219"/>
                  </a:cubicBezTo>
                  <a:cubicBezTo>
                    <a:pt x="7344" y="56492"/>
                    <a:pt x="4080" y="53114"/>
                    <a:pt x="0" y="50668"/>
                  </a:cubicBezTo>
                  <a:cubicBezTo>
                    <a:pt x="65393" y="20849"/>
                    <a:pt x="138828" y="0"/>
                    <a:pt x="211448" y="0"/>
                  </a:cubicBezTo>
                  <a:cubicBezTo>
                    <a:pt x="229632" y="0"/>
                    <a:pt x="247816" y="1281"/>
                    <a:pt x="265767" y="4077"/>
                  </a:cubicBezTo>
                  <a:cubicBezTo>
                    <a:pt x="340602" y="180191"/>
                    <a:pt x="402614" y="362128"/>
                    <a:pt x="429540" y="552336"/>
                  </a:cubicBezTo>
                  <a:close/>
                </a:path>
              </a:pathLst>
            </a:custGeom>
            <a:solidFill>
              <a:srgbClr val="4280D1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15"/>
            <p:cNvSpPr/>
            <p:nvPr/>
          </p:nvSpPr>
          <p:spPr>
            <a:xfrm>
              <a:off x="18052755" y="-1021418"/>
              <a:ext cx="1375461" cy="1071591"/>
            </a:xfrm>
            <a:custGeom>
              <a:rect b="b" l="l" r="r" t="t"/>
              <a:pathLst>
                <a:path extrusionOk="0" h="1071591" w="1375461">
                  <a:moveTo>
                    <a:pt x="1383038" y="118108"/>
                  </a:moveTo>
                  <a:cubicBezTo>
                    <a:pt x="1355645" y="161438"/>
                    <a:pt x="1304940" y="183568"/>
                    <a:pt x="1262743" y="210242"/>
                  </a:cubicBezTo>
                  <a:cubicBezTo>
                    <a:pt x="1203412" y="245301"/>
                    <a:pt x="1144780" y="281293"/>
                    <a:pt x="1084983" y="315421"/>
                  </a:cubicBezTo>
                  <a:cubicBezTo>
                    <a:pt x="1018308" y="352577"/>
                    <a:pt x="957694" y="398935"/>
                    <a:pt x="894166" y="440867"/>
                  </a:cubicBezTo>
                  <a:cubicBezTo>
                    <a:pt x="751375" y="532535"/>
                    <a:pt x="609632" y="626765"/>
                    <a:pt x="469172" y="722742"/>
                  </a:cubicBezTo>
                  <a:cubicBezTo>
                    <a:pt x="434902" y="745921"/>
                    <a:pt x="396902" y="767470"/>
                    <a:pt x="360767" y="791930"/>
                  </a:cubicBezTo>
                  <a:cubicBezTo>
                    <a:pt x="360651" y="791930"/>
                    <a:pt x="360534" y="792046"/>
                    <a:pt x="360417" y="792163"/>
                  </a:cubicBezTo>
                  <a:cubicBezTo>
                    <a:pt x="360184" y="792279"/>
                    <a:pt x="359835" y="792512"/>
                    <a:pt x="359602" y="792745"/>
                  </a:cubicBezTo>
                  <a:cubicBezTo>
                    <a:pt x="314491" y="821981"/>
                    <a:pt x="269964" y="857740"/>
                    <a:pt x="227884" y="892683"/>
                  </a:cubicBezTo>
                  <a:cubicBezTo>
                    <a:pt x="152466" y="953950"/>
                    <a:pt x="67607" y="1002987"/>
                    <a:pt x="0" y="1073339"/>
                  </a:cubicBezTo>
                  <a:cubicBezTo>
                    <a:pt x="14337" y="1054237"/>
                    <a:pt x="28791" y="1035251"/>
                    <a:pt x="43945" y="1016731"/>
                  </a:cubicBezTo>
                  <a:cubicBezTo>
                    <a:pt x="66209" y="989592"/>
                    <a:pt x="88589" y="962569"/>
                    <a:pt x="111319" y="935779"/>
                  </a:cubicBezTo>
                  <a:cubicBezTo>
                    <a:pt x="162724" y="875793"/>
                    <a:pt x="212963" y="814876"/>
                    <a:pt x="264835" y="755239"/>
                  </a:cubicBezTo>
                  <a:cubicBezTo>
                    <a:pt x="334424" y="677665"/>
                    <a:pt x="411240" y="606964"/>
                    <a:pt x="484559" y="532884"/>
                  </a:cubicBezTo>
                  <a:cubicBezTo>
                    <a:pt x="593313" y="430035"/>
                    <a:pt x="710344" y="336154"/>
                    <a:pt x="825626" y="240875"/>
                  </a:cubicBezTo>
                  <a:cubicBezTo>
                    <a:pt x="895099" y="187063"/>
                    <a:pt x="962706" y="130222"/>
                    <a:pt x="1038124" y="84679"/>
                  </a:cubicBezTo>
                  <a:cubicBezTo>
                    <a:pt x="1095124" y="51134"/>
                    <a:pt x="1155854" y="24344"/>
                    <a:pt x="1217283" y="0"/>
                  </a:cubicBezTo>
                  <a:cubicBezTo>
                    <a:pt x="1281161" y="20733"/>
                    <a:pt x="1338044" y="68605"/>
                    <a:pt x="1383038" y="118108"/>
                  </a:cubicBezTo>
                  <a:close/>
                </a:path>
              </a:pathLst>
            </a:custGeom>
            <a:solidFill>
              <a:srgbClr val="4280D1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15"/>
            <p:cNvSpPr/>
            <p:nvPr/>
          </p:nvSpPr>
          <p:spPr>
            <a:xfrm>
              <a:off x="18265602" y="1362897"/>
              <a:ext cx="1760124" cy="1292898"/>
            </a:xfrm>
            <a:custGeom>
              <a:rect b="b" l="l" r="r" t="t"/>
              <a:pathLst>
                <a:path extrusionOk="0" h="1292898" w="1760124">
                  <a:moveTo>
                    <a:pt x="1752198" y="982114"/>
                  </a:moveTo>
                  <a:cubicBezTo>
                    <a:pt x="1760474" y="992248"/>
                    <a:pt x="1770266" y="1002265"/>
                    <a:pt x="1767934" y="1016359"/>
                  </a:cubicBezTo>
                  <a:cubicBezTo>
                    <a:pt x="1752897" y="1079489"/>
                    <a:pt x="1729235" y="1141455"/>
                    <a:pt x="1692284" y="1195850"/>
                  </a:cubicBezTo>
                  <a:cubicBezTo>
                    <a:pt x="1671885" y="1223921"/>
                    <a:pt x="1651603" y="1252924"/>
                    <a:pt x="1625026" y="1275637"/>
                  </a:cubicBezTo>
                  <a:cubicBezTo>
                    <a:pt x="1617333" y="1282509"/>
                    <a:pt x="1605676" y="1289265"/>
                    <a:pt x="1596351" y="1297185"/>
                  </a:cubicBezTo>
                  <a:cubicBezTo>
                    <a:pt x="1566628" y="1257117"/>
                    <a:pt x="1537603" y="1216467"/>
                    <a:pt x="1509511" y="1175234"/>
                  </a:cubicBezTo>
                  <a:cubicBezTo>
                    <a:pt x="1419173" y="1045711"/>
                    <a:pt x="1328836" y="915140"/>
                    <a:pt x="1220547" y="799711"/>
                  </a:cubicBezTo>
                  <a:cubicBezTo>
                    <a:pt x="1089179" y="653066"/>
                    <a:pt x="940676" y="524125"/>
                    <a:pt x="780400" y="409977"/>
                  </a:cubicBezTo>
                  <a:cubicBezTo>
                    <a:pt x="676657" y="332869"/>
                    <a:pt x="571050" y="258091"/>
                    <a:pt x="458798" y="193679"/>
                  </a:cubicBezTo>
                  <a:cubicBezTo>
                    <a:pt x="368111" y="140099"/>
                    <a:pt x="276724" y="85471"/>
                    <a:pt x="175547" y="54255"/>
                  </a:cubicBezTo>
                  <a:cubicBezTo>
                    <a:pt x="160160" y="51227"/>
                    <a:pt x="55018" y="10809"/>
                    <a:pt x="0" y="3937"/>
                  </a:cubicBezTo>
                  <a:cubicBezTo>
                    <a:pt x="89172" y="-7245"/>
                    <a:pt x="178694" y="7082"/>
                    <a:pt x="266234" y="25718"/>
                  </a:cubicBezTo>
                  <a:cubicBezTo>
                    <a:pt x="525123" y="64505"/>
                    <a:pt x="767811" y="175042"/>
                    <a:pt x="984504" y="319358"/>
                  </a:cubicBezTo>
                  <a:cubicBezTo>
                    <a:pt x="1243977" y="480213"/>
                    <a:pt x="1462186" y="694648"/>
                    <a:pt x="1679812" y="906870"/>
                  </a:cubicBezTo>
                  <a:cubicBezTo>
                    <a:pt x="1705223" y="930748"/>
                    <a:pt x="1730168" y="954975"/>
                    <a:pt x="1752198" y="982114"/>
                  </a:cubicBezTo>
                  <a:close/>
                </a:path>
              </a:pathLst>
            </a:custGeom>
            <a:solidFill>
              <a:srgbClr val="4280D1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15"/>
            <p:cNvSpPr/>
            <p:nvPr/>
          </p:nvSpPr>
          <p:spPr>
            <a:xfrm>
              <a:off x="17102256" y="1613883"/>
              <a:ext cx="174846" cy="2050001"/>
            </a:xfrm>
            <a:custGeom>
              <a:rect b="b" l="l" r="r" t="t"/>
              <a:pathLst>
                <a:path extrusionOk="0" h="2050001" w="174846">
                  <a:moveTo>
                    <a:pt x="178025" y="288631"/>
                  </a:moveTo>
                  <a:cubicBezTo>
                    <a:pt x="188166" y="450418"/>
                    <a:pt x="186650" y="612438"/>
                    <a:pt x="184552" y="774458"/>
                  </a:cubicBezTo>
                  <a:cubicBezTo>
                    <a:pt x="185135" y="1007413"/>
                    <a:pt x="182454" y="1240251"/>
                    <a:pt x="169399" y="1472857"/>
                  </a:cubicBezTo>
                  <a:cubicBezTo>
                    <a:pt x="152031" y="1663647"/>
                    <a:pt x="143055" y="1855136"/>
                    <a:pt x="146552" y="2046857"/>
                  </a:cubicBezTo>
                  <a:cubicBezTo>
                    <a:pt x="146785" y="2048954"/>
                    <a:pt x="147368" y="2050934"/>
                    <a:pt x="148067" y="2052798"/>
                  </a:cubicBezTo>
                  <a:cubicBezTo>
                    <a:pt x="146086" y="2052798"/>
                    <a:pt x="144104" y="2052914"/>
                    <a:pt x="142123" y="2053147"/>
                  </a:cubicBezTo>
                  <a:cubicBezTo>
                    <a:pt x="116012" y="2054545"/>
                    <a:pt x="89785" y="2052099"/>
                    <a:pt x="63791" y="2048721"/>
                  </a:cubicBezTo>
                  <a:cubicBezTo>
                    <a:pt x="42343" y="2045110"/>
                    <a:pt x="16349" y="2046158"/>
                    <a:pt x="264" y="2029269"/>
                  </a:cubicBezTo>
                  <a:cubicBezTo>
                    <a:pt x="-319" y="2016573"/>
                    <a:pt x="264" y="2003760"/>
                    <a:pt x="147" y="1991064"/>
                  </a:cubicBezTo>
                  <a:cubicBezTo>
                    <a:pt x="5043" y="1679022"/>
                    <a:pt x="25791" y="1367678"/>
                    <a:pt x="53301" y="1056567"/>
                  </a:cubicBezTo>
                  <a:cubicBezTo>
                    <a:pt x="67871" y="915396"/>
                    <a:pt x="88503" y="775157"/>
                    <a:pt x="105871" y="634336"/>
                  </a:cubicBezTo>
                  <a:cubicBezTo>
                    <a:pt x="124288" y="476975"/>
                    <a:pt x="126037" y="318449"/>
                    <a:pt x="137810" y="160622"/>
                  </a:cubicBezTo>
                  <a:cubicBezTo>
                    <a:pt x="142589" y="107276"/>
                    <a:pt x="151564" y="53696"/>
                    <a:pt x="156926" y="0"/>
                  </a:cubicBezTo>
                  <a:cubicBezTo>
                    <a:pt x="161239" y="96443"/>
                    <a:pt x="168932" y="192537"/>
                    <a:pt x="178025" y="288631"/>
                  </a:cubicBezTo>
                  <a:close/>
                </a:path>
              </a:pathLst>
            </a:custGeom>
            <a:solidFill>
              <a:srgbClr val="4280D1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15"/>
            <p:cNvSpPr/>
            <p:nvPr/>
          </p:nvSpPr>
          <p:spPr>
            <a:xfrm>
              <a:off x="14567942" y="1433343"/>
              <a:ext cx="1422087" cy="1036648"/>
            </a:xfrm>
            <a:custGeom>
              <a:rect b="b" l="l" r="r" t="t"/>
              <a:pathLst>
                <a:path extrusionOk="0" h="1036648" w="1422087">
                  <a:moveTo>
                    <a:pt x="1422553" y="0"/>
                  </a:moveTo>
                  <a:cubicBezTo>
                    <a:pt x="1309836" y="79321"/>
                    <a:pt x="1208891" y="174017"/>
                    <a:pt x="1091627" y="247514"/>
                  </a:cubicBezTo>
                  <a:cubicBezTo>
                    <a:pt x="1019940" y="294571"/>
                    <a:pt x="956645" y="352461"/>
                    <a:pt x="888455" y="404177"/>
                  </a:cubicBezTo>
                  <a:cubicBezTo>
                    <a:pt x="758719" y="493049"/>
                    <a:pt x="639823" y="595083"/>
                    <a:pt x="514749" y="692342"/>
                  </a:cubicBezTo>
                  <a:cubicBezTo>
                    <a:pt x="412755" y="769217"/>
                    <a:pt x="333258" y="870552"/>
                    <a:pt x="231381" y="947427"/>
                  </a:cubicBezTo>
                  <a:cubicBezTo>
                    <a:pt x="191282" y="979225"/>
                    <a:pt x="154215" y="1018595"/>
                    <a:pt x="106074" y="1038163"/>
                  </a:cubicBezTo>
                  <a:cubicBezTo>
                    <a:pt x="105724" y="1038280"/>
                    <a:pt x="105374" y="1038396"/>
                    <a:pt x="105025" y="1038512"/>
                  </a:cubicBezTo>
                  <a:cubicBezTo>
                    <a:pt x="104675" y="1038280"/>
                    <a:pt x="104325" y="1037930"/>
                    <a:pt x="103859" y="1037697"/>
                  </a:cubicBezTo>
                  <a:cubicBezTo>
                    <a:pt x="93135" y="1029893"/>
                    <a:pt x="81012" y="1021390"/>
                    <a:pt x="68657" y="1013586"/>
                  </a:cubicBezTo>
                  <a:cubicBezTo>
                    <a:pt x="44295" y="997745"/>
                    <a:pt x="18767" y="982370"/>
                    <a:pt x="0" y="960007"/>
                  </a:cubicBezTo>
                  <a:cubicBezTo>
                    <a:pt x="75417" y="862515"/>
                    <a:pt x="173098" y="783544"/>
                    <a:pt x="259589" y="695836"/>
                  </a:cubicBezTo>
                  <a:cubicBezTo>
                    <a:pt x="326730" y="633637"/>
                    <a:pt x="400399" y="578893"/>
                    <a:pt x="471154" y="520887"/>
                  </a:cubicBezTo>
                  <a:cubicBezTo>
                    <a:pt x="523375" y="478489"/>
                    <a:pt x="573148" y="434577"/>
                    <a:pt x="628050" y="394859"/>
                  </a:cubicBezTo>
                  <a:cubicBezTo>
                    <a:pt x="870854" y="222821"/>
                    <a:pt x="1142332" y="97841"/>
                    <a:pt x="1422553" y="0"/>
                  </a:cubicBezTo>
                  <a:close/>
                </a:path>
              </a:pathLst>
            </a:custGeom>
            <a:solidFill>
              <a:srgbClr val="4280D1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15"/>
            <p:cNvSpPr/>
            <p:nvPr/>
          </p:nvSpPr>
          <p:spPr>
            <a:xfrm>
              <a:off x="14627742" y="412631"/>
              <a:ext cx="1538651" cy="267897"/>
            </a:xfrm>
            <a:custGeom>
              <a:rect b="b" l="l" r="r" t="t"/>
              <a:pathLst>
                <a:path extrusionOk="0" h="267897" w="1538651">
                  <a:moveTo>
                    <a:pt x="1280108" y="146549"/>
                  </a:moveTo>
                  <a:cubicBezTo>
                    <a:pt x="1374642" y="176018"/>
                    <a:pt x="1464747" y="218648"/>
                    <a:pt x="1550188" y="268501"/>
                  </a:cubicBezTo>
                  <a:cubicBezTo>
                    <a:pt x="1418470" y="239731"/>
                    <a:pt x="1287918" y="205370"/>
                    <a:pt x="1152703" y="197449"/>
                  </a:cubicBezTo>
                  <a:cubicBezTo>
                    <a:pt x="1097802" y="190577"/>
                    <a:pt x="1043482" y="179395"/>
                    <a:pt x="988464" y="173455"/>
                  </a:cubicBezTo>
                  <a:cubicBezTo>
                    <a:pt x="914795" y="167748"/>
                    <a:pt x="840777" y="169844"/>
                    <a:pt x="767224" y="162856"/>
                  </a:cubicBezTo>
                  <a:cubicBezTo>
                    <a:pt x="672691" y="154469"/>
                    <a:pt x="578507" y="167631"/>
                    <a:pt x="484089" y="174270"/>
                  </a:cubicBezTo>
                  <a:cubicBezTo>
                    <a:pt x="410187" y="178463"/>
                    <a:pt x="336519" y="171708"/>
                    <a:pt x="262617" y="172756"/>
                  </a:cubicBezTo>
                  <a:cubicBezTo>
                    <a:pt x="191745" y="174387"/>
                    <a:pt x="128334" y="195236"/>
                    <a:pt x="56181" y="199895"/>
                  </a:cubicBezTo>
                  <a:cubicBezTo>
                    <a:pt x="24942" y="198847"/>
                    <a:pt x="10371" y="201992"/>
                    <a:pt x="7340" y="165884"/>
                  </a:cubicBezTo>
                  <a:cubicBezTo>
                    <a:pt x="4310" y="133154"/>
                    <a:pt x="-5948" y="97162"/>
                    <a:pt x="4776" y="65248"/>
                  </a:cubicBezTo>
                  <a:cubicBezTo>
                    <a:pt x="26690" y="55580"/>
                    <a:pt x="51985" y="52319"/>
                    <a:pt x="75064" y="45563"/>
                  </a:cubicBezTo>
                  <a:cubicBezTo>
                    <a:pt x="177058" y="26810"/>
                    <a:pt x="279635" y="2816"/>
                    <a:pt x="383494" y="20"/>
                  </a:cubicBezTo>
                  <a:cubicBezTo>
                    <a:pt x="499709" y="-96"/>
                    <a:pt x="616390" y="-213"/>
                    <a:pt x="731672" y="15162"/>
                  </a:cubicBezTo>
                  <a:cubicBezTo>
                    <a:pt x="838212" y="28324"/>
                    <a:pt x="941605" y="56861"/>
                    <a:pt x="1044648" y="85864"/>
                  </a:cubicBezTo>
                  <a:cubicBezTo>
                    <a:pt x="1122746" y="107762"/>
                    <a:pt x="1202710" y="122205"/>
                    <a:pt x="1280108" y="146549"/>
                  </a:cubicBezTo>
                  <a:close/>
                </a:path>
              </a:pathLst>
            </a:custGeom>
            <a:solidFill>
              <a:srgbClr val="4280D1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15"/>
            <p:cNvSpPr/>
            <p:nvPr/>
          </p:nvSpPr>
          <p:spPr>
            <a:xfrm>
              <a:off x="17206963" y="-1564901"/>
              <a:ext cx="303067" cy="1549149"/>
            </a:xfrm>
            <a:custGeom>
              <a:rect b="b" l="l" r="r" t="t"/>
              <a:pathLst>
                <a:path extrusionOk="0" h="1549149" w="303067">
                  <a:moveTo>
                    <a:pt x="312510" y="480819"/>
                  </a:moveTo>
                  <a:cubicBezTo>
                    <a:pt x="313559" y="843413"/>
                    <a:pt x="281154" y="1208103"/>
                    <a:pt x="182890" y="1558467"/>
                  </a:cubicBezTo>
                  <a:cubicBezTo>
                    <a:pt x="173914" y="1213578"/>
                    <a:pt x="188368" y="866009"/>
                    <a:pt x="131368" y="524381"/>
                  </a:cubicBezTo>
                  <a:cubicBezTo>
                    <a:pt x="114000" y="346287"/>
                    <a:pt x="68190" y="172620"/>
                    <a:pt x="0" y="7338"/>
                  </a:cubicBezTo>
                  <a:cubicBezTo>
                    <a:pt x="5246" y="6989"/>
                    <a:pt x="10491" y="6290"/>
                    <a:pt x="15736" y="5591"/>
                  </a:cubicBezTo>
                  <a:cubicBezTo>
                    <a:pt x="17951" y="6523"/>
                    <a:pt x="20282" y="6989"/>
                    <a:pt x="22614" y="7222"/>
                  </a:cubicBezTo>
                  <a:cubicBezTo>
                    <a:pt x="24712" y="8270"/>
                    <a:pt x="26927" y="8852"/>
                    <a:pt x="29491" y="8852"/>
                  </a:cubicBezTo>
                  <a:cubicBezTo>
                    <a:pt x="34853" y="8852"/>
                    <a:pt x="40681" y="6406"/>
                    <a:pt x="45577" y="2562"/>
                  </a:cubicBezTo>
                  <a:cubicBezTo>
                    <a:pt x="49307" y="1631"/>
                    <a:pt x="53154" y="699"/>
                    <a:pt x="57000" y="0"/>
                  </a:cubicBezTo>
                  <a:cubicBezTo>
                    <a:pt x="66675" y="7105"/>
                    <a:pt x="81595" y="5824"/>
                    <a:pt x="95233" y="3145"/>
                  </a:cubicBezTo>
                  <a:cubicBezTo>
                    <a:pt x="144773" y="1631"/>
                    <a:pt x="189651" y="6989"/>
                    <a:pt x="240356" y="16656"/>
                  </a:cubicBezTo>
                  <a:cubicBezTo>
                    <a:pt x="259589" y="17821"/>
                    <a:pt x="272761" y="30284"/>
                    <a:pt x="276957" y="48804"/>
                  </a:cubicBezTo>
                  <a:cubicBezTo>
                    <a:pt x="317988" y="188460"/>
                    <a:pt x="311810" y="335571"/>
                    <a:pt x="312510" y="480819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15"/>
            <p:cNvSpPr/>
            <p:nvPr/>
          </p:nvSpPr>
          <p:spPr>
            <a:xfrm>
              <a:off x="15281200" y="-496105"/>
              <a:ext cx="1410430" cy="1129830"/>
            </a:xfrm>
            <a:custGeom>
              <a:rect b="b" l="l" r="r" t="t"/>
              <a:pathLst>
                <a:path extrusionOk="0" h="1129830" w="1410430">
                  <a:moveTo>
                    <a:pt x="1421038" y="1130762"/>
                  </a:moveTo>
                  <a:cubicBezTo>
                    <a:pt x="1362406" y="1005899"/>
                    <a:pt x="1291535" y="886160"/>
                    <a:pt x="1196768" y="785058"/>
                  </a:cubicBezTo>
                  <a:cubicBezTo>
                    <a:pt x="1135805" y="721112"/>
                    <a:pt x="1081602" y="650410"/>
                    <a:pt x="1015976" y="591006"/>
                  </a:cubicBezTo>
                  <a:cubicBezTo>
                    <a:pt x="936946" y="524614"/>
                    <a:pt x="855700" y="460552"/>
                    <a:pt x="772473" y="399401"/>
                  </a:cubicBezTo>
                  <a:cubicBezTo>
                    <a:pt x="720136" y="363875"/>
                    <a:pt x="664418" y="333708"/>
                    <a:pt x="609866" y="301677"/>
                  </a:cubicBezTo>
                  <a:cubicBezTo>
                    <a:pt x="501577" y="237032"/>
                    <a:pt x="378602" y="201739"/>
                    <a:pt x="258190" y="167029"/>
                  </a:cubicBezTo>
                  <a:cubicBezTo>
                    <a:pt x="174031" y="142568"/>
                    <a:pt x="85209" y="142102"/>
                    <a:pt x="0" y="126844"/>
                  </a:cubicBezTo>
                  <a:cubicBezTo>
                    <a:pt x="12822" y="80952"/>
                    <a:pt x="30773" y="33546"/>
                    <a:pt x="65859" y="0"/>
                  </a:cubicBezTo>
                  <a:cubicBezTo>
                    <a:pt x="142442" y="14094"/>
                    <a:pt x="220657" y="20617"/>
                    <a:pt x="294792" y="46009"/>
                  </a:cubicBezTo>
                  <a:cubicBezTo>
                    <a:pt x="377669" y="73963"/>
                    <a:pt x="463577" y="94230"/>
                    <a:pt x="543074" y="131154"/>
                  </a:cubicBezTo>
                  <a:cubicBezTo>
                    <a:pt x="618375" y="170872"/>
                    <a:pt x="692277" y="214668"/>
                    <a:pt x="760467" y="265568"/>
                  </a:cubicBezTo>
                  <a:cubicBezTo>
                    <a:pt x="815252" y="308782"/>
                    <a:pt x="866890" y="359566"/>
                    <a:pt x="919578" y="406273"/>
                  </a:cubicBezTo>
                  <a:cubicBezTo>
                    <a:pt x="1019706" y="494446"/>
                    <a:pt x="1098970" y="602654"/>
                    <a:pt x="1180449" y="707251"/>
                  </a:cubicBezTo>
                  <a:cubicBezTo>
                    <a:pt x="1278014" y="837239"/>
                    <a:pt x="1371382" y="974799"/>
                    <a:pt x="1421038" y="1130762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15"/>
            <p:cNvSpPr/>
            <p:nvPr/>
          </p:nvSpPr>
          <p:spPr>
            <a:xfrm>
              <a:off x="16489623" y="1830181"/>
              <a:ext cx="501227" cy="2050001"/>
            </a:xfrm>
            <a:custGeom>
              <a:rect b="b" l="l" r="r" t="t"/>
              <a:pathLst>
                <a:path extrusionOk="0" h="2050001" w="501227">
                  <a:moveTo>
                    <a:pt x="479313" y="65111"/>
                  </a:moveTo>
                  <a:cubicBezTo>
                    <a:pt x="488755" y="43562"/>
                    <a:pt x="497847" y="21898"/>
                    <a:pt x="506473" y="0"/>
                  </a:cubicBezTo>
                  <a:cubicBezTo>
                    <a:pt x="478264" y="112634"/>
                    <a:pt x="449240" y="225151"/>
                    <a:pt x="419166" y="337202"/>
                  </a:cubicBezTo>
                  <a:cubicBezTo>
                    <a:pt x="392706" y="430850"/>
                    <a:pt x="356804" y="521702"/>
                    <a:pt x="334307" y="616398"/>
                  </a:cubicBezTo>
                  <a:cubicBezTo>
                    <a:pt x="273810" y="898972"/>
                    <a:pt x="200025" y="1180149"/>
                    <a:pt x="172399" y="1468430"/>
                  </a:cubicBezTo>
                  <a:cubicBezTo>
                    <a:pt x="164356" y="1565456"/>
                    <a:pt x="147571" y="1661666"/>
                    <a:pt x="141626" y="1758925"/>
                  </a:cubicBezTo>
                  <a:cubicBezTo>
                    <a:pt x="138362" y="1849195"/>
                    <a:pt x="138129" y="1939814"/>
                    <a:pt x="141043" y="2030201"/>
                  </a:cubicBezTo>
                  <a:cubicBezTo>
                    <a:pt x="108988" y="2047556"/>
                    <a:pt x="70522" y="2044527"/>
                    <a:pt x="35319" y="2049769"/>
                  </a:cubicBezTo>
                  <a:cubicBezTo>
                    <a:pt x="27626" y="2049070"/>
                    <a:pt x="19816" y="2050584"/>
                    <a:pt x="13288" y="2053962"/>
                  </a:cubicBezTo>
                  <a:cubicBezTo>
                    <a:pt x="11890" y="2053030"/>
                    <a:pt x="10258" y="2052332"/>
                    <a:pt x="8509" y="2051749"/>
                  </a:cubicBezTo>
                  <a:cubicBezTo>
                    <a:pt x="5362" y="2050584"/>
                    <a:pt x="2564" y="2049653"/>
                    <a:pt x="0" y="2049187"/>
                  </a:cubicBezTo>
                  <a:cubicBezTo>
                    <a:pt x="2448" y="2017039"/>
                    <a:pt x="3847" y="1984891"/>
                    <a:pt x="6178" y="1952743"/>
                  </a:cubicBezTo>
                  <a:cubicBezTo>
                    <a:pt x="27276" y="1708025"/>
                    <a:pt x="50123" y="1456550"/>
                    <a:pt x="92203" y="1213461"/>
                  </a:cubicBezTo>
                  <a:cubicBezTo>
                    <a:pt x="127988" y="1009044"/>
                    <a:pt x="188252" y="809984"/>
                    <a:pt x="256325" y="614069"/>
                  </a:cubicBezTo>
                  <a:cubicBezTo>
                    <a:pt x="319037" y="426540"/>
                    <a:pt x="395154" y="244136"/>
                    <a:pt x="479313" y="65111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15"/>
            <p:cNvSpPr/>
            <p:nvPr/>
          </p:nvSpPr>
          <p:spPr>
            <a:xfrm>
              <a:off x="17964516" y="1852079"/>
              <a:ext cx="711043" cy="1828694"/>
            </a:xfrm>
            <a:custGeom>
              <a:rect b="b" l="l" r="r" t="t"/>
              <a:pathLst>
                <a:path extrusionOk="0" h="1828694" w="711043">
                  <a:moveTo>
                    <a:pt x="718620" y="1729573"/>
                  </a:moveTo>
                  <a:cubicBezTo>
                    <a:pt x="726547" y="1777911"/>
                    <a:pt x="600191" y="1815882"/>
                    <a:pt x="561958" y="1826715"/>
                  </a:cubicBezTo>
                  <a:cubicBezTo>
                    <a:pt x="538412" y="1832422"/>
                    <a:pt x="514166" y="1832189"/>
                    <a:pt x="490270" y="1834519"/>
                  </a:cubicBezTo>
                  <a:cubicBezTo>
                    <a:pt x="488405" y="1834752"/>
                    <a:pt x="486540" y="1835101"/>
                    <a:pt x="484909" y="1835684"/>
                  </a:cubicBezTo>
                  <a:cubicBezTo>
                    <a:pt x="484909" y="1834635"/>
                    <a:pt x="484792" y="1833587"/>
                    <a:pt x="484675" y="1832422"/>
                  </a:cubicBezTo>
                  <a:cubicBezTo>
                    <a:pt x="469289" y="1668189"/>
                    <a:pt x="442712" y="1505354"/>
                    <a:pt x="422779" y="1341703"/>
                  </a:cubicBezTo>
                  <a:cubicBezTo>
                    <a:pt x="390375" y="1012305"/>
                    <a:pt x="314841" y="688148"/>
                    <a:pt x="177295" y="386122"/>
                  </a:cubicBezTo>
                  <a:cubicBezTo>
                    <a:pt x="144890" y="311344"/>
                    <a:pt x="111319" y="237381"/>
                    <a:pt x="78564" y="162836"/>
                  </a:cubicBezTo>
                  <a:cubicBezTo>
                    <a:pt x="52687" y="109256"/>
                    <a:pt x="29491" y="52182"/>
                    <a:pt x="0" y="0"/>
                  </a:cubicBezTo>
                  <a:cubicBezTo>
                    <a:pt x="15620" y="23179"/>
                    <a:pt x="34620" y="47057"/>
                    <a:pt x="39399" y="57889"/>
                  </a:cubicBezTo>
                  <a:cubicBezTo>
                    <a:pt x="106074" y="165514"/>
                    <a:pt x="162374" y="278963"/>
                    <a:pt x="230448" y="385773"/>
                  </a:cubicBezTo>
                  <a:cubicBezTo>
                    <a:pt x="372307" y="619893"/>
                    <a:pt x="465442" y="880453"/>
                    <a:pt x="545522" y="1141246"/>
                  </a:cubicBezTo>
                  <a:cubicBezTo>
                    <a:pt x="612313" y="1334598"/>
                    <a:pt x="660804" y="1533541"/>
                    <a:pt x="718620" y="1729573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15"/>
            <p:cNvSpPr/>
            <p:nvPr/>
          </p:nvSpPr>
          <p:spPr>
            <a:xfrm>
              <a:off x="18692344" y="497731"/>
              <a:ext cx="1340492" cy="139772"/>
            </a:xfrm>
            <a:custGeom>
              <a:rect b="b" l="l" r="r" t="t"/>
              <a:pathLst>
                <a:path extrusionOk="0" h="139772" w="1340492">
                  <a:moveTo>
                    <a:pt x="1351100" y="121435"/>
                  </a:moveTo>
                  <a:cubicBezTo>
                    <a:pt x="1337345" y="130636"/>
                    <a:pt x="1321026" y="134131"/>
                    <a:pt x="1304707" y="135295"/>
                  </a:cubicBezTo>
                  <a:cubicBezTo>
                    <a:pt x="1261811" y="138557"/>
                    <a:pt x="1218799" y="140770"/>
                    <a:pt x="1175903" y="140654"/>
                  </a:cubicBezTo>
                  <a:cubicBezTo>
                    <a:pt x="1054210" y="136577"/>
                    <a:pt x="934381" y="135062"/>
                    <a:pt x="812571" y="123764"/>
                  </a:cubicBezTo>
                  <a:cubicBezTo>
                    <a:pt x="709179" y="120852"/>
                    <a:pt x="605669" y="122017"/>
                    <a:pt x="502160" y="120386"/>
                  </a:cubicBezTo>
                  <a:cubicBezTo>
                    <a:pt x="439681" y="123065"/>
                    <a:pt x="377669" y="113514"/>
                    <a:pt x="315307" y="112932"/>
                  </a:cubicBezTo>
                  <a:cubicBezTo>
                    <a:pt x="210166" y="114679"/>
                    <a:pt x="104675" y="111651"/>
                    <a:pt x="0" y="124696"/>
                  </a:cubicBezTo>
                  <a:cubicBezTo>
                    <a:pt x="243037" y="58304"/>
                    <a:pt x="494700" y="19866"/>
                    <a:pt x="746596" y="13460"/>
                  </a:cubicBezTo>
                  <a:cubicBezTo>
                    <a:pt x="929952" y="415"/>
                    <a:pt x="1115756" y="-8554"/>
                    <a:pt x="1298762" y="12878"/>
                  </a:cubicBezTo>
                  <a:cubicBezTo>
                    <a:pt x="1323357" y="45375"/>
                    <a:pt x="1338744" y="82065"/>
                    <a:pt x="1351100" y="121435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15"/>
            <p:cNvSpPr/>
            <p:nvPr/>
          </p:nvSpPr>
          <p:spPr>
            <a:xfrm>
              <a:off x="16253231" y="-1816842"/>
              <a:ext cx="139877" cy="139772"/>
            </a:xfrm>
            <a:custGeom>
              <a:rect b="b" l="l" r="r" t="t"/>
              <a:pathLst>
                <a:path extrusionOk="0" h="139772" w="139877">
                  <a:moveTo>
                    <a:pt x="139877" y="26557"/>
                  </a:moveTo>
                  <a:cubicBezTo>
                    <a:pt x="129037" y="65810"/>
                    <a:pt x="124258" y="107043"/>
                    <a:pt x="130319" y="147460"/>
                  </a:cubicBezTo>
                  <a:cubicBezTo>
                    <a:pt x="126822" y="145131"/>
                    <a:pt x="123325" y="142918"/>
                    <a:pt x="119712" y="140821"/>
                  </a:cubicBezTo>
                  <a:cubicBezTo>
                    <a:pt x="110153" y="135463"/>
                    <a:pt x="100362" y="130338"/>
                    <a:pt x="89988" y="126844"/>
                  </a:cubicBezTo>
                  <a:cubicBezTo>
                    <a:pt x="61313" y="116477"/>
                    <a:pt x="30423" y="111818"/>
                    <a:pt x="0" y="115429"/>
                  </a:cubicBezTo>
                  <a:cubicBezTo>
                    <a:pt x="15153" y="78739"/>
                    <a:pt x="23313" y="39253"/>
                    <a:pt x="29024" y="0"/>
                  </a:cubicBezTo>
                  <a:cubicBezTo>
                    <a:pt x="62129" y="20384"/>
                    <a:pt x="100945" y="32847"/>
                    <a:pt x="139877" y="26557"/>
                  </a:cubicBezTo>
                  <a:close/>
                </a:path>
              </a:pathLst>
            </a:custGeom>
            <a:solidFill>
              <a:srgbClr val="4280D1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15"/>
            <p:cNvSpPr/>
            <p:nvPr/>
          </p:nvSpPr>
          <p:spPr>
            <a:xfrm>
              <a:off x="14578431" y="-779960"/>
              <a:ext cx="163190" cy="151420"/>
            </a:xfrm>
            <a:custGeom>
              <a:rect b="b" l="l" r="r" t="t"/>
              <a:pathLst>
                <a:path extrusionOk="0" h="151420" w="163190">
                  <a:moveTo>
                    <a:pt x="173798" y="132202"/>
                  </a:moveTo>
                  <a:cubicBezTo>
                    <a:pt x="126006" y="121020"/>
                    <a:pt x="76117" y="134182"/>
                    <a:pt x="34037" y="157827"/>
                  </a:cubicBezTo>
                  <a:cubicBezTo>
                    <a:pt x="32755" y="105994"/>
                    <a:pt x="28325" y="51599"/>
                    <a:pt x="0" y="6639"/>
                  </a:cubicBezTo>
                  <a:lnTo>
                    <a:pt x="0" y="6639"/>
                  </a:lnTo>
                  <a:cubicBezTo>
                    <a:pt x="44295" y="18869"/>
                    <a:pt x="89055" y="7804"/>
                    <a:pt x="132884" y="0"/>
                  </a:cubicBezTo>
                  <a:cubicBezTo>
                    <a:pt x="134982" y="46824"/>
                    <a:pt x="153515" y="90619"/>
                    <a:pt x="173798" y="132202"/>
                  </a:cubicBezTo>
                  <a:close/>
                </a:path>
              </a:pathLst>
            </a:custGeom>
            <a:solidFill>
              <a:srgbClr val="4280D1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15"/>
            <p:cNvSpPr/>
            <p:nvPr/>
          </p:nvSpPr>
          <p:spPr>
            <a:xfrm>
              <a:off x="15599420" y="3072296"/>
              <a:ext cx="139877" cy="198011"/>
            </a:xfrm>
            <a:custGeom>
              <a:rect b="b" l="l" r="r" t="t"/>
              <a:pathLst>
                <a:path extrusionOk="0" h="198011" w="139877">
                  <a:moveTo>
                    <a:pt x="147571" y="63713"/>
                  </a:moveTo>
                  <a:cubicBezTo>
                    <a:pt x="127871" y="105645"/>
                    <a:pt x="119012" y="152702"/>
                    <a:pt x="119945" y="198943"/>
                  </a:cubicBezTo>
                  <a:cubicBezTo>
                    <a:pt x="92902" y="169591"/>
                    <a:pt x="60031" y="143733"/>
                    <a:pt x="20748" y="133600"/>
                  </a:cubicBezTo>
                  <a:cubicBezTo>
                    <a:pt x="13871" y="131969"/>
                    <a:pt x="6994" y="130571"/>
                    <a:pt x="0" y="129872"/>
                  </a:cubicBezTo>
                  <a:cubicBezTo>
                    <a:pt x="19117" y="88406"/>
                    <a:pt x="38466" y="45776"/>
                    <a:pt x="43595" y="0"/>
                  </a:cubicBezTo>
                  <a:cubicBezTo>
                    <a:pt x="71804" y="29818"/>
                    <a:pt x="106657" y="55443"/>
                    <a:pt x="147571" y="63713"/>
                  </a:cubicBezTo>
                  <a:close/>
                </a:path>
              </a:pathLst>
            </a:custGeom>
            <a:solidFill>
              <a:srgbClr val="4280D1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15"/>
            <p:cNvSpPr/>
            <p:nvPr/>
          </p:nvSpPr>
          <p:spPr>
            <a:xfrm>
              <a:off x="19471463" y="3124478"/>
              <a:ext cx="268098" cy="337784"/>
            </a:xfrm>
            <a:custGeom>
              <a:rect b="b" l="l" r="r" t="t"/>
              <a:pathLst>
                <a:path extrusionOk="0" h="337784" w="268098">
                  <a:moveTo>
                    <a:pt x="172982" y="0"/>
                  </a:moveTo>
                  <a:cubicBezTo>
                    <a:pt x="186154" y="67673"/>
                    <a:pt x="217043" y="133367"/>
                    <a:pt x="276491" y="171921"/>
                  </a:cubicBezTo>
                  <a:cubicBezTo>
                    <a:pt x="217043" y="216765"/>
                    <a:pt x="162491" y="273140"/>
                    <a:pt x="134049" y="342909"/>
                  </a:cubicBezTo>
                  <a:cubicBezTo>
                    <a:pt x="110154" y="279546"/>
                    <a:pt x="68890" y="217580"/>
                    <a:pt x="5012" y="189509"/>
                  </a:cubicBezTo>
                  <a:cubicBezTo>
                    <a:pt x="3380" y="188810"/>
                    <a:pt x="1632" y="188111"/>
                    <a:pt x="0" y="187412"/>
                  </a:cubicBezTo>
                  <a:cubicBezTo>
                    <a:pt x="74951" y="143966"/>
                    <a:pt x="128804" y="72915"/>
                    <a:pt x="172982" y="0"/>
                  </a:cubicBezTo>
                  <a:close/>
                </a:path>
              </a:pathLst>
            </a:custGeom>
            <a:solidFill>
              <a:srgbClr val="4280D1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15"/>
            <p:cNvSpPr/>
            <p:nvPr/>
          </p:nvSpPr>
          <p:spPr>
            <a:xfrm>
              <a:off x="19467966" y="-515673"/>
              <a:ext cx="174846" cy="221307"/>
            </a:xfrm>
            <a:custGeom>
              <a:rect b="b" l="l" r="r" t="t"/>
              <a:pathLst>
                <a:path extrusionOk="0" h="221307" w="174846">
                  <a:moveTo>
                    <a:pt x="126356" y="0"/>
                  </a:moveTo>
                  <a:cubicBezTo>
                    <a:pt x="130552" y="51017"/>
                    <a:pt x="150251" y="100753"/>
                    <a:pt x="181607" y="141054"/>
                  </a:cubicBezTo>
                  <a:cubicBezTo>
                    <a:pt x="144657" y="162370"/>
                    <a:pt x="112485" y="191372"/>
                    <a:pt x="87656" y="226083"/>
                  </a:cubicBezTo>
                  <a:cubicBezTo>
                    <a:pt x="75068" y="172619"/>
                    <a:pt x="46975" y="121253"/>
                    <a:pt x="2797" y="87591"/>
                  </a:cubicBezTo>
                  <a:cubicBezTo>
                    <a:pt x="1865" y="86892"/>
                    <a:pt x="932" y="86077"/>
                    <a:pt x="0" y="85378"/>
                  </a:cubicBezTo>
                  <a:cubicBezTo>
                    <a:pt x="45693" y="62781"/>
                    <a:pt x="93018" y="39486"/>
                    <a:pt x="126356" y="0"/>
                  </a:cubicBezTo>
                  <a:close/>
                </a:path>
              </a:pathLst>
            </a:custGeom>
            <a:solidFill>
              <a:srgbClr val="4280D1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15"/>
            <p:cNvSpPr/>
            <p:nvPr/>
          </p:nvSpPr>
          <p:spPr>
            <a:xfrm>
              <a:off x="18191467" y="-1766757"/>
              <a:ext cx="174846" cy="186363"/>
            </a:xfrm>
            <a:custGeom>
              <a:rect b="b" l="l" r="r" t="t"/>
              <a:pathLst>
                <a:path extrusionOk="0" h="186363" w="174846">
                  <a:moveTo>
                    <a:pt x="107240" y="0"/>
                  </a:moveTo>
                  <a:cubicBezTo>
                    <a:pt x="111785" y="44960"/>
                    <a:pt x="136497" y="88290"/>
                    <a:pt x="177761" y="108790"/>
                  </a:cubicBezTo>
                  <a:cubicBezTo>
                    <a:pt x="143374" y="129290"/>
                    <a:pt x="111436" y="155497"/>
                    <a:pt x="91270" y="190557"/>
                  </a:cubicBezTo>
                  <a:cubicBezTo>
                    <a:pt x="80663" y="138259"/>
                    <a:pt x="50239" y="88756"/>
                    <a:pt x="1632" y="64296"/>
                  </a:cubicBezTo>
                  <a:cubicBezTo>
                    <a:pt x="1049" y="64063"/>
                    <a:pt x="466" y="63713"/>
                    <a:pt x="0" y="63364"/>
                  </a:cubicBezTo>
                  <a:cubicBezTo>
                    <a:pt x="36951" y="45193"/>
                    <a:pt x="79730" y="32381"/>
                    <a:pt x="107240" y="0"/>
                  </a:cubicBezTo>
                  <a:close/>
                </a:path>
              </a:pathLst>
            </a:custGeom>
            <a:solidFill>
              <a:srgbClr val="4280D1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15"/>
            <p:cNvSpPr/>
            <p:nvPr/>
          </p:nvSpPr>
          <p:spPr>
            <a:xfrm>
              <a:off x="15419389" y="-1289782"/>
              <a:ext cx="34969" cy="46590"/>
            </a:xfrm>
            <a:custGeom>
              <a:rect b="b" l="l" r="r" t="t"/>
              <a:pathLst>
                <a:path extrusionOk="0" h="46590" w="34969">
                  <a:moveTo>
                    <a:pt x="27565" y="0"/>
                  </a:moveTo>
                  <a:cubicBezTo>
                    <a:pt x="40504" y="8852"/>
                    <a:pt x="54608" y="51134"/>
                    <a:pt x="29197" y="50085"/>
                  </a:cubicBezTo>
                  <a:cubicBezTo>
                    <a:pt x="9615" y="49037"/>
                    <a:pt x="-7404" y="23761"/>
                    <a:pt x="3320" y="6173"/>
                  </a:cubicBezTo>
                  <a:cubicBezTo>
                    <a:pt x="12179" y="8270"/>
                    <a:pt x="19056" y="466"/>
                    <a:pt x="27565" y="0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15"/>
            <p:cNvSpPr/>
            <p:nvPr/>
          </p:nvSpPr>
          <p:spPr>
            <a:xfrm>
              <a:off x="14733356" y="952175"/>
              <a:ext cx="34969" cy="46590"/>
            </a:xfrm>
            <a:custGeom>
              <a:rect b="b" l="l" r="r" t="t"/>
              <a:pathLst>
                <a:path extrusionOk="0" h="46590" w="34969">
                  <a:moveTo>
                    <a:pt x="38341" y="15725"/>
                  </a:moveTo>
                  <a:cubicBezTo>
                    <a:pt x="49997" y="29236"/>
                    <a:pt x="41838" y="53696"/>
                    <a:pt x="24703" y="57889"/>
                  </a:cubicBezTo>
                  <a:cubicBezTo>
                    <a:pt x="-2923" y="57773"/>
                    <a:pt x="-7586" y="13977"/>
                    <a:pt x="11764" y="0"/>
                  </a:cubicBezTo>
                  <a:cubicBezTo>
                    <a:pt x="17009" y="10599"/>
                    <a:pt x="29015" y="10949"/>
                    <a:pt x="38341" y="15725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15"/>
            <p:cNvSpPr/>
            <p:nvPr/>
          </p:nvSpPr>
          <p:spPr>
            <a:xfrm>
              <a:off x="14734613" y="2798764"/>
              <a:ext cx="46625" cy="46590"/>
            </a:xfrm>
            <a:custGeom>
              <a:rect b="b" l="l" r="r" t="t"/>
              <a:pathLst>
                <a:path extrusionOk="0" h="46590" w="46625">
                  <a:moveTo>
                    <a:pt x="39999" y="393"/>
                  </a:moveTo>
                  <a:cubicBezTo>
                    <a:pt x="66342" y="2956"/>
                    <a:pt x="60981" y="57467"/>
                    <a:pt x="34171" y="55487"/>
                  </a:cubicBezTo>
                  <a:cubicBezTo>
                    <a:pt x="11907" y="58515"/>
                    <a:pt x="-1498" y="33939"/>
                    <a:pt x="134" y="14370"/>
                  </a:cubicBezTo>
                  <a:cubicBezTo>
                    <a:pt x="16803" y="16584"/>
                    <a:pt x="22398" y="-2985"/>
                    <a:pt x="39999" y="393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15"/>
            <p:cNvSpPr/>
            <p:nvPr/>
          </p:nvSpPr>
          <p:spPr>
            <a:xfrm>
              <a:off x="19960938" y="1835306"/>
              <a:ext cx="34969" cy="46590"/>
            </a:xfrm>
            <a:custGeom>
              <a:rect b="b" l="l" r="r" t="t"/>
              <a:pathLst>
                <a:path extrusionOk="0" h="46590" w="34969">
                  <a:moveTo>
                    <a:pt x="39027" y="1514"/>
                  </a:moveTo>
                  <a:cubicBezTo>
                    <a:pt x="48119" y="14676"/>
                    <a:pt x="48236" y="32614"/>
                    <a:pt x="42175" y="47173"/>
                  </a:cubicBezTo>
                  <a:cubicBezTo>
                    <a:pt x="41592" y="47406"/>
                    <a:pt x="41009" y="47523"/>
                    <a:pt x="40310" y="47756"/>
                  </a:cubicBezTo>
                  <a:cubicBezTo>
                    <a:pt x="38794" y="47989"/>
                    <a:pt x="37279" y="48222"/>
                    <a:pt x="35764" y="48338"/>
                  </a:cubicBezTo>
                  <a:cubicBezTo>
                    <a:pt x="12917" y="47173"/>
                    <a:pt x="-2470" y="21432"/>
                    <a:pt x="328" y="0"/>
                  </a:cubicBezTo>
                  <a:cubicBezTo>
                    <a:pt x="12567" y="5242"/>
                    <a:pt x="26322" y="-1864"/>
                    <a:pt x="39027" y="1514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15"/>
            <p:cNvSpPr/>
            <p:nvPr/>
          </p:nvSpPr>
          <p:spPr>
            <a:xfrm>
              <a:off x="18779709" y="-1407773"/>
              <a:ext cx="58282" cy="69886"/>
            </a:xfrm>
            <a:custGeom>
              <a:rect b="b" l="l" r="r" t="t"/>
              <a:pathLst>
                <a:path extrusionOk="0" h="69886" w="58282">
                  <a:moveTo>
                    <a:pt x="49832" y="22597"/>
                  </a:moveTo>
                  <a:cubicBezTo>
                    <a:pt x="67084" y="38088"/>
                    <a:pt x="60556" y="82582"/>
                    <a:pt x="31765" y="79205"/>
                  </a:cubicBezTo>
                  <a:cubicBezTo>
                    <a:pt x="-3904" y="77108"/>
                    <a:pt x="-10199" y="18054"/>
                    <a:pt x="16261" y="0"/>
                  </a:cubicBezTo>
                  <a:cubicBezTo>
                    <a:pt x="19059" y="10250"/>
                    <a:pt x="27918" y="18403"/>
                    <a:pt x="38875" y="19452"/>
                  </a:cubicBezTo>
                  <a:cubicBezTo>
                    <a:pt x="42722" y="19685"/>
                    <a:pt x="46568" y="20384"/>
                    <a:pt x="49832" y="22597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16"/>
          <p:cNvSpPr txBox="1"/>
          <p:nvPr/>
        </p:nvSpPr>
        <p:spPr>
          <a:xfrm>
            <a:off x="5597298" y="3509073"/>
            <a:ext cx="303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6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Write Your Topic or Idea</a:t>
            </a:r>
            <a:endParaRPr sz="700">
              <a:solidFill>
                <a:schemeClr val="accent6"/>
              </a:solidFill>
            </a:endParaRPr>
          </a:p>
        </p:txBody>
      </p:sp>
      <p:pic>
        <p:nvPicPr>
          <p:cNvPr id="1612" name="Google Shape;1612;p16"/>
          <p:cNvPicPr preferRelativeResize="0"/>
          <p:nvPr/>
        </p:nvPicPr>
        <p:blipFill rotWithShape="1">
          <a:blip r:embed="rId3">
            <a:alphaModFix/>
          </a:blip>
          <a:srcRect b="4361" l="3642" r="0" t="0"/>
          <a:stretch/>
        </p:blipFill>
        <p:spPr>
          <a:xfrm>
            <a:off x="514350" y="640273"/>
            <a:ext cx="1895610" cy="125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3" name="Google Shape;161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350" y="1991420"/>
            <a:ext cx="1895610" cy="1263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4" name="Google Shape;161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4350" y="3342568"/>
            <a:ext cx="1895610" cy="12637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5" name="Google Shape;1615;p16"/>
          <p:cNvGrpSpPr/>
          <p:nvPr/>
        </p:nvGrpSpPr>
        <p:grpSpPr>
          <a:xfrm>
            <a:off x="2588132" y="625985"/>
            <a:ext cx="2111625" cy="906745"/>
            <a:chOff x="0" y="-38100"/>
            <a:chExt cx="5631000" cy="2417988"/>
          </a:xfrm>
        </p:grpSpPr>
        <p:sp>
          <p:nvSpPr>
            <p:cNvPr id="1616" name="Google Shape;1616;p16"/>
            <p:cNvSpPr txBox="1"/>
            <p:nvPr/>
          </p:nvSpPr>
          <p:spPr>
            <a:xfrm>
              <a:off x="0" y="-38100"/>
              <a:ext cx="5631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1617" name="Google Shape;1617;p16"/>
            <p:cNvSpPr txBox="1"/>
            <p:nvPr/>
          </p:nvSpPr>
          <p:spPr>
            <a:xfrm>
              <a:off x="0" y="1247088"/>
              <a:ext cx="5631000" cy="113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Elaborate on what you </a:t>
              </a:r>
              <a:endParaRPr sz="700">
                <a:solidFill>
                  <a:schemeClr val="accent6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want to discuss. 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1618" name="Google Shape;1618;p16"/>
          <p:cNvGrpSpPr/>
          <p:nvPr/>
        </p:nvGrpSpPr>
        <p:grpSpPr>
          <a:xfrm>
            <a:off x="2588132" y="2006521"/>
            <a:ext cx="2111625" cy="906745"/>
            <a:chOff x="0" y="-38100"/>
            <a:chExt cx="5631000" cy="2417988"/>
          </a:xfrm>
        </p:grpSpPr>
        <p:sp>
          <p:nvSpPr>
            <p:cNvPr id="1619" name="Google Shape;1619;p16"/>
            <p:cNvSpPr txBox="1"/>
            <p:nvPr/>
          </p:nvSpPr>
          <p:spPr>
            <a:xfrm>
              <a:off x="0" y="-38100"/>
              <a:ext cx="5631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1620" name="Google Shape;1620;p16"/>
            <p:cNvSpPr txBox="1"/>
            <p:nvPr/>
          </p:nvSpPr>
          <p:spPr>
            <a:xfrm>
              <a:off x="0" y="1247088"/>
              <a:ext cx="5631000" cy="113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Elaborate on what you</a:t>
              </a:r>
              <a:r>
                <a:rPr lang="en" sz="600">
                  <a:solidFill>
                    <a:schemeClr val="accent6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 sz="700">
                <a:solidFill>
                  <a:schemeClr val="accent6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want to discuss. </a:t>
              </a:r>
              <a:endParaRPr sz="1200">
                <a:solidFill>
                  <a:schemeClr val="accent6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1621" name="Google Shape;1621;p16"/>
          <p:cNvGrpSpPr/>
          <p:nvPr/>
        </p:nvGrpSpPr>
        <p:grpSpPr>
          <a:xfrm>
            <a:off x="2588132" y="3328280"/>
            <a:ext cx="2111625" cy="906745"/>
            <a:chOff x="0" y="-38100"/>
            <a:chExt cx="5631000" cy="2417988"/>
          </a:xfrm>
        </p:grpSpPr>
        <p:sp>
          <p:nvSpPr>
            <p:cNvPr id="1622" name="Google Shape;1622;p16"/>
            <p:cNvSpPr txBox="1"/>
            <p:nvPr/>
          </p:nvSpPr>
          <p:spPr>
            <a:xfrm>
              <a:off x="0" y="-38100"/>
              <a:ext cx="5631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1623" name="Google Shape;1623;p16"/>
            <p:cNvSpPr txBox="1"/>
            <p:nvPr/>
          </p:nvSpPr>
          <p:spPr>
            <a:xfrm>
              <a:off x="0" y="1247088"/>
              <a:ext cx="5631000" cy="113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Elaborate on what you</a:t>
              </a:r>
              <a:r>
                <a:rPr lang="en" sz="600">
                  <a:solidFill>
                    <a:schemeClr val="accent6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 sz="700">
                <a:solidFill>
                  <a:schemeClr val="accent6"/>
                </a:solidFill>
              </a:endParaRPr>
            </a:p>
            <a:p>
              <a:pPr indent="0" lvl="0" marL="0" marR="0" rtl="0" algn="l">
                <a:lnSpc>
                  <a:spcPct val="2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want to discuss. </a:t>
              </a:r>
              <a:endParaRPr sz="1200">
                <a:solidFill>
                  <a:schemeClr val="accent6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1624" name="Google Shape;1624;p16"/>
          <p:cNvGrpSpPr/>
          <p:nvPr/>
        </p:nvGrpSpPr>
        <p:grpSpPr>
          <a:xfrm rot="-946903">
            <a:off x="8064851" y="1219846"/>
            <a:ext cx="1580132" cy="2529403"/>
            <a:chOff x="16129248" y="2438529"/>
            <a:chExt cx="3159951" cy="5058305"/>
          </a:xfrm>
        </p:grpSpPr>
        <p:sp>
          <p:nvSpPr>
            <p:cNvPr id="1625" name="Google Shape;1625;p16"/>
            <p:cNvSpPr/>
            <p:nvPr/>
          </p:nvSpPr>
          <p:spPr>
            <a:xfrm>
              <a:off x="16129248" y="2438529"/>
              <a:ext cx="3159951" cy="5058305"/>
            </a:xfrm>
            <a:custGeom>
              <a:rect b="b" l="l" r="r" t="t"/>
              <a:pathLst>
                <a:path extrusionOk="0" h="5058305" w="3159951">
                  <a:moveTo>
                    <a:pt x="3074992" y="1086999"/>
                  </a:moveTo>
                  <a:cubicBezTo>
                    <a:pt x="3028910" y="1029624"/>
                    <a:pt x="2972699" y="980764"/>
                    <a:pt x="2915172" y="935047"/>
                  </a:cubicBezTo>
                  <a:cubicBezTo>
                    <a:pt x="2808726" y="866826"/>
                    <a:pt x="2675947" y="833577"/>
                    <a:pt x="2547422" y="840774"/>
                  </a:cubicBezTo>
                  <a:cubicBezTo>
                    <a:pt x="2553195" y="815837"/>
                    <a:pt x="2558056" y="790698"/>
                    <a:pt x="2561500" y="765254"/>
                  </a:cubicBezTo>
                  <a:cubicBezTo>
                    <a:pt x="2565349" y="692269"/>
                    <a:pt x="2566361" y="617560"/>
                    <a:pt x="2552182" y="545689"/>
                  </a:cubicBezTo>
                  <a:cubicBezTo>
                    <a:pt x="2534661" y="454255"/>
                    <a:pt x="2499516" y="367382"/>
                    <a:pt x="2452421" y="287402"/>
                  </a:cubicBezTo>
                  <a:cubicBezTo>
                    <a:pt x="2409579" y="202759"/>
                    <a:pt x="2349317" y="127543"/>
                    <a:pt x="2267787" y="77669"/>
                  </a:cubicBezTo>
                  <a:cubicBezTo>
                    <a:pt x="2204081" y="36007"/>
                    <a:pt x="2130653" y="7624"/>
                    <a:pt x="2054591" y="629"/>
                  </a:cubicBezTo>
                  <a:cubicBezTo>
                    <a:pt x="1924040" y="-4338"/>
                    <a:pt x="1794097" y="20396"/>
                    <a:pt x="1671447" y="64593"/>
                  </a:cubicBezTo>
                  <a:cubicBezTo>
                    <a:pt x="1599639" y="88415"/>
                    <a:pt x="1536845" y="131395"/>
                    <a:pt x="1480128" y="180559"/>
                  </a:cubicBezTo>
                  <a:cubicBezTo>
                    <a:pt x="1349375" y="284361"/>
                    <a:pt x="1255994" y="442800"/>
                    <a:pt x="1243334" y="610667"/>
                  </a:cubicBezTo>
                  <a:cubicBezTo>
                    <a:pt x="1230877" y="758159"/>
                    <a:pt x="1271693" y="902406"/>
                    <a:pt x="1323650" y="1038950"/>
                  </a:cubicBezTo>
                  <a:cubicBezTo>
                    <a:pt x="1365377" y="1158870"/>
                    <a:pt x="1433742" y="1266422"/>
                    <a:pt x="1513956" y="1364142"/>
                  </a:cubicBezTo>
                  <a:cubicBezTo>
                    <a:pt x="1568242" y="1440472"/>
                    <a:pt x="1640658" y="1501598"/>
                    <a:pt x="1712364" y="1561000"/>
                  </a:cubicBezTo>
                  <a:cubicBezTo>
                    <a:pt x="1685018" y="1603372"/>
                    <a:pt x="1663749" y="1649393"/>
                    <a:pt x="1633062" y="1689637"/>
                  </a:cubicBezTo>
                  <a:cubicBezTo>
                    <a:pt x="1590321" y="1740828"/>
                    <a:pt x="1649165" y="1754107"/>
                    <a:pt x="1691703" y="1753195"/>
                  </a:cubicBezTo>
                  <a:cubicBezTo>
                    <a:pt x="1700211" y="1753601"/>
                    <a:pt x="1708819" y="1753702"/>
                    <a:pt x="1717327" y="1753702"/>
                  </a:cubicBezTo>
                  <a:cubicBezTo>
                    <a:pt x="1720365" y="1753702"/>
                    <a:pt x="1723404" y="1753601"/>
                    <a:pt x="1726543" y="1753601"/>
                  </a:cubicBezTo>
                  <a:cubicBezTo>
                    <a:pt x="1743255" y="1800636"/>
                    <a:pt x="1757940" y="1849597"/>
                    <a:pt x="1753889" y="1900079"/>
                  </a:cubicBezTo>
                  <a:cubicBezTo>
                    <a:pt x="1734747" y="2072406"/>
                    <a:pt x="1663851" y="2235407"/>
                    <a:pt x="1598221" y="2394657"/>
                  </a:cubicBezTo>
                  <a:cubicBezTo>
                    <a:pt x="1552544" y="2509711"/>
                    <a:pt x="1519729" y="2630340"/>
                    <a:pt x="1504233" y="2753097"/>
                  </a:cubicBezTo>
                  <a:cubicBezTo>
                    <a:pt x="1483470" y="2911334"/>
                    <a:pt x="1505651" y="3072511"/>
                    <a:pt x="1558013" y="3222739"/>
                  </a:cubicBezTo>
                  <a:cubicBezTo>
                    <a:pt x="1587283" y="3299881"/>
                    <a:pt x="1624959" y="3373475"/>
                    <a:pt x="1661116" y="3447778"/>
                  </a:cubicBezTo>
                  <a:cubicBezTo>
                    <a:pt x="1658989" y="3451732"/>
                    <a:pt x="1656761" y="3455786"/>
                    <a:pt x="1654634" y="3459739"/>
                  </a:cubicBezTo>
                  <a:cubicBezTo>
                    <a:pt x="1651798" y="3453759"/>
                    <a:pt x="1648963" y="3447677"/>
                    <a:pt x="1646025" y="3441696"/>
                  </a:cubicBezTo>
                  <a:cubicBezTo>
                    <a:pt x="1570875" y="3296941"/>
                    <a:pt x="1476482" y="3163438"/>
                    <a:pt x="1395863" y="3021826"/>
                  </a:cubicBezTo>
                  <a:cubicBezTo>
                    <a:pt x="1361528" y="2962019"/>
                    <a:pt x="1320105" y="2907685"/>
                    <a:pt x="1284150" y="2848384"/>
                  </a:cubicBezTo>
                  <a:cubicBezTo>
                    <a:pt x="1238979" y="2767999"/>
                    <a:pt x="1190871" y="2688120"/>
                    <a:pt x="1155726" y="2602767"/>
                  </a:cubicBezTo>
                  <a:cubicBezTo>
                    <a:pt x="1135572" y="2541642"/>
                    <a:pt x="1125747" y="2478489"/>
                    <a:pt x="1116227" y="2414525"/>
                  </a:cubicBezTo>
                  <a:cubicBezTo>
                    <a:pt x="1112378" y="2382898"/>
                    <a:pt x="1112277" y="2350460"/>
                    <a:pt x="1109644" y="2318124"/>
                  </a:cubicBezTo>
                  <a:cubicBezTo>
                    <a:pt x="1130710" y="2309406"/>
                    <a:pt x="1152283" y="2301803"/>
                    <a:pt x="1173045" y="2292173"/>
                  </a:cubicBezTo>
                  <a:cubicBezTo>
                    <a:pt x="1181756" y="2288119"/>
                    <a:pt x="1191985" y="2284875"/>
                    <a:pt x="1197150" y="2276157"/>
                  </a:cubicBezTo>
                  <a:cubicBezTo>
                    <a:pt x="1200492" y="2271494"/>
                    <a:pt x="1201809" y="2265919"/>
                    <a:pt x="1201708" y="2260242"/>
                  </a:cubicBezTo>
                  <a:cubicBezTo>
                    <a:pt x="1216900" y="2251626"/>
                    <a:pt x="1223787" y="2225777"/>
                    <a:pt x="1207987" y="2212700"/>
                  </a:cubicBezTo>
                  <a:cubicBezTo>
                    <a:pt x="1192390" y="2199826"/>
                    <a:pt x="1171931" y="2195062"/>
                    <a:pt x="1151777" y="2192730"/>
                  </a:cubicBezTo>
                  <a:cubicBezTo>
                    <a:pt x="1150561" y="2192021"/>
                    <a:pt x="1149346" y="2191311"/>
                    <a:pt x="1147928" y="2190804"/>
                  </a:cubicBezTo>
                  <a:cubicBezTo>
                    <a:pt x="1115518" y="2179552"/>
                    <a:pt x="1082804" y="2169314"/>
                    <a:pt x="1049990" y="2159684"/>
                  </a:cubicBezTo>
                  <a:cubicBezTo>
                    <a:pt x="1073284" y="2083252"/>
                    <a:pt x="1094249" y="2006009"/>
                    <a:pt x="1113796" y="1928462"/>
                  </a:cubicBezTo>
                  <a:cubicBezTo>
                    <a:pt x="1169399" y="1730489"/>
                    <a:pt x="1196137" y="1522682"/>
                    <a:pt x="1167678" y="1317917"/>
                  </a:cubicBezTo>
                  <a:cubicBezTo>
                    <a:pt x="1150966" y="1118829"/>
                    <a:pt x="1081690" y="912949"/>
                    <a:pt x="896448" y="812594"/>
                  </a:cubicBezTo>
                  <a:cubicBezTo>
                    <a:pt x="860291" y="789279"/>
                    <a:pt x="817450" y="779649"/>
                    <a:pt x="775823" y="771438"/>
                  </a:cubicBezTo>
                  <a:cubicBezTo>
                    <a:pt x="771671" y="771438"/>
                    <a:pt x="756074" y="767383"/>
                    <a:pt x="738349" y="763632"/>
                  </a:cubicBezTo>
                  <a:cubicBezTo>
                    <a:pt x="738046" y="763531"/>
                    <a:pt x="737843" y="763328"/>
                    <a:pt x="737641" y="763126"/>
                  </a:cubicBezTo>
                  <a:cubicBezTo>
                    <a:pt x="673834" y="744170"/>
                    <a:pt x="603140" y="750454"/>
                    <a:pt x="538726" y="764950"/>
                  </a:cubicBezTo>
                  <a:cubicBezTo>
                    <a:pt x="501252" y="772451"/>
                    <a:pt x="461550" y="775087"/>
                    <a:pt x="424684" y="786745"/>
                  </a:cubicBezTo>
                  <a:cubicBezTo>
                    <a:pt x="394097" y="797084"/>
                    <a:pt x="365637" y="812898"/>
                    <a:pt x="337177" y="828002"/>
                  </a:cubicBezTo>
                  <a:cubicBezTo>
                    <a:pt x="218375" y="886086"/>
                    <a:pt x="124488" y="984414"/>
                    <a:pt x="59061" y="1098352"/>
                  </a:cubicBezTo>
                  <a:cubicBezTo>
                    <a:pt x="-21558" y="1250608"/>
                    <a:pt x="-13557" y="1440776"/>
                    <a:pt x="46401" y="1598912"/>
                  </a:cubicBezTo>
                  <a:cubicBezTo>
                    <a:pt x="68379" y="1652130"/>
                    <a:pt x="100991" y="1700078"/>
                    <a:pt x="136743" y="1744984"/>
                  </a:cubicBezTo>
                  <a:cubicBezTo>
                    <a:pt x="183535" y="1806921"/>
                    <a:pt x="238935" y="1860950"/>
                    <a:pt x="304666" y="1902613"/>
                  </a:cubicBezTo>
                  <a:cubicBezTo>
                    <a:pt x="364928" y="1946303"/>
                    <a:pt x="426811" y="1987256"/>
                    <a:pt x="495580" y="2016146"/>
                  </a:cubicBezTo>
                  <a:cubicBezTo>
                    <a:pt x="578731" y="2062776"/>
                    <a:pt x="668770" y="2094403"/>
                    <a:pt x="758200" y="2126435"/>
                  </a:cubicBezTo>
                  <a:cubicBezTo>
                    <a:pt x="835174" y="2150460"/>
                    <a:pt x="913463" y="2170429"/>
                    <a:pt x="991146" y="2192224"/>
                  </a:cubicBezTo>
                  <a:cubicBezTo>
                    <a:pt x="990133" y="2195467"/>
                    <a:pt x="989120" y="2198610"/>
                    <a:pt x="988006" y="2201854"/>
                  </a:cubicBezTo>
                  <a:cubicBezTo>
                    <a:pt x="975751" y="2236826"/>
                    <a:pt x="962078" y="2272102"/>
                    <a:pt x="951140" y="2307885"/>
                  </a:cubicBezTo>
                  <a:cubicBezTo>
                    <a:pt x="947696" y="2324104"/>
                    <a:pt x="940505" y="2341945"/>
                    <a:pt x="945063" y="2358469"/>
                  </a:cubicBezTo>
                  <a:cubicBezTo>
                    <a:pt x="969066" y="2408545"/>
                    <a:pt x="1052319" y="2342655"/>
                    <a:pt x="1087666" y="2327956"/>
                  </a:cubicBezTo>
                  <a:cubicBezTo>
                    <a:pt x="1087058" y="2456289"/>
                    <a:pt x="1096173" y="2588981"/>
                    <a:pt x="1159170" y="2703325"/>
                  </a:cubicBezTo>
                  <a:cubicBezTo>
                    <a:pt x="1210418" y="2809256"/>
                    <a:pt x="1269667" y="2910320"/>
                    <a:pt x="1335398" y="3007635"/>
                  </a:cubicBezTo>
                  <a:cubicBezTo>
                    <a:pt x="1366593" y="3058522"/>
                    <a:pt x="1393938" y="3111740"/>
                    <a:pt x="1426449" y="3161817"/>
                  </a:cubicBezTo>
                  <a:cubicBezTo>
                    <a:pt x="1496940" y="3275958"/>
                    <a:pt x="1571888" y="3389288"/>
                    <a:pt x="1626985" y="3511843"/>
                  </a:cubicBezTo>
                  <a:cubicBezTo>
                    <a:pt x="1592448" y="3577834"/>
                    <a:pt x="1559532" y="3644535"/>
                    <a:pt x="1529857" y="3712959"/>
                  </a:cubicBezTo>
                  <a:cubicBezTo>
                    <a:pt x="1475672" y="3837947"/>
                    <a:pt x="1418043" y="3963239"/>
                    <a:pt x="1393432" y="4098160"/>
                  </a:cubicBezTo>
                  <a:cubicBezTo>
                    <a:pt x="1341677" y="4342865"/>
                    <a:pt x="1404066" y="4597605"/>
                    <a:pt x="1524793" y="4812608"/>
                  </a:cubicBezTo>
                  <a:cubicBezTo>
                    <a:pt x="1539782" y="4838153"/>
                    <a:pt x="1577864" y="4816866"/>
                    <a:pt x="1566520" y="4791726"/>
                  </a:cubicBezTo>
                  <a:cubicBezTo>
                    <a:pt x="1558519" y="4775406"/>
                    <a:pt x="1549809" y="4759390"/>
                    <a:pt x="1541504" y="4743171"/>
                  </a:cubicBezTo>
                  <a:cubicBezTo>
                    <a:pt x="1505549" y="4672010"/>
                    <a:pt x="1475469" y="4597909"/>
                    <a:pt x="1455416" y="4520666"/>
                  </a:cubicBezTo>
                  <a:cubicBezTo>
                    <a:pt x="1382696" y="4277482"/>
                    <a:pt x="1436780" y="4027101"/>
                    <a:pt x="1541808" y="3802163"/>
                  </a:cubicBezTo>
                  <a:cubicBezTo>
                    <a:pt x="1574521" y="3722285"/>
                    <a:pt x="1611387" y="3644433"/>
                    <a:pt x="1650381" y="3567799"/>
                  </a:cubicBezTo>
                  <a:cubicBezTo>
                    <a:pt x="1650988" y="3569421"/>
                    <a:pt x="1651596" y="3570941"/>
                    <a:pt x="1652204" y="3572462"/>
                  </a:cubicBezTo>
                  <a:cubicBezTo>
                    <a:pt x="1713782" y="3726036"/>
                    <a:pt x="1756928" y="3889746"/>
                    <a:pt x="1753281" y="4056194"/>
                  </a:cubicBezTo>
                  <a:cubicBezTo>
                    <a:pt x="1748319" y="4193447"/>
                    <a:pt x="1732924" y="4332525"/>
                    <a:pt x="1738900" y="4471097"/>
                  </a:cubicBezTo>
                  <a:cubicBezTo>
                    <a:pt x="1741938" y="4516510"/>
                    <a:pt x="1750952" y="4560707"/>
                    <a:pt x="1762802" y="4604397"/>
                  </a:cubicBezTo>
                  <a:cubicBezTo>
                    <a:pt x="1749331" y="4642106"/>
                    <a:pt x="1735152" y="4679410"/>
                    <a:pt x="1720568" y="4716308"/>
                  </a:cubicBezTo>
                  <a:cubicBezTo>
                    <a:pt x="1695450" y="4782096"/>
                    <a:pt x="1666788" y="4846364"/>
                    <a:pt x="1637720" y="4910429"/>
                  </a:cubicBezTo>
                  <a:cubicBezTo>
                    <a:pt x="1623845" y="4942462"/>
                    <a:pt x="1608147" y="4974089"/>
                    <a:pt x="1597310" y="5007338"/>
                  </a:cubicBezTo>
                  <a:cubicBezTo>
                    <a:pt x="1593765" y="5019401"/>
                    <a:pt x="1601462" y="5032376"/>
                    <a:pt x="1613312" y="5035721"/>
                  </a:cubicBezTo>
                  <a:cubicBezTo>
                    <a:pt x="1624250" y="5038965"/>
                    <a:pt x="1636201" y="5032781"/>
                    <a:pt x="1640658" y="5022442"/>
                  </a:cubicBezTo>
                  <a:cubicBezTo>
                    <a:pt x="1654330" y="4992437"/>
                    <a:pt x="1665978" y="4961418"/>
                    <a:pt x="1680056" y="4931413"/>
                  </a:cubicBezTo>
                  <a:cubicBezTo>
                    <a:pt x="1718238" y="4848696"/>
                    <a:pt x="1753281" y="4764661"/>
                    <a:pt x="1785185" y="4679308"/>
                  </a:cubicBezTo>
                  <a:cubicBezTo>
                    <a:pt x="1798655" y="4721680"/>
                    <a:pt x="1812936" y="4763850"/>
                    <a:pt x="1824887" y="4806323"/>
                  </a:cubicBezTo>
                  <a:cubicBezTo>
                    <a:pt x="1846460" y="4874443"/>
                    <a:pt x="1862361" y="4944185"/>
                    <a:pt x="1882212" y="5012812"/>
                  </a:cubicBezTo>
                  <a:cubicBezTo>
                    <a:pt x="1888694" y="5029943"/>
                    <a:pt x="1887782" y="5053663"/>
                    <a:pt x="1903683" y="5065118"/>
                  </a:cubicBezTo>
                  <a:cubicBezTo>
                    <a:pt x="1919584" y="5075255"/>
                    <a:pt x="1940853" y="5060151"/>
                    <a:pt x="1938118" y="5042107"/>
                  </a:cubicBezTo>
                  <a:cubicBezTo>
                    <a:pt x="1932649" y="5012102"/>
                    <a:pt x="1922319" y="4983110"/>
                    <a:pt x="1914723" y="4953612"/>
                  </a:cubicBezTo>
                  <a:cubicBezTo>
                    <a:pt x="1887985" y="4835315"/>
                    <a:pt x="1844130" y="4721478"/>
                    <a:pt x="1812733" y="4604599"/>
                  </a:cubicBezTo>
                  <a:cubicBezTo>
                    <a:pt x="1905911" y="4342257"/>
                    <a:pt x="1955437" y="4075657"/>
                    <a:pt x="1864791" y="3802772"/>
                  </a:cubicBezTo>
                  <a:cubicBezTo>
                    <a:pt x="1842814" y="3735868"/>
                    <a:pt x="1811619" y="3672513"/>
                    <a:pt x="1783564" y="3608144"/>
                  </a:cubicBezTo>
                  <a:cubicBezTo>
                    <a:pt x="1760270" y="3554621"/>
                    <a:pt x="1738292" y="3500490"/>
                    <a:pt x="1713579" y="3447575"/>
                  </a:cubicBezTo>
                  <a:cubicBezTo>
                    <a:pt x="1808783" y="3271194"/>
                    <a:pt x="1911178" y="3098461"/>
                    <a:pt x="1999089" y="2918329"/>
                  </a:cubicBezTo>
                  <a:cubicBezTo>
                    <a:pt x="2053578" y="2809965"/>
                    <a:pt x="2093888" y="2693999"/>
                    <a:pt x="2115765" y="2574688"/>
                  </a:cubicBezTo>
                  <a:cubicBezTo>
                    <a:pt x="2127614" y="2507785"/>
                    <a:pt x="2130146" y="2439665"/>
                    <a:pt x="2136021" y="2371951"/>
                  </a:cubicBezTo>
                  <a:cubicBezTo>
                    <a:pt x="2137033" y="2355630"/>
                    <a:pt x="2138350" y="2339411"/>
                    <a:pt x="2138958" y="2323091"/>
                  </a:cubicBezTo>
                  <a:cubicBezTo>
                    <a:pt x="2142199" y="2324003"/>
                    <a:pt x="2145338" y="2325017"/>
                    <a:pt x="2148478" y="2326031"/>
                  </a:cubicBezTo>
                  <a:cubicBezTo>
                    <a:pt x="2174608" y="2335661"/>
                    <a:pt x="2200030" y="2347115"/>
                    <a:pt x="2226970" y="2354616"/>
                  </a:cubicBezTo>
                  <a:cubicBezTo>
                    <a:pt x="2231528" y="2356644"/>
                    <a:pt x="2235883" y="2357556"/>
                    <a:pt x="2240036" y="2357556"/>
                  </a:cubicBezTo>
                  <a:cubicBezTo>
                    <a:pt x="2260089" y="2357556"/>
                    <a:pt x="2274370" y="2335559"/>
                    <a:pt x="2274876" y="2314981"/>
                  </a:cubicBezTo>
                  <a:cubicBezTo>
                    <a:pt x="2280953" y="2266628"/>
                    <a:pt x="2262722" y="2220303"/>
                    <a:pt x="2248948" y="2174890"/>
                  </a:cubicBezTo>
                  <a:cubicBezTo>
                    <a:pt x="2286321" y="2163232"/>
                    <a:pt x="2324909" y="2157657"/>
                    <a:pt x="2363395" y="2151169"/>
                  </a:cubicBezTo>
                  <a:cubicBezTo>
                    <a:pt x="2446952" y="2134443"/>
                    <a:pt x="2529799" y="2112446"/>
                    <a:pt x="2609001" y="2080819"/>
                  </a:cubicBezTo>
                  <a:cubicBezTo>
                    <a:pt x="2679289" y="2050510"/>
                    <a:pt x="2745628" y="2012192"/>
                    <a:pt x="2808625" y="1968604"/>
                  </a:cubicBezTo>
                  <a:cubicBezTo>
                    <a:pt x="2854403" y="1941031"/>
                    <a:pt x="2898562" y="1909404"/>
                    <a:pt x="2934921" y="1869668"/>
                  </a:cubicBezTo>
                  <a:cubicBezTo>
                    <a:pt x="2979991" y="1821112"/>
                    <a:pt x="3028910" y="1774989"/>
                    <a:pt x="3061826" y="1716702"/>
                  </a:cubicBezTo>
                  <a:cubicBezTo>
                    <a:pt x="3101629" y="1646758"/>
                    <a:pt x="3134343" y="1572150"/>
                    <a:pt x="3153181" y="1493691"/>
                  </a:cubicBezTo>
                  <a:cubicBezTo>
                    <a:pt x="3191870" y="1354714"/>
                    <a:pt x="3155814" y="1204283"/>
                    <a:pt x="3074992" y="1086999"/>
                  </a:cubicBezTo>
                  <a:close/>
                  <a:moveTo>
                    <a:pt x="2046387" y="1428308"/>
                  </a:moveTo>
                  <a:cubicBezTo>
                    <a:pt x="2046286" y="1429322"/>
                    <a:pt x="2046083" y="1430335"/>
                    <a:pt x="2045982" y="1431349"/>
                  </a:cubicBezTo>
                  <a:cubicBezTo>
                    <a:pt x="2046083" y="1430234"/>
                    <a:pt x="2046185" y="1429018"/>
                    <a:pt x="2046387" y="1427902"/>
                  </a:cubicBezTo>
                  <a:cubicBezTo>
                    <a:pt x="2046387" y="1428105"/>
                    <a:pt x="2046387" y="1428207"/>
                    <a:pt x="2046387" y="1428308"/>
                  </a:cubicBezTo>
                  <a:close/>
                  <a:moveTo>
                    <a:pt x="1730797" y="3605204"/>
                  </a:moveTo>
                  <a:cubicBezTo>
                    <a:pt x="1769993" y="3695422"/>
                    <a:pt x="1814860" y="3784019"/>
                    <a:pt x="1838053" y="3880116"/>
                  </a:cubicBezTo>
                  <a:cubicBezTo>
                    <a:pt x="1893656" y="4094917"/>
                    <a:pt x="1857904" y="4310833"/>
                    <a:pt x="1791971" y="4517828"/>
                  </a:cubicBezTo>
                  <a:cubicBezTo>
                    <a:pt x="1791059" y="4513165"/>
                    <a:pt x="1790046" y="4508502"/>
                    <a:pt x="1789236" y="4503839"/>
                  </a:cubicBezTo>
                  <a:cubicBezTo>
                    <a:pt x="1776475" y="4360503"/>
                    <a:pt x="1793692" y="4219803"/>
                    <a:pt x="1799972" y="4075859"/>
                  </a:cubicBezTo>
                  <a:cubicBezTo>
                    <a:pt x="1804631" y="3958677"/>
                    <a:pt x="1786198" y="3842204"/>
                    <a:pt x="1755712" y="3729279"/>
                  </a:cubicBezTo>
                  <a:cubicBezTo>
                    <a:pt x="1734038" y="3655990"/>
                    <a:pt x="1708617" y="3583410"/>
                    <a:pt x="1678435" y="3513060"/>
                  </a:cubicBezTo>
                  <a:cubicBezTo>
                    <a:pt x="1680765" y="3508599"/>
                    <a:pt x="1683195" y="3504139"/>
                    <a:pt x="1685525" y="3499679"/>
                  </a:cubicBezTo>
                  <a:cubicBezTo>
                    <a:pt x="1701730" y="3534347"/>
                    <a:pt x="1717226" y="3569421"/>
                    <a:pt x="1730797" y="3605204"/>
                  </a:cubicBezTo>
                  <a:close/>
                  <a:moveTo>
                    <a:pt x="2075556" y="2574688"/>
                  </a:moveTo>
                  <a:cubicBezTo>
                    <a:pt x="2046489" y="2720152"/>
                    <a:pt x="1986024" y="2856291"/>
                    <a:pt x="1914824" y="2985637"/>
                  </a:cubicBezTo>
                  <a:cubicBezTo>
                    <a:pt x="1844333" y="3125324"/>
                    <a:pt x="1764524" y="3260347"/>
                    <a:pt x="1688665" y="3397296"/>
                  </a:cubicBezTo>
                  <a:cubicBezTo>
                    <a:pt x="1601664" y="3233484"/>
                    <a:pt x="1537554" y="3052744"/>
                    <a:pt x="1542821" y="2864907"/>
                  </a:cubicBezTo>
                  <a:cubicBezTo>
                    <a:pt x="1544137" y="2724410"/>
                    <a:pt x="1577256" y="2586042"/>
                    <a:pt x="1623339" y="2453958"/>
                  </a:cubicBezTo>
                  <a:cubicBezTo>
                    <a:pt x="1674384" y="2318529"/>
                    <a:pt x="1737684" y="2186851"/>
                    <a:pt x="1768777" y="2044833"/>
                  </a:cubicBezTo>
                  <a:cubicBezTo>
                    <a:pt x="1791667" y="1952892"/>
                    <a:pt x="1809695" y="1852739"/>
                    <a:pt x="1764524" y="1764346"/>
                  </a:cubicBezTo>
                  <a:cubicBezTo>
                    <a:pt x="1762701" y="1761609"/>
                    <a:pt x="1760877" y="1757554"/>
                    <a:pt x="1758953" y="1752891"/>
                  </a:cubicBezTo>
                  <a:cubicBezTo>
                    <a:pt x="1780121" y="1752080"/>
                    <a:pt x="1801288" y="1750965"/>
                    <a:pt x="1822456" y="1750762"/>
                  </a:cubicBezTo>
                  <a:cubicBezTo>
                    <a:pt x="1825191" y="1750661"/>
                    <a:pt x="1828026" y="1750661"/>
                    <a:pt x="1830761" y="1750661"/>
                  </a:cubicBezTo>
                  <a:cubicBezTo>
                    <a:pt x="1838155" y="1750762"/>
                    <a:pt x="1845548" y="1750864"/>
                    <a:pt x="1852435" y="1747721"/>
                  </a:cubicBezTo>
                  <a:cubicBezTo>
                    <a:pt x="1901050" y="1723393"/>
                    <a:pt x="1830052" y="1614928"/>
                    <a:pt x="1814050" y="1580868"/>
                  </a:cubicBezTo>
                  <a:cubicBezTo>
                    <a:pt x="1882110" y="1579854"/>
                    <a:pt x="1944094" y="1549950"/>
                    <a:pt x="2003141" y="1518121"/>
                  </a:cubicBezTo>
                  <a:cubicBezTo>
                    <a:pt x="2009724" y="1618070"/>
                    <a:pt x="2025523" y="1717412"/>
                    <a:pt x="2050135" y="1814625"/>
                  </a:cubicBezTo>
                  <a:cubicBezTo>
                    <a:pt x="2064314" y="1877980"/>
                    <a:pt x="2086292" y="1939105"/>
                    <a:pt x="2113941" y="1997697"/>
                  </a:cubicBezTo>
                  <a:cubicBezTo>
                    <a:pt x="2137135" y="2047367"/>
                    <a:pt x="2156682" y="2099775"/>
                    <a:pt x="2191522" y="2142756"/>
                  </a:cubicBezTo>
                  <a:cubicBezTo>
                    <a:pt x="2137337" y="2164955"/>
                    <a:pt x="1917457" y="2221722"/>
                    <a:pt x="2045982" y="2293390"/>
                  </a:cubicBezTo>
                  <a:cubicBezTo>
                    <a:pt x="2065529" y="2303324"/>
                    <a:pt x="2086494" y="2309102"/>
                    <a:pt x="2107561" y="2314677"/>
                  </a:cubicBezTo>
                  <a:cubicBezTo>
                    <a:pt x="2107662" y="2314981"/>
                    <a:pt x="2107662" y="2315488"/>
                    <a:pt x="2107662" y="2315995"/>
                  </a:cubicBezTo>
                  <a:cubicBezTo>
                    <a:pt x="2098445" y="2402361"/>
                    <a:pt x="2091255" y="2489234"/>
                    <a:pt x="2075556" y="25746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16"/>
            <p:cNvSpPr/>
            <p:nvPr/>
          </p:nvSpPr>
          <p:spPr>
            <a:xfrm>
              <a:off x="17543644" y="2598713"/>
              <a:ext cx="486146" cy="385201"/>
            </a:xfrm>
            <a:custGeom>
              <a:rect b="b" l="l" r="r" t="t"/>
              <a:pathLst>
                <a:path extrusionOk="0" h="385201" w="486146">
                  <a:moveTo>
                    <a:pt x="488375" y="196656"/>
                  </a:moveTo>
                  <a:cubicBezTo>
                    <a:pt x="488375" y="305265"/>
                    <a:pt x="379048" y="393311"/>
                    <a:pt x="244187" y="393311"/>
                  </a:cubicBezTo>
                  <a:cubicBezTo>
                    <a:pt x="109326" y="393311"/>
                    <a:pt x="0" y="305265"/>
                    <a:pt x="0" y="196656"/>
                  </a:cubicBezTo>
                  <a:cubicBezTo>
                    <a:pt x="0" y="88046"/>
                    <a:pt x="109326" y="0"/>
                    <a:pt x="244187" y="0"/>
                  </a:cubicBezTo>
                  <a:cubicBezTo>
                    <a:pt x="379048" y="0"/>
                    <a:pt x="488375" y="88046"/>
                    <a:pt x="488375" y="196656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16"/>
            <p:cNvSpPr/>
            <p:nvPr/>
          </p:nvSpPr>
          <p:spPr>
            <a:xfrm>
              <a:off x="18352167" y="3355431"/>
              <a:ext cx="486146" cy="385201"/>
            </a:xfrm>
            <a:custGeom>
              <a:rect b="b" l="l" r="r" t="t"/>
              <a:pathLst>
                <a:path extrusionOk="0" h="385201" w="486146">
                  <a:moveTo>
                    <a:pt x="488375" y="196656"/>
                  </a:moveTo>
                  <a:cubicBezTo>
                    <a:pt x="488375" y="305265"/>
                    <a:pt x="379048" y="393311"/>
                    <a:pt x="244187" y="393311"/>
                  </a:cubicBezTo>
                  <a:cubicBezTo>
                    <a:pt x="109326" y="393311"/>
                    <a:pt x="0" y="305265"/>
                    <a:pt x="0" y="196656"/>
                  </a:cubicBezTo>
                  <a:cubicBezTo>
                    <a:pt x="0" y="88046"/>
                    <a:pt x="109326" y="0"/>
                    <a:pt x="244187" y="0"/>
                  </a:cubicBezTo>
                  <a:cubicBezTo>
                    <a:pt x="379048" y="0"/>
                    <a:pt x="488375" y="88046"/>
                    <a:pt x="488375" y="196656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16"/>
            <p:cNvSpPr/>
            <p:nvPr/>
          </p:nvSpPr>
          <p:spPr>
            <a:xfrm>
              <a:off x="16246848" y="3476972"/>
              <a:ext cx="486146" cy="385201"/>
            </a:xfrm>
            <a:custGeom>
              <a:rect b="b" l="l" r="r" t="t"/>
              <a:pathLst>
                <a:path extrusionOk="0" h="385201" w="486146">
                  <a:moveTo>
                    <a:pt x="488375" y="196656"/>
                  </a:moveTo>
                  <a:cubicBezTo>
                    <a:pt x="488375" y="305265"/>
                    <a:pt x="379048" y="393311"/>
                    <a:pt x="244187" y="393311"/>
                  </a:cubicBezTo>
                  <a:cubicBezTo>
                    <a:pt x="109326" y="393311"/>
                    <a:pt x="0" y="305265"/>
                    <a:pt x="0" y="196655"/>
                  </a:cubicBezTo>
                  <a:cubicBezTo>
                    <a:pt x="0" y="88046"/>
                    <a:pt x="109326" y="0"/>
                    <a:pt x="244187" y="0"/>
                  </a:cubicBezTo>
                  <a:cubicBezTo>
                    <a:pt x="379048" y="0"/>
                    <a:pt x="488375" y="88046"/>
                    <a:pt x="488375" y="196656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16"/>
            <p:cNvSpPr/>
            <p:nvPr/>
          </p:nvSpPr>
          <p:spPr>
            <a:xfrm>
              <a:off x="16176159" y="3223877"/>
              <a:ext cx="1083701" cy="1358342"/>
            </a:xfrm>
            <a:custGeom>
              <a:rect b="b" l="l" r="r" t="t"/>
              <a:pathLst>
                <a:path extrusionOk="0" h="1358342" w="1083701">
                  <a:moveTo>
                    <a:pt x="222407" y="459786"/>
                  </a:moveTo>
                  <a:cubicBezTo>
                    <a:pt x="250867" y="422787"/>
                    <a:pt x="304545" y="363689"/>
                    <a:pt x="268996" y="316552"/>
                  </a:cubicBezTo>
                  <a:cubicBezTo>
                    <a:pt x="251778" y="298711"/>
                    <a:pt x="201644" y="287662"/>
                    <a:pt x="186756" y="312295"/>
                  </a:cubicBezTo>
                  <a:cubicBezTo>
                    <a:pt x="124570" y="342300"/>
                    <a:pt x="34532" y="525879"/>
                    <a:pt x="125887" y="560648"/>
                  </a:cubicBezTo>
                  <a:cubicBezTo>
                    <a:pt x="188883" y="576867"/>
                    <a:pt x="199011" y="499117"/>
                    <a:pt x="222407" y="459786"/>
                  </a:cubicBezTo>
                  <a:close/>
                  <a:moveTo>
                    <a:pt x="1082987" y="634546"/>
                  </a:moveTo>
                  <a:cubicBezTo>
                    <a:pt x="1094128" y="802616"/>
                    <a:pt x="1064960" y="970989"/>
                    <a:pt x="1020497" y="1132875"/>
                  </a:cubicBezTo>
                  <a:cubicBezTo>
                    <a:pt x="999735" y="1209105"/>
                    <a:pt x="981201" y="1286044"/>
                    <a:pt x="958210" y="1361665"/>
                  </a:cubicBezTo>
                  <a:cubicBezTo>
                    <a:pt x="879920" y="1339870"/>
                    <a:pt x="800921" y="1319901"/>
                    <a:pt x="723442" y="1295471"/>
                  </a:cubicBezTo>
                  <a:cubicBezTo>
                    <a:pt x="672599" y="1277022"/>
                    <a:pt x="621756" y="1258573"/>
                    <a:pt x="571521" y="1238502"/>
                  </a:cubicBezTo>
                  <a:cubicBezTo>
                    <a:pt x="514601" y="1214173"/>
                    <a:pt x="460821" y="1183053"/>
                    <a:pt x="404509" y="1157407"/>
                  </a:cubicBezTo>
                  <a:cubicBezTo>
                    <a:pt x="333208" y="1115845"/>
                    <a:pt x="261906" y="1066377"/>
                    <a:pt x="198201" y="1012652"/>
                  </a:cubicBezTo>
                  <a:cubicBezTo>
                    <a:pt x="137534" y="948992"/>
                    <a:pt x="79399" y="879453"/>
                    <a:pt x="43748" y="798358"/>
                  </a:cubicBezTo>
                  <a:cubicBezTo>
                    <a:pt x="4654" y="699828"/>
                    <a:pt x="-8715" y="591262"/>
                    <a:pt x="5565" y="485230"/>
                  </a:cubicBezTo>
                  <a:cubicBezTo>
                    <a:pt x="14681" y="401296"/>
                    <a:pt x="52357" y="321519"/>
                    <a:pt x="105631" y="255629"/>
                  </a:cubicBezTo>
                  <a:cubicBezTo>
                    <a:pt x="143003" y="205959"/>
                    <a:pt x="186554" y="160748"/>
                    <a:pt x="237903" y="125370"/>
                  </a:cubicBezTo>
                  <a:cubicBezTo>
                    <a:pt x="287632" y="93236"/>
                    <a:pt x="339183" y="62218"/>
                    <a:pt x="394483" y="40423"/>
                  </a:cubicBezTo>
                  <a:cubicBezTo>
                    <a:pt x="423753" y="31401"/>
                    <a:pt x="454339" y="27955"/>
                    <a:pt x="484217" y="21467"/>
                  </a:cubicBezTo>
                  <a:cubicBezTo>
                    <a:pt x="534553" y="8391"/>
                    <a:pt x="585498" y="-1848"/>
                    <a:pt x="637860" y="281"/>
                  </a:cubicBezTo>
                  <a:cubicBezTo>
                    <a:pt x="646266" y="-226"/>
                    <a:pt x="654773" y="281"/>
                    <a:pt x="663180" y="281"/>
                  </a:cubicBezTo>
                  <a:cubicBezTo>
                    <a:pt x="716149" y="21873"/>
                    <a:pt x="777120" y="26232"/>
                    <a:pt x="825026" y="59683"/>
                  </a:cubicBezTo>
                  <a:cubicBezTo>
                    <a:pt x="1034981" y="184874"/>
                    <a:pt x="1066985" y="410420"/>
                    <a:pt x="1082987" y="634546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16"/>
            <p:cNvSpPr/>
            <p:nvPr/>
          </p:nvSpPr>
          <p:spPr>
            <a:xfrm>
              <a:off x="17417611" y="2486004"/>
              <a:ext cx="1225494" cy="1479985"/>
            </a:xfrm>
            <a:custGeom>
              <a:rect b="b" l="l" r="r" t="t"/>
              <a:pathLst>
                <a:path extrusionOk="0" h="1479985" w="1225494">
                  <a:moveTo>
                    <a:pt x="500164" y="200392"/>
                  </a:moveTo>
                  <a:cubicBezTo>
                    <a:pt x="521534" y="158223"/>
                    <a:pt x="471906" y="134705"/>
                    <a:pt x="436458" y="145856"/>
                  </a:cubicBezTo>
                  <a:cubicBezTo>
                    <a:pt x="423393" y="149809"/>
                    <a:pt x="405061" y="152952"/>
                    <a:pt x="401314" y="168360"/>
                  </a:cubicBezTo>
                  <a:cubicBezTo>
                    <a:pt x="355839" y="192182"/>
                    <a:pt x="305806" y="211644"/>
                    <a:pt x="267117" y="247428"/>
                  </a:cubicBezTo>
                  <a:cubicBezTo>
                    <a:pt x="231365" y="284022"/>
                    <a:pt x="136465" y="365928"/>
                    <a:pt x="208273" y="409820"/>
                  </a:cubicBezTo>
                  <a:cubicBezTo>
                    <a:pt x="288589" y="437291"/>
                    <a:pt x="354927" y="334199"/>
                    <a:pt x="406074" y="286961"/>
                  </a:cubicBezTo>
                  <a:cubicBezTo>
                    <a:pt x="438382" y="259389"/>
                    <a:pt x="480110" y="239926"/>
                    <a:pt x="500164" y="200392"/>
                  </a:cubicBezTo>
                  <a:close/>
                  <a:moveTo>
                    <a:pt x="1218445" y="511595"/>
                  </a:moveTo>
                  <a:cubicBezTo>
                    <a:pt x="1234548" y="606983"/>
                    <a:pt x="1232320" y="704297"/>
                    <a:pt x="1209937" y="797860"/>
                  </a:cubicBezTo>
                  <a:cubicBezTo>
                    <a:pt x="1174692" y="802827"/>
                    <a:pt x="1140054" y="810937"/>
                    <a:pt x="1106733" y="822493"/>
                  </a:cubicBezTo>
                  <a:cubicBezTo>
                    <a:pt x="897993" y="892336"/>
                    <a:pt x="728247" y="1061115"/>
                    <a:pt x="712954" y="1288587"/>
                  </a:cubicBezTo>
                  <a:cubicBezTo>
                    <a:pt x="711029" y="1331669"/>
                    <a:pt x="710827" y="1374751"/>
                    <a:pt x="712245" y="1417832"/>
                  </a:cubicBezTo>
                  <a:cubicBezTo>
                    <a:pt x="710219" y="1419049"/>
                    <a:pt x="708092" y="1420265"/>
                    <a:pt x="706067" y="1421482"/>
                  </a:cubicBezTo>
                  <a:cubicBezTo>
                    <a:pt x="653806" y="1449865"/>
                    <a:pt x="599621" y="1480073"/>
                    <a:pt x="538954" y="1485344"/>
                  </a:cubicBezTo>
                  <a:cubicBezTo>
                    <a:pt x="524167" y="1486358"/>
                    <a:pt x="509279" y="1486560"/>
                    <a:pt x="494492" y="1486256"/>
                  </a:cubicBezTo>
                  <a:cubicBezTo>
                    <a:pt x="487706" y="1479971"/>
                    <a:pt x="476363" y="1479465"/>
                    <a:pt x="468564" y="1484026"/>
                  </a:cubicBezTo>
                  <a:cubicBezTo>
                    <a:pt x="468463" y="1484026"/>
                    <a:pt x="468463" y="1484127"/>
                    <a:pt x="468361" y="1484127"/>
                  </a:cubicBezTo>
                  <a:cubicBezTo>
                    <a:pt x="462994" y="1483621"/>
                    <a:pt x="457524" y="1483418"/>
                    <a:pt x="452359" y="1485445"/>
                  </a:cubicBezTo>
                  <a:cubicBezTo>
                    <a:pt x="390072" y="1426144"/>
                    <a:pt x="322011" y="1371608"/>
                    <a:pt x="271168" y="1301664"/>
                  </a:cubicBezTo>
                  <a:cubicBezTo>
                    <a:pt x="241594" y="1260407"/>
                    <a:pt x="208678" y="1221785"/>
                    <a:pt x="180218" y="1179717"/>
                  </a:cubicBezTo>
                  <a:cubicBezTo>
                    <a:pt x="133325" y="1106833"/>
                    <a:pt x="96358" y="1027765"/>
                    <a:pt x="68607" y="945758"/>
                  </a:cubicBezTo>
                  <a:cubicBezTo>
                    <a:pt x="16448" y="806882"/>
                    <a:pt x="-18291" y="654018"/>
                    <a:pt x="10270" y="504702"/>
                  </a:cubicBezTo>
                  <a:cubicBezTo>
                    <a:pt x="40958" y="366232"/>
                    <a:pt x="124615" y="241751"/>
                    <a:pt x="237644" y="156804"/>
                  </a:cubicBezTo>
                  <a:cubicBezTo>
                    <a:pt x="308034" y="93347"/>
                    <a:pt x="396756" y="57057"/>
                    <a:pt x="488212" y="34148"/>
                  </a:cubicBezTo>
                  <a:cubicBezTo>
                    <a:pt x="576428" y="8400"/>
                    <a:pt x="667074" y="-1027"/>
                    <a:pt x="759036" y="88"/>
                  </a:cubicBezTo>
                  <a:cubicBezTo>
                    <a:pt x="859102" y="8501"/>
                    <a:pt x="951166" y="58577"/>
                    <a:pt x="1024898" y="124873"/>
                  </a:cubicBezTo>
                  <a:cubicBezTo>
                    <a:pt x="1064296" y="160859"/>
                    <a:pt x="1091844" y="207286"/>
                    <a:pt x="1117671" y="253510"/>
                  </a:cubicBezTo>
                  <a:cubicBezTo>
                    <a:pt x="1164665" y="333490"/>
                    <a:pt x="1201734" y="419755"/>
                    <a:pt x="1218445" y="51159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16"/>
            <p:cNvSpPr/>
            <p:nvPr/>
          </p:nvSpPr>
          <p:spPr>
            <a:xfrm>
              <a:off x="18171906" y="3321675"/>
              <a:ext cx="1073573" cy="1246836"/>
            </a:xfrm>
            <a:custGeom>
              <a:rect b="b" l="l" r="r" t="t"/>
              <a:pathLst>
                <a:path extrusionOk="0" h="1246836" w="1073573">
                  <a:moveTo>
                    <a:pt x="485215" y="167765"/>
                  </a:moveTo>
                  <a:cubicBezTo>
                    <a:pt x="504965" y="149215"/>
                    <a:pt x="501825" y="114750"/>
                    <a:pt x="478227" y="100862"/>
                  </a:cubicBezTo>
                  <a:cubicBezTo>
                    <a:pt x="459693" y="90522"/>
                    <a:pt x="425156" y="77547"/>
                    <a:pt x="411685" y="100862"/>
                  </a:cubicBezTo>
                  <a:cubicBezTo>
                    <a:pt x="360539" y="100558"/>
                    <a:pt x="166891" y="187938"/>
                    <a:pt x="255714" y="247745"/>
                  </a:cubicBezTo>
                  <a:cubicBezTo>
                    <a:pt x="304024" y="275723"/>
                    <a:pt x="351829" y="241258"/>
                    <a:pt x="390923" y="213990"/>
                  </a:cubicBezTo>
                  <a:cubicBezTo>
                    <a:pt x="422421" y="198886"/>
                    <a:pt x="461110" y="195642"/>
                    <a:pt x="485215" y="167765"/>
                  </a:cubicBezTo>
                  <a:close/>
                  <a:moveTo>
                    <a:pt x="1056437" y="358542"/>
                  </a:moveTo>
                  <a:cubicBezTo>
                    <a:pt x="1119130" y="524280"/>
                    <a:pt x="1037700" y="740297"/>
                    <a:pt x="932875" y="873293"/>
                  </a:cubicBezTo>
                  <a:cubicBezTo>
                    <a:pt x="886286" y="923673"/>
                    <a:pt x="841722" y="977703"/>
                    <a:pt x="784904" y="1017034"/>
                  </a:cubicBezTo>
                  <a:cubicBezTo>
                    <a:pt x="696182" y="1075625"/>
                    <a:pt x="605233" y="1137054"/>
                    <a:pt x="502737" y="1171114"/>
                  </a:cubicBezTo>
                  <a:cubicBezTo>
                    <a:pt x="442475" y="1191287"/>
                    <a:pt x="380896" y="1207607"/>
                    <a:pt x="318710" y="1220379"/>
                  </a:cubicBezTo>
                  <a:cubicBezTo>
                    <a:pt x="275261" y="1227577"/>
                    <a:pt x="224620" y="1235788"/>
                    <a:pt x="180867" y="1249777"/>
                  </a:cubicBezTo>
                  <a:cubicBezTo>
                    <a:pt x="178639" y="1244708"/>
                    <a:pt x="176208" y="1239640"/>
                    <a:pt x="173676" y="1234774"/>
                  </a:cubicBezTo>
                  <a:cubicBezTo>
                    <a:pt x="136405" y="1166147"/>
                    <a:pt x="108047" y="1092959"/>
                    <a:pt x="79182" y="1020480"/>
                  </a:cubicBezTo>
                  <a:cubicBezTo>
                    <a:pt x="41100" y="899953"/>
                    <a:pt x="16590" y="774762"/>
                    <a:pt x="7880" y="647747"/>
                  </a:cubicBezTo>
                  <a:cubicBezTo>
                    <a:pt x="7576" y="639840"/>
                    <a:pt x="7272" y="631832"/>
                    <a:pt x="6867" y="623824"/>
                  </a:cubicBezTo>
                  <a:cubicBezTo>
                    <a:pt x="4031" y="620073"/>
                    <a:pt x="2310" y="616018"/>
                    <a:pt x="1297" y="611862"/>
                  </a:cubicBezTo>
                  <a:cubicBezTo>
                    <a:pt x="1196" y="611355"/>
                    <a:pt x="1094" y="610950"/>
                    <a:pt x="993" y="610443"/>
                  </a:cubicBezTo>
                  <a:cubicBezTo>
                    <a:pt x="689" y="608923"/>
                    <a:pt x="487" y="607301"/>
                    <a:pt x="284" y="605679"/>
                  </a:cubicBezTo>
                  <a:cubicBezTo>
                    <a:pt x="284" y="605679"/>
                    <a:pt x="284" y="605577"/>
                    <a:pt x="284" y="605476"/>
                  </a:cubicBezTo>
                  <a:cubicBezTo>
                    <a:pt x="183" y="604462"/>
                    <a:pt x="183" y="603449"/>
                    <a:pt x="81" y="602435"/>
                  </a:cubicBezTo>
                  <a:cubicBezTo>
                    <a:pt x="-121" y="597975"/>
                    <a:pt x="81" y="593413"/>
                    <a:pt x="385" y="588852"/>
                  </a:cubicBezTo>
                  <a:cubicBezTo>
                    <a:pt x="487" y="587737"/>
                    <a:pt x="588" y="586622"/>
                    <a:pt x="588" y="585506"/>
                  </a:cubicBezTo>
                  <a:cubicBezTo>
                    <a:pt x="791" y="582161"/>
                    <a:pt x="892" y="578816"/>
                    <a:pt x="1094" y="575370"/>
                  </a:cubicBezTo>
                  <a:cubicBezTo>
                    <a:pt x="1196" y="572430"/>
                    <a:pt x="1398" y="569490"/>
                    <a:pt x="1601" y="566550"/>
                  </a:cubicBezTo>
                  <a:cubicBezTo>
                    <a:pt x="1601" y="565841"/>
                    <a:pt x="1601" y="565131"/>
                    <a:pt x="1702" y="564422"/>
                  </a:cubicBezTo>
                  <a:cubicBezTo>
                    <a:pt x="1803" y="563003"/>
                    <a:pt x="1905" y="561583"/>
                    <a:pt x="2006" y="560164"/>
                  </a:cubicBezTo>
                  <a:cubicBezTo>
                    <a:pt x="2107" y="558644"/>
                    <a:pt x="2208" y="557022"/>
                    <a:pt x="2411" y="555501"/>
                  </a:cubicBezTo>
                  <a:cubicBezTo>
                    <a:pt x="2816" y="552055"/>
                    <a:pt x="3221" y="548608"/>
                    <a:pt x="3728" y="545162"/>
                  </a:cubicBezTo>
                  <a:cubicBezTo>
                    <a:pt x="2208" y="486266"/>
                    <a:pt x="4234" y="426763"/>
                    <a:pt x="20641" y="371213"/>
                  </a:cubicBezTo>
                  <a:cubicBezTo>
                    <a:pt x="59331" y="221085"/>
                    <a:pt x="183095" y="105322"/>
                    <a:pt x="324281" y="49164"/>
                  </a:cubicBezTo>
                  <a:cubicBezTo>
                    <a:pt x="351424" y="36695"/>
                    <a:pt x="379478" y="26964"/>
                    <a:pt x="408141" y="19767"/>
                  </a:cubicBezTo>
                  <a:cubicBezTo>
                    <a:pt x="412293" y="17740"/>
                    <a:pt x="416648" y="16118"/>
                    <a:pt x="421105" y="14800"/>
                  </a:cubicBezTo>
                  <a:cubicBezTo>
                    <a:pt x="428903" y="12367"/>
                    <a:pt x="436601" y="10846"/>
                    <a:pt x="444500" y="9427"/>
                  </a:cubicBezTo>
                  <a:cubicBezTo>
                    <a:pt x="445615" y="9225"/>
                    <a:pt x="446729" y="9022"/>
                    <a:pt x="447843" y="8920"/>
                  </a:cubicBezTo>
                  <a:cubicBezTo>
                    <a:pt x="449767" y="8515"/>
                    <a:pt x="451691" y="8109"/>
                    <a:pt x="453616" y="7603"/>
                  </a:cubicBezTo>
                  <a:cubicBezTo>
                    <a:pt x="455540" y="7197"/>
                    <a:pt x="457464" y="6690"/>
                    <a:pt x="459389" y="6285"/>
                  </a:cubicBezTo>
                  <a:cubicBezTo>
                    <a:pt x="461313" y="5879"/>
                    <a:pt x="463136" y="5474"/>
                    <a:pt x="465060" y="5068"/>
                  </a:cubicBezTo>
                  <a:cubicBezTo>
                    <a:pt x="466174" y="4764"/>
                    <a:pt x="467390" y="4562"/>
                    <a:pt x="468504" y="4359"/>
                  </a:cubicBezTo>
                  <a:cubicBezTo>
                    <a:pt x="471948" y="3649"/>
                    <a:pt x="475391" y="2940"/>
                    <a:pt x="478835" y="2331"/>
                  </a:cubicBezTo>
                  <a:cubicBezTo>
                    <a:pt x="480961" y="1926"/>
                    <a:pt x="483088" y="1622"/>
                    <a:pt x="485316" y="1318"/>
                  </a:cubicBezTo>
                  <a:cubicBezTo>
                    <a:pt x="485519" y="1216"/>
                    <a:pt x="485823" y="1216"/>
                    <a:pt x="486026" y="1216"/>
                  </a:cubicBezTo>
                  <a:cubicBezTo>
                    <a:pt x="488254" y="912"/>
                    <a:pt x="490482" y="710"/>
                    <a:pt x="492710" y="507"/>
                  </a:cubicBezTo>
                  <a:cubicBezTo>
                    <a:pt x="496255" y="203"/>
                    <a:pt x="499698" y="0"/>
                    <a:pt x="503344" y="0"/>
                  </a:cubicBezTo>
                  <a:cubicBezTo>
                    <a:pt x="511244" y="0"/>
                    <a:pt x="519144" y="1520"/>
                    <a:pt x="526538" y="4257"/>
                  </a:cubicBezTo>
                  <a:cubicBezTo>
                    <a:pt x="631971" y="2129"/>
                    <a:pt x="738822" y="29701"/>
                    <a:pt x="830683" y="80791"/>
                  </a:cubicBezTo>
                  <a:cubicBezTo>
                    <a:pt x="888818" y="122656"/>
                    <a:pt x="943408" y="172631"/>
                    <a:pt x="990706" y="227573"/>
                  </a:cubicBezTo>
                  <a:cubicBezTo>
                    <a:pt x="1020685" y="266093"/>
                    <a:pt x="1039118" y="312723"/>
                    <a:pt x="1056437" y="35854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16"/>
            <p:cNvSpPr/>
            <p:nvPr/>
          </p:nvSpPr>
          <p:spPr>
            <a:xfrm>
              <a:off x="18191638" y="4627103"/>
              <a:ext cx="162048" cy="111505"/>
            </a:xfrm>
            <a:custGeom>
              <a:rect b="b" l="l" r="r" t="t"/>
              <a:pathLst>
                <a:path extrusionOk="0" h="111505" w="162048">
                  <a:moveTo>
                    <a:pt x="141084" y="0"/>
                  </a:moveTo>
                  <a:cubicBezTo>
                    <a:pt x="152427" y="38216"/>
                    <a:pt x="168936" y="76534"/>
                    <a:pt x="165796" y="117183"/>
                  </a:cubicBezTo>
                  <a:cubicBezTo>
                    <a:pt x="142299" y="109782"/>
                    <a:pt x="120119" y="98733"/>
                    <a:pt x="96622" y="91333"/>
                  </a:cubicBezTo>
                  <a:cubicBezTo>
                    <a:pt x="64414" y="80690"/>
                    <a:pt x="29979" y="76432"/>
                    <a:pt x="0" y="59909"/>
                  </a:cubicBezTo>
                  <a:cubicBezTo>
                    <a:pt x="43348" y="32438"/>
                    <a:pt x="93279" y="17334"/>
                    <a:pt x="141084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16"/>
            <p:cNvSpPr/>
            <p:nvPr/>
          </p:nvSpPr>
          <p:spPr>
            <a:xfrm>
              <a:off x="17808797" y="4017877"/>
              <a:ext cx="131664" cy="121642"/>
            </a:xfrm>
            <a:custGeom>
              <a:rect b="b" l="l" r="r" t="t"/>
              <a:pathLst>
                <a:path extrusionOk="0" h="121642" w="131664">
                  <a:moveTo>
                    <a:pt x="139970" y="124177"/>
                  </a:moveTo>
                  <a:cubicBezTo>
                    <a:pt x="134095" y="124177"/>
                    <a:pt x="128120" y="124177"/>
                    <a:pt x="122246" y="124380"/>
                  </a:cubicBezTo>
                  <a:cubicBezTo>
                    <a:pt x="108168" y="124785"/>
                    <a:pt x="94090" y="125596"/>
                    <a:pt x="80012" y="126204"/>
                  </a:cubicBezTo>
                  <a:cubicBezTo>
                    <a:pt x="53375" y="127421"/>
                    <a:pt x="26637" y="127522"/>
                    <a:pt x="0" y="126001"/>
                  </a:cubicBezTo>
                  <a:cubicBezTo>
                    <a:pt x="29979" y="86569"/>
                    <a:pt x="48919" y="40142"/>
                    <a:pt x="77885" y="0"/>
                  </a:cubicBezTo>
                  <a:cubicBezTo>
                    <a:pt x="77986" y="0"/>
                    <a:pt x="78189" y="0"/>
                    <a:pt x="78391" y="101"/>
                  </a:cubicBezTo>
                  <a:cubicBezTo>
                    <a:pt x="78796" y="101"/>
                    <a:pt x="79100" y="203"/>
                    <a:pt x="79505" y="203"/>
                  </a:cubicBezTo>
                  <a:cubicBezTo>
                    <a:pt x="103205" y="39737"/>
                    <a:pt x="124372" y="80791"/>
                    <a:pt x="139970" y="12417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16"/>
            <p:cNvSpPr/>
            <p:nvPr/>
          </p:nvSpPr>
          <p:spPr>
            <a:xfrm>
              <a:off x="17125153" y="4643525"/>
              <a:ext cx="151920" cy="111505"/>
            </a:xfrm>
            <a:custGeom>
              <a:rect b="b" l="l" r="r" t="t"/>
              <a:pathLst>
                <a:path extrusionOk="0" h="111505" w="151920">
                  <a:moveTo>
                    <a:pt x="160124" y="34769"/>
                  </a:moveTo>
                  <a:cubicBezTo>
                    <a:pt x="160631" y="35378"/>
                    <a:pt x="161137" y="35986"/>
                    <a:pt x="161644" y="36391"/>
                  </a:cubicBezTo>
                  <a:cubicBezTo>
                    <a:pt x="160124" y="38520"/>
                    <a:pt x="159112" y="40953"/>
                    <a:pt x="158504" y="43690"/>
                  </a:cubicBezTo>
                  <a:cubicBezTo>
                    <a:pt x="103509" y="64876"/>
                    <a:pt x="52159" y="89205"/>
                    <a:pt x="0" y="116980"/>
                  </a:cubicBezTo>
                  <a:cubicBezTo>
                    <a:pt x="13977" y="78257"/>
                    <a:pt x="27244" y="39230"/>
                    <a:pt x="39702" y="0"/>
                  </a:cubicBezTo>
                  <a:cubicBezTo>
                    <a:pt x="72112" y="9427"/>
                    <a:pt x="104319" y="19361"/>
                    <a:pt x="136324" y="30309"/>
                  </a:cubicBezTo>
                  <a:cubicBezTo>
                    <a:pt x="143818" y="32438"/>
                    <a:pt x="150199" y="31120"/>
                    <a:pt x="155162" y="27674"/>
                  </a:cubicBezTo>
                  <a:cubicBezTo>
                    <a:pt x="156985" y="30107"/>
                    <a:pt x="158707" y="32337"/>
                    <a:pt x="160124" y="34769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16"/>
            <p:cNvSpPr/>
            <p:nvPr/>
          </p:nvSpPr>
          <p:spPr>
            <a:xfrm>
              <a:off x="17599652" y="2629100"/>
              <a:ext cx="313969" cy="263558"/>
            </a:xfrm>
            <a:custGeom>
              <a:rect b="b" l="l" r="r" t="t"/>
              <a:pathLst>
                <a:path extrusionOk="0" h="263558" w="313969">
                  <a:moveTo>
                    <a:pt x="318124" y="57297"/>
                  </a:moveTo>
                  <a:cubicBezTo>
                    <a:pt x="339494" y="15127"/>
                    <a:pt x="289765" y="-8390"/>
                    <a:pt x="254418" y="2760"/>
                  </a:cubicBezTo>
                  <a:cubicBezTo>
                    <a:pt x="243986" y="5903"/>
                    <a:pt x="230313" y="8640"/>
                    <a:pt x="223224" y="17358"/>
                  </a:cubicBezTo>
                  <a:cubicBezTo>
                    <a:pt x="216438" y="20399"/>
                    <a:pt x="209855" y="24251"/>
                    <a:pt x="203677" y="28103"/>
                  </a:cubicBezTo>
                  <a:cubicBezTo>
                    <a:pt x="195878" y="34996"/>
                    <a:pt x="183724" y="38240"/>
                    <a:pt x="177141" y="46146"/>
                  </a:cubicBezTo>
                  <a:cubicBezTo>
                    <a:pt x="144529" y="62264"/>
                    <a:pt x="112018" y="79294"/>
                    <a:pt x="84976" y="104129"/>
                  </a:cubicBezTo>
                  <a:cubicBezTo>
                    <a:pt x="49224" y="140622"/>
                    <a:pt x="-45676" y="222629"/>
                    <a:pt x="26233" y="266522"/>
                  </a:cubicBezTo>
                  <a:cubicBezTo>
                    <a:pt x="106549" y="293993"/>
                    <a:pt x="172786" y="190901"/>
                    <a:pt x="223933" y="143663"/>
                  </a:cubicBezTo>
                  <a:cubicBezTo>
                    <a:pt x="256342" y="116294"/>
                    <a:pt x="298070" y="96831"/>
                    <a:pt x="318124" y="57297"/>
                  </a:cubicBezTo>
                  <a:close/>
                  <a:moveTo>
                    <a:pt x="185243" y="126126"/>
                  </a:moveTo>
                  <a:cubicBezTo>
                    <a:pt x="145541" y="164038"/>
                    <a:pt x="109587" y="216649"/>
                    <a:pt x="54288" y="231144"/>
                  </a:cubicBezTo>
                  <a:cubicBezTo>
                    <a:pt x="50236" y="231246"/>
                    <a:pt x="45476" y="231449"/>
                    <a:pt x="42438" y="228306"/>
                  </a:cubicBezTo>
                  <a:lnTo>
                    <a:pt x="42438" y="228306"/>
                  </a:lnTo>
                  <a:cubicBezTo>
                    <a:pt x="47097" y="192219"/>
                    <a:pt x="78190" y="165762"/>
                    <a:pt x="98953" y="136973"/>
                  </a:cubicBezTo>
                  <a:cubicBezTo>
                    <a:pt x="130147" y="99669"/>
                    <a:pt x="172583" y="76152"/>
                    <a:pt x="213399" y="51012"/>
                  </a:cubicBezTo>
                  <a:cubicBezTo>
                    <a:pt x="218362" y="48883"/>
                    <a:pt x="223325" y="47059"/>
                    <a:pt x="228794" y="46248"/>
                  </a:cubicBezTo>
                  <a:cubicBezTo>
                    <a:pt x="229199" y="46146"/>
                    <a:pt x="229706" y="46045"/>
                    <a:pt x="230111" y="45944"/>
                  </a:cubicBezTo>
                  <a:cubicBezTo>
                    <a:pt x="246316" y="52533"/>
                    <a:pt x="264951" y="34185"/>
                    <a:pt x="282473" y="41483"/>
                  </a:cubicBezTo>
                  <a:cubicBezTo>
                    <a:pt x="260698" y="80308"/>
                    <a:pt x="214513" y="94398"/>
                    <a:pt x="185243" y="126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16"/>
            <p:cNvSpPr/>
            <p:nvPr/>
          </p:nvSpPr>
          <p:spPr>
            <a:xfrm>
              <a:off x="16129248" y="2438529"/>
              <a:ext cx="3159951" cy="5058305"/>
            </a:xfrm>
            <a:custGeom>
              <a:rect b="b" l="l" r="r" t="t"/>
              <a:pathLst>
                <a:path extrusionOk="0" h="5058305" w="3159951">
                  <a:moveTo>
                    <a:pt x="3074992" y="1086999"/>
                  </a:moveTo>
                  <a:cubicBezTo>
                    <a:pt x="3028910" y="1029624"/>
                    <a:pt x="2972699" y="980764"/>
                    <a:pt x="2915172" y="935047"/>
                  </a:cubicBezTo>
                  <a:cubicBezTo>
                    <a:pt x="2808726" y="866826"/>
                    <a:pt x="2675947" y="833577"/>
                    <a:pt x="2547422" y="840774"/>
                  </a:cubicBezTo>
                  <a:cubicBezTo>
                    <a:pt x="2553195" y="815837"/>
                    <a:pt x="2558056" y="790698"/>
                    <a:pt x="2561500" y="765254"/>
                  </a:cubicBezTo>
                  <a:cubicBezTo>
                    <a:pt x="2565349" y="692269"/>
                    <a:pt x="2566361" y="617560"/>
                    <a:pt x="2552182" y="545689"/>
                  </a:cubicBezTo>
                  <a:cubicBezTo>
                    <a:pt x="2534661" y="454255"/>
                    <a:pt x="2499516" y="367382"/>
                    <a:pt x="2452421" y="287402"/>
                  </a:cubicBezTo>
                  <a:cubicBezTo>
                    <a:pt x="2409579" y="202759"/>
                    <a:pt x="2349317" y="127543"/>
                    <a:pt x="2267787" y="77669"/>
                  </a:cubicBezTo>
                  <a:cubicBezTo>
                    <a:pt x="2204081" y="36007"/>
                    <a:pt x="2130653" y="7624"/>
                    <a:pt x="2054591" y="629"/>
                  </a:cubicBezTo>
                  <a:cubicBezTo>
                    <a:pt x="1924040" y="-4338"/>
                    <a:pt x="1794097" y="20396"/>
                    <a:pt x="1671447" y="64593"/>
                  </a:cubicBezTo>
                  <a:cubicBezTo>
                    <a:pt x="1599639" y="88415"/>
                    <a:pt x="1536845" y="131395"/>
                    <a:pt x="1480128" y="180559"/>
                  </a:cubicBezTo>
                  <a:cubicBezTo>
                    <a:pt x="1349375" y="284361"/>
                    <a:pt x="1255994" y="442800"/>
                    <a:pt x="1243334" y="610667"/>
                  </a:cubicBezTo>
                  <a:cubicBezTo>
                    <a:pt x="1230877" y="758159"/>
                    <a:pt x="1271693" y="902406"/>
                    <a:pt x="1323650" y="1038950"/>
                  </a:cubicBezTo>
                  <a:cubicBezTo>
                    <a:pt x="1365377" y="1158870"/>
                    <a:pt x="1433742" y="1266422"/>
                    <a:pt x="1513956" y="1364142"/>
                  </a:cubicBezTo>
                  <a:cubicBezTo>
                    <a:pt x="1568242" y="1440472"/>
                    <a:pt x="1640658" y="1501598"/>
                    <a:pt x="1712364" y="1561000"/>
                  </a:cubicBezTo>
                  <a:cubicBezTo>
                    <a:pt x="1685018" y="1603372"/>
                    <a:pt x="1663749" y="1649393"/>
                    <a:pt x="1633062" y="1689637"/>
                  </a:cubicBezTo>
                  <a:cubicBezTo>
                    <a:pt x="1590321" y="1740828"/>
                    <a:pt x="1649165" y="1754107"/>
                    <a:pt x="1691703" y="1753195"/>
                  </a:cubicBezTo>
                  <a:cubicBezTo>
                    <a:pt x="1700211" y="1753601"/>
                    <a:pt x="1708819" y="1753702"/>
                    <a:pt x="1717327" y="1753702"/>
                  </a:cubicBezTo>
                  <a:cubicBezTo>
                    <a:pt x="1720365" y="1753702"/>
                    <a:pt x="1723404" y="1753601"/>
                    <a:pt x="1726543" y="1753601"/>
                  </a:cubicBezTo>
                  <a:cubicBezTo>
                    <a:pt x="1743255" y="1800636"/>
                    <a:pt x="1757940" y="1849597"/>
                    <a:pt x="1753889" y="1900079"/>
                  </a:cubicBezTo>
                  <a:cubicBezTo>
                    <a:pt x="1734747" y="2072406"/>
                    <a:pt x="1663851" y="2235407"/>
                    <a:pt x="1598221" y="2394657"/>
                  </a:cubicBezTo>
                  <a:cubicBezTo>
                    <a:pt x="1552544" y="2509711"/>
                    <a:pt x="1519729" y="2630340"/>
                    <a:pt x="1504233" y="2753097"/>
                  </a:cubicBezTo>
                  <a:cubicBezTo>
                    <a:pt x="1483470" y="2911334"/>
                    <a:pt x="1505651" y="3072511"/>
                    <a:pt x="1558013" y="3222739"/>
                  </a:cubicBezTo>
                  <a:cubicBezTo>
                    <a:pt x="1587283" y="3299881"/>
                    <a:pt x="1624959" y="3373475"/>
                    <a:pt x="1661116" y="3447778"/>
                  </a:cubicBezTo>
                  <a:cubicBezTo>
                    <a:pt x="1658989" y="3451732"/>
                    <a:pt x="1656761" y="3455786"/>
                    <a:pt x="1654634" y="3459739"/>
                  </a:cubicBezTo>
                  <a:cubicBezTo>
                    <a:pt x="1651798" y="3453759"/>
                    <a:pt x="1648963" y="3447677"/>
                    <a:pt x="1646025" y="3441696"/>
                  </a:cubicBezTo>
                  <a:cubicBezTo>
                    <a:pt x="1570875" y="3296941"/>
                    <a:pt x="1476482" y="3163438"/>
                    <a:pt x="1395863" y="3021826"/>
                  </a:cubicBezTo>
                  <a:cubicBezTo>
                    <a:pt x="1361528" y="2962019"/>
                    <a:pt x="1320105" y="2907685"/>
                    <a:pt x="1284150" y="2848384"/>
                  </a:cubicBezTo>
                  <a:cubicBezTo>
                    <a:pt x="1238979" y="2767999"/>
                    <a:pt x="1190871" y="2688120"/>
                    <a:pt x="1155726" y="2602767"/>
                  </a:cubicBezTo>
                  <a:cubicBezTo>
                    <a:pt x="1135572" y="2541642"/>
                    <a:pt x="1125747" y="2478489"/>
                    <a:pt x="1116227" y="2414525"/>
                  </a:cubicBezTo>
                  <a:cubicBezTo>
                    <a:pt x="1112378" y="2382898"/>
                    <a:pt x="1112277" y="2350460"/>
                    <a:pt x="1109644" y="2318124"/>
                  </a:cubicBezTo>
                  <a:cubicBezTo>
                    <a:pt x="1130710" y="2309406"/>
                    <a:pt x="1152283" y="2301803"/>
                    <a:pt x="1173045" y="2292173"/>
                  </a:cubicBezTo>
                  <a:cubicBezTo>
                    <a:pt x="1181756" y="2288119"/>
                    <a:pt x="1191985" y="2284875"/>
                    <a:pt x="1197150" y="2276157"/>
                  </a:cubicBezTo>
                  <a:cubicBezTo>
                    <a:pt x="1200492" y="2271494"/>
                    <a:pt x="1201809" y="2265919"/>
                    <a:pt x="1201708" y="2260242"/>
                  </a:cubicBezTo>
                  <a:cubicBezTo>
                    <a:pt x="1216900" y="2251626"/>
                    <a:pt x="1223787" y="2225777"/>
                    <a:pt x="1207987" y="2212700"/>
                  </a:cubicBezTo>
                  <a:cubicBezTo>
                    <a:pt x="1192390" y="2199826"/>
                    <a:pt x="1171931" y="2195062"/>
                    <a:pt x="1151777" y="2192730"/>
                  </a:cubicBezTo>
                  <a:cubicBezTo>
                    <a:pt x="1150561" y="2192021"/>
                    <a:pt x="1149346" y="2191311"/>
                    <a:pt x="1147928" y="2190804"/>
                  </a:cubicBezTo>
                  <a:cubicBezTo>
                    <a:pt x="1115518" y="2179552"/>
                    <a:pt x="1082804" y="2169314"/>
                    <a:pt x="1049990" y="2159684"/>
                  </a:cubicBezTo>
                  <a:cubicBezTo>
                    <a:pt x="1073284" y="2083252"/>
                    <a:pt x="1094249" y="2006009"/>
                    <a:pt x="1113796" y="1928462"/>
                  </a:cubicBezTo>
                  <a:cubicBezTo>
                    <a:pt x="1169399" y="1730489"/>
                    <a:pt x="1196137" y="1522682"/>
                    <a:pt x="1167678" y="1317917"/>
                  </a:cubicBezTo>
                  <a:cubicBezTo>
                    <a:pt x="1150966" y="1118829"/>
                    <a:pt x="1081690" y="912949"/>
                    <a:pt x="896448" y="812594"/>
                  </a:cubicBezTo>
                  <a:cubicBezTo>
                    <a:pt x="860291" y="789279"/>
                    <a:pt x="817450" y="779649"/>
                    <a:pt x="775823" y="771438"/>
                  </a:cubicBezTo>
                  <a:cubicBezTo>
                    <a:pt x="771671" y="771438"/>
                    <a:pt x="756074" y="767383"/>
                    <a:pt x="738349" y="763632"/>
                  </a:cubicBezTo>
                  <a:cubicBezTo>
                    <a:pt x="738046" y="763531"/>
                    <a:pt x="737843" y="763328"/>
                    <a:pt x="737641" y="763126"/>
                  </a:cubicBezTo>
                  <a:cubicBezTo>
                    <a:pt x="673834" y="744170"/>
                    <a:pt x="603140" y="750454"/>
                    <a:pt x="538726" y="764950"/>
                  </a:cubicBezTo>
                  <a:cubicBezTo>
                    <a:pt x="501252" y="772451"/>
                    <a:pt x="461550" y="775087"/>
                    <a:pt x="424684" y="786745"/>
                  </a:cubicBezTo>
                  <a:cubicBezTo>
                    <a:pt x="394097" y="797084"/>
                    <a:pt x="365637" y="812898"/>
                    <a:pt x="337177" y="828002"/>
                  </a:cubicBezTo>
                  <a:cubicBezTo>
                    <a:pt x="218375" y="886086"/>
                    <a:pt x="124488" y="984414"/>
                    <a:pt x="59061" y="1098352"/>
                  </a:cubicBezTo>
                  <a:cubicBezTo>
                    <a:pt x="-21558" y="1250608"/>
                    <a:pt x="-13557" y="1440776"/>
                    <a:pt x="46401" y="1598912"/>
                  </a:cubicBezTo>
                  <a:cubicBezTo>
                    <a:pt x="68379" y="1652130"/>
                    <a:pt x="100991" y="1700078"/>
                    <a:pt x="136743" y="1744984"/>
                  </a:cubicBezTo>
                  <a:cubicBezTo>
                    <a:pt x="183535" y="1806921"/>
                    <a:pt x="238935" y="1860950"/>
                    <a:pt x="304666" y="1902613"/>
                  </a:cubicBezTo>
                  <a:cubicBezTo>
                    <a:pt x="364928" y="1946303"/>
                    <a:pt x="426811" y="1987256"/>
                    <a:pt x="495580" y="2016146"/>
                  </a:cubicBezTo>
                  <a:cubicBezTo>
                    <a:pt x="578731" y="2062776"/>
                    <a:pt x="668770" y="2094403"/>
                    <a:pt x="758200" y="2126435"/>
                  </a:cubicBezTo>
                  <a:cubicBezTo>
                    <a:pt x="835174" y="2150460"/>
                    <a:pt x="913463" y="2170429"/>
                    <a:pt x="991146" y="2192224"/>
                  </a:cubicBezTo>
                  <a:cubicBezTo>
                    <a:pt x="990133" y="2195467"/>
                    <a:pt x="989120" y="2198610"/>
                    <a:pt x="988006" y="2201854"/>
                  </a:cubicBezTo>
                  <a:cubicBezTo>
                    <a:pt x="975751" y="2236826"/>
                    <a:pt x="962078" y="2272102"/>
                    <a:pt x="951140" y="2307885"/>
                  </a:cubicBezTo>
                  <a:cubicBezTo>
                    <a:pt x="947696" y="2324104"/>
                    <a:pt x="940505" y="2341945"/>
                    <a:pt x="945063" y="2358469"/>
                  </a:cubicBezTo>
                  <a:cubicBezTo>
                    <a:pt x="969066" y="2408545"/>
                    <a:pt x="1052319" y="2342655"/>
                    <a:pt x="1087666" y="2327956"/>
                  </a:cubicBezTo>
                  <a:cubicBezTo>
                    <a:pt x="1087058" y="2456289"/>
                    <a:pt x="1096173" y="2588981"/>
                    <a:pt x="1159170" y="2703325"/>
                  </a:cubicBezTo>
                  <a:cubicBezTo>
                    <a:pt x="1210418" y="2809256"/>
                    <a:pt x="1269667" y="2910320"/>
                    <a:pt x="1335398" y="3007635"/>
                  </a:cubicBezTo>
                  <a:cubicBezTo>
                    <a:pt x="1366593" y="3058522"/>
                    <a:pt x="1393938" y="3111740"/>
                    <a:pt x="1426449" y="3161817"/>
                  </a:cubicBezTo>
                  <a:cubicBezTo>
                    <a:pt x="1496940" y="3275958"/>
                    <a:pt x="1571888" y="3389288"/>
                    <a:pt x="1626985" y="3511843"/>
                  </a:cubicBezTo>
                  <a:cubicBezTo>
                    <a:pt x="1592448" y="3577834"/>
                    <a:pt x="1559532" y="3644535"/>
                    <a:pt x="1529857" y="3712959"/>
                  </a:cubicBezTo>
                  <a:cubicBezTo>
                    <a:pt x="1475672" y="3837947"/>
                    <a:pt x="1418043" y="3963239"/>
                    <a:pt x="1393432" y="4098160"/>
                  </a:cubicBezTo>
                  <a:cubicBezTo>
                    <a:pt x="1341677" y="4342865"/>
                    <a:pt x="1404066" y="4597605"/>
                    <a:pt x="1524793" y="4812608"/>
                  </a:cubicBezTo>
                  <a:cubicBezTo>
                    <a:pt x="1539782" y="4838153"/>
                    <a:pt x="1577864" y="4816866"/>
                    <a:pt x="1566520" y="4791726"/>
                  </a:cubicBezTo>
                  <a:cubicBezTo>
                    <a:pt x="1558519" y="4775406"/>
                    <a:pt x="1549809" y="4759390"/>
                    <a:pt x="1541504" y="4743171"/>
                  </a:cubicBezTo>
                  <a:cubicBezTo>
                    <a:pt x="1505549" y="4672010"/>
                    <a:pt x="1475469" y="4597909"/>
                    <a:pt x="1455416" y="4520666"/>
                  </a:cubicBezTo>
                  <a:cubicBezTo>
                    <a:pt x="1382696" y="4277482"/>
                    <a:pt x="1436780" y="4027101"/>
                    <a:pt x="1541808" y="3802163"/>
                  </a:cubicBezTo>
                  <a:cubicBezTo>
                    <a:pt x="1574521" y="3722285"/>
                    <a:pt x="1611387" y="3644433"/>
                    <a:pt x="1650381" y="3567799"/>
                  </a:cubicBezTo>
                  <a:cubicBezTo>
                    <a:pt x="1650988" y="3569421"/>
                    <a:pt x="1651596" y="3570941"/>
                    <a:pt x="1652204" y="3572462"/>
                  </a:cubicBezTo>
                  <a:cubicBezTo>
                    <a:pt x="1713782" y="3726036"/>
                    <a:pt x="1756928" y="3889746"/>
                    <a:pt x="1753281" y="4056194"/>
                  </a:cubicBezTo>
                  <a:cubicBezTo>
                    <a:pt x="1748319" y="4193447"/>
                    <a:pt x="1732924" y="4332525"/>
                    <a:pt x="1738900" y="4471097"/>
                  </a:cubicBezTo>
                  <a:cubicBezTo>
                    <a:pt x="1741938" y="4516510"/>
                    <a:pt x="1750952" y="4560707"/>
                    <a:pt x="1762802" y="4604397"/>
                  </a:cubicBezTo>
                  <a:cubicBezTo>
                    <a:pt x="1749331" y="4642106"/>
                    <a:pt x="1735152" y="4679410"/>
                    <a:pt x="1720568" y="4716308"/>
                  </a:cubicBezTo>
                  <a:cubicBezTo>
                    <a:pt x="1695450" y="4782096"/>
                    <a:pt x="1666788" y="4846364"/>
                    <a:pt x="1637720" y="4910429"/>
                  </a:cubicBezTo>
                  <a:cubicBezTo>
                    <a:pt x="1623845" y="4942462"/>
                    <a:pt x="1608147" y="4974089"/>
                    <a:pt x="1597310" y="5007338"/>
                  </a:cubicBezTo>
                  <a:cubicBezTo>
                    <a:pt x="1593765" y="5019401"/>
                    <a:pt x="1601462" y="5032376"/>
                    <a:pt x="1613312" y="5035721"/>
                  </a:cubicBezTo>
                  <a:cubicBezTo>
                    <a:pt x="1624250" y="5038965"/>
                    <a:pt x="1636201" y="5032781"/>
                    <a:pt x="1640658" y="5022442"/>
                  </a:cubicBezTo>
                  <a:cubicBezTo>
                    <a:pt x="1654330" y="4992437"/>
                    <a:pt x="1665978" y="4961418"/>
                    <a:pt x="1680056" y="4931413"/>
                  </a:cubicBezTo>
                  <a:cubicBezTo>
                    <a:pt x="1718238" y="4848696"/>
                    <a:pt x="1753281" y="4764661"/>
                    <a:pt x="1785185" y="4679308"/>
                  </a:cubicBezTo>
                  <a:cubicBezTo>
                    <a:pt x="1798655" y="4721680"/>
                    <a:pt x="1812936" y="4763850"/>
                    <a:pt x="1824887" y="4806323"/>
                  </a:cubicBezTo>
                  <a:cubicBezTo>
                    <a:pt x="1846460" y="4874443"/>
                    <a:pt x="1862361" y="4944185"/>
                    <a:pt x="1882212" y="5012812"/>
                  </a:cubicBezTo>
                  <a:cubicBezTo>
                    <a:pt x="1888694" y="5029943"/>
                    <a:pt x="1887782" y="5053663"/>
                    <a:pt x="1903683" y="5065118"/>
                  </a:cubicBezTo>
                  <a:cubicBezTo>
                    <a:pt x="1919584" y="5075255"/>
                    <a:pt x="1940853" y="5060151"/>
                    <a:pt x="1938118" y="5042107"/>
                  </a:cubicBezTo>
                  <a:cubicBezTo>
                    <a:pt x="1932649" y="5012102"/>
                    <a:pt x="1922319" y="4983110"/>
                    <a:pt x="1914723" y="4953612"/>
                  </a:cubicBezTo>
                  <a:cubicBezTo>
                    <a:pt x="1887985" y="4835315"/>
                    <a:pt x="1844130" y="4721478"/>
                    <a:pt x="1812733" y="4604599"/>
                  </a:cubicBezTo>
                  <a:cubicBezTo>
                    <a:pt x="1905911" y="4342257"/>
                    <a:pt x="1955437" y="4075657"/>
                    <a:pt x="1864791" y="3802772"/>
                  </a:cubicBezTo>
                  <a:cubicBezTo>
                    <a:pt x="1842814" y="3735868"/>
                    <a:pt x="1811619" y="3672513"/>
                    <a:pt x="1783564" y="3608144"/>
                  </a:cubicBezTo>
                  <a:cubicBezTo>
                    <a:pt x="1760270" y="3554621"/>
                    <a:pt x="1738292" y="3500490"/>
                    <a:pt x="1713579" y="3447575"/>
                  </a:cubicBezTo>
                  <a:cubicBezTo>
                    <a:pt x="1808783" y="3271194"/>
                    <a:pt x="1911178" y="3098461"/>
                    <a:pt x="1999089" y="2918329"/>
                  </a:cubicBezTo>
                  <a:cubicBezTo>
                    <a:pt x="2053578" y="2809965"/>
                    <a:pt x="2093888" y="2693999"/>
                    <a:pt x="2115765" y="2574688"/>
                  </a:cubicBezTo>
                  <a:cubicBezTo>
                    <a:pt x="2127614" y="2507785"/>
                    <a:pt x="2130146" y="2439665"/>
                    <a:pt x="2136021" y="2371951"/>
                  </a:cubicBezTo>
                  <a:cubicBezTo>
                    <a:pt x="2137033" y="2355630"/>
                    <a:pt x="2138350" y="2339411"/>
                    <a:pt x="2138958" y="2323091"/>
                  </a:cubicBezTo>
                  <a:cubicBezTo>
                    <a:pt x="2142199" y="2324003"/>
                    <a:pt x="2145338" y="2325017"/>
                    <a:pt x="2148478" y="2326031"/>
                  </a:cubicBezTo>
                  <a:cubicBezTo>
                    <a:pt x="2174608" y="2335661"/>
                    <a:pt x="2200030" y="2347115"/>
                    <a:pt x="2226970" y="2354616"/>
                  </a:cubicBezTo>
                  <a:cubicBezTo>
                    <a:pt x="2231528" y="2356644"/>
                    <a:pt x="2235883" y="2357556"/>
                    <a:pt x="2240036" y="2357556"/>
                  </a:cubicBezTo>
                  <a:cubicBezTo>
                    <a:pt x="2260089" y="2357556"/>
                    <a:pt x="2274370" y="2335559"/>
                    <a:pt x="2274876" y="2314981"/>
                  </a:cubicBezTo>
                  <a:cubicBezTo>
                    <a:pt x="2280953" y="2266628"/>
                    <a:pt x="2262722" y="2220303"/>
                    <a:pt x="2248948" y="2174890"/>
                  </a:cubicBezTo>
                  <a:cubicBezTo>
                    <a:pt x="2286321" y="2163232"/>
                    <a:pt x="2324909" y="2157657"/>
                    <a:pt x="2363395" y="2151169"/>
                  </a:cubicBezTo>
                  <a:cubicBezTo>
                    <a:pt x="2446952" y="2134443"/>
                    <a:pt x="2529799" y="2112446"/>
                    <a:pt x="2609001" y="2080819"/>
                  </a:cubicBezTo>
                  <a:cubicBezTo>
                    <a:pt x="2679289" y="2050510"/>
                    <a:pt x="2745628" y="2012192"/>
                    <a:pt x="2808625" y="1968604"/>
                  </a:cubicBezTo>
                  <a:cubicBezTo>
                    <a:pt x="2854403" y="1941031"/>
                    <a:pt x="2898562" y="1909404"/>
                    <a:pt x="2934921" y="1869668"/>
                  </a:cubicBezTo>
                  <a:cubicBezTo>
                    <a:pt x="2979991" y="1821112"/>
                    <a:pt x="3028910" y="1774989"/>
                    <a:pt x="3061826" y="1716702"/>
                  </a:cubicBezTo>
                  <a:cubicBezTo>
                    <a:pt x="3101629" y="1646758"/>
                    <a:pt x="3134343" y="1572150"/>
                    <a:pt x="3153181" y="1493691"/>
                  </a:cubicBezTo>
                  <a:cubicBezTo>
                    <a:pt x="3191870" y="1354714"/>
                    <a:pt x="3155814" y="1204283"/>
                    <a:pt x="3074992" y="1086999"/>
                  </a:cubicBezTo>
                  <a:close/>
                  <a:moveTo>
                    <a:pt x="770354" y="2080921"/>
                  </a:moveTo>
                  <a:cubicBezTo>
                    <a:pt x="719511" y="2062471"/>
                    <a:pt x="668668" y="2044022"/>
                    <a:pt x="618433" y="2023951"/>
                  </a:cubicBezTo>
                  <a:cubicBezTo>
                    <a:pt x="561514" y="1999521"/>
                    <a:pt x="507734" y="1968503"/>
                    <a:pt x="451422" y="1942856"/>
                  </a:cubicBezTo>
                  <a:cubicBezTo>
                    <a:pt x="380222" y="1901194"/>
                    <a:pt x="308819" y="1851726"/>
                    <a:pt x="245113" y="1798102"/>
                  </a:cubicBezTo>
                  <a:cubicBezTo>
                    <a:pt x="184446" y="1734442"/>
                    <a:pt x="126311" y="1664903"/>
                    <a:pt x="90661" y="1583808"/>
                  </a:cubicBezTo>
                  <a:cubicBezTo>
                    <a:pt x="51668" y="1485277"/>
                    <a:pt x="38299" y="1376610"/>
                    <a:pt x="52478" y="1270679"/>
                  </a:cubicBezTo>
                  <a:cubicBezTo>
                    <a:pt x="61593" y="1186645"/>
                    <a:pt x="99269" y="1106969"/>
                    <a:pt x="152543" y="1041079"/>
                  </a:cubicBezTo>
                  <a:cubicBezTo>
                    <a:pt x="189915" y="991408"/>
                    <a:pt x="233466" y="946198"/>
                    <a:pt x="284815" y="910820"/>
                  </a:cubicBezTo>
                  <a:cubicBezTo>
                    <a:pt x="334544" y="878585"/>
                    <a:pt x="386197" y="847566"/>
                    <a:pt x="441395" y="825873"/>
                  </a:cubicBezTo>
                  <a:cubicBezTo>
                    <a:pt x="470665" y="816851"/>
                    <a:pt x="501252" y="813404"/>
                    <a:pt x="531130" y="807018"/>
                  </a:cubicBezTo>
                  <a:cubicBezTo>
                    <a:pt x="581466" y="793942"/>
                    <a:pt x="632410" y="783703"/>
                    <a:pt x="684772" y="785832"/>
                  </a:cubicBezTo>
                  <a:cubicBezTo>
                    <a:pt x="693178" y="785325"/>
                    <a:pt x="701686" y="785731"/>
                    <a:pt x="710194" y="785832"/>
                  </a:cubicBezTo>
                  <a:cubicBezTo>
                    <a:pt x="763163" y="807322"/>
                    <a:pt x="824134" y="811783"/>
                    <a:pt x="872040" y="845133"/>
                  </a:cubicBezTo>
                  <a:cubicBezTo>
                    <a:pt x="1081893" y="970222"/>
                    <a:pt x="1113796" y="1195768"/>
                    <a:pt x="1129900" y="1419894"/>
                  </a:cubicBezTo>
                  <a:cubicBezTo>
                    <a:pt x="1141041" y="1587964"/>
                    <a:pt x="1111872" y="1756337"/>
                    <a:pt x="1067410" y="1918223"/>
                  </a:cubicBezTo>
                  <a:cubicBezTo>
                    <a:pt x="1046647" y="1994453"/>
                    <a:pt x="1028012" y="2071392"/>
                    <a:pt x="1005122" y="2147013"/>
                  </a:cubicBezTo>
                  <a:cubicBezTo>
                    <a:pt x="926833" y="2125219"/>
                    <a:pt x="847935" y="2105350"/>
                    <a:pt x="770354" y="2080921"/>
                  </a:cubicBezTo>
                  <a:close/>
                  <a:moveTo>
                    <a:pt x="1035608" y="2204996"/>
                  </a:moveTo>
                  <a:cubicBezTo>
                    <a:pt x="1068018" y="2214423"/>
                    <a:pt x="1100225" y="2224357"/>
                    <a:pt x="1132229" y="2235305"/>
                  </a:cubicBezTo>
                  <a:cubicBezTo>
                    <a:pt x="1139724" y="2237434"/>
                    <a:pt x="1146105" y="2236015"/>
                    <a:pt x="1150966" y="2232670"/>
                  </a:cubicBezTo>
                  <a:cubicBezTo>
                    <a:pt x="1152789" y="2235001"/>
                    <a:pt x="1154511" y="2237333"/>
                    <a:pt x="1156030" y="2239766"/>
                  </a:cubicBezTo>
                  <a:cubicBezTo>
                    <a:pt x="1156537" y="2240374"/>
                    <a:pt x="1157043" y="2240881"/>
                    <a:pt x="1157651" y="2241387"/>
                  </a:cubicBezTo>
                  <a:cubicBezTo>
                    <a:pt x="1156233" y="2243516"/>
                    <a:pt x="1155119" y="2245949"/>
                    <a:pt x="1154511" y="2248686"/>
                  </a:cubicBezTo>
                  <a:cubicBezTo>
                    <a:pt x="1099516" y="2269872"/>
                    <a:pt x="1048167" y="2294201"/>
                    <a:pt x="996007" y="2321976"/>
                  </a:cubicBezTo>
                  <a:cubicBezTo>
                    <a:pt x="1009984" y="2283253"/>
                    <a:pt x="1023049" y="2244226"/>
                    <a:pt x="1035608" y="2204996"/>
                  </a:cubicBezTo>
                  <a:close/>
                  <a:moveTo>
                    <a:pt x="1559431" y="1349038"/>
                  </a:moveTo>
                  <a:cubicBezTo>
                    <a:pt x="1529857" y="1307780"/>
                    <a:pt x="1496940" y="1269159"/>
                    <a:pt x="1468481" y="1227091"/>
                  </a:cubicBezTo>
                  <a:cubicBezTo>
                    <a:pt x="1421588" y="1154207"/>
                    <a:pt x="1384620" y="1075139"/>
                    <a:pt x="1356870" y="993131"/>
                  </a:cubicBezTo>
                  <a:cubicBezTo>
                    <a:pt x="1304710" y="854256"/>
                    <a:pt x="1269971" y="701392"/>
                    <a:pt x="1298532" y="552076"/>
                  </a:cubicBezTo>
                  <a:cubicBezTo>
                    <a:pt x="1329220" y="413606"/>
                    <a:pt x="1412878" y="289125"/>
                    <a:pt x="1525907" y="204178"/>
                  </a:cubicBezTo>
                  <a:cubicBezTo>
                    <a:pt x="1596297" y="140721"/>
                    <a:pt x="1685018" y="104431"/>
                    <a:pt x="1776475" y="81521"/>
                  </a:cubicBezTo>
                  <a:cubicBezTo>
                    <a:pt x="1864690" y="55774"/>
                    <a:pt x="1955336" y="46346"/>
                    <a:pt x="2047299" y="47462"/>
                  </a:cubicBezTo>
                  <a:cubicBezTo>
                    <a:pt x="2147364" y="55875"/>
                    <a:pt x="2239428" y="105951"/>
                    <a:pt x="2313160" y="172247"/>
                  </a:cubicBezTo>
                  <a:cubicBezTo>
                    <a:pt x="2352558" y="208233"/>
                    <a:pt x="2380107" y="254659"/>
                    <a:pt x="2405933" y="300884"/>
                  </a:cubicBezTo>
                  <a:cubicBezTo>
                    <a:pt x="2453029" y="381066"/>
                    <a:pt x="2490097" y="467331"/>
                    <a:pt x="2506809" y="559171"/>
                  </a:cubicBezTo>
                  <a:cubicBezTo>
                    <a:pt x="2522912" y="654661"/>
                    <a:pt x="2520583" y="751975"/>
                    <a:pt x="2498200" y="845640"/>
                  </a:cubicBezTo>
                  <a:cubicBezTo>
                    <a:pt x="2462954" y="850607"/>
                    <a:pt x="2428316" y="858615"/>
                    <a:pt x="2395096" y="870070"/>
                  </a:cubicBezTo>
                  <a:cubicBezTo>
                    <a:pt x="2186357" y="939913"/>
                    <a:pt x="2016611" y="1108692"/>
                    <a:pt x="2001317" y="1336164"/>
                  </a:cubicBezTo>
                  <a:cubicBezTo>
                    <a:pt x="1999393" y="1379245"/>
                    <a:pt x="1999292" y="1422327"/>
                    <a:pt x="2000710" y="1465308"/>
                  </a:cubicBezTo>
                  <a:cubicBezTo>
                    <a:pt x="1998583" y="1466524"/>
                    <a:pt x="1996557" y="1467842"/>
                    <a:pt x="1994430" y="1468957"/>
                  </a:cubicBezTo>
                  <a:cubicBezTo>
                    <a:pt x="1942170" y="1497340"/>
                    <a:pt x="1887985" y="1527548"/>
                    <a:pt x="1827318" y="1532819"/>
                  </a:cubicBezTo>
                  <a:cubicBezTo>
                    <a:pt x="1812531" y="1533833"/>
                    <a:pt x="1797642" y="1534036"/>
                    <a:pt x="1782855" y="1533732"/>
                  </a:cubicBezTo>
                  <a:cubicBezTo>
                    <a:pt x="1776070" y="1527447"/>
                    <a:pt x="1764726" y="1526940"/>
                    <a:pt x="1756928" y="1531501"/>
                  </a:cubicBezTo>
                  <a:cubicBezTo>
                    <a:pt x="1756826" y="1531501"/>
                    <a:pt x="1756826" y="1531603"/>
                    <a:pt x="1756725" y="1531603"/>
                  </a:cubicBezTo>
                  <a:cubicBezTo>
                    <a:pt x="1751357" y="1531096"/>
                    <a:pt x="1745888" y="1530893"/>
                    <a:pt x="1740723" y="1532921"/>
                  </a:cubicBezTo>
                  <a:cubicBezTo>
                    <a:pt x="1678334" y="1473620"/>
                    <a:pt x="1610273" y="1419083"/>
                    <a:pt x="1559431" y="1349038"/>
                  </a:cubicBezTo>
                  <a:close/>
                  <a:moveTo>
                    <a:pt x="1679651" y="1705349"/>
                  </a:moveTo>
                  <a:cubicBezTo>
                    <a:pt x="1709630" y="1665916"/>
                    <a:pt x="1728569" y="1619490"/>
                    <a:pt x="1757535" y="1579348"/>
                  </a:cubicBezTo>
                  <a:cubicBezTo>
                    <a:pt x="1757637" y="1579348"/>
                    <a:pt x="1757839" y="1579348"/>
                    <a:pt x="1758042" y="1579449"/>
                  </a:cubicBezTo>
                  <a:cubicBezTo>
                    <a:pt x="1758447" y="1579449"/>
                    <a:pt x="1758751" y="1579550"/>
                    <a:pt x="1759156" y="1579550"/>
                  </a:cubicBezTo>
                  <a:cubicBezTo>
                    <a:pt x="1782855" y="1618983"/>
                    <a:pt x="1804023" y="1660037"/>
                    <a:pt x="1819620" y="1703423"/>
                  </a:cubicBezTo>
                  <a:cubicBezTo>
                    <a:pt x="1813746" y="1703423"/>
                    <a:pt x="1807770" y="1703423"/>
                    <a:pt x="1801896" y="1703626"/>
                  </a:cubicBezTo>
                  <a:cubicBezTo>
                    <a:pt x="1787818" y="1704031"/>
                    <a:pt x="1773740" y="1704842"/>
                    <a:pt x="1759662" y="1705450"/>
                  </a:cubicBezTo>
                  <a:cubicBezTo>
                    <a:pt x="1733025" y="1706768"/>
                    <a:pt x="1706186" y="1706870"/>
                    <a:pt x="1679651" y="1705349"/>
                  </a:cubicBezTo>
                  <a:close/>
                  <a:moveTo>
                    <a:pt x="1730797" y="3605204"/>
                  </a:moveTo>
                  <a:cubicBezTo>
                    <a:pt x="1769993" y="3695422"/>
                    <a:pt x="1814860" y="3784019"/>
                    <a:pt x="1838053" y="3880116"/>
                  </a:cubicBezTo>
                  <a:cubicBezTo>
                    <a:pt x="1893656" y="4094917"/>
                    <a:pt x="1857904" y="4310833"/>
                    <a:pt x="1791971" y="4517828"/>
                  </a:cubicBezTo>
                  <a:cubicBezTo>
                    <a:pt x="1791059" y="4513165"/>
                    <a:pt x="1790046" y="4508502"/>
                    <a:pt x="1789236" y="4503839"/>
                  </a:cubicBezTo>
                  <a:cubicBezTo>
                    <a:pt x="1776475" y="4360503"/>
                    <a:pt x="1793692" y="4219803"/>
                    <a:pt x="1799972" y="4075859"/>
                  </a:cubicBezTo>
                  <a:cubicBezTo>
                    <a:pt x="1804631" y="3958677"/>
                    <a:pt x="1786198" y="3842204"/>
                    <a:pt x="1755712" y="3729279"/>
                  </a:cubicBezTo>
                  <a:cubicBezTo>
                    <a:pt x="1734038" y="3655990"/>
                    <a:pt x="1708617" y="3583410"/>
                    <a:pt x="1678435" y="3513060"/>
                  </a:cubicBezTo>
                  <a:cubicBezTo>
                    <a:pt x="1680765" y="3508599"/>
                    <a:pt x="1683195" y="3504139"/>
                    <a:pt x="1685525" y="3499679"/>
                  </a:cubicBezTo>
                  <a:cubicBezTo>
                    <a:pt x="1701730" y="3534347"/>
                    <a:pt x="1717226" y="3569421"/>
                    <a:pt x="1730797" y="3605204"/>
                  </a:cubicBezTo>
                  <a:close/>
                  <a:moveTo>
                    <a:pt x="2107662" y="2315995"/>
                  </a:moveTo>
                  <a:cubicBezTo>
                    <a:pt x="2098445" y="2402361"/>
                    <a:pt x="2091255" y="2489234"/>
                    <a:pt x="2075556" y="2574688"/>
                  </a:cubicBezTo>
                  <a:cubicBezTo>
                    <a:pt x="2046489" y="2720152"/>
                    <a:pt x="1986024" y="2856291"/>
                    <a:pt x="1914824" y="2985637"/>
                  </a:cubicBezTo>
                  <a:cubicBezTo>
                    <a:pt x="1844333" y="3125324"/>
                    <a:pt x="1764524" y="3260347"/>
                    <a:pt x="1688665" y="3397296"/>
                  </a:cubicBezTo>
                  <a:cubicBezTo>
                    <a:pt x="1601664" y="3233484"/>
                    <a:pt x="1537554" y="3052744"/>
                    <a:pt x="1542821" y="2864907"/>
                  </a:cubicBezTo>
                  <a:cubicBezTo>
                    <a:pt x="1544137" y="2724410"/>
                    <a:pt x="1577256" y="2586042"/>
                    <a:pt x="1623339" y="2453958"/>
                  </a:cubicBezTo>
                  <a:cubicBezTo>
                    <a:pt x="1674384" y="2318529"/>
                    <a:pt x="1737684" y="2186851"/>
                    <a:pt x="1768777" y="2044833"/>
                  </a:cubicBezTo>
                  <a:cubicBezTo>
                    <a:pt x="1791667" y="1952892"/>
                    <a:pt x="1809695" y="1852739"/>
                    <a:pt x="1764524" y="1764346"/>
                  </a:cubicBezTo>
                  <a:cubicBezTo>
                    <a:pt x="1762701" y="1761609"/>
                    <a:pt x="1760877" y="1757554"/>
                    <a:pt x="1758953" y="1752891"/>
                  </a:cubicBezTo>
                  <a:cubicBezTo>
                    <a:pt x="1780121" y="1752080"/>
                    <a:pt x="1801288" y="1750965"/>
                    <a:pt x="1822456" y="1750762"/>
                  </a:cubicBezTo>
                  <a:cubicBezTo>
                    <a:pt x="1825191" y="1750661"/>
                    <a:pt x="1828026" y="1750661"/>
                    <a:pt x="1830761" y="1750661"/>
                  </a:cubicBezTo>
                  <a:cubicBezTo>
                    <a:pt x="1838155" y="1750762"/>
                    <a:pt x="1845548" y="1750864"/>
                    <a:pt x="1852435" y="1747721"/>
                  </a:cubicBezTo>
                  <a:cubicBezTo>
                    <a:pt x="1901050" y="1723393"/>
                    <a:pt x="1830052" y="1614928"/>
                    <a:pt x="1814050" y="1580868"/>
                  </a:cubicBezTo>
                  <a:cubicBezTo>
                    <a:pt x="1882110" y="1579854"/>
                    <a:pt x="1944094" y="1549950"/>
                    <a:pt x="2003141" y="1518121"/>
                  </a:cubicBezTo>
                  <a:cubicBezTo>
                    <a:pt x="2009724" y="1618070"/>
                    <a:pt x="2025523" y="1717412"/>
                    <a:pt x="2050135" y="1814625"/>
                  </a:cubicBezTo>
                  <a:cubicBezTo>
                    <a:pt x="2064314" y="1877980"/>
                    <a:pt x="2086292" y="1939105"/>
                    <a:pt x="2113941" y="1997697"/>
                  </a:cubicBezTo>
                  <a:cubicBezTo>
                    <a:pt x="2137135" y="2047367"/>
                    <a:pt x="2156682" y="2099775"/>
                    <a:pt x="2191522" y="2142756"/>
                  </a:cubicBezTo>
                  <a:cubicBezTo>
                    <a:pt x="2137337" y="2164955"/>
                    <a:pt x="1917457" y="2221722"/>
                    <a:pt x="2045982" y="2293390"/>
                  </a:cubicBezTo>
                  <a:cubicBezTo>
                    <a:pt x="2065529" y="2303324"/>
                    <a:pt x="2086494" y="2309102"/>
                    <a:pt x="2107561" y="2314677"/>
                  </a:cubicBezTo>
                  <a:cubicBezTo>
                    <a:pt x="2107662" y="2314981"/>
                    <a:pt x="2107662" y="2315488"/>
                    <a:pt x="2107662" y="2315995"/>
                  </a:cubicBezTo>
                  <a:close/>
                  <a:moveTo>
                    <a:pt x="2228186" y="2305655"/>
                  </a:moveTo>
                  <a:cubicBezTo>
                    <a:pt x="2204689" y="2298255"/>
                    <a:pt x="2182508" y="2287206"/>
                    <a:pt x="2159011" y="2279806"/>
                  </a:cubicBezTo>
                  <a:cubicBezTo>
                    <a:pt x="2126804" y="2269163"/>
                    <a:pt x="2092369" y="2264905"/>
                    <a:pt x="2062390" y="2248382"/>
                  </a:cubicBezTo>
                  <a:cubicBezTo>
                    <a:pt x="2105738" y="2221012"/>
                    <a:pt x="2155669" y="2205908"/>
                    <a:pt x="2203473" y="2188473"/>
                  </a:cubicBezTo>
                  <a:cubicBezTo>
                    <a:pt x="2214817" y="2226689"/>
                    <a:pt x="2231326" y="2265006"/>
                    <a:pt x="2228186" y="2305655"/>
                  </a:cubicBezTo>
                  <a:close/>
                  <a:moveTo>
                    <a:pt x="2975535" y="1756439"/>
                  </a:moveTo>
                  <a:cubicBezTo>
                    <a:pt x="2928946" y="1806819"/>
                    <a:pt x="2884382" y="1860849"/>
                    <a:pt x="2827564" y="1900180"/>
                  </a:cubicBezTo>
                  <a:cubicBezTo>
                    <a:pt x="2738842" y="1958771"/>
                    <a:pt x="2647892" y="2020201"/>
                    <a:pt x="2545396" y="2054260"/>
                  </a:cubicBezTo>
                  <a:cubicBezTo>
                    <a:pt x="2485135" y="2074433"/>
                    <a:pt x="2423556" y="2090753"/>
                    <a:pt x="2361370" y="2103526"/>
                  </a:cubicBezTo>
                  <a:cubicBezTo>
                    <a:pt x="2317920" y="2110723"/>
                    <a:pt x="2267280" y="2118934"/>
                    <a:pt x="2223527" y="2132923"/>
                  </a:cubicBezTo>
                  <a:cubicBezTo>
                    <a:pt x="2221299" y="2127854"/>
                    <a:pt x="2218868" y="2122786"/>
                    <a:pt x="2216336" y="2117920"/>
                  </a:cubicBezTo>
                  <a:cubicBezTo>
                    <a:pt x="2179065" y="2049293"/>
                    <a:pt x="2150706" y="1976105"/>
                    <a:pt x="2121841" y="1903626"/>
                  </a:cubicBezTo>
                  <a:cubicBezTo>
                    <a:pt x="2083760" y="1783099"/>
                    <a:pt x="2059250" y="1657908"/>
                    <a:pt x="2050540" y="1530893"/>
                  </a:cubicBezTo>
                  <a:cubicBezTo>
                    <a:pt x="2050236" y="1522986"/>
                    <a:pt x="2049932" y="1514978"/>
                    <a:pt x="2049628" y="1506970"/>
                  </a:cubicBezTo>
                  <a:cubicBezTo>
                    <a:pt x="2046691" y="1503017"/>
                    <a:pt x="2044969" y="1498658"/>
                    <a:pt x="2043957" y="1494198"/>
                  </a:cubicBezTo>
                  <a:cubicBezTo>
                    <a:pt x="2043551" y="1492474"/>
                    <a:pt x="2043248" y="1490751"/>
                    <a:pt x="2043146" y="1488927"/>
                  </a:cubicBezTo>
                  <a:cubicBezTo>
                    <a:pt x="2043045" y="1488318"/>
                    <a:pt x="2043045" y="1487710"/>
                    <a:pt x="2043045" y="1487102"/>
                  </a:cubicBezTo>
                  <a:cubicBezTo>
                    <a:pt x="2042944" y="1485683"/>
                    <a:pt x="2042843" y="1484264"/>
                    <a:pt x="2042843" y="1482844"/>
                  </a:cubicBezTo>
                  <a:cubicBezTo>
                    <a:pt x="2042843" y="1481831"/>
                    <a:pt x="2042843" y="1480817"/>
                    <a:pt x="2042843" y="1479803"/>
                  </a:cubicBezTo>
                  <a:cubicBezTo>
                    <a:pt x="2042843" y="1478891"/>
                    <a:pt x="2042843" y="1477979"/>
                    <a:pt x="2042944" y="1477066"/>
                  </a:cubicBezTo>
                  <a:cubicBezTo>
                    <a:pt x="2043045" y="1474228"/>
                    <a:pt x="2043248" y="1471288"/>
                    <a:pt x="2043349" y="1468349"/>
                  </a:cubicBezTo>
                  <a:cubicBezTo>
                    <a:pt x="2043653" y="1462773"/>
                    <a:pt x="2043855" y="1456995"/>
                    <a:pt x="2044159" y="1451319"/>
                  </a:cubicBezTo>
                  <a:cubicBezTo>
                    <a:pt x="2044362" y="1447973"/>
                    <a:pt x="2044564" y="1444730"/>
                    <a:pt x="2044868" y="1441385"/>
                  </a:cubicBezTo>
                  <a:cubicBezTo>
                    <a:pt x="2045273" y="1436823"/>
                    <a:pt x="2045678" y="1432363"/>
                    <a:pt x="2046387" y="1427902"/>
                  </a:cubicBezTo>
                  <a:cubicBezTo>
                    <a:pt x="2044868" y="1369007"/>
                    <a:pt x="2046995" y="1309504"/>
                    <a:pt x="2063200" y="1253953"/>
                  </a:cubicBezTo>
                  <a:cubicBezTo>
                    <a:pt x="2101889" y="1103826"/>
                    <a:pt x="2225654" y="988063"/>
                    <a:pt x="2366839" y="931905"/>
                  </a:cubicBezTo>
                  <a:cubicBezTo>
                    <a:pt x="2393982" y="919436"/>
                    <a:pt x="2422037" y="909705"/>
                    <a:pt x="2450699" y="902508"/>
                  </a:cubicBezTo>
                  <a:cubicBezTo>
                    <a:pt x="2454852" y="900480"/>
                    <a:pt x="2459207" y="898960"/>
                    <a:pt x="2463562" y="897541"/>
                  </a:cubicBezTo>
                  <a:cubicBezTo>
                    <a:pt x="2472171" y="894804"/>
                    <a:pt x="2480779" y="893283"/>
                    <a:pt x="2489490" y="891763"/>
                  </a:cubicBezTo>
                  <a:cubicBezTo>
                    <a:pt x="2489793" y="891763"/>
                    <a:pt x="2490097" y="891661"/>
                    <a:pt x="2490401" y="891560"/>
                  </a:cubicBezTo>
                  <a:cubicBezTo>
                    <a:pt x="2495668" y="890445"/>
                    <a:pt x="2500934" y="889228"/>
                    <a:pt x="2506100" y="888113"/>
                  </a:cubicBezTo>
                  <a:cubicBezTo>
                    <a:pt x="2509341" y="887404"/>
                    <a:pt x="2512683" y="886694"/>
                    <a:pt x="2515924" y="886086"/>
                  </a:cubicBezTo>
                  <a:cubicBezTo>
                    <a:pt x="2517139" y="885883"/>
                    <a:pt x="2518355" y="885681"/>
                    <a:pt x="2519570" y="885376"/>
                  </a:cubicBezTo>
                  <a:cubicBezTo>
                    <a:pt x="2522811" y="884768"/>
                    <a:pt x="2526052" y="884261"/>
                    <a:pt x="2529394" y="883856"/>
                  </a:cubicBezTo>
                  <a:cubicBezTo>
                    <a:pt x="2530609" y="883653"/>
                    <a:pt x="2531825" y="883552"/>
                    <a:pt x="2533141" y="883450"/>
                  </a:cubicBezTo>
                  <a:cubicBezTo>
                    <a:pt x="2537294" y="883045"/>
                    <a:pt x="2541548" y="882639"/>
                    <a:pt x="2545801" y="882639"/>
                  </a:cubicBezTo>
                  <a:cubicBezTo>
                    <a:pt x="2553701" y="882639"/>
                    <a:pt x="2561601" y="884160"/>
                    <a:pt x="2568995" y="886897"/>
                  </a:cubicBezTo>
                  <a:cubicBezTo>
                    <a:pt x="2674529" y="884768"/>
                    <a:pt x="2781279" y="912341"/>
                    <a:pt x="2873140" y="963329"/>
                  </a:cubicBezTo>
                  <a:cubicBezTo>
                    <a:pt x="2931275" y="1005194"/>
                    <a:pt x="2985865" y="1055169"/>
                    <a:pt x="3033163" y="1110111"/>
                  </a:cubicBezTo>
                  <a:cubicBezTo>
                    <a:pt x="3063345" y="1149138"/>
                    <a:pt x="3081778" y="1195768"/>
                    <a:pt x="3099198" y="1241587"/>
                  </a:cubicBezTo>
                  <a:cubicBezTo>
                    <a:pt x="3161790" y="1407426"/>
                    <a:pt x="3080360" y="1623342"/>
                    <a:pt x="2975535" y="17564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7" name="Google Shape;1637;p16"/>
            <p:cNvSpPr/>
            <p:nvPr/>
          </p:nvSpPr>
          <p:spPr>
            <a:xfrm>
              <a:off x="16263177" y="3521969"/>
              <a:ext cx="192432" cy="263558"/>
            </a:xfrm>
            <a:custGeom>
              <a:rect b="b" l="l" r="r" t="t"/>
              <a:pathLst>
                <a:path extrusionOk="0" h="263558" w="192432">
                  <a:moveTo>
                    <a:pt x="99740" y="14304"/>
                  </a:moveTo>
                  <a:cubicBezTo>
                    <a:pt x="37554" y="44208"/>
                    <a:pt x="-52484" y="227888"/>
                    <a:pt x="38972" y="262657"/>
                  </a:cubicBezTo>
                  <a:cubicBezTo>
                    <a:pt x="101968" y="278775"/>
                    <a:pt x="112096" y="201025"/>
                    <a:pt x="135492" y="161694"/>
                  </a:cubicBezTo>
                  <a:cubicBezTo>
                    <a:pt x="163952" y="124695"/>
                    <a:pt x="217631" y="65596"/>
                    <a:pt x="182081" y="18460"/>
                  </a:cubicBezTo>
                  <a:cubicBezTo>
                    <a:pt x="164864" y="720"/>
                    <a:pt x="114628" y="-10329"/>
                    <a:pt x="99740" y="14304"/>
                  </a:cubicBezTo>
                  <a:close/>
                  <a:moveTo>
                    <a:pt x="98727" y="142637"/>
                  </a:moveTo>
                  <a:cubicBezTo>
                    <a:pt x="81003" y="165546"/>
                    <a:pt x="79484" y="199505"/>
                    <a:pt x="57709" y="218765"/>
                  </a:cubicBezTo>
                  <a:cubicBezTo>
                    <a:pt x="58215" y="218765"/>
                    <a:pt x="57202" y="219170"/>
                    <a:pt x="56088" y="219474"/>
                  </a:cubicBezTo>
                  <a:cubicBezTo>
                    <a:pt x="55886" y="219474"/>
                    <a:pt x="55683" y="219474"/>
                    <a:pt x="55481" y="219576"/>
                  </a:cubicBezTo>
                  <a:cubicBezTo>
                    <a:pt x="42719" y="216433"/>
                    <a:pt x="47378" y="197781"/>
                    <a:pt x="46872" y="187949"/>
                  </a:cubicBezTo>
                  <a:cubicBezTo>
                    <a:pt x="52138" y="137062"/>
                    <a:pt x="75939" y="84147"/>
                    <a:pt x="112907" y="47249"/>
                  </a:cubicBezTo>
                  <a:cubicBezTo>
                    <a:pt x="124554" y="50493"/>
                    <a:pt x="138227" y="44917"/>
                    <a:pt x="149570" y="50797"/>
                  </a:cubicBezTo>
                  <a:cubicBezTo>
                    <a:pt x="151191" y="89013"/>
                    <a:pt x="117464" y="113341"/>
                    <a:pt x="98727" y="1426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1638;p16"/>
            <p:cNvSpPr/>
            <p:nvPr/>
          </p:nvSpPr>
          <p:spPr>
            <a:xfrm>
              <a:off x="18404552" y="3409506"/>
              <a:ext cx="263329" cy="162190"/>
            </a:xfrm>
            <a:custGeom>
              <a:rect b="b" l="l" r="r" t="t"/>
              <a:pathLst>
                <a:path extrusionOk="0" h="162190" w="263329">
                  <a:moveTo>
                    <a:pt x="245583" y="13032"/>
                  </a:moveTo>
                  <a:cubicBezTo>
                    <a:pt x="229479" y="4010"/>
                    <a:pt x="201424" y="-6837"/>
                    <a:pt x="185422" y="5632"/>
                  </a:cubicBezTo>
                  <a:cubicBezTo>
                    <a:pt x="174180" y="6848"/>
                    <a:pt x="158481" y="14350"/>
                    <a:pt x="152405" y="15971"/>
                  </a:cubicBezTo>
                  <a:cubicBezTo>
                    <a:pt x="149670" y="17087"/>
                    <a:pt x="145619" y="18303"/>
                    <a:pt x="142175" y="20026"/>
                  </a:cubicBezTo>
                  <a:cubicBezTo>
                    <a:pt x="69658" y="41922"/>
                    <a:pt x="-50562" y="110346"/>
                    <a:pt x="22968" y="159814"/>
                  </a:cubicBezTo>
                  <a:cubicBezTo>
                    <a:pt x="71279" y="187792"/>
                    <a:pt x="119083" y="153326"/>
                    <a:pt x="158178" y="126058"/>
                  </a:cubicBezTo>
                  <a:cubicBezTo>
                    <a:pt x="189676" y="111055"/>
                    <a:pt x="228365" y="107812"/>
                    <a:pt x="252368" y="79935"/>
                  </a:cubicBezTo>
                  <a:cubicBezTo>
                    <a:pt x="272220" y="61385"/>
                    <a:pt x="269181" y="26919"/>
                    <a:pt x="245583" y="13032"/>
                  </a:cubicBezTo>
                  <a:close/>
                  <a:moveTo>
                    <a:pt x="118982" y="100817"/>
                  </a:moveTo>
                  <a:cubicBezTo>
                    <a:pt x="101967" y="113083"/>
                    <a:pt x="85154" y="128592"/>
                    <a:pt x="63278" y="130315"/>
                  </a:cubicBezTo>
                  <a:cubicBezTo>
                    <a:pt x="54973" y="130113"/>
                    <a:pt x="46364" y="128491"/>
                    <a:pt x="38768" y="124943"/>
                  </a:cubicBezTo>
                  <a:cubicBezTo>
                    <a:pt x="51630" y="90376"/>
                    <a:pt x="105714" y="57735"/>
                    <a:pt x="148556" y="39489"/>
                  </a:cubicBezTo>
                  <a:cubicBezTo>
                    <a:pt x="159089" y="38273"/>
                    <a:pt x="169622" y="37462"/>
                    <a:pt x="180155" y="36347"/>
                  </a:cubicBezTo>
                  <a:cubicBezTo>
                    <a:pt x="188055" y="49018"/>
                    <a:pt x="206995" y="45166"/>
                    <a:pt x="219959" y="51653"/>
                  </a:cubicBezTo>
                  <a:cubicBezTo>
                    <a:pt x="194639" y="80442"/>
                    <a:pt x="147341" y="74461"/>
                    <a:pt x="118982" y="1008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9" name="Google Shape;1639;p16"/>
          <p:cNvGrpSpPr/>
          <p:nvPr/>
        </p:nvGrpSpPr>
        <p:grpSpPr>
          <a:xfrm>
            <a:off x="7295095" y="640278"/>
            <a:ext cx="864877" cy="868846"/>
            <a:chOff x="14590189" y="1280556"/>
            <a:chExt cx="1729755" cy="1737691"/>
          </a:xfrm>
        </p:grpSpPr>
        <p:sp>
          <p:nvSpPr>
            <p:cNvPr id="1640" name="Google Shape;1640;p16"/>
            <p:cNvSpPr/>
            <p:nvPr/>
          </p:nvSpPr>
          <p:spPr>
            <a:xfrm>
              <a:off x="14590189" y="1305266"/>
              <a:ext cx="1486313" cy="1676838"/>
            </a:xfrm>
            <a:custGeom>
              <a:rect b="b" l="l" r="r" t="t"/>
              <a:pathLst>
                <a:path extrusionOk="0" h="1676838" w="1486313">
                  <a:moveTo>
                    <a:pt x="1451005" y="832902"/>
                  </a:moveTo>
                  <a:cubicBezTo>
                    <a:pt x="1461308" y="828101"/>
                    <a:pt x="1472934" y="825075"/>
                    <a:pt x="1481949" y="818012"/>
                  </a:cubicBezTo>
                  <a:cubicBezTo>
                    <a:pt x="1491069" y="809106"/>
                    <a:pt x="1485778" y="794773"/>
                    <a:pt x="1475649" y="789277"/>
                  </a:cubicBezTo>
                  <a:cubicBezTo>
                    <a:pt x="1443973" y="770490"/>
                    <a:pt x="1404257" y="773030"/>
                    <a:pt x="1371990" y="755009"/>
                  </a:cubicBezTo>
                  <a:cubicBezTo>
                    <a:pt x="1264815" y="699347"/>
                    <a:pt x="1179535" y="611956"/>
                    <a:pt x="1095195" y="527070"/>
                  </a:cubicBezTo>
                  <a:cubicBezTo>
                    <a:pt x="1060456" y="496421"/>
                    <a:pt x="1034175" y="458605"/>
                    <a:pt x="1007478" y="421137"/>
                  </a:cubicBezTo>
                  <a:cubicBezTo>
                    <a:pt x="963201" y="365718"/>
                    <a:pt x="922163" y="307481"/>
                    <a:pt x="890626" y="243782"/>
                  </a:cubicBezTo>
                  <a:cubicBezTo>
                    <a:pt x="853695" y="166446"/>
                    <a:pt x="821915" y="85283"/>
                    <a:pt x="786132" y="7216"/>
                  </a:cubicBezTo>
                  <a:cubicBezTo>
                    <a:pt x="782442" y="327"/>
                    <a:pt x="772696" y="-2073"/>
                    <a:pt x="766117" y="1963"/>
                  </a:cubicBezTo>
                  <a:cubicBezTo>
                    <a:pt x="756266" y="7529"/>
                    <a:pt x="758459" y="19288"/>
                    <a:pt x="763054" y="27637"/>
                  </a:cubicBezTo>
                  <a:cubicBezTo>
                    <a:pt x="749200" y="90292"/>
                    <a:pt x="728768" y="153504"/>
                    <a:pt x="698693" y="210489"/>
                  </a:cubicBezTo>
                  <a:cubicBezTo>
                    <a:pt x="679619" y="243887"/>
                    <a:pt x="656819" y="274953"/>
                    <a:pt x="632105" y="304385"/>
                  </a:cubicBezTo>
                  <a:cubicBezTo>
                    <a:pt x="590266" y="354794"/>
                    <a:pt x="547834" y="404891"/>
                    <a:pt x="499312" y="449038"/>
                  </a:cubicBezTo>
                  <a:cubicBezTo>
                    <a:pt x="449327" y="494647"/>
                    <a:pt x="401396" y="541717"/>
                    <a:pt x="347443" y="583290"/>
                  </a:cubicBezTo>
                  <a:cubicBezTo>
                    <a:pt x="278035" y="638848"/>
                    <a:pt x="202641" y="686092"/>
                    <a:pt x="125610" y="730309"/>
                  </a:cubicBezTo>
                  <a:cubicBezTo>
                    <a:pt x="99887" y="744851"/>
                    <a:pt x="73502" y="758279"/>
                    <a:pt x="46456" y="770247"/>
                  </a:cubicBezTo>
                  <a:cubicBezTo>
                    <a:pt x="35283" y="775117"/>
                    <a:pt x="24074" y="779883"/>
                    <a:pt x="12692" y="784232"/>
                  </a:cubicBezTo>
                  <a:cubicBezTo>
                    <a:pt x="7506" y="785693"/>
                    <a:pt x="3120" y="789172"/>
                    <a:pt x="1170" y="794251"/>
                  </a:cubicBezTo>
                  <a:cubicBezTo>
                    <a:pt x="-2345" y="802009"/>
                    <a:pt x="2424" y="811716"/>
                    <a:pt x="10604" y="813803"/>
                  </a:cubicBezTo>
                  <a:cubicBezTo>
                    <a:pt x="47083" y="819578"/>
                    <a:pt x="84745" y="813072"/>
                    <a:pt x="121120" y="821004"/>
                  </a:cubicBezTo>
                  <a:cubicBezTo>
                    <a:pt x="163203" y="830049"/>
                    <a:pt x="203198" y="846783"/>
                    <a:pt x="241661" y="865848"/>
                  </a:cubicBezTo>
                  <a:cubicBezTo>
                    <a:pt x="312879" y="901889"/>
                    <a:pt x="380998" y="944436"/>
                    <a:pt x="437979" y="1000795"/>
                  </a:cubicBezTo>
                  <a:cubicBezTo>
                    <a:pt x="484518" y="1043064"/>
                    <a:pt x="530430" y="1086689"/>
                    <a:pt x="563951" y="1140369"/>
                  </a:cubicBezTo>
                  <a:cubicBezTo>
                    <a:pt x="615989" y="1217984"/>
                    <a:pt x="675964" y="1290310"/>
                    <a:pt x="717246" y="1374709"/>
                  </a:cubicBezTo>
                  <a:cubicBezTo>
                    <a:pt x="746590" y="1430511"/>
                    <a:pt x="776699" y="1484991"/>
                    <a:pt x="800682" y="1543784"/>
                  </a:cubicBezTo>
                  <a:cubicBezTo>
                    <a:pt x="814118" y="1576695"/>
                    <a:pt x="825291" y="1610475"/>
                    <a:pt x="837927" y="1643629"/>
                  </a:cubicBezTo>
                  <a:cubicBezTo>
                    <a:pt x="842138" y="1653127"/>
                    <a:pt x="843879" y="1664294"/>
                    <a:pt x="850910" y="1672226"/>
                  </a:cubicBezTo>
                  <a:cubicBezTo>
                    <a:pt x="856653" y="1678314"/>
                    <a:pt x="866609" y="1678801"/>
                    <a:pt x="873153" y="1673757"/>
                  </a:cubicBezTo>
                  <a:cubicBezTo>
                    <a:pt x="884674" y="1662346"/>
                    <a:pt x="883142" y="1644047"/>
                    <a:pt x="887737" y="1629261"/>
                  </a:cubicBezTo>
                  <a:cubicBezTo>
                    <a:pt x="899328" y="1578330"/>
                    <a:pt x="910293" y="1527120"/>
                    <a:pt x="926131" y="1477302"/>
                  </a:cubicBezTo>
                  <a:cubicBezTo>
                    <a:pt x="939393" y="1433190"/>
                    <a:pt x="953281" y="1389286"/>
                    <a:pt x="969328" y="1346147"/>
                  </a:cubicBezTo>
                  <a:cubicBezTo>
                    <a:pt x="994459" y="1279978"/>
                    <a:pt x="1013813" y="1211374"/>
                    <a:pt x="1044897" y="1147605"/>
                  </a:cubicBezTo>
                  <a:cubicBezTo>
                    <a:pt x="1104140" y="1026713"/>
                    <a:pt x="1244626" y="937270"/>
                    <a:pt x="1359877" y="873084"/>
                  </a:cubicBezTo>
                  <a:cubicBezTo>
                    <a:pt x="1389394" y="858542"/>
                    <a:pt x="1420617" y="845774"/>
                    <a:pt x="1451005" y="8329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16"/>
            <p:cNvSpPr/>
            <p:nvPr/>
          </p:nvSpPr>
          <p:spPr>
            <a:xfrm>
              <a:off x="15923130" y="1280556"/>
              <a:ext cx="396814" cy="487048"/>
            </a:xfrm>
            <a:custGeom>
              <a:rect b="b" l="l" r="r" t="t"/>
              <a:pathLst>
                <a:path extrusionOk="0" h="487048" w="396814">
                  <a:moveTo>
                    <a:pt x="328620" y="135075"/>
                  </a:moveTo>
                  <a:cubicBezTo>
                    <a:pt x="290435" y="108253"/>
                    <a:pt x="256010" y="73916"/>
                    <a:pt x="234916" y="31960"/>
                  </a:cubicBezTo>
                  <a:cubicBezTo>
                    <a:pt x="232793" y="27542"/>
                    <a:pt x="229416" y="17871"/>
                    <a:pt x="223290" y="15992"/>
                  </a:cubicBezTo>
                  <a:cubicBezTo>
                    <a:pt x="224091" y="11713"/>
                    <a:pt x="225274" y="7051"/>
                    <a:pt x="223569" y="2807"/>
                  </a:cubicBezTo>
                  <a:cubicBezTo>
                    <a:pt x="222664" y="59"/>
                    <a:pt x="218695" y="-1194"/>
                    <a:pt x="216851" y="1485"/>
                  </a:cubicBezTo>
                  <a:cubicBezTo>
                    <a:pt x="208984" y="14253"/>
                    <a:pt x="202405" y="28377"/>
                    <a:pt x="194782" y="41527"/>
                  </a:cubicBezTo>
                  <a:cubicBezTo>
                    <a:pt x="178701" y="71272"/>
                    <a:pt x="157781" y="97886"/>
                    <a:pt x="135434" y="123491"/>
                  </a:cubicBezTo>
                  <a:cubicBezTo>
                    <a:pt x="101496" y="164403"/>
                    <a:pt x="58020" y="195609"/>
                    <a:pt x="9672" y="217317"/>
                  </a:cubicBezTo>
                  <a:cubicBezTo>
                    <a:pt x="3406" y="220378"/>
                    <a:pt x="-701" y="226988"/>
                    <a:pt x="99" y="234051"/>
                  </a:cubicBezTo>
                  <a:cubicBezTo>
                    <a:pt x="865" y="244661"/>
                    <a:pt x="11760" y="249288"/>
                    <a:pt x="20079" y="253359"/>
                  </a:cubicBezTo>
                  <a:cubicBezTo>
                    <a:pt x="32123" y="259203"/>
                    <a:pt x="42322" y="263969"/>
                    <a:pt x="54644" y="270197"/>
                  </a:cubicBezTo>
                  <a:cubicBezTo>
                    <a:pt x="54574" y="270162"/>
                    <a:pt x="54435" y="270092"/>
                    <a:pt x="54296" y="270023"/>
                  </a:cubicBezTo>
                  <a:cubicBezTo>
                    <a:pt x="53843" y="269814"/>
                    <a:pt x="53426" y="269605"/>
                    <a:pt x="52973" y="269362"/>
                  </a:cubicBezTo>
                  <a:cubicBezTo>
                    <a:pt x="53600" y="269640"/>
                    <a:pt x="54192" y="269953"/>
                    <a:pt x="54783" y="270266"/>
                  </a:cubicBezTo>
                  <a:cubicBezTo>
                    <a:pt x="55305" y="270544"/>
                    <a:pt x="55862" y="270788"/>
                    <a:pt x="56385" y="271066"/>
                  </a:cubicBezTo>
                  <a:cubicBezTo>
                    <a:pt x="55410" y="270614"/>
                    <a:pt x="55236" y="270544"/>
                    <a:pt x="55062" y="270440"/>
                  </a:cubicBezTo>
                  <a:cubicBezTo>
                    <a:pt x="54957" y="270370"/>
                    <a:pt x="54818" y="270336"/>
                    <a:pt x="54714" y="270266"/>
                  </a:cubicBezTo>
                  <a:cubicBezTo>
                    <a:pt x="129551" y="309021"/>
                    <a:pt x="194852" y="378669"/>
                    <a:pt x="221202" y="459519"/>
                  </a:cubicBezTo>
                  <a:cubicBezTo>
                    <a:pt x="225483" y="469643"/>
                    <a:pt x="226493" y="487003"/>
                    <a:pt x="240451" y="488986"/>
                  </a:cubicBezTo>
                  <a:cubicBezTo>
                    <a:pt x="254548" y="491351"/>
                    <a:pt x="259978" y="475627"/>
                    <a:pt x="262067" y="464425"/>
                  </a:cubicBezTo>
                  <a:cubicBezTo>
                    <a:pt x="265930" y="448839"/>
                    <a:pt x="269376" y="433219"/>
                    <a:pt x="273379" y="417703"/>
                  </a:cubicBezTo>
                  <a:cubicBezTo>
                    <a:pt x="283508" y="378287"/>
                    <a:pt x="294612" y="338836"/>
                    <a:pt x="315950" y="303629"/>
                  </a:cubicBezTo>
                  <a:cubicBezTo>
                    <a:pt x="337740" y="263795"/>
                    <a:pt x="374428" y="234259"/>
                    <a:pt x="396844" y="195226"/>
                  </a:cubicBezTo>
                  <a:cubicBezTo>
                    <a:pt x="405511" y="163846"/>
                    <a:pt x="347939" y="151009"/>
                    <a:pt x="328620" y="1350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16"/>
            <p:cNvSpPr/>
            <p:nvPr/>
          </p:nvSpPr>
          <p:spPr>
            <a:xfrm>
              <a:off x="16170506" y="2559465"/>
              <a:ext cx="3600" cy="36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1207" y="1207"/>
                    <a:pt x="1207" y="3587"/>
                    <a:pt x="2413" y="4794"/>
                  </a:cubicBezTo>
                  <a:cubicBezTo>
                    <a:pt x="2413" y="4794"/>
                    <a:pt x="2413" y="4794"/>
                    <a:pt x="2413" y="4794"/>
                  </a:cubicBezTo>
                  <a:cubicBezTo>
                    <a:pt x="1207" y="3587"/>
                    <a:pt x="0" y="120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16"/>
            <p:cNvSpPr/>
            <p:nvPr/>
          </p:nvSpPr>
          <p:spPr>
            <a:xfrm>
              <a:off x="15894331" y="2524241"/>
              <a:ext cx="421180" cy="494006"/>
            </a:xfrm>
            <a:custGeom>
              <a:rect b="b" l="l" r="r" t="t"/>
              <a:pathLst>
                <a:path extrusionOk="0" h="494006" w="421180">
                  <a:moveTo>
                    <a:pt x="407297" y="201690"/>
                  </a:moveTo>
                  <a:cubicBezTo>
                    <a:pt x="386865" y="182451"/>
                    <a:pt x="363543" y="166553"/>
                    <a:pt x="344712" y="145610"/>
                  </a:cubicBezTo>
                  <a:cubicBezTo>
                    <a:pt x="315090" y="113360"/>
                    <a:pt x="295598" y="74292"/>
                    <a:pt x="276244" y="35363"/>
                  </a:cubicBezTo>
                  <a:cubicBezTo>
                    <a:pt x="276279" y="35467"/>
                    <a:pt x="276314" y="35536"/>
                    <a:pt x="276349" y="35606"/>
                  </a:cubicBezTo>
                  <a:cubicBezTo>
                    <a:pt x="272137" y="27848"/>
                    <a:pt x="269352" y="19533"/>
                    <a:pt x="267716" y="10871"/>
                  </a:cubicBezTo>
                  <a:cubicBezTo>
                    <a:pt x="266916" y="7253"/>
                    <a:pt x="264096" y="3948"/>
                    <a:pt x="260929" y="2069"/>
                  </a:cubicBezTo>
                  <a:cubicBezTo>
                    <a:pt x="247980" y="-5341"/>
                    <a:pt x="234544" y="8540"/>
                    <a:pt x="239939" y="21725"/>
                  </a:cubicBezTo>
                  <a:cubicBezTo>
                    <a:pt x="180487" y="104349"/>
                    <a:pt x="119329" y="150758"/>
                    <a:pt x="21448" y="180607"/>
                  </a:cubicBezTo>
                  <a:cubicBezTo>
                    <a:pt x="-42739" y="200681"/>
                    <a:pt x="55734" y="253595"/>
                    <a:pt x="75192" y="272381"/>
                  </a:cubicBezTo>
                  <a:cubicBezTo>
                    <a:pt x="98931" y="291724"/>
                    <a:pt x="117553" y="316703"/>
                    <a:pt x="129179" y="345021"/>
                  </a:cubicBezTo>
                  <a:cubicBezTo>
                    <a:pt x="140910" y="372505"/>
                    <a:pt x="148463" y="400405"/>
                    <a:pt x="151735" y="431229"/>
                  </a:cubicBezTo>
                  <a:cubicBezTo>
                    <a:pt x="153232" y="445179"/>
                    <a:pt x="154276" y="459164"/>
                    <a:pt x="155703" y="473150"/>
                  </a:cubicBezTo>
                  <a:cubicBezTo>
                    <a:pt x="156156" y="481221"/>
                    <a:pt x="158070" y="489918"/>
                    <a:pt x="165798" y="494058"/>
                  </a:cubicBezTo>
                  <a:cubicBezTo>
                    <a:pt x="189815" y="503834"/>
                    <a:pt x="201337" y="468836"/>
                    <a:pt x="212928" y="453842"/>
                  </a:cubicBezTo>
                  <a:cubicBezTo>
                    <a:pt x="237259" y="414043"/>
                    <a:pt x="264096" y="375844"/>
                    <a:pt x="294797" y="340220"/>
                  </a:cubicBezTo>
                  <a:cubicBezTo>
                    <a:pt x="324802" y="301535"/>
                    <a:pt x="369356" y="278817"/>
                    <a:pt x="406740" y="248307"/>
                  </a:cubicBezTo>
                  <a:cubicBezTo>
                    <a:pt x="427521" y="234879"/>
                    <a:pt x="424597" y="216614"/>
                    <a:pt x="407297" y="2016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p16"/>
            <p:cNvSpPr/>
            <p:nvPr/>
          </p:nvSpPr>
          <p:spPr>
            <a:xfrm>
              <a:off x="14590189" y="1305266"/>
              <a:ext cx="1486313" cy="1676838"/>
            </a:xfrm>
            <a:custGeom>
              <a:rect b="b" l="l" r="r" t="t"/>
              <a:pathLst>
                <a:path extrusionOk="0" h="1676838" w="1486313">
                  <a:moveTo>
                    <a:pt x="850910" y="1672226"/>
                  </a:moveTo>
                  <a:cubicBezTo>
                    <a:pt x="843879" y="1664294"/>
                    <a:pt x="842138" y="1653127"/>
                    <a:pt x="837927" y="1643629"/>
                  </a:cubicBezTo>
                  <a:cubicBezTo>
                    <a:pt x="825291" y="1610475"/>
                    <a:pt x="814118" y="1576695"/>
                    <a:pt x="800682" y="1543784"/>
                  </a:cubicBezTo>
                  <a:cubicBezTo>
                    <a:pt x="776699" y="1484991"/>
                    <a:pt x="746590" y="1430511"/>
                    <a:pt x="717246" y="1374709"/>
                  </a:cubicBezTo>
                  <a:cubicBezTo>
                    <a:pt x="675964" y="1290310"/>
                    <a:pt x="615989" y="1217984"/>
                    <a:pt x="563951" y="1140369"/>
                  </a:cubicBezTo>
                  <a:cubicBezTo>
                    <a:pt x="530430" y="1086689"/>
                    <a:pt x="484518" y="1043064"/>
                    <a:pt x="437979" y="1000795"/>
                  </a:cubicBezTo>
                  <a:cubicBezTo>
                    <a:pt x="380998" y="944436"/>
                    <a:pt x="312879" y="901889"/>
                    <a:pt x="241661" y="865848"/>
                  </a:cubicBezTo>
                  <a:cubicBezTo>
                    <a:pt x="203198" y="846783"/>
                    <a:pt x="163203" y="830049"/>
                    <a:pt x="121120" y="821004"/>
                  </a:cubicBezTo>
                  <a:cubicBezTo>
                    <a:pt x="84745" y="813072"/>
                    <a:pt x="47083" y="819578"/>
                    <a:pt x="10604" y="813803"/>
                  </a:cubicBezTo>
                  <a:cubicBezTo>
                    <a:pt x="2424" y="811716"/>
                    <a:pt x="-2345" y="802009"/>
                    <a:pt x="1170" y="794251"/>
                  </a:cubicBezTo>
                  <a:cubicBezTo>
                    <a:pt x="3120" y="789172"/>
                    <a:pt x="7506" y="785693"/>
                    <a:pt x="12692" y="784232"/>
                  </a:cubicBezTo>
                  <a:cubicBezTo>
                    <a:pt x="24074" y="779883"/>
                    <a:pt x="35283" y="775117"/>
                    <a:pt x="46456" y="770247"/>
                  </a:cubicBezTo>
                  <a:cubicBezTo>
                    <a:pt x="73502" y="758279"/>
                    <a:pt x="99887" y="744851"/>
                    <a:pt x="125610" y="730309"/>
                  </a:cubicBezTo>
                  <a:cubicBezTo>
                    <a:pt x="202641" y="686092"/>
                    <a:pt x="278035" y="638848"/>
                    <a:pt x="347443" y="583290"/>
                  </a:cubicBezTo>
                  <a:cubicBezTo>
                    <a:pt x="401396" y="541717"/>
                    <a:pt x="449327" y="494647"/>
                    <a:pt x="499312" y="449038"/>
                  </a:cubicBezTo>
                  <a:cubicBezTo>
                    <a:pt x="547834" y="404891"/>
                    <a:pt x="590266" y="354794"/>
                    <a:pt x="632105" y="304385"/>
                  </a:cubicBezTo>
                  <a:cubicBezTo>
                    <a:pt x="656819" y="274953"/>
                    <a:pt x="679619" y="243887"/>
                    <a:pt x="698693" y="210489"/>
                  </a:cubicBezTo>
                  <a:cubicBezTo>
                    <a:pt x="728768" y="153504"/>
                    <a:pt x="749200" y="90292"/>
                    <a:pt x="763054" y="27637"/>
                  </a:cubicBezTo>
                  <a:cubicBezTo>
                    <a:pt x="758459" y="19288"/>
                    <a:pt x="756266" y="7529"/>
                    <a:pt x="766117" y="1963"/>
                  </a:cubicBezTo>
                  <a:cubicBezTo>
                    <a:pt x="772696" y="-2073"/>
                    <a:pt x="782442" y="327"/>
                    <a:pt x="786132" y="7216"/>
                  </a:cubicBezTo>
                  <a:cubicBezTo>
                    <a:pt x="821915" y="85283"/>
                    <a:pt x="853695" y="166446"/>
                    <a:pt x="890626" y="243782"/>
                  </a:cubicBezTo>
                  <a:cubicBezTo>
                    <a:pt x="922163" y="307481"/>
                    <a:pt x="963201" y="365718"/>
                    <a:pt x="1007478" y="421137"/>
                  </a:cubicBezTo>
                  <a:cubicBezTo>
                    <a:pt x="1034175" y="458605"/>
                    <a:pt x="1060456" y="496421"/>
                    <a:pt x="1095195" y="527070"/>
                  </a:cubicBezTo>
                  <a:cubicBezTo>
                    <a:pt x="1179535" y="611956"/>
                    <a:pt x="1264815" y="699347"/>
                    <a:pt x="1371990" y="755009"/>
                  </a:cubicBezTo>
                  <a:cubicBezTo>
                    <a:pt x="1404257" y="773030"/>
                    <a:pt x="1443973" y="770490"/>
                    <a:pt x="1475649" y="789277"/>
                  </a:cubicBezTo>
                  <a:cubicBezTo>
                    <a:pt x="1485778" y="794773"/>
                    <a:pt x="1491069" y="809106"/>
                    <a:pt x="1481949" y="818012"/>
                  </a:cubicBezTo>
                  <a:cubicBezTo>
                    <a:pt x="1472934" y="825075"/>
                    <a:pt x="1461308" y="828101"/>
                    <a:pt x="1451005" y="832902"/>
                  </a:cubicBezTo>
                  <a:cubicBezTo>
                    <a:pt x="1420617" y="845774"/>
                    <a:pt x="1389394" y="858542"/>
                    <a:pt x="1359877" y="873084"/>
                  </a:cubicBezTo>
                  <a:cubicBezTo>
                    <a:pt x="1244626" y="937270"/>
                    <a:pt x="1104140" y="1026713"/>
                    <a:pt x="1044897" y="1147605"/>
                  </a:cubicBezTo>
                  <a:cubicBezTo>
                    <a:pt x="1013813" y="1211374"/>
                    <a:pt x="994459" y="1279978"/>
                    <a:pt x="969328" y="1346147"/>
                  </a:cubicBezTo>
                  <a:cubicBezTo>
                    <a:pt x="953281" y="1389286"/>
                    <a:pt x="939393" y="1433190"/>
                    <a:pt x="926131" y="1477302"/>
                  </a:cubicBezTo>
                  <a:cubicBezTo>
                    <a:pt x="910293" y="1527120"/>
                    <a:pt x="899328" y="1578330"/>
                    <a:pt x="887737" y="1629261"/>
                  </a:cubicBezTo>
                  <a:cubicBezTo>
                    <a:pt x="883142" y="1644047"/>
                    <a:pt x="884674" y="1662346"/>
                    <a:pt x="873153" y="1673757"/>
                  </a:cubicBezTo>
                  <a:cubicBezTo>
                    <a:pt x="866609" y="1678801"/>
                    <a:pt x="856653" y="1678314"/>
                    <a:pt x="850910" y="1672226"/>
                  </a:cubicBezTo>
                  <a:close/>
                  <a:moveTo>
                    <a:pt x="630156" y="1184447"/>
                  </a:moveTo>
                  <a:cubicBezTo>
                    <a:pt x="686511" y="1256113"/>
                    <a:pt x="731413" y="1335362"/>
                    <a:pt x="772626" y="1416491"/>
                  </a:cubicBezTo>
                  <a:cubicBezTo>
                    <a:pt x="807678" y="1481059"/>
                    <a:pt x="836012" y="1548829"/>
                    <a:pt x="859891" y="1618268"/>
                  </a:cubicBezTo>
                  <a:cubicBezTo>
                    <a:pt x="882899" y="1507951"/>
                    <a:pt x="916941" y="1400488"/>
                    <a:pt x="956449" y="1295042"/>
                  </a:cubicBezTo>
                  <a:cubicBezTo>
                    <a:pt x="974270" y="1245571"/>
                    <a:pt x="990039" y="1195232"/>
                    <a:pt x="1012177" y="1147466"/>
                  </a:cubicBezTo>
                  <a:cubicBezTo>
                    <a:pt x="1032922" y="1098970"/>
                    <a:pt x="1064668" y="1056701"/>
                    <a:pt x="1103166" y="1020833"/>
                  </a:cubicBezTo>
                  <a:cubicBezTo>
                    <a:pt x="1128436" y="995542"/>
                    <a:pt x="1154369" y="970702"/>
                    <a:pt x="1183642" y="950003"/>
                  </a:cubicBezTo>
                  <a:cubicBezTo>
                    <a:pt x="1262518" y="891731"/>
                    <a:pt x="1347206" y="841182"/>
                    <a:pt x="1438961" y="805941"/>
                  </a:cubicBezTo>
                  <a:cubicBezTo>
                    <a:pt x="1415779" y="799887"/>
                    <a:pt x="1391761" y="796443"/>
                    <a:pt x="1369762" y="786493"/>
                  </a:cubicBezTo>
                  <a:cubicBezTo>
                    <a:pt x="1330777" y="768055"/>
                    <a:pt x="1293636" y="744746"/>
                    <a:pt x="1259559" y="718341"/>
                  </a:cubicBezTo>
                  <a:cubicBezTo>
                    <a:pt x="1203274" y="672698"/>
                    <a:pt x="1148207" y="625628"/>
                    <a:pt x="1099023" y="572262"/>
                  </a:cubicBezTo>
                  <a:cubicBezTo>
                    <a:pt x="1060073" y="535594"/>
                    <a:pt x="1022863" y="497395"/>
                    <a:pt x="993659" y="452274"/>
                  </a:cubicBezTo>
                  <a:cubicBezTo>
                    <a:pt x="962366" y="409692"/>
                    <a:pt x="928080" y="369336"/>
                    <a:pt x="901591" y="323415"/>
                  </a:cubicBezTo>
                  <a:cubicBezTo>
                    <a:pt x="848230" y="239434"/>
                    <a:pt x="816798" y="144216"/>
                    <a:pt x="774575" y="54633"/>
                  </a:cubicBezTo>
                  <a:cubicBezTo>
                    <a:pt x="742169" y="219012"/>
                    <a:pt x="682403" y="286886"/>
                    <a:pt x="575577" y="408926"/>
                  </a:cubicBezTo>
                  <a:cubicBezTo>
                    <a:pt x="513061" y="474713"/>
                    <a:pt x="445811" y="536324"/>
                    <a:pt x="376438" y="594840"/>
                  </a:cubicBezTo>
                  <a:cubicBezTo>
                    <a:pt x="283744" y="669428"/>
                    <a:pt x="182939" y="734379"/>
                    <a:pt x="76530" y="787607"/>
                  </a:cubicBezTo>
                  <a:cubicBezTo>
                    <a:pt x="163099" y="788476"/>
                    <a:pt x="241835" y="831789"/>
                    <a:pt x="315663" y="872771"/>
                  </a:cubicBezTo>
                  <a:cubicBezTo>
                    <a:pt x="395444" y="916501"/>
                    <a:pt x="461197" y="980304"/>
                    <a:pt x="525348" y="1043864"/>
                  </a:cubicBezTo>
                  <a:cubicBezTo>
                    <a:pt x="566875" y="1085611"/>
                    <a:pt x="595383" y="1137481"/>
                    <a:pt x="630156" y="11844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5" name="Google Shape;1645;p16"/>
            <p:cNvSpPr/>
            <p:nvPr/>
          </p:nvSpPr>
          <p:spPr>
            <a:xfrm>
              <a:off x="15923130" y="1280556"/>
              <a:ext cx="396814" cy="487048"/>
            </a:xfrm>
            <a:custGeom>
              <a:rect b="b" l="l" r="r" t="t"/>
              <a:pathLst>
                <a:path extrusionOk="0" h="487048" w="396814">
                  <a:moveTo>
                    <a:pt x="240451" y="488986"/>
                  </a:moveTo>
                  <a:cubicBezTo>
                    <a:pt x="226493" y="487003"/>
                    <a:pt x="225483" y="469643"/>
                    <a:pt x="221202" y="459519"/>
                  </a:cubicBezTo>
                  <a:cubicBezTo>
                    <a:pt x="194852" y="378669"/>
                    <a:pt x="129551" y="309021"/>
                    <a:pt x="54714" y="270266"/>
                  </a:cubicBezTo>
                  <a:cubicBezTo>
                    <a:pt x="54818" y="270336"/>
                    <a:pt x="54957" y="270370"/>
                    <a:pt x="55062" y="270440"/>
                  </a:cubicBezTo>
                  <a:cubicBezTo>
                    <a:pt x="55236" y="270544"/>
                    <a:pt x="55410" y="270614"/>
                    <a:pt x="56385" y="271066"/>
                  </a:cubicBezTo>
                  <a:cubicBezTo>
                    <a:pt x="55862" y="270788"/>
                    <a:pt x="55305" y="270544"/>
                    <a:pt x="54783" y="270266"/>
                  </a:cubicBezTo>
                  <a:cubicBezTo>
                    <a:pt x="54192" y="269953"/>
                    <a:pt x="53600" y="269640"/>
                    <a:pt x="52973" y="269362"/>
                  </a:cubicBezTo>
                  <a:cubicBezTo>
                    <a:pt x="53426" y="269605"/>
                    <a:pt x="53843" y="269814"/>
                    <a:pt x="54296" y="270023"/>
                  </a:cubicBezTo>
                  <a:cubicBezTo>
                    <a:pt x="54435" y="270092"/>
                    <a:pt x="54574" y="270162"/>
                    <a:pt x="54644" y="270197"/>
                  </a:cubicBezTo>
                  <a:cubicBezTo>
                    <a:pt x="42322" y="263969"/>
                    <a:pt x="32123" y="259203"/>
                    <a:pt x="20079" y="253359"/>
                  </a:cubicBezTo>
                  <a:cubicBezTo>
                    <a:pt x="11760" y="249288"/>
                    <a:pt x="865" y="244661"/>
                    <a:pt x="99" y="234051"/>
                  </a:cubicBezTo>
                  <a:cubicBezTo>
                    <a:pt x="-701" y="226988"/>
                    <a:pt x="3406" y="220378"/>
                    <a:pt x="9672" y="217317"/>
                  </a:cubicBezTo>
                  <a:cubicBezTo>
                    <a:pt x="58020" y="195609"/>
                    <a:pt x="101496" y="164403"/>
                    <a:pt x="135434" y="123491"/>
                  </a:cubicBezTo>
                  <a:cubicBezTo>
                    <a:pt x="157781" y="97886"/>
                    <a:pt x="178701" y="71272"/>
                    <a:pt x="194782" y="41527"/>
                  </a:cubicBezTo>
                  <a:cubicBezTo>
                    <a:pt x="202405" y="28377"/>
                    <a:pt x="208984" y="14253"/>
                    <a:pt x="216851" y="1485"/>
                  </a:cubicBezTo>
                  <a:cubicBezTo>
                    <a:pt x="218695" y="-1194"/>
                    <a:pt x="222664" y="59"/>
                    <a:pt x="223569" y="2807"/>
                  </a:cubicBezTo>
                  <a:cubicBezTo>
                    <a:pt x="225274" y="7051"/>
                    <a:pt x="224091" y="11713"/>
                    <a:pt x="223290" y="15992"/>
                  </a:cubicBezTo>
                  <a:cubicBezTo>
                    <a:pt x="229416" y="17871"/>
                    <a:pt x="232793" y="27542"/>
                    <a:pt x="234916" y="31960"/>
                  </a:cubicBezTo>
                  <a:cubicBezTo>
                    <a:pt x="256010" y="73916"/>
                    <a:pt x="290435" y="108253"/>
                    <a:pt x="328620" y="135075"/>
                  </a:cubicBezTo>
                  <a:cubicBezTo>
                    <a:pt x="347939" y="151009"/>
                    <a:pt x="405511" y="163846"/>
                    <a:pt x="396844" y="195226"/>
                  </a:cubicBezTo>
                  <a:cubicBezTo>
                    <a:pt x="374428" y="234259"/>
                    <a:pt x="337740" y="263795"/>
                    <a:pt x="315950" y="303629"/>
                  </a:cubicBezTo>
                  <a:cubicBezTo>
                    <a:pt x="294612" y="338836"/>
                    <a:pt x="283508" y="378287"/>
                    <a:pt x="273379" y="417703"/>
                  </a:cubicBezTo>
                  <a:cubicBezTo>
                    <a:pt x="269376" y="433219"/>
                    <a:pt x="265930" y="448839"/>
                    <a:pt x="262067" y="464425"/>
                  </a:cubicBezTo>
                  <a:cubicBezTo>
                    <a:pt x="259978" y="475627"/>
                    <a:pt x="254548" y="491351"/>
                    <a:pt x="240451" y="488986"/>
                  </a:cubicBezTo>
                  <a:close/>
                  <a:moveTo>
                    <a:pt x="52103" y="237042"/>
                  </a:moveTo>
                  <a:cubicBezTo>
                    <a:pt x="133032" y="273849"/>
                    <a:pt x="206895" y="344924"/>
                    <a:pt x="240520" y="427826"/>
                  </a:cubicBezTo>
                  <a:cubicBezTo>
                    <a:pt x="265478" y="314692"/>
                    <a:pt x="293046" y="276145"/>
                    <a:pt x="365934" y="190042"/>
                  </a:cubicBezTo>
                  <a:cubicBezTo>
                    <a:pt x="342822" y="175709"/>
                    <a:pt x="317238" y="165446"/>
                    <a:pt x="296144" y="147913"/>
                  </a:cubicBezTo>
                  <a:cubicBezTo>
                    <a:pt x="262032" y="121055"/>
                    <a:pt x="231087" y="88249"/>
                    <a:pt x="210794" y="49633"/>
                  </a:cubicBezTo>
                  <a:cubicBezTo>
                    <a:pt x="195130" y="86475"/>
                    <a:pt x="170034" y="117959"/>
                    <a:pt x="144449" y="148295"/>
                  </a:cubicBezTo>
                  <a:cubicBezTo>
                    <a:pt x="115767" y="182806"/>
                    <a:pt x="80367" y="210951"/>
                    <a:pt x="40582" y="231650"/>
                  </a:cubicBezTo>
                  <a:cubicBezTo>
                    <a:pt x="44445" y="233459"/>
                    <a:pt x="48274" y="235233"/>
                    <a:pt x="52103" y="2370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16"/>
            <p:cNvSpPr/>
            <p:nvPr/>
          </p:nvSpPr>
          <p:spPr>
            <a:xfrm>
              <a:off x="15894331" y="2524241"/>
              <a:ext cx="421180" cy="494006"/>
            </a:xfrm>
            <a:custGeom>
              <a:rect b="b" l="l" r="r" t="t"/>
              <a:pathLst>
                <a:path extrusionOk="0" h="494006" w="421180">
                  <a:moveTo>
                    <a:pt x="165798" y="494058"/>
                  </a:moveTo>
                  <a:cubicBezTo>
                    <a:pt x="158070" y="489918"/>
                    <a:pt x="156156" y="481221"/>
                    <a:pt x="155703" y="473150"/>
                  </a:cubicBezTo>
                  <a:cubicBezTo>
                    <a:pt x="154276" y="459164"/>
                    <a:pt x="153232" y="445179"/>
                    <a:pt x="151735" y="431229"/>
                  </a:cubicBezTo>
                  <a:cubicBezTo>
                    <a:pt x="148463" y="400405"/>
                    <a:pt x="140910" y="372505"/>
                    <a:pt x="129179" y="345021"/>
                  </a:cubicBezTo>
                  <a:cubicBezTo>
                    <a:pt x="117553" y="316703"/>
                    <a:pt x="98931" y="291724"/>
                    <a:pt x="75192" y="272381"/>
                  </a:cubicBezTo>
                  <a:cubicBezTo>
                    <a:pt x="55734" y="253595"/>
                    <a:pt x="-42739" y="200681"/>
                    <a:pt x="21448" y="180607"/>
                  </a:cubicBezTo>
                  <a:cubicBezTo>
                    <a:pt x="119329" y="150758"/>
                    <a:pt x="180487" y="104349"/>
                    <a:pt x="239939" y="21725"/>
                  </a:cubicBezTo>
                  <a:cubicBezTo>
                    <a:pt x="234544" y="8540"/>
                    <a:pt x="247980" y="-5341"/>
                    <a:pt x="260929" y="2069"/>
                  </a:cubicBezTo>
                  <a:cubicBezTo>
                    <a:pt x="264096" y="3948"/>
                    <a:pt x="266916" y="7253"/>
                    <a:pt x="267716" y="10871"/>
                  </a:cubicBezTo>
                  <a:cubicBezTo>
                    <a:pt x="269352" y="19533"/>
                    <a:pt x="272137" y="27848"/>
                    <a:pt x="276349" y="35606"/>
                  </a:cubicBezTo>
                  <a:cubicBezTo>
                    <a:pt x="276314" y="35536"/>
                    <a:pt x="276279" y="35467"/>
                    <a:pt x="276244" y="35363"/>
                  </a:cubicBezTo>
                  <a:cubicBezTo>
                    <a:pt x="276209" y="35328"/>
                    <a:pt x="276175" y="35258"/>
                    <a:pt x="276175" y="35223"/>
                  </a:cubicBezTo>
                  <a:cubicBezTo>
                    <a:pt x="295563" y="74187"/>
                    <a:pt x="315055" y="113325"/>
                    <a:pt x="344712" y="145610"/>
                  </a:cubicBezTo>
                  <a:cubicBezTo>
                    <a:pt x="363543" y="166553"/>
                    <a:pt x="386865" y="182451"/>
                    <a:pt x="407297" y="201690"/>
                  </a:cubicBezTo>
                  <a:cubicBezTo>
                    <a:pt x="424597" y="216614"/>
                    <a:pt x="427521" y="234879"/>
                    <a:pt x="406740" y="248307"/>
                  </a:cubicBezTo>
                  <a:cubicBezTo>
                    <a:pt x="369356" y="278817"/>
                    <a:pt x="324802" y="301535"/>
                    <a:pt x="294797" y="340220"/>
                  </a:cubicBezTo>
                  <a:cubicBezTo>
                    <a:pt x="264096" y="375844"/>
                    <a:pt x="237259" y="414043"/>
                    <a:pt x="212928" y="453842"/>
                  </a:cubicBezTo>
                  <a:cubicBezTo>
                    <a:pt x="201337" y="468836"/>
                    <a:pt x="189815" y="503834"/>
                    <a:pt x="165798" y="494058"/>
                  </a:cubicBezTo>
                  <a:close/>
                  <a:moveTo>
                    <a:pt x="181775" y="437908"/>
                  </a:moveTo>
                  <a:cubicBezTo>
                    <a:pt x="182053" y="440935"/>
                    <a:pt x="182331" y="443961"/>
                    <a:pt x="182575" y="446988"/>
                  </a:cubicBezTo>
                  <a:cubicBezTo>
                    <a:pt x="216757" y="391326"/>
                    <a:pt x="254037" y="336637"/>
                    <a:pt x="300993" y="290889"/>
                  </a:cubicBezTo>
                  <a:cubicBezTo>
                    <a:pt x="327830" y="265737"/>
                    <a:pt x="360933" y="248794"/>
                    <a:pt x="388849" y="224929"/>
                  </a:cubicBezTo>
                  <a:cubicBezTo>
                    <a:pt x="365353" y="202490"/>
                    <a:pt x="337646" y="184365"/>
                    <a:pt x="317179" y="158829"/>
                  </a:cubicBezTo>
                  <a:cubicBezTo>
                    <a:pt x="286408" y="124075"/>
                    <a:pt x="266428" y="81597"/>
                    <a:pt x="245961" y="40337"/>
                  </a:cubicBezTo>
                  <a:cubicBezTo>
                    <a:pt x="197229" y="122997"/>
                    <a:pt x="122461" y="173302"/>
                    <a:pt x="33004" y="203986"/>
                  </a:cubicBezTo>
                  <a:cubicBezTo>
                    <a:pt x="60433" y="228373"/>
                    <a:pt x="93640" y="246046"/>
                    <a:pt x="118041" y="273912"/>
                  </a:cubicBezTo>
                  <a:cubicBezTo>
                    <a:pt x="158001" y="318581"/>
                    <a:pt x="176310" y="379428"/>
                    <a:pt x="181775" y="4379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16"/>
            <p:cNvSpPr/>
            <p:nvPr/>
          </p:nvSpPr>
          <p:spPr>
            <a:xfrm>
              <a:off x="14666789" y="1359899"/>
              <a:ext cx="1361003" cy="1562034"/>
            </a:xfrm>
            <a:custGeom>
              <a:rect b="b" l="l" r="r" t="t"/>
              <a:pathLst>
                <a:path extrusionOk="0" h="1562034" w="1361003">
                  <a:moveTo>
                    <a:pt x="1293197" y="731860"/>
                  </a:moveTo>
                  <a:cubicBezTo>
                    <a:pt x="1315196" y="741810"/>
                    <a:pt x="1339213" y="745254"/>
                    <a:pt x="1362396" y="751307"/>
                  </a:cubicBezTo>
                  <a:cubicBezTo>
                    <a:pt x="1270676" y="786549"/>
                    <a:pt x="1185987" y="837063"/>
                    <a:pt x="1107077" y="895369"/>
                  </a:cubicBezTo>
                  <a:cubicBezTo>
                    <a:pt x="1077838" y="916034"/>
                    <a:pt x="1051871" y="940873"/>
                    <a:pt x="1026600" y="966200"/>
                  </a:cubicBezTo>
                  <a:cubicBezTo>
                    <a:pt x="988102" y="1002033"/>
                    <a:pt x="956357" y="1044302"/>
                    <a:pt x="935611" y="1092833"/>
                  </a:cubicBezTo>
                  <a:cubicBezTo>
                    <a:pt x="913473" y="1140563"/>
                    <a:pt x="897705" y="1190938"/>
                    <a:pt x="879883" y="1240408"/>
                  </a:cubicBezTo>
                  <a:cubicBezTo>
                    <a:pt x="840376" y="1345854"/>
                    <a:pt x="806334" y="1453318"/>
                    <a:pt x="783325" y="1563635"/>
                  </a:cubicBezTo>
                  <a:cubicBezTo>
                    <a:pt x="759412" y="1494195"/>
                    <a:pt x="731078" y="1426461"/>
                    <a:pt x="696026" y="1361892"/>
                  </a:cubicBezTo>
                  <a:cubicBezTo>
                    <a:pt x="654848" y="1280764"/>
                    <a:pt x="609945" y="1201514"/>
                    <a:pt x="553556" y="1129848"/>
                  </a:cubicBezTo>
                  <a:cubicBezTo>
                    <a:pt x="518782" y="1082848"/>
                    <a:pt x="490274" y="1031012"/>
                    <a:pt x="448818" y="989230"/>
                  </a:cubicBezTo>
                  <a:cubicBezTo>
                    <a:pt x="384666" y="925705"/>
                    <a:pt x="318913" y="861902"/>
                    <a:pt x="239133" y="818137"/>
                  </a:cubicBezTo>
                  <a:cubicBezTo>
                    <a:pt x="165339" y="777121"/>
                    <a:pt x="86568" y="733808"/>
                    <a:pt x="0" y="732973"/>
                  </a:cubicBezTo>
                  <a:cubicBezTo>
                    <a:pt x="106409" y="679781"/>
                    <a:pt x="207248" y="614829"/>
                    <a:pt x="299908" y="540206"/>
                  </a:cubicBezTo>
                  <a:cubicBezTo>
                    <a:pt x="369316" y="481691"/>
                    <a:pt x="436531" y="420045"/>
                    <a:pt x="499046" y="354293"/>
                  </a:cubicBezTo>
                  <a:cubicBezTo>
                    <a:pt x="605873" y="232253"/>
                    <a:pt x="665639" y="164379"/>
                    <a:pt x="698080" y="0"/>
                  </a:cubicBezTo>
                  <a:cubicBezTo>
                    <a:pt x="740302" y="89617"/>
                    <a:pt x="771699" y="184800"/>
                    <a:pt x="825060" y="268816"/>
                  </a:cubicBezTo>
                  <a:cubicBezTo>
                    <a:pt x="851550" y="314738"/>
                    <a:pt x="885836" y="355093"/>
                    <a:pt x="917128" y="397675"/>
                  </a:cubicBezTo>
                  <a:cubicBezTo>
                    <a:pt x="946332" y="442762"/>
                    <a:pt x="983543" y="480960"/>
                    <a:pt x="1022493" y="517663"/>
                  </a:cubicBezTo>
                  <a:cubicBezTo>
                    <a:pt x="1071677" y="571030"/>
                    <a:pt x="1126744" y="618099"/>
                    <a:pt x="1183029" y="663743"/>
                  </a:cubicBezTo>
                  <a:cubicBezTo>
                    <a:pt x="1217106" y="690113"/>
                    <a:pt x="1254212" y="713422"/>
                    <a:pt x="1293197" y="73186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16"/>
            <p:cNvSpPr/>
            <p:nvPr/>
          </p:nvSpPr>
          <p:spPr>
            <a:xfrm>
              <a:off x="15963745" y="1330189"/>
              <a:ext cx="323716" cy="375723"/>
            </a:xfrm>
            <a:custGeom>
              <a:rect b="b" l="l" r="r" t="t"/>
              <a:pathLst>
                <a:path extrusionOk="0" h="375723" w="323716">
                  <a:moveTo>
                    <a:pt x="255528" y="98279"/>
                  </a:moveTo>
                  <a:cubicBezTo>
                    <a:pt x="276621" y="115813"/>
                    <a:pt x="302205" y="126041"/>
                    <a:pt x="325318" y="140409"/>
                  </a:cubicBezTo>
                  <a:cubicBezTo>
                    <a:pt x="252430" y="226512"/>
                    <a:pt x="224861" y="265059"/>
                    <a:pt x="199939" y="378158"/>
                  </a:cubicBezTo>
                  <a:cubicBezTo>
                    <a:pt x="166314" y="295291"/>
                    <a:pt x="92451" y="224216"/>
                    <a:pt x="11487" y="187409"/>
                  </a:cubicBezTo>
                  <a:cubicBezTo>
                    <a:pt x="7693" y="185600"/>
                    <a:pt x="3829" y="183826"/>
                    <a:pt x="0" y="182017"/>
                  </a:cubicBezTo>
                  <a:cubicBezTo>
                    <a:pt x="39786" y="161317"/>
                    <a:pt x="75186" y="133208"/>
                    <a:pt x="103868" y="98662"/>
                  </a:cubicBezTo>
                  <a:cubicBezTo>
                    <a:pt x="129452" y="68291"/>
                    <a:pt x="154584" y="36807"/>
                    <a:pt x="170213" y="0"/>
                  </a:cubicBezTo>
                  <a:cubicBezTo>
                    <a:pt x="190471" y="38651"/>
                    <a:pt x="221450" y="71422"/>
                    <a:pt x="255528" y="9827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16"/>
            <p:cNvSpPr/>
            <p:nvPr/>
          </p:nvSpPr>
          <p:spPr>
            <a:xfrm>
              <a:off x="15927336" y="2564579"/>
              <a:ext cx="355044" cy="403554"/>
            </a:xfrm>
            <a:custGeom>
              <a:rect b="b" l="l" r="r" t="t"/>
              <a:pathLst>
                <a:path extrusionOk="0" h="403554" w="355044">
                  <a:moveTo>
                    <a:pt x="284175" y="118457"/>
                  </a:moveTo>
                  <a:cubicBezTo>
                    <a:pt x="304677" y="143958"/>
                    <a:pt x="332349" y="162118"/>
                    <a:pt x="355845" y="184522"/>
                  </a:cubicBezTo>
                  <a:cubicBezTo>
                    <a:pt x="327929" y="208422"/>
                    <a:pt x="294826" y="225364"/>
                    <a:pt x="267989" y="250517"/>
                  </a:cubicBezTo>
                  <a:cubicBezTo>
                    <a:pt x="221033" y="296265"/>
                    <a:pt x="183753" y="350953"/>
                    <a:pt x="149571" y="406651"/>
                  </a:cubicBezTo>
                  <a:cubicBezTo>
                    <a:pt x="149327" y="403624"/>
                    <a:pt x="149049" y="400597"/>
                    <a:pt x="148771" y="397571"/>
                  </a:cubicBezTo>
                  <a:cubicBezTo>
                    <a:pt x="143306" y="339090"/>
                    <a:pt x="125031" y="278244"/>
                    <a:pt x="85037" y="233540"/>
                  </a:cubicBezTo>
                  <a:cubicBezTo>
                    <a:pt x="60636" y="205674"/>
                    <a:pt x="27429" y="188001"/>
                    <a:pt x="0" y="163614"/>
                  </a:cubicBezTo>
                  <a:cubicBezTo>
                    <a:pt x="89422" y="132929"/>
                    <a:pt x="164191" y="82624"/>
                    <a:pt x="212957" y="0"/>
                  </a:cubicBezTo>
                  <a:cubicBezTo>
                    <a:pt x="233424" y="41225"/>
                    <a:pt x="253404" y="83703"/>
                    <a:pt x="284175" y="118457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653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p17"/>
          <p:cNvSpPr txBox="1"/>
          <p:nvPr/>
        </p:nvSpPr>
        <p:spPr>
          <a:xfrm>
            <a:off x="1643197" y="980395"/>
            <a:ext cx="5805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9EC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Write Your Topic or Idea</a:t>
            </a:r>
            <a:endParaRPr sz="700"/>
          </a:p>
        </p:txBody>
      </p:sp>
      <p:grpSp>
        <p:nvGrpSpPr>
          <p:cNvPr id="1655" name="Google Shape;1655;p17"/>
          <p:cNvGrpSpPr/>
          <p:nvPr/>
        </p:nvGrpSpPr>
        <p:grpSpPr>
          <a:xfrm>
            <a:off x="631156" y="1868151"/>
            <a:ext cx="2465557" cy="1208696"/>
            <a:chOff x="0" y="0"/>
            <a:chExt cx="6574819" cy="3223190"/>
          </a:xfrm>
        </p:grpSpPr>
        <p:sp>
          <p:nvSpPr>
            <p:cNvPr id="1656" name="Google Shape;1656;p17"/>
            <p:cNvSpPr/>
            <p:nvPr/>
          </p:nvSpPr>
          <p:spPr>
            <a:xfrm>
              <a:off x="0" y="0"/>
              <a:ext cx="6574819" cy="3223190"/>
            </a:xfrm>
            <a:custGeom>
              <a:rect b="b" l="l" r="r" t="t"/>
              <a:pathLst>
                <a:path extrusionOk="0" h="1749357" w="3568423">
                  <a:moveTo>
                    <a:pt x="3443963" y="1749357"/>
                  </a:moveTo>
                  <a:lnTo>
                    <a:pt x="124460" y="1749357"/>
                  </a:lnTo>
                  <a:cubicBezTo>
                    <a:pt x="55880" y="1749357"/>
                    <a:pt x="0" y="1693477"/>
                    <a:pt x="0" y="16248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43963" y="0"/>
                  </a:lnTo>
                  <a:cubicBezTo>
                    <a:pt x="3512543" y="0"/>
                    <a:pt x="3568423" y="55880"/>
                    <a:pt x="3568423" y="124460"/>
                  </a:cubicBezTo>
                  <a:lnTo>
                    <a:pt x="3568423" y="1624897"/>
                  </a:lnTo>
                  <a:cubicBezTo>
                    <a:pt x="3568423" y="1693477"/>
                    <a:pt x="3512543" y="1749357"/>
                    <a:pt x="3443963" y="1749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657" name="Google Shape;1657;p17"/>
            <p:cNvSpPr txBox="1"/>
            <p:nvPr/>
          </p:nvSpPr>
          <p:spPr>
            <a:xfrm>
              <a:off x="470124" y="431657"/>
              <a:ext cx="5631000" cy="738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1658" name="Google Shape;1658;p17"/>
            <p:cNvSpPr txBox="1"/>
            <p:nvPr/>
          </p:nvSpPr>
          <p:spPr>
            <a:xfrm>
              <a:off x="470124" y="1716844"/>
              <a:ext cx="5631000" cy="1132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Elaborate on what you want to discuss. 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1659" name="Google Shape;1659;p17"/>
          <p:cNvGrpSpPr/>
          <p:nvPr/>
        </p:nvGrpSpPr>
        <p:grpSpPr>
          <a:xfrm>
            <a:off x="631156" y="3289586"/>
            <a:ext cx="2465557" cy="1208696"/>
            <a:chOff x="0" y="0"/>
            <a:chExt cx="6574819" cy="3223190"/>
          </a:xfrm>
        </p:grpSpPr>
        <p:sp>
          <p:nvSpPr>
            <p:cNvPr id="1660" name="Google Shape;1660;p17"/>
            <p:cNvSpPr/>
            <p:nvPr/>
          </p:nvSpPr>
          <p:spPr>
            <a:xfrm>
              <a:off x="0" y="0"/>
              <a:ext cx="6574819" cy="3223190"/>
            </a:xfrm>
            <a:custGeom>
              <a:rect b="b" l="l" r="r" t="t"/>
              <a:pathLst>
                <a:path extrusionOk="0" h="1749357" w="3568423">
                  <a:moveTo>
                    <a:pt x="3443963" y="1749357"/>
                  </a:moveTo>
                  <a:lnTo>
                    <a:pt x="124460" y="1749357"/>
                  </a:lnTo>
                  <a:cubicBezTo>
                    <a:pt x="55880" y="1749357"/>
                    <a:pt x="0" y="1693477"/>
                    <a:pt x="0" y="16248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43963" y="0"/>
                  </a:lnTo>
                  <a:cubicBezTo>
                    <a:pt x="3512543" y="0"/>
                    <a:pt x="3568423" y="55880"/>
                    <a:pt x="3568423" y="124460"/>
                  </a:cubicBezTo>
                  <a:lnTo>
                    <a:pt x="3568423" y="1624897"/>
                  </a:lnTo>
                  <a:cubicBezTo>
                    <a:pt x="3568423" y="1693477"/>
                    <a:pt x="3512543" y="1749357"/>
                    <a:pt x="3443963" y="1749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661" name="Google Shape;1661;p17"/>
            <p:cNvSpPr txBox="1"/>
            <p:nvPr/>
          </p:nvSpPr>
          <p:spPr>
            <a:xfrm>
              <a:off x="470124" y="431657"/>
              <a:ext cx="5631000" cy="738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1662" name="Google Shape;1662;p17"/>
            <p:cNvSpPr txBox="1"/>
            <p:nvPr/>
          </p:nvSpPr>
          <p:spPr>
            <a:xfrm>
              <a:off x="470124" y="1716844"/>
              <a:ext cx="5631000" cy="1132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Elaborate on what you want to discuss. 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1663" name="Google Shape;1663;p17"/>
          <p:cNvGrpSpPr/>
          <p:nvPr/>
        </p:nvGrpSpPr>
        <p:grpSpPr>
          <a:xfrm>
            <a:off x="3313755" y="1868151"/>
            <a:ext cx="2465557" cy="1208696"/>
            <a:chOff x="0" y="0"/>
            <a:chExt cx="6574819" cy="3223190"/>
          </a:xfrm>
        </p:grpSpPr>
        <p:sp>
          <p:nvSpPr>
            <p:cNvPr id="1664" name="Google Shape;1664;p17"/>
            <p:cNvSpPr/>
            <p:nvPr/>
          </p:nvSpPr>
          <p:spPr>
            <a:xfrm>
              <a:off x="0" y="0"/>
              <a:ext cx="6574819" cy="3223190"/>
            </a:xfrm>
            <a:custGeom>
              <a:rect b="b" l="l" r="r" t="t"/>
              <a:pathLst>
                <a:path extrusionOk="0" h="1749357" w="3568423">
                  <a:moveTo>
                    <a:pt x="3443963" y="1749357"/>
                  </a:moveTo>
                  <a:lnTo>
                    <a:pt x="124460" y="1749357"/>
                  </a:lnTo>
                  <a:cubicBezTo>
                    <a:pt x="55880" y="1749357"/>
                    <a:pt x="0" y="1693477"/>
                    <a:pt x="0" y="16248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43963" y="0"/>
                  </a:lnTo>
                  <a:cubicBezTo>
                    <a:pt x="3512543" y="0"/>
                    <a:pt x="3568423" y="55880"/>
                    <a:pt x="3568423" y="124460"/>
                  </a:cubicBezTo>
                  <a:lnTo>
                    <a:pt x="3568423" y="1624897"/>
                  </a:lnTo>
                  <a:cubicBezTo>
                    <a:pt x="3568423" y="1693477"/>
                    <a:pt x="3512543" y="1749357"/>
                    <a:pt x="3443963" y="1749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665" name="Google Shape;1665;p17"/>
            <p:cNvSpPr txBox="1"/>
            <p:nvPr/>
          </p:nvSpPr>
          <p:spPr>
            <a:xfrm>
              <a:off x="470124" y="431657"/>
              <a:ext cx="5631000" cy="738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1666" name="Google Shape;1666;p17"/>
            <p:cNvSpPr txBox="1"/>
            <p:nvPr/>
          </p:nvSpPr>
          <p:spPr>
            <a:xfrm>
              <a:off x="470124" y="1716844"/>
              <a:ext cx="5631000" cy="1132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Elaborate on what you want to discuss. 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1667" name="Google Shape;1667;p17"/>
          <p:cNvGrpSpPr/>
          <p:nvPr/>
        </p:nvGrpSpPr>
        <p:grpSpPr>
          <a:xfrm>
            <a:off x="3313755" y="3289586"/>
            <a:ext cx="2465557" cy="1208696"/>
            <a:chOff x="0" y="0"/>
            <a:chExt cx="6574819" cy="3223190"/>
          </a:xfrm>
        </p:grpSpPr>
        <p:sp>
          <p:nvSpPr>
            <p:cNvPr id="1668" name="Google Shape;1668;p17"/>
            <p:cNvSpPr/>
            <p:nvPr/>
          </p:nvSpPr>
          <p:spPr>
            <a:xfrm>
              <a:off x="0" y="0"/>
              <a:ext cx="6574819" cy="3223190"/>
            </a:xfrm>
            <a:custGeom>
              <a:rect b="b" l="l" r="r" t="t"/>
              <a:pathLst>
                <a:path extrusionOk="0" h="1749357" w="3568423">
                  <a:moveTo>
                    <a:pt x="3443963" y="1749357"/>
                  </a:moveTo>
                  <a:lnTo>
                    <a:pt x="124460" y="1749357"/>
                  </a:lnTo>
                  <a:cubicBezTo>
                    <a:pt x="55880" y="1749357"/>
                    <a:pt x="0" y="1693477"/>
                    <a:pt x="0" y="16248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43963" y="0"/>
                  </a:lnTo>
                  <a:cubicBezTo>
                    <a:pt x="3512543" y="0"/>
                    <a:pt x="3568423" y="55880"/>
                    <a:pt x="3568423" y="124460"/>
                  </a:cubicBezTo>
                  <a:lnTo>
                    <a:pt x="3568423" y="1624897"/>
                  </a:lnTo>
                  <a:cubicBezTo>
                    <a:pt x="3568423" y="1693477"/>
                    <a:pt x="3512543" y="1749357"/>
                    <a:pt x="3443963" y="1749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669" name="Google Shape;1669;p17"/>
            <p:cNvSpPr txBox="1"/>
            <p:nvPr/>
          </p:nvSpPr>
          <p:spPr>
            <a:xfrm>
              <a:off x="470124" y="431657"/>
              <a:ext cx="5631000" cy="738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1670" name="Google Shape;1670;p17"/>
            <p:cNvSpPr txBox="1"/>
            <p:nvPr/>
          </p:nvSpPr>
          <p:spPr>
            <a:xfrm>
              <a:off x="470124" y="1716844"/>
              <a:ext cx="5631000" cy="1132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Elaborate on what you want to discuss. 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1671" name="Google Shape;1671;p17"/>
          <p:cNvGrpSpPr/>
          <p:nvPr/>
        </p:nvGrpSpPr>
        <p:grpSpPr>
          <a:xfrm>
            <a:off x="5996352" y="1868151"/>
            <a:ext cx="2465557" cy="1208696"/>
            <a:chOff x="0" y="0"/>
            <a:chExt cx="6574819" cy="3223190"/>
          </a:xfrm>
        </p:grpSpPr>
        <p:sp>
          <p:nvSpPr>
            <p:cNvPr id="1672" name="Google Shape;1672;p17"/>
            <p:cNvSpPr/>
            <p:nvPr/>
          </p:nvSpPr>
          <p:spPr>
            <a:xfrm>
              <a:off x="0" y="0"/>
              <a:ext cx="6574819" cy="3223190"/>
            </a:xfrm>
            <a:custGeom>
              <a:rect b="b" l="l" r="r" t="t"/>
              <a:pathLst>
                <a:path extrusionOk="0" h="1749357" w="3568423">
                  <a:moveTo>
                    <a:pt x="3443963" y="1749357"/>
                  </a:moveTo>
                  <a:lnTo>
                    <a:pt x="124460" y="1749357"/>
                  </a:lnTo>
                  <a:cubicBezTo>
                    <a:pt x="55880" y="1749357"/>
                    <a:pt x="0" y="1693477"/>
                    <a:pt x="0" y="16248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43963" y="0"/>
                  </a:lnTo>
                  <a:cubicBezTo>
                    <a:pt x="3512543" y="0"/>
                    <a:pt x="3568423" y="55880"/>
                    <a:pt x="3568423" y="124460"/>
                  </a:cubicBezTo>
                  <a:lnTo>
                    <a:pt x="3568423" y="1624897"/>
                  </a:lnTo>
                  <a:cubicBezTo>
                    <a:pt x="3568423" y="1693477"/>
                    <a:pt x="3512543" y="1749357"/>
                    <a:pt x="3443963" y="1749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673" name="Google Shape;1673;p17"/>
            <p:cNvSpPr txBox="1"/>
            <p:nvPr/>
          </p:nvSpPr>
          <p:spPr>
            <a:xfrm>
              <a:off x="470124" y="431657"/>
              <a:ext cx="5631000" cy="738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1674" name="Google Shape;1674;p17"/>
            <p:cNvSpPr txBox="1"/>
            <p:nvPr/>
          </p:nvSpPr>
          <p:spPr>
            <a:xfrm>
              <a:off x="470124" y="1716844"/>
              <a:ext cx="5631000" cy="1132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Elaborate on what you want to discuss. 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1675" name="Google Shape;1675;p17"/>
          <p:cNvGrpSpPr/>
          <p:nvPr/>
        </p:nvGrpSpPr>
        <p:grpSpPr>
          <a:xfrm>
            <a:off x="5996352" y="3289586"/>
            <a:ext cx="2465557" cy="1208696"/>
            <a:chOff x="0" y="0"/>
            <a:chExt cx="6574819" cy="3223190"/>
          </a:xfrm>
        </p:grpSpPr>
        <p:sp>
          <p:nvSpPr>
            <p:cNvPr id="1676" name="Google Shape;1676;p17"/>
            <p:cNvSpPr/>
            <p:nvPr/>
          </p:nvSpPr>
          <p:spPr>
            <a:xfrm>
              <a:off x="0" y="0"/>
              <a:ext cx="6574819" cy="3223190"/>
            </a:xfrm>
            <a:custGeom>
              <a:rect b="b" l="l" r="r" t="t"/>
              <a:pathLst>
                <a:path extrusionOk="0" h="1749357" w="3568423">
                  <a:moveTo>
                    <a:pt x="3443963" y="1749357"/>
                  </a:moveTo>
                  <a:lnTo>
                    <a:pt x="124460" y="1749357"/>
                  </a:lnTo>
                  <a:cubicBezTo>
                    <a:pt x="55880" y="1749357"/>
                    <a:pt x="0" y="1693477"/>
                    <a:pt x="0" y="16248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43963" y="0"/>
                  </a:lnTo>
                  <a:cubicBezTo>
                    <a:pt x="3512543" y="0"/>
                    <a:pt x="3568423" y="55880"/>
                    <a:pt x="3568423" y="124460"/>
                  </a:cubicBezTo>
                  <a:lnTo>
                    <a:pt x="3568423" y="1624897"/>
                  </a:lnTo>
                  <a:cubicBezTo>
                    <a:pt x="3568423" y="1693477"/>
                    <a:pt x="3512543" y="1749357"/>
                    <a:pt x="3443963" y="1749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677" name="Google Shape;1677;p17"/>
            <p:cNvSpPr txBox="1"/>
            <p:nvPr/>
          </p:nvSpPr>
          <p:spPr>
            <a:xfrm>
              <a:off x="470124" y="431657"/>
              <a:ext cx="5631000" cy="738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1678" name="Google Shape;1678;p17"/>
            <p:cNvSpPr txBox="1"/>
            <p:nvPr/>
          </p:nvSpPr>
          <p:spPr>
            <a:xfrm>
              <a:off x="470124" y="1716844"/>
              <a:ext cx="5631000" cy="1132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Elaborate on what you want to discuss. 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1679" name="Google Shape;1679;p17"/>
          <p:cNvGrpSpPr/>
          <p:nvPr/>
        </p:nvGrpSpPr>
        <p:grpSpPr>
          <a:xfrm rot="-1455201">
            <a:off x="-123391" y="195597"/>
            <a:ext cx="2416706" cy="1055874"/>
            <a:chOff x="-245538" y="389546"/>
            <a:chExt cx="4833083" cy="2111431"/>
          </a:xfrm>
        </p:grpSpPr>
        <p:sp>
          <p:nvSpPr>
            <p:cNvPr id="1680" name="Google Shape;1680;p17"/>
            <p:cNvSpPr/>
            <p:nvPr/>
          </p:nvSpPr>
          <p:spPr>
            <a:xfrm>
              <a:off x="-245538" y="389546"/>
              <a:ext cx="4829093" cy="2110580"/>
            </a:xfrm>
            <a:custGeom>
              <a:rect b="b" l="l" r="r" t="t"/>
              <a:pathLst>
                <a:path extrusionOk="0" h="2110580" w="4829093">
                  <a:moveTo>
                    <a:pt x="4821708" y="233"/>
                  </a:moveTo>
                  <a:cubicBezTo>
                    <a:pt x="4809514" y="-1703"/>
                    <a:pt x="4802062" y="8850"/>
                    <a:pt x="4793256" y="15530"/>
                  </a:cubicBezTo>
                  <a:cubicBezTo>
                    <a:pt x="4711964" y="87271"/>
                    <a:pt x="4622060" y="148265"/>
                    <a:pt x="4531285" y="207225"/>
                  </a:cubicBezTo>
                  <a:cubicBezTo>
                    <a:pt x="4499542" y="227072"/>
                    <a:pt x="4465864" y="243337"/>
                    <a:pt x="4433929" y="262701"/>
                  </a:cubicBezTo>
                  <a:cubicBezTo>
                    <a:pt x="4391638" y="287098"/>
                    <a:pt x="4348669" y="310527"/>
                    <a:pt x="4305604" y="333473"/>
                  </a:cubicBezTo>
                  <a:cubicBezTo>
                    <a:pt x="4268346" y="351384"/>
                    <a:pt x="4231087" y="369488"/>
                    <a:pt x="4194119" y="388077"/>
                  </a:cubicBezTo>
                  <a:cubicBezTo>
                    <a:pt x="4135279" y="416444"/>
                    <a:pt x="4076730" y="445585"/>
                    <a:pt x="4015956" y="469692"/>
                  </a:cubicBezTo>
                  <a:cubicBezTo>
                    <a:pt x="3955858" y="494187"/>
                    <a:pt x="3895760" y="518584"/>
                    <a:pt x="3834792" y="540755"/>
                  </a:cubicBezTo>
                  <a:cubicBezTo>
                    <a:pt x="3750984" y="569606"/>
                    <a:pt x="3665145" y="592455"/>
                    <a:pt x="3579982" y="617143"/>
                  </a:cubicBezTo>
                  <a:cubicBezTo>
                    <a:pt x="3496755" y="638926"/>
                    <a:pt x="3413722" y="661678"/>
                    <a:pt x="3329431" y="679008"/>
                  </a:cubicBezTo>
                  <a:cubicBezTo>
                    <a:pt x="3170622" y="709214"/>
                    <a:pt x="3009975" y="729642"/>
                    <a:pt x="2848941" y="743777"/>
                  </a:cubicBezTo>
                  <a:cubicBezTo>
                    <a:pt x="2696035" y="757816"/>
                    <a:pt x="2542259" y="752491"/>
                    <a:pt x="2388870" y="751813"/>
                  </a:cubicBezTo>
                  <a:cubicBezTo>
                    <a:pt x="2252998" y="747940"/>
                    <a:pt x="2117512" y="733709"/>
                    <a:pt x="1982220" y="721219"/>
                  </a:cubicBezTo>
                  <a:cubicBezTo>
                    <a:pt x="1877896" y="710473"/>
                    <a:pt x="1774346" y="692756"/>
                    <a:pt x="1670506" y="678040"/>
                  </a:cubicBezTo>
                  <a:cubicBezTo>
                    <a:pt x="1484214" y="653448"/>
                    <a:pt x="1300050" y="615400"/>
                    <a:pt x="1117628" y="570477"/>
                  </a:cubicBezTo>
                  <a:cubicBezTo>
                    <a:pt x="920884" y="524974"/>
                    <a:pt x="726849" y="468434"/>
                    <a:pt x="536298" y="401437"/>
                  </a:cubicBezTo>
                  <a:cubicBezTo>
                    <a:pt x="434974" y="366100"/>
                    <a:pt x="335683" y="325437"/>
                    <a:pt x="238036" y="280902"/>
                  </a:cubicBezTo>
                  <a:cubicBezTo>
                    <a:pt x="192358" y="259602"/>
                    <a:pt x="146197" y="238884"/>
                    <a:pt x="103132" y="212550"/>
                  </a:cubicBezTo>
                  <a:cubicBezTo>
                    <a:pt x="84164" y="200061"/>
                    <a:pt x="65292" y="183505"/>
                    <a:pt x="47776" y="168789"/>
                  </a:cubicBezTo>
                  <a:cubicBezTo>
                    <a:pt x="39066" y="161722"/>
                    <a:pt x="29969" y="155138"/>
                    <a:pt x="20485" y="149329"/>
                  </a:cubicBezTo>
                  <a:cubicBezTo>
                    <a:pt x="19614" y="148845"/>
                    <a:pt x="18550" y="148361"/>
                    <a:pt x="17582" y="147877"/>
                  </a:cubicBezTo>
                  <a:cubicBezTo>
                    <a:pt x="15647" y="146135"/>
                    <a:pt x="13421" y="145360"/>
                    <a:pt x="10905" y="145747"/>
                  </a:cubicBezTo>
                  <a:cubicBezTo>
                    <a:pt x="9646" y="145747"/>
                    <a:pt x="8388" y="145844"/>
                    <a:pt x="7227" y="146425"/>
                  </a:cubicBezTo>
                  <a:cubicBezTo>
                    <a:pt x="6066" y="147006"/>
                    <a:pt x="5001" y="147974"/>
                    <a:pt x="4517" y="149233"/>
                  </a:cubicBezTo>
                  <a:cubicBezTo>
                    <a:pt x="3259" y="150298"/>
                    <a:pt x="1904" y="151653"/>
                    <a:pt x="453" y="153299"/>
                  </a:cubicBezTo>
                  <a:cubicBezTo>
                    <a:pt x="-1483" y="181860"/>
                    <a:pt x="3259" y="211388"/>
                    <a:pt x="5775" y="240143"/>
                  </a:cubicBezTo>
                  <a:cubicBezTo>
                    <a:pt x="24260" y="358258"/>
                    <a:pt x="17969" y="478115"/>
                    <a:pt x="29389" y="596908"/>
                  </a:cubicBezTo>
                  <a:cubicBezTo>
                    <a:pt x="49905" y="871671"/>
                    <a:pt x="87067" y="1144497"/>
                    <a:pt x="120454" y="1417808"/>
                  </a:cubicBezTo>
                  <a:cubicBezTo>
                    <a:pt x="129164" y="1493227"/>
                    <a:pt x="133616" y="1568356"/>
                    <a:pt x="138842" y="1644163"/>
                  </a:cubicBezTo>
                  <a:cubicBezTo>
                    <a:pt x="144455" y="1672917"/>
                    <a:pt x="133422" y="1772153"/>
                    <a:pt x="186842" y="1731974"/>
                  </a:cubicBezTo>
                  <a:cubicBezTo>
                    <a:pt x="281295" y="1620636"/>
                    <a:pt x="373329" y="1506781"/>
                    <a:pt x="451426" y="1383148"/>
                  </a:cubicBezTo>
                  <a:cubicBezTo>
                    <a:pt x="522653" y="1278490"/>
                    <a:pt x="585847" y="1168701"/>
                    <a:pt x="655816" y="1063172"/>
                  </a:cubicBezTo>
                  <a:cubicBezTo>
                    <a:pt x="701881" y="999855"/>
                    <a:pt x="744365" y="933923"/>
                    <a:pt x="790914" y="870896"/>
                  </a:cubicBezTo>
                  <a:cubicBezTo>
                    <a:pt x="856431" y="782213"/>
                    <a:pt x="927465" y="697790"/>
                    <a:pt x="991240" y="607848"/>
                  </a:cubicBezTo>
                  <a:cubicBezTo>
                    <a:pt x="1022982" y="754911"/>
                    <a:pt x="1035369" y="905363"/>
                    <a:pt x="1060628" y="1053587"/>
                  </a:cubicBezTo>
                  <a:cubicBezTo>
                    <a:pt x="1086854" y="1189420"/>
                    <a:pt x="1113661" y="1325736"/>
                    <a:pt x="1130016" y="1463311"/>
                  </a:cubicBezTo>
                  <a:cubicBezTo>
                    <a:pt x="1145983" y="1582588"/>
                    <a:pt x="1167758" y="1700993"/>
                    <a:pt x="1184307" y="1820270"/>
                  </a:cubicBezTo>
                  <a:cubicBezTo>
                    <a:pt x="1190403" y="1866839"/>
                    <a:pt x="1198436" y="1913020"/>
                    <a:pt x="1209371" y="1958717"/>
                  </a:cubicBezTo>
                  <a:cubicBezTo>
                    <a:pt x="1217307" y="1980016"/>
                    <a:pt x="1212468" y="2017193"/>
                    <a:pt x="1239662" y="2023680"/>
                  </a:cubicBezTo>
                  <a:cubicBezTo>
                    <a:pt x="1273727" y="2023970"/>
                    <a:pt x="1298018" y="1953682"/>
                    <a:pt x="1319212" y="1928897"/>
                  </a:cubicBezTo>
                  <a:cubicBezTo>
                    <a:pt x="1332760" y="1908566"/>
                    <a:pt x="1346696" y="1888525"/>
                    <a:pt x="1359760" y="1867904"/>
                  </a:cubicBezTo>
                  <a:cubicBezTo>
                    <a:pt x="1426342" y="1758502"/>
                    <a:pt x="1487020" y="1645518"/>
                    <a:pt x="1551956" y="1535052"/>
                  </a:cubicBezTo>
                  <a:cubicBezTo>
                    <a:pt x="1701668" y="1292722"/>
                    <a:pt x="1860186" y="1055717"/>
                    <a:pt x="2009511" y="813001"/>
                  </a:cubicBezTo>
                  <a:cubicBezTo>
                    <a:pt x="2030511" y="949220"/>
                    <a:pt x="2087221" y="1075952"/>
                    <a:pt x="2131061" y="1205782"/>
                  </a:cubicBezTo>
                  <a:cubicBezTo>
                    <a:pt x="2206836" y="1422164"/>
                    <a:pt x="2294514" y="1634384"/>
                    <a:pt x="2375322" y="1848831"/>
                  </a:cubicBezTo>
                  <a:cubicBezTo>
                    <a:pt x="2394386" y="1892011"/>
                    <a:pt x="2413742" y="1935094"/>
                    <a:pt x="2433871" y="1977789"/>
                  </a:cubicBezTo>
                  <a:cubicBezTo>
                    <a:pt x="2448484" y="2000928"/>
                    <a:pt x="2458645" y="2048271"/>
                    <a:pt x="2481484" y="2061341"/>
                  </a:cubicBezTo>
                  <a:cubicBezTo>
                    <a:pt x="2510323" y="2070055"/>
                    <a:pt x="2520485" y="2033071"/>
                    <a:pt x="2531420" y="2013611"/>
                  </a:cubicBezTo>
                  <a:cubicBezTo>
                    <a:pt x="2558130" y="1959104"/>
                    <a:pt x="2580582" y="1902564"/>
                    <a:pt x="2600228" y="1845249"/>
                  </a:cubicBezTo>
                  <a:cubicBezTo>
                    <a:pt x="2719455" y="1512493"/>
                    <a:pt x="2823489" y="1174026"/>
                    <a:pt x="2912135" y="831976"/>
                  </a:cubicBezTo>
                  <a:cubicBezTo>
                    <a:pt x="3078686" y="1116518"/>
                    <a:pt x="3235655" y="1407448"/>
                    <a:pt x="3423303" y="1679113"/>
                  </a:cubicBezTo>
                  <a:cubicBezTo>
                    <a:pt x="3478368" y="1765085"/>
                    <a:pt x="3538175" y="1847766"/>
                    <a:pt x="3600208" y="1928704"/>
                  </a:cubicBezTo>
                  <a:cubicBezTo>
                    <a:pt x="3650144" y="1990956"/>
                    <a:pt x="3693597" y="2060373"/>
                    <a:pt x="3751662" y="2115171"/>
                  </a:cubicBezTo>
                  <a:cubicBezTo>
                    <a:pt x="3823566" y="2148378"/>
                    <a:pt x="3831405" y="1797035"/>
                    <a:pt x="3842534" y="1746594"/>
                  </a:cubicBezTo>
                  <a:cubicBezTo>
                    <a:pt x="3901664" y="1365721"/>
                    <a:pt x="3862566" y="979330"/>
                    <a:pt x="3901664" y="597005"/>
                  </a:cubicBezTo>
                  <a:cubicBezTo>
                    <a:pt x="4097634" y="816002"/>
                    <a:pt x="4288378" y="1040227"/>
                    <a:pt x="4463832" y="1276167"/>
                  </a:cubicBezTo>
                  <a:cubicBezTo>
                    <a:pt x="4538059" y="1375693"/>
                    <a:pt x="4610737" y="1476284"/>
                    <a:pt x="4685351" y="1575424"/>
                  </a:cubicBezTo>
                  <a:cubicBezTo>
                    <a:pt x="4784256" y="1724132"/>
                    <a:pt x="4783772" y="1588591"/>
                    <a:pt x="4788127" y="1494486"/>
                  </a:cubicBezTo>
                  <a:cubicBezTo>
                    <a:pt x="4797223" y="1353425"/>
                    <a:pt x="4791127" y="1212075"/>
                    <a:pt x="4792965" y="1070917"/>
                  </a:cubicBezTo>
                  <a:cubicBezTo>
                    <a:pt x="4793449" y="923564"/>
                    <a:pt x="4801288" y="776404"/>
                    <a:pt x="4803223" y="629148"/>
                  </a:cubicBezTo>
                  <a:cubicBezTo>
                    <a:pt x="4802933" y="512485"/>
                    <a:pt x="4804288" y="395822"/>
                    <a:pt x="4807675" y="279256"/>
                  </a:cubicBezTo>
                  <a:cubicBezTo>
                    <a:pt x="4811256" y="202675"/>
                    <a:pt x="4810772" y="124061"/>
                    <a:pt x="4833998" y="50287"/>
                  </a:cubicBezTo>
                  <a:cubicBezTo>
                    <a:pt x="4838256" y="43510"/>
                    <a:pt x="4837869" y="36830"/>
                    <a:pt x="4834966" y="31408"/>
                  </a:cubicBezTo>
                  <a:cubicBezTo>
                    <a:pt x="4843966" y="20177"/>
                    <a:pt x="4835740" y="1589"/>
                    <a:pt x="4821708" y="233"/>
                  </a:cubicBezTo>
                  <a:close/>
                </a:path>
              </a:pathLst>
            </a:custGeom>
            <a:solidFill>
              <a:srgbClr val="000000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17"/>
            <p:cNvSpPr/>
            <p:nvPr/>
          </p:nvSpPr>
          <p:spPr>
            <a:xfrm>
              <a:off x="-241548" y="389546"/>
              <a:ext cx="4829093" cy="784206"/>
            </a:xfrm>
            <a:custGeom>
              <a:rect b="b" l="l" r="r" t="t"/>
              <a:pathLst>
                <a:path extrusionOk="0" h="784206" w="4829093">
                  <a:moveTo>
                    <a:pt x="2459688" y="792185"/>
                  </a:moveTo>
                  <a:cubicBezTo>
                    <a:pt x="2358171" y="792669"/>
                    <a:pt x="2256847" y="785892"/>
                    <a:pt x="2155716" y="776695"/>
                  </a:cubicBezTo>
                  <a:cubicBezTo>
                    <a:pt x="2026521" y="766723"/>
                    <a:pt x="1897616" y="753556"/>
                    <a:pt x="1769679" y="732740"/>
                  </a:cubicBezTo>
                  <a:cubicBezTo>
                    <a:pt x="1642710" y="713571"/>
                    <a:pt x="1515257" y="696822"/>
                    <a:pt x="1389158" y="671747"/>
                  </a:cubicBezTo>
                  <a:cubicBezTo>
                    <a:pt x="1117413" y="614529"/>
                    <a:pt x="846635" y="549178"/>
                    <a:pt x="584471" y="456816"/>
                  </a:cubicBezTo>
                  <a:cubicBezTo>
                    <a:pt x="466017" y="416444"/>
                    <a:pt x="349500" y="370650"/>
                    <a:pt x="236950" y="315949"/>
                  </a:cubicBezTo>
                  <a:cubicBezTo>
                    <a:pt x="206079" y="301330"/>
                    <a:pt x="175401" y="286227"/>
                    <a:pt x="145497" y="269671"/>
                  </a:cubicBezTo>
                  <a:cubicBezTo>
                    <a:pt x="124787" y="258537"/>
                    <a:pt x="104271" y="246920"/>
                    <a:pt x="85013" y="233269"/>
                  </a:cubicBezTo>
                  <a:cubicBezTo>
                    <a:pt x="71658" y="223200"/>
                    <a:pt x="59464" y="211485"/>
                    <a:pt x="47367" y="199964"/>
                  </a:cubicBezTo>
                  <a:cubicBezTo>
                    <a:pt x="35851" y="188540"/>
                    <a:pt x="24915" y="176535"/>
                    <a:pt x="12915" y="165691"/>
                  </a:cubicBezTo>
                  <a:cubicBezTo>
                    <a:pt x="8463" y="161528"/>
                    <a:pt x="2753" y="158333"/>
                    <a:pt x="237" y="152621"/>
                  </a:cubicBezTo>
                  <a:cubicBezTo>
                    <a:pt x="-634" y="150007"/>
                    <a:pt x="1012" y="147490"/>
                    <a:pt x="3237" y="146425"/>
                  </a:cubicBezTo>
                  <a:cubicBezTo>
                    <a:pt x="7495" y="144295"/>
                    <a:pt x="12721" y="147490"/>
                    <a:pt x="16496" y="149329"/>
                  </a:cubicBezTo>
                  <a:cubicBezTo>
                    <a:pt x="25980" y="155138"/>
                    <a:pt x="35076" y="161722"/>
                    <a:pt x="43786" y="168789"/>
                  </a:cubicBezTo>
                  <a:cubicBezTo>
                    <a:pt x="61303" y="183505"/>
                    <a:pt x="80174" y="200061"/>
                    <a:pt x="99142" y="212550"/>
                  </a:cubicBezTo>
                  <a:cubicBezTo>
                    <a:pt x="142207" y="238884"/>
                    <a:pt x="188369" y="259602"/>
                    <a:pt x="234047" y="280902"/>
                  </a:cubicBezTo>
                  <a:cubicBezTo>
                    <a:pt x="331693" y="325437"/>
                    <a:pt x="430985" y="366100"/>
                    <a:pt x="532309" y="401437"/>
                  </a:cubicBezTo>
                  <a:cubicBezTo>
                    <a:pt x="722859" y="468434"/>
                    <a:pt x="916894" y="524974"/>
                    <a:pt x="1113639" y="570477"/>
                  </a:cubicBezTo>
                  <a:cubicBezTo>
                    <a:pt x="1296060" y="615400"/>
                    <a:pt x="1480224" y="653448"/>
                    <a:pt x="1666517" y="678040"/>
                  </a:cubicBezTo>
                  <a:cubicBezTo>
                    <a:pt x="1770357" y="692756"/>
                    <a:pt x="1873906" y="710473"/>
                    <a:pt x="1978230" y="721219"/>
                  </a:cubicBezTo>
                  <a:cubicBezTo>
                    <a:pt x="2113522" y="733709"/>
                    <a:pt x="2249008" y="747940"/>
                    <a:pt x="2384881" y="751813"/>
                  </a:cubicBezTo>
                  <a:cubicBezTo>
                    <a:pt x="2538270" y="752491"/>
                    <a:pt x="2692046" y="757816"/>
                    <a:pt x="2844951" y="743777"/>
                  </a:cubicBezTo>
                  <a:cubicBezTo>
                    <a:pt x="3005985" y="729642"/>
                    <a:pt x="3166632" y="709214"/>
                    <a:pt x="3325441" y="679008"/>
                  </a:cubicBezTo>
                  <a:cubicBezTo>
                    <a:pt x="3409732" y="661678"/>
                    <a:pt x="3492765" y="638926"/>
                    <a:pt x="3575992" y="617143"/>
                  </a:cubicBezTo>
                  <a:cubicBezTo>
                    <a:pt x="3661155" y="592455"/>
                    <a:pt x="3746995" y="569606"/>
                    <a:pt x="3830802" y="540755"/>
                  </a:cubicBezTo>
                  <a:cubicBezTo>
                    <a:pt x="3891771" y="518584"/>
                    <a:pt x="3951868" y="494187"/>
                    <a:pt x="4011966" y="469692"/>
                  </a:cubicBezTo>
                  <a:cubicBezTo>
                    <a:pt x="4072741" y="445585"/>
                    <a:pt x="4131290" y="416444"/>
                    <a:pt x="4190129" y="388077"/>
                  </a:cubicBezTo>
                  <a:cubicBezTo>
                    <a:pt x="4227098" y="369488"/>
                    <a:pt x="4264356" y="351384"/>
                    <a:pt x="4301615" y="333473"/>
                  </a:cubicBezTo>
                  <a:cubicBezTo>
                    <a:pt x="4344680" y="310527"/>
                    <a:pt x="4387648" y="287098"/>
                    <a:pt x="4429939" y="262701"/>
                  </a:cubicBezTo>
                  <a:cubicBezTo>
                    <a:pt x="4461875" y="243337"/>
                    <a:pt x="4495553" y="227072"/>
                    <a:pt x="4527295" y="207225"/>
                  </a:cubicBezTo>
                  <a:cubicBezTo>
                    <a:pt x="4618070" y="148265"/>
                    <a:pt x="4707975" y="87271"/>
                    <a:pt x="4789266" y="15530"/>
                  </a:cubicBezTo>
                  <a:cubicBezTo>
                    <a:pt x="4798072" y="8850"/>
                    <a:pt x="4805524" y="-1703"/>
                    <a:pt x="4817718" y="233"/>
                  </a:cubicBezTo>
                  <a:cubicBezTo>
                    <a:pt x="4831944" y="1589"/>
                    <a:pt x="4840267" y="20758"/>
                    <a:pt x="4830686" y="31892"/>
                  </a:cubicBezTo>
                  <a:cubicBezTo>
                    <a:pt x="4820137" y="42832"/>
                    <a:pt x="4807266" y="51933"/>
                    <a:pt x="4796234" y="62292"/>
                  </a:cubicBezTo>
                  <a:cubicBezTo>
                    <a:pt x="4765653" y="89594"/>
                    <a:pt x="4732168" y="113120"/>
                    <a:pt x="4699555" y="137808"/>
                  </a:cubicBezTo>
                  <a:cubicBezTo>
                    <a:pt x="4665877" y="164336"/>
                    <a:pt x="4625522" y="190186"/>
                    <a:pt x="4590683" y="213034"/>
                  </a:cubicBezTo>
                  <a:cubicBezTo>
                    <a:pt x="4571425" y="226104"/>
                    <a:pt x="4552166" y="239174"/>
                    <a:pt x="4532037" y="250986"/>
                  </a:cubicBezTo>
                  <a:cubicBezTo>
                    <a:pt x="4450939" y="295521"/>
                    <a:pt x="4371970" y="344316"/>
                    <a:pt x="4288357" y="384204"/>
                  </a:cubicBezTo>
                  <a:cubicBezTo>
                    <a:pt x="4222743" y="415766"/>
                    <a:pt x="4157806" y="448780"/>
                    <a:pt x="4091612" y="479277"/>
                  </a:cubicBezTo>
                  <a:cubicBezTo>
                    <a:pt x="4023095" y="509193"/>
                    <a:pt x="3953417" y="536398"/>
                    <a:pt x="3883738" y="563604"/>
                  </a:cubicBezTo>
                  <a:cubicBezTo>
                    <a:pt x="3836125" y="581805"/>
                    <a:pt x="3787640" y="597683"/>
                    <a:pt x="3738575" y="611721"/>
                  </a:cubicBezTo>
                  <a:cubicBezTo>
                    <a:pt x="3666574" y="632052"/>
                    <a:pt x="3595154" y="654513"/>
                    <a:pt x="3522476" y="672327"/>
                  </a:cubicBezTo>
                  <a:cubicBezTo>
                    <a:pt x="3450378" y="691013"/>
                    <a:pt x="3378377" y="709989"/>
                    <a:pt x="3305021" y="723543"/>
                  </a:cubicBezTo>
                  <a:cubicBezTo>
                    <a:pt x="3129761" y="754427"/>
                    <a:pt x="2953049" y="776888"/>
                    <a:pt x="2775466" y="788797"/>
                  </a:cubicBezTo>
                  <a:cubicBezTo>
                    <a:pt x="2670271" y="794896"/>
                    <a:pt x="2564883" y="791895"/>
                    <a:pt x="2459688" y="792185"/>
                  </a:cubicBezTo>
                  <a:close/>
                </a:path>
              </a:pathLst>
            </a:custGeom>
            <a:solidFill>
              <a:srgbClr val="000000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17"/>
            <p:cNvSpPr/>
            <p:nvPr/>
          </p:nvSpPr>
          <p:spPr>
            <a:xfrm>
              <a:off x="-245538" y="409760"/>
              <a:ext cx="4829093" cy="2091217"/>
            </a:xfrm>
            <a:custGeom>
              <a:rect b="b" l="l" r="r" t="t"/>
              <a:pathLst>
                <a:path extrusionOk="0" h="2091217" w="4829093">
                  <a:moveTo>
                    <a:pt x="3751662" y="2094957"/>
                  </a:moveTo>
                  <a:cubicBezTo>
                    <a:pt x="3693597" y="2040159"/>
                    <a:pt x="3650144" y="1970742"/>
                    <a:pt x="3600208" y="1908490"/>
                  </a:cubicBezTo>
                  <a:cubicBezTo>
                    <a:pt x="3538175" y="1827552"/>
                    <a:pt x="3478368" y="1744871"/>
                    <a:pt x="3423303" y="1658899"/>
                  </a:cubicBezTo>
                  <a:cubicBezTo>
                    <a:pt x="3235655" y="1387234"/>
                    <a:pt x="3078686" y="1096303"/>
                    <a:pt x="2912135" y="811762"/>
                  </a:cubicBezTo>
                  <a:cubicBezTo>
                    <a:pt x="2823489" y="1153812"/>
                    <a:pt x="2719455" y="1492279"/>
                    <a:pt x="2600228" y="1825035"/>
                  </a:cubicBezTo>
                  <a:cubicBezTo>
                    <a:pt x="2580582" y="1882349"/>
                    <a:pt x="2558130" y="1938890"/>
                    <a:pt x="2531420" y="1993397"/>
                  </a:cubicBezTo>
                  <a:cubicBezTo>
                    <a:pt x="2520485" y="2012857"/>
                    <a:pt x="2510323" y="2049840"/>
                    <a:pt x="2481484" y="2041127"/>
                  </a:cubicBezTo>
                  <a:cubicBezTo>
                    <a:pt x="2458645" y="2028057"/>
                    <a:pt x="2448484" y="1980714"/>
                    <a:pt x="2433871" y="1957575"/>
                  </a:cubicBezTo>
                  <a:cubicBezTo>
                    <a:pt x="2413742" y="1914879"/>
                    <a:pt x="2394386" y="1871796"/>
                    <a:pt x="2375322" y="1828617"/>
                  </a:cubicBezTo>
                  <a:cubicBezTo>
                    <a:pt x="2294514" y="1614170"/>
                    <a:pt x="2206836" y="1401950"/>
                    <a:pt x="2131061" y="1185567"/>
                  </a:cubicBezTo>
                  <a:cubicBezTo>
                    <a:pt x="2087221" y="1055738"/>
                    <a:pt x="2030511" y="929006"/>
                    <a:pt x="2009511" y="792786"/>
                  </a:cubicBezTo>
                  <a:cubicBezTo>
                    <a:pt x="1860186" y="1035503"/>
                    <a:pt x="1701668" y="1272508"/>
                    <a:pt x="1551956" y="1514837"/>
                  </a:cubicBezTo>
                  <a:cubicBezTo>
                    <a:pt x="1487020" y="1625304"/>
                    <a:pt x="1426342" y="1738288"/>
                    <a:pt x="1359760" y="1847689"/>
                  </a:cubicBezTo>
                  <a:cubicBezTo>
                    <a:pt x="1346696" y="1868311"/>
                    <a:pt x="1332760" y="1888352"/>
                    <a:pt x="1319212" y="1908683"/>
                  </a:cubicBezTo>
                  <a:cubicBezTo>
                    <a:pt x="1298018" y="1933468"/>
                    <a:pt x="1273727" y="2003756"/>
                    <a:pt x="1239662" y="2003466"/>
                  </a:cubicBezTo>
                  <a:cubicBezTo>
                    <a:pt x="1212468" y="1996979"/>
                    <a:pt x="1217307" y="1959802"/>
                    <a:pt x="1209371" y="1938502"/>
                  </a:cubicBezTo>
                  <a:cubicBezTo>
                    <a:pt x="1198436" y="1892805"/>
                    <a:pt x="1190403" y="1846624"/>
                    <a:pt x="1184307" y="1800056"/>
                  </a:cubicBezTo>
                  <a:cubicBezTo>
                    <a:pt x="1167758" y="1680779"/>
                    <a:pt x="1145983" y="1562374"/>
                    <a:pt x="1130016" y="1443097"/>
                  </a:cubicBezTo>
                  <a:cubicBezTo>
                    <a:pt x="1113661" y="1305522"/>
                    <a:pt x="1086854" y="1169206"/>
                    <a:pt x="1060628" y="1033373"/>
                  </a:cubicBezTo>
                  <a:cubicBezTo>
                    <a:pt x="1035369" y="885148"/>
                    <a:pt x="1022982" y="734697"/>
                    <a:pt x="991240" y="587634"/>
                  </a:cubicBezTo>
                  <a:cubicBezTo>
                    <a:pt x="927465" y="677576"/>
                    <a:pt x="856431" y="761999"/>
                    <a:pt x="790914" y="850682"/>
                  </a:cubicBezTo>
                  <a:cubicBezTo>
                    <a:pt x="744365" y="913709"/>
                    <a:pt x="701881" y="979641"/>
                    <a:pt x="655816" y="1042958"/>
                  </a:cubicBezTo>
                  <a:cubicBezTo>
                    <a:pt x="585847" y="1148487"/>
                    <a:pt x="522653" y="1258276"/>
                    <a:pt x="451426" y="1362934"/>
                  </a:cubicBezTo>
                  <a:cubicBezTo>
                    <a:pt x="373329" y="1486567"/>
                    <a:pt x="281295" y="1600422"/>
                    <a:pt x="186842" y="1711760"/>
                  </a:cubicBezTo>
                  <a:cubicBezTo>
                    <a:pt x="133422" y="1751939"/>
                    <a:pt x="144455" y="1652703"/>
                    <a:pt x="138842" y="1623948"/>
                  </a:cubicBezTo>
                  <a:cubicBezTo>
                    <a:pt x="133616" y="1548142"/>
                    <a:pt x="129164" y="1473013"/>
                    <a:pt x="120454" y="1397594"/>
                  </a:cubicBezTo>
                  <a:cubicBezTo>
                    <a:pt x="87067" y="1124283"/>
                    <a:pt x="49905" y="851457"/>
                    <a:pt x="29389" y="576694"/>
                  </a:cubicBezTo>
                  <a:cubicBezTo>
                    <a:pt x="17969" y="457901"/>
                    <a:pt x="24260" y="338043"/>
                    <a:pt x="5775" y="219928"/>
                  </a:cubicBezTo>
                  <a:cubicBezTo>
                    <a:pt x="3259" y="191174"/>
                    <a:pt x="-1483" y="161645"/>
                    <a:pt x="453" y="133085"/>
                  </a:cubicBezTo>
                  <a:cubicBezTo>
                    <a:pt x="19808" y="109946"/>
                    <a:pt x="26582" y="144509"/>
                    <a:pt x="27743" y="160193"/>
                  </a:cubicBezTo>
                  <a:cubicBezTo>
                    <a:pt x="48260" y="274436"/>
                    <a:pt x="54647" y="389743"/>
                    <a:pt x="59679" y="505534"/>
                  </a:cubicBezTo>
                  <a:cubicBezTo>
                    <a:pt x="67421" y="605545"/>
                    <a:pt x="78067" y="705362"/>
                    <a:pt x="87454" y="805276"/>
                  </a:cubicBezTo>
                  <a:cubicBezTo>
                    <a:pt x="116196" y="1089042"/>
                    <a:pt x="165261" y="1370388"/>
                    <a:pt x="181229" y="1655510"/>
                  </a:cubicBezTo>
                  <a:cubicBezTo>
                    <a:pt x="318844" y="1500024"/>
                    <a:pt x="432555" y="1325756"/>
                    <a:pt x="540073" y="1148584"/>
                  </a:cubicBezTo>
                  <a:cubicBezTo>
                    <a:pt x="631525" y="1006265"/>
                    <a:pt x="727139" y="866850"/>
                    <a:pt x="830205" y="732664"/>
                  </a:cubicBezTo>
                  <a:cubicBezTo>
                    <a:pt x="858077" y="692776"/>
                    <a:pt x="891271" y="657051"/>
                    <a:pt x="920497" y="618228"/>
                  </a:cubicBezTo>
                  <a:cubicBezTo>
                    <a:pt x="940432" y="598671"/>
                    <a:pt x="978465" y="510472"/>
                    <a:pt x="1008562" y="532643"/>
                  </a:cubicBezTo>
                  <a:cubicBezTo>
                    <a:pt x="1032466" y="554620"/>
                    <a:pt x="1030627" y="592862"/>
                    <a:pt x="1038756" y="622488"/>
                  </a:cubicBezTo>
                  <a:cubicBezTo>
                    <a:pt x="1047079" y="663731"/>
                    <a:pt x="1054531" y="705071"/>
                    <a:pt x="1059079" y="746896"/>
                  </a:cubicBezTo>
                  <a:cubicBezTo>
                    <a:pt x="1070402" y="831416"/>
                    <a:pt x="1083563" y="915645"/>
                    <a:pt x="1095176" y="1000165"/>
                  </a:cubicBezTo>
                  <a:cubicBezTo>
                    <a:pt x="1126145" y="1164558"/>
                    <a:pt x="1157984" y="1328370"/>
                    <a:pt x="1176758" y="1494700"/>
                  </a:cubicBezTo>
                  <a:cubicBezTo>
                    <a:pt x="1204533" y="1643215"/>
                    <a:pt x="1217597" y="1794344"/>
                    <a:pt x="1250791" y="1941891"/>
                  </a:cubicBezTo>
                  <a:cubicBezTo>
                    <a:pt x="1361212" y="1780887"/>
                    <a:pt x="1448213" y="1605844"/>
                    <a:pt x="1551473" y="1440483"/>
                  </a:cubicBezTo>
                  <a:cubicBezTo>
                    <a:pt x="1664216" y="1259728"/>
                    <a:pt x="1780733" y="1081394"/>
                    <a:pt x="1895122" y="901801"/>
                  </a:cubicBezTo>
                  <a:cubicBezTo>
                    <a:pt x="1920574" y="861138"/>
                    <a:pt x="1944865" y="819798"/>
                    <a:pt x="1970800" y="779426"/>
                  </a:cubicBezTo>
                  <a:cubicBezTo>
                    <a:pt x="1989091" y="760450"/>
                    <a:pt x="2000414" y="693357"/>
                    <a:pt x="2034962" y="720562"/>
                  </a:cubicBezTo>
                  <a:cubicBezTo>
                    <a:pt x="2047543" y="737892"/>
                    <a:pt x="2043769" y="761999"/>
                    <a:pt x="2048318" y="782233"/>
                  </a:cubicBezTo>
                  <a:cubicBezTo>
                    <a:pt x="2057511" y="840032"/>
                    <a:pt x="2070479" y="893571"/>
                    <a:pt x="2089060" y="948369"/>
                  </a:cubicBezTo>
                  <a:cubicBezTo>
                    <a:pt x="2162803" y="1161363"/>
                    <a:pt x="2241772" y="1371744"/>
                    <a:pt x="2321902" y="1582221"/>
                  </a:cubicBezTo>
                  <a:cubicBezTo>
                    <a:pt x="2377838" y="1716795"/>
                    <a:pt x="2424484" y="1855047"/>
                    <a:pt x="2491065" y="1985071"/>
                  </a:cubicBezTo>
                  <a:cubicBezTo>
                    <a:pt x="2617744" y="1700723"/>
                    <a:pt x="2700874" y="1398659"/>
                    <a:pt x="2791746" y="1101435"/>
                  </a:cubicBezTo>
                  <a:cubicBezTo>
                    <a:pt x="2811779" y="1008879"/>
                    <a:pt x="2847683" y="920777"/>
                    <a:pt x="2867425" y="828124"/>
                  </a:cubicBezTo>
                  <a:cubicBezTo>
                    <a:pt x="2875651" y="807212"/>
                    <a:pt x="2879038" y="743701"/>
                    <a:pt x="2894038" y="735375"/>
                  </a:cubicBezTo>
                  <a:cubicBezTo>
                    <a:pt x="2927038" y="721433"/>
                    <a:pt x="2933038" y="772165"/>
                    <a:pt x="2946684" y="791721"/>
                  </a:cubicBezTo>
                  <a:cubicBezTo>
                    <a:pt x="2957813" y="813021"/>
                    <a:pt x="2969813" y="833739"/>
                    <a:pt x="2982491" y="854167"/>
                  </a:cubicBezTo>
                  <a:cubicBezTo>
                    <a:pt x="3055653" y="971798"/>
                    <a:pt x="3119138" y="1095335"/>
                    <a:pt x="3189106" y="1214902"/>
                  </a:cubicBezTo>
                  <a:cubicBezTo>
                    <a:pt x="3364076" y="1501089"/>
                    <a:pt x="3542240" y="1786792"/>
                    <a:pt x="3757855" y="2044709"/>
                  </a:cubicBezTo>
                  <a:cubicBezTo>
                    <a:pt x="3787469" y="1936663"/>
                    <a:pt x="3790372" y="1823195"/>
                    <a:pt x="3804017" y="1712438"/>
                  </a:cubicBezTo>
                  <a:cubicBezTo>
                    <a:pt x="3824534" y="1557146"/>
                    <a:pt x="3837889" y="1400692"/>
                    <a:pt x="3839824" y="1244044"/>
                  </a:cubicBezTo>
                  <a:cubicBezTo>
                    <a:pt x="3841856" y="1049057"/>
                    <a:pt x="3836243" y="853587"/>
                    <a:pt x="3855792" y="659278"/>
                  </a:cubicBezTo>
                  <a:cubicBezTo>
                    <a:pt x="3858115" y="626360"/>
                    <a:pt x="3861115" y="593346"/>
                    <a:pt x="3862760" y="560332"/>
                  </a:cubicBezTo>
                  <a:cubicBezTo>
                    <a:pt x="3864308" y="540485"/>
                    <a:pt x="3858986" y="505534"/>
                    <a:pt x="3888405" y="507664"/>
                  </a:cubicBezTo>
                  <a:cubicBezTo>
                    <a:pt x="3915115" y="517346"/>
                    <a:pt x="3926535" y="549779"/>
                    <a:pt x="3946858" y="568368"/>
                  </a:cubicBezTo>
                  <a:cubicBezTo>
                    <a:pt x="4042762" y="673413"/>
                    <a:pt x="4135376" y="781459"/>
                    <a:pt x="4226442" y="890764"/>
                  </a:cubicBezTo>
                  <a:cubicBezTo>
                    <a:pt x="4408477" y="1107050"/>
                    <a:pt x="4571446" y="1337955"/>
                    <a:pt x="4742158" y="1562858"/>
                  </a:cubicBezTo>
                  <a:cubicBezTo>
                    <a:pt x="4764900" y="1268829"/>
                    <a:pt x="4744578" y="973154"/>
                    <a:pt x="4762578" y="678738"/>
                  </a:cubicBezTo>
                  <a:cubicBezTo>
                    <a:pt x="4763836" y="605642"/>
                    <a:pt x="4762965" y="532546"/>
                    <a:pt x="4764030" y="459450"/>
                  </a:cubicBezTo>
                  <a:cubicBezTo>
                    <a:pt x="4766642" y="326426"/>
                    <a:pt x="4763159" y="191852"/>
                    <a:pt x="4784546" y="60183"/>
                  </a:cubicBezTo>
                  <a:cubicBezTo>
                    <a:pt x="4790159" y="42562"/>
                    <a:pt x="4791417" y="22521"/>
                    <a:pt x="4802546" y="7321"/>
                  </a:cubicBezTo>
                  <a:cubicBezTo>
                    <a:pt x="4817256" y="-11461"/>
                    <a:pt x="4846966" y="9451"/>
                    <a:pt x="4833998" y="30073"/>
                  </a:cubicBezTo>
                  <a:cubicBezTo>
                    <a:pt x="4810772" y="103846"/>
                    <a:pt x="4811256" y="182461"/>
                    <a:pt x="4807675" y="259042"/>
                  </a:cubicBezTo>
                  <a:cubicBezTo>
                    <a:pt x="4804288" y="375608"/>
                    <a:pt x="4802933" y="492271"/>
                    <a:pt x="4803223" y="608934"/>
                  </a:cubicBezTo>
                  <a:cubicBezTo>
                    <a:pt x="4801288" y="756190"/>
                    <a:pt x="4793449" y="903350"/>
                    <a:pt x="4792965" y="1050703"/>
                  </a:cubicBezTo>
                  <a:cubicBezTo>
                    <a:pt x="4791127" y="1191860"/>
                    <a:pt x="4797223" y="1333211"/>
                    <a:pt x="4788127" y="1474272"/>
                  </a:cubicBezTo>
                  <a:cubicBezTo>
                    <a:pt x="4783772" y="1568376"/>
                    <a:pt x="4784256" y="1703918"/>
                    <a:pt x="4685351" y="1555209"/>
                  </a:cubicBezTo>
                  <a:cubicBezTo>
                    <a:pt x="4610737" y="1456070"/>
                    <a:pt x="4538059" y="1355479"/>
                    <a:pt x="4463832" y="1255952"/>
                  </a:cubicBezTo>
                  <a:cubicBezTo>
                    <a:pt x="4288378" y="1020013"/>
                    <a:pt x="4097634" y="795788"/>
                    <a:pt x="3901664" y="576791"/>
                  </a:cubicBezTo>
                  <a:cubicBezTo>
                    <a:pt x="3862566" y="959116"/>
                    <a:pt x="3901664" y="1345507"/>
                    <a:pt x="3842534" y="1726379"/>
                  </a:cubicBezTo>
                  <a:cubicBezTo>
                    <a:pt x="3831405" y="1776820"/>
                    <a:pt x="3823566" y="2128164"/>
                    <a:pt x="3751662" y="2094957"/>
                  </a:cubicBezTo>
                  <a:close/>
                </a:path>
              </a:pathLst>
            </a:custGeom>
            <a:solidFill>
              <a:srgbClr val="000000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17"/>
            <p:cNvSpPr/>
            <p:nvPr/>
          </p:nvSpPr>
          <p:spPr>
            <a:xfrm>
              <a:off x="-218375" y="564919"/>
              <a:ext cx="938721" cy="1490960"/>
            </a:xfrm>
            <a:custGeom>
              <a:rect b="b" l="l" r="r" t="t"/>
              <a:pathLst>
                <a:path extrusionOk="0" h="1490960" w="938721">
                  <a:moveTo>
                    <a:pt x="939593" y="396654"/>
                  </a:moveTo>
                  <a:cubicBezTo>
                    <a:pt x="921496" y="419212"/>
                    <a:pt x="904560" y="452032"/>
                    <a:pt x="893334" y="463069"/>
                  </a:cubicBezTo>
                  <a:cubicBezTo>
                    <a:pt x="864011" y="501892"/>
                    <a:pt x="830817" y="537617"/>
                    <a:pt x="802946" y="577505"/>
                  </a:cubicBezTo>
                  <a:cubicBezTo>
                    <a:pt x="699783" y="711692"/>
                    <a:pt x="604266" y="851106"/>
                    <a:pt x="512813" y="993425"/>
                  </a:cubicBezTo>
                  <a:cubicBezTo>
                    <a:pt x="405295" y="1170501"/>
                    <a:pt x="291584" y="1344866"/>
                    <a:pt x="153970" y="1500255"/>
                  </a:cubicBezTo>
                  <a:cubicBezTo>
                    <a:pt x="138002" y="1215230"/>
                    <a:pt x="88937" y="933883"/>
                    <a:pt x="60194" y="650020"/>
                  </a:cubicBezTo>
                  <a:cubicBezTo>
                    <a:pt x="50807" y="550203"/>
                    <a:pt x="40162" y="450386"/>
                    <a:pt x="32420" y="350279"/>
                  </a:cubicBezTo>
                  <a:cubicBezTo>
                    <a:pt x="27484" y="234487"/>
                    <a:pt x="21000" y="119180"/>
                    <a:pt x="484" y="4938"/>
                  </a:cubicBezTo>
                  <a:cubicBezTo>
                    <a:pt x="387" y="3485"/>
                    <a:pt x="194" y="1743"/>
                    <a:pt x="0" y="0"/>
                  </a:cubicBezTo>
                  <a:cubicBezTo>
                    <a:pt x="8129" y="8036"/>
                    <a:pt x="15968" y="16362"/>
                    <a:pt x="24097" y="24398"/>
                  </a:cubicBezTo>
                  <a:cubicBezTo>
                    <a:pt x="36291" y="35919"/>
                    <a:pt x="48388" y="47633"/>
                    <a:pt x="61743" y="57702"/>
                  </a:cubicBezTo>
                  <a:cubicBezTo>
                    <a:pt x="81001" y="71353"/>
                    <a:pt x="101517" y="82874"/>
                    <a:pt x="122227" y="94105"/>
                  </a:cubicBezTo>
                  <a:cubicBezTo>
                    <a:pt x="152131" y="110660"/>
                    <a:pt x="182809" y="125860"/>
                    <a:pt x="213680" y="140383"/>
                  </a:cubicBezTo>
                  <a:cubicBezTo>
                    <a:pt x="326230" y="194987"/>
                    <a:pt x="442844" y="240877"/>
                    <a:pt x="561201" y="281249"/>
                  </a:cubicBezTo>
                  <a:cubicBezTo>
                    <a:pt x="685751" y="325204"/>
                    <a:pt x="812139" y="362962"/>
                    <a:pt x="939593" y="396654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17"/>
            <p:cNvSpPr/>
            <p:nvPr/>
          </p:nvSpPr>
          <p:spPr>
            <a:xfrm>
              <a:off x="1798715" y="1156365"/>
              <a:ext cx="832268" cy="1229558"/>
            </a:xfrm>
            <a:custGeom>
              <a:rect b="b" l="l" r="r" t="t"/>
              <a:pathLst>
                <a:path extrusionOk="0" h="1229558" w="832268">
                  <a:moveTo>
                    <a:pt x="837591" y="13748"/>
                  </a:moveTo>
                  <a:cubicBezTo>
                    <a:pt x="831785" y="36499"/>
                    <a:pt x="828494" y="68061"/>
                    <a:pt x="823172" y="81616"/>
                  </a:cubicBezTo>
                  <a:cubicBezTo>
                    <a:pt x="803430" y="174268"/>
                    <a:pt x="767623" y="262370"/>
                    <a:pt x="747493" y="354926"/>
                  </a:cubicBezTo>
                  <a:cubicBezTo>
                    <a:pt x="656621" y="652150"/>
                    <a:pt x="573491" y="954215"/>
                    <a:pt x="446812" y="1238562"/>
                  </a:cubicBezTo>
                  <a:cubicBezTo>
                    <a:pt x="380231" y="1108539"/>
                    <a:pt x="333488" y="970286"/>
                    <a:pt x="277649" y="835712"/>
                  </a:cubicBezTo>
                  <a:cubicBezTo>
                    <a:pt x="197519" y="625235"/>
                    <a:pt x="118550" y="414855"/>
                    <a:pt x="44807" y="201861"/>
                  </a:cubicBezTo>
                  <a:cubicBezTo>
                    <a:pt x="26323" y="146966"/>
                    <a:pt x="13355" y="93427"/>
                    <a:pt x="4065" y="35628"/>
                  </a:cubicBezTo>
                  <a:cubicBezTo>
                    <a:pt x="1548" y="24398"/>
                    <a:pt x="1645" y="11812"/>
                    <a:pt x="0" y="0"/>
                  </a:cubicBezTo>
                  <a:cubicBezTo>
                    <a:pt x="38420" y="3679"/>
                    <a:pt x="76936" y="6971"/>
                    <a:pt x="115453" y="9875"/>
                  </a:cubicBezTo>
                  <a:cubicBezTo>
                    <a:pt x="216583" y="19073"/>
                    <a:pt x="317907" y="25947"/>
                    <a:pt x="419425" y="25366"/>
                  </a:cubicBezTo>
                  <a:cubicBezTo>
                    <a:pt x="524620" y="25075"/>
                    <a:pt x="630008" y="28077"/>
                    <a:pt x="735106" y="21784"/>
                  </a:cubicBezTo>
                  <a:cubicBezTo>
                    <a:pt x="769268" y="19460"/>
                    <a:pt x="803526" y="16846"/>
                    <a:pt x="837591" y="1374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17"/>
            <p:cNvSpPr/>
            <p:nvPr/>
          </p:nvSpPr>
          <p:spPr>
            <a:xfrm>
              <a:off x="3671900" y="463553"/>
              <a:ext cx="861301" cy="1500642"/>
            </a:xfrm>
            <a:custGeom>
              <a:rect b="b" l="l" r="r" t="t"/>
              <a:pathLst>
                <a:path extrusionOk="0" h="1500642" w="861301">
                  <a:moveTo>
                    <a:pt x="868850" y="0"/>
                  </a:moveTo>
                  <a:cubicBezTo>
                    <a:pt x="868269" y="2227"/>
                    <a:pt x="867688" y="4357"/>
                    <a:pt x="867011" y="6487"/>
                  </a:cubicBezTo>
                  <a:cubicBezTo>
                    <a:pt x="845624" y="138156"/>
                    <a:pt x="849204" y="272730"/>
                    <a:pt x="846495" y="405754"/>
                  </a:cubicBezTo>
                  <a:cubicBezTo>
                    <a:pt x="845430" y="478850"/>
                    <a:pt x="846398" y="551946"/>
                    <a:pt x="845043" y="625042"/>
                  </a:cubicBezTo>
                  <a:cubicBezTo>
                    <a:pt x="827043" y="919458"/>
                    <a:pt x="847366" y="1215133"/>
                    <a:pt x="824624" y="1509162"/>
                  </a:cubicBezTo>
                  <a:cubicBezTo>
                    <a:pt x="653815" y="1284162"/>
                    <a:pt x="490942" y="1053354"/>
                    <a:pt x="308907" y="837068"/>
                  </a:cubicBezTo>
                  <a:cubicBezTo>
                    <a:pt x="217842" y="727860"/>
                    <a:pt x="125227" y="619814"/>
                    <a:pt x="29323" y="514672"/>
                  </a:cubicBezTo>
                  <a:cubicBezTo>
                    <a:pt x="18194" y="504506"/>
                    <a:pt x="9774" y="490274"/>
                    <a:pt x="0" y="477785"/>
                  </a:cubicBezTo>
                  <a:cubicBezTo>
                    <a:pt x="59711" y="454453"/>
                    <a:pt x="119227" y="430733"/>
                    <a:pt x="177970" y="405077"/>
                  </a:cubicBezTo>
                  <a:cubicBezTo>
                    <a:pt x="244164" y="374580"/>
                    <a:pt x="309101" y="341565"/>
                    <a:pt x="374714" y="310004"/>
                  </a:cubicBezTo>
                  <a:cubicBezTo>
                    <a:pt x="458329" y="270116"/>
                    <a:pt x="537297" y="221224"/>
                    <a:pt x="618395" y="176785"/>
                  </a:cubicBezTo>
                  <a:cubicBezTo>
                    <a:pt x="638524" y="164974"/>
                    <a:pt x="657686" y="151904"/>
                    <a:pt x="677041" y="138834"/>
                  </a:cubicBezTo>
                  <a:cubicBezTo>
                    <a:pt x="711880" y="116082"/>
                    <a:pt x="752332" y="90135"/>
                    <a:pt x="785913" y="63608"/>
                  </a:cubicBezTo>
                  <a:cubicBezTo>
                    <a:pt x="813785" y="42599"/>
                    <a:pt x="842140" y="22364"/>
                    <a:pt x="868850" y="0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17"/>
            <p:cNvSpPr/>
            <p:nvPr/>
          </p:nvSpPr>
          <p:spPr>
            <a:xfrm>
              <a:off x="782380" y="977353"/>
              <a:ext cx="958076" cy="1365100"/>
            </a:xfrm>
            <a:custGeom>
              <a:rect b="b" l="l" r="r" t="t"/>
              <a:pathLst>
                <a:path extrusionOk="0" h="1365100" w="958076">
                  <a:moveTo>
                    <a:pt x="964174" y="173687"/>
                  </a:moveTo>
                  <a:cubicBezTo>
                    <a:pt x="956819" y="187919"/>
                    <a:pt x="950528" y="203991"/>
                    <a:pt x="942980" y="211833"/>
                  </a:cubicBezTo>
                  <a:cubicBezTo>
                    <a:pt x="917044" y="252205"/>
                    <a:pt x="892753" y="293545"/>
                    <a:pt x="867301" y="334208"/>
                  </a:cubicBezTo>
                  <a:cubicBezTo>
                    <a:pt x="752913" y="513801"/>
                    <a:pt x="636395" y="692135"/>
                    <a:pt x="523652" y="872890"/>
                  </a:cubicBezTo>
                  <a:cubicBezTo>
                    <a:pt x="420392" y="1038347"/>
                    <a:pt x="333391" y="1213293"/>
                    <a:pt x="222971" y="1374298"/>
                  </a:cubicBezTo>
                  <a:cubicBezTo>
                    <a:pt x="189873" y="1226848"/>
                    <a:pt x="176809" y="1075622"/>
                    <a:pt x="148937" y="927106"/>
                  </a:cubicBezTo>
                  <a:cubicBezTo>
                    <a:pt x="130163" y="760874"/>
                    <a:pt x="98421" y="596965"/>
                    <a:pt x="67356" y="432572"/>
                  </a:cubicBezTo>
                  <a:cubicBezTo>
                    <a:pt x="55743" y="348149"/>
                    <a:pt x="42581" y="263823"/>
                    <a:pt x="31258" y="179303"/>
                  </a:cubicBezTo>
                  <a:cubicBezTo>
                    <a:pt x="26710" y="137478"/>
                    <a:pt x="19258" y="96041"/>
                    <a:pt x="10936" y="54894"/>
                  </a:cubicBezTo>
                  <a:cubicBezTo>
                    <a:pt x="6194" y="37855"/>
                    <a:pt x="4839" y="18008"/>
                    <a:pt x="0" y="0"/>
                  </a:cubicBezTo>
                  <a:cubicBezTo>
                    <a:pt x="121066" y="30691"/>
                    <a:pt x="243100" y="58089"/>
                    <a:pt x="365231" y="83842"/>
                  </a:cubicBezTo>
                  <a:cubicBezTo>
                    <a:pt x="491232" y="108918"/>
                    <a:pt x="618685" y="125667"/>
                    <a:pt x="745751" y="144836"/>
                  </a:cubicBezTo>
                  <a:cubicBezTo>
                    <a:pt x="818236" y="156648"/>
                    <a:pt x="891108" y="166039"/>
                    <a:pt x="964174" y="173687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17"/>
            <p:cNvSpPr/>
            <p:nvPr/>
          </p:nvSpPr>
          <p:spPr>
            <a:xfrm>
              <a:off x="2684500" y="962153"/>
              <a:ext cx="929044" cy="1490960"/>
            </a:xfrm>
            <a:custGeom>
              <a:rect b="b" l="l" r="r" t="t"/>
              <a:pathLst>
                <a:path extrusionOk="0" h="1490960" w="929044">
                  <a:moveTo>
                    <a:pt x="933012" y="0"/>
                  </a:moveTo>
                  <a:cubicBezTo>
                    <a:pt x="932915" y="2808"/>
                    <a:pt x="932915" y="5518"/>
                    <a:pt x="932722" y="7939"/>
                  </a:cubicBezTo>
                  <a:cubicBezTo>
                    <a:pt x="931077" y="40953"/>
                    <a:pt x="928077" y="73870"/>
                    <a:pt x="925754" y="106788"/>
                  </a:cubicBezTo>
                  <a:cubicBezTo>
                    <a:pt x="906205" y="301000"/>
                    <a:pt x="911818" y="496567"/>
                    <a:pt x="909786" y="691554"/>
                  </a:cubicBezTo>
                  <a:cubicBezTo>
                    <a:pt x="907850" y="848202"/>
                    <a:pt x="894495" y="1004753"/>
                    <a:pt x="873979" y="1159948"/>
                  </a:cubicBezTo>
                  <a:cubicBezTo>
                    <a:pt x="860334" y="1270705"/>
                    <a:pt x="857430" y="1384173"/>
                    <a:pt x="827817" y="1492219"/>
                  </a:cubicBezTo>
                  <a:cubicBezTo>
                    <a:pt x="612201" y="1234399"/>
                    <a:pt x="434038" y="948599"/>
                    <a:pt x="259068" y="662412"/>
                  </a:cubicBezTo>
                  <a:cubicBezTo>
                    <a:pt x="189099" y="542942"/>
                    <a:pt x="125615" y="419405"/>
                    <a:pt x="52452" y="301677"/>
                  </a:cubicBezTo>
                  <a:cubicBezTo>
                    <a:pt x="39678" y="281249"/>
                    <a:pt x="27775" y="260531"/>
                    <a:pt x="16645" y="239231"/>
                  </a:cubicBezTo>
                  <a:cubicBezTo>
                    <a:pt x="10548" y="230615"/>
                    <a:pt x="6000" y="215802"/>
                    <a:pt x="0" y="203216"/>
                  </a:cubicBezTo>
                  <a:cubicBezTo>
                    <a:pt x="126873" y="190533"/>
                    <a:pt x="253261" y="172719"/>
                    <a:pt x="378876" y="150548"/>
                  </a:cubicBezTo>
                  <a:cubicBezTo>
                    <a:pt x="452135" y="136994"/>
                    <a:pt x="524233" y="118018"/>
                    <a:pt x="596330" y="99333"/>
                  </a:cubicBezTo>
                  <a:cubicBezTo>
                    <a:pt x="669009" y="81616"/>
                    <a:pt x="740429" y="59154"/>
                    <a:pt x="812430" y="38726"/>
                  </a:cubicBezTo>
                  <a:cubicBezTo>
                    <a:pt x="852979" y="27302"/>
                    <a:pt x="893237" y="14522"/>
                    <a:pt x="933012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8" name="Google Shape;1688;p17"/>
          <p:cNvGrpSpPr/>
          <p:nvPr/>
        </p:nvGrpSpPr>
        <p:grpSpPr>
          <a:xfrm rot="1356980">
            <a:off x="6768732" y="219984"/>
            <a:ext cx="2416802" cy="1055829"/>
            <a:chOff x="13533845" y="440968"/>
            <a:chExt cx="4833084" cy="2111431"/>
          </a:xfrm>
        </p:grpSpPr>
        <p:sp>
          <p:nvSpPr>
            <p:cNvPr id="1689" name="Google Shape;1689;p17"/>
            <p:cNvSpPr/>
            <p:nvPr/>
          </p:nvSpPr>
          <p:spPr>
            <a:xfrm>
              <a:off x="13533845" y="440968"/>
              <a:ext cx="4829093" cy="2110580"/>
            </a:xfrm>
            <a:custGeom>
              <a:rect b="b" l="l" r="r" t="t"/>
              <a:pathLst>
                <a:path extrusionOk="0" h="2110580" w="4829093">
                  <a:moveTo>
                    <a:pt x="4821708" y="233"/>
                  </a:moveTo>
                  <a:cubicBezTo>
                    <a:pt x="4809514" y="-1703"/>
                    <a:pt x="4802062" y="8850"/>
                    <a:pt x="4793256" y="15530"/>
                  </a:cubicBezTo>
                  <a:cubicBezTo>
                    <a:pt x="4711964" y="87271"/>
                    <a:pt x="4622060" y="148265"/>
                    <a:pt x="4531285" y="207225"/>
                  </a:cubicBezTo>
                  <a:cubicBezTo>
                    <a:pt x="4499542" y="227072"/>
                    <a:pt x="4465864" y="243337"/>
                    <a:pt x="4433929" y="262701"/>
                  </a:cubicBezTo>
                  <a:cubicBezTo>
                    <a:pt x="4391638" y="287098"/>
                    <a:pt x="4348669" y="310527"/>
                    <a:pt x="4305604" y="333473"/>
                  </a:cubicBezTo>
                  <a:cubicBezTo>
                    <a:pt x="4268346" y="351384"/>
                    <a:pt x="4231087" y="369488"/>
                    <a:pt x="4194119" y="388077"/>
                  </a:cubicBezTo>
                  <a:cubicBezTo>
                    <a:pt x="4135279" y="416444"/>
                    <a:pt x="4076730" y="445585"/>
                    <a:pt x="4015956" y="469692"/>
                  </a:cubicBezTo>
                  <a:cubicBezTo>
                    <a:pt x="3955858" y="494187"/>
                    <a:pt x="3895760" y="518584"/>
                    <a:pt x="3834792" y="540755"/>
                  </a:cubicBezTo>
                  <a:cubicBezTo>
                    <a:pt x="3750984" y="569606"/>
                    <a:pt x="3665145" y="592455"/>
                    <a:pt x="3579982" y="617143"/>
                  </a:cubicBezTo>
                  <a:cubicBezTo>
                    <a:pt x="3496755" y="638926"/>
                    <a:pt x="3413722" y="661678"/>
                    <a:pt x="3329431" y="679008"/>
                  </a:cubicBezTo>
                  <a:cubicBezTo>
                    <a:pt x="3170622" y="709214"/>
                    <a:pt x="3009975" y="729642"/>
                    <a:pt x="2848941" y="743777"/>
                  </a:cubicBezTo>
                  <a:cubicBezTo>
                    <a:pt x="2696035" y="757816"/>
                    <a:pt x="2542259" y="752491"/>
                    <a:pt x="2388870" y="751813"/>
                  </a:cubicBezTo>
                  <a:cubicBezTo>
                    <a:pt x="2252998" y="747940"/>
                    <a:pt x="2117512" y="733709"/>
                    <a:pt x="1982220" y="721219"/>
                  </a:cubicBezTo>
                  <a:cubicBezTo>
                    <a:pt x="1877896" y="710473"/>
                    <a:pt x="1774346" y="692756"/>
                    <a:pt x="1670506" y="678040"/>
                  </a:cubicBezTo>
                  <a:cubicBezTo>
                    <a:pt x="1484214" y="653448"/>
                    <a:pt x="1300050" y="615400"/>
                    <a:pt x="1117628" y="570477"/>
                  </a:cubicBezTo>
                  <a:cubicBezTo>
                    <a:pt x="920884" y="524974"/>
                    <a:pt x="726849" y="468434"/>
                    <a:pt x="536298" y="401437"/>
                  </a:cubicBezTo>
                  <a:cubicBezTo>
                    <a:pt x="434974" y="366100"/>
                    <a:pt x="335683" y="325437"/>
                    <a:pt x="238036" y="280902"/>
                  </a:cubicBezTo>
                  <a:cubicBezTo>
                    <a:pt x="192358" y="259602"/>
                    <a:pt x="146197" y="238884"/>
                    <a:pt x="103132" y="212550"/>
                  </a:cubicBezTo>
                  <a:cubicBezTo>
                    <a:pt x="84164" y="200061"/>
                    <a:pt x="65292" y="183505"/>
                    <a:pt x="47776" y="168789"/>
                  </a:cubicBezTo>
                  <a:cubicBezTo>
                    <a:pt x="39066" y="161722"/>
                    <a:pt x="29969" y="155138"/>
                    <a:pt x="20485" y="149329"/>
                  </a:cubicBezTo>
                  <a:cubicBezTo>
                    <a:pt x="19614" y="148845"/>
                    <a:pt x="18550" y="148361"/>
                    <a:pt x="17582" y="147877"/>
                  </a:cubicBezTo>
                  <a:cubicBezTo>
                    <a:pt x="15647" y="146135"/>
                    <a:pt x="13421" y="145360"/>
                    <a:pt x="10905" y="145747"/>
                  </a:cubicBezTo>
                  <a:cubicBezTo>
                    <a:pt x="9646" y="145747"/>
                    <a:pt x="8388" y="145844"/>
                    <a:pt x="7227" y="146425"/>
                  </a:cubicBezTo>
                  <a:cubicBezTo>
                    <a:pt x="6066" y="147006"/>
                    <a:pt x="5001" y="147974"/>
                    <a:pt x="4517" y="149233"/>
                  </a:cubicBezTo>
                  <a:cubicBezTo>
                    <a:pt x="3259" y="150298"/>
                    <a:pt x="1904" y="151653"/>
                    <a:pt x="453" y="153299"/>
                  </a:cubicBezTo>
                  <a:cubicBezTo>
                    <a:pt x="-1483" y="181860"/>
                    <a:pt x="3259" y="211388"/>
                    <a:pt x="5775" y="240143"/>
                  </a:cubicBezTo>
                  <a:cubicBezTo>
                    <a:pt x="24260" y="358258"/>
                    <a:pt x="17969" y="478115"/>
                    <a:pt x="29389" y="596908"/>
                  </a:cubicBezTo>
                  <a:cubicBezTo>
                    <a:pt x="49905" y="871671"/>
                    <a:pt x="87067" y="1144497"/>
                    <a:pt x="120454" y="1417808"/>
                  </a:cubicBezTo>
                  <a:cubicBezTo>
                    <a:pt x="129164" y="1493227"/>
                    <a:pt x="133616" y="1568356"/>
                    <a:pt x="138842" y="1644163"/>
                  </a:cubicBezTo>
                  <a:cubicBezTo>
                    <a:pt x="144455" y="1672917"/>
                    <a:pt x="133422" y="1772153"/>
                    <a:pt x="186842" y="1731974"/>
                  </a:cubicBezTo>
                  <a:cubicBezTo>
                    <a:pt x="281295" y="1620636"/>
                    <a:pt x="373329" y="1506781"/>
                    <a:pt x="451426" y="1383148"/>
                  </a:cubicBezTo>
                  <a:cubicBezTo>
                    <a:pt x="522653" y="1278490"/>
                    <a:pt x="585847" y="1168701"/>
                    <a:pt x="655816" y="1063172"/>
                  </a:cubicBezTo>
                  <a:cubicBezTo>
                    <a:pt x="701881" y="999855"/>
                    <a:pt x="744365" y="933923"/>
                    <a:pt x="790914" y="870896"/>
                  </a:cubicBezTo>
                  <a:cubicBezTo>
                    <a:pt x="856431" y="782213"/>
                    <a:pt x="927465" y="697790"/>
                    <a:pt x="991240" y="607848"/>
                  </a:cubicBezTo>
                  <a:cubicBezTo>
                    <a:pt x="1022982" y="754911"/>
                    <a:pt x="1035369" y="905363"/>
                    <a:pt x="1060628" y="1053587"/>
                  </a:cubicBezTo>
                  <a:cubicBezTo>
                    <a:pt x="1086854" y="1189420"/>
                    <a:pt x="1113661" y="1325736"/>
                    <a:pt x="1130016" y="1463311"/>
                  </a:cubicBezTo>
                  <a:cubicBezTo>
                    <a:pt x="1145983" y="1582588"/>
                    <a:pt x="1167758" y="1700993"/>
                    <a:pt x="1184307" y="1820270"/>
                  </a:cubicBezTo>
                  <a:cubicBezTo>
                    <a:pt x="1190403" y="1866839"/>
                    <a:pt x="1198436" y="1913020"/>
                    <a:pt x="1209371" y="1958717"/>
                  </a:cubicBezTo>
                  <a:cubicBezTo>
                    <a:pt x="1217307" y="1980016"/>
                    <a:pt x="1212468" y="2017193"/>
                    <a:pt x="1239662" y="2023680"/>
                  </a:cubicBezTo>
                  <a:cubicBezTo>
                    <a:pt x="1273727" y="2023970"/>
                    <a:pt x="1298018" y="1953682"/>
                    <a:pt x="1319212" y="1928897"/>
                  </a:cubicBezTo>
                  <a:cubicBezTo>
                    <a:pt x="1332760" y="1908566"/>
                    <a:pt x="1346696" y="1888525"/>
                    <a:pt x="1359760" y="1867904"/>
                  </a:cubicBezTo>
                  <a:cubicBezTo>
                    <a:pt x="1426342" y="1758502"/>
                    <a:pt x="1487020" y="1645518"/>
                    <a:pt x="1551956" y="1535052"/>
                  </a:cubicBezTo>
                  <a:cubicBezTo>
                    <a:pt x="1701668" y="1292722"/>
                    <a:pt x="1860186" y="1055717"/>
                    <a:pt x="2009511" y="813001"/>
                  </a:cubicBezTo>
                  <a:cubicBezTo>
                    <a:pt x="2030511" y="949220"/>
                    <a:pt x="2087221" y="1075952"/>
                    <a:pt x="2131061" y="1205782"/>
                  </a:cubicBezTo>
                  <a:cubicBezTo>
                    <a:pt x="2206836" y="1422164"/>
                    <a:pt x="2294514" y="1634384"/>
                    <a:pt x="2375322" y="1848831"/>
                  </a:cubicBezTo>
                  <a:cubicBezTo>
                    <a:pt x="2394386" y="1892011"/>
                    <a:pt x="2413742" y="1935094"/>
                    <a:pt x="2433871" y="1977789"/>
                  </a:cubicBezTo>
                  <a:cubicBezTo>
                    <a:pt x="2448484" y="2000928"/>
                    <a:pt x="2458645" y="2048271"/>
                    <a:pt x="2481484" y="2061341"/>
                  </a:cubicBezTo>
                  <a:cubicBezTo>
                    <a:pt x="2510323" y="2070055"/>
                    <a:pt x="2520485" y="2033071"/>
                    <a:pt x="2531420" y="2013611"/>
                  </a:cubicBezTo>
                  <a:cubicBezTo>
                    <a:pt x="2558130" y="1959104"/>
                    <a:pt x="2580582" y="1902564"/>
                    <a:pt x="2600228" y="1845249"/>
                  </a:cubicBezTo>
                  <a:cubicBezTo>
                    <a:pt x="2719455" y="1512493"/>
                    <a:pt x="2823489" y="1174026"/>
                    <a:pt x="2912135" y="831976"/>
                  </a:cubicBezTo>
                  <a:cubicBezTo>
                    <a:pt x="3078686" y="1116518"/>
                    <a:pt x="3235655" y="1407448"/>
                    <a:pt x="3423303" y="1679113"/>
                  </a:cubicBezTo>
                  <a:cubicBezTo>
                    <a:pt x="3478368" y="1765085"/>
                    <a:pt x="3538175" y="1847766"/>
                    <a:pt x="3600208" y="1928704"/>
                  </a:cubicBezTo>
                  <a:cubicBezTo>
                    <a:pt x="3650144" y="1990956"/>
                    <a:pt x="3693597" y="2060373"/>
                    <a:pt x="3751662" y="2115171"/>
                  </a:cubicBezTo>
                  <a:cubicBezTo>
                    <a:pt x="3823566" y="2148378"/>
                    <a:pt x="3831405" y="1797035"/>
                    <a:pt x="3842534" y="1746594"/>
                  </a:cubicBezTo>
                  <a:cubicBezTo>
                    <a:pt x="3901664" y="1365721"/>
                    <a:pt x="3862566" y="979330"/>
                    <a:pt x="3901664" y="597005"/>
                  </a:cubicBezTo>
                  <a:cubicBezTo>
                    <a:pt x="4097634" y="816002"/>
                    <a:pt x="4288378" y="1040227"/>
                    <a:pt x="4463832" y="1276167"/>
                  </a:cubicBezTo>
                  <a:cubicBezTo>
                    <a:pt x="4538059" y="1375693"/>
                    <a:pt x="4610737" y="1476284"/>
                    <a:pt x="4685351" y="1575424"/>
                  </a:cubicBezTo>
                  <a:cubicBezTo>
                    <a:pt x="4784256" y="1724132"/>
                    <a:pt x="4783772" y="1588591"/>
                    <a:pt x="4788127" y="1494486"/>
                  </a:cubicBezTo>
                  <a:cubicBezTo>
                    <a:pt x="4797223" y="1353425"/>
                    <a:pt x="4791127" y="1212075"/>
                    <a:pt x="4792965" y="1070917"/>
                  </a:cubicBezTo>
                  <a:cubicBezTo>
                    <a:pt x="4793449" y="923564"/>
                    <a:pt x="4801288" y="776404"/>
                    <a:pt x="4803223" y="629148"/>
                  </a:cubicBezTo>
                  <a:cubicBezTo>
                    <a:pt x="4802933" y="512485"/>
                    <a:pt x="4804288" y="395822"/>
                    <a:pt x="4807675" y="279256"/>
                  </a:cubicBezTo>
                  <a:cubicBezTo>
                    <a:pt x="4811256" y="202675"/>
                    <a:pt x="4810772" y="124061"/>
                    <a:pt x="4833998" y="50287"/>
                  </a:cubicBezTo>
                  <a:cubicBezTo>
                    <a:pt x="4838256" y="43510"/>
                    <a:pt x="4837869" y="36830"/>
                    <a:pt x="4834966" y="31408"/>
                  </a:cubicBezTo>
                  <a:cubicBezTo>
                    <a:pt x="4843966" y="20177"/>
                    <a:pt x="4835740" y="1589"/>
                    <a:pt x="4821708" y="233"/>
                  </a:cubicBezTo>
                  <a:close/>
                </a:path>
              </a:pathLst>
            </a:custGeom>
            <a:solidFill>
              <a:srgbClr val="000000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17"/>
            <p:cNvSpPr/>
            <p:nvPr/>
          </p:nvSpPr>
          <p:spPr>
            <a:xfrm>
              <a:off x="13537836" y="440968"/>
              <a:ext cx="4829093" cy="784206"/>
            </a:xfrm>
            <a:custGeom>
              <a:rect b="b" l="l" r="r" t="t"/>
              <a:pathLst>
                <a:path extrusionOk="0" h="784206" w="4829093">
                  <a:moveTo>
                    <a:pt x="2459688" y="792185"/>
                  </a:moveTo>
                  <a:cubicBezTo>
                    <a:pt x="2358171" y="792669"/>
                    <a:pt x="2256847" y="785892"/>
                    <a:pt x="2155716" y="776695"/>
                  </a:cubicBezTo>
                  <a:cubicBezTo>
                    <a:pt x="2026521" y="766723"/>
                    <a:pt x="1897616" y="753556"/>
                    <a:pt x="1769679" y="732740"/>
                  </a:cubicBezTo>
                  <a:cubicBezTo>
                    <a:pt x="1642710" y="713571"/>
                    <a:pt x="1515257" y="696822"/>
                    <a:pt x="1389158" y="671747"/>
                  </a:cubicBezTo>
                  <a:cubicBezTo>
                    <a:pt x="1117413" y="614529"/>
                    <a:pt x="846635" y="549178"/>
                    <a:pt x="584471" y="456816"/>
                  </a:cubicBezTo>
                  <a:cubicBezTo>
                    <a:pt x="466017" y="416444"/>
                    <a:pt x="349500" y="370650"/>
                    <a:pt x="236950" y="315949"/>
                  </a:cubicBezTo>
                  <a:cubicBezTo>
                    <a:pt x="206079" y="301330"/>
                    <a:pt x="175401" y="286227"/>
                    <a:pt x="145497" y="269671"/>
                  </a:cubicBezTo>
                  <a:cubicBezTo>
                    <a:pt x="124787" y="258537"/>
                    <a:pt x="104271" y="246920"/>
                    <a:pt x="85013" y="233269"/>
                  </a:cubicBezTo>
                  <a:cubicBezTo>
                    <a:pt x="71658" y="223200"/>
                    <a:pt x="59464" y="211485"/>
                    <a:pt x="47367" y="199964"/>
                  </a:cubicBezTo>
                  <a:cubicBezTo>
                    <a:pt x="35851" y="188540"/>
                    <a:pt x="24915" y="176535"/>
                    <a:pt x="12915" y="165691"/>
                  </a:cubicBezTo>
                  <a:cubicBezTo>
                    <a:pt x="8463" y="161528"/>
                    <a:pt x="2753" y="158333"/>
                    <a:pt x="237" y="152621"/>
                  </a:cubicBezTo>
                  <a:cubicBezTo>
                    <a:pt x="-634" y="150007"/>
                    <a:pt x="1012" y="147490"/>
                    <a:pt x="3237" y="146425"/>
                  </a:cubicBezTo>
                  <a:cubicBezTo>
                    <a:pt x="7495" y="144295"/>
                    <a:pt x="12721" y="147490"/>
                    <a:pt x="16496" y="149329"/>
                  </a:cubicBezTo>
                  <a:cubicBezTo>
                    <a:pt x="25980" y="155138"/>
                    <a:pt x="35076" y="161722"/>
                    <a:pt x="43786" y="168789"/>
                  </a:cubicBezTo>
                  <a:cubicBezTo>
                    <a:pt x="61303" y="183505"/>
                    <a:pt x="80174" y="200061"/>
                    <a:pt x="99142" y="212550"/>
                  </a:cubicBezTo>
                  <a:cubicBezTo>
                    <a:pt x="142207" y="238884"/>
                    <a:pt x="188369" y="259602"/>
                    <a:pt x="234047" y="280902"/>
                  </a:cubicBezTo>
                  <a:cubicBezTo>
                    <a:pt x="331693" y="325437"/>
                    <a:pt x="430985" y="366100"/>
                    <a:pt x="532309" y="401437"/>
                  </a:cubicBezTo>
                  <a:cubicBezTo>
                    <a:pt x="722859" y="468434"/>
                    <a:pt x="916894" y="524974"/>
                    <a:pt x="1113639" y="570477"/>
                  </a:cubicBezTo>
                  <a:cubicBezTo>
                    <a:pt x="1296060" y="615400"/>
                    <a:pt x="1480224" y="653448"/>
                    <a:pt x="1666517" y="678040"/>
                  </a:cubicBezTo>
                  <a:cubicBezTo>
                    <a:pt x="1770357" y="692756"/>
                    <a:pt x="1873906" y="710473"/>
                    <a:pt x="1978230" y="721219"/>
                  </a:cubicBezTo>
                  <a:cubicBezTo>
                    <a:pt x="2113522" y="733709"/>
                    <a:pt x="2249008" y="747940"/>
                    <a:pt x="2384881" y="751813"/>
                  </a:cubicBezTo>
                  <a:cubicBezTo>
                    <a:pt x="2538270" y="752491"/>
                    <a:pt x="2692046" y="757816"/>
                    <a:pt x="2844951" y="743777"/>
                  </a:cubicBezTo>
                  <a:cubicBezTo>
                    <a:pt x="3005985" y="729642"/>
                    <a:pt x="3166632" y="709214"/>
                    <a:pt x="3325441" y="679008"/>
                  </a:cubicBezTo>
                  <a:cubicBezTo>
                    <a:pt x="3409732" y="661678"/>
                    <a:pt x="3492765" y="638926"/>
                    <a:pt x="3575992" y="617143"/>
                  </a:cubicBezTo>
                  <a:cubicBezTo>
                    <a:pt x="3661155" y="592455"/>
                    <a:pt x="3746995" y="569606"/>
                    <a:pt x="3830802" y="540755"/>
                  </a:cubicBezTo>
                  <a:cubicBezTo>
                    <a:pt x="3891771" y="518584"/>
                    <a:pt x="3951868" y="494187"/>
                    <a:pt x="4011966" y="469692"/>
                  </a:cubicBezTo>
                  <a:cubicBezTo>
                    <a:pt x="4072741" y="445585"/>
                    <a:pt x="4131290" y="416444"/>
                    <a:pt x="4190129" y="388077"/>
                  </a:cubicBezTo>
                  <a:cubicBezTo>
                    <a:pt x="4227098" y="369488"/>
                    <a:pt x="4264356" y="351384"/>
                    <a:pt x="4301615" y="333473"/>
                  </a:cubicBezTo>
                  <a:cubicBezTo>
                    <a:pt x="4344680" y="310527"/>
                    <a:pt x="4387648" y="287098"/>
                    <a:pt x="4429939" y="262701"/>
                  </a:cubicBezTo>
                  <a:cubicBezTo>
                    <a:pt x="4461875" y="243337"/>
                    <a:pt x="4495553" y="227072"/>
                    <a:pt x="4527295" y="207225"/>
                  </a:cubicBezTo>
                  <a:cubicBezTo>
                    <a:pt x="4618070" y="148265"/>
                    <a:pt x="4707975" y="87271"/>
                    <a:pt x="4789266" y="15530"/>
                  </a:cubicBezTo>
                  <a:cubicBezTo>
                    <a:pt x="4798072" y="8850"/>
                    <a:pt x="4805524" y="-1703"/>
                    <a:pt x="4817718" y="233"/>
                  </a:cubicBezTo>
                  <a:cubicBezTo>
                    <a:pt x="4831944" y="1589"/>
                    <a:pt x="4840267" y="20758"/>
                    <a:pt x="4830686" y="31892"/>
                  </a:cubicBezTo>
                  <a:cubicBezTo>
                    <a:pt x="4820137" y="42832"/>
                    <a:pt x="4807266" y="51933"/>
                    <a:pt x="4796234" y="62292"/>
                  </a:cubicBezTo>
                  <a:cubicBezTo>
                    <a:pt x="4765653" y="89594"/>
                    <a:pt x="4732168" y="113120"/>
                    <a:pt x="4699555" y="137808"/>
                  </a:cubicBezTo>
                  <a:cubicBezTo>
                    <a:pt x="4665877" y="164336"/>
                    <a:pt x="4625522" y="190186"/>
                    <a:pt x="4590683" y="213034"/>
                  </a:cubicBezTo>
                  <a:cubicBezTo>
                    <a:pt x="4571425" y="226104"/>
                    <a:pt x="4552166" y="239174"/>
                    <a:pt x="4532037" y="250986"/>
                  </a:cubicBezTo>
                  <a:cubicBezTo>
                    <a:pt x="4450939" y="295521"/>
                    <a:pt x="4371970" y="344316"/>
                    <a:pt x="4288357" y="384204"/>
                  </a:cubicBezTo>
                  <a:cubicBezTo>
                    <a:pt x="4222743" y="415766"/>
                    <a:pt x="4157806" y="448780"/>
                    <a:pt x="4091612" y="479277"/>
                  </a:cubicBezTo>
                  <a:cubicBezTo>
                    <a:pt x="4023095" y="509193"/>
                    <a:pt x="3953417" y="536398"/>
                    <a:pt x="3883738" y="563604"/>
                  </a:cubicBezTo>
                  <a:cubicBezTo>
                    <a:pt x="3836125" y="581805"/>
                    <a:pt x="3787640" y="597683"/>
                    <a:pt x="3738575" y="611721"/>
                  </a:cubicBezTo>
                  <a:cubicBezTo>
                    <a:pt x="3666574" y="632052"/>
                    <a:pt x="3595154" y="654513"/>
                    <a:pt x="3522476" y="672327"/>
                  </a:cubicBezTo>
                  <a:cubicBezTo>
                    <a:pt x="3450378" y="691013"/>
                    <a:pt x="3378377" y="709989"/>
                    <a:pt x="3305021" y="723543"/>
                  </a:cubicBezTo>
                  <a:cubicBezTo>
                    <a:pt x="3129761" y="754427"/>
                    <a:pt x="2953049" y="776888"/>
                    <a:pt x="2775466" y="788797"/>
                  </a:cubicBezTo>
                  <a:cubicBezTo>
                    <a:pt x="2670271" y="794896"/>
                    <a:pt x="2564883" y="791895"/>
                    <a:pt x="2459688" y="792185"/>
                  </a:cubicBezTo>
                  <a:close/>
                </a:path>
              </a:pathLst>
            </a:custGeom>
            <a:solidFill>
              <a:srgbClr val="000000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17"/>
            <p:cNvSpPr/>
            <p:nvPr/>
          </p:nvSpPr>
          <p:spPr>
            <a:xfrm>
              <a:off x="13533845" y="461182"/>
              <a:ext cx="4829093" cy="2091217"/>
            </a:xfrm>
            <a:custGeom>
              <a:rect b="b" l="l" r="r" t="t"/>
              <a:pathLst>
                <a:path extrusionOk="0" h="2091217" w="4829093">
                  <a:moveTo>
                    <a:pt x="3751662" y="2094957"/>
                  </a:moveTo>
                  <a:cubicBezTo>
                    <a:pt x="3693597" y="2040159"/>
                    <a:pt x="3650144" y="1970742"/>
                    <a:pt x="3600208" y="1908490"/>
                  </a:cubicBezTo>
                  <a:cubicBezTo>
                    <a:pt x="3538175" y="1827552"/>
                    <a:pt x="3478368" y="1744871"/>
                    <a:pt x="3423303" y="1658899"/>
                  </a:cubicBezTo>
                  <a:cubicBezTo>
                    <a:pt x="3235655" y="1387234"/>
                    <a:pt x="3078686" y="1096303"/>
                    <a:pt x="2912135" y="811762"/>
                  </a:cubicBezTo>
                  <a:cubicBezTo>
                    <a:pt x="2823489" y="1153812"/>
                    <a:pt x="2719455" y="1492279"/>
                    <a:pt x="2600228" y="1825035"/>
                  </a:cubicBezTo>
                  <a:cubicBezTo>
                    <a:pt x="2580582" y="1882349"/>
                    <a:pt x="2558130" y="1938890"/>
                    <a:pt x="2531420" y="1993397"/>
                  </a:cubicBezTo>
                  <a:cubicBezTo>
                    <a:pt x="2520485" y="2012857"/>
                    <a:pt x="2510323" y="2049840"/>
                    <a:pt x="2481484" y="2041127"/>
                  </a:cubicBezTo>
                  <a:cubicBezTo>
                    <a:pt x="2458645" y="2028057"/>
                    <a:pt x="2448484" y="1980714"/>
                    <a:pt x="2433871" y="1957575"/>
                  </a:cubicBezTo>
                  <a:cubicBezTo>
                    <a:pt x="2413742" y="1914879"/>
                    <a:pt x="2394386" y="1871796"/>
                    <a:pt x="2375322" y="1828617"/>
                  </a:cubicBezTo>
                  <a:cubicBezTo>
                    <a:pt x="2294514" y="1614170"/>
                    <a:pt x="2206836" y="1401950"/>
                    <a:pt x="2131061" y="1185567"/>
                  </a:cubicBezTo>
                  <a:cubicBezTo>
                    <a:pt x="2087221" y="1055738"/>
                    <a:pt x="2030511" y="929006"/>
                    <a:pt x="2009511" y="792786"/>
                  </a:cubicBezTo>
                  <a:cubicBezTo>
                    <a:pt x="1860186" y="1035503"/>
                    <a:pt x="1701668" y="1272508"/>
                    <a:pt x="1551956" y="1514837"/>
                  </a:cubicBezTo>
                  <a:cubicBezTo>
                    <a:pt x="1487020" y="1625304"/>
                    <a:pt x="1426342" y="1738288"/>
                    <a:pt x="1359760" y="1847689"/>
                  </a:cubicBezTo>
                  <a:cubicBezTo>
                    <a:pt x="1346696" y="1868311"/>
                    <a:pt x="1332760" y="1888352"/>
                    <a:pt x="1319212" y="1908683"/>
                  </a:cubicBezTo>
                  <a:cubicBezTo>
                    <a:pt x="1298018" y="1933468"/>
                    <a:pt x="1273727" y="2003756"/>
                    <a:pt x="1239662" y="2003466"/>
                  </a:cubicBezTo>
                  <a:cubicBezTo>
                    <a:pt x="1212468" y="1996979"/>
                    <a:pt x="1217307" y="1959802"/>
                    <a:pt x="1209371" y="1938502"/>
                  </a:cubicBezTo>
                  <a:cubicBezTo>
                    <a:pt x="1198436" y="1892805"/>
                    <a:pt x="1190403" y="1846624"/>
                    <a:pt x="1184307" y="1800056"/>
                  </a:cubicBezTo>
                  <a:cubicBezTo>
                    <a:pt x="1167758" y="1680779"/>
                    <a:pt x="1145983" y="1562374"/>
                    <a:pt x="1130016" y="1443097"/>
                  </a:cubicBezTo>
                  <a:cubicBezTo>
                    <a:pt x="1113661" y="1305522"/>
                    <a:pt x="1086854" y="1169206"/>
                    <a:pt x="1060628" y="1033373"/>
                  </a:cubicBezTo>
                  <a:cubicBezTo>
                    <a:pt x="1035369" y="885148"/>
                    <a:pt x="1022982" y="734697"/>
                    <a:pt x="991240" y="587634"/>
                  </a:cubicBezTo>
                  <a:cubicBezTo>
                    <a:pt x="927465" y="677576"/>
                    <a:pt x="856431" y="761999"/>
                    <a:pt x="790914" y="850682"/>
                  </a:cubicBezTo>
                  <a:cubicBezTo>
                    <a:pt x="744365" y="913709"/>
                    <a:pt x="701881" y="979641"/>
                    <a:pt x="655816" y="1042958"/>
                  </a:cubicBezTo>
                  <a:cubicBezTo>
                    <a:pt x="585847" y="1148487"/>
                    <a:pt x="522653" y="1258276"/>
                    <a:pt x="451426" y="1362934"/>
                  </a:cubicBezTo>
                  <a:cubicBezTo>
                    <a:pt x="373329" y="1486567"/>
                    <a:pt x="281295" y="1600422"/>
                    <a:pt x="186842" y="1711760"/>
                  </a:cubicBezTo>
                  <a:cubicBezTo>
                    <a:pt x="133422" y="1751939"/>
                    <a:pt x="144455" y="1652703"/>
                    <a:pt x="138842" y="1623948"/>
                  </a:cubicBezTo>
                  <a:cubicBezTo>
                    <a:pt x="133616" y="1548142"/>
                    <a:pt x="129164" y="1473013"/>
                    <a:pt x="120454" y="1397594"/>
                  </a:cubicBezTo>
                  <a:cubicBezTo>
                    <a:pt x="87067" y="1124283"/>
                    <a:pt x="49905" y="851457"/>
                    <a:pt x="29389" y="576694"/>
                  </a:cubicBezTo>
                  <a:cubicBezTo>
                    <a:pt x="17969" y="457901"/>
                    <a:pt x="24260" y="338043"/>
                    <a:pt x="5775" y="219928"/>
                  </a:cubicBezTo>
                  <a:cubicBezTo>
                    <a:pt x="3259" y="191174"/>
                    <a:pt x="-1483" y="161645"/>
                    <a:pt x="453" y="133085"/>
                  </a:cubicBezTo>
                  <a:cubicBezTo>
                    <a:pt x="19808" y="109946"/>
                    <a:pt x="26582" y="144509"/>
                    <a:pt x="27743" y="160193"/>
                  </a:cubicBezTo>
                  <a:cubicBezTo>
                    <a:pt x="48260" y="274436"/>
                    <a:pt x="54647" y="389743"/>
                    <a:pt x="59679" y="505534"/>
                  </a:cubicBezTo>
                  <a:cubicBezTo>
                    <a:pt x="67421" y="605545"/>
                    <a:pt x="78067" y="705362"/>
                    <a:pt x="87454" y="805276"/>
                  </a:cubicBezTo>
                  <a:cubicBezTo>
                    <a:pt x="116196" y="1089042"/>
                    <a:pt x="165261" y="1370388"/>
                    <a:pt x="181229" y="1655510"/>
                  </a:cubicBezTo>
                  <a:cubicBezTo>
                    <a:pt x="318844" y="1500024"/>
                    <a:pt x="432555" y="1325756"/>
                    <a:pt x="540073" y="1148584"/>
                  </a:cubicBezTo>
                  <a:cubicBezTo>
                    <a:pt x="631525" y="1006265"/>
                    <a:pt x="727139" y="866850"/>
                    <a:pt x="830205" y="732664"/>
                  </a:cubicBezTo>
                  <a:cubicBezTo>
                    <a:pt x="858077" y="692776"/>
                    <a:pt x="891271" y="657051"/>
                    <a:pt x="920497" y="618228"/>
                  </a:cubicBezTo>
                  <a:cubicBezTo>
                    <a:pt x="940432" y="598671"/>
                    <a:pt x="978465" y="510472"/>
                    <a:pt x="1008562" y="532643"/>
                  </a:cubicBezTo>
                  <a:cubicBezTo>
                    <a:pt x="1032466" y="554620"/>
                    <a:pt x="1030627" y="592862"/>
                    <a:pt x="1038756" y="622488"/>
                  </a:cubicBezTo>
                  <a:cubicBezTo>
                    <a:pt x="1047079" y="663731"/>
                    <a:pt x="1054531" y="705071"/>
                    <a:pt x="1059079" y="746896"/>
                  </a:cubicBezTo>
                  <a:cubicBezTo>
                    <a:pt x="1070402" y="831416"/>
                    <a:pt x="1083563" y="915645"/>
                    <a:pt x="1095176" y="1000165"/>
                  </a:cubicBezTo>
                  <a:cubicBezTo>
                    <a:pt x="1126145" y="1164558"/>
                    <a:pt x="1157984" y="1328370"/>
                    <a:pt x="1176758" y="1494700"/>
                  </a:cubicBezTo>
                  <a:cubicBezTo>
                    <a:pt x="1204533" y="1643215"/>
                    <a:pt x="1217597" y="1794344"/>
                    <a:pt x="1250791" y="1941891"/>
                  </a:cubicBezTo>
                  <a:cubicBezTo>
                    <a:pt x="1361212" y="1780887"/>
                    <a:pt x="1448213" y="1605844"/>
                    <a:pt x="1551473" y="1440483"/>
                  </a:cubicBezTo>
                  <a:cubicBezTo>
                    <a:pt x="1664216" y="1259728"/>
                    <a:pt x="1780733" y="1081394"/>
                    <a:pt x="1895122" y="901801"/>
                  </a:cubicBezTo>
                  <a:cubicBezTo>
                    <a:pt x="1920574" y="861138"/>
                    <a:pt x="1944865" y="819798"/>
                    <a:pt x="1970800" y="779426"/>
                  </a:cubicBezTo>
                  <a:cubicBezTo>
                    <a:pt x="1989091" y="760450"/>
                    <a:pt x="2000414" y="693357"/>
                    <a:pt x="2034962" y="720562"/>
                  </a:cubicBezTo>
                  <a:cubicBezTo>
                    <a:pt x="2047543" y="737892"/>
                    <a:pt x="2043769" y="761999"/>
                    <a:pt x="2048318" y="782233"/>
                  </a:cubicBezTo>
                  <a:cubicBezTo>
                    <a:pt x="2057511" y="840032"/>
                    <a:pt x="2070479" y="893571"/>
                    <a:pt x="2089060" y="948369"/>
                  </a:cubicBezTo>
                  <a:cubicBezTo>
                    <a:pt x="2162803" y="1161363"/>
                    <a:pt x="2241772" y="1371744"/>
                    <a:pt x="2321902" y="1582221"/>
                  </a:cubicBezTo>
                  <a:cubicBezTo>
                    <a:pt x="2377838" y="1716795"/>
                    <a:pt x="2424484" y="1855047"/>
                    <a:pt x="2491065" y="1985071"/>
                  </a:cubicBezTo>
                  <a:cubicBezTo>
                    <a:pt x="2617744" y="1700723"/>
                    <a:pt x="2700874" y="1398659"/>
                    <a:pt x="2791746" y="1101435"/>
                  </a:cubicBezTo>
                  <a:cubicBezTo>
                    <a:pt x="2811779" y="1008879"/>
                    <a:pt x="2847683" y="920777"/>
                    <a:pt x="2867425" y="828124"/>
                  </a:cubicBezTo>
                  <a:cubicBezTo>
                    <a:pt x="2875651" y="807212"/>
                    <a:pt x="2879038" y="743701"/>
                    <a:pt x="2894038" y="735375"/>
                  </a:cubicBezTo>
                  <a:cubicBezTo>
                    <a:pt x="2927038" y="721433"/>
                    <a:pt x="2933038" y="772165"/>
                    <a:pt x="2946684" y="791721"/>
                  </a:cubicBezTo>
                  <a:cubicBezTo>
                    <a:pt x="2957813" y="813021"/>
                    <a:pt x="2969813" y="833739"/>
                    <a:pt x="2982491" y="854167"/>
                  </a:cubicBezTo>
                  <a:cubicBezTo>
                    <a:pt x="3055653" y="971798"/>
                    <a:pt x="3119138" y="1095335"/>
                    <a:pt x="3189106" y="1214902"/>
                  </a:cubicBezTo>
                  <a:cubicBezTo>
                    <a:pt x="3364076" y="1501089"/>
                    <a:pt x="3542240" y="1786792"/>
                    <a:pt x="3757855" y="2044709"/>
                  </a:cubicBezTo>
                  <a:cubicBezTo>
                    <a:pt x="3787469" y="1936663"/>
                    <a:pt x="3790372" y="1823195"/>
                    <a:pt x="3804017" y="1712438"/>
                  </a:cubicBezTo>
                  <a:cubicBezTo>
                    <a:pt x="3824534" y="1557146"/>
                    <a:pt x="3837889" y="1400692"/>
                    <a:pt x="3839824" y="1244044"/>
                  </a:cubicBezTo>
                  <a:cubicBezTo>
                    <a:pt x="3841856" y="1049057"/>
                    <a:pt x="3836243" y="853587"/>
                    <a:pt x="3855792" y="659278"/>
                  </a:cubicBezTo>
                  <a:cubicBezTo>
                    <a:pt x="3858115" y="626360"/>
                    <a:pt x="3861115" y="593346"/>
                    <a:pt x="3862760" y="560332"/>
                  </a:cubicBezTo>
                  <a:cubicBezTo>
                    <a:pt x="3864308" y="540485"/>
                    <a:pt x="3858986" y="505534"/>
                    <a:pt x="3888405" y="507664"/>
                  </a:cubicBezTo>
                  <a:cubicBezTo>
                    <a:pt x="3915115" y="517346"/>
                    <a:pt x="3926535" y="549779"/>
                    <a:pt x="3946858" y="568368"/>
                  </a:cubicBezTo>
                  <a:cubicBezTo>
                    <a:pt x="4042762" y="673413"/>
                    <a:pt x="4135376" y="781459"/>
                    <a:pt x="4226442" y="890764"/>
                  </a:cubicBezTo>
                  <a:cubicBezTo>
                    <a:pt x="4408477" y="1107050"/>
                    <a:pt x="4571446" y="1337955"/>
                    <a:pt x="4742158" y="1562858"/>
                  </a:cubicBezTo>
                  <a:cubicBezTo>
                    <a:pt x="4764900" y="1268829"/>
                    <a:pt x="4744578" y="973154"/>
                    <a:pt x="4762578" y="678738"/>
                  </a:cubicBezTo>
                  <a:cubicBezTo>
                    <a:pt x="4763836" y="605642"/>
                    <a:pt x="4762965" y="532546"/>
                    <a:pt x="4764030" y="459450"/>
                  </a:cubicBezTo>
                  <a:cubicBezTo>
                    <a:pt x="4766642" y="326426"/>
                    <a:pt x="4763159" y="191852"/>
                    <a:pt x="4784546" y="60183"/>
                  </a:cubicBezTo>
                  <a:cubicBezTo>
                    <a:pt x="4790159" y="42562"/>
                    <a:pt x="4791417" y="22521"/>
                    <a:pt x="4802546" y="7321"/>
                  </a:cubicBezTo>
                  <a:cubicBezTo>
                    <a:pt x="4817256" y="-11461"/>
                    <a:pt x="4846966" y="9451"/>
                    <a:pt x="4833998" y="30073"/>
                  </a:cubicBezTo>
                  <a:cubicBezTo>
                    <a:pt x="4810772" y="103846"/>
                    <a:pt x="4811256" y="182461"/>
                    <a:pt x="4807675" y="259042"/>
                  </a:cubicBezTo>
                  <a:cubicBezTo>
                    <a:pt x="4804288" y="375608"/>
                    <a:pt x="4802933" y="492271"/>
                    <a:pt x="4803223" y="608934"/>
                  </a:cubicBezTo>
                  <a:cubicBezTo>
                    <a:pt x="4801288" y="756190"/>
                    <a:pt x="4793449" y="903350"/>
                    <a:pt x="4792965" y="1050703"/>
                  </a:cubicBezTo>
                  <a:cubicBezTo>
                    <a:pt x="4791127" y="1191860"/>
                    <a:pt x="4797223" y="1333211"/>
                    <a:pt x="4788127" y="1474272"/>
                  </a:cubicBezTo>
                  <a:cubicBezTo>
                    <a:pt x="4783772" y="1568376"/>
                    <a:pt x="4784256" y="1703918"/>
                    <a:pt x="4685351" y="1555209"/>
                  </a:cubicBezTo>
                  <a:cubicBezTo>
                    <a:pt x="4610737" y="1456070"/>
                    <a:pt x="4538059" y="1355479"/>
                    <a:pt x="4463832" y="1255952"/>
                  </a:cubicBezTo>
                  <a:cubicBezTo>
                    <a:pt x="4288378" y="1020013"/>
                    <a:pt x="4097634" y="795788"/>
                    <a:pt x="3901664" y="576791"/>
                  </a:cubicBezTo>
                  <a:cubicBezTo>
                    <a:pt x="3862566" y="959116"/>
                    <a:pt x="3901664" y="1345507"/>
                    <a:pt x="3842534" y="1726379"/>
                  </a:cubicBezTo>
                  <a:cubicBezTo>
                    <a:pt x="3831405" y="1776820"/>
                    <a:pt x="3823566" y="2128164"/>
                    <a:pt x="3751662" y="2094957"/>
                  </a:cubicBezTo>
                  <a:close/>
                </a:path>
              </a:pathLst>
            </a:custGeom>
            <a:solidFill>
              <a:srgbClr val="000000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17"/>
            <p:cNvSpPr/>
            <p:nvPr/>
          </p:nvSpPr>
          <p:spPr>
            <a:xfrm>
              <a:off x="13561009" y="616341"/>
              <a:ext cx="938721" cy="1490960"/>
            </a:xfrm>
            <a:custGeom>
              <a:rect b="b" l="l" r="r" t="t"/>
              <a:pathLst>
                <a:path extrusionOk="0" h="1490960" w="938721">
                  <a:moveTo>
                    <a:pt x="939593" y="396654"/>
                  </a:moveTo>
                  <a:cubicBezTo>
                    <a:pt x="921496" y="419212"/>
                    <a:pt x="904560" y="452032"/>
                    <a:pt x="893334" y="463069"/>
                  </a:cubicBezTo>
                  <a:cubicBezTo>
                    <a:pt x="864011" y="501892"/>
                    <a:pt x="830817" y="537617"/>
                    <a:pt x="802946" y="577505"/>
                  </a:cubicBezTo>
                  <a:cubicBezTo>
                    <a:pt x="699783" y="711692"/>
                    <a:pt x="604266" y="851106"/>
                    <a:pt x="512813" y="993425"/>
                  </a:cubicBezTo>
                  <a:cubicBezTo>
                    <a:pt x="405295" y="1170501"/>
                    <a:pt x="291584" y="1344866"/>
                    <a:pt x="153970" y="1500255"/>
                  </a:cubicBezTo>
                  <a:cubicBezTo>
                    <a:pt x="138002" y="1215230"/>
                    <a:pt x="88937" y="933883"/>
                    <a:pt x="60194" y="650020"/>
                  </a:cubicBezTo>
                  <a:cubicBezTo>
                    <a:pt x="50807" y="550203"/>
                    <a:pt x="40162" y="450386"/>
                    <a:pt x="32420" y="350279"/>
                  </a:cubicBezTo>
                  <a:cubicBezTo>
                    <a:pt x="27484" y="234487"/>
                    <a:pt x="21000" y="119180"/>
                    <a:pt x="484" y="4938"/>
                  </a:cubicBezTo>
                  <a:cubicBezTo>
                    <a:pt x="387" y="3485"/>
                    <a:pt x="194" y="1743"/>
                    <a:pt x="0" y="0"/>
                  </a:cubicBezTo>
                  <a:cubicBezTo>
                    <a:pt x="8129" y="8036"/>
                    <a:pt x="15968" y="16362"/>
                    <a:pt x="24097" y="24398"/>
                  </a:cubicBezTo>
                  <a:cubicBezTo>
                    <a:pt x="36291" y="35919"/>
                    <a:pt x="48388" y="47633"/>
                    <a:pt x="61743" y="57702"/>
                  </a:cubicBezTo>
                  <a:cubicBezTo>
                    <a:pt x="81001" y="71353"/>
                    <a:pt x="101517" y="82874"/>
                    <a:pt x="122227" y="94105"/>
                  </a:cubicBezTo>
                  <a:cubicBezTo>
                    <a:pt x="152131" y="110660"/>
                    <a:pt x="182809" y="125860"/>
                    <a:pt x="213680" y="140383"/>
                  </a:cubicBezTo>
                  <a:cubicBezTo>
                    <a:pt x="326230" y="194987"/>
                    <a:pt x="442844" y="240877"/>
                    <a:pt x="561201" y="281249"/>
                  </a:cubicBezTo>
                  <a:cubicBezTo>
                    <a:pt x="685751" y="325204"/>
                    <a:pt x="812139" y="362962"/>
                    <a:pt x="939593" y="396654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17"/>
            <p:cNvSpPr/>
            <p:nvPr/>
          </p:nvSpPr>
          <p:spPr>
            <a:xfrm>
              <a:off x="15578098" y="1207787"/>
              <a:ext cx="832268" cy="1229558"/>
            </a:xfrm>
            <a:custGeom>
              <a:rect b="b" l="l" r="r" t="t"/>
              <a:pathLst>
                <a:path extrusionOk="0" h="1229558" w="832268">
                  <a:moveTo>
                    <a:pt x="837591" y="13748"/>
                  </a:moveTo>
                  <a:cubicBezTo>
                    <a:pt x="831785" y="36499"/>
                    <a:pt x="828494" y="68061"/>
                    <a:pt x="823172" y="81616"/>
                  </a:cubicBezTo>
                  <a:cubicBezTo>
                    <a:pt x="803430" y="174268"/>
                    <a:pt x="767623" y="262370"/>
                    <a:pt x="747493" y="354926"/>
                  </a:cubicBezTo>
                  <a:cubicBezTo>
                    <a:pt x="656621" y="652150"/>
                    <a:pt x="573491" y="954215"/>
                    <a:pt x="446812" y="1238562"/>
                  </a:cubicBezTo>
                  <a:cubicBezTo>
                    <a:pt x="380231" y="1108539"/>
                    <a:pt x="333488" y="970286"/>
                    <a:pt x="277649" y="835712"/>
                  </a:cubicBezTo>
                  <a:cubicBezTo>
                    <a:pt x="197519" y="625235"/>
                    <a:pt x="118550" y="414855"/>
                    <a:pt x="44807" y="201861"/>
                  </a:cubicBezTo>
                  <a:cubicBezTo>
                    <a:pt x="26323" y="146966"/>
                    <a:pt x="13355" y="93427"/>
                    <a:pt x="4065" y="35628"/>
                  </a:cubicBezTo>
                  <a:cubicBezTo>
                    <a:pt x="1548" y="24398"/>
                    <a:pt x="1645" y="11812"/>
                    <a:pt x="0" y="0"/>
                  </a:cubicBezTo>
                  <a:cubicBezTo>
                    <a:pt x="38420" y="3679"/>
                    <a:pt x="76936" y="6971"/>
                    <a:pt x="115453" y="9875"/>
                  </a:cubicBezTo>
                  <a:cubicBezTo>
                    <a:pt x="216583" y="19073"/>
                    <a:pt x="317907" y="25947"/>
                    <a:pt x="419425" y="25366"/>
                  </a:cubicBezTo>
                  <a:cubicBezTo>
                    <a:pt x="524620" y="25075"/>
                    <a:pt x="630008" y="28077"/>
                    <a:pt x="735106" y="21784"/>
                  </a:cubicBezTo>
                  <a:cubicBezTo>
                    <a:pt x="769268" y="19460"/>
                    <a:pt x="803526" y="16846"/>
                    <a:pt x="837591" y="1374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17"/>
            <p:cNvSpPr/>
            <p:nvPr/>
          </p:nvSpPr>
          <p:spPr>
            <a:xfrm>
              <a:off x="17451284" y="514975"/>
              <a:ext cx="861301" cy="1500642"/>
            </a:xfrm>
            <a:custGeom>
              <a:rect b="b" l="l" r="r" t="t"/>
              <a:pathLst>
                <a:path extrusionOk="0" h="1500642" w="861301">
                  <a:moveTo>
                    <a:pt x="868850" y="0"/>
                  </a:moveTo>
                  <a:cubicBezTo>
                    <a:pt x="868269" y="2227"/>
                    <a:pt x="867688" y="4357"/>
                    <a:pt x="867011" y="6487"/>
                  </a:cubicBezTo>
                  <a:cubicBezTo>
                    <a:pt x="845624" y="138156"/>
                    <a:pt x="849204" y="272730"/>
                    <a:pt x="846495" y="405754"/>
                  </a:cubicBezTo>
                  <a:cubicBezTo>
                    <a:pt x="845430" y="478850"/>
                    <a:pt x="846398" y="551946"/>
                    <a:pt x="845043" y="625042"/>
                  </a:cubicBezTo>
                  <a:cubicBezTo>
                    <a:pt x="827043" y="919458"/>
                    <a:pt x="847366" y="1215133"/>
                    <a:pt x="824624" y="1509162"/>
                  </a:cubicBezTo>
                  <a:cubicBezTo>
                    <a:pt x="653815" y="1284162"/>
                    <a:pt x="490942" y="1053354"/>
                    <a:pt x="308907" y="837068"/>
                  </a:cubicBezTo>
                  <a:cubicBezTo>
                    <a:pt x="217842" y="727860"/>
                    <a:pt x="125227" y="619814"/>
                    <a:pt x="29323" y="514672"/>
                  </a:cubicBezTo>
                  <a:cubicBezTo>
                    <a:pt x="18194" y="504506"/>
                    <a:pt x="9774" y="490274"/>
                    <a:pt x="0" y="477785"/>
                  </a:cubicBezTo>
                  <a:cubicBezTo>
                    <a:pt x="59711" y="454453"/>
                    <a:pt x="119227" y="430733"/>
                    <a:pt x="177970" y="405077"/>
                  </a:cubicBezTo>
                  <a:cubicBezTo>
                    <a:pt x="244164" y="374580"/>
                    <a:pt x="309101" y="341565"/>
                    <a:pt x="374714" y="310004"/>
                  </a:cubicBezTo>
                  <a:cubicBezTo>
                    <a:pt x="458329" y="270116"/>
                    <a:pt x="537297" y="221224"/>
                    <a:pt x="618395" y="176785"/>
                  </a:cubicBezTo>
                  <a:cubicBezTo>
                    <a:pt x="638524" y="164974"/>
                    <a:pt x="657686" y="151904"/>
                    <a:pt x="677041" y="138834"/>
                  </a:cubicBezTo>
                  <a:cubicBezTo>
                    <a:pt x="711880" y="116082"/>
                    <a:pt x="752332" y="90135"/>
                    <a:pt x="785913" y="63608"/>
                  </a:cubicBezTo>
                  <a:cubicBezTo>
                    <a:pt x="813785" y="42599"/>
                    <a:pt x="842140" y="22364"/>
                    <a:pt x="868850" y="0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17"/>
            <p:cNvSpPr/>
            <p:nvPr/>
          </p:nvSpPr>
          <p:spPr>
            <a:xfrm>
              <a:off x="14561764" y="1028775"/>
              <a:ext cx="958076" cy="1365100"/>
            </a:xfrm>
            <a:custGeom>
              <a:rect b="b" l="l" r="r" t="t"/>
              <a:pathLst>
                <a:path extrusionOk="0" h="1365100" w="958076">
                  <a:moveTo>
                    <a:pt x="964174" y="173687"/>
                  </a:moveTo>
                  <a:cubicBezTo>
                    <a:pt x="956819" y="187919"/>
                    <a:pt x="950528" y="203991"/>
                    <a:pt x="942980" y="211833"/>
                  </a:cubicBezTo>
                  <a:cubicBezTo>
                    <a:pt x="917044" y="252205"/>
                    <a:pt x="892753" y="293545"/>
                    <a:pt x="867301" y="334208"/>
                  </a:cubicBezTo>
                  <a:cubicBezTo>
                    <a:pt x="752913" y="513801"/>
                    <a:pt x="636395" y="692135"/>
                    <a:pt x="523652" y="872890"/>
                  </a:cubicBezTo>
                  <a:cubicBezTo>
                    <a:pt x="420392" y="1038347"/>
                    <a:pt x="333391" y="1213293"/>
                    <a:pt x="222971" y="1374298"/>
                  </a:cubicBezTo>
                  <a:cubicBezTo>
                    <a:pt x="189873" y="1226848"/>
                    <a:pt x="176809" y="1075622"/>
                    <a:pt x="148937" y="927106"/>
                  </a:cubicBezTo>
                  <a:cubicBezTo>
                    <a:pt x="130163" y="760874"/>
                    <a:pt x="98421" y="596965"/>
                    <a:pt x="67356" y="432572"/>
                  </a:cubicBezTo>
                  <a:cubicBezTo>
                    <a:pt x="55743" y="348149"/>
                    <a:pt x="42581" y="263823"/>
                    <a:pt x="31258" y="179303"/>
                  </a:cubicBezTo>
                  <a:cubicBezTo>
                    <a:pt x="26710" y="137478"/>
                    <a:pt x="19258" y="96041"/>
                    <a:pt x="10936" y="54894"/>
                  </a:cubicBezTo>
                  <a:cubicBezTo>
                    <a:pt x="6194" y="37855"/>
                    <a:pt x="4839" y="18008"/>
                    <a:pt x="0" y="0"/>
                  </a:cubicBezTo>
                  <a:cubicBezTo>
                    <a:pt x="121066" y="30691"/>
                    <a:pt x="243100" y="58089"/>
                    <a:pt x="365231" y="83842"/>
                  </a:cubicBezTo>
                  <a:cubicBezTo>
                    <a:pt x="491232" y="108918"/>
                    <a:pt x="618685" y="125667"/>
                    <a:pt x="745751" y="144836"/>
                  </a:cubicBezTo>
                  <a:cubicBezTo>
                    <a:pt x="818236" y="156648"/>
                    <a:pt x="891108" y="166039"/>
                    <a:pt x="964174" y="173687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17"/>
            <p:cNvSpPr/>
            <p:nvPr/>
          </p:nvSpPr>
          <p:spPr>
            <a:xfrm>
              <a:off x="16463884" y="1013575"/>
              <a:ext cx="929044" cy="1490960"/>
            </a:xfrm>
            <a:custGeom>
              <a:rect b="b" l="l" r="r" t="t"/>
              <a:pathLst>
                <a:path extrusionOk="0" h="1490960" w="929044">
                  <a:moveTo>
                    <a:pt x="933012" y="0"/>
                  </a:moveTo>
                  <a:cubicBezTo>
                    <a:pt x="932915" y="2808"/>
                    <a:pt x="932915" y="5518"/>
                    <a:pt x="932722" y="7939"/>
                  </a:cubicBezTo>
                  <a:cubicBezTo>
                    <a:pt x="931077" y="40953"/>
                    <a:pt x="928077" y="73870"/>
                    <a:pt x="925754" y="106788"/>
                  </a:cubicBezTo>
                  <a:cubicBezTo>
                    <a:pt x="906205" y="301000"/>
                    <a:pt x="911818" y="496567"/>
                    <a:pt x="909786" y="691554"/>
                  </a:cubicBezTo>
                  <a:cubicBezTo>
                    <a:pt x="907850" y="848202"/>
                    <a:pt x="894495" y="1004753"/>
                    <a:pt x="873979" y="1159948"/>
                  </a:cubicBezTo>
                  <a:cubicBezTo>
                    <a:pt x="860334" y="1270705"/>
                    <a:pt x="857430" y="1384173"/>
                    <a:pt x="827817" y="1492219"/>
                  </a:cubicBezTo>
                  <a:cubicBezTo>
                    <a:pt x="612201" y="1234399"/>
                    <a:pt x="434038" y="948599"/>
                    <a:pt x="259068" y="662412"/>
                  </a:cubicBezTo>
                  <a:cubicBezTo>
                    <a:pt x="189099" y="542942"/>
                    <a:pt x="125615" y="419405"/>
                    <a:pt x="52452" y="301677"/>
                  </a:cubicBezTo>
                  <a:cubicBezTo>
                    <a:pt x="39678" y="281249"/>
                    <a:pt x="27775" y="260531"/>
                    <a:pt x="16645" y="239231"/>
                  </a:cubicBezTo>
                  <a:cubicBezTo>
                    <a:pt x="10548" y="230615"/>
                    <a:pt x="6000" y="215802"/>
                    <a:pt x="0" y="203216"/>
                  </a:cubicBezTo>
                  <a:cubicBezTo>
                    <a:pt x="126873" y="190533"/>
                    <a:pt x="253261" y="172719"/>
                    <a:pt x="378876" y="150548"/>
                  </a:cubicBezTo>
                  <a:cubicBezTo>
                    <a:pt x="452135" y="136994"/>
                    <a:pt x="524233" y="118018"/>
                    <a:pt x="596330" y="99333"/>
                  </a:cubicBezTo>
                  <a:cubicBezTo>
                    <a:pt x="669009" y="81616"/>
                    <a:pt x="740429" y="59154"/>
                    <a:pt x="812430" y="38726"/>
                  </a:cubicBezTo>
                  <a:cubicBezTo>
                    <a:pt x="852979" y="27302"/>
                    <a:pt x="893237" y="14522"/>
                    <a:pt x="933012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18"/>
          <p:cNvSpPr txBox="1"/>
          <p:nvPr/>
        </p:nvSpPr>
        <p:spPr>
          <a:xfrm>
            <a:off x="6207861" y="2226504"/>
            <a:ext cx="21975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1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Write a caption for the photos.</a:t>
            </a:r>
            <a:endParaRPr sz="700">
              <a:solidFill>
                <a:schemeClr val="accent1"/>
              </a:solidFill>
            </a:endParaRPr>
          </a:p>
        </p:txBody>
      </p:sp>
      <p:pic>
        <p:nvPicPr>
          <p:cNvPr id="1702" name="Google Shape;1702;p18"/>
          <p:cNvPicPr preferRelativeResize="0"/>
          <p:nvPr/>
        </p:nvPicPr>
        <p:blipFill rotWithShape="1">
          <a:blip r:embed="rId3">
            <a:alphaModFix/>
          </a:blip>
          <a:srcRect b="0" l="3646" r="6530" t="42089"/>
          <a:stretch/>
        </p:blipFill>
        <p:spPr>
          <a:xfrm>
            <a:off x="3495427" y="2678180"/>
            <a:ext cx="2269267" cy="2194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3" name="Google Shape;170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930" y="270824"/>
            <a:ext cx="3067903" cy="4601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4" name="Google Shape;1704;p18"/>
          <p:cNvPicPr preferRelativeResize="0"/>
          <p:nvPr/>
        </p:nvPicPr>
        <p:blipFill rotWithShape="1">
          <a:blip r:embed="rId5">
            <a:alphaModFix/>
          </a:blip>
          <a:srcRect b="0" l="0" r="0" t="31801"/>
          <a:stretch/>
        </p:blipFill>
        <p:spPr>
          <a:xfrm>
            <a:off x="3495427" y="270824"/>
            <a:ext cx="2269268" cy="23214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5" name="Google Shape;1705;p18"/>
          <p:cNvGrpSpPr/>
          <p:nvPr/>
        </p:nvGrpSpPr>
        <p:grpSpPr>
          <a:xfrm rot="-1651101">
            <a:off x="-34574" y="413293"/>
            <a:ext cx="2094775" cy="915230"/>
            <a:chOff x="-67976" y="824880"/>
            <a:chExt cx="4189847" cy="1830420"/>
          </a:xfrm>
        </p:grpSpPr>
        <p:sp>
          <p:nvSpPr>
            <p:cNvPr id="1706" name="Google Shape;1706;p18"/>
            <p:cNvSpPr/>
            <p:nvPr/>
          </p:nvSpPr>
          <p:spPr>
            <a:xfrm>
              <a:off x="-67976" y="824880"/>
              <a:ext cx="4186388" cy="1829682"/>
            </a:xfrm>
            <a:custGeom>
              <a:rect b="b" l="l" r="r" t="t"/>
              <a:pathLst>
                <a:path extrusionOk="0" h="1829682" w="4186388">
                  <a:moveTo>
                    <a:pt x="4179985" y="202"/>
                  </a:moveTo>
                  <a:cubicBezTo>
                    <a:pt x="4169415" y="-1476"/>
                    <a:pt x="4162955" y="7672"/>
                    <a:pt x="4155320" y="13463"/>
                  </a:cubicBezTo>
                  <a:cubicBezTo>
                    <a:pt x="4084848" y="75656"/>
                    <a:pt x="4006909" y="128532"/>
                    <a:pt x="3928215" y="179646"/>
                  </a:cubicBezTo>
                  <a:cubicBezTo>
                    <a:pt x="3900697" y="196851"/>
                    <a:pt x="3871502" y="210952"/>
                    <a:pt x="3843816" y="227738"/>
                  </a:cubicBezTo>
                  <a:cubicBezTo>
                    <a:pt x="3807154" y="248888"/>
                    <a:pt x="3769904" y="269199"/>
                    <a:pt x="3732571" y="289091"/>
                  </a:cubicBezTo>
                  <a:cubicBezTo>
                    <a:pt x="3700271" y="304618"/>
                    <a:pt x="3667971" y="320313"/>
                    <a:pt x="3635923" y="336428"/>
                  </a:cubicBezTo>
                  <a:cubicBezTo>
                    <a:pt x="3584914" y="361019"/>
                    <a:pt x="3534158" y="386282"/>
                    <a:pt x="3481471" y="407181"/>
                  </a:cubicBezTo>
                  <a:cubicBezTo>
                    <a:pt x="3429372" y="428415"/>
                    <a:pt x="3377273" y="449566"/>
                    <a:pt x="3324419" y="468786"/>
                  </a:cubicBezTo>
                  <a:cubicBezTo>
                    <a:pt x="3251765" y="493797"/>
                    <a:pt x="3177350" y="513605"/>
                    <a:pt x="3103522" y="535007"/>
                  </a:cubicBezTo>
                  <a:cubicBezTo>
                    <a:pt x="3031371" y="553891"/>
                    <a:pt x="2959389" y="573615"/>
                    <a:pt x="2886316" y="588639"/>
                  </a:cubicBezTo>
                  <a:cubicBezTo>
                    <a:pt x="2748643" y="614825"/>
                    <a:pt x="2609377" y="632534"/>
                    <a:pt x="2469775" y="644788"/>
                  </a:cubicBezTo>
                  <a:cubicBezTo>
                    <a:pt x="2337220" y="656958"/>
                    <a:pt x="2203910" y="652342"/>
                    <a:pt x="2070935" y="651754"/>
                  </a:cubicBezTo>
                  <a:cubicBezTo>
                    <a:pt x="1953146" y="648397"/>
                    <a:pt x="1835692" y="636059"/>
                    <a:pt x="1718406" y="625232"/>
                  </a:cubicBezTo>
                  <a:cubicBezTo>
                    <a:pt x="1627966" y="615916"/>
                    <a:pt x="1538198" y="600557"/>
                    <a:pt x="1448178" y="587799"/>
                  </a:cubicBezTo>
                  <a:cubicBezTo>
                    <a:pt x="1286679" y="566481"/>
                    <a:pt x="1127026" y="533496"/>
                    <a:pt x="968883" y="494552"/>
                  </a:cubicBezTo>
                  <a:cubicBezTo>
                    <a:pt x="798323" y="455105"/>
                    <a:pt x="630113" y="406090"/>
                    <a:pt x="464922" y="348010"/>
                  </a:cubicBezTo>
                  <a:cubicBezTo>
                    <a:pt x="377084" y="317375"/>
                    <a:pt x="291007" y="282125"/>
                    <a:pt x="206356" y="243517"/>
                  </a:cubicBezTo>
                  <a:cubicBezTo>
                    <a:pt x="166757" y="225052"/>
                    <a:pt x="126739" y="207091"/>
                    <a:pt x="89406" y="184262"/>
                  </a:cubicBezTo>
                  <a:cubicBezTo>
                    <a:pt x="72962" y="173435"/>
                    <a:pt x="56603" y="159083"/>
                    <a:pt x="41417" y="146325"/>
                  </a:cubicBezTo>
                  <a:cubicBezTo>
                    <a:pt x="33867" y="140198"/>
                    <a:pt x="25981" y="134491"/>
                    <a:pt x="17759" y="129455"/>
                  </a:cubicBezTo>
                  <a:cubicBezTo>
                    <a:pt x="17004" y="129036"/>
                    <a:pt x="16081" y="128616"/>
                    <a:pt x="15242" y="128196"/>
                  </a:cubicBezTo>
                  <a:cubicBezTo>
                    <a:pt x="13564" y="126685"/>
                    <a:pt x="11635" y="126014"/>
                    <a:pt x="9453" y="126350"/>
                  </a:cubicBezTo>
                  <a:cubicBezTo>
                    <a:pt x="8363" y="126350"/>
                    <a:pt x="7272" y="126434"/>
                    <a:pt x="6265" y="126937"/>
                  </a:cubicBezTo>
                  <a:cubicBezTo>
                    <a:pt x="5258" y="127441"/>
                    <a:pt x="4336" y="128280"/>
                    <a:pt x="3916" y="129371"/>
                  </a:cubicBezTo>
                  <a:cubicBezTo>
                    <a:pt x="2825" y="130294"/>
                    <a:pt x="1651" y="131470"/>
                    <a:pt x="393" y="132896"/>
                  </a:cubicBezTo>
                  <a:cubicBezTo>
                    <a:pt x="-1285" y="157656"/>
                    <a:pt x="2825" y="183255"/>
                    <a:pt x="5007" y="208182"/>
                  </a:cubicBezTo>
                  <a:cubicBezTo>
                    <a:pt x="21031" y="310577"/>
                    <a:pt x="15578" y="414483"/>
                    <a:pt x="25477" y="517465"/>
                  </a:cubicBezTo>
                  <a:cubicBezTo>
                    <a:pt x="43263" y="755660"/>
                    <a:pt x="75479" y="992176"/>
                    <a:pt x="104423" y="1229112"/>
                  </a:cubicBezTo>
                  <a:cubicBezTo>
                    <a:pt x="111974" y="1294493"/>
                    <a:pt x="115833" y="1359623"/>
                    <a:pt x="120363" y="1425341"/>
                  </a:cubicBezTo>
                  <a:cubicBezTo>
                    <a:pt x="125229" y="1450268"/>
                    <a:pt x="115665" y="1536297"/>
                    <a:pt x="161975" y="1501466"/>
                  </a:cubicBezTo>
                  <a:cubicBezTo>
                    <a:pt x="243857" y="1404946"/>
                    <a:pt x="323642" y="1306243"/>
                    <a:pt x="391346" y="1199064"/>
                  </a:cubicBezTo>
                  <a:cubicBezTo>
                    <a:pt x="453093" y="1108336"/>
                    <a:pt x="507877" y="1013159"/>
                    <a:pt x="568533" y="921674"/>
                  </a:cubicBezTo>
                  <a:cubicBezTo>
                    <a:pt x="608468" y="866784"/>
                    <a:pt x="645298" y="809627"/>
                    <a:pt x="685652" y="754989"/>
                  </a:cubicBezTo>
                  <a:cubicBezTo>
                    <a:pt x="742449" y="678108"/>
                    <a:pt x="804028" y="604921"/>
                    <a:pt x="859315" y="526950"/>
                  </a:cubicBezTo>
                  <a:cubicBezTo>
                    <a:pt x="886833" y="654440"/>
                    <a:pt x="897572" y="784868"/>
                    <a:pt x="919468" y="913365"/>
                  </a:cubicBezTo>
                  <a:cubicBezTo>
                    <a:pt x="942204" y="1031120"/>
                    <a:pt x="965443" y="1149294"/>
                    <a:pt x="979621" y="1268559"/>
                  </a:cubicBezTo>
                  <a:cubicBezTo>
                    <a:pt x="993464" y="1371961"/>
                    <a:pt x="1012341" y="1474608"/>
                    <a:pt x="1026687" y="1578010"/>
                  </a:cubicBezTo>
                  <a:cubicBezTo>
                    <a:pt x="1031972" y="1618381"/>
                    <a:pt x="1038936" y="1658416"/>
                    <a:pt x="1048416" y="1698031"/>
                  </a:cubicBezTo>
                  <a:cubicBezTo>
                    <a:pt x="1055295" y="1716495"/>
                    <a:pt x="1051101" y="1748725"/>
                    <a:pt x="1074675" y="1754348"/>
                  </a:cubicBezTo>
                  <a:cubicBezTo>
                    <a:pt x="1104206" y="1754600"/>
                    <a:pt x="1125264" y="1693666"/>
                    <a:pt x="1143637" y="1672180"/>
                  </a:cubicBezTo>
                  <a:cubicBezTo>
                    <a:pt x="1155383" y="1654555"/>
                    <a:pt x="1167464" y="1637181"/>
                    <a:pt x="1178790" y="1619304"/>
                  </a:cubicBezTo>
                  <a:cubicBezTo>
                    <a:pt x="1236510" y="1524463"/>
                    <a:pt x="1289112" y="1426516"/>
                    <a:pt x="1345406" y="1330751"/>
                  </a:cubicBezTo>
                  <a:cubicBezTo>
                    <a:pt x="1475193" y="1120673"/>
                    <a:pt x="1612614" y="915212"/>
                    <a:pt x="1742064" y="704798"/>
                  </a:cubicBezTo>
                  <a:cubicBezTo>
                    <a:pt x="1760270" y="822888"/>
                    <a:pt x="1809432" y="932753"/>
                    <a:pt x="1847437" y="1045304"/>
                  </a:cubicBezTo>
                  <a:cubicBezTo>
                    <a:pt x="1913127" y="1232888"/>
                    <a:pt x="1989137" y="1416864"/>
                    <a:pt x="2059190" y="1602770"/>
                  </a:cubicBezTo>
                  <a:cubicBezTo>
                    <a:pt x="2075717" y="1640203"/>
                    <a:pt x="2092496" y="1677552"/>
                    <a:pt x="2109947" y="1714565"/>
                  </a:cubicBezTo>
                  <a:cubicBezTo>
                    <a:pt x="2122615" y="1734624"/>
                    <a:pt x="2131424" y="1775666"/>
                    <a:pt x="2151223" y="1786997"/>
                  </a:cubicBezTo>
                  <a:cubicBezTo>
                    <a:pt x="2176224" y="1794551"/>
                    <a:pt x="2185033" y="1762489"/>
                    <a:pt x="2194513" y="1745619"/>
                  </a:cubicBezTo>
                  <a:cubicBezTo>
                    <a:pt x="2217668" y="1698366"/>
                    <a:pt x="2237132" y="1649351"/>
                    <a:pt x="2254163" y="1599664"/>
                  </a:cubicBezTo>
                  <a:cubicBezTo>
                    <a:pt x="2357522" y="1311195"/>
                    <a:pt x="2447710" y="1017775"/>
                    <a:pt x="2524558" y="721249"/>
                  </a:cubicBezTo>
                  <a:cubicBezTo>
                    <a:pt x="2668943" y="967920"/>
                    <a:pt x="2805021" y="1220131"/>
                    <a:pt x="2967695" y="1455640"/>
                  </a:cubicBezTo>
                  <a:cubicBezTo>
                    <a:pt x="3015431" y="1530170"/>
                    <a:pt x="3067279" y="1601846"/>
                    <a:pt x="3121056" y="1672012"/>
                  </a:cubicBezTo>
                  <a:cubicBezTo>
                    <a:pt x="3164346" y="1725980"/>
                    <a:pt x="3202015" y="1786158"/>
                    <a:pt x="3252352" y="1833662"/>
                  </a:cubicBezTo>
                  <a:cubicBezTo>
                    <a:pt x="3314687" y="1862450"/>
                    <a:pt x="3321482" y="1557867"/>
                    <a:pt x="3331130" y="1514139"/>
                  </a:cubicBezTo>
                  <a:cubicBezTo>
                    <a:pt x="3382391" y="1183957"/>
                    <a:pt x="3348497" y="848991"/>
                    <a:pt x="3382391" y="517549"/>
                  </a:cubicBezTo>
                  <a:cubicBezTo>
                    <a:pt x="3552279" y="707400"/>
                    <a:pt x="3717637" y="901783"/>
                    <a:pt x="3869740" y="1106321"/>
                  </a:cubicBezTo>
                  <a:cubicBezTo>
                    <a:pt x="3934088" y="1192602"/>
                    <a:pt x="3997093" y="1279805"/>
                    <a:pt x="4061777" y="1365750"/>
                  </a:cubicBezTo>
                  <a:cubicBezTo>
                    <a:pt x="4147518" y="1494667"/>
                    <a:pt x="4147099" y="1377165"/>
                    <a:pt x="4150874" y="1295584"/>
                  </a:cubicBezTo>
                  <a:cubicBezTo>
                    <a:pt x="4158760" y="1173298"/>
                    <a:pt x="4153474" y="1050759"/>
                    <a:pt x="4155068" y="928389"/>
                  </a:cubicBezTo>
                  <a:cubicBezTo>
                    <a:pt x="4155488" y="800647"/>
                    <a:pt x="4162284" y="673072"/>
                    <a:pt x="4163961" y="545414"/>
                  </a:cubicBezTo>
                  <a:cubicBezTo>
                    <a:pt x="4163710" y="444278"/>
                    <a:pt x="4164884" y="343142"/>
                    <a:pt x="4167821" y="242090"/>
                  </a:cubicBezTo>
                  <a:cubicBezTo>
                    <a:pt x="4170925" y="175701"/>
                    <a:pt x="4170505" y="107549"/>
                    <a:pt x="4190640" y="43594"/>
                  </a:cubicBezTo>
                  <a:cubicBezTo>
                    <a:pt x="4194332" y="37719"/>
                    <a:pt x="4193996" y="31928"/>
                    <a:pt x="4191479" y="27228"/>
                  </a:cubicBezTo>
                  <a:cubicBezTo>
                    <a:pt x="4199282" y="17492"/>
                    <a:pt x="4192150" y="1377"/>
                    <a:pt x="4179985" y="202"/>
                  </a:cubicBezTo>
                  <a:close/>
                </a:path>
              </a:pathLst>
            </a:custGeom>
            <a:solidFill>
              <a:srgbClr val="000000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18"/>
            <p:cNvSpPr/>
            <p:nvPr/>
          </p:nvSpPr>
          <p:spPr>
            <a:xfrm>
              <a:off x="-64517" y="824880"/>
              <a:ext cx="4186388" cy="679836"/>
            </a:xfrm>
            <a:custGeom>
              <a:rect b="b" l="l" r="r" t="t"/>
              <a:pathLst>
                <a:path extrusionOk="0" h="679836" w="4186388">
                  <a:moveTo>
                    <a:pt x="2132328" y="686753"/>
                  </a:moveTo>
                  <a:cubicBezTo>
                    <a:pt x="2044321" y="687173"/>
                    <a:pt x="1956482" y="681298"/>
                    <a:pt x="1868812" y="673324"/>
                  </a:cubicBezTo>
                  <a:cubicBezTo>
                    <a:pt x="1756811" y="664679"/>
                    <a:pt x="1645062" y="653265"/>
                    <a:pt x="1534152" y="635220"/>
                  </a:cubicBezTo>
                  <a:cubicBezTo>
                    <a:pt x="1424081" y="618602"/>
                    <a:pt x="1313591" y="604082"/>
                    <a:pt x="1204275" y="582344"/>
                  </a:cubicBezTo>
                  <a:cubicBezTo>
                    <a:pt x="968696" y="532741"/>
                    <a:pt x="733956" y="476088"/>
                    <a:pt x="506683" y="396018"/>
                  </a:cubicBezTo>
                  <a:cubicBezTo>
                    <a:pt x="403995" y="361019"/>
                    <a:pt x="302985" y="321320"/>
                    <a:pt x="205414" y="273899"/>
                  </a:cubicBezTo>
                  <a:cubicBezTo>
                    <a:pt x="178652" y="261226"/>
                    <a:pt x="152057" y="248133"/>
                    <a:pt x="126133" y="233781"/>
                  </a:cubicBezTo>
                  <a:cubicBezTo>
                    <a:pt x="108179" y="224129"/>
                    <a:pt x="90393" y="214057"/>
                    <a:pt x="73698" y="202223"/>
                  </a:cubicBezTo>
                  <a:cubicBezTo>
                    <a:pt x="62121" y="193494"/>
                    <a:pt x="51550" y="183339"/>
                    <a:pt x="41063" y="173351"/>
                  </a:cubicBezTo>
                  <a:cubicBezTo>
                    <a:pt x="31079" y="163447"/>
                    <a:pt x="21599" y="153040"/>
                    <a:pt x="11196" y="143639"/>
                  </a:cubicBezTo>
                  <a:cubicBezTo>
                    <a:pt x="7337" y="140030"/>
                    <a:pt x="2387" y="137261"/>
                    <a:pt x="206" y="132309"/>
                  </a:cubicBezTo>
                  <a:cubicBezTo>
                    <a:pt x="-549" y="130043"/>
                    <a:pt x="877" y="127861"/>
                    <a:pt x="2806" y="126937"/>
                  </a:cubicBezTo>
                  <a:cubicBezTo>
                    <a:pt x="6498" y="125091"/>
                    <a:pt x="11028" y="127861"/>
                    <a:pt x="14300" y="129455"/>
                  </a:cubicBezTo>
                  <a:cubicBezTo>
                    <a:pt x="22522" y="134491"/>
                    <a:pt x="30408" y="140198"/>
                    <a:pt x="37959" y="146325"/>
                  </a:cubicBezTo>
                  <a:cubicBezTo>
                    <a:pt x="53144" y="159083"/>
                    <a:pt x="69503" y="173435"/>
                    <a:pt x="85947" y="184262"/>
                  </a:cubicBezTo>
                  <a:cubicBezTo>
                    <a:pt x="123281" y="207091"/>
                    <a:pt x="163299" y="225052"/>
                    <a:pt x="202897" y="243517"/>
                  </a:cubicBezTo>
                  <a:cubicBezTo>
                    <a:pt x="287548" y="282125"/>
                    <a:pt x="373625" y="317375"/>
                    <a:pt x="461464" y="348010"/>
                  </a:cubicBezTo>
                  <a:cubicBezTo>
                    <a:pt x="626654" y="406090"/>
                    <a:pt x="794865" y="455105"/>
                    <a:pt x="965424" y="494552"/>
                  </a:cubicBezTo>
                  <a:cubicBezTo>
                    <a:pt x="1123567" y="533496"/>
                    <a:pt x="1283221" y="566481"/>
                    <a:pt x="1444720" y="587799"/>
                  </a:cubicBezTo>
                  <a:cubicBezTo>
                    <a:pt x="1534740" y="600557"/>
                    <a:pt x="1624508" y="615916"/>
                    <a:pt x="1714947" y="625232"/>
                  </a:cubicBezTo>
                  <a:cubicBezTo>
                    <a:pt x="1832233" y="636059"/>
                    <a:pt x="1949687" y="648397"/>
                    <a:pt x="2067476" y="651754"/>
                  </a:cubicBezTo>
                  <a:cubicBezTo>
                    <a:pt x="2200451" y="652342"/>
                    <a:pt x="2333761" y="656958"/>
                    <a:pt x="2466316" y="644788"/>
                  </a:cubicBezTo>
                  <a:cubicBezTo>
                    <a:pt x="2605918" y="632534"/>
                    <a:pt x="2745185" y="614825"/>
                    <a:pt x="2882857" y="588639"/>
                  </a:cubicBezTo>
                  <a:cubicBezTo>
                    <a:pt x="2955930" y="573615"/>
                    <a:pt x="3027913" y="553891"/>
                    <a:pt x="3100063" y="535007"/>
                  </a:cubicBezTo>
                  <a:cubicBezTo>
                    <a:pt x="3173891" y="513605"/>
                    <a:pt x="3248306" y="493797"/>
                    <a:pt x="3320960" y="468786"/>
                  </a:cubicBezTo>
                  <a:cubicBezTo>
                    <a:pt x="3373814" y="449566"/>
                    <a:pt x="3425913" y="428415"/>
                    <a:pt x="3478012" y="407181"/>
                  </a:cubicBezTo>
                  <a:cubicBezTo>
                    <a:pt x="3530699" y="386282"/>
                    <a:pt x="3581456" y="361019"/>
                    <a:pt x="3632464" y="336428"/>
                  </a:cubicBezTo>
                  <a:cubicBezTo>
                    <a:pt x="3664512" y="320313"/>
                    <a:pt x="3696812" y="304618"/>
                    <a:pt x="3729112" y="289091"/>
                  </a:cubicBezTo>
                  <a:cubicBezTo>
                    <a:pt x="3766445" y="269199"/>
                    <a:pt x="3803695" y="248888"/>
                    <a:pt x="3840357" y="227738"/>
                  </a:cubicBezTo>
                  <a:cubicBezTo>
                    <a:pt x="3868043" y="210952"/>
                    <a:pt x="3897239" y="196851"/>
                    <a:pt x="3924756" y="179646"/>
                  </a:cubicBezTo>
                  <a:cubicBezTo>
                    <a:pt x="4003450" y="128532"/>
                    <a:pt x="4081389" y="75656"/>
                    <a:pt x="4151861" y="13463"/>
                  </a:cubicBezTo>
                  <a:cubicBezTo>
                    <a:pt x="4159496" y="7672"/>
                    <a:pt x="4165956" y="-1476"/>
                    <a:pt x="4176527" y="202"/>
                  </a:cubicBezTo>
                  <a:cubicBezTo>
                    <a:pt x="4188859" y="1377"/>
                    <a:pt x="4196075" y="17996"/>
                    <a:pt x="4187769" y="27648"/>
                  </a:cubicBezTo>
                  <a:cubicBezTo>
                    <a:pt x="4178624" y="37132"/>
                    <a:pt x="4167466" y="45021"/>
                    <a:pt x="4157902" y="54002"/>
                  </a:cubicBezTo>
                  <a:cubicBezTo>
                    <a:pt x="4131391" y="77670"/>
                    <a:pt x="4102363" y="98065"/>
                    <a:pt x="4074090" y="119467"/>
                  </a:cubicBezTo>
                  <a:cubicBezTo>
                    <a:pt x="4044895" y="142464"/>
                    <a:pt x="4009910" y="164874"/>
                    <a:pt x="3979708" y="184681"/>
                  </a:cubicBezTo>
                  <a:cubicBezTo>
                    <a:pt x="3963013" y="196012"/>
                    <a:pt x="3946317" y="207343"/>
                    <a:pt x="3928867" y="217582"/>
                  </a:cubicBezTo>
                  <a:cubicBezTo>
                    <a:pt x="3858563" y="256190"/>
                    <a:pt x="3790104" y="298491"/>
                    <a:pt x="3717618" y="333070"/>
                  </a:cubicBezTo>
                  <a:cubicBezTo>
                    <a:pt x="3660737" y="360432"/>
                    <a:pt x="3604443" y="389052"/>
                    <a:pt x="3547058" y="415490"/>
                  </a:cubicBezTo>
                  <a:cubicBezTo>
                    <a:pt x="3487660" y="441425"/>
                    <a:pt x="3427256" y="465009"/>
                    <a:pt x="3366851" y="488593"/>
                  </a:cubicBezTo>
                  <a:cubicBezTo>
                    <a:pt x="3325574" y="504372"/>
                    <a:pt x="3283542" y="518137"/>
                    <a:pt x="3241008" y="530307"/>
                  </a:cubicBezTo>
                  <a:cubicBezTo>
                    <a:pt x="3178589" y="547932"/>
                    <a:pt x="3116674" y="567404"/>
                    <a:pt x="3053669" y="582847"/>
                  </a:cubicBezTo>
                  <a:cubicBezTo>
                    <a:pt x="2991167" y="599046"/>
                    <a:pt x="2928748" y="615496"/>
                    <a:pt x="2865155" y="627246"/>
                  </a:cubicBezTo>
                  <a:cubicBezTo>
                    <a:pt x="2713221" y="654020"/>
                    <a:pt x="2560027" y="673492"/>
                    <a:pt x="2406079" y="683816"/>
                  </a:cubicBezTo>
                  <a:cubicBezTo>
                    <a:pt x="2314884" y="689103"/>
                    <a:pt x="2223522" y="686501"/>
                    <a:pt x="2132328" y="686753"/>
                  </a:cubicBezTo>
                  <a:close/>
                </a:path>
              </a:pathLst>
            </a:custGeom>
            <a:solidFill>
              <a:srgbClr val="000000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8" name="Google Shape;1708;p18"/>
            <p:cNvSpPr/>
            <p:nvPr/>
          </p:nvSpPr>
          <p:spPr>
            <a:xfrm>
              <a:off x="-67976" y="842404"/>
              <a:ext cx="4186388" cy="1812896"/>
            </a:xfrm>
            <a:custGeom>
              <a:rect b="b" l="l" r="r" t="t"/>
              <a:pathLst>
                <a:path extrusionOk="0" h="1812896" w="4186388">
                  <a:moveTo>
                    <a:pt x="3252352" y="1816138"/>
                  </a:moveTo>
                  <a:cubicBezTo>
                    <a:pt x="3202015" y="1768634"/>
                    <a:pt x="3164346" y="1708456"/>
                    <a:pt x="3121056" y="1654488"/>
                  </a:cubicBezTo>
                  <a:cubicBezTo>
                    <a:pt x="3067279" y="1584323"/>
                    <a:pt x="3015431" y="1512646"/>
                    <a:pt x="2967695" y="1438116"/>
                  </a:cubicBezTo>
                  <a:cubicBezTo>
                    <a:pt x="2805021" y="1202607"/>
                    <a:pt x="2668943" y="950396"/>
                    <a:pt x="2524558" y="703725"/>
                  </a:cubicBezTo>
                  <a:cubicBezTo>
                    <a:pt x="2447710" y="1000251"/>
                    <a:pt x="2357522" y="1293672"/>
                    <a:pt x="2254163" y="1582140"/>
                  </a:cubicBezTo>
                  <a:cubicBezTo>
                    <a:pt x="2237132" y="1631827"/>
                    <a:pt x="2217668" y="1680843"/>
                    <a:pt x="2194513" y="1728095"/>
                  </a:cubicBezTo>
                  <a:cubicBezTo>
                    <a:pt x="2185033" y="1744965"/>
                    <a:pt x="2176224" y="1777027"/>
                    <a:pt x="2151223" y="1769473"/>
                  </a:cubicBezTo>
                  <a:cubicBezTo>
                    <a:pt x="2131424" y="1758142"/>
                    <a:pt x="2122615" y="1717101"/>
                    <a:pt x="2109947" y="1697041"/>
                  </a:cubicBezTo>
                  <a:cubicBezTo>
                    <a:pt x="2092496" y="1660028"/>
                    <a:pt x="2075717" y="1622679"/>
                    <a:pt x="2059190" y="1585246"/>
                  </a:cubicBezTo>
                  <a:cubicBezTo>
                    <a:pt x="1989137" y="1399340"/>
                    <a:pt x="1913127" y="1215365"/>
                    <a:pt x="1847437" y="1027780"/>
                  </a:cubicBezTo>
                  <a:cubicBezTo>
                    <a:pt x="1809432" y="915229"/>
                    <a:pt x="1760270" y="805364"/>
                    <a:pt x="1742064" y="687274"/>
                  </a:cubicBezTo>
                  <a:cubicBezTo>
                    <a:pt x="1612614" y="897688"/>
                    <a:pt x="1475193" y="1103149"/>
                    <a:pt x="1345406" y="1313227"/>
                  </a:cubicBezTo>
                  <a:cubicBezTo>
                    <a:pt x="1289112" y="1408992"/>
                    <a:pt x="1236510" y="1506939"/>
                    <a:pt x="1178790" y="1601780"/>
                  </a:cubicBezTo>
                  <a:cubicBezTo>
                    <a:pt x="1167464" y="1619657"/>
                    <a:pt x="1155383" y="1637031"/>
                    <a:pt x="1143637" y="1654656"/>
                  </a:cubicBezTo>
                  <a:cubicBezTo>
                    <a:pt x="1125264" y="1676142"/>
                    <a:pt x="1104206" y="1737076"/>
                    <a:pt x="1074675" y="1736824"/>
                  </a:cubicBezTo>
                  <a:cubicBezTo>
                    <a:pt x="1051101" y="1731201"/>
                    <a:pt x="1055295" y="1698972"/>
                    <a:pt x="1048416" y="1680507"/>
                  </a:cubicBezTo>
                  <a:cubicBezTo>
                    <a:pt x="1038936" y="1640892"/>
                    <a:pt x="1031972" y="1600857"/>
                    <a:pt x="1026687" y="1560486"/>
                  </a:cubicBezTo>
                  <a:cubicBezTo>
                    <a:pt x="1012341" y="1457084"/>
                    <a:pt x="993464" y="1354437"/>
                    <a:pt x="979621" y="1251035"/>
                  </a:cubicBezTo>
                  <a:cubicBezTo>
                    <a:pt x="965443" y="1131770"/>
                    <a:pt x="942204" y="1013596"/>
                    <a:pt x="919468" y="895841"/>
                  </a:cubicBezTo>
                  <a:cubicBezTo>
                    <a:pt x="897572" y="767344"/>
                    <a:pt x="886833" y="636916"/>
                    <a:pt x="859315" y="509426"/>
                  </a:cubicBezTo>
                  <a:cubicBezTo>
                    <a:pt x="804028" y="587397"/>
                    <a:pt x="742449" y="660584"/>
                    <a:pt x="685652" y="737465"/>
                  </a:cubicBezTo>
                  <a:cubicBezTo>
                    <a:pt x="645298" y="792103"/>
                    <a:pt x="608468" y="849260"/>
                    <a:pt x="568533" y="904151"/>
                  </a:cubicBezTo>
                  <a:cubicBezTo>
                    <a:pt x="507877" y="995635"/>
                    <a:pt x="453093" y="1090812"/>
                    <a:pt x="391346" y="1181541"/>
                  </a:cubicBezTo>
                  <a:cubicBezTo>
                    <a:pt x="323642" y="1288720"/>
                    <a:pt x="243857" y="1387422"/>
                    <a:pt x="161975" y="1483942"/>
                  </a:cubicBezTo>
                  <a:cubicBezTo>
                    <a:pt x="115665" y="1518773"/>
                    <a:pt x="125229" y="1432744"/>
                    <a:pt x="120363" y="1407817"/>
                  </a:cubicBezTo>
                  <a:cubicBezTo>
                    <a:pt x="115833" y="1342099"/>
                    <a:pt x="111974" y="1276969"/>
                    <a:pt x="104423" y="1211588"/>
                  </a:cubicBezTo>
                  <a:cubicBezTo>
                    <a:pt x="75479" y="974652"/>
                    <a:pt x="43263" y="738136"/>
                    <a:pt x="25477" y="499942"/>
                  </a:cubicBezTo>
                  <a:cubicBezTo>
                    <a:pt x="15578" y="396959"/>
                    <a:pt x="21031" y="293053"/>
                    <a:pt x="5007" y="190658"/>
                  </a:cubicBezTo>
                  <a:cubicBezTo>
                    <a:pt x="2825" y="165731"/>
                    <a:pt x="-1285" y="140132"/>
                    <a:pt x="393" y="115372"/>
                  </a:cubicBezTo>
                  <a:cubicBezTo>
                    <a:pt x="17172" y="95313"/>
                    <a:pt x="23044" y="125276"/>
                    <a:pt x="24051" y="138873"/>
                  </a:cubicBezTo>
                  <a:cubicBezTo>
                    <a:pt x="41837" y="237911"/>
                    <a:pt x="47374" y="337872"/>
                    <a:pt x="51737" y="438253"/>
                  </a:cubicBezTo>
                  <a:cubicBezTo>
                    <a:pt x="58448" y="524953"/>
                    <a:pt x="67677" y="611485"/>
                    <a:pt x="75815" y="698101"/>
                  </a:cubicBezTo>
                  <a:cubicBezTo>
                    <a:pt x="100732" y="944101"/>
                    <a:pt x="143267" y="1188003"/>
                    <a:pt x="157109" y="1435178"/>
                  </a:cubicBezTo>
                  <a:cubicBezTo>
                    <a:pt x="276409" y="1300386"/>
                    <a:pt x="374986" y="1149311"/>
                    <a:pt x="468194" y="995719"/>
                  </a:cubicBezTo>
                  <a:cubicBezTo>
                    <a:pt x="547476" y="872341"/>
                    <a:pt x="630364" y="751481"/>
                    <a:pt x="719713" y="635154"/>
                  </a:cubicBezTo>
                  <a:cubicBezTo>
                    <a:pt x="743875" y="600574"/>
                    <a:pt x="772651" y="569604"/>
                    <a:pt x="797988" y="535948"/>
                  </a:cubicBezTo>
                  <a:cubicBezTo>
                    <a:pt x="815270" y="518994"/>
                    <a:pt x="848241" y="442533"/>
                    <a:pt x="874333" y="461753"/>
                  </a:cubicBezTo>
                  <a:cubicBezTo>
                    <a:pt x="895055" y="480805"/>
                    <a:pt x="893461" y="513958"/>
                    <a:pt x="900508" y="539641"/>
                  </a:cubicBezTo>
                  <a:cubicBezTo>
                    <a:pt x="907723" y="575395"/>
                    <a:pt x="914183" y="611233"/>
                    <a:pt x="918126" y="647491"/>
                  </a:cubicBezTo>
                  <a:cubicBezTo>
                    <a:pt x="927942" y="720763"/>
                    <a:pt x="939352" y="793782"/>
                    <a:pt x="949419" y="867053"/>
                  </a:cubicBezTo>
                  <a:cubicBezTo>
                    <a:pt x="976266" y="1009567"/>
                    <a:pt x="1003867" y="1151577"/>
                    <a:pt x="1020143" y="1295770"/>
                  </a:cubicBezTo>
                  <a:cubicBezTo>
                    <a:pt x="1044221" y="1424519"/>
                    <a:pt x="1055547" y="1555534"/>
                    <a:pt x="1084323" y="1683444"/>
                  </a:cubicBezTo>
                  <a:cubicBezTo>
                    <a:pt x="1180048" y="1543868"/>
                    <a:pt x="1255470" y="1392122"/>
                    <a:pt x="1344987" y="1248769"/>
                  </a:cubicBezTo>
                  <a:cubicBezTo>
                    <a:pt x="1442725" y="1092071"/>
                    <a:pt x="1543735" y="937471"/>
                    <a:pt x="1642900" y="781780"/>
                  </a:cubicBezTo>
                  <a:cubicBezTo>
                    <a:pt x="1664964" y="746529"/>
                    <a:pt x="1686022" y="710691"/>
                    <a:pt x="1708506" y="675692"/>
                  </a:cubicBezTo>
                  <a:cubicBezTo>
                    <a:pt x="1724362" y="659242"/>
                    <a:pt x="1734178" y="601078"/>
                    <a:pt x="1764129" y="624662"/>
                  </a:cubicBezTo>
                  <a:cubicBezTo>
                    <a:pt x="1775035" y="639686"/>
                    <a:pt x="1771763" y="660584"/>
                    <a:pt x="1775707" y="678126"/>
                  </a:cubicBezTo>
                  <a:cubicBezTo>
                    <a:pt x="1783677" y="728232"/>
                    <a:pt x="1794919" y="774646"/>
                    <a:pt x="1811027" y="822150"/>
                  </a:cubicBezTo>
                  <a:cubicBezTo>
                    <a:pt x="1874955" y="1006797"/>
                    <a:pt x="1943414" y="1189178"/>
                    <a:pt x="2012879" y="1371643"/>
                  </a:cubicBezTo>
                  <a:cubicBezTo>
                    <a:pt x="2061371" y="1488306"/>
                    <a:pt x="2101809" y="1608159"/>
                    <a:pt x="2159529" y="1720877"/>
                  </a:cubicBezTo>
                  <a:cubicBezTo>
                    <a:pt x="2269348" y="1474374"/>
                    <a:pt x="2341414" y="1212511"/>
                    <a:pt x="2420192" y="954844"/>
                  </a:cubicBezTo>
                  <a:cubicBezTo>
                    <a:pt x="2437559" y="874607"/>
                    <a:pt x="2468684" y="798230"/>
                    <a:pt x="2485799" y="717909"/>
                  </a:cubicBezTo>
                  <a:cubicBezTo>
                    <a:pt x="2492930" y="699780"/>
                    <a:pt x="2495866" y="644722"/>
                    <a:pt x="2508870" y="637504"/>
                  </a:cubicBezTo>
                  <a:cubicBezTo>
                    <a:pt x="2537478" y="625418"/>
                    <a:pt x="2542680" y="669397"/>
                    <a:pt x="2554509" y="686351"/>
                  </a:cubicBezTo>
                  <a:cubicBezTo>
                    <a:pt x="2564157" y="704816"/>
                    <a:pt x="2574560" y="722777"/>
                    <a:pt x="2585550" y="740486"/>
                  </a:cubicBezTo>
                  <a:cubicBezTo>
                    <a:pt x="2648975" y="842462"/>
                    <a:pt x="2704011" y="949557"/>
                    <a:pt x="2764668" y="1053211"/>
                  </a:cubicBezTo>
                  <a:cubicBezTo>
                    <a:pt x="2916351" y="1301309"/>
                    <a:pt x="3070802" y="1548988"/>
                    <a:pt x="3257722" y="1772579"/>
                  </a:cubicBezTo>
                  <a:cubicBezTo>
                    <a:pt x="3283394" y="1678912"/>
                    <a:pt x="3285911" y="1580546"/>
                    <a:pt x="3297740" y="1484529"/>
                  </a:cubicBezTo>
                  <a:cubicBezTo>
                    <a:pt x="3315526" y="1349905"/>
                    <a:pt x="3327103" y="1214273"/>
                    <a:pt x="3328781" y="1078474"/>
                  </a:cubicBezTo>
                  <a:cubicBezTo>
                    <a:pt x="3330543" y="909438"/>
                    <a:pt x="3325677" y="739983"/>
                    <a:pt x="3342624" y="571534"/>
                  </a:cubicBezTo>
                  <a:cubicBezTo>
                    <a:pt x="3344638" y="542998"/>
                    <a:pt x="3347238" y="514378"/>
                    <a:pt x="3348664" y="485757"/>
                  </a:cubicBezTo>
                  <a:cubicBezTo>
                    <a:pt x="3350007" y="468552"/>
                    <a:pt x="3345393" y="438253"/>
                    <a:pt x="3370897" y="440099"/>
                  </a:cubicBezTo>
                  <a:cubicBezTo>
                    <a:pt x="3394052" y="448492"/>
                    <a:pt x="3403952" y="476609"/>
                    <a:pt x="3421570" y="492724"/>
                  </a:cubicBezTo>
                  <a:cubicBezTo>
                    <a:pt x="3504710" y="583788"/>
                    <a:pt x="3584998" y="677454"/>
                    <a:pt x="3663944" y="772212"/>
                  </a:cubicBezTo>
                  <a:cubicBezTo>
                    <a:pt x="3821752" y="959712"/>
                    <a:pt x="3963032" y="1159887"/>
                    <a:pt x="4111023" y="1354857"/>
                  </a:cubicBezTo>
                  <a:cubicBezTo>
                    <a:pt x="4130739" y="1099960"/>
                    <a:pt x="4113121" y="843637"/>
                    <a:pt x="4128725" y="588404"/>
                  </a:cubicBezTo>
                  <a:cubicBezTo>
                    <a:pt x="4129816" y="525037"/>
                    <a:pt x="4129061" y="461669"/>
                    <a:pt x="4129984" y="398302"/>
                  </a:cubicBezTo>
                  <a:cubicBezTo>
                    <a:pt x="4132249" y="282982"/>
                    <a:pt x="4129229" y="166318"/>
                    <a:pt x="4147770" y="52173"/>
                  </a:cubicBezTo>
                  <a:cubicBezTo>
                    <a:pt x="4152636" y="36898"/>
                    <a:pt x="4153726" y="19524"/>
                    <a:pt x="4163374" y="6347"/>
                  </a:cubicBezTo>
                  <a:cubicBezTo>
                    <a:pt x="4176126" y="-9936"/>
                    <a:pt x="4201882" y="8193"/>
                    <a:pt x="4190640" y="26071"/>
                  </a:cubicBezTo>
                  <a:cubicBezTo>
                    <a:pt x="4170505" y="90025"/>
                    <a:pt x="4170925" y="158177"/>
                    <a:pt x="4167821" y="224566"/>
                  </a:cubicBezTo>
                  <a:cubicBezTo>
                    <a:pt x="4164884" y="325618"/>
                    <a:pt x="4163710" y="426754"/>
                    <a:pt x="4163961" y="527890"/>
                  </a:cubicBezTo>
                  <a:cubicBezTo>
                    <a:pt x="4162284" y="655549"/>
                    <a:pt x="4155488" y="783123"/>
                    <a:pt x="4155068" y="910865"/>
                  </a:cubicBezTo>
                  <a:cubicBezTo>
                    <a:pt x="4153474" y="1033235"/>
                    <a:pt x="4158760" y="1155774"/>
                    <a:pt x="4150874" y="1278061"/>
                  </a:cubicBezTo>
                  <a:cubicBezTo>
                    <a:pt x="4147099" y="1359641"/>
                    <a:pt x="4147518" y="1477143"/>
                    <a:pt x="4061777" y="1348226"/>
                  </a:cubicBezTo>
                  <a:cubicBezTo>
                    <a:pt x="3997093" y="1262282"/>
                    <a:pt x="3934088" y="1175078"/>
                    <a:pt x="3869740" y="1088797"/>
                  </a:cubicBezTo>
                  <a:cubicBezTo>
                    <a:pt x="3717637" y="884259"/>
                    <a:pt x="3552279" y="689876"/>
                    <a:pt x="3382391" y="500026"/>
                  </a:cubicBezTo>
                  <a:cubicBezTo>
                    <a:pt x="3348497" y="831467"/>
                    <a:pt x="3382391" y="1166433"/>
                    <a:pt x="3331130" y="1496615"/>
                  </a:cubicBezTo>
                  <a:cubicBezTo>
                    <a:pt x="3321482" y="1540343"/>
                    <a:pt x="3314687" y="1844926"/>
                    <a:pt x="3252352" y="1816138"/>
                  </a:cubicBezTo>
                  <a:close/>
                </a:path>
              </a:pathLst>
            </a:custGeom>
            <a:solidFill>
              <a:srgbClr val="000000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9" name="Google Shape;1709;p18"/>
            <p:cNvSpPr/>
            <p:nvPr/>
          </p:nvSpPr>
          <p:spPr>
            <a:xfrm>
              <a:off x="-44428" y="976913"/>
              <a:ext cx="813786" cy="1292528"/>
            </a:xfrm>
            <a:custGeom>
              <a:rect b="b" l="l" r="r" t="t"/>
              <a:pathLst>
                <a:path extrusionOk="0" h="1292528" w="813786">
                  <a:moveTo>
                    <a:pt x="814542" y="343863"/>
                  </a:moveTo>
                  <a:cubicBezTo>
                    <a:pt x="798854" y="363419"/>
                    <a:pt x="784172" y="391871"/>
                    <a:pt x="774440" y="401439"/>
                  </a:cubicBezTo>
                  <a:cubicBezTo>
                    <a:pt x="749020" y="435095"/>
                    <a:pt x="720243" y="466066"/>
                    <a:pt x="696081" y="500645"/>
                  </a:cubicBezTo>
                  <a:cubicBezTo>
                    <a:pt x="606649" y="616972"/>
                    <a:pt x="523844" y="737832"/>
                    <a:pt x="444563" y="861210"/>
                  </a:cubicBezTo>
                  <a:cubicBezTo>
                    <a:pt x="351355" y="1014719"/>
                    <a:pt x="252777" y="1165877"/>
                    <a:pt x="133478" y="1300586"/>
                  </a:cubicBezTo>
                  <a:cubicBezTo>
                    <a:pt x="119635" y="1053495"/>
                    <a:pt x="77100" y="809593"/>
                    <a:pt x="52183" y="563509"/>
                  </a:cubicBezTo>
                  <a:cubicBezTo>
                    <a:pt x="44045" y="476977"/>
                    <a:pt x="34817" y="390444"/>
                    <a:pt x="28105" y="303660"/>
                  </a:cubicBezTo>
                  <a:cubicBezTo>
                    <a:pt x="23826" y="203279"/>
                    <a:pt x="18205" y="103318"/>
                    <a:pt x="419" y="4280"/>
                  </a:cubicBezTo>
                  <a:cubicBezTo>
                    <a:pt x="336" y="3022"/>
                    <a:pt x="168" y="1511"/>
                    <a:pt x="0" y="0"/>
                  </a:cubicBezTo>
                  <a:cubicBezTo>
                    <a:pt x="7047" y="6966"/>
                    <a:pt x="13843" y="14184"/>
                    <a:pt x="20890" y="21150"/>
                  </a:cubicBezTo>
                  <a:cubicBezTo>
                    <a:pt x="31461" y="31138"/>
                    <a:pt x="41948" y="41294"/>
                    <a:pt x="53525" y="50023"/>
                  </a:cubicBezTo>
                  <a:cubicBezTo>
                    <a:pt x="70221" y="61857"/>
                    <a:pt x="88006" y="71844"/>
                    <a:pt x="105960" y="81580"/>
                  </a:cubicBezTo>
                  <a:cubicBezTo>
                    <a:pt x="131884" y="95932"/>
                    <a:pt x="158479" y="109110"/>
                    <a:pt x="185241" y="121699"/>
                  </a:cubicBezTo>
                  <a:cubicBezTo>
                    <a:pt x="282812" y="169036"/>
                    <a:pt x="383906" y="208819"/>
                    <a:pt x="486510" y="243818"/>
                  </a:cubicBezTo>
                  <a:cubicBezTo>
                    <a:pt x="594484" y="281922"/>
                    <a:pt x="704052" y="314655"/>
                    <a:pt x="814542" y="343863"/>
                  </a:cubicBezTo>
                  <a:close/>
                </a:path>
              </a:pathLst>
            </a:custGeom>
            <a:solidFill>
              <a:srgbClr val="63CFCD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18"/>
            <p:cNvSpPr/>
            <p:nvPr/>
          </p:nvSpPr>
          <p:spPr>
            <a:xfrm>
              <a:off x="1704207" y="1489644"/>
              <a:ext cx="721501" cy="1065916"/>
            </a:xfrm>
            <a:custGeom>
              <a:rect b="b" l="l" r="r" t="t"/>
              <a:pathLst>
                <a:path extrusionOk="0" h="1065916" w="721501">
                  <a:moveTo>
                    <a:pt x="726116" y="11918"/>
                  </a:moveTo>
                  <a:cubicBezTo>
                    <a:pt x="721082" y="31642"/>
                    <a:pt x="718230" y="59003"/>
                    <a:pt x="713616" y="70753"/>
                  </a:cubicBezTo>
                  <a:cubicBezTo>
                    <a:pt x="696501" y="151075"/>
                    <a:pt x="665460" y="227451"/>
                    <a:pt x="648009" y="307689"/>
                  </a:cubicBezTo>
                  <a:cubicBezTo>
                    <a:pt x="569231" y="565355"/>
                    <a:pt x="497165" y="827218"/>
                    <a:pt x="387346" y="1073722"/>
                  </a:cubicBezTo>
                  <a:cubicBezTo>
                    <a:pt x="329626" y="961003"/>
                    <a:pt x="289104" y="841151"/>
                    <a:pt x="240696" y="724487"/>
                  </a:cubicBezTo>
                  <a:cubicBezTo>
                    <a:pt x="171231" y="542023"/>
                    <a:pt x="102772" y="359642"/>
                    <a:pt x="38844" y="174995"/>
                  </a:cubicBezTo>
                  <a:cubicBezTo>
                    <a:pt x="22820" y="127406"/>
                    <a:pt x="11578" y="80993"/>
                    <a:pt x="3524" y="30886"/>
                  </a:cubicBezTo>
                  <a:cubicBezTo>
                    <a:pt x="1342" y="21150"/>
                    <a:pt x="1426" y="10240"/>
                    <a:pt x="0" y="0"/>
                  </a:cubicBezTo>
                  <a:cubicBezTo>
                    <a:pt x="33307" y="3189"/>
                    <a:pt x="66697" y="6043"/>
                    <a:pt x="100087" y="8561"/>
                  </a:cubicBezTo>
                  <a:cubicBezTo>
                    <a:pt x="187758" y="16534"/>
                    <a:pt x="275597" y="22493"/>
                    <a:pt x="363603" y="21990"/>
                  </a:cubicBezTo>
                  <a:cubicBezTo>
                    <a:pt x="454798" y="21738"/>
                    <a:pt x="546160" y="24340"/>
                    <a:pt x="637271" y="18884"/>
                  </a:cubicBezTo>
                  <a:cubicBezTo>
                    <a:pt x="666886" y="16870"/>
                    <a:pt x="696585" y="14604"/>
                    <a:pt x="726116" y="1191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18"/>
            <p:cNvSpPr/>
            <p:nvPr/>
          </p:nvSpPr>
          <p:spPr>
            <a:xfrm>
              <a:off x="3328089" y="889038"/>
              <a:ext cx="746670" cy="1300921"/>
            </a:xfrm>
            <a:custGeom>
              <a:rect b="b" l="l" r="r" t="t"/>
              <a:pathLst>
                <a:path extrusionOk="0" h="1300921" w="746670">
                  <a:moveTo>
                    <a:pt x="753214" y="0"/>
                  </a:moveTo>
                  <a:cubicBezTo>
                    <a:pt x="752711" y="1930"/>
                    <a:pt x="752208" y="3777"/>
                    <a:pt x="751621" y="5623"/>
                  </a:cubicBezTo>
                  <a:cubicBezTo>
                    <a:pt x="733079" y="119769"/>
                    <a:pt x="736184" y="236432"/>
                    <a:pt x="733835" y="351752"/>
                  </a:cubicBezTo>
                  <a:cubicBezTo>
                    <a:pt x="732912" y="415120"/>
                    <a:pt x="733751" y="478487"/>
                    <a:pt x="732576" y="541855"/>
                  </a:cubicBezTo>
                  <a:cubicBezTo>
                    <a:pt x="716972" y="797087"/>
                    <a:pt x="734590" y="1053411"/>
                    <a:pt x="714874" y="1308307"/>
                  </a:cubicBezTo>
                  <a:cubicBezTo>
                    <a:pt x="566798" y="1113253"/>
                    <a:pt x="425602" y="913163"/>
                    <a:pt x="267795" y="725662"/>
                  </a:cubicBezTo>
                  <a:cubicBezTo>
                    <a:pt x="188849" y="630989"/>
                    <a:pt x="108561" y="537323"/>
                    <a:pt x="25420" y="446174"/>
                  </a:cubicBezTo>
                  <a:cubicBezTo>
                    <a:pt x="15772" y="437361"/>
                    <a:pt x="8474" y="425024"/>
                    <a:pt x="0" y="414197"/>
                  </a:cubicBezTo>
                  <a:cubicBezTo>
                    <a:pt x="51764" y="393969"/>
                    <a:pt x="103359" y="373406"/>
                    <a:pt x="154284" y="351165"/>
                  </a:cubicBezTo>
                  <a:cubicBezTo>
                    <a:pt x="211669" y="324727"/>
                    <a:pt x="267962" y="296106"/>
                    <a:pt x="324844" y="268745"/>
                  </a:cubicBezTo>
                  <a:cubicBezTo>
                    <a:pt x="397330" y="234166"/>
                    <a:pt x="465788" y="191781"/>
                    <a:pt x="536093" y="153257"/>
                  </a:cubicBezTo>
                  <a:cubicBezTo>
                    <a:pt x="553543" y="143017"/>
                    <a:pt x="570154" y="131687"/>
                    <a:pt x="586934" y="120356"/>
                  </a:cubicBezTo>
                  <a:cubicBezTo>
                    <a:pt x="617136" y="100633"/>
                    <a:pt x="652204" y="78139"/>
                    <a:pt x="681316" y="55142"/>
                  </a:cubicBezTo>
                  <a:cubicBezTo>
                    <a:pt x="705478" y="36929"/>
                    <a:pt x="730059" y="19388"/>
                    <a:pt x="753214" y="0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18"/>
            <p:cNvSpPr/>
            <p:nvPr/>
          </p:nvSpPr>
          <p:spPr>
            <a:xfrm>
              <a:off x="823136" y="1334456"/>
              <a:ext cx="830566" cy="1183418"/>
            </a:xfrm>
            <a:custGeom>
              <a:rect b="b" l="l" r="r" t="t"/>
              <a:pathLst>
                <a:path extrusionOk="0" h="1183418" w="830566">
                  <a:moveTo>
                    <a:pt x="835852" y="150571"/>
                  </a:moveTo>
                  <a:cubicBezTo>
                    <a:pt x="829475" y="162909"/>
                    <a:pt x="824022" y="176841"/>
                    <a:pt x="817478" y="183640"/>
                  </a:cubicBezTo>
                  <a:cubicBezTo>
                    <a:pt x="794994" y="218639"/>
                    <a:pt x="773937" y="254477"/>
                    <a:pt x="751872" y="289728"/>
                  </a:cubicBezTo>
                  <a:cubicBezTo>
                    <a:pt x="652708" y="445419"/>
                    <a:pt x="551697" y="600019"/>
                    <a:pt x="453959" y="756717"/>
                  </a:cubicBezTo>
                  <a:cubicBezTo>
                    <a:pt x="364442" y="900154"/>
                    <a:pt x="289020" y="1051816"/>
                    <a:pt x="193295" y="1191392"/>
                  </a:cubicBezTo>
                  <a:cubicBezTo>
                    <a:pt x="164603" y="1063566"/>
                    <a:pt x="153277" y="932467"/>
                    <a:pt x="129115" y="803718"/>
                  </a:cubicBezTo>
                  <a:cubicBezTo>
                    <a:pt x="112840" y="659609"/>
                    <a:pt x="85322" y="517515"/>
                    <a:pt x="58391" y="375001"/>
                  </a:cubicBezTo>
                  <a:cubicBezTo>
                    <a:pt x="48324" y="301814"/>
                    <a:pt x="36914" y="228710"/>
                    <a:pt x="27098" y="155439"/>
                  </a:cubicBezTo>
                  <a:cubicBezTo>
                    <a:pt x="23155" y="119181"/>
                    <a:pt x="16695" y="83259"/>
                    <a:pt x="9480" y="47589"/>
                  </a:cubicBezTo>
                  <a:cubicBezTo>
                    <a:pt x="5369" y="32817"/>
                    <a:pt x="4195" y="15611"/>
                    <a:pt x="0" y="0"/>
                  </a:cubicBezTo>
                  <a:cubicBezTo>
                    <a:pt x="104953" y="26606"/>
                    <a:pt x="210746" y="50358"/>
                    <a:pt x="316622" y="72684"/>
                  </a:cubicBezTo>
                  <a:cubicBezTo>
                    <a:pt x="425854" y="94422"/>
                    <a:pt x="536344" y="108942"/>
                    <a:pt x="646499" y="125560"/>
                  </a:cubicBezTo>
                  <a:cubicBezTo>
                    <a:pt x="709337" y="135799"/>
                    <a:pt x="772510" y="143941"/>
                    <a:pt x="835852" y="150571"/>
                  </a:cubicBezTo>
                  <a:close/>
                </a:path>
              </a:pathLst>
            </a:custGeom>
            <a:solidFill>
              <a:srgbClr val="F2D925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18"/>
            <p:cNvSpPr/>
            <p:nvPr/>
          </p:nvSpPr>
          <p:spPr>
            <a:xfrm>
              <a:off x="2472103" y="1321279"/>
              <a:ext cx="805397" cy="1292528"/>
            </a:xfrm>
            <a:custGeom>
              <a:rect b="b" l="l" r="r" t="t"/>
              <a:pathLst>
                <a:path extrusionOk="0" h="1292528" w="805397">
                  <a:moveTo>
                    <a:pt x="808837" y="0"/>
                  </a:moveTo>
                  <a:cubicBezTo>
                    <a:pt x="808753" y="2434"/>
                    <a:pt x="808753" y="4784"/>
                    <a:pt x="808585" y="6882"/>
                  </a:cubicBezTo>
                  <a:cubicBezTo>
                    <a:pt x="807159" y="35503"/>
                    <a:pt x="804559" y="64039"/>
                    <a:pt x="802545" y="92575"/>
                  </a:cubicBezTo>
                  <a:cubicBezTo>
                    <a:pt x="785598" y="260940"/>
                    <a:pt x="790464" y="430479"/>
                    <a:pt x="788702" y="599515"/>
                  </a:cubicBezTo>
                  <a:cubicBezTo>
                    <a:pt x="787024" y="735314"/>
                    <a:pt x="775447" y="871030"/>
                    <a:pt x="757661" y="1005570"/>
                  </a:cubicBezTo>
                  <a:cubicBezTo>
                    <a:pt x="745832" y="1101587"/>
                    <a:pt x="743315" y="1199953"/>
                    <a:pt x="717643" y="1293619"/>
                  </a:cubicBezTo>
                  <a:cubicBezTo>
                    <a:pt x="530723" y="1070113"/>
                    <a:pt x="376272" y="822350"/>
                    <a:pt x="224589" y="574252"/>
                  </a:cubicBezTo>
                  <a:cubicBezTo>
                    <a:pt x="163932" y="470682"/>
                    <a:pt x="108897" y="363587"/>
                    <a:pt x="45472" y="261527"/>
                  </a:cubicBezTo>
                  <a:cubicBezTo>
                    <a:pt x="34397" y="243818"/>
                    <a:pt x="24078" y="225857"/>
                    <a:pt x="14430" y="207392"/>
                  </a:cubicBezTo>
                  <a:cubicBezTo>
                    <a:pt x="9145" y="199922"/>
                    <a:pt x="5202" y="187081"/>
                    <a:pt x="0" y="176170"/>
                  </a:cubicBezTo>
                  <a:cubicBezTo>
                    <a:pt x="109987" y="165175"/>
                    <a:pt x="219555" y="149732"/>
                    <a:pt x="328451" y="130512"/>
                  </a:cubicBezTo>
                  <a:cubicBezTo>
                    <a:pt x="391960" y="118762"/>
                    <a:pt x="454462" y="102311"/>
                    <a:pt x="516965" y="86113"/>
                  </a:cubicBezTo>
                  <a:cubicBezTo>
                    <a:pt x="579970" y="70753"/>
                    <a:pt x="641885" y="51281"/>
                    <a:pt x="704303" y="33572"/>
                  </a:cubicBezTo>
                  <a:cubicBezTo>
                    <a:pt x="739456" y="23668"/>
                    <a:pt x="774356" y="12590"/>
                    <a:pt x="808837" y="0"/>
                  </a:cubicBezTo>
                  <a:close/>
                </a:path>
              </a:pathLst>
            </a:custGeom>
            <a:solidFill>
              <a:srgbClr val="9BC53E">
                <a:alpha val="95690"/>
              </a:srgb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4" name="Google Shape;1714;p18"/>
          <p:cNvGrpSpPr/>
          <p:nvPr/>
        </p:nvGrpSpPr>
        <p:grpSpPr>
          <a:xfrm rot="612387">
            <a:off x="5178921" y="3801326"/>
            <a:ext cx="1505138" cy="943631"/>
            <a:chOff x="10356715" y="7601627"/>
            <a:chExt cx="3010201" cy="1887281"/>
          </a:xfrm>
        </p:grpSpPr>
        <p:sp>
          <p:nvSpPr>
            <p:cNvPr id="1715" name="Google Shape;1715;p18"/>
            <p:cNvSpPr/>
            <p:nvPr/>
          </p:nvSpPr>
          <p:spPr>
            <a:xfrm>
              <a:off x="10356715" y="8517809"/>
              <a:ext cx="458370" cy="771098"/>
            </a:xfrm>
            <a:custGeom>
              <a:rect b="b" l="l" r="r" t="t"/>
              <a:pathLst>
                <a:path extrusionOk="0" h="771098" w="458370">
                  <a:moveTo>
                    <a:pt x="319809" y="354937"/>
                  </a:moveTo>
                  <a:cubicBezTo>
                    <a:pt x="380845" y="310538"/>
                    <a:pt x="406116" y="228850"/>
                    <a:pt x="388444" y="156559"/>
                  </a:cubicBezTo>
                  <a:cubicBezTo>
                    <a:pt x="356961" y="43184"/>
                    <a:pt x="224396" y="-3203"/>
                    <a:pt x="116860" y="171"/>
                  </a:cubicBezTo>
                  <a:cubicBezTo>
                    <a:pt x="87367" y="472"/>
                    <a:pt x="60649" y="15593"/>
                    <a:pt x="34896" y="28424"/>
                  </a:cubicBezTo>
                  <a:cubicBezTo>
                    <a:pt x="19697" y="35774"/>
                    <a:pt x="7213" y="48605"/>
                    <a:pt x="2508" y="65052"/>
                  </a:cubicBezTo>
                  <a:cubicBezTo>
                    <a:pt x="-4186" y="83847"/>
                    <a:pt x="4016" y="102101"/>
                    <a:pt x="9685" y="119872"/>
                  </a:cubicBezTo>
                  <a:cubicBezTo>
                    <a:pt x="9625" y="134450"/>
                    <a:pt x="9384" y="149029"/>
                    <a:pt x="9203" y="163608"/>
                  </a:cubicBezTo>
                  <a:cubicBezTo>
                    <a:pt x="8660" y="229452"/>
                    <a:pt x="6006" y="295417"/>
                    <a:pt x="7755" y="361382"/>
                  </a:cubicBezTo>
                  <a:cubicBezTo>
                    <a:pt x="12882" y="444517"/>
                    <a:pt x="14450" y="528012"/>
                    <a:pt x="23014" y="610905"/>
                  </a:cubicBezTo>
                  <a:cubicBezTo>
                    <a:pt x="24884" y="630303"/>
                    <a:pt x="27538" y="649761"/>
                    <a:pt x="27960" y="669280"/>
                  </a:cubicBezTo>
                  <a:cubicBezTo>
                    <a:pt x="29287" y="687834"/>
                    <a:pt x="25728" y="707534"/>
                    <a:pt x="31940" y="725365"/>
                  </a:cubicBezTo>
                  <a:cubicBezTo>
                    <a:pt x="59382" y="768197"/>
                    <a:pt x="121504" y="770788"/>
                    <a:pt x="167582" y="773981"/>
                  </a:cubicBezTo>
                  <a:lnTo>
                    <a:pt x="167401" y="773981"/>
                  </a:lnTo>
                  <a:cubicBezTo>
                    <a:pt x="178800" y="775065"/>
                    <a:pt x="190320" y="775667"/>
                    <a:pt x="201899" y="775667"/>
                  </a:cubicBezTo>
                  <a:cubicBezTo>
                    <a:pt x="253647" y="775667"/>
                    <a:pt x="305154" y="763619"/>
                    <a:pt x="348397" y="733920"/>
                  </a:cubicBezTo>
                  <a:cubicBezTo>
                    <a:pt x="416610" y="691268"/>
                    <a:pt x="456476" y="627532"/>
                    <a:pt x="459854" y="546687"/>
                  </a:cubicBezTo>
                  <a:cubicBezTo>
                    <a:pt x="463472" y="504638"/>
                    <a:pt x="454667" y="461083"/>
                    <a:pt x="428371" y="427167"/>
                  </a:cubicBezTo>
                  <a:cubicBezTo>
                    <a:pt x="400748" y="392829"/>
                    <a:pt x="357444" y="375901"/>
                    <a:pt x="319809" y="354937"/>
                  </a:cubicBezTo>
                  <a:close/>
                  <a:moveTo>
                    <a:pt x="330726" y="559398"/>
                  </a:moveTo>
                  <a:cubicBezTo>
                    <a:pt x="328856" y="615243"/>
                    <a:pt x="275118" y="653436"/>
                    <a:pt x="222406" y="655545"/>
                  </a:cubicBezTo>
                  <a:cubicBezTo>
                    <a:pt x="197859" y="655063"/>
                    <a:pt x="156907" y="656569"/>
                    <a:pt x="152926" y="624761"/>
                  </a:cubicBezTo>
                  <a:cubicBezTo>
                    <a:pt x="141708" y="574218"/>
                    <a:pt x="141708" y="522349"/>
                    <a:pt x="142010" y="470842"/>
                  </a:cubicBezTo>
                  <a:cubicBezTo>
                    <a:pt x="142372" y="470903"/>
                    <a:pt x="142673" y="470903"/>
                    <a:pt x="143035" y="470903"/>
                  </a:cubicBezTo>
                  <a:cubicBezTo>
                    <a:pt x="143095" y="469457"/>
                    <a:pt x="143276" y="468011"/>
                    <a:pt x="143518" y="466565"/>
                  </a:cubicBezTo>
                  <a:cubicBezTo>
                    <a:pt x="144422" y="461445"/>
                    <a:pt x="145990" y="456625"/>
                    <a:pt x="148282" y="451987"/>
                  </a:cubicBezTo>
                  <a:cubicBezTo>
                    <a:pt x="148342" y="451926"/>
                    <a:pt x="148342" y="451806"/>
                    <a:pt x="148403" y="451746"/>
                  </a:cubicBezTo>
                  <a:cubicBezTo>
                    <a:pt x="148403" y="451625"/>
                    <a:pt x="148463" y="451565"/>
                    <a:pt x="148523" y="451444"/>
                  </a:cubicBezTo>
                  <a:lnTo>
                    <a:pt x="148523" y="451505"/>
                  </a:lnTo>
                  <a:cubicBezTo>
                    <a:pt x="149127" y="450300"/>
                    <a:pt x="149790" y="449155"/>
                    <a:pt x="150574" y="448011"/>
                  </a:cubicBezTo>
                  <a:cubicBezTo>
                    <a:pt x="152082" y="445782"/>
                    <a:pt x="153710" y="443914"/>
                    <a:pt x="155761" y="442167"/>
                  </a:cubicBezTo>
                  <a:cubicBezTo>
                    <a:pt x="157148" y="441023"/>
                    <a:pt x="158716" y="439938"/>
                    <a:pt x="160405" y="439095"/>
                  </a:cubicBezTo>
                  <a:cubicBezTo>
                    <a:pt x="160525" y="438914"/>
                    <a:pt x="160646" y="438673"/>
                    <a:pt x="160706" y="438492"/>
                  </a:cubicBezTo>
                  <a:cubicBezTo>
                    <a:pt x="205036" y="420119"/>
                    <a:pt x="287422" y="462529"/>
                    <a:pt x="319447" y="494337"/>
                  </a:cubicBezTo>
                  <a:cubicBezTo>
                    <a:pt x="333319" y="512711"/>
                    <a:pt x="331932" y="537591"/>
                    <a:pt x="330726" y="559398"/>
                  </a:cubicBezTo>
                  <a:close/>
                  <a:moveTo>
                    <a:pt x="257266" y="272465"/>
                  </a:moveTo>
                  <a:cubicBezTo>
                    <a:pt x="235011" y="301381"/>
                    <a:pt x="211067" y="315297"/>
                    <a:pt x="174156" y="316502"/>
                  </a:cubicBezTo>
                  <a:cubicBezTo>
                    <a:pt x="122167" y="321081"/>
                    <a:pt x="117342" y="301562"/>
                    <a:pt x="113120" y="255176"/>
                  </a:cubicBezTo>
                  <a:cubicBezTo>
                    <a:pt x="111613" y="216259"/>
                    <a:pt x="110648" y="174030"/>
                    <a:pt x="110648" y="134571"/>
                  </a:cubicBezTo>
                  <a:cubicBezTo>
                    <a:pt x="113723" y="131499"/>
                    <a:pt x="114266" y="129209"/>
                    <a:pt x="117583" y="125294"/>
                  </a:cubicBezTo>
                  <a:cubicBezTo>
                    <a:pt x="123313" y="120113"/>
                    <a:pt x="131877" y="119450"/>
                    <a:pt x="139235" y="118366"/>
                  </a:cubicBezTo>
                  <a:cubicBezTo>
                    <a:pt x="141708" y="118245"/>
                    <a:pt x="144181" y="118185"/>
                    <a:pt x="146654" y="118125"/>
                  </a:cubicBezTo>
                  <a:cubicBezTo>
                    <a:pt x="176267" y="118125"/>
                    <a:pt x="205940" y="125535"/>
                    <a:pt x="230849" y="141860"/>
                  </a:cubicBezTo>
                  <a:cubicBezTo>
                    <a:pt x="274214" y="170957"/>
                    <a:pt x="295865" y="230356"/>
                    <a:pt x="257266" y="2724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18"/>
            <p:cNvSpPr/>
            <p:nvPr/>
          </p:nvSpPr>
          <p:spPr>
            <a:xfrm>
              <a:off x="10864500" y="8677265"/>
              <a:ext cx="126655" cy="650614"/>
            </a:xfrm>
            <a:custGeom>
              <a:rect b="b" l="l" r="r" t="t"/>
              <a:pathLst>
                <a:path extrusionOk="0" h="650614" w="126655">
                  <a:moveTo>
                    <a:pt x="111473" y="10718"/>
                  </a:moveTo>
                  <a:cubicBezTo>
                    <a:pt x="97541" y="-246"/>
                    <a:pt x="78603" y="-1150"/>
                    <a:pt x="61595" y="838"/>
                  </a:cubicBezTo>
                  <a:cubicBezTo>
                    <a:pt x="25770" y="5356"/>
                    <a:pt x="22453" y="48128"/>
                    <a:pt x="18954" y="76743"/>
                  </a:cubicBezTo>
                  <a:cubicBezTo>
                    <a:pt x="12923" y="133672"/>
                    <a:pt x="13104" y="190902"/>
                    <a:pt x="7314" y="247951"/>
                  </a:cubicBezTo>
                  <a:cubicBezTo>
                    <a:pt x="740" y="340182"/>
                    <a:pt x="-1491" y="432955"/>
                    <a:pt x="982" y="525427"/>
                  </a:cubicBezTo>
                  <a:cubicBezTo>
                    <a:pt x="2188" y="547837"/>
                    <a:pt x="3273" y="570307"/>
                    <a:pt x="3876" y="592777"/>
                  </a:cubicBezTo>
                  <a:cubicBezTo>
                    <a:pt x="4721" y="616693"/>
                    <a:pt x="7073" y="649766"/>
                    <a:pt x="36445" y="654104"/>
                  </a:cubicBezTo>
                  <a:cubicBezTo>
                    <a:pt x="43622" y="655730"/>
                    <a:pt x="50075" y="656513"/>
                    <a:pt x="55805" y="656453"/>
                  </a:cubicBezTo>
                  <a:cubicBezTo>
                    <a:pt x="105442" y="656453"/>
                    <a:pt x="105623" y="600247"/>
                    <a:pt x="108819" y="556090"/>
                  </a:cubicBezTo>
                  <a:cubicBezTo>
                    <a:pt x="113222" y="480908"/>
                    <a:pt x="111956" y="405484"/>
                    <a:pt x="115152" y="330182"/>
                  </a:cubicBezTo>
                  <a:cubicBezTo>
                    <a:pt x="116901" y="255000"/>
                    <a:pt x="123294" y="180058"/>
                    <a:pt x="126129" y="104937"/>
                  </a:cubicBezTo>
                  <a:cubicBezTo>
                    <a:pt x="126551" y="84274"/>
                    <a:pt x="127033" y="63611"/>
                    <a:pt x="127214" y="42947"/>
                  </a:cubicBezTo>
                  <a:cubicBezTo>
                    <a:pt x="127456" y="31200"/>
                    <a:pt x="127697" y="10477"/>
                    <a:pt x="111473" y="107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18"/>
            <p:cNvSpPr/>
            <p:nvPr/>
          </p:nvSpPr>
          <p:spPr>
            <a:xfrm>
              <a:off x="11050338" y="8705762"/>
              <a:ext cx="379965" cy="783147"/>
            </a:xfrm>
            <a:custGeom>
              <a:rect b="b" l="l" r="r" t="t"/>
              <a:pathLst>
                <a:path extrusionOk="0" h="783147" w="379965">
                  <a:moveTo>
                    <a:pt x="280089" y="39390"/>
                  </a:moveTo>
                  <a:cubicBezTo>
                    <a:pt x="237267" y="16077"/>
                    <a:pt x="189440" y="2823"/>
                    <a:pt x="140587" y="1498"/>
                  </a:cubicBezTo>
                  <a:cubicBezTo>
                    <a:pt x="116402" y="-1032"/>
                    <a:pt x="87754" y="-972"/>
                    <a:pt x="63508" y="6558"/>
                  </a:cubicBezTo>
                  <a:cubicBezTo>
                    <a:pt x="17732" y="20173"/>
                    <a:pt x="181" y="28788"/>
                    <a:pt x="13510" y="79752"/>
                  </a:cubicBezTo>
                  <a:cubicBezTo>
                    <a:pt x="3438" y="229273"/>
                    <a:pt x="1689" y="379397"/>
                    <a:pt x="0" y="529219"/>
                  </a:cubicBezTo>
                  <a:cubicBezTo>
                    <a:pt x="241" y="586388"/>
                    <a:pt x="422" y="643498"/>
                    <a:pt x="3800" y="700547"/>
                  </a:cubicBezTo>
                  <a:cubicBezTo>
                    <a:pt x="8202" y="747355"/>
                    <a:pt x="-422" y="781513"/>
                    <a:pt x="59769" y="786513"/>
                  </a:cubicBezTo>
                  <a:cubicBezTo>
                    <a:pt x="60071" y="786513"/>
                    <a:pt x="60312" y="786513"/>
                    <a:pt x="60372" y="786573"/>
                  </a:cubicBezTo>
                  <a:cubicBezTo>
                    <a:pt x="124001" y="786573"/>
                    <a:pt x="111396" y="684282"/>
                    <a:pt x="113507" y="641028"/>
                  </a:cubicBezTo>
                  <a:cubicBezTo>
                    <a:pt x="113205" y="578437"/>
                    <a:pt x="114774" y="515845"/>
                    <a:pt x="111818" y="453314"/>
                  </a:cubicBezTo>
                  <a:cubicBezTo>
                    <a:pt x="134496" y="444097"/>
                    <a:pt x="160490" y="444940"/>
                    <a:pt x="184434" y="440000"/>
                  </a:cubicBezTo>
                  <a:cubicBezTo>
                    <a:pt x="199874" y="471928"/>
                    <a:pt x="200175" y="509339"/>
                    <a:pt x="209222" y="543617"/>
                  </a:cubicBezTo>
                  <a:cubicBezTo>
                    <a:pt x="222189" y="602594"/>
                    <a:pt x="234433" y="661812"/>
                    <a:pt x="249450" y="720367"/>
                  </a:cubicBezTo>
                  <a:cubicBezTo>
                    <a:pt x="256205" y="746271"/>
                    <a:pt x="284733" y="758199"/>
                    <a:pt x="309581" y="757295"/>
                  </a:cubicBezTo>
                  <a:cubicBezTo>
                    <a:pt x="326227" y="759042"/>
                    <a:pt x="341547" y="748078"/>
                    <a:pt x="344864" y="731632"/>
                  </a:cubicBezTo>
                  <a:cubicBezTo>
                    <a:pt x="354272" y="690125"/>
                    <a:pt x="344924" y="647835"/>
                    <a:pt x="337385" y="606750"/>
                  </a:cubicBezTo>
                  <a:cubicBezTo>
                    <a:pt x="329424" y="569039"/>
                    <a:pt x="322307" y="531267"/>
                    <a:pt x="315009" y="493314"/>
                  </a:cubicBezTo>
                  <a:cubicBezTo>
                    <a:pt x="308496" y="461868"/>
                    <a:pt x="303309" y="429217"/>
                    <a:pt x="290281" y="399517"/>
                  </a:cubicBezTo>
                  <a:cubicBezTo>
                    <a:pt x="339074" y="343312"/>
                    <a:pt x="382378" y="278853"/>
                    <a:pt x="381413" y="201562"/>
                  </a:cubicBezTo>
                  <a:cubicBezTo>
                    <a:pt x="388107" y="126139"/>
                    <a:pt x="340762" y="75957"/>
                    <a:pt x="280089" y="39390"/>
                  </a:cubicBezTo>
                  <a:close/>
                  <a:moveTo>
                    <a:pt x="120744" y="115476"/>
                  </a:moveTo>
                  <a:cubicBezTo>
                    <a:pt x="129128" y="88728"/>
                    <a:pt x="176774" y="103548"/>
                    <a:pt x="195109" y="112163"/>
                  </a:cubicBezTo>
                  <a:cubicBezTo>
                    <a:pt x="292513" y="157525"/>
                    <a:pt x="248244" y="329275"/>
                    <a:pt x="146075" y="336203"/>
                  </a:cubicBezTo>
                  <a:cubicBezTo>
                    <a:pt x="134616" y="335842"/>
                    <a:pt x="118272" y="336203"/>
                    <a:pt x="112361" y="324456"/>
                  </a:cubicBezTo>
                  <a:cubicBezTo>
                    <a:pt x="106692" y="298853"/>
                    <a:pt x="108501" y="272286"/>
                    <a:pt x="107657" y="246201"/>
                  </a:cubicBezTo>
                  <a:cubicBezTo>
                    <a:pt x="107174" y="205598"/>
                    <a:pt x="106692" y="164995"/>
                    <a:pt x="107295" y="124392"/>
                  </a:cubicBezTo>
                  <a:cubicBezTo>
                    <a:pt x="113447" y="125175"/>
                    <a:pt x="118995" y="121319"/>
                    <a:pt x="120744" y="1154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18"/>
            <p:cNvSpPr/>
            <p:nvPr/>
          </p:nvSpPr>
          <p:spPr>
            <a:xfrm>
              <a:off x="11350592" y="8597803"/>
              <a:ext cx="404089" cy="674711"/>
            </a:xfrm>
            <a:custGeom>
              <a:rect b="b" l="l" r="r" t="t"/>
              <a:pathLst>
                <a:path extrusionOk="0" h="674711" w="404089">
                  <a:moveTo>
                    <a:pt x="348340" y="112168"/>
                  </a:moveTo>
                  <a:cubicBezTo>
                    <a:pt x="364383" y="112289"/>
                    <a:pt x="382235" y="110541"/>
                    <a:pt x="392850" y="96867"/>
                  </a:cubicBezTo>
                  <a:cubicBezTo>
                    <a:pt x="404430" y="81083"/>
                    <a:pt x="409979" y="59577"/>
                    <a:pt x="408531" y="40239"/>
                  </a:cubicBezTo>
                  <a:cubicBezTo>
                    <a:pt x="405576" y="28612"/>
                    <a:pt x="394418" y="21684"/>
                    <a:pt x="383743" y="18070"/>
                  </a:cubicBezTo>
                  <a:cubicBezTo>
                    <a:pt x="361428" y="10961"/>
                    <a:pt x="337846" y="9877"/>
                    <a:pt x="314565" y="9515"/>
                  </a:cubicBezTo>
                  <a:cubicBezTo>
                    <a:pt x="265652" y="6262"/>
                    <a:pt x="216619" y="4395"/>
                    <a:pt x="167525" y="4817"/>
                  </a:cubicBezTo>
                  <a:cubicBezTo>
                    <a:pt x="130674" y="6262"/>
                    <a:pt x="94186" y="841"/>
                    <a:pt x="57395" y="419"/>
                  </a:cubicBezTo>
                  <a:cubicBezTo>
                    <a:pt x="52993" y="720"/>
                    <a:pt x="48409" y="479"/>
                    <a:pt x="43825" y="298"/>
                  </a:cubicBezTo>
                  <a:cubicBezTo>
                    <a:pt x="32909" y="-244"/>
                    <a:pt x="21811" y="-726"/>
                    <a:pt x="12584" y="5359"/>
                  </a:cubicBezTo>
                  <a:cubicBezTo>
                    <a:pt x="6311" y="10118"/>
                    <a:pt x="3597" y="19998"/>
                    <a:pt x="9327" y="26022"/>
                  </a:cubicBezTo>
                  <a:cubicBezTo>
                    <a:pt x="-31866" y="107529"/>
                    <a:pt x="73679" y="103794"/>
                    <a:pt x="125548" y="111084"/>
                  </a:cubicBezTo>
                  <a:cubicBezTo>
                    <a:pt x="130976" y="138434"/>
                    <a:pt x="127297" y="166808"/>
                    <a:pt x="126513" y="194459"/>
                  </a:cubicBezTo>
                  <a:cubicBezTo>
                    <a:pt x="125065" y="225965"/>
                    <a:pt x="122412" y="257352"/>
                    <a:pt x="119758" y="288677"/>
                  </a:cubicBezTo>
                  <a:cubicBezTo>
                    <a:pt x="113968" y="365727"/>
                    <a:pt x="115838" y="443018"/>
                    <a:pt x="118974" y="520128"/>
                  </a:cubicBezTo>
                  <a:cubicBezTo>
                    <a:pt x="120904" y="550369"/>
                    <a:pt x="121386" y="580671"/>
                    <a:pt x="123075" y="610912"/>
                  </a:cubicBezTo>
                  <a:cubicBezTo>
                    <a:pt x="122231" y="640190"/>
                    <a:pt x="136102" y="673745"/>
                    <a:pt x="168550" y="677661"/>
                  </a:cubicBezTo>
                  <a:cubicBezTo>
                    <a:pt x="171023" y="677962"/>
                    <a:pt x="173375" y="678143"/>
                    <a:pt x="175727" y="678082"/>
                  </a:cubicBezTo>
                  <a:cubicBezTo>
                    <a:pt x="247197" y="678082"/>
                    <a:pt x="235858" y="530007"/>
                    <a:pt x="239537" y="480548"/>
                  </a:cubicBezTo>
                  <a:cubicBezTo>
                    <a:pt x="244664" y="360667"/>
                    <a:pt x="242734" y="240423"/>
                    <a:pt x="240080" y="120542"/>
                  </a:cubicBezTo>
                  <a:cubicBezTo>
                    <a:pt x="276147" y="117590"/>
                    <a:pt x="312455" y="118192"/>
                    <a:pt x="348340" y="1121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18"/>
            <p:cNvSpPr/>
            <p:nvPr/>
          </p:nvSpPr>
          <p:spPr>
            <a:xfrm>
              <a:off x="11651802" y="8730514"/>
              <a:ext cx="428214" cy="686759"/>
            </a:xfrm>
            <a:custGeom>
              <a:rect b="b" l="l" r="r" t="t"/>
              <a:pathLst>
                <a:path extrusionOk="0" h="686759" w="428214">
                  <a:moveTo>
                    <a:pt x="374081" y="1264"/>
                  </a:moveTo>
                  <a:cubicBezTo>
                    <a:pt x="348871" y="9337"/>
                    <a:pt x="344890" y="39277"/>
                    <a:pt x="339583" y="61627"/>
                  </a:cubicBezTo>
                  <a:cubicBezTo>
                    <a:pt x="331019" y="107230"/>
                    <a:pt x="320766" y="152593"/>
                    <a:pt x="316604" y="198858"/>
                  </a:cubicBezTo>
                  <a:cubicBezTo>
                    <a:pt x="311357" y="243739"/>
                    <a:pt x="310874" y="289101"/>
                    <a:pt x="306411" y="334463"/>
                  </a:cubicBezTo>
                  <a:cubicBezTo>
                    <a:pt x="277884" y="337114"/>
                    <a:pt x="249175" y="335548"/>
                    <a:pt x="220527" y="333921"/>
                  </a:cubicBezTo>
                  <a:cubicBezTo>
                    <a:pt x="189165" y="332174"/>
                    <a:pt x="157682" y="330367"/>
                    <a:pt x="126440" y="334283"/>
                  </a:cubicBezTo>
                  <a:cubicBezTo>
                    <a:pt x="123787" y="247775"/>
                    <a:pt x="140131" y="160544"/>
                    <a:pt x="138563" y="73555"/>
                  </a:cubicBezTo>
                  <a:cubicBezTo>
                    <a:pt x="138020" y="62591"/>
                    <a:pt x="136814" y="51145"/>
                    <a:pt x="131808" y="41205"/>
                  </a:cubicBezTo>
                  <a:cubicBezTo>
                    <a:pt x="111242" y="14518"/>
                    <a:pt x="66551" y="17771"/>
                    <a:pt x="45321" y="42108"/>
                  </a:cubicBezTo>
                  <a:cubicBezTo>
                    <a:pt x="37782" y="52109"/>
                    <a:pt x="33259" y="63856"/>
                    <a:pt x="32414" y="76386"/>
                  </a:cubicBezTo>
                  <a:cubicBezTo>
                    <a:pt x="30243" y="96085"/>
                    <a:pt x="28313" y="115785"/>
                    <a:pt x="26323" y="135423"/>
                  </a:cubicBezTo>
                  <a:cubicBezTo>
                    <a:pt x="19507" y="197593"/>
                    <a:pt x="16311" y="260064"/>
                    <a:pt x="10642" y="322355"/>
                  </a:cubicBezTo>
                  <a:cubicBezTo>
                    <a:pt x="-1481" y="414405"/>
                    <a:pt x="931" y="507358"/>
                    <a:pt x="449" y="600011"/>
                  </a:cubicBezTo>
                  <a:cubicBezTo>
                    <a:pt x="449" y="649168"/>
                    <a:pt x="-8477" y="681578"/>
                    <a:pt x="53282" y="689410"/>
                  </a:cubicBezTo>
                  <a:cubicBezTo>
                    <a:pt x="54971" y="689711"/>
                    <a:pt x="56539" y="689892"/>
                    <a:pt x="58107" y="689892"/>
                  </a:cubicBezTo>
                  <a:cubicBezTo>
                    <a:pt x="79277" y="689892"/>
                    <a:pt x="82956" y="660855"/>
                    <a:pt x="86997" y="643987"/>
                  </a:cubicBezTo>
                  <a:cubicBezTo>
                    <a:pt x="91580" y="621638"/>
                    <a:pt x="94113" y="598926"/>
                    <a:pt x="97250" y="576335"/>
                  </a:cubicBezTo>
                  <a:cubicBezTo>
                    <a:pt x="102436" y="533503"/>
                    <a:pt x="107804" y="490792"/>
                    <a:pt x="113232" y="448020"/>
                  </a:cubicBezTo>
                  <a:cubicBezTo>
                    <a:pt x="174931" y="446574"/>
                    <a:pt x="237173" y="443863"/>
                    <a:pt x="298752" y="448984"/>
                  </a:cubicBezTo>
                  <a:cubicBezTo>
                    <a:pt x="301405" y="488623"/>
                    <a:pt x="300018" y="528443"/>
                    <a:pt x="299114" y="568082"/>
                  </a:cubicBezTo>
                  <a:cubicBezTo>
                    <a:pt x="298993" y="608264"/>
                    <a:pt x="290007" y="675735"/>
                    <a:pt x="348208" y="674410"/>
                  </a:cubicBezTo>
                  <a:cubicBezTo>
                    <a:pt x="410510" y="677783"/>
                    <a:pt x="402006" y="585010"/>
                    <a:pt x="409002" y="542901"/>
                  </a:cubicBezTo>
                  <a:cubicBezTo>
                    <a:pt x="423718" y="432236"/>
                    <a:pt x="427397" y="320668"/>
                    <a:pt x="431860" y="209220"/>
                  </a:cubicBezTo>
                  <a:cubicBezTo>
                    <a:pt x="432886" y="178918"/>
                    <a:pt x="432282" y="148677"/>
                    <a:pt x="432524" y="118435"/>
                  </a:cubicBezTo>
                  <a:cubicBezTo>
                    <a:pt x="432041" y="87772"/>
                    <a:pt x="436323" y="56567"/>
                    <a:pt x="431740" y="26144"/>
                  </a:cubicBezTo>
                  <a:cubicBezTo>
                    <a:pt x="425769" y="2650"/>
                    <a:pt x="394768" y="-2892"/>
                    <a:pt x="374081" y="12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18"/>
            <p:cNvSpPr/>
            <p:nvPr/>
          </p:nvSpPr>
          <p:spPr>
            <a:xfrm>
              <a:off x="12124080" y="8596620"/>
              <a:ext cx="385996" cy="650614"/>
            </a:xfrm>
            <a:custGeom>
              <a:rect b="b" l="l" r="r" t="t"/>
              <a:pathLst>
                <a:path extrusionOk="0" h="650614" w="385996">
                  <a:moveTo>
                    <a:pt x="373744" y="222872"/>
                  </a:moveTo>
                  <a:cubicBezTo>
                    <a:pt x="358968" y="187329"/>
                    <a:pt x="343287" y="151424"/>
                    <a:pt x="319645" y="120761"/>
                  </a:cubicBezTo>
                  <a:cubicBezTo>
                    <a:pt x="287136" y="76905"/>
                    <a:pt x="240214" y="46483"/>
                    <a:pt x="190939" y="24374"/>
                  </a:cubicBezTo>
                  <a:cubicBezTo>
                    <a:pt x="163497" y="12928"/>
                    <a:pt x="136538" y="-687"/>
                    <a:pt x="105959" y="277"/>
                  </a:cubicBezTo>
                  <a:cubicBezTo>
                    <a:pt x="103245" y="337"/>
                    <a:pt x="99928" y="277"/>
                    <a:pt x="96370" y="156"/>
                  </a:cubicBezTo>
                  <a:cubicBezTo>
                    <a:pt x="79302" y="-325"/>
                    <a:pt x="55418" y="-868"/>
                    <a:pt x="54755" y="17928"/>
                  </a:cubicBezTo>
                  <a:cubicBezTo>
                    <a:pt x="40822" y="8289"/>
                    <a:pt x="40521" y="41784"/>
                    <a:pt x="37747" y="50820"/>
                  </a:cubicBezTo>
                  <a:cubicBezTo>
                    <a:pt x="32017" y="81303"/>
                    <a:pt x="28519" y="112207"/>
                    <a:pt x="25684" y="143111"/>
                  </a:cubicBezTo>
                  <a:cubicBezTo>
                    <a:pt x="22789" y="174738"/>
                    <a:pt x="17301" y="206124"/>
                    <a:pt x="13260" y="237631"/>
                  </a:cubicBezTo>
                  <a:cubicBezTo>
                    <a:pt x="8134" y="280523"/>
                    <a:pt x="8556" y="323777"/>
                    <a:pt x="4334" y="366790"/>
                  </a:cubicBezTo>
                  <a:cubicBezTo>
                    <a:pt x="-853" y="428659"/>
                    <a:pt x="-793" y="491069"/>
                    <a:pt x="1439" y="553119"/>
                  </a:cubicBezTo>
                  <a:cubicBezTo>
                    <a:pt x="3429" y="572697"/>
                    <a:pt x="1620" y="592999"/>
                    <a:pt x="5902" y="612156"/>
                  </a:cubicBezTo>
                  <a:cubicBezTo>
                    <a:pt x="20437" y="644868"/>
                    <a:pt x="61087" y="649868"/>
                    <a:pt x="92811" y="650952"/>
                  </a:cubicBezTo>
                  <a:cubicBezTo>
                    <a:pt x="96792" y="651133"/>
                    <a:pt x="100712" y="651253"/>
                    <a:pt x="104633" y="651253"/>
                  </a:cubicBezTo>
                  <a:cubicBezTo>
                    <a:pt x="171338" y="651253"/>
                    <a:pt x="236233" y="618542"/>
                    <a:pt x="284061" y="573240"/>
                  </a:cubicBezTo>
                  <a:cubicBezTo>
                    <a:pt x="349861" y="506009"/>
                    <a:pt x="388159" y="411429"/>
                    <a:pt x="387677" y="317391"/>
                  </a:cubicBezTo>
                  <a:cubicBezTo>
                    <a:pt x="386531" y="285644"/>
                    <a:pt x="385023" y="252932"/>
                    <a:pt x="373744" y="222872"/>
                  </a:cubicBezTo>
                  <a:close/>
                  <a:moveTo>
                    <a:pt x="226463" y="458960"/>
                  </a:moveTo>
                  <a:cubicBezTo>
                    <a:pt x="204208" y="489804"/>
                    <a:pt x="166090" y="508479"/>
                    <a:pt x="129240" y="515046"/>
                  </a:cubicBezTo>
                  <a:cubicBezTo>
                    <a:pt x="118082" y="515347"/>
                    <a:pt x="106020" y="515166"/>
                    <a:pt x="96008" y="509624"/>
                  </a:cubicBezTo>
                  <a:cubicBezTo>
                    <a:pt x="93837" y="503238"/>
                    <a:pt x="93354" y="496250"/>
                    <a:pt x="92630" y="489563"/>
                  </a:cubicBezTo>
                  <a:cubicBezTo>
                    <a:pt x="90519" y="452033"/>
                    <a:pt x="91967" y="414441"/>
                    <a:pt x="93415" y="376971"/>
                  </a:cubicBezTo>
                  <a:cubicBezTo>
                    <a:pt x="93294" y="333115"/>
                    <a:pt x="99325" y="289439"/>
                    <a:pt x="101617" y="245342"/>
                  </a:cubicBezTo>
                  <a:cubicBezTo>
                    <a:pt x="105115" y="203534"/>
                    <a:pt x="106201" y="160822"/>
                    <a:pt x="110543" y="118592"/>
                  </a:cubicBezTo>
                  <a:cubicBezTo>
                    <a:pt x="114282" y="115821"/>
                    <a:pt x="115127" y="110761"/>
                    <a:pt x="117600" y="106966"/>
                  </a:cubicBezTo>
                  <a:cubicBezTo>
                    <a:pt x="119529" y="106845"/>
                    <a:pt x="121460" y="106845"/>
                    <a:pt x="123329" y="106845"/>
                  </a:cubicBezTo>
                  <a:cubicBezTo>
                    <a:pt x="180505" y="106845"/>
                    <a:pt x="227970" y="150702"/>
                    <a:pt x="250406" y="200943"/>
                  </a:cubicBezTo>
                  <a:cubicBezTo>
                    <a:pt x="263434" y="223956"/>
                    <a:pt x="275195" y="247691"/>
                    <a:pt x="275496" y="274740"/>
                  </a:cubicBezTo>
                  <a:cubicBezTo>
                    <a:pt x="279417" y="339320"/>
                    <a:pt x="259272" y="403779"/>
                    <a:pt x="226463" y="4589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18"/>
            <p:cNvSpPr/>
            <p:nvPr/>
          </p:nvSpPr>
          <p:spPr>
            <a:xfrm>
              <a:off x="12505426" y="8565584"/>
              <a:ext cx="349809" cy="771098"/>
            </a:xfrm>
            <a:custGeom>
              <a:rect b="b" l="l" r="r" t="t"/>
              <a:pathLst>
                <a:path extrusionOk="0" h="771098" w="349809">
                  <a:moveTo>
                    <a:pt x="282438" y="147579"/>
                  </a:moveTo>
                  <a:cubicBezTo>
                    <a:pt x="272668" y="108603"/>
                    <a:pt x="266817" y="65530"/>
                    <a:pt x="243959" y="31553"/>
                  </a:cubicBezTo>
                  <a:cubicBezTo>
                    <a:pt x="214105" y="-3026"/>
                    <a:pt x="153009" y="-12604"/>
                    <a:pt x="118450" y="20167"/>
                  </a:cubicBezTo>
                  <a:cubicBezTo>
                    <a:pt x="96798" y="41071"/>
                    <a:pt x="93782" y="75349"/>
                    <a:pt x="92214" y="103422"/>
                  </a:cubicBezTo>
                  <a:cubicBezTo>
                    <a:pt x="69899" y="236557"/>
                    <a:pt x="44628" y="369270"/>
                    <a:pt x="22614" y="502466"/>
                  </a:cubicBezTo>
                  <a:cubicBezTo>
                    <a:pt x="12663" y="570359"/>
                    <a:pt x="1324" y="638071"/>
                    <a:pt x="540" y="706807"/>
                  </a:cubicBezTo>
                  <a:cubicBezTo>
                    <a:pt x="-1933" y="732289"/>
                    <a:pt x="3435" y="760001"/>
                    <a:pt x="30334" y="769760"/>
                  </a:cubicBezTo>
                  <a:cubicBezTo>
                    <a:pt x="36184" y="771808"/>
                    <a:pt x="41613" y="772772"/>
                    <a:pt x="46679" y="772712"/>
                  </a:cubicBezTo>
                  <a:cubicBezTo>
                    <a:pt x="97944" y="772712"/>
                    <a:pt x="105000" y="672228"/>
                    <a:pt x="112841" y="633793"/>
                  </a:cubicBezTo>
                  <a:cubicBezTo>
                    <a:pt x="121827" y="583853"/>
                    <a:pt x="126049" y="533249"/>
                    <a:pt x="135880" y="483429"/>
                  </a:cubicBezTo>
                  <a:cubicBezTo>
                    <a:pt x="149691" y="476200"/>
                    <a:pt x="166217" y="476501"/>
                    <a:pt x="181295" y="473670"/>
                  </a:cubicBezTo>
                  <a:cubicBezTo>
                    <a:pt x="196192" y="471140"/>
                    <a:pt x="211210" y="469634"/>
                    <a:pt x="226348" y="469272"/>
                  </a:cubicBezTo>
                  <a:cubicBezTo>
                    <a:pt x="236119" y="518731"/>
                    <a:pt x="235817" y="569455"/>
                    <a:pt x="248362" y="618793"/>
                  </a:cubicBezTo>
                  <a:cubicBezTo>
                    <a:pt x="253006" y="636324"/>
                    <a:pt x="254333" y="655360"/>
                    <a:pt x="263018" y="671445"/>
                  </a:cubicBezTo>
                  <a:cubicBezTo>
                    <a:pt x="276166" y="691506"/>
                    <a:pt x="305477" y="695482"/>
                    <a:pt x="326164" y="685541"/>
                  </a:cubicBezTo>
                  <a:cubicBezTo>
                    <a:pt x="394558" y="658794"/>
                    <a:pt x="314645" y="346318"/>
                    <a:pt x="309217" y="276678"/>
                  </a:cubicBezTo>
                  <a:cubicBezTo>
                    <a:pt x="303004" y="233184"/>
                    <a:pt x="292872" y="190713"/>
                    <a:pt x="282438" y="147579"/>
                  </a:cubicBezTo>
                  <a:close/>
                  <a:moveTo>
                    <a:pt x="147701" y="271738"/>
                  </a:moveTo>
                  <a:cubicBezTo>
                    <a:pt x="155361" y="214388"/>
                    <a:pt x="164588" y="157218"/>
                    <a:pt x="174721" y="100229"/>
                  </a:cubicBezTo>
                  <a:cubicBezTo>
                    <a:pt x="178340" y="98121"/>
                    <a:pt x="178460" y="92759"/>
                    <a:pt x="182139" y="90590"/>
                  </a:cubicBezTo>
                  <a:cubicBezTo>
                    <a:pt x="209340" y="126254"/>
                    <a:pt x="202344" y="175411"/>
                    <a:pt x="207108" y="217942"/>
                  </a:cubicBezTo>
                  <a:cubicBezTo>
                    <a:pt x="208797" y="248063"/>
                    <a:pt x="210184" y="278305"/>
                    <a:pt x="208073" y="308486"/>
                  </a:cubicBezTo>
                  <a:cubicBezTo>
                    <a:pt x="207229" y="328065"/>
                    <a:pt x="203068" y="354270"/>
                    <a:pt x="178279" y="354210"/>
                  </a:cubicBezTo>
                  <a:cubicBezTo>
                    <a:pt x="176952" y="354150"/>
                    <a:pt x="175565" y="354150"/>
                    <a:pt x="174058" y="354150"/>
                  </a:cubicBezTo>
                  <a:cubicBezTo>
                    <a:pt x="173334" y="354150"/>
                    <a:pt x="172610" y="354150"/>
                    <a:pt x="171826" y="354150"/>
                  </a:cubicBezTo>
                  <a:cubicBezTo>
                    <a:pt x="161211" y="354270"/>
                    <a:pt x="148304" y="354330"/>
                    <a:pt x="144565" y="343668"/>
                  </a:cubicBezTo>
                  <a:cubicBezTo>
                    <a:pt x="140283" y="320294"/>
                    <a:pt x="146978" y="295835"/>
                    <a:pt x="147701" y="2717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18"/>
            <p:cNvSpPr/>
            <p:nvPr/>
          </p:nvSpPr>
          <p:spPr>
            <a:xfrm>
              <a:off x="12646972" y="8203466"/>
              <a:ext cx="536776" cy="903631"/>
            </a:xfrm>
            <a:custGeom>
              <a:rect b="b" l="l" r="r" t="t"/>
              <a:pathLst>
                <a:path extrusionOk="0" h="903631" w="536776">
                  <a:moveTo>
                    <a:pt x="492209" y="194692"/>
                  </a:moveTo>
                  <a:cubicBezTo>
                    <a:pt x="507528" y="157342"/>
                    <a:pt x="559095" y="65714"/>
                    <a:pt x="534246" y="30292"/>
                  </a:cubicBezTo>
                  <a:cubicBezTo>
                    <a:pt x="515369" y="9086"/>
                    <a:pt x="495466" y="-16336"/>
                    <a:pt x="470557" y="13906"/>
                  </a:cubicBezTo>
                  <a:cubicBezTo>
                    <a:pt x="441969" y="50593"/>
                    <a:pt x="424237" y="94269"/>
                    <a:pt x="401862" y="134751"/>
                  </a:cubicBezTo>
                  <a:cubicBezTo>
                    <a:pt x="364830" y="196138"/>
                    <a:pt x="341851" y="264091"/>
                    <a:pt x="307051" y="326743"/>
                  </a:cubicBezTo>
                  <a:cubicBezTo>
                    <a:pt x="286364" y="298369"/>
                    <a:pt x="265798" y="270959"/>
                    <a:pt x="241734" y="244994"/>
                  </a:cubicBezTo>
                  <a:cubicBezTo>
                    <a:pt x="229792" y="233067"/>
                    <a:pt x="217548" y="221440"/>
                    <a:pt x="208200" y="207223"/>
                  </a:cubicBezTo>
                  <a:cubicBezTo>
                    <a:pt x="193605" y="182885"/>
                    <a:pt x="175451" y="161077"/>
                    <a:pt x="158865" y="138125"/>
                  </a:cubicBezTo>
                  <a:cubicBezTo>
                    <a:pt x="132750" y="102281"/>
                    <a:pt x="107298" y="64871"/>
                    <a:pt x="73041" y="36135"/>
                  </a:cubicBezTo>
                  <a:cubicBezTo>
                    <a:pt x="50484" y="12279"/>
                    <a:pt x="7120" y="12279"/>
                    <a:pt x="3320" y="45473"/>
                  </a:cubicBezTo>
                  <a:cubicBezTo>
                    <a:pt x="727" y="52822"/>
                    <a:pt x="-57" y="61075"/>
                    <a:pt x="3" y="68425"/>
                  </a:cubicBezTo>
                  <a:cubicBezTo>
                    <a:pt x="1451" y="109630"/>
                    <a:pt x="28169" y="143005"/>
                    <a:pt x="50122" y="175837"/>
                  </a:cubicBezTo>
                  <a:cubicBezTo>
                    <a:pt x="71533" y="207825"/>
                    <a:pt x="91557" y="241079"/>
                    <a:pt x="116224" y="270778"/>
                  </a:cubicBezTo>
                  <a:cubicBezTo>
                    <a:pt x="120929" y="276260"/>
                    <a:pt x="125754" y="281561"/>
                    <a:pt x="130579" y="286863"/>
                  </a:cubicBezTo>
                  <a:cubicBezTo>
                    <a:pt x="163087" y="346924"/>
                    <a:pt x="230998" y="388792"/>
                    <a:pt x="240346" y="459758"/>
                  </a:cubicBezTo>
                  <a:cubicBezTo>
                    <a:pt x="241794" y="494276"/>
                    <a:pt x="237753" y="525783"/>
                    <a:pt x="235763" y="560964"/>
                  </a:cubicBezTo>
                  <a:cubicBezTo>
                    <a:pt x="232506" y="631387"/>
                    <a:pt x="234195" y="701871"/>
                    <a:pt x="237813" y="772233"/>
                  </a:cubicBezTo>
                  <a:cubicBezTo>
                    <a:pt x="240527" y="803258"/>
                    <a:pt x="239984" y="835307"/>
                    <a:pt x="248187" y="865428"/>
                  </a:cubicBezTo>
                  <a:cubicBezTo>
                    <a:pt x="256812" y="884163"/>
                    <a:pt x="274845" y="898862"/>
                    <a:pt x="294868" y="903621"/>
                  </a:cubicBezTo>
                  <a:cubicBezTo>
                    <a:pt x="298970" y="904405"/>
                    <a:pt x="302890" y="904826"/>
                    <a:pt x="306448" y="904766"/>
                  </a:cubicBezTo>
                  <a:cubicBezTo>
                    <a:pt x="362116" y="904766"/>
                    <a:pt x="363624" y="816391"/>
                    <a:pt x="367785" y="773800"/>
                  </a:cubicBezTo>
                  <a:cubicBezTo>
                    <a:pt x="372550" y="679641"/>
                    <a:pt x="371103" y="585182"/>
                    <a:pt x="362478" y="491264"/>
                  </a:cubicBezTo>
                  <a:cubicBezTo>
                    <a:pt x="354336" y="428793"/>
                    <a:pt x="347521" y="439215"/>
                    <a:pt x="383708" y="384696"/>
                  </a:cubicBezTo>
                  <a:cubicBezTo>
                    <a:pt x="427253" y="325839"/>
                    <a:pt x="465732" y="263127"/>
                    <a:pt x="492209" y="1946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18"/>
            <p:cNvSpPr/>
            <p:nvPr/>
          </p:nvSpPr>
          <p:spPr>
            <a:xfrm>
              <a:off x="13161856" y="8335590"/>
              <a:ext cx="205060" cy="560251"/>
            </a:xfrm>
            <a:custGeom>
              <a:rect b="b" l="l" r="r" t="t"/>
              <a:pathLst>
                <a:path extrusionOk="0" h="560251" w="205060">
                  <a:moveTo>
                    <a:pt x="184919" y="10338"/>
                  </a:moveTo>
                  <a:cubicBezTo>
                    <a:pt x="155970" y="-3156"/>
                    <a:pt x="106152" y="-9361"/>
                    <a:pt x="95537" y="29796"/>
                  </a:cubicBezTo>
                  <a:cubicBezTo>
                    <a:pt x="93969" y="37507"/>
                    <a:pt x="87998" y="47869"/>
                    <a:pt x="95296" y="54134"/>
                  </a:cubicBezTo>
                  <a:cubicBezTo>
                    <a:pt x="87636" y="95581"/>
                    <a:pt x="72920" y="134979"/>
                    <a:pt x="62426" y="175643"/>
                  </a:cubicBezTo>
                  <a:cubicBezTo>
                    <a:pt x="51690" y="219800"/>
                    <a:pt x="43548" y="264620"/>
                    <a:pt x="34260" y="309079"/>
                  </a:cubicBezTo>
                  <a:cubicBezTo>
                    <a:pt x="28651" y="331127"/>
                    <a:pt x="22861" y="353176"/>
                    <a:pt x="20147" y="375827"/>
                  </a:cubicBezTo>
                  <a:cubicBezTo>
                    <a:pt x="13935" y="420527"/>
                    <a:pt x="5371" y="464925"/>
                    <a:pt x="606" y="509805"/>
                  </a:cubicBezTo>
                  <a:cubicBezTo>
                    <a:pt x="-5365" y="542758"/>
                    <a:pt x="34079" y="560590"/>
                    <a:pt x="61582" y="560951"/>
                  </a:cubicBezTo>
                  <a:cubicBezTo>
                    <a:pt x="105368" y="560650"/>
                    <a:pt x="112847" y="508902"/>
                    <a:pt x="121230" y="475588"/>
                  </a:cubicBezTo>
                  <a:cubicBezTo>
                    <a:pt x="128769" y="440527"/>
                    <a:pt x="137092" y="405587"/>
                    <a:pt x="145656" y="370706"/>
                  </a:cubicBezTo>
                  <a:cubicBezTo>
                    <a:pt x="167007" y="285223"/>
                    <a:pt x="189865" y="198595"/>
                    <a:pt x="203013" y="110762"/>
                  </a:cubicBezTo>
                  <a:cubicBezTo>
                    <a:pt x="207175" y="77508"/>
                    <a:pt x="224544" y="28230"/>
                    <a:pt x="184919" y="103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18"/>
            <p:cNvSpPr/>
            <p:nvPr/>
          </p:nvSpPr>
          <p:spPr>
            <a:xfrm>
              <a:off x="13112695" y="8954304"/>
              <a:ext cx="126655" cy="126508"/>
            </a:xfrm>
            <a:custGeom>
              <a:rect b="b" l="l" r="r" t="t"/>
              <a:pathLst>
                <a:path extrusionOk="0" h="126508" w="126655">
                  <a:moveTo>
                    <a:pt x="82577" y="5611"/>
                  </a:moveTo>
                  <a:cubicBezTo>
                    <a:pt x="3086" y="-30474"/>
                    <a:pt x="-42148" y="118866"/>
                    <a:pt x="55738" y="130011"/>
                  </a:cubicBezTo>
                  <a:cubicBezTo>
                    <a:pt x="60442" y="130854"/>
                    <a:pt x="65267" y="131336"/>
                    <a:pt x="70032" y="131336"/>
                  </a:cubicBezTo>
                  <a:cubicBezTo>
                    <a:pt x="89694" y="131336"/>
                    <a:pt x="109416" y="123987"/>
                    <a:pt x="120091" y="106517"/>
                  </a:cubicBezTo>
                  <a:cubicBezTo>
                    <a:pt x="136496" y="78685"/>
                    <a:pt x="138124" y="39467"/>
                    <a:pt x="113698" y="15671"/>
                  </a:cubicBezTo>
                  <a:cubicBezTo>
                    <a:pt x="105556" y="8201"/>
                    <a:pt x="93433" y="-3968"/>
                    <a:pt x="82577" y="56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18"/>
            <p:cNvSpPr/>
            <p:nvPr/>
          </p:nvSpPr>
          <p:spPr>
            <a:xfrm>
              <a:off x="10738042" y="7782830"/>
              <a:ext cx="404089" cy="704832"/>
            </a:xfrm>
            <a:custGeom>
              <a:rect b="b" l="l" r="r" t="t"/>
              <a:pathLst>
                <a:path extrusionOk="0" h="704832" w="404089">
                  <a:moveTo>
                    <a:pt x="372788" y="670329"/>
                  </a:moveTo>
                  <a:cubicBezTo>
                    <a:pt x="398903" y="637858"/>
                    <a:pt x="398481" y="592014"/>
                    <a:pt x="400109" y="552254"/>
                  </a:cubicBezTo>
                  <a:cubicBezTo>
                    <a:pt x="401014" y="474542"/>
                    <a:pt x="399627" y="396770"/>
                    <a:pt x="399808" y="319057"/>
                  </a:cubicBezTo>
                  <a:cubicBezTo>
                    <a:pt x="401557" y="224718"/>
                    <a:pt x="408553" y="130379"/>
                    <a:pt x="407890" y="35980"/>
                  </a:cubicBezTo>
                  <a:cubicBezTo>
                    <a:pt x="406080" y="10798"/>
                    <a:pt x="376829" y="256"/>
                    <a:pt x="354936" y="15"/>
                  </a:cubicBezTo>
                  <a:cubicBezTo>
                    <a:pt x="303248" y="-1551"/>
                    <a:pt x="300595" y="119294"/>
                    <a:pt x="293779" y="157608"/>
                  </a:cubicBezTo>
                  <a:cubicBezTo>
                    <a:pt x="287085" y="206284"/>
                    <a:pt x="284552" y="255321"/>
                    <a:pt x="279124" y="304117"/>
                  </a:cubicBezTo>
                  <a:cubicBezTo>
                    <a:pt x="278038" y="307912"/>
                    <a:pt x="279546" y="313816"/>
                    <a:pt x="275505" y="315744"/>
                  </a:cubicBezTo>
                  <a:cubicBezTo>
                    <a:pt x="261452" y="319780"/>
                    <a:pt x="249149" y="319479"/>
                    <a:pt x="233829" y="319961"/>
                  </a:cubicBezTo>
                  <a:cubicBezTo>
                    <a:pt x="199210" y="321467"/>
                    <a:pt x="164591" y="320262"/>
                    <a:pt x="129972" y="319901"/>
                  </a:cubicBezTo>
                  <a:cubicBezTo>
                    <a:pt x="123941" y="287792"/>
                    <a:pt x="128042" y="257550"/>
                    <a:pt x="130515" y="224718"/>
                  </a:cubicBezTo>
                  <a:cubicBezTo>
                    <a:pt x="133410" y="183151"/>
                    <a:pt x="134556" y="141464"/>
                    <a:pt x="135280" y="99776"/>
                  </a:cubicBezTo>
                  <a:cubicBezTo>
                    <a:pt x="135702" y="73932"/>
                    <a:pt x="141371" y="44293"/>
                    <a:pt x="123700" y="22606"/>
                  </a:cubicBezTo>
                  <a:cubicBezTo>
                    <a:pt x="106330" y="2666"/>
                    <a:pt x="63448" y="-5889"/>
                    <a:pt x="48370" y="20799"/>
                  </a:cubicBezTo>
                  <a:cubicBezTo>
                    <a:pt x="35946" y="39775"/>
                    <a:pt x="34076" y="63149"/>
                    <a:pt x="31905" y="85137"/>
                  </a:cubicBezTo>
                  <a:cubicBezTo>
                    <a:pt x="28226" y="128391"/>
                    <a:pt x="20446" y="171223"/>
                    <a:pt x="19360" y="214718"/>
                  </a:cubicBezTo>
                  <a:cubicBezTo>
                    <a:pt x="16586" y="242369"/>
                    <a:pt x="17008" y="270683"/>
                    <a:pt x="15018" y="298816"/>
                  </a:cubicBezTo>
                  <a:cubicBezTo>
                    <a:pt x="11218" y="328033"/>
                    <a:pt x="6815" y="357311"/>
                    <a:pt x="4403" y="386709"/>
                  </a:cubicBezTo>
                  <a:cubicBezTo>
                    <a:pt x="4342" y="388396"/>
                    <a:pt x="5368" y="389781"/>
                    <a:pt x="6815" y="390444"/>
                  </a:cubicBezTo>
                  <a:cubicBezTo>
                    <a:pt x="2895" y="452915"/>
                    <a:pt x="2533" y="515567"/>
                    <a:pt x="0" y="578098"/>
                  </a:cubicBezTo>
                  <a:cubicBezTo>
                    <a:pt x="2171" y="619485"/>
                    <a:pt x="-9650" y="684185"/>
                    <a:pt x="34016" y="706956"/>
                  </a:cubicBezTo>
                  <a:cubicBezTo>
                    <a:pt x="40107" y="708944"/>
                    <a:pt x="45656" y="709848"/>
                    <a:pt x="50783" y="709788"/>
                  </a:cubicBezTo>
                  <a:cubicBezTo>
                    <a:pt x="94750" y="709788"/>
                    <a:pt x="102168" y="642256"/>
                    <a:pt x="105486" y="605749"/>
                  </a:cubicBezTo>
                  <a:cubicBezTo>
                    <a:pt x="110793" y="547435"/>
                    <a:pt x="111456" y="488820"/>
                    <a:pt x="114291" y="430324"/>
                  </a:cubicBezTo>
                  <a:cubicBezTo>
                    <a:pt x="140286" y="428758"/>
                    <a:pt x="166159" y="432373"/>
                    <a:pt x="192033" y="434782"/>
                  </a:cubicBezTo>
                  <a:cubicBezTo>
                    <a:pt x="217726" y="435325"/>
                    <a:pt x="243178" y="437132"/>
                    <a:pt x="268750" y="439782"/>
                  </a:cubicBezTo>
                  <a:cubicBezTo>
                    <a:pt x="273273" y="447855"/>
                    <a:pt x="272731" y="457795"/>
                    <a:pt x="273696" y="466771"/>
                  </a:cubicBezTo>
                  <a:cubicBezTo>
                    <a:pt x="279184" y="528820"/>
                    <a:pt x="271766" y="593279"/>
                    <a:pt x="289135" y="653702"/>
                  </a:cubicBezTo>
                  <a:cubicBezTo>
                    <a:pt x="301198" y="685691"/>
                    <a:pt x="350473" y="699546"/>
                    <a:pt x="372788" y="6703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18"/>
            <p:cNvSpPr/>
            <p:nvPr/>
          </p:nvSpPr>
          <p:spPr>
            <a:xfrm>
              <a:off x="11186603" y="7877138"/>
              <a:ext cx="422183" cy="777123"/>
            </a:xfrm>
            <a:custGeom>
              <a:rect b="b" l="l" r="r" t="t"/>
              <a:pathLst>
                <a:path extrusionOk="0" h="777123" w="422183">
                  <a:moveTo>
                    <a:pt x="39786" y="775844"/>
                  </a:moveTo>
                  <a:cubicBezTo>
                    <a:pt x="46782" y="777109"/>
                    <a:pt x="53115" y="777711"/>
                    <a:pt x="58904" y="777892"/>
                  </a:cubicBezTo>
                  <a:cubicBezTo>
                    <a:pt x="95996" y="777892"/>
                    <a:pt x="109084" y="752651"/>
                    <a:pt x="115417" y="711987"/>
                  </a:cubicBezTo>
                  <a:cubicBezTo>
                    <a:pt x="126936" y="652408"/>
                    <a:pt x="134174" y="592045"/>
                    <a:pt x="142979" y="531984"/>
                  </a:cubicBezTo>
                  <a:cubicBezTo>
                    <a:pt x="160771" y="524574"/>
                    <a:pt x="180795" y="526140"/>
                    <a:pt x="199673" y="523791"/>
                  </a:cubicBezTo>
                  <a:cubicBezTo>
                    <a:pt x="224581" y="522646"/>
                    <a:pt x="249370" y="519393"/>
                    <a:pt x="274158" y="516682"/>
                  </a:cubicBezTo>
                  <a:cubicBezTo>
                    <a:pt x="288512" y="535658"/>
                    <a:pt x="295629" y="559273"/>
                    <a:pt x="304012" y="581322"/>
                  </a:cubicBezTo>
                  <a:cubicBezTo>
                    <a:pt x="313059" y="607588"/>
                    <a:pt x="325061" y="633070"/>
                    <a:pt x="339355" y="656866"/>
                  </a:cubicBezTo>
                  <a:cubicBezTo>
                    <a:pt x="352986" y="675721"/>
                    <a:pt x="381031" y="677408"/>
                    <a:pt x="401235" y="669215"/>
                  </a:cubicBezTo>
                  <a:cubicBezTo>
                    <a:pt x="439473" y="652588"/>
                    <a:pt x="427350" y="596443"/>
                    <a:pt x="418967" y="564273"/>
                  </a:cubicBezTo>
                  <a:cubicBezTo>
                    <a:pt x="389474" y="456500"/>
                    <a:pt x="358655" y="349149"/>
                    <a:pt x="323975" y="242942"/>
                  </a:cubicBezTo>
                  <a:cubicBezTo>
                    <a:pt x="303288" y="175170"/>
                    <a:pt x="282601" y="107638"/>
                    <a:pt x="246113" y="46312"/>
                  </a:cubicBezTo>
                  <a:cubicBezTo>
                    <a:pt x="207573" y="-11942"/>
                    <a:pt x="146839" y="-19533"/>
                    <a:pt x="114210" y="48300"/>
                  </a:cubicBezTo>
                  <a:cubicBezTo>
                    <a:pt x="104802" y="66071"/>
                    <a:pt x="101605" y="87397"/>
                    <a:pt x="97685" y="107156"/>
                  </a:cubicBezTo>
                  <a:cubicBezTo>
                    <a:pt x="91654" y="129807"/>
                    <a:pt x="85442" y="153242"/>
                    <a:pt x="82788" y="176796"/>
                  </a:cubicBezTo>
                  <a:cubicBezTo>
                    <a:pt x="48290" y="312943"/>
                    <a:pt x="30739" y="452404"/>
                    <a:pt x="13188" y="591563"/>
                  </a:cubicBezTo>
                  <a:cubicBezTo>
                    <a:pt x="9630" y="623190"/>
                    <a:pt x="7157" y="654878"/>
                    <a:pt x="3779" y="686505"/>
                  </a:cubicBezTo>
                  <a:cubicBezTo>
                    <a:pt x="342" y="726264"/>
                    <a:pt x="-12022" y="765121"/>
                    <a:pt x="39786" y="775844"/>
                  </a:cubicBezTo>
                  <a:close/>
                  <a:moveTo>
                    <a:pt x="216379" y="220110"/>
                  </a:moveTo>
                  <a:cubicBezTo>
                    <a:pt x="225546" y="255713"/>
                    <a:pt x="238634" y="290232"/>
                    <a:pt x="245932" y="326317"/>
                  </a:cubicBezTo>
                  <a:cubicBezTo>
                    <a:pt x="250093" y="359450"/>
                    <a:pt x="266136" y="396077"/>
                    <a:pt x="251541" y="428247"/>
                  </a:cubicBezTo>
                  <a:cubicBezTo>
                    <a:pt x="230009" y="436681"/>
                    <a:pt x="205282" y="432765"/>
                    <a:pt x="182544" y="436620"/>
                  </a:cubicBezTo>
                  <a:cubicBezTo>
                    <a:pt x="169034" y="436801"/>
                    <a:pt x="154378" y="438729"/>
                    <a:pt x="141954" y="432343"/>
                  </a:cubicBezTo>
                  <a:cubicBezTo>
                    <a:pt x="139602" y="384933"/>
                    <a:pt x="149252" y="337100"/>
                    <a:pt x="152870" y="289750"/>
                  </a:cubicBezTo>
                  <a:cubicBezTo>
                    <a:pt x="159263" y="237882"/>
                    <a:pt x="162339" y="185592"/>
                    <a:pt x="171929" y="134145"/>
                  </a:cubicBezTo>
                  <a:cubicBezTo>
                    <a:pt x="174402" y="132699"/>
                    <a:pt x="175608" y="130048"/>
                    <a:pt x="176754" y="127578"/>
                  </a:cubicBezTo>
                  <a:cubicBezTo>
                    <a:pt x="199793" y="152278"/>
                    <a:pt x="207031" y="188182"/>
                    <a:pt x="216379" y="2201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18"/>
            <p:cNvSpPr/>
            <p:nvPr/>
          </p:nvSpPr>
          <p:spPr>
            <a:xfrm>
              <a:off x="11589560" y="7707750"/>
              <a:ext cx="349809" cy="656638"/>
            </a:xfrm>
            <a:custGeom>
              <a:rect b="b" l="l" r="r" t="t"/>
              <a:pathLst>
                <a:path extrusionOk="0" h="656638" w="349809">
                  <a:moveTo>
                    <a:pt x="62208" y="659986"/>
                  </a:moveTo>
                  <a:cubicBezTo>
                    <a:pt x="63052" y="659986"/>
                    <a:pt x="63836" y="660046"/>
                    <a:pt x="64560" y="660046"/>
                  </a:cubicBezTo>
                  <a:cubicBezTo>
                    <a:pt x="119022" y="660046"/>
                    <a:pt x="107201" y="550104"/>
                    <a:pt x="107864" y="512935"/>
                  </a:cubicBezTo>
                  <a:cubicBezTo>
                    <a:pt x="105271" y="468898"/>
                    <a:pt x="105090" y="424921"/>
                    <a:pt x="104487" y="380884"/>
                  </a:cubicBezTo>
                  <a:cubicBezTo>
                    <a:pt x="126259" y="376787"/>
                    <a:pt x="148695" y="379980"/>
                    <a:pt x="172157" y="376968"/>
                  </a:cubicBezTo>
                  <a:cubicBezTo>
                    <a:pt x="203097" y="373293"/>
                    <a:pt x="232770" y="362691"/>
                    <a:pt x="259488" y="346847"/>
                  </a:cubicBezTo>
                  <a:cubicBezTo>
                    <a:pt x="287292" y="330883"/>
                    <a:pt x="316242" y="312630"/>
                    <a:pt x="331441" y="283231"/>
                  </a:cubicBezTo>
                  <a:cubicBezTo>
                    <a:pt x="352912" y="240279"/>
                    <a:pt x="354238" y="188350"/>
                    <a:pt x="345011" y="141903"/>
                  </a:cubicBezTo>
                  <a:cubicBezTo>
                    <a:pt x="330053" y="64312"/>
                    <a:pt x="269440" y="26359"/>
                    <a:pt x="197669" y="6961"/>
                  </a:cubicBezTo>
                  <a:cubicBezTo>
                    <a:pt x="175655" y="1057"/>
                    <a:pt x="152797" y="-27"/>
                    <a:pt x="130119" y="214"/>
                  </a:cubicBezTo>
                  <a:cubicBezTo>
                    <a:pt x="101049" y="-509"/>
                    <a:pt x="71255" y="-27"/>
                    <a:pt x="44175" y="11901"/>
                  </a:cubicBezTo>
                  <a:cubicBezTo>
                    <a:pt x="7927" y="26239"/>
                    <a:pt x="10400" y="45637"/>
                    <a:pt x="8651" y="79432"/>
                  </a:cubicBezTo>
                  <a:cubicBezTo>
                    <a:pt x="388" y="170217"/>
                    <a:pt x="509" y="261364"/>
                    <a:pt x="87" y="352450"/>
                  </a:cubicBezTo>
                  <a:cubicBezTo>
                    <a:pt x="-818" y="412933"/>
                    <a:pt x="5515" y="471849"/>
                    <a:pt x="11606" y="532634"/>
                  </a:cubicBezTo>
                  <a:cubicBezTo>
                    <a:pt x="17155" y="571128"/>
                    <a:pt x="9435" y="655588"/>
                    <a:pt x="62208" y="659986"/>
                  </a:cubicBezTo>
                  <a:close/>
                  <a:moveTo>
                    <a:pt x="222517" y="243713"/>
                  </a:moveTo>
                  <a:cubicBezTo>
                    <a:pt x="199900" y="265641"/>
                    <a:pt x="166186" y="270942"/>
                    <a:pt x="135849" y="273954"/>
                  </a:cubicBezTo>
                  <a:cubicBezTo>
                    <a:pt x="97551" y="275641"/>
                    <a:pt x="102617" y="251303"/>
                    <a:pt x="102436" y="222568"/>
                  </a:cubicBezTo>
                  <a:cubicBezTo>
                    <a:pt x="103703" y="181663"/>
                    <a:pt x="101471" y="141482"/>
                    <a:pt x="107804" y="100698"/>
                  </a:cubicBezTo>
                  <a:cubicBezTo>
                    <a:pt x="116067" y="90457"/>
                    <a:pt x="127043" y="86842"/>
                    <a:pt x="138865" y="86902"/>
                  </a:cubicBezTo>
                  <a:cubicBezTo>
                    <a:pt x="156898" y="86902"/>
                    <a:pt x="176921" y="95336"/>
                    <a:pt x="192361" y="101601"/>
                  </a:cubicBezTo>
                  <a:cubicBezTo>
                    <a:pt x="247788" y="127445"/>
                    <a:pt x="257016" y="196844"/>
                    <a:pt x="222517" y="2437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18"/>
            <p:cNvSpPr/>
            <p:nvPr/>
          </p:nvSpPr>
          <p:spPr>
            <a:xfrm>
              <a:off x="11935266" y="7815663"/>
              <a:ext cx="452339" cy="728929"/>
            </a:xfrm>
            <a:custGeom>
              <a:rect b="b" l="l" r="r" t="t"/>
              <a:pathLst>
                <a:path extrusionOk="0" h="728929" w="452339">
                  <a:moveTo>
                    <a:pt x="270528" y="447010"/>
                  </a:moveTo>
                  <a:cubicBezTo>
                    <a:pt x="292903" y="441829"/>
                    <a:pt x="313349" y="430865"/>
                    <a:pt x="334096" y="421287"/>
                  </a:cubicBezTo>
                  <a:cubicBezTo>
                    <a:pt x="362805" y="408274"/>
                    <a:pt x="390548" y="391768"/>
                    <a:pt x="409969" y="366466"/>
                  </a:cubicBezTo>
                  <a:cubicBezTo>
                    <a:pt x="446397" y="320200"/>
                    <a:pt x="461536" y="257368"/>
                    <a:pt x="451644" y="199415"/>
                  </a:cubicBezTo>
                  <a:cubicBezTo>
                    <a:pt x="447302" y="174354"/>
                    <a:pt x="433430" y="152727"/>
                    <a:pt x="423057" y="129896"/>
                  </a:cubicBezTo>
                  <a:cubicBezTo>
                    <a:pt x="412562" y="108148"/>
                    <a:pt x="396519" y="88931"/>
                    <a:pt x="379029" y="72485"/>
                  </a:cubicBezTo>
                  <a:cubicBezTo>
                    <a:pt x="354602" y="53930"/>
                    <a:pt x="326256" y="40496"/>
                    <a:pt x="298090" y="28749"/>
                  </a:cubicBezTo>
                  <a:cubicBezTo>
                    <a:pt x="264014" y="17665"/>
                    <a:pt x="229576" y="4833"/>
                    <a:pt x="193871" y="435"/>
                  </a:cubicBezTo>
                  <a:cubicBezTo>
                    <a:pt x="165645" y="-649"/>
                    <a:pt x="135670" y="-529"/>
                    <a:pt x="109374" y="10797"/>
                  </a:cubicBezTo>
                  <a:cubicBezTo>
                    <a:pt x="100749" y="15857"/>
                    <a:pt x="95321" y="28508"/>
                    <a:pt x="99664" y="37785"/>
                  </a:cubicBezTo>
                  <a:cubicBezTo>
                    <a:pt x="78856" y="115919"/>
                    <a:pt x="69870" y="196584"/>
                    <a:pt x="53646" y="275681"/>
                  </a:cubicBezTo>
                  <a:cubicBezTo>
                    <a:pt x="42307" y="324538"/>
                    <a:pt x="34587" y="376165"/>
                    <a:pt x="26988" y="426166"/>
                  </a:cubicBezTo>
                  <a:cubicBezTo>
                    <a:pt x="14443" y="493577"/>
                    <a:pt x="6301" y="561651"/>
                    <a:pt x="1235" y="630086"/>
                  </a:cubicBezTo>
                  <a:cubicBezTo>
                    <a:pt x="1174" y="655628"/>
                    <a:pt x="-2384" y="682014"/>
                    <a:pt x="2863" y="707135"/>
                  </a:cubicBezTo>
                  <a:cubicBezTo>
                    <a:pt x="7748" y="721533"/>
                    <a:pt x="22826" y="731293"/>
                    <a:pt x="37603" y="732979"/>
                  </a:cubicBezTo>
                  <a:cubicBezTo>
                    <a:pt x="39593" y="733220"/>
                    <a:pt x="41463" y="733341"/>
                    <a:pt x="43272" y="733341"/>
                  </a:cubicBezTo>
                  <a:cubicBezTo>
                    <a:pt x="92547" y="733341"/>
                    <a:pt x="94899" y="656110"/>
                    <a:pt x="103825" y="619784"/>
                  </a:cubicBezTo>
                  <a:cubicBezTo>
                    <a:pt x="113536" y="561892"/>
                    <a:pt x="120532" y="503638"/>
                    <a:pt x="128975" y="445624"/>
                  </a:cubicBezTo>
                  <a:cubicBezTo>
                    <a:pt x="147612" y="444721"/>
                    <a:pt x="166369" y="446468"/>
                    <a:pt x="185247" y="448215"/>
                  </a:cubicBezTo>
                  <a:cubicBezTo>
                    <a:pt x="213714" y="450866"/>
                    <a:pt x="242362" y="453516"/>
                    <a:pt x="270528" y="447010"/>
                  </a:cubicBezTo>
                  <a:close/>
                  <a:moveTo>
                    <a:pt x="150386" y="308032"/>
                  </a:moveTo>
                  <a:cubicBezTo>
                    <a:pt x="147853" y="243332"/>
                    <a:pt x="166912" y="180740"/>
                    <a:pt x="176381" y="117185"/>
                  </a:cubicBezTo>
                  <a:cubicBezTo>
                    <a:pt x="177225" y="116160"/>
                    <a:pt x="177949" y="114956"/>
                    <a:pt x="178854" y="114112"/>
                  </a:cubicBezTo>
                  <a:cubicBezTo>
                    <a:pt x="245257" y="115799"/>
                    <a:pt x="340550" y="155438"/>
                    <a:pt x="322697" y="236524"/>
                  </a:cubicBezTo>
                  <a:cubicBezTo>
                    <a:pt x="317993" y="263573"/>
                    <a:pt x="302975" y="287489"/>
                    <a:pt x="283434" y="306465"/>
                  </a:cubicBezTo>
                  <a:cubicBezTo>
                    <a:pt x="261360" y="323815"/>
                    <a:pt x="232893" y="328936"/>
                    <a:pt x="205632" y="332550"/>
                  </a:cubicBezTo>
                  <a:cubicBezTo>
                    <a:pt x="187960" y="332550"/>
                    <a:pt x="168178" y="334779"/>
                    <a:pt x="152256" y="325863"/>
                  </a:cubicBezTo>
                  <a:cubicBezTo>
                    <a:pt x="148516" y="321164"/>
                    <a:pt x="151110" y="313694"/>
                    <a:pt x="150386" y="3080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18"/>
            <p:cNvSpPr/>
            <p:nvPr/>
          </p:nvSpPr>
          <p:spPr>
            <a:xfrm>
              <a:off x="12364526" y="7601627"/>
              <a:ext cx="488526" cy="891583"/>
            </a:xfrm>
            <a:custGeom>
              <a:rect b="b" l="l" r="r" t="t"/>
              <a:pathLst>
                <a:path extrusionOk="0" h="891583" w="488526">
                  <a:moveTo>
                    <a:pt x="55858" y="208989"/>
                  </a:moveTo>
                  <a:cubicBezTo>
                    <a:pt x="69910" y="238930"/>
                    <a:pt x="82938" y="269472"/>
                    <a:pt x="96568" y="299774"/>
                  </a:cubicBezTo>
                  <a:cubicBezTo>
                    <a:pt x="99101" y="306100"/>
                    <a:pt x="101694" y="312425"/>
                    <a:pt x="104228" y="318811"/>
                  </a:cubicBezTo>
                  <a:cubicBezTo>
                    <a:pt x="111344" y="336944"/>
                    <a:pt x="120572" y="354293"/>
                    <a:pt x="126543" y="372788"/>
                  </a:cubicBezTo>
                  <a:cubicBezTo>
                    <a:pt x="129317" y="411945"/>
                    <a:pt x="116049" y="450500"/>
                    <a:pt x="110681" y="489055"/>
                  </a:cubicBezTo>
                  <a:cubicBezTo>
                    <a:pt x="97835" y="574539"/>
                    <a:pt x="74132" y="658155"/>
                    <a:pt x="66110" y="744602"/>
                  </a:cubicBezTo>
                  <a:cubicBezTo>
                    <a:pt x="63638" y="772193"/>
                    <a:pt x="60924" y="799724"/>
                    <a:pt x="59476" y="827375"/>
                  </a:cubicBezTo>
                  <a:cubicBezTo>
                    <a:pt x="56762" y="856231"/>
                    <a:pt x="76002" y="886412"/>
                    <a:pt x="105434" y="891653"/>
                  </a:cubicBezTo>
                  <a:cubicBezTo>
                    <a:pt x="110259" y="893159"/>
                    <a:pt x="114782" y="893882"/>
                    <a:pt x="119004" y="893882"/>
                  </a:cubicBezTo>
                  <a:cubicBezTo>
                    <a:pt x="147833" y="893882"/>
                    <a:pt x="164479" y="861773"/>
                    <a:pt x="171837" y="835387"/>
                  </a:cubicBezTo>
                  <a:cubicBezTo>
                    <a:pt x="185890" y="792494"/>
                    <a:pt x="191680" y="749903"/>
                    <a:pt x="200546" y="704782"/>
                  </a:cubicBezTo>
                  <a:cubicBezTo>
                    <a:pt x="219846" y="598093"/>
                    <a:pt x="237396" y="490983"/>
                    <a:pt x="249519" y="383210"/>
                  </a:cubicBezTo>
                  <a:cubicBezTo>
                    <a:pt x="279735" y="355257"/>
                    <a:pt x="316948" y="335739"/>
                    <a:pt x="348913" y="309895"/>
                  </a:cubicBezTo>
                  <a:cubicBezTo>
                    <a:pt x="391313" y="273569"/>
                    <a:pt x="431842" y="233267"/>
                    <a:pt x="461516" y="185736"/>
                  </a:cubicBezTo>
                  <a:cubicBezTo>
                    <a:pt x="476413" y="162543"/>
                    <a:pt x="492395" y="137482"/>
                    <a:pt x="494024" y="109289"/>
                  </a:cubicBezTo>
                  <a:cubicBezTo>
                    <a:pt x="494265" y="54348"/>
                    <a:pt x="450298" y="54167"/>
                    <a:pt x="416402" y="85071"/>
                  </a:cubicBezTo>
                  <a:cubicBezTo>
                    <a:pt x="372616" y="118927"/>
                    <a:pt x="337514" y="162362"/>
                    <a:pt x="298070" y="200977"/>
                  </a:cubicBezTo>
                  <a:cubicBezTo>
                    <a:pt x="266949" y="232303"/>
                    <a:pt x="239507" y="267304"/>
                    <a:pt x="203441" y="293449"/>
                  </a:cubicBezTo>
                  <a:cubicBezTo>
                    <a:pt x="189690" y="272063"/>
                    <a:pt x="188785" y="245074"/>
                    <a:pt x="178532" y="222062"/>
                  </a:cubicBezTo>
                  <a:cubicBezTo>
                    <a:pt x="162670" y="179350"/>
                    <a:pt x="138424" y="140253"/>
                    <a:pt x="117014" y="100072"/>
                  </a:cubicBezTo>
                  <a:cubicBezTo>
                    <a:pt x="108450" y="80975"/>
                    <a:pt x="101333" y="61276"/>
                    <a:pt x="93914" y="41757"/>
                  </a:cubicBezTo>
                  <a:cubicBezTo>
                    <a:pt x="88848" y="29167"/>
                    <a:pt x="83058" y="15673"/>
                    <a:pt x="70996" y="8263"/>
                  </a:cubicBezTo>
                  <a:cubicBezTo>
                    <a:pt x="57124" y="552"/>
                    <a:pt x="36678" y="-4810"/>
                    <a:pt x="23289" y="6455"/>
                  </a:cubicBezTo>
                  <a:cubicBezTo>
                    <a:pt x="10684" y="17721"/>
                    <a:pt x="5678" y="32601"/>
                    <a:pt x="4713" y="48504"/>
                  </a:cubicBezTo>
                  <a:cubicBezTo>
                    <a:pt x="3386" y="50251"/>
                    <a:pt x="2421" y="52300"/>
                    <a:pt x="1878" y="54227"/>
                  </a:cubicBezTo>
                  <a:cubicBezTo>
                    <a:pt x="-3490" y="70312"/>
                    <a:pt x="3929" y="86638"/>
                    <a:pt x="8151" y="102060"/>
                  </a:cubicBezTo>
                  <a:cubicBezTo>
                    <a:pt x="20876" y="138928"/>
                    <a:pt x="39754" y="173567"/>
                    <a:pt x="55858" y="2089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18"/>
            <p:cNvSpPr/>
            <p:nvPr/>
          </p:nvSpPr>
          <p:spPr>
            <a:xfrm>
              <a:off x="10356715" y="8517809"/>
              <a:ext cx="458370" cy="771098"/>
            </a:xfrm>
            <a:custGeom>
              <a:rect b="b" l="l" r="r" t="t"/>
              <a:pathLst>
                <a:path extrusionOk="0" h="771098" w="458370">
                  <a:moveTo>
                    <a:pt x="167401" y="773981"/>
                  </a:moveTo>
                  <a:lnTo>
                    <a:pt x="167582" y="773981"/>
                  </a:lnTo>
                  <a:cubicBezTo>
                    <a:pt x="121504" y="770788"/>
                    <a:pt x="59382" y="768197"/>
                    <a:pt x="31940" y="725365"/>
                  </a:cubicBezTo>
                  <a:cubicBezTo>
                    <a:pt x="25728" y="707534"/>
                    <a:pt x="29287" y="687834"/>
                    <a:pt x="27960" y="669280"/>
                  </a:cubicBezTo>
                  <a:cubicBezTo>
                    <a:pt x="27538" y="649761"/>
                    <a:pt x="24884" y="630303"/>
                    <a:pt x="23014" y="610905"/>
                  </a:cubicBezTo>
                  <a:cubicBezTo>
                    <a:pt x="14450" y="528012"/>
                    <a:pt x="12882" y="444517"/>
                    <a:pt x="7755" y="361382"/>
                  </a:cubicBezTo>
                  <a:cubicBezTo>
                    <a:pt x="6006" y="295417"/>
                    <a:pt x="8660" y="229452"/>
                    <a:pt x="9203" y="163608"/>
                  </a:cubicBezTo>
                  <a:cubicBezTo>
                    <a:pt x="9384" y="149029"/>
                    <a:pt x="9625" y="134450"/>
                    <a:pt x="9685" y="119872"/>
                  </a:cubicBezTo>
                  <a:cubicBezTo>
                    <a:pt x="4016" y="102101"/>
                    <a:pt x="-4186" y="83847"/>
                    <a:pt x="2508" y="65052"/>
                  </a:cubicBezTo>
                  <a:cubicBezTo>
                    <a:pt x="7213" y="48605"/>
                    <a:pt x="19697" y="35774"/>
                    <a:pt x="34896" y="28424"/>
                  </a:cubicBezTo>
                  <a:cubicBezTo>
                    <a:pt x="60649" y="15593"/>
                    <a:pt x="87367" y="472"/>
                    <a:pt x="116860" y="171"/>
                  </a:cubicBezTo>
                  <a:cubicBezTo>
                    <a:pt x="224396" y="-3203"/>
                    <a:pt x="356961" y="43184"/>
                    <a:pt x="388444" y="156559"/>
                  </a:cubicBezTo>
                  <a:cubicBezTo>
                    <a:pt x="406116" y="228850"/>
                    <a:pt x="380845" y="310538"/>
                    <a:pt x="319809" y="354937"/>
                  </a:cubicBezTo>
                  <a:cubicBezTo>
                    <a:pt x="357444" y="375901"/>
                    <a:pt x="400748" y="392829"/>
                    <a:pt x="428371" y="427167"/>
                  </a:cubicBezTo>
                  <a:cubicBezTo>
                    <a:pt x="454667" y="461083"/>
                    <a:pt x="463472" y="504638"/>
                    <a:pt x="459854" y="546687"/>
                  </a:cubicBezTo>
                  <a:cubicBezTo>
                    <a:pt x="456476" y="627532"/>
                    <a:pt x="416610" y="691268"/>
                    <a:pt x="348397" y="733920"/>
                  </a:cubicBezTo>
                  <a:cubicBezTo>
                    <a:pt x="305154" y="763619"/>
                    <a:pt x="253647" y="775667"/>
                    <a:pt x="201899" y="775667"/>
                  </a:cubicBezTo>
                  <a:cubicBezTo>
                    <a:pt x="190320" y="775667"/>
                    <a:pt x="178800" y="775065"/>
                    <a:pt x="167401" y="773981"/>
                  </a:cubicBezTo>
                  <a:close/>
                  <a:moveTo>
                    <a:pt x="103229" y="26918"/>
                  </a:moveTo>
                  <a:cubicBezTo>
                    <a:pt x="80431" y="33304"/>
                    <a:pt x="58659" y="43846"/>
                    <a:pt x="38333" y="55895"/>
                  </a:cubicBezTo>
                  <a:cubicBezTo>
                    <a:pt x="11434" y="79148"/>
                    <a:pt x="26995" y="118486"/>
                    <a:pt x="27900" y="148668"/>
                  </a:cubicBezTo>
                  <a:cubicBezTo>
                    <a:pt x="30312" y="174572"/>
                    <a:pt x="29950" y="200596"/>
                    <a:pt x="29950" y="226621"/>
                  </a:cubicBezTo>
                  <a:cubicBezTo>
                    <a:pt x="29890" y="228790"/>
                    <a:pt x="28623" y="230657"/>
                    <a:pt x="26693" y="231501"/>
                  </a:cubicBezTo>
                  <a:cubicBezTo>
                    <a:pt x="27115" y="351021"/>
                    <a:pt x="35439" y="470360"/>
                    <a:pt x="45209" y="589459"/>
                  </a:cubicBezTo>
                  <a:cubicBezTo>
                    <a:pt x="47923" y="617652"/>
                    <a:pt x="52446" y="645725"/>
                    <a:pt x="52989" y="674039"/>
                  </a:cubicBezTo>
                  <a:cubicBezTo>
                    <a:pt x="53170" y="685123"/>
                    <a:pt x="53050" y="696208"/>
                    <a:pt x="53713" y="706871"/>
                  </a:cubicBezTo>
                  <a:cubicBezTo>
                    <a:pt x="53653" y="712293"/>
                    <a:pt x="55341" y="717293"/>
                    <a:pt x="59865" y="720666"/>
                  </a:cubicBezTo>
                  <a:cubicBezTo>
                    <a:pt x="99188" y="750788"/>
                    <a:pt x="154193" y="747233"/>
                    <a:pt x="200754" y="750125"/>
                  </a:cubicBezTo>
                  <a:cubicBezTo>
                    <a:pt x="248822" y="751812"/>
                    <a:pt x="298459" y="737835"/>
                    <a:pt x="337662" y="710666"/>
                  </a:cubicBezTo>
                  <a:cubicBezTo>
                    <a:pt x="373306" y="686630"/>
                    <a:pt x="405633" y="654701"/>
                    <a:pt x="420711" y="613676"/>
                  </a:cubicBezTo>
                  <a:cubicBezTo>
                    <a:pt x="436030" y="564639"/>
                    <a:pt x="443690" y="510241"/>
                    <a:pt x="420771" y="463252"/>
                  </a:cubicBezTo>
                  <a:cubicBezTo>
                    <a:pt x="406960" y="432227"/>
                    <a:pt x="377347" y="414456"/>
                    <a:pt x="348397" y="399335"/>
                  </a:cubicBezTo>
                  <a:cubicBezTo>
                    <a:pt x="331872" y="390299"/>
                    <a:pt x="315949" y="379997"/>
                    <a:pt x="298157" y="373612"/>
                  </a:cubicBezTo>
                  <a:cubicBezTo>
                    <a:pt x="294237" y="372347"/>
                    <a:pt x="290196" y="371202"/>
                    <a:pt x="287241" y="368190"/>
                  </a:cubicBezTo>
                  <a:cubicBezTo>
                    <a:pt x="277832" y="358250"/>
                    <a:pt x="287723" y="346262"/>
                    <a:pt x="296830" y="340478"/>
                  </a:cubicBezTo>
                  <a:cubicBezTo>
                    <a:pt x="307084" y="332647"/>
                    <a:pt x="318965" y="323550"/>
                    <a:pt x="326986" y="313791"/>
                  </a:cubicBezTo>
                  <a:cubicBezTo>
                    <a:pt x="362932" y="275779"/>
                    <a:pt x="374452" y="219994"/>
                    <a:pt x="365224" y="169391"/>
                  </a:cubicBezTo>
                  <a:cubicBezTo>
                    <a:pt x="344899" y="77401"/>
                    <a:pt x="243515" y="34629"/>
                    <a:pt x="158053" y="26497"/>
                  </a:cubicBezTo>
                  <a:cubicBezTo>
                    <a:pt x="147860" y="25954"/>
                    <a:pt x="137667" y="25352"/>
                    <a:pt x="127414" y="25352"/>
                  </a:cubicBezTo>
                  <a:cubicBezTo>
                    <a:pt x="119332" y="25352"/>
                    <a:pt x="111251" y="25774"/>
                    <a:pt x="103229" y="269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18"/>
            <p:cNvSpPr/>
            <p:nvPr/>
          </p:nvSpPr>
          <p:spPr>
            <a:xfrm>
              <a:off x="10446494" y="8610415"/>
              <a:ext cx="211091" cy="246992"/>
            </a:xfrm>
            <a:custGeom>
              <a:rect b="b" l="l" r="r" t="t"/>
              <a:pathLst>
                <a:path extrusionOk="0" h="246992" w="211091">
                  <a:moveTo>
                    <a:pt x="68152" y="249619"/>
                  </a:moveTo>
                  <a:cubicBezTo>
                    <a:pt x="12967" y="250161"/>
                    <a:pt x="1387" y="211546"/>
                    <a:pt x="0" y="164075"/>
                  </a:cubicBezTo>
                  <a:cubicBezTo>
                    <a:pt x="302" y="123411"/>
                    <a:pt x="-422" y="82266"/>
                    <a:pt x="5187" y="41964"/>
                  </a:cubicBezTo>
                  <a:cubicBezTo>
                    <a:pt x="-5247" y="31301"/>
                    <a:pt x="8806" y="13289"/>
                    <a:pt x="19179" y="7807"/>
                  </a:cubicBezTo>
                  <a:cubicBezTo>
                    <a:pt x="67429" y="-11410"/>
                    <a:pt x="133229" y="6843"/>
                    <a:pt x="170984" y="40820"/>
                  </a:cubicBezTo>
                  <a:cubicBezTo>
                    <a:pt x="223938" y="87507"/>
                    <a:pt x="228281" y="160942"/>
                    <a:pt x="175146" y="209437"/>
                  </a:cubicBezTo>
                  <a:cubicBezTo>
                    <a:pt x="150961" y="239679"/>
                    <a:pt x="111999" y="249739"/>
                    <a:pt x="74666" y="249739"/>
                  </a:cubicBezTo>
                  <a:cubicBezTo>
                    <a:pt x="72495" y="249679"/>
                    <a:pt x="70324" y="249679"/>
                    <a:pt x="68152" y="249619"/>
                  </a:cubicBezTo>
                  <a:close/>
                  <a:moveTo>
                    <a:pt x="49456" y="25759"/>
                  </a:moveTo>
                  <a:cubicBezTo>
                    <a:pt x="42098" y="26843"/>
                    <a:pt x="33533" y="27506"/>
                    <a:pt x="27804" y="32687"/>
                  </a:cubicBezTo>
                  <a:cubicBezTo>
                    <a:pt x="24487" y="36603"/>
                    <a:pt x="23944" y="38892"/>
                    <a:pt x="20868" y="41964"/>
                  </a:cubicBezTo>
                  <a:cubicBezTo>
                    <a:pt x="20868" y="81423"/>
                    <a:pt x="21833" y="123652"/>
                    <a:pt x="23341" y="162569"/>
                  </a:cubicBezTo>
                  <a:cubicBezTo>
                    <a:pt x="27563" y="208955"/>
                    <a:pt x="32388" y="228474"/>
                    <a:pt x="84376" y="223895"/>
                  </a:cubicBezTo>
                  <a:cubicBezTo>
                    <a:pt x="121287" y="222690"/>
                    <a:pt x="145231" y="208775"/>
                    <a:pt x="167486" y="179858"/>
                  </a:cubicBezTo>
                  <a:cubicBezTo>
                    <a:pt x="206086" y="137749"/>
                    <a:pt x="184434" y="78350"/>
                    <a:pt x="141070" y="49253"/>
                  </a:cubicBezTo>
                  <a:cubicBezTo>
                    <a:pt x="116161" y="32928"/>
                    <a:pt x="86487" y="25518"/>
                    <a:pt x="56874" y="25518"/>
                  </a:cubicBezTo>
                  <a:cubicBezTo>
                    <a:pt x="54401" y="25578"/>
                    <a:pt x="51929" y="25639"/>
                    <a:pt x="49456" y="257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18"/>
            <p:cNvSpPr/>
            <p:nvPr/>
          </p:nvSpPr>
          <p:spPr>
            <a:xfrm>
              <a:off x="10478882" y="8925715"/>
              <a:ext cx="229185" cy="271089"/>
            </a:xfrm>
            <a:custGeom>
              <a:rect b="b" l="l" r="r" t="t"/>
              <a:pathLst>
                <a:path extrusionOk="0" h="271089" w="229185">
                  <a:moveTo>
                    <a:pt x="78345" y="272217"/>
                  </a:moveTo>
                  <a:cubicBezTo>
                    <a:pt x="-1990" y="266674"/>
                    <a:pt x="6092" y="220710"/>
                    <a:pt x="0" y="156492"/>
                  </a:cubicBezTo>
                  <a:cubicBezTo>
                    <a:pt x="663" y="129202"/>
                    <a:pt x="-2593" y="33658"/>
                    <a:pt x="16224" y="18417"/>
                  </a:cubicBezTo>
                  <a:cubicBezTo>
                    <a:pt x="55004" y="-30440"/>
                    <a:pt x="174905" y="29562"/>
                    <a:pt x="210911" y="63779"/>
                  </a:cubicBezTo>
                  <a:cubicBezTo>
                    <a:pt x="240886" y="93117"/>
                    <a:pt x="237448" y="141311"/>
                    <a:pt x="229728" y="179263"/>
                  </a:cubicBezTo>
                  <a:cubicBezTo>
                    <a:pt x="213685" y="237999"/>
                    <a:pt x="152529" y="273060"/>
                    <a:pt x="93785" y="273060"/>
                  </a:cubicBezTo>
                  <a:cubicBezTo>
                    <a:pt x="88598" y="273060"/>
                    <a:pt x="83411" y="272819"/>
                    <a:pt x="78345" y="272217"/>
                  </a:cubicBezTo>
                  <a:close/>
                  <a:moveTo>
                    <a:pt x="30759" y="216854"/>
                  </a:moveTo>
                  <a:cubicBezTo>
                    <a:pt x="34740" y="248662"/>
                    <a:pt x="75691" y="247156"/>
                    <a:pt x="100238" y="247638"/>
                  </a:cubicBezTo>
                  <a:cubicBezTo>
                    <a:pt x="152951" y="245530"/>
                    <a:pt x="206689" y="207336"/>
                    <a:pt x="208559" y="151492"/>
                  </a:cubicBezTo>
                  <a:cubicBezTo>
                    <a:pt x="209765" y="129684"/>
                    <a:pt x="211152" y="104804"/>
                    <a:pt x="197280" y="86430"/>
                  </a:cubicBezTo>
                  <a:cubicBezTo>
                    <a:pt x="165255" y="54622"/>
                    <a:pt x="82869" y="12212"/>
                    <a:pt x="38539" y="30586"/>
                  </a:cubicBezTo>
                  <a:cubicBezTo>
                    <a:pt x="38479" y="30766"/>
                    <a:pt x="38358" y="31007"/>
                    <a:pt x="38238" y="31188"/>
                  </a:cubicBezTo>
                  <a:cubicBezTo>
                    <a:pt x="36549" y="32032"/>
                    <a:pt x="34981" y="33116"/>
                    <a:pt x="33594" y="34260"/>
                  </a:cubicBezTo>
                  <a:cubicBezTo>
                    <a:pt x="31543" y="36007"/>
                    <a:pt x="29915" y="37875"/>
                    <a:pt x="28407" y="40104"/>
                  </a:cubicBezTo>
                  <a:cubicBezTo>
                    <a:pt x="27623" y="41249"/>
                    <a:pt x="26959" y="42393"/>
                    <a:pt x="26356" y="43598"/>
                  </a:cubicBezTo>
                  <a:lnTo>
                    <a:pt x="26356" y="43538"/>
                  </a:lnTo>
                  <a:cubicBezTo>
                    <a:pt x="26296" y="43658"/>
                    <a:pt x="26236" y="43718"/>
                    <a:pt x="26236" y="43839"/>
                  </a:cubicBezTo>
                  <a:cubicBezTo>
                    <a:pt x="26175" y="43899"/>
                    <a:pt x="26175" y="44020"/>
                    <a:pt x="26115" y="44080"/>
                  </a:cubicBezTo>
                  <a:cubicBezTo>
                    <a:pt x="26055" y="44140"/>
                    <a:pt x="26055" y="44261"/>
                    <a:pt x="25994" y="44321"/>
                  </a:cubicBezTo>
                  <a:cubicBezTo>
                    <a:pt x="26055" y="44261"/>
                    <a:pt x="26055" y="44140"/>
                    <a:pt x="26115" y="44080"/>
                  </a:cubicBezTo>
                  <a:cubicBezTo>
                    <a:pt x="23823" y="48719"/>
                    <a:pt x="22255" y="53538"/>
                    <a:pt x="21350" y="58659"/>
                  </a:cubicBezTo>
                  <a:cubicBezTo>
                    <a:pt x="21109" y="60104"/>
                    <a:pt x="20928" y="61550"/>
                    <a:pt x="20868" y="62996"/>
                  </a:cubicBezTo>
                  <a:cubicBezTo>
                    <a:pt x="20506" y="62996"/>
                    <a:pt x="20205" y="62996"/>
                    <a:pt x="19843" y="62936"/>
                  </a:cubicBezTo>
                  <a:cubicBezTo>
                    <a:pt x="19541" y="114443"/>
                    <a:pt x="19541" y="166311"/>
                    <a:pt x="30759" y="2168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18"/>
            <p:cNvSpPr/>
            <p:nvPr/>
          </p:nvSpPr>
          <p:spPr>
            <a:xfrm>
              <a:off x="10864500" y="8677265"/>
              <a:ext cx="126655" cy="650614"/>
            </a:xfrm>
            <a:custGeom>
              <a:rect b="b" l="l" r="r" t="t"/>
              <a:pathLst>
                <a:path extrusionOk="0" h="650614" w="126655">
                  <a:moveTo>
                    <a:pt x="36445" y="654104"/>
                  </a:moveTo>
                  <a:cubicBezTo>
                    <a:pt x="7073" y="649766"/>
                    <a:pt x="4721" y="616693"/>
                    <a:pt x="3876" y="592777"/>
                  </a:cubicBezTo>
                  <a:cubicBezTo>
                    <a:pt x="3273" y="570307"/>
                    <a:pt x="2188" y="547837"/>
                    <a:pt x="982" y="525427"/>
                  </a:cubicBezTo>
                  <a:cubicBezTo>
                    <a:pt x="-1491" y="432955"/>
                    <a:pt x="740" y="340182"/>
                    <a:pt x="7314" y="247951"/>
                  </a:cubicBezTo>
                  <a:cubicBezTo>
                    <a:pt x="13104" y="190902"/>
                    <a:pt x="12923" y="133672"/>
                    <a:pt x="18954" y="76743"/>
                  </a:cubicBezTo>
                  <a:cubicBezTo>
                    <a:pt x="22453" y="48128"/>
                    <a:pt x="25770" y="5356"/>
                    <a:pt x="61595" y="838"/>
                  </a:cubicBezTo>
                  <a:cubicBezTo>
                    <a:pt x="78603" y="-1150"/>
                    <a:pt x="97541" y="-246"/>
                    <a:pt x="111473" y="10718"/>
                  </a:cubicBezTo>
                  <a:cubicBezTo>
                    <a:pt x="127697" y="10477"/>
                    <a:pt x="127456" y="31200"/>
                    <a:pt x="127214" y="42947"/>
                  </a:cubicBezTo>
                  <a:cubicBezTo>
                    <a:pt x="127033" y="63611"/>
                    <a:pt x="126551" y="84274"/>
                    <a:pt x="126129" y="104937"/>
                  </a:cubicBezTo>
                  <a:cubicBezTo>
                    <a:pt x="123294" y="180058"/>
                    <a:pt x="116901" y="255000"/>
                    <a:pt x="115152" y="330182"/>
                  </a:cubicBezTo>
                  <a:cubicBezTo>
                    <a:pt x="111956" y="405484"/>
                    <a:pt x="113222" y="480908"/>
                    <a:pt x="108819" y="556090"/>
                  </a:cubicBezTo>
                  <a:cubicBezTo>
                    <a:pt x="105623" y="600247"/>
                    <a:pt x="105442" y="656453"/>
                    <a:pt x="55805" y="656453"/>
                  </a:cubicBezTo>
                  <a:cubicBezTo>
                    <a:pt x="50075" y="656513"/>
                    <a:pt x="43622" y="655730"/>
                    <a:pt x="36445" y="654104"/>
                  </a:cubicBezTo>
                  <a:close/>
                  <a:moveTo>
                    <a:pt x="56107" y="27766"/>
                  </a:moveTo>
                  <a:cubicBezTo>
                    <a:pt x="42054" y="49454"/>
                    <a:pt x="44768" y="78069"/>
                    <a:pt x="41149" y="102888"/>
                  </a:cubicBezTo>
                  <a:cubicBezTo>
                    <a:pt x="38073" y="161685"/>
                    <a:pt x="35661" y="220601"/>
                    <a:pt x="29992" y="279217"/>
                  </a:cubicBezTo>
                  <a:cubicBezTo>
                    <a:pt x="27157" y="363616"/>
                    <a:pt x="23056" y="448076"/>
                    <a:pt x="26674" y="532475"/>
                  </a:cubicBezTo>
                  <a:cubicBezTo>
                    <a:pt x="27639" y="557897"/>
                    <a:pt x="28122" y="583319"/>
                    <a:pt x="28122" y="608681"/>
                  </a:cubicBezTo>
                  <a:cubicBezTo>
                    <a:pt x="29147" y="631332"/>
                    <a:pt x="33791" y="634886"/>
                    <a:pt x="56891" y="634465"/>
                  </a:cubicBezTo>
                  <a:cubicBezTo>
                    <a:pt x="71908" y="634766"/>
                    <a:pt x="76673" y="624404"/>
                    <a:pt x="78905" y="611332"/>
                  </a:cubicBezTo>
                  <a:cubicBezTo>
                    <a:pt x="83488" y="583620"/>
                    <a:pt x="84031" y="558680"/>
                    <a:pt x="85298" y="531390"/>
                  </a:cubicBezTo>
                  <a:cubicBezTo>
                    <a:pt x="86504" y="486209"/>
                    <a:pt x="87047" y="440967"/>
                    <a:pt x="87831" y="395785"/>
                  </a:cubicBezTo>
                  <a:cubicBezTo>
                    <a:pt x="89339" y="335845"/>
                    <a:pt x="91269" y="275843"/>
                    <a:pt x="94646" y="215963"/>
                  </a:cubicBezTo>
                  <a:cubicBezTo>
                    <a:pt x="98023" y="151383"/>
                    <a:pt x="104839" y="86081"/>
                    <a:pt x="100134" y="21742"/>
                  </a:cubicBezTo>
                  <a:cubicBezTo>
                    <a:pt x="93681" y="21200"/>
                    <a:pt x="86624" y="20236"/>
                    <a:pt x="79749" y="20236"/>
                  </a:cubicBezTo>
                  <a:cubicBezTo>
                    <a:pt x="70943" y="20236"/>
                    <a:pt x="62500" y="21802"/>
                    <a:pt x="56107" y="277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18"/>
            <p:cNvSpPr/>
            <p:nvPr/>
          </p:nvSpPr>
          <p:spPr>
            <a:xfrm>
              <a:off x="11050338" y="8705762"/>
              <a:ext cx="379965" cy="783147"/>
            </a:xfrm>
            <a:custGeom>
              <a:rect b="b" l="l" r="r" t="t"/>
              <a:pathLst>
                <a:path extrusionOk="0" h="783147" w="379965">
                  <a:moveTo>
                    <a:pt x="59769" y="786513"/>
                  </a:moveTo>
                  <a:cubicBezTo>
                    <a:pt x="-422" y="781513"/>
                    <a:pt x="8202" y="747355"/>
                    <a:pt x="3800" y="700547"/>
                  </a:cubicBezTo>
                  <a:cubicBezTo>
                    <a:pt x="422" y="643498"/>
                    <a:pt x="241" y="586388"/>
                    <a:pt x="0" y="529219"/>
                  </a:cubicBezTo>
                  <a:cubicBezTo>
                    <a:pt x="1689" y="379397"/>
                    <a:pt x="3438" y="229273"/>
                    <a:pt x="13510" y="79752"/>
                  </a:cubicBezTo>
                  <a:cubicBezTo>
                    <a:pt x="181" y="28788"/>
                    <a:pt x="17732" y="20173"/>
                    <a:pt x="63508" y="6558"/>
                  </a:cubicBezTo>
                  <a:cubicBezTo>
                    <a:pt x="87754" y="-972"/>
                    <a:pt x="116402" y="-1032"/>
                    <a:pt x="140587" y="1498"/>
                  </a:cubicBezTo>
                  <a:cubicBezTo>
                    <a:pt x="189440" y="2823"/>
                    <a:pt x="237267" y="16077"/>
                    <a:pt x="280089" y="39390"/>
                  </a:cubicBezTo>
                  <a:cubicBezTo>
                    <a:pt x="340762" y="75957"/>
                    <a:pt x="388107" y="126139"/>
                    <a:pt x="381413" y="201562"/>
                  </a:cubicBezTo>
                  <a:cubicBezTo>
                    <a:pt x="382378" y="278853"/>
                    <a:pt x="339074" y="343312"/>
                    <a:pt x="290281" y="399517"/>
                  </a:cubicBezTo>
                  <a:cubicBezTo>
                    <a:pt x="303309" y="429217"/>
                    <a:pt x="308496" y="461868"/>
                    <a:pt x="315009" y="493314"/>
                  </a:cubicBezTo>
                  <a:cubicBezTo>
                    <a:pt x="322307" y="531267"/>
                    <a:pt x="329424" y="569039"/>
                    <a:pt x="337385" y="606750"/>
                  </a:cubicBezTo>
                  <a:cubicBezTo>
                    <a:pt x="344924" y="647835"/>
                    <a:pt x="354272" y="690125"/>
                    <a:pt x="344864" y="731632"/>
                  </a:cubicBezTo>
                  <a:cubicBezTo>
                    <a:pt x="341547" y="748078"/>
                    <a:pt x="326227" y="759042"/>
                    <a:pt x="309581" y="757295"/>
                  </a:cubicBezTo>
                  <a:cubicBezTo>
                    <a:pt x="284733" y="758199"/>
                    <a:pt x="256205" y="746271"/>
                    <a:pt x="249450" y="720367"/>
                  </a:cubicBezTo>
                  <a:cubicBezTo>
                    <a:pt x="234433" y="661812"/>
                    <a:pt x="222189" y="602594"/>
                    <a:pt x="209222" y="543617"/>
                  </a:cubicBezTo>
                  <a:cubicBezTo>
                    <a:pt x="200175" y="509339"/>
                    <a:pt x="199874" y="471928"/>
                    <a:pt x="184434" y="440000"/>
                  </a:cubicBezTo>
                  <a:cubicBezTo>
                    <a:pt x="160490" y="444940"/>
                    <a:pt x="134496" y="444097"/>
                    <a:pt x="111818" y="453314"/>
                  </a:cubicBezTo>
                  <a:cubicBezTo>
                    <a:pt x="114774" y="515845"/>
                    <a:pt x="113205" y="578437"/>
                    <a:pt x="113507" y="641028"/>
                  </a:cubicBezTo>
                  <a:cubicBezTo>
                    <a:pt x="111396" y="684282"/>
                    <a:pt x="124001" y="786573"/>
                    <a:pt x="60372" y="786573"/>
                  </a:cubicBezTo>
                  <a:cubicBezTo>
                    <a:pt x="60312" y="786513"/>
                    <a:pt x="60071" y="786513"/>
                    <a:pt x="59769" y="786513"/>
                  </a:cubicBezTo>
                  <a:close/>
                  <a:moveTo>
                    <a:pt x="32207" y="47222"/>
                  </a:moveTo>
                  <a:cubicBezTo>
                    <a:pt x="23220" y="58848"/>
                    <a:pt x="27140" y="75837"/>
                    <a:pt x="25814" y="89632"/>
                  </a:cubicBezTo>
                  <a:cubicBezTo>
                    <a:pt x="25452" y="238852"/>
                    <a:pt x="24366" y="388072"/>
                    <a:pt x="24487" y="537291"/>
                  </a:cubicBezTo>
                  <a:cubicBezTo>
                    <a:pt x="25331" y="589822"/>
                    <a:pt x="25512" y="642414"/>
                    <a:pt x="28708" y="694885"/>
                  </a:cubicBezTo>
                  <a:cubicBezTo>
                    <a:pt x="30699" y="714282"/>
                    <a:pt x="30819" y="730608"/>
                    <a:pt x="33413" y="748922"/>
                  </a:cubicBezTo>
                  <a:cubicBezTo>
                    <a:pt x="39263" y="760006"/>
                    <a:pt x="54582" y="760609"/>
                    <a:pt x="65740" y="761332"/>
                  </a:cubicBezTo>
                  <a:cubicBezTo>
                    <a:pt x="93483" y="747054"/>
                    <a:pt x="86367" y="687053"/>
                    <a:pt x="88176" y="659703"/>
                  </a:cubicBezTo>
                  <a:cubicBezTo>
                    <a:pt x="88297" y="611630"/>
                    <a:pt x="88176" y="563617"/>
                    <a:pt x="88236" y="515604"/>
                  </a:cubicBezTo>
                  <a:cubicBezTo>
                    <a:pt x="91011" y="451326"/>
                    <a:pt x="64594" y="427410"/>
                    <a:pt x="147282" y="419940"/>
                  </a:cubicBezTo>
                  <a:cubicBezTo>
                    <a:pt x="162420" y="418976"/>
                    <a:pt x="178403" y="411807"/>
                    <a:pt x="193300" y="416144"/>
                  </a:cubicBezTo>
                  <a:cubicBezTo>
                    <a:pt x="222069" y="427892"/>
                    <a:pt x="223275" y="497049"/>
                    <a:pt x="231055" y="523857"/>
                  </a:cubicBezTo>
                  <a:cubicBezTo>
                    <a:pt x="241549" y="571449"/>
                    <a:pt x="251079" y="619160"/>
                    <a:pt x="262779" y="666450"/>
                  </a:cubicBezTo>
                  <a:cubicBezTo>
                    <a:pt x="272369" y="701752"/>
                    <a:pt x="267182" y="737476"/>
                    <a:pt x="316698" y="731512"/>
                  </a:cubicBezTo>
                  <a:cubicBezTo>
                    <a:pt x="322789" y="725849"/>
                    <a:pt x="321342" y="715307"/>
                    <a:pt x="322729" y="707596"/>
                  </a:cubicBezTo>
                  <a:cubicBezTo>
                    <a:pt x="324900" y="683077"/>
                    <a:pt x="321282" y="659944"/>
                    <a:pt x="316819" y="636269"/>
                  </a:cubicBezTo>
                  <a:cubicBezTo>
                    <a:pt x="309642" y="594280"/>
                    <a:pt x="299328" y="550846"/>
                    <a:pt x="292453" y="509399"/>
                  </a:cubicBezTo>
                  <a:cubicBezTo>
                    <a:pt x="286844" y="482230"/>
                    <a:pt x="282139" y="454820"/>
                    <a:pt x="274118" y="428253"/>
                  </a:cubicBezTo>
                  <a:cubicBezTo>
                    <a:pt x="269052" y="412048"/>
                    <a:pt x="256929" y="398072"/>
                    <a:pt x="271283" y="382710"/>
                  </a:cubicBezTo>
                  <a:cubicBezTo>
                    <a:pt x="299509" y="348251"/>
                    <a:pt x="329303" y="313191"/>
                    <a:pt x="343838" y="270419"/>
                  </a:cubicBezTo>
                  <a:cubicBezTo>
                    <a:pt x="359037" y="222827"/>
                    <a:pt x="365129" y="165959"/>
                    <a:pt x="337204" y="121982"/>
                  </a:cubicBezTo>
                  <a:cubicBezTo>
                    <a:pt x="300112" y="74752"/>
                    <a:pt x="245228" y="43005"/>
                    <a:pt x="186304" y="32282"/>
                  </a:cubicBezTo>
                  <a:cubicBezTo>
                    <a:pt x="163687" y="28607"/>
                    <a:pt x="140225" y="25414"/>
                    <a:pt x="117126" y="25414"/>
                  </a:cubicBezTo>
                  <a:cubicBezTo>
                    <a:pt x="87332" y="25354"/>
                    <a:pt x="58080" y="30715"/>
                    <a:pt x="32207" y="472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18"/>
            <p:cNvSpPr/>
            <p:nvPr/>
          </p:nvSpPr>
          <p:spPr>
            <a:xfrm>
              <a:off x="11135338" y="8780493"/>
              <a:ext cx="186967" cy="283137"/>
            </a:xfrm>
            <a:custGeom>
              <a:rect b="b" l="l" r="r" t="t"/>
              <a:pathLst>
                <a:path extrusionOk="0" h="283137" w="186967">
                  <a:moveTo>
                    <a:pt x="47867" y="286172"/>
                  </a:moveTo>
                  <a:cubicBezTo>
                    <a:pt x="8302" y="282497"/>
                    <a:pt x="-684" y="258822"/>
                    <a:pt x="39" y="222797"/>
                  </a:cubicBezTo>
                  <a:cubicBezTo>
                    <a:pt x="220" y="176652"/>
                    <a:pt x="1547" y="130506"/>
                    <a:pt x="5166" y="84481"/>
                  </a:cubicBezTo>
                  <a:cubicBezTo>
                    <a:pt x="9086" y="60686"/>
                    <a:pt x="5588" y="32372"/>
                    <a:pt x="23199" y="13637"/>
                  </a:cubicBezTo>
                  <a:cubicBezTo>
                    <a:pt x="56914" y="-17388"/>
                    <a:pt x="128866" y="10263"/>
                    <a:pt x="156790" y="39541"/>
                  </a:cubicBezTo>
                  <a:cubicBezTo>
                    <a:pt x="231758" y="121350"/>
                    <a:pt x="170843" y="286473"/>
                    <a:pt x="56974" y="286473"/>
                  </a:cubicBezTo>
                  <a:cubicBezTo>
                    <a:pt x="53958" y="286533"/>
                    <a:pt x="50943" y="286413"/>
                    <a:pt x="47867" y="286172"/>
                  </a:cubicBezTo>
                  <a:close/>
                  <a:moveTo>
                    <a:pt x="22656" y="171471"/>
                  </a:moveTo>
                  <a:cubicBezTo>
                    <a:pt x="23501" y="197556"/>
                    <a:pt x="21691" y="224123"/>
                    <a:pt x="27361" y="249725"/>
                  </a:cubicBezTo>
                  <a:cubicBezTo>
                    <a:pt x="33271" y="261473"/>
                    <a:pt x="49616" y="261111"/>
                    <a:pt x="61075" y="261473"/>
                  </a:cubicBezTo>
                  <a:cubicBezTo>
                    <a:pt x="163244" y="254545"/>
                    <a:pt x="207512" y="82795"/>
                    <a:pt x="110109" y="37432"/>
                  </a:cubicBezTo>
                  <a:cubicBezTo>
                    <a:pt x="91774" y="28818"/>
                    <a:pt x="44127" y="13998"/>
                    <a:pt x="35744" y="40746"/>
                  </a:cubicBezTo>
                  <a:cubicBezTo>
                    <a:pt x="33995" y="46589"/>
                    <a:pt x="28446" y="50445"/>
                    <a:pt x="22295" y="49661"/>
                  </a:cubicBezTo>
                  <a:cubicBezTo>
                    <a:pt x="21691" y="90265"/>
                    <a:pt x="22174" y="130868"/>
                    <a:pt x="22656" y="1714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18"/>
            <p:cNvSpPr/>
            <p:nvPr/>
          </p:nvSpPr>
          <p:spPr>
            <a:xfrm>
              <a:off x="11350592" y="8597803"/>
              <a:ext cx="404089" cy="674711"/>
            </a:xfrm>
            <a:custGeom>
              <a:rect b="b" l="l" r="r" t="t"/>
              <a:pathLst>
                <a:path extrusionOk="0" h="674711" w="404089">
                  <a:moveTo>
                    <a:pt x="168550" y="677661"/>
                  </a:moveTo>
                  <a:cubicBezTo>
                    <a:pt x="136102" y="673745"/>
                    <a:pt x="122231" y="640190"/>
                    <a:pt x="123075" y="610912"/>
                  </a:cubicBezTo>
                  <a:cubicBezTo>
                    <a:pt x="121386" y="580671"/>
                    <a:pt x="120904" y="550369"/>
                    <a:pt x="118974" y="520128"/>
                  </a:cubicBezTo>
                  <a:cubicBezTo>
                    <a:pt x="115838" y="443018"/>
                    <a:pt x="113968" y="365727"/>
                    <a:pt x="119758" y="288677"/>
                  </a:cubicBezTo>
                  <a:cubicBezTo>
                    <a:pt x="122412" y="257352"/>
                    <a:pt x="125065" y="225965"/>
                    <a:pt x="126513" y="194459"/>
                  </a:cubicBezTo>
                  <a:cubicBezTo>
                    <a:pt x="127297" y="166808"/>
                    <a:pt x="130976" y="138434"/>
                    <a:pt x="125548" y="111084"/>
                  </a:cubicBezTo>
                  <a:cubicBezTo>
                    <a:pt x="73679" y="103794"/>
                    <a:pt x="-31866" y="107529"/>
                    <a:pt x="9327" y="26022"/>
                  </a:cubicBezTo>
                  <a:cubicBezTo>
                    <a:pt x="3597" y="19998"/>
                    <a:pt x="6311" y="10118"/>
                    <a:pt x="12584" y="5359"/>
                  </a:cubicBezTo>
                  <a:cubicBezTo>
                    <a:pt x="21811" y="-726"/>
                    <a:pt x="32909" y="-244"/>
                    <a:pt x="43825" y="298"/>
                  </a:cubicBezTo>
                  <a:cubicBezTo>
                    <a:pt x="48409" y="479"/>
                    <a:pt x="52993" y="720"/>
                    <a:pt x="57395" y="419"/>
                  </a:cubicBezTo>
                  <a:cubicBezTo>
                    <a:pt x="94186" y="841"/>
                    <a:pt x="130674" y="6262"/>
                    <a:pt x="167525" y="4817"/>
                  </a:cubicBezTo>
                  <a:cubicBezTo>
                    <a:pt x="216619" y="4395"/>
                    <a:pt x="265652" y="6262"/>
                    <a:pt x="314565" y="9515"/>
                  </a:cubicBezTo>
                  <a:cubicBezTo>
                    <a:pt x="337846" y="9877"/>
                    <a:pt x="361428" y="10961"/>
                    <a:pt x="383743" y="18070"/>
                  </a:cubicBezTo>
                  <a:cubicBezTo>
                    <a:pt x="394418" y="21684"/>
                    <a:pt x="405576" y="28612"/>
                    <a:pt x="408531" y="40239"/>
                  </a:cubicBezTo>
                  <a:cubicBezTo>
                    <a:pt x="409979" y="59577"/>
                    <a:pt x="404430" y="81083"/>
                    <a:pt x="392850" y="96867"/>
                  </a:cubicBezTo>
                  <a:cubicBezTo>
                    <a:pt x="382235" y="110541"/>
                    <a:pt x="364383" y="112289"/>
                    <a:pt x="348340" y="112168"/>
                  </a:cubicBezTo>
                  <a:cubicBezTo>
                    <a:pt x="312455" y="118192"/>
                    <a:pt x="276147" y="117590"/>
                    <a:pt x="240080" y="120542"/>
                  </a:cubicBezTo>
                  <a:cubicBezTo>
                    <a:pt x="242734" y="240423"/>
                    <a:pt x="244664" y="360667"/>
                    <a:pt x="239537" y="480548"/>
                  </a:cubicBezTo>
                  <a:cubicBezTo>
                    <a:pt x="235858" y="530007"/>
                    <a:pt x="247197" y="678082"/>
                    <a:pt x="175727" y="678082"/>
                  </a:cubicBezTo>
                  <a:cubicBezTo>
                    <a:pt x="173375" y="678143"/>
                    <a:pt x="171023" y="677962"/>
                    <a:pt x="168550" y="677661"/>
                  </a:cubicBezTo>
                  <a:close/>
                  <a:moveTo>
                    <a:pt x="28084" y="71806"/>
                  </a:moveTo>
                  <a:cubicBezTo>
                    <a:pt x="53777" y="81445"/>
                    <a:pt x="82063" y="82107"/>
                    <a:pt x="109143" y="84939"/>
                  </a:cubicBezTo>
                  <a:cubicBezTo>
                    <a:pt x="120240" y="86686"/>
                    <a:pt x="133690" y="83794"/>
                    <a:pt x="142676" y="91987"/>
                  </a:cubicBezTo>
                  <a:cubicBezTo>
                    <a:pt x="155161" y="106144"/>
                    <a:pt x="152809" y="127229"/>
                    <a:pt x="153593" y="144879"/>
                  </a:cubicBezTo>
                  <a:cubicBezTo>
                    <a:pt x="152990" y="197411"/>
                    <a:pt x="148346" y="250966"/>
                    <a:pt x="144124" y="303136"/>
                  </a:cubicBezTo>
                  <a:cubicBezTo>
                    <a:pt x="139600" y="379763"/>
                    <a:pt x="141349" y="456632"/>
                    <a:pt x="145209" y="533260"/>
                  </a:cubicBezTo>
                  <a:cubicBezTo>
                    <a:pt x="146597" y="560791"/>
                    <a:pt x="147079" y="588322"/>
                    <a:pt x="148768" y="615792"/>
                  </a:cubicBezTo>
                  <a:cubicBezTo>
                    <a:pt x="148406" y="633624"/>
                    <a:pt x="157634" y="654528"/>
                    <a:pt x="178441" y="652961"/>
                  </a:cubicBezTo>
                  <a:cubicBezTo>
                    <a:pt x="220720" y="639467"/>
                    <a:pt x="210588" y="501694"/>
                    <a:pt x="214870" y="462054"/>
                  </a:cubicBezTo>
                  <a:cubicBezTo>
                    <a:pt x="219393" y="351510"/>
                    <a:pt x="216378" y="240725"/>
                    <a:pt x="215352" y="130180"/>
                  </a:cubicBezTo>
                  <a:cubicBezTo>
                    <a:pt x="209502" y="100541"/>
                    <a:pt x="227053" y="94156"/>
                    <a:pt x="253288" y="93674"/>
                  </a:cubicBezTo>
                  <a:cubicBezTo>
                    <a:pt x="283324" y="93915"/>
                    <a:pt x="313058" y="91324"/>
                    <a:pt x="342731" y="87168"/>
                  </a:cubicBezTo>
                  <a:cubicBezTo>
                    <a:pt x="351416" y="86023"/>
                    <a:pt x="360644" y="87649"/>
                    <a:pt x="368907" y="84276"/>
                  </a:cubicBezTo>
                  <a:cubicBezTo>
                    <a:pt x="380547" y="76143"/>
                    <a:pt x="381572" y="59396"/>
                    <a:pt x="383683" y="46444"/>
                  </a:cubicBezTo>
                  <a:cubicBezTo>
                    <a:pt x="360342" y="33010"/>
                    <a:pt x="330850" y="36383"/>
                    <a:pt x="304735" y="34576"/>
                  </a:cubicBezTo>
                  <a:cubicBezTo>
                    <a:pt x="277112" y="32709"/>
                    <a:pt x="252806" y="30721"/>
                    <a:pt x="225847" y="30841"/>
                  </a:cubicBezTo>
                  <a:cubicBezTo>
                    <a:pt x="196173" y="30179"/>
                    <a:pt x="166560" y="30179"/>
                    <a:pt x="136947" y="30179"/>
                  </a:cubicBezTo>
                  <a:cubicBezTo>
                    <a:pt x="100518" y="28733"/>
                    <a:pt x="64331" y="24034"/>
                    <a:pt x="27903" y="25901"/>
                  </a:cubicBezTo>
                  <a:cubicBezTo>
                    <a:pt x="25068" y="29154"/>
                    <a:pt x="20605" y="30540"/>
                    <a:pt x="16443" y="29817"/>
                  </a:cubicBezTo>
                  <a:cubicBezTo>
                    <a:pt x="16082" y="44155"/>
                    <a:pt x="12523" y="64215"/>
                    <a:pt x="28084" y="718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18"/>
            <p:cNvSpPr/>
            <p:nvPr/>
          </p:nvSpPr>
          <p:spPr>
            <a:xfrm>
              <a:off x="11651802" y="8730514"/>
              <a:ext cx="428214" cy="686759"/>
            </a:xfrm>
            <a:custGeom>
              <a:rect b="b" l="l" r="r" t="t"/>
              <a:pathLst>
                <a:path extrusionOk="0" h="686759" w="428214">
                  <a:moveTo>
                    <a:pt x="53282" y="689410"/>
                  </a:moveTo>
                  <a:cubicBezTo>
                    <a:pt x="-8477" y="681578"/>
                    <a:pt x="449" y="649168"/>
                    <a:pt x="449" y="600011"/>
                  </a:cubicBezTo>
                  <a:cubicBezTo>
                    <a:pt x="931" y="507358"/>
                    <a:pt x="-1481" y="414405"/>
                    <a:pt x="10642" y="322355"/>
                  </a:cubicBezTo>
                  <a:cubicBezTo>
                    <a:pt x="16311" y="260064"/>
                    <a:pt x="19507" y="197593"/>
                    <a:pt x="26323" y="135423"/>
                  </a:cubicBezTo>
                  <a:cubicBezTo>
                    <a:pt x="28313" y="115785"/>
                    <a:pt x="30243" y="96085"/>
                    <a:pt x="32414" y="76386"/>
                  </a:cubicBezTo>
                  <a:cubicBezTo>
                    <a:pt x="33259" y="63856"/>
                    <a:pt x="37782" y="52109"/>
                    <a:pt x="45321" y="42108"/>
                  </a:cubicBezTo>
                  <a:cubicBezTo>
                    <a:pt x="66551" y="17771"/>
                    <a:pt x="111242" y="14518"/>
                    <a:pt x="131808" y="41205"/>
                  </a:cubicBezTo>
                  <a:cubicBezTo>
                    <a:pt x="136814" y="51145"/>
                    <a:pt x="138020" y="62591"/>
                    <a:pt x="138563" y="73555"/>
                  </a:cubicBezTo>
                  <a:cubicBezTo>
                    <a:pt x="140131" y="160544"/>
                    <a:pt x="123787" y="247775"/>
                    <a:pt x="126440" y="334283"/>
                  </a:cubicBezTo>
                  <a:cubicBezTo>
                    <a:pt x="157682" y="330367"/>
                    <a:pt x="189165" y="332174"/>
                    <a:pt x="220527" y="333921"/>
                  </a:cubicBezTo>
                  <a:cubicBezTo>
                    <a:pt x="249175" y="335548"/>
                    <a:pt x="277884" y="337114"/>
                    <a:pt x="306411" y="334463"/>
                  </a:cubicBezTo>
                  <a:cubicBezTo>
                    <a:pt x="310874" y="289101"/>
                    <a:pt x="311357" y="243739"/>
                    <a:pt x="316604" y="198858"/>
                  </a:cubicBezTo>
                  <a:cubicBezTo>
                    <a:pt x="320766" y="152593"/>
                    <a:pt x="331019" y="107230"/>
                    <a:pt x="339583" y="61627"/>
                  </a:cubicBezTo>
                  <a:cubicBezTo>
                    <a:pt x="344890" y="39277"/>
                    <a:pt x="348871" y="9337"/>
                    <a:pt x="374081" y="1264"/>
                  </a:cubicBezTo>
                  <a:cubicBezTo>
                    <a:pt x="394768" y="-2892"/>
                    <a:pt x="425769" y="2650"/>
                    <a:pt x="431740" y="26144"/>
                  </a:cubicBezTo>
                  <a:cubicBezTo>
                    <a:pt x="436323" y="56567"/>
                    <a:pt x="432041" y="87772"/>
                    <a:pt x="432524" y="118435"/>
                  </a:cubicBezTo>
                  <a:cubicBezTo>
                    <a:pt x="432282" y="148677"/>
                    <a:pt x="432886" y="178918"/>
                    <a:pt x="431860" y="209220"/>
                  </a:cubicBezTo>
                  <a:cubicBezTo>
                    <a:pt x="427397" y="320668"/>
                    <a:pt x="423718" y="432236"/>
                    <a:pt x="409002" y="542901"/>
                  </a:cubicBezTo>
                  <a:cubicBezTo>
                    <a:pt x="402006" y="585010"/>
                    <a:pt x="410510" y="677783"/>
                    <a:pt x="348208" y="674410"/>
                  </a:cubicBezTo>
                  <a:cubicBezTo>
                    <a:pt x="290007" y="675735"/>
                    <a:pt x="298993" y="608264"/>
                    <a:pt x="299114" y="568082"/>
                  </a:cubicBezTo>
                  <a:cubicBezTo>
                    <a:pt x="300018" y="528443"/>
                    <a:pt x="301405" y="488623"/>
                    <a:pt x="298752" y="448984"/>
                  </a:cubicBezTo>
                  <a:cubicBezTo>
                    <a:pt x="237173" y="443863"/>
                    <a:pt x="174931" y="446574"/>
                    <a:pt x="113232" y="448020"/>
                  </a:cubicBezTo>
                  <a:cubicBezTo>
                    <a:pt x="107804" y="490792"/>
                    <a:pt x="102436" y="533503"/>
                    <a:pt x="97250" y="576335"/>
                  </a:cubicBezTo>
                  <a:cubicBezTo>
                    <a:pt x="94113" y="598926"/>
                    <a:pt x="91580" y="621638"/>
                    <a:pt x="86997" y="643987"/>
                  </a:cubicBezTo>
                  <a:cubicBezTo>
                    <a:pt x="82956" y="660855"/>
                    <a:pt x="79277" y="689892"/>
                    <a:pt x="58107" y="689892"/>
                  </a:cubicBezTo>
                  <a:cubicBezTo>
                    <a:pt x="56539" y="689892"/>
                    <a:pt x="54971" y="689711"/>
                    <a:pt x="53282" y="689410"/>
                  </a:cubicBezTo>
                  <a:close/>
                  <a:moveTo>
                    <a:pt x="59494" y="62952"/>
                  </a:moveTo>
                  <a:cubicBezTo>
                    <a:pt x="49302" y="75061"/>
                    <a:pt x="51111" y="94579"/>
                    <a:pt x="43632" y="106989"/>
                  </a:cubicBezTo>
                  <a:cubicBezTo>
                    <a:pt x="38747" y="199340"/>
                    <a:pt x="36093" y="291932"/>
                    <a:pt x="27408" y="384103"/>
                  </a:cubicBezTo>
                  <a:cubicBezTo>
                    <a:pt x="23790" y="445550"/>
                    <a:pt x="25961" y="507117"/>
                    <a:pt x="25599" y="568624"/>
                  </a:cubicBezTo>
                  <a:cubicBezTo>
                    <a:pt x="25659" y="588565"/>
                    <a:pt x="25659" y="608505"/>
                    <a:pt x="25720" y="628445"/>
                  </a:cubicBezTo>
                  <a:cubicBezTo>
                    <a:pt x="23307" y="653445"/>
                    <a:pt x="29580" y="661397"/>
                    <a:pt x="55031" y="664108"/>
                  </a:cubicBezTo>
                  <a:cubicBezTo>
                    <a:pt x="63173" y="641758"/>
                    <a:pt x="65586" y="617903"/>
                    <a:pt x="68963" y="594529"/>
                  </a:cubicBezTo>
                  <a:cubicBezTo>
                    <a:pt x="76261" y="542299"/>
                    <a:pt x="81448" y="489768"/>
                    <a:pt x="88926" y="437598"/>
                  </a:cubicBezTo>
                  <a:cubicBezTo>
                    <a:pt x="94656" y="420971"/>
                    <a:pt x="114016" y="421393"/>
                    <a:pt x="131024" y="421814"/>
                  </a:cubicBezTo>
                  <a:cubicBezTo>
                    <a:pt x="136814" y="421935"/>
                    <a:pt x="142303" y="422116"/>
                    <a:pt x="146947" y="421634"/>
                  </a:cubicBezTo>
                  <a:cubicBezTo>
                    <a:pt x="169322" y="421152"/>
                    <a:pt x="191819" y="421513"/>
                    <a:pt x="214255" y="421152"/>
                  </a:cubicBezTo>
                  <a:cubicBezTo>
                    <a:pt x="245496" y="420188"/>
                    <a:pt x="278125" y="421152"/>
                    <a:pt x="308884" y="424284"/>
                  </a:cubicBezTo>
                  <a:cubicBezTo>
                    <a:pt x="320645" y="425730"/>
                    <a:pt x="323661" y="439224"/>
                    <a:pt x="324143" y="449104"/>
                  </a:cubicBezTo>
                  <a:cubicBezTo>
                    <a:pt x="326435" y="487840"/>
                    <a:pt x="325410" y="526696"/>
                    <a:pt x="324384" y="565492"/>
                  </a:cubicBezTo>
                  <a:cubicBezTo>
                    <a:pt x="325048" y="591577"/>
                    <a:pt x="319801" y="619409"/>
                    <a:pt x="330777" y="643927"/>
                  </a:cubicBezTo>
                  <a:cubicBezTo>
                    <a:pt x="338377" y="649530"/>
                    <a:pt x="351223" y="650614"/>
                    <a:pt x="360029" y="647722"/>
                  </a:cubicBezTo>
                  <a:cubicBezTo>
                    <a:pt x="378846" y="628806"/>
                    <a:pt x="376554" y="598264"/>
                    <a:pt x="380294" y="573504"/>
                  </a:cubicBezTo>
                  <a:cubicBezTo>
                    <a:pt x="382827" y="542600"/>
                    <a:pt x="386807" y="511876"/>
                    <a:pt x="390064" y="481093"/>
                  </a:cubicBezTo>
                  <a:cubicBezTo>
                    <a:pt x="403574" y="352235"/>
                    <a:pt x="406107" y="223437"/>
                    <a:pt x="407374" y="94158"/>
                  </a:cubicBezTo>
                  <a:cubicBezTo>
                    <a:pt x="407735" y="75844"/>
                    <a:pt x="408339" y="57530"/>
                    <a:pt x="407856" y="39277"/>
                  </a:cubicBezTo>
                  <a:cubicBezTo>
                    <a:pt x="407494" y="35060"/>
                    <a:pt x="407554" y="29578"/>
                    <a:pt x="402428" y="28554"/>
                  </a:cubicBezTo>
                  <a:cubicBezTo>
                    <a:pt x="392718" y="25783"/>
                    <a:pt x="378303" y="21084"/>
                    <a:pt x="373780" y="33675"/>
                  </a:cubicBezTo>
                  <a:cubicBezTo>
                    <a:pt x="363165" y="60543"/>
                    <a:pt x="360632" y="89519"/>
                    <a:pt x="354721" y="117652"/>
                  </a:cubicBezTo>
                  <a:cubicBezTo>
                    <a:pt x="348992" y="146568"/>
                    <a:pt x="343805" y="175605"/>
                    <a:pt x="341513" y="205003"/>
                  </a:cubicBezTo>
                  <a:cubicBezTo>
                    <a:pt x="320886" y="386091"/>
                    <a:pt x="372875" y="363560"/>
                    <a:pt x="178972" y="357657"/>
                  </a:cubicBezTo>
                  <a:cubicBezTo>
                    <a:pt x="159371" y="356030"/>
                    <a:pt x="139950" y="359524"/>
                    <a:pt x="120409" y="359765"/>
                  </a:cubicBezTo>
                  <a:cubicBezTo>
                    <a:pt x="105452" y="356693"/>
                    <a:pt x="99360" y="339524"/>
                    <a:pt x="99481" y="325789"/>
                  </a:cubicBezTo>
                  <a:cubicBezTo>
                    <a:pt x="101290" y="285908"/>
                    <a:pt x="103884" y="246149"/>
                    <a:pt x="106296" y="206268"/>
                  </a:cubicBezTo>
                  <a:cubicBezTo>
                    <a:pt x="109252" y="174581"/>
                    <a:pt x="111242" y="146267"/>
                    <a:pt x="112267" y="115303"/>
                  </a:cubicBezTo>
                  <a:cubicBezTo>
                    <a:pt x="112448" y="95122"/>
                    <a:pt x="115524" y="74278"/>
                    <a:pt x="109975" y="54639"/>
                  </a:cubicBezTo>
                  <a:cubicBezTo>
                    <a:pt x="104246" y="50121"/>
                    <a:pt x="97491" y="48133"/>
                    <a:pt x="90555" y="48133"/>
                  </a:cubicBezTo>
                  <a:cubicBezTo>
                    <a:pt x="78854" y="47952"/>
                    <a:pt x="66852" y="53856"/>
                    <a:pt x="59494" y="629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18"/>
            <p:cNvSpPr/>
            <p:nvPr/>
          </p:nvSpPr>
          <p:spPr>
            <a:xfrm>
              <a:off x="12124080" y="8596620"/>
              <a:ext cx="385996" cy="650614"/>
            </a:xfrm>
            <a:custGeom>
              <a:rect b="b" l="l" r="r" t="t"/>
              <a:pathLst>
                <a:path extrusionOk="0" h="650614" w="385996">
                  <a:moveTo>
                    <a:pt x="92811" y="650952"/>
                  </a:moveTo>
                  <a:cubicBezTo>
                    <a:pt x="61087" y="649868"/>
                    <a:pt x="20437" y="644868"/>
                    <a:pt x="5902" y="612156"/>
                  </a:cubicBezTo>
                  <a:cubicBezTo>
                    <a:pt x="1620" y="592999"/>
                    <a:pt x="3429" y="572697"/>
                    <a:pt x="1439" y="553119"/>
                  </a:cubicBezTo>
                  <a:cubicBezTo>
                    <a:pt x="-793" y="491069"/>
                    <a:pt x="-853" y="428659"/>
                    <a:pt x="4334" y="366790"/>
                  </a:cubicBezTo>
                  <a:cubicBezTo>
                    <a:pt x="8556" y="323777"/>
                    <a:pt x="8134" y="280523"/>
                    <a:pt x="13260" y="237631"/>
                  </a:cubicBezTo>
                  <a:cubicBezTo>
                    <a:pt x="17301" y="206124"/>
                    <a:pt x="22789" y="174738"/>
                    <a:pt x="25684" y="143111"/>
                  </a:cubicBezTo>
                  <a:cubicBezTo>
                    <a:pt x="28519" y="112207"/>
                    <a:pt x="32017" y="81303"/>
                    <a:pt x="37747" y="50820"/>
                  </a:cubicBezTo>
                  <a:cubicBezTo>
                    <a:pt x="40521" y="41784"/>
                    <a:pt x="40822" y="8289"/>
                    <a:pt x="54755" y="17928"/>
                  </a:cubicBezTo>
                  <a:cubicBezTo>
                    <a:pt x="55418" y="-868"/>
                    <a:pt x="79302" y="-325"/>
                    <a:pt x="96370" y="156"/>
                  </a:cubicBezTo>
                  <a:cubicBezTo>
                    <a:pt x="99928" y="277"/>
                    <a:pt x="103245" y="337"/>
                    <a:pt x="105959" y="277"/>
                  </a:cubicBezTo>
                  <a:cubicBezTo>
                    <a:pt x="136538" y="-687"/>
                    <a:pt x="163497" y="12928"/>
                    <a:pt x="190939" y="24374"/>
                  </a:cubicBezTo>
                  <a:cubicBezTo>
                    <a:pt x="240214" y="46483"/>
                    <a:pt x="287136" y="76905"/>
                    <a:pt x="319645" y="120761"/>
                  </a:cubicBezTo>
                  <a:cubicBezTo>
                    <a:pt x="343287" y="151424"/>
                    <a:pt x="358968" y="187329"/>
                    <a:pt x="373744" y="222872"/>
                  </a:cubicBezTo>
                  <a:cubicBezTo>
                    <a:pt x="385023" y="252932"/>
                    <a:pt x="386531" y="285644"/>
                    <a:pt x="387677" y="317391"/>
                  </a:cubicBezTo>
                  <a:cubicBezTo>
                    <a:pt x="388159" y="411429"/>
                    <a:pt x="349861" y="506009"/>
                    <a:pt x="284061" y="573240"/>
                  </a:cubicBezTo>
                  <a:cubicBezTo>
                    <a:pt x="236233" y="618542"/>
                    <a:pt x="171338" y="651253"/>
                    <a:pt x="104633" y="651253"/>
                  </a:cubicBezTo>
                  <a:cubicBezTo>
                    <a:pt x="100712" y="651253"/>
                    <a:pt x="96792" y="651133"/>
                    <a:pt x="92811" y="650952"/>
                  </a:cubicBezTo>
                  <a:close/>
                  <a:moveTo>
                    <a:pt x="119288" y="625650"/>
                  </a:moveTo>
                  <a:cubicBezTo>
                    <a:pt x="283458" y="608060"/>
                    <a:pt x="381404" y="427092"/>
                    <a:pt x="359269" y="273836"/>
                  </a:cubicBezTo>
                  <a:cubicBezTo>
                    <a:pt x="357460" y="250402"/>
                    <a:pt x="349559" y="228293"/>
                    <a:pt x="339367" y="207269"/>
                  </a:cubicBezTo>
                  <a:cubicBezTo>
                    <a:pt x="326219" y="177148"/>
                    <a:pt x="310658" y="147629"/>
                    <a:pt x="288644" y="122990"/>
                  </a:cubicBezTo>
                  <a:cubicBezTo>
                    <a:pt x="246969" y="75700"/>
                    <a:pt x="189009" y="47868"/>
                    <a:pt x="130386" y="28290"/>
                  </a:cubicBezTo>
                  <a:cubicBezTo>
                    <a:pt x="114041" y="25338"/>
                    <a:pt x="98058" y="25097"/>
                    <a:pt x="81654" y="25699"/>
                  </a:cubicBezTo>
                  <a:cubicBezTo>
                    <a:pt x="73210" y="26964"/>
                    <a:pt x="62535" y="32928"/>
                    <a:pt x="56685" y="23290"/>
                  </a:cubicBezTo>
                  <a:cubicBezTo>
                    <a:pt x="58976" y="54555"/>
                    <a:pt x="50593" y="85580"/>
                    <a:pt x="49326" y="116906"/>
                  </a:cubicBezTo>
                  <a:cubicBezTo>
                    <a:pt x="46793" y="164678"/>
                    <a:pt x="38772" y="211908"/>
                    <a:pt x="34249" y="259499"/>
                  </a:cubicBezTo>
                  <a:cubicBezTo>
                    <a:pt x="31595" y="334440"/>
                    <a:pt x="23814" y="409140"/>
                    <a:pt x="25322" y="484142"/>
                  </a:cubicBezTo>
                  <a:cubicBezTo>
                    <a:pt x="24900" y="514684"/>
                    <a:pt x="25925" y="545167"/>
                    <a:pt x="28036" y="575589"/>
                  </a:cubicBezTo>
                  <a:cubicBezTo>
                    <a:pt x="29484" y="585408"/>
                    <a:pt x="27373" y="596433"/>
                    <a:pt x="31052" y="605650"/>
                  </a:cubicBezTo>
                  <a:cubicBezTo>
                    <a:pt x="48723" y="625891"/>
                    <a:pt x="77975" y="625771"/>
                    <a:pt x="104210" y="625650"/>
                  </a:cubicBezTo>
                  <a:cubicBezTo>
                    <a:pt x="105839" y="625650"/>
                    <a:pt x="107407" y="625650"/>
                    <a:pt x="109035" y="625650"/>
                  </a:cubicBezTo>
                  <a:cubicBezTo>
                    <a:pt x="112413" y="625530"/>
                    <a:pt x="115911" y="625530"/>
                    <a:pt x="119288" y="6256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18"/>
            <p:cNvSpPr/>
            <p:nvPr/>
          </p:nvSpPr>
          <p:spPr>
            <a:xfrm>
              <a:off x="12174645" y="8606218"/>
              <a:ext cx="12062" cy="18072"/>
            </a:xfrm>
            <a:custGeom>
              <a:rect b="b" l="l" r="r" t="t"/>
              <a:pathLst>
                <a:path extrusionOk="0" h="18072" w="12062">
                  <a:moveTo>
                    <a:pt x="511" y="16282"/>
                  </a:moveTo>
                  <a:cubicBezTo>
                    <a:pt x="-1118" y="13390"/>
                    <a:pt x="1476" y="10619"/>
                    <a:pt x="3707" y="9053"/>
                  </a:cubicBezTo>
                  <a:cubicBezTo>
                    <a:pt x="6120" y="6944"/>
                    <a:pt x="7266" y="3571"/>
                    <a:pt x="10040" y="1703"/>
                  </a:cubicBezTo>
                  <a:cubicBezTo>
                    <a:pt x="10643" y="1221"/>
                    <a:pt x="11246" y="860"/>
                    <a:pt x="11849" y="378"/>
                  </a:cubicBezTo>
                  <a:cubicBezTo>
                    <a:pt x="13478" y="-947"/>
                    <a:pt x="15709" y="1522"/>
                    <a:pt x="14201" y="3029"/>
                  </a:cubicBezTo>
                  <a:cubicBezTo>
                    <a:pt x="12754" y="4414"/>
                    <a:pt x="11367" y="5920"/>
                    <a:pt x="10341" y="7727"/>
                  </a:cubicBezTo>
                  <a:cubicBezTo>
                    <a:pt x="12935" y="10619"/>
                    <a:pt x="9437" y="13089"/>
                    <a:pt x="7386" y="14896"/>
                  </a:cubicBezTo>
                  <a:cubicBezTo>
                    <a:pt x="6964" y="16884"/>
                    <a:pt x="5215" y="18149"/>
                    <a:pt x="3526" y="18149"/>
                  </a:cubicBezTo>
                  <a:cubicBezTo>
                    <a:pt x="2380" y="18089"/>
                    <a:pt x="1234" y="17547"/>
                    <a:pt x="511" y="162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18"/>
            <p:cNvSpPr/>
            <p:nvPr/>
          </p:nvSpPr>
          <p:spPr>
            <a:xfrm>
              <a:off x="12190806" y="8677863"/>
              <a:ext cx="229185" cy="457839"/>
            </a:xfrm>
            <a:custGeom>
              <a:rect b="b" l="l" r="r" t="t"/>
              <a:pathLst>
                <a:path extrusionOk="0" h="457839" w="229185">
                  <a:moveTo>
                    <a:pt x="46833" y="458923"/>
                  </a:moveTo>
                  <a:cubicBezTo>
                    <a:pt x="13782" y="456092"/>
                    <a:pt x="1840" y="443802"/>
                    <a:pt x="875" y="410850"/>
                  </a:cubicBezTo>
                  <a:cubicBezTo>
                    <a:pt x="-753" y="380668"/>
                    <a:pt x="151" y="350427"/>
                    <a:pt x="1478" y="320246"/>
                  </a:cubicBezTo>
                  <a:cubicBezTo>
                    <a:pt x="2986" y="273618"/>
                    <a:pt x="7027" y="227292"/>
                    <a:pt x="12575" y="180966"/>
                  </a:cubicBezTo>
                  <a:cubicBezTo>
                    <a:pt x="18064" y="133375"/>
                    <a:pt x="20838" y="85241"/>
                    <a:pt x="30126" y="38192"/>
                  </a:cubicBezTo>
                  <a:cubicBezTo>
                    <a:pt x="19632" y="31324"/>
                    <a:pt x="26568" y="16746"/>
                    <a:pt x="32418" y="8854"/>
                  </a:cubicBezTo>
                  <a:cubicBezTo>
                    <a:pt x="46350" y="-9580"/>
                    <a:pt x="97193" y="5300"/>
                    <a:pt x="115528" y="12890"/>
                  </a:cubicBezTo>
                  <a:cubicBezTo>
                    <a:pt x="158168" y="32409"/>
                    <a:pt x="189591" y="70783"/>
                    <a:pt x="208650" y="112772"/>
                  </a:cubicBezTo>
                  <a:cubicBezTo>
                    <a:pt x="251893" y="181628"/>
                    <a:pt x="235790" y="270425"/>
                    <a:pt x="206358" y="341692"/>
                  </a:cubicBezTo>
                  <a:cubicBezTo>
                    <a:pt x="193813" y="370789"/>
                    <a:pt x="180182" y="401211"/>
                    <a:pt x="153947" y="420488"/>
                  </a:cubicBezTo>
                  <a:cubicBezTo>
                    <a:pt x="125540" y="441212"/>
                    <a:pt x="90679" y="459284"/>
                    <a:pt x="54794" y="459284"/>
                  </a:cubicBezTo>
                  <a:cubicBezTo>
                    <a:pt x="52140" y="459224"/>
                    <a:pt x="49486" y="459104"/>
                    <a:pt x="46833" y="458923"/>
                  </a:cubicBezTo>
                  <a:close/>
                  <a:moveTo>
                    <a:pt x="50874" y="25722"/>
                  </a:moveTo>
                  <a:cubicBezTo>
                    <a:pt x="48401" y="29517"/>
                    <a:pt x="47556" y="34577"/>
                    <a:pt x="43817" y="37349"/>
                  </a:cubicBezTo>
                  <a:cubicBezTo>
                    <a:pt x="39474" y="79578"/>
                    <a:pt x="38389" y="122290"/>
                    <a:pt x="34891" y="164098"/>
                  </a:cubicBezTo>
                  <a:cubicBezTo>
                    <a:pt x="32599" y="208195"/>
                    <a:pt x="26568" y="251871"/>
                    <a:pt x="26688" y="295727"/>
                  </a:cubicBezTo>
                  <a:cubicBezTo>
                    <a:pt x="25241" y="333198"/>
                    <a:pt x="23793" y="370789"/>
                    <a:pt x="25904" y="408319"/>
                  </a:cubicBezTo>
                  <a:cubicBezTo>
                    <a:pt x="26628" y="415006"/>
                    <a:pt x="27111" y="421994"/>
                    <a:pt x="29282" y="428380"/>
                  </a:cubicBezTo>
                  <a:cubicBezTo>
                    <a:pt x="39294" y="433922"/>
                    <a:pt x="51356" y="434103"/>
                    <a:pt x="62514" y="433802"/>
                  </a:cubicBezTo>
                  <a:cubicBezTo>
                    <a:pt x="99364" y="427235"/>
                    <a:pt x="137481" y="408560"/>
                    <a:pt x="159737" y="377716"/>
                  </a:cubicBezTo>
                  <a:cubicBezTo>
                    <a:pt x="192546" y="322535"/>
                    <a:pt x="212690" y="258076"/>
                    <a:pt x="208770" y="193496"/>
                  </a:cubicBezTo>
                  <a:cubicBezTo>
                    <a:pt x="208469" y="166447"/>
                    <a:pt x="196708" y="142712"/>
                    <a:pt x="183680" y="119700"/>
                  </a:cubicBezTo>
                  <a:cubicBezTo>
                    <a:pt x="161244" y="69458"/>
                    <a:pt x="113779" y="25601"/>
                    <a:pt x="56603" y="25601"/>
                  </a:cubicBezTo>
                  <a:cubicBezTo>
                    <a:pt x="54733" y="25601"/>
                    <a:pt x="52803" y="25601"/>
                    <a:pt x="50874" y="257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18"/>
            <p:cNvSpPr/>
            <p:nvPr/>
          </p:nvSpPr>
          <p:spPr>
            <a:xfrm>
              <a:off x="12505426" y="8565584"/>
              <a:ext cx="349809" cy="771098"/>
            </a:xfrm>
            <a:custGeom>
              <a:rect b="b" l="l" r="r" t="t"/>
              <a:pathLst>
                <a:path extrusionOk="0" h="771098" w="349809">
                  <a:moveTo>
                    <a:pt x="30334" y="769760"/>
                  </a:moveTo>
                  <a:cubicBezTo>
                    <a:pt x="3435" y="760001"/>
                    <a:pt x="-1933" y="732289"/>
                    <a:pt x="540" y="706807"/>
                  </a:cubicBezTo>
                  <a:cubicBezTo>
                    <a:pt x="1324" y="638071"/>
                    <a:pt x="12663" y="570359"/>
                    <a:pt x="22614" y="502466"/>
                  </a:cubicBezTo>
                  <a:cubicBezTo>
                    <a:pt x="44628" y="369270"/>
                    <a:pt x="69899" y="236557"/>
                    <a:pt x="92214" y="103422"/>
                  </a:cubicBezTo>
                  <a:cubicBezTo>
                    <a:pt x="93782" y="75349"/>
                    <a:pt x="96798" y="41071"/>
                    <a:pt x="118450" y="20167"/>
                  </a:cubicBezTo>
                  <a:cubicBezTo>
                    <a:pt x="153009" y="-12604"/>
                    <a:pt x="214105" y="-3026"/>
                    <a:pt x="243959" y="31553"/>
                  </a:cubicBezTo>
                  <a:cubicBezTo>
                    <a:pt x="266817" y="65530"/>
                    <a:pt x="272668" y="108603"/>
                    <a:pt x="282438" y="147579"/>
                  </a:cubicBezTo>
                  <a:cubicBezTo>
                    <a:pt x="292872" y="190713"/>
                    <a:pt x="303004" y="233184"/>
                    <a:pt x="309217" y="276678"/>
                  </a:cubicBezTo>
                  <a:cubicBezTo>
                    <a:pt x="314645" y="346318"/>
                    <a:pt x="394558" y="658794"/>
                    <a:pt x="326164" y="685541"/>
                  </a:cubicBezTo>
                  <a:cubicBezTo>
                    <a:pt x="305477" y="695482"/>
                    <a:pt x="276166" y="691506"/>
                    <a:pt x="263018" y="671445"/>
                  </a:cubicBezTo>
                  <a:cubicBezTo>
                    <a:pt x="254333" y="655360"/>
                    <a:pt x="253006" y="636324"/>
                    <a:pt x="248362" y="618793"/>
                  </a:cubicBezTo>
                  <a:cubicBezTo>
                    <a:pt x="235817" y="569455"/>
                    <a:pt x="236119" y="518731"/>
                    <a:pt x="226348" y="469272"/>
                  </a:cubicBezTo>
                  <a:cubicBezTo>
                    <a:pt x="211210" y="469634"/>
                    <a:pt x="196192" y="471140"/>
                    <a:pt x="181295" y="473670"/>
                  </a:cubicBezTo>
                  <a:cubicBezTo>
                    <a:pt x="166217" y="476501"/>
                    <a:pt x="149691" y="476200"/>
                    <a:pt x="135880" y="483429"/>
                  </a:cubicBezTo>
                  <a:cubicBezTo>
                    <a:pt x="126049" y="533249"/>
                    <a:pt x="121827" y="583853"/>
                    <a:pt x="112841" y="633793"/>
                  </a:cubicBezTo>
                  <a:cubicBezTo>
                    <a:pt x="105000" y="672228"/>
                    <a:pt x="97944" y="772712"/>
                    <a:pt x="46679" y="772712"/>
                  </a:cubicBezTo>
                  <a:cubicBezTo>
                    <a:pt x="41613" y="772772"/>
                    <a:pt x="36184" y="771808"/>
                    <a:pt x="30334" y="769760"/>
                  </a:cubicBezTo>
                  <a:close/>
                  <a:moveTo>
                    <a:pt x="117364" y="46252"/>
                  </a:moveTo>
                  <a:cubicBezTo>
                    <a:pt x="117967" y="49746"/>
                    <a:pt x="117485" y="53361"/>
                    <a:pt x="117123" y="56915"/>
                  </a:cubicBezTo>
                  <a:cubicBezTo>
                    <a:pt x="118993" y="57879"/>
                    <a:pt x="118932" y="60771"/>
                    <a:pt x="116701" y="60831"/>
                  </a:cubicBezTo>
                  <a:cubicBezTo>
                    <a:pt x="105181" y="127278"/>
                    <a:pt x="100598" y="194568"/>
                    <a:pt x="89500" y="261015"/>
                  </a:cubicBezTo>
                  <a:cubicBezTo>
                    <a:pt x="76835" y="348306"/>
                    <a:pt x="60611" y="434874"/>
                    <a:pt x="48307" y="522225"/>
                  </a:cubicBezTo>
                  <a:cubicBezTo>
                    <a:pt x="40768" y="577708"/>
                    <a:pt x="31480" y="632950"/>
                    <a:pt x="30033" y="689096"/>
                  </a:cubicBezTo>
                  <a:cubicBezTo>
                    <a:pt x="31359" y="707711"/>
                    <a:pt x="20322" y="740542"/>
                    <a:pt x="46799" y="744398"/>
                  </a:cubicBezTo>
                  <a:cubicBezTo>
                    <a:pt x="84132" y="722470"/>
                    <a:pt x="92697" y="534695"/>
                    <a:pt x="106267" y="483369"/>
                  </a:cubicBezTo>
                  <a:cubicBezTo>
                    <a:pt x="109463" y="447163"/>
                    <a:pt x="154758" y="449633"/>
                    <a:pt x="181657" y="444272"/>
                  </a:cubicBezTo>
                  <a:cubicBezTo>
                    <a:pt x="194805" y="442163"/>
                    <a:pt x="207953" y="440898"/>
                    <a:pt x="221221" y="440537"/>
                  </a:cubicBezTo>
                  <a:cubicBezTo>
                    <a:pt x="231113" y="439573"/>
                    <a:pt x="242572" y="439332"/>
                    <a:pt x="248362" y="448911"/>
                  </a:cubicBezTo>
                  <a:cubicBezTo>
                    <a:pt x="263922" y="479453"/>
                    <a:pt x="260183" y="516020"/>
                    <a:pt x="265310" y="549274"/>
                  </a:cubicBezTo>
                  <a:cubicBezTo>
                    <a:pt x="269230" y="577286"/>
                    <a:pt x="274899" y="605118"/>
                    <a:pt x="281172" y="632709"/>
                  </a:cubicBezTo>
                  <a:cubicBezTo>
                    <a:pt x="283343" y="641083"/>
                    <a:pt x="284187" y="650119"/>
                    <a:pt x="288469" y="657710"/>
                  </a:cubicBezTo>
                  <a:cubicBezTo>
                    <a:pt x="296491" y="664336"/>
                    <a:pt x="310423" y="665481"/>
                    <a:pt x="318444" y="658372"/>
                  </a:cubicBezTo>
                  <a:cubicBezTo>
                    <a:pt x="323510" y="649758"/>
                    <a:pt x="323752" y="639396"/>
                    <a:pt x="324898" y="629757"/>
                  </a:cubicBezTo>
                  <a:cubicBezTo>
                    <a:pt x="326828" y="591443"/>
                    <a:pt x="323752" y="553852"/>
                    <a:pt x="318505" y="516080"/>
                  </a:cubicBezTo>
                  <a:cubicBezTo>
                    <a:pt x="312594" y="463128"/>
                    <a:pt x="301074" y="411139"/>
                    <a:pt x="295043" y="358186"/>
                  </a:cubicBezTo>
                  <a:cubicBezTo>
                    <a:pt x="284489" y="293546"/>
                    <a:pt x="281051" y="227039"/>
                    <a:pt x="265249" y="163544"/>
                  </a:cubicBezTo>
                  <a:cubicBezTo>
                    <a:pt x="255780" y="123663"/>
                    <a:pt x="249508" y="50710"/>
                    <a:pt x="209581" y="31674"/>
                  </a:cubicBezTo>
                  <a:cubicBezTo>
                    <a:pt x="197036" y="25288"/>
                    <a:pt x="181717" y="21312"/>
                    <a:pt x="166820" y="21312"/>
                  </a:cubicBezTo>
                  <a:cubicBezTo>
                    <a:pt x="146978" y="21252"/>
                    <a:pt x="127979" y="28300"/>
                    <a:pt x="117364" y="462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18"/>
            <p:cNvSpPr/>
            <p:nvPr/>
          </p:nvSpPr>
          <p:spPr>
            <a:xfrm>
              <a:off x="12623932" y="8638808"/>
              <a:ext cx="114592" cy="307234"/>
            </a:xfrm>
            <a:custGeom>
              <a:rect b="b" l="l" r="r" t="t"/>
              <a:pathLst>
                <a:path extrusionOk="0" h="307234" w="114592">
                  <a:moveTo>
                    <a:pt x="35830" y="307613"/>
                  </a:moveTo>
                  <a:cubicBezTo>
                    <a:pt x="548" y="303276"/>
                    <a:pt x="-3916" y="268094"/>
                    <a:pt x="2417" y="239238"/>
                  </a:cubicBezTo>
                  <a:cubicBezTo>
                    <a:pt x="6639" y="201828"/>
                    <a:pt x="14781" y="164357"/>
                    <a:pt x="22984" y="127670"/>
                  </a:cubicBezTo>
                  <a:cubicBezTo>
                    <a:pt x="31669" y="87850"/>
                    <a:pt x="39147" y="46945"/>
                    <a:pt x="53502" y="8812"/>
                  </a:cubicBezTo>
                  <a:cubicBezTo>
                    <a:pt x="65323" y="-9019"/>
                    <a:pt x="81185" y="3451"/>
                    <a:pt x="89086" y="17668"/>
                  </a:cubicBezTo>
                  <a:cubicBezTo>
                    <a:pt x="111280" y="56885"/>
                    <a:pt x="109230" y="104657"/>
                    <a:pt x="113813" y="148212"/>
                  </a:cubicBezTo>
                  <a:cubicBezTo>
                    <a:pt x="113813" y="148152"/>
                    <a:pt x="113813" y="148092"/>
                    <a:pt x="113813" y="148032"/>
                  </a:cubicBezTo>
                  <a:lnTo>
                    <a:pt x="113813" y="147971"/>
                  </a:lnTo>
                  <a:cubicBezTo>
                    <a:pt x="115985" y="204840"/>
                    <a:pt x="130640" y="309842"/>
                    <a:pt x="56155" y="309842"/>
                  </a:cubicBezTo>
                  <a:cubicBezTo>
                    <a:pt x="50003" y="309902"/>
                    <a:pt x="43248" y="309179"/>
                    <a:pt x="35830" y="307613"/>
                  </a:cubicBezTo>
                  <a:close/>
                  <a:moveTo>
                    <a:pt x="59774" y="280986"/>
                  </a:moveTo>
                  <a:cubicBezTo>
                    <a:pt x="84562" y="281046"/>
                    <a:pt x="88724" y="254841"/>
                    <a:pt x="89568" y="235262"/>
                  </a:cubicBezTo>
                  <a:cubicBezTo>
                    <a:pt x="91679" y="205081"/>
                    <a:pt x="90292" y="174839"/>
                    <a:pt x="88603" y="144718"/>
                  </a:cubicBezTo>
                  <a:cubicBezTo>
                    <a:pt x="83838" y="102187"/>
                    <a:pt x="90835" y="53030"/>
                    <a:pt x="63634" y="17366"/>
                  </a:cubicBezTo>
                  <a:cubicBezTo>
                    <a:pt x="59955" y="19535"/>
                    <a:pt x="59834" y="24897"/>
                    <a:pt x="56215" y="27005"/>
                  </a:cubicBezTo>
                  <a:cubicBezTo>
                    <a:pt x="46083" y="83994"/>
                    <a:pt x="36855" y="141164"/>
                    <a:pt x="29196" y="198515"/>
                  </a:cubicBezTo>
                  <a:cubicBezTo>
                    <a:pt x="28472" y="222611"/>
                    <a:pt x="21777" y="247070"/>
                    <a:pt x="26059" y="270444"/>
                  </a:cubicBezTo>
                  <a:cubicBezTo>
                    <a:pt x="29799" y="281107"/>
                    <a:pt x="42706" y="281046"/>
                    <a:pt x="53321" y="280926"/>
                  </a:cubicBezTo>
                  <a:cubicBezTo>
                    <a:pt x="54105" y="280926"/>
                    <a:pt x="54828" y="280926"/>
                    <a:pt x="55552" y="280926"/>
                  </a:cubicBezTo>
                  <a:cubicBezTo>
                    <a:pt x="57060" y="280926"/>
                    <a:pt x="58447" y="280926"/>
                    <a:pt x="59774" y="2809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18"/>
            <p:cNvSpPr/>
            <p:nvPr/>
          </p:nvSpPr>
          <p:spPr>
            <a:xfrm>
              <a:off x="12649915" y="8203466"/>
              <a:ext cx="536776" cy="903631"/>
            </a:xfrm>
            <a:custGeom>
              <a:rect b="b" l="l" r="r" t="t"/>
              <a:pathLst>
                <a:path extrusionOk="0" h="903631" w="536776">
                  <a:moveTo>
                    <a:pt x="291926" y="903621"/>
                  </a:moveTo>
                  <a:cubicBezTo>
                    <a:pt x="271902" y="898862"/>
                    <a:pt x="253869" y="884163"/>
                    <a:pt x="245245" y="865428"/>
                  </a:cubicBezTo>
                  <a:cubicBezTo>
                    <a:pt x="237042" y="835307"/>
                    <a:pt x="237585" y="803258"/>
                    <a:pt x="234871" y="772233"/>
                  </a:cubicBezTo>
                  <a:cubicBezTo>
                    <a:pt x="231252" y="701871"/>
                    <a:pt x="229564" y="631387"/>
                    <a:pt x="232820" y="560964"/>
                  </a:cubicBezTo>
                  <a:cubicBezTo>
                    <a:pt x="234811" y="525783"/>
                    <a:pt x="238851" y="494276"/>
                    <a:pt x="237404" y="459758"/>
                  </a:cubicBezTo>
                  <a:cubicBezTo>
                    <a:pt x="226488" y="376804"/>
                    <a:pt x="135356" y="333611"/>
                    <a:pt x="114609" y="254573"/>
                  </a:cubicBezTo>
                  <a:cubicBezTo>
                    <a:pt x="108517" y="248910"/>
                    <a:pt x="105019" y="241380"/>
                    <a:pt x="103391" y="233368"/>
                  </a:cubicBezTo>
                  <a:cubicBezTo>
                    <a:pt x="85659" y="216922"/>
                    <a:pt x="73838" y="196018"/>
                    <a:pt x="58820" y="177463"/>
                  </a:cubicBezTo>
                  <a:cubicBezTo>
                    <a:pt x="32705" y="142101"/>
                    <a:pt x="9787" y="101317"/>
                    <a:pt x="619" y="58123"/>
                  </a:cubicBezTo>
                  <a:cubicBezTo>
                    <a:pt x="-6196" y="12460"/>
                    <a:pt x="44949" y="9508"/>
                    <a:pt x="70099" y="36135"/>
                  </a:cubicBezTo>
                  <a:cubicBezTo>
                    <a:pt x="104356" y="64871"/>
                    <a:pt x="129808" y="102281"/>
                    <a:pt x="155923" y="138125"/>
                  </a:cubicBezTo>
                  <a:cubicBezTo>
                    <a:pt x="172508" y="161077"/>
                    <a:pt x="190662" y="182885"/>
                    <a:pt x="205258" y="207223"/>
                  </a:cubicBezTo>
                  <a:cubicBezTo>
                    <a:pt x="214606" y="221440"/>
                    <a:pt x="226849" y="233067"/>
                    <a:pt x="238791" y="244994"/>
                  </a:cubicBezTo>
                  <a:cubicBezTo>
                    <a:pt x="262856" y="270959"/>
                    <a:pt x="283422" y="298369"/>
                    <a:pt x="304109" y="326743"/>
                  </a:cubicBezTo>
                  <a:cubicBezTo>
                    <a:pt x="338909" y="264091"/>
                    <a:pt x="361888" y="196138"/>
                    <a:pt x="398919" y="134751"/>
                  </a:cubicBezTo>
                  <a:cubicBezTo>
                    <a:pt x="421295" y="94269"/>
                    <a:pt x="439027" y="50593"/>
                    <a:pt x="467615" y="13906"/>
                  </a:cubicBezTo>
                  <a:cubicBezTo>
                    <a:pt x="492524" y="-16336"/>
                    <a:pt x="512426" y="9086"/>
                    <a:pt x="531304" y="30292"/>
                  </a:cubicBezTo>
                  <a:cubicBezTo>
                    <a:pt x="556153" y="65714"/>
                    <a:pt x="504586" y="157342"/>
                    <a:pt x="489267" y="194692"/>
                  </a:cubicBezTo>
                  <a:cubicBezTo>
                    <a:pt x="462790" y="263127"/>
                    <a:pt x="424311" y="325839"/>
                    <a:pt x="380765" y="384696"/>
                  </a:cubicBezTo>
                  <a:cubicBezTo>
                    <a:pt x="344578" y="439215"/>
                    <a:pt x="351394" y="428793"/>
                    <a:pt x="359536" y="491264"/>
                  </a:cubicBezTo>
                  <a:cubicBezTo>
                    <a:pt x="368160" y="585182"/>
                    <a:pt x="369608" y="679641"/>
                    <a:pt x="364843" y="773800"/>
                  </a:cubicBezTo>
                  <a:cubicBezTo>
                    <a:pt x="360682" y="816391"/>
                    <a:pt x="359174" y="904766"/>
                    <a:pt x="303506" y="904766"/>
                  </a:cubicBezTo>
                  <a:cubicBezTo>
                    <a:pt x="299947" y="904826"/>
                    <a:pt x="296027" y="904405"/>
                    <a:pt x="291926" y="903621"/>
                  </a:cubicBezTo>
                  <a:close/>
                  <a:moveTo>
                    <a:pt x="20764" y="38786"/>
                  </a:moveTo>
                  <a:cubicBezTo>
                    <a:pt x="17929" y="40232"/>
                    <a:pt x="15396" y="43665"/>
                    <a:pt x="14793" y="46436"/>
                  </a:cubicBezTo>
                  <a:cubicBezTo>
                    <a:pt x="11656" y="64991"/>
                    <a:pt x="20824" y="82762"/>
                    <a:pt x="27820" y="99450"/>
                  </a:cubicBezTo>
                  <a:cubicBezTo>
                    <a:pt x="44104" y="140113"/>
                    <a:pt x="71124" y="173909"/>
                    <a:pt x="96515" y="208789"/>
                  </a:cubicBezTo>
                  <a:cubicBezTo>
                    <a:pt x="108035" y="220958"/>
                    <a:pt x="120037" y="232163"/>
                    <a:pt x="129023" y="246440"/>
                  </a:cubicBezTo>
                  <a:cubicBezTo>
                    <a:pt x="134934" y="252766"/>
                    <a:pt x="148926" y="263549"/>
                    <a:pt x="139397" y="272164"/>
                  </a:cubicBezTo>
                  <a:cubicBezTo>
                    <a:pt x="178298" y="330056"/>
                    <a:pt x="241505" y="372587"/>
                    <a:pt x="263398" y="441082"/>
                  </a:cubicBezTo>
                  <a:cubicBezTo>
                    <a:pt x="268284" y="468191"/>
                    <a:pt x="265570" y="497349"/>
                    <a:pt x="264002" y="524397"/>
                  </a:cubicBezTo>
                  <a:cubicBezTo>
                    <a:pt x="257548" y="608435"/>
                    <a:pt x="259780" y="692895"/>
                    <a:pt x="264183" y="776992"/>
                  </a:cubicBezTo>
                  <a:cubicBezTo>
                    <a:pt x="266113" y="801872"/>
                    <a:pt x="267439" y="826873"/>
                    <a:pt x="271360" y="851512"/>
                  </a:cubicBezTo>
                  <a:cubicBezTo>
                    <a:pt x="275702" y="865368"/>
                    <a:pt x="290961" y="875729"/>
                    <a:pt x="305315" y="876271"/>
                  </a:cubicBezTo>
                  <a:cubicBezTo>
                    <a:pt x="354952" y="870609"/>
                    <a:pt x="336798" y="521084"/>
                    <a:pt x="331370" y="468854"/>
                  </a:cubicBezTo>
                  <a:cubicBezTo>
                    <a:pt x="331310" y="453432"/>
                    <a:pt x="326485" y="437950"/>
                    <a:pt x="328957" y="422769"/>
                  </a:cubicBezTo>
                  <a:cubicBezTo>
                    <a:pt x="335351" y="402407"/>
                    <a:pt x="347111" y="386865"/>
                    <a:pt x="357968" y="369033"/>
                  </a:cubicBezTo>
                  <a:cubicBezTo>
                    <a:pt x="386857" y="328550"/>
                    <a:pt x="414721" y="285296"/>
                    <a:pt x="437579" y="241500"/>
                  </a:cubicBezTo>
                  <a:cubicBezTo>
                    <a:pt x="449220" y="217584"/>
                    <a:pt x="459473" y="189692"/>
                    <a:pt x="471535" y="167041"/>
                  </a:cubicBezTo>
                  <a:cubicBezTo>
                    <a:pt x="485166" y="139149"/>
                    <a:pt x="497891" y="110715"/>
                    <a:pt x="508566" y="81558"/>
                  </a:cubicBezTo>
                  <a:cubicBezTo>
                    <a:pt x="519362" y="48906"/>
                    <a:pt x="517191" y="46979"/>
                    <a:pt x="491076" y="24870"/>
                  </a:cubicBezTo>
                  <a:cubicBezTo>
                    <a:pt x="460860" y="56256"/>
                    <a:pt x="444274" y="98606"/>
                    <a:pt x="423527" y="136438"/>
                  </a:cubicBezTo>
                  <a:cubicBezTo>
                    <a:pt x="405011" y="169330"/>
                    <a:pt x="387701" y="202885"/>
                    <a:pt x="372623" y="237464"/>
                  </a:cubicBezTo>
                  <a:cubicBezTo>
                    <a:pt x="362129" y="261380"/>
                    <a:pt x="351876" y="286501"/>
                    <a:pt x="339753" y="309514"/>
                  </a:cubicBezTo>
                  <a:cubicBezTo>
                    <a:pt x="332275" y="322707"/>
                    <a:pt x="327088" y="337587"/>
                    <a:pt x="318584" y="349936"/>
                  </a:cubicBezTo>
                  <a:cubicBezTo>
                    <a:pt x="304712" y="363189"/>
                    <a:pt x="286257" y="350117"/>
                    <a:pt x="277511" y="337346"/>
                  </a:cubicBezTo>
                  <a:cubicBezTo>
                    <a:pt x="252965" y="301923"/>
                    <a:pt x="223593" y="270597"/>
                    <a:pt x="193738" y="239693"/>
                  </a:cubicBezTo>
                  <a:cubicBezTo>
                    <a:pt x="173172" y="212524"/>
                    <a:pt x="157249" y="186379"/>
                    <a:pt x="136261" y="160415"/>
                  </a:cubicBezTo>
                  <a:cubicBezTo>
                    <a:pt x="120218" y="137703"/>
                    <a:pt x="103693" y="115353"/>
                    <a:pt x="86685" y="93425"/>
                  </a:cubicBezTo>
                  <a:cubicBezTo>
                    <a:pt x="74984" y="76618"/>
                    <a:pt x="61353" y="61316"/>
                    <a:pt x="46456" y="47220"/>
                  </a:cubicBezTo>
                  <a:cubicBezTo>
                    <a:pt x="40063" y="41436"/>
                    <a:pt x="31620" y="38846"/>
                    <a:pt x="23055" y="38846"/>
                  </a:cubicBezTo>
                  <a:cubicBezTo>
                    <a:pt x="22211" y="38725"/>
                    <a:pt x="21487" y="38725"/>
                    <a:pt x="20764" y="387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18"/>
            <p:cNvSpPr/>
            <p:nvPr/>
          </p:nvSpPr>
          <p:spPr>
            <a:xfrm>
              <a:off x="12646975" y="8230932"/>
              <a:ext cx="205060" cy="325307"/>
            </a:xfrm>
            <a:custGeom>
              <a:rect b="b" l="l" r="r" t="t"/>
              <a:pathLst>
                <a:path extrusionOk="0" h="325307" w="205060">
                  <a:moveTo>
                    <a:pt x="197945" y="328253"/>
                  </a:moveTo>
                  <a:cubicBezTo>
                    <a:pt x="169839" y="300843"/>
                    <a:pt x="141794" y="273131"/>
                    <a:pt x="116222" y="243312"/>
                  </a:cubicBezTo>
                  <a:cubicBezTo>
                    <a:pt x="91555" y="213612"/>
                    <a:pt x="71531" y="180359"/>
                    <a:pt x="50120" y="148370"/>
                  </a:cubicBezTo>
                  <a:cubicBezTo>
                    <a:pt x="28167" y="115538"/>
                    <a:pt x="1449" y="82164"/>
                    <a:pt x="1" y="40958"/>
                  </a:cubicBezTo>
                  <a:cubicBezTo>
                    <a:pt x="-59" y="26982"/>
                    <a:pt x="2715" y="9572"/>
                    <a:pt x="15501" y="1620"/>
                  </a:cubicBezTo>
                  <a:cubicBezTo>
                    <a:pt x="28468" y="-4344"/>
                    <a:pt x="32509" y="7403"/>
                    <a:pt x="24849" y="16621"/>
                  </a:cubicBezTo>
                  <a:cubicBezTo>
                    <a:pt x="11822" y="53730"/>
                    <a:pt x="40772" y="90116"/>
                    <a:pt x="60011" y="119695"/>
                  </a:cubicBezTo>
                  <a:cubicBezTo>
                    <a:pt x="82870" y="155117"/>
                    <a:pt x="105728" y="190359"/>
                    <a:pt x="130757" y="224275"/>
                  </a:cubicBezTo>
                  <a:cubicBezTo>
                    <a:pt x="154701" y="253553"/>
                    <a:pt x="179007" y="282650"/>
                    <a:pt x="203614" y="311445"/>
                  </a:cubicBezTo>
                  <a:cubicBezTo>
                    <a:pt x="207474" y="315843"/>
                    <a:pt x="213686" y="321446"/>
                    <a:pt x="208801" y="327289"/>
                  </a:cubicBezTo>
                  <a:cubicBezTo>
                    <a:pt x="207353" y="329036"/>
                    <a:pt x="205062" y="330000"/>
                    <a:pt x="202770" y="330000"/>
                  </a:cubicBezTo>
                  <a:cubicBezTo>
                    <a:pt x="200960" y="330000"/>
                    <a:pt x="199272" y="329458"/>
                    <a:pt x="197945" y="3282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18"/>
            <p:cNvSpPr/>
            <p:nvPr/>
          </p:nvSpPr>
          <p:spPr>
            <a:xfrm>
              <a:off x="13161856" y="8335590"/>
              <a:ext cx="205060" cy="560251"/>
            </a:xfrm>
            <a:custGeom>
              <a:rect b="b" l="l" r="r" t="t"/>
              <a:pathLst>
                <a:path extrusionOk="0" h="560251" w="205060">
                  <a:moveTo>
                    <a:pt x="606" y="509805"/>
                  </a:moveTo>
                  <a:cubicBezTo>
                    <a:pt x="5371" y="464925"/>
                    <a:pt x="13935" y="420527"/>
                    <a:pt x="20147" y="375827"/>
                  </a:cubicBezTo>
                  <a:cubicBezTo>
                    <a:pt x="22861" y="353176"/>
                    <a:pt x="28651" y="331127"/>
                    <a:pt x="34260" y="309079"/>
                  </a:cubicBezTo>
                  <a:cubicBezTo>
                    <a:pt x="43548" y="264620"/>
                    <a:pt x="51690" y="219800"/>
                    <a:pt x="62426" y="175643"/>
                  </a:cubicBezTo>
                  <a:cubicBezTo>
                    <a:pt x="72920" y="134979"/>
                    <a:pt x="87636" y="95581"/>
                    <a:pt x="95296" y="54134"/>
                  </a:cubicBezTo>
                  <a:cubicBezTo>
                    <a:pt x="87998" y="47869"/>
                    <a:pt x="93969" y="37507"/>
                    <a:pt x="95537" y="29796"/>
                  </a:cubicBezTo>
                  <a:cubicBezTo>
                    <a:pt x="106152" y="-9361"/>
                    <a:pt x="155970" y="-3156"/>
                    <a:pt x="184919" y="10338"/>
                  </a:cubicBezTo>
                  <a:cubicBezTo>
                    <a:pt x="224544" y="28230"/>
                    <a:pt x="207175" y="77508"/>
                    <a:pt x="203013" y="110762"/>
                  </a:cubicBezTo>
                  <a:cubicBezTo>
                    <a:pt x="189865" y="198595"/>
                    <a:pt x="167007" y="285223"/>
                    <a:pt x="145656" y="370706"/>
                  </a:cubicBezTo>
                  <a:cubicBezTo>
                    <a:pt x="137092" y="405587"/>
                    <a:pt x="128769" y="440527"/>
                    <a:pt x="121230" y="475588"/>
                  </a:cubicBezTo>
                  <a:cubicBezTo>
                    <a:pt x="112847" y="508902"/>
                    <a:pt x="105368" y="560650"/>
                    <a:pt x="61582" y="560951"/>
                  </a:cubicBezTo>
                  <a:cubicBezTo>
                    <a:pt x="34079" y="560590"/>
                    <a:pt x="-5365" y="542758"/>
                    <a:pt x="606" y="509805"/>
                  </a:cubicBezTo>
                  <a:close/>
                  <a:moveTo>
                    <a:pt x="122014" y="31604"/>
                  </a:moveTo>
                  <a:cubicBezTo>
                    <a:pt x="114716" y="36905"/>
                    <a:pt x="114234" y="46785"/>
                    <a:pt x="109107" y="53472"/>
                  </a:cubicBezTo>
                  <a:cubicBezTo>
                    <a:pt x="107117" y="105280"/>
                    <a:pt x="88058" y="153835"/>
                    <a:pt x="80158" y="204679"/>
                  </a:cubicBezTo>
                  <a:cubicBezTo>
                    <a:pt x="70568" y="249801"/>
                    <a:pt x="65924" y="295886"/>
                    <a:pt x="54404" y="340646"/>
                  </a:cubicBezTo>
                  <a:cubicBezTo>
                    <a:pt x="44212" y="399201"/>
                    <a:pt x="35828" y="458600"/>
                    <a:pt x="28953" y="517516"/>
                  </a:cubicBezTo>
                  <a:cubicBezTo>
                    <a:pt x="36311" y="527758"/>
                    <a:pt x="49941" y="531011"/>
                    <a:pt x="61943" y="531914"/>
                  </a:cubicBezTo>
                  <a:cubicBezTo>
                    <a:pt x="87576" y="531975"/>
                    <a:pt x="94271" y="451491"/>
                    <a:pt x="101448" y="430527"/>
                  </a:cubicBezTo>
                  <a:cubicBezTo>
                    <a:pt x="113691" y="377634"/>
                    <a:pt x="127925" y="325163"/>
                    <a:pt x="139927" y="272211"/>
                  </a:cubicBezTo>
                  <a:cubicBezTo>
                    <a:pt x="153195" y="221667"/>
                    <a:pt x="164172" y="170522"/>
                    <a:pt x="172254" y="118774"/>
                  </a:cubicBezTo>
                  <a:cubicBezTo>
                    <a:pt x="172917" y="101906"/>
                    <a:pt x="192458" y="44556"/>
                    <a:pt x="176114" y="37266"/>
                  </a:cubicBezTo>
                  <a:cubicBezTo>
                    <a:pt x="165197" y="32387"/>
                    <a:pt x="152170" y="28592"/>
                    <a:pt x="139625" y="28592"/>
                  </a:cubicBezTo>
                  <a:cubicBezTo>
                    <a:pt x="133473" y="28712"/>
                    <a:pt x="127563" y="29555"/>
                    <a:pt x="122014" y="316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18"/>
            <p:cNvSpPr/>
            <p:nvPr/>
          </p:nvSpPr>
          <p:spPr>
            <a:xfrm>
              <a:off x="13112695" y="8954304"/>
              <a:ext cx="126655" cy="126508"/>
            </a:xfrm>
            <a:custGeom>
              <a:rect b="b" l="l" r="r" t="t"/>
              <a:pathLst>
                <a:path extrusionOk="0" h="126508" w="126655">
                  <a:moveTo>
                    <a:pt x="55738" y="130011"/>
                  </a:moveTo>
                  <a:cubicBezTo>
                    <a:pt x="-42148" y="118866"/>
                    <a:pt x="3086" y="-30474"/>
                    <a:pt x="82577" y="5611"/>
                  </a:cubicBezTo>
                  <a:cubicBezTo>
                    <a:pt x="93433" y="-3968"/>
                    <a:pt x="105556" y="8201"/>
                    <a:pt x="113698" y="15671"/>
                  </a:cubicBezTo>
                  <a:cubicBezTo>
                    <a:pt x="138124" y="39467"/>
                    <a:pt x="136496" y="78685"/>
                    <a:pt x="120091" y="106517"/>
                  </a:cubicBezTo>
                  <a:cubicBezTo>
                    <a:pt x="109416" y="123987"/>
                    <a:pt x="89694" y="131336"/>
                    <a:pt x="70032" y="131336"/>
                  </a:cubicBezTo>
                  <a:cubicBezTo>
                    <a:pt x="65267" y="131336"/>
                    <a:pt x="60442" y="130854"/>
                    <a:pt x="55738" y="130011"/>
                  </a:cubicBezTo>
                  <a:close/>
                  <a:moveTo>
                    <a:pt x="97836" y="42238"/>
                  </a:moveTo>
                  <a:cubicBezTo>
                    <a:pt x="92950" y="31575"/>
                    <a:pt x="76184" y="27117"/>
                    <a:pt x="78174" y="13744"/>
                  </a:cubicBezTo>
                  <a:cubicBezTo>
                    <a:pt x="47958" y="8322"/>
                    <a:pt x="27874" y="33262"/>
                    <a:pt x="25160" y="61154"/>
                  </a:cubicBezTo>
                  <a:cubicBezTo>
                    <a:pt x="19852" y="88926"/>
                    <a:pt x="45244" y="104047"/>
                    <a:pt x="70092" y="102781"/>
                  </a:cubicBezTo>
                  <a:cubicBezTo>
                    <a:pt x="100128" y="105372"/>
                    <a:pt x="111044" y="63745"/>
                    <a:pt x="97836" y="422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18"/>
            <p:cNvSpPr/>
            <p:nvPr/>
          </p:nvSpPr>
          <p:spPr>
            <a:xfrm>
              <a:off x="10738042" y="7782830"/>
              <a:ext cx="404089" cy="704832"/>
            </a:xfrm>
            <a:custGeom>
              <a:rect b="b" l="l" r="r" t="t"/>
              <a:pathLst>
                <a:path extrusionOk="0" h="704832" w="404089">
                  <a:moveTo>
                    <a:pt x="34016" y="706956"/>
                  </a:moveTo>
                  <a:cubicBezTo>
                    <a:pt x="-9650" y="684185"/>
                    <a:pt x="2171" y="619485"/>
                    <a:pt x="0" y="578098"/>
                  </a:cubicBezTo>
                  <a:cubicBezTo>
                    <a:pt x="2533" y="515567"/>
                    <a:pt x="2895" y="452915"/>
                    <a:pt x="6815" y="390444"/>
                  </a:cubicBezTo>
                  <a:cubicBezTo>
                    <a:pt x="5368" y="389781"/>
                    <a:pt x="4342" y="388396"/>
                    <a:pt x="4403" y="386709"/>
                  </a:cubicBezTo>
                  <a:cubicBezTo>
                    <a:pt x="6815" y="357311"/>
                    <a:pt x="11218" y="328033"/>
                    <a:pt x="15018" y="298816"/>
                  </a:cubicBezTo>
                  <a:cubicBezTo>
                    <a:pt x="17008" y="270683"/>
                    <a:pt x="16586" y="242369"/>
                    <a:pt x="19360" y="214718"/>
                  </a:cubicBezTo>
                  <a:cubicBezTo>
                    <a:pt x="20446" y="171223"/>
                    <a:pt x="28226" y="128391"/>
                    <a:pt x="31905" y="85137"/>
                  </a:cubicBezTo>
                  <a:cubicBezTo>
                    <a:pt x="34076" y="63149"/>
                    <a:pt x="35946" y="39775"/>
                    <a:pt x="48370" y="20799"/>
                  </a:cubicBezTo>
                  <a:cubicBezTo>
                    <a:pt x="63448" y="-5889"/>
                    <a:pt x="106330" y="2666"/>
                    <a:pt x="123700" y="22606"/>
                  </a:cubicBezTo>
                  <a:cubicBezTo>
                    <a:pt x="141371" y="44293"/>
                    <a:pt x="135702" y="73932"/>
                    <a:pt x="135280" y="99776"/>
                  </a:cubicBezTo>
                  <a:cubicBezTo>
                    <a:pt x="134556" y="141464"/>
                    <a:pt x="133410" y="183151"/>
                    <a:pt x="130515" y="224718"/>
                  </a:cubicBezTo>
                  <a:cubicBezTo>
                    <a:pt x="128042" y="257550"/>
                    <a:pt x="123941" y="287792"/>
                    <a:pt x="129972" y="319901"/>
                  </a:cubicBezTo>
                  <a:cubicBezTo>
                    <a:pt x="164591" y="320262"/>
                    <a:pt x="199210" y="321467"/>
                    <a:pt x="233829" y="319961"/>
                  </a:cubicBezTo>
                  <a:cubicBezTo>
                    <a:pt x="249149" y="319479"/>
                    <a:pt x="261452" y="319780"/>
                    <a:pt x="275505" y="315744"/>
                  </a:cubicBezTo>
                  <a:cubicBezTo>
                    <a:pt x="279546" y="313816"/>
                    <a:pt x="278038" y="307912"/>
                    <a:pt x="279124" y="304117"/>
                  </a:cubicBezTo>
                  <a:cubicBezTo>
                    <a:pt x="284552" y="255321"/>
                    <a:pt x="287085" y="206284"/>
                    <a:pt x="293779" y="157608"/>
                  </a:cubicBezTo>
                  <a:cubicBezTo>
                    <a:pt x="300595" y="119294"/>
                    <a:pt x="303248" y="-1551"/>
                    <a:pt x="354936" y="15"/>
                  </a:cubicBezTo>
                  <a:cubicBezTo>
                    <a:pt x="376829" y="256"/>
                    <a:pt x="406080" y="10798"/>
                    <a:pt x="407890" y="35980"/>
                  </a:cubicBezTo>
                  <a:cubicBezTo>
                    <a:pt x="408553" y="130379"/>
                    <a:pt x="401557" y="224718"/>
                    <a:pt x="399808" y="319057"/>
                  </a:cubicBezTo>
                  <a:cubicBezTo>
                    <a:pt x="399627" y="396770"/>
                    <a:pt x="401014" y="474542"/>
                    <a:pt x="400109" y="552254"/>
                  </a:cubicBezTo>
                  <a:cubicBezTo>
                    <a:pt x="398481" y="592014"/>
                    <a:pt x="398903" y="637858"/>
                    <a:pt x="372788" y="670329"/>
                  </a:cubicBezTo>
                  <a:cubicBezTo>
                    <a:pt x="350473" y="699546"/>
                    <a:pt x="301198" y="685691"/>
                    <a:pt x="289135" y="653702"/>
                  </a:cubicBezTo>
                  <a:cubicBezTo>
                    <a:pt x="271766" y="593279"/>
                    <a:pt x="279184" y="528820"/>
                    <a:pt x="273696" y="466771"/>
                  </a:cubicBezTo>
                  <a:cubicBezTo>
                    <a:pt x="272731" y="457795"/>
                    <a:pt x="273273" y="447855"/>
                    <a:pt x="268750" y="439782"/>
                  </a:cubicBezTo>
                  <a:cubicBezTo>
                    <a:pt x="243178" y="437132"/>
                    <a:pt x="217726" y="435325"/>
                    <a:pt x="192033" y="434782"/>
                  </a:cubicBezTo>
                  <a:cubicBezTo>
                    <a:pt x="166159" y="432373"/>
                    <a:pt x="140286" y="428758"/>
                    <a:pt x="114291" y="430324"/>
                  </a:cubicBezTo>
                  <a:cubicBezTo>
                    <a:pt x="111456" y="488820"/>
                    <a:pt x="110793" y="547435"/>
                    <a:pt x="105486" y="605749"/>
                  </a:cubicBezTo>
                  <a:cubicBezTo>
                    <a:pt x="102168" y="642256"/>
                    <a:pt x="94750" y="709788"/>
                    <a:pt x="50783" y="709788"/>
                  </a:cubicBezTo>
                  <a:cubicBezTo>
                    <a:pt x="45656" y="709848"/>
                    <a:pt x="40107" y="708944"/>
                    <a:pt x="34016" y="706956"/>
                  </a:cubicBezTo>
                  <a:close/>
                  <a:moveTo>
                    <a:pt x="71771" y="31642"/>
                  </a:moveTo>
                  <a:cubicBezTo>
                    <a:pt x="65077" y="39835"/>
                    <a:pt x="59890" y="49534"/>
                    <a:pt x="60252" y="60378"/>
                  </a:cubicBezTo>
                  <a:cubicBezTo>
                    <a:pt x="57839" y="83390"/>
                    <a:pt x="54582" y="106403"/>
                    <a:pt x="52894" y="129475"/>
                  </a:cubicBezTo>
                  <a:cubicBezTo>
                    <a:pt x="40831" y="263213"/>
                    <a:pt x="28105" y="397011"/>
                    <a:pt x="26658" y="531290"/>
                  </a:cubicBezTo>
                  <a:cubicBezTo>
                    <a:pt x="27623" y="560688"/>
                    <a:pt x="13570" y="680389"/>
                    <a:pt x="48310" y="684787"/>
                  </a:cubicBezTo>
                  <a:cubicBezTo>
                    <a:pt x="81361" y="682859"/>
                    <a:pt x="79310" y="592617"/>
                    <a:pt x="83230" y="566773"/>
                  </a:cubicBezTo>
                  <a:cubicBezTo>
                    <a:pt x="84799" y="521651"/>
                    <a:pt x="87151" y="476651"/>
                    <a:pt x="88900" y="431590"/>
                  </a:cubicBezTo>
                  <a:cubicBezTo>
                    <a:pt x="86005" y="401830"/>
                    <a:pt x="114653" y="404300"/>
                    <a:pt x="135762" y="404722"/>
                  </a:cubicBezTo>
                  <a:cubicBezTo>
                    <a:pt x="168813" y="405926"/>
                    <a:pt x="200778" y="411167"/>
                    <a:pt x="233407" y="410866"/>
                  </a:cubicBezTo>
                  <a:cubicBezTo>
                    <a:pt x="246012" y="411951"/>
                    <a:pt x="258376" y="413939"/>
                    <a:pt x="270982" y="414541"/>
                  </a:cubicBezTo>
                  <a:cubicBezTo>
                    <a:pt x="275867" y="414661"/>
                    <a:pt x="280873" y="415866"/>
                    <a:pt x="284552" y="419240"/>
                  </a:cubicBezTo>
                  <a:cubicBezTo>
                    <a:pt x="300052" y="433578"/>
                    <a:pt x="298122" y="456891"/>
                    <a:pt x="299750" y="476169"/>
                  </a:cubicBezTo>
                  <a:cubicBezTo>
                    <a:pt x="303309" y="528097"/>
                    <a:pt x="300293" y="581954"/>
                    <a:pt x="309521" y="632437"/>
                  </a:cubicBezTo>
                  <a:cubicBezTo>
                    <a:pt x="310787" y="649425"/>
                    <a:pt x="325745" y="663040"/>
                    <a:pt x="342934" y="661052"/>
                  </a:cubicBezTo>
                  <a:cubicBezTo>
                    <a:pt x="359942" y="654967"/>
                    <a:pt x="364706" y="634485"/>
                    <a:pt x="368446" y="618762"/>
                  </a:cubicBezTo>
                  <a:cubicBezTo>
                    <a:pt x="374296" y="591111"/>
                    <a:pt x="375020" y="562857"/>
                    <a:pt x="374899" y="534604"/>
                  </a:cubicBezTo>
                  <a:cubicBezTo>
                    <a:pt x="375020" y="488639"/>
                    <a:pt x="375140" y="442614"/>
                    <a:pt x="374658" y="396649"/>
                  </a:cubicBezTo>
                  <a:cubicBezTo>
                    <a:pt x="372125" y="277249"/>
                    <a:pt x="382860" y="158151"/>
                    <a:pt x="382679" y="38811"/>
                  </a:cubicBezTo>
                  <a:cubicBezTo>
                    <a:pt x="382016" y="30799"/>
                    <a:pt x="371341" y="28630"/>
                    <a:pt x="364887" y="26702"/>
                  </a:cubicBezTo>
                  <a:cubicBezTo>
                    <a:pt x="338229" y="17064"/>
                    <a:pt x="336239" y="63028"/>
                    <a:pt x="330932" y="78812"/>
                  </a:cubicBezTo>
                  <a:cubicBezTo>
                    <a:pt x="319834" y="138632"/>
                    <a:pt x="314406" y="199477"/>
                    <a:pt x="308978" y="260020"/>
                  </a:cubicBezTo>
                  <a:cubicBezTo>
                    <a:pt x="307470" y="274719"/>
                    <a:pt x="306505" y="289659"/>
                    <a:pt x="304817" y="304298"/>
                  </a:cubicBezTo>
                  <a:cubicBezTo>
                    <a:pt x="304274" y="320804"/>
                    <a:pt x="297941" y="337612"/>
                    <a:pt x="279847" y="340925"/>
                  </a:cubicBezTo>
                  <a:cubicBezTo>
                    <a:pt x="249993" y="346829"/>
                    <a:pt x="219234" y="346347"/>
                    <a:pt x="188776" y="345925"/>
                  </a:cubicBezTo>
                  <a:cubicBezTo>
                    <a:pt x="179126" y="345805"/>
                    <a:pt x="169537" y="345624"/>
                    <a:pt x="160008" y="345745"/>
                  </a:cubicBezTo>
                  <a:cubicBezTo>
                    <a:pt x="154881" y="345202"/>
                    <a:pt x="149574" y="345383"/>
                    <a:pt x="144206" y="345564"/>
                  </a:cubicBezTo>
                  <a:cubicBezTo>
                    <a:pt x="133953" y="345985"/>
                    <a:pt x="123579" y="346347"/>
                    <a:pt x="114834" y="341347"/>
                  </a:cubicBezTo>
                  <a:cubicBezTo>
                    <a:pt x="93484" y="324178"/>
                    <a:pt x="103495" y="255201"/>
                    <a:pt x="104762" y="228995"/>
                  </a:cubicBezTo>
                  <a:cubicBezTo>
                    <a:pt x="108923" y="171464"/>
                    <a:pt x="110130" y="114656"/>
                    <a:pt x="110793" y="57125"/>
                  </a:cubicBezTo>
                  <a:cubicBezTo>
                    <a:pt x="110130" y="46281"/>
                    <a:pt x="104581" y="35678"/>
                    <a:pt x="93845" y="31883"/>
                  </a:cubicBezTo>
                  <a:cubicBezTo>
                    <a:pt x="89563" y="31100"/>
                    <a:pt x="84316" y="29654"/>
                    <a:pt x="79551" y="29654"/>
                  </a:cubicBezTo>
                  <a:cubicBezTo>
                    <a:pt x="76717" y="29654"/>
                    <a:pt x="74003" y="30136"/>
                    <a:pt x="71771" y="316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18"/>
            <p:cNvSpPr/>
            <p:nvPr/>
          </p:nvSpPr>
          <p:spPr>
            <a:xfrm>
              <a:off x="11186603" y="7877138"/>
              <a:ext cx="422183" cy="777123"/>
            </a:xfrm>
            <a:custGeom>
              <a:rect b="b" l="l" r="r" t="t"/>
              <a:pathLst>
                <a:path extrusionOk="0" h="777123" w="422183">
                  <a:moveTo>
                    <a:pt x="39786" y="775844"/>
                  </a:moveTo>
                  <a:cubicBezTo>
                    <a:pt x="-12022" y="765121"/>
                    <a:pt x="342" y="726264"/>
                    <a:pt x="3779" y="686505"/>
                  </a:cubicBezTo>
                  <a:cubicBezTo>
                    <a:pt x="7157" y="654878"/>
                    <a:pt x="9630" y="623190"/>
                    <a:pt x="13188" y="591563"/>
                  </a:cubicBezTo>
                  <a:cubicBezTo>
                    <a:pt x="30739" y="452404"/>
                    <a:pt x="48290" y="312943"/>
                    <a:pt x="82788" y="176796"/>
                  </a:cubicBezTo>
                  <a:cubicBezTo>
                    <a:pt x="85442" y="153242"/>
                    <a:pt x="91654" y="129807"/>
                    <a:pt x="97685" y="107156"/>
                  </a:cubicBezTo>
                  <a:cubicBezTo>
                    <a:pt x="101605" y="87397"/>
                    <a:pt x="104802" y="66071"/>
                    <a:pt x="114210" y="48300"/>
                  </a:cubicBezTo>
                  <a:cubicBezTo>
                    <a:pt x="146839" y="-19533"/>
                    <a:pt x="207573" y="-11942"/>
                    <a:pt x="246113" y="46312"/>
                  </a:cubicBezTo>
                  <a:cubicBezTo>
                    <a:pt x="282601" y="107638"/>
                    <a:pt x="303288" y="175170"/>
                    <a:pt x="323975" y="242942"/>
                  </a:cubicBezTo>
                  <a:cubicBezTo>
                    <a:pt x="358655" y="349149"/>
                    <a:pt x="389474" y="456500"/>
                    <a:pt x="418967" y="564273"/>
                  </a:cubicBezTo>
                  <a:cubicBezTo>
                    <a:pt x="427350" y="596443"/>
                    <a:pt x="439473" y="652588"/>
                    <a:pt x="401235" y="669215"/>
                  </a:cubicBezTo>
                  <a:cubicBezTo>
                    <a:pt x="381031" y="677408"/>
                    <a:pt x="352986" y="675721"/>
                    <a:pt x="339355" y="656866"/>
                  </a:cubicBezTo>
                  <a:cubicBezTo>
                    <a:pt x="325061" y="633070"/>
                    <a:pt x="313059" y="607588"/>
                    <a:pt x="304012" y="581322"/>
                  </a:cubicBezTo>
                  <a:cubicBezTo>
                    <a:pt x="295629" y="559273"/>
                    <a:pt x="288512" y="535658"/>
                    <a:pt x="274158" y="516682"/>
                  </a:cubicBezTo>
                  <a:cubicBezTo>
                    <a:pt x="249370" y="519393"/>
                    <a:pt x="224581" y="522646"/>
                    <a:pt x="199673" y="523791"/>
                  </a:cubicBezTo>
                  <a:cubicBezTo>
                    <a:pt x="180795" y="526140"/>
                    <a:pt x="160771" y="524574"/>
                    <a:pt x="142979" y="531984"/>
                  </a:cubicBezTo>
                  <a:cubicBezTo>
                    <a:pt x="134174" y="592045"/>
                    <a:pt x="126936" y="652408"/>
                    <a:pt x="115417" y="711987"/>
                  </a:cubicBezTo>
                  <a:cubicBezTo>
                    <a:pt x="109084" y="752651"/>
                    <a:pt x="95996" y="777892"/>
                    <a:pt x="58904" y="777892"/>
                  </a:cubicBezTo>
                  <a:cubicBezTo>
                    <a:pt x="53115" y="777711"/>
                    <a:pt x="46782" y="777109"/>
                    <a:pt x="39786" y="775844"/>
                  </a:cubicBezTo>
                  <a:close/>
                  <a:moveTo>
                    <a:pt x="139361" y="54806"/>
                  </a:moveTo>
                  <a:cubicBezTo>
                    <a:pt x="122292" y="86975"/>
                    <a:pt x="109265" y="120169"/>
                    <a:pt x="105164" y="156434"/>
                  </a:cubicBezTo>
                  <a:cubicBezTo>
                    <a:pt x="95453" y="213243"/>
                    <a:pt x="82185" y="266677"/>
                    <a:pt x="73259" y="322883"/>
                  </a:cubicBezTo>
                  <a:cubicBezTo>
                    <a:pt x="66142" y="371438"/>
                    <a:pt x="59809" y="420114"/>
                    <a:pt x="53235" y="468790"/>
                  </a:cubicBezTo>
                  <a:cubicBezTo>
                    <a:pt x="46058" y="532405"/>
                    <a:pt x="36529" y="595780"/>
                    <a:pt x="31885" y="659757"/>
                  </a:cubicBezTo>
                  <a:cubicBezTo>
                    <a:pt x="29653" y="682227"/>
                    <a:pt x="27120" y="704698"/>
                    <a:pt x="25552" y="727168"/>
                  </a:cubicBezTo>
                  <a:cubicBezTo>
                    <a:pt x="20003" y="749096"/>
                    <a:pt x="46963" y="753373"/>
                    <a:pt x="63247" y="751867"/>
                  </a:cubicBezTo>
                  <a:cubicBezTo>
                    <a:pt x="82366" y="752831"/>
                    <a:pt x="85442" y="729457"/>
                    <a:pt x="88699" y="716204"/>
                  </a:cubicBezTo>
                  <a:cubicBezTo>
                    <a:pt x="91774" y="701083"/>
                    <a:pt x="94669" y="685842"/>
                    <a:pt x="97082" y="670661"/>
                  </a:cubicBezTo>
                  <a:cubicBezTo>
                    <a:pt x="101666" y="639757"/>
                    <a:pt x="106491" y="608913"/>
                    <a:pt x="110893" y="577948"/>
                  </a:cubicBezTo>
                  <a:cubicBezTo>
                    <a:pt x="112823" y="562888"/>
                    <a:pt x="114814" y="547827"/>
                    <a:pt x="117166" y="532767"/>
                  </a:cubicBezTo>
                  <a:cubicBezTo>
                    <a:pt x="118010" y="527044"/>
                    <a:pt x="118251" y="521020"/>
                    <a:pt x="121991" y="516260"/>
                  </a:cubicBezTo>
                  <a:cubicBezTo>
                    <a:pt x="140205" y="498670"/>
                    <a:pt x="168612" y="501983"/>
                    <a:pt x="191953" y="498851"/>
                  </a:cubicBezTo>
                  <a:cubicBezTo>
                    <a:pt x="221747" y="498489"/>
                    <a:pt x="251541" y="491200"/>
                    <a:pt x="281033" y="491682"/>
                  </a:cubicBezTo>
                  <a:cubicBezTo>
                    <a:pt x="296172" y="496561"/>
                    <a:pt x="302746" y="513188"/>
                    <a:pt x="309320" y="526261"/>
                  </a:cubicBezTo>
                  <a:cubicBezTo>
                    <a:pt x="324337" y="557587"/>
                    <a:pt x="333263" y="593551"/>
                    <a:pt x="350030" y="623672"/>
                  </a:cubicBezTo>
                  <a:cubicBezTo>
                    <a:pt x="355036" y="631564"/>
                    <a:pt x="357268" y="643191"/>
                    <a:pt x="366797" y="646745"/>
                  </a:cubicBezTo>
                  <a:cubicBezTo>
                    <a:pt x="376809" y="649576"/>
                    <a:pt x="389233" y="648974"/>
                    <a:pt x="397315" y="641865"/>
                  </a:cubicBezTo>
                  <a:cubicBezTo>
                    <a:pt x="400933" y="634696"/>
                    <a:pt x="400994" y="626263"/>
                    <a:pt x="402019" y="618431"/>
                  </a:cubicBezTo>
                  <a:cubicBezTo>
                    <a:pt x="402502" y="591443"/>
                    <a:pt x="392852" y="567406"/>
                    <a:pt x="386579" y="541924"/>
                  </a:cubicBezTo>
                  <a:cubicBezTo>
                    <a:pt x="374034" y="495838"/>
                    <a:pt x="360524" y="449934"/>
                    <a:pt x="346773" y="404210"/>
                  </a:cubicBezTo>
                  <a:cubicBezTo>
                    <a:pt x="335314" y="357764"/>
                    <a:pt x="319512" y="312702"/>
                    <a:pt x="304917" y="267159"/>
                  </a:cubicBezTo>
                  <a:cubicBezTo>
                    <a:pt x="287004" y="212339"/>
                    <a:pt x="272710" y="155711"/>
                    <a:pt x="247681" y="103662"/>
                  </a:cubicBezTo>
                  <a:cubicBezTo>
                    <a:pt x="236523" y="83903"/>
                    <a:pt x="228924" y="61734"/>
                    <a:pt x="213001" y="45047"/>
                  </a:cubicBezTo>
                  <a:cubicBezTo>
                    <a:pt x="200215" y="31914"/>
                    <a:pt x="188093" y="25348"/>
                    <a:pt x="176814" y="25348"/>
                  </a:cubicBezTo>
                  <a:cubicBezTo>
                    <a:pt x="163003" y="25348"/>
                    <a:pt x="150398" y="35107"/>
                    <a:pt x="139361" y="548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18"/>
            <p:cNvSpPr/>
            <p:nvPr/>
          </p:nvSpPr>
          <p:spPr>
            <a:xfrm>
              <a:off x="11302629" y="7978530"/>
              <a:ext cx="162842" cy="355428"/>
            </a:xfrm>
            <a:custGeom>
              <a:rect b="b" l="l" r="r" t="t"/>
              <a:pathLst>
                <a:path extrusionOk="0" h="355428" w="162842">
                  <a:moveTo>
                    <a:pt x="44021" y="360772"/>
                  </a:moveTo>
                  <a:cubicBezTo>
                    <a:pt x="24239" y="360470"/>
                    <a:pt x="-1333" y="351976"/>
                    <a:pt x="54" y="328120"/>
                  </a:cubicBezTo>
                  <a:cubicBezTo>
                    <a:pt x="-308" y="302517"/>
                    <a:pt x="2165" y="276975"/>
                    <a:pt x="4939" y="251553"/>
                  </a:cubicBezTo>
                  <a:cubicBezTo>
                    <a:pt x="15796" y="176973"/>
                    <a:pt x="20017" y="100465"/>
                    <a:pt x="42333" y="28175"/>
                  </a:cubicBezTo>
                  <a:cubicBezTo>
                    <a:pt x="40403" y="23777"/>
                    <a:pt x="43056" y="19078"/>
                    <a:pt x="44263" y="14861"/>
                  </a:cubicBezTo>
                  <a:cubicBezTo>
                    <a:pt x="50053" y="-6525"/>
                    <a:pt x="71222" y="-2428"/>
                    <a:pt x="82681" y="12030"/>
                  </a:cubicBezTo>
                  <a:cubicBezTo>
                    <a:pt x="110606" y="46248"/>
                    <a:pt x="118627" y="91550"/>
                    <a:pt x="130750" y="132936"/>
                  </a:cubicBezTo>
                  <a:cubicBezTo>
                    <a:pt x="139013" y="161732"/>
                    <a:pt x="149085" y="190106"/>
                    <a:pt x="154814" y="219624"/>
                  </a:cubicBezTo>
                  <a:cubicBezTo>
                    <a:pt x="160001" y="257577"/>
                    <a:pt x="183221" y="320048"/>
                    <a:pt x="148421" y="348783"/>
                  </a:cubicBezTo>
                  <a:cubicBezTo>
                    <a:pt x="133585" y="357579"/>
                    <a:pt x="115612" y="356856"/>
                    <a:pt x="98966" y="357759"/>
                  </a:cubicBezTo>
                  <a:cubicBezTo>
                    <a:pt x="83767" y="358904"/>
                    <a:pt x="68508" y="361073"/>
                    <a:pt x="53249" y="361073"/>
                  </a:cubicBezTo>
                  <a:cubicBezTo>
                    <a:pt x="50113" y="361073"/>
                    <a:pt x="47097" y="360952"/>
                    <a:pt x="44021" y="360772"/>
                  </a:cubicBezTo>
                  <a:close/>
                  <a:moveTo>
                    <a:pt x="55903" y="32753"/>
                  </a:moveTo>
                  <a:cubicBezTo>
                    <a:pt x="46313" y="84200"/>
                    <a:pt x="43237" y="136490"/>
                    <a:pt x="36844" y="188359"/>
                  </a:cubicBezTo>
                  <a:cubicBezTo>
                    <a:pt x="33226" y="235709"/>
                    <a:pt x="23576" y="283541"/>
                    <a:pt x="25928" y="330952"/>
                  </a:cubicBezTo>
                  <a:cubicBezTo>
                    <a:pt x="38352" y="337337"/>
                    <a:pt x="53008" y="335410"/>
                    <a:pt x="66518" y="335229"/>
                  </a:cubicBezTo>
                  <a:cubicBezTo>
                    <a:pt x="89255" y="331373"/>
                    <a:pt x="113983" y="335289"/>
                    <a:pt x="135515" y="326855"/>
                  </a:cubicBezTo>
                  <a:cubicBezTo>
                    <a:pt x="150110" y="294686"/>
                    <a:pt x="134067" y="258059"/>
                    <a:pt x="129906" y="224926"/>
                  </a:cubicBezTo>
                  <a:cubicBezTo>
                    <a:pt x="122608" y="188841"/>
                    <a:pt x="109520" y="154322"/>
                    <a:pt x="100353" y="118719"/>
                  </a:cubicBezTo>
                  <a:cubicBezTo>
                    <a:pt x="91004" y="86790"/>
                    <a:pt x="83767" y="50886"/>
                    <a:pt x="60728" y="26187"/>
                  </a:cubicBezTo>
                  <a:cubicBezTo>
                    <a:pt x="59582" y="28657"/>
                    <a:pt x="58376" y="31307"/>
                    <a:pt x="55903" y="327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18"/>
            <p:cNvSpPr/>
            <p:nvPr/>
          </p:nvSpPr>
          <p:spPr>
            <a:xfrm>
              <a:off x="11589560" y="7707750"/>
              <a:ext cx="349809" cy="656638"/>
            </a:xfrm>
            <a:custGeom>
              <a:rect b="b" l="l" r="r" t="t"/>
              <a:pathLst>
                <a:path extrusionOk="0" h="656638" w="349809">
                  <a:moveTo>
                    <a:pt x="62208" y="659986"/>
                  </a:moveTo>
                  <a:cubicBezTo>
                    <a:pt x="9435" y="655588"/>
                    <a:pt x="17155" y="571128"/>
                    <a:pt x="11606" y="532634"/>
                  </a:cubicBezTo>
                  <a:cubicBezTo>
                    <a:pt x="5515" y="471849"/>
                    <a:pt x="-818" y="412933"/>
                    <a:pt x="87" y="352450"/>
                  </a:cubicBezTo>
                  <a:cubicBezTo>
                    <a:pt x="509" y="261364"/>
                    <a:pt x="388" y="170217"/>
                    <a:pt x="8651" y="79432"/>
                  </a:cubicBezTo>
                  <a:cubicBezTo>
                    <a:pt x="10400" y="45637"/>
                    <a:pt x="7927" y="26239"/>
                    <a:pt x="44175" y="11901"/>
                  </a:cubicBezTo>
                  <a:cubicBezTo>
                    <a:pt x="71255" y="-27"/>
                    <a:pt x="101049" y="-509"/>
                    <a:pt x="130119" y="214"/>
                  </a:cubicBezTo>
                  <a:cubicBezTo>
                    <a:pt x="152797" y="-27"/>
                    <a:pt x="175655" y="1057"/>
                    <a:pt x="197669" y="6961"/>
                  </a:cubicBezTo>
                  <a:cubicBezTo>
                    <a:pt x="269440" y="26359"/>
                    <a:pt x="330053" y="64312"/>
                    <a:pt x="345011" y="141903"/>
                  </a:cubicBezTo>
                  <a:cubicBezTo>
                    <a:pt x="354238" y="188350"/>
                    <a:pt x="352912" y="240279"/>
                    <a:pt x="331441" y="283231"/>
                  </a:cubicBezTo>
                  <a:cubicBezTo>
                    <a:pt x="316242" y="312630"/>
                    <a:pt x="287292" y="330883"/>
                    <a:pt x="259488" y="346847"/>
                  </a:cubicBezTo>
                  <a:cubicBezTo>
                    <a:pt x="232770" y="362691"/>
                    <a:pt x="203097" y="373293"/>
                    <a:pt x="172157" y="376968"/>
                  </a:cubicBezTo>
                  <a:cubicBezTo>
                    <a:pt x="148695" y="379980"/>
                    <a:pt x="126259" y="376787"/>
                    <a:pt x="104487" y="380884"/>
                  </a:cubicBezTo>
                  <a:cubicBezTo>
                    <a:pt x="105090" y="424921"/>
                    <a:pt x="105271" y="468898"/>
                    <a:pt x="107864" y="512935"/>
                  </a:cubicBezTo>
                  <a:cubicBezTo>
                    <a:pt x="107201" y="550104"/>
                    <a:pt x="119022" y="660046"/>
                    <a:pt x="64560" y="660046"/>
                  </a:cubicBezTo>
                  <a:cubicBezTo>
                    <a:pt x="63836" y="660046"/>
                    <a:pt x="63052" y="659986"/>
                    <a:pt x="62208" y="659986"/>
                  </a:cubicBezTo>
                  <a:close/>
                  <a:moveTo>
                    <a:pt x="33741" y="48649"/>
                  </a:moveTo>
                  <a:cubicBezTo>
                    <a:pt x="31811" y="51721"/>
                    <a:pt x="28675" y="53769"/>
                    <a:pt x="25237" y="54251"/>
                  </a:cubicBezTo>
                  <a:cubicBezTo>
                    <a:pt x="27468" y="111541"/>
                    <a:pt x="22101" y="169012"/>
                    <a:pt x="23789" y="226363"/>
                  </a:cubicBezTo>
                  <a:cubicBezTo>
                    <a:pt x="25237" y="299858"/>
                    <a:pt x="22161" y="374076"/>
                    <a:pt x="29097" y="447210"/>
                  </a:cubicBezTo>
                  <a:cubicBezTo>
                    <a:pt x="30906" y="477151"/>
                    <a:pt x="34706" y="506910"/>
                    <a:pt x="37420" y="536730"/>
                  </a:cubicBezTo>
                  <a:cubicBezTo>
                    <a:pt x="40858" y="557393"/>
                    <a:pt x="38144" y="636853"/>
                    <a:pt x="66430" y="634744"/>
                  </a:cubicBezTo>
                  <a:cubicBezTo>
                    <a:pt x="95078" y="615949"/>
                    <a:pt x="78432" y="484561"/>
                    <a:pt x="80121" y="447994"/>
                  </a:cubicBezTo>
                  <a:cubicBezTo>
                    <a:pt x="79397" y="425282"/>
                    <a:pt x="79397" y="402571"/>
                    <a:pt x="79156" y="379799"/>
                  </a:cubicBezTo>
                  <a:cubicBezTo>
                    <a:pt x="78613" y="373354"/>
                    <a:pt x="80784" y="367028"/>
                    <a:pt x="85368" y="362390"/>
                  </a:cubicBezTo>
                  <a:cubicBezTo>
                    <a:pt x="92847" y="355823"/>
                    <a:pt x="103763" y="354859"/>
                    <a:pt x="113292" y="353956"/>
                  </a:cubicBezTo>
                  <a:cubicBezTo>
                    <a:pt x="133135" y="352510"/>
                    <a:pt x="153158" y="354076"/>
                    <a:pt x="172880" y="351184"/>
                  </a:cubicBezTo>
                  <a:cubicBezTo>
                    <a:pt x="219502" y="344196"/>
                    <a:pt x="275954" y="315822"/>
                    <a:pt x="304843" y="278292"/>
                  </a:cubicBezTo>
                  <a:cubicBezTo>
                    <a:pt x="327219" y="241544"/>
                    <a:pt x="327701" y="194675"/>
                    <a:pt x="321489" y="153169"/>
                  </a:cubicBezTo>
                  <a:cubicBezTo>
                    <a:pt x="313407" y="106481"/>
                    <a:pt x="287775" y="72505"/>
                    <a:pt x="245315" y="51540"/>
                  </a:cubicBezTo>
                  <a:cubicBezTo>
                    <a:pt x="207198" y="32986"/>
                    <a:pt x="167271" y="23226"/>
                    <a:pt x="125113" y="25516"/>
                  </a:cubicBezTo>
                  <a:cubicBezTo>
                    <a:pt x="121495" y="25455"/>
                    <a:pt x="117755" y="25395"/>
                    <a:pt x="114076" y="25395"/>
                  </a:cubicBezTo>
                  <a:cubicBezTo>
                    <a:pt x="85549" y="25395"/>
                    <a:pt x="54971" y="28528"/>
                    <a:pt x="33741" y="486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18"/>
            <p:cNvSpPr/>
            <p:nvPr/>
          </p:nvSpPr>
          <p:spPr>
            <a:xfrm>
              <a:off x="11667648" y="7769221"/>
              <a:ext cx="186967" cy="234944"/>
            </a:xfrm>
            <a:custGeom>
              <a:rect b="b" l="l" r="r" t="t"/>
              <a:pathLst>
                <a:path extrusionOk="0" h="234944" w="186967">
                  <a:moveTo>
                    <a:pt x="39305" y="236278"/>
                  </a:moveTo>
                  <a:cubicBezTo>
                    <a:pt x="-7376" y="226218"/>
                    <a:pt x="-78" y="187121"/>
                    <a:pt x="1128" y="149891"/>
                  </a:cubicBezTo>
                  <a:cubicBezTo>
                    <a:pt x="4023" y="112300"/>
                    <a:pt x="3721" y="74167"/>
                    <a:pt x="14396" y="37600"/>
                  </a:cubicBezTo>
                  <a:cubicBezTo>
                    <a:pt x="7159" y="30190"/>
                    <a:pt x="13612" y="19467"/>
                    <a:pt x="19704" y="13443"/>
                  </a:cubicBezTo>
                  <a:cubicBezTo>
                    <a:pt x="55348" y="-16859"/>
                    <a:pt x="123501" y="9828"/>
                    <a:pt x="154742" y="36817"/>
                  </a:cubicBezTo>
                  <a:cubicBezTo>
                    <a:pt x="197865" y="78203"/>
                    <a:pt x="200037" y="140433"/>
                    <a:pt x="169881" y="190073"/>
                  </a:cubicBezTo>
                  <a:cubicBezTo>
                    <a:pt x="149314" y="222121"/>
                    <a:pt x="96360" y="237182"/>
                    <a:pt x="55951" y="237182"/>
                  </a:cubicBezTo>
                  <a:cubicBezTo>
                    <a:pt x="50101" y="237242"/>
                    <a:pt x="44492" y="236941"/>
                    <a:pt x="39305" y="236278"/>
                  </a:cubicBezTo>
                  <a:close/>
                  <a:moveTo>
                    <a:pt x="29716" y="39226"/>
                  </a:moveTo>
                  <a:cubicBezTo>
                    <a:pt x="23383" y="80010"/>
                    <a:pt x="25615" y="120192"/>
                    <a:pt x="24348" y="161096"/>
                  </a:cubicBezTo>
                  <a:cubicBezTo>
                    <a:pt x="24529" y="189832"/>
                    <a:pt x="19463" y="214170"/>
                    <a:pt x="57761" y="212483"/>
                  </a:cubicBezTo>
                  <a:cubicBezTo>
                    <a:pt x="88098" y="209471"/>
                    <a:pt x="121812" y="204169"/>
                    <a:pt x="144429" y="182241"/>
                  </a:cubicBezTo>
                  <a:cubicBezTo>
                    <a:pt x="178927" y="135373"/>
                    <a:pt x="169700" y="65974"/>
                    <a:pt x="114273" y="40130"/>
                  </a:cubicBezTo>
                  <a:cubicBezTo>
                    <a:pt x="98833" y="33865"/>
                    <a:pt x="78810" y="25431"/>
                    <a:pt x="60776" y="25431"/>
                  </a:cubicBezTo>
                  <a:cubicBezTo>
                    <a:pt x="48955" y="25371"/>
                    <a:pt x="37978" y="28985"/>
                    <a:pt x="29716" y="392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18"/>
            <p:cNvSpPr/>
            <p:nvPr/>
          </p:nvSpPr>
          <p:spPr>
            <a:xfrm>
              <a:off x="11935266" y="7815663"/>
              <a:ext cx="452339" cy="728929"/>
            </a:xfrm>
            <a:custGeom>
              <a:rect b="b" l="l" r="r" t="t"/>
              <a:pathLst>
                <a:path extrusionOk="0" h="728929" w="452339">
                  <a:moveTo>
                    <a:pt x="37603" y="732979"/>
                  </a:moveTo>
                  <a:cubicBezTo>
                    <a:pt x="22826" y="731293"/>
                    <a:pt x="7748" y="721533"/>
                    <a:pt x="2863" y="707135"/>
                  </a:cubicBezTo>
                  <a:cubicBezTo>
                    <a:pt x="-2384" y="682014"/>
                    <a:pt x="1174" y="655628"/>
                    <a:pt x="1235" y="630086"/>
                  </a:cubicBezTo>
                  <a:cubicBezTo>
                    <a:pt x="6301" y="561651"/>
                    <a:pt x="14443" y="493577"/>
                    <a:pt x="26988" y="426166"/>
                  </a:cubicBezTo>
                  <a:cubicBezTo>
                    <a:pt x="34587" y="376165"/>
                    <a:pt x="42307" y="324538"/>
                    <a:pt x="53646" y="275681"/>
                  </a:cubicBezTo>
                  <a:cubicBezTo>
                    <a:pt x="69870" y="196584"/>
                    <a:pt x="78856" y="115919"/>
                    <a:pt x="99664" y="37785"/>
                  </a:cubicBezTo>
                  <a:cubicBezTo>
                    <a:pt x="95321" y="28508"/>
                    <a:pt x="100749" y="15857"/>
                    <a:pt x="109374" y="10797"/>
                  </a:cubicBezTo>
                  <a:cubicBezTo>
                    <a:pt x="135670" y="-529"/>
                    <a:pt x="165645" y="-649"/>
                    <a:pt x="193871" y="435"/>
                  </a:cubicBezTo>
                  <a:cubicBezTo>
                    <a:pt x="229576" y="4833"/>
                    <a:pt x="264014" y="17665"/>
                    <a:pt x="298090" y="28749"/>
                  </a:cubicBezTo>
                  <a:cubicBezTo>
                    <a:pt x="326256" y="40496"/>
                    <a:pt x="354602" y="53930"/>
                    <a:pt x="379029" y="72485"/>
                  </a:cubicBezTo>
                  <a:cubicBezTo>
                    <a:pt x="396519" y="88931"/>
                    <a:pt x="412562" y="108148"/>
                    <a:pt x="423057" y="129896"/>
                  </a:cubicBezTo>
                  <a:cubicBezTo>
                    <a:pt x="433430" y="152727"/>
                    <a:pt x="447302" y="174354"/>
                    <a:pt x="451644" y="199415"/>
                  </a:cubicBezTo>
                  <a:cubicBezTo>
                    <a:pt x="461536" y="257368"/>
                    <a:pt x="446397" y="320200"/>
                    <a:pt x="409969" y="366466"/>
                  </a:cubicBezTo>
                  <a:cubicBezTo>
                    <a:pt x="390548" y="391768"/>
                    <a:pt x="362805" y="408274"/>
                    <a:pt x="334096" y="421287"/>
                  </a:cubicBezTo>
                  <a:cubicBezTo>
                    <a:pt x="313349" y="430865"/>
                    <a:pt x="292903" y="441829"/>
                    <a:pt x="270528" y="447010"/>
                  </a:cubicBezTo>
                  <a:cubicBezTo>
                    <a:pt x="242362" y="453516"/>
                    <a:pt x="213714" y="450866"/>
                    <a:pt x="185247" y="448215"/>
                  </a:cubicBezTo>
                  <a:cubicBezTo>
                    <a:pt x="166369" y="446468"/>
                    <a:pt x="147612" y="444721"/>
                    <a:pt x="128975" y="445624"/>
                  </a:cubicBezTo>
                  <a:cubicBezTo>
                    <a:pt x="120532" y="503638"/>
                    <a:pt x="113536" y="561892"/>
                    <a:pt x="103825" y="619784"/>
                  </a:cubicBezTo>
                  <a:cubicBezTo>
                    <a:pt x="94899" y="656110"/>
                    <a:pt x="92547" y="733341"/>
                    <a:pt x="43272" y="733341"/>
                  </a:cubicBezTo>
                  <a:cubicBezTo>
                    <a:pt x="41463" y="733341"/>
                    <a:pt x="39593" y="733220"/>
                    <a:pt x="37603" y="732979"/>
                  </a:cubicBezTo>
                  <a:close/>
                  <a:moveTo>
                    <a:pt x="25842" y="677677"/>
                  </a:moveTo>
                  <a:cubicBezTo>
                    <a:pt x="25058" y="693220"/>
                    <a:pt x="25179" y="708461"/>
                    <a:pt x="45142" y="708099"/>
                  </a:cubicBezTo>
                  <a:cubicBezTo>
                    <a:pt x="74393" y="705690"/>
                    <a:pt x="86817" y="549964"/>
                    <a:pt x="93030" y="519783"/>
                  </a:cubicBezTo>
                  <a:cubicBezTo>
                    <a:pt x="95925" y="497854"/>
                    <a:pt x="99000" y="475986"/>
                    <a:pt x="102257" y="454119"/>
                  </a:cubicBezTo>
                  <a:cubicBezTo>
                    <a:pt x="102740" y="432130"/>
                    <a:pt x="112631" y="418696"/>
                    <a:pt x="135730" y="419238"/>
                  </a:cubicBezTo>
                  <a:cubicBezTo>
                    <a:pt x="177346" y="420504"/>
                    <a:pt x="219323" y="429901"/>
                    <a:pt x="260938" y="423094"/>
                  </a:cubicBezTo>
                  <a:cubicBezTo>
                    <a:pt x="286691" y="417552"/>
                    <a:pt x="309851" y="404238"/>
                    <a:pt x="333554" y="393334"/>
                  </a:cubicBezTo>
                  <a:cubicBezTo>
                    <a:pt x="359548" y="381467"/>
                    <a:pt x="381743" y="364298"/>
                    <a:pt x="397544" y="340622"/>
                  </a:cubicBezTo>
                  <a:cubicBezTo>
                    <a:pt x="423660" y="300983"/>
                    <a:pt x="434576" y="250982"/>
                    <a:pt x="426735" y="204114"/>
                  </a:cubicBezTo>
                  <a:cubicBezTo>
                    <a:pt x="420644" y="176945"/>
                    <a:pt x="405747" y="152848"/>
                    <a:pt x="393383" y="128149"/>
                  </a:cubicBezTo>
                  <a:cubicBezTo>
                    <a:pt x="382105" y="112727"/>
                    <a:pt x="370464" y="96702"/>
                    <a:pt x="354542" y="85678"/>
                  </a:cubicBezTo>
                  <a:cubicBezTo>
                    <a:pt x="331382" y="72184"/>
                    <a:pt x="307800" y="58991"/>
                    <a:pt x="282409" y="50075"/>
                  </a:cubicBezTo>
                  <a:cubicBezTo>
                    <a:pt x="257018" y="41460"/>
                    <a:pt x="231023" y="34231"/>
                    <a:pt x="205089" y="27424"/>
                  </a:cubicBezTo>
                  <a:cubicBezTo>
                    <a:pt x="180904" y="23327"/>
                    <a:pt x="156116" y="25376"/>
                    <a:pt x="132172" y="29593"/>
                  </a:cubicBezTo>
                  <a:cubicBezTo>
                    <a:pt x="127045" y="31099"/>
                    <a:pt x="122582" y="31942"/>
                    <a:pt x="118542" y="35195"/>
                  </a:cubicBezTo>
                  <a:cubicBezTo>
                    <a:pt x="116069" y="38207"/>
                    <a:pt x="113897" y="42002"/>
                    <a:pt x="109555" y="42364"/>
                  </a:cubicBezTo>
                  <a:cubicBezTo>
                    <a:pt x="97553" y="145498"/>
                    <a:pt x="82957" y="248271"/>
                    <a:pt x="62632" y="350141"/>
                  </a:cubicBezTo>
                  <a:cubicBezTo>
                    <a:pt x="50087" y="442070"/>
                    <a:pt x="32778" y="534241"/>
                    <a:pt x="26867" y="626833"/>
                  </a:cubicBezTo>
                  <a:cubicBezTo>
                    <a:pt x="26867" y="626712"/>
                    <a:pt x="26867" y="626592"/>
                    <a:pt x="26867" y="626471"/>
                  </a:cubicBezTo>
                  <a:cubicBezTo>
                    <a:pt x="25842" y="643520"/>
                    <a:pt x="25842" y="660629"/>
                    <a:pt x="25842" y="6776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18"/>
            <p:cNvSpPr/>
            <p:nvPr/>
          </p:nvSpPr>
          <p:spPr>
            <a:xfrm>
              <a:off x="12060160" y="7904064"/>
              <a:ext cx="223154" cy="265065"/>
            </a:xfrm>
            <a:custGeom>
              <a:rect b="b" l="l" r="r" t="t"/>
              <a:pathLst>
                <a:path extrusionOk="0" h="265065" w="223154">
                  <a:moveTo>
                    <a:pt x="43827" y="268487"/>
                  </a:moveTo>
                  <a:cubicBezTo>
                    <a:pt x="22718" y="267041"/>
                    <a:pt x="-2070" y="254872"/>
                    <a:pt x="222" y="230354"/>
                  </a:cubicBezTo>
                  <a:cubicBezTo>
                    <a:pt x="-2251" y="162159"/>
                    <a:pt x="16385" y="96134"/>
                    <a:pt x="34177" y="30952"/>
                  </a:cubicBezTo>
                  <a:cubicBezTo>
                    <a:pt x="26940" y="25591"/>
                    <a:pt x="28870" y="16012"/>
                    <a:pt x="34057" y="9867"/>
                  </a:cubicBezTo>
                  <a:cubicBezTo>
                    <a:pt x="39666" y="1614"/>
                    <a:pt x="49617" y="-1036"/>
                    <a:pt x="59207" y="349"/>
                  </a:cubicBezTo>
                  <a:cubicBezTo>
                    <a:pt x="80738" y="1253"/>
                    <a:pt x="101727" y="6012"/>
                    <a:pt x="122233" y="12458"/>
                  </a:cubicBezTo>
                  <a:cubicBezTo>
                    <a:pt x="233810" y="44868"/>
                    <a:pt x="258236" y="152340"/>
                    <a:pt x="178444" y="234149"/>
                  </a:cubicBezTo>
                  <a:cubicBezTo>
                    <a:pt x="148288" y="260053"/>
                    <a:pt x="106853" y="269451"/>
                    <a:pt x="67168" y="269451"/>
                  </a:cubicBezTo>
                  <a:cubicBezTo>
                    <a:pt x="59267" y="269571"/>
                    <a:pt x="51487" y="269210"/>
                    <a:pt x="43827" y="268487"/>
                  </a:cubicBezTo>
                  <a:close/>
                  <a:moveTo>
                    <a:pt x="51487" y="28783"/>
                  </a:moveTo>
                  <a:cubicBezTo>
                    <a:pt x="42018" y="92339"/>
                    <a:pt x="22959" y="154930"/>
                    <a:pt x="25493" y="219630"/>
                  </a:cubicBezTo>
                  <a:cubicBezTo>
                    <a:pt x="26216" y="225293"/>
                    <a:pt x="23623" y="232763"/>
                    <a:pt x="27362" y="237462"/>
                  </a:cubicBezTo>
                  <a:cubicBezTo>
                    <a:pt x="43285" y="246378"/>
                    <a:pt x="63067" y="244149"/>
                    <a:pt x="80738" y="244149"/>
                  </a:cubicBezTo>
                  <a:cubicBezTo>
                    <a:pt x="107999" y="240534"/>
                    <a:pt x="136467" y="235414"/>
                    <a:pt x="158541" y="218064"/>
                  </a:cubicBezTo>
                  <a:cubicBezTo>
                    <a:pt x="178082" y="199088"/>
                    <a:pt x="193099" y="175172"/>
                    <a:pt x="197804" y="148123"/>
                  </a:cubicBezTo>
                  <a:cubicBezTo>
                    <a:pt x="215656" y="67037"/>
                    <a:pt x="120363" y="27398"/>
                    <a:pt x="53960" y="25711"/>
                  </a:cubicBezTo>
                  <a:cubicBezTo>
                    <a:pt x="53055" y="26554"/>
                    <a:pt x="52331" y="27759"/>
                    <a:pt x="51487" y="287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18"/>
            <p:cNvSpPr/>
            <p:nvPr/>
          </p:nvSpPr>
          <p:spPr>
            <a:xfrm>
              <a:off x="12369052" y="7601627"/>
              <a:ext cx="488526" cy="891583"/>
            </a:xfrm>
            <a:custGeom>
              <a:rect b="b" l="l" r="r" t="t"/>
              <a:pathLst>
                <a:path extrusionOk="0" h="891583" w="488526">
                  <a:moveTo>
                    <a:pt x="100909" y="891653"/>
                  </a:moveTo>
                  <a:cubicBezTo>
                    <a:pt x="71476" y="886412"/>
                    <a:pt x="52237" y="856231"/>
                    <a:pt x="54951" y="827375"/>
                  </a:cubicBezTo>
                  <a:cubicBezTo>
                    <a:pt x="56398" y="799724"/>
                    <a:pt x="59112" y="772193"/>
                    <a:pt x="61585" y="744602"/>
                  </a:cubicBezTo>
                  <a:cubicBezTo>
                    <a:pt x="69607" y="658155"/>
                    <a:pt x="93309" y="574539"/>
                    <a:pt x="106156" y="489055"/>
                  </a:cubicBezTo>
                  <a:cubicBezTo>
                    <a:pt x="111523" y="450500"/>
                    <a:pt x="124792" y="411945"/>
                    <a:pt x="122018" y="372788"/>
                  </a:cubicBezTo>
                  <a:cubicBezTo>
                    <a:pt x="116047" y="354293"/>
                    <a:pt x="106819" y="336944"/>
                    <a:pt x="99702" y="318811"/>
                  </a:cubicBezTo>
                  <a:cubicBezTo>
                    <a:pt x="89570" y="292967"/>
                    <a:pt x="78895" y="267364"/>
                    <a:pt x="68461" y="241641"/>
                  </a:cubicBezTo>
                  <a:cubicBezTo>
                    <a:pt x="68823" y="240857"/>
                    <a:pt x="69064" y="239954"/>
                    <a:pt x="69245" y="239110"/>
                  </a:cubicBezTo>
                  <a:cubicBezTo>
                    <a:pt x="69848" y="235556"/>
                    <a:pt x="68642" y="232183"/>
                    <a:pt x="67496" y="228869"/>
                  </a:cubicBezTo>
                  <a:cubicBezTo>
                    <a:pt x="66712" y="226580"/>
                    <a:pt x="65807" y="224351"/>
                    <a:pt x="64842" y="222062"/>
                  </a:cubicBezTo>
                  <a:cubicBezTo>
                    <a:pt x="65083" y="220737"/>
                    <a:pt x="65023" y="219351"/>
                    <a:pt x="64420" y="218026"/>
                  </a:cubicBezTo>
                  <a:cubicBezTo>
                    <a:pt x="60861" y="209351"/>
                    <a:pt x="56639" y="200917"/>
                    <a:pt x="52357" y="192483"/>
                  </a:cubicBezTo>
                  <a:cubicBezTo>
                    <a:pt x="47532" y="181158"/>
                    <a:pt x="42707" y="169953"/>
                    <a:pt x="37943" y="158627"/>
                  </a:cubicBezTo>
                  <a:cubicBezTo>
                    <a:pt x="32273" y="145253"/>
                    <a:pt x="26785" y="131819"/>
                    <a:pt x="21236" y="118385"/>
                  </a:cubicBezTo>
                  <a:cubicBezTo>
                    <a:pt x="15989" y="105554"/>
                    <a:pt x="10923" y="92602"/>
                    <a:pt x="5736" y="79710"/>
                  </a:cubicBezTo>
                  <a:cubicBezTo>
                    <a:pt x="4952" y="77722"/>
                    <a:pt x="4168" y="75734"/>
                    <a:pt x="3324" y="73746"/>
                  </a:cubicBezTo>
                  <a:cubicBezTo>
                    <a:pt x="2540" y="71818"/>
                    <a:pt x="1756" y="69951"/>
                    <a:pt x="730" y="68143"/>
                  </a:cubicBezTo>
                  <a:cubicBezTo>
                    <a:pt x="-1622" y="45131"/>
                    <a:pt x="1032" y="22299"/>
                    <a:pt x="18764" y="6455"/>
                  </a:cubicBezTo>
                  <a:cubicBezTo>
                    <a:pt x="32153" y="-4810"/>
                    <a:pt x="52599" y="552"/>
                    <a:pt x="66470" y="8263"/>
                  </a:cubicBezTo>
                  <a:cubicBezTo>
                    <a:pt x="78533" y="15673"/>
                    <a:pt x="84323" y="29167"/>
                    <a:pt x="89389" y="41757"/>
                  </a:cubicBezTo>
                  <a:cubicBezTo>
                    <a:pt x="96807" y="61276"/>
                    <a:pt x="103924" y="80975"/>
                    <a:pt x="112488" y="100072"/>
                  </a:cubicBezTo>
                  <a:cubicBezTo>
                    <a:pt x="133899" y="140253"/>
                    <a:pt x="158144" y="179350"/>
                    <a:pt x="174007" y="222062"/>
                  </a:cubicBezTo>
                  <a:cubicBezTo>
                    <a:pt x="184259" y="245074"/>
                    <a:pt x="185164" y="272063"/>
                    <a:pt x="198915" y="293449"/>
                  </a:cubicBezTo>
                  <a:cubicBezTo>
                    <a:pt x="234982" y="267304"/>
                    <a:pt x="262424" y="232303"/>
                    <a:pt x="293545" y="200977"/>
                  </a:cubicBezTo>
                  <a:cubicBezTo>
                    <a:pt x="332989" y="162362"/>
                    <a:pt x="368090" y="118927"/>
                    <a:pt x="411877" y="85071"/>
                  </a:cubicBezTo>
                  <a:cubicBezTo>
                    <a:pt x="445772" y="54167"/>
                    <a:pt x="489739" y="54348"/>
                    <a:pt x="489498" y="109289"/>
                  </a:cubicBezTo>
                  <a:cubicBezTo>
                    <a:pt x="487870" y="137482"/>
                    <a:pt x="471887" y="162543"/>
                    <a:pt x="456990" y="185736"/>
                  </a:cubicBezTo>
                  <a:cubicBezTo>
                    <a:pt x="427317" y="233267"/>
                    <a:pt x="386787" y="273569"/>
                    <a:pt x="344388" y="309895"/>
                  </a:cubicBezTo>
                  <a:cubicBezTo>
                    <a:pt x="312422" y="335739"/>
                    <a:pt x="275210" y="355257"/>
                    <a:pt x="244994" y="383210"/>
                  </a:cubicBezTo>
                  <a:cubicBezTo>
                    <a:pt x="232871" y="490983"/>
                    <a:pt x="215320" y="598093"/>
                    <a:pt x="196020" y="704782"/>
                  </a:cubicBezTo>
                  <a:cubicBezTo>
                    <a:pt x="187155" y="749903"/>
                    <a:pt x="181365" y="792494"/>
                    <a:pt x="167312" y="835387"/>
                  </a:cubicBezTo>
                  <a:cubicBezTo>
                    <a:pt x="159954" y="861773"/>
                    <a:pt x="143308" y="893882"/>
                    <a:pt x="114479" y="893882"/>
                  </a:cubicBezTo>
                  <a:cubicBezTo>
                    <a:pt x="110257" y="893882"/>
                    <a:pt x="105733" y="893159"/>
                    <a:pt x="100909" y="891653"/>
                  </a:cubicBezTo>
                  <a:close/>
                  <a:moveTo>
                    <a:pt x="34987" y="25612"/>
                  </a:moveTo>
                  <a:cubicBezTo>
                    <a:pt x="9717" y="41577"/>
                    <a:pt x="31489" y="126096"/>
                    <a:pt x="45723" y="147121"/>
                  </a:cubicBezTo>
                  <a:cubicBezTo>
                    <a:pt x="48980" y="152000"/>
                    <a:pt x="53021" y="156157"/>
                    <a:pt x="56760" y="160555"/>
                  </a:cubicBezTo>
                  <a:cubicBezTo>
                    <a:pt x="57243" y="162001"/>
                    <a:pt x="57725" y="163446"/>
                    <a:pt x="58208" y="164892"/>
                  </a:cubicBezTo>
                  <a:cubicBezTo>
                    <a:pt x="62068" y="176579"/>
                    <a:pt x="66048" y="188266"/>
                    <a:pt x="70270" y="199893"/>
                  </a:cubicBezTo>
                  <a:cubicBezTo>
                    <a:pt x="71054" y="202062"/>
                    <a:pt x="73105" y="203447"/>
                    <a:pt x="75336" y="203748"/>
                  </a:cubicBezTo>
                  <a:cubicBezTo>
                    <a:pt x="75397" y="203989"/>
                    <a:pt x="75517" y="204230"/>
                    <a:pt x="75638" y="204471"/>
                  </a:cubicBezTo>
                  <a:cubicBezTo>
                    <a:pt x="80945" y="217363"/>
                    <a:pt x="86313" y="230195"/>
                    <a:pt x="91801" y="243026"/>
                  </a:cubicBezTo>
                  <a:cubicBezTo>
                    <a:pt x="93852" y="247785"/>
                    <a:pt x="95963" y="252605"/>
                    <a:pt x="98074" y="257364"/>
                  </a:cubicBezTo>
                  <a:cubicBezTo>
                    <a:pt x="98677" y="258810"/>
                    <a:pt x="99280" y="260316"/>
                    <a:pt x="99883" y="261761"/>
                  </a:cubicBezTo>
                  <a:cubicBezTo>
                    <a:pt x="99642" y="262123"/>
                    <a:pt x="99340" y="262424"/>
                    <a:pt x="98978" y="262725"/>
                  </a:cubicBezTo>
                  <a:cubicBezTo>
                    <a:pt x="151631" y="385860"/>
                    <a:pt x="158567" y="348631"/>
                    <a:pt x="132271" y="485621"/>
                  </a:cubicBezTo>
                  <a:cubicBezTo>
                    <a:pt x="118700" y="577490"/>
                    <a:pt x="93068" y="667432"/>
                    <a:pt x="85770" y="760024"/>
                  </a:cubicBezTo>
                  <a:cubicBezTo>
                    <a:pt x="86253" y="795687"/>
                    <a:pt x="60499" y="865869"/>
                    <a:pt x="116047" y="868038"/>
                  </a:cubicBezTo>
                  <a:cubicBezTo>
                    <a:pt x="141016" y="863460"/>
                    <a:pt x="151993" y="793278"/>
                    <a:pt x="157481" y="771711"/>
                  </a:cubicBezTo>
                  <a:cubicBezTo>
                    <a:pt x="182209" y="646588"/>
                    <a:pt x="202655" y="520742"/>
                    <a:pt x="218456" y="394234"/>
                  </a:cubicBezTo>
                  <a:cubicBezTo>
                    <a:pt x="220025" y="386222"/>
                    <a:pt x="218517" y="377306"/>
                    <a:pt x="223100" y="370197"/>
                  </a:cubicBezTo>
                  <a:cubicBezTo>
                    <a:pt x="231001" y="358390"/>
                    <a:pt x="243667" y="350739"/>
                    <a:pt x="254885" y="342426"/>
                  </a:cubicBezTo>
                  <a:cubicBezTo>
                    <a:pt x="283835" y="321522"/>
                    <a:pt x="314171" y="302485"/>
                    <a:pt x="341432" y="279352"/>
                  </a:cubicBezTo>
                  <a:cubicBezTo>
                    <a:pt x="377861" y="244773"/>
                    <a:pt x="414169" y="209110"/>
                    <a:pt x="439801" y="165555"/>
                  </a:cubicBezTo>
                  <a:cubicBezTo>
                    <a:pt x="450476" y="148265"/>
                    <a:pt x="461996" y="130012"/>
                    <a:pt x="464107" y="109409"/>
                  </a:cubicBezTo>
                  <a:cubicBezTo>
                    <a:pt x="464951" y="87782"/>
                    <a:pt x="456749" y="84108"/>
                    <a:pt x="439138" y="96517"/>
                  </a:cubicBezTo>
                  <a:cubicBezTo>
                    <a:pt x="419838" y="110132"/>
                    <a:pt x="401865" y="125675"/>
                    <a:pt x="385339" y="142603"/>
                  </a:cubicBezTo>
                  <a:cubicBezTo>
                    <a:pt x="354158" y="175977"/>
                    <a:pt x="321650" y="207905"/>
                    <a:pt x="290469" y="241038"/>
                  </a:cubicBezTo>
                  <a:cubicBezTo>
                    <a:pt x="264474" y="269292"/>
                    <a:pt x="238359" y="299232"/>
                    <a:pt x="205188" y="319232"/>
                  </a:cubicBezTo>
                  <a:cubicBezTo>
                    <a:pt x="180400" y="326823"/>
                    <a:pt x="169182" y="294352"/>
                    <a:pt x="163874" y="275858"/>
                  </a:cubicBezTo>
                  <a:cubicBezTo>
                    <a:pt x="157240" y="251641"/>
                    <a:pt x="150364" y="227363"/>
                    <a:pt x="139448" y="204652"/>
                  </a:cubicBezTo>
                  <a:cubicBezTo>
                    <a:pt x="122199" y="169169"/>
                    <a:pt x="101331" y="135494"/>
                    <a:pt x="84624" y="99831"/>
                  </a:cubicBezTo>
                  <a:cubicBezTo>
                    <a:pt x="76181" y="80312"/>
                    <a:pt x="69908" y="59830"/>
                    <a:pt x="61103" y="40552"/>
                  </a:cubicBezTo>
                  <a:cubicBezTo>
                    <a:pt x="57303" y="30010"/>
                    <a:pt x="46748" y="25552"/>
                    <a:pt x="36194" y="25552"/>
                  </a:cubicBezTo>
                  <a:cubicBezTo>
                    <a:pt x="35832" y="25552"/>
                    <a:pt x="35410" y="25552"/>
                    <a:pt x="34987" y="256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18"/>
            <p:cNvSpPr/>
            <p:nvPr/>
          </p:nvSpPr>
          <p:spPr>
            <a:xfrm>
              <a:off x="12364526" y="7645414"/>
              <a:ext cx="144748" cy="319283"/>
            </a:xfrm>
            <a:custGeom>
              <a:rect b="b" l="l" r="r" t="t"/>
              <a:pathLst>
                <a:path extrusionOk="0" h="319283" w="144748">
                  <a:moveTo>
                    <a:pt x="126965" y="318760"/>
                  </a:moveTo>
                  <a:cubicBezTo>
                    <a:pt x="100488" y="268879"/>
                    <a:pt x="79801" y="216107"/>
                    <a:pt x="55858" y="165203"/>
                  </a:cubicBezTo>
                  <a:cubicBezTo>
                    <a:pt x="39754" y="129780"/>
                    <a:pt x="20876" y="95141"/>
                    <a:pt x="8151" y="58273"/>
                  </a:cubicBezTo>
                  <a:cubicBezTo>
                    <a:pt x="3929" y="42851"/>
                    <a:pt x="-3490" y="26525"/>
                    <a:pt x="1878" y="10441"/>
                  </a:cubicBezTo>
                  <a:cubicBezTo>
                    <a:pt x="3446" y="4959"/>
                    <a:pt x="8332" y="-1367"/>
                    <a:pt x="14664" y="260"/>
                  </a:cubicBezTo>
                  <a:cubicBezTo>
                    <a:pt x="16534" y="561"/>
                    <a:pt x="17499" y="2127"/>
                    <a:pt x="18886" y="3151"/>
                  </a:cubicBezTo>
                  <a:cubicBezTo>
                    <a:pt x="20273" y="4477"/>
                    <a:pt x="18404" y="6525"/>
                    <a:pt x="16956" y="5621"/>
                  </a:cubicBezTo>
                  <a:cubicBezTo>
                    <a:pt x="9357" y="18634"/>
                    <a:pt x="20032" y="32610"/>
                    <a:pt x="24616" y="44899"/>
                  </a:cubicBezTo>
                  <a:cubicBezTo>
                    <a:pt x="30466" y="59056"/>
                    <a:pt x="36739" y="73032"/>
                    <a:pt x="44278" y="86346"/>
                  </a:cubicBezTo>
                  <a:cubicBezTo>
                    <a:pt x="60622" y="118937"/>
                    <a:pt x="77329" y="151407"/>
                    <a:pt x="92587" y="184601"/>
                  </a:cubicBezTo>
                  <a:cubicBezTo>
                    <a:pt x="110741" y="226107"/>
                    <a:pt x="131006" y="266831"/>
                    <a:pt x="146627" y="309362"/>
                  </a:cubicBezTo>
                  <a:cubicBezTo>
                    <a:pt x="149823" y="317555"/>
                    <a:pt x="142948" y="324182"/>
                    <a:pt x="136072" y="324182"/>
                  </a:cubicBezTo>
                  <a:cubicBezTo>
                    <a:pt x="132574" y="324242"/>
                    <a:pt x="129197" y="322615"/>
                    <a:pt x="126965" y="3187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18"/>
            <p:cNvSpPr/>
            <p:nvPr/>
          </p:nvSpPr>
          <p:spPr>
            <a:xfrm>
              <a:off x="10762687" y="7808215"/>
              <a:ext cx="355840" cy="656638"/>
            </a:xfrm>
            <a:custGeom>
              <a:rect b="b" l="l" r="r" t="t"/>
              <a:pathLst>
                <a:path extrusionOk="0" h="656638" w="355840">
                  <a:moveTo>
                    <a:pt x="358035" y="13365"/>
                  </a:moveTo>
                  <a:cubicBezTo>
                    <a:pt x="358216" y="132705"/>
                    <a:pt x="347480" y="251864"/>
                    <a:pt x="350013" y="371203"/>
                  </a:cubicBezTo>
                  <a:cubicBezTo>
                    <a:pt x="350496" y="417168"/>
                    <a:pt x="350436" y="463193"/>
                    <a:pt x="350255" y="509158"/>
                  </a:cubicBezTo>
                  <a:cubicBezTo>
                    <a:pt x="350315" y="537351"/>
                    <a:pt x="349591" y="565605"/>
                    <a:pt x="343801" y="593316"/>
                  </a:cubicBezTo>
                  <a:cubicBezTo>
                    <a:pt x="340062" y="609100"/>
                    <a:pt x="335358" y="629582"/>
                    <a:pt x="318289" y="635606"/>
                  </a:cubicBezTo>
                  <a:cubicBezTo>
                    <a:pt x="301100" y="637594"/>
                    <a:pt x="286143" y="623979"/>
                    <a:pt x="284877" y="606991"/>
                  </a:cubicBezTo>
                  <a:cubicBezTo>
                    <a:pt x="275649" y="556508"/>
                    <a:pt x="278664" y="502652"/>
                    <a:pt x="275106" y="450723"/>
                  </a:cubicBezTo>
                  <a:cubicBezTo>
                    <a:pt x="273417" y="431385"/>
                    <a:pt x="275408" y="408132"/>
                    <a:pt x="259907" y="393794"/>
                  </a:cubicBezTo>
                  <a:cubicBezTo>
                    <a:pt x="256228" y="390421"/>
                    <a:pt x="251283" y="389216"/>
                    <a:pt x="246337" y="389095"/>
                  </a:cubicBezTo>
                  <a:cubicBezTo>
                    <a:pt x="233732" y="388493"/>
                    <a:pt x="221308" y="386505"/>
                    <a:pt x="208763" y="385421"/>
                  </a:cubicBezTo>
                  <a:cubicBezTo>
                    <a:pt x="176134" y="385782"/>
                    <a:pt x="144108" y="380541"/>
                    <a:pt x="111118" y="379276"/>
                  </a:cubicBezTo>
                  <a:cubicBezTo>
                    <a:pt x="90009" y="378794"/>
                    <a:pt x="61360" y="376384"/>
                    <a:pt x="64255" y="406144"/>
                  </a:cubicBezTo>
                  <a:cubicBezTo>
                    <a:pt x="62506" y="451205"/>
                    <a:pt x="60154" y="496266"/>
                    <a:pt x="58586" y="541327"/>
                  </a:cubicBezTo>
                  <a:cubicBezTo>
                    <a:pt x="54666" y="567171"/>
                    <a:pt x="56777" y="657353"/>
                    <a:pt x="23665" y="659341"/>
                  </a:cubicBezTo>
                  <a:cubicBezTo>
                    <a:pt x="-11074" y="654944"/>
                    <a:pt x="2978" y="535243"/>
                    <a:pt x="2014" y="505845"/>
                  </a:cubicBezTo>
                  <a:cubicBezTo>
                    <a:pt x="3461" y="371505"/>
                    <a:pt x="16187" y="237767"/>
                    <a:pt x="28249" y="104030"/>
                  </a:cubicBezTo>
                  <a:cubicBezTo>
                    <a:pt x="29998" y="80957"/>
                    <a:pt x="33195" y="57945"/>
                    <a:pt x="35607" y="34932"/>
                  </a:cubicBezTo>
                  <a:cubicBezTo>
                    <a:pt x="35245" y="24088"/>
                    <a:pt x="40432" y="14389"/>
                    <a:pt x="47127" y="6197"/>
                  </a:cubicBezTo>
                  <a:cubicBezTo>
                    <a:pt x="49419" y="4751"/>
                    <a:pt x="52072" y="4269"/>
                    <a:pt x="54907" y="4269"/>
                  </a:cubicBezTo>
                  <a:cubicBezTo>
                    <a:pt x="59672" y="4269"/>
                    <a:pt x="64919" y="5715"/>
                    <a:pt x="69201" y="6498"/>
                  </a:cubicBezTo>
                  <a:cubicBezTo>
                    <a:pt x="79876" y="10293"/>
                    <a:pt x="85425" y="20896"/>
                    <a:pt x="86149" y="31739"/>
                  </a:cubicBezTo>
                  <a:cubicBezTo>
                    <a:pt x="85425" y="89270"/>
                    <a:pt x="84219" y="146079"/>
                    <a:pt x="80117" y="203610"/>
                  </a:cubicBezTo>
                  <a:cubicBezTo>
                    <a:pt x="78791" y="229815"/>
                    <a:pt x="68839" y="298792"/>
                    <a:pt x="90190" y="315961"/>
                  </a:cubicBezTo>
                  <a:cubicBezTo>
                    <a:pt x="98935" y="320962"/>
                    <a:pt x="109308" y="320540"/>
                    <a:pt x="119561" y="320178"/>
                  </a:cubicBezTo>
                  <a:cubicBezTo>
                    <a:pt x="124929" y="319998"/>
                    <a:pt x="130237" y="319757"/>
                    <a:pt x="135363" y="320359"/>
                  </a:cubicBezTo>
                  <a:cubicBezTo>
                    <a:pt x="144892" y="320299"/>
                    <a:pt x="154482" y="320419"/>
                    <a:pt x="164132" y="320540"/>
                  </a:cubicBezTo>
                  <a:cubicBezTo>
                    <a:pt x="194650" y="320962"/>
                    <a:pt x="225349" y="321443"/>
                    <a:pt x="255203" y="315540"/>
                  </a:cubicBezTo>
                  <a:cubicBezTo>
                    <a:pt x="273236" y="312166"/>
                    <a:pt x="279569" y="295359"/>
                    <a:pt x="280172" y="278913"/>
                  </a:cubicBezTo>
                  <a:cubicBezTo>
                    <a:pt x="281861" y="264213"/>
                    <a:pt x="282826" y="249334"/>
                    <a:pt x="284334" y="234635"/>
                  </a:cubicBezTo>
                  <a:cubicBezTo>
                    <a:pt x="289762" y="174091"/>
                    <a:pt x="295190" y="113247"/>
                    <a:pt x="306287" y="53426"/>
                  </a:cubicBezTo>
                  <a:cubicBezTo>
                    <a:pt x="311655" y="37583"/>
                    <a:pt x="313585" y="-8322"/>
                    <a:pt x="340243" y="1317"/>
                  </a:cubicBezTo>
                  <a:cubicBezTo>
                    <a:pt x="346696" y="3184"/>
                    <a:pt x="357371" y="5293"/>
                    <a:pt x="358035" y="13365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p18"/>
            <p:cNvSpPr/>
            <p:nvPr/>
          </p:nvSpPr>
          <p:spPr>
            <a:xfrm>
              <a:off x="11211477" y="7902426"/>
              <a:ext cx="373934" cy="722905"/>
            </a:xfrm>
            <a:custGeom>
              <a:rect b="b" l="l" r="r" t="t"/>
              <a:pathLst>
                <a:path extrusionOk="0" h="722905" w="373934">
                  <a:moveTo>
                    <a:pt x="239513" y="424888"/>
                  </a:moveTo>
                  <a:cubicBezTo>
                    <a:pt x="274374" y="396212"/>
                    <a:pt x="251154" y="333741"/>
                    <a:pt x="245906" y="295729"/>
                  </a:cubicBezTo>
                  <a:cubicBezTo>
                    <a:pt x="240177" y="266210"/>
                    <a:pt x="230165" y="237836"/>
                    <a:pt x="221842" y="209040"/>
                  </a:cubicBezTo>
                  <a:cubicBezTo>
                    <a:pt x="209719" y="167654"/>
                    <a:pt x="201698" y="122412"/>
                    <a:pt x="173773" y="88134"/>
                  </a:cubicBezTo>
                  <a:cubicBezTo>
                    <a:pt x="162254" y="73676"/>
                    <a:pt x="141084" y="69580"/>
                    <a:pt x="135355" y="90966"/>
                  </a:cubicBezTo>
                  <a:cubicBezTo>
                    <a:pt x="134148" y="95243"/>
                    <a:pt x="131555" y="99942"/>
                    <a:pt x="133425" y="104279"/>
                  </a:cubicBezTo>
                  <a:cubicBezTo>
                    <a:pt x="111109" y="176570"/>
                    <a:pt x="106887" y="253077"/>
                    <a:pt x="96031" y="327657"/>
                  </a:cubicBezTo>
                  <a:cubicBezTo>
                    <a:pt x="93257" y="353079"/>
                    <a:pt x="90784" y="378622"/>
                    <a:pt x="91146" y="404225"/>
                  </a:cubicBezTo>
                  <a:cubicBezTo>
                    <a:pt x="89759" y="428080"/>
                    <a:pt x="115331" y="436575"/>
                    <a:pt x="135113" y="436876"/>
                  </a:cubicBezTo>
                  <a:cubicBezTo>
                    <a:pt x="138129" y="437056"/>
                    <a:pt x="141205" y="437177"/>
                    <a:pt x="144281" y="437177"/>
                  </a:cubicBezTo>
                  <a:cubicBezTo>
                    <a:pt x="159540" y="437177"/>
                    <a:pt x="174799" y="435068"/>
                    <a:pt x="189997" y="433864"/>
                  </a:cubicBezTo>
                  <a:cubicBezTo>
                    <a:pt x="206704" y="432900"/>
                    <a:pt x="224677" y="433683"/>
                    <a:pt x="239513" y="424888"/>
                  </a:cubicBezTo>
                  <a:close/>
                  <a:moveTo>
                    <a:pt x="361766" y="516576"/>
                  </a:moveTo>
                  <a:cubicBezTo>
                    <a:pt x="368038" y="542058"/>
                    <a:pt x="377688" y="566095"/>
                    <a:pt x="377206" y="593084"/>
                  </a:cubicBezTo>
                  <a:cubicBezTo>
                    <a:pt x="376180" y="600915"/>
                    <a:pt x="376120" y="609349"/>
                    <a:pt x="372501" y="616518"/>
                  </a:cubicBezTo>
                  <a:cubicBezTo>
                    <a:pt x="364419" y="623566"/>
                    <a:pt x="351995" y="624168"/>
                    <a:pt x="341983" y="621397"/>
                  </a:cubicBezTo>
                  <a:cubicBezTo>
                    <a:pt x="332394" y="617843"/>
                    <a:pt x="330222" y="606277"/>
                    <a:pt x="325217" y="598325"/>
                  </a:cubicBezTo>
                  <a:cubicBezTo>
                    <a:pt x="308450" y="568204"/>
                    <a:pt x="299524" y="532239"/>
                    <a:pt x="284506" y="500913"/>
                  </a:cubicBezTo>
                  <a:cubicBezTo>
                    <a:pt x="277872" y="487841"/>
                    <a:pt x="271358" y="471274"/>
                    <a:pt x="256220" y="466334"/>
                  </a:cubicBezTo>
                  <a:cubicBezTo>
                    <a:pt x="226667" y="465852"/>
                    <a:pt x="196933" y="473142"/>
                    <a:pt x="167139" y="473503"/>
                  </a:cubicBezTo>
                  <a:cubicBezTo>
                    <a:pt x="143798" y="476635"/>
                    <a:pt x="115391" y="473322"/>
                    <a:pt x="97177" y="490913"/>
                  </a:cubicBezTo>
                  <a:cubicBezTo>
                    <a:pt x="93498" y="495732"/>
                    <a:pt x="93197" y="501696"/>
                    <a:pt x="92352" y="507419"/>
                  </a:cubicBezTo>
                  <a:cubicBezTo>
                    <a:pt x="90000" y="522420"/>
                    <a:pt x="87949" y="537540"/>
                    <a:pt x="86080" y="552601"/>
                  </a:cubicBezTo>
                  <a:cubicBezTo>
                    <a:pt x="81677" y="583565"/>
                    <a:pt x="76852" y="614349"/>
                    <a:pt x="72268" y="645313"/>
                  </a:cubicBezTo>
                  <a:cubicBezTo>
                    <a:pt x="69856" y="660494"/>
                    <a:pt x="66961" y="675736"/>
                    <a:pt x="63885" y="690857"/>
                  </a:cubicBezTo>
                  <a:cubicBezTo>
                    <a:pt x="60628" y="704110"/>
                    <a:pt x="57552" y="727484"/>
                    <a:pt x="38433" y="726520"/>
                  </a:cubicBezTo>
                  <a:cubicBezTo>
                    <a:pt x="22209" y="727966"/>
                    <a:pt x="-4810" y="723749"/>
                    <a:pt x="738" y="701821"/>
                  </a:cubicBezTo>
                  <a:cubicBezTo>
                    <a:pt x="2306" y="679350"/>
                    <a:pt x="4840" y="656880"/>
                    <a:pt x="7071" y="634410"/>
                  </a:cubicBezTo>
                  <a:cubicBezTo>
                    <a:pt x="11655" y="570433"/>
                    <a:pt x="21184" y="507118"/>
                    <a:pt x="28422" y="443442"/>
                  </a:cubicBezTo>
                  <a:cubicBezTo>
                    <a:pt x="34996" y="394767"/>
                    <a:pt x="41328" y="346091"/>
                    <a:pt x="48445" y="297536"/>
                  </a:cubicBezTo>
                  <a:cubicBezTo>
                    <a:pt x="57371" y="241330"/>
                    <a:pt x="70700" y="187835"/>
                    <a:pt x="80350" y="131087"/>
                  </a:cubicBezTo>
                  <a:cubicBezTo>
                    <a:pt x="84451" y="94821"/>
                    <a:pt x="97418" y="61628"/>
                    <a:pt x="114547" y="29458"/>
                  </a:cubicBezTo>
                  <a:cubicBezTo>
                    <a:pt x="125644" y="9819"/>
                    <a:pt x="138189" y="0"/>
                    <a:pt x="152001" y="0"/>
                  </a:cubicBezTo>
                  <a:cubicBezTo>
                    <a:pt x="163279" y="0"/>
                    <a:pt x="175402" y="6566"/>
                    <a:pt x="188188" y="19699"/>
                  </a:cubicBezTo>
                  <a:cubicBezTo>
                    <a:pt x="204110" y="36386"/>
                    <a:pt x="211649" y="58555"/>
                    <a:pt x="222867" y="78315"/>
                  </a:cubicBezTo>
                  <a:cubicBezTo>
                    <a:pt x="247897" y="130304"/>
                    <a:pt x="262191" y="186991"/>
                    <a:pt x="280103" y="241812"/>
                  </a:cubicBezTo>
                  <a:cubicBezTo>
                    <a:pt x="294699" y="287355"/>
                    <a:pt x="310561" y="332416"/>
                    <a:pt x="321960" y="378863"/>
                  </a:cubicBezTo>
                  <a:cubicBezTo>
                    <a:pt x="335711" y="424586"/>
                    <a:pt x="349160" y="470491"/>
                    <a:pt x="361766" y="516576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8" name="Google Shape;1758;p18"/>
            <p:cNvSpPr/>
            <p:nvPr/>
          </p:nvSpPr>
          <p:spPr>
            <a:xfrm>
              <a:off x="11612976" y="7732937"/>
              <a:ext cx="295528" cy="608445"/>
            </a:xfrm>
            <a:custGeom>
              <a:rect b="b" l="l" r="r" t="t"/>
              <a:pathLst>
                <a:path extrusionOk="0" h="608445" w="295528">
                  <a:moveTo>
                    <a:pt x="224613" y="226418"/>
                  </a:moveTo>
                  <a:cubicBezTo>
                    <a:pt x="254769" y="176838"/>
                    <a:pt x="252538" y="114548"/>
                    <a:pt x="209475" y="73162"/>
                  </a:cubicBezTo>
                  <a:cubicBezTo>
                    <a:pt x="178233" y="46173"/>
                    <a:pt x="110081" y="19486"/>
                    <a:pt x="74436" y="49788"/>
                  </a:cubicBezTo>
                  <a:cubicBezTo>
                    <a:pt x="68345" y="55812"/>
                    <a:pt x="61892" y="66475"/>
                    <a:pt x="69129" y="73945"/>
                  </a:cubicBezTo>
                  <a:cubicBezTo>
                    <a:pt x="58454" y="110452"/>
                    <a:pt x="58755" y="148645"/>
                    <a:pt x="55860" y="186236"/>
                  </a:cubicBezTo>
                  <a:cubicBezTo>
                    <a:pt x="54654" y="223466"/>
                    <a:pt x="47356" y="262563"/>
                    <a:pt x="94038" y="272623"/>
                  </a:cubicBezTo>
                  <a:cubicBezTo>
                    <a:pt x="99225" y="273226"/>
                    <a:pt x="104834" y="273587"/>
                    <a:pt x="110744" y="273587"/>
                  </a:cubicBezTo>
                  <a:cubicBezTo>
                    <a:pt x="151093" y="273527"/>
                    <a:pt x="204047" y="258466"/>
                    <a:pt x="224613" y="226418"/>
                  </a:cubicBezTo>
                  <a:close/>
                  <a:moveTo>
                    <a:pt x="298013" y="127982"/>
                  </a:moveTo>
                  <a:cubicBezTo>
                    <a:pt x="304225" y="169429"/>
                    <a:pt x="303742" y="216357"/>
                    <a:pt x="281367" y="253105"/>
                  </a:cubicBezTo>
                  <a:cubicBezTo>
                    <a:pt x="252477" y="290636"/>
                    <a:pt x="195965" y="319070"/>
                    <a:pt x="149404" y="325998"/>
                  </a:cubicBezTo>
                  <a:cubicBezTo>
                    <a:pt x="129682" y="328889"/>
                    <a:pt x="109659" y="327323"/>
                    <a:pt x="89816" y="328769"/>
                  </a:cubicBezTo>
                  <a:cubicBezTo>
                    <a:pt x="80287" y="329673"/>
                    <a:pt x="69431" y="330637"/>
                    <a:pt x="61892" y="337203"/>
                  </a:cubicBezTo>
                  <a:cubicBezTo>
                    <a:pt x="57368" y="341842"/>
                    <a:pt x="55137" y="348167"/>
                    <a:pt x="55679" y="354613"/>
                  </a:cubicBezTo>
                  <a:cubicBezTo>
                    <a:pt x="55921" y="377384"/>
                    <a:pt x="55921" y="400096"/>
                    <a:pt x="56644" y="422807"/>
                  </a:cubicBezTo>
                  <a:cubicBezTo>
                    <a:pt x="54956" y="459314"/>
                    <a:pt x="71602" y="590762"/>
                    <a:pt x="42954" y="609557"/>
                  </a:cubicBezTo>
                  <a:cubicBezTo>
                    <a:pt x="14667" y="611666"/>
                    <a:pt x="17381" y="532207"/>
                    <a:pt x="13944" y="511544"/>
                  </a:cubicBezTo>
                  <a:cubicBezTo>
                    <a:pt x="11230" y="481663"/>
                    <a:pt x="7430" y="451964"/>
                    <a:pt x="5620" y="422024"/>
                  </a:cubicBezTo>
                  <a:cubicBezTo>
                    <a:pt x="-1315" y="348890"/>
                    <a:pt x="1760" y="274672"/>
                    <a:pt x="313" y="201176"/>
                  </a:cubicBezTo>
                  <a:cubicBezTo>
                    <a:pt x="-1315" y="143826"/>
                    <a:pt x="4052" y="86355"/>
                    <a:pt x="1760" y="29065"/>
                  </a:cubicBezTo>
                  <a:cubicBezTo>
                    <a:pt x="5198" y="28583"/>
                    <a:pt x="8334" y="26534"/>
                    <a:pt x="10265" y="23462"/>
                  </a:cubicBezTo>
                  <a:cubicBezTo>
                    <a:pt x="31555" y="3281"/>
                    <a:pt x="62072" y="209"/>
                    <a:pt x="90479" y="209"/>
                  </a:cubicBezTo>
                  <a:cubicBezTo>
                    <a:pt x="94219" y="209"/>
                    <a:pt x="97898" y="269"/>
                    <a:pt x="101577" y="329"/>
                  </a:cubicBezTo>
                  <a:cubicBezTo>
                    <a:pt x="143735" y="-1960"/>
                    <a:pt x="183722" y="7799"/>
                    <a:pt x="221779" y="26354"/>
                  </a:cubicBezTo>
                  <a:cubicBezTo>
                    <a:pt x="264298" y="47378"/>
                    <a:pt x="289931" y="81355"/>
                    <a:pt x="298013" y="127982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9" name="Google Shape;1759;p18"/>
            <p:cNvSpPr/>
            <p:nvPr/>
          </p:nvSpPr>
          <p:spPr>
            <a:xfrm>
              <a:off x="11960839" y="7840801"/>
              <a:ext cx="398058" cy="680735"/>
            </a:xfrm>
            <a:custGeom>
              <a:rect b="b" l="l" r="r" t="t"/>
              <a:pathLst>
                <a:path extrusionOk="0" h="680735" w="398058">
                  <a:moveTo>
                    <a:pt x="277764" y="297473"/>
                  </a:moveTo>
                  <a:cubicBezTo>
                    <a:pt x="357557" y="215664"/>
                    <a:pt x="333131" y="108192"/>
                    <a:pt x="221554" y="75782"/>
                  </a:cubicBezTo>
                  <a:cubicBezTo>
                    <a:pt x="201108" y="69276"/>
                    <a:pt x="180119" y="64577"/>
                    <a:pt x="158528" y="63673"/>
                  </a:cubicBezTo>
                  <a:cubicBezTo>
                    <a:pt x="148998" y="62227"/>
                    <a:pt x="139047" y="64878"/>
                    <a:pt x="133378" y="73191"/>
                  </a:cubicBezTo>
                  <a:cubicBezTo>
                    <a:pt x="128251" y="79396"/>
                    <a:pt x="126321" y="88975"/>
                    <a:pt x="133498" y="94276"/>
                  </a:cubicBezTo>
                  <a:cubicBezTo>
                    <a:pt x="115706" y="159398"/>
                    <a:pt x="97070" y="225423"/>
                    <a:pt x="99543" y="293678"/>
                  </a:cubicBezTo>
                  <a:cubicBezTo>
                    <a:pt x="97190" y="318196"/>
                    <a:pt x="121979" y="330365"/>
                    <a:pt x="143148" y="331811"/>
                  </a:cubicBezTo>
                  <a:cubicBezTo>
                    <a:pt x="150747" y="332473"/>
                    <a:pt x="158528" y="332835"/>
                    <a:pt x="166429" y="332835"/>
                  </a:cubicBezTo>
                  <a:cubicBezTo>
                    <a:pt x="206114" y="332835"/>
                    <a:pt x="247548" y="323377"/>
                    <a:pt x="277764" y="297473"/>
                  </a:cubicBezTo>
                  <a:close/>
                  <a:moveTo>
                    <a:pt x="401102" y="178977"/>
                  </a:moveTo>
                  <a:cubicBezTo>
                    <a:pt x="409003" y="225845"/>
                    <a:pt x="398026" y="275846"/>
                    <a:pt x="371911" y="315485"/>
                  </a:cubicBezTo>
                  <a:cubicBezTo>
                    <a:pt x="356110" y="339160"/>
                    <a:pt x="333915" y="356329"/>
                    <a:pt x="307920" y="368197"/>
                  </a:cubicBezTo>
                  <a:cubicBezTo>
                    <a:pt x="284157" y="379161"/>
                    <a:pt x="261058" y="392414"/>
                    <a:pt x="235305" y="397957"/>
                  </a:cubicBezTo>
                  <a:cubicBezTo>
                    <a:pt x="193690" y="404764"/>
                    <a:pt x="151712" y="395366"/>
                    <a:pt x="110097" y="394101"/>
                  </a:cubicBezTo>
                  <a:cubicBezTo>
                    <a:pt x="86998" y="393559"/>
                    <a:pt x="77046" y="406993"/>
                    <a:pt x="76624" y="428981"/>
                  </a:cubicBezTo>
                  <a:cubicBezTo>
                    <a:pt x="73307" y="450849"/>
                    <a:pt x="70231" y="472717"/>
                    <a:pt x="67396" y="494645"/>
                  </a:cubicBezTo>
                  <a:cubicBezTo>
                    <a:pt x="61184" y="524827"/>
                    <a:pt x="48760" y="680492"/>
                    <a:pt x="19509" y="682962"/>
                  </a:cubicBezTo>
                  <a:cubicBezTo>
                    <a:pt x="-455" y="683323"/>
                    <a:pt x="-515" y="668082"/>
                    <a:pt x="209" y="652540"/>
                  </a:cubicBezTo>
                  <a:cubicBezTo>
                    <a:pt x="209" y="635491"/>
                    <a:pt x="269" y="618382"/>
                    <a:pt x="1294" y="601274"/>
                  </a:cubicBezTo>
                  <a:cubicBezTo>
                    <a:pt x="7205" y="508802"/>
                    <a:pt x="24575" y="416752"/>
                    <a:pt x="37059" y="324943"/>
                  </a:cubicBezTo>
                  <a:cubicBezTo>
                    <a:pt x="57385" y="223074"/>
                    <a:pt x="71980" y="120301"/>
                    <a:pt x="83982" y="17166"/>
                  </a:cubicBezTo>
                  <a:cubicBezTo>
                    <a:pt x="88325" y="16805"/>
                    <a:pt x="90436" y="13010"/>
                    <a:pt x="92969" y="9997"/>
                  </a:cubicBezTo>
                  <a:cubicBezTo>
                    <a:pt x="96949" y="6744"/>
                    <a:pt x="101412" y="5901"/>
                    <a:pt x="106599" y="4395"/>
                  </a:cubicBezTo>
                  <a:cubicBezTo>
                    <a:pt x="130543" y="178"/>
                    <a:pt x="155331" y="-1870"/>
                    <a:pt x="179516" y="2226"/>
                  </a:cubicBezTo>
                  <a:cubicBezTo>
                    <a:pt x="205450" y="9034"/>
                    <a:pt x="231445" y="16323"/>
                    <a:pt x="256836" y="24877"/>
                  </a:cubicBezTo>
                  <a:cubicBezTo>
                    <a:pt x="282227" y="33793"/>
                    <a:pt x="305809" y="46986"/>
                    <a:pt x="328969" y="60480"/>
                  </a:cubicBezTo>
                  <a:cubicBezTo>
                    <a:pt x="344892" y="71505"/>
                    <a:pt x="356532" y="87529"/>
                    <a:pt x="367810" y="102951"/>
                  </a:cubicBezTo>
                  <a:cubicBezTo>
                    <a:pt x="380114" y="127711"/>
                    <a:pt x="395011" y="151807"/>
                    <a:pt x="401102" y="178977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18"/>
            <p:cNvSpPr/>
            <p:nvPr/>
          </p:nvSpPr>
          <p:spPr>
            <a:xfrm>
              <a:off x="12392492" y="7627300"/>
              <a:ext cx="440277" cy="837365"/>
            </a:xfrm>
            <a:custGeom>
              <a:rect b="b" l="l" r="r" t="t"/>
              <a:pathLst>
                <a:path extrusionOk="0" h="837365" w="440277">
                  <a:moveTo>
                    <a:pt x="415637" y="70965"/>
                  </a:moveTo>
                  <a:cubicBezTo>
                    <a:pt x="433248" y="58495"/>
                    <a:pt x="441450" y="62230"/>
                    <a:pt x="440606" y="83857"/>
                  </a:cubicBezTo>
                  <a:cubicBezTo>
                    <a:pt x="438435" y="104460"/>
                    <a:pt x="426976" y="122713"/>
                    <a:pt x="416300" y="140003"/>
                  </a:cubicBezTo>
                  <a:cubicBezTo>
                    <a:pt x="390668" y="183618"/>
                    <a:pt x="354360" y="219221"/>
                    <a:pt x="317932" y="253800"/>
                  </a:cubicBezTo>
                  <a:cubicBezTo>
                    <a:pt x="290731" y="276933"/>
                    <a:pt x="260334" y="295969"/>
                    <a:pt x="231384" y="316873"/>
                  </a:cubicBezTo>
                  <a:cubicBezTo>
                    <a:pt x="220166" y="325187"/>
                    <a:pt x="207501" y="332838"/>
                    <a:pt x="199600" y="344645"/>
                  </a:cubicBezTo>
                  <a:cubicBezTo>
                    <a:pt x="195016" y="351754"/>
                    <a:pt x="196524" y="360669"/>
                    <a:pt x="194956" y="368682"/>
                  </a:cubicBezTo>
                  <a:cubicBezTo>
                    <a:pt x="179154" y="495190"/>
                    <a:pt x="158708" y="621036"/>
                    <a:pt x="133980" y="746159"/>
                  </a:cubicBezTo>
                  <a:cubicBezTo>
                    <a:pt x="128431" y="767725"/>
                    <a:pt x="117455" y="837907"/>
                    <a:pt x="92546" y="842486"/>
                  </a:cubicBezTo>
                  <a:cubicBezTo>
                    <a:pt x="36938" y="840317"/>
                    <a:pt x="62691" y="770135"/>
                    <a:pt x="62269" y="734472"/>
                  </a:cubicBezTo>
                  <a:cubicBezTo>
                    <a:pt x="69567" y="641819"/>
                    <a:pt x="95200" y="551938"/>
                    <a:pt x="108770" y="460069"/>
                  </a:cubicBezTo>
                  <a:cubicBezTo>
                    <a:pt x="123727" y="382176"/>
                    <a:pt x="127949" y="360609"/>
                    <a:pt x="119143" y="333862"/>
                  </a:cubicBezTo>
                  <a:lnTo>
                    <a:pt x="119143" y="333862"/>
                  </a:lnTo>
                  <a:cubicBezTo>
                    <a:pt x="119626" y="331934"/>
                    <a:pt x="119505" y="329765"/>
                    <a:pt x="118601" y="327536"/>
                  </a:cubicBezTo>
                  <a:cubicBezTo>
                    <a:pt x="102919" y="285005"/>
                    <a:pt x="82655" y="244282"/>
                    <a:pt x="64561" y="202775"/>
                  </a:cubicBezTo>
                  <a:cubicBezTo>
                    <a:pt x="55756" y="183497"/>
                    <a:pt x="46407" y="164521"/>
                    <a:pt x="36938" y="145605"/>
                  </a:cubicBezTo>
                  <a:cubicBezTo>
                    <a:pt x="36214" y="143497"/>
                    <a:pt x="35491" y="141388"/>
                    <a:pt x="34827" y="139280"/>
                  </a:cubicBezTo>
                  <a:cubicBezTo>
                    <a:pt x="34345" y="137834"/>
                    <a:pt x="33862" y="136388"/>
                    <a:pt x="33380" y="134942"/>
                  </a:cubicBezTo>
                  <a:cubicBezTo>
                    <a:pt x="31932" y="133256"/>
                    <a:pt x="30485" y="131569"/>
                    <a:pt x="28977" y="129882"/>
                  </a:cubicBezTo>
                  <a:cubicBezTo>
                    <a:pt x="24755" y="121448"/>
                    <a:pt x="20473" y="113014"/>
                    <a:pt x="16251" y="104580"/>
                  </a:cubicBezTo>
                  <a:cubicBezTo>
                    <a:pt x="14201" y="100906"/>
                    <a:pt x="12210" y="97231"/>
                    <a:pt x="10341" y="93496"/>
                  </a:cubicBezTo>
                  <a:cubicBezTo>
                    <a:pt x="-154" y="60122"/>
                    <a:pt x="-6909" y="11687"/>
                    <a:pt x="11607" y="0"/>
                  </a:cubicBezTo>
                  <a:cubicBezTo>
                    <a:pt x="12029" y="0"/>
                    <a:pt x="12391" y="0"/>
                    <a:pt x="12814" y="0"/>
                  </a:cubicBezTo>
                  <a:cubicBezTo>
                    <a:pt x="23368" y="0"/>
                    <a:pt x="33983" y="4458"/>
                    <a:pt x="37722" y="15000"/>
                  </a:cubicBezTo>
                  <a:cubicBezTo>
                    <a:pt x="46528" y="34338"/>
                    <a:pt x="52800" y="54820"/>
                    <a:pt x="61244" y="74279"/>
                  </a:cubicBezTo>
                  <a:cubicBezTo>
                    <a:pt x="77950" y="109942"/>
                    <a:pt x="98818" y="143617"/>
                    <a:pt x="116068" y="179100"/>
                  </a:cubicBezTo>
                  <a:cubicBezTo>
                    <a:pt x="126984" y="201811"/>
                    <a:pt x="133860" y="226089"/>
                    <a:pt x="140494" y="250306"/>
                  </a:cubicBezTo>
                  <a:cubicBezTo>
                    <a:pt x="145801" y="268800"/>
                    <a:pt x="157019" y="301271"/>
                    <a:pt x="181808" y="293680"/>
                  </a:cubicBezTo>
                  <a:cubicBezTo>
                    <a:pt x="214919" y="273620"/>
                    <a:pt x="241094" y="243740"/>
                    <a:pt x="267089" y="215486"/>
                  </a:cubicBezTo>
                  <a:cubicBezTo>
                    <a:pt x="298270" y="182353"/>
                    <a:pt x="330778" y="150425"/>
                    <a:pt x="361899" y="117171"/>
                  </a:cubicBezTo>
                  <a:cubicBezTo>
                    <a:pt x="378364" y="100122"/>
                    <a:pt x="396337" y="84580"/>
                    <a:pt x="415637" y="70965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18"/>
            <p:cNvSpPr/>
            <p:nvPr/>
          </p:nvSpPr>
          <p:spPr>
            <a:xfrm>
              <a:off x="10379382" y="8543100"/>
              <a:ext cx="410121" cy="722905"/>
            </a:xfrm>
            <a:custGeom>
              <a:rect b="b" l="l" r="r" t="t"/>
              <a:pathLst>
                <a:path extrusionOk="0" h="722905" w="410121">
                  <a:moveTo>
                    <a:pt x="242198" y="276692"/>
                  </a:moveTo>
                  <a:cubicBezTo>
                    <a:pt x="295333" y="228197"/>
                    <a:pt x="290991" y="154822"/>
                    <a:pt x="238037" y="108074"/>
                  </a:cubicBezTo>
                  <a:cubicBezTo>
                    <a:pt x="200282" y="74038"/>
                    <a:pt x="134481" y="55784"/>
                    <a:pt x="86232" y="75062"/>
                  </a:cubicBezTo>
                  <a:cubicBezTo>
                    <a:pt x="75858" y="80544"/>
                    <a:pt x="61805" y="98556"/>
                    <a:pt x="72239" y="109219"/>
                  </a:cubicBezTo>
                  <a:cubicBezTo>
                    <a:pt x="66630" y="149521"/>
                    <a:pt x="67354" y="190666"/>
                    <a:pt x="67053" y="231330"/>
                  </a:cubicBezTo>
                  <a:cubicBezTo>
                    <a:pt x="68440" y="278800"/>
                    <a:pt x="80020" y="317416"/>
                    <a:pt x="135205" y="316873"/>
                  </a:cubicBezTo>
                  <a:cubicBezTo>
                    <a:pt x="137316" y="316934"/>
                    <a:pt x="139487" y="316934"/>
                    <a:pt x="141658" y="316934"/>
                  </a:cubicBezTo>
                  <a:cubicBezTo>
                    <a:pt x="179052" y="316994"/>
                    <a:pt x="218074" y="306934"/>
                    <a:pt x="242198" y="276692"/>
                  </a:cubicBezTo>
                  <a:close/>
                  <a:moveTo>
                    <a:pt x="329229" y="561878"/>
                  </a:moveTo>
                  <a:cubicBezTo>
                    <a:pt x="337009" y="523986"/>
                    <a:pt x="340386" y="475732"/>
                    <a:pt x="310411" y="446394"/>
                  </a:cubicBezTo>
                  <a:cubicBezTo>
                    <a:pt x="274405" y="412176"/>
                    <a:pt x="154505" y="352175"/>
                    <a:pt x="115724" y="401032"/>
                  </a:cubicBezTo>
                  <a:cubicBezTo>
                    <a:pt x="96907" y="416273"/>
                    <a:pt x="100164" y="511757"/>
                    <a:pt x="99500" y="539107"/>
                  </a:cubicBezTo>
                  <a:cubicBezTo>
                    <a:pt x="105592" y="603325"/>
                    <a:pt x="97510" y="649289"/>
                    <a:pt x="177846" y="654832"/>
                  </a:cubicBezTo>
                  <a:cubicBezTo>
                    <a:pt x="182972" y="655374"/>
                    <a:pt x="188099" y="655675"/>
                    <a:pt x="193285" y="655675"/>
                  </a:cubicBezTo>
                  <a:cubicBezTo>
                    <a:pt x="251969" y="655675"/>
                    <a:pt x="313125" y="620614"/>
                    <a:pt x="329229" y="561878"/>
                  </a:cubicBezTo>
                  <a:close/>
                  <a:moveTo>
                    <a:pt x="398165" y="437900"/>
                  </a:moveTo>
                  <a:cubicBezTo>
                    <a:pt x="421084" y="484889"/>
                    <a:pt x="413424" y="539287"/>
                    <a:pt x="398105" y="588324"/>
                  </a:cubicBezTo>
                  <a:cubicBezTo>
                    <a:pt x="383027" y="629289"/>
                    <a:pt x="350700" y="661278"/>
                    <a:pt x="315055" y="685254"/>
                  </a:cubicBezTo>
                  <a:cubicBezTo>
                    <a:pt x="275913" y="712423"/>
                    <a:pt x="226216" y="726459"/>
                    <a:pt x="178147" y="724713"/>
                  </a:cubicBezTo>
                  <a:cubicBezTo>
                    <a:pt x="131586" y="721821"/>
                    <a:pt x="76582" y="725375"/>
                    <a:pt x="37258" y="695254"/>
                  </a:cubicBezTo>
                  <a:cubicBezTo>
                    <a:pt x="32735" y="691881"/>
                    <a:pt x="31046" y="686941"/>
                    <a:pt x="31107" y="681459"/>
                  </a:cubicBezTo>
                  <a:cubicBezTo>
                    <a:pt x="30504" y="670796"/>
                    <a:pt x="30624" y="659651"/>
                    <a:pt x="30383" y="648627"/>
                  </a:cubicBezTo>
                  <a:cubicBezTo>
                    <a:pt x="29780" y="620313"/>
                    <a:pt x="25317" y="592240"/>
                    <a:pt x="22603" y="564047"/>
                  </a:cubicBezTo>
                  <a:cubicBezTo>
                    <a:pt x="12832" y="445008"/>
                    <a:pt x="4509" y="325609"/>
                    <a:pt x="4087" y="206088"/>
                  </a:cubicBezTo>
                  <a:cubicBezTo>
                    <a:pt x="6017" y="205245"/>
                    <a:pt x="7283" y="203377"/>
                    <a:pt x="7344" y="201209"/>
                  </a:cubicBezTo>
                  <a:cubicBezTo>
                    <a:pt x="7344" y="175184"/>
                    <a:pt x="7645" y="149220"/>
                    <a:pt x="5293" y="123255"/>
                  </a:cubicBezTo>
                  <a:cubicBezTo>
                    <a:pt x="4388" y="93074"/>
                    <a:pt x="-11172" y="53736"/>
                    <a:pt x="15727" y="30482"/>
                  </a:cubicBezTo>
                  <a:cubicBezTo>
                    <a:pt x="36052" y="18374"/>
                    <a:pt x="57825" y="7892"/>
                    <a:pt x="80623" y="1506"/>
                  </a:cubicBezTo>
                  <a:cubicBezTo>
                    <a:pt x="88644" y="361"/>
                    <a:pt x="96666" y="0"/>
                    <a:pt x="104808" y="0"/>
                  </a:cubicBezTo>
                  <a:cubicBezTo>
                    <a:pt x="115001" y="0"/>
                    <a:pt x="125254" y="602"/>
                    <a:pt x="135446" y="1145"/>
                  </a:cubicBezTo>
                  <a:cubicBezTo>
                    <a:pt x="220908" y="9277"/>
                    <a:pt x="322293" y="52049"/>
                    <a:pt x="342618" y="144039"/>
                  </a:cubicBezTo>
                  <a:cubicBezTo>
                    <a:pt x="351846" y="194582"/>
                    <a:pt x="340386" y="250426"/>
                    <a:pt x="304380" y="288439"/>
                  </a:cubicBezTo>
                  <a:cubicBezTo>
                    <a:pt x="296359" y="298198"/>
                    <a:pt x="284537" y="307295"/>
                    <a:pt x="274224" y="315126"/>
                  </a:cubicBezTo>
                  <a:cubicBezTo>
                    <a:pt x="265177" y="320910"/>
                    <a:pt x="255226" y="332898"/>
                    <a:pt x="264634" y="342838"/>
                  </a:cubicBezTo>
                  <a:cubicBezTo>
                    <a:pt x="267590" y="345910"/>
                    <a:pt x="271631" y="347055"/>
                    <a:pt x="275551" y="348260"/>
                  </a:cubicBezTo>
                  <a:cubicBezTo>
                    <a:pt x="293343" y="354585"/>
                    <a:pt x="309205" y="364947"/>
                    <a:pt x="325791" y="373983"/>
                  </a:cubicBezTo>
                  <a:cubicBezTo>
                    <a:pt x="354680" y="389164"/>
                    <a:pt x="384293" y="406935"/>
                    <a:pt x="398165" y="43790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p18"/>
            <p:cNvSpPr/>
            <p:nvPr/>
          </p:nvSpPr>
          <p:spPr>
            <a:xfrm>
              <a:off x="10889753" y="8697501"/>
              <a:ext cx="72374" cy="608445"/>
            </a:xfrm>
            <a:custGeom>
              <a:rect b="b" l="l" r="r" t="t"/>
              <a:pathLst>
                <a:path extrusionOk="0" h="608445" w="72374">
                  <a:moveTo>
                    <a:pt x="74881" y="1506"/>
                  </a:moveTo>
                  <a:cubicBezTo>
                    <a:pt x="79586" y="65905"/>
                    <a:pt x="72770" y="131207"/>
                    <a:pt x="69393" y="195727"/>
                  </a:cubicBezTo>
                  <a:cubicBezTo>
                    <a:pt x="66076" y="255607"/>
                    <a:pt x="64146" y="315608"/>
                    <a:pt x="62578" y="375549"/>
                  </a:cubicBezTo>
                  <a:cubicBezTo>
                    <a:pt x="61794" y="420731"/>
                    <a:pt x="61190" y="465973"/>
                    <a:pt x="60044" y="511154"/>
                  </a:cubicBezTo>
                  <a:cubicBezTo>
                    <a:pt x="58718" y="538444"/>
                    <a:pt x="58175" y="563384"/>
                    <a:pt x="53651" y="591096"/>
                  </a:cubicBezTo>
                  <a:cubicBezTo>
                    <a:pt x="51420" y="604168"/>
                    <a:pt x="46655" y="614530"/>
                    <a:pt x="31638" y="614228"/>
                  </a:cubicBezTo>
                  <a:cubicBezTo>
                    <a:pt x="8538" y="614650"/>
                    <a:pt x="3894" y="611096"/>
                    <a:pt x="2869" y="588445"/>
                  </a:cubicBezTo>
                  <a:cubicBezTo>
                    <a:pt x="2869" y="563023"/>
                    <a:pt x="2447" y="537601"/>
                    <a:pt x="1421" y="512239"/>
                  </a:cubicBezTo>
                  <a:cubicBezTo>
                    <a:pt x="-2197" y="427839"/>
                    <a:pt x="1904" y="343380"/>
                    <a:pt x="4738" y="258981"/>
                  </a:cubicBezTo>
                  <a:cubicBezTo>
                    <a:pt x="10408" y="200365"/>
                    <a:pt x="12820" y="141509"/>
                    <a:pt x="15896" y="82652"/>
                  </a:cubicBezTo>
                  <a:cubicBezTo>
                    <a:pt x="19515" y="57832"/>
                    <a:pt x="16861" y="29217"/>
                    <a:pt x="30853" y="7530"/>
                  </a:cubicBezTo>
                  <a:cubicBezTo>
                    <a:pt x="37186" y="1566"/>
                    <a:pt x="45690" y="0"/>
                    <a:pt x="54435" y="0"/>
                  </a:cubicBezTo>
                  <a:cubicBezTo>
                    <a:pt x="61371" y="0"/>
                    <a:pt x="68428" y="904"/>
                    <a:pt x="74881" y="150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3" name="Google Shape;1763;p18"/>
            <p:cNvSpPr/>
            <p:nvPr/>
          </p:nvSpPr>
          <p:spPr>
            <a:xfrm>
              <a:off x="11074865" y="8731056"/>
              <a:ext cx="331715" cy="734953"/>
            </a:xfrm>
            <a:custGeom>
              <a:rect b="b" l="l" r="r" t="t"/>
              <a:pathLst>
                <a:path extrusionOk="0" h="734953" w="331715">
                  <a:moveTo>
                    <a:pt x="117386" y="335970"/>
                  </a:moveTo>
                  <a:cubicBezTo>
                    <a:pt x="231255" y="335970"/>
                    <a:pt x="292170" y="170786"/>
                    <a:pt x="217203" y="89038"/>
                  </a:cubicBezTo>
                  <a:cubicBezTo>
                    <a:pt x="189278" y="59760"/>
                    <a:pt x="117386" y="32109"/>
                    <a:pt x="83612" y="63134"/>
                  </a:cubicBezTo>
                  <a:cubicBezTo>
                    <a:pt x="66001" y="81869"/>
                    <a:pt x="69499" y="110243"/>
                    <a:pt x="65578" y="133978"/>
                  </a:cubicBezTo>
                  <a:cubicBezTo>
                    <a:pt x="62020" y="180003"/>
                    <a:pt x="60633" y="226149"/>
                    <a:pt x="60452" y="272294"/>
                  </a:cubicBezTo>
                  <a:cubicBezTo>
                    <a:pt x="59728" y="308319"/>
                    <a:pt x="68715" y="331994"/>
                    <a:pt x="108279" y="335669"/>
                  </a:cubicBezTo>
                  <a:cubicBezTo>
                    <a:pt x="111415" y="335850"/>
                    <a:pt x="114431" y="335970"/>
                    <a:pt x="117386" y="335970"/>
                  </a:cubicBezTo>
                  <a:close/>
                  <a:moveTo>
                    <a:pt x="312737" y="96568"/>
                  </a:moveTo>
                  <a:cubicBezTo>
                    <a:pt x="340601" y="140545"/>
                    <a:pt x="334570" y="197413"/>
                    <a:pt x="319371" y="245005"/>
                  </a:cubicBezTo>
                  <a:cubicBezTo>
                    <a:pt x="304836" y="287777"/>
                    <a:pt x="275102" y="322837"/>
                    <a:pt x="246816" y="357236"/>
                  </a:cubicBezTo>
                  <a:cubicBezTo>
                    <a:pt x="232401" y="372597"/>
                    <a:pt x="244524" y="386574"/>
                    <a:pt x="249650" y="402779"/>
                  </a:cubicBezTo>
                  <a:cubicBezTo>
                    <a:pt x="257672" y="429345"/>
                    <a:pt x="262316" y="456756"/>
                    <a:pt x="267985" y="483925"/>
                  </a:cubicBezTo>
                  <a:cubicBezTo>
                    <a:pt x="274921" y="525311"/>
                    <a:pt x="285174" y="568806"/>
                    <a:pt x="292351" y="610795"/>
                  </a:cubicBezTo>
                  <a:cubicBezTo>
                    <a:pt x="296814" y="634470"/>
                    <a:pt x="300433" y="657603"/>
                    <a:pt x="298262" y="682121"/>
                  </a:cubicBezTo>
                  <a:cubicBezTo>
                    <a:pt x="296875" y="689772"/>
                    <a:pt x="298322" y="700375"/>
                    <a:pt x="292231" y="705977"/>
                  </a:cubicBezTo>
                  <a:cubicBezTo>
                    <a:pt x="242715" y="712001"/>
                    <a:pt x="247901" y="676278"/>
                    <a:pt x="238312" y="640976"/>
                  </a:cubicBezTo>
                  <a:cubicBezTo>
                    <a:pt x="226611" y="593686"/>
                    <a:pt x="217082" y="545914"/>
                    <a:pt x="206588" y="498383"/>
                  </a:cubicBezTo>
                  <a:cubicBezTo>
                    <a:pt x="198807" y="471575"/>
                    <a:pt x="197601" y="402477"/>
                    <a:pt x="168832" y="390670"/>
                  </a:cubicBezTo>
                  <a:cubicBezTo>
                    <a:pt x="153935" y="386333"/>
                    <a:pt x="137953" y="393501"/>
                    <a:pt x="122814" y="394465"/>
                  </a:cubicBezTo>
                  <a:cubicBezTo>
                    <a:pt x="40187" y="401935"/>
                    <a:pt x="66543" y="425912"/>
                    <a:pt x="63769" y="490130"/>
                  </a:cubicBezTo>
                  <a:cubicBezTo>
                    <a:pt x="63709" y="538203"/>
                    <a:pt x="63829" y="586156"/>
                    <a:pt x="63709" y="634229"/>
                  </a:cubicBezTo>
                  <a:cubicBezTo>
                    <a:pt x="61899" y="661639"/>
                    <a:pt x="69076" y="721580"/>
                    <a:pt x="41273" y="735857"/>
                  </a:cubicBezTo>
                  <a:cubicBezTo>
                    <a:pt x="30115" y="735195"/>
                    <a:pt x="14856" y="734532"/>
                    <a:pt x="8945" y="723508"/>
                  </a:cubicBezTo>
                  <a:cubicBezTo>
                    <a:pt x="6352" y="705134"/>
                    <a:pt x="6231" y="688869"/>
                    <a:pt x="4241" y="669471"/>
                  </a:cubicBezTo>
                  <a:cubicBezTo>
                    <a:pt x="1105" y="617000"/>
                    <a:pt x="864" y="564408"/>
                    <a:pt x="19" y="511877"/>
                  </a:cubicBezTo>
                  <a:cubicBezTo>
                    <a:pt x="-162" y="362657"/>
                    <a:pt x="984" y="213438"/>
                    <a:pt x="1346" y="64218"/>
                  </a:cubicBezTo>
                  <a:cubicBezTo>
                    <a:pt x="2733" y="50362"/>
                    <a:pt x="-1187" y="33434"/>
                    <a:pt x="7739" y="21808"/>
                  </a:cubicBezTo>
                  <a:cubicBezTo>
                    <a:pt x="33613" y="5301"/>
                    <a:pt x="62804" y="0"/>
                    <a:pt x="92658" y="0"/>
                  </a:cubicBezTo>
                  <a:cubicBezTo>
                    <a:pt x="115758" y="0"/>
                    <a:pt x="139219" y="3193"/>
                    <a:pt x="161836" y="6807"/>
                  </a:cubicBezTo>
                  <a:cubicBezTo>
                    <a:pt x="220761" y="17591"/>
                    <a:pt x="275645" y="49399"/>
                    <a:pt x="312737" y="9656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18"/>
            <p:cNvSpPr/>
            <p:nvPr/>
          </p:nvSpPr>
          <p:spPr>
            <a:xfrm>
              <a:off x="11366330" y="8623453"/>
              <a:ext cx="361871" cy="626517"/>
            </a:xfrm>
            <a:custGeom>
              <a:rect b="b" l="l" r="r" t="t"/>
              <a:pathLst>
                <a:path extrusionOk="0" h="626517" w="361871">
                  <a:moveTo>
                    <a:pt x="367885" y="20855"/>
                  </a:moveTo>
                  <a:cubicBezTo>
                    <a:pt x="365774" y="33807"/>
                    <a:pt x="364749" y="50554"/>
                    <a:pt x="353109" y="58687"/>
                  </a:cubicBezTo>
                  <a:cubicBezTo>
                    <a:pt x="344846" y="62060"/>
                    <a:pt x="335618" y="60373"/>
                    <a:pt x="326933" y="61578"/>
                  </a:cubicBezTo>
                  <a:cubicBezTo>
                    <a:pt x="297260" y="65795"/>
                    <a:pt x="267526" y="68386"/>
                    <a:pt x="237491" y="68084"/>
                  </a:cubicBezTo>
                  <a:cubicBezTo>
                    <a:pt x="211315" y="68566"/>
                    <a:pt x="193764" y="74952"/>
                    <a:pt x="199554" y="104591"/>
                  </a:cubicBezTo>
                  <a:cubicBezTo>
                    <a:pt x="200580" y="215135"/>
                    <a:pt x="203595" y="325921"/>
                    <a:pt x="199072" y="436465"/>
                  </a:cubicBezTo>
                  <a:cubicBezTo>
                    <a:pt x="194790" y="476104"/>
                    <a:pt x="204922" y="613938"/>
                    <a:pt x="162643" y="627372"/>
                  </a:cubicBezTo>
                  <a:cubicBezTo>
                    <a:pt x="141896" y="628878"/>
                    <a:pt x="132668" y="608034"/>
                    <a:pt x="132970" y="590203"/>
                  </a:cubicBezTo>
                  <a:cubicBezTo>
                    <a:pt x="131221" y="562672"/>
                    <a:pt x="130799" y="535141"/>
                    <a:pt x="129412" y="507671"/>
                  </a:cubicBezTo>
                  <a:cubicBezTo>
                    <a:pt x="125552" y="431043"/>
                    <a:pt x="123803" y="354174"/>
                    <a:pt x="128326" y="277546"/>
                  </a:cubicBezTo>
                  <a:cubicBezTo>
                    <a:pt x="132548" y="225376"/>
                    <a:pt x="137132" y="171821"/>
                    <a:pt x="137795" y="119290"/>
                  </a:cubicBezTo>
                  <a:cubicBezTo>
                    <a:pt x="137011" y="101639"/>
                    <a:pt x="139363" y="80554"/>
                    <a:pt x="126878" y="66398"/>
                  </a:cubicBezTo>
                  <a:cubicBezTo>
                    <a:pt x="117892" y="58205"/>
                    <a:pt x="104442" y="61096"/>
                    <a:pt x="93345" y="59349"/>
                  </a:cubicBezTo>
                  <a:cubicBezTo>
                    <a:pt x="66265" y="56458"/>
                    <a:pt x="37979" y="55795"/>
                    <a:pt x="12286" y="46216"/>
                  </a:cubicBezTo>
                  <a:cubicBezTo>
                    <a:pt x="-3275" y="38626"/>
                    <a:pt x="223" y="18565"/>
                    <a:pt x="585" y="4348"/>
                  </a:cubicBezTo>
                  <a:cubicBezTo>
                    <a:pt x="4747" y="5071"/>
                    <a:pt x="9270" y="3685"/>
                    <a:pt x="12045" y="432"/>
                  </a:cubicBezTo>
                  <a:cubicBezTo>
                    <a:pt x="48473" y="-1435"/>
                    <a:pt x="84660" y="3264"/>
                    <a:pt x="121089" y="4710"/>
                  </a:cubicBezTo>
                  <a:cubicBezTo>
                    <a:pt x="150762" y="4710"/>
                    <a:pt x="180375" y="4710"/>
                    <a:pt x="209988" y="5372"/>
                  </a:cubicBezTo>
                  <a:cubicBezTo>
                    <a:pt x="237008" y="5252"/>
                    <a:pt x="261253" y="7240"/>
                    <a:pt x="288876" y="9107"/>
                  </a:cubicBezTo>
                  <a:cubicBezTo>
                    <a:pt x="315052" y="10854"/>
                    <a:pt x="344544" y="7420"/>
                    <a:pt x="367885" y="2085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p18"/>
            <p:cNvSpPr/>
            <p:nvPr/>
          </p:nvSpPr>
          <p:spPr>
            <a:xfrm>
              <a:off x="11677156" y="8755626"/>
              <a:ext cx="379965" cy="638566"/>
            </a:xfrm>
            <a:custGeom>
              <a:rect b="b" l="l" r="r" t="t"/>
              <a:pathLst>
                <a:path extrusionOk="0" h="638566" w="379965">
                  <a:moveTo>
                    <a:pt x="382622" y="14105"/>
                  </a:moveTo>
                  <a:cubicBezTo>
                    <a:pt x="383165" y="32419"/>
                    <a:pt x="382502" y="50733"/>
                    <a:pt x="382140" y="68986"/>
                  </a:cubicBezTo>
                  <a:cubicBezTo>
                    <a:pt x="380873" y="198265"/>
                    <a:pt x="378340" y="327063"/>
                    <a:pt x="364830" y="455921"/>
                  </a:cubicBezTo>
                  <a:cubicBezTo>
                    <a:pt x="361574" y="486705"/>
                    <a:pt x="357533" y="517428"/>
                    <a:pt x="355060" y="548332"/>
                  </a:cubicBezTo>
                  <a:cubicBezTo>
                    <a:pt x="351381" y="573092"/>
                    <a:pt x="353612" y="603635"/>
                    <a:pt x="334795" y="622551"/>
                  </a:cubicBezTo>
                  <a:cubicBezTo>
                    <a:pt x="325989" y="625442"/>
                    <a:pt x="313083" y="624358"/>
                    <a:pt x="305544" y="618755"/>
                  </a:cubicBezTo>
                  <a:cubicBezTo>
                    <a:pt x="294507" y="594176"/>
                    <a:pt x="299814" y="566405"/>
                    <a:pt x="299151" y="540320"/>
                  </a:cubicBezTo>
                  <a:cubicBezTo>
                    <a:pt x="300116" y="501524"/>
                    <a:pt x="301141" y="462668"/>
                    <a:pt x="298909" y="423932"/>
                  </a:cubicBezTo>
                  <a:cubicBezTo>
                    <a:pt x="298427" y="413992"/>
                    <a:pt x="295411" y="400558"/>
                    <a:pt x="283651" y="399113"/>
                  </a:cubicBezTo>
                  <a:cubicBezTo>
                    <a:pt x="252891" y="395980"/>
                    <a:pt x="220263" y="394956"/>
                    <a:pt x="189021" y="395980"/>
                  </a:cubicBezTo>
                  <a:cubicBezTo>
                    <a:pt x="166585" y="396341"/>
                    <a:pt x="144149" y="395980"/>
                    <a:pt x="121713" y="396462"/>
                  </a:cubicBezTo>
                  <a:cubicBezTo>
                    <a:pt x="117069" y="396944"/>
                    <a:pt x="111520" y="396823"/>
                    <a:pt x="105791" y="396643"/>
                  </a:cubicBezTo>
                  <a:cubicBezTo>
                    <a:pt x="88783" y="396221"/>
                    <a:pt x="69423" y="395739"/>
                    <a:pt x="63693" y="412426"/>
                  </a:cubicBezTo>
                  <a:cubicBezTo>
                    <a:pt x="56154" y="464656"/>
                    <a:pt x="51027" y="517187"/>
                    <a:pt x="43730" y="569357"/>
                  </a:cubicBezTo>
                  <a:cubicBezTo>
                    <a:pt x="40352" y="592731"/>
                    <a:pt x="37940" y="616647"/>
                    <a:pt x="29798" y="638936"/>
                  </a:cubicBezTo>
                  <a:cubicBezTo>
                    <a:pt x="4346" y="636226"/>
                    <a:pt x="-1927" y="628274"/>
                    <a:pt x="486" y="603273"/>
                  </a:cubicBezTo>
                  <a:cubicBezTo>
                    <a:pt x="426" y="583333"/>
                    <a:pt x="426" y="563393"/>
                    <a:pt x="365" y="543453"/>
                  </a:cubicBezTo>
                  <a:cubicBezTo>
                    <a:pt x="667" y="481945"/>
                    <a:pt x="-1504" y="420378"/>
                    <a:pt x="2175" y="358931"/>
                  </a:cubicBezTo>
                  <a:cubicBezTo>
                    <a:pt x="10860" y="266761"/>
                    <a:pt x="13513" y="174229"/>
                    <a:pt x="18399" y="81817"/>
                  </a:cubicBezTo>
                  <a:cubicBezTo>
                    <a:pt x="25877" y="69408"/>
                    <a:pt x="24008" y="49889"/>
                    <a:pt x="34261" y="37780"/>
                  </a:cubicBezTo>
                  <a:cubicBezTo>
                    <a:pt x="41619" y="28624"/>
                    <a:pt x="53681" y="22780"/>
                    <a:pt x="65382" y="22780"/>
                  </a:cubicBezTo>
                  <a:cubicBezTo>
                    <a:pt x="72257" y="22780"/>
                    <a:pt x="79072" y="24768"/>
                    <a:pt x="84802" y="29286"/>
                  </a:cubicBezTo>
                  <a:cubicBezTo>
                    <a:pt x="90351" y="48985"/>
                    <a:pt x="87275" y="69829"/>
                    <a:pt x="87094" y="89950"/>
                  </a:cubicBezTo>
                  <a:cubicBezTo>
                    <a:pt x="86069" y="120915"/>
                    <a:pt x="84078" y="149228"/>
                    <a:pt x="81123" y="180916"/>
                  </a:cubicBezTo>
                  <a:cubicBezTo>
                    <a:pt x="78650" y="220736"/>
                    <a:pt x="76057" y="260556"/>
                    <a:pt x="74308" y="300436"/>
                  </a:cubicBezTo>
                  <a:cubicBezTo>
                    <a:pt x="74187" y="314171"/>
                    <a:pt x="80279" y="331340"/>
                    <a:pt x="95236" y="334413"/>
                  </a:cubicBezTo>
                  <a:cubicBezTo>
                    <a:pt x="114777" y="334111"/>
                    <a:pt x="134198" y="330678"/>
                    <a:pt x="153799" y="332304"/>
                  </a:cubicBezTo>
                  <a:cubicBezTo>
                    <a:pt x="347762" y="338208"/>
                    <a:pt x="295713" y="360799"/>
                    <a:pt x="316340" y="179651"/>
                  </a:cubicBezTo>
                  <a:cubicBezTo>
                    <a:pt x="318631" y="150252"/>
                    <a:pt x="323818" y="121216"/>
                    <a:pt x="329548" y="92300"/>
                  </a:cubicBezTo>
                  <a:cubicBezTo>
                    <a:pt x="335458" y="64166"/>
                    <a:pt x="338052" y="35190"/>
                    <a:pt x="348606" y="8322"/>
                  </a:cubicBezTo>
                  <a:cubicBezTo>
                    <a:pt x="353190" y="-4269"/>
                    <a:pt x="367544" y="430"/>
                    <a:pt x="377255" y="3201"/>
                  </a:cubicBezTo>
                  <a:cubicBezTo>
                    <a:pt x="382261" y="4346"/>
                    <a:pt x="382200" y="9828"/>
                    <a:pt x="382622" y="1410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6" name="Google Shape;1766;p18"/>
            <p:cNvSpPr/>
            <p:nvPr/>
          </p:nvSpPr>
          <p:spPr>
            <a:xfrm>
              <a:off x="12149104" y="8621475"/>
              <a:ext cx="331715" cy="596396"/>
            </a:xfrm>
            <a:custGeom>
              <a:rect b="b" l="l" r="r" t="t"/>
              <a:pathLst>
                <a:path extrusionOk="0" h="596396" w="331715">
                  <a:moveTo>
                    <a:pt x="248060" y="398020"/>
                  </a:moveTo>
                  <a:cubicBezTo>
                    <a:pt x="277492" y="326753"/>
                    <a:pt x="293596" y="237956"/>
                    <a:pt x="250352" y="169100"/>
                  </a:cubicBezTo>
                  <a:cubicBezTo>
                    <a:pt x="231293" y="127171"/>
                    <a:pt x="199871" y="88737"/>
                    <a:pt x="157230" y="69218"/>
                  </a:cubicBezTo>
                  <a:cubicBezTo>
                    <a:pt x="138895" y="61567"/>
                    <a:pt x="88053" y="46748"/>
                    <a:pt x="74120" y="65182"/>
                  </a:cubicBezTo>
                  <a:cubicBezTo>
                    <a:pt x="68270" y="73013"/>
                    <a:pt x="61334" y="87652"/>
                    <a:pt x="71829" y="94520"/>
                  </a:cubicBezTo>
                  <a:cubicBezTo>
                    <a:pt x="62540" y="141629"/>
                    <a:pt x="59706" y="189702"/>
                    <a:pt x="54278" y="237294"/>
                  </a:cubicBezTo>
                  <a:cubicBezTo>
                    <a:pt x="48729" y="283620"/>
                    <a:pt x="44688" y="329946"/>
                    <a:pt x="43180" y="376573"/>
                  </a:cubicBezTo>
                  <a:cubicBezTo>
                    <a:pt x="41854" y="406755"/>
                    <a:pt x="40949" y="436996"/>
                    <a:pt x="42577" y="467178"/>
                  </a:cubicBezTo>
                  <a:cubicBezTo>
                    <a:pt x="43542" y="500190"/>
                    <a:pt x="55484" y="512480"/>
                    <a:pt x="88535" y="515251"/>
                  </a:cubicBezTo>
                  <a:cubicBezTo>
                    <a:pt x="91189" y="515431"/>
                    <a:pt x="93842" y="515552"/>
                    <a:pt x="96496" y="515552"/>
                  </a:cubicBezTo>
                  <a:cubicBezTo>
                    <a:pt x="132442" y="515552"/>
                    <a:pt x="167242" y="497479"/>
                    <a:pt x="195649" y="476756"/>
                  </a:cubicBezTo>
                  <a:cubicBezTo>
                    <a:pt x="221885" y="457539"/>
                    <a:pt x="235455" y="427056"/>
                    <a:pt x="248060" y="398020"/>
                  </a:cubicBezTo>
                  <a:close/>
                  <a:moveTo>
                    <a:pt x="334246" y="248981"/>
                  </a:moveTo>
                  <a:cubicBezTo>
                    <a:pt x="356380" y="402237"/>
                    <a:pt x="258434" y="583204"/>
                    <a:pt x="94265" y="600795"/>
                  </a:cubicBezTo>
                  <a:cubicBezTo>
                    <a:pt x="90887" y="600734"/>
                    <a:pt x="87449" y="600674"/>
                    <a:pt x="83891" y="600674"/>
                  </a:cubicBezTo>
                  <a:cubicBezTo>
                    <a:pt x="82323" y="600674"/>
                    <a:pt x="80694" y="600674"/>
                    <a:pt x="79066" y="600674"/>
                  </a:cubicBezTo>
                  <a:cubicBezTo>
                    <a:pt x="52830" y="600734"/>
                    <a:pt x="23639" y="600855"/>
                    <a:pt x="5908" y="580674"/>
                  </a:cubicBezTo>
                  <a:cubicBezTo>
                    <a:pt x="2229" y="571457"/>
                    <a:pt x="4340" y="560493"/>
                    <a:pt x="2892" y="550613"/>
                  </a:cubicBezTo>
                  <a:cubicBezTo>
                    <a:pt x="781" y="520191"/>
                    <a:pt x="-184" y="489708"/>
                    <a:pt x="178" y="459165"/>
                  </a:cubicBezTo>
                  <a:cubicBezTo>
                    <a:pt x="-1269" y="384164"/>
                    <a:pt x="6511" y="309464"/>
                    <a:pt x="9104" y="234523"/>
                  </a:cubicBezTo>
                  <a:cubicBezTo>
                    <a:pt x="13628" y="186931"/>
                    <a:pt x="21649" y="139701"/>
                    <a:pt x="24182" y="91929"/>
                  </a:cubicBezTo>
                  <a:cubicBezTo>
                    <a:pt x="25388" y="61748"/>
                    <a:pt x="33289" y="31808"/>
                    <a:pt x="31781" y="1627"/>
                  </a:cubicBezTo>
                  <a:cubicBezTo>
                    <a:pt x="32264" y="1205"/>
                    <a:pt x="32565" y="663"/>
                    <a:pt x="32746" y="0"/>
                  </a:cubicBezTo>
                  <a:cubicBezTo>
                    <a:pt x="38778" y="7229"/>
                    <a:pt x="48608" y="1928"/>
                    <a:pt x="56570" y="783"/>
                  </a:cubicBezTo>
                  <a:cubicBezTo>
                    <a:pt x="73035" y="181"/>
                    <a:pt x="89018" y="422"/>
                    <a:pt x="105302" y="3374"/>
                  </a:cubicBezTo>
                  <a:cubicBezTo>
                    <a:pt x="163925" y="22952"/>
                    <a:pt x="221885" y="50784"/>
                    <a:pt x="263560" y="98074"/>
                  </a:cubicBezTo>
                  <a:cubicBezTo>
                    <a:pt x="285514" y="122773"/>
                    <a:pt x="301135" y="152232"/>
                    <a:pt x="314282" y="182353"/>
                  </a:cubicBezTo>
                  <a:cubicBezTo>
                    <a:pt x="324475" y="203438"/>
                    <a:pt x="332436" y="225546"/>
                    <a:pt x="334246" y="24898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18"/>
            <p:cNvSpPr/>
            <p:nvPr/>
          </p:nvSpPr>
          <p:spPr>
            <a:xfrm>
              <a:off x="12534312" y="8586776"/>
              <a:ext cx="295528" cy="722905"/>
            </a:xfrm>
            <a:custGeom>
              <a:rect b="b" l="l" r="r" t="t"/>
              <a:pathLst>
                <a:path extrusionOk="0" h="722905" w="295528">
                  <a:moveTo>
                    <a:pt x="145774" y="361935"/>
                  </a:moveTo>
                  <a:cubicBezTo>
                    <a:pt x="220139" y="361935"/>
                    <a:pt x="205664" y="257234"/>
                    <a:pt x="203433" y="200305"/>
                  </a:cubicBezTo>
                  <a:cubicBezTo>
                    <a:pt x="198909" y="156750"/>
                    <a:pt x="200900" y="108978"/>
                    <a:pt x="178705" y="69760"/>
                  </a:cubicBezTo>
                  <a:cubicBezTo>
                    <a:pt x="170804" y="55603"/>
                    <a:pt x="154942" y="43073"/>
                    <a:pt x="143121" y="60905"/>
                  </a:cubicBezTo>
                  <a:cubicBezTo>
                    <a:pt x="128827" y="99038"/>
                    <a:pt x="121288" y="139942"/>
                    <a:pt x="112603" y="179762"/>
                  </a:cubicBezTo>
                  <a:cubicBezTo>
                    <a:pt x="104400" y="216390"/>
                    <a:pt x="96258" y="253860"/>
                    <a:pt x="92037" y="291331"/>
                  </a:cubicBezTo>
                  <a:cubicBezTo>
                    <a:pt x="85704" y="320187"/>
                    <a:pt x="90106" y="355428"/>
                    <a:pt x="125449" y="359706"/>
                  </a:cubicBezTo>
                  <a:cubicBezTo>
                    <a:pt x="132868" y="361212"/>
                    <a:pt x="139623" y="361935"/>
                    <a:pt x="145774" y="361935"/>
                  </a:cubicBezTo>
                  <a:close/>
                  <a:moveTo>
                    <a:pt x="289679" y="494829"/>
                  </a:moveTo>
                  <a:cubicBezTo>
                    <a:pt x="294926" y="532600"/>
                    <a:pt x="298002" y="570192"/>
                    <a:pt x="296072" y="608505"/>
                  </a:cubicBezTo>
                  <a:cubicBezTo>
                    <a:pt x="294926" y="618205"/>
                    <a:pt x="294624" y="628566"/>
                    <a:pt x="289618" y="637120"/>
                  </a:cubicBezTo>
                  <a:cubicBezTo>
                    <a:pt x="281597" y="644289"/>
                    <a:pt x="267665" y="643084"/>
                    <a:pt x="259643" y="636458"/>
                  </a:cubicBezTo>
                  <a:cubicBezTo>
                    <a:pt x="255422" y="628807"/>
                    <a:pt x="254577" y="619831"/>
                    <a:pt x="252346" y="611457"/>
                  </a:cubicBezTo>
                  <a:cubicBezTo>
                    <a:pt x="246073" y="583866"/>
                    <a:pt x="240464" y="556035"/>
                    <a:pt x="236484" y="528022"/>
                  </a:cubicBezTo>
                  <a:cubicBezTo>
                    <a:pt x="231417" y="494829"/>
                    <a:pt x="235157" y="458201"/>
                    <a:pt x="219536" y="427659"/>
                  </a:cubicBezTo>
                  <a:cubicBezTo>
                    <a:pt x="213746" y="418080"/>
                    <a:pt x="202287" y="418261"/>
                    <a:pt x="192396" y="419285"/>
                  </a:cubicBezTo>
                  <a:cubicBezTo>
                    <a:pt x="179127" y="419646"/>
                    <a:pt x="165979" y="420912"/>
                    <a:pt x="152831" y="423020"/>
                  </a:cubicBezTo>
                  <a:cubicBezTo>
                    <a:pt x="125871" y="428382"/>
                    <a:pt x="80637" y="425912"/>
                    <a:pt x="77441" y="462117"/>
                  </a:cubicBezTo>
                  <a:cubicBezTo>
                    <a:pt x="63871" y="513443"/>
                    <a:pt x="55307" y="701158"/>
                    <a:pt x="17973" y="723146"/>
                  </a:cubicBezTo>
                  <a:cubicBezTo>
                    <a:pt x="-8504" y="719351"/>
                    <a:pt x="2473" y="686519"/>
                    <a:pt x="1207" y="667844"/>
                  </a:cubicBezTo>
                  <a:cubicBezTo>
                    <a:pt x="2654" y="611759"/>
                    <a:pt x="11882" y="556456"/>
                    <a:pt x="19481" y="500973"/>
                  </a:cubicBezTo>
                  <a:cubicBezTo>
                    <a:pt x="31725" y="413622"/>
                    <a:pt x="48009" y="327054"/>
                    <a:pt x="60674" y="239764"/>
                  </a:cubicBezTo>
                  <a:cubicBezTo>
                    <a:pt x="71772" y="173256"/>
                    <a:pt x="76355" y="105966"/>
                    <a:pt x="87875" y="39579"/>
                  </a:cubicBezTo>
                  <a:cubicBezTo>
                    <a:pt x="90106" y="39579"/>
                    <a:pt x="90106" y="36627"/>
                    <a:pt x="88297" y="35663"/>
                  </a:cubicBezTo>
                  <a:cubicBezTo>
                    <a:pt x="88659" y="32169"/>
                    <a:pt x="89141" y="28494"/>
                    <a:pt x="88538" y="25000"/>
                  </a:cubicBezTo>
                  <a:cubicBezTo>
                    <a:pt x="99093" y="7048"/>
                    <a:pt x="118152" y="0"/>
                    <a:pt x="137994" y="0"/>
                  </a:cubicBezTo>
                  <a:cubicBezTo>
                    <a:pt x="152891" y="0"/>
                    <a:pt x="168211" y="3976"/>
                    <a:pt x="180755" y="10362"/>
                  </a:cubicBezTo>
                  <a:cubicBezTo>
                    <a:pt x="220682" y="29338"/>
                    <a:pt x="226954" y="102351"/>
                    <a:pt x="236423" y="142232"/>
                  </a:cubicBezTo>
                  <a:cubicBezTo>
                    <a:pt x="252225" y="205727"/>
                    <a:pt x="255723" y="272234"/>
                    <a:pt x="266217" y="336874"/>
                  </a:cubicBezTo>
                  <a:cubicBezTo>
                    <a:pt x="272249" y="389827"/>
                    <a:pt x="283768" y="441876"/>
                    <a:pt x="289679" y="494829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p18"/>
            <p:cNvSpPr/>
            <p:nvPr/>
          </p:nvSpPr>
          <p:spPr>
            <a:xfrm>
              <a:off x="12668445" y="8228275"/>
              <a:ext cx="494557" cy="849413"/>
            </a:xfrm>
            <a:custGeom>
              <a:rect b="b" l="l" r="r" t="t"/>
              <a:pathLst>
                <a:path extrusionOk="0" h="849413" w="494557">
                  <a:moveTo>
                    <a:pt x="472365" y="0"/>
                  </a:moveTo>
                  <a:cubicBezTo>
                    <a:pt x="498480" y="22109"/>
                    <a:pt x="500652" y="24037"/>
                    <a:pt x="489856" y="56688"/>
                  </a:cubicBezTo>
                  <a:cubicBezTo>
                    <a:pt x="479181" y="85845"/>
                    <a:pt x="466455" y="114339"/>
                    <a:pt x="452824" y="142171"/>
                  </a:cubicBezTo>
                  <a:cubicBezTo>
                    <a:pt x="440762" y="164883"/>
                    <a:pt x="430569" y="192714"/>
                    <a:pt x="418869" y="216631"/>
                  </a:cubicBezTo>
                  <a:cubicBezTo>
                    <a:pt x="396010" y="260427"/>
                    <a:pt x="368207" y="303680"/>
                    <a:pt x="339257" y="344163"/>
                  </a:cubicBezTo>
                  <a:cubicBezTo>
                    <a:pt x="328461" y="361935"/>
                    <a:pt x="316700" y="377537"/>
                    <a:pt x="310247" y="397899"/>
                  </a:cubicBezTo>
                  <a:cubicBezTo>
                    <a:pt x="307834" y="413020"/>
                    <a:pt x="312659" y="428562"/>
                    <a:pt x="312659" y="443984"/>
                  </a:cubicBezTo>
                  <a:cubicBezTo>
                    <a:pt x="318087" y="496214"/>
                    <a:pt x="336241" y="845799"/>
                    <a:pt x="286605" y="851402"/>
                  </a:cubicBezTo>
                  <a:cubicBezTo>
                    <a:pt x="272250" y="850799"/>
                    <a:pt x="256991" y="840438"/>
                    <a:pt x="252649" y="826642"/>
                  </a:cubicBezTo>
                  <a:cubicBezTo>
                    <a:pt x="248729" y="802003"/>
                    <a:pt x="247341" y="777003"/>
                    <a:pt x="245472" y="752123"/>
                  </a:cubicBezTo>
                  <a:cubicBezTo>
                    <a:pt x="241069" y="668025"/>
                    <a:pt x="238837" y="583565"/>
                    <a:pt x="245291" y="499527"/>
                  </a:cubicBezTo>
                  <a:cubicBezTo>
                    <a:pt x="246859" y="472479"/>
                    <a:pt x="249573" y="443322"/>
                    <a:pt x="244688" y="416213"/>
                  </a:cubicBezTo>
                  <a:cubicBezTo>
                    <a:pt x="233711" y="381754"/>
                    <a:pt x="212180" y="353862"/>
                    <a:pt x="188658" y="327295"/>
                  </a:cubicBezTo>
                  <a:cubicBezTo>
                    <a:pt x="190166" y="322416"/>
                    <a:pt x="185220" y="317777"/>
                    <a:pt x="181963" y="314102"/>
                  </a:cubicBezTo>
                  <a:cubicBezTo>
                    <a:pt x="162181" y="290909"/>
                    <a:pt x="142580" y="267535"/>
                    <a:pt x="123220" y="244041"/>
                  </a:cubicBezTo>
                  <a:cubicBezTo>
                    <a:pt x="126898" y="236149"/>
                    <a:pt x="115500" y="227113"/>
                    <a:pt x="110313" y="221570"/>
                  </a:cubicBezTo>
                  <a:cubicBezTo>
                    <a:pt x="102291" y="208799"/>
                    <a:pt x="91737" y="198437"/>
                    <a:pt x="81363" y="187594"/>
                  </a:cubicBezTo>
                  <a:cubicBezTo>
                    <a:pt x="66707" y="166087"/>
                    <a:pt x="52534" y="144220"/>
                    <a:pt x="38421" y="122291"/>
                  </a:cubicBezTo>
                  <a:cubicBezTo>
                    <a:pt x="28831" y="107592"/>
                    <a:pt x="16890" y="91207"/>
                    <a:pt x="8868" y="73857"/>
                  </a:cubicBezTo>
                  <a:cubicBezTo>
                    <a:pt x="7903" y="71568"/>
                    <a:pt x="6938" y="69339"/>
                    <a:pt x="5973" y="67049"/>
                  </a:cubicBezTo>
                  <a:cubicBezTo>
                    <a:pt x="5852" y="66808"/>
                    <a:pt x="5792" y="66628"/>
                    <a:pt x="5671" y="66387"/>
                  </a:cubicBezTo>
                  <a:cubicBezTo>
                    <a:pt x="-179" y="51146"/>
                    <a:pt x="-2350" y="35242"/>
                    <a:pt x="3259" y="19217"/>
                  </a:cubicBezTo>
                  <a:cubicBezTo>
                    <a:pt x="4706" y="17470"/>
                    <a:pt x="5671" y="15663"/>
                    <a:pt x="6275" y="13916"/>
                  </a:cubicBezTo>
                  <a:cubicBezTo>
                    <a:pt x="14115" y="14277"/>
                    <a:pt x="21775" y="16928"/>
                    <a:pt x="27685" y="22229"/>
                  </a:cubicBezTo>
                  <a:cubicBezTo>
                    <a:pt x="42582" y="36326"/>
                    <a:pt x="56213" y="51627"/>
                    <a:pt x="67913" y="68435"/>
                  </a:cubicBezTo>
                  <a:cubicBezTo>
                    <a:pt x="84921" y="90423"/>
                    <a:pt x="101447" y="112713"/>
                    <a:pt x="117490" y="135424"/>
                  </a:cubicBezTo>
                  <a:cubicBezTo>
                    <a:pt x="138478" y="161389"/>
                    <a:pt x="154401" y="187473"/>
                    <a:pt x="174967" y="214703"/>
                  </a:cubicBezTo>
                  <a:cubicBezTo>
                    <a:pt x="204822" y="245607"/>
                    <a:pt x="234193" y="276933"/>
                    <a:pt x="258740" y="312355"/>
                  </a:cubicBezTo>
                  <a:cubicBezTo>
                    <a:pt x="267486" y="325127"/>
                    <a:pt x="285941" y="338199"/>
                    <a:pt x="299813" y="324946"/>
                  </a:cubicBezTo>
                  <a:cubicBezTo>
                    <a:pt x="308377" y="312596"/>
                    <a:pt x="313504" y="297716"/>
                    <a:pt x="320982" y="284523"/>
                  </a:cubicBezTo>
                  <a:cubicBezTo>
                    <a:pt x="333105" y="261511"/>
                    <a:pt x="343358" y="236390"/>
                    <a:pt x="353852" y="212474"/>
                  </a:cubicBezTo>
                  <a:cubicBezTo>
                    <a:pt x="368930" y="177895"/>
                    <a:pt x="386240" y="144280"/>
                    <a:pt x="404756" y="111448"/>
                  </a:cubicBezTo>
                  <a:cubicBezTo>
                    <a:pt x="425624" y="73676"/>
                    <a:pt x="442209" y="31326"/>
                    <a:pt x="472365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9" name="Google Shape;1769;p18"/>
            <p:cNvSpPr/>
            <p:nvPr/>
          </p:nvSpPr>
          <p:spPr>
            <a:xfrm>
              <a:off x="13190688" y="8364361"/>
              <a:ext cx="150779" cy="500009"/>
            </a:xfrm>
            <a:custGeom>
              <a:rect b="b" l="l" r="r" t="t"/>
              <a:pathLst>
                <a:path extrusionOk="0" h="500009" w="150779">
                  <a:moveTo>
                    <a:pt x="147161" y="8615"/>
                  </a:moveTo>
                  <a:cubicBezTo>
                    <a:pt x="163566" y="15905"/>
                    <a:pt x="143965" y="73255"/>
                    <a:pt x="143301" y="90123"/>
                  </a:cubicBezTo>
                  <a:cubicBezTo>
                    <a:pt x="135219" y="141811"/>
                    <a:pt x="124242" y="192956"/>
                    <a:pt x="110974" y="243560"/>
                  </a:cubicBezTo>
                  <a:cubicBezTo>
                    <a:pt x="98972" y="296512"/>
                    <a:pt x="84738" y="348983"/>
                    <a:pt x="72495" y="401876"/>
                  </a:cubicBezTo>
                  <a:cubicBezTo>
                    <a:pt x="65318" y="422840"/>
                    <a:pt x="58623" y="503323"/>
                    <a:pt x="32990" y="503263"/>
                  </a:cubicBezTo>
                  <a:cubicBezTo>
                    <a:pt x="20988" y="502360"/>
                    <a:pt x="7358" y="499107"/>
                    <a:pt x="0" y="488865"/>
                  </a:cubicBezTo>
                  <a:cubicBezTo>
                    <a:pt x="6875" y="429949"/>
                    <a:pt x="15259" y="370490"/>
                    <a:pt x="25451" y="311995"/>
                  </a:cubicBezTo>
                  <a:cubicBezTo>
                    <a:pt x="36971" y="267295"/>
                    <a:pt x="41675" y="221210"/>
                    <a:pt x="51205" y="176028"/>
                  </a:cubicBezTo>
                  <a:cubicBezTo>
                    <a:pt x="59045" y="125124"/>
                    <a:pt x="78164" y="76568"/>
                    <a:pt x="80154" y="24820"/>
                  </a:cubicBezTo>
                  <a:cubicBezTo>
                    <a:pt x="85281" y="18134"/>
                    <a:pt x="85763" y="8254"/>
                    <a:pt x="93061" y="2953"/>
                  </a:cubicBezTo>
                  <a:cubicBezTo>
                    <a:pt x="98610" y="904"/>
                    <a:pt x="104521" y="1"/>
                    <a:pt x="110552" y="1"/>
                  </a:cubicBezTo>
                  <a:cubicBezTo>
                    <a:pt x="123217" y="-60"/>
                    <a:pt x="136305" y="3736"/>
                    <a:pt x="147161" y="861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p18"/>
            <p:cNvSpPr/>
            <p:nvPr/>
          </p:nvSpPr>
          <p:spPr>
            <a:xfrm>
              <a:off x="13137205" y="8967301"/>
              <a:ext cx="78405" cy="84338"/>
            </a:xfrm>
            <a:custGeom>
              <a:rect b="b" l="l" r="r" t="t"/>
              <a:pathLst>
                <a:path extrusionOk="0" h="84338" w="78405">
                  <a:moveTo>
                    <a:pt x="73325" y="29241"/>
                  </a:moveTo>
                  <a:cubicBezTo>
                    <a:pt x="86534" y="50748"/>
                    <a:pt x="75617" y="92375"/>
                    <a:pt x="45642" y="89785"/>
                  </a:cubicBezTo>
                  <a:cubicBezTo>
                    <a:pt x="20794" y="91110"/>
                    <a:pt x="-4598" y="75989"/>
                    <a:pt x="710" y="48157"/>
                  </a:cubicBezTo>
                  <a:cubicBezTo>
                    <a:pt x="3424" y="20265"/>
                    <a:pt x="23508" y="-4675"/>
                    <a:pt x="53724" y="747"/>
                  </a:cubicBezTo>
                  <a:cubicBezTo>
                    <a:pt x="51673" y="14121"/>
                    <a:pt x="68440" y="18518"/>
                    <a:pt x="73325" y="2924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1" name="Google Shape;1771;p18"/>
          <p:cNvGrpSpPr/>
          <p:nvPr/>
        </p:nvGrpSpPr>
        <p:grpSpPr>
          <a:xfrm rot="-501613">
            <a:off x="6489840" y="3500835"/>
            <a:ext cx="529700" cy="532132"/>
            <a:chOff x="12979334" y="7001655"/>
            <a:chExt cx="1059372" cy="1064235"/>
          </a:xfrm>
        </p:grpSpPr>
        <p:sp>
          <p:nvSpPr>
            <p:cNvPr id="1772" name="Google Shape;1772;p18"/>
            <p:cNvSpPr/>
            <p:nvPr/>
          </p:nvSpPr>
          <p:spPr>
            <a:xfrm>
              <a:off x="12979334" y="7016788"/>
              <a:ext cx="910280" cy="1026966"/>
            </a:xfrm>
            <a:custGeom>
              <a:rect b="b" l="l" r="r" t="t"/>
              <a:pathLst>
                <a:path extrusionOk="0" h="1026966" w="910280">
                  <a:moveTo>
                    <a:pt x="888656" y="510104"/>
                  </a:moveTo>
                  <a:cubicBezTo>
                    <a:pt x="894966" y="507164"/>
                    <a:pt x="902087" y="505310"/>
                    <a:pt x="907608" y="500985"/>
                  </a:cubicBezTo>
                  <a:cubicBezTo>
                    <a:pt x="913193" y="495531"/>
                    <a:pt x="909953" y="486753"/>
                    <a:pt x="903749" y="483386"/>
                  </a:cubicBezTo>
                  <a:cubicBezTo>
                    <a:pt x="884350" y="471881"/>
                    <a:pt x="860026" y="473436"/>
                    <a:pt x="840264" y="462399"/>
                  </a:cubicBezTo>
                  <a:cubicBezTo>
                    <a:pt x="774626" y="428309"/>
                    <a:pt x="722397" y="374788"/>
                    <a:pt x="670743" y="322800"/>
                  </a:cubicBezTo>
                  <a:cubicBezTo>
                    <a:pt x="649468" y="304029"/>
                    <a:pt x="633373" y="280869"/>
                    <a:pt x="617022" y="257922"/>
                  </a:cubicBezTo>
                  <a:cubicBezTo>
                    <a:pt x="589905" y="223981"/>
                    <a:pt x="564771" y="188314"/>
                    <a:pt x="545457" y="149302"/>
                  </a:cubicBezTo>
                  <a:cubicBezTo>
                    <a:pt x="522839" y="101938"/>
                    <a:pt x="503375" y="52231"/>
                    <a:pt x="481460" y="4419"/>
                  </a:cubicBezTo>
                  <a:cubicBezTo>
                    <a:pt x="479200" y="201"/>
                    <a:pt x="473231" y="-1270"/>
                    <a:pt x="469202" y="1202"/>
                  </a:cubicBezTo>
                  <a:cubicBezTo>
                    <a:pt x="463169" y="4611"/>
                    <a:pt x="464512" y="11813"/>
                    <a:pt x="467326" y="16926"/>
                  </a:cubicBezTo>
                  <a:cubicBezTo>
                    <a:pt x="458842" y="55299"/>
                    <a:pt x="446328" y="94012"/>
                    <a:pt x="427909" y="128912"/>
                  </a:cubicBezTo>
                  <a:cubicBezTo>
                    <a:pt x="416227" y="149366"/>
                    <a:pt x="402264" y="168393"/>
                    <a:pt x="387128" y="186418"/>
                  </a:cubicBezTo>
                  <a:cubicBezTo>
                    <a:pt x="361504" y="217291"/>
                    <a:pt x="335517" y="247972"/>
                    <a:pt x="305799" y="275010"/>
                  </a:cubicBezTo>
                  <a:cubicBezTo>
                    <a:pt x="275187" y="302943"/>
                    <a:pt x="245832" y="331770"/>
                    <a:pt x="212789" y="357231"/>
                  </a:cubicBezTo>
                  <a:cubicBezTo>
                    <a:pt x="170281" y="391258"/>
                    <a:pt x="124106" y="420192"/>
                    <a:pt x="76929" y="447272"/>
                  </a:cubicBezTo>
                  <a:cubicBezTo>
                    <a:pt x="61175" y="456178"/>
                    <a:pt x="45016" y="464402"/>
                    <a:pt x="28452" y="471732"/>
                  </a:cubicBezTo>
                  <a:cubicBezTo>
                    <a:pt x="21609" y="474715"/>
                    <a:pt x="14744" y="477633"/>
                    <a:pt x="7773" y="480297"/>
                  </a:cubicBezTo>
                  <a:cubicBezTo>
                    <a:pt x="4597" y="481192"/>
                    <a:pt x="1911" y="483322"/>
                    <a:pt x="717" y="486433"/>
                  </a:cubicBezTo>
                  <a:cubicBezTo>
                    <a:pt x="-1436" y="491184"/>
                    <a:pt x="1484" y="497129"/>
                    <a:pt x="6494" y="498407"/>
                  </a:cubicBezTo>
                  <a:cubicBezTo>
                    <a:pt x="28835" y="501944"/>
                    <a:pt x="51901" y="497960"/>
                    <a:pt x="74179" y="502818"/>
                  </a:cubicBezTo>
                  <a:cubicBezTo>
                    <a:pt x="99952" y="508357"/>
                    <a:pt x="124447" y="518606"/>
                    <a:pt x="148003" y="530282"/>
                  </a:cubicBezTo>
                  <a:cubicBezTo>
                    <a:pt x="191620" y="552355"/>
                    <a:pt x="233339" y="578413"/>
                    <a:pt x="268237" y="612929"/>
                  </a:cubicBezTo>
                  <a:cubicBezTo>
                    <a:pt x="296739" y="638816"/>
                    <a:pt x="324858" y="665534"/>
                    <a:pt x="345387" y="698410"/>
                  </a:cubicBezTo>
                  <a:cubicBezTo>
                    <a:pt x="377258" y="745944"/>
                    <a:pt x="413989" y="790240"/>
                    <a:pt x="439272" y="841930"/>
                  </a:cubicBezTo>
                  <a:cubicBezTo>
                    <a:pt x="457243" y="876105"/>
                    <a:pt x="475683" y="909471"/>
                    <a:pt x="490371" y="945479"/>
                  </a:cubicBezTo>
                  <a:cubicBezTo>
                    <a:pt x="498600" y="965634"/>
                    <a:pt x="505443" y="986323"/>
                    <a:pt x="513181" y="1006628"/>
                  </a:cubicBezTo>
                  <a:cubicBezTo>
                    <a:pt x="515761" y="1012444"/>
                    <a:pt x="516827" y="1019284"/>
                    <a:pt x="521133" y="1024142"/>
                  </a:cubicBezTo>
                  <a:cubicBezTo>
                    <a:pt x="524651" y="1027870"/>
                    <a:pt x="530748" y="1028169"/>
                    <a:pt x="534755" y="1025079"/>
                  </a:cubicBezTo>
                  <a:cubicBezTo>
                    <a:pt x="541812" y="1018091"/>
                    <a:pt x="540874" y="1006883"/>
                    <a:pt x="543688" y="997828"/>
                  </a:cubicBezTo>
                  <a:cubicBezTo>
                    <a:pt x="550786" y="966636"/>
                    <a:pt x="557502" y="935273"/>
                    <a:pt x="567201" y="904762"/>
                  </a:cubicBezTo>
                  <a:cubicBezTo>
                    <a:pt x="575324" y="877746"/>
                    <a:pt x="583829" y="850857"/>
                    <a:pt x="593657" y="824437"/>
                  </a:cubicBezTo>
                  <a:cubicBezTo>
                    <a:pt x="609049" y="783912"/>
                    <a:pt x="620902" y="741896"/>
                    <a:pt x="639939" y="702842"/>
                  </a:cubicBezTo>
                  <a:cubicBezTo>
                    <a:pt x="676222" y="628802"/>
                    <a:pt x="762262" y="574023"/>
                    <a:pt x="832846" y="534713"/>
                  </a:cubicBezTo>
                  <a:cubicBezTo>
                    <a:pt x="850923" y="525807"/>
                    <a:pt x="870046" y="517988"/>
                    <a:pt x="888656" y="5101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18"/>
            <p:cNvSpPr/>
            <p:nvPr/>
          </p:nvSpPr>
          <p:spPr>
            <a:xfrm>
              <a:off x="13795681" y="7001655"/>
              <a:ext cx="243025" cy="298289"/>
            </a:xfrm>
            <a:custGeom>
              <a:rect b="b" l="l" r="r" t="t"/>
              <a:pathLst>
                <a:path extrusionOk="0" h="298289" w="243025">
                  <a:moveTo>
                    <a:pt x="201261" y="82726"/>
                  </a:moveTo>
                  <a:cubicBezTo>
                    <a:pt x="177875" y="66299"/>
                    <a:pt x="156791" y="45269"/>
                    <a:pt x="143872" y="19574"/>
                  </a:cubicBezTo>
                  <a:cubicBezTo>
                    <a:pt x="142572" y="16868"/>
                    <a:pt x="140504" y="10945"/>
                    <a:pt x="136752" y="9794"/>
                  </a:cubicBezTo>
                  <a:cubicBezTo>
                    <a:pt x="137243" y="7173"/>
                    <a:pt x="137967" y="4318"/>
                    <a:pt x="136923" y="1719"/>
                  </a:cubicBezTo>
                  <a:cubicBezTo>
                    <a:pt x="136369" y="36"/>
                    <a:pt x="133938" y="-731"/>
                    <a:pt x="132808" y="909"/>
                  </a:cubicBezTo>
                  <a:cubicBezTo>
                    <a:pt x="127991" y="8729"/>
                    <a:pt x="123961" y="17379"/>
                    <a:pt x="119293" y="25433"/>
                  </a:cubicBezTo>
                  <a:cubicBezTo>
                    <a:pt x="109444" y="43650"/>
                    <a:pt x="96632" y="59949"/>
                    <a:pt x="82946" y="75631"/>
                  </a:cubicBezTo>
                  <a:cubicBezTo>
                    <a:pt x="62160" y="100687"/>
                    <a:pt x="35534" y="119799"/>
                    <a:pt x="5923" y="133094"/>
                  </a:cubicBezTo>
                  <a:cubicBezTo>
                    <a:pt x="2086" y="134969"/>
                    <a:pt x="-429" y="139017"/>
                    <a:pt x="61" y="143342"/>
                  </a:cubicBezTo>
                  <a:cubicBezTo>
                    <a:pt x="530" y="149841"/>
                    <a:pt x="7202" y="152675"/>
                    <a:pt x="12297" y="155167"/>
                  </a:cubicBezTo>
                  <a:cubicBezTo>
                    <a:pt x="19674" y="158747"/>
                    <a:pt x="25920" y="161666"/>
                    <a:pt x="33466" y="165480"/>
                  </a:cubicBezTo>
                  <a:cubicBezTo>
                    <a:pt x="33424" y="165458"/>
                    <a:pt x="33338" y="165416"/>
                    <a:pt x="33253" y="165373"/>
                  </a:cubicBezTo>
                  <a:cubicBezTo>
                    <a:pt x="32976" y="165245"/>
                    <a:pt x="32720" y="165118"/>
                    <a:pt x="32443" y="164968"/>
                  </a:cubicBezTo>
                  <a:cubicBezTo>
                    <a:pt x="32827" y="165139"/>
                    <a:pt x="33189" y="165331"/>
                    <a:pt x="33552" y="165522"/>
                  </a:cubicBezTo>
                  <a:cubicBezTo>
                    <a:pt x="33871" y="165693"/>
                    <a:pt x="34212" y="165842"/>
                    <a:pt x="34532" y="166012"/>
                  </a:cubicBezTo>
                  <a:cubicBezTo>
                    <a:pt x="33935" y="165735"/>
                    <a:pt x="33829" y="165693"/>
                    <a:pt x="33722" y="165629"/>
                  </a:cubicBezTo>
                  <a:cubicBezTo>
                    <a:pt x="33658" y="165586"/>
                    <a:pt x="33573" y="165565"/>
                    <a:pt x="33509" y="165522"/>
                  </a:cubicBezTo>
                  <a:cubicBezTo>
                    <a:pt x="79343" y="189258"/>
                    <a:pt x="119335" y="231913"/>
                    <a:pt x="135473" y="281429"/>
                  </a:cubicBezTo>
                  <a:cubicBezTo>
                    <a:pt x="138095" y="287629"/>
                    <a:pt x="138714" y="298261"/>
                    <a:pt x="147262" y="299475"/>
                  </a:cubicBezTo>
                  <a:cubicBezTo>
                    <a:pt x="155896" y="300924"/>
                    <a:pt x="159222" y="291294"/>
                    <a:pt x="160501" y="284433"/>
                  </a:cubicBezTo>
                  <a:cubicBezTo>
                    <a:pt x="162867" y="274888"/>
                    <a:pt x="164977" y="265321"/>
                    <a:pt x="167429" y="255819"/>
                  </a:cubicBezTo>
                  <a:cubicBezTo>
                    <a:pt x="173633" y="231679"/>
                    <a:pt x="180433" y="207517"/>
                    <a:pt x="193501" y="185955"/>
                  </a:cubicBezTo>
                  <a:cubicBezTo>
                    <a:pt x="206846" y="161559"/>
                    <a:pt x="229315" y="143470"/>
                    <a:pt x="243044" y="119565"/>
                  </a:cubicBezTo>
                  <a:cubicBezTo>
                    <a:pt x="248352" y="100346"/>
                    <a:pt x="213092" y="92484"/>
                    <a:pt x="201261" y="827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18"/>
            <p:cNvSpPr/>
            <p:nvPr/>
          </p:nvSpPr>
          <p:spPr>
            <a:xfrm>
              <a:off x="13947188" y="7784912"/>
              <a:ext cx="2100" cy="21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1182" y="1183"/>
                    <a:pt x="1182" y="3604"/>
                    <a:pt x="2420" y="4786"/>
                  </a:cubicBezTo>
                  <a:cubicBezTo>
                    <a:pt x="2420" y="4786"/>
                    <a:pt x="2420" y="4786"/>
                    <a:pt x="2420" y="4786"/>
                  </a:cubicBezTo>
                  <a:cubicBezTo>
                    <a:pt x="1182" y="3604"/>
                    <a:pt x="0" y="118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18"/>
            <p:cNvSpPr/>
            <p:nvPr/>
          </p:nvSpPr>
          <p:spPr>
            <a:xfrm>
              <a:off x="13778045" y="7763340"/>
              <a:ext cx="257948" cy="302550"/>
            </a:xfrm>
            <a:custGeom>
              <a:rect b="b" l="l" r="r" t="t"/>
              <a:pathLst>
                <a:path extrusionOk="0" h="302550" w="257948">
                  <a:moveTo>
                    <a:pt x="249446" y="123523"/>
                  </a:moveTo>
                  <a:cubicBezTo>
                    <a:pt x="236932" y="111741"/>
                    <a:pt x="222649" y="102004"/>
                    <a:pt x="211116" y="89177"/>
                  </a:cubicBezTo>
                  <a:cubicBezTo>
                    <a:pt x="192975" y="69426"/>
                    <a:pt x="181036" y="45499"/>
                    <a:pt x="169184" y="21658"/>
                  </a:cubicBezTo>
                  <a:cubicBezTo>
                    <a:pt x="169205" y="21721"/>
                    <a:pt x="169226" y="21764"/>
                    <a:pt x="169248" y="21807"/>
                  </a:cubicBezTo>
                  <a:cubicBezTo>
                    <a:pt x="166668" y="17055"/>
                    <a:pt x="164963" y="11963"/>
                    <a:pt x="163961" y="6658"/>
                  </a:cubicBezTo>
                  <a:cubicBezTo>
                    <a:pt x="163470" y="4442"/>
                    <a:pt x="161744" y="2418"/>
                    <a:pt x="159804" y="1267"/>
                  </a:cubicBezTo>
                  <a:cubicBezTo>
                    <a:pt x="151873" y="-3271"/>
                    <a:pt x="143645" y="5230"/>
                    <a:pt x="146949" y="13305"/>
                  </a:cubicBezTo>
                  <a:cubicBezTo>
                    <a:pt x="110538" y="63908"/>
                    <a:pt x="73082" y="92331"/>
                    <a:pt x="13135" y="110612"/>
                  </a:cubicBezTo>
                  <a:cubicBezTo>
                    <a:pt x="-26175" y="122905"/>
                    <a:pt x="34134" y="155312"/>
                    <a:pt x="46050" y="166818"/>
                  </a:cubicBezTo>
                  <a:cubicBezTo>
                    <a:pt x="60589" y="178664"/>
                    <a:pt x="71995" y="193962"/>
                    <a:pt x="79115" y="211305"/>
                  </a:cubicBezTo>
                  <a:cubicBezTo>
                    <a:pt x="86299" y="228137"/>
                    <a:pt x="90925" y="245225"/>
                    <a:pt x="92929" y="264103"/>
                  </a:cubicBezTo>
                  <a:cubicBezTo>
                    <a:pt x="93846" y="272646"/>
                    <a:pt x="94485" y="281212"/>
                    <a:pt x="95359" y="289777"/>
                  </a:cubicBezTo>
                  <a:cubicBezTo>
                    <a:pt x="95636" y="294720"/>
                    <a:pt x="96809" y="300046"/>
                    <a:pt x="101541" y="302582"/>
                  </a:cubicBezTo>
                  <a:cubicBezTo>
                    <a:pt x="116251" y="308569"/>
                    <a:pt x="123307" y="287135"/>
                    <a:pt x="130406" y="277952"/>
                  </a:cubicBezTo>
                  <a:cubicBezTo>
                    <a:pt x="145307" y="253577"/>
                    <a:pt x="161744" y="230183"/>
                    <a:pt x="180546" y="208365"/>
                  </a:cubicBezTo>
                  <a:cubicBezTo>
                    <a:pt x="198922" y="184673"/>
                    <a:pt x="226209" y="170759"/>
                    <a:pt x="249105" y="152074"/>
                  </a:cubicBezTo>
                  <a:cubicBezTo>
                    <a:pt x="261832" y="143850"/>
                    <a:pt x="260041" y="132664"/>
                    <a:pt x="249446" y="1235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18"/>
            <p:cNvSpPr/>
            <p:nvPr/>
          </p:nvSpPr>
          <p:spPr>
            <a:xfrm>
              <a:off x="12979334" y="7016788"/>
              <a:ext cx="910280" cy="1026966"/>
            </a:xfrm>
            <a:custGeom>
              <a:rect b="b" l="l" r="r" t="t"/>
              <a:pathLst>
                <a:path extrusionOk="0" h="1026966" w="910280">
                  <a:moveTo>
                    <a:pt x="521133" y="1024142"/>
                  </a:moveTo>
                  <a:cubicBezTo>
                    <a:pt x="516827" y="1019284"/>
                    <a:pt x="515761" y="1012444"/>
                    <a:pt x="513181" y="1006628"/>
                  </a:cubicBezTo>
                  <a:cubicBezTo>
                    <a:pt x="505443" y="986323"/>
                    <a:pt x="498600" y="965634"/>
                    <a:pt x="490371" y="945479"/>
                  </a:cubicBezTo>
                  <a:cubicBezTo>
                    <a:pt x="475683" y="909471"/>
                    <a:pt x="457243" y="876105"/>
                    <a:pt x="439272" y="841930"/>
                  </a:cubicBezTo>
                  <a:cubicBezTo>
                    <a:pt x="413989" y="790240"/>
                    <a:pt x="377258" y="745944"/>
                    <a:pt x="345387" y="698410"/>
                  </a:cubicBezTo>
                  <a:cubicBezTo>
                    <a:pt x="324858" y="665534"/>
                    <a:pt x="296739" y="638816"/>
                    <a:pt x="268237" y="612929"/>
                  </a:cubicBezTo>
                  <a:cubicBezTo>
                    <a:pt x="233339" y="578413"/>
                    <a:pt x="191620" y="552355"/>
                    <a:pt x="148003" y="530282"/>
                  </a:cubicBezTo>
                  <a:cubicBezTo>
                    <a:pt x="124447" y="518606"/>
                    <a:pt x="99952" y="508357"/>
                    <a:pt x="74179" y="502818"/>
                  </a:cubicBezTo>
                  <a:cubicBezTo>
                    <a:pt x="51901" y="497960"/>
                    <a:pt x="28835" y="501944"/>
                    <a:pt x="6494" y="498407"/>
                  </a:cubicBezTo>
                  <a:cubicBezTo>
                    <a:pt x="1484" y="497129"/>
                    <a:pt x="-1436" y="491184"/>
                    <a:pt x="717" y="486433"/>
                  </a:cubicBezTo>
                  <a:cubicBezTo>
                    <a:pt x="1911" y="483322"/>
                    <a:pt x="4597" y="481192"/>
                    <a:pt x="7773" y="480297"/>
                  </a:cubicBezTo>
                  <a:cubicBezTo>
                    <a:pt x="14744" y="477633"/>
                    <a:pt x="21609" y="474715"/>
                    <a:pt x="28452" y="471732"/>
                  </a:cubicBezTo>
                  <a:cubicBezTo>
                    <a:pt x="45016" y="464402"/>
                    <a:pt x="61175" y="456178"/>
                    <a:pt x="76929" y="447272"/>
                  </a:cubicBezTo>
                  <a:cubicBezTo>
                    <a:pt x="124106" y="420192"/>
                    <a:pt x="170281" y="391258"/>
                    <a:pt x="212789" y="357231"/>
                  </a:cubicBezTo>
                  <a:cubicBezTo>
                    <a:pt x="245832" y="331770"/>
                    <a:pt x="275187" y="302943"/>
                    <a:pt x="305799" y="275010"/>
                  </a:cubicBezTo>
                  <a:cubicBezTo>
                    <a:pt x="335517" y="247972"/>
                    <a:pt x="361504" y="217291"/>
                    <a:pt x="387128" y="186418"/>
                  </a:cubicBezTo>
                  <a:cubicBezTo>
                    <a:pt x="402264" y="168393"/>
                    <a:pt x="416227" y="149366"/>
                    <a:pt x="427909" y="128912"/>
                  </a:cubicBezTo>
                  <a:cubicBezTo>
                    <a:pt x="446328" y="94012"/>
                    <a:pt x="458842" y="55299"/>
                    <a:pt x="467326" y="16926"/>
                  </a:cubicBezTo>
                  <a:cubicBezTo>
                    <a:pt x="464512" y="11813"/>
                    <a:pt x="463169" y="4611"/>
                    <a:pt x="469202" y="1202"/>
                  </a:cubicBezTo>
                  <a:cubicBezTo>
                    <a:pt x="473231" y="-1270"/>
                    <a:pt x="479200" y="201"/>
                    <a:pt x="481460" y="4419"/>
                  </a:cubicBezTo>
                  <a:cubicBezTo>
                    <a:pt x="503375" y="52231"/>
                    <a:pt x="522839" y="101938"/>
                    <a:pt x="545457" y="149302"/>
                  </a:cubicBezTo>
                  <a:cubicBezTo>
                    <a:pt x="564771" y="188314"/>
                    <a:pt x="589905" y="223981"/>
                    <a:pt x="617022" y="257922"/>
                  </a:cubicBezTo>
                  <a:cubicBezTo>
                    <a:pt x="633373" y="280869"/>
                    <a:pt x="649468" y="304029"/>
                    <a:pt x="670743" y="322800"/>
                  </a:cubicBezTo>
                  <a:cubicBezTo>
                    <a:pt x="722397" y="374788"/>
                    <a:pt x="774626" y="428309"/>
                    <a:pt x="840264" y="462399"/>
                  </a:cubicBezTo>
                  <a:cubicBezTo>
                    <a:pt x="860026" y="473436"/>
                    <a:pt x="884350" y="471881"/>
                    <a:pt x="903749" y="483386"/>
                  </a:cubicBezTo>
                  <a:cubicBezTo>
                    <a:pt x="909953" y="486753"/>
                    <a:pt x="913193" y="495531"/>
                    <a:pt x="907608" y="500985"/>
                  </a:cubicBezTo>
                  <a:cubicBezTo>
                    <a:pt x="902087" y="505310"/>
                    <a:pt x="894966" y="507164"/>
                    <a:pt x="888656" y="510104"/>
                  </a:cubicBezTo>
                  <a:cubicBezTo>
                    <a:pt x="870046" y="517988"/>
                    <a:pt x="850923" y="525807"/>
                    <a:pt x="832846" y="534713"/>
                  </a:cubicBezTo>
                  <a:cubicBezTo>
                    <a:pt x="762262" y="574023"/>
                    <a:pt x="676222" y="628802"/>
                    <a:pt x="639939" y="702842"/>
                  </a:cubicBezTo>
                  <a:cubicBezTo>
                    <a:pt x="620902" y="741896"/>
                    <a:pt x="609049" y="783912"/>
                    <a:pt x="593657" y="824437"/>
                  </a:cubicBezTo>
                  <a:cubicBezTo>
                    <a:pt x="583829" y="850857"/>
                    <a:pt x="575324" y="877746"/>
                    <a:pt x="567201" y="904762"/>
                  </a:cubicBezTo>
                  <a:cubicBezTo>
                    <a:pt x="557502" y="935273"/>
                    <a:pt x="550786" y="966636"/>
                    <a:pt x="543688" y="997828"/>
                  </a:cubicBezTo>
                  <a:cubicBezTo>
                    <a:pt x="540874" y="1006883"/>
                    <a:pt x="541812" y="1018091"/>
                    <a:pt x="534755" y="1025079"/>
                  </a:cubicBezTo>
                  <a:cubicBezTo>
                    <a:pt x="530748" y="1028169"/>
                    <a:pt x="524651" y="1027870"/>
                    <a:pt x="521133" y="1024142"/>
                  </a:cubicBezTo>
                  <a:close/>
                  <a:moveTo>
                    <a:pt x="385934" y="725405"/>
                  </a:moveTo>
                  <a:cubicBezTo>
                    <a:pt x="420448" y="769296"/>
                    <a:pt x="447948" y="817832"/>
                    <a:pt x="473189" y="867519"/>
                  </a:cubicBezTo>
                  <a:cubicBezTo>
                    <a:pt x="494656" y="907063"/>
                    <a:pt x="512009" y="948568"/>
                    <a:pt x="526633" y="991095"/>
                  </a:cubicBezTo>
                  <a:cubicBezTo>
                    <a:pt x="540724" y="923533"/>
                    <a:pt x="561573" y="857718"/>
                    <a:pt x="585769" y="793138"/>
                  </a:cubicBezTo>
                  <a:cubicBezTo>
                    <a:pt x="596684" y="762840"/>
                    <a:pt x="606341" y="732010"/>
                    <a:pt x="619900" y="702757"/>
                  </a:cubicBezTo>
                  <a:cubicBezTo>
                    <a:pt x="632605" y="673055"/>
                    <a:pt x="652047" y="647168"/>
                    <a:pt x="675625" y="625201"/>
                  </a:cubicBezTo>
                  <a:cubicBezTo>
                    <a:pt x="691102" y="609712"/>
                    <a:pt x="706984" y="594499"/>
                    <a:pt x="724912" y="581822"/>
                  </a:cubicBezTo>
                  <a:cubicBezTo>
                    <a:pt x="773219" y="546133"/>
                    <a:pt x="825086" y="515175"/>
                    <a:pt x="881280" y="493592"/>
                  </a:cubicBezTo>
                  <a:cubicBezTo>
                    <a:pt x="867082" y="489885"/>
                    <a:pt x="852373" y="487775"/>
                    <a:pt x="838900" y="481682"/>
                  </a:cubicBezTo>
                  <a:cubicBezTo>
                    <a:pt x="815024" y="470389"/>
                    <a:pt x="792277" y="456114"/>
                    <a:pt x="771407" y="439943"/>
                  </a:cubicBezTo>
                  <a:cubicBezTo>
                    <a:pt x="736936" y="411989"/>
                    <a:pt x="703211" y="383161"/>
                    <a:pt x="673088" y="350477"/>
                  </a:cubicBezTo>
                  <a:cubicBezTo>
                    <a:pt x="649233" y="328020"/>
                    <a:pt x="626444" y="304626"/>
                    <a:pt x="608558" y="276991"/>
                  </a:cubicBezTo>
                  <a:cubicBezTo>
                    <a:pt x="589394" y="250913"/>
                    <a:pt x="568395" y="226197"/>
                    <a:pt x="552172" y="198073"/>
                  </a:cubicBezTo>
                  <a:cubicBezTo>
                    <a:pt x="519492" y="146639"/>
                    <a:pt x="500241" y="88324"/>
                    <a:pt x="474383" y="33460"/>
                  </a:cubicBezTo>
                  <a:cubicBezTo>
                    <a:pt x="454535" y="134132"/>
                    <a:pt x="417932" y="175701"/>
                    <a:pt x="352507" y="250444"/>
                  </a:cubicBezTo>
                  <a:cubicBezTo>
                    <a:pt x="314220" y="290734"/>
                    <a:pt x="273034" y="328468"/>
                    <a:pt x="230547" y="364305"/>
                  </a:cubicBezTo>
                  <a:cubicBezTo>
                    <a:pt x="173777" y="409986"/>
                    <a:pt x="112040" y="449765"/>
                    <a:pt x="46870" y="482363"/>
                  </a:cubicBezTo>
                  <a:cubicBezTo>
                    <a:pt x="99888" y="482896"/>
                    <a:pt x="148110" y="509423"/>
                    <a:pt x="193325" y="534522"/>
                  </a:cubicBezTo>
                  <a:cubicBezTo>
                    <a:pt x="242186" y="561304"/>
                    <a:pt x="282456" y="600379"/>
                    <a:pt x="321745" y="639306"/>
                  </a:cubicBezTo>
                  <a:cubicBezTo>
                    <a:pt x="347178" y="664874"/>
                    <a:pt x="364637" y="696642"/>
                    <a:pt x="385934" y="725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18"/>
            <p:cNvSpPr/>
            <p:nvPr/>
          </p:nvSpPr>
          <p:spPr>
            <a:xfrm>
              <a:off x="13795681" y="7001655"/>
              <a:ext cx="243025" cy="298289"/>
            </a:xfrm>
            <a:custGeom>
              <a:rect b="b" l="l" r="r" t="t"/>
              <a:pathLst>
                <a:path extrusionOk="0" h="298289" w="243025">
                  <a:moveTo>
                    <a:pt x="147262" y="299475"/>
                  </a:moveTo>
                  <a:cubicBezTo>
                    <a:pt x="138714" y="298261"/>
                    <a:pt x="138095" y="287629"/>
                    <a:pt x="135473" y="281429"/>
                  </a:cubicBezTo>
                  <a:cubicBezTo>
                    <a:pt x="119335" y="231913"/>
                    <a:pt x="79343" y="189258"/>
                    <a:pt x="33509" y="165522"/>
                  </a:cubicBezTo>
                  <a:cubicBezTo>
                    <a:pt x="33573" y="165565"/>
                    <a:pt x="33658" y="165586"/>
                    <a:pt x="33722" y="165629"/>
                  </a:cubicBezTo>
                  <a:cubicBezTo>
                    <a:pt x="33829" y="165693"/>
                    <a:pt x="33935" y="165735"/>
                    <a:pt x="34532" y="166012"/>
                  </a:cubicBezTo>
                  <a:cubicBezTo>
                    <a:pt x="34212" y="165842"/>
                    <a:pt x="33871" y="165693"/>
                    <a:pt x="33552" y="165522"/>
                  </a:cubicBezTo>
                  <a:cubicBezTo>
                    <a:pt x="33189" y="165331"/>
                    <a:pt x="32827" y="165139"/>
                    <a:pt x="32443" y="164968"/>
                  </a:cubicBezTo>
                  <a:cubicBezTo>
                    <a:pt x="32720" y="165118"/>
                    <a:pt x="32976" y="165245"/>
                    <a:pt x="33253" y="165373"/>
                  </a:cubicBezTo>
                  <a:cubicBezTo>
                    <a:pt x="33338" y="165416"/>
                    <a:pt x="33424" y="165458"/>
                    <a:pt x="33466" y="165480"/>
                  </a:cubicBezTo>
                  <a:cubicBezTo>
                    <a:pt x="25920" y="161666"/>
                    <a:pt x="19674" y="158747"/>
                    <a:pt x="12297" y="155167"/>
                  </a:cubicBezTo>
                  <a:cubicBezTo>
                    <a:pt x="7202" y="152675"/>
                    <a:pt x="530" y="149841"/>
                    <a:pt x="61" y="143342"/>
                  </a:cubicBezTo>
                  <a:cubicBezTo>
                    <a:pt x="-429" y="139017"/>
                    <a:pt x="2086" y="134969"/>
                    <a:pt x="5923" y="133094"/>
                  </a:cubicBezTo>
                  <a:cubicBezTo>
                    <a:pt x="35534" y="119799"/>
                    <a:pt x="62160" y="100687"/>
                    <a:pt x="82946" y="75631"/>
                  </a:cubicBezTo>
                  <a:cubicBezTo>
                    <a:pt x="96632" y="59949"/>
                    <a:pt x="109444" y="43650"/>
                    <a:pt x="119293" y="25433"/>
                  </a:cubicBezTo>
                  <a:cubicBezTo>
                    <a:pt x="123961" y="17379"/>
                    <a:pt x="127991" y="8729"/>
                    <a:pt x="132808" y="909"/>
                  </a:cubicBezTo>
                  <a:cubicBezTo>
                    <a:pt x="133938" y="-731"/>
                    <a:pt x="136369" y="36"/>
                    <a:pt x="136923" y="1719"/>
                  </a:cubicBezTo>
                  <a:cubicBezTo>
                    <a:pt x="137967" y="4318"/>
                    <a:pt x="137243" y="7173"/>
                    <a:pt x="136752" y="9794"/>
                  </a:cubicBezTo>
                  <a:cubicBezTo>
                    <a:pt x="140504" y="10945"/>
                    <a:pt x="142572" y="16868"/>
                    <a:pt x="143872" y="19574"/>
                  </a:cubicBezTo>
                  <a:cubicBezTo>
                    <a:pt x="156791" y="45269"/>
                    <a:pt x="177875" y="66299"/>
                    <a:pt x="201261" y="82726"/>
                  </a:cubicBezTo>
                  <a:cubicBezTo>
                    <a:pt x="213092" y="92484"/>
                    <a:pt x="248352" y="100346"/>
                    <a:pt x="243044" y="119565"/>
                  </a:cubicBezTo>
                  <a:cubicBezTo>
                    <a:pt x="229315" y="143470"/>
                    <a:pt x="206846" y="161559"/>
                    <a:pt x="193501" y="185955"/>
                  </a:cubicBezTo>
                  <a:cubicBezTo>
                    <a:pt x="180433" y="207517"/>
                    <a:pt x="173633" y="231679"/>
                    <a:pt x="167429" y="255819"/>
                  </a:cubicBezTo>
                  <a:cubicBezTo>
                    <a:pt x="164977" y="265321"/>
                    <a:pt x="162867" y="274888"/>
                    <a:pt x="160501" y="284433"/>
                  </a:cubicBezTo>
                  <a:cubicBezTo>
                    <a:pt x="159222" y="291294"/>
                    <a:pt x="155896" y="300924"/>
                    <a:pt x="147262" y="299475"/>
                  </a:cubicBezTo>
                  <a:close/>
                  <a:moveTo>
                    <a:pt x="31910" y="145175"/>
                  </a:moveTo>
                  <a:cubicBezTo>
                    <a:pt x="81475" y="167717"/>
                    <a:pt x="126711" y="211246"/>
                    <a:pt x="147305" y="262019"/>
                  </a:cubicBezTo>
                  <a:cubicBezTo>
                    <a:pt x="162590" y="192731"/>
                    <a:pt x="179474" y="169123"/>
                    <a:pt x="224114" y="116390"/>
                  </a:cubicBezTo>
                  <a:cubicBezTo>
                    <a:pt x="209958" y="107612"/>
                    <a:pt x="194290" y="101326"/>
                    <a:pt x="181371" y="90588"/>
                  </a:cubicBezTo>
                  <a:cubicBezTo>
                    <a:pt x="160479" y="74139"/>
                    <a:pt x="141527" y="54047"/>
                    <a:pt x="129099" y="30397"/>
                  </a:cubicBezTo>
                  <a:cubicBezTo>
                    <a:pt x="119506" y="52961"/>
                    <a:pt x="104136" y="72243"/>
                    <a:pt x="88467" y="90822"/>
                  </a:cubicBezTo>
                  <a:cubicBezTo>
                    <a:pt x="70901" y="111958"/>
                    <a:pt x="49220" y="129195"/>
                    <a:pt x="24854" y="141872"/>
                  </a:cubicBezTo>
                  <a:cubicBezTo>
                    <a:pt x="27220" y="142980"/>
                    <a:pt x="29565" y="144067"/>
                    <a:pt x="31910" y="1451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18"/>
            <p:cNvSpPr/>
            <p:nvPr/>
          </p:nvSpPr>
          <p:spPr>
            <a:xfrm>
              <a:off x="13778045" y="7763340"/>
              <a:ext cx="257948" cy="302550"/>
            </a:xfrm>
            <a:custGeom>
              <a:rect b="b" l="l" r="r" t="t"/>
              <a:pathLst>
                <a:path extrusionOk="0" h="302550" w="257948">
                  <a:moveTo>
                    <a:pt x="101541" y="302582"/>
                  </a:moveTo>
                  <a:cubicBezTo>
                    <a:pt x="96809" y="300046"/>
                    <a:pt x="95636" y="294720"/>
                    <a:pt x="95359" y="289777"/>
                  </a:cubicBezTo>
                  <a:cubicBezTo>
                    <a:pt x="94485" y="281212"/>
                    <a:pt x="93846" y="272646"/>
                    <a:pt x="92929" y="264103"/>
                  </a:cubicBezTo>
                  <a:cubicBezTo>
                    <a:pt x="90925" y="245225"/>
                    <a:pt x="86299" y="228137"/>
                    <a:pt x="79115" y="211305"/>
                  </a:cubicBezTo>
                  <a:cubicBezTo>
                    <a:pt x="71995" y="193962"/>
                    <a:pt x="60589" y="178664"/>
                    <a:pt x="46050" y="166818"/>
                  </a:cubicBezTo>
                  <a:cubicBezTo>
                    <a:pt x="34134" y="155312"/>
                    <a:pt x="-26175" y="122905"/>
                    <a:pt x="13135" y="110612"/>
                  </a:cubicBezTo>
                  <a:cubicBezTo>
                    <a:pt x="73082" y="92331"/>
                    <a:pt x="110538" y="63908"/>
                    <a:pt x="146949" y="13305"/>
                  </a:cubicBezTo>
                  <a:cubicBezTo>
                    <a:pt x="143645" y="5230"/>
                    <a:pt x="151873" y="-3271"/>
                    <a:pt x="159804" y="1267"/>
                  </a:cubicBezTo>
                  <a:cubicBezTo>
                    <a:pt x="161744" y="2418"/>
                    <a:pt x="163470" y="4442"/>
                    <a:pt x="163961" y="6658"/>
                  </a:cubicBezTo>
                  <a:cubicBezTo>
                    <a:pt x="164963" y="11963"/>
                    <a:pt x="166668" y="17055"/>
                    <a:pt x="169248" y="21807"/>
                  </a:cubicBezTo>
                  <a:cubicBezTo>
                    <a:pt x="169226" y="21764"/>
                    <a:pt x="169205" y="21721"/>
                    <a:pt x="169184" y="21658"/>
                  </a:cubicBezTo>
                  <a:cubicBezTo>
                    <a:pt x="169162" y="21636"/>
                    <a:pt x="169141" y="21594"/>
                    <a:pt x="169141" y="21572"/>
                  </a:cubicBezTo>
                  <a:cubicBezTo>
                    <a:pt x="181015" y="45435"/>
                    <a:pt x="192953" y="69405"/>
                    <a:pt x="211116" y="89177"/>
                  </a:cubicBezTo>
                  <a:cubicBezTo>
                    <a:pt x="222649" y="102004"/>
                    <a:pt x="236932" y="111741"/>
                    <a:pt x="249446" y="123523"/>
                  </a:cubicBezTo>
                  <a:cubicBezTo>
                    <a:pt x="260041" y="132664"/>
                    <a:pt x="261832" y="143850"/>
                    <a:pt x="249105" y="152074"/>
                  </a:cubicBezTo>
                  <a:cubicBezTo>
                    <a:pt x="226209" y="170759"/>
                    <a:pt x="198922" y="184673"/>
                    <a:pt x="180546" y="208365"/>
                  </a:cubicBezTo>
                  <a:cubicBezTo>
                    <a:pt x="161744" y="230183"/>
                    <a:pt x="145307" y="253577"/>
                    <a:pt x="130406" y="277952"/>
                  </a:cubicBezTo>
                  <a:cubicBezTo>
                    <a:pt x="123307" y="287135"/>
                    <a:pt x="116251" y="308569"/>
                    <a:pt x="101541" y="302582"/>
                  </a:cubicBezTo>
                  <a:close/>
                  <a:moveTo>
                    <a:pt x="111326" y="268193"/>
                  </a:moveTo>
                  <a:cubicBezTo>
                    <a:pt x="111497" y="270047"/>
                    <a:pt x="111667" y="271901"/>
                    <a:pt x="111817" y="273754"/>
                  </a:cubicBezTo>
                  <a:cubicBezTo>
                    <a:pt x="132751" y="239664"/>
                    <a:pt x="155583" y="206171"/>
                    <a:pt x="184341" y="178153"/>
                  </a:cubicBezTo>
                  <a:cubicBezTo>
                    <a:pt x="200777" y="162748"/>
                    <a:pt x="221050" y="152372"/>
                    <a:pt x="238147" y="137756"/>
                  </a:cubicBezTo>
                  <a:cubicBezTo>
                    <a:pt x="223758" y="124013"/>
                    <a:pt x="206789" y="112913"/>
                    <a:pt x="194254" y="97274"/>
                  </a:cubicBezTo>
                  <a:cubicBezTo>
                    <a:pt x="175408" y="75989"/>
                    <a:pt x="163172" y="49974"/>
                    <a:pt x="150637" y="24704"/>
                  </a:cubicBezTo>
                  <a:cubicBezTo>
                    <a:pt x="120792" y="75328"/>
                    <a:pt x="75000" y="106137"/>
                    <a:pt x="20213" y="124929"/>
                  </a:cubicBezTo>
                  <a:cubicBezTo>
                    <a:pt x="37012" y="139865"/>
                    <a:pt x="57349" y="150689"/>
                    <a:pt x="72293" y="167755"/>
                  </a:cubicBezTo>
                  <a:cubicBezTo>
                    <a:pt x="96766" y="195113"/>
                    <a:pt x="107979" y="232377"/>
                    <a:pt x="111326" y="2681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18"/>
            <p:cNvSpPr/>
            <p:nvPr/>
          </p:nvSpPr>
          <p:spPr>
            <a:xfrm>
              <a:off x="13026247" y="7050248"/>
              <a:ext cx="833535" cy="956655"/>
            </a:xfrm>
            <a:custGeom>
              <a:rect b="b" l="l" r="r" t="t"/>
              <a:pathLst>
                <a:path extrusionOk="0" h="956655" w="833535">
                  <a:moveTo>
                    <a:pt x="792008" y="448222"/>
                  </a:moveTo>
                  <a:cubicBezTo>
                    <a:pt x="805481" y="454316"/>
                    <a:pt x="820191" y="456425"/>
                    <a:pt x="834388" y="460132"/>
                  </a:cubicBezTo>
                  <a:cubicBezTo>
                    <a:pt x="778215" y="481715"/>
                    <a:pt x="726349" y="512652"/>
                    <a:pt x="678021" y="548362"/>
                  </a:cubicBezTo>
                  <a:cubicBezTo>
                    <a:pt x="660113" y="561018"/>
                    <a:pt x="644210" y="576231"/>
                    <a:pt x="628733" y="591742"/>
                  </a:cubicBezTo>
                  <a:cubicBezTo>
                    <a:pt x="605155" y="613687"/>
                    <a:pt x="585713" y="639574"/>
                    <a:pt x="573008" y="669297"/>
                  </a:cubicBezTo>
                  <a:cubicBezTo>
                    <a:pt x="559450" y="698529"/>
                    <a:pt x="549793" y="729381"/>
                    <a:pt x="538878" y="759678"/>
                  </a:cubicBezTo>
                  <a:cubicBezTo>
                    <a:pt x="514682" y="824258"/>
                    <a:pt x="493833" y="890073"/>
                    <a:pt x="479741" y="957636"/>
                  </a:cubicBezTo>
                  <a:cubicBezTo>
                    <a:pt x="465096" y="915108"/>
                    <a:pt x="447743" y="873625"/>
                    <a:pt x="426276" y="834080"/>
                  </a:cubicBezTo>
                  <a:cubicBezTo>
                    <a:pt x="401056" y="784394"/>
                    <a:pt x="373556" y="735858"/>
                    <a:pt x="339021" y="691967"/>
                  </a:cubicBezTo>
                  <a:cubicBezTo>
                    <a:pt x="317724" y="663182"/>
                    <a:pt x="300265" y="631435"/>
                    <a:pt x="274875" y="605846"/>
                  </a:cubicBezTo>
                  <a:cubicBezTo>
                    <a:pt x="235586" y="566941"/>
                    <a:pt x="195316" y="527865"/>
                    <a:pt x="146455" y="501062"/>
                  </a:cubicBezTo>
                  <a:cubicBezTo>
                    <a:pt x="101261" y="475941"/>
                    <a:pt x="53018" y="449415"/>
                    <a:pt x="0" y="448904"/>
                  </a:cubicBezTo>
                  <a:cubicBezTo>
                    <a:pt x="65169" y="416326"/>
                    <a:pt x="126928" y="376547"/>
                    <a:pt x="183676" y="330845"/>
                  </a:cubicBezTo>
                  <a:cubicBezTo>
                    <a:pt x="226185" y="295008"/>
                    <a:pt x="267350" y="257253"/>
                    <a:pt x="305637" y="216984"/>
                  </a:cubicBezTo>
                  <a:cubicBezTo>
                    <a:pt x="371062" y="142241"/>
                    <a:pt x="407665" y="100673"/>
                    <a:pt x="427533" y="0"/>
                  </a:cubicBezTo>
                  <a:cubicBezTo>
                    <a:pt x="453392" y="54885"/>
                    <a:pt x="472621" y="113179"/>
                    <a:pt x="505302" y="164634"/>
                  </a:cubicBezTo>
                  <a:cubicBezTo>
                    <a:pt x="521525" y="192759"/>
                    <a:pt x="542523" y="217474"/>
                    <a:pt x="561688" y="243553"/>
                  </a:cubicBezTo>
                  <a:cubicBezTo>
                    <a:pt x="579574" y="271166"/>
                    <a:pt x="602363" y="294560"/>
                    <a:pt x="626218" y="317039"/>
                  </a:cubicBezTo>
                  <a:cubicBezTo>
                    <a:pt x="656340" y="349723"/>
                    <a:pt x="690065" y="378550"/>
                    <a:pt x="724537" y="406504"/>
                  </a:cubicBezTo>
                  <a:cubicBezTo>
                    <a:pt x="745407" y="422654"/>
                    <a:pt x="768132" y="436930"/>
                    <a:pt x="792008" y="44822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18"/>
            <p:cNvSpPr/>
            <p:nvPr/>
          </p:nvSpPr>
          <p:spPr>
            <a:xfrm>
              <a:off x="13820556" y="7032052"/>
              <a:ext cx="198257" cy="230108"/>
            </a:xfrm>
            <a:custGeom>
              <a:rect b="b" l="l" r="r" t="t"/>
              <a:pathLst>
                <a:path extrusionOk="0" h="230108" w="198257">
                  <a:moveTo>
                    <a:pt x="156496" y="60190"/>
                  </a:moveTo>
                  <a:cubicBezTo>
                    <a:pt x="169415" y="70929"/>
                    <a:pt x="185083" y="77193"/>
                    <a:pt x="199239" y="85992"/>
                  </a:cubicBezTo>
                  <a:cubicBezTo>
                    <a:pt x="154599" y="138726"/>
                    <a:pt x="137715" y="162333"/>
                    <a:pt x="122451" y="231600"/>
                  </a:cubicBezTo>
                  <a:cubicBezTo>
                    <a:pt x="101858" y="180848"/>
                    <a:pt x="56621" y="137319"/>
                    <a:pt x="7035" y="114777"/>
                  </a:cubicBezTo>
                  <a:cubicBezTo>
                    <a:pt x="4711" y="113669"/>
                    <a:pt x="2345" y="112583"/>
                    <a:pt x="0" y="111475"/>
                  </a:cubicBezTo>
                  <a:cubicBezTo>
                    <a:pt x="24367" y="98798"/>
                    <a:pt x="46047" y="81582"/>
                    <a:pt x="63613" y="60425"/>
                  </a:cubicBezTo>
                  <a:cubicBezTo>
                    <a:pt x="79282" y="41824"/>
                    <a:pt x="94673" y="22542"/>
                    <a:pt x="104245" y="0"/>
                  </a:cubicBezTo>
                  <a:cubicBezTo>
                    <a:pt x="116652" y="23671"/>
                    <a:pt x="135625" y="43742"/>
                    <a:pt x="156496" y="6019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18"/>
            <p:cNvSpPr/>
            <p:nvPr/>
          </p:nvSpPr>
          <p:spPr>
            <a:xfrm>
              <a:off x="13798259" y="7788044"/>
              <a:ext cx="217444" cy="247153"/>
            </a:xfrm>
            <a:custGeom>
              <a:rect b="b" l="l" r="r" t="t"/>
              <a:pathLst>
                <a:path extrusionOk="0" h="247153" w="217444">
                  <a:moveTo>
                    <a:pt x="174041" y="72548"/>
                  </a:moveTo>
                  <a:cubicBezTo>
                    <a:pt x="186597" y="88166"/>
                    <a:pt x="203545" y="99288"/>
                    <a:pt x="217934" y="113009"/>
                  </a:cubicBezTo>
                  <a:cubicBezTo>
                    <a:pt x="200837" y="127646"/>
                    <a:pt x="180564" y="138023"/>
                    <a:pt x="164128" y="153427"/>
                  </a:cubicBezTo>
                  <a:cubicBezTo>
                    <a:pt x="135370" y="181445"/>
                    <a:pt x="112538" y="214939"/>
                    <a:pt x="91604" y="249050"/>
                  </a:cubicBezTo>
                  <a:cubicBezTo>
                    <a:pt x="91454" y="247196"/>
                    <a:pt x="91284" y="245343"/>
                    <a:pt x="91113" y="243489"/>
                  </a:cubicBezTo>
                  <a:cubicBezTo>
                    <a:pt x="87766" y="207673"/>
                    <a:pt x="76574" y="170408"/>
                    <a:pt x="52080" y="143030"/>
                  </a:cubicBezTo>
                  <a:cubicBezTo>
                    <a:pt x="37136" y="125963"/>
                    <a:pt x="16799" y="115140"/>
                    <a:pt x="0" y="100204"/>
                  </a:cubicBezTo>
                  <a:cubicBezTo>
                    <a:pt x="54766" y="81412"/>
                    <a:pt x="100557" y="50603"/>
                    <a:pt x="130424" y="0"/>
                  </a:cubicBezTo>
                  <a:cubicBezTo>
                    <a:pt x="142959" y="25248"/>
                    <a:pt x="155195" y="51263"/>
                    <a:pt x="174041" y="72548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785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p19"/>
          <p:cNvSpPr/>
          <p:nvPr/>
        </p:nvSpPr>
        <p:spPr>
          <a:xfrm>
            <a:off x="1384219" y="1065329"/>
            <a:ext cx="6253661" cy="2967908"/>
          </a:xfrm>
          <a:custGeom>
            <a:rect b="b" l="l" r="r" t="t"/>
            <a:pathLst>
              <a:path extrusionOk="0" h="1693528" w="3568423">
                <a:moveTo>
                  <a:pt x="3443963" y="1693528"/>
                </a:moveTo>
                <a:lnTo>
                  <a:pt x="124460" y="1693528"/>
                </a:lnTo>
                <a:cubicBezTo>
                  <a:pt x="55880" y="1693528"/>
                  <a:pt x="0" y="1637648"/>
                  <a:pt x="0" y="156906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443963" y="0"/>
                </a:lnTo>
                <a:cubicBezTo>
                  <a:pt x="3512543" y="0"/>
                  <a:pt x="3568423" y="55880"/>
                  <a:pt x="3568423" y="124460"/>
                </a:cubicBezTo>
                <a:lnTo>
                  <a:pt x="3568423" y="1569068"/>
                </a:lnTo>
                <a:cubicBezTo>
                  <a:pt x="3568423" y="1637648"/>
                  <a:pt x="3512543" y="1693528"/>
                  <a:pt x="3443963" y="16935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7" name="Google Shape;1787;p19"/>
          <p:cNvSpPr txBox="1"/>
          <p:nvPr/>
        </p:nvSpPr>
        <p:spPr>
          <a:xfrm>
            <a:off x="1981919" y="3174223"/>
            <a:ext cx="5052263" cy="2770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Include a citation or supporting message</a:t>
            </a:r>
            <a:endParaRPr sz="700"/>
          </a:p>
        </p:txBody>
      </p:sp>
      <p:sp>
        <p:nvSpPr>
          <p:cNvPr id="1788" name="Google Shape;1788;p19"/>
          <p:cNvSpPr txBox="1"/>
          <p:nvPr/>
        </p:nvSpPr>
        <p:spPr>
          <a:xfrm>
            <a:off x="1923692" y="1702689"/>
            <a:ext cx="5296613" cy="1219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0000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Write an original statement or inspiring quote</a:t>
            </a:r>
            <a:endParaRPr sz="700"/>
          </a:p>
        </p:txBody>
      </p:sp>
      <p:grpSp>
        <p:nvGrpSpPr>
          <p:cNvPr id="1789" name="Google Shape;1789;p19"/>
          <p:cNvGrpSpPr/>
          <p:nvPr/>
        </p:nvGrpSpPr>
        <p:grpSpPr>
          <a:xfrm rot="466901">
            <a:off x="733132" y="3651064"/>
            <a:ext cx="1938993" cy="1737591"/>
            <a:chOff x="1464708" y="7302314"/>
            <a:chExt cx="3877952" cy="3475246"/>
          </a:xfrm>
        </p:grpSpPr>
        <p:sp>
          <p:nvSpPr>
            <p:cNvPr id="1790" name="Google Shape;1790;p19"/>
            <p:cNvSpPr/>
            <p:nvPr/>
          </p:nvSpPr>
          <p:spPr>
            <a:xfrm>
              <a:off x="1464708" y="7302314"/>
              <a:ext cx="3877952" cy="3475246"/>
            </a:xfrm>
            <a:custGeom>
              <a:rect b="b" l="l" r="r" t="t"/>
              <a:pathLst>
                <a:path extrusionOk="0" h="3475246" w="3877952">
                  <a:moveTo>
                    <a:pt x="3841892" y="754922"/>
                  </a:moveTo>
                  <a:cubicBezTo>
                    <a:pt x="3810806" y="733464"/>
                    <a:pt x="3779176" y="713950"/>
                    <a:pt x="3747702" y="692104"/>
                  </a:cubicBezTo>
                  <a:cubicBezTo>
                    <a:pt x="3700607" y="661238"/>
                    <a:pt x="3644419" y="648955"/>
                    <a:pt x="3594915" y="622521"/>
                  </a:cubicBezTo>
                  <a:cubicBezTo>
                    <a:pt x="3559400" y="605106"/>
                    <a:pt x="3525905" y="583726"/>
                    <a:pt x="3490622" y="565844"/>
                  </a:cubicBezTo>
                  <a:cubicBezTo>
                    <a:pt x="3456117" y="549517"/>
                    <a:pt x="3421223" y="535134"/>
                    <a:pt x="3387262" y="517486"/>
                  </a:cubicBezTo>
                  <a:cubicBezTo>
                    <a:pt x="3387185" y="516320"/>
                    <a:pt x="3386330" y="515231"/>
                    <a:pt x="3384853" y="515231"/>
                  </a:cubicBezTo>
                  <a:cubicBezTo>
                    <a:pt x="3380423" y="514843"/>
                    <a:pt x="3376693" y="511811"/>
                    <a:pt x="3372729" y="509556"/>
                  </a:cubicBezTo>
                  <a:cubicBezTo>
                    <a:pt x="3372652" y="509167"/>
                    <a:pt x="3372652" y="508856"/>
                    <a:pt x="3372574" y="508467"/>
                  </a:cubicBezTo>
                  <a:cubicBezTo>
                    <a:pt x="3370010" y="499138"/>
                    <a:pt x="3360451" y="492530"/>
                    <a:pt x="3350814" y="494084"/>
                  </a:cubicBezTo>
                  <a:cubicBezTo>
                    <a:pt x="3332007" y="497350"/>
                    <a:pt x="3313433" y="501315"/>
                    <a:pt x="3294704" y="504813"/>
                  </a:cubicBezTo>
                  <a:cubicBezTo>
                    <a:pt x="3246677" y="515542"/>
                    <a:pt x="3197717" y="520751"/>
                    <a:pt x="3149145" y="527982"/>
                  </a:cubicBezTo>
                  <a:cubicBezTo>
                    <a:pt x="3059074" y="543453"/>
                    <a:pt x="2968459" y="555737"/>
                    <a:pt x="2878543" y="572452"/>
                  </a:cubicBezTo>
                  <a:cubicBezTo>
                    <a:pt x="2841085" y="579294"/>
                    <a:pt x="2803860" y="587302"/>
                    <a:pt x="2766634" y="595232"/>
                  </a:cubicBezTo>
                  <a:cubicBezTo>
                    <a:pt x="2770675" y="586058"/>
                    <a:pt x="2771530" y="573852"/>
                    <a:pt x="2771453" y="564833"/>
                  </a:cubicBezTo>
                  <a:cubicBezTo>
                    <a:pt x="2772851" y="529848"/>
                    <a:pt x="2771764" y="494862"/>
                    <a:pt x="2770365" y="459954"/>
                  </a:cubicBezTo>
                  <a:cubicBezTo>
                    <a:pt x="2767412" y="424657"/>
                    <a:pt x="2773629" y="356474"/>
                    <a:pt x="2732051" y="347300"/>
                  </a:cubicBezTo>
                  <a:cubicBezTo>
                    <a:pt x="2740211" y="325220"/>
                    <a:pt x="2698790" y="292800"/>
                    <a:pt x="2687055" y="276707"/>
                  </a:cubicBezTo>
                  <a:cubicBezTo>
                    <a:pt x="2656979" y="241332"/>
                    <a:pt x="2624650" y="206968"/>
                    <a:pt x="2591855" y="173849"/>
                  </a:cubicBezTo>
                  <a:cubicBezTo>
                    <a:pt x="2541418" y="122925"/>
                    <a:pt x="2493002" y="69902"/>
                    <a:pt x="2442798" y="18823"/>
                  </a:cubicBezTo>
                  <a:cubicBezTo>
                    <a:pt x="2438990" y="15791"/>
                    <a:pt x="2434638" y="12137"/>
                    <a:pt x="2429898" y="9260"/>
                  </a:cubicBezTo>
                  <a:cubicBezTo>
                    <a:pt x="2417541" y="-11187"/>
                    <a:pt x="2381637" y="8561"/>
                    <a:pt x="2361198" y="8872"/>
                  </a:cubicBezTo>
                  <a:cubicBezTo>
                    <a:pt x="2280375" y="19912"/>
                    <a:pt x="2199474" y="34606"/>
                    <a:pt x="2117718" y="36005"/>
                  </a:cubicBezTo>
                  <a:cubicBezTo>
                    <a:pt x="2015990" y="30796"/>
                    <a:pt x="1914884" y="43780"/>
                    <a:pt x="1813699" y="51943"/>
                  </a:cubicBezTo>
                  <a:cubicBezTo>
                    <a:pt x="1731555" y="57463"/>
                    <a:pt x="1646613" y="61972"/>
                    <a:pt x="1563847" y="65859"/>
                  </a:cubicBezTo>
                  <a:cubicBezTo>
                    <a:pt x="1512556" y="68270"/>
                    <a:pt x="1461342" y="71690"/>
                    <a:pt x="1410128" y="75344"/>
                  </a:cubicBezTo>
                  <a:cubicBezTo>
                    <a:pt x="1362334" y="80476"/>
                    <a:pt x="1311431" y="79854"/>
                    <a:pt x="1266667" y="98668"/>
                  </a:cubicBezTo>
                  <a:cubicBezTo>
                    <a:pt x="1265734" y="99135"/>
                    <a:pt x="1264957" y="99757"/>
                    <a:pt x="1264258" y="100379"/>
                  </a:cubicBezTo>
                  <a:cubicBezTo>
                    <a:pt x="1263481" y="100301"/>
                    <a:pt x="1262626" y="100301"/>
                    <a:pt x="1261771" y="100379"/>
                  </a:cubicBezTo>
                  <a:cubicBezTo>
                    <a:pt x="1261693" y="100379"/>
                    <a:pt x="1261693" y="100456"/>
                    <a:pt x="1261616" y="100456"/>
                  </a:cubicBezTo>
                  <a:cubicBezTo>
                    <a:pt x="1244285" y="82186"/>
                    <a:pt x="1222914" y="106909"/>
                    <a:pt x="1211257" y="120282"/>
                  </a:cubicBezTo>
                  <a:cubicBezTo>
                    <a:pt x="1183823" y="150369"/>
                    <a:pt x="1157556" y="179757"/>
                    <a:pt x="1131055" y="210856"/>
                  </a:cubicBezTo>
                  <a:cubicBezTo>
                    <a:pt x="1066708" y="290856"/>
                    <a:pt x="995444" y="364637"/>
                    <a:pt x="929153" y="442928"/>
                  </a:cubicBezTo>
                  <a:cubicBezTo>
                    <a:pt x="925656" y="448681"/>
                    <a:pt x="906538" y="468351"/>
                    <a:pt x="894337" y="484366"/>
                  </a:cubicBezTo>
                  <a:cubicBezTo>
                    <a:pt x="891695" y="484988"/>
                    <a:pt x="889208" y="486077"/>
                    <a:pt x="887265" y="487943"/>
                  </a:cubicBezTo>
                  <a:cubicBezTo>
                    <a:pt x="886566" y="488798"/>
                    <a:pt x="886255" y="489653"/>
                    <a:pt x="886022" y="490508"/>
                  </a:cubicBezTo>
                  <a:cubicBezTo>
                    <a:pt x="875530" y="493540"/>
                    <a:pt x="866204" y="508390"/>
                    <a:pt x="872499" y="516709"/>
                  </a:cubicBezTo>
                  <a:cubicBezTo>
                    <a:pt x="855324" y="606661"/>
                    <a:pt x="855013" y="698867"/>
                    <a:pt x="856490" y="790297"/>
                  </a:cubicBezTo>
                  <a:cubicBezTo>
                    <a:pt x="852760" y="957839"/>
                    <a:pt x="850895" y="1126082"/>
                    <a:pt x="861153" y="1293313"/>
                  </a:cubicBezTo>
                  <a:cubicBezTo>
                    <a:pt x="858277" y="1295724"/>
                    <a:pt x="857034" y="1300311"/>
                    <a:pt x="857267" y="1304198"/>
                  </a:cubicBezTo>
                  <a:cubicBezTo>
                    <a:pt x="856879" y="1305831"/>
                    <a:pt x="856723" y="1307385"/>
                    <a:pt x="856801" y="1308863"/>
                  </a:cubicBezTo>
                  <a:cubicBezTo>
                    <a:pt x="853381" y="1306686"/>
                    <a:pt x="849807" y="1304664"/>
                    <a:pt x="846232" y="1302876"/>
                  </a:cubicBezTo>
                  <a:cubicBezTo>
                    <a:pt x="808618" y="1283751"/>
                    <a:pt x="769217" y="1268823"/>
                    <a:pt x="730359" y="1252575"/>
                  </a:cubicBezTo>
                  <a:cubicBezTo>
                    <a:pt x="655054" y="1215412"/>
                    <a:pt x="552160" y="1193177"/>
                    <a:pt x="510350" y="1287560"/>
                  </a:cubicBezTo>
                  <a:cubicBezTo>
                    <a:pt x="487269" y="1339417"/>
                    <a:pt x="488745" y="1398426"/>
                    <a:pt x="489833" y="1454170"/>
                  </a:cubicBezTo>
                  <a:cubicBezTo>
                    <a:pt x="489833" y="1454248"/>
                    <a:pt x="489833" y="1454325"/>
                    <a:pt x="489833" y="1454325"/>
                  </a:cubicBezTo>
                  <a:cubicBezTo>
                    <a:pt x="393156" y="1535648"/>
                    <a:pt x="304251" y="1625600"/>
                    <a:pt x="211149" y="1710809"/>
                  </a:cubicBezTo>
                  <a:cubicBezTo>
                    <a:pt x="175556" y="1743463"/>
                    <a:pt x="141517" y="1777671"/>
                    <a:pt x="106778" y="1811102"/>
                  </a:cubicBezTo>
                  <a:cubicBezTo>
                    <a:pt x="76858" y="1842278"/>
                    <a:pt x="37690" y="1867468"/>
                    <a:pt x="13210" y="1903231"/>
                  </a:cubicBezTo>
                  <a:cubicBezTo>
                    <a:pt x="-2410" y="1907896"/>
                    <a:pt x="-4742" y="1931297"/>
                    <a:pt x="9247" y="1939305"/>
                  </a:cubicBezTo>
                  <a:cubicBezTo>
                    <a:pt x="6915" y="1974524"/>
                    <a:pt x="10879" y="2009898"/>
                    <a:pt x="13443" y="2045040"/>
                  </a:cubicBezTo>
                  <a:cubicBezTo>
                    <a:pt x="14920" y="2062066"/>
                    <a:pt x="16552" y="2079092"/>
                    <a:pt x="18262" y="2096196"/>
                  </a:cubicBezTo>
                  <a:cubicBezTo>
                    <a:pt x="19116" y="2106770"/>
                    <a:pt x="19505" y="2118432"/>
                    <a:pt x="27743" y="2126284"/>
                  </a:cubicBezTo>
                  <a:cubicBezTo>
                    <a:pt x="39944" y="2134214"/>
                    <a:pt x="53855" y="2138568"/>
                    <a:pt x="68310" y="2141522"/>
                  </a:cubicBezTo>
                  <a:cubicBezTo>
                    <a:pt x="66989" y="2160181"/>
                    <a:pt x="66911" y="2179074"/>
                    <a:pt x="67222" y="2197810"/>
                  </a:cubicBezTo>
                  <a:cubicBezTo>
                    <a:pt x="71574" y="2315829"/>
                    <a:pt x="90536" y="2432837"/>
                    <a:pt x="102737" y="2550233"/>
                  </a:cubicBezTo>
                  <a:cubicBezTo>
                    <a:pt x="126751" y="2752528"/>
                    <a:pt x="149910" y="2955368"/>
                    <a:pt x="185659" y="3155952"/>
                  </a:cubicBezTo>
                  <a:cubicBezTo>
                    <a:pt x="199026" y="3222347"/>
                    <a:pt x="213092" y="3290842"/>
                    <a:pt x="228013" y="3358092"/>
                  </a:cubicBezTo>
                  <a:cubicBezTo>
                    <a:pt x="235784" y="3390201"/>
                    <a:pt x="239126" y="3425109"/>
                    <a:pt x="249618" y="3456518"/>
                  </a:cubicBezTo>
                  <a:cubicBezTo>
                    <a:pt x="263995" y="3478209"/>
                    <a:pt x="293993" y="3477121"/>
                    <a:pt x="317152" y="3479298"/>
                  </a:cubicBezTo>
                  <a:cubicBezTo>
                    <a:pt x="425330" y="3483885"/>
                    <a:pt x="531410" y="3454264"/>
                    <a:pt x="639667" y="3455508"/>
                  </a:cubicBezTo>
                  <a:cubicBezTo>
                    <a:pt x="778154" y="3453331"/>
                    <a:pt x="916486" y="3454186"/>
                    <a:pt x="1054895" y="3459473"/>
                  </a:cubicBezTo>
                  <a:cubicBezTo>
                    <a:pt x="1211801" y="3460717"/>
                    <a:pt x="1369017" y="3461028"/>
                    <a:pt x="1525379" y="3474789"/>
                  </a:cubicBezTo>
                  <a:cubicBezTo>
                    <a:pt x="1561283" y="3483729"/>
                    <a:pt x="1579390" y="3469424"/>
                    <a:pt x="1589027" y="3446411"/>
                  </a:cubicBezTo>
                  <a:cubicBezTo>
                    <a:pt x="1589027" y="3446334"/>
                    <a:pt x="1589104" y="3446256"/>
                    <a:pt x="1589104" y="3446178"/>
                  </a:cubicBezTo>
                  <a:cubicBezTo>
                    <a:pt x="1592835" y="3444546"/>
                    <a:pt x="1596099" y="3441902"/>
                    <a:pt x="1598275" y="3438248"/>
                  </a:cubicBezTo>
                  <a:cubicBezTo>
                    <a:pt x="1615139" y="3410104"/>
                    <a:pt x="1632158" y="3386936"/>
                    <a:pt x="1650266" y="3358170"/>
                  </a:cubicBezTo>
                  <a:cubicBezTo>
                    <a:pt x="1657571" y="3347052"/>
                    <a:pt x="1664721" y="3335857"/>
                    <a:pt x="1671948" y="3324661"/>
                  </a:cubicBezTo>
                  <a:cubicBezTo>
                    <a:pt x="1672648" y="3324583"/>
                    <a:pt x="1673425" y="3324583"/>
                    <a:pt x="1674046" y="3324428"/>
                  </a:cubicBezTo>
                  <a:cubicBezTo>
                    <a:pt x="1673736" y="3323495"/>
                    <a:pt x="1673658" y="3322484"/>
                    <a:pt x="1673813" y="3321473"/>
                  </a:cubicBezTo>
                  <a:cubicBezTo>
                    <a:pt x="1674124" y="3319297"/>
                    <a:pt x="1674746" y="3317275"/>
                    <a:pt x="1676067" y="3315487"/>
                  </a:cubicBezTo>
                  <a:cubicBezTo>
                    <a:pt x="1677077" y="3314243"/>
                    <a:pt x="1678087" y="3312999"/>
                    <a:pt x="1679098" y="3311833"/>
                  </a:cubicBezTo>
                  <a:cubicBezTo>
                    <a:pt x="1680497" y="3310045"/>
                    <a:pt x="1681973" y="3308334"/>
                    <a:pt x="1683450" y="3306546"/>
                  </a:cubicBezTo>
                  <a:cubicBezTo>
                    <a:pt x="1683450" y="3306546"/>
                    <a:pt x="1683450" y="3306469"/>
                    <a:pt x="1683528" y="3306469"/>
                  </a:cubicBezTo>
                  <a:cubicBezTo>
                    <a:pt x="1683528" y="3306391"/>
                    <a:pt x="1683605" y="3306391"/>
                    <a:pt x="1683605" y="3306313"/>
                  </a:cubicBezTo>
                  <a:cubicBezTo>
                    <a:pt x="1685082" y="3304525"/>
                    <a:pt x="1686558" y="3302814"/>
                    <a:pt x="1688035" y="3300949"/>
                  </a:cubicBezTo>
                  <a:cubicBezTo>
                    <a:pt x="1688657" y="3300016"/>
                    <a:pt x="1689278" y="3299083"/>
                    <a:pt x="1689822" y="3298072"/>
                  </a:cubicBezTo>
                  <a:cubicBezTo>
                    <a:pt x="1689900" y="3297372"/>
                    <a:pt x="1689900" y="3296672"/>
                    <a:pt x="1689900" y="3295973"/>
                  </a:cubicBezTo>
                  <a:cubicBezTo>
                    <a:pt x="1696895" y="3284700"/>
                    <a:pt x="1703966" y="3273426"/>
                    <a:pt x="1710805" y="3262076"/>
                  </a:cubicBezTo>
                  <a:cubicBezTo>
                    <a:pt x="1713059" y="3257877"/>
                    <a:pt x="1715313" y="3253757"/>
                    <a:pt x="1717800" y="3249714"/>
                  </a:cubicBezTo>
                  <a:cubicBezTo>
                    <a:pt x="1719354" y="3247148"/>
                    <a:pt x="1720986" y="3244738"/>
                    <a:pt x="1722618" y="3242250"/>
                  </a:cubicBezTo>
                  <a:cubicBezTo>
                    <a:pt x="1743834" y="3206254"/>
                    <a:pt x="1764040" y="3169636"/>
                    <a:pt x="1782769" y="3132318"/>
                  </a:cubicBezTo>
                  <a:cubicBezTo>
                    <a:pt x="1791395" y="3114825"/>
                    <a:pt x="1801032" y="3097720"/>
                    <a:pt x="1811135" y="3080927"/>
                  </a:cubicBezTo>
                  <a:cubicBezTo>
                    <a:pt x="1811601" y="3080694"/>
                    <a:pt x="1811990" y="3080461"/>
                    <a:pt x="1812456" y="3080228"/>
                  </a:cubicBezTo>
                  <a:cubicBezTo>
                    <a:pt x="1813699" y="3078051"/>
                    <a:pt x="1814943" y="3075874"/>
                    <a:pt x="1816186" y="3073619"/>
                  </a:cubicBezTo>
                  <a:cubicBezTo>
                    <a:pt x="1817896" y="3070820"/>
                    <a:pt x="1819528" y="3068021"/>
                    <a:pt x="1821315" y="3065223"/>
                  </a:cubicBezTo>
                  <a:cubicBezTo>
                    <a:pt x="1821471" y="3064912"/>
                    <a:pt x="1821626" y="3064678"/>
                    <a:pt x="1821782" y="3064368"/>
                  </a:cubicBezTo>
                  <a:cubicBezTo>
                    <a:pt x="1821859" y="3064057"/>
                    <a:pt x="1821859" y="3063746"/>
                    <a:pt x="1821859" y="3063434"/>
                  </a:cubicBezTo>
                  <a:cubicBezTo>
                    <a:pt x="1841599" y="3032025"/>
                    <a:pt x="1862970" y="3001393"/>
                    <a:pt x="1883642" y="2970995"/>
                  </a:cubicBezTo>
                  <a:cubicBezTo>
                    <a:pt x="1908589" y="2940751"/>
                    <a:pt x="1906413" y="2901490"/>
                    <a:pt x="1909444" y="2864560"/>
                  </a:cubicBezTo>
                  <a:cubicBezTo>
                    <a:pt x="1912008" y="2830507"/>
                    <a:pt x="1915583" y="2796455"/>
                    <a:pt x="1919546" y="2762558"/>
                  </a:cubicBezTo>
                  <a:cubicBezTo>
                    <a:pt x="1932758" y="2788913"/>
                    <a:pt x="1963144" y="2826776"/>
                    <a:pt x="1969128" y="2831829"/>
                  </a:cubicBezTo>
                  <a:cubicBezTo>
                    <a:pt x="1998349" y="2863394"/>
                    <a:pt x="2024383" y="2900012"/>
                    <a:pt x="2053293" y="2932199"/>
                  </a:cubicBezTo>
                  <a:cubicBezTo>
                    <a:pt x="2082514" y="2961587"/>
                    <a:pt x="2107305" y="2996262"/>
                    <a:pt x="2134116" y="3028604"/>
                  </a:cubicBezTo>
                  <a:cubicBezTo>
                    <a:pt x="2166212" y="3061724"/>
                    <a:pt x="2196521" y="3098109"/>
                    <a:pt x="2233669" y="3125554"/>
                  </a:cubicBezTo>
                  <a:cubicBezTo>
                    <a:pt x="2235378" y="3126564"/>
                    <a:pt x="2237010" y="3127186"/>
                    <a:pt x="2238720" y="3127653"/>
                  </a:cubicBezTo>
                  <a:cubicBezTo>
                    <a:pt x="2247346" y="3135972"/>
                    <a:pt x="2261801" y="3142424"/>
                    <a:pt x="2269961" y="3147945"/>
                  </a:cubicBezTo>
                  <a:cubicBezTo>
                    <a:pt x="2274935" y="3150510"/>
                    <a:pt x="2280453" y="3150044"/>
                    <a:pt x="2285271" y="3147867"/>
                  </a:cubicBezTo>
                  <a:cubicBezTo>
                    <a:pt x="2292964" y="3154786"/>
                    <a:pt x="2306098" y="3154397"/>
                    <a:pt x="2313559" y="3147167"/>
                  </a:cubicBezTo>
                  <a:cubicBezTo>
                    <a:pt x="2324283" y="3147400"/>
                    <a:pt x="2335164" y="3147634"/>
                    <a:pt x="2345655" y="3147867"/>
                  </a:cubicBezTo>
                  <a:cubicBezTo>
                    <a:pt x="2466345" y="3154553"/>
                    <a:pt x="2584394" y="3129596"/>
                    <a:pt x="2702520" y="3108761"/>
                  </a:cubicBezTo>
                  <a:cubicBezTo>
                    <a:pt x="2773473" y="3095855"/>
                    <a:pt x="2846059" y="3096865"/>
                    <a:pt x="2916779" y="3083104"/>
                  </a:cubicBezTo>
                  <a:cubicBezTo>
                    <a:pt x="2958511" y="3074319"/>
                    <a:pt x="3000943" y="3069421"/>
                    <a:pt x="3043065" y="3062579"/>
                  </a:cubicBezTo>
                  <a:cubicBezTo>
                    <a:pt x="3083554" y="3055504"/>
                    <a:pt x="3123344" y="3044387"/>
                    <a:pt x="3164222" y="3039022"/>
                  </a:cubicBezTo>
                  <a:cubicBezTo>
                    <a:pt x="3247298" y="3032880"/>
                    <a:pt x="3328899" y="3015699"/>
                    <a:pt x="3410576" y="2999994"/>
                  </a:cubicBezTo>
                  <a:cubicBezTo>
                    <a:pt x="3476401" y="2982345"/>
                    <a:pt x="3545489" y="2973560"/>
                    <a:pt x="3609370" y="2949925"/>
                  </a:cubicBezTo>
                  <a:cubicBezTo>
                    <a:pt x="3622737" y="2942773"/>
                    <a:pt x="3621649" y="2923103"/>
                    <a:pt x="3610070" y="2915639"/>
                  </a:cubicBezTo>
                  <a:cubicBezTo>
                    <a:pt x="3610225" y="2915562"/>
                    <a:pt x="3610381" y="2915484"/>
                    <a:pt x="3610458" y="2915406"/>
                  </a:cubicBezTo>
                  <a:cubicBezTo>
                    <a:pt x="3626312" y="2902345"/>
                    <a:pt x="3618929" y="2878632"/>
                    <a:pt x="3622348" y="2860362"/>
                  </a:cubicBezTo>
                  <a:cubicBezTo>
                    <a:pt x="3625846" y="2809050"/>
                    <a:pt x="3631907" y="2755327"/>
                    <a:pt x="3636726" y="2701449"/>
                  </a:cubicBezTo>
                  <a:cubicBezTo>
                    <a:pt x="3647217" y="2564694"/>
                    <a:pt x="3662061" y="2428405"/>
                    <a:pt x="3676671" y="2292039"/>
                  </a:cubicBezTo>
                  <a:cubicBezTo>
                    <a:pt x="3685608" y="2156994"/>
                    <a:pt x="3714129" y="2024748"/>
                    <a:pt x="3731071" y="1890792"/>
                  </a:cubicBezTo>
                  <a:cubicBezTo>
                    <a:pt x="3748013" y="1711587"/>
                    <a:pt x="3776845" y="1533860"/>
                    <a:pt x="3800392" y="1355433"/>
                  </a:cubicBezTo>
                  <a:cubicBezTo>
                    <a:pt x="3814070" y="1266025"/>
                    <a:pt x="3823473" y="1175995"/>
                    <a:pt x="3835597" y="1086354"/>
                  </a:cubicBezTo>
                  <a:cubicBezTo>
                    <a:pt x="3844379" y="1018248"/>
                    <a:pt x="3861243" y="951464"/>
                    <a:pt x="3867382" y="883048"/>
                  </a:cubicBezTo>
                  <a:cubicBezTo>
                    <a:pt x="3868936" y="862756"/>
                    <a:pt x="3869791" y="842231"/>
                    <a:pt x="3868626" y="821939"/>
                  </a:cubicBezTo>
                  <a:cubicBezTo>
                    <a:pt x="3871967" y="821473"/>
                    <a:pt x="3875154" y="820307"/>
                    <a:pt x="3877951" y="818130"/>
                  </a:cubicBezTo>
                  <a:cubicBezTo>
                    <a:pt x="3903442" y="792551"/>
                    <a:pt x="3858911" y="769850"/>
                    <a:pt x="3841892" y="7549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19"/>
            <p:cNvSpPr/>
            <p:nvPr/>
          </p:nvSpPr>
          <p:spPr>
            <a:xfrm>
              <a:off x="2521935" y="8691721"/>
              <a:ext cx="341943" cy="241012"/>
            </a:xfrm>
            <a:custGeom>
              <a:rect b="b" l="l" r="r" t="t"/>
              <a:pathLst>
                <a:path extrusionOk="0" h="241012" w="341943">
                  <a:moveTo>
                    <a:pt x="345441" y="25812"/>
                  </a:moveTo>
                  <a:cubicBezTo>
                    <a:pt x="339768" y="58621"/>
                    <a:pt x="333551" y="91274"/>
                    <a:pt x="328810" y="124160"/>
                  </a:cubicBezTo>
                  <a:cubicBezTo>
                    <a:pt x="322515" y="165210"/>
                    <a:pt x="321039" y="208981"/>
                    <a:pt x="299434" y="245988"/>
                  </a:cubicBezTo>
                  <a:cubicBezTo>
                    <a:pt x="236563" y="247155"/>
                    <a:pt x="172993" y="247699"/>
                    <a:pt x="111598" y="230828"/>
                  </a:cubicBezTo>
                  <a:cubicBezTo>
                    <a:pt x="72274" y="222665"/>
                    <a:pt x="37614" y="201829"/>
                    <a:pt x="0" y="188767"/>
                  </a:cubicBezTo>
                  <a:cubicBezTo>
                    <a:pt x="10880" y="163033"/>
                    <a:pt x="13134" y="128359"/>
                    <a:pt x="17097" y="105268"/>
                  </a:cubicBezTo>
                  <a:cubicBezTo>
                    <a:pt x="17486" y="102314"/>
                    <a:pt x="17797" y="99282"/>
                    <a:pt x="18185" y="96327"/>
                  </a:cubicBezTo>
                  <a:cubicBezTo>
                    <a:pt x="24946" y="102936"/>
                    <a:pt x="34894" y="106590"/>
                    <a:pt x="43054" y="110944"/>
                  </a:cubicBezTo>
                  <a:cubicBezTo>
                    <a:pt x="89449" y="132946"/>
                    <a:pt x="138798" y="144219"/>
                    <a:pt x="190245" y="144996"/>
                  </a:cubicBezTo>
                  <a:cubicBezTo>
                    <a:pt x="213715" y="144763"/>
                    <a:pt x="213715" y="109466"/>
                    <a:pt x="190245" y="109155"/>
                  </a:cubicBezTo>
                  <a:cubicBezTo>
                    <a:pt x="136700" y="112032"/>
                    <a:pt x="85641" y="95861"/>
                    <a:pt x="35049" y="80778"/>
                  </a:cubicBezTo>
                  <a:cubicBezTo>
                    <a:pt x="30853" y="79379"/>
                    <a:pt x="24558" y="79145"/>
                    <a:pt x="19895" y="81011"/>
                  </a:cubicBezTo>
                  <a:cubicBezTo>
                    <a:pt x="21682" y="64452"/>
                    <a:pt x="23081" y="47814"/>
                    <a:pt x="23703" y="31254"/>
                  </a:cubicBezTo>
                  <a:cubicBezTo>
                    <a:pt x="24092" y="21069"/>
                    <a:pt x="24713" y="10418"/>
                    <a:pt x="24325" y="0"/>
                  </a:cubicBezTo>
                  <a:cubicBezTo>
                    <a:pt x="58364" y="30554"/>
                    <a:pt x="182551" y="42838"/>
                    <a:pt x="208430" y="41750"/>
                  </a:cubicBezTo>
                  <a:cubicBezTo>
                    <a:pt x="253349" y="40661"/>
                    <a:pt x="304408" y="45792"/>
                    <a:pt x="345441" y="25812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p19"/>
            <p:cNvSpPr/>
            <p:nvPr/>
          </p:nvSpPr>
          <p:spPr>
            <a:xfrm>
              <a:off x="2534369" y="8587013"/>
              <a:ext cx="341943" cy="101069"/>
            </a:xfrm>
            <a:custGeom>
              <a:rect b="b" l="l" r="r" t="t"/>
              <a:pathLst>
                <a:path extrusionOk="0" h="101069" w="341943">
                  <a:moveTo>
                    <a:pt x="343576" y="46632"/>
                  </a:moveTo>
                  <a:cubicBezTo>
                    <a:pt x="350026" y="53785"/>
                    <a:pt x="350415" y="59771"/>
                    <a:pt x="347928" y="65291"/>
                  </a:cubicBezTo>
                  <a:cubicBezTo>
                    <a:pt x="345674" y="67235"/>
                    <a:pt x="343809" y="69723"/>
                    <a:pt x="342643" y="72910"/>
                  </a:cubicBezTo>
                  <a:cubicBezTo>
                    <a:pt x="339535" y="76409"/>
                    <a:pt x="335727" y="79830"/>
                    <a:pt x="332229" y="83251"/>
                  </a:cubicBezTo>
                  <a:cubicBezTo>
                    <a:pt x="315054" y="99422"/>
                    <a:pt x="290652" y="103309"/>
                    <a:pt x="267960" y="104942"/>
                  </a:cubicBezTo>
                  <a:cubicBezTo>
                    <a:pt x="234853" y="106885"/>
                    <a:pt x="201591" y="106808"/>
                    <a:pt x="168485" y="105564"/>
                  </a:cubicBezTo>
                  <a:cubicBezTo>
                    <a:pt x="120224" y="99888"/>
                    <a:pt x="71497" y="92425"/>
                    <a:pt x="27744" y="70267"/>
                  </a:cubicBezTo>
                  <a:cubicBezTo>
                    <a:pt x="20439" y="67857"/>
                    <a:pt x="12357" y="71044"/>
                    <a:pt x="7538" y="76720"/>
                  </a:cubicBezTo>
                  <a:cubicBezTo>
                    <a:pt x="5906" y="71744"/>
                    <a:pt x="3653" y="67002"/>
                    <a:pt x="699" y="62492"/>
                  </a:cubicBezTo>
                  <a:cubicBezTo>
                    <a:pt x="466" y="62181"/>
                    <a:pt x="233" y="61870"/>
                    <a:pt x="0" y="61559"/>
                  </a:cubicBezTo>
                  <a:cubicBezTo>
                    <a:pt x="34117" y="52385"/>
                    <a:pt x="66757" y="35981"/>
                    <a:pt x="100329" y="24630"/>
                  </a:cubicBezTo>
                  <a:cubicBezTo>
                    <a:pt x="178510" y="2084"/>
                    <a:pt x="282958" y="-25749"/>
                    <a:pt x="343576" y="46632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19"/>
            <p:cNvSpPr/>
            <p:nvPr/>
          </p:nvSpPr>
          <p:spPr>
            <a:xfrm>
              <a:off x="2359924" y="8658135"/>
              <a:ext cx="139886" cy="209914"/>
            </a:xfrm>
            <a:custGeom>
              <a:rect b="b" l="l" r="r" t="t"/>
              <a:pathLst>
                <a:path extrusionOk="0" h="209914" w="139886">
                  <a:moveTo>
                    <a:pt x="146235" y="30710"/>
                  </a:moveTo>
                  <a:cubicBezTo>
                    <a:pt x="147323" y="63441"/>
                    <a:pt x="143903" y="96172"/>
                    <a:pt x="140095" y="128670"/>
                  </a:cubicBezTo>
                  <a:cubicBezTo>
                    <a:pt x="135976" y="158135"/>
                    <a:pt x="134111" y="189234"/>
                    <a:pt x="120278" y="216056"/>
                  </a:cubicBezTo>
                  <a:cubicBezTo>
                    <a:pt x="97819" y="215123"/>
                    <a:pt x="19560" y="210070"/>
                    <a:pt x="10467" y="189700"/>
                  </a:cubicBezTo>
                  <a:cubicBezTo>
                    <a:pt x="-2977" y="127659"/>
                    <a:pt x="-3443" y="62352"/>
                    <a:pt x="8913" y="0"/>
                  </a:cubicBezTo>
                  <a:cubicBezTo>
                    <a:pt x="39144" y="311"/>
                    <a:pt x="69375" y="-466"/>
                    <a:pt x="99528" y="1477"/>
                  </a:cubicBezTo>
                  <a:cubicBezTo>
                    <a:pt x="119112" y="2643"/>
                    <a:pt x="148100" y="4198"/>
                    <a:pt x="146235" y="3071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19"/>
            <p:cNvSpPr/>
            <p:nvPr/>
          </p:nvSpPr>
          <p:spPr>
            <a:xfrm>
              <a:off x="1993695" y="8643052"/>
              <a:ext cx="349715" cy="279885"/>
            </a:xfrm>
            <a:custGeom>
              <a:rect b="b" l="l" r="r" t="t"/>
              <a:pathLst>
                <a:path extrusionOk="0" h="279885" w="349715">
                  <a:moveTo>
                    <a:pt x="352372" y="17337"/>
                  </a:moveTo>
                  <a:cubicBezTo>
                    <a:pt x="341959" y="41750"/>
                    <a:pt x="337762" y="68727"/>
                    <a:pt x="336052" y="95394"/>
                  </a:cubicBezTo>
                  <a:cubicBezTo>
                    <a:pt x="318877" y="102236"/>
                    <a:pt x="302247" y="110477"/>
                    <a:pt x="284761" y="116619"/>
                  </a:cubicBezTo>
                  <a:cubicBezTo>
                    <a:pt x="265332" y="123072"/>
                    <a:pt x="245515" y="128981"/>
                    <a:pt x="225465" y="133334"/>
                  </a:cubicBezTo>
                  <a:cubicBezTo>
                    <a:pt x="208911" y="136677"/>
                    <a:pt x="181323" y="133723"/>
                    <a:pt x="183577" y="158291"/>
                  </a:cubicBezTo>
                  <a:cubicBezTo>
                    <a:pt x="184975" y="168709"/>
                    <a:pt x="194923" y="175861"/>
                    <a:pt x="205026" y="174540"/>
                  </a:cubicBezTo>
                  <a:cubicBezTo>
                    <a:pt x="250566" y="167620"/>
                    <a:pt x="295408" y="152693"/>
                    <a:pt x="335042" y="128825"/>
                  </a:cubicBezTo>
                  <a:cubicBezTo>
                    <a:pt x="334653" y="159301"/>
                    <a:pt x="334187" y="190478"/>
                    <a:pt x="342891" y="219555"/>
                  </a:cubicBezTo>
                  <a:cubicBezTo>
                    <a:pt x="257638" y="266513"/>
                    <a:pt x="102676" y="330109"/>
                    <a:pt x="32655" y="243656"/>
                  </a:cubicBezTo>
                  <a:cubicBezTo>
                    <a:pt x="-4881" y="184724"/>
                    <a:pt x="-296" y="109777"/>
                    <a:pt x="714" y="42527"/>
                  </a:cubicBezTo>
                  <a:cubicBezTo>
                    <a:pt x="1181" y="28922"/>
                    <a:pt x="2579" y="14228"/>
                    <a:pt x="5455" y="0"/>
                  </a:cubicBezTo>
                  <a:cubicBezTo>
                    <a:pt x="18045" y="11817"/>
                    <a:pt x="35064" y="19514"/>
                    <a:pt x="50063" y="27056"/>
                  </a:cubicBezTo>
                  <a:cubicBezTo>
                    <a:pt x="92651" y="47658"/>
                    <a:pt x="138658" y="61730"/>
                    <a:pt x="186297" y="62508"/>
                  </a:cubicBezTo>
                  <a:cubicBezTo>
                    <a:pt x="221579" y="62352"/>
                    <a:pt x="324162" y="54889"/>
                    <a:pt x="352372" y="17337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19"/>
            <p:cNvSpPr/>
            <p:nvPr/>
          </p:nvSpPr>
          <p:spPr>
            <a:xfrm>
              <a:off x="2013216" y="8558283"/>
              <a:ext cx="326400" cy="108844"/>
            </a:xfrm>
            <a:custGeom>
              <a:rect b="b" l="l" r="r" t="t"/>
              <a:pathLst>
                <a:path extrusionOk="0" h="108844" w="326400">
                  <a:moveTo>
                    <a:pt x="326479" y="78472"/>
                  </a:moveTo>
                  <a:cubicBezTo>
                    <a:pt x="326012" y="79483"/>
                    <a:pt x="325468" y="80338"/>
                    <a:pt x="324769" y="81193"/>
                  </a:cubicBezTo>
                  <a:cubicBezTo>
                    <a:pt x="323059" y="83836"/>
                    <a:pt x="320339" y="85469"/>
                    <a:pt x="317619" y="86869"/>
                  </a:cubicBezTo>
                  <a:cubicBezTo>
                    <a:pt x="282570" y="102495"/>
                    <a:pt x="243790" y="106616"/>
                    <a:pt x="206021" y="110037"/>
                  </a:cubicBezTo>
                  <a:cubicBezTo>
                    <a:pt x="148823" y="115090"/>
                    <a:pt x="92325" y="99619"/>
                    <a:pt x="41733" y="73418"/>
                  </a:cubicBezTo>
                  <a:cubicBezTo>
                    <a:pt x="26889" y="66344"/>
                    <a:pt x="13445" y="57403"/>
                    <a:pt x="2875" y="44808"/>
                  </a:cubicBezTo>
                  <a:cubicBezTo>
                    <a:pt x="1943" y="44030"/>
                    <a:pt x="933" y="43331"/>
                    <a:pt x="0" y="42786"/>
                  </a:cubicBezTo>
                  <a:cubicBezTo>
                    <a:pt x="13989" y="15964"/>
                    <a:pt x="37303" y="-2773"/>
                    <a:pt x="74839" y="337"/>
                  </a:cubicBezTo>
                  <a:cubicBezTo>
                    <a:pt x="123644" y="3292"/>
                    <a:pt x="164910" y="25294"/>
                    <a:pt x="212238" y="39132"/>
                  </a:cubicBezTo>
                  <a:cubicBezTo>
                    <a:pt x="251329" y="49395"/>
                    <a:pt x="288554" y="65255"/>
                    <a:pt x="326479" y="78472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19"/>
            <p:cNvSpPr/>
            <p:nvPr/>
          </p:nvSpPr>
          <p:spPr>
            <a:xfrm>
              <a:off x="2126564" y="8891451"/>
              <a:ext cx="380800" cy="1827031"/>
            </a:xfrm>
            <a:custGeom>
              <a:rect b="b" l="l" r="r" t="t"/>
              <a:pathLst>
                <a:path extrusionOk="0" h="1827031" w="380800">
                  <a:moveTo>
                    <a:pt x="382548" y="1825787"/>
                  </a:moveTo>
                  <a:cubicBezTo>
                    <a:pt x="382858" y="1827109"/>
                    <a:pt x="383325" y="1828353"/>
                    <a:pt x="383869" y="1829519"/>
                  </a:cubicBezTo>
                  <a:cubicBezTo>
                    <a:pt x="317112" y="1827886"/>
                    <a:pt x="250277" y="1826409"/>
                    <a:pt x="183521" y="1825632"/>
                  </a:cubicBezTo>
                  <a:cubicBezTo>
                    <a:pt x="181034" y="1809305"/>
                    <a:pt x="178469" y="1792901"/>
                    <a:pt x="176915" y="1776496"/>
                  </a:cubicBezTo>
                  <a:cubicBezTo>
                    <a:pt x="170620" y="1704037"/>
                    <a:pt x="161683" y="1631656"/>
                    <a:pt x="146762" y="1560362"/>
                  </a:cubicBezTo>
                  <a:cubicBezTo>
                    <a:pt x="131685" y="1444054"/>
                    <a:pt x="120339" y="1326969"/>
                    <a:pt x="108449" y="1210272"/>
                  </a:cubicBezTo>
                  <a:cubicBezTo>
                    <a:pt x="90186" y="1014041"/>
                    <a:pt x="73866" y="817499"/>
                    <a:pt x="48453" y="621968"/>
                  </a:cubicBezTo>
                  <a:cubicBezTo>
                    <a:pt x="47753" y="616837"/>
                    <a:pt x="47054" y="611706"/>
                    <a:pt x="46355" y="606652"/>
                  </a:cubicBezTo>
                  <a:cubicBezTo>
                    <a:pt x="42236" y="588459"/>
                    <a:pt x="38428" y="570267"/>
                    <a:pt x="34620" y="551919"/>
                  </a:cubicBezTo>
                  <a:cubicBezTo>
                    <a:pt x="33376" y="546243"/>
                    <a:pt x="32288" y="540568"/>
                    <a:pt x="31123" y="534893"/>
                  </a:cubicBezTo>
                  <a:cubicBezTo>
                    <a:pt x="29801" y="530150"/>
                    <a:pt x="28558" y="525408"/>
                    <a:pt x="27315" y="520665"/>
                  </a:cubicBezTo>
                  <a:cubicBezTo>
                    <a:pt x="24517" y="510092"/>
                    <a:pt x="21875" y="499440"/>
                    <a:pt x="19465" y="488789"/>
                  </a:cubicBezTo>
                  <a:cubicBezTo>
                    <a:pt x="14181" y="465854"/>
                    <a:pt x="9751" y="441597"/>
                    <a:pt x="11694" y="418040"/>
                  </a:cubicBezTo>
                  <a:cubicBezTo>
                    <a:pt x="11772" y="418040"/>
                    <a:pt x="11849" y="418040"/>
                    <a:pt x="11849" y="418118"/>
                  </a:cubicBezTo>
                  <a:cubicBezTo>
                    <a:pt x="11927" y="417496"/>
                    <a:pt x="12005" y="416874"/>
                    <a:pt x="12083" y="416252"/>
                  </a:cubicBezTo>
                  <a:cubicBezTo>
                    <a:pt x="4078" y="384532"/>
                    <a:pt x="-4471" y="351567"/>
                    <a:pt x="2679" y="320858"/>
                  </a:cubicBezTo>
                  <a:cubicBezTo>
                    <a:pt x="5011" y="320780"/>
                    <a:pt x="7342" y="320702"/>
                    <a:pt x="9673" y="320625"/>
                  </a:cubicBezTo>
                  <a:cubicBezTo>
                    <a:pt x="9673" y="320547"/>
                    <a:pt x="9673" y="320391"/>
                    <a:pt x="9673" y="320314"/>
                  </a:cubicBezTo>
                  <a:cubicBezTo>
                    <a:pt x="9596" y="312306"/>
                    <a:pt x="13326" y="306319"/>
                    <a:pt x="17911" y="300488"/>
                  </a:cubicBezTo>
                  <a:cubicBezTo>
                    <a:pt x="19932" y="295979"/>
                    <a:pt x="22807" y="291703"/>
                    <a:pt x="25760" y="287427"/>
                  </a:cubicBezTo>
                  <a:cubicBezTo>
                    <a:pt x="27392" y="285095"/>
                    <a:pt x="29024" y="282607"/>
                    <a:pt x="30812" y="280197"/>
                  </a:cubicBezTo>
                  <a:cubicBezTo>
                    <a:pt x="30268" y="280197"/>
                    <a:pt x="29801" y="280274"/>
                    <a:pt x="29335" y="280274"/>
                  </a:cubicBezTo>
                  <a:cubicBezTo>
                    <a:pt x="84046" y="202839"/>
                    <a:pt x="147306" y="130691"/>
                    <a:pt x="198830" y="50846"/>
                  </a:cubicBezTo>
                  <a:cubicBezTo>
                    <a:pt x="207612" y="36385"/>
                    <a:pt x="220357" y="22702"/>
                    <a:pt x="226575" y="6764"/>
                  </a:cubicBezTo>
                  <a:cubicBezTo>
                    <a:pt x="229916" y="4509"/>
                    <a:pt x="233180" y="2332"/>
                    <a:pt x="236444" y="0"/>
                  </a:cubicBezTo>
                  <a:cubicBezTo>
                    <a:pt x="266598" y="16171"/>
                    <a:pt x="313459" y="19281"/>
                    <a:pt x="340426" y="22313"/>
                  </a:cubicBezTo>
                  <a:cubicBezTo>
                    <a:pt x="346333" y="23402"/>
                    <a:pt x="351695" y="23557"/>
                    <a:pt x="356591" y="23091"/>
                  </a:cubicBezTo>
                  <a:cubicBezTo>
                    <a:pt x="323873" y="76269"/>
                    <a:pt x="296284" y="132557"/>
                    <a:pt x="265743" y="186979"/>
                  </a:cubicBezTo>
                  <a:cubicBezTo>
                    <a:pt x="250666" y="217378"/>
                    <a:pt x="227585" y="245522"/>
                    <a:pt x="213052" y="276543"/>
                  </a:cubicBezTo>
                  <a:cubicBezTo>
                    <a:pt x="212275" y="276543"/>
                    <a:pt x="211498" y="276620"/>
                    <a:pt x="210721" y="276620"/>
                  </a:cubicBezTo>
                  <a:cubicBezTo>
                    <a:pt x="209866" y="279963"/>
                    <a:pt x="208933" y="283306"/>
                    <a:pt x="207923" y="286572"/>
                  </a:cubicBezTo>
                  <a:cubicBezTo>
                    <a:pt x="204737" y="296912"/>
                    <a:pt x="200851" y="307097"/>
                    <a:pt x="196810" y="317204"/>
                  </a:cubicBezTo>
                  <a:cubicBezTo>
                    <a:pt x="198053" y="317204"/>
                    <a:pt x="199297" y="317126"/>
                    <a:pt x="200540" y="317126"/>
                  </a:cubicBezTo>
                  <a:cubicBezTo>
                    <a:pt x="200385" y="318214"/>
                    <a:pt x="200229" y="319225"/>
                    <a:pt x="200152" y="320314"/>
                  </a:cubicBezTo>
                  <a:cubicBezTo>
                    <a:pt x="200307" y="387486"/>
                    <a:pt x="215539" y="453959"/>
                    <a:pt x="222145" y="520665"/>
                  </a:cubicBezTo>
                  <a:cubicBezTo>
                    <a:pt x="222223" y="520821"/>
                    <a:pt x="222223" y="520976"/>
                    <a:pt x="222223" y="521132"/>
                  </a:cubicBezTo>
                  <a:cubicBezTo>
                    <a:pt x="221989" y="521132"/>
                    <a:pt x="221834" y="521132"/>
                    <a:pt x="221601" y="521132"/>
                  </a:cubicBezTo>
                  <a:cubicBezTo>
                    <a:pt x="222922" y="534737"/>
                    <a:pt x="225487" y="548187"/>
                    <a:pt x="227740" y="561715"/>
                  </a:cubicBezTo>
                  <a:cubicBezTo>
                    <a:pt x="228751" y="567701"/>
                    <a:pt x="229683" y="573610"/>
                    <a:pt x="230460" y="579519"/>
                  </a:cubicBezTo>
                  <a:cubicBezTo>
                    <a:pt x="230693" y="581540"/>
                    <a:pt x="230693" y="583484"/>
                    <a:pt x="230538" y="585505"/>
                  </a:cubicBezTo>
                  <a:cubicBezTo>
                    <a:pt x="237299" y="640783"/>
                    <a:pt x="243594" y="696138"/>
                    <a:pt x="252997" y="751026"/>
                  </a:cubicBezTo>
                  <a:cubicBezTo>
                    <a:pt x="268074" y="848053"/>
                    <a:pt x="278099" y="945780"/>
                    <a:pt x="291544" y="1043040"/>
                  </a:cubicBezTo>
                  <a:cubicBezTo>
                    <a:pt x="309107" y="1157560"/>
                    <a:pt x="325661" y="1272313"/>
                    <a:pt x="339805" y="1387377"/>
                  </a:cubicBezTo>
                  <a:cubicBezTo>
                    <a:pt x="360166" y="1532607"/>
                    <a:pt x="365295" y="1679936"/>
                    <a:pt x="382548" y="1825787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19"/>
            <p:cNvSpPr/>
            <p:nvPr/>
          </p:nvSpPr>
          <p:spPr>
            <a:xfrm>
              <a:off x="2864578" y="8845503"/>
              <a:ext cx="458515" cy="1671539"/>
            </a:xfrm>
            <a:custGeom>
              <a:rect b="b" l="l" r="r" t="t"/>
              <a:pathLst>
                <a:path extrusionOk="0" h="1671539" w="458515">
                  <a:moveTo>
                    <a:pt x="459759" y="60253"/>
                  </a:moveTo>
                  <a:cubicBezTo>
                    <a:pt x="460147" y="65151"/>
                    <a:pt x="460303" y="69971"/>
                    <a:pt x="460225" y="74947"/>
                  </a:cubicBezTo>
                  <a:cubicBezTo>
                    <a:pt x="460225" y="76969"/>
                    <a:pt x="459681" y="78912"/>
                    <a:pt x="458749" y="80700"/>
                  </a:cubicBezTo>
                  <a:cubicBezTo>
                    <a:pt x="455096" y="150594"/>
                    <a:pt x="450977" y="220643"/>
                    <a:pt x="447791" y="290692"/>
                  </a:cubicBezTo>
                  <a:cubicBezTo>
                    <a:pt x="447169" y="291703"/>
                    <a:pt x="446470" y="292636"/>
                    <a:pt x="445848" y="293569"/>
                  </a:cubicBezTo>
                  <a:cubicBezTo>
                    <a:pt x="445848" y="294035"/>
                    <a:pt x="445848" y="294502"/>
                    <a:pt x="445770" y="294968"/>
                  </a:cubicBezTo>
                  <a:cubicBezTo>
                    <a:pt x="445615" y="298312"/>
                    <a:pt x="445537" y="301655"/>
                    <a:pt x="445459" y="305075"/>
                  </a:cubicBezTo>
                  <a:cubicBezTo>
                    <a:pt x="445226" y="310284"/>
                    <a:pt x="444760" y="315493"/>
                    <a:pt x="444449" y="320702"/>
                  </a:cubicBezTo>
                  <a:cubicBezTo>
                    <a:pt x="444449" y="321013"/>
                    <a:pt x="444371" y="321324"/>
                    <a:pt x="444371" y="321557"/>
                  </a:cubicBezTo>
                  <a:cubicBezTo>
                    <a:pt x="444449" y="323734"/>
                    <a:pt x="444449" y="325756"/>
                    <a:pt x="444449" y="327933"/>
                  </a:cubicBezTo>
                  <a:cubicBezTo>
                    <a:pt x="444527" y="333997"/>
                    <a:pt x="444682" y="339983"/>
                    <a:pt x="444682" y="346048"/>
                  </a:cubicBezTo>
                  <a:cubicBezTo>
                    <a:pt x="444838" y="352734"/>
                    <a:pt x="444915" y="359420"/>
                    <a:pt x="444915" y="366184"/>
                  </a:cubicBezTo>
                  <a:cubicBezTo>
                    <a:pt x="444915" y="366106"/>
                    <a:pt x="444993" y="366106"/>
                    <a:pt x="444993" y="366106"/>
                  </a:cubicBezTo>
                  <a:cubicBezTo>
                    <a:pt x="445071" y="373647"/>
                    <a:pt x="445149" y="381111"/>
                    <a:pt x="445071" y="388575"/>
                  </a:cubicBezTo>
                  <a:cubicBezTo>
                    <a:pt x="444993" y="396116"/>
                    <a:pt x="444915" y="403580"/>
                    <a:pt x="444838" y="411043"/>
                  </a:cubicBezTo>
                  <a:cubicBezTo>
                    <a:pt x="444760" y="418429"/>
                    <a:pt x="444760" y="425815"/>
                    <a:pt x="444371" y="433123"/>
                  </a:cubicBezTo>
                  <a:cubicBezTo>
                    <a:pt x="444294" y="434833"/>
                    <a:pt x="443750" y="436388"/>
                    <a:pt x="442973" y="437788"/>
                  </a:cubicBezTo>
                  <a:cubicBezTo>
                    <a:pt x="442973" y="438721"/>
                    <a:pt x="442973" y="439654"/>
                    <a:pt x="442895" y="440587"/>
                  </a:cubicBezTo>
                  <a:cubicBezTo>
                    <a:pt x="437766" y="606419"/>
                    <a:pt x="427974" y="772096"/>
                    <a:pt x="421446" y="937850"/>
                  </a:cubicBezTo>
                  <a:cubicBezTo>
                    <a:pt x="413130" y="1069241"/>
                    <a:pt x="405359" y="1201409"/>
                    <a:pt x="397820" y="1333500"/>
                  </a:cubicBezTo>
                  <a:cubicBezTo>
                    <a:pt x="394712" y="1380847"/>
                    <a:pt x="390826" y="1428194"/>
                    <a:pt x="386319" y="1475464"/>
                  </a:cubicBezTo>
                  <a:cubicBezTo>
                    <a:pt x="385386" y="1485726"/>
                    <a:pt x="384220" y="1495989"/>
                    <a:pt x="383210" y="1506329"/>
                  </a:cubicBezTo>
                  <a:cubicBezTo>
                    <a:pt x="375516" y="1518691"/>
                    <a:pt x="368211" y="1531130"/>
                    <a:pt x="361528" y="1543492"/>
                  </a:cubicBezTo>
                  <a:cubicBezTo>
                    <a:pt x="340001" y="1587340"/>
                    <a:pt x="316142" y="1630101"/>
                    <a:pt x="291352" y="1672394"/>
                  </a:cubicBezTo>
                  <a:cubicBezTo>
                    <a:pt x="291662" y="1661510"/>
                    <a:pt x="292051" y="1650548"/>
                    <a:pt x="292984" y="1639663"/>
                  </a:cubicBezTo>
                  <a:cubicBezTo>
                    <a:pt x="303397" y="1526076"/>
                    <a:pt x="311713" y="1412256"/>
                    <a:pt x="318241" y="1298281"/>
                  </a:cubicBezTo>
                  <a:cubicBezTo>
                    <a:pt x="326556" y="1204441"/>
                    <a:pt x="335182" y="1110679"/>
                    <a:pt x="339768" y="1016529"/>
                  </a:cubicBezTo>
                  <a:cubicBezTo>
                    <a:pt x="351969" y="849297"/>
                    <a:pt x="361839" y="678878"/>
                    <a:pt x="373884" y="510714"/>
                  </a:cubicBezTo>
                  <a:cubicBezTo>
                    <a:pt x="373573" y="506437"/>
                    <a:pt x="373496" y="502084"/>
                    <a:pt x="373418" y="497730"/>
                  </a:cubicBezTo>
                  <a:cubicBezTo>
                    <a:pt x="373418" y="497652"/>
                    <a:pt x="373418" y="497575"/>
                    <a:pt x="373418" y="497497"/>
                  </a:cubicBezTo>
                  <a:cubicBezTo>
                    <a:pt x="373418" y="497030"/>
                    <a:pt x="373340" y="496641"/>
                    <a:pt x="373340" y="496253"/>
                  </a:cubicBezTo>
                  <a:cubicBezTo>
                    <a:pt x="373340" y="496175"/>
                    <a:pt x="373340" y="496175"/>
                    <a:pt x="373340" y="496175"/>
                  </a:cubicBezTo>
                  <a:cubicBezTo>
                    <a:pt x="373340" y="496020"/>
                    <a:pt x="373340" y="495864"/>
                    <a:pt x="373340" y="495708"/>
                  </a:cubicBezTo>
                  <a:cubicBezTo>
                    <a:pt x="373263" y="491355"/>
                    <a:pt x="373340" y="487001"/>
                    <a:pt x="373418" y="482647"/>
                  </a:cubicBezTo>
                  <a:cubicBezTo>
                    <a:pt x="373340" y="482414"/>
                    <a:pt x="373340" y="482259"/>
                    <a:pt x="373340" y="482103"/>
                  </a:cubicBezTo>
                  <a:lnTo>
                    <a:pt x="373263" y="482103"/>
                  </a:lnTo>
                  <a:cubicBezTo>
                    <a:pt x="373263" y="481792"/>
                    <a:pt x="373185" y="481403"/>
                    <a:pt x="373185" y="481092"/>
                  </a:cubicBezTo>
                  <a:cubicBezTo>
                    <a:pt x="373185" y="481015"/>
                    <a:pt x="373185" y="481015"/>
                    <a:pt x="373185" y="481015"/>
                  </a:cubicBezTo>
                  <a:cubicBezTo>
                    <a:pt x="372952" y="476272"/>
                    <a:pt x="372796" y="471607"/>
                    <a:pt x="372796" y="466865"/>
                  </a:cubicBezTo>
                  <a:cubicBezTo>
                    <a:pt x="372874" y="466865"/>
                    <a:pt x="372874" y="466787"/>
                    <a:pt x="372874" y="466787"/>
                  </a:cubicBezTo>
                  <a:cubicBezTo>
                    <a:pt x="372796" y="458468"/>
                    <a:pt x="373107" y="450072"/>
                    <a:pt x="373340" y="441675"/>
                  </a:cubicBezTo>
                  <a:cubicBezTo>
                    <a:pt x="373340" y="441597"/>
                    <a:pt x="373340" y="441597"/>
                    <a:pt x="373340" y="441520"/>
                  </a:cubicBezTo>
                  <a:cubicBezTo>
                    <a:pt x="373496" y="438954"/>
                    <a:pt x="373573" y="436388"/>
                    <a:pt x="373651" y="433823"/>
                  </a:cubicBezTo>
                  <a:cubicBezTo>
                    <a:pt x="373962" y="421072"/>
                    <a:pt x="374428" y="408244"/>
                    <a:pt x="375050" y="395494"/>
                  </a:cubicBezTo>
                  <a:cubicBezTo>
                    <a:pt x="375128" y="394328"/>
                    <a:pt x="375128" y="393239"/>
                    <a:pt x="375206" y="392073"/>
                  </a:cubicBezTo>
                  <a:cubicBezTo>
                    <a:pt x="376837" y="361597"/>
                    <a:pt x="378547" y="331120"/>
                    <a:pt x="381345" y="300799"/>
                  </a:cubicBezTo>
                  <a:cubicBezTo>
                    <a:pt x="384143" y="271334"/>
                    <a:pt x="386863" y="241946"/>
                    <a:pt x="390748" y="212558"/>
                  </a:cubicBezTo>
                  <a:cubicBezTo>
                    <a:pt x="393235" y="193588"/>
                    <a:pt x="396033" y="174695"/>
                    <a:pt x="399064" y="155881"/>
                  </a:cubicBezTo>
                  <a:cubicBezTo>
                    <a:pt x="400074" y="149583"/>
                    <a:pt x="401162" y="143364"/>
                    <a:pt x="402250" y="137066"/>
                  </a:cubicBezTo>
                  <a:cubicBezTo>
                    <a:pt x="402328" y="136677"/>
                    <a:pt x="402328" y="136211"/>
                    <a:pt x="402328" y="135822"/>
                  </a:cubicBezTo>
                  <a:lnTo>
                    <a:pt x="402328" y="135745"/>
                  </a:lnTo>
                  <a:lnTo>
                    <a:pt x="402328" y="135667"/>
                  </a:lnTo>
                  <a:cubicBezTo>
                    <a:pt x="402328" y="135589"/>
                    <a:pt x="402328" y="135589"/>
                    <a:pt x="402328" y="135511"/>
                  </a:cubicBezTo>
                  <a:cubicBezTo>
                    <a:pt x="402328" y="135434"/>
                    <a:pt x="402328" y="135434"/>
                    <a:pt x="402328" y="135356"/>
                  </a:cubicBezTo>
                  <a:lnTo>
                    <a:pt x="402328" y="135278"/>
                  </a:lnTo>
                  <a:cubicBezTo>
                    <a:pt x="402483" y="132401"/>
                    <a:pt x="402483" y="129603"/>
                    <a:pt x="402406" y="126804"/>
                  </a:cubicBezTo>
                  <a:cubicBezTo>
                    <a:pt x="402406" y="126804"/>
                    <a:pt x="402406" y="126726"/>
                    <a:pt x="402328" y="126726"/>
                  </a:cubicBezTo>
                  <a:cubicBezTo>
                    <a:pt x="401862" y="125949"/>
                    <a:pt x="401395" y="125249"/>
                    <a:pt x="400929" y="124549"/>
                  </a:cubicBezTo>
                  <a:cubicBezTo>
                    <a:pt x="399841" y="122916"/>
                    <a:pt x="398753" y="121284"/>
                    <a:pt x="397743" y="119573"/>
                  </a:cubicBezTo>
                  <a:cubicBezTo>
                    <a:pt x="395644" y="116308"/>
                    <a:pt x="393546" y="113120"/>
                    <a:pt x="391370" y="109933"/>
                  </a:cubicBezTo>
                  <a:cubicBezTo>
                    <a:pt x="390282" y="108300"/>
                    <a:pt x="389194" y="106745"/>
                    <a:pt x="388028" y="105190"/>
                  </a:cubicBezTo>
                  <a:cubicBezTo>
                    <a:pt x="387251" y="104257"/>
                    <a:pt x="386474" y="103325"/>
                    <a:pt x="385697" y="102469"/>
                  </a:cubicBezTo>
                  <a:cubicBezTo>
                    <a:pt x="385542" y="102236"/>
                    <a:pt x="385386" y="102081"/>
                    <a:pt x="385231" y="101925"/>
                  </a:cubicBezTo>
                  <a:cubicBezTo>
                    <a:pt x="385231" y="101925"/>
                    <a:pt x="385231" y="102003"/>
                    <a:pt x="385153" y="102003"/>
                  </a:cubicBezTo>
                  <a:cubicBezTo>
                    <a:pt x="384531" y="101303"/>
                    <a:pt x="383909" y="100526"/>
                    <a:pt x="383288" y="99826"/>
                  </a:cubicBezTo>
                  <a:cubicBezTo>
                    <a:pt x="383055" y="99593"/>
                    <a:pt x="382744" y="99359"/>
                    <a:pt x="382511" y="99126"/>
                  </a:cubicBezTo>
                  <a:cubicBezTo>
                    <a:pt x="341322" y="93995"/>
                    <a:pt x="298812" y="95394"/>
                    <a:pt x="257235" y="94850"/>
                  </a:cubicBezTo>
                  <a:cubicBezTo>
                    <a:pt x="171516" y="91818"/>
                    <a:pt x="85719" y="92984"/>
                    <a:pt x="0" y="95705"/>
                  </a:cubicBezTo>
                  <a:cubicBezTo>
                    <a:pt x="12823" y="65462"/>
                    <a:pt x="18185" y="32576"/>
                    <a:pt x="22615" y="0"/>
                  </a:cubicBezTo>
                  <a:cubicBezTo>
                    <a:pt x="162190" y="5753"/>
                    <a:pt x="302076" y="5209"/>
                    <a:pt x="441574" y="9252"/>
                  </a:cubicBezTo>
                  <a:cubicBezTo>
                    <a:pt x="440408" y="11195"/>
                    <a:pt x="439242" y="13139"/>
                    <a:pt x="438154" y="15083"/>
                  </a:cubicBezTo>
                  <a:cubicBezTo>
                    <a:pt x="444061" y="17726"/>
                    <a:pt x="448335" y="22702"/>
                    <a:pt x="451599" y="28066"/>
                  </a:cubicBezTo>
                  <a:cubicBezTo>
                    <a:pt x="454941" y="33509"/>
                    <a:pt x="456961" y="40195"/>
                    <a:pt x="457971" y="46492"/>
                  </a:cubicBezTo>
                  <a:cubicBezTo>
                    <a:pt x="458438" y="49291"/>
                    <a:pt x="458904" y="52012"/>
                    <a:pt x="459215" y="54811"/>
                  </a:cubicBezTo>
                  <a:cubicBezTo>
                    <a:pt x="459293" y="55277"/>
                    <a:pt x="459293" y="55666"/>
                    <a:pt x="459370" y="56055"/>
                  </a:cubicBezTo>
                  <a:cubicBezTo>
                    <a:pt x="459603" y="55666"/>
                    <a:pt x="459837" y="55355"/>
                    <a:pt x="459992" y="54966"/>
                  </a:cubicBezTo>
                  <a:cubicBezTo>
                    <a:pt x="459914" y="56832"/>
                    <a:pt x="459837" y="58621"/>
                    <a:pt x="459759" y="60253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19"/>
            <p:cNvSpPr/>
            <p:nvPr/>
          </p:nvSpPr>
          <p:spPr>
            <a:xfrm>
              <a:off x="1817842" y="8821868"/>
              <a:ext cx="163200" cy="101069"/>
            </a:xfrm>
            <a:custGeom>
              <a:rect b="b" l="l" r="r" t="t"/>
              <a:pathLst>
                <a:path extrusionOk="0" h="101069" w="163200">
                  <a:moveTo>
                    <a:pt x="170350" y="78290"/>
                  </a:moveTo>
                  <a:cubicBezTo>
                    <a:pt x="167164" y="78757"/>
                    <a:pt x="164133" y="79301"/>
                    <a:pt x="161413" y="79690"/>
                  </a:cubicBezTo>
                  <a:cubicBezTo>
                    <a:pt x="107479" y="87231"/>
                    <a:pt x="53234" y="96172"/>
                    <a:pt x="0" y="107911"/>
                  </a:cubicBezTo>
                  <a:cubicBezTo>
                    <a:pt x="37458" y="72926"/>
                    <a:pt x="74839" y="39106"/>
                    <a:pt x="113385" y="5909"/>
                  </a:cubicBezTo>
                  <a:cubicBezTo>
                    <a:pt x="122089" y="5986"/>
                    <a:pt x="133047" y="2488"/>
                    <a:pt x="142295" y="0"/>
                  </a:cubicBezTo>
                  <a:cubicBezTo>
                    <a:pt x="147424" y="28766"/>
                    <a:pt x="156362" y="55666"/>
                    <a:pt x="170350" y="7829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19"/>
            <p:cNvSpPr/>
            <p:nvPr/>
          </p:nvSpPr>
          <p:spPr>
            <a:xfrm>
              <a:off x="2650086" y="8267539"/>
              <a:ext cx="279772" cy="139942"/>
            </a:xfrm>
            <a:custGeom>
              <a:rect b="b" l="l" r="r" t="t"/>
              <a:pathLst>
                <a:path extrusionOk="0" h="139942" w="279772">
                  <a:moveTo>
                    <a:pt x="281637" y="0"/>
                  </a:moveTo>
                  <a:cubicBezTo>
                    <a:pt x="289176" y="70904"/>
                    <a:pt x="232133" y="139554"/>
                    <a:pt x="159626" y="141031"/>
                  </a:cubicBezTo>
                  <a:cubicBezTo>
                    <a:pt x="88750" y="147717"/>
                    <a:pt x="30386" y="121439"/>
                    <a:pt x="2409" y="53334"/>
                  </a:cubicBezTo>
                  <a:cubicBezTo>
                    <a:pt x="1554" y="50690"/>
                    <a:pt x="777" y="48047"/>
                    <a:pt x="0" y="45481"/>
                  </a:cubicBezTo>
                  <a:cubicBezTo>
                    <a:pt x="27899" y="40039"/>
                    <a:pt x="55644" y="33664"/>
                    <a:pt x="83543" y="29233"/>
                  </a:cubicBezTo>
                  <a:cubicBezTo>
                    <a:pt x="138876" y="19592"/>
                    <a:pt x="194752" y="14150"/>
                    <a:pt x="250163" y="5364"/>
                  </a:cubicBezTo>
                  <a:cubicBezTo>
                    <a:pt x="260654" y="3732"/>
                    <a:pt x="271224" y="1944"/>
                    <a:pt x="281637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19"/>
            <p:cNvSpPr/>
            <p:nvPr/>
          </p:nvSpPr>
          <p:spPr>
            <a:xfrm>
              <a:off x="4046071" y="7792278"/>
              <a:ext cx="147657" cy="132168"/>
            </a:xfrm>
            <a:custGeom>
              <a:rect b="b" l="l" r="r" t="t"/>
              <a:pathLst>
                <a:path extrusionOk="0" h="132168" w="147657">
                  <a:moveTo>
                    <a:pt x="150300" y="0"/>
                  </a:moveTo>
                  <a:cubicBezTo>
                    <a:pt x="150455" y="24568"/>
                    <a:pt x="149911" y="49136"/>
                    <a:pt x="150144" y="73315"/>
                  </a:cubicBezTo>
                  <a:cubicBezTo>
                    <a:pt x="149834" y="85754"/>
                    <a:pt x="144549" y="102858"/>
                    <a:pt x="152942" y="112188"/>
                  </a:cubicBezTo>
                  <a:cubicBezTo>
                    <a:pt x="110821" y="120973"/>
                    <a:pt x="68544" y="129136"/>
                    <a:pt x="25801" y="134734"/>
                  </a:cubicBezTo>
                  <a:cubicBezTo>
                    <a:pt x="17175" y="135900"/>
                    <a:pt x="8626" y="137144"/>
                    <a:pt x="0" y="138466"/>
                  </a:cubicBezTo>
                  <a:cubicBezTo>
                    <a:pt x="2720" y="135200"/>
                    <a:pt x="4352" y="131080"/>
                    <a:pt x="4274" y="126337"/>
                  </a:cubicBezTo>
                  <a:cubicBezTo>
                    <a:pt x="4352" y="120118"/>
                    <a:pt x="4663" y="113976"/>
                    <a:pt x="5829" y="107834"/>
                  </a:cubicBezTo>
                  <a:cubicBezTo>
                    <a:pt x="19895" y="40972"/>
                    <a:pt x="85874" y="3732"/>
                    <a:pt x="150300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19"/>
            <p:cNvSpPr/>
            <p:nvPr/>
          </p:nvSpPr>
          <p:spPr>
            <a:xfrm>
              <a:off x="3673042" y="7426601"/>
              <a:ext cx="155428" cy="77746"/>
            </a:xfrm>
            <a:custGeom>
              <a:rect b="b" l="l" r="r" t="t"/>
              <a:pathLst>
                <a:path extrusionOk="0" h="77746" w="155428">
                  <a:moveTo>
                    <a:pt x="158848" y="115"/>
                  </a:moveTo>
                  <a:cubicBezTo>
                    <a:pt x="159781" y="193"/>
                    <a:pt x="160791" y="271"/>
                    <a:pt x="161724" y="348"/>
                  </a:cubicBezTo>
                  <a:cubicBezTo>
                    <a:pt x="149289" y="26704"/>
                    <a:pt x="135534" y="52516"/>
                    <a:pt x="117271" y="75451"/>
                  </a:cubicBezTo>
                  <a:cubicBezTo>
                    <a:pt x="78103" y="76617"/>
                    <a:pt x="39013" y="78639"/>
                    <a:pt x="0" y="81437"/>
                  </a:cubicBezTo>
                  <a:cubicBezTo>
                    <a:pt x="5595" y="72030"/>
                    <a:pt x="8782" y="58891"/>
                    <a:pt x="15931" y="51816"/>
                  </a:cubicBezTo>
                  <a:cubicBezTo>
                    <a:pt x="43287" y="24139"/>
                    <a:pt x="82377" y="7890"/>
                    <a:pt x="121312" y="3225"/>
                  </a:cubicBezTo>
                  <a:cubicBezTo>
                    <a:pt x="134291" y="1515"/>
                    <a:pt x="145248" y="-507"/>
                    <a:pt x="158848" y="115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19"/>
            <p:cNvSpPr/>
            <p:nvPr/>
          </p:nvSpPr>
          <p:spPr>
            <a:xfrm>
              <a:off x="3154841" y="7381701"/>
              <a:ext cx="240914" cy="77746"/>
            </a:xfrm>
            <a:custGeom>
              <a:rect b="b" l="l" r="r" t="t"/>
              <a:pathLst>
                <a:path extrusionOk="0" h="77746" w="240914">
                  <a:moveTo>
                    <a:pt x="247598" y="0"/>
                  </a:moveTo>
                  <a:cubicBezTo>
                    <a:pt x="247443" y="1322"/>
                    <a:pt x="247365" y="2643"/>
                    <a:pt x="247365" y="3965"/>
                  </a:cubicBezTo>
                  <a:cubicBezTo>
                    <a:pt x="209130" y="102936"/>
                    <a:pt x="60073" y="98504"/>
                    <a:pt x="2720" y="19592"/>
                  </a:cubicBezTo>
                  <a:cubicBezTo>
                    <a:pt x="1710" y="18270"/>
                    <a:pt x="855" y="16871"/>
                    <a:pt x="0" y="15471"/>
                  </a:cubicBezTo>
                  <a:cubicBezTo>
                    <a:pt x="82688" y="12051"/>
                    <a:pt x="165221" y="7464"/>
                    <a:pt x="247598" y="0"/>
                  </a:cubicBezTo>
                  <a:close/>
                </a:path>
              </a:pathLst>
            </a:custGeom>
            <a:solidFill>
              <a:srgbClr val="63CF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19"/>
            <p:cNvSpPr/>
            <p:nvPr/>
          </p:nvSpPr>
          <p:spPr>
            <a:xfrm>
              <a:off x="1464708" y="7302314"/>
              <a:ext cx="3877952" cy="3475246"/>
            </a:xfrm>
            <a:custGeom>
              <a:rect b="b" l="l" r="r" t="t"/>
              <a:pathLst>
                <a:path extrusionOk="0" h="3475246" w="3877952">
                  <a:moveTo>
                    <a:pt x="3841892" y="754922"/>
                  </a:moveTo>
                  <a:cubicBezTo>
                    <a:pt x="3810806" y="733464"/>
                    <a:pt x="3779176" y="713950"/>
                    <a:pt x="3747702" y="692104"/>
                  </a:cubicBezTo>
                  <a:cubicBezTo>
                    <a:pt x="3700607" y="661238"/>
                    <a:pt x="3644419" y="648955"/>
                    <a:pt x="3594915" y="622521"/>
                  </a:cubicBezTo>
                  <a:cubicBezTo>
                    <a:pt x="3559400" y="605106"/>
                    <a:pt x="3525905" y="583726"/>
                    <a:pt x="3490622" y="565844"/>
                  </a:cubicBezTo>
                  <a:cubicBezTo>
                    <a:pt x="3456117" y="549517"/>
                    <a:pt x="3421223" y="535134"/>
                    <a:pt x="3387262" y="517486"/>
                  </a:cubicBezTo>
                  <a:cubicBezTo>
                    <a:pt x="3387185" y="516320"/>
                    <a:pt x="3386330" y="515231"/>
                    <a:pt x="3384853" y="515231"/>
                  </a:cubicBezTo>
                  <a:cubicBezTo>
                    <a:pt x="3380423" y="514843"/>
                    <a:pt x="3376693" y="511811"/>
                    <a:pt x="3372729" y="509556"/>
                  </a:cubicBezTo>
                  <a:cubicBezTo>
                    <a:pt x="3372652" y="509167"/>
                    <a:pt x="3372652" y="508856"/>
                    <a:pt x="3372574" y="508467"/>
                  </a:cubicBezTo>
                  <a:cubicBezTo>
                    <a:pt x="3370010" y="499138"/>
                    <a:pt x="3360451" y="492530"/>
                    <a:pt x="3350814" y="494084"/>
                  </a:cubicBezTo>
                  <a:cubicBezTo>
                    <a:pt x="3332007" y="497350"/>
                    <a:pt x="3313433" y="501315"/>
                    <a:pt x="3294704" y="504813"/>
                  </a:cubicBezTo>
                  <a:cubicBezTo>
                    <a:pt x="3246677" y="515542"/>
                    <a:pt x="3197717" y="520751"/>
                    <a:pt x="3149145" y="527982"/>
                  </a:cubicBezTo>
                  <a:cubicBezTo>
                    <a:pt x="3059074" y="543453"/>
                    <a:pt x="2968459" y="555737"/>
                    <a:pt x="2878543" y="572452"/>
                  </a:cubicBezTo>
                  <a:cubicBezTo>
                    <a:pt x="2841085" y="579294"/>
                    <a:pt x="2803860" y="587302"/>
                    <a:pt x="2766634" y="595232"/>
                  </a:cubicBezTo>
                  <a:cubicBezTo>
                    <a:pt x="2770675" y="586058"/>
                    <a:pt x="2771530" y="573852"/>
                    <a:pt x="2771453" y="564833"/>
                  </a:cubicBezTo>
                  <a:cubicBezTo>
                    <a:pt x="2772851" y="529848"/>
                    <a:pt x="2771764" y="494862"/>
                    <a:pt x="2770365" y="459954"/>
                  </a:cubicBezTo>
                  <a:cubicBezTo>
                    <a:pt x="2767412" y="424657"/>
                    <a:pt x="2773629" y="356474"/>
                    <a:pt x="2732051" y="347300"/>
                  </a:cubicBezTo>
                  <a:cubicBezTo>
                    <a:pt x="2740211" y="325220"/>
                    <a:pt x="2698790" y="292800"/>
                    <a:pt x="2687055" y="276707"/>
                  </a:cubicBezTo>
                  <a:cubicBezTo>
                    <a:pt x="2656979" y="241332"/>
                    <a:pt x="2624650" y="206968"/>
                    <a:pt x="2591855" y="173849"/>
                  </a:cubicBezTo>
                  <a:cubicBezTo>
                    <a:pt x="2541418" y="122925"/>
                    <a:pt x="2493002" y="69902"/>
                    <a:pt x="2442798" y="18823"/>
                  </a:cubicBezTo>
                  <a:cubicBezTo>
                    <a:pt x="2438990" y="15791"/>
                    <a:pt x="2434638" y="12137"/>
                    <a:pt x="2429898" y="9260"/>
                  </a:cubicBezTo>
                  <a:cubicBezTo>
                    <a:pt x="2417541" y="-11187"/>
                    <a:pt x="2381637" y="8561"/>
                    <a:pt x="2361198" y="8872"/>
                  </a:cubicBezTo>
                  <a:cubicBezTo>
                    <a:pt x="2280375" y="19912"/>
                    <a:pt x="2199474" y="34606"/>
                    <a:pt x="2117718" y="36005"/>
                  </a:cubicBezTo>
                  <a:cubicBezTo>
                    <a:pt x="2015990" y="30796"/>
                    <a:pt x="1914884" y="43780"/>
                    <a:pt x="1813699" y="51943"/>
                  </a:cubicBezTo>
                  <a:cubicBezTo>
                    <a:pt x="1731555" y="57463"/>
                    <a:pt x="1646613" y="61972"/>
                    <a:pt x="1563847" y="65859"/>
                  </a:cubicBezTo>
                  <a:cubicBezTo>
                    <a:pt x="1512556" y="68270"/>
                    <a:pt x="1461342" y="71690"/>
                    <a:pt x="1410128" y="75344"/>
                  </a:cubicBezTo>
                  <a:cubicBezTo>
                    <a:pt x="1362334" y="80476"/>
                    <a:pt x="1311431" y="79854"/>
                    <a:pt x="1266667" y="98668"/>
                  </a:cubicBezTo>
                  <a:cubicBezTo>
                    <a:pt x="1265734" y="99135"/>
                    <a:pt x="1264957" y="99757"/>
                    <a:pt x="1264258" y="100379"/>
                  </a:cubicBezTo>
                  <a:cubicBezTo>
                    <a:pt x="1263481" y="100301"/>
                    <a:pt x="1262626" y="100301"/>
                    <a:pt x="1261771" y="100379"/>
                  </a:cubicBezTo>
                  <a:cubicBezTo>
                    <a:pt x="1261693" y="100379"/>
                    <a:pt x="1261693" y="100456"/>
                    <a:pt x="1261616" y="100456"/>
                  </a:cubicBezTo>
                  <a:cubicBezTo>
                    <a:pt x="1244285" y="82186"/>
                    <a:pt x="1222914" y="106909"/>
                    <a:pt x="1211257" y="120282"/>
                  </a:cubicBezTo>
                  <a:cubicBezTo>
                    <a:pt x="1183823" y="150369"/>
                    <a:pt x="1157556" y="179757"/>
                    <a:pt x="1131055" y="210856"/>
                  </a:cubicBezTo>
                  <a:cubicBezTo>
                    <a:pt x="1066708" y="290856"/>
                    <a:pt x="995444" y="364637"/>
                    <a:pt x="929153" y="442928"/>
                  </a:cubicBezTo>
                  <a:cubicBezTo>
                    <a:pt x="925656" y="448681"/>
                    <a:pt x="906538" y="468351"/>
                    <a:pt x="894337" y="484366"/>
                  </a:cubicBezTo>
                  <a:cubicBezTo>
                    <a:pt x="891695" y="484988"/>
                    <a:pt x="889208" y="486077"/>
                    <a:pt x="887265" y="487943"/>
                  </a:cubicBezTo>
                  <a:cubicBezTo>
                    <a:pt x="886566" y="488798"/>
                    <a:pt x="886255" y="489653"/>
                    <a:pt x="886022" y="490508"/>
                  </a:cubicBezTo>
                  <a:cubicBezTo>
                    <a:pt x="875530" y="493540"/>
                    <a:pt x="866204" y="508390"/>
                    <a:pt x="872499" y="516709"/>
                  </a:cubicBezTo>
                  <a:cubicBezTo>
                    <a:pt x="855324" y="606661"/>
                    <a:pt x="855013" y="698867"/>
                    <a:pt x="856490" y="790297"/>
                  </a:cubicBezTo>
                  <a:cubicBezTo>
                    <a:pt x="852760" y="957839"/>
                    <a:pt x="850895" y="1126082"/>
                    <a:pt x="861153" y="1293313"/>
                  </a:cubicBezTo>
                  <a:cubicBezTo>
                    <a:pt x="858277" y="1295724"/>
                    <a:pt x="857034" y="1300311"/>
                    <a:pt x="857267" y="1304198"/>
                  </a:cubicBezTo>
                  <a:cubicBezTo>
                    <a:pt x="856879" y="1305831"/>
                    <a:pt x="856723" y="1307385"/>
                    <a:pt x="856801" y="1308863"/>
                  </a:cubicBezTo>
                  <a:cubicBezTo>
                    <a:pt x="853381" y="1306686"/>
                    <a:pt x="849807" y="1304664"/>
                    <a:pt x="846232" y="1302876"/>
                  </a:cubicBezTo>
                  <a:cubicBezTo>
                    <a:pt x="808618" y="1283751"/>
                    <a:pt x="769217" y="1268823"/>
                    <a:pt x="730359" y="1252575"/>
                  </a:cubicBezTo>
                  <a:cubicBezTo>
                    <a:pt x="655054" y="1215412"/>
                    <a:pt x="552160" y="1193177"/>
                    <a:pt x="510350" y="1287560"/>
                  </a:cubicBezTo>
                  <a:cubicBezTo>
                    <a:pt x="487269" y="1339417"/>
                    <a:pt x="488745" y="1398426"/>
                    <a:pt x="489833" y="1454170"/>
                  </a:cubicBezTo>
                  <a:cubicBezTo>
                    <a:pt x="489833" y="1454248"/>
                    <a:pt x="489833" y="1454325"/>
                    <a:pt x="489833" y="1454325"/>
                  </a:cubicBezTo>
                  <a:cubicBezTo>
                    <a:pt x="393156" y="1535648"/>
                    <a:pt x="304251" y="1625600"/>
                    <a:pt x="211149" y="1710809"/>
                  </a:cubicBezTo>
                  <a:cubicBezTo>
                    <a:pt x="175556" y="1743463"/>
                    <a:pt x="141517" y="1777671"/>
                    <a:pt x="106778" y="1811102"/>
                  </a:cubicBezTo>
                  <a:cubicBezTo>
                    <a:pt x="76858" y="1842278"/>
                    <a:pt x="37690" y="1867468"/>
                    <a:pt x="13210" y="1903231"/>
                  </a:cubicBezTo>
                  <a:cubicBezTo>
                    <a:pt x="-2410" y="1907896"/>
                    <a:pt x="-4742" y="1931297"/>
                    <a:pt x="9247" y="1939305"/>
                  </a:cubicBezTo>
                  <a:cubicBezTo>
                    <a:pt x="6915" y="1974524"/>
                    <a:pt x="10879" y="2009898"/>
                    <a:pt x="13443" y="2045040"/>
                  </a:cubicBezTo>
                  <a:cubicBezTo>
                    <a:pt x="14920" y="2062066"/>
                    <a:pt x="16552" y="2079092"/>
                    <a:pt x="18262" y="2096196"/>
                  </a:cubicBezTo>
                  <a:cubicBezTo>
                    <a:pt x="19116" y="2106770"/>
                    <a:pt x="19505" y="2118432"/>
                    <a:pt x="27743" y="2126284"/>
                  </a:cubicBezTo>
                  <a:cubicBezTo>
                    <a:pt x="39944" y="2134214"/>
                    <a:pt x="53855" y="2138568"/>
                    <a:pt x="68310" y="2141522"/>
                  </a:cubicBezTo>
                  <a:cubicBezTo>
                    <a:pt x="66989" y="2160181"/>
                    <a:pt x="66911" y="2179074"/>
                    <a:pt x="67222" y="2197810"/>
                  </a:cubicBezTo>
                  <a:cubicBezTo>
                    <a:pt x="71574" y="2315829"/>
                    <a:pt x="90536" y="2432837"/>
                    <a:pt x="102737" y="2550233"/>
                  </a:cubicBezTo>
                  <a:cubicBezTo>
                    <a:pt x="126751" y="2752528"/>
                    <a:pt x="149910" y="2955368"/>
                    <a:pt x="185659" y="3155952"/>
                  </a:cubicBezTo>
                  <a:cubicBezTo>
                    <a:pt x="199026" y="3222347"/>
                    <a:pt x="213092" y="3290842"/>
                    <a:pt x="228013" y="3358092"/>
                  </a:cubicBezTo>
                  <a:cubicBezTo>
                    <a:pt x="235784" y="3390201"/>
                    <a:pt x="239126" y="3425109"/>
                    <a:pt x="249618" y="3456518"/>
                  </a:cubicBezTo>
                  <a:cubicBezTo>
                    <a:pt x="263995" y="3478209"/>
                    <a:pt x="293993" y="3477121"/>
                    <a:pt x="317152" y="3479298"/>
                  </a:cubicBezTo>
                  <a:cubicBezTo>
                    <a:pt x="425330" y="3483885"/>
                    <a:pt x="531410" y="3454264"/>
                    <a:pt x="639667" y="3455508"/>
                  </a:cubicBezTo>
                  <a:cubicBezTo>
                    <a:pt x="778154" y="3453331"/>
                    <a:pt x="916486" y="3454186"/>
                    <a:pt x="1054895" y="3459473"/>
                  </a:cubicBezTo>
                  <a:cubicBezTo>
                    <a:pt x="1211801" y="3460717"/>
                    <a:pt x="1369017" y="3461028"/>
                    <a:pt x="1525379" y="3474789"/>
                  </a:cubicBezTo>
                  <a:cubicBezTo>
                    <a:pt x="1561283" y="3483729"/>
                    <a:pt x="1579390" y="3469424"/>
                    <a:pt x="1589027" y="3446411"/>
                  </a:cubicBezTo>
                  <a:cubicBezTo>
                    <a:pt x="1589027" y="3446334"/>
                    <a:pt x="1589104" y="3446256"/>
                    <a:pt x="1589104" y="3446178"/>
                  </a:cubicBezTo>
                  <a:cubicBezTo>
                    <a:pt x="1592835" y="3444546"/>
                    <a:pt x="1596099" y="3441902"/>
                    <a:pt x="1598275" y="3438248"/>
                  </a:cubicBezTo>
                  <a:cubicBezTo>
                    <a:pt x="1615139" y="3410104"/>
                    <a:pt x="1632158" y="3386936"/>
                    <a:pt x="1650266" y="3358170"/>
                  </a:cubicBezTo>
                  <a:cubicBezTo>
                    <a:pt x="1657571" y="3347052"/>
                    <a:pt x="1664721" y="3335857"/>
                    <a:pt x="1671948" y="3324661"/>
                  </a:cubicBezTo>
                  <a:cubicBezTo>
                    <a:pt x="1672648" y="3324583"/>
                    <a:pt x="1673425" y="3324583"/>
                    <a:pt x="1674046" y="3324428"/>
                  </a:cubicBezTo>
                  <a:cubicBezTo>
                    <a:pt x="1673736" y="3323495"/>
                    <a:pt x="1673658" y="3322484"/>
                    <a:pt x="1673813" y="3321473"/>
                  </a:cubicBezTo>
                  <a:lnTo>
                    <a:pt x="1673813" y="3321473"/>
                  </a:lnTo>
                  <a:cubicBezTo>
                    <a:pt x="1674124" y="3319297"/>
                    <a:pt x="1674746" y="3317275"/>
                    <a:pt x="1676067" y="3315487"/>
                  </a:cubicBezTo>
                  <a:cubicBezTo>
                    <a:pt x="1677077" y="3314243"/>
                    <a:pt x="1678087" y="3312999"/>
                    <a:pt x="1679098" y="3311833"/>
                  </a:cubicBezTo>
                  <a:cubicBezTo>
                    <a:pt x="1680497" y="3310045"/>
                    <a:pt x="1681973" y="3308334"/>
                    <a:pt x="1683450" y="3306546"/>
                  </a:cubicBezTo>
                  <a:cubicBezTo>
                    <a:pt x="1683450" y="3306546"/>
                    <a:pt x="1683450" y="3306469"/>
                    <a:pt x="1683528" y="3306469"/>
                  </a:cubicBezTo>
                  <a:cubicBezTo>
                    <a:pt x="1683528" y="3306391"/>
                    <a:pt x="1683605" y="3306391"/>
                    <a:pt x="1683605" y="3306313"/>
                  </a:cubicBezTo>
                  <a:cubicBezTo>
                    <a:pt x="1685082" y="3304525"/>
                    <a:pt x="1686558" y="3302814"/>
                    <a:pt x="1688035" y="3300949"/>
                  </a:cubicBezTo>
                  <a:cubicBezTo>
                    <a:pt x="1688657" y="3300016"/>
                    <a:pt x="1689278" y="3299083"/>
                    <a:pt x="1689822" y="3298072"/>
                  </a:cubicBezTo>
                  <a:lnTo>
                    <a:pt x="1689822" y="3298072"/>
                  </a:lnTo>
                  <a:cubicBezTo>
                    <a:pt x="1689900" y="3297372"/>
                    <a:pt x="1689900" y="3296672"/>
                    <a:pt x="1689900" y="3295973"/>
                  </a:cubicBezTo>
                  <a:cubicBezTo>
                    <a:pt x="1696895" y="3284700"/>
                    <a:pt x="1703966" y="3273426"/>
                    <a:pt x="1710805" y="3262076"/>
                  </a:cubicBezTo>
                  <a:cubicBezTo>
                    <a:pt x="1713059" y="3257877"/>
                    <a:pt x="1715313" y="3253757"/>
                    <a:pt x="1717800" y="3249714"/>
                  </a:cubicBezTo>
                  <a:cubicBezTo>
                    <a:pt x="1719354" y="3247148"/>
                    <a:pt x="1720986" y="3244738"/>
                    <a:pt x="1722618" y="3242250"/>
                  </a:cubicBezTo>
                  <a:cubicBezTo>
                    <a:pt x="1743834" y="3206254"/>
                    <a:pt x="1764040" y="3169636"/>
                    <a:pt x="1782769" y="3132318"/>
                  </a:cubicBezTo>
                  <a:cubicBezTo>
                    <a:pt x="1791395" y="3114825"/>
                    <a:pt x="1801032" y="3097720"/>
                    <a:pt x="1811135" y="3080927"/>
                  </a:cubicBezTo>
                  <a:cubicBezTo>
                    <a:pt x="1811601" y="3080694"/>
                    <a:pt x="1811990" y="3080461"/>
                    <a:pt x="1812456" y="3080228"/>
                  </a:cubicBezTo>
                  <a:cubicBezTo>
                    <a:pt x="1813699" y="3078051"/>
                    <a:pt x="1814943" y="3075874"/>
                    <a:pt x="1816186" y="3073619"/>
                  </a:cubicBezTo>
                  <a:cubicBezTo>
                    <a:pt x="1817896" y="3070820"/>
                    <a:pt x="1819528" y="3068021"/>
                    <a:pt x="1821315" y="3065223"/>
                  </a:cubicBezTo>
                  <a:cubicBezTo>
                    <a:pt x="1821471" y="3064912"/>
                    <a:pt x="1821626" y="3064678"/>
                    <a:pt x="1821782" y="3064368"/>
                  </a:cubicBezTo>
                  <a:cubicBezTo>
                    <a:pt x="1821859" y="3064057"/>
                    <a:pt x="1821859" y="3063746"/>
                    <a:pt x="1821859" y="3063434"/>
                  </a:cubicBezTo>
                  <a:cubicBezTo>
                    <a:pt x="1841599" y="3032025"/>
                    <a:pt x="1862970" y="3001393"/>
                    <a:pt x="1883642" y="2970995"/>
                  </a:cubicBezTo>
                  <a:cubicBezTo>
                    <a:pt x="1908589" y="2940751"/>
                    <a:pt x="1906413" y="2901490"/>
                    <a:pt x="1909444" y="2864560"/>
                  </a:cubicBezTo>
                  <a:cubicBezTo>
                    <a:pt x="1912008" y="2830507"/>
                    <a:pt x="1915583" y="2796455"/>
                    <a:pt x="1919546" y="2762558"/>
                  </a:cubicBezTo>
                  <a:cubicBezTo>
                    <a:pt x="1932758" y="2788913"/>
                    <a:pt x="1963144" y="2826776"/>
                    <a:pt x="1969128" y="2831829"/>
                  </a:cubicBezTo>
                  <a:cubicBezTo>
                    <a:pt x="1998349" y="2863394"/>
                    <a:pt x="2024383" y="2900012"/>
                    <a:pt x="2053293" y="2932199"/>
                  </a:cubicBezTo>
                  <a:cubicBezTo>
                    <a:pt x="2082514" y="2961587"/>
                    <a:pt x="2107305" y="2996262"/>
                    <a:pt x="2134116" y="3028604"/>
                  </a:cubicBezTo>
                  <a:cubicBezTo>
                    <a:pt x="2166212" y="3061724"/>
                    <a:pt x="2196521" y="3098109"/>
                    <a:pt x="2233669" y="3125554"/>
                  </a:cubicBezTo>
                  <a:cubicBezTo>
                    <a:pt x="2235378" y="3126564"/>
                    <a:pt x="2237010" y="3127186"/>
                    <a:pt x="2238720" y="3127653"/>
                  </a:cubicBezTo>
                  <a:cubicBezTo>
                    <a:pt x="2247346" y="3135972"/>
                    <a:pt x="2261801" y="3142424"/>
                    <a:pt x="2269961" y="3147945"/>
                  </a:cubicBezTo>
                  <a:cubicBezTo>
                    <a:pt x="2274935" y="3150510"/>
                    <a:pt x="2280453" y="3150044"/>
                    <a:pt x="2285271" y="3147867"/>
                  </a:cubicBezTo>
                  <a:cubicBezTo>
                    <a:pt x="2292964" y="3154786"/>
                    <a:pt x="2306098" y="3154397"/>
                    <a:pt x="2313559" y="3147167"/>
                  </a:cubicBezTo>
                  <a:cubicBezTo>
                    <a:pt x="2324283" y="3147400"/>
                    <a:pt x="2335164" y="3147634"/>
                    <a:pt x="2345655" y="3147867"/>
                  </a:cubicBezTo>
                  <a:cubicBezTo>
                    <a:pt x="2466345" y="3154553"/>
                    <a:pt x="2584394" y="3129596"/>
                    <a:pt x="2702520" y="3108761"/>
                  </a:cubicBezTo>
                  <a:cubicBezTo>
                    <a:pt x="2773473" y="3095855"/>
                    <a:pt x="2846059" y="3096865"/>
                    <a:pt x="2916779" y="3083104"/>
                  </a:cubicBezTo>
                  <a:cubicBezTo>
                    <a:pt x="2958511" y="3074319"/>
                    <a:pt x="3000943" y="3069421"/>
                    <a:pt x="3043065" y="3062579"/>
                  </a:cubicBezTo>
                  <a:cubicBezTo>
                    <a:pt x="3083554" y="3055504"/>
                    <a:pt x="3123344" y="3044387"/>
                    <a:pt x="3164222" y="3039022"/>
                  </a:cubicBezTo>
                  <a:cubicBezTo>
                    <a:pt x="3247298" y="3032880"/>
                    <a:pt x="3328899" y="3015699"/>
                    <a:pt x="3410576" y="2999994"/>
                  </a:cubicBezTo>
                  <a:cubicBezTo>
                    <a:pt x="3476401" y="2982345"/>
                    <a:pt x="3545489" y="2973560"/>
                    <a:pt x="3609370" y="2949925"/>
                  </a:cubicBezTo>
                  <a:cubicBezTo>
                    <a:pt x="3622737" y="2942773"/>
                    <a:pt x="3621649" y="2923103"/>
                    <a:pt x="3610070" y="2915639"/>
                  </a:cubicBezTo>
                  <a:cubicBezTo>
                    <a:pt x="3610225" y="2915562"/>
                    <a:pt x="3610381" y="2915484"/>
                    <a:pt x="3610458" y="2915406"/>
                  </a:cubicBezTo>
                  <a:cubicBezTo>
                    <a:pt x="3626312" y="2902345"/>
                    <a:pt x="3618929" y="2878632"/>
                    <a:pt x="3622348" y="2860362"/>
                  </a:cubicBezTo>
                  <a:cubicBezTo>
                    <a:pt x="3625846" y="2809050"/>
                    <a:pt x="3631907" y="2755327"/>
                    <a:pt x="3636726" y="2701449"/>
                  </a:cubicBezTo>
                  <a:cubicBezTo>
                    <a:pt x="3647217" y="2564694"/>
                    <a:pt x="3662061" y="2428405"/>
                    <a:pt x="3676671" y="2292039"/>
                  </a:cubicBezTo>
                  <a:cubicBezTo>
                    <a:pt x="3685608" y="2156994"/>
                    <a:pt x="3714129" y="2024748"/>
                    <a:pt x="3731071" y="1890792"/>
                  </a:cubicBezTo>
                  <a:cubicBezTo>
                    <a:pt x="3748013" y="1711587"/>
                    <a:pt x="3776845" y="1533860"/>
                    <a:pt x="3800392" y="1355433"/>
                  </a:cubicBezTo>
                  <a:cubicBezTo>
                    <a:pt x="3814070" y="1266025"/>
                    <a:pt x="3823473" y="1175995"/>
                    <a:pt x="3835597" y="1086354"/>
                  </a:cubicBezTo>
                  <a:cubicBezTo>
                    <a:pt x="3844379" y="1018248"/>
                    <a:pt x="3861243" y="951464"/>
                    <a:pt x="3867382" y="883048"/>
                  </a:cubicBezTo>
                  <a:cubicBezTo>
                    <a:pt x="3868936" y="862756"/>
                    <a:pt x="3869791" y="842231"/>
                    <a:pt x="3868626" y="821939"/>
                  </a:cubicBezTo>
                  <a:cubicBezTo>
                    <a:pt x="3871967" y="821473"/>
                    <a:pt x="3875154" y="820307"/>
                    <a:pt x="3877951" y="818130"/>
                  </a:cubicBezTo>
                  <a:cubicBezTo>
                    <a:pt x="3903442" y="792551"/>
                    <a:pt x="3858911" y="769850"/>
                    <a:pt x="3841892" y="754922"/>
                  </a:cubicBezTo>
                  <a:close/>
                  <a:moveTo>
                    <a:pt x="2911339" y="605028"/>
                  </a:moveTo>
                  <a:cubicBezTo>
                    <a:pt x="3030708" y="585047"/>
                    <a:pt x="3150622" y="568487"/>
                    <a:pt x="3270147" y="549828"/>
                  </a:cubicBezTo>
                  <a:cubicBezTo>
                    <a:pt x="3299600" y="543997"/>
                    <a:pt x="3329287" y="538788"/>
                    <a:pt x="3358741" y="532880"/>
                  </a:cubicBezTo>
                  <a:cubicBezTo>
                    <a:pt x="3361228" y="532258"/>
                    <a:pt x="3363559" y="531092"/>
                    <a:pt x="3365502" y="529614"/>
                  </a:cubicBezTo>
                  <a:cubicBezTo>
                    <a:pt x="3365813" y="529848"/>
                    <a:pt x="3366124" y="530159"/>
                    <a:pt x="3366435" y="530392"/>
                  </a:cubicBezTo>
                  <a:cubicBezTo>
                    <a:pt x="3409178" y="561568"/>
                    <a:pt x="3459070" y="580771"/>
                    <a:pt x="3503834" y="608604"/>
                  </a:cubicBezTo>
                  <a:cubicBezTo>
                    <a:pt x="3535464" y="627808"/>
                    <a:pt x="3567171" y="647089"/>
                    <a:pt x="3600355" y="663571"/>
                  </a:cubicBezTo>
                  <a:cubicBezTo>
                    <a:pt x="3640301" y="684018"/>
                    <a:pt x="3684520" y="695758"/>
                    <a:pt x="3722445" y="720092"/>
                  </a:cubicBezTo>
                  <a:cubicBezTo>
                    <a:pt x="3762001" y="750180"/>
                    <a:pt x="3806532" y="774514"/>
                    <a:pt x="3843058" y="808101"/>
                  </a:cubicBezTo>
                  <a:cubicBezTo>
                    <a:pt x="3841037" y="807712"/>
                    <a:pt x="3838861" y="807556"/>
                    <a:pt x="3836685" y="807867"/>
                  </a:cubicBezTo>
                  <a:cubicBezTo>
                    <a:pt x="3828370" y="808878"/>
                    <a:pt x="3820365" y="811210"/>
                    <a:pt x="3812205" y="812921"/>
                  </a:cubicBezTo>
                  <a:cubicBezTo>
                    <a:pt x="3686774" y="843320"/>
                    <a:pt x="3558700" y="859879"/>
                    <a:pt x="3430238" y="870608"/>
                  </a:cubicBezTo>
                  <a:cubicBezTo>
                    <a:pt x="3279705" y="890978"/>
                    <a:pt x="3128551" y="905594"/>
                    <a:pt x="2977785" y="923942"/>
                  </a:cubicBezTo>
                  <a:cubicBezTo>
                    <a:pt x="2887247" y="936382"/>
                    <a:pt x="2797953" y="955973"/>
                    <a:pt x="2707960" y="971756"/>
                  </a:cubicBezTo>
                  <a:cubicBezTo>
                    <a:pt x="2688065" y="974866"/>
                    <a:pt x="2668170" y="978053"/>
                    <a:pt x="2648353" y="981319"/>
                  </a:cubicBezTo>
                  <a:cubicBezTo>
                    <a:pt x="2561934" y="923087"/>
                    <a:pt x="2475827" y="863844"/>
                    <a:pt x="2384979" y="812454"/>
                  </a:cubicBezTo>
                  <a:cubicBezTo>
                    <a:pt x="2342624" y="786409"/>
                    <a:pt x="2300192" y="760598"/>
                    <a:pt x="2258304" y="733853"/>
                  </a:cubicBezTo>
                  <a:cubicBezTo>
                    <a:pt x="2255895" y="732454"/>
                    <a:pt x="2253486" y="730821"/>
                    <a:pt x="2251077" y="729111"/>
                  </a:cubicBezTo>
                  <a:cubicBezTo>
                    <a:pt x="2324206" y="715583"/>
                    <a:pt x="2397024" y="700500"/>
                    <a:pt x="2469532" y="684096"/>
                  </a:cubicBezTo>
                  <a:cubicBezTo>
                    <a:pt x="2540563" y="669479"/>
                    <a:pt x="2612527" y="660927"/>
                    <a:pt x="2684102" y="649654"/>
                  </a:cubicBezTo>
                  <a:cubicBezTo>
                    <a:pt x="2760106" y="635815"/>
                    <a:pt x="2835256" y="617856"/>
                    <a:pt x="2911339" y="605028"/>
                  </a:cubicBezTo>
                  <a:close/>
                  <a:moveTo>
                    <a:pt x="3026201" y="1178716"/>
                  </a:moveTo>
                  <a:cubicBezTo>
                    <a:pt x="3051380" y="1192166"/>
                    <a:pt x="3063426" y="1230028"/>
                    <a:pt x="3041355" y="1251564"/>
                  </a:cubicBezTo>
                  <a:cubicBezTo>
                    <a:pt x="3035216" y="1259338"/>
                    <a:pt x="3024180" y="1262604"/>
                    <a:pt x="3020372" y="1272089"/>
                  </a:cubicBezTo>
                  <a:cubicBezTo>
                    <a:pt x="3016175" y="1281807"/>
                    <a:pt x="3020217" y="1294013"/>
                    <a:pt x="3029853" y="1298833"/>
                  </a:cubicBezTo>
                  <a:cubicBezTo>
                    <a:pt x="3038091" y="1303187"/>
                    <a:pt x="3048505" y="1301321"/>
                    <a:pt x="3055577" y="1308085"/>
                  </a:cubicBezTo>
                  <a:cubicBezTo>
                    <a:pt x="3076249" y="1329932"/>
                    <a:pt x="3074151" y="1371370"/>
                    <a:pt x="3046951" y="1387075"/>
                  </a:cubicBezTo>
                  <a:cubicBezTo>
                    <a:pt x="3028221" y="1399359"/>
                    <a:pt x="2987499" y="1410166"/>
                    <a:pt x="3007238" y="1439709"/>
                  </a:cubicBezTo>
                  <a:cubicBezTo>
                    <a:pt x="3038247" y="1466065"/>
                    <a:pt x="2999545" y="1502061"/>
                    <a:pt x="2974365" y="1515589"/>
                  </a:cubicBezTo>
                  <a:cubicBezTo>
                    <a:pt x="2956335" y="1523908"/>
                    <a:pt x="2935508" y="1527951"/>
                    <a:pt x="2915846" y="1525385"/>
                  </a:cubicBezTo>
                  <a:cubicBezTo>
                    <a:pt x="2908541" y="1523597"/>
                    <a:pt x="2901158" y="1521576"/>
                    <a:pt x="2893853" y="1524608"/>
                  </a:cubicBezTo>
                  <a:cubicBezTo>
                    <a:pt x="2878776" y="1530283"/>
                    <a:pt x="2880098" y="1547154"/>
                    <a:pt x="2881030" y="1560371"/>
                  </a:cubicBezTo>
                  <a:cubicBezTo>
                    <a:pt x="2876523" y="1589137"/>
                    <a:pt x="2848235" y="1606474"/>
                    <a:pt x="2821345" y="1610595"/>
                  </a:cubicBezTo>
                  <a:cubicBezTo>
                    <a:pt x="2812797" y="1611450"/>
                    <a:pt x="2802538" y="1615026"/>
                    <a:pt x="2793990" y="1611450"/>
                  </a:cubicBezTo>
                  <a:cubicBezTo>
                    <a:pt x="2785364" y="1606163"/>
                    <a:pt x="2774561" y="1604842"/>
                    <a:pt x="2765236" y="1608962"/>
                  </a:cubicBezTo>
                  <a:cubicBezTo>
                    <a:pt x="2758086" y="1611994"/>
                    <a:pt x="2751480" y="1616737"/>
                    <a:pt x="2743708" y="1618136"/>
                  </a:cubicBezTo>
                  <a:cubicBezTo>
                    <a:pt x="2737025" y="1617126"/>
                    <a:pt x="2729875" y="1617825"/>
                    <a:pt x="2724358" y="1620780"/>
                  </a:cubicBezTo>
                  <a:cubicBezTo>
                    <a:pt x="2719695" y="1614871"/>
                    <a:pt x="2711379" y="1611761"/>
                    <a:pt x="2703375" y="1612305"/>
                  </a:cubicBezTo>
                  <a:cubicBezTo>
                    <a:pt x="2656280" y="1609273"/>
                    <a:pt x="2605843" y="1571877"/>
                    <a:pt x="2630556" y="1520798"/>
                  </a:cubicBezTo>
                  <a:cubicBezTo>
                    <a:pt x="2634287" y="1513412"/>
                    <a:pt x="2640037" y="1506571"/>
                    <a:pt x="2639727" y="1497863"/>
                  </a:cubicBezTo>
                  <a:cubicBezTo>
                    <a:pt x="2635996" y="1464743"/>
                    <a:pt x="2597217" y="1494831"/>
                    <a:pt x="2585948" y="1455103"/>
                  </a:cubicBezTo>
                  <a:cubicBezTo>
                    <a:pt x="2578954" y="1429447"/>
                    <a:pt x="2582062" y="1399670"/>
                    <a:pt x="2596517" y="1377124"/>
                  </a:cubicBezTo>
                  <a:cubicBezTo>
                    <a:pt x="2604133" y="1363440"/>
                    <a:pt x="2620920" y="1351312"/>
                    <a:pt x="2617422" y="1334208"/>
                  </a:cubicBezTo>
                  <a:cubicBezTo>
                    <a:pt x="2612060" y="1320136"/>
                    <a:pt x="2592865" y="1319514"/>
                    <a:pt x="2583306" y="1308629"/>
                  </a:cubicBezTo>
                  <a:cubicBezTo>
                    <a:pt x="2541651" y="1269834"/>
                    <a:pt x="2607553" y="1232516"/>
                    <a:pt x="2640581" y="1220154"/>
                  </a:cubicBezTo>
                  <a:cubicBezTo>
                    <a:pt x="2654492" y="1215179"/>
                    <a:pt x="2668170" y="1202662"/>
                    <a:pt x="2662963" y="1186568"/>
                  </a:cubicBezTo>
                  <a:cubicBezTo>
                    <a:pt x="2639183" y="1129736"/>
                    <a:pt x="2676019" y="1116130"/>
                    <a:pt x="2720317" y="1146995"/>
                  </a:cubicBezTo>
                  <a:cubicBezTo>
                    <a:pt x="2731896" y="1155003"/>
                    <a:pt x="2743242" y="1164100"/>
                    <a:pt x="2750625" y="1176306"/>
                  </a:cubicBezTo>
                  <a:cubicBezTo>
                    <a:pt x="2752102" y="1179493"/>
                    <a:pt x="2755521" y="1181515"/>
                    <a:pt x="2759174" y="1181126"/>
                  </a:cubicBezTo>
                  <a:cubicBezTo>
                    <a:pt x="2759951" y="1180893"/>
                    <a:pt x="2760495" y="1180426"/>
                    <a:pt x="2761117" y="1180115"/>
                  </a:cubicBezTo>
                  <a:cubicBezTo>
                    <a:pt x="2761894" y="1181048"/>
                    <a:pt x="2762826" y="1181903"/>
                    <a:pt x="2763914" y="1182681"/>
                  </a:cubicBezTo>
                  <a:cubicBezTo>
                    <a:pt x="2771064" y="1185013"/>
                    <a:pt x="2771142" y="1174751"/>
                    <a:pt x="2772152" y="1170241"/>
                  </a:cubicBezTo>
                  <a:cubicBezTo>
                    <a:pt x="2774328" y="1160212"/>
                    <a:pt x="2777903" y="1150650"/>
                    <a:pt x="2783654" y="1141709"/>
                  </a:cubicBezTo>
                  <a:cubicBezTo>
                    <a:pt x="2807124" y="1104857"/>
                    <a:pt x="2879787" y="1072437"/>
                    <a:pt x="2912737" y="1112865"/>
                  </a:cubicBezTo>
                  <a:cubicBezTo>
                    <a:pt x="2925250" y="1128336"/>
                    <a:pt x="2916856" y="1150105"/>
                    <a:pt x="2927192" y="1166043"/>
                  </a:cubicBezTo>
                  <a:cubicBezTo>
                    <a:pt x="2935119" y="1176306"/>
                    <a:pt x="2948564" y="1175761"/>
                    <a:pt x="2960221" y="1174673"/>
                  </a:cubicBezTo>
                  <a:cubicBezTo>
                    <a:pt x="2982059" y="1172885"/>
                    <a:pt x="3005762" y="1166898"/>
                    <a:pt x="3026201" y="1178716"/>
                  </a:cubicBezTo>
                  <a:close/>
                  <a:moveTo>
                    <a:pt x="3695711" y="1850908"/>
                  </a:moveTo>
                  <a:cubicBezTo>
                    <a:pt x="3685220" y="1842511"/>
                    <a:pt x="3674495" y="1834503"/>
                    <a:pt x="3663304" y="1827040"/>
                  </a:cubicBezTo>
                  <a:cubicBezTo>
                    <a:pt x="3577507" y="1764765"/>
                    <a:pt x="3491633" y="1702646"/>
                    <a:pt x="3399386" y="1650245"/>
                  </a:cubicBezTo>
                  <a:cubicBezTo>
                    <a:pt x="3359363" y="1624356"/>
                    <a:pt x="3319651" y="1597689"/>
                    <a:pt x="3277607" y="1575143"/>
                  </a:cubicBezTo>
                  <a:cubicBezTo>
                    <a:pt x="3224528" y="1545521"/>
                    <a:pt x="3170905" y="1516600"/>
                    <a:pt x="3118992" y="1485035"/>
                  </a:cubicBezTo>
                  <a:cubicBezTo>
                    <a:pt x="3098475" y="1472751"/>
                    <a:pt x="3080368" y="1458601"/>
                    <a:pt x="3059696" y="1445773"/>
                  </a:cubicBezTo>
                  <a:cubicBezTo>
                    <a:pt x="3058297" y="1444996"/>
                    <a:pt x="3056820" y="1444296"/>
                    <a:pt x="3055266" y="1443674"/>
                  </a:cubicBezTo>
                  <a:cubicBezTo>
                    <a:pt x="3054023" y="1439554"/>
                    <a:pt x="3052468" y="1435433"/>
                    <a:pt x="3050448" y="1431313"/>
                  </a:cubicBezTo>
                  <a:cubicBezTo>
                    <a:pt x="3074073" y="1419417"/>
                    <a:pt x="3096377" y="1401458"/>
                    <a:pt x="3104459" y="1375335"/>
                  </a:cubicBezTo>
                  <a:cubicBezTo>
                    <a:pt x="3108034" y="1363907"/>
                    <a:pt x="3109433" y="1351312"/>
                    <a:pt x="3108656" y="1338873"/>
                  </a:cubicBezTo>
                  <a:cubicBezTo>
                    <a:pt x="3150777" y="1365695"/>
                    <a:pt x="3197483" y="1387853"/>
                    <a:pt x="3239838" y="1413120"/>
                  </a:cubicBezTo>
                  <a:cubicBezTo>
                    <a:pt x="3334416" y="1468397"/>
                    <a:pt x="3426896" y="1525929"/>
                    <a:pt x="3517512" y="1587582"/>
                  </a:cubicBezTo>
                  <a:cubicBezTo>
                    <a:pt x="3582870" y="1630265"/>
                    <a:pt x="3645663" y="1678312"/>
                    <a:pt x="3712886" y="1718351"/>
                  </a:cubicBezTo>
                  <a:cubicBezTo>
                    <a:pt x="3706902" y="1762433"/>
                    <a:pt x="3701151" y="1806670"/>
                    <a:pt x="3695711" y="1850908"/>
                  </a:cubicBezTo>
                  <a:close/>
                  <a:moveTo>
                    <a:pt x="2770132" y="1122195"/>
                  </a:moveTo>
                  <a:cubicBezTo>
                    <a:pt x="2765780" y="1128803"/>
                    <a:pt x="2760339" y="1140232"/>
                    <a:pt x="2757697" y="1151582"/>
                  </a:cubicBezTo>
                  <a:cubicBezTo>
                    <a:pt x="2748838" y="1137977"/>
                    <a:pt x="2735238" y="1124216"/>
                    <a:pt x="2729487" y="1120951"/>
                  </a:cubicBezTo>
                  <a:cubicBezTo>
                    <a:pt x="2679905" y="1078268"/>
                    <a:pt x="2624184" y="1101048"/>
                    <a:pt x="2622863" y="1152282"/>
                  </a:cubicBezTo>
                  <a:cubicBezTo>
                    <a:pt x="2563877" y="1116674"/>
                    <a:pt x="2501162" y="1087209"/>
                    <a:pt x="2442720" y="1050746"/>
                  </a:cubicBezTo>
                  <a:cubicBezTo>
                    <a:pt x="2442720" y="1050124"/>
                    <a:pt x="2442798" y="1049580"/>
                    <a:pt x="2442798" y="1048958"/>
                  </a:cubicBezTo>
                  <a:cubicBezTo>
                    <a:pt x="2449248" y="1048647"/>
                    <a:pt x="2454611" y="1045692"/>
                    <a:pt x="2455932" y="1038384"/>
                  </a:cubicBezTo>
                  <a:cubicBezTo>
                    <a:pt x="2498131" y="1036518"/>
                    <a:pt x="2540097" y="1027267"/>
                    <a:pt x="2581985" y="1022058"/>
                  </a:cubicBezTo>
                  <a:cubicBezTo>
                    <a:pt x="2596906" y="1020114"/>
                    <a:pt x="2611749" y="1018015"/>
                    <a:pt x="2626670" y="1015916"/>
                  </a:cubicBezTo>
                  <a:cubicBezTo>
                    <a:pt x="2652860" y="1031309"/>
                    <a:pt x="2678739" y="1047325"/>
                    <a:pt x="2703841" y="1064429"/>
                  </a:cubicBezTo>
                  <a:cubicBezTo>
                    <a:pt x="2723969" y="1077102"/>
                    <a:pt x="2744330" y="1089386"/>
                    <a:pt x="2763914" y="1102914"/>
                  </a:cubicBezTo>
                  <a:cubicBezTo>
                    <a:pt x="2768111" y="1105868"/>
                    <a:pt x="2772696" y="1109211"/>
                    <a:pt x="2777514" y="1112165"/>
                  </a:cubicBezTo>
                  <a:cubicBezTo>
                    <a:pt x="2774794" y="1115353"/>
                    <a:pt x="2772308" y="1118696"/>
                    <a:pt x="2770132" y="1122195"/>
                  </a:cubicBezTo>
                  <a:close/>
                  <a:moveTo>
                    <a:pt x="1897864" y="1535803"/>
                  </a:moveTo>
                  <a:cubicBezTo>
                    <a:pt x="1909988" y="1514967"/>
                    <a:pt x="1921489" y="1493820"/>
                    <a:pt x="1931359" y="1471740"/>
                  </a:cubicBezTo>
                  <a:cubicBezTo>
                    <a:pt x="1933613" y="1467309"/>
                    <a:pt x="1936333" y="1461945"/>
                    <a:pt x="1938975" y="1456269"/>
                  </a:cubicBezTo>
                  <a:cubicBezTo>
                    <a:pt x="1949777" y="1516211"/>
                    <a:pt x="1951332" y="1577786"/>
                    <a:pt x="1959181" y="1638117"/>
                  </a:cubicBezTo>
                  <a:cubicBezTo>
                    <a:pt x="1953819" y="1666805"/>
                    <a:pt x="1933302" y="1690051"/>
                    <a:pt x="1920091" y="1715552"/>
                  </a:cubicBezTo>
                  <a:cubicBezTo>
                    <a:pt x="1910687" y="1733278"/>
                    <a:pt x="1900662" y="1750538"/>
                    <a:pt x="1890248" y="1767720"/>
                  </a:cubicBezTo>
                  <a:cubicBezTo>
                    <a:pt x="1892890" y="1708088"/>
                    <a:pt x="1896465" y="1648457"/>
                    <a:pt x="1901672" y="1588981"/>
                  </a:cubicBezTo>
                  <a:cubicBezTo>
                    <a:pt x="1903693" y="1572266"/>
                    <a:pt x="1905014" y="1551586"/>
                    <a:pt x="1897864" y="1535803"/>
                  </a:cubicBezTo>
                  <a:close/>
                  <a:moveTo>
                    <a:pt x="1855277" y="1514190"/>
                  </a:moveTo>
                  <a:cubicBezTo>
                    <a:pt x="1836314" y="1515201"/>
                    <a:pt x="1814554" y="1514423"/>
                    <a:pt x="1792872" y="1513335"/>
                  </a:cubicBezTo>
                  <a:cubicBezTo>
                    <a:pt x="1695807" y="1509370"/>
                    <a:pt x="1598586" y="1515512"/>
                    <a:pt x="1501443" y="1515745"/>
                  </a:cubicBezTo>
                  <a:cubicBezTo>
                    <a:pt x="1476263" y="1516678"/>
                    <a:pt x="1450928" y="1516600"/>
                    <a:pt x="1425826" y="1518699"/>
                  </a:cubicBezTo>
                  <a:cubicBezTo>
                    <a:pt x="1430023" y="1487678"/>
                    <a:pt x="1436318" y="1456891"/>
                    <a:pt x="1441680" y="1426026"/>
                  </a:cubicBezTo>
                  <a:cubicBezTo>
                    <a:pt x="1523513" y="1430846"/>
                    <a:pt x="1605968" y="1430768"/>
                    <a:pt x="1688113" y="1430691"/>
                  </a:cubicBezTo>
                  <a:cubicBezTo>
                    <a:pt x="1703656" y="1430691"/>
                    <a:pt x="1719199" y="1430613"/>
                    <a:pt x="1734819" y="1430691"/>
                  </a:cubicBezTo>
                  <a:cubicBezTo>
                    <a:pt x="1759144" y="1429058"/>
                    <a:pt x="1783468" y="1430613"/>
                    <a:pt x="1807793" y="1432323"/>
                  </a:cubicBezTo>
                  <a:cubicBezTo>
                    <a:pt x="1840666" y="1434578"/>
                    <a:pt x="1873462" y="1436755"/>
                    <a:pt x="1906102" y="1430846"/>
                  </a:cubicBezTo>
                  <a:cubicBezTo>
                    <a:pt x="1893357" y="1459223"/>
                    <a:pt x="1879057" y="1486668"/>
                    <a:pt x="1863903" y="1513723"/>
                  </a:cubicBezTo>
                  <a:cubicBezTo>
                    <a:pt x="1861027" y="1513723"/>
                    <a:pt x="1858152" y="1513801"/>
                    <a:pt x="1855277" y="1514190"/>
                  </a:cubicBezTo>
                  <a:close/>
                  <a:moveTo>
                    <a:pt x="1802275" y="1678700"/>
                  </a:moveTo>
                  <a:lnTo>
                    <a:pt x="1802275" y="1678700"/>
                  </a:lnTo>
                  <a:lnTo>
                    <a:pt x="1802275" y="1678700"/>
                  </a:lnTo>
                  <a:cubicBezTo>
                    <a:pt x="1802275" y="1678778"/>
                    <a:pt x="1802275" y="1678778"/>
                    <a:pt x="1802275" y="1678700"/>
                  </a:cubicBezTo>
                  <a:close/>
                  <a:moveTo>
                    <a:pt x="1650266" y="3284544"/>
                  </a:moveTo>
                  <a:cubicBezTo>
                    <a:pt x="1634878" y="3308801"/>
                    <a:pt x="1619102" y="3332747"/>
                    <a:pt x="1603404" y="3356848"/>
                  </a:cubicBezTo>
                  <a:lnTo>
                    <a:pt x="1603404" y="3356770"/>
                  </a:lnTo>
                  <a:cubicBezTo>
                    <a:pt x="1607601" y="3291153"/>
                    <a:pt x="1609388" y="3225302"/>
                    <a:pt x="1610321" y="3159529"/>
                  </a:cubicBezTo>
                  <a:cubicBezTo>
                    <a:pt x="1609077" y="2990198"/>
                    <a:pt x="1622444" y="2821334"/>
                    <a:pt x="1623221" y="2652080"/>
                  </a:cubicBezTo>
                  <a:cubicBezTo>
                    <a:pt x="1627573" y="2484149"/>
                    <a:pt x="1652442" y="2317384"/>
                    <a:pt x="1659514" y="2149530"/>
                  </a:cubicBezTo>
                  <a:cubicBezTo>
                    <a:pt x="1660291" y="2140823"/>
                    <a:pt x="1656250" y="2133126"/>
                    <a:pt x="1650266" y="2128850"/>
                  </a:cubicBezTo>
                  <a:cubicBezTo>
                    <a:pt x="1658892" y="2128772"/>
                    <a:pt x="1667441" y="2128772"/>
                    <a:pt x="1676067" y="2128928"/>
                  </a:cubicBezTo>
                  <a:cubicBezTo>
                    <a:pt x="1696428" y="2129083"/>
                    <a:pt x="1705365" y="2113923"/>
                    <a:pt x="1709407" y="2094564"/>
                  </a:cubicBezTo>
                  <a:cubicBezTo>
                    <a:pt x="1716556" y="2091843"/>
                    <a:pt x="1722618" y="2085001"/>
                    <a:pt x="1726193" y="2078082"/>
                  </a:cubicBezTo>
                  <a:cubicBezTo>
                    <a:pt x="1728213" y="2075127"/>
                    <a:pt x="1730312" y="2072251"/>
                    <a:pt x="1732332" y="2069374"/>
                  </a:cubicBezTo>
                  <a:cubicBezTo>
                    <a:pt x="1719354" y="2272058"/>
                    <a:pt x="1704588" y="2475752"/>
                    <a:pt x="1692232" y="2678592"/>
                  </a:cubicBezTo>
                  <a:cubicBezTo>
                    <a:pt x="1677777" y="2823666"/>
                    <a:pt x="1671560" y="2965552"/>
                    <a:pt x="1658814" y="3111870"/>
                  </a:cubicBezTo>
                  <a:cubicBezTo>
                    <a:pt x="1652286" y="3169169"/>
                    <a:pt x="1650732" y="3226779"/>
                    <a:pt x="1650266" y="3284544"/>
                  </a:cubicBezTo>
                  <a:close/>
                  <a:moveTo>
                    <a:pt x="915164" y="2037887"/>
                  </a:moveTo>
                  <a:cubicBezTo>
                    <a:pt x="910735" y="1993960"/>
                    <a:pt x="899388" y="1949723"/>
                    <a:pt x="902575" y="1905485"/>
                  </a:cubicBezTo>
                  <a:cubicBezTo>
                    <a:pt x="1029016" y="1904008"/>
                    <a:pt x="1155535" y="1903464"/>
                    <a:pt x="1282055" y="1902220"/>
                  </a:cubicBezTo>
                  <a:cubicBezTo>
                    <a:pt x="1353474" y="1898644"/>
                    <a:pt x="1424971" y="1898411"/>
                    <a:pt x="1496469" y="1897244"/>
                  </a:cubicBezTo>
                  <a:cubicBezTo>
                    <a:pt x="1555843" y="1896078"/>
                    <a:pt x="1614983" y="1884105"/>
                    <a:pt x="1674435" y="1888692"/>
                  </a:cubicBezTo>
                  <a:cubicBezTo>
                    <a:pt x="1671171" y="1955243"/>
                    <a:pt x="1678243" y="2022649"/>
                    <a:pt x="1669228" y="2088811"/>
                  </a:cubicBezTo>
                  <a:cubicBezTo>
                    <a:pt x="1596721" y="2086400"/>
                    <a:pt x="1525612" y="2098840"/>
                    <a:pt x="1453182" y="2100006"/>
                  </a:cubicBezTo>
                  <a:cubicBezTo>
                    <a:pt x="1276848" y="2101717"/>
                    <a:pt x="1100747" y="2112368"/>
                    <a:pt x="924490" y="2110191"/>
                  </a:cubicBezTo>
                  <a:cubicBezTo>
                    <a:pt x="921304" y="2086089"/>
                    <a:pt x="918195" y="2061988"/>
                    <a:pt x="915164" y="2037887"/>
                  </a:cubicBezTo>
                  <a:close/>
                  <a:moveTo>
                    <a:pt x="1746632" y="1843055"/>
                  </a:moveTo>
                  <a:cubicBezTo>
                    <a:pt x="1738083" y="1892269"/>
                    <a:pt x="1737384" y="1942259"/>
                    <a:pt x="1736762" y="1992017"/>
                  </a:cubicBezTo>
                  <a:cubicBezTo>
                    <a:pt x="1731089" y="2000258"/>
                    <a:pt x="1725571" y="2008577"/>
                    <a:pt x="1720209" y="2016973"/>
                  </a:cubicBezTo>
                  <a:cubicBezTo>
                    <a:pt x="1718654" y="2020083"/>
                    <a:pt x="1716245" y="2023659"/>
                    <a:pt x="1713370" y="2027469"/>
                  </a:cubicBezTo>
                  <a:cubicBezTo>
                    <a:pt x="1713370" y="2027080"/>
                    <a:pt x="1713448" y="2026614"/>
                    <a:pt x="1713448" y="2026225"/>
                  </a:cubicBezTo>
                  <a:cubicBezTo>
                    <a:pt x="1713914" y="1982765"/>
                    <a:pt x="1713059" y="1939227"/>
                    <a:pt x="1714225" y="1895845"/>
                  </a:cubicBezTo>
                  <a:cubicBezTo>
                    <a:pt x="1717411" y="1874387"/>
                    <a:pt x="1708940" y="1861092"/>
                    <a:pt x="1695107" y="1853940"/>
                  </a:cubicBezTo>
                  <a:cubicBezTo>
                    <a:pt x="1695418" y="1853940"/>
                    <a:pt x="1695651" y="1854018"/>
                    <a:pt x="1695962" y="1854018"/>
                  </a:cubicBezTo>
                  <a:cubicBezTo>
                    <a:pt x="1702024" y="1854018"/>
                    <a:pt x="1708163" y="1851452"/>
                    <a:pt x="1711660" y="1846398"/>
                  </a:cubicBezTo>
                  <a:cubicBezTo>
                    <a:pt x="1721452" y="1831316"/>
                    <a:pt x="1730467" y="1815767"/>
                    <a:pt x="1740181" y="1800606"/>
                  </a:cubicBezTo>
                  <a:cubicBezTo>
                    <a:pt x="1747642" y="1788478"/>
                    <a:pt x="1754869" y="1776272"/>
                    <a:pt x="1762175" y="1764065"/>
                  </a:cubicBezTo>
                  <a:cubicBezTo>
                    <a:pt x="1757045" y="1789955"/>
                    <a:pt x="1751295" y="1815844"/>
                    <a:pt x="1746632" y="1843055"/>
                  </a:cubicBezTo>
                  <a:close/>
                  <a:moveTo>
                    <a:pt x="1734275" y="1732889"/>
                  </a:moveTo>
                  <a:cubicBezTo>
                    <a:pt x="1719587" y="1757924"/>
                    <a:pt x="1704200" y="1782491"/>
                    <a:pt x="1688812" y="1807137"/>
                  </a:cubicBezTo>
                  <a:cubicBezTo>
                    <a:pt x="1680341" y="1819498"/>
                    <a:pt x="1668917" y="1838313"/>
                    <a:pt x="1683294" y="1849664"/>
                  </a:cubicBezTo>
                  <a:cubicBezTo>
                    <a:pt x="1675834" y="1847798"/>
                    <a:pt x="1667518" y="1847176"/>
                    <a:pt x="1659047" y="1847565"/>
                  </a:cubicBezTo>
                  <a:cubicBezTo>
                    <a:pt x="1609854" y="1846632"/>
                    <a:pt x="1560972" y="1853629"/>
                    <a:pt x="1512012" y="1856505"/>
                  </a:cubicBezTo>
                  <a:cubicBezTo>
                    <a:pt x="1367696" y="1858449"/>
                    <a:pt x="1223536" y="1865291"/>
                    <a:pt x="1079298" y="1863658"/>
                  </a:cubicBezTo>
                  <a:cubicBezTo>
                    <a:pt x="1025908" y="1863658"/>
                    <a:pt x="972595" y="1864125"/>
                    <a:pt x="919206" y="1864824"/>
                  </a:cubicBezTo>
                  <a:cubicBezTo>
                    <a:pt x="930785" y="1843289"/>
                    <a:pt x="944152" y="1822453"/>
                    <a:pt x="955265" y="1800839"/>
                  </a:cubicBezTo>
                  <a:cubicBezTo>
                    <a:pt x="972984" y="1766709"/>
                    <a:pt x="989226" y="1731723"/>
                    <a:pt x="1006479" y="1697282"/>
                  </a:cubicBezTo>
                  <a:cubicBezTo>
                    <a:pt x="1018836" y="1672014"/>
                    <a:pt x="1029638" y="1645969"/>
                    <a:pt x="1040285" y="1620002"/>
                  </a:cubicBezTo>
                  <a:cubicBezTo>
                    <a:pt x="1042461" y="1612538"/>
                    <a:pt x="1048134" y="1604453"/>
                    <a:pt x="1046657" y="1596445"/>
                  </a:cubicBezTo>
                  <a:cubicBezTo>
                    <a:pt x="1059869" y="1609506"/>
                    <a:pt x="1080463" y="1617514"/>
                    <a:pt x="1095540" y="1626766"/>
                  </a:cubicBezTo>
                  <a:cubicBezTo>
                    <a:pt x="1169602" y="1665872"/>
                    <a:pt x="1251046" y="1675280"/>
                    <a:pt x="1334434" y="1675046"/>
                  </a:cubicBezTo>
                  <a:cubicBezTo>
                    <a:pt x="1353940" y="1676601"/>
                    <a:pt x="1371193" y="1675357"/>
                    <a:pt x="1383861" y="1664551"/>
                  </a:cubicBezTo>
                  <a:cubicBezTo>
                    <a:pt x="1389223" y="1664939"/>
                    <a:pt x="1394507" y="1665173"/>
                    <a:pt x="1399559" y="1665872"/>
                  </a:cubicBezTo>
                  <a:cubicBezTo>
                    <a:pt x="1521182" y="1671081"/>
                    <a:pt x="1642261" y="1673180"/>
                    <a:pt x="1763884" y="1680955"/>
                  </a:cubicBezTo>
                  <a:cubicBezTo>
                    <a:pt x="1753704" y="1698059"/>
                    <a:pt x="1743756" y="1715319"/>
                    <a:pt x="1734275" y="1732889"/>
                  </a:cubicBezTo>
                  <a:close/>
                  <a:moveTo>
                    <a:pt x="529701" y="1383421"/>
                  </a:moveTo>
                  <a:cubicBezTo>
                    <a:pt x="530167" y="1369738"/>
                    <a:pt x="531566" y="1355121"/>
                    <a:pt x="534441" y="1340816"/>
                  </a:cubicBezTo>
                  <a:cubicBezTo>
                    <a:pt x="547031" y="1352634"/>
                    <a:pt x="563973" y="1360408"/>
                    <a:pt x="579049" y="1368027"/>
                  </a:cubicBezTo>
                  <a:cubicBezTo>
                    <a:pt x="621637" y="1388708"/>
                    <a:pt x="667644" y="1402702"/>
                    <a:pt x="715283" y="1403479"/>
                  </a:cubicBezTo>
                  <a:cubicBezTo>
                    <a:pt x="750721" y="1403169"/>
                    <a:pt x="853925" y="1395705"/>
                    <a:pt x="881670" y="1357765"/>
                  </a:cubicBezTo>
                  <a:cubicBezTo>
                    <a:pt x="871100" y="1382333"/>
                    <a:pt x="866826" y="1409466"/>
                    <a:pt x="865116" y="1436211"/>
                  </a:cubicBezTo>
                  <a:lnTo>
                    <a:pt x="865116" y="1436211"/>
                  </a:lnTo>
                  <a:cubicBezTo>
                    <a:pt x="862940" y="1437066"/>
                    <a:pt x="860842" y="1437921"/>
                    <a:pt x="858666" y="1438854"/>
                  </a:cubicBezTo>
                  <a:cubicBezTo>
                    <a:pt x="843745" y="1445074"/>
                    <a:pt x="829057" y="1452071"/>
                    <a:pt x="813825" y="1457513"/>
                  </a:cubicBezTo>
                  <a:cubicBezTo>
                    <a:pt x="794396" y="1463966"/>
                    <a:pt x="774579" y="1469875"/>
                    <a:pt x="754529" y="1474228"/>
                  </a:cubicBezTo>
                  <a:cubicBezTo>
                    <a:pt x="737975" y="1477571"/>
                    <a:pt x="710387" y="1474617"/>
                    <a:pt x="712641" y="1499185"/>
                  </a:cubicBezTo>
                  <a:cubicBezTo>
                    <a:pt x="714039" y="1509603"/>
                    <a:pt x="723987" y="1516755"/>
                    <a:pt x="734090" y="1515434"/>
                  </a:cubicBezTo>
                  <a:cubicBezTo>
                    <a:pt x="736965" y="1514967"/>
                    <a:pt x="739841" y="1514501"/>
                    <a:pt x="742638" y="1514034"/>
                  </a:cubicBezTo>
                  <a:cubicBezTo>
                    <a:pt x="745436" y="1513568"/>
                    <a:pt x="748311" y="1513024"/>
                    <a:pt x="751109" y="1512479"/>
                  </a:cubicBezTo>
                  <a:cubicBezTo>
                    <a:pt x="753518" y="1512013"/>
                    <a:pt x="755927" y="1511469"/>
                    <a:pt x="758259" y="1511002"/>
                  </a:cubicBezTo>
                  <a:cubicBezTo>
                    <a:pt x="758881" y="1510847"/>
                    <a:pt x="759502" y="1510769"/>
                    <a:pt x="760046" y="1510613"/>
                  </a:cubicBezTo>
                  <a:cubicBezTo>
                    <a:pt x="761989" y="1510147"/>
                    <a:pt x="763932" y="1509681"/>
                    <a:pt x="765953" y="1509214"/>
                  </a:cubicBezTo>
                  <a:cubicBezTo>
                    <a:pt x="767118" y="1508981"/>
                    <a:pt x="768206" y="1508670"/>
                    <a:pt x="769294" y="1508437"/>
                  </a:cubicBezTo>
                  <a:cubicBezTo>
                    <a:pt x="770771" y="1508048"/>
                    <a:pt x="772248" y="1507659"/>
                    <a:pt x="773724" y="1507270"/>
                  </a:cubicBezTo>
                  <a:cubicBezTo>
                    <a:pt x="775434" y="1506804"/>
                    <a:pt x="777144" y="1506338"/>
                    <a:pt x="778931" y="1505871"/>
                  </a:cubicBezTo>
                  <a:cubicBezTo>
                    <a:pt x="780097" y="1505560"/>
                    <a:pt x="781185" y="1505249"/>
                    <a:pt x="782273" y="1504938"/>
                  </a:cubicBezTo>
                  <a:cubicBezTo>
                    <a:pt x="784060" y="1504472"/>
                    <a:pt x="785848" y="1503927"/>
                    <a:pt x="787635" y="1503383"/>
                  </a:cubicBezTo>
                  <a:cubicBezTo>
                    <a:pt x="788801" y="1503072"/>
                    <a:pt x="789966" y="1502683"/>
                    <a:pt x="791132" y="1502295"/>
                  </a:cubicBezTo>
                  <a:cubicBezTo>
                    <a:pt x="793230" y="1501673"/>
                    <a:pt x="795251" y="1500973"/>
                    <a:pt x="797349" y="1500273"/>
                  </a:cubicBezTo>
                  <a:cubicBezTo>
                    <a:pt x="798126" y="1500040"/>
                    <a:pt x="798904" y="1499729"/>
                    <a:pt x="799681" y="1499496"/>
                  </a:cubicBezTo>
                  <a:cubicBezTo>
                    <a:pt x="801080" y="1499029"/>
                    <a:pt x="802478" y="1498563"/>
                    <a:pt x="803877" y="1498019"/>
                  </a:cubicBezTo>
                  <a:cubicBezTo>
                    <a:pt x="805820" y="1497397"/>
                    <a:pt x="807685" y="1496697"/>
                    <a:pt x="809550" y="1495997"/>
                  </a:cubicBezTo>
                  <a:cubicBezTo>
                    <a:pt x="812270" y="1494987"/>
                    <a:pt x="814991" y="1493976"/>
                    <a:pt x="817633" y="1492887"/>
                  </a:cubicBezTo>
                  <a:cubicBezTo>
                    <a:pt x="820975" y="1491566"/>
                    <a:pt x="824316" y="1490166"/>
                    <a:pt x="827658" y="1488689"/>
                  </a:cubicBezTo>
                  <a:cubicBezTo>
                    <a:pt x="832321" y="1486668"/>
                    <a:pt x="836906" y="1484569"/>
                    <a:pt x="841413" y="1482314"/>
                  </a:cubicBezTo>
                  <a:cubicBezTo>
                    <a:pt x="843978" y="1481070"/>
                    <a:pt x="846620" y="1479748"/>
                    <a:pt x="849107" y="1478349"/>
                  </a:cubicBezTo>
                  <a:cubicBezTo>
                    <a:pt x="851672" y="1477027"/>
                    <a:pt x="854236" y="1475628"/>
                    <a:pt x="856723" y="1474228"/>
                  </a:cubicBezTo>
                  <a:cubicBezTo>
                    <a:pt x="859210" y="1472829"/>
                    <a:pt x="861775" y="1471430"/>
                    <a:pt x="864184" y="1469952"/>
                  </a:cubicBezTo>
                  <a:cubicBezTo>
                    <a:pt x="864184" y="1469875"/>
                    <a:pt x="864184" y="1469875"/>
                    <a:pt x="864184" y="1469875"/>
                  </a:cubicBezTo>
                  <a:lnTo>
                    <a:pt x="864184" y="1469875"/>
                  </a:lnTo>
                  <a:cubicBezTo>
                    <a:pt x="863795" y="1500351"/>
                    <a:pt x="863407" y="1531449"/>
                    <a:pt x="872111" y="1560604"/>
                  </a:cubicBezTo>
                  <a:cubicBezTo>
                    <a:pt x="786858" y="1607563"/>
                    <a:pt x="631818" y="1671237"/>
                    <a:pt x="561719" y="1584783"/>
                  </a:cubicBezTo>
                  <a:cubicBezTo>
                    <a:pt x="524027" y="1525541"/>
                    <a:pt x="528690" y="1450594"/>
                    <a:pt x="529701" y="1383421"/>
                  </a:cubicBezTo>
                  <a:close/>
                  <a:moveTo>
                    <a:pt x="895736" y="509945"/>
                  </a:moveTo>
                  <a:cubicBezTo>
                    <a:pt x="897368" y="507146"/>
                    <a:pt x="899932" y="504658"/>
                    <a:pt x="900243" y="501237"/>
                  </a:cubicBezTo>
                  <a:cubicBezTo>
                    <a:pt x="900710" y="500848"/>
                    <a:pt x="901098" y="500537"/>
                    <a:pt x="901564" y="500149"/>
                  </a:cubicBezTo>
                  <a:cubicBezTo>
                    <a:pt x="925811" y="503025"/>
                    <a:pt x="950447" y="501393"/>
                    <a:pt x="975160" y="499760"/>
                  </a:cubicBezTo>
                  <a:cubicBezTo>
                    <a:pt x="975549" y="500226"/>
                    <a:pt x="975937" y="500693"/>
                    <a:pt x="976403" y="501159"/>
                  </a:cubicBezTo>
                  <a:cubicBezTo>
                    <a:pt x="977958" y="500771"/>
                    <a:pt x="979512" y="500771"/>
                    <a:pt x="981144" y="500693"/>
                  </a:cubicBezTo>
                  <a:cubicBezTo>
                    <a:pt x="981222" y="500693"/>
                    <a:pt x="981299" y="500693"/>
                    <a:pt x="981377" y="500693"/>
                  </a:cubicBezTo>
                  <a:cubicBezTo>
                    <a:pt x="982232" y="500460"/>
                    <a:pt x="983165" y="500382"/>
                    <a:pt x="984097" y="500382"/>
                  </a:cubicBezTo>
                  <a:cubicBezTo>
                    <a:pt x="991169" y="500304"/>
                    <a:pt x="998319" y="500460"/>
                    <a:pt x="1005469" y="500693"/>
                  </a:cubicBezTo>
                  <a:cubicBezTo>
                    <a:pt x="1006712" y="499838"/>
                    <a:pt x="1008033" y="498982"/>
                    <a:pt x="1009277" y="498127"/>
                  </a:cubicBezTo>
                  <a:cubicBezTo>
                    <a:pt x="1017048" y="497972"/>
                    <a:pt x="1024742" y="497972"/>
                    <a:pt x="1032513" y="498438"/>
                  </a:cubicBezTo>
                  <a:cubicBezTo>
                    <a:pt x="1058081" y="499760"/>
                    <a:pt x="1083494" y="499449"/>
                    <a:pt x="1108907" y="498360"/>
                  </a:cubicBezTo>
                  <a:cubicBezTo>
                    <a:pt x="1109684" y="508545"/>
                    <a:pt x="1112559" y="519585"/>
                    <a:pt x="1112637" y="528060"/>
                  </a:cubicBezTo>
                  <a:cubicBezTo>
                    <a:pt x="1113958" y="542209"/>
                    <a:pt x="1111316" y="556359"/>
                    <a:pt x="1107042" y="569809"/>
                  </a:cubicBezTo>
                  <a:cubicBezTo>
                    <a:pt x="1091810" y="611403"/>
                    <a:pt x="1056294" y="649499"/>
                    <a:pt x="1012541" y="660539"/>
                  </a:cubicBezTo>
                  <a:cubicBezTo>
                    <a:pt x="969720" y="668469"/>
                    <a:pt x="924801" y="668469"/>
                    <a:pt x="884234" y="652375"/>
                  </a:cubicBezTo>
                  <a:cubicBezTo>
                    <a:pt x="884156" y="635504"/>
                    <a:pt x="884545" y="618556"/>
                    <a:pt x="885711" y="601685"/>
                  </a:cubicBezTo>
                  <a:cubicBezTo>
                    <a:pt x="884623" y="594610"/>
                    <a:pt x="891850" y="547185"/>
                    <a:pt x="889441" y="521218"/>
                  </a:cubicBezTo>
                  <a:cubicBezTo>
                    <a:pt x="892394" y="518574"/>
                    <a:pt x="894648" y="513910"/>
                    <a:pt x="895736" y="509945"/>
                  </a:cubicBezTo>
                  <a:close/>
                  <a:moveTo>
                    <a:pt x="1409195" y="286036"/>
                  </a:moveTo>
                  <a:cubicBezTo>
                    <a:pt x="1416345" y="293966"/>
                    <a:pt x="1423884" y="301819"/>
                    <a:pt x="1434608" y="304540"/>
                  </a:cubicBezTo>
                  <a:cubicBezTo>
                    <a:pt x="1435308" y="304617"/>
                    <a:pt x="1435929" y="304695"/>
                    <a:pt x="1436629" y="304773"/>
                  </a:cubicBezTo>
                  <a:cubicBezTo>
                    <a:pt x="1434608" y="367669"/>
                    <a:pt x="1522659" y="402422"/>
                    <a:pt x="1575893" y="402888"/>
                  </a:cubicBezTo>
                  <a:cubicBezTo>
                    <a:pt x="1650810" y="405221"/>
                    <a:pt x="1738005" y="360206"/>
                    <a:pt x="1751839" y="281760"/>
                  </a:cubicBezTo>
                  <a:cubicBezTo>
                    <a:pt x="1796369" y="278961"/>
                    <a:pt x="1840899" y="275463"/>
                    <a:pt x="1885585" y="275152"/>
                  </a:cubicBezTo>
                  <a:cubicBezTo>
                    <a:pt x="1957393" y="267610"/>
                    <a:pt x="2029124" y="260846"/>
                    <a:pt x="2101165" y="255482"/>
                  </a:cubicBezTo>
                  <a:cubicBezTo>
                    <a:pt x="2157586" y="248018"/>
                    <a:pt x="2214395" y="244675"/>
                    <a:pt x="2271205" y="242187"/>
                  </a:cubicBezTo>
                  <a:cubicBezTo>
                    <a:pt x="2259470" y="262401"/>
                    <a:pt x="2255428" y="287980"/>
                    <a:pt x="2258770" y="310682"/>
                  </a:cubicBezTo>
                  <a:cubicBezTo>
                    <a:pt x="2265143" y="336493"/>
                    <a:pt x="2279831" y="361139"/>
                    <a:pt x="2299648" y="380031"/>
                  </a:cubicBezTo>
                  <a:cubicBezTo>
                    <a:pt x="2188516" y="391227"/>
                    <a:pt x="2077462" y="401333"/>
                    <a:pt x="1965709" y="406620"/>
                  </a:cubicBezTo>
                  <a:cubicBezTo>
                    <a:pt x="1839656" y="419448"/>
                    <a:pt x="1712981" y="419060"/>
                    <a:pt x="1586618" y="426057"/>
                  </a:cubicBezTo>
                  <a:cubicBezTo>
                    <a:pt x="1495536" y="434842"/>
                    <a:pt x="1404299" y="439507"/>
                    <a:pt x="1312985" y="443627"/>
                  </a:cubicBezTo>
                  <a:cubicBezTo>
                    <a:pt x="1254077" y="448992"/>
                    <a:pt x="1195947" y="460265"/>
                    <a:pt x="1137117" y="465707"/>
                  </a:cubicBezTo>
                  <a:cubicBezTo>
                    <a:pt x="1136029" y="458788"/>
                    <a:pt x="1130200" y="451246"/>
                    <a:pt x="1127092" y="445726"/>
                  </a:cubicBezTo>
                  <a:cubicBezTo>
                    <a:pt x="1123672" y="440673"/>
                    <a:pt x="1120408" y="434687"/>
                    <a:pt x="1114813" y="431654"/>
                  </a:cubicBezTo>
                  <a:cubicBezTo>
                    <a:pt x="1113958" y="431266"/>
                    <a:pt x="1113181" y="431110"/>
                    <a:pt x="1112326" y="430955"/>
                  </a:cubicBezTo>
                  <a:cubicBezTo>
                    <a:pt x="1158722" y="400945"/>
                    <a:pt x="1205661" y="371557"/>
                    <a:pt x="1251668" y="340847"/>
                  </a:cubicBezTo>
                  <a:cubicBezTo>
                    <a:pt x="1293556" y="311148"/>
                    <a:pt x="1335600" y="280983"/>
                    <a:pt x="1381684" y="258125"/>
                  </a:cubicBezTo>
                  <a:cubicBezTo>
                    <a:pt x="1390777" y="267688"/>
                    <a:pt x="1399947" y="276940"/>
                    <a:pt x="1409195" y="286036"/>
                  </a:cubicBezTo>
                  <a:close/>
                  <a:moveTo>
                    <a:pt x="1458855" y="306872"/>
                  </a:moveTo>
                  <a:cubicBezTo>
                    <a:pt x="1536025" y="311070"/>
                    <a:pt x="1613196" y="283548"/>
                    <a:pt x="1690833" y="284714"/>
                  </a:cubicBezTo>
                  <a:cubicBezTo>
                    <a:pt x="1697128" y="284559"/>
                    <a:pt x="1703422" y="284248"/>
                    <a:pt x="1709795" y="284015"/>
                  </a:cubicBezTo>
                  <a:cubicBezTo>
                    <a:pt x="1688035" y="353286"/>
                    <a:pt x="1592368" y="379642"/>
                    <a:pt x="1527710" y="358107"/>
                  </a:cubicBezTo>
                  <a:cubicBezTo>
                    <a:pt x="1500510" y="348777"/>
                    <a:pt x="1469191" y="334627"/>
                    <a:pt x="1458855" y="306872"/>
                  </a:cubicBezTo>
                  <a:close/>
                  <a:moveTo>
                    <a:pt x="2437513" y="73323"/>
                  </a:moveTo>
                  <a:cubicBezTo>
                    <a:pt x="2440467" y="68270"/>
                    <a:pt x="2443964" y="62361"/>
                    <a:pt x="2446217" y="56374"/>
                  </a:cubicBezTo>
                  <a:cubicBezTo>
                    <a:pt x="2467745" y="81409"/>
                    <a:pt x="2489271" y="106598"/>
                    <a:pt x="2510954" y="131710"/>
                  </a:cubicBezTo>
                  <a:cubicBezTo>
                    <a:pt x="2502250" y="129145"/>
                    <a:pt x="2492691" y="134820"/>
                    <a:pt x="2486551" y="141895"/>
                  </a:cubicBezTo>
                  <a:cubicBezTo>
                    <a:pt x="2474350" y="148737"/>
                    <a:pt x="2459817" y="147882"/>
                    <a:pt x="2446295" y="147571"/>
                  </a:cubicBezTo>
                  <a:cubicBezTo>
                    <a:pt x="2432773" y="147493"/>
                    <a:pt x="2420261" y="142906"/>
                    <a:pt x="2407904" y="138163"/>
                  </a:cubicBezTo>
                  <a:cubicBezTo>
                    <a:pt x="2413111" y="127512"/>
                    <a:pt x="2418163" y="116861"/>
                    <a:pt x="2423059" y="106054"/>
                  </a:cubicBezTo>
                  <a:cubicBezTo>
                    <a:pt x="2427877" y="95170"/>
                    <a:pt x="2432462" y="84130"/>
                    <a:pt x="2437513" y="73323"/>
                  </a:cubicBezTo>
                  <a:close/>
                  <a:moveTo>
                    <a:pt x="2722259" y="386251"/>
                  </a:moveTo>
                  <a:cubicBezTo>
                    <a:pt x="2728010" y="412296"/>
                    <a:pt x="2730264" y="439118"/>
                    <a:pt x="2731119" y="466096"/>
                  </a:cubicBezTo>
                  <a:cubicBezTo>
                    <a:pt x="2710058" y="463686"/>
                    <a:pt x="2684801" y="466718"/>
                    <a:pt x="2673144" y="469517"/>
                  </a:cubicBezTo>
                  <a:cubicBezTo>
                    <a:pt x="2622863" y="479157"/>
                    <a:pt x="2580120" y="514298"/>
                    <a:pt x="2558593" y="560480"/>
                  </a:cubicBezTo>
                  <a:cubicBezTo>
                    <a:pt x="2551054" y="578983"/>
                    <a:pt x="2537765" y="610626"/>
                    <a:pt x="2552220" y="630451"/>
                  </a:cubicBezTo>
                  <a:cubicBezTo>
                    <a:pt x="2553075" y="631306"/>
                    <a:pt x="2554008" y="632084"/>
                    <a:pt x="2554940" y="632706"/>
                  </a:cubicBezTo>
                  <a:cubicBezTo>
                    <a:pt x="2420028" y="655718"/>
                    <a:pt x="2288146" y="693581"/>
                    <a:pt x="2153001" y="715738"/>
                  </a:cubicBezTo>
                  <a:cubicBezTo>
                    <a:pt x="2093394" y="725146"/>
                    <a:pt x="2036118" y="744193"/>
                    <a:pt x="1977599" y="758265"/>
                  </a:cubicBezTo>
                  <a:cubicBezTo>
                    <a:pt x="1966486" y="758887"/>
                    <a:pt x="1962056" y="763708"/>
                    <a:pt x="1963222" y="768061"/>
                  </a:cubicBezTo>
                  <a:cubicBezTo>
                    <a:pt x="1960502" y="769850"/>
                    <a:pt x="1958015" y="772493"/>
                    <a:pt x="1955839" y="776380"/>
                  </a:cubicBezTo>
                  <a:lnTo>
                    <a:pt x="1955839" y="776380"/>
                  </a:lnTo>
                  <a:cubicBezTo>
                    <a:pt x="1939830" y="761064"/>
                    <a:pt x="1937887" y="868898"/>
                    <a:pt x="1935711" y="879549"/>
                  </a:cubicBezTo>
                  <a:cubicBezTo>
                    <a:pt x="1929960" y="945089"/>
                    <a:pt x="1922577" y="1010474"/>
                    <a:pt x="1917293" y="1076013"/>
                  </a:cubicBezTo>
                  <a:cubicBezTo>
                    <a:pt x="1889393" y="1056344"/>
                    <a:pt x="1847350" y="1051523"/>
                    <a:pt x="1814321" y="1059920"/>
                  </a:cubicBezTo>
                  <a:cubicBezTo>
                    <a:pt x="1729457" y="1079745"/>
                    <a:pt x="1665032" y="1160446"/>
                    <a:pt x="1659436" y="1246744"/>
                  </a:cubicBezTo>
                  <a:cubicBezTo>
                    <a:pt x="1656172" y="1297123"/>
                    <a:pt x="1666974" y="1359709"/>
                    <a:pt x="1705598" y="1393839"/>
                  </a:cubicBezTo>
                  <a:cubicBezTo>
                    <a:pt x="1635733" y="1395938"/>
                    <a:pt x="1565790" y="1397882"/>
                    <a:pt x="1495925" y="1399981"/>
                  </a:cubicBezTo>
                  <a:cubicBezTo>
                    <a:pt x="1479527" y="1401614"/>
                    <a:pt x="1462119" y="1400292"/>
                    <a:pt x="1445488" y="1402080"/>
                  </a:cubicBezTo>
                  <a:cubicBezTo>
                    <a:pt x="1446809" y="1393062"/>
                    <a:pt x="1447975" y="1384043"/>
                    <a:pt x="1448985" y="1374947"/>
                  </a:cubicBezTo>
                  <a:cubicBezTo>
                    <a:pt x="1458933" y="1360175"/>
                    <a:pt x="1463829" y="1342838"/>
                    <a:pt x="1455202" y="1325345"/>
                  </a:cubicBezTo>
                  <a:cubicBezTo>
                    <a:pt x="1419920" y="1254363"/>
                    <a:pt x="1326818" y="1236248"/>
                    <a:pt x="1255321" y="1253352"/>
                  </a:cubicBezTo>
                  <a:cubicBezTo>
                    <a:pt x="1207293" y="1262371"/>
                    <a:pt x="1159499" y="1274965"/>
                    <a:pt x="1117766" y="1301244"/>
                  </a:cubicBezTo>
                  <a:cubicBezTo>
                    <a:pt x="1114658" y="1302954"/>
                    <a:pt x="1093131" y="1315160"/>
                    <a:pt x="1076733" y="1326667"/>
                  </a:cubicBezTo>
                  <a:cubicBezTo>
                    <a:pt x="1076888" y="1318425"/>
                    <a:pt x="1074557" y="1308863"/>
                    <a:pt x="1073624" y="1301943"/>
                  </a:cubicBezTo>
                  <a:cubicBezTo>
                    <a:pt x="1076577" y="1284606"/>
                    <a:pt x="1069039" y="1259649"/>
                    <a:pt x="1067096" y="1245888"/>
                  </a:cubicBezTo>
                  <a:cubicBezTo>
                    <a:pt x="1057460" y="1189367"/>
                    <a:pt x="1015882" y="1142408"/>
                    <a:pt x="960627" y="1126704"/>
                  </a:cubicBezTo>
                  <a:cubicBezTo>
                    <a:pt x="939256" y="1119940"/>
                    <a:pt x="916019" y="1110688"/>
                    <a:pt x="893404" y="1113953"/>
                  </a:cubicBezTo>
                  <a:cubicBezTo>
                    <a:pt x="891151" y="1053234"/>
                    <a:pt x="889441" y="992514"/>
                    <a:pt x="890762" y="931794"/>
                  </a:cubicBezTo>
                  <a:cubicBezTo>
                    <a:pt x="888742" y="871075"/>
                    <a:pt x="889519" y="810355"/>
                    <a:pt x="887654" y="749636"/>
                  </a:cubicBezTo>
                  <a:cubicBezTo>
                    <a:pt x="886488" y="725146"/>
                    <a:pt x="885089" y="700578"/>
                    <a:pt x="884467" y="676010"/>
                  </a:cubicBezTo>
                  <a:cubicBezTo>
                    <a:pt x="901020" y="687128"/>
                    <a:pt x="922625" y="691093"/>
                    <a:pt x="941743" y="695213"/>
                  </a:cubicBezTo>
                  <a:cubicBezTo>
                    <a:pt x="1005313" y="706098"/>
                    <a:pt x="1067951" y="691559"/>
                    <a:pt x="1110072" y="640247"/>
                  </a:cubicBezTo>
                  <a:cubicBezTo>
                    <a:pt x="1134397" y="613191"/>
                    <a:pt x="1150484" y="578128"/>
                    <a:pt x="1152660" y="541587"/>
                  </a:cubicBezTo>
                  <a:cubicBezTo>
                    <a:pt x="1151650" y="531092"/>
                    <a:pt x="1152815" y="511500"/>
                    <a:pt x="1149707" y="495639"/>
                  </a:cubicBezTo>
                  <a:cubicBezTo>
                    <a:pt x="1198278" y="491752"/>
                    <a:pt x="1246772" y="485299"/>
                    <a:pt x="1295188" y="479313"/>
                  </a:cubicBezTo>
                  <a:cubicBezTo>
                    <a:pt x="1342516" y="474881"/>
                    <a:pt x="1390078" y="476281"/>
                    <a:pt x="1437561" y="473482"/>
                  </a:cubicBezTo>
                  <a:cubicBezTo>
                    <a:pt x="1502297" y="470372"/>
                    <a:pt x="1566878" y="463142"/>
                    <a:pt x="1631692" y="460498"/>
                  </a:cubicBezTo>
                  <a:cubicBezTo>
                    <a:pt x="1757512" y="459798"/>
                    <a:pt x="1880612" y="451324"/>
                    <a:pt x="2005343" y="443239"/>
                  </a:cubicBezTo>
                  <a:cubicBezTo>
                    <a:pt x="1986536" y="459410"/>
                    <a:pt x="1972159" y="483200"/>
                    <a:pt x="1965553" y="503647"/>
                  </a:cubicBezTo>
                  <a:cubicBezTo>
                    <a:pt x="1937809" y="584348"/>
                    <a:pt x="1993142" y="655874"/>
                    <a:pt x="2074742" y="665359"/>
                  </a:cubicBezTo>
                  <a:cubicBezTo>
                    <a:pt x="2161005" y="679664"/>
                    <a:pt x="2265920" y="624776"/>
                    <a:pt x="2267474" y="529459"/>
                  </a:cubicBezTo>
                  <a:cubicBezTo>
                    <a:pt x="2269573" y="492685"/>
                    <a:pt x="2255118" y="456144"/>
                    <a:pt x="2231803" y="428078"/>
                  </a:cubicBezTo>
                  <a:cubicBezTo>
                    <a:pt x="2231415" y="427534"/>
                    <a:pt x="2230948" y="426990"/>
                    <a:pt x="2230560" y="426445"/>
                  </a:cubicBezTo>
                  <a:cubicBezTo>
                    <a:pt x="2274624" y="421858"/>
                    <a:pt x="2318688" y="416960"/>
                    <a:pt x="2362908" y="413540"/>
                  </a:cubicBezTo>
                  <a:cubicBezTo>
                    <a:pt x="2363218" y="413617"/>
                    <a:pt x="2363529" y="413695"/>
                    <a:pt x="2363840" y="413773"/>
                  </a:cubicBezTo>
                  <a:cubicBezTo>
                    <a:pt x="2368192" y="414628"/>
                    <a:pt x="2372156" y="414006"/>
                    <a:pt x="2375575" y="412607"/>
                  </a:cubicBezTo>
                  <a:cubicBezTo>
                    <a:pt x="2386922" y="411829"/>
                    <a:pt x="2398268" y="411052"/>
                    <a:pt x="2409614" y="410585"/>
                  </a:cubicBezTo>
                  <a:cubicBezTo>
                    <a:pt x="2514529" y="410508"/>
                    <a:pt x="2617967" y="395580"/>
                    <a:pt x="2722259" y="386251"/>
                  </a:cubicBezTo>
                  <a:close/>
                  <a:moveTo>
                    <a:pt x="2442176" y="1021202"/>
                  </a:moveTo>
                  <a:cubicBezTo>
                    <a:pt x="2413500" y="1005342"/>
                    <a:pt x="2384668" y="993058"/>
                    <a:pt x="2356224" y="975021"/>
                  </a:cubicBezTo>
                  <a:cubicBezTo>
                    <a:pt x="2314103" y="949598"/>
                    <a:pt x="2276412" y="917256"/>
                    <a:pt x="2233435" y="892921"/>
                  </a:cubicBezTo>
                  <a:cubicBezTo>
                    <a:pt x="2183309" y="866721"/>
                    <a:pt x="2134738" y="837877"/>
                    <a:pt x="2083602" y="813621"/>
                  </a:cubicBezTo>
                  <a:cubicBezTo>
                    <a:pt x="2080260" y="811988"/>
                    <a:pt x="2076840" y="811599"/>
                    <a:pt x="2073499" y="812066"/>
                  </a:cubicBezTo>
                  <a:cubicBezTo>
                    <a:pt x="2055158" y="803358"/>
                    <a:pt x="2036196" y="795661"/>
                    <a:pt x="2019254" y="784777"/>
                  </a:cubicBezTo>
                  <a:cubicBezTo>
                    <a:pt x="2013270" y="782600"/>
                    <a:pt x="2006120" y="778246"/>
                    <a:pt x="1998738" y="774281"/>
                  </a:cubicBezTo>
                  <a:cubicBezTo>
                    <a:pt x="2034020" y="771016"/>
                    <a:pt x="2068214" y="760365"/>
                    <a:pt x="2103264" y="754067"/>
                  </a:cubicBezTo>
                  <a:cubicBezTo>
                    <a:pt x="2142121" y="748158"/>
                    <a:pt x="2180900" y="741706"/>
                    <a:pt x="2219602" y="734786"/>
                  </a:cubicBezTo>
                  <a:cubicBezTo>
                    <a:pt x="2244393" y="758810"/>
                    <a:pt x="2294053" y="789986"/>
                    <a:pt x="2302057" y="796283"/>
                  </a:cubicBezTo>
                  <a:cubicBezTo>
                    <a:pt x="2382259" y="851250"/>
                    <a:pt x="2464325" y="903573"/>
                    <a:pt x="2544993" y="957762"/>
                  </a:cubicBezTo>
                  <a:cubicBezTo>
                    <a:pt x="2560691" y="968180"/>
                    <a:pt x="2575612" y="979608"/>
                    <a:pt x="2590689" y="990959"/>
                  </a:cubicBezTo>
                  <a:cubicBezTo>
                    <a:pt x="2554085" y="997334"/>
                    <a:pt x="2517560" y="1004021"/>
                    <a:pt x="2481111" y="1011406"/>
                  </a:cubicBezTo>
                  <a:cubicBezTo>
                    <a:pt x="2468444" y="1014827"/>
                    <a:pt x="2454067" y="1015294"/>
                    <a:pt x="2442176" y="1021202"/>
                  </a:cubicBezTo>
                  <a:close/>
                  <a:moveTo>
                    <a:pt x="1766060" y="1392206"/>
                  </a:moveTo>
                  <a:cubicBezTo>
                    <a:pt x="1765283" y="1388008"/>
                    <a:pt x="1763107" y="1384121"/>
                    <a:pt x="1759066" y="1381166"/>
                  </a:cubicBezTo>
                  <a:cubicBezTo>
                    <a:pt x="1737073" y="1369505"/>
                    <a:pt x="1717023" y="1352945"/>
                    <a:pt x="1708629" y="1328610"/>
                  </a:cubicBezTo>
                  <a:cubicBezTo>
                    <a:pt x="1675678" y="1232438"/>
                    <a:pt x="1725882" y="1118618"/>
                    <a:pt x="1828310" y="1094828"/>
                  </a:cubicBezTo>
                  <a:cubicBezTo>
                    <a:pt x="1860173" y="1088530"/>
                    <a:pt x="1895300" y="1092573"/>
                    <a:pt x="1914495" y="1116208"/>
                  </a:cubicBezTo>
                  <a:cubicBezTo>
                    <a:pt x="1913018" y="1139765"/>
                    <a:pt x="1911775" y="1163400"/>
                    <a:pt x="1911231" y="1187035"/>
                  </a:cubicBezTo>
                  <a:cubicBezTo>
                    <a:pt x="1907967" y="1230883"/>
                    <a:pt x="1906724" y="1275276"/>
                    <a:pt x="1901439" y="1320758"/>
                  </a:cubicBezTo>
                  <a:cubicBezTo>
                    <a:pt x="1902371" y="1336929"/>
                    <a:pt x="1890248" y="1372692"/>
                    <a:pt x="1896621" y="1391818"/>
                  </a:cubicBezTo>
                  <a:cubicBezTo>
                    <a:pt x="1889316" y="1392984"/>
                    <a:pt x="1882088" y="1394150"/>
                    <a:pt x="1874783" y="1394616"/>
                  </a:cubicBezTo>
                  <a:cubicBezTo>
                    <a:pt x="1856209" y="1396094"/>
                    <a:pt x="1837791" y="1394850"/>
                    <a:pt x="1819372" y="1393528"/>
                  </a:cubicBezTo>
                  <a:cubicBezTo>
                    <a:pt x="1804218" y="1392440"/>
                    <a:pt x="1789064" y="1391429"/>
                    <a:pt x="1773909" y="1391895"/>
                  </a:cubicBezTo>
                  <a:cubicBezTo>
                    <a:pt x="1771267" y="1392051"/>
                    <a:pt x="1768703" y="1392129"/>
                    <a:pt x="1766060" y="1392206"/>
                  </a:cubicBezTo>
                  <a:close/>
                  <a:moveTo>
                    <a:pt x="1077199" y="1361652"/>
                  </a:moveTo>
                  <a:cubicBezTo>
                    <a:pt x="1075567" y="1356676"/>
                    <a:pt x="1073469" y="1351778"/>
                    <a:pt x="1070438" y="1347191"/>
                  </a:cubicBezTo>
                  <a:cubicBezTo>
                    <a:pt x="1070205" y="1346880"/>
                    <a:pt x="1069894" y="1346569"/>
                    <a:pt x="1069583" y="1346258"/>
                  </a:cubicBezTo>
                  <a:cubicBezTo>
                    <a:pt x="1103778" y="1337084"/>
                    <a:pt x="1136418" y="1320680"/>
                    <a:pt x="1170068" y="1309329"/>
                  </a:cubicBezTo>
                  <a:cubicBezTo>
                    <a:pt x="1248171" y="1286705"/>
                    <a:pt x="1352542" y="1258872"/>
                    <a:pt x="1413159" y="1331254"/>
                  </a:cubicBezTo>
                  <a:cubicBezTo>
                    <a:pt x="1419609" y="1338484"/>
                    <a:pt x="1419998" y="1344548"/>
                    <a:pt x="1417433" y="1350146"/>
                  </a:cubicBezTo>
                  <a:cubicBezTo>
                    <a:pt x="1415257" y="1352089"/>
                    <a:pt x="1413470" y="1354500"/>
                    <a:pt x="1412304" y="1357609"/>
                  </a:cubicBezTo>
                  <a:cubicBezTo>
                    <a:pt x="1409195" y="1361108"/>
                    <a:pt x="1405387" y="1364529"/>
                    <a:pt x="1401813" y="1367950"/>
                  </a:cubicBezTo>
                  <a:cubicBezTo>
                    <a:pt x="1384638" y="1384121"/>
                    <a:pt x="1360313" y="1388008"/>
                    <a:pt x="1337620" y="1389641"/>
                  </a:cubicBezTo>
                  <a:cubicBezTo>
                    <a:pt x="1304514" y="1391584"/>
                    <a:pt x="1271252" y="1391507"/>
                    <a:pt x="1238146" y="1390263"/>
                  </a:cubicBezTo>
                  <a:cubicBezTo>
                    <a:pt x="1189885" y="1384587"/>
                    <a:pt x="1141158" y="1377124"/>
                    <a:pt x="1097405" y="1354966"/>
                  </a:cubicBezTo>
                  <a:cubicBezTo>
                    <a:pt x="1090022" y="1352556"/>
                    <a:pt x="1081940" y="1355821"/>
                    <a:pt x="1077199" y="1361652"/>
                  </a:cubicBezTo>
                  <a:close/>
                  <a:moveTo>
                    <a:pt x="896668" y="1304742"/>
                  </a:moveTo>
                  <a:cubicBezTo>
                    <a:pt x="896591" y="1303343"/>
                    <a:pt x="896358" y="1301866"/>
                    <a:pt x="896047" y="1300388"/>
                  </a:cubicBezTo>
                  <a:cubicBezTo>
                    <a:pt x="897212" y="1298678"/>
                    <a:pt x="898067" y="1296657"/>
                    <a:pt x="898611" y="1294402"/>
                  </a:cubicBezTo>
                  <a:cubicBezTo>
                    <a:pt x="901409" y="1275354"/>
                    <a:pt x="897756" y="1255840"/>
                    <a:pt x="897912" y="1236637"/>
                  </a:cubicBezTo>
                  <a:cubicBezTo>
                    <a:pt x="896902" y="1202351"/>
                    <a:pt x="895503" y="1167987"/>
                    <a:pt x="894182" y="1133623"/>
                  </a:cubicBezTo>
                  <a:cubicBezTo>
                    <a:pt x="897679" y="1135722"/>
                    <a:pt x="901331" y="1137355"/>
                    <a:pt x="903974" y="1138132"/>
                  </a:cubicBezTo>
                  <a:cubicBezTo>
                    <a:pt x="961094" y="1156947"/>
                    <a:pt x="1019069" y="1185869"/>
                    <a:pt x="1028628" y="1251797"/>
                  </a:cubicBezTo>
                  <a:cubicBezTo>
                    <a:pt x="1030959" y="1263303"/>
                    <a:pt x="1033057" y="1274965"/>
                    <a:pt x="1034223" y="1286627"/>
                  </a:cubicBezTo>
                  <a:cubicBezTo>
                    <a:pt x="1033757" y="1294713"/>
                    <a:pt x="1033834" y="1304353"/>
                    <a:pt x="1037332" y="1311428"/>
                  </a:cubicBezTo>
                  <a:cubicBezTo>
                    <a:pt x="1037098" y="1312750"/>
                    <a:pt x="1037021" y="1314072"/>
                    <a:pt x="1037254" y="1315393"/>
                  </a:cubicBezTo>
                  <a:cubicBezTo>
                    <a:pt x="1037254" y="1317570"/>
                    <a:pt x="1037953" y="1319514"/>
                    <a:pt x="1039041" y="1321302"/>
                  </a:cubicBezTo>
                  <a:cubicBezTo>
                    <a:pt x="1038731" y="1322235"/>
                    <a:pt x="1038497" y="1323168"/>
                    <a:pt x="1038342" y="1324179"/>
                  </a:cubicBezTo>
                  <a:cubicBezTo>
                    <a:pt x="1005935" y="1312050"/>
                    <a:pt x="964591" y="1318192"/>
                    <a:pt x="931251" y="1315704"/>
                  </a:cubicBezTo>
                  <a:cubicBezTo>
                    <a:pt x="920371" y="1315938"/>
                    <a:pt x="909569" y="1315160"/>
                    <a:pt x="898689" y="1316171"/>
                  </a:cubicBezTo>
                  <a:cubicBezTo>
                    <a:pt x="898534" y="1316171"/>
                    <a:pt x="898456" y="1316248"/>
                    <a:pt x="898300" y="1316248"/>
                  </a:cubicBezTo>
                  <a:cubicBezTo>
                    <a:pt x="898689" y="1312517"/>
                    <a:pt x="897446" y="1308163"/>
                    <a:pt x="896668" y="1304742"/>
                  </a:cubicBezTo>
                  <a:close/>
                  <a:moveTo>
                    <a:pt x="2181755" y="431421"/>
                  </a:moveTo>
                  <a:cubicBezTo>
                    <a:pt x="2183154" y="437719"/>
                    <a:pt x="2187739" y="443239"/>
                    <a:pt x="2193645" y="446582"/>
                  </a:cubicBezTo>
                  <a:cubicBezTo>
                    <a:pt x="2202816" y="454667"/>
                    <a:pt x="2209577" y="464930"/>
                    <a:pt x="2215250" y="475659"/>
                  </a:cubicBezTo>
                  <a:cubicBezTo>
                    <a:pt x="2261723" y="563900"/>
                    <a:pt x="2173129" y="637681"/>
                    <a:pt x="2086866" y="627186"/>
                  </a:cubicBezTo>
                  <a:cubicBezTo>
                    <a:pt x="1976667" y="621977"/>
                    <a:pt x="1964388" y="491985"/>
                    <a:pt x="2050340" y="441217"/>
                  </a:cubicBezTo>
                  <a:cubicBezTo>
                    <a:pt x="2050962" y="441062"/>
                    <a:pt x="2051583" y="440751"/>
                    <a:pt x="2052205" y="440517"/>
                  </a:cubicBezTo>
                  <a:cubicBezTo>
                    <a:pt x="2072877" y="439196"/>
                    <a:pt x="2093549" y="437952"/>
                    <a:pt x="2114377" y="436786"/>
                  </a:cubicBezTo>
                  <a:cubicBezTo>
                    <a:pt x="2136836" y="435308"/>
                    <a:pt x="2159296" y="433443"/>
                    <a:pt x="2181755" y="431421"/>
                  </a:cubicBezTo>
                  <a:close/>
                  <a:moveTo>
                    <a:pt x="2531237" y="365959"/>
                  </a:moveTo>
                  <a:cubicBezTo>
                    <a:pt x="2529372" y="366037"/>
                    <a:pt x="2527507" y="366115"/>
                    <a:pt x="2525642" y="366192"/>
                  </a:cubicBezTo>
                  <a:cubicBezTo>
                    <a:pt x="2539397" y="351032"/>
                    <a:pt x="2548490" y="331751"/>
                    <a:pt x="2551521" y="311381"/>
                  </a:cubicBezTo>
                  <a:cubicBezTo>
                    <a:pt x="2575301" y="326697"/>
                    <a:pt x="2599004" y="342013"/>
                    <a:pt x="2623407" y="356085"/>
                  </a:cubicBezTo>
                  <a:cubicBezTo>
                    <a:pt x="2592554" y="359817"/>
                    <a:pt x="2561624" y="363704"/>
                    <a:pt x="2531237" y="365959"/>
                  </a:cubicBezTo>
                  <a:close/>
                  <a:moveTo>
                    <a:pt x="2516782" y="289535"/>
                  </a:moveTo>
                  <a:cubicBezTo>
                    <a:pt x="2520046" y="334783"/>
                    <a:pt x="2498597" y="355852"/>
                    <a:pt x="2480645" y="368291"/>
                  </a:cubicBezTo>
                  <a:cubicBezTo>
                    <a:pt x="2442798" y="369769"/>
                    <a:pt x="2404951" y="371013"/>
                    <a:pt x="2367182" y="373656"/>
                  </a:cubicBezTo>
                  <a:cubicBezTo>
                    <a:pt x="2362752" y="372567"/>
                    <a:pt x="2358322" y="371712"/>
                    <a:pt x="2354048" y="370080"/>
                  </a:cubicBezTo>
                  <a:cubicBezTo>
                    <a:pt x="2336485" y="363704"/>
                    <a:pt x="2323196" y="349477"/>
                    <a:pt x="2310839" y="336027"/>
                  </a:cubicBezTo>
                  <a:cubicBezTo>
                    <a:pt x="2286514" y="312625"/>
                    <a:pt x="2281074" y="271575"/>
                    <a:pt x="2296073" y="241099"/>
                  </a:cubicBezTo>
                  <a:cubicBezTo>
                    <a:pt x="2311538" y="240943"/>
                    <a:pt x="2327159" y="241177"/>
                    <a:pt x="2341769" y="236512"/>
                  </a:cubicBezTo>
                  <a:cubicBezTo>
                    <a:pt x="2353116" y="231303"/>
                    <a:pt x="2361042" y="221196"/>
                    <a:pt x="2367881" y="210856"/>
                  </a:cubicBezTo>
                  <a:cubicBezTo>
                    <a:pt x="2371922" y="212799"/>
                    <a:pt x="2376119" y="214665"/>
                    <a:pt x="2379927" y="216842"/>
                  </a:cubicBezTo>
                  <a:cubicBezTo>
                    <a:pt x="2412023" y="232702"/>
                    <a:pt x="2444197" y="248329"/>
                    <a:pt x="2475438" y="265822"/>
                  </a:cubicBezTo>
                  <a:cubicBezTo>
                    <a:pt x="2489582" y="273286"/>
                    <a:pt x="2503260" y="281294"/>
                    <a:pt x="2516782" y="289535"/>
                  </a:cubicBezTo>
                  <a:close/>
                  <a:moveTo>
                    <a:pt x="2325605" y="199738"/>
                  </a:moveTo>
                  <a:cubicBezTo>
                    <a:pt x="2286437" y="200904"/>
                    <a:pt x="2247269" y="203003"/>
                    <a:pt x="2208256" y="205725"/>
                  </a:cubicBezTo>
                  <a:cubicBezTo>
                    <a:pt x="2213929" y="196317"/>
                    <a:pt x="2217115" y="183100"/>
                    <a:pt x="2224265" y="176026"/>
                  </a:cubicBezTo>
                  <a:cubicBezTo>
                    <a:pt x="2251621" y="148348"/>
                    <a:pt x="2290711" y="132021"/>
                    <a:pt x="2329568" y="127434"/>
                  </a:cubicBezTo>
                  <a:cubicBezTo>
                    <a:pt x="2342624" y="125802"/>
                    <a:pt x="2353582" y="123858"/>
                    <a:pt x="2367260" y="124402"/>
                  </a:cubicBezTo>
                  <a:cubicBezTo>
                    <a:pt x="2368192" y="124402"/>
                    <a:pt x="2369125" y="124558"/>
                    <a:pt x="2370135" y="124635"/>
                  </a:cubicBezTo>
                  <a:cubicBezTo>
                    <a:pt x="2357623" y="150991"/>
                    <a:pt x="2343868" y="176725"/>
                    <a:pt x="2325605" y="199738"/>
                  </a:cubicBezTo>
                  <a:close/>
                  <a:moveTo>
                    <a:pt x="1104322" y="448059"/>
                  </a:moveTo>
                  <a:cubicBezTo>
                    <a:pt x="1107119" y="454745"/>
                    <a:pt x="1110383" y="461198"/>
                    <a:pt x="1113803" y="467573"/>
                  </a:cubicBezTo>
                  <a:cubicBezTo>
                    <a:pt x="1092975" y="468584"/>
                    <a:pt x="1072070" y="469439"/>
                    <a:pt x="1051243" y="470294"/>
                  </a:cubicBezTo>
                  <a:cubicBezTo>
                    <a:pt x="1065309" y="461198"/>
                    <a:pt x="1079375" y="452179"/>
                    <a:pt x="1093597" y="443316"/>
                  </a:cubicBezTo>
                  <a:cubicBezTo>
                    <a:pt x="1096783" y="441217"/>
                    <a:pt x="1099969" y="439196"/>
                    <a:pt x="1103078" y="437174"/>
                  </a:cubicBezTo>
                  <a:cubicBezTo>
                    <a:pt x="1102146" y="440595"/>
                    <a:pt x="1102456" y="444716"/>
                    <a:pt x="1104322" y="448059"/>
                  </a:cubicBezTo>
                  <a:close/>
                  <a:moveTo>
                    <a:pt x="905683" y="1545521"/>
                  </a:moveTo>
                  <a:cubicBezTo>
                    <a:pt x="892239" y="1483480"/>
                    <a:pt x="891772" y="1418251"/>
                    <a:pt x="904129" y="1355821"/>
                  </a:cubicBezTo>
                  <a:cubicBezTo>
                    <a:pt x="934360" y="1356132"/>
                    <a:pt x="964591" y="1355355"/>
                    <a:pt x="994744" y="1357298"/>
                  </a:cubicBezTo>
                  <a:cubicBezTo>
                    <a:pt x="1014250" y="1358387"/>
                    <a:pt x="1043238" y="1359942"/>
                    <a:pt x="1041373" y="1386453"/>
                  </a:cubicBezTo>
                  <a:cubicBezTo>
                    <a:pt x="1042461" y="1419184"/>
                    <a:pt x="1039041" y="1451915"/>
                    <a:pt x="1035233" y="1484491"/>
                  </a:cubicBezTo>
                  <a:cubicBezTo>
                    <a:pt x="1031114" y="1513957"/>
                    <a:pt x="1029249" y="1545055"/>
                    <a:pt x="1015416" y="1571877"/>
                  </a:cubicBezTo>
                  <a:cubicBezTo>
                    <a:pt x="993034" y="1570944"/>
                    <a:pt x="914776" y="1565969"/>
                    <a:pt x="905683" y="1545521"/>
                  </a:cubicBezTo>
                  <a:close/>
                  <a:moveTo>
                    <a:pt x="1356661" y="1635396"/>
                  </a:moveTo>
                  <a:cubicBezTo>
                    <a:pt x="1293789" y="1636562"/>
                    <a:pt x="1230219" y="1637029"/>
                    <a:pt x="1168825" y="1620235"/>
                  </a:cubicBezTo>
                  <a:cubicBezTo>
                    <a:pt x="1129501" y="1612072"/>
                    <a:pt x="1094763" y="1591314"/>
                    <a:pt x="1057227" y="1578253"/>
                  </a:cubicBezTo>
                  <a:cubicBezTo>
                    <a:pt x="1068107" y="1552519"/>
                    <a:pt x="1070360" y="1517766"/>
                    <a:pt x="1074324" y="1494753"/>
                  </a:cubicBezTo>
                  <a:cubicBezTo>
                    <a:pt x="1074712" y="1491799"/>
                    <a:pt x="1075023" y="1488767"/>
                    <a:pt x="1075334" y="1485813"/>
                  </a:cubicBezTo>
                  <a:cubicBezTo>
                    <a:pt x="1082173" y="1492343"/>
                    <a:pt x="1092043" y="1496075"/>
                    <a:pt x="1100203" y="1500429"/>
                  </a:cubicBezTo>
                  <a:cubicBezTo>
                    <a:pt x="1146598" y="1522431"/>
                    <a:pt x="1195947" y="1533704"/>
                    <a:pt x="1247394" y="1534482"/>
                  </a:cubicBezTo>
                  <a:cubicBezTo>
                    <a:pt x="1270864" y="1534248"/>
                    <a:pt x="1270786" y="1498952"/>
                    <a:pt x="1247394" y="1498641"/>
                  </a:cubicBezTo>
                  <a:cubicBezTo>
                    <a:pt x="1193849" y="1501517"/>
                    <a:pt x="1142790" y="1485346"/>
                    <a:pt x="1092198" y="1470263"/>
                  </a:cubicBezTo>
                  <a:cubicBezTo>
                    <a:pt x="1087924" y="1468864"/>
                    <a:pt x="1081629" y="1468708"/>
                    <a:pt x="1077044" y="1470497"/>
                  </a:cubicBezTo>
                  <a:cubicBezTo>
                    <a:pt x="1078831" y="1453937"/>
                    <a:pt x="1080230" y="1437377"/>
                    <a:pt x="1080929" y="1420739"/>
                  </a:cubicBezTo>
                  <a:cubicBezTo>
                    <a:pt x="1081240" y="1410477"/>
                    <a:pt x="1081862" y="1399825"/>
                    <a:pt x="1081474" y="1389330"/>
                  </a:cubicBezTo>
                  <a:cubicBezTo>
                    <a:pt x="1115357" y="1420039"/>
                    <a:pt x="1239778" y="1432323"/>
                    <a:pt x="1265657" y="1431235"/>
                  </a:cubicBezTo>
                  <a:cubicBezTo>
                    <a:pt x="1310498" y="1430302"/>
                    <a:pt x="1361479" y="1435278"/>
                    <a:pt x="1402512" y="1415297"/>
                  </a:cubicBezTo>
                  <a:cubicBezTo>
                    <a:pt x="1396761" y="1448106"/>
                    <a:pt x="1390622" y="1480837"/>
                    <a:pt x="1385881" y="1513723"/>
                  </a:cubicBezTo>
                  <a:cubicBezTo>
                    <a:pt x="1379664" y="1554618"/>
                    <a:pt x="1378265" y="1598389"/>
                    <a:pt x="1356661" y="1635396"/>
                  </a:cubicBezTo>
                  <a:close/>
                  <a:moveTo>
                    <a:pt x="1979853" y="2420397"/>
                  </a:moveTo>
                  <a:cubicBezTo>
                    <a:pt x="1979775" y="2420319"/>
                    <a:pt x="1979775" y="2420242"/>
                    <a:pt x="1979697" y="2420164"/>
                  </a:cubicBezTo>
                  <a:cubicBezTo>
                    <a:pt x="1973636" y="2413556"/>
                    <a:pt x="1966253" y="2408424"/>
                    <a:pt x="1959880" y="2402205"/>
                  </a:cubicBezTo>
                  <a:cubicBezTo>
                    <a:pt x="1958714" y="2399406"/>
                    <a:pt x="1956305" y="2397462"/>
                    <a:pt x="1953585" y="2396218"/>
                  </a:cubicBezTo>
                  <a:cubicBezTo>
                    <a:pt x="1956694" y="2350737"/>
                    <a:pt x="1959414" y="2305256"/>
                    <a:pt x="1961901" y="2259774"/>
                  </a:cubicBezTo>
                  <a:cubicBezTo>
                    <a:pt x="1983195" y="2278899"/>
                    <a:pt x="2019099" y="2302845"/>
                    <a:pt x="2024228" y="2308987"/>
                  </a:cubicBezTo>
                  <a:cubicBezTo>
                    <a:pt x="2123392" y="2386111"/>
                    <a:pt x="2230327" y="2452273"/>
                    <a:pt x="2331433" y="2526987"/>
                  </a:cubicBezTo>
                  <a:cubicBezTo>
                    <a:pt x="2329257" y="2573246"/>
                    <a:pt x="2326770" y="2619427"/>
                    <a:pt x="2322962" y="2665530"/>
                  </a:cubicBezTo>
                  <a:cubicBezTo>
                    <a:pt x="2284727" y="2634587"/>
                    <a:pt x="2243305" y="2607765"/>
                    <a:pt x="2203748" y="2578688"/>
                  </a:cubicBezTo>
                  <a:cubicBezTo>
                    <a:pt x="2127122" y="2528775"/>
                    <a:pt x="2056557" y="2469921"/>
                    <a:pt x="1979853" y="2420397"/>
                  </a:cubicBezTo>
                  <a:close/>
                  <a:moveTo>
                    <a:pt x="2340681" y="2349959"/>
                  </a:moveTo>
                  <a:cubicBezTo>
                    <a:pt x="2337650" y="2393186"/>
                    <a:pt x="2335630" y="2436413"/>
                    <a:pt x="2333687" y="2479640"/>
                  </a:cubicBezTo>
                  <a:cubicBezTo>
                    <a:pt x="2213851" y="2394974"/>
                    <a:pt x="2086477" y="2321893"/>
                    <a:pt x="1962911" y="2242981"/>
                  </a:cubicBezTo>
                  <a:cubicBezTo>
                    <a:pt x="1966408" y="2176042"/>
                    <a:pt x="1969361" y="2109102"/>
                    <a:pt x="1971771" y="2042163"/>
                  </a:cubicBezTo>
                  <a:cubicBezTo>
                    <a:pt x="1972548" y="1948090"/>
                    <a:pt x="1968817" y="1854018"/>
                    <a:pt x="1968973" y="1759945"/>
                  </a:cubicBezTo>
                  <a:cubicBezTo>
                    <a:pt x="1967729" y="1754814"/>
                    <a:pt x="1970139" y="1726592"/>
                    <a:pt x="1968351" y="1708322"/>
                  </a:cubicBezTo>
                  <a:cubicBezTo>
                    <a:pt x="1982107" y="1684609"/>
                    <a:pt x="1997649" y="1660041"/>
                    <a:pt x="1994075" y="1632131"/>
                  </a:cubicBezTo>
                  <a:cubicBezTo>
                    <a:pt x="1982184" y="1597378"/>
                    <a:pt x="1975501" y="1465599"/>
                    <a:pt x="1949622" y="1422450"/>
                  </a:cubicBezTo>
                  <a:cubicBezTo>
                    <a:pt x="1951254" y="1408300"/>
                    <a:pt x="1947368" y="1395938"/>
                    <a:pt x="1931670" y="1390574"/>
                  </a:cubicBezTo>
                  <a:cubicBezTo>
                    <a:pt x="1935167" y="1381633"/>
                    <a:pt x="1935944" y="1370204"/>
                    <a:pt x="1936955" y="1361730"/>
                  </a:cubicBezTo>
                  <a:cubicBezTo>
                    <a:pt x="1944571" y="1304820"/>
                    <a:pt x="1946591" y="1247443"/>
                    <a:pt x="1949467" y="1190222"/>
                  </a:cubicBezTo>
                  <a:cubicBezTo>
                    <a:pt x="1951876" y="1104391"/>
                    <a:pt x="1955606" y="1018637"/>
                    <a:pt x="1960891" y="932883"/>
                  </a:cubicBezTo>
                  <a:cubicBezTo>
                    <a:pt x="1961745" y="887868"/>
                    <a:pt x="1965864" y="841920"/>
                    <a:pt x="1960424" y="797061"/>
                  </a:cubicBezTo>
                  <a:cubicBezTo>
                    <a:pt x="1967885" y="803980"/>
                    <a:pt x="1980708" y="807945"/>
                    <a:pt x="1989412" y="811832"/>
                  </a:cubicBezTo>
                  <a:cubicBezTo>
                    <a:pt x="2012338" y="823261"/>
                    <a:pt x="2035730" y="833368"/>
                    <a:pt x="2059433" y="842931"/>
                  </a:cubicBezTo>
                  <a:cubicBezTo>
                    <a:pt x="2067748" y="854048"/>
                    <a:pt x="2084068" y="856459"/>
                    <a:pt x="2095337" y="864078"/>
                  </a:cubicBezTo>
                  <a:cubicBezTo>
                    <a:pt x="2149659" y="892999"/>
                    <a:pt x="2204370" y="918655"/>
                    <a:pt x="2256516" y="952319"/>
                  </a:cubicBezTo>
                  <a:cubicBezTo>
                    <a:pt x="2303767" y="986605"/>
                    <a:pt x="2354670" y="1016071"/>
                    <a:pt x="2408759" y="1038229"/>
                  </a:cubicBezTo>
                  <a:cubicBezTo>
                    <a:pt x="2408915" y="1039006"/>
                    <a:pt x="2409226" y="1039861"/>
                    <a:pt x="2409847" y="1040561"/>
                  </a:cubicBezTo>
                  <a:cubicBezTo>
                    <a:pt x="2414743" y="1044993"/>
                    <a:pt x="2419795" y="1049269"/>
                    <a:pt x="2424924" y="1053389"/>
                  </a:cubicBezTo>
                  <a:cubicBezTo>
                    <a:pt x="2423292" y="1065207"/>
                    <a:pt x="2422359" y="1077646"/>
                    <a:pt x="2420960" y="1084254"/>
                  </a:cubicBezTo>
                  <a:cubicBezTo>
                    <a:pt x="2387776" y="1330087"/>
                    <a:pt x="2395548" y="1579030"/>
                    <a:pt x="2378450" y="1826185"/>
                  </a:cubicBezTo>
                  <a:cubicBezTo>
                    <a:pt x="2366638" y="1999169"/>
                    <a:pt x="2353349" y="2176197"/>
                    <a:pt x="2340681" y="2349959"/>
                  </a:cubicBezTo>
                  <a:close/>
                  <a:moveTo>
                    <a:pt x="2607242" y="624698"/>
                  </a:moveTo>
                  <a:cubicBezTo>
                    <a:pt x="2598616" y="625864"/>
                    <a:pt x="2589989" y="627186"/>
                    <a:pt x="2581363" y="628507"/>
                  </a:cubicBezTo>
                  <a:cubicBezTo>
                    <a:pt x="2584083" y="625242"/>
                    <a:pt x="2585793" y="621121"/>
                    <a:pt x="2585715" y="616379"/>
                  </a:cubicBezTo>
                  <a:cubicBezTo>
                    <a:pt x="2585793" y="610159"/>
                    <a:pt x="2586026" y="604017"/>
                    <a:pt x="2587192" y="597875"/>
                  </a:cubicBezTo>
                  <a:cubicBezTo>
                    <a:pt x="2601258" y="531014"/>
                    <a:pt x="2667160" y="493851"/>
                    <a:pt x="2731585" y="490119"/>
                  </a:cubicBezTo>
                  <a:cubicBezTo>
                    <a:pt x="2731741" y="514609"/>
                    <a:pt x="2731197" y="539177"/>
                    <a:pt x="2731430" y="563278"/>
                  </a:cubicBezTo>
                  <a:cubicBezTo>
                    <a:pt x="2731197" y="575718"/>
                    <a:pt x="2725912" y="592822"/>
                    <a:pt x="2734305" y="602074"/>
                  </a:cubicBezTo>
                  <a:cubicBezTo>
                    <a:pt x="2692262" y="610937"/>
                    <a:pt x="2649985" y="619100"/>
                    <a:pt x="2607242" y="624698"/>
                  </a:cubicBezTo>
                  <a:close/>
                  <a:moveTo>
                    <a:pt x="2607087" y="239466"/>
                  </a:moveTo>
                  <a:cubicBezTo>
                    <a:pt x="2634831" y="271731"/>
                    <a:pt x="2664673" y="306794"/>
                    <a:pt x="2691018" y="340769"/>
                  </a:cubicBezTo>
                  <a:cubicBezTo>
                    <a:pt x="2692728" y="343179"/>
                    <a:pt x="2694282" y="345745"/>
                    <a:pt x="2695914" y="348233"/>
                  </a:cubicBezTo>
                  <a:cubicBezTo>
                    <a:pt x="2691951" y="348544"/>
                    <a:pt x="2687910" y="348933"/>
                    <a:pt x="2683868" y="349321"/>
                  </a:cubicBezTo>
                  <a:cubicBezTo>
                    <a:pt x="2682314" y="344579"/>
                    <a:pt x="2678739" y="340303"/>
                    <a:pt x="2672678" y="337737"/>
                  </a:cubicBezTo>
                  <a:cubicBezTo>
                    <a:pt x="2579653" y="289379"/>
                    <a:pt x="2492769" y="228115"/>
                    <a:pt x="2392439" y="194451"/>
                  </a:cubicBezTo>
                  <a:cubicBezTo>
                    <a:pt x="2389874" y="193674"/>
                    <a:pt x="2385212" y="192197"/>
                    <a:pt x="2380005" y="190797"/>
                  </a:cubicBezTo>
                  <a:cubicBezTo>
                    <a:pt x="2386300" y="179913"/>
                    <a:pt x="2392439" y="168873"/>
                    <a:pt x="2398190" y="157600"/>
                  </a:cubicBezTo>
                  <a:cubicBezTo>
                    <a:pt x="2416142" y="167862"/>
                    <a:pt x="2439068" y="176725"/>
                    <a:pt x="2444663" y="176881"/>
                  </a:cubicBezTo>
                  <a:cubicBezTo>
                    <a:pt x="2468366" y="182090"/>
                    <a:pt x="2497043" y="182167"/>
                    <a:pt x="2515694" y="164364"/>
                  </a:cubicBezTo>
                  <a:cubicBezTo>
                    <a:pt x="2521057" y="159543"/>
                    <a:pt x="2523932" y="152235"/>
                    <a:pt x="2522922" y="145549"/>
                  </a:cubicBezTo>
                  <a:cubicBezTo>
                    <a:pt x="2550510" y="177270"/>
                    <a:pt x="2578332" y="208757"/>
                    <a:pt x="2607087" y="239466"/>
                  </a:cubicBezTo>
                  <a:close/>
                  <a:moveTo>
                    <a:pt x="1937809" y="79387"/>
                  </a:moveTo>
                  <a:cubicBezTo>
                    <a:pt x="1937654" y="80709"/>
                    <a:pt x="1937576" y="82108"/>
                    <a:pt x="1937576" y="83430"/>
                  </a:cubicBezTo>
                  <a:cubicBezTo>
                    <a:pt x="1899341" y="182401"/>
                    <a:pt x="1750362" y="177969"/>
                    <a:pt x="1692931" y="99057"/>
                  </a:cubicBezTo>
                  <a:cubicBezTo>
                    <a:pt x="1691921" y="97735"/>
                    <a:pt x="1691066" y="96336"/>
                    <a:pt x="1690211" y="94936"/>
                  </a:cubicBezTo>
                  <a:cubicBezTo>
                    <a:pt x="1772821" y="91438"/>
                    <a:pt x="1855432" y="86773"/>
                    <a:pt x="1937809" y="79387"/>
                  </a:cubicBezTo>
                  <a:close/>
                  <a:moveTo>
                    <a:pt x="1668296" y="95792"/>
                  </a:moveTo>
                  <a:cubicBezTo>
                    <a:pt x="1668218" y="97347"/>
                    <a:pt x="1668296" y="98824"/>
                    <a:pt x="1668606" y="100145"/>
                  </a:cubicBezTo>
                  <a:cubicBezTo>
                    <a:pt x="1689045" y="160632"/>
                    <a:pt x="1758833" y="194685"/>
                    <a:pt x="1819994" y="194685"/>
                  </a:cubicBezTo>
                  <a:cubicBezTo>
                    <a:pt x="1880767" y="196395"/>
                    <a:pt x="1942472" y="165608"/>
                    <a:pt x="1969905" y="109941"/>
                  </a:cubicBezTo>
                  <a:cubicBezTo>
                    <a:pt x="1974801" y="101078"/>
                    <a:pt x="1978920" y="87162"/>
                    <a:pt x="1977910" y="75655"/>
                  </a:cubicBezTo>
                  <a:cubicBezTo>
                    <a:pt x="2032232" y="71379"/>
                    <a:pt x="2086710" y="75267"/>
                    <a:pt x="2141111" y="74334"/>
                  </a:cubicBezTo>
                  <a:cubicBezTo>
                    <a:pt x="2186263" y="72468"/>
                    <a:pt x="2231182" y="66404"/>
                    <a:pt x="2275945" y="60650"/>
                  </a:cubicBezTo>
                  <a:cubicBezTo>
                    <a:pt x="2316978" y="54975"/>
                    <a:pt x="2358245" y="50388"/>
                    <a:pt x="2398967" y="42302"/>
                  </a:cubicBezTo>
                  <a:cubicBezTo>
                    <a:pt x="2401998" y="41991"/>
                    <a:pt x="2405340" y="41525"/>
                    <a:pt x="2408604" y="40825"/>
                  </a:cubicBezTo>
                  <a:cubicBezTo>
                    <a:pt x="2401454" y="52332"/>
                    <a:pt x="2396869" y="68114"/>
                    <a:pt x="2391429" y="77599"/>
                  </a:cubicBezTo>
                  <a:cubicBezTo>
                    <a:pt x="2386533" y="88173"/>
                    <a:pt x="2381792" y="98824"/>
                    <a:pt x="2376896" y="109475"/>
                  </a:cubicBezTo>
                  <a:cubicBezTo>
                    <a:pt x="2324517" y="76588"/>
                    <a:pt x="2217504" y="113518"/>
                    <a:pt x="2185330" y="162964"/>
                  </a:cubicBezTo>
                  <a:cubicBezTo>
                    <a:pt x="2177636" y="174315"/>
                    <a:pt x="2169554" y="195384"/>
                    <a:pt x="2177015" y="207901"/>
                  </a:cubicBezTo>
                  <a:cubicBezTo>
                    <a:pt x="2135282" y="211244"/>
                    <a:pt x="2093705" y="215287"/>
                    <a:pt x="2052050" y="219874"/>
                  </a:cubicBezTo>
                  <a:cubicBezTo>
                    <a:pt x="1998427" y="221585"/>
                    <a:pt x="1943793" y="229904"/>
                    <a:pt x="1890326" y="235190"/>
                  </a:cubicBezTo>
                  <a:cubicBezTo>
                    <a:pt x="1805151" y="238300"/>
                    <a:pt x="1720053" y="244287"/>
                    <a:pt x="1635034" y="249651"/>
                  </a:cubicBezTo>
                  <a:cubicBezTo>
                    <a:pt x="1584986" y="254860"/>
                    <a:pt x="1535559" y="265589"/>
                    <a:pt x="1485433" y="269943"/>
                  </a:cubicBezTo>
                  <a:cubicBezTo>
                    <a:pt x="1470512" y="270254"/>
                    <a:pt x="1454581" y="273286"/>
                    <a:pt x="1440204" y="268388"/>
                  </a:cubicBezTo>
                  <a:cubicBezTo>
                    <a:pt x="1416268" y="249340"/>
                    <a:pt x="1393497" y="228426"/>
                    <a:pt x="1371038" y="207590"/>
                  </a:cubicBezTo>
                  <a:cubicBezTo>
                    <a:pt x="1338786" y="176881"/>
                    <a:pt x="1309565" y="143294"/>
                    <a:pt x="1278946" y="111108"/>
                  </a:cubicBezTo>
                  <a:cubicBezTo>
                    <a:pt x="1408651" y="103877"/>
                    <a:pt x="1538590" y="101001"/>
                    <a:pt x="1668296" y="95792"/>
                  </a:cubicBezTo>
                  <a:close/>
                  <a:moveTo>
                    <a:pt x="993423" y="409419"/>
                  </a:moveTo>
                  <a:cubicBezTo>
                    <a:pt x="1044870" y="354919"/>
                    <a:pt x="1097172" y="301119"/>
                    <a:pt x="1146210" y="244364"/>
                  </a:cubicBezTo>
                  <a:cubicBezTo>
                    <a:pt x="1177762" y="209145"/>
                    <a:pt x="1209547" y="173926"/>
                    <a:pt x="1243430" y="140884"/>
                  </a:cubicBezTo>
                  <a:cubicBezTo>
                    <a:pt x="1249958" y="135364"/>
                    <a:pt x="1259051" y="128367"/>
                    <a:pt x="1263403" y="120282"/>
                  </a:cubicBezTo>
                  <a:cubicBezTo>
                    <a:pt x="1264180" y="121215"/>
                    <a:pt x="1264957" y="122148"/>
                    <a:pt x="1265579" y="122925"/>
                  </a:cubicBezTo>
                  <a:cubicBezTo>
                    <a:pt x="1276071" y="136608"/>
                    <a:pt x="1286640" y="150214"/>
                    <a:pt x="1297520" y="163586"/>
                  </a:cubicBezTo>
                  <a:cubicBezTo>
                    <a:pt x="1318036" y="189087"/>
                    <a:pt x="1339719" y="213577"/>
                    <a:pt x="1362101" y="237445"/>
                  </a:cubicBezTo>
                  <a:cubicBezTo>
                    <a:pt x="1359691" y="238456"/>
                    <a:pt x="1357360" y="239544"/>
                    <a:pt x="1355028" y="240399"/>
                  </a:cubicBezTo>
                  <a:cubicBezTo>
                    <a:pt x="1281744" y="274141"/>
                    <a:pt x="1217085" y="323510"/>
                    <a:pt x="1147686" y="364249"/>
                  </a:cubicBezTo>
                  <a:cubicBezTo>
                    <a:pt x="1090411" y="398768"/>
                    <a:pt x="1032980" y="433443"/>
                    <a:pt x="977958" y="471460"/>
                  </a:cubicBezTo>
                  <a:cubicBezTo>
                    <a:pt x="976559" y="472393"/>
                    <a:pt x="975471" y="473637"/>
                    <a:pt x="974538" y="474881"/>
                  </a:cubicBezTo>
                  <a:cubicBezTo>
                    <a:pt x="958063" y="476203"/>
                    <a:pt x="941587" y="477991"/>
                    <a:pt x="925112" y="480168"/>
                  </a:cubicBezTo>
                  <a:cubicBezTo>
                    <a:pt x="949203" y="457933"/>
                    <a:pt x="970808" y="433054"/>
                    <a:pt x="993423" y="409419"/>
                  </a:cubicBezTo>
                  <a:close/>
                  <a:moveTo>
                    <a:pt x="623347" y="1256384"/>
                  </a:moveTo>
                  <a:cubicBezTo>
                    <a:pt x="672151" y="1259261"/>
                    <a:pt x="713418" y="1281341"/>
                    <a:pt x="760668" y="1295102"/>
                  </a:cubicBezTo>
                  <a:cubicBezTo>
                    <a:pt x="799758" y="1305286"/>
                    <a:pt x="836984" y="1321147"/>
                    <a:pt x="874908" y="1334363"/>
                  </a:cubicBezTo>
                  <a:cubicBezTo>
                    <a:pt x="874442" y="1335296"/>
                    <a:pt x="873976" y="1336307"/>
                    <a:pt x="873354" y="1337162"/>
                  </a:cubicBezTo>
                  <a:cubicBezTo>
                    <a:pt x="871644" y="1339806"/>
                    <a:pt x="868924" y="1341438"/>
                    <a:pt x="866204" y="1342838"/>
                  </a:cubicBezTo>
                  <a:cubicBezTo>
                    <a:pt x="831155" y="1358465"/>
                    <a:pt x="792453" y="1362585"/>
                    <a:pt x="754606" y="1366006"/>
                  </a:cubicBezTo>
                  <a:cubicBezTo>
                    <a:pt x="697408" y="1371059"/>
                    <a:pt x="640832" y="1355588"/>
                    <a:pt x="590240" y="1329388"/>
                  </a:cubicBezTo>
                  <a:cubicBezTo>
                    <a:pt x="575475" y="1322313"/>
                    <a:pt x="562030" y="1313372"/>
                    <a:pt x="551383" y="1300777"/>
                  </a:cubicBezTo>
                  <a:cubicBezTo>
                    <a:pt x="550450" y="1300000"/>
                    <a:pt x="549518" y="1299378"/>
                    <a:pt x="548508" y="1298833"/>
                  </a:cubicBezTo>
                  <a:cubicBezTo>
                    <a:pt x="562496" y="1272011"/>
                    <a:pt x="585733" y="1253274"/>
                    <a:pt x="623347" y="1256384"/>
                  </a:cubicBezTo>
                  <a:close/>
                  <a:moveTo>
                    <a:pt x="466519" y="1525385"/>
                  </a:moveTo>
                  <a:cubicBezTo>
                    <a:pt x="466519" y="1525385"/>
                    <a:pt x="466596" y="1525385"/>
                    <a:pt x="466519" y="1525385"/>
                  </a:cubicBezTo>
                  <a:cubicBezTo>
                    <a:pt x="475301" y="1525385"/>
                    <a:pt x="486181" y="1521964"/>
                    <a:pt x="495429" y="1519477"/>
                  </a:cubicBezTo>
                  <a:cubicBezTo>
                    <a:pt x="500558" y="1548320"/>
                    <a:pt x="509573" y="1575143"/>
                    <a:pt x="523483" y="1597845"/>
                  </a:cubicBezTo>
                  <a:cubicBezTo>
                    <a:pt x="520297" y="1598311"/>
                    <a:pt x="517266" y="1598855"/>
                    <a:pt x="514469" y="1599244"/>
                  </a:cubicBezTo>
                  <a:cubicBezTo>
                    <a:pt x="460379" y="1606785"/>
                    <a:pt x="406135" y="1615804"/>
                    <a:pt x="352822" y="1627621"/>
                  </a:cubicBezTo>
                  <a:cubicBezTo>
                    <a:pt x="352900" y="1627544"/>
                    <a:pt x="352978" y="1627466"/>
                    <a:pt x="353056" y="1627388"/>
                  </a:cubicBezTo>
                  <a:cubicBezTo>
                    <a:pt x="390514" y="1592402"/>
                    <a:pt x="427972" y="1558583"/>
                    <a:pt x="466519" y="1525385"/>
                  </a:cubicBezTo>
                  <a:close/>
                  <a:moveTo>
                    <a:pt x="81677" y="1872988"/>
                  </a:moveTo>
                  <a:cubicBezTo>
                    <a:pt x="168639" y="1797730"/>
                    <a:pt x="253115" y="1719517"/>
                    <a:pt x="337746" y="1641616"/>
                  </a:cubicBezTo>
                  <a:lnTo>
                    <a:pt x="337746" y="1641616"/>
                  </a:lnTo>
                  <a:cubicBezTo>
                    <a:pt x="347849" y="1645270"/>
                    <a:pt x="371396" y="1644725"/>
                    <a:pt x="376836" y="1644648"/>
                  </a:cubicBezTo>
                  <a:cubicBezTo>
                    <a:pt x="419579" y="1645192"/>
                    <a:pt x="461312" y="1638428"/>
                    <a:pt x="504133" y="1637495"/>
                  </a:cubicBezTo>
                  <a:cubicBezTo>
                    <a:pt x="516800" y="1635318"/>
                    <a:pt x="539337" y="1638739"/>
                    <a:pt x="551849" y="1631586"/>
                  </a:cubicBezTo>
                  <a:cubicBezTo>
                    <a:pt x="576174" y="1652733"/>
                    <a:pt x="608814" y="1665717"/>
                    <a:pt x="651868" y="1666417"/>
                  </a:cubicBezTo>
                  <a:cubicBezTo>
                    <a:pt x="709843" y="1668205"/>
                    <a:pt x="779630" y="1650867"/>
                    <a:pt x="838771" y="1623112"/>
                  </a:cubicBezTo>
                  <a:cubicBezTo>
                    <a:pt x="805432" y="1662762"/>
                    <a:pt x="775434" y="1705212"/>
                    <a:pt x="741084" y="1744085"/>
                  </a:cubicBezTo>
                  <a:cubicBezTo>
                    <a:pt x="716993" y="1772851"/>
                    <a:pt x="693523" y="1802161"/>
                    <a:pt x="670597" y="1831860"/>
                  </a:cubicBezTo>
                  <a:cubicBezTo>
                    <a:pt x="661038" y="1844533"/>
                    <a:pt x="651557" y="1857283"/>
                    <a:pt x="642542" y="1870344"/>
                  </a:cubicBezTo>
                  <a:lnTo>
                    <a:pt x="642464" y="1870344"/>
                  </a:lnTo>
                  <a:cubicBezTo>
                    <a:pt x="534364" y="1873221"/>
                    <a:pt x="426340" y="1876564"/>
                    <a:pt x="318317" y="1879752"/>
                  </a:cubicBezTo>
                  <a:cubicBezTo>
                    <a:pt x="263606" y="1882162"/>
                    <a:pt x="208895" y="1884105"/>
                    <a:pt x="154184" y="1884572"/>
                  </a:cubicBezTo>
                  <a:cubicBezTo>
                    <a:pt x="123098" y="1883095"/>
                    <a:pt x="92634" y="1887215"/>
                    <a:pt x="62403" y="1894368"/>
                  </a:cubicBezTo>
                  <a:cubicBezTo>
                    <a:pt x="59994" y="1894912"/>
                    <a:pt x="57507" y="1895378"/>
                    <a:pt x="55098" y="1895767"/>
                  </a:cubicBezTo>
                  <a:cubicBezTo>
                    <a:pt x="63802" y="1887993"/>
                    <a:pt x="72506" y="1880140"/>
                    <a:pt x="81677" y="1872988"/>
                  </a:cubicBezTo>
                  <a:close/>
                  <a:moveTo>
                    <a:pt x="54088" y="2098062"/>
                  </a:moveTo>
                  <a:cubicBezTo>
                    <a:pt x="44840" y="2045895"/>
                    <a:pt x="40022" y="1992872"/>
                    <a:pt x="29997" y="1940860"/>
                  </a:cubicBezTo>
                  <a:cubicBezTo>
                    <a:pt x="59761" y="1936584"/>
                    <a:pt x="88904" y="1928654"/>
                    <a:pt x="118824" y="1925078"/>
                  </a:cubicBezTo>
                  <a:cubicBezTo>
                    <a:pt x="148356" y="1924611"/>
                    <a:pt x="177809" y="1924689"/>
                    <a:pt x="207341" y="1923834"/>
                  </a:cubicBezTo>
                  <a:cubicBezTo>
                    <a:pt x="311867" y="1920568"/>
                    <a:pt x="416160" y="1915281"/>
                    <a:pt x="520763" y="1914582"/>
                  </a:cubicBezTo>
                  <a:cubicBezTo>
                    <a:pt x="554647" y="1913182"/>
                    <a:pt x="588608" y="1912016"/>
                    <a:pt x="622569" y="1911005"/>
                  </a:cubicBezTo>
                  <a:lnTo>
                    <a:pt x="622647" y="1911005"/>
                  </a:lnTo>
                  <a:cubicBezTo>
                    <a:pt x="620471" y="1925311"/>
                    <a:pt x="622336" y="1940393"/>
                    <a:pt x="623735" y="1954699"/>
                  </a:cubicBezTo>
                  <a:cubicBezTo>
                    <a:pt x="631895" y="2006788"/>
                    <a:pt x="644874" y="2057945"/>
                    <a:pt x="654666" y="2109802"/>
                  </a:cubicBezTo>
                  <a:cubicBezTo>
                    <a:pt x="595991" y="2109880"/>
                    <a:pt x="537394" y="2110191"/>
                    <a:pt x="478798" y="2110890"/>
                  </a:cubicBezTo>
                  <a:cubicBezTo>
                    <a:pt x="388571" y="2112912"/>
                    <a:pt x="298578" y="2118743"/>
                    <a:pt x="208351" y="2115789"/>
                  </a:cubicBezTo>
                  <a:cubicBezTo>
                    <a:pt x="157293" y="2113845"/>
                    <a:pt x="104525" y="2111279"/>
                    <a:pt x="54088" y="2098062"/>
                  </a:cubicBezTo>
                  <a:close/>
                  <a:moveTo>
                    <a:pt x="633605" y="3415546"/>
                  </a:moveTo>
                  <a:cubicBezTo>
                    <a:pt x="516878" y="3412981"/>
                    <a:pt x="400539" y="3453020"/>
                    <a:pt x="284356" y="3434749"/>
                  </a:cubicBezTo>
                  <a:cubicBezTo>
                    <a:pt x="264850" y="3339044"/>
                    <a:pt x="243556" y="3244583"/>
                    <a:pt x="223972" y="3147400"/>
                  </a:cubicBezTo>
                  <a:cubicBezTo>
                    <a:pt x="197238" y="3006913"/>
                    <a:pt x="181151" y="2860129"/>
                    <a:pt x="159702" y="2718087"/>
                  </a:cubicBezTo>
                  <a:cubicBezTo>
                    <a:pt x="138641" y="2528076"/>
                    <a:pt x="103048" y="2340163"/>
                    <a:pt x="93256" y="2149064"/>
                  </a:cubicBezTo>
                  <a:cubicBezTo>
                    <a:pt x="93178" y="2147975"/>
                    <a:pt x="93101" y="2146809"/>
                    <a:pt x="93101" y="2145565"/>
                  </a:cubicBezTo>
                  <a:cubicBezTo>
                    <a:pt x="102815" y="2146887"/>
                    <a:pt x="112529" y="2147975"/>
                    <a:pt x="121855" y="2149530"/>
                  </a:cubicBezTo>
                  <a:cubicBezTo>
                    <a:pt x="176100" y="2155517"/>
                    <a:pt x="230655" y="2156216"/>
                    <a:pt x="285211" y="2156216"/>
                  </a:cubicBezTo>
                  <a:cubicBezTo>
                    <a:pt x="410564" y="2150774"/>
                    <a:pt x="535996" y="2149997"/>
                    <a:pt x="661427" y="2150230"/>
                  </a:cubicBezTo>
                  <a:cubicBezTo>
                    <a:pt x="662282" y="2156216"/>
                    <a:pt x="663214" y="2162203"/>
                    <a:pt x="663914" y="2168189"/>
                  </a:cubicBezTo>
                  <a:cubicBezTo>
                    <a:pt x="680389" y="2280610"/>
                    <a:pt x="691036" y="2393730"/>
                    <a:pt x="702615" y="2506773"/>
                  </a:cubicBezTo>
                  <a:cubicBezTo>
                    <a:pt x="728028" y="2759215"/>
                    <a:pt x="744270" y="3013133"/>
                    <a:pt x="787013" y="3263320"/>
                  </a:cubicBezTo>
                  <a:cubicBezTo>
                    <a:pt x="791987" y="3299005"/>
                    <a:pt x="795717" y="3334690"/>
                    <a:pt x="798826" y="3370531"/>
                  </a:cubicBezTo>
                  <a:cubicBezTo>
                    <a:pt x="800147" y="3385225"/>
                    <a:pt x="802245" y="3399842"/>
                    <a:pt x="804654" y="3414458"/>
                  </a:cubicBezTo>
                  <a:cubicBezTo>
                    <a:pt x="804577" y="3414458"/>
                    <a:pt x="804577" y="3414458"/>
                    <a:pt x="804499" y="3414458"/>
                  </a:cubicBezTo>
                  <a:cubicBezTo>
                    <a:pt x="747612" y="3413991"/>
                    <a:pt x="690647" y="3414225"/>
                    <a:pt x="633605" y="3415546"/>
                  </a:cubicBezTo>
                  <a:close/>
                  <a:moveTo>
                    <a:pt x="845377" y="3414769"/>
                  </a:moveTo>
                  <a:cubicBezTo>
                    <a:pt x="842812" y="3398442"/>
                    <a:pt x="840325" y="3382115"/>
                    <a:pt x="838771" y="3365633"/>
                  </a:cubicBezTo>
                  <a:cubicBezTo>
                    <a:pt x="832476" y="3293174"/>
                    <a:pt x="823539" y="3220793"/>
                    <a:pt x="808618" y="3149499"/>
                  </a:cubicBezTo>
                  <a:cubicBezTo>
                    <a:pt x="793541" y="3033191"/>
                    <a:pt x="782195" y="2916106"/>
                    <a:pt x="770305" y="2799409"/>
                  </a:cubicBezTo>
                  <a:cubicBezTo>
                    <a:pt x="752042" y="2603178"/>
                    <a:pt x="735722" y="2406636"/>
                    <a:pt x="710309" y="2211105"/>
                  </a:cubicBezTo>
                  <a:cubicBezTo>
                    <a:pt x="709610" y="2205974"/>
                    <a:pt x="708988" y="2200843"/>
                    <a:pt x="708289" y="2195789"/>
                  </a:cubicBezTo>
                  <a:cubicBezTo>
                    <a:pt x="704170" y="2177596"/>
                    <a:pt x="700362" y="2159326"/>
                    <a:pt x="696554" y="2141056"/>
                  </a:cubicBezTo>
                  <a:cubicBezTo>
                    <a:pt x="695854" y="2137713"/>
                    <a:pt x="695155" y="2134448"/>
                    <a:pt x="694533" y="2131104"/>
                  </a:cubicBezTo>
                  <a:cubicBezTo>
                    <a:pt x="694067" y="2128772"/>
                    <a:pt x="693523" y="2126362"/>
                    <a:pt x="693134" y="2124030"/>
                  </a:cubicBezTo>
                  <a:cubicBezTo>
                    <a:pt x="692668" y="2122241"/>
                    <a:pt x="692202" y="2120531"/>
                    <a:pt x="691735" y="2118743"/>
                  </a:cubicBezTo>
                  <a:cubicBezTo>
                    <a:pt x="688083" y="2105215"/>
                    <a:pt x="684586" y="2091609"/>
                    <a:pt x="681477" y="2077926"/>
                  </a:cubicBezTo>
                  <a:cubicBezTo>
                    <a:pt x="676192" y="2054991"/>
                    <a:pt x="671763" y="2030734"/>
                    <a:pt x="673706" y="2007177"/>
                  </a:cubicBezTo>
                  <a:cubicBezTo>
                    <a:pt x="673783" y="2007177"/>
                    <a:pt x="673861" y="2007177"/>
                    <a:pt x="673861" y="2007255"/>
                  </a:cubicBezTo>
                  <a:cubicBezTo>
                    <a:pt x="673939" y="2006633"/>
                    <a:pt x="674016" y="2006011"/>
                    <a:pt x="674094" y="2005389"/>
                  </a:cubicBezTo>
                  <a:cubicBezTo>
                    <a:pt x="666090" y="1973669"/>
                    <a:pt x="657619" y="1940704"/>
                    <a:pt x="664768" y="1909995"/>
                  </a:cubicBezTo>
                  <a:cubicBezTo>
                    <a:pt x="667100" y="1909917"/>
                    <a:pt x="669354" y="1909917"/>
                    <a:pt x="671685" y="1909839"/>
                  </a:cubicBezTo>
                  <a:cubicBezTo>
                    <a:pt x="671685" y="1909762"/>
                    <a:pt x="671685" y="1909606"/>
                    <a:pt x="671685" y="1909528"/>
                  </a:cubicBezTo>
                  <a:cubicBezTo>
                    <a:pt x="671607" y="1901520"/>
                    <a:pt x="675338" y="1895534"/>
                    <a:pt x="679923" y="1889703"/>
                  </a:cubicBezTo>
                  <a:cubicBezTo>
                    <a:pt x="681943" y="1885194"/>
                    <a:pt x="684819" y="1880918"/>
                    <a:pt x="687772" y="1876642"/>
                  </a:cubicBezTo>
                  <a:cubicBezTo>
                    <a:pt x="689404" y="1874309"/>
                    <a:pt x="691036" y="1871821"/>
                    <a:pt x="692823" y="1869411"/>
                  </a:cubicBezTo>
                  <a:cubicBezTo>
                    <a:pt x="692357" y="1869411"/>
                    <a:pt x="691891" y="1869411"/>
                    <a:pt x="691424" y="1869411"/>
                  </a:cubicBezTo>
                  <a:cubicBezTo>
                    <a:pt x="746135" y="1791976"/>
                    <a:pt x="809317" y="1719828"/>
                    <a:pt x="860764" y="1639983"/>
                  </a:cubicBezTo>
                  <a:cubicBezTo>
                    <a:pt x="869546" y="1625522"/>
                    <a:pt x="882214" y="1611761"/>
                    <a:pt x="888431" y="1595745"/>
                  </a:cubicBezTo>
                  <a:cubicBezTo>
                    <a:pt x="891850" y="1593491"/>
                    <a:pt x="895114" y="1591236"/>
                    <a:pt x="898378" y="1588981"/>
                  </a:cubicBezTo>
                  <a:cubicBezTo>
                    <a:pt x="928531" y="1605153"/>
                    <a:pt x="975393" y="1608340"/>
                    <a:pt x="1002360" y="1611372"/>
                  </a:cubicBezTo>
                  <a:cubicBezTo>
                    <a:pt x="1008266" y="1612383"/>
                    <a:pt x="1013629" y="1612616"/>
                    <a:pt x="1018525" y="1612072"/>
                  </a:cubicBezTo>
                  <a:cubicBezTo>
                    <a:pt x="985807" y="1665250"/>
                    <a:pt x="958141" y="1721538"/>
                    <a:pt x="927599" y="1776038"/>
                  </a:cubicBezTo>
                  <a:cubicBezTo>
                    <a:pt x="912522" y="1806437"/>
                    <a:pt x="889441" y="1834581"/>
                    <a:pt x="874908" y="1865602"/>
                  </a:cubicBezTo>
                  <a:cubicBezTo>
                    <a:pt x="874131" y="1865602"/>
                    <a:pt x="873354" y="1865602"/>
                    <a:pt x="872577" y="1865602"/>
                  </a:cubicBezTo>
                  <a:cubicBezTo>
                    <a:pt x="871722" y="1868945"/>
                    <a:pt x="870790" y="1872288"/>
                    <a:pt x="869779" y="1875553"/>
                  </a:cubicBezTo>
                  <a:cubicBezTo>
                    <a:pt x="866593" y="1885893"/>
                    <a:pt x="862707" y="1896156"/>
                    <a:pt x="858666" y="1906185"/>
                  </a:cubicBezTo>
                  <a:cubicBezTo>
                    <a:pt x="859987" y="1906185"/>
                    <a:pt x="861231" y="1906185"/>
                    <a:pt x="862552" y="1906107"/>
                  </a:cubicBezTo>
                  <a:cubicBezTo>
                    <a:pt x="862396" y="1907196"/>
                    <a:pt x="862163" y="1908207"/>
                    <a:pt x="862085" y="1909295"/>
                  </a:cubicBezTo>
                  <a:cubicBezTo>
                    <a:pt x="862241" y="1976468"/>
                    <a:pt x="877473" y="2042940"/>
                    <a:pt x="884079" y="2109647"/>
                  </a:cubicBezTo>
                  <a:cubicBezTo>
                    <a:pt x="884079" y="2109802"/>
                    <a:pt x="884156" y="2109958"/>
                    <a:pt x="884156" y="2110113"/>
                  </a:cubicBezTo>
                  <a:cubicBezTo>
                    <a:pt x="884001" y="2110113"/>
                    <a:pt x="883768" y="2110113"/>
                    <a:pt x="883612" y="2110113"/>
                  </a:cubicBezTo>
                  <a:cubicBezTo>
                    <a:pt x="884856" y="2122397"/>
                    <a:pt x="887032" y="2134525"/>
                    <a:pt x="889052" y="2146654"/>
                  </a:cubicBezTo>
                  <a:cubicBezTo>
                    <a:pt x="890296" y="2153962"/>
                    <a:pt x="891539" y="2161270"/>
                    <a:pt x="892472" y="2168578"/>
                  </a:cubicBezTo>
                  <a:cubicBezTo>
                    <a:pt x="892705" y="2170599"/>
                    <a:pt x="892705" y="2172543"/>
                    <a:pt x="892472" y="2174564"/>
                  </a:cubicBezTo>
                  <a:cubicBezTo>
                    <a:pt x="899233" y="2229842"/>
                    <a:pt x="905528" y="2285119"/>
                    <a:pt x="915009" y="2340086"/>
                  </a:cubicBezTo>
                  <a:cubicBezTo>
                    <a:pt x="930086" y="2437113"/>
                    <a:pt x="940111" y="2534839"/>
                    <a:pt x="953555" y="2632100"/>
                  </a:cubicBezTo>
                  <a:cubicBezTo>
                    <a:pt x="971119" y="2746619"/>
                    <a:pt x="987672" y="2861373"/>
                    <a:pt x="1001816" y="2976437"/>
                  </a:cubicBezTo>
                  <a:cubicBezTo>
                    <a:pt x="1022177" y="3121900"/>
                    <a:pt x="1027384" y="3269228"/>
                    <a:pt x="1044559" y="3415080"/>
                  </a:cubicBezTo>
                  <a:cubicBezTo>
                    <a:pt x="1044870" y="3416402"/>
                    <a:pt x="1045336" y="3417645"/>
                    <a:pt x="1045880" y="3418812"/>
                  </a:cubicBezTo>
                  <a:lnTo>
                    <a:pt x="1045880" y="3418812"/>
                  </a:lnTo>
                  <a:cubicBezTo>
                    <a:pt x="978890" y="3417023"/>
                    <a:pt x="912134" y="3415546"/>
                    <a:pt x="845377" y="3414769"/>
                  </a:cubicBezTo>
                  <a:close/>
                  <a:moveTo>
                    <a:pt x="1092975" y="3419745"/>
                  </a:moveTo>
                  <a:cubicBezTo>
                    <a:pt x="1088779" y="3419589"/>
                    <a:pt x="1084660" y="3419511"/>
                    <a:pt x="1080463" y="3419433"/>
                  </a:cubicBezTo>
                  <a:cubicBezTo>
                    <a:pt x="1081629" y="3417412"/>
                    <a:pt x="1082406" y="3415002"/>
                    <a:pt x="1082717" y="3412359"/>
                  </a:cubicBezTo>
                  <a:cubicBezTo>
                    <a:pt x="1080929" y="3355448"/>
                    <a:pt x="1072692" y="3298772"/>
                    <a:pt x="1067563" y="3242017"/>
                  </a:cubicBezTo>
                  <a:cubicBezTo>
                    <a:pt x="1059092" y="3109227"/>
                    <a:pt x="1043316" y="2977370"/>
                    <a:pt x="1025286" y="2845590"/>
                  </a:cubicBezTo>
                  <a:cubicBezTo>
                    <a:pt x="1002749" y="2692586"/>
                    <a:pt x="981299" y="2539582"/>
                    <a:pt x="962182" y="2386189"/>
                  </a:cubicBezTo>
                  <a:cubicBezTo>
                    <a:pt x="950525" y="2308832"/>
                    <a:pt x="938557" y="2231397"/>
                    <a:pt x="930319" y="2153573"/>
                  </a:cubicBezTo>
                  <a:cubicBezTo>
                    <a:pt x="930163" y="2152562"/>
                    <a:pt x="930008" y="2151474"/>
                    <a:pt x="929930" y="2150463"/>
                  </a:cubicBezTo>
                  <a:cubicBezTo>
                    <a:pt x="1021944" y="2150152"/>
                    <a:pt x="1113958" y="2148986"/>
                    <a:pt x="1205972" y="2145410"/>
                  </a:cubicBezTo>
                  <a:cubicBezTo>
                    <a:pt x="1303037" y="2143544"/>
                    <a:pt x="1400103" y="2141445"/>
                    <a:pt x="1497091" y="2138879"/>
                  </a:cubicBezTo>
                  <a:cubicBezTo>
                    <a:pt x="1540766" y="2134370"/>
                    <a:pt x="1584442" y="2130560"/>
                    <a:pt x="1628350" y="2129238"/>
                  </a:cubicBezTo>
                  <a:cubicBezTo>
                    <a:pt x="1620423" y="2135769"/>
                    <a:pt x="1619646" y="2146731"/>
                    <a:pt x="1619258" y="2156527"/>
                  </a:cubicBezTo>
                  <a:cubicBezTo>
                    <a:pt x="1611486" y="2282942"/>
                    <a:pt x="1600218" y="2413167"/>
                    <a:pt x="1588016" y="2540282"/>
                  </a:cubicBezTo>
                  <a:cubicBezTo>
                    <a:pt x="1580012" y="2642284"/>
                    <a:pt x="1584597" y="2744676"/>
                    <a:pt x="1578380" y="2846834"/>
                  </a:cubicBezTo>
                  <a:cubicBezTo>
                    <a:pt x="1573173" y="2947049"/>
                    <a:pt x="1570608" y="3047341"/>
                    <a:pt x="1570453" y="3147711"/>
                  </a:cubicBezTo>
                  <a:cubicBezTo>
                    <a:pt x="1569676" y="3215195"/>
                    <a:pt x="1567733" y="3282678"/>
                    <a:pt x="1563847" y="3350084"/>
                  </a:cubicBezTo>
                  <a:cubicBezTo>
                    <a:pt x="1560894" y="3379005"/>
                    <a:pt x="1561360" y="3409715"/>
                    <a:pt x="1549392" y="3436615"/>
                  </a:cubicBezTo>
                  <a:cubicBezTo>
                    <a:pt x="1397616" y="3422543"/>
                    <a:pt x="1245140" y="3420211"/>
                    <a:pt x="1092975" y="3419745"/>
                  </a:cubicBezTo>
                  <a:close/>
                  <a:moveTo>
                    <a:pt x="1691377" y="3215506"/>
                  </a:moveTo>
                  <a:cubicBezTo>
                    <a:pt x="1691610" y="3204621"/>
                    <a:pt x="1692076" y="3193737"/>
                    <a:pt x="1692931" y="3182852"/>
                  </a:cubicBezTo>
                  <a:cubicBezTo>
                    <a:pt x="1703345" y="3069265"/>
                    <a:pt x="1711660" y="2955445"/>
                    <a:pt x="1718188" y="2841470"/>
                  </a:cubicBezTo>
                  <a:cubicBezTo>
                    <a:pt x="1726504" y="2747630"/>
                    <a:pt x="1735130" y="2653869"/>
                    <a:pt x="1739715" y="2559718"/>
                  </a:cubicBezTo>
                  <a:cubicBezTo>
                    <a:pt x="1751916" y="2392487"/>
                    <a:pt x="1761786" y="2222067"/>
                    <a:pt x="1773832" y="2053903"/>
                  </a:cubicBezTo>
                  <a:cubicBezTo>
                    <a:pt x="1773521" y="2049627"/>
                    <a:pt x="1773443" y="2045273"/>
                    <a:pt x="1773366" y="2040919"/>
                  </a:cubicBezTo>
                  <a:cubicBezTo>
                    <a:pt x="1773366" y="2040841"/>
                    <a:pt x="1773366" y="2040764"/>
                    <a:pt x="1773366" y="2040686"/>
                  </a:cubicBezTo>
                  <a:cubicBezTo>
                    <a:pt x="1773366" y="2040219"/>
                    <a:pt x="1773288" y="2039830"/>
                    <a:pt x="1773288" y="2039442"/>
                  </a:cubicBezTo>
                  <a:cubicBezTo>
                    <a:pt x="1773288" y="2039364"/>
                    <a:pt x="1773288" y="2039364"/>
                    <a:pt x="1773288" y="2039364"/>
                  </a:cubicBezTo>
                  <a:cubicBezTo>
                    <a:pt x="1773288" y="2039209"/>
                    <a:pt x="1773288" y="2039053"/>
                    <a:pt x="1773288" y="2038898"/>
                  </a:cubicBezTo>
                  <a:cubicBezTo>
                    <a:pt x="1773210" y="2034544"/>
                    <a:pt x="1773288" y="2030190"/>
                    <a:pt x="1773366" y="2025836"/>
                  </a:cubicBezTo>
                  <a:cubicBezTo>
                    <a:pt x="1773288" y="2025603"/>
                    <a:pt x="1773288" y="2025448"/>
                    <a:pt x="1773288" y="2025292"/>
                  </a:cubicBezTo>
                  <a:lnTo>
                    <a:pt x="1773210" y="2025292"/>
                  </a:lnTo>
                  <a:cubicBezTo>
                    <a:pt x="1773210" y="2024981"/>
                    <a:pt x="1773132" y="2024592"/>
                    <a:pt x="1773132" y="2024281"/>
                  </a:cubicBezTo>
                  <a:cubicBezTo>
                    <a:pt x="1773132" y="2024204"/>
                    <a:pt x="1773132" y="2024204"/>
                    <a:pt x="1773132" y="2024204"/>
                  </a:cubicBezTo>
                  <a:cubicBezTo>
                    <a:pt x="1772899" y="2019072"/>
                    <a:pt x="1772821" y="2013941"/>
                    <a:pt x="1772744" y="2008810"/>
                  </a:cubicBezTo>
                  <a:cubicBezTo>
                    <a:pt x="1772744" y="2003834"/>
                    <a:pt x="1772821" y="1998781"/>
                    <a:pt x="1772899" y="1993805"/>
                  </a:cubicBezTo>
                  <a:cubicBezTo>
                    <a:pt x="1772899" y="1993572"/>
                    <a:pt x="1772899" y="1993339"/>
                    <a:pt x="1772899" y="1993105"/>
                  </a:cubicBezTo>
                  <a:cubicBezTo>
                    <a:pt x="1773055" y="1987741"/>
                    <a:pt x="1773210" y="1982454"/>
                    <a:pt x="1773366" y="1977090"/>
                  </a:cubicBezTo>
                  <a:cubicBezTo>
                    <a:pt x="1773443" y="1972814"/>
                    <a:pt x="1773676" y="1968460"/>
                    <a:pt x="1773832" y="1964184"/>
                  </a:cubicBezTo>
                  <a:cubicBezTo>
                    <a:pt x="1774143" y="1954543"/>
                    <a:pt x="1774376" y="1944980"/>
                    <a:pt x="1774920" y="1935418"/>
                  </a:cubicBezTo>
                  <a:cubicBezTo>
                    <a:pt x="1776552" y="1904941"/>
                    <a:pt x="1778262" y="1874465"/>
                    <a:pt x="1781059" y="1844144"/>
                  </a:cubicBezTo>
                  <a:cubicBezTo>
                    <a:pt x="1783857" y="1814678"/>
                    <a:pt x="1786577" y="1785290"/>
                    <a:pt x="1790463" y="1755902"/>
                  </a:cubicBezTo>
                  <a:cubicBezTo>
                    <a:pt x="1793727" y="1730635"/>
                    <a:pt x="1797612" y="1705445"/>
                    <a:pt x="1801964" y="1680411"/>
                  </a:cubicBezTo>
                  <a:cubicBezTo>
                    <a:pt x="1801964" y="1680178"/>
                    <a:pt x="1801964" y="1680022"/>
                    <a:pt x="1801964" y="1679789"/>
                  </a:cubicBezTo>
                  <a:cubicBezTo>
                    <a:pt x="1801964" y="1679711"/>
                    <a:pt x="1801964" y="1679556"/>
                    <a:pt x="1801964" y="1679478"/>
                  </a:cubicBezTo>
                  <a:cubicBezTo>
                    <a:pt x="1801964" y="1679400"/>
                    <a:pt x="1801964" y="1679322"/>
                    <a:pt x="1801964" y="1679167"/>
                  </a:cubicBezTo>
                  <a:cubicBezTo>
                    <a:pt x="1801964" y="1679089"/>
                    <a:pt x="1801964" y="1679011"/>
                    <a:pt x="1801964" y="1678934"/>
                  </a:cubicBezTo>
                  <a:cubicBezTo>
                    <a:pt x="1801964" y="1678856"/>
                    <a:pt x="1801964" y="1678778"/>
                    <a:pt x="1801964" y="1678778"/>
                  </a:cubicBezTo>
                  <a:cubicBezTo>
                    <a:pt x="1801964" y="1678545"/>
                    <a:pt x="1801964" y="1678389"/>
                    <a:pt x="1802042" y="1678156"/>
                  </a:cubicBezTo>
                  <a:cubicBezTo>
                    <a:pt x="1802042" y="1678312"/>
                    <a:pt x="1802042" y="1678467"/>
                    <a:pt x="1801964" y="1678623"/>
                  </a:cubicBezTo>
                  <a:cubicBezTo>
                    <a:pt x="1801964" y="1678467"/>
                    <a:pt x="1801964" y="1678312"/>
                    <a:pt x="1801964" y="1678156"/>
                  </a:cubicBezTo>
                  <a:cubicBezTo>
                    <a:pt x="1801964" y="1678312"/>
                    <a:pt x="1801964" y="1678467"/>
                    <a:pt x="1801964" y="1678700"/>
                  </a:cubicBezTo>
                  <a:lnTo>
                    <a:pt x="1801964" y="1678778"/>
                  </a:lnTo>
                  <a:cubicBezTo>
                    <a:pt x="1801964" y="1678078"/>
                    <a:pt x="1801964" y="1677379"/>
                    <a:pt x="1801964" y="1676757"/>
                  </a:cubicBezTo>
                  <a:cubicBezTo>
                    <a:pt x="1802042" y="1674658"/>
                    <a:pt x="1802042" y="1672481"/>
                    <a:pt x="1802042" y="1670382"/>
                  </a:cubicBezTo>
                  <a:cubicBezTo>
                    <a:pt x="1801576" y="1669682"/>
                    <a:pt x="1801032" y="1668904"/>
                    <a:pt x="1800566" y="1668205"/>
                  </a:cubicBezTo>
                  <a:cubicBezTo>
                    <a:pt x="1796291" y="1661674"/>
                    <a:pt x="1792250" y="1655143"/>
                    <a:pt x="1787587" y="1648846"/>
                  </a:cubicBezTo>
                  <a:cubicBezTo>
                    <a:pt x="1786655" y="1647757"/>
                    <a:pt x="1785722" y="1646669"/>
                    <a:pt x="1784790" y="1645581"/>
                  </a:cubicBezTo>
                  <a:lnTo>
                    <a:pt x="1784790" y="1645658"/>
                  </a:lnTo>
                  <a:cubicBezTo>
                    <a:pt x="1784168" y="1644959"/>
                    <a:pt x="1783546" y="1644181"/>
                    <a:pt x="1782924" y="1643481"/>
                  </a:cubicBezTo>
                  <a:cubicBezTo>
                    <a:pt x="1782691" y="1643248"/>
                    <a:pt x="1782380" y="1643015"/>
                    <a:pt x="1782147" y="1642782"/>
                  </a:cubicBezTo>
                  <a:cubicBezTo>
                    <a:pt x="1740959" y="1637651"/>
                    <a:pt x="1698449" y="1639050"/>
                    <a:pt x="1656871" y="1638506"/>
                  </a:cubicBezTo>
                  <a:cubicBezTo>
                    <a:pt x="1571075" y="1635474"/>
                    <a:pt x="1485278" y="1636640"/>
                    <a:pt x="1399481" y="1639361"/>
                  </a:cubicBezTo>
                  <a:cubicBezTo>
                    <a:pt x="1412304" y="1609040"/>
                    <a:pt x="1417822" y="1576231"/>
                    <a:pt x="1422251" y="1543578"/>
                  </a:cubicBezTo>
                  <a:cubicBezTo>
                    <a:pt x="1561827" y="1549331"/>
                    <a:pt x="1701635" y="1548865"/>
                    <a:pt x="1841210" y="1552830"/>
                  </a:cubicBezTo>
                  <a:cubicBezTo>
                    <a:pt x="1840045" y="1554773"/>
                    <a:pt x="1838957" y="1556717"/>
                    <a:pt x="1837791" y="1558583"/>
                  </a:cubicBezTo>
                  <a:cubicBezTo>
                    <a:pt x="1843619" y="1561226"/>
                    <a:pt x="1847971" y="1566202"/>
                    <a:pt x="1851235" y="1571566"/>
                  </a:cubicBezTo>
                  <a:cubicBezTo>
                    <a:pt x="1854577" y="1577009"/>
                    <a:pt x="1856598" y="1583695"/>
                    <a:pt x="1857608" y="1589992"/>
                  </a:cubicBezTo>
                  <a:cubicBezTo>
                    <a:pt x="1858074" y="1592791"/>
                    <a:pt x="1858541" y="1595512"/>
                    <a:pt x="1858851" y="1598311"/>
                  </a:cubicBezTo>
                  <a:cubicBezTo>
                    <a:pt x="1858929" y="1598700"/>
                    <a:pt x="1858929" y="1599166"/>
                    <a:pt x="1859007" y="1599555"/>
                  </a:cubicBezTo>
                  <a:cubicBezTo>
                    <a:pt x="1859240" y="1599244"/>
                    <a:pt x="1859395" y="1598933"/>
                    <a:pt x="1859629" y="1598544"/>
                  </a:cubicBezTo>
                  <a:cubicBezTo>
                    <a:pt x="1859551" y="1600255"/>
                    <a:pt x="1859473" y="1601887"/>
                    <a:pt x="1859395" y="1603598"/>
                  </a:cubicBezTo>
                  <a:cubicBezTo>
                    <a:pt x="1859784" y="1608496"/>
                    <a:pt x="1859939" y="1613316"/>
                    <a:pt x="1859862" y="1618292"/>
                  </a:cubicBezTo>
                  <a:cubicBezTo>
                    <a:pt x="1859862" y="1620313"/>
                    <a:pt x="1859318" y="1622257"/>
                    <a:pt x="1858385" y="1624045"/>
                  </a:cubicBezTo>
                  <a:cubicBezTo>
                    <a:pt x="1854733" y="1693939"/>
                    <a:pt x="1850614" y="1763988"/>
                    <a:pt x="1847427" y="1834115"/>
                  </a:cubicBezTo>
                  <a:cubicBezTo>
                    <a:pt x="1846806" y="1835048"/>
                    <a:pt x="1846106" y="1836058"/>
                    <a:pt x="1845485" y="1836991"/>
                  </a:cubicBezTo>
                  <a:cubicBezTo>
                    <a:pt x="1845485" y="1837458"/>
                    <a:pt x="1845485" y="1837924"/>
                    <a:pt x="1845485" y="1838391"/>
                  </a:cubicBezTo>
                  <a:cubicBezTo>
                    <a:pt x="1845329" y="1841734"/>
                    <a:pt x="1845251" y="1845077"/>
                    <a:pt x="1845174" y="1848498"/>
                  </a:cubicBezTo>
                  <a:cubicBezTo>
                    <a:pt x="1844940" y="1853707"/>
                    <a:pt x="1844474" y="1858916"/>
                    <a:pt x="1844163" y="1864125"/>
                  </a:cubicBezTo>
                  <a:cubicBezTo>
                    <a:pt x="1844163" y="1864436"/>
                    <a:pt x="1844086" y="1864747"/>
                    <a:pt x="1844086" y="1864980"/>
                  </a:cubicBezTo>
                  <a:cubicBezTo>
                    <a:pt x="1844163" y="1867468"/>
                    <a:pt x="1844163" y="1869956"/>
                    <a:pt x="1844163" y="1872443"/>
                  </a:cubicBezTo>
                  <a:cubicBezTo>
                    <a:pt x="1844163" y="1872055"/>
                    <a:pt x="1844163" y="1871666"/>
                    <a:pt x="1844163" y="1871355"/>
                  </a:cubicBezTo>
                  <a:cubicBezTo>
                    <a:pt x="1844241" y="1877808"/>
                    <a:pt x="1844397" y="1884183"/>
                    <a:pt x="1844397" y="1890636"/>
                  </a:cubicBezTo>
                  <a:cubicBezTo>
                    <a:pt x="1844397" y="1890247"/>
                    <a:pt x="1844397" y="1889859"/>
                    <a:pt x="1844397" y="1889470"/>
                  </a:cubicBezTo>
                  <a:cubicBezTo>
                    <a:pt x="1844474" y="1896078"/>
                    <a:pt x="1844552" y="1902764"/>
                    <a:pt x="1844630" y="1909373"/>
                  </a:cubicBezTo>
                  <a:cubicBezTo>
                    <a:pt x="1844707" y="1916914"/>
                    <a:pt x="1844785" y="1924456"/>
                    <a:pt x="1844707" y="1931997"/>
                  </a:cubicBezTo>
                  <a:cubicBezTo>
                    <a:pt x="1844630" y="1939538"/>
                    <a:pt x="1844552" y="1947002"/>
                    <a:pt x="1844474" y="1954466"/>
                  </a:cubicBezTo>
                  <a:cubicBezTo>
                    <a:pt x="1844397" y="1961851"/>
                    <a:pt x="1844397" y="1969237"/>
                    <a:pt x="1844008" y="1976545"/>
                  </a:cubicBezTo>
                  <a:cubicBezTo>
                    <a:pt x="1843930" y="1978256"/>
                    <a:pt x="1843386" y="1979811"/>
                    <a:pt x="1842609" y="1981210"/>
                  </a:cubicBezTo>
                  <a:cubicBezTo>
                    <a:pt x="1842609" y="1982143"/>
                    <a:pt x="1842609" y="1983076"/>
                    <a:pt x="1842531" y="1984009"/>
                  </a:cubicBezTo>
                  <a:cubicBezTo>
                    <a:pt x="1837402" y="2149841"/>
                    <a:pt x="1827610" y="2315518"/>
                    <a:pt x="1821082" y="2481273"/>
                  </a:cubicBezTo>
                  <a:cubicBezTo>
                    <a:pt x="1812767" y="2612663"/>
                    <a:pt x="1804995" y="2744831"/>
                    <a:pt x="1797457" y="2876922"/>
                  </a:cubicBezTo>
                  <a:cubicBezTo>
                    <a:pt x="1794348" y="2924269"/>
                    <a:pt x="1790463" y="2971616"/>
                    <a:pt x="1785955" y="3018886"/>
                  </a:cubicBezTo>
                  <a:cubicBezTo>
                    <a:pt x="1785023" y="3029148"/>
                    <a:pt x="1783935" y="3039411"/>
                    <a:pt x="1782847" y="3049751"/>
                  </a:cubicBezTo>
                  <a:cubicBezTo>
                    <a:pt x="1775231" y="3062113"/>
                    <a:pt x="1767848" y="3074552"/>
                    <a:pt x="1761164" y="3086914"/>
                  </a:cubicBezTo>
                  <a:cubicBezTo>
                    <a:pt x="1739948" y="3130452"/>
                    <a:pt x="1716090" y="3173212"/>
                    <a:pt x="1691377" y="3215506"/>
                  </a:cubicBezTo>
                  <a:close/>
                  <a:moveTo>
                    <a:pt x="1896388" y="2613518"/>
                  </a:moveTo>
                  <a:cubicBezTo>
                    <a:pt x="1890170" y="2684501"/>
                    <a:pt x="1879135" y="2754783"/>
                    <a:pt x="1872685" y="2825765"/>
                  </a:cubicBezTo>
                  <a:cubicBezTo>
                    <a:pt x="1869187" y="2858341"/>
                    <a:pt x="1868255" y="2891149"/>
                    <a:pt x="1864136" y="2923647"/>
                  </a:cubicBezTo>
                  <a:cubicBezTo>
                    <a:pt x="1860017" y="2935387"/>
                    <a:pt x="1852168" y="2945494"/>
                    <a:pt x="1845640" y="2955990"/>
                  </a:cubicBezTo>
                  <a:cubicBezTo>
                    <a:pt x="1840589" y="2963375"/>
                    <a:pt x="1835382" y="2970995"/>
                    <a:pt x="1830175" y="2978614"/>
                  </a:cubicBezTo>
                  <a:cubicBezTo>
                    <a:pt x="1838179" y="2885241"/>
                    <a:pt x="1843386" y="2791790"/>
                    <a:pt x="1847894" y="2697717"/>
                  </a:cubicBezTo>
                  <a:cubicBezTo>
                    <a:pt x="1863592" y="2476919"/>
                    <a:pt x="1871363" y="2252932"/>
                    <a:pt x="1881700" y="2031201"/>
                  </a:cubicBezTo>
                  <a:cubicBezTo>
                    <a:pt x="1883565" y="1969393"/>
                    <a:pt x="1885119" y="1907585"/>
                    <a:pt x="1887217" y="1845777"/>
                  </a:cubicBezTo>
                  <a:cubicBezTo>
                    <a:pt x="1908045" y="1813978"/>
                    <a:pt x="1928328" y="1781714"/>
                    <a:pt x="1946747" y="1748361"/>
                  </a:cubicBezTo>
                  <a:cubicBezTo>
                    <a:pt x="1943249" y="1792443"/>
                    <a:pt x="1942084" y="1836758"/>
                    <a:pt x="1940918" y="1880918"/>
                  </a:cubicBezTo>
                  <a:cubicBezTo>
                    <a:pt x="1938276" y="2125895"/>
                    <a:pt x="1918614" y="2369007"/>
                    <a:pt x="1896388" y="2613518"/>
                  </a:cubicBezTo>
                  <a:close/>
                  <a:moveTo>
                    <a:pt x="2269106" y="3101530"/>
                  </a:moveTo>
                  <a:cubicBezTo>
                    <a:pt x="2265609" y="3099198"/>
                    <a:pt x="2261801" y="3096166"/>
                    <a:pt x="2257604" y="3095077"/>
                  </a:cubicBezTo>
                  <a:cubicBezTo>
                    <a:pt x="2257527" y="3094999"/>
                    <a:pt x="2257527" y="3094922"/>
                    <a:pt x="2257449" y="3094844"/>
                  </a:cubicBezTo>
                  <a:cubicBezTo>
                    <a:pt x="2223488" y="3065378"/>
                    <a:pt x="2191858" y="3033114"/>
                    <a:pt x="2160772" y="3000538"/>
                  </a:cubicBezTo>
                  <a:cubicBezTo>
                    <a:pt x="2088187" y="2910353"/>
                    <a:pt x="2003478" y="2830741"/>
                    <a:pt x="1929338" y="2741799"/>
                  </a:cubicBezTo>
                  <a:cubicBezTo>
                    <a:pt x="1929261" y="2740866"/>
                    <a:pt x="1928717" y="2740011"/>
                    <a:pt x="1927551" y="2739778"/>
                  </a:cubicBezTo>
                  <a:cubicBezTo>
                    <a:pt x="1927473" y="2739778"/>
                    <a:pt x="1927318" y="2739700"/>
                    <a:pt x="1927240" y="2739700"/>
                  </a:cubicBezTo>
                  <a:cubicBezTo>
                    <a:pt x="1926385" y="2738845"/>
                    <a:pt x="1925530" y="2738145"/>
                    <a:pt x="1924442" y="2737523"/>
                  </a:cubicBezTo>
                  <a:cubicBezTo>
                    <a:pt x="1924209" y="2737368"/>
                    <a:pt x="1924054" y="2737212"/>
                    <a:pt x="1923821" y="2737057"/>
                  </a:cubicBezTo>
                  <a:cubicBezTo>
                    <a:pt x="1923821" y="2737134"/>
                    <a:pt x="1923821" y="2737134"/>
                    <a:pt x="1923898" y="2737212"/>
                  </a:cubicBezTo>
                  <a:cubicBezTo>
                    <a:pt x="1923432" y="2737134"/>
                    <a:pt x="1923121" y="2737134"/>
                    <a:pt x="1922655" y="2737057"/>
                  </a:cubicBezTo>
                  <a:cubicBezTo>
                    <a:pt x="1923665" y="2728505"/>
                    <a:pt x="1924753" y="2719953"/>
                    <a:pt x="1925764" y="2711401"/>
                  </a:cubicBezTo>
                  <a:cubicBezTo>
                    <a:pt x="1936488" y="2615229"/>
                    <a:pt x="1944959" y="2518746"/>
                    <a:pt x="1951798" y="2422186"/>
                  </a:cubicBezTo>
                  <a:cubicBezTo>
                    <a:pt x="1954440" y="2425995"/>
                    <a:pt x="1958481" y="2428949"/>
                    <a:pt x="1962678" y="2431437"/>
                  </a:cubicBezTo>
                  <a:cubicBezTo>
                    <a:pt x="1988013" y="2459037"/>
                    <a:pt x="2019643" y="2480262"/>
                    <a:pt x="2048164" y="2504441"/>
                  </a:cubicBezTo>
                  <a:cubicBezTo>
                    <a:pt x="2134194" y="2576200"/>
                    <a:pt x="2226985" y="2639252"/>
                    <a:pt x="2316512" y="2706425"/>
                  </a:cubicBezTo>
                  <a:cubicBezTo>
                    <a:pt x="2317445" y="2707047"/>
                    <a:pt x="2318377" y="2707436"/>
                    <a:pt x="2319310" y="2707824"/>
                  </a:cubicBezTo>
                  <a:cubicBezTo>
                    <a:pt x="2306875" y="2841703"/>
                    <a:pt x="2287991" y="2975115"/>
                    <a:pt x="2280841" y="3109305"/>
                  </a:cubicBezTo>
                  <a:cubicBezTo>
                    <a:pt x="2276878" y="3106817"/>
                    <a:pt x="2272914" y="3104329"/>
                    <a:pt x="2269106" y="3101530"/>
                  </a:cubicBezTo>
                  <a:close/>
                  <a:moveTo>
                    <a:pt x="2602268" y="3093989"/>
                  </a:moveTo>
                  <a:cubicBezTo>
                    <a:pt x="2519347" y="3113270"/>
                    <a:pt x="2435882" y="3120345"/>
                    <a:pt x="2350551" y="3125165"/>
                  </a:cubicBezTo>
                  <a:cubicBezTo>
                    <a:pt x="2344722" y="3126098"/>
                    <a:pt x="2331744" y="3126409"/>
                    <a:pt x="2319388" y="3128197"/>
                  </a:cubicBezTo>
                  <a:cubicBezTo>
                    <a:pt x="2321330" y="3080305"/>
                    <a:pt x="2325061" y="3035290"/>
                    <a:pt x="2330268" y="2985766"/>
                  </a:cubicBezTo>
                  <a:cubicBezTo>
                    <a:pt x="2338894" y="2899546"/>
                    <a:pt x="2348608" y="2813481"/>
                    <a:pt x="2356613" y="2727183"/>
                  </a:cubicBezTo>
                  <a:cubicBezTo>
                    <a:pt x="2389486" y="2760225"/>
                    <a:pt x="2423292" y="2792257"/>
                    <a:pt x="2458730" y="2822500"/>
                  </a:cubicBezTo>
                  <a:cubicBezTo>
                    <a:pt x="2558748" y="2904133"/>
                    <a:pt x="2656435" y="2989498"/>
                    <a:pt x="2760262" y="3066156"/>
                  </a:cubicBezTo>
                  <a:cubicBezTo>
                    <a:pt x="2745962" y="3067944"/>
                    <a:pt x="2731741" y="3069810"/>
                    <a:pt x="2717597" y="3072142"/>
                  </a:cubicBezTo>
                  <a:cubicBezTo>
                    <a:pt x="2678972" y="3078595"/>
                    <a:pt x="2640426" y="3085903"/>
                    <a:pt x="2602268" y="3093989"/>
                  </a:cubicBezTo>
                  <a:close/>
                  <a:moveTo>
                    <a:pt x="2815672" y="3059858"/>
                  </a:moveTo>
                  <a:cubicBezTo>
                    <a:pt x="2773085" y="3026272"/>
                    <a:pt x="2729176" y="2993852"/>
                    <a:pt x="2686433" y="2960266"/>
                  </a:cubicBezTo>
                  <a:cubicBezTo>
                    <a:pt x="2610817" y="2900712"/>
                    <a:pt x="2533491" y="2843336"/>
                    <a:pt x="2457797" y="2783938"/>
                  </a:cubicBezTo>
                  <a:cubicBezTo>
                    <a:pt x="2424147" y="2759137"/>
                    <a:pt x="2394149" y="2727805"/>
                    <a:pt x="2358478" y="2705881"/>
                  </a:cubicBezTo>
                  <a:cubicBezTo>
                    <a:pt x="2363763" y="2646638"/>
                    <a:pt x="2367959" y="2587396"/>
                    <a:pt x="2370368" y="2527920"/>
                  </a:cubicBezTo>
                  <a:cubicBezTo>
                    <a:pt x="2564810" y="2711789"/>
                    <a:pt x="2781944" y="2869847"/>
                    <a:pt x="2994260" y="3032181"/>
                  </a:cubicBezTo>
                  <a:cubicBezTo>
                    <a:pt x="2979261" y="3034824"/>
                    <a:pt x="2964262" y="3037234"/>
                    <a:pt x="2949186" y="3039022"/>
                  </a:cubicBezTo>
                  <a:cubicBezTo>
                    <a:pt x="2905743" y="3049907"/>
                    <a:pt x="2860746" y="3055038"/>
                    <a:pt x="2815672" y="3059858"/>
                  </a:cubicBezTo>
                  <a:close/>
                  <a:moveTo>
                    <a:pt x="3643331" y="2226810"/>
                  </a:moveTo>
                  <a:cubicBezTo>
                    <a:pt x="3630897" y="2360922"/>
                    <a:pt x="3613178" y="2494489"/>
                    <a:pt x="3603075" y="2628757"/>
                  </a:cubicBezTo>
                  <a:cubicBezTo>
                    <a:pt x="3596081" y="2716843"/>
                    <a:pt x="3585434" y="2804540"/>
                    <a:pt x="3580460" y="2892704"/>
                  </a:cubicBezTo>
                  <a:cubicBezTo>
                    <a:pt x="3579450" y="2900479"/>
                    <a:pt x="3581393" y="2908409"/>
                    <a:pt x="3587299" y="2913773"/>
                  </a:cubicBezTo>
                  <a:cubicBezTo>
                    <a:pt x="3587843" y="2914318"/>
                    <a:pt x="3588465" y="2914862"/>
                    <a:pt x="3589087" y="2915328"/>
                  </a:cubicBezTo>
                  <a:cubicBezTo>
                    <a:pt x="3587144" y="2916184"/>
                    <a:pt x="3585123" y="2917117"/>
                    <a:pt x="3582947" y="2917972"/>
                  </a:cubicBezTo>
                  <a:cubicBezTo>
                    <a:pt x="3450755" y="2949614"/>
                    <a:pt x="3318096" y="2984444"/>
                    <a:pt x="3182562" y="2997661"/>
                  </a:cubicBezTo>
                  <a:cubicBezTo>
                    <a:pt x="3136478" y="3003181"/>
                    <a:pt x="3091092" y="3013211"/>
                    <a:pt x="3045629" y="3022462"/>
                  </a:cubicBezTo>
                  <a:cubicBezTo>
                    <a:pt x="3042054" y="3018808"/>
                    <a:pt x="3038013" y="3015543"/>
                    <a:pt x="3034438" y="3012744"/>
                  </a:cubicBezTo>
                  <a:cubicBezTo>
                    <a:pt x="2960687" y="2956689"/>
                    <a:pt x="2887325" y="2900012"/>
                    <a:pt x="2812175" y="2845746"/>
                  </a:cubicBezTo>
                  <a:cubicBezTo>
                    <a:pt x="2666616" y="2737834"/>
                    <a:pt x="2524554" y="2625103"/>
                    <a:pt x="2379927" y="2516025"/>
                  </a:cubicBezTo>
                  <a:cubicBezTo>
                    <a:pt x="2376974" y="2514315"/>
                    <a:pt x="2374098" y="2512215"/>
                    <a:pt x="2371145" y="2510038"/>
                  </a:cubicBezTo>
                  <a:cubicBezTo>
                    <a:pt x="2371379" y="2502419"/>
                    <a:pt x="2371767" y="2494800"/>
                    <a:pt x="2372000" y="2487181"/>
                  </a:cubicBezTo>
                  <a:cubicBezTo>
                    <a:pt x="2383191" y="2238005"/>
                    <a:pt x="2407360" y="1989995"/>
                    <a:pt x="2418318" y="1740120"/>
                  </a:cubicBezTo>
                  <a:cubicBezTo>
                    <a:pt x="2427022" y="1528728"/>
                    <a:pt x="2421504" y="1318037"/>
                    <a:pt x="2439145" y="1106956"/>
                  </a:cubicBezTo>
                  <a:cubicBezTo>
                    <a:pt x="2439689" y="1093506"/>
                    <a:pt x="2441011" y="1079901"/>
                    <a:pt x="2442021" y="1066295"/>
                  </a:cubicBezTo>
                  <a:cubicBezTo>
                    <a:pt x="2470309" y="1086976"/>
                    <a:pt x="2500773" y="1104935"/>
                    <a:pt x="2529294" y="1125149"/>
                  </a:cubicBezTo>
                  <a:cubicBezTo>
                    <a:pt x="2560769" y="1145752"/>
                    <a:pt x="2592476" y="1170941"/>
                    <a:pt x="2624728" y="1192166"/>
                  </a:cubicBezTo>
                  <a:cubicBezTo>
                    <a:pt x="2554008" y="1219221"/>
                    <a:pt x="2496032" y="1294169"/>
                    <a:pt x="2585249" y="1343382"/>
                  </a:cubicBezTo>
                  <a:cubicBezTo>
                    <a:pt x="2546081" y="1386453"/>
                    <a:pt x="2533802" y="1479282"/>
                    <a:pt x="2595662" y="1507581"/>
                  </a:cubicBezTo>
                  <a:cubicBezTo>
                    <a:pt x="2562478" y="1578175"/>
                    <a:pt x="2619987" y="1640916"/>
                    <a:pt x="2689697" y="1650479"/>
                  </a:cubicBezTo>
                  <a:cubicBezTo>
                    <a:pt x="2698479" y="1652811"/>
                    <a:pt x="2709980" y="1652889"/>
                    <a:pt x="2718218" y="1648690"/>
                  </a:cubicBezTo>
                  <a:cubicBezTo>
                    <a:pt x="2721327" y="1653122"/>
                    <a:pt x="2726145" y="1656387"/>
                    <a:pt x="2731818" y="1657320"/>
                  </a:cubicBezTo>
                  <a:cubicBezTo>
                    <a:pt x="2747750" y="1660508"/>
                    <a:pt x="2763681" y="1655532"/>
                    <a:pt x="2777514" y="1647602"/>
                  </a:cubicBezTo>
                  <a:cubicBezTo>
                    <a:pt x="2833236" y="1666261"/>
                    <a:pt x="2911028" y="1627388"/>
                    <a:pt x="2918877" y="1566124"/>
                  </a:cubicBezTo>
                  <a:cubicBezTo>
                    <a:pt x="2974521" y="1571800"/>
                    <a:pt x="3053012" y="1527251"/>
                    <a:pt x="3058064" y="1469408"/>
                  </a:cubicBezTo>
                  <a:cubicBezTo>
                    <a:pt x="3084409" y="1494520"/>
                    <a:pt x="3138265" y="1528184"/>
                    <a:pt x="3147202" y="1534404"/>
                  </a:cubicBezTo>
                  <a:cubicBezTo>
                    <a:pt x="3265639" y="1607874"/>
                    <a:pt x="3383143" y="1682743"/>
                    <a:pt x="3499715" y="1759090"/>
                  </a:cubicBezTo>
                  <a:cubicBezTo>
                    <a:pt x="3564607" y="1801928"/>
                    <a:pt x="3624214" y="1852851"/>
                    <a:pt x="3691048" y="1892657"/>
                  </a:cubicBezTo>
                  <a:cubicBezTo>
                    <a:pt x="3688328" y="1914815"/>
                    <a:pt x="3685608" y="1937050"/>
                    <a:pt x="3683044" y="1959208"/>
                  </a:cubicBezTo>
                  <a:cubicBezTo>
                    <a:pt x="3668355" y="2048149"/>
                    <a:pt x="3650403" y="2136702"/>
                    <a:pt x="3643331" y="2226810"/>
                  </a:cubicBezTo>
                  <a:close/>
                  <a:moveTo>
                    <a:pt x="3802258" y="1083788"/>
                  </a:moveTo>
                  <a:cubicBezTo>
                    <a:pt x="3774747" y="1280952"/>
                    <a:pt x="3745293" y="1477882"/>
                    <a:pt x="3718637" y="1675124"/>
                  </a:cubicBezTo>
                  <a:cubicBezTo>
                    <a:pt x="3674961" y="1646358"/>
                    <a:pt x="3630586" y="1618447"/>
                    <a:pt x="3588232" y="1587738"/>
                  </a:cubicBezTo>
                  <a:cubicBezTo>
                    <a:pt x="3447180" y="1491488"/>
                    <a:pt x="3299756" y="1405112"/>
                    <a:pt x="3146503" y="1329776"/>
                  </a:cubicBezTo>
                  <a:cubicBezTo>
                    <a:pt x="3141218" y="1327988"/>
                    <a:pt x="3120080" y="1315238"/>
                    <a:pt x="3101195" y="1306919"/>
                  </a:cubicBezTo>
                  <a:cubicBezTo>
                    <a:pt x="3095444" y="1293313"/>
                    <a:pt x="3086429" y="1281263"/>
                    <a:pt x="3073995" y="1272944"/>
                  </a:cubicBezTo>
                  <a:cubicBezTo>
                    <a:pt x="3105703" y="1235937"/>
                    <a:pt x="3090626" y="1177627"/>
                    <a:pt x="3052624" y="1151116"/>
                  </a:cubicBezTo>
                  <a:cubicBezTo>
                    <a:pt x="3026978" y="1132146"/>
                    <a:pt x="2995270" y="1132612"/>
                    <a:pt x="2965117" y="1136811"/>
                  </a:cubicBezTo>
                  <a:cubicBezTo>
                    <a:pt x="2965428" y="1136422"/>
                    <a:pt x="2965739" y="1135956"/>
                    <a:pt x="2965739" y="1135334"/>
                  </a:cubicBezTo>
                  <a:cubicBezTo>
                    <a:pt x="2965739" y="1133934"/>
                    <a:pt x="2964573" y="1132846"/>
                    <a:pt x="2963252" y="1132846"/>
                  </a:cubicBezTo>
                  <a:cubicBezTo>
                    <a:pt x="2961931" y="1132846"/>
                    <a:pt x="2960765" y="1134012"/>
                    <a:pt x="2960765" y="1135334"/>
                  </a:cubicBezTo>
                  <a:cubicBezTo>
                    <a:pt x="2960765" y="1136189"/>
                    <a:pt x="2961231" y="1136811"/>
                    <a:pt x="2961853" y="1137277"/>
                  </a:cubicBezTo>
                  <a:cubicBezTo>
                    <a:pt x="2959522" y="1137588"/>
                    <a:pt x="2957190" y="1137977"/>
                    <a:pt x="2954859" y="1138366"/>
                  </a:cubicBezTo>
                  <a:cubicBezTo>
                    <a:pt x="2946155" y="1059453"/>
                    <a:pt x="2863544" y="1052301"/>
                    <a:pt x="2807745" y="1086198"/>
                  </a:cubicBezTo>
                  <a:cubicBezTo>
                    <a:pt x="2804403" y="1082466"/>
                    <a:pt x="2800440" y="1079279"/>
                    <a:pt x="2796710" y="1076791"/>
                  </a:cubicBezTo>
                  <a:cubicBezTo>
                    <a:pt x="2760884" y="1052845"/>
                    <a:pt x="2724824" y="1029288"/>
                    <a:pt x="2688298" y="1006431"/>
                  </a:cubicBezTo>
                  <a:cubicBezTo>
                    <a:pt x="2772696" y="993058"/>
                    <a:pt x="2856783" y="977820"/>
                    <a:pt x="2941103" y="964370"/>
                  </a:cubicBezTo>
                  <a:cubicBezTo>
                    <a:pt x="3033195" y="950454"/>
                    <a:pt x="3126142" y="944312"/>
                    <a:pt x="3218700" y="934749"/>
                  </a:cubicBezTo>
                  <a:cubicBezTo>
                    <a:pt x="3309548" y="924642"/>
                    <a:pt x="3400085" y="911503"/>
                    <a:pt x="3491167" y="903650"/>
                  </a:cubicBezTo>
                  <a:cubicBezTo>
                    <a:pt x="3596314" y="896809"/>
                    <a:pt x="3700607" y="877917"/>
                    <a:pt x="3803579" y="855914"/>
                  </a:cubicBezTo>
                  <a:cubicBezTo>
                    <a:pt x="3815935" y="851327"/>
                    <a:pt x="3831867" y="851561"/>
                    <a:pt x="3844223" y="846274"/>
                  </a:cubicBezTo>
                  <a:cubicBezTo>
                    <a:pt x="3836607" y="926352"/>
                    <a:pt x="3813682" y="1004176"/>
                    <a:pt x="3802258" y="10837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p19"/>
            <p:cNvSpPr/>
            <p:nvPr/>
          </p:nvSpPr>
          <p:spPr>
            <a:xfrm>
              <a:off x="2507173" y="7886791"/>
              <a:ext cx="668344" cy="559771"/>
            </a:xfrm>
            <a:custGeom>
              <a:rect b="b" l="l" r="r" t="t"/>
              <a:pathLst>
                <a:path extrusionOk="0" h="559771" w="668344">
                  <a:moveTo>
                    <a:pt x="545086" y="16275"/>
                  </a:moveTo>
                  <a:cubicBezTo>
                    <a:pt x="480427" y="27470"/>
                    <a:pt x="416546" y="43486"/>
                    <a:pt x="351188" y="52582"/>
                  </a:cubicBezTo>
                  <a:cubicBezTo>
                    <a:pt x="270520" y="65799"/>
                    <a:pt x="190008" y="79249"/>
                    <a:pt x="108952" y="90289"/>
                  </a:cubicBezTo>
                  <a:cubicBezTo>
                    <a:pt x="83384" y="94254"/>
                    <a:pt x="57894" y="100241"/>
                    <a:pt x="33336" y="108637"/>
                  </a:cubicBezTo>
                  <a:cubicBezTo>
                    <a:pt x="12275" y="112991"/>
                    <a:pt x="1628" y="126052"/>
                    <a:pt x="696" y="147432"/>
                  </a:cubicBezTo>
                  <a:cubicBezTo>
                    <a:pt x="1007" y="163681"/>
                    <a:pt x="-3812" y="184362"/>
                    <a:pt x="8234" y="197345"/>
                  </a:cubicBezTo>
                  <a:cubicBezTo>
                    <a:pt x="12353" y="268172"/>
                    <a:pt x="8545" y="339310"/>
                    <a:pt x="15462" y="410058"/>
                  </a:cubicBezTo>
                  <a:cubicBezTo>
                    <a:pt x="13829" y="425452"/>
                    <a:pt x="29450" y="436725"/>
                    <a:pt x="44138" y="436414"/>
                  </a:cubicBezTo>
                  <a:cubicBezTo>
                    <a:pt x="70561" y="437347"/>
                    <a:pt x="96595" y="434471"/>
                    <a:pt x="122552" y="430039"/>
                  </a:cubicBezTo>
                  <a:cubicBezTo>
                    <a:pt x="122707" y="433926"/>
                    <a:pt x="122941" y="437347"/>
                    <a:pt x="123018" y="439602"/>
                  </a:cubicBezTo>
                  <a:cubicBezTo>
                    <a:pt x="137940" y="519292"/>
                    <a:pt x="214721" y="565162"/>
                    <a:pt x="292514" y="560342"/>
                  </a:cubicBezTo>
                  <a:cubicBezTo>
                    <a:pt x="382896" y="565473"/>
                    <a:pt x="469236" y="485628"/>
                    <a:pt x="464418" y="393887"/>
                  </a:cubicBezTo>
                  <a:cubicBezTo>
                    <a:pt x="464418" y="386890"/>
                    <a:pt x="463408" y="380049"/>
                    <a:pt x="461154" y="373596"/>
                  </a:cubicBezTo>
                  <a:cubicBezTo>
                    <a:pt x="519673" y="361389"/>
                    <a:pt x="577104" y="347240"/>
                    <a:pt x="637877" y="339932"/>
                  </a:cubicBezTo>
                  <a:cubicBezTo>
                    <a:pt x="677900" y="333168"/>
                    <a:pt x="671372" y="281233"/>
                    <a:pt x="673237" y="250601"/>
                  </a:cubicBezTo>
                  <a:cubicBezTo>
                    <a:pt x="672848" y="181485"/>
                    <a:pt x="669351" y="112447"/>
                    <a:pt x="663134" y="43642"/>
                  </a:cubicBezTo>
                  <a:cubicBezTo>
                    <a:pt x="664377" y="-29440"/>
                    <a:pt x="587440" y="9900"/>
                    <a:pt x="545086" y="16275"/>
                  </a:cubicBezTo>
                  <a:close/>
                  <a:moveTo>
                    <a:pt x="302461" y="521779"/>
                  </a:moveTo>
                  <a:cubicBezTo>
                    <a:pt x="231663" y="528466"/>
                    <a:pt x="173222" y="502187"/>
                    <a:pt x="145245" y="434082"/>
                  </a:cubicBezTo>
                  <a:cubicBezTo>
                    <a:pt x="144390" y="431439"/>
                    <a:pt x="143613" y="428795"/>
                    <a:pt x="142836" y="426152"/>
                  </a:cubicBezTo>
                  <a:cubicBezTo>
                    <a:pt x="170735" y="420787"/>
                    <a:pt x="198479" y="414412"/>
                    <a:pt x="226379" y="409981"/>
                  </a:cubicBezTo>
                  <a:cubicBezTo>
                    <a:pt x="281711" y="400340"/>
                    <a:pt x="337588" y="394898"/>
                    <a:pt x="392998" y="386113"/>
                  </a:cubicBezTo>
                  <a:cubicBezTo>
                    <a:pt x="403490" y="384480"/>
                    <a:pt x="413904" y="382692"/>
                    <a:pt x="424317" y="380748"/>
                  </a:cubicBezTo>
                  <a:cubicBezTo>
                    <a:pt x="431856" y="451653"/>
                    <a:pt x="375046" y="520380"/>
                    <a:pt x="302461" y="521779"/>
                  </a:cubicBezTo>
                  <a:close/>
                  <a:moveTo>
                    <a:pt x="629095" y="300670"/>
                  </a:moveTo>
                  <a:cubicBezTo>
                    <a:pt x="532962" y="313031"/>
                    <a:pt x="439783" y="341875"/>
                    <a:pt x="343494" y="353382"/>
                  </a:cubicBezTo>
                  <a:cubicBezTo>
                    <a:pt x="287462" y="361078"/>
                    <a:pt x="231197" y="368153"/>
                    <a:pt x="175864" y="379893"/>
                  </a:cubicBezTo>
                  <a:cubicBezTo>
                    <a:pt x="138950" y="387979"/>
                    <a:pt x="101336" y="395675"/>
                    <a:pt x="63256" y="398630"/>
                  </a:cubicBezTo>
                  <a:cubicBezTo>
                    <a:pt x="58515" y="398941"/>
                    <a:pt x="53852" y="399096"/>
                    <a:pt x="49112" y="399019"/>
                  </a:cubicBezTo>
                  <a:cubicBezTo>
                    <a:pt x="35590" y="333790"/>
                    <a:pt x="39942" y="266617"/>
                    <a:pt x="29217" y="200533"/>
                  </a:cubicBezTo>
                  <a:cubicBezTo>
                    <a:pt x="49267" y="190815"/>
                    <a:pt x="37066" y="165936"/>
                    <a:pt x="41107" y="148288"/>
                  </a:cubicBezTo>
                  <a:cubicBezTo>
                    <a:pt x="104522" y="125819"/>
                    <a:pt x="172600" y="123720"/>
                    <a:pt x="238424" y="111903"/>
                  </a:cubicBezTo>
                  <a:cubicBezTo>
                    <a:pt x="367120" y="91922"/>
                    <a:pt x="495038" y="67743"/>
                    <a:pt x="622412" y="40765"/>
                  </a:cubicBezTo>
                  <a:cubicBezTo>
                    <a:pt x="628940" y="126752"/>
                    <a:pt x="638965" y="214838"/>
                    <a:pt x="629095" y="3006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p19"/>
            <p:cNvSpPr/>
            <p:nvPr/>
          </p:nvSpPr>
          <p:spPr>
            <a:xfrm>
              <a:off x="2616764" y="8034763"/>
              <a:ext cx="380800" cy="93295"/>
            </a:xfrm>
            <a:custGeom>
              <a:rect b="b" l="l" r="r" t="t"/>
              <a:pathLst>
                <a:path extrusionOk="0" h="93295" w="380800">
                  <a:moveTo>
                    <a:pt x="363609" y="316"/>
                  </a:moveTo>
                  <a:cubicBezTo>
                    <a:pt x="309597" y="10501"/>
                    <a:pt x="254808" y="15787"/>
                    <a:pt x="200797" y="26283"/>
                  </a:cubicBezTo>
                  <a:cubicBezTo>
                    <a:pt x="136371" y="38878"/>
                    <a:pt x="71169" y="48052"/>
                    <a:pt x="8997" y="70054"/>
                  </a:cubicBezTo>
                  <a:cubicBezTo>
                    <a:pt x="3091" y="71764"/>
                    <a:pt x="-795" y="77673"/>
                    <a:pt x="138" y="83737"/>
                  </a:cubicBezTo>
                  <a:cubicBezTo>
                    <a:pt x="3014" y="106750"/>
                    <a:pt x="54305" y="84126"/>
                    <a:pt x="70237" y="83115"/>
                  </a:cubicBezTo>
                  <a:cubicBezTo>
                    <a:pt x="103887" y="76351"/>
                    <a:pt x="138004" y="73319"/>
                    <a:pt x="171809" y="67955"/>
                  </a:cubicBezTo>
                  <a:cubicBezTo>
                    <a:pt x="220847" y="59480"/>
                    <a:pt x="270351" y="54349"/>
                    <a:pt x="319622" y="47430"/>
                  </a:cubicBezTo>
                  <a:cubicBezTo>
                    <a:pt x="339051" y="42610"/>
                    <a:pt x="367339" y="46186"/>
                    <a:pt x="382260" y="31881"/>
                  </a:cubicBezTo>
                  <a:cubicBezTo>
                    <a:pt x="393140" y="18819"/>
                    <a:pt x="380473" y="-2872"/>
                    <a:pt x="363609" y="3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p19"/>
            <p:cNvSpPr/>
            <p:nvPr/>
          </p:nvSpPr>
          <p:spPr>
            <a:xfrm>
              <a:off x="2637267" y="8119373"/>
              <a:ext cx="295315" cy="77746"/>
            </a:xfrm>
            <a:custGeom>
              <a:rect b="b" l="l" r="r" t="t"/>
              <a:pathLst>
                <a:path extrusionOk="0" h="77746" w="295315">
                  <a:moveTo>
                    <a:pt x="250548" y="4569"/>
                  </a:moveTo>
                  <a:cubicBezTo>
                    <a:pt x="228166" y="9933"/>
                    <a:pt x="205706" y="14987"/>
                    <a:pt x="183247" y="20196"/>
                  </a:cubicBezTo>
                  <a:cubicBezTo>
                    <a:pt x="135763" y="28981"/>
                    <a:pt x="88435" y="38777"/>
                    <a:pt x="41573" y="50283"/>
                  </a:cubicBezTo>
                  <a:cubicBezTo>
                    <a:pt x="29450" y="55026"/>
                    <a:pt x="-12904" y="57747"/>
                    <a:pt x="3882" y="78350"/>
                  </a:cubicBezTo>
                  <a:cubicBezTo>
                    <a:pt x="22378" y="87368"/>
                    <a:pt x="45148" y="75318"/>
                    <a:pt x="64732" y="74229"/>
                  </a:cubicBezTo>
                  <a:cubicBezTo>
                    <a:pt x="137240" y="63967"/>
                    <a:pt x="209437" y="54093"/>
                    <a:pt x="281167" y="39088"/>
                  </a:cubicBezTo>
                  <a:cubicBezTo>
                    <a:pt x="291892" y="37378"/>
                    <a:pt x="299585" y="27504"/>
                    <a:pt x="298031" y="16619"/>
                  </a:cubicBezTo>
                  <a:cubicBezTo>
                    <a:pt x="293679" y="-7793"/>
                    <a:pt x="267489" y="837"/>
                    <a:pt x="250548" y="45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7" name="Google Shape;1807;p19"/>
            <p:cNvSpPr/>
            <p:nvPr/>
          </p:nvSpPr>
          <p:spPr>
            <a:xfrm>
              <a:off x="4034311" y="8396651"/>
              <a:ext cx="497372" cy="520898"/>
            </a:xfrm>
            <a:custGeom>
              <a:rect b="b" l="l" r="r" t="t"/>
              <a:pathLst>
                <a:path extrusionOk="0" h="520898" w="497372">
                  <a:moveTo>
                    <a:pt x="477270" y="292738"/>
                  </a:moveTo>
                  <a:cubicBezTo>
                    <a:pt x="504470" y="277034"/>
                    <a:pt x="506568" y="235595"/>
                    <a:pt x="485896" y="213748"/>
                  </a:cubicBezTo>
                  <a:cubicBezTo>
                    <a:pt x="478824" y="206907"/>
                    <a:pt x="468410" y="208773"/>
                    <a:pt x="460173" y="204497"/>
                  </a:cubicBezTo>
                  <a:cubicBezTo>
                    <a:pt x="450614" y="199598"/>
                    <a:pt x="446495" y="187470"/>
                    <a:pt x="450692" y="177752"/>
                  </a:cubicBezTo>
                  <a:cubicBezTo>
                    <a:pt x="454577" y="168189"/>
                    <a:pt x="465535" y="164924"/>
                    <a:pt x="471674" y="157149"/>
                  </a:cubicBezTo>
                  <a:cubicBezTo>
                    <a:pt x="493745" y="135691"/>
                    <a:pt x="481700" y="97829"/>
                    <a:pt x="456520" y="84379"/>
                  </a:cubicBezTo>
                  <a:cubicBezTo>
                    <a:pt x="436081" y="72562"/>
                    <a:pt x="412456" y="78548"/>
                    <a:pt x="390230" y="80492"/>
                  </a:cubicBezTo>
                  <a:cubicBezTo>
                    <a:pt x="378650" y="81580"/>
                    <a:pt x="365206" y="82047"/>
                    <a:pt x="357201" y="71862"/>
                  </a:cubicBezTo>
                  <a:cubicBezTo>
                    <a:pt x="346865" y="55924"/>
                    <a:pt x="355258" y="34155"/>
                    <a:pt x="342746" y="18683"/>
                  </a:cubicBezTo>
                  <a:cubicBezTo>
                    <a:pt x="309717" y="-21744"/>
                    <a:pt x="237054" y="10676"/>
                    <a:pt x="213662" y="47527"/>
                  </a:cubicBezTo>
                  <a:cubicBezTo>
                    <a:pt x="207911" y="56468"/>
                    <a:pt x="204337" y="66031"/>
                    <a:pt x="202161" y="76060"/>
                  </a:cubicBezTo>
                  <a:cubicBezTo>
                    <a:pt x="201228" y="80569"/>
                    <a:pt x="201072" y="90832"/>
                    <a:pt x="193923" y="88499"/>
                  </a:cubicBezTo>
                  <a:cubicBezTo>
                    <a:pt x="192913" y="87722"/>
                    <a:pt x="192058" y="86944"/>
                    <a:pt x="191281" y="86012"/>
                  </a:cubicBezTo>
                  <a:cubicBezTo>
                    <a:pt x="190659" y="86400"/>
                    <a:pt x="189959" y="86711"/>
                    <a:pt x="189182" y="86944"/>
                  </a:cubicBezTo>
                  <a:cubicBezTo>
                    <a:pt x="185607" y="87411"/>
                    <a:pt x="182110" y="85390"/>
                    <a:pt x="180711" y="82124"/>
                  </a:cubicBezTo>
                  <a:cubicBezTo>
                    <a:pt x="173329" y="69918"/>
                    <a:pt x="161982" y="60822"/>
                    <a:pt x="150403" y="52814"/>
                  </a:cubicBezTo>
                  <a:cubicBezTo>
                    <a:pt x="106105" y="21949"/>
                    <a:pt x="69347" y="35554"/>
                    <a:pt x="93049" y="92309"/>
                  </a:cubicBezTo>
                  <a:cubicBezTo>
                    <a:pt x="98256" y="108402"/>
                    <a:pt x="84579" y="120920"/>
                    <a:pt x="70668" y="125895"/>
                  </a:cubicBezTo>
                  <a:cubicBezTo>
                    <a:pt x="37561" y="138257"/>
                    <a:pt x="-28263" y="175497"/>
                    <a:pt x="13392" y="214370"/>
                  </a:cubicBezTo>
                  <a:cubicBezTo>
                    <a:pt x="22951" y="225255"/>
                    <a:pt x="42147" y="225877"/>
                    <a:pt x="47509" y="239949"/>
                  </a:cubicBezTo>
                  <a:cubicBezTo>
                    <a:pt x="51006" y="257053"/>
                    <a:pt x="34219" y="269259"/>
                    <a:pt x="26604" y="282864"/>
                  </a:cubicBezTo>
                  <a:cubicBezTo>
                    <a:pt x="12226" y="305411"/>
                    <a:pt x="9118" y="335265"/>
                    <a:pt x="16034" y="360844"/>
                  </a:cubicBezTo>
                  <a:cubicBezTo>
                    <a:pt x="27303" y="400572"/>
                    <a:pt x="66160" y="370484"/>
                    <a:pt x="69813" y="403604"/>
                  </a:cubicBezTo>
                  <a:cubicBezTo>
                    <a:pt x="70124" y="412312"/>
                    <a:pt x="64373" y="419231"/>
                    <a:pt x="60643" y="426539"/>
                  </a:cubicBezTo>
                  <a:cubicBezTo>
                    <a:pt x="35929" y="477696"/>
                    <a:pt x="86366" y="515092"/>
                    <a:pt x="133461" y="518124"/>
                  </a:cubicBezTo>
                  <a:cubicBezTo>
                    <a:pt x="141388" y="517580"/>
                    <a:pt x="149703" y="520612"/>
                    <a:pt x="154444" y="526520"/>
                  </a:cubicBezTo>
                  <a:cubicBezTo>
                    <a:pt x="160039" y="523566"/>
                    <a:pt x="167111" y="523022"/>
                    <a:pt x="173795" y="523955"/>
                  </a:cubicBezTo>
                  <a:cubicBezTo>
                    <a:pt x="181566" y="522555"/>
                    <a:pt x="188172" y="517891"/>
                    <a:pt x="195322" y="514859"/>
                  </a:cubicBezTo>
                  <a:cubicBezTo>
                    <a:pt x="204725" y="510738"/>
                    <a:pt x="215528" y="511982"/>
                    <a:pt x="224076" y="517269"/>
                  </a:cubicBezTo>
                  <a:cubicBezTo>
                    <a:pt x="232547" y="520845"/>
                    <a:pt x="242883" y="517346"/>
                    <a:pt x="251354" y="516413"/>
                  </a:cubicBezTo>
                  <a:cubicBezTo>
                    <a:pt x="278243" y="512293"/>
                    <a:pt x="306531" y="494878"/>
                    <a:pt x="311116" y="466112"/>
                  </a:cubicBezTo>
                  <a:cubicBezTo>
                    <a:pt x="310106" y="452895"/>
                    <a:pt x="308863" y="436102"/>
                    <a:pt x="323862" y="430426"/>
                  </a:cubicBezTo>
                  <a:cubicBezTo>
                    <a:pt x="331167" y="427317"/>
                    <a:pt x="338627" y="429338"/>
                    <a:pt x="345855" y="431204"/>
                  </a:cubicBezTo>
                  <a:cubicBezTo>
                    <a:pt x="365594" y="433769"/>
                    <a:pt x="386422" y="429727"/>
                    <a:pt x="404374" y="421408"/>
                  </a:cubicBezTo>
                  <a:cubicBezTo>
                    <a:pt x="429553" y="407880"/>
                    <a:pt x="468255" y="371884"/>
                    <a:pt x="437247" y="345528"/>
                  </a:cubicBezTo>
                  <a:cubicBezTo>
                    <a:pt x="417741" y="315829"/>
                    <a:pt x="458541" y="304944"/>
                    <a:pt x="477270" y="292738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8" name="Google Shape;1808;p19"/>
            <p:cNvSpPr/>
            <p:nvPr/>
          </p:nvSpPr>
          <p:spPr>
            <a:xfrm>
              <a:off x="3463524" y="8037100"/>
              <a:ext cx="590630" cy="279885"/>
            </a:xfrm>
            <a:custGeom>
              <a:rect b="b" l="l" r="r" t="t"/>
              <a:pathLst>
                <a:path extrusionOk="0" h="279885" w="590630">
                  <a:moveTo>
                    <a:pt x="482374" y="276543"/>
                  </a:moveTo>
                  <a:cubicBezTo>
                    <a:pt x="518744" y="269157"/>
                    <a:pt x="555270" y="262393"/>
                    <a:pt x="591873" y="256095"/>
                  </a:cubicBezTo>
                  <a:cubicBezTo>
                    <a:pt x="576874" y="244744"/>
                    <a:pt x="561953" y="233316"/>
                    <a:pt x="546255" y="222898"/>
                  </a:cubicBezTo>
                  <a:cubicBezTo>
                    <a:pt x="465510" y="168709"/>
                    <a:pt x="383443" y="116386"/>
                    <a:pt x="303242" y="61419"/>
                  </a:cubicBezTo>
                  <a:cubicBezTo>
                    <a:pt x="295315" y="55200"/>
                    <a:pt x="245578" y="24023"/>
                    <a:pt x="220787" y="0"/>
                  </a:cubicBezTo>
                  <a:cubicBezTo>
                    <a:pt x="182085" y="6842"/>
                    <a:pt x="143306" y="13295"/>
                    <a:pt x="104370" y="19203"/>
                  </a:cubicBezTo>
                  <a:cubicBezTo>
                    <a:pt x="69399" y="25501"/>
                    <a:pt x="35205" y="36152"/>
                    <a:pt x="0" y="39495"/>
                  </a:cubicBezTo>
                  <a:cubicBezTo>
                    <a:pt x="7383" y="43460"/>
                    <a:pt x="14455" y="47736"/>
                    <a:pt x="20361" y="49913"/>
                  </a:cubicBezTo>
                  <a:cubicBezTo>
                    <a:pt x="37381" y="60797"/>
                    <a:pt x="56343" y="68494"/>
                    <a:pt x="74606" y="77202"/>
                  </a:cubicBezTo>
                  <a:cubicBezTo>
                    <a:pt x="77870" y="76735"/>
                    <a:pt x="81289" y="77124"/>
                    <a:pt x="84709" y="78834"/>
                  </a:cubicBezTo>
                  <a:cubicBezTo>
                    <a:pt x="135845" y="103091"/>
                    <a:pt x="184416" y="131935"/>
                    <a:pt x="234542" y="158135"/>
                  </a:cubicBezTo>
                  <a:cubicBezTo>
                    <a:pt x="277596" y="182470"/>
                    <a:pt x="315210" y="214812"/>
                    <a:pt x="357331" y="240235"/>
                  </a:cubicBezTo>
                  <a:cubicBezTo>
                    <a:pt x="385852" y="258194"/>
                    <a:pt x="414607" y="270478"/>
                    <a:pt x="443283" y="286339"/>
                  </a:cubicBezTo>
                  <a:cubicBezTo>
                    <a:pt x="455329" y="280508"/>
                    <a:pt x="469706" y="280041"/>
                    <a:pt x="482374" y="276543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9" name="Google Shape;1809;p19"/>
            <p:cNvSpPr/>
            <p:nvPr/>
          </p:nvSpPr>
          <p:spPr>
            <a:xfrm>
              <a:off x="4515078" y="8641031"/>
              <a:ext cx="660573" cy="505349"/>
            </a:xfrm>
            <a:custGeom>
              <a:rect b="b" l="l" r="r" t="t"/>
              <a:pathLst>
                <a:path extrusionOk="0" h="505349" w="660573">
                  <a:moveTo>
                    <a:pt x="467064" y="248710"/>
                  </a:moveTo>
                  <a:cubicBezTo>
                    <a:pt x="376449" y="186979"/>
                    <a:pt x="283891" y="129525"/>
                    <a:pt x="189390" y="74247"/>
                  </a:cubicBezTo>
                  <a:cubicBezTo>
                    <a:pt x="147036" y="48980"/>
                    <a:pt x="100329" y="26822"/>
                    <a:pt x="58208" y="0"/>
                  </a:cubicBezTo>
                  <a:cubicBezTo>
                    <a:pt x="59063" y="12439"/>
                    <a:pt x="57586" y="25034"/>
                    <a:pt x="54011" y="36463"/>
                  </a:cubicBezTo>
                  <a:cubicBezTo>
                    <a:pt x="45929" y="62586"/>
                    <a:pt x="23625" y="80545"/>
                    <a:pt x="0" y="92440"/>
                  </a:cubicBezTo>
                  <a:cubicBezTo>
                    <a:pt x="2020" y="96561"/>
                    <a:pt x="3653" y="100681"/>
                    <a:pt x="4896" y="104802"/>
                  </a:cubicBezTo>
                  <a:cubicBezTo>
                    <a:pt x="6450" y="105424"/>
                    <a:pt x="7849" y="106201"/>
                    <a:pt x="9248" y="106979"/>
                  </a:cubicBezTo>
                  <a:cubicBezTo>
                    <a:pt x="29998" y="119807"/>
                    <a:pt x="48105" y="133956"/>
                    <a:pt x="68622" y="146240"/>
                  </a:cubicBezTo>
                  <a:cubicBezTo>
                    <a:pt x="120613" y="177805"/>
                    <a:pt x="174236" y="206727"/>
                    <a:pt x="227237" y="236348"/>
                  </a:cubicBezTo>
                  <a:cubicBezTo>
                    <a:pt x="269358" y="258894"/>
                    <a:pt x="308993" y="285561"/>
                    <a:pt x="349016" y="311451"/>
                  </a:cubicBezTo>
                  <a:cubicBezTo>
                    <a:pt x="441263" y="363851"/>
                    <a:pt x="527215" y="426048"/>
                    <a:pt x="612934" y="488245"/>
                  </a:cubicBezTo>
                  <a:cubicBezTo>
                    <a:pt x="624047" y="495709"/>
                    <a:pt x="634927" y="503405"/>
                    <a:pt x="645419" y="511802"/>
                  </a:cubicBezTo>
                  <a:cubicBezTo>
                    <a:pt x="650936" y="467642"/>
                    <a:pt x="656610" y="423483"/>
                    <a:pt x="662516" y="379323"/>
                  </a:cubicBezTo>
                  <a:cubicBezTo>
                    <a:pt x="595137" y="339361"/>
                    <a:pt x="532344" y="291392"/>
                    <a:pt x="467064" y="24871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0" name="Google Shape;1810;p19"/>
            <p:cNvSpPr/>
            <p:nvPr/>
          </p:nvSpPr>
          <p:spPr>
            <a:xfrm>
              <a:off x="3907429" y="8318152"/>
              <a:ext cx="334172" cy="132168"/>
            </a:xfrm>
            <a:custGeom>
              <a:rect b="b" l="l" r="r" t="t"/>
              <a:pathLst>
                <a:path extrusionOk="0" h="132168" w="334172">
                  <a:moveTo>
                    <a:pt x="183872" y="0"/>
                  </a:moveTo>
                  <a:cubicBezTo>
                    <a:pt x="168951" y="2177"/>
                    <a:pt x="154108" y="4198"/>
                    <a:pt x="139187" y="6220"/>
                  </a:cubicBezTo>
                  <a:cubicBezTo>
                    <a:pt x="97376" y="11429"/>
                    <a:pt x="55488" y="20758"/>
                    <a:pt x="13367" y="22624"/>
                  </a:cubicBezTo>
                  <a:cubicBezTo>
                    <a:pt x="12123" y="30088"/>
                    <a:pt x="6528" y="33042"/>
                    <a:pt x="78" y="33275"/>
                  </a:cubicBezTo>
                  <a:cubicBezTo>
                    <a:pt x="0" y="33897"/>
                    <a:pt x="0" y="34519"/>
                    <a:pt x="0" y="35141"/>
                  </a:cubicBezTo>
                  <a:cubicBezTo>
                    <a:pt x="58363" y="71682"/>
                    <a:pt x="121157" y="100914"/>
                    <a:pt x="180142" y="136522"/>
                  </a:cubicBezTo>
                  <a:cubicBezTo>
                    <a:pt x="181463" y="85210"/>
                    <a:pt x="237262" y="62586"/>
                    <a:pt x="286766" y="105190"/>
                  </a:cubicBezTo>
                  <a:cubicBezTo>
                    <a:pt x="292517" y="108456"/>
                    <a:pt x="306117" y="122139"/>
                    <a:pt x="314977" y="135745"/>
                  </a:cubicBezTo>
                  <a:cubicBezTo>
                    <a:pt x="317619" y="124394"/>
                    <a:pt x="323059" y="113043"/>
                    <a:pt x="327411" y="106434"/>
                  </a:cubicBezTo>
                  <a:cubicBezTo>
                    <a:pt x="329587" y="102936"/>
                    <a:pt x="332074" y="99515"/>
                    <a:pt x="334716" y="96250"/>
                  </a:cubicBezTo>
                  <a:cubicBezTo>
                    <a:pt x="329898" y="93373"/>
                    <a:pt x="325391" y="90030"/>
                    <a:pt x="321194" y="87076"/>
                  </a:cubicBezTo>
                  <a:cubicBezTo>
                    <a:pt x="301610" y="73548"/>
                    <a:pt x="281249" y="61186"/>
                    <a:pt x="261121" y="48591"/>
                  </a:cubicBezTo>
                  <a:cubicBezTo>
                    <a:pt x="235941" y="31409"/>
                    <a:pt x="210140" y="15471"/>
                    <a:pt x="183872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1" name="Google Shape;1811;p19"/>
            <p:cNvSpPr/>
            <p:nvPr/>
          </p:nvSpPr>
          <p:spPr>
            <a:xfrm>
              <a:off x="3823264" y="9830545"/>
              <a:ext cx="629487" cy="528672"/>
            </a:xfrm>
            <a:custGeom>
              <a:rect b="b" l="l" r="r" t="t"/>
              <a:pathLst>
                <a:path extrusionOk="0" h="528672" w="629487">
                  <a:moveTo>
                    <a:pt x="0" y="177650"/>
                  </a:moveTo>
                  <a:cubicBezTo>
                    <a:pt x="35593" y="199496"/>
                    <a:pt x="65591" y="230906"/>
                    <a:pt x="99164" y="255707"/>
                  </a:cubicBezTo>
                  <a:cubicBezTo>
                    <a:pt x="174858" y="315182"/>
                    <a:pt x="252184" y="372559"/>
                    <a:pt x="327800" y="432035"/>
                  </a:cubicBezTo>
                  <a:cubicBezTo>
                    <a:pt x="370620" y="465621"/>
                    <a:pt x="414451" y="498041"/>
                    <a:pt x="457117" y="531627"/>
                  </a:cubicBezTo>
                  <a:cubicBezTo>
                    <a:pt x="502191" y="526729"/>
                    <a:pt x="547188" y="521598"/>
                    <a:pt x="590630" y="510791"/>
                  </a:cubicBezTo>
                  <a:cubicBezTo>
                    <a:pt x="605784" y="508926"/>
                    <a:pt x="620861" y="506671"/>
                    <a:pt x="635782" y="504027"/>
                  </a:cubicBezTo>
                  <a:cubicBezTo>
                    <a:pt x="423466" y="341694"/>
                    <a:pt x="206254" y="183792"/>
                    <a:pt x="11890" y="0"/>
                  </a:cubicBezTo>
                  <a:cubicBezTo>
                    <a:pt x="9559" y="59320"/>
                    <a:pt x="5285" y="118485"/>
                    <a:pt x="0" y="17765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2" name="Google Shape;1812;p19"/>
            <p:cNvSpPr/>
            <p:nvPr/>
          </p:nvSpPr>
          <p:spPr>
            <a:xfrm>
              <a:off x="3418371" y="9562165"/>
              <a:ext cx="373029" cy="404279"/>
            </a:xfrm>
            <a:custGeom>
              <a:rect b="b" l="l" r="r" t="t"/>
              <a:pathLst>
                <a:path extrusionOk="0" h="404279" w="373029">
                  <a:moveTo>
                    <a:pt x="8316" y="0"/>
                  </a:moveTo>
                  <a:cubicBezTo>
                    <a:pt x="5906" y="45481"/>
                    <a:pt x="3109" y="90963"/>
                    <a:pt x="0" y="136367"/>
                  </a:cubicBezTo>
                  <a:cubicBezTo>
                    <a:pt x="2720" y="137610"/>
                    <a:pt x="5129" y="139632"/>
                    <a:pt x="6295" y="142431"/>
                  </a:cubicBezTo>
                  <a:cubicBezTo>
                    <a:pt x="12667" y="148650"/>
                    <a:pt x="20050" y="153782"/>
                    <a:pt x="26112" y="160390"/>
                  </a:cubicBezTo>
                  <a:cubicBezTo>
                    <a:pt x="26190" y="160468"/>
                    <a:pt x="26190" y="160468"/>
                    <a:pt x="26268" y="160545"/>
                  </a:cubicBezTo>
                  <a:cubicBezTo>
                    <a:pt x="102972" y="210070"/>
                    <a:pt x="173614" y="269001"/>
                    <a:pt x="250241" y="318836"/>
                  </a:cubicBezTo>
                  <a:cubicBezTo>
                    <a:pt x="289875" y="347991"/>
                    <a:pt x="331375" y="374813"/>
                    <a:pt x="369610" y="405834"/>
                  </a:cubicBezTo>
                  <a:cubicBezTo>
                    <a:pt x="373418" y="359653"/>
                    <a:pt x="375827" y="313394"/>
                    <a:pt x="377925" y="267135"/>
                  </a:cubicBezTo>
                  <a:cubicBezTo>
                    <a:pt x="276819" y="192421"/>
                    <a:pt x="169962" y="126259"/>
                    <a:pt x="70720" y="49136"/>
                  </a:cubicBezTo>
                  <a:cubicBezTo>
                    <a:pt x="65513" y="42994"/>
                    <a:pt x="29687" y="19125"/>
                    <a:pt x="8316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3" name="Google Shape;1813;p19"/>
            <p:cNvSpPr/>
            <p:nvPr/>
          </p:nvSpPr>
          <p:spPr>
            <a:xfrm>
              <a:off x="2389820" y="7422595"/>
              <a:ext cx="435201" cy="357631"/>
            </a:xfrm>
            <a:custGeom>
              <a:rect b="b" l="l" r="r" t="t"/>
              <a:pathLst>
                <a:path extrusionOk="0" h="357631" w="435201">
                  <a:moveTo>
                    <a:pt x="52768" y="351179"/>
                  </a:moveTo>
                  <a:cubicBezTo>
                    <a:pt x="107790" y="313083"/>
                    <a:pt x="165221" y="278486"/>
                    <a:pt x="222497" y="243967"/>
                  </a:cubicBezTo>
                  <a:cubicBezTo>
                    <a:pt x="291896" y="203228"/>
                    <a:pt x="356554" y="153937"/>
                    <a:pt x="429839" y="120118"/>
                  </a:cubicBezTo>
                  <a:cubicBezTo>
                    <a:pt x="432170" y="119262"/>
                    <a:pt x="434502" y="118252"/>
                    <a:pt x="436833" y="117241"/>
                  </a:cubicBezTo>
                  <a:cubicBezTo>
                    <a:pt x="414451" y="93373"/>
                    <a:pt x="392924" y="68805"/>
                    <a:pt x="372330" y="43305"/>
                  </a:cubicBezTo>
                  <a:cubicBezTo>
                    <a:pt x="361450" y="29932"/>
                    <a:pt x="350881" y="16404"/>
                    <a:pt x="340389" y="2643"/>
                  </a:cubicBezTo>
                  <a:cubicBezTo>
                    <a:pt x="339768" y="1866"/>
                    <a:pt x="338991" y="1011"/>
                    <a:pt x="338213" y="0"/>
                  </a:cubicBezTo>
                  <a:cubicBezTo>
                    <a:pt x="333939" y="8008"/>
                    <a:pt x="324847" y="15083"/>
                    <a:pt x="318241" y="20603"/>
                  </a:cubicBezTo>
                  <a:cubicBezTo>
                    <a:pt x="284357" y="53645"/>
                    <a:pt x="252572" y="88786"/>
                    <a:pt x="221020" y="124005"/>
                  </a:cubicBezTo>
                  <a:cubicBezTo>
                    <a:pt x="171982" y="180837"/>
                    <a:pt x="119680" y="234560"/>
                    <a:pt x="68233" y="289060"/>
                  </a:cubicBezTo>
                  <a:cubicBezTo>
                    <a:pt x="45618" y="312694"/>
                    <a:pt x="24091" y="337573"/>
                    <a:pt x="0" y="359731"/>
                  </a:cubicBezTo>
                  <a:cubicBezTo>
                    <a:pt x="16398" y="357476"/>
                    <a:pt x="32796" y="355843"/>
                    <a:pt x="49193" y="354444"/>
                  </a:cubicBezTo>
                  <a:cubicBezTo>
                    <a:pt x="50281" y="353278"/>
                    <a:pt x="51447" y="352112"/>
                    <a:pt x="52768" y="35117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4" name="Google Shape;1814;p19"/>
            <p:cNvSpPr/>
            <p:nvPr/>
          </p:nvSpPr>
          <p:spPr>
            <a:xfrm>
              <a:off x="2743732" y="7343294"/>
              <a:ext cx="1126859" cy="225463"/>
            </a:xfrm>
            <a:custGeom>
              <a:rect b="b" l="l" r="r" t="t"/>
              <a:pathLst>
                <a:path extrusionOk="0" h="225463" w="1126859">
                  <a:moveTo>
                    <a:pt x="92169" y="166610"/>
                  </a:moveTo>
                  <a:cubicBezTo>
                    <a:pt x="114551" y="187523"/>
                    <a:pt x="137321" y="208359"/>
                    <a:pt x="161335" y="227407"/>
                  </a:cubicBezTo>
                  <a:cubicBezTo>
                    <a:pt x="175790" y="232383"/>
                    <a:pt x="191644" y="229351"/>
                    <a:pt x="206565" y="229040"/>
                  </a:cubicBezTo>
                  <a:cubicBezTo>
                    <a:pt x="256691" y="224608"/>
                    <a:pt x="306117" y="213879"/>
                    <a:pt x="356165" y="208748"/>
                  </a:cubicBezTo>
                  <a:cubicBezTo>
                    <a:pt x="441185" y="203306"/>
                    <a:pt x="526282" y="197397"/>
                    <a:pt x="611458" y="194287"/>
                  </a:cubicBezTo>
                  <a:cubicBezTo>
                    <a:pt x="664925" y="189001"/>
                    <a:pt x="719558" y="180682"/>
                    <a:pt x="773181" y="178971"/>
                  </a:cubicBezTo>
                  <a:cubicBezTo>
                    <a:pt x="814759" y="174384"/>
                    <a:pt x="856336" y="170342"/>
                    <a:pt x="897991" y="166998"/>
                  </a:cubicBezTo>
                  <a:cubicBezTo>
                    <a:pt x="890608" y="154481"/>
                    <a:pt x="898690" y="133412"/>
                    <a:pt x="906384" y="122139"/>
                  </a:cubicBezTo>
                  <a:cubicBezTo>
                    <a:pt x="938558" y="72693"/>
                    <a:pt x="1045571" y="35763"/>
                    <a:pt x="1097950" y="68650"/>
                  </a:cubicBezTo>
                  <a:cubicBezTo>
                    <a:pt x="1102846" y="57999"/>
                    <a:pt x="1107664" y="47347"/>
                    <a:pt x="1112560" y="36774"/>
                  </a:cubicBezTo>
                  <a:cubicBezTo>
                    <a:pt x="1118001" y="27289"/>
                    <a:pt x="1122586" y="11506"/>
                    <a:pt x="1129658" y="0"/>
                  </a:cubicBezTo>
                  <a:cubicBezTo>
                    <a:pt x="1126394" y="700"/>
                    <a:pt x="1123052" y="1088"/>
                    <a:pt x="1120021" y="1477"/>
                  </a:cubicBezTo>
                  <a:cubicBezTo>
                    <a:pt x="1079299" y="9485"/>
                    <a:pt x="1038032" y="14072"/>
                    <a:pt x="996999" y="19825"/>
                  </a:cubicBezTo>
                  <a:cubicBezTo>
                    <a:pt x="952235" y="25578"/>
                    <a:pt x="907316" y="31565"/>
                    <a:pt x="862164" y="33431"/>
                  </a:cubicBezTo>
                  <a:cubicBezTo>
                    <a:pt x="807842" y="34364"/>
                    <a:pt x="753364" y="30399"/>
                    <a:pt x="699042" y="34675"/>
                  </a:cubicBezTo>
                  <a:cubicBezTo>
                    <a:pt x="700052" y="46181"/>
                    <a:pt x="695855" y="60175"/>
                    <a:pt x="690960" y="69038"/>
                  </a:cubicBezTo>
                  <a:cubicBezTo>
                    <a:pt x="663526" y="124705"/>
                    <a:pt x="601821" y="155492"/>
                    <a:pt x="541048" y="153782"/>
                  </a:cubicBezTo>
                  <a:cubicBezTo>
                    <a:pt x="479887" y="153859"/>
                    <a:pt x="410099" y="119729"/>
                    <a:pt x="389660" y="59242"/>
                  </a:cubicBezTo>
                  <a:cubicBezTo>
                    <a:pt x="389272" y="57921"/>
                    <a:pt x="389194" y="56444"/>
                    <a:pt x="389272" y="54889"/>
                  </a:cubicBezTo>
                  <a:cubicBezTo>
                    <a:pt x="259489" y="60098"/>
                    <a:pt x="129628" y="62897"/>
                    <a:pt x="0" y="70205"/>
                  </a:cubicBezTo>
                  <a:cubicBezTo>
                    <a:pt x="30697" y="102314"/>
                    <a:pt x="59918" y="135978"/>
                    <a:pt x="92169" y="16661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1815;p19"/>
            <p:cNvSpPr/>
            <p:nvPr/>
          </p:nvSpPr>
          <p:spPr>
            <a:xfrm>
              <a:off x="2577112" y="7544501"/>
              <a:ext cx="1181260" cy="217688"/>
            </a:xfrm>
            <a:custGeom>
              <a:rect b="b" l="l" r="r" t="t"/>
              <a:pathLst>
                <a:path extrusionOk="0" h="217688" w="1181260">
                  <a:moveTo>
                    <a:pt x="988761" y="13295"/>
                  </a:moveTo>
                  <a:cubicBezTo>
                    <a:pt x="916798" y="18659"/>
                    <a:pt x="844990" y="25423"/>
                    <a:pt x="773181" y="32964"/>
                  </a:cubicBezTo>
                  <a:cubicBezTo>
                    <a:pt x="728496" y="33275"/>
                    <a:pt x="683965" y="36774"/>
                    <a:pt x="639357" y="39573"/>
                  </a:cubicBezTo>
                  <a:cubicBezTo>
                    <a:pt x="625446" y="118018"/>
                    <a:pt x="538328" y="163033"/>
                    <a:pt x="463411" y="160701"/>
                  </a:cubicBezTo>
                  <a:cubicBezTo>
                    <a:pt x="410177" y="160312"/>
                    <a:pt x="322204" y="125560"/>
                    <a:pt x="324147" y="62663"/>
                  </a:cubicBezTo>
                  <a:cubicBezTo>
                    <a:pt x="323448" y="62586"/>
                    <a:pt x="322826" y="62508"/>
                    <a:pt x="322127" y="62352"/>
                  </a:cubicBezTo>
                  <a:cubicBezTo>
                    <a:pt x="311402" y="59631"/>
                    <a:pt x="303864" y="51779"/>
                    <a:pt x="296714" y="43849"/>
                  </a:cubicBezTo>
                  <a:cubicBezTo>
                    <a:pt x="287466" y="34675"/>
                    <a:pt x="278296" y="25423"/>
                    <a:pt x="269203" y="16016"/>
                  </a:cubicBezTo>
                  <a:cubicBezTo>
                    <a:pt x="223118" y="38873"/>
                    <a:pt x="181152" y="69116"/>
                    <a:pt x="139264" y="98815"/>
                  </a:cubicBezTo>
                  <a:cubicBezTo>
                    <a:pt x="93257" y="129447"/>
                    <a:pt x="46396" y="158757"/>
                    <a:pt x="0" y="188767"/>
                  </a:cubicBezTo>
                  <a:cubicBezTo>
                    <a:pt x="777" y="189001"/>
                    <a:pt x="1477" y="189234"/>
                    <a:pt x="2331" y="189623"/>
                  </a:cubicBezTo>
                  <a:cubicBezTo>
                    <a:pt x="7927" y="192655"/>
                    <a:pt x="11113" y="198563"/>
                    <a:pt x="14610" y="203695"/>
                  </a:cubicBezTo>
                  <a:cubicBezTo>
                    <a:pt x="17719" y="209215"/>
                    <a:pt x="23547" y="216756"/>
                    <a:pt x="24635" y="223753"/>
                  </a:cubicBezTo>
                  <a:cubicBezTo>
                    <a:pt x="83465" y="218233"/>
                    <a:pt x="141673" y="206960"/>
                    <a:pt x="200503" y="201595"/>
                  </a:cubicBezTo>
                  <a:cubicBezTo>
                    <a:pt x="291896" y="197397"/>
                    <a:pt x="383055" y="192810"/>
                    <a:pt x="474136" y="183947"/>
                  </a:cubicBezTo>
                  <a:cubicBezTo>
                    <a:pt x="600500" y="176950"/>
                    <a:pt x="727097" y="177339"/>
                    <a:pt x="853227" y="164511"/>
                  </a:cubicBezTo>
                  <a:cubicBezTo>
                    <a:pt x="964903" y="159224"/>
                    <a:pt x="1075957" y="149117"/>
                    <a:pt x="1187089" y="137999"/>
                  </a:cubicBezTo>
                  <a:cubicBezTo>
                    <a:pt x="1167272" y="119107"/>
                    <a:pt x="1152661" y="94461"/>
                    <a:pt x="1146289" y="68572"/>
                  </a:cubicBezTo>
                  <a:cubicBezTo>
                    <a:pt x="1142947" y="45870"/>
                    <a:pt x="1146910" y="20292"/>
                    <a:pt x="1158645" y="0"/>
                  </a:cubicBezTo>
                  <a:cubicBezTo>
                    <a:pt x="1101914" y="2488"/>
                    <a:pt x="1045182" y="5831"/>
                    <a:pt x="988761" y="1329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p19"/>
            <p:cNvSpPr/>
            <p:nvPr/>
          </p:nvSpPr>
          <p:spPr>
            <a:xfrm>
              <a:off x="3844868" y="7448018"/>
              <a:ext cx="310857" cy="202139"/>
            </a:xfrm>
            <a:custGeom>
              <a:rect b="b" l="l" r="r" t="t"/>
              <a:pathLst>
                <a:path extrusionOk="0" h="202139" w="310857">
                  <a:moveTo>
                    <a:pt x="0" y="45093"/>
                  </a:moveTo>
                  <a:cubicBezTo>
                    <a:pt x="5207" y="46492"/>
                    <a:pt x="9792" y="47969"/>
                    <a:pt x="12357" y="48747"/>
                  </a:cubicBezTo>
                  <a:cubicBezTo>
                    <a:pt x="112608" y="82411"/>
                    <a:pt x="199571" y="143675"/>
                    <a:pt x="292595" y="192033"/>
                  </a:cubicBezTo>
                  <a:cubicBezTo>
                    <a:pt x="298657" y="194676"/>
                    <a:pt x="302232" y="198874"/>
                    <a:pt x="303786" y="203617"/>
                  </a:cubicBezTo>
                  <a:cubicBezTo>
                    <a:pt x="307827" y="203228"/>
                    <a:pt x="311868" y="202839"/>
                    <a:pt x="315832" y="202528"/>
                  </a:cubicBezTo>
                  <a:cubicBezTo>
                    <a:pt x="314122" y="200040"/>
                    <a:pt x="312645" y="197397"/>
                    <a:pt x="310936" y="195065"/>
                  </a:cubicBezTo>
                  <a:cubicBezTo>
                    <a:pt x="284591" y="161090"/>
                    <a:pt x="254671" y="125949"/>
                    <a:pt x="227004" y="93762"/>
                  </a:cubicBezTo>
                  <a:cubicBezTo>
                    <a:pt x="198250" y="63130"/>
                    <a:pt x="170428" y="31720"/>
                    <a:pt x="142995" y="0"/>
                  </a:cubicBezTo>
                  <a:cubicBezTo>
                    <a:pt x="143927" y="6686"/>
                    <a:pt x="140974" y="13917"/>
                    <a:pt x="135690" y="18659"/>
                  </a:cubicBezTo>
                  <a:cubicBezTo>
                    <a:pt x="117116" y="36463"/>
                    <a:pt x="88362" y="36307"/>
                    <a:pt x="64659" y="31176"/>
                  </a:cubicBezTo>
                  <a:cubicBezTo>
                    <a:pt x="58985" y="31021"/>
                    <a:pt x="36137" y="22235"/>
                    <a:pt x="18185" y="11895"/>
                  </a:cubicBezTo>
                  <a:cubicBezTo>
                    <a:pt x="12357" y="23091"/>
                    <a:pt x="6295" y="34131"/>
                    <a:pt x="0" y="45093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7" name="Google Shape;1817;p19"/>
            <p:cNvSpPr/>
            <p:nvPr/>
          </p:nvSpPr>
          <p:spPr>
            <a:xfrm>
              <a:off x="3990505" y="7613695"/>
              <a:ext cx="93257" cy="54422"/>
            </a:xfrm>
            <a:custGeom>
              <a:rect b="b" l="l" r="r" t="t"/>
              <a:pathLst>
                <a:path extrusionOk="0" h="54422" w="93257">
                  <a:moveTo>
                    <a:pt x="5440" y="54578"/>
                  </a:moveTo>
                  <a:cubicBezTo>
                    <a:pt x="35748" y="52245"/>
                    <a:pt x="66679" y="48436"/>
                    <a:pt x="97454" y="44704"/>
                  </a:cubicBezTo>
                  <a:cubicBezTo>
                    <a:pt x="73052" y="30710"/>
                    <a:pt x="49504" y="15238"/>
                    <a:pt x="25801" y="0"/>
                  </a:cubicBezTo>
                  <a:cubicBezTo>
                    <a:pt x="22848" y="20369"/>
                    <a:pt x="13678" y="39728"/>
                    <a:pt x="0" y="54889"/>
                  </a:cubicBezTo>
                  <a:cubicBezTo>
                    <a:pt x="1787" y="54811"/>
                    <a:pt x="3653" y="54733"/>
                    <a:pt x="5440" y="54578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p19"/>
            <p:cNvSpPr/>
            <p:nvPr/>
          </p:nvSpPr>
          <p:spPr>
            <a:xfrm>
              <a:off x="2349175" y="7688642"/>
              <a:ext cx="1841833" cy="1010698"/>
            </a:xfrm>
            <a:custGeom>
              <a:rect b="b" l="l" r="r" t="t"/>
              <a:pathLst>
                <a:path extrusionOk="0" h="1010698" w="1841833">
                  <a:moveTo>
                    <a:pt x="1078755" y="381733"/>
                  </a:moveTo>
                  <a:cubicBezTo>
                    <a:pt x="1077667" y="377457"/>
                    <a:pt x="1082174" y="372714"/>
                    <a:pt x="1093210" y="372015"/>
                  </a:cubicBezTo>
                  <a:cubicBezTo>
                    <a:pt x="1151729" y="357943"/>
                    <a:pt x="1209004" y="338817"/>
                    <a:pt x="1268611" y="329488"/>
                  </a:cubicBezTo>
                  <a:cubicBezTo>
                    <a:pt x="1403757" y="307330"/>
                    <a:pt x="1535638" y="269390"/>
                    <a:pt x="1670550" y="246455"/>
                  </a:cubicBezTo>
                  <a:cubicBezTo>
                    <a:pt x="1669618" y="245833"/>
                    <a:pt x="1668685" y="245055"/>
                    <a:pt x="1667831" y="244200"/>
                  </a:cubicBezTo>
                  <a:cubicBezTo>
                    <a:pt x="1653376" y="224375"/>
                    <a:pt x="1666743" y="192732"/>
                    <a:pt x="1674203" y="174229"/>
                  </a:cubicBezTo>
                  <a:cubicBezTo>
                    <a:pt x="1695652" y="127970"/>
                    <a:pt x="1738473" y="92906"/>
                    <a:pt x="1788754" y="83266"/>
                  </a:cubicBezTo>
                  <a:cubicBezTo>
                    <a:pt x="1800489" y="80467"/>
                    <a:pt x="1825746" y="77435"/>
                    <a:pt x="1846807" y="79845"/>
                  </a:cubicBezTo>
                  <a:cubicBezTo>
                    <a:pt x="1845952" y="52867"/>
                    <a:pt x="1843621" y="26123"/>
                    <a:pt x="1837870" y="0"/>
                  </a:cubicBezTo>
                  <a:cubicBezTo>
                    <a:pt x="1733577" y="9330"/>
                    <a:pt x="1630139" y="24257"/>
                    <a:pt x="1525147" y="24335"/>
                  </a:cubicBezTo>
                  <a:cubicBezTo>
                    <a:pt x="1513800" y="24879"/>
                    <a:pt x="1502454" y="25578"/>
                    <a:pt x="1491108" y="26356"/>
                  </a:cubicBezTo>
                  <a:cubicBezTo>
                    <a:pt x="1487688" y="27833"/>
                    <a:pt x="1483725" y="28377"/>
                    <a:pt x="1479295" y="27522"/>
                  </a:cubicBezTo>
                  <a:cubicBezTo>
                    <a:pt x="1478907" y="27444"/>
                    <a:pt x="1478518" y="27367"/>
                    <a:pt x="1478207" y="27289"/>
                  </a:cubicBezTo>
                  <a:cubicBezTo>
                    <a:pt x="1434065" y="30710"/>
                    <a:pt x="1390079" y="35685"/>
                    <a:pt x="1346093" y="40272"/>
                  </a:cubicBezTo>
                  <a:cubicBezTo>
                    <a:pt x="1346559" y="40817"/>
                    <a:pt x="1346947" y="41361"/>
                    <a:pt x="1347336" y="41905"/>
                  </a:cubicBezTo>
                  <a:cubicBezTo>
                    <a:pt x="1370728" y="69971"/>
                    <a:pt x="1385183" y="106512"/>
                    <a:pt x="1383007" y="143286"/>
                  </a:cubicBezTo>
                  <a:cubicBezTo>
                    <a:pt x="1381453" y="238603"/>
                    <a:pt x="1276538" y="293491"/>
                    <a:pt x="1190275" y="279186"/>
                  </a:cubicBezTo>
                  <a:cubicBezTo>
                    <a:pt x="1108675" y="269701"/>
                    <a:pt x="1053342" y="198175"/>
                    <a:pt x="1081086" y="117474"/>
                  </a:cubicBezTo>
                  <a:cubicBezTo>
                    <a:pt x="1087692" y="97027"/>
                    <a:pt x="1102069" y="73237"/>
                    <a:pt x="1120876" y="57066"/>
                  </a:cubicBezTo>
                  <a:cubicBezTo>
                    <a:pt x="996067" y="65151"/>
                    <a:pt x="873044" y="73625"/>
                    <a:pt x="747225" y="74325"/>
                  </a:cubicBezTo>
                  <a:cubicBezTo>
                    <a:pt x="682411" y="76969"/>
                    <a:pt x="617830" y="84277"/>
                    <a:pt x="553094" y="87309"/>
                  </a:cubicBezTo>
                  <a:cubicBezTo>
                    <a:pt x="505688" y="90030"/>
                    <a:pt x="458049" y="88630"/>
                    <a:pt x="410721" y="93140"/>
                  </a:cubicBezTo>
                  <a:cubicBezTo>
                    <a:pt x="362305" y="99126"/>
                    <a:pt x="313889" y="105657"/>
                    <a:pt x="265317" y="109544"/>
                  </a:cubicBezTo>
                  <a:cubicBezTo>
                    <a:pt x="268426" y="125404"/>
                    <a:pt x="267182" y="144919"/>
                    <a:pt x="268193" y="155414"/>
                  </a:cubicBezTo>
                  <a:cubicBezTo>
                    <a:pt x="266094" y="191955"/>
                    <a:pt x="250007" y="227018"/>
                    <a:pt x="225605" y="254074"/>
                  </a:cubicBezTo>
                  <a:cubicBezTo>
                    <a:pt x="183406" y="305386"/>
                    <a:pt x="120846" y="319925"/>
                    <a:pt x="57276" y="309040"/>
                  </a:cubicBezTo>
                  <a:cubicBezTo>
                    <a:pt x="38158" y="304998"/>
                    <a:pt x="16631" y="301110"/>
                    <a:pt x="0" y="289993"/>
                  </a:cubicBezTo>
                  <a:cubicBezTo>
                    <a:pt x="622" y="314483"/>
                    <a:pt x="2021" y="338973"/>
                    <a:pt x="3186" y="363463"/>
                  </a:cubicBezTo>
                  <a:cubicBezTo>
                    <a:pt x="5129" y="424182"/>
                    <a:pt x="4352" y="484902"/>
                    <a:pt x="6295" y="545621"/>
                  </a:cubicBezTo>
                  <a:cubicBezTo>
                    <a:pt x="4974" y="606263"/>
                    <a:pt x="6683" y="666905"/>
                    <a:pt x="8859" y="727547"/>
                  </a:cubicBezTo>
                  <a:cubicBezTo>
                    <a:pt x="31474" y="724282"/>
                    <a:pt x="54789" y="733689"/>
                    <a:pt x="76160" y="740453"/>
                  </a:cubicBezTo>
                  <a:cubicBezTo>
                    <a:pt x="131415" y="756080"/>
                    <a:pt x="172993" y="803116"/>
                    <a:pt x="182629" y="859638"/>
                  </a:cubicBezTo>
                  <a:cubicBezTo>
                    <a:pt x="184650" y="873476"/>
                    <a:pt x="192266" y="898588"/>
                    <a:pt x="189157" y="915926"/>
                  </a:cubicBezTo>
                  <a:cubicBezTo>
                    <a:pt x="190090" y="922845"/>
                    <a:pt x="192421" y="932252"/>
                    <a:pt x="192266" y="940416"/>
                  </a:cubicBezTo>
                  <a:cubicBezTo>
                    <a:pt x="208663" y="928909"/>
                    <a:pt x="230190" y="916703"/>
                    <a:pt x="233299" y="914993"/>
                  </a:cubicBezTo>
                  <a:cubicBezTo>
                    <a:pt x="275032" y="888715"/>
                    <a:pt x="322826" y="876120"/>
                    <a:pt x="370854" y="867101"/>
                  </a:cubicBezTo>
                  <a:cubicBezTo>
                    <a:pt x="442429" y="849997"/>
                    <a:pt x="535453" y="868190"/>
                    <a:pt x="570735" y="939094"/>
                  </a:cubicBezTo>
                  <a:cubicBezTo>
                    <a:pt x="579284" y="956509"/>
                    <a:pt x="574465" y="973769"/>
                    <a:pt x="564673" y="988463"/>
                  </a:cubicBezTo>
                  <a:cubicBezTo>
                    <a:pt x="563663" y="997559"/>
                    <a:pt x="562497" y="1006578"/>
                    <a:pt x="561099" y="1015674"/>
                  </a:cubicBezTo>
                  <a:cubicBezTo>
                    <a:pt x="577729" y="1013808"/>
                    <a:pt x="595138" y="1015207"/>
                    <a:pt x="611535" y="1013652"/>
                  </a:cubicBezTo>
                  <a:cubicBezTo>
                    <a:pt x="681401" y="1011553"/>
                    <a:pt x="751188" y="1009687"/>
                    <a:pt x="821054" y="1007588"/>
                  </a:cubicBezTo>
                  <a:cubicBezTo>
                    <a:pt x="782429" y="973535"/>
                    <a:pt x="771783" y="910794"/>
                    <a:pt x="775047" y="860415"/>
                  </a:cubicBezTo>
                  <a:cubicBezTo>
                    <a:pt x="780642" y="774117"/>
                    <a:pt x="845067" y="693417"/>
                    <a:pt x="929932" y="673591"/>
                  </a:cubicBezTo>
                  <a:cubicBezTo>
                    <a:pt x="962960" y="665195"/>
                    <a:pt x="1005004" y="669937"/>
                    <a:pt x="1032903" y="689607"/>
                  </a:cubicBezTo>
                  <a:cubicBezTo>
                    <a:pt x="1038110" y="624067"/>
                    <a:pt x="1045493" y="558683"/>
                    <a:pt x="1051322" y="493143"/>
                  </a:cubicBezTo>
                  <a:cubicBezTo>
                    <a:pt x="1053498" y="482492"/>
                    <a:pt x="1055363" y="374580"/>
                    <a:pt x="1071450" y="389974"/>
                  </a:cubicBezTo>
                  <a:cubicBezTo>
                    <a:pt x="1073548" y="386242"/>
                    <a:pt x="1075957" y="383521"/>
                    <a:pt x="1078755" y="381733"/>
                  </a:cubicBezTo>
                  <a:close/>
                  <a:moveTo>
                    <a:pt x="795796" y="538002"/>
                  </a:moveTo>
                  <a:cubicBezTo>
                    <a:pt x="735024" y="545311"/>
                    <a:pt x="677670" y="559538"/>
                    <a:pt x="619151" y="571666"/>
                  </a:cubicBezTo>
                  <a:cubicBezTo>
                    <a:pt x="621483" y="578119"/>
                    <a:pt x="622415" y="584961"/>
                    <a:pt x="622415" y="592036"/>
                  </a:cubicBezTo>
                  <a:cubicBezTo>
                    <a:pt x="627311" y="683698"/>
                    <a:pt x="540893" y="763544"/>
                    <a:pt x="450511" y="758490"/>
                  </a:cubicBezTo>
                  <a:cubicBezTo>
                    <a:pt x="372719" y="763310"/>
                    <a:pt x="295937" y="717440"/>
                    <a:pt x="281016" y="637751"/>
                  </a:cubicBezTo>
                  <a:cubicBezTo>
                    <a:pt x="280860" y="635496"/>
                    <a:pt x="280627" y="632075"/>
                    <a:pt x="280472" y="628188"/>
                  </a:cubicBezTo>
                  <a:cubicBezTo>
                    <a:pt x="254515" y="632541"/>
                    <a:pt x="228481" y="635418"/>
                    <a:pt x="202058" y="634485"/>
                  </a:cubicBezTo>
                  <a:cubicBezTo>
                    <a:pt x="187447" y="634796"/>
                    <a:pt x="171827" y="623523"/>
                    <a:pt x="173381" y="608129"/>
                  </a:cubicBezTo>
                  <a:cubicBezTo>
                    <a:pt x="166542" y="537380"/>
                    <a:pt x="170350" y="466321"/>
                    <a:pt x="166231" y="395416"/>
                  </a:cubicBezTo>
                  <a:cubicBezTo>
                    <a:pt x="154186" y="382510"/>
                    <a:pt x="159004" y="361830"/>
                    <a:pt x="158693" y="345581"/>
                  </a:cubicBezTo>
                  <a:cubicBezTo>
                    <a:pt x="159626" y="324201"/>
                    <a:pt x="170272" y="311139"/>
                    <a:pt x="191333" y="306786"/>
                  </a:cubicBezTo>
                  <a:cubicBezTo>
                    <a:pt x="215891" y="298389"/>
                    <a:pt x="241303" y="292403"/>
                    <a:pt x="266949" y="288438"/>
                  </a:cubicBezTo>
                  <a:cubicBezTo>
                    <a:pt x="348005" y="277476"/>
                    <a:pt x="428518" y="263948"/>
                    <a:pt x="509185" y="250731"/>
                  </a:cubicBezTo>
                  <a:cubicBezTo>
                    <a:pt x="574543" y="241635"/>
                    <a:pt x="638425" y="225697"/>
                    <a:pt x="703083" y="214424"/>
                  </a:cubicBezTo>
                  <a:cubicBezTo>
                    <a:pt x="745437" y="208048"/>
                    <a:pt x="822375" y="168709"/>
                    <a:pt x="821054" y="241712"/>
                  </a:cubicBezTo>
                  <a:cubicBezTo>
                    <a:pt x="827271" y="310518"/>
                    <a:pt x="830846" y="379556"/>
                    <a:pt x="831156" y="448672"/>
                  </a:cubicBezTo>
                  <a:cubicBezTo>
                    <a:pt x="829291" y="479304"/>
                    <a:pt x="835897" y="531238"/>
                    <a:pt x="795796" y="53800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1819;p19"/>
            <p:cNvSpPr/>
            <p:nvPr/>
          </p:nvSpPr>
          <p:spPr>
            <a:xfrm>
              <a:off x="2394561" y="9431474"/>
              <a:ext cx="691658" cy="1306132"/>
            </a:xfrm>
            <a:custGeom>
              <a:rect b="b" l="l" r="r" t="t"/>
              <a:pathLst>
                <a:path extrusionOk="0" h="1306132" w="691658">
                  <a:moveTo>
                    <a:pt x="698342" y="0"/>
                  </a:moveTo>
                  <a:cubicBezTo>
                    <a:pt x="690416" y="6531"/>
                    <a:pt x="689638" y="17493"/>
                    <a:pt x="689250" y="27289"/>
                  </a:cubicBezTo>
                  <a:cubicBezTo>
                    <a:pt x="681478" y="153704"/>
                    <a:pt x="670210" y="283928"/>
                    <a:pt x="658009" y="411043"/>
                  </a:cubicBezTo>
                  <a:cubicBezTo>
                    <a:pt x="650004" y="513046"/>
                    <a:pt x="654589" y="615437"/>
                    <a:pt x="648372" y="717596"/>
                  </a:cubicBezTo>
                  <a:cubicBezTo>
                    <a:pt x="643165" y="817810"/>
                    <a:pt x="640600" y="918103"/>
                    <a:pt x="640445" y="1018473"/>
                  </a:cubicBezTo>
                  <a:cubicBezTo>
                    <a:pt x="639668" y="1085956"/>
                    <a:pt x="637725" y="1153440"/>
                    <a:pt x="633839" y="1220846"/>
                  </a:cubicBezTo>
                  <a:cubicBezTo>
                    <a:pt x="630886" y="1249767"/>
                    <a:pt x="631352" y="1280477"/>
                    <a:pt x="619384" y="1307377"/>
                  </a:cubicBezTo>
                  <a:cubicBezTo>
                    <a:pt x="467763" y="1293382"/>
                    <a:pt x="315288" y="1291050"/>
                    <a:pt x="163123" y="1290584"/>
                  </a:cubicBezTo>
                  <a:cubicBezTo>
                    <a:pt x="158926" y="1290428"/>
                    <a:pt x="154807" y="1290351"/>
                    <a:pt x="150611" y="1290273"/>
                  </a:cubicBezTo>
                  <a:cubicBezTo>
                    <a:pt x="151776" y="1288174"/>
                    <a:pt x="152554" y="1285841"/>
                    <a:pt x="152787" y="1283198"/>
                  </a:cubicBezTo>
                  <a:cubicBezTo>
                    <a:pt x="150999" y="1226288"/>
                    <a:pt x="142762" y="1169611"/>
                    <a:pt x="137632" y="1112856"/>
                  </a:cubicBezTo>
                  <a:cubicBezTo>
                    <a:pt x="129161" y="980066"/>
                    <a:pt x="113385" y="848209"/>
                    <a:pt x="95356" y="716429"/>
                  </a:cubicBezTo>
                  <a:cubicBezTo>
                    <a:pt x="72818" y="563425"/>
                    <a:pt x="51369" y="410421"/>
                    <a:pt x="32252" y="257028"/>
                  </a:cubicBezTo>
                  <a:cubicBezTo>
                    <a:pt x="20594" y="179671"/>
                    <a:pt x="8626" y="102236"/>
                    <a:pt x="389" y="24412"/>
                  </a:cubicBezTo>
                  <a:cubicBezTo>
                    <a:pt x="233" y="23401"/>
                    <a:pt x="78" y="22391"/>
                    <a:pt x="0" y="21380"/>
                  </a:cubicBezTo>
                  <a:cubicBezTo>
                    <a:pt x="92014" y="21069"/>
                    <a:pt x="184028" y="19825"/>
                    <a:pt x="275964" y="16249"/>
                  </a:cubicBezTo>
                  <a:cubicBezTo>
                    <a:pt x="373029" y="14383"/>
                    <a:pt x="470095" y="12284"/>
                    <a:pt x="567083" y="9718"/>
                  </a:cubicBezTo>
                  <a:cubicBezTo>
                    <a:pt x="610836" y="5131"/>
                    <a:pt x="654511" y="1322"/>
                    <a:pt x="698342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1820;p19"/>
            <p:cNvSpPr/>
            <p:nvPr/>
          </p:nvSpPr>
          <p:spPr>
            <a:xfrm>
              <a:off x="1557809" y="9447879"/>
              <a:ext cx="707201" cy="1290583"/>
            </a:xfrm>
            <a:custGeom>
              <a:rect b="b" l="l" r="r" t="t"/>
              <a:pathLst>
                <a:path extrusionOk="0" h="1290583" w="707201">
                  <a:moveTo>
                    <a:pt x="705803" y="1224889"/>
                  </a:moveTo>
                  <a:cubicBezTo>
                    <a:pt x="707124" y="1239582"/>
                    <a:pt x="709067" y="1254276"/>
                    <a:pt x="711476" y="1268815"/>
                  </a:cubicBezTo>
                  <a:cubicBezTo>
                    <a:pt x="654511" y="1268426"/>
                    <a:pt x="597547" y="1268660"/>
                    <a:pt x="540504" y="1269981"/>
                  </a:cubicBezTo>
                  <a:cubicBezTo>
                    <a:pt x="423777" y="1267416"/>
                    <a:pt x="307439" y="1307455"/>
                    <a:pt x="191255" y="1289184"/>
                  </a:cubicBezTo>
                  <a:cubicBezTo>
                    <a:pt x="171749" y="1193479"/>
                    <a:pt x="150455" y="1099018"/>
                    <a:pt x="130871" y="1001835"/>
                  </a:cubicBezTo>
                  <a:cubicBezTo>
                    <a:pt x="104137" y="861348"/>
                    <a:pt x="88051" y="714564"/>
                    <a:pt x="66601" y="572522"/>
                  </a:cubicBezTo>
                  <a:cubicBezTo>
                    <a:pt x="45541" y="382510"/>
                    <a:pt x="9947" y="194598"/>
                    <a:pt x="155" y="3499"/>
                  </a:cubicBezTo>
                  <a:cubicBezTo>
                    <a:pt x="78" y="2410"/>
                    <a:pt x="0" y="1244"/>
                    <a:pt x="0" y="0"/>
                  </a:cubicBezTo>
                  <a:cubicBezTo>
                    <a:pt x="9714" y="1322"/>
                    <a:pt x="19429" y="2410"/>
                    <a:pt x="28754" y="3965"/>
                  </a:cubicBezTo>
                  <a:cubicBezTo>
                    <a:pt x="82999" y="9951"/>
                    <a:pt x="137555" y="10651"/>
                    <a:pt x="192110" y="10651"/>
                  </a:cubicBezTo>
                  <a:cubicBezTo>
                    <a:pt x="317464" y="5209"/>
                    <a:pt x="442895" y="4432"/>
                    <a:pt x="568404" y="4665"/>
                  </a:cubicBezTo>
                  <a:cubicBezTo>
                    <a:pt x="569336" y="10651"/>
                    <a:pt x="570113" y="16638"/>
                    <a:pt x="570813" y="22624"/>
                  </a:cubicBezTo>
                  <a:cubicBezTo>
                    <a:pt x="587288" y="135045"/>
                    <a:pt x="597935" y="248165"/>
                    <a:pt x="609515" y="361208"/>
                  </a:cubicBezTo>
                  <a:cubicBezTo>
                    <a:pt x="634927" y="613649"/>
                    <a:pt x="651170" y="867568"/>
                    <a:pt x="693913" y="1117755"/>
                  </a:cubicBezTo>
                  <a:cubicBezTo>
                    <a:pt x="698964" y="1153284"/>
                    <a:pt x="702772" y="1189047"/>
                    <a:pt x="705803" y="1224889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p19"/>
            <p:cNvSpPr/>
            <p:nvPr/>
          </p:nvSpPr>
          <p:spPr>
            <a:xfrm>
              <a:off x="1494783" y="9213397"/>
              <a:ext cx="621715" cy="202139"/>
            </a:xfrm>
            <a:custGeom>
              <a:rect b="b" l="l" r="r" t="t"/>
              <a:pathLst>
                <a:path extrusionOk="0" h="202139" w="621715">
                  <a:moveTo>
                    <a:pt x="593739" y="43616"/>
                  </a:moveTo>
                  <a:cubicBezTo>
                    <a:pt x="601899" y="95705"/>
                    <a:pt x="614955" y="146862"/>
                    <a:pt x="624669" y="198719"/>
                  </a:cubicBezTo>
                  <a:cubicBezTo>
                    <a:pt x="565995" y="198796"/>
                    <a:pt x="507398" y="199108"/>
                    <a:pt x="448801" y="199807"/>
                  </a:cubicBezTo>
                  <a:cubicBezTo>
                    <a:pt x="358575" y="201829"/>
                    <a:pt x="268581" y="207660"/>
                    <a:pt x="178355" y="204705"/>
                  </a:cubicBezTo>
                  <a:cubicBezTo>
                    <a:pt x="127219" y="202839"/>
                    <a:pt x="74450" y="200274"/>
                    <a:pt x="24091" y="187057"/>
                  </a:cubicBezTo>
                  <a:cubicBezTo>
                    <a:pt x="14843" y="134889"/>
                    <a:pt x="10025" y="81866"/>
                    <a:pt x="0" y="29854"/>
                  </a:cubicBezTo>
                  <a:cubicBezTo>
                    <a:pt x="29765" y="25578"/>
                    <a:pt x="58908" y="17648"/>
                    <a:pt x="88828" y="14072"/>
                  </a:cubicBezTo>
                  <a:cubicBezTo>
                    <a:pt x="118359" y="13606"/>
                    <a:pt x="147813" y="13683"/>
                    <a:pt x="177344" y="12828"/>
                  </a:cubicBezTo>
                  <a:cubicBezTo>
                    <a:pt x="281870" y="9563"/>
                    <a:pt x="386163" y="4276"/>
                    <a:pt x="490767" y="3576"/>
                  </a:cubicBezTo>
                  <a:cubicBezTo>
                    <a:pt x="524650" y="2177"/>
                    <a:pt x="558612" y="1011"/>
                    <a:pt x="592573" y="0"/>
                  </a:cubicBezTo>
                  <a:cubicBezTo>
                    <a:pt x="590319" y="14228"/>
                    <a:pt x="592262" y="29310"/>
                    <a:pt x="593739" y="4361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p19"/>
            <p:cNvSpPr/>
            <p:nvPr/>
          </p:nvSpPr>
          <p:spPr>
            <a:xfrm>
              <a:off x="2366553" y="9189964"/>
              <a:ext cx="769373" cy="217688"/>
            </a:xfrm>
            <a:custGeom>
              <a:rect b="b" l="l" r="r" t="t"/>
              <a:pathLst>
                <a:path extrusionOk="0" h="217688" w="769373">
                  <a:moveTo>
                    <a:pt x="772513" y="1042"/>
                  </a:moveTo>
                  <a:cubicBezTo>
                    <a:pt x="769249" y="67593"/>
                    <a:pt x="776321" y="134998"/>
                    <a:pt x="767306" y="201160"/>
                  </a:cubicBezTo>
                  <a:cubicBezTo>
                    <a:pt x="694798" y="198750"/>
                    <a:pt x="623690" y="211190"/>
                    <a:pt x="551260" y="212356"/>
                  </a:cubicBezTo>
                  <a:cubicBezTo>
                    <a:pt x="374926" y="214066"/>
                    <a:pt x="198825" y="224795"/>
                    <a:pt x="22568" y="222540"/>
                  </a:cubicBezTo>
                  <a:cubicBezTo>
                    <a:pt x="19382" y="198439"/>
                    <a:pt x="16273" y="174338"/>
                    <a:pt x="13242" y="150237"/>
                  </a:cubicBezTo>
                  <a:cubicBezTo>
                    <a:pt x="8813" y="106310"/>
                    <a:pt x="-2689" y="62073"/>
                    <a:pt x="575" y="17835"/>
                  </a:cubicBezTo>
                  <a:cubicBezTo>
                    <a:pt x="127094" y="16358"/>
                    <a:pt x="253613" y="15892"/>
                    <a:pt x="380133" y="14570"/>
                  </a:cubicBezTo>
                  <a:cubicBezTo>
                    <a:pt x="451552" y="10994"/>
                    <a:pt x="523049" y="10760"/>
                    <a:pt x="594547" y="9594"/>
                  </a:cubicBezTo>
                  <a:cubicBezTo>
                    <a:pt x="653921" y="8428"/>
                    <a:pt x="713139" y="-3545"/>
                    <a:pt x="772513" y="104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p19"/>
            <p:cNvSpPr/>
            <p:nvPr/>
          </p:nvSpPr>
          <p:spPr>
            <a:xfrm>
              <a:off x="1519807" y="8925581"/>
              <a:ext cx="777144" cy="272111"/>
            </a:xfrm>
            <a:custGeom>
              <a:rect b="b" l="l" r="r" t="t"/>
              <a:pathLst>
                <a:path extrusionOk="0" h="272111" w="777144">
                  <a:moveTo>
                    <a:pt x="783440" y="0"/>
                  </a:moveTo>
                  <a:cubicBezTo>
                    <a:pt x="750178" y="39573"/>
                    <a:pt x="720258" y="81944"/>
                    <a:pt x="685986" y="120817"/>
                  </a:cubicBezTo>
                  <a:cubicBezTo>
                    <a:pt x="661894" y="149583"/>
                    <a:pt x="638424" y="178894"/>
                    <a:pt x="615499" y="208593"/>
                  </a:cubicBezTo>
                  <a:cubicBezTo>
                    <a:pt x="605940" y="221265"/>
                    <a:pt x="596303" y="234016"/>
                    <a:pt x="587366" y="247077"/>
                  </a:cubicBezTo>
                  <a:cubicBezTo>
                    <a:pt x="479265" y="249953"/>
                    <a:pt x="371242" y="253297"/>
                    <a:pt x="263219" y="256484"/>
                  </a:cubicBezTo>
                  <a:cubicBezTo>
                    <a:pt x="208508" y="258894"/>
                    <a:pt x="153797" y="260838"/>
                    <a:pt x="99086" y="261304"/>
                  </a:cubicBezTo>
                  <a:cubicBezTo>
                    <a:pt x="68000" y="259827"/>
                    <a:pt x="37536" y="263948"/>
                    <a:pt x="7305" y="271100"/>
                  </a:cubicBezTo>
                  <a:cubicBezTo>
                    <a:pt x="4896" y="271645"/>
                    <a:pt x="2409" y="272111"/>
                    <a:pt x="0" y="272500"/>
                  </a:cubicBezTo>
                  <a:cubicBezTo>
                    <a:pt x="8704" y="264725"/>
                    <a:pt x="17408" y="256873"/>
                    <a:pt x="26578" y="249720"/>
                  </a:cubicBezTo>
                  <a:cubicBezTo>
                    <a:pt x="113541" y="174462"/>
                    <a:pt x="198016" y="96250"/>
                    <a:pt x="282648" y="18348"/>
                  </a:cubicBezTo>
                  <a:cubicBezTo>
                    <a:pt x="292750" y="22002"/>
                    <a:pt x="316298" y="21380"/>
                    <a:pt x="321738" y="21380"/>
                  </a:cubicBezTo>
                  <a:cubicBezTo>
                    <a:pt x="364559" y="22002"/>
                    <a:pt x="406214" y="15160"/>
                    <a:pt x="449034" y="14228"/>
                  </a:cubicBezTo>
                  <a:cubicBezTo>
                    <a:pt x="461702" y="12051"/>
                    <a:pt x="484239" y="15549"/>
                    <a:pt x="496751" y="8319"/>
                  </a:cubicBezTo>
                  <a:cubicBezTo>
                    <a:pt x="521076" y="29544"/>
                    <a:pt x="553793" y="42449"/>
                    <a:pt x="596770" y="43149"/>
                  </a:cubicBezTo>
                  <a:cubicBezTo>
                    <a:pt x="654667" y="44937"/>
                    <a:pt x="724377" y="27755"/>
                    <a:pt x="783440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19"/>
            <p:cNvSpPr/>
            <p:nvPr/>
          </p:nvSpPr>
          <p:spPr>
            <a:xfrm>
              <a:off x="2384069" y="8898992"/>
              <a:ext cx="839316" cy="264336"/>
            </a:xfrm>
            <a:custGeom>
              <a:rect b="b" l="l" r="r" t="t"/>
              <a:pathLst>
                <a:path extrusionOk="0" h="264336" w="839316">
                  <a:moveTo>
                    <a:pt x="844523" y="84199"/>
                  </a:moveTo>
                  <a:cubicBezTo>
                    <a:pt x="834343" y="101381"/>
                    <a:pt x="824473" y="118718"/>
                    <a:pt x="814992" y="136211"/>
                  </a:cubicBezTo>
                  <a:cubicBezTo>
                    <a:pt x="800304" y="161245"/>
                    <a:pt x="784916" y="185813"/>
                    <a:pt x="769529" y="210458"/>
                  </a:cubicBezTo>
                  <a:cubicBezTo>
                    <a:pt x="761058" y="222742"/>
                    <a:pt x="749556" y="241557"/>
                    <a:pt x="763933" y="252908"/>
                  </a:cubicBezTo>
                  <a:cubicBezTo>
                    <a:pt x="756473" y="251042"/>
                    <a:pt x="748235" y="250498"/>
                    <a:pt x="739842" y="250886"/>
                  </a:cubicBezTo>
                  <a:cubicBezTo>
                    <a:pt x="690649" y="249953"/>
                    <a:pt x="641766" y="256951"/>
                    <a:pt x="592806" y="259827"/>
                  </a:cubicBezTo>
                  <a:cubicBezTo>
                    <a:pt x="448490" y="261771"/>
                    <a:pt x="304330" y="268612"/>
                    <a:pt x="160092" y="266980"/>
                  </a:cubicBezTo>
                  <a:cubicBezTo>
                    <a:pt x="106702" y="266980"/>
                    <a:pt x="53390" y="267369"/>
                    <a:pt x="0" y="268068"/>
                  </a:cubicBezTo>
                  <a:cubicBezTo>
                    <a:pt x="11502" y="246533"/>
                    <a:pt x="24946" y="225697"/>
                    <a:pt x="35982" y="204083"/>
                  </a:cubicBezTo>
                  <a:cubicBezTo>
                    <a:pt x="53701" y="169953"/>
                    <a:pt x="69943" y="134967"/>
                    <a:pt x="87196" y="100526"/>
                  </a:cubicBezTo>
                  <a:cubicBezTo>
                    <a:pt x="99552" y="75258"/>
                    <a:pt x="110355" y="49213"/>
                    <a:pt x="121001" y="23246"/>
                  </a:cubicBezTo>
                  <a:cubicBezTo>
                    <a:pt x="123177" y="15860"/>
                    <a:pt x="128773" y="7852"/>
                    <a:pt x="127529" y="0"/>
                  </a:cubicBezTo>
                  <a:cubicBezTo>
                    <a:pt x="140663" y="12906"/>
                    <a:pt x="161258" y="20836"/>
                    <a:pt x="176334" y="30010"/>
                  </a:cubicBezTo>
                  <a:cubicBezTo>
                    <a:pt x="250396" y="69116"/>
                    <a:pt x="331918" y="78524"/>
                    <a:pt x="415228" y="78290"/>
                  </a:cubicBezTo>
                  <a:cubicBezTo>
                    <a:pt x="434735" y="79845"/>
                    <a:pt x="452065" y="78601"/>
                    <a:pt x="464655" y="67795"/>
                  </a:cubicBezTo>
                  <a:cubicBezTo>
                    <a:pt x="470017" y="68183"/>
                    <a:pt x="475302" y="68417"/>
                    <a:pt x="480353" y="69116"/>
                  </a:cubicBezTo>
                  <a:cubicBezTo>
                    <a:pt x="601821" y="74325"/>
                    <a:pt x="722900" y="76424"/>
                    <a:pt x="844523" y="84199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19"/>
            <p:cNvSpPr/>
            <p:nvPr/>
          </p:nvSpPr>
          <p:spPr>
            <a:xfrm>
              <a:off x="2890457" y="8728339"/>
              <a:ext cx="474058" cy="85520"/>
            </a:xfrm>
            <a:custGeom>
              <a:rect b="b" l="l" r="r" t="t"/>
              <a:pathLst>
                <a:path extrusionOk="0" h="85520" w="474058">
                  <a:moveTo>
                    <a:pt x="480353" y="4743"/>
                  </a:moveTo>
                  <a:cubicBezTo>
                    <a:pt x="467686" y="33042"/>
                    <a:pt x="453386" y="60564"/>
                    <a:pt x="438310" y="87620"/>
                  </a:cubicBezTo>
                  <a:cubicBezTo>
                    <a:pt x="435356" y="87542"/>
                    <a:pt x="432403" y="87853"/>
                    <a:pt x="429528" y="88164"/>
                  </a:cubicBezTo>
                  <a:cubicBezTo>
                    <a:pt x="410566" y="89175"/>
                    <a:pt x="388806" y="88397"/>
                    <a:pt x="367123" y="87309"/>
                  </a:cubicBezTo>
                  <a:cubicBezTo>
                    <a:pt x="270058" y="83344"/>
                    <a:pt x="172837" y="89486"/>
                    <a:pt x="75694" y="89719"/>
                  </a:cubicBezTo>
                  <a:cubicBezTo>
                    <a:pt x="50437" y="90652"/>
                    <a:pt x="25102" y="90419"/>
                    <a:pt x="0" y="92518"/>
                  </a:cubicBezTo>
                  <a:cubicBezTo>
                    <a:pt x="4119" y="61575"/>
                    <a:pt x="10569" y="30787"/>
                    <a:pt x="15931" y="0"/>
                  </a:cubicBezTo>
                  <a:cubicBezTo>
                    <a:pt x="97765" y="4820"/>
                    <a:pt x="180220" y="4743"/>
                    <a:pt x="262364" y="4587"/>
                  </a:cubicBezTo>
                  <a:cubicBezTo>
                    <a:pt x="277907" y="4587"/>
                    <a:pt x="293450" y="4509"/>
                    <a:pt x="309070" y="4587"/>
                  </a:cubicBezTo>
                  <a:cubicBezTo>
                    <a:pt x="333395" y="2954"/>
                    <a:pt x="357720" y="4509"/>
                    <a:pt x="382044" y="6220"/>
                  </a:cubicBezTo>
                  <a:cubicBezTo>
                    <a:pt x="414918" y="8474"/>
                    <a:pt x="447713" y="10651"/>
                    <a:pt x="480353" y="474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6" name="Google Shape;1826;p19"/>
            <p:cNvSpPr/>
            <p:nvPr/>
          </p:nvSpPr>
          <p:spPr>
            <a:xfrm>
              <a:off x="3354879" y="8758583"/>
              <a:ext cx="62171" cy="310984"/>
            </a:xfrm>
            <a:custGeom>
              <a:rect b="b" l="l" r="r" t="t"/>
              <a:pathLst>
                <a:path extrusionOk="0" h="310984" w="62171">
                  <a:moveTo>
                    <a:pt x="48805" y="0"/>
                  </a:moveTo>
                  <a:cubicBezTo>
                    <a:pt x="59685" y="59942"/>
                    <a:pt x="61084" y="121595"/>
                    <a:pt x="68933" y="181848"/>
                  </a:cubicBezTo>
                  <a:cubicBezTo>
                    <a:pt x="63570" y="210536"/>
                    <a:pt x="43054" y="233782"/>
                    <a:pt x="29842" y="259283"/>
                  </a:cubicBezTo>
                  <a:cubicBezTo>
                    <a:pt x="20361" y="277009"/>
                    <a:pt x="10414" y="294424"/>
                    <a:pt x="0" y="311606"/>
                  </a:cubicBezTo>
                  <a:cubicBezTo>
                    <a:pt x="2642" y="251897"/>
                    <a:pt x="6217" y="192266"/>
                    <a:pt x="11502" y="132712"/>
                  </a:cubicBezTo>
                  <a:cubicBezTo>
                    <a:pt x="13445" y="115997"/>
                    <a:pt x="14843" y="95317"/>
                    <a:pt x="7694" y="79456"/>
                  </a:cubicBezTo>
                  <a:cubicBezTo>
                    <a:pt x="19817" y="58698"/>
                    <a:pt x="31319" y="37474"/>
                    <a:pt x="41189" y="15471"/>
                  </a:cubicBezTo>
                  <a:cubicBezTo>
                    <a:pt x="43520" y="11040"/>
                    <a:pt x="46240" y="5675"/>
                    <a:pt x="48805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7" name="Google Shape;1827;p19"/>
            <p:cNvSpPr/>
            <p:nvPr/>
          </p:nvSpPr>
          <p:spPr>
            <a:xfrm>
              <a:off x="3160204" y="9066768"/>
              <a:ext cx="62171" cy="256561"/>
            </a:xfrm>
            <a:custGeom>
              <a:rect b="b" l="l" r="r" t="t"/>
              <a:pathLst>
                <a:path extrusionOk="0" h="256561" w="62171">
                  <a:moveTo>
                    <a:pt x="44686" y="36230"/>
                  </a:moveTo>
                  <a:cubicBezTo>
                    <a:pt x="52069" y="24179"/>
                    <a:pt x="59374" y="12128"/>
                    <a:pt x="66601" y="0"/>
                  </a:cubicBezTo>
                  <a:cubicBezTo>
                    <a:pt x="61472" y="25734"/>
                    <a:pt x="55721" y="51468"/>
                    <a:pt x="51136" y="78601"/>
                  </a:cubicBezTo>
                  <a:cubicBezTo>
                    <a:pt x="42588" y="127814"/>
                    <a:pt x="41888" y="177805"/>
                    <a:pt x="41266" y="227640"/>
                  </a:cubicBezTo>
                  <a:cubicBezTo>
                    <a:pt x="35593" y="235881"/>
                    <a:pt x="30075" y="244200"/>
                    <a:pt x="24791" y="252597"/>
                  </a:cubicBezTo>
                  <a:cubicBezTo>
                    <a:pt x="23237" y="255784"/>
                    <a:pt x="20828" y="259361"/>
                    <a:pt x="17952" y="263170"/>
                  </a:cubicBezTo>
                  <a:cubicBezTo>
                    <a:pt x="18030" y="262704"/>
                    <a:pt x="18030" y="262315"/>
                    <a:pt x="18107" y="261848"/>
                  </a:cubicBezTo>
                  <a:cubicBezTo>
                    <a:pt x="18574" y="218389"/>
                    <a:pt x="17719" y="174851"/>
                    <a:pt x="18885" y="131469"/>
                  </a:cubicBezTo>
                  <a:cubicBezTo>
                    <a:pt x="22071" y="110088"/>
                    <a:pt x="13678" y="96794"/>
                    <a:pt x="0" y="89641"/>
                  </a:cubicBezTo>
                  <a:cubicBezTo>
                    <a:pt x="233" y="89641"/>
                    <a:pt x="389" y="89641"/>
                    <a:pt x="622" y="89641"/>
                  </a:cubicBezTo>
                  <a:cubicBezTo>
                    <a:pt x="6683" y="89641"/>
                    <a:pt x="12823" y="87076"/>
                    <a:pt x="16320" y="82022"/>
                  </a:cubicBezTo>
                  <a:cubicBezTo>
                    <a:pt x="26034" y="66861"/>
                    <a:pt x="34972" y="51312"/>
                    <a:pt x="44686" y="3623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p19"/>
            <p:cNvSpPr/>
            <p:nvPr/>
          </p:nvSpPr>
          <p:spPr>
            <a:xfrm>
              <a:off x="3294883" y="9050674"/>
              <a:ext cx="108800" cy="1228386"/>
            </a:xfrm>
            <a:custGeom>
              <a:rect b="b" l="l" r="r" t="t"/>
              <a:pathLst>
                <a:path extrusionOk="0" h="1228386" w="108800">
                  <a:moveTo>
                    <a:pt x="116494" y="0"/>
                  </a:moveTo>
                  <a:cubicBezTo>
                    <a:pt x="112997" y="44082"/>
                    <a:pt x="111831" y="88319"/>
                    <a:pt x="110665" y="132401"/>
                  </a:cubicBezTo>
                  <a:cubicBezTo>
                    <a:pt x="108023" y="377535"/>
                    <a:pt x="88439" y="620647"/>
                    <a:pt x="66135" y="865080"/>
                  </a:cubicBezTo>
                  <a:cubicBezTo>
                    <a:pt x="59918" y="936062"/>
                    <a:pt x="48882" y="1006344"/>
                    <a:pt x="42432" y="1077327"/>
                  </a:cubicBezTo>
                  <a:cubicBezTo>
                    <a:pt x="38935" y="1109902"/>
                    <a:pt x="38002" y="1142711"/>
                    <a:pt x="33884" y="1175209"/>
                  </a:cubicBezTo>
                  <a:cubicBezTo>
                    <a:pt x="29765" y="1186948"/>
                    <a:pt x="21916" y="1197055"/>
                    <a:pt x="15387" y="1207551"/>
                  </a:cubicBezTo>
                  <a:cubicBezTo>
                    <a:pt x="10336" y="1214937"/>
                    <a:pt x="5207" y="1222401"/>
                    <a:pt x="0" y="1230020"/>
                  </a:cubicBezTo>
                  <a:cubicBezTo>
                    <a:pt x="8005" y="1136647"/>
                    <a:pt x="13134" y="1043274"/>
                    <a:pt x="17641" y="949201"/>
                  </a:cubicBezTo>
                  <a:cubicBezTo>
                    <a:pt x="33339" y="728402"/>
                    <a:pt x="41111" y="504416"/>
                    <a:pt x="51447" y="282685"/>
                  </a:cubicBezTo>
                  <a:cubicBezTo>
                    <a:pt x="53312" y="220876"/>
                    <a:pt x="54789" y="159068"/>
                    <a:pt x="56965" y="97260"/>
                  </a:cubicBezTo>
                  <a:cubicBezTo>
                    <a:pt x="77870" y="65540"/>
                    <a:pt x="98153" y="33275"/>
                    <a:pt x="116494" y="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9" name="Google Shape;1829;p19"/>
            <p:cNvSpPr/>
            <p:nvPr/>
          </p:nvSpPr>
          <p:spPr>
            <a:xfrm>
              <a:off x="3068034" y="9371377"/>
              <a:ext cx="124343" cy="1282809"/>
            </a:xfrm>
            <a:custGeom>
              <a:rect b="b" l="l" r="r" t="t"/>
              <a:pathLst>
                <a:path extrusionOk="0" h="1282809" w="124343">
                  <a:moveTo>
                    <a:pt x="122944" y="8941"/>
                  </a:moveTo>
                  <a:cubicBezTo>
                    <a:pt x="124965" y="5909"/>
                    <a:pt x="127063" y="2954"/>
                    <a:pt x="129161" y="0"/>
                  </a:cubicBezTo>
                  <a:cubicBezTo>
                    <a:pt x="116183" y="202684"/>
                    <a:pt x="101340" y="406534"/>
                    <a:pt x="88983" y="609373"/>
                  </a:cubicBezTo>
                  <a:cubicBezTo>
                    <a:pt x="74528" y="754447"/>
                    <a:pt x="68311" y="896334"/>
                    <a:pt x="55566" y="1042652"/>
                  </a:cubicBezTo>
                  <a:cubicBezTo>
                    <a:pt x="48882" y="1100106"/>
                    <a:pt x="47328" y="1157794"/>
                    <a:pt x="46862" y="1215559"/>
                  </a:cubicBezTo>
                  <a:cubicBezTo>
                    <a:pt x="31552" y="1239816"/>
                    <a:pt x="15698" y="1263606"/>
                    <a:pt x="0" y="1287629"/>
                  </a:cubicBezTo>
                  <a:cubicBezTo>
                    <a:pt x="4197" y="1222012"/>
                    <a:pt x="5984" y="1156161"/>
                    <a:pt x="6917" y="1090388"/>
                  </a:cubicBezTo>
                  <a:cubicBezTo>
                    <a:pt x="5673" y="921057"/>
                    <a:pt x="19040" y="752193"/>
                    <a:pt x="19817" y="582940"/>
                  </a:cubicBezTo>
                  <a:cubicBezTo>
                    <a:pt x="24169" y="415008"/>
                    <a:pt x="49038" y="248243"/>
                    <a:pt x="56110" y="80389"/>
                  </a:cubicBezTo>
                  <a:cubicBezTo>
                    <a:pt x="56887" y="71682"/>
                    <a:pt x="52846" y="63907"/>
                    <a:pt x="46784" y="59631"/>
                  </a:cubicBezTo>
                  <a:cubicBezTo>
                    <a:pt x="55333" y="59553"/>
                    <a:pt x="63959" y="59553"/>
                    <a:pt x="72585" y="59787"/>
                  </a:cubicBezTo>
                  <a:cubicBezTo>
                    <a:pt x="92947" y="59942"/>
                    <a:pt x="101961" y="44860"/>
                    <a:pt x="106003" y="25501"/>
                  </a:cubicBezTo>
                  <a:cubicBezTo>
                    <a:pt x="113230" y="22780"/>
                    <a:pt x="119292" y="15938"/>
                    <a:pt x="122944" y="894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0" name="Google Shape;1830;p19"/>
            <p:cNvSpPr/>
            <p:nvPr/>
          </p:nvSpPr>
          <p:spPr>
            <a:xfrm>
              <a:off x="3752449" y="7513325"/>
              <a:ext cx="225371" cy="155492"/>
            </a:xfrm>
            <a:custGeom>
              <a:rect b="b" l="l" r="r" t="t"/>
              <a:pathLst>
                <a:path extrusionOk="0" h="155492" w="225371">
                  <a:moveTo>
                    <a:pt x="229042" y="78446"/>
                  </a:moveTo>
                  <a:cubicBezTo>
                    <a:pt x="232383" y="123772"/>
                    <a:pt x="210934" y="144763"/>
                    <a:pt x="192982" y="157358"/>
                  </a:cubicBezTo>
                  <a:lnTo>
                    <a:pt x="192905" y="157358"/>
                  </a:lnTo>
                  <a:cubicBezTo>
                    <a:pt x="155057" y="158835"/>
                    <a:pt x="117133" y="159846"/>
                    <a:pt x="79286" y="162567"/>
                  </a:cubicBezTo>
                  <a:cubicBezTo>
                    <a:pt x="74934" y="161556"/>
                    <a:pt x="70504" y="160701"/>
                    <a:pt x="66308" y="159146"/>
                  </a:cubicBezTo>
                  <a:cubicBezTo>
                    <a:pt x="48744" y="152771"/>
                    <a:pt x="35455" y="138621"/>
                    <a:pt x="23098" y="125093"/>
                  </a:cubicBezTo>
                  <a:cubicBezTo>
                    <a:pt x="-1148" y="101692"/>
                    <a:pt x="-6666" y="60642"/>
                    <a:pt x="8255" y="30165"/>
                  </a:cubicBezTo>
                  <a:cubicBezTo>
                    <a:pt x="23720" y="29932"/>
                    <a:pt x="39341" y="30243"/>
                    <a:pt x="54029" y="25578"/>
                  </a:cubicBezTo>
                  <a:cubicBezTo>
                    <a:pt x="65297" y="20369"/>
                    <a:pt x="73302" y="10262"/>
                    <a:pt x="80141" y="0"/>
                  </a:cubicBezTo>
                  <a:cubicBezTo>
                    <a:pt x="84182" y="1944"/>
                    <a:pt x="88301" y="3732"/>
                    <a:pt x="92186" y="5909"/>
                  </a:cubicBezTo>
                  <a:cubicBezTo>
                    <a:pt x="124283" y="21769"/>
                    <a:pt x="156456" y="37396"/>
                    <a:pt x="187698" y="54889"/>
                  </a:cubicBezTo>
                  <a:cubicBezTo>
                    <a:pt x="201842" y="62275"/>
                    <a:pt x="215519" y="70205"/>
                    <a:pt x="229042" y="7844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1" name="Google Shape;1831;p19"/>
            <p:cNvSpPr/>
            <p:nvPr/>
          </p:nvSpPr>
          <p:spPr>
            <a:xfrm>
              <a:off x="3872690" y="7358533"/>
              <a:ext cx="101028" cy="85520"/>
            </a:xfrm>
            <a:custGeom>
              <a:rect b="b" l="l" r="r" t="t"/>
              <a:pathLst>
                <a:path extrusionOk="0" h="85520" w="101028">
                  <a:moveTo>
                    <a:pt x="102816" y="75336"/>
                  </a:moveTo>
                  <a:cubicBezTo>
                    <a:pt x="94190" y="72848"/>
                    <a:pt x="84709" y="78601"/>
                    <a:pt x="78569" y="85676"/>
                  </a:cubicBezTo>
                  <a:cubicBezTo>
                    <a:pt x="66368" y="92518"/>
                    <a:pt x="51835" y="91663"/>
                    <a:pt x="38313" y="91352"/>
                  </a:cubicBezTo>
                  <a:cubicBezTo>
                    <a:pt x="24868" y="91196"/>
                    <a:pt x="12357" y="86687"/>
                    <a:pt x="0" y="81944"/>
                  </a:cubicBezTo>
                  <a:cubicBezTo>
                    <a:pt x="5207" y="71293"/>
                    <a:pt x="10181" y="60564"/>
                    <a:pt x="15077" y="49835"/>
                  </a:cubicBezTo>
                  <a:cubicBezTo>
                    <a:pt x="19973" y="38873"/>
                    <a:pt x="24480" y="27833"/>
                    <a:pt x="29531" y="17026"/>
                  </a:cubicBezTo>
                  <a:cubicBezTo>
                    <a:pt x="32485" y="11895"/>
                    <a:pt x="35982" y="5986"/>
                    <a:pt x="38235" y="0"/>
                  </a:cubicBezTo>
                  <a:cubicBezTo>
                    <a:pt x="59762" y="25034"/>
                    <a:pt x="81211" y="50224"/>
                    <a:pt x="102816" y="7533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2" name="Google Shape;1832;p19"/>
            <p:cNvSpPr/>
            <p:nvPr/>
          </p:nvSpPr>
          <p:spPr>
            <a:xfrm>
              <a:off x="2358968" y="8436092"/>
              <a:ext cx="139886" cy="186590"/>
            </a:xfrm>
            <a:custGeom>
              <a:rect b="b" l="l" r="r" t="t"/>
              <a:pathLst>
                <a:path extrusionOk="0" h="186590" w="139886">
                  <a:moveTo>
                    <a:pt x="144782" y="187601"/>
                  </a:moveTo>
                  <a:cubicBezTo>
                    <a:pt x="144471" y="188456"/>
                    <a:pt x="144316" y="189389"/>
                    <a:pt x="144160" y="190322"/>
                  </a:cubicBezTo>
                  <a:cubicBezTo>
                    <a:pt x="111753" y="178194"/>
                    <a:pt x="70409" y="184491"/>
                    <a:pt x="37070" y="182003"/>
                  </a:cubicBezTo>
                  <a:cubicBezTo>
                    <a:pt x="26190" y="182237"/>
                    <a:pt x="15387" y="181459"/>
                    <a:pt x="4507" y="182470"/>
                  </a:cubicBezTo>
                  <a:cubicBezTo>
                    <a:pt x="4352" y="182470"/>
                    <a:pt x="4274" y="182548"/>
                    <a:pt x="4197" y="182548"/>
                  </a:cubicBezTo>
                  <a:cubicBezTo>
                    <a:pt x="4585" y="178894"/>
                    <a:pt x="3186" y="174462"/>
                    <a:pt x="2487" y="171041"/>
                  </a:cubicBezTo>
                  <a:cubicBezTo>
                    <a:pt x="2409" y="169642"/>
                    <a:pt x="2176" y="168165"/>
                    <a:pt x="1865" y="166765"/>
                  </a:cubicBezTo>
                  <a:cubicBezTo>
                    <a:pt x="3031" y="165055"/>
                    <a:pt x="3886" y="163111"/>
                    <a:pt x="4430" y="160779"/>
                  </a:cubicBezTo>
                  <a:cubicBezTo>
                    <a:pt x="7227" y="141731"/>
                    <a:pt x="3575" y="122217"/>
                    <a:pt x="3730" y="103013"/>
                  </a:cubicBezTo>
                  <a:cubicBezTo>
                    <a:pt x="2720" y="68650"/>
                    <a:pt x="1321" y="34364"/>
                    <a:pt x="0" y="0"/>
                  </a:cubicBezTo>
                  <a:cubicBezTo>
                    <a:pt x="3497" y="2099"/>
                    <a:pt x="7227" y="3654"/>
                    <a:pt x="9870" y="4509"/>
                  </a:cubicBezTo>
                  <a:cubicBezTo>
                    <a:pt x="66990" y="23324"/>
                    <a:pt x="125043" y="52323"/>
                    <a:pt x="134601" y="118174"/>
                  </a:cubicBezTo>
                  <a:cubicBezTo>
                    <a:pt x="136933" y="129680"/>
                    <a:pt x="139031" y="141342"/>
                    <a:pt x="140197" y="153004"/>
                  </a:cubicBezTo>
                  <a:cubicBezTo>
                    <a:pt x="139731" y="161090"/>
                    <a:pt x="139653" y="170808"/>
                    <a:pt x="143228" y="177883"/>
                  </a:cubicBezTo>
                  <a:cubicBezTo>
                    <a:pt x="142995" y="179127"/>
                    <a:pt x="142995" y="180448"/>
                    <a:pt x="143228" y="181770"/>
                  </a:cubicBezTo>
                  <a:cubicBezTo>
                    <a:pt x="143072" y="183792"/>
                    <a:pt x="143694" y="185891"/>
                    <a:pt x="144782" y="18760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3" name="Google Shape;1833;p19"/>
            <p:cNvSpPr/>
            <p:nvPr/>
          </p:nvSpPr>
          <p:spPr>
            <a:xfrm>
              <a:off x="3836009" y="8368609"/>
              <a:ext cx="1313374" cy="1951424"/>
            </a:xfrm>
            <a:custGeom>
              <a:rect b="b" l="l" r="r" t="t"/>
              <a:pathLst>
                <a:path extrusionOk="0" h="1951424" w="1313374">
                  <a:moveTo>
                    <a:pt x="1319281" y="826207"/>
                  </a:moveTo>
                  <a:cubicBezTo>
                    <a:pt x="1316561" y="848364"/>
                    <a:pt x="1313919" y="870600"/>
                    <a:pt x="1311354" y="892757"/>
                  </a:cubicBezTo>
                  <a:cubicBezTo>
                    <a:pt x="1297055" y="981854"/>
                    <a:pt x="1279103" y="1070407"/>
                    <a:pt x="1272031" y="1160515"/>
                  </a:cubicBezTo>
                  <a:cubicBezTo>
                    <a:pt x="1259596" y="1294627"/>
                    <a:pt x="1241955" y="1428194"/>
                    <a:pt x="1231775" y="1562461"/>
                  </a:cubicBezTo>
                  <a:cubicBezTo>
                    <a:pt x="1224858" y="1650548"/>
                    <a:pt x="1214133" y="1738245"/>
                    <a:pt x="1209160" y="1826409"/>
                  </a:cubicBezTo>
                  <a:cubicBezTo>
                    <a:pt x="1208149" y="1834184"/>
                    <a:pt x="1210092" y="1842114"/>
                    <a:pt x="1215999" y="1847478"/>
                  </a:cubicBezTo>
                  <a:cubicBezTo>
                    <a:pt x="1216543" y="1848100"/>
                    <a:pt x="1217086" y="1848567"/>
                    <a:pt x="1217708" y="1849033"/>
                  </a:cubicBezTo>
                  <a:cubicBezTo>
                    <a:pt x="1215765" y="1849888"/>
                    <a:pt x="1213823" y="1850822"/>
                    <a:pt x="1211647" y="1851599"/>
                  </a:cubicBezTo>
                  <a:cubicBezTo>
                    <a:pt x="1079454" y="1883241"/>
                    <a:pt x="946795" y="1918072"/>
                    <a:pt x="811261" y="1931288"/>
                  </a:cubicBezTo>
                  <a:cubicBezTo>
                    <a:pt x="765099" y="1936886"/>
                    <a:pt x="719792" y="1946838"/>
                    <a:pt x="674328" y="1956089"/>
                  </a:cubicBezTo>
                  <a:cubicBezTo>
                    <a:pt x="670754" y="1952435"/>
                    <a:pt x="666713" y="1949170"/>
                    <a:pt x="663138" y="1946371"/>
                  </a:cubicBezTo>
                  <a:cubicBezTo>
                    <a:pt x="589387" y="1890239"/>
                    <a:pt x="515946" y="1833562"/>
                    <a:pt x="440874" y="1779373"/>
                  </a:cubicBezTo>
                  <a:cubicBezTo>
                    <a:pt x="295315" y="1671461"/>
                    <a:pt x="153331" y="1558652"/>
                    <a:pt x="8626" y="1449652"/>
                  </a:cubicBezTo>
                  <a:cubicBezTo>
                    <a:pt x="5751" y="1447942"/>
                    <a:pt x="2875" y="1445920"/>
                    <a:pt x="0" y="1443821"/>
                  </a:cubicBezTo>
                  <a:cubicBezTo>
                    <a:pt x="311" y="1436124"/>
                    <a:pt x="544" y="1428505"/>
                    <a:pt x="699" y="1420808"/>
                  </a:cubicBezTo>
                  <a:cubicBezTo>
                    <a:pt x="11890" y="1171632"/>
                    <a:pt x="36059" y="923623"/>
                    <a:pt x="47017" y="673747"/>
                  </a:cubicBezTo>
                  <a:cubicBezTo>
                    <a:pt x="55721" y="462356"/>
                    <a:pt x="50203" y="251664"/>
                    <a:pt x="67845" y="40583"/>
                  </a:cubicBezTo>
                  <a:cubicBezTo>
                    <a:pt x="68389" y="27133"/>
                    <a:pt x="69710" y="13528"/>
                    <a:pt x="70720" y="0"/>
                  </a:cubicBezTo>
                  <a:cubicBezTo>
                    <a:pt x="99008" y="20680"/>
                    <a:pt x="129395" y="38562"/>
                    <a:pt x="157993" y="58776"/>
                  </a:cubicBezTo>
                  <a:cubicBezTo>
                    <a:pt x="189468" y="79379"/>
                    <a:pt x="221175" y="104646"/>
                    <a:pt x="253427" y="125793"/>
                  </a:cubicBezTo>
                  <a:cubicBezTo>
                    <a:pt x="182629" y="152849"/>
                    <a:pt x="124732" y="227796"/>
                    <a:pt x="213948" y="277009"/>
                  </a:cubicBezTo>
                  <a:cubicBezTo>
                    <a:pt x="174780" y="320080"/>
                    <a:pt x="162501" y="412831"/>
                    <a:pt x="224362" y="441131"/>
                  </a:cubicBezTo>
                  <a:cubicBezTo>
                    <a:pt x="191100" y="511724"/>
                    <a:pt x="248686" y="574465"/>
                    <a:pt x="318396" y="584028"/>
                  </a:cubicBezTo>
                  <a:cubicBezTo>
                    <a:pt x="327100" y="586360"/>
                    <a:pt x="338680" y="586438"/>
                    <a:pt x="346840" y="582318"/>
                  </a:cubicBezTo>
                  <a:cubicBezTo>
                    <a:pt x="349871" y="586749"/>
                    <a:pt x="354767" y="589937"/>
                    <a:pt x="360440" y="590870"/>
                  </a:cubicBezTo>
                  <a:cubicBezTo>
                    <a:pt x="376371" y="594057"/>
                    <a:pt x="392303" y="589082"/>
                    <a:pt x="406136" y="581151"/>
                  </a:cubicBezTo>
                  <a:cubicBezTo>
                    <a:pt x="461857" y="599810"/>
                    <a:pt x="539649" y="560937"/>
                    <a:pt x="547421" y="499674"/>
                  </a:cubicBezTo>
                  <a:cubicBezTo>
                    <a:pt x="603064" y="505349"/>
                    <a:pt x="681556" y="460801"/>
                    <a:pt x="686685" y="402958"/>
                  </a:cubicBezTo>
                  <a:cubicBezTo>
                    <a:pt x="713030" y="428069"/>
                    <a:pt x="766886" y="461734"/>
                    <a:pt x="775746" y="467953"/>
                  </a:cubicBezTo>
                  <a:cubicBezTo>
                    <a:pt x="894183" y="541423"/>
                    <a:pt x="1011687" y="616293"/>
                    <a:pt x="1128259" y="692639"/>
                  </a:cubicBezTo>
                  <a:cubicBezTo>
                    <a:pt x="1192917" y="735477"/>
                    <a:pt x="1252447" y="786479"/>
                    <a:pt x="1319281" y="826207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" name="Google Shape;1834;p19"/>
            <p:cNvSpPr/>
            <p:nvPr/>
          </p:nvSpPr>
          <p:spPr>
            <a:xfrm>
              <a:off x="3396378" y="8099530"/>
              <a:ext cx="489601" cy="1679313"/>
            </a:xfrm>
            <a:custGeom>
              <a:rect b="b" l="l" r="r" t="t"/>
              <a:pathLst>
                <a:path extrusionOk="0" h="1679313" w="489601">
                  <a:moveTo>
                    <a:pt x="493332" y="256251"/>
                  </a:moveTo>
                  <a:cubicBezTo>
                    <a:pt x="491699" y="268068"/>
                    <a:pt x="490767" y="280508"/>
                    <a:pt x="489446" y="287116"/>
                  </a:cubicBezTo>
                  <a:cubicBezTo>
                    <a:pt x="456262" y="532949"/>
                    <a:pt x="464033" y="781892"/>
                    <a:pt x="446936" y="1029046"/>
                  </a:cubicBezTo>
                  <a:cubicBezTo>
                    <a:pt x="434968" y="1201876"/>
                    <a:pt x="421679" y="1378903"/>
                    <a:pt x="409011" y="1552665"/>
                  </a:cubicBezTo>
                  <a:cubicBezTo>
                    <a:pt x="405980" y="1595815"/>
                    <a:pt x="403960" y="1638964"/>
                    <a:pt x="402017" y="1682190"/>
                  </a:cubicBezTo>
                  <a:cubicBezTo>
                    <a:pt x="282181" y="1597603"/>
                    <a:pt x="154730" y="1524755"/>
                    <a:pt x="31241" y="1445843"/>
                  </a:cubicBezTo>
                  <a:cubicBezTo>
                    <a:pt x="34738" y="1378903"/>
                    <a:pt x="37614" y="1311964"/>
                    <a:pt x="40023" y="1245025"/>
                  </a:cubicBezTo>
                  <a:cubicBezTo>
                    <a:pt x="40800" y="1150952"/>
                    <a:pt x="37070" y="1056879"/>
                    <a:pt x="37225" y="962807"/>
                  </a:cubicBezTo>
                  <a:cubicBezTo>
                    <a:pt x="35982" y="957675"/>
                    <a:pt x="38391" y="929454"/>
                    <a:pt x="36604" y="911183"/>
                  </a:cubicBezTo>
                  <a:cubicBezTo>
                    <a:pt x="50359" y="887471"/>
                    <a:pt x="65902" y="862903"/>
                    <a:pt x="62327" y="834992"/>
                  </a:cubicBezTo>
                  <a:cubicBezTo>
                    <a:pt x="50437" y="800240"/>
                    <a:pt x="43753" y="668616"/>
                    <a:pt x="17952" y="625389"/>
                  </a:cubicBezTo>
                  <a:cubicBezTo>
                    <a:pt x="19662" y="611161"/>
                    <a:pt x="15854" y="598644"/>
                    <a:pt x="0" y="593280"/>
                  </a:cubicBezTo>
                  <a:cubicBezTo>
                    <a:pt x="3497" y="584417"/>
                    <a:pt x="4197" y="572988"/>
                    <a:pt x="5207" y="564591"/>
                  </a:cubicBezTo>
                  <a:cubicBezTo>
                    <a:pt x="12745" y="507681"/>
                    <a:pt x="14843" y="450305"/>
                    <a:pt x="17719" y="393084"/>
                  </a:cubicBezTo>
                  <a:cubicBezTo>
                    <a:pt x="20128" y="307252"/>
                    <a:pt x="23858" y="221498"/>
                    <a:pt x="29143" y="135745"/>
                  </a:cubicBezTo>
                  <a:cubicBezTo>
                    <a:pt x="29998" y="90807"/>
                    <a:pt x="34117" y="44859"/>
                    <a:pt x="28677" y="0"/>
                  </a:cubicBezTo>
                  <a:cubicBezTo>
                    <a:pt x="36137" y="6919"/>
                    <a:pt x="48960" y="10884"/>
                    <a:pt x="57664" y="14694"/>
                  </a:cubicBezTo>
                  <a:cubicBezTo>
                    <a:pt x="80590" y="26123"/>
                    <a:pt x="103904" y="36230"/>
                    <a:pt x="127529" y="45715"/>
                  </a:cubicBezTo>
                  <a:cubicBezTo>
                    <a:pt x="135767" y="56910"/>
                    <a:pt x="152243" y="59165"/>
                    <a:pt x="163589" y="66939"/>
                  </a:cubicBezTo>
                  <a:cubicBezTo>
                    <a:pt x="217911" y="95861"/>
                    <a:pt x="272545" y="121517"/>
                    <a:pt x="324769" y="155181"/>
                  </a:cubicBezTo>
                  <a:cubicBezTo>
                    <a:pt x="372019" y="189467"/>
                    <a:pt x="422845" y="219010"/>
                    <a:pt x="476934" y="241168"/>
                  </a:cubicBezTo>
                  <a:cubicBezTo>
                    <a:pt x="477089" y="241946"/>
                    <a:pt x="477478" y="242723"/>
                    <a:pt x="478099" y="243423"/>
                  </a:cubicBezTo>
                  <a:cubicBezTo>
                    <a:pt x="483151" y="247854"/>
                    <a:pt x="488202" y="252130"/>
                    <a:pt x="493332" y="256251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5" name="Google Shape;1835;p19"/>
            <p:cNvSpPr/>
            <p:nvPr/>
          </p:nvSpPr>
          <p:spPr>
            <a:xfrm>
              <a:off x="3715785" y="7832006"/>
              <a:ext cx="1585375" cy="450926"/>
            </a:xfrm>
            <a:custGeom>
              <a:rect b="b" l="l" r="r" t="t"/>
              <a:pathLst>
                <a:path extrusionOk="0" h="450926" w="1585375">
                  <a:moveTo>
                    <a:pt x="1592214" y="278408"/>
                  </a:moveTo>
                  <a:cubicBezTo>
                    <a:pt x="1590116" y="277942"/>
                    <a:pt x="1587862" y="277786"/>
                    <a:pt x="1585609" y="278175"/>
                  </a:cubicBezTo>
                  <a:cubicBezTo>
                    <a:pt x="1577371" y="279186"/>
                    <a:pt x="1569289" y="281518"/>
                    <a:pt x="1561129" y="283229"/>
                  </a:cubicBezTo>
                  <a:cubicBezTo>
                    <a:pt x="1435697" y="313627"/>
                    <a:pt x="1307624" y="330187"/>
                    <a:pt x="1179162" y="340916"/>
                  </a:cubicBezTo>
                  <a:cubicBezTo>
                    <a:pt x="1028707" y="361286"/>
                    <a:pt x="877474" y="375902"/>
                    <a:pt x="726708" y="394250"/>
                  </a:cubicBezTo>
                  <a:cubicBezTo>
                    <a:pt x="636171" y="406689"/>
                    <a:pt x="546877" y="426281"/>
                    <a:pt x="456884" y="442064"/>
                  </a:cubicBezTo>
                  <a:cubicBezTo>
                    <a:pt x="436989" y="445174"/>
                    <a:pt x="417171" y="448361"/>
                    <a:pt x="397276" y="451704"/>
                  </a:cubicBezTo>
                  <a:cubicBezTo>
                    <a:pt x="310858" y="393473"/>
                    <a:pt x="224828" y="334230"/>
                    <a:pt x="133902" y="282840"/>
                  </a:cubicBezTo>
                  <a:cubicBezTo>
                    <a:pt x="91548" y="256795"/>
                    <a:pt x="49193" y="230983"/>
                    <a:pt x="7227" y="204239"/>
                  </a:cubicBezTo>
                  <a:cubicBezTo>
                    <a:pt x="4818" y="202839"/>
                    <a:pt x="2331" y="201207"/>
                    <a:pt x="0" y="199496"/>
                  </a:cubicBezTo>
                  <a:cubicBezTo>
                    <a:pt x="73129" y="186046"/>
                    <a:pt x="145948" y="170808"/>
                    <a:pt x="218455" y="154481"/>
                  </a:cubicBezTo>
                  <a:cubicBezTo>
                    <a:pt x="289486" y="139865"/>
                    <a:pt x="361528" y="131313"/>
                    <a:pt x="433025" y="120040"/>
                  </a:cubicBezTo>
                  <a:cubicBezTo>
                    <a:pt x="508952" y="106201"/>
                    <a:pt x="584180" y="88242"/>
                    <a:pt x="660262" y="75414"/>
                  </a:cubicBezTo>
                  <a:cubicBezTo>
                    <a:pt x="779632" y="55433"/>
                    <a:pt x="899545" y="38873"/>
                    <a:pt x="1019070" y="20214"/>
                  </a:cubicBezTo>
                  <a:cubicBezTo>
                    <a:pt x="1048601" y="14383"/>
                    <a:pt x="1078211" y="9174"/>
                    <a:pt x="1107665" y="3265"/>
                  </a:cubicBezTo>
                  <a:cubicBezTo>
                    <a:pt x="1110151" y="2643"/>
                    <a:pt x="1112483" y="1555"/>
                    <a:pt x="1114426" y="0"/>
                  </a:cubicBezTo>
                  <a:cubicBezTo>
                    <a:pt x="1114737" y="311"/>
                    <a:pt x="1115048" y="544"/>
                    <a:pt x="1115358" y="777"/>
                  </a:cubicBezTo>
                  <a:cubicBezTo>
                    <a:pt x="1158101" y="31876"/>
                    <a:pt x="1207994" y="51157"/>
                    <a:pt x="1252757" y="78990"/>
                  </a:cubicBezTo>
                  <a:cubicBezTo>
                    <a:pt x="1284387" y="98193"/>
                    <a:pt x="1316095" y="117474"/>
                    <a:pt x="1349279" y="133956"/>
                  </a:cubicBezTo>
                  <a:cubicBezTo>
                    <a:pt x="1389224" y="154404"/>
                    <a:pt x="1433521" y="166143"/>
                    <a:pt x="1471368" y="190478"/>
                  </a:cubicBezTo>
                  <a:cubicBezTo>
                    <a:pt x="1511003" y="220488"/>
                    <a:pt x="1555611" y="244744"/>
                    <a:pt x="1592214" y="278408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1836;p19"/>
            <p:cNvSpPr/>
            <p:nvPr/>
          </p:nvSpPr>
          <p:spPr>
            <a:xfrm>
              <a:off x="4153084" y="8148665"/>
              <a:ext cx="1150174" cy="824107"/>
            </a:xfrm>
            <a:custGeom>
              <a:rect b="b" l="l" r="r" t="t"/>
              <a:pathLst>
                <a:path extrusionOk="0" h="824107" w="1150174">
                  <a:moveTo>
                    <a:pt x="1115125" y="9563"/>
                  </a:moveTo>
                  <a:cubicBezTo>
                    <a:pt x="1127482" y="4976"/>
                    <a:pt x="1143413" y="5364"/>
                    <a:pt x="1155770" y="0"/>
                  </a:cubicBezTo>
                  <a:cubicBezTo>
                    <a:pt x="1148309" y="80001"/>
                    <a:pt x="1125306" y="157824"/>
                    <a:pt x="1113804" y="237359"/>
                  </a:cubicBezTo>
                  <a:cubicBezTo>
                    <a:pt x="1086293" y="434522"/>
                    <a:pt x="1056839" y="631375"/>
                    <a:pt x="1030106" y="828617"/>
                  </a:cubicBezTo>
                  <a:cubicBezTo>
                    <a:pt x="986508" y="799851"/>
                    <a:pt x="942055" y="772096"/>
                    <a:pt x="899778" y="741308"/>
                  </a:cubicBezTo>
                  <a:cubicBezTo>
                    <a:pt x="758727" y="645059"/>
                    <a:pt x="611224" y="558683"/>
                    <a:pt x="458049" y="483425"/>
                  </a:cubicBezTo>
                  <a:cubicBezTo>
                    <a:pt x="452765" y="481637"/>
                    <a:pt x="431626" y="468886"/>
                    <a:pt x="412819" y="460567"/>
                  </a:cubicBezTo>
                  <a:cubicBezTo>
                    <a:pt x="407068" y="446962"/>
                    <a:pt x="398054" y="434911"/>
                    <a:pt x="385619" y="426592"/>
                  </a:cubicBezTo>
                  <a:cubicBezTo>
                    <a:pt x="417249" y="389507"/>
                    <a:pt x="402250" y="331354"/>
                    <a:pt x="364248" y="304764"/>
                  </a:cubicBezTo>
                  <a:cubicBezTo>
                    <a:pt x="338680" y="285794"/>
                    <a:pt x="307050" y="286183"/>
                    <a:pt x="276897" y="290381"/>
                  </a:cubicBezTo>
                  <a:cubicBezTo>
                    <a:pt x="277208" y="289915"/>
                    <a:pt x="277363" y="289448"/>
                    <a:pt x="277363" y="288982"/>
                  </a:cubicBezTo>
                  <a:cubicBezTo>
                    <a:pt x="277363" y="287582"/>
                    <a:pt x="276197" y="286494"/>
                    <a:pt x="274876" y="286494"/>
                  </a:cubicBezTo>
                  <a:cubicBezTo>
                    <a:pt x="273477" y="286494"/>
                    <a:pt x="272389" y="287660"/>
                    <a:pt x="272389" y="288982"/>
                  </a:cubicBezTo>
                  <a:cubicBezTo>
                    <a:pt x="272389" y="289759"/>
                    <a:pt x="272778" y="290459"/>
                    <a:pt x="273322" y="290926"/>
                  </a:cubicBezTo>
                  <a:cubicBezTo>
                    <a:pt x="271068" y="291314"/>
                    <a:pt x="268814" y="291625"/>
                    <a:pt x="266483" y="292014"/>
                  </a:cubicBezTo>
                  <a:cubicBezTo>
                    <a:pt x="257857" y="213102"/>
                    <a:pt x="175169" y="205949"/>
                    <a:pt x="119370" y="239846"/>
                  </a:cubicBezTo>
                  <a:cubicBezTo>
                    <a:pt x="116028" y="236115"/>
                    <a:pt x="112064" y="232927"/>
                    <a:pt x="108334" y="230439"/>
                  </a:cubicBezTo>
                  <a:cubicBezTo>
                    <a:pt x="72585" y="206493"/>
                    <a:pt x="36526" y="182859"/>
                    <a:pt x="0" y="160157"/>
                  </a:cubicBezTo>
                  <a:cubicBezTo>
                    <a:pt x="84398" y="146785"/>
                    <a:pt x="168407" y="131546"/>
                    <a:pt x="252728" y="118096"/>
                  </a:cubicBezTo>
                  <a:cubicBezTo>
                    <a:pt x="344819" y="104180"/>
                    <a:pt x="437766" y="98038"/>
                    <a:pt x="530324" y="88475"/>
                  </a:cubicBezTo>
                  <a:cubicBezTo>
                    <a:pt x="621172" y="78368"/>
                    <a:pt x="711709" y="65229"/>
                    <a:pt x="802791" y="57377"/>
                  </a:cubicBezTo>
                  <a:cubicBezTo>
                    <a:pt x="907861" y="50457"/>
                    <a:pt x="1012154" y="31565"/>
                    <a:pt x="1115125" y="9563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7" name="Google Shape;1837;p19"/>
            <p:cNvSpPr/>
            <p:nvPr/>
          </p:nvSpPr>
          <p:spPr>
            <a:xfrm>
              <a:off x="3387286" y="9724654"/>
              <a:ext cx="396343" cy="684164"/>
            </a:xfrm>
            <a:custGeom>
              <a:rect b="b" l="l" r="r" t="t"/>
              <a:pathLst>
                <a:path extrusionOk="0" h="684164" w="396343">
                  <a:moveTo>
                    <a:pt x="393935" y="284084"/>
                  </a:moveTo>
                  <a:cubicBezTo>
                    <a:pt x="394867" y="284706"/>
                    <a:pt x="395800" y="285172"/>
                    <a:pt x="396810" y="285561"/>
                  </a:cubicBezTo>
                  <a:cubicBezTo>
                    <a:pt x="384376" y="419362"/>
                    <a:pt x="365258" y="552696"/>
                    <a:pt x="358108" y="686886"/>
                  </a:cubicBezTo>
                  <a:cubicBezTo>
                    <a:pt x="354223" y="684320"/>
                    <a:pt x="350259" y="681910"/>
                    <a:pt x="346529" y="679189"/>
                  </a:cubicBezTo>
                  <a:cubicBezTo>
                    <a:pt x="343032" y="676857"/>
                    <a:pt x="339146" y="673747"/>
                    <a:pt x="334949" y="672658"/>
                  </a:cubicBezTo>
                  <a:cubicBezTo>
                    <a:pt x="334949" y="672581"/>
                    <a:pt x="334872" y="672503"/>
                    <a:pt x="334794" y="672503"/>
                  </a:cubicBezTo>
                  <a:cubicBezTo>
                    <a:pt x="300833" y="643037"/>
                    <a:pt x="269203" y="610773"/>
                    <a:pt x="238117" y="578197"/>
                  </a:cubicBezTo>
                  <a:cubicBezTo>
                    <a:pt x="165532" y="488012"/>
                    <a:pt x="80823" y="408322"/>
                    <a:pt x="6683" y="319458"/>
                  </a:cubicBezTo>
                  <a:cubicBezTo>
                    <a:pt x="6606" y="318525"/>
                    <a:pt x="6062" y="317670"/>
                    <a:pt x="4896" y="317437"/>
                  </a:cubicBezTo>
                  <a:cubicBezTo>
                    <a:pt x="4741" y="317359"/>
                    <a:pt x="4663" y="317359"/>
                    <a:pt x="4585" y="317359"/>
                  </a:cubicBezTo>
                  <a:cubicBezTo>
                    <a:pt x="3653" y="316504"/>
                    <a:pt x="2875" y="315804"/>
                    <a:pt x="1787" y="315182"/>
                  </a:cubicBezTo>
                  <a:cubicBezTo>
                    <a:pt x="1554" y="315027"/>
                    <a:pt x="1399" y="314871"/>
                    <a:pt x="1166" y="314716"/>
                  </a:cubicBezTo>
                  <a:cubicBezTo>
                    <a:pt x="1243" y="314794"/>
                    <a:pt x="1243" y="314871"/>
                    <a:pt x="1243" y="314871"/>
                  </a:cubicBezTo>
                  <a:cubicBezTo>
                    <a:pt x="777" y="314794"/>
                    <a:pt x="389" y="314716"/>
                    <a:pt x="0" y="314638"/>
                  </a:cubicBezTo>
                  <a:cubicBezTo>
                    <a:pt x="1088" y="306164"/>
                    <a:pt x="2098" y="297612"/>
                    <a:pt x="3109" y="289060"/>
                  </a:cubicBezTo>
                  <a:cubicBezTo>
                    <a:pt x="13833" y="192888"/>
                    <a:pt x="22382" y="96561"/>
                    <a:pt x="29221" y="0"/>
                  </a:cubicBezTo>
                  <a:cubicBezTo>
                    <a:pt x="31785" y="3732"/>
                    <a:pt x="35826" y="6608"/>
                    <a:pt x="39945" y="9019"/>
                  </a:cubicBezTo>
                  <a:cubicBezTo>
                    <a:pt x="65280" y="36696"/>
                    <a:pt x="96988" y="57843"/>
                    <a:pt x="125509" y="82022"/>
                  </a:cubicBezTo>
                  <a:cubicBezTo>
                    <a:pt x="211617" y="153859"/>
                    <a:pt x="304408" y="216989"/>
                    <a:pt x="393935" y="284084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p19"/>
            <p:cNvSpPr/>
            <p:nvPr/>
          </p:nvSpPr>
          <p:spPr>
            <a:xfrm>
              <a:off x="3784096" y="10029497"/>
              <a:ext cx="435201" cy="396504"/>
            </a:xfrm>
            <a:custGeom>
              <a:rect b="b" l="l" r="r" t="t"/>
              <a:pathLst>
                <a:path extrusionOk="0" h="396504" w="435201">
                  <a:moveTo>
                    <a:pt x="440719" y="338973"/>
                  </a:moveTo>
                  <a:cubicBezTo>
                    <a:pt x="426497" y="340761"/>
                    <a:pt x="412275" y="342705"/>
                    <a:pt x="398209" y="345037"/>
                  </a:cubicBezTo>
                  <a:cubicBezTo>
                    <a:pt x="359507" y="351412"/>
                    <a:pt x="321039" y="358720"/>
                    <a:pt x="282881" y="366728"/>
                  </a:cubicBezTo>
                  <a:cubicBezTo>
                    <a:pt x="199959" y="386087"/>
                    <a:pt x="116416" y="393084"/>
                    <a:pt x="31163" y="397904"/>
                  </a:cubicBezTo>
                  <a:cubicBezTo>
                    <a:pt x="25335" y="398837"/>
                    <a:pt x="12357" y="399148"/>
                    <a:pt x="0" y="400936"/>
                  </a:cubicBezTo>
                  <a:cubicBezTo>
                    <a:pt x="1943" y="353045"/>
                    <a:pt x="5751" y="308107"/>
                    <a:pt x="10880" y="258505"/>
                  </a:cubicBezTo>
                  <a:cubicBezTo>
                    <a:pt x="19506" y="172363"/>
                    <a:pt x="29298" y="86220"/>
                    <a:pt x="37225" y="0"/>
                  </a:cubicBezTo>
                  <a:cubicBezTo>
                    <a:pt x="70021" y="33042"/>
                    <a:pt x="103904" y="64996"/>
                    <a:pt x="139342" y="95239"/>
                  </a:cubicBezTo>
                  <a:cubicBezTo>
                    <a:pt x="239283" y="177028"/>
                    <a:pt x="336892" y="262315"/>
                    <a:pt x="440719" y="338973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9" name="Google Shape;1839;p19"/>
            <p:cNvSpPr/>
            <p:nvPr/>
          </p:nvSpPr>
          <p:spPr>
            <a:xfrm>
              <a:off x="2536312" y="7927556"/>
              <a:ext cx="598401" cy="357631"/>
            </a:xfrm>
            <a:custGeom>
              <a:rect b="b" l="l" r="r" t="t"/>
              <a:pathLst>
                <a:path extrusionOk="0" h="357631" w="598401">
                  <a:moveTo>
                    <a:pt x="382200" y="230828"/>
                  </a:moveTo>
                  <a:cubicBezTo>
                    <a:pt x="392924" y="229117"/>
                    <a:pt x="400618" y="219244"/>
                    <a:pt x="399064" y="208359"/>
                  </a:cubicBezTo>
                  <a:cubicBezTo>
                    <a:pt x="394634" y="183947"/>
                    <a:pt x="368444" y="192577"/>
                    <a:pt x="351503" y="196386"/>
                  </a:cubicBezTo>
                  <a:cubicBezTo>
                    <a:pt x="329121" y="201751"/>
                    <a:pt x="306661" y="206804"/>
                    <a:pt x="284280" y="212013"/>
                  </a:cubicBezTo>
                  <a:cubicBezTo>
                    <a:pt x="236796" y="220799"/>
                    <a:pt x="189468" y="230595"/>
                    <a:pt x="142528" y="242101"/>
                  </a:cubicBezTo>
                  <a:cubicBezTo>
                    <a:pt x="130483" y="246844"/>
                    <a:pt x="88051" y="249565"/>
                    <a:pt x="104837" y="270167"/>
                  </a:cubicBezTo>
                  <a:cubicBezTo>
                    <a:pt x="123333" y="279186"/>
                    <a:pt x="146103" y="267135"/>
                    <a:pt x="165687" y="266047"/>
                  </a:cubicBezTo>
                  <a:cubicBezTo>
                    <a:pt x="238273" y="255784"/>
                    <a:pt x="310392" y="245911"/>
                    <a:pt x="382200" y="230828"/>
                  </a:cubicBezTo>
                  <a:close/>
                  <a:moveTo>
                    <a:pt x="462790" y="139165"/>
                  </a:moveTo>
                  <a:cubicBezTo>
                    <a:pt x="473592" y="126026"/>
                    <a:pt x="460925" y="104335"/>
                    <a:pt x="444061" y="107523"/>
                  </a:cubicBezTo>
                  <a:cubicBezTo>
                    <a:pt x="390049" y="117707"/>
                    <a:pt x="335260" y="122994"/>
                    <a:pt x="281249" y="133490"/>
                  </a:cubicBezTo>
                  <a:cubicBezTo>
                    <a:pt x="216746" y="146085"/>
                    <a:pt x="151621" y="155259"/>
                    <a:pt x="89449" y="177261"/>
                  </a:cubicBezTo>
                  <a:cubicBezTo>
                    <a:pt x="83543" y="178971"/>
                    <a:pt x="79657" y="184880"/>
                    <a:pt x="80590" y="190944"/>
                  </a:cubicBezTo>
                  <a:cubicBezTo>
                    <a:pt x="83465" y="213957"/>
                    <a:pt x="134757" y="191333"/>
                    <a:pt x="150688" y="190322"/>
                  </a:cubicBezTo>
                  <a:cubicBezTo>
                    <a:pt x="184339" y="183558"/>
                    <a:pt x="218455" y="180526"/>
                    <a:pt x="252261" y="175162"/>
                  </a:cubicBezTo>
                  <a:cubicBezTo>
                    <a:pt x="301299" y="166687"/>
                    <a:pt x="350726" y="161556"/>
                    <a:pt x="400074" y="154637"/>
                  </a:cubicBezTo>
                  <a:cubicBezTo>
                    <a:pt x="419581" y="149972"/>
                    <a:pt x="447869" y="153471"/>
                    <a:pt x="462790" y="139165"/>
                  </a:cubicBezTo>
                  <a:close/>
                  <a:moveTo>
                    <a:pt x="593117" y="0"/>
                  </a:moveTo>
                  <a:cubicBezTo>
                    <a:pt x="599800" y="85987"/>
                    <a:pt x="609826" y="174073"/>
                    <a:pt x="599878" y="259905"/>
                  </a:cubicBezTo>
                  <a:cubicBezTo>
                    <a:pt x="503745" y="272266"/>
                    <a:pt x="410643" y="301110"/>
                    <a:pt x="314277" y="312539"/>
                  </a:cubicBezTo>
                  <a:cubicBezTo>
                    <a:pt x="258245" y="320236"/>
                    <a:pt x="201980" y="327311"/>
                    <a:pt x="146647" y="339050"/>
                  </a:cubicBezTo>
                  <a:cubicBezTo>
                    <a:pt x="109733" y="347136"/>
                    <a:pt x="72119" y="354833"/>
                    <a:pt x="34039" y="357787"/>
                  </a:cubicBezTo>
                  <a:cubicBezTo>
                    <a:pt x="29298" y="358098"/>
                    <a:pt x="24635" y="358254"/>
                    <a:pt x="19895" y="358176"/>
                  </a:cubicBezTo>
                  <a:cubicBezTo>
                    <a:pt x="6373" y="292947"/>
                    <a:pt x="10647" y="225852"/>
                    <a:pt x="0" y="159768"/>
                  </a:cubicBezTo>
                  <a:cubicBezTo>
                    <a:pt x="20050" y="149972"/>
                    <a:pt x="7849" y="125171"/>
                    <a:pt x="11813" y="107445"/>
                  </a:cubicBezTo>
                  <a:cubicBezTo>
                    <a:pt x="75228" y="85054"/>
                    <a:pt x="143306" y="82877"/>
                    <a:pt x="209130" y="71060"/>
                  </a:cubicBezTo>
                  <a:cubicBezTo>
                    <a:pt x="337903" y="51157"/>
                    <a:pt x="465743" y="26978"/>
                    <a:pt x="593117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0" name="Google Shape;1840;p19"/>
            <p:cNvSpPr/>
            <p:nvPr/>
          </p:nvSpPr>
          <p:spPr>
            <a:xfrm>
              <a:off x="3163290" y="8394330"/>
              <a:ext cx="209829" cy="295434"/>
            </a:xfrm>
            <a:custGeom>
              <a:rect b="b" l="l" r="r" t="t"/>
              <a:pathLst>
                <a:path extrusionOk="0" h="295434" w="209829">
                  <a:moveTo>
                    <a:pt x="215913" y="23958"/>
                  </a:moveTo>
                  <a:cubicBezTo>
                    <a:pt x="214358" y="47593"/>
                    <a:pt x="213270" y="71228"/>
                    <a:pt x="212649" y="94940"/>
                  </a:cubicBezTo>
                  <a:cubicBezTo>
                    <a:pt x="209385" y="138789"/>
                    <a:pt x="208141" y="183182"/>
                    <a:pt x="202857" y="228663"/>
                  </a:cubicBezTo>
                  <a:cubicBezTo>
                    <a:pt x="203789" y="244757"/>
                    <a:pt x="191666" y="280598"/>
                    <a:pt x="197961" y="299723"/>
                  </a:cubicBezTo>
                  <a:cubicBezTo>
                    <a:pt x="190733" y="300889"/>
                    <a:pt x="183428" y="302056"/>
                    <a:pt x="176201" y="302522"/>
                  </a:cubicBezTo>
                  <a:cubicBezTo>
                    <a:pt x="157627" y="303999"/>
                    <a:pt x="139209" y="302755"/>
                    <a:pt x="120790" y="301434"/>
                  </a:cubicBezTo>
                  <a:cubicBezTo>
                    <a:pt x="105636" y="300345"/>
                    <a:pt x="90482" y="299334"/>
                    <a:pt x="75327" y="299801"/>
                  </a:cubicBezTo>
                  <a:cubicBezTo>
                    <a:pt x="72685" y="299879"/>
                    <a:pt x="70043" y="299956"/>
                    <a:pt x="67478" y="300034"/>
                  </a:cubicBezTo>
                  <a:cubicBezTo>
                    <a:pt x="66701" y="295914"/>
                    <a:pt x="64525" y="291949"/>
                    <a:pt x="60484" y="288994"/>
                  </a:cubicBezTo>
                  <a:cubicBezTo>
                    <a:pt x="38491" y="277332"/>
                    <a:pt x="18440" y="260772"/>
                    <a:pt x="10047" y="236438"/>
                  </a:cubicBezTo>
                  <a:cubicBezTo>
                    <a:pt x="-22904" y="140266"/>
                    <a:pt x="27300" y="26446"/>
                    <a:pt x="129805" y="2578"/>
                  </a:cubicBezTo>
                  <a:cubicBezTo>
                    <a:pt x="161513" y="-3564"/>
                    <a:pt x="196717" y="401"/>
                    <a:pt x="215913" y="2395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p19"/>
            <p:cNvSpPr/>
            <p:nvPr/>
          </p:nvSpPr>
          <p:spPr>
            <a:xfrm>
              <a:off x="3458609" y="7733735"/>
              <a:ext cx="233143" cy="194365"/>
            </a:xfrm>
            <a:custGeom>
              <a:rect b="b" l="l" r="r" t="t"/>
              <a:pathLst>
                <a:path extrusionOk="0" h="194365" w="233143">
                  <a:moveTo>
                    <a:pt x="221349" y="44160"/>
                  </a:moveTo>
                  <a:cubicBezTo>
                    <a:pt x="267900" y="132479"/>
                    <a:pt x="179228" y="206260"/>
                    <a:pt x="92965" y="195687"/>
                  </a:cubicBezTo>
                  <a:cubicBezTo>
                    <a:pt x="-17312" y="190400"/>
                    <a:pt x="-29436" y="60486"/>
                    <a:pt x="56361" y="9718"/>
                  </a:cubicBezTo>
                  <a:cubicBezTo>
                    <a:pt x="57061" y="9485"/>
                    <a:pt x="57760" y="9252"/>
                    <a:pt x="58382" y="9019"/>
                  </a:cubicBezTo>
                  <a:cubicBezTo>
                    <a:pt x="78976" y="7697"/>
                    <a:pt x="99648" y="6453"/>
                    <a:pt x="120398" y="5287"/>
                  </a:cubicBezTo>
                  <a:cubicBezTo>
                    <a:pt x="142857" y="3965"/>
                    <a:pt x="165317" y="2177"/>
                    <a:pt x="187699" y="0"/>
                  </a:cubicBezTo>
                  <a:cubicBezTo>
                    <a:pt x="189097" y="6297"/>
                    <a:pt x="193760" y="11817"/>
                    <a:pt x="199667" y="15083"/>
                  </a:cubicBezTo>
                  <a:cubicBezTo>
                    <a:pt x="208915" y="23168"/>
                    <a:pt x="215598" y="33509"/>
                    <a:pt x="221349" y="4416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19"/>
            <p:cNvSpPr/>
            <p:nvPr/>
          </p:nvSpPr>
          <p:spPr>
            <a:xfrm>
              <a:off x="2923563" y="7586328"/>
              <a:ext cx="248686" cy="77746"/>
            </a:xfrm>
            <a:custGeom>
              <a:rect b="b" l="l" r="r" t="t"/>
              <a:pathLst>
                <a:path extrusionOk="0" h="77746" w="248686">
                  <a:moveTo>
                    <a:pt x="231978" y="700"/>
                  </a:moveTo>
                  <a:cubicBezTo>
                    <a:pt x="238273" y="466"/>
                    <a:pt x="244567" y="233"/>
                    <a:pt x="250862" y="0"/>
                  </a:cubicBezTo>
                  <a:cubicBezTo>
                    <a:pt x="229102" y="69272"/>
                    <a:pt x="133436" y="95628"/>
                    <a:pt x="68855" y="74092"/>
                  </a:cubicBezTo>
                  <a:cubicBezTo>
                    <a:pt x="41733" y="64762"/>
                    <a:pt x="10336" y="50690"/>
                    <a:pt x="0" y="22935"/>
                  </a:cubicBezTo>
                  <a:cubicBezTo>
                    <a:pt x="77170" y="27133"/>
                    <a:pt x="154419" y="-389"/>
                    <a:pt x="231978" y="70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19"/>
            <p:cNvSpPr/>
            <p:nvPr/>
          </p:nvSpPr>
          <p:spPr>
            <a:xfrm>
              <a:off x="2348777" y="7800368"/>
              <a:ext cx="225371" cy="163266"/>
            </a:xfrm>
            <a:custGeom>
              <a:rect b="b" l="l" r="r" t="t"/>
              <a:pathLst>
                <a:path extrusionOk="0" h="163266" w="225371">
                  <a:moveTo>
                    <a:pt x="228490" y="30083"/>
                  </a:moveTo>
                  <a:cubicBezTo>
                    <a:pt x="229734" y="44232"/>
                    <a:pt x="227169" y="58382"/>
                    <a:pt x="222817" y="71832"/>
                  </a:cubicBezTo>
                  <a:cubicBezTo>
                    <a:pt x="207585" y="113504"/>
                    <a:pt x="172069" y="151522"/>
                    <a:pt x="128394" y="162562"/>
                  </a:cubicBezTo>
                  <a:cubicBezTo>
                    <a:pt x="85573" y="170492"/>
                    <a:pt x="40654" y="170492"/>
                    <a:pt x="10" y="154399"/>
                  </a:cubicBezTo>
                  <a:cubicBezTo>
                    <a:pt x="-68" y="137528"/>
                    <a:pt x="320" y="120579"/>
                    <a:pt x="1486" y="103708"/>
                  </a:cubicBezTo>
                  <a:cubicBezTo>
                    <a:pt x="398" y="96633"/>
                    <a:pt x="7703" y="49208"/>
                    <a:pt x="5216" y="23241"/>
                  </a:cubicBezTo>
                  <a:cubicBezTo>
                    <a:pt x="8247" y="20520"/>
                    <a:pt x="10501" y="15855"/>
                    <a:pt x="11589" y="11890"/>
                  </a:cubicBezTo>
                  <a:cubicBezTo>
                    <a:pt x="13221" y="9091"/>
                    <a:pt x="15786" y="6603"/>
                    <a:pt x="16096" y="3260"/>
                  </a:cubicBezTo>
                  <a:cubicBezTo>
                    <a:pt x="16330" y="3105"/>
                    <a:pt x="16563" y="2872"/>
                    <a:pt x="16718" y="2716"/>
                  </a:cubicBezTo>
                  <a:cubicBezTo>
                    <a:pt x="16951" y="2638"/>
                    <a:pt x="17107" y="2483"/>
                    <a:pt x="17262" y="2327"/>
                  </a:cubicBezTo>
                  <a:cubicBezTo>
                    <a:pt x="41587" y="5204"/>
                    <a:pt x="66222" y="3416"/>
                    <a:pt x="90935" y="1783"/>
                  </a:cubicBezTo>
                  <a:cubicBezTo>
                    <a:pt x="91324" y="2250"/>
                    <a:pt x="91790" y="2716"/>
                    <a:pt x="92257" y="3183"/>
                  </a:cubicBezTo>
                  <a:cubicBezTo>
                    <a:pt x="93811" y="2794"/>
                    <a:pt x="95443" y="2794"/>
                    <a:pt x="97075" y="2716"/>
                  </a:cubicBezTo>
                  <a:cubicBezTo>
                    <a:pt x="97153" y="2716"/>
                    <a:pt x="97230" y="2716"/>
                    <a:pt x="97308" y="2716"/>
                  </a:cubicBezTo>
                  <a:cubicBezTo>
                    <a:pt x="98163" y="2483"/>
                    <a:pt x="99096" y="2405"/>
                    <a:pt x="100028" y="2405"/>
                  </a:cubicBezTo>
                  <a:cubicBezTo>
                    <a:pt x="107100" y="2250"/>
                    <a:pt x="114250" y="2561"/>
                    <a:pt x="121400" y="2716"/>
                  </a:cubicBezTo>
                  <a:cubicBezTo>
                    <a:pt x="122721" y="1783"/>
                    <a:pt x="124042" y="928"/>
                    <a:pt x="125285" y="73"/>
                  </a:cubicBezTo>
                  <a:cubicBezTo>
                    <a:pt x="133057" y="-83"/>
                    <a:pt x="140750" y="-5"/>
                    <a:pt x="148444" y="462"/>
                  </a:cubicBezTo>
                  <a:cubicBezTo>
                    <a:pt x="173935" y="1783"/>
                    <a:pt x="199425" y="1628"/>
                    <a:pt x="224838" y="384"/>
                  </a:cubicBezTo>
                  <a:cubicBezTo>
                    <a:pt x="225537" y="10569"/>
                    <a:pt x="228412" y="21608"/>
                    <a:pt x="228490" y="3008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19"/>
            <p:cNvSpPr/>
            <p:nvPr/>
          </p:nvSpPr>
          <p:spPr>
            <a:xfrm>
              <a:off x="2515951" y="7739488"/>
              <a:ext cx="62171" cy="31098"/>
            </a:xfrm>
            <a:custGeom>
              <a:rect b="b" l="l" r="r" t="t"/>
              <a:pathLst>
                <a:path extrusionOk="0" h="31098" w="62171">
                  <a:moveTo>
                    <a:pt x="53079" y="10884"/>
                  </a:moveTo>
                  <a:cubicBezTo>
                    <a:pt x="55877" y="17571"/>
                    <a:pt x="59063" y="24101"/>
                    <a:pt x="62482" y="30476"/>
                  </a:cubicBezTo>
                  <a:cubicBezTo>
                    <a:pt x="41655" y="31487"/>
                    <a:pt x="20827" y="32265"/>
                    <a:pt x="0" y="33120"/>
                  </a:cubicBezTo>
                  <a:cubicBezTo>
                    <a:pt x="14066" y="24024"/>
                    <a:pt x="28133" y="15083"/>
                    <a:pt x="42354" y="6142"/>
                  </a:cubicBezTo>
                  <a:cubicBezTo>
                    <a:pt x="45463" y="4121"/>
                    <a:pt x="48649" y="2099"/>
                    <a:pt x="51758" y="0"/>
                  </a:cubicBezTo>
                  <a:cubicBezTo>
                    <a:pt x="50825" y="3421"/>
                    <a:pt x="51214" y="7541"/>
                    <a:pt x="53079" y="10884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5" name="Google Shape;1845;p19"/>
          <p:cNvGrpSpPr/>
          <p:nvPr/>
        </p:nvGrpSpPr>
        <p:grpSpPr>
          <a:xfrm rot="1544708">
            <a:off x="747099" y="2517114"/>
            <a:ext cx="762631" cy="1060036"/>
            <a:chOff x="1492659" y="5034517"/>
            <a:chExt cx="1525153" cy="2119920"/>
          </a:xfrm>
        </p:grpSpPr>
        <p:sp>
          <p:nvSpPr>
            <p:cNvPr id="1846" name="Google Shape;1846;p19"/>
            <p:cNvSpPr/>
            <p:nvPr/>
          </p:nvSpPr>
          <p:spPr>
            <a:xfrm>
              <a:off x="1492659" y="5034517"/>
              <a:ext cx="1525153" cy="2119920"/>
            </a:xfrm>
            <a:custGeom>
              <a:rect b="b" l="l" r="r" t="t"/>
              <a:pathLst>
                <a:path extrusionOk="0" h="2119920" w="1525153">
                  <a:moveTo>
                    <a:pt x="1518684" y="697217"/>
                  </a:moveTo>
                  <a:cubicBezTo>
                    <a:pt x="1503262" y="604391"/>
                    <a:pt x="1468086" y="514029"/>
                    <a:pt x="1409756" y="439640"/>
                  </a:cubicBezTo>
                  <a:cubicBezTo>
                    <a:pt x="1396544" y="423157"/>
                    <a:pt x="1380358" y="409392"/>
                    <a:pt x="1363577" y="396647"/>
                  </a:cubicBezTo>
                  <a:cubicBezTo>
                    <a:pt x="1349897" y="385516"/>
                    <a:pt x="1335198" y="376043"/>
                    <a:pt x="1319606" y="368056"/>
                  </a:cubicBezTo>
                  <a:cubicBezTo>
                    <a:pt x="1315698" y="328971"/>
                    <a:pt x="1306861" y="290439"/>
                    <a:pt x="1292969" y="253563"/>
                  </a:cubicBezTo>
                  <a:cubicBezTo>
                    <a:pt x="1286597" y="234700"/>
                    <a:pt x="1279630" y="215795"/>
                    <a:pt x="1268626" y="199057"/>
                  </a:cubicBezTo>
                  <a:cubicBezTo>
                    <a:pt x="1251846" y="174629"/>
                    <a:pt x="1233238" y="150966"/>
                    <a:pt x="1211061" y="131168"/>
                  </a:cubicBezTo>
                  <a:cubicBezTo>
                    <a:pt x="1187441" y="112858"/>
                    <a:pt x="1163225" y="95100"/>
                    <a:pt x="1138202" y="78744"/>
                  </a:cubicBezTo>
                  <a:cubicBezTo>
                    <a:pt x="1104258" y="60221"/>
                    <a:pt x="1069209" y="42803"/>
                    <a:pt x="1032546" y="30355"/>
                  </a:cubicBezTo>
                  <a:cubicBezTo>
                    <a:pt x="995373" y="18970"/>
                    <a:pt x="957181" y="11280"/>
                    <a:pt x="919073" y="3888"/>
                  </a:cubicBezTo>
                  <a:cubicBezTo>
                    <a:pt x="890269" y="-105"/>
                    <a:pt x="861168" y="-573"/>
                    <a:pt x="832152" y="489"/>
                  </a:cubicBezTo>
                  <a:cubicBezTo>
                    <a:pt x="801861" y="702"/>
                    <a:pt x="771486" y="659"/>
                    <a:pt x="741535" y="5630"/>
                  </a:cubicBezTo>
                  <a:cubicBezTo>
                    <a:pt x="713156" y="8774"/>
                    <a:pt x="684480" y="9836"/>
                    <a:pt x="656143" y="13702"/>
                  </a:cubicBezTo>
                  <a:cubicBezTo>
                    <a:pt x="597941" y="23515"/>
                    <a:pt x="539951" y="37280"/>
                    <a:pt x="486932" y="63917"/>
                  </a:cubicBezTo>
                  <a:cubicBezTo>
                    <a:pt x="469514" y="72329"/>
                    <a:pt x="452648" y="81760"/>
                    <a:pt x="435697" y="91022"/>
                  </a:cubicBezTo>
                  <a:cubicBezTo>
                    <a:pt x="416240" y="101303"/>
                    <a:pt x="397462" y="112943"/>
                    <a:pt x="383867" y="130659"/>
                  </a:cubicBezTo>
                  <a:cubicBezTo>
                    <a:pt x="383995" y="130489"/>
                    <a:pt x="384122" y="130361"/>
                    <a:pt x="384250" y="130234"/>
                  </a:cubicBezTo>
                  <a:cubicBezTo>
                    <a:pt x="384250" y="130234"/>
                    <a:pt x="384292" y="130191"/>
                    <a:pt x="384377" y="130191"/>
                  </a:cubicBezTo>
                  <a:cubicBezTo>
                    <a:pt x="382848" y="131593"/>
                    <a:pt x="382380" y="133887"/>
                    <a:pt x="383485" y="135757"/>
                  </a:cubicBezTo>
                  <a:cubicBezTo>
                    <a:pt x="385439" y="138858"/>
                    <a:pt x="388371" y="138178"/>
                    <a:pt x="390920" y="136564"/>
                  </a:cubicBezTo>
                  <a:cubicBezTo>
                    <a:pt x="391514" y="140940"/>
                    <a:pt x="392831" y="145740"/>
                    <a:pt x="392704" y="147992"/>
                  </a:cubicBezTo>
                  <a:cubicBezTo>
                    <a:pt x="395210" y="166642"/>
                    <a:pt x="398184" y="185207"/>
                    <a:pt x="401158" y="203772"/>
                  </a:cubicBezTo>
                  <a:cubicBezTo>
                    <a:pt x="402603" y="213246"/>
                    <a:pt x="404599" y="222635"/>
                    <a:pt x="406214" y="232066"/>
                  </a:cubicBezTo>
                  <a:cubicBezTo>
                    <a:pt x="407616" y="241030"/>
                    <a:pt x="418576" y="240563"/>
                    <a:pt x="424736" y="236867"/>
                  </a:cubicBezTo>
                  <a:cubicBezTo>
                    <a:pt x="440115" y="228795"/>
                    <a:pt x="454007" y="218217"/>
                    <a:pt x="469259" y="209890"/>
                  </a:cubicBezTo>
                  <a:cubicBezTo>
                    <a:pt x="495896" y="197825"/>
                    <a:pt x="523680" y="188351"/>
                    <a:pt x="550997" y="177858"/>
                  </a:cubicBezTo>
                  <a:cubicBezTo>
                    <a:pt x="602444" y="158995"/>
                    <a:pt x="655506" y="141577"/>
                    <a:pt x="710182" y="134779"/>
                  </a:cubicBezTo>
                  <a:cubicBezTo>
                    <a:pt x="766430" y="129851"/>
                    <a:pt x="823485" y="126962"/>
                    <a:pt x="879734" y="134567"/>
                  </a:cubicBezTo>
                  <a:cubicBezTo>
                    <a:pt x="951743" y="144381"/>
                    <a:pt x="996011" y="165962"/>
                    <a:pt x="1051706" y="212779"/>
                  </a:cubicBezTo>
                  <a:cubicBezTo>
                    <a:pt x="1074053" y="234998"/>
                    <a:pt x="1092958" y="260913"/>
                    <a:pt x="1107445" y="289037"/>
                  </a:cubicBezTo>
                  <a:cubicBezTo>
                    <a:pt x="1106000" y="288824"/>
                    <a:pt x="1104598" y="288612"/>
                    <a:pt x="1103154" y="288314"/>
                  </a:cubicBezTo>
                  <a:cubicBezTo>
                    <a:pt x="1075964" y="281899"/>
                    <a:pt x="1046651" y="284151"/>
                    <a:pt x="1018909" y="286233"/>
                  </a:cubicBezTo>
                  <a:cubicBezTo>
                    <a:pt x="980377" y="290906"/>
                    <a:pt x="941972" y="297151"/>
                    <a:pt x="905606" y="311213"/>
                  </a:cubicBezTo>
                  <a:cubicBezTo>
                    <a:pt x="887211" y="318223"/>
                    <a:pt x="870982" y="329438"/>
                    <a:pt x="854201" y="339507"/>
                  </a:cubicBezTo>
                  <a:cubicBezTo>
                    <a:pt x="845449" y="344265"/>
                    <a:pt x="836868" y="349363"/>
                    <a:pt x="828711" y="355141"/>
                  </a:cubicBezTo>
                  <a:cubicBezTo>
                    <a:pt x="790263" y="384369"/>
                    <a:pt x="756787" y="421712"/>
                    <a:pt x="736862" y="466022"/>
                  </a:cubicBezTo>
                  <a:cubicBezTo>
                    <a:pt x="723862" y="492744"/>
                    <a:pt x="715408" y="521421"/>
                    <a:pt x="708271" y="550224"/>
                  </a:cubicBezTo>
                  <a:cubicBezTo>
                    <a:pt x="702110" y="579368"/>
                    <a:pt x="702960" y="609956"/>
                    <a:pt x="707039" y="639355"/>
                  </a:cubicBezTo>
                  <a:cubicBezTo>
                    <a:pt x="717107" y="677292"/>
                    <a:pt x="732019" y="715612"/>
                    <a:pt x="757721" y="745775"/>
                  </a:cubicBezTo>
                  <a:cubicBezTo>
                    <a:pt x="795531" y="783883"/>
                    <a:pt x="864439" y="803893"/>
                    <a:pt x="916184" y="814811"/>
                  </a:cubicBezTo>
                  <a:cubicBezTo>
                    <a:pt x="940782" y="818422"/>
                    <a:pt x="965720" y="814344"/>
                    <a:pt x="990275" y="812177"/>
                  </a:cubicBezTo>
                  <a:cubicBezTo>
                    <a:pt x="1015468" y="809203"/>
                    <a:pt x="1039046" y="798540"/>
                    <a:pt x="1062582" y="789618"/>
                  </a:cubicBezTo>
                  <a:cubicBezTo>
                    <a:pt x="1105788" y="769948"/>
                    <a:pt x="1147931" y="745860"/>
                    <a:pt x="1180516" y="710769"/>
                  </a:cubicBezTo>
                  <a:cubicBezTo>
                    <a:pt x="1205071" y="686256"/>
                    <a:pt x="1224614" y="657622"/>
                    <a:pt x="1245176" y="629838"/>
                  </a:cubicBezTo>
                  <a:cubicBezTo>
                    <a:pt x="1263741" y="606812"/>
                    <a:pt x="1283198" y="583786"/>
                    <a:pt x="1293607" y="555705"/>
                  </a:cubicBezTo>
                  <a:cubicBezTo>
                    <a:pt x="1297728" y="545424"/>
                    <a:pt x="1301084" y="534930"/>
                    <a:pt x="1304015" y="524267"/>
                  </a:cubicBezTo>
                  <a:cubicBezTo>
                    <a:pt x="1304100" y="524437"/>
                    <a:pt x="1304143" y="524564"/>
                    <a:pt x="1304228" y="524692"/>
                  </a:cubicBezTo>
                  <a:cubicBezTo>
                    <a:pt x="1311577" y="540666"/>
                    <a:pt x="1318714" y="558169"/>
                    <a:pt x="1322325" y="575587"/>
                  </a:cubicBezTo>
                  <a:cubicBezTo>
                    <a:pt x="1325724" y="593940"/>
                    <a:pt x="1326871" y="612633"/>
                    <a:pt x="1328316" y="631198"/>
                  </a:cubicBezTo>
                  <a:cubicBezTo>
                    <a:pt x="1335835" y="712468"/>
                    <a:pt x="1335283" y="794971"/>
                    <a:pt x="1322878" y="875732"/>
                  </a:cubicBezTo>
                  <a:cubicBezTo>
                    <a:pt x="1307074" y="953094"/>
                    <a:pt x="1273300" y="1025444"/>
                    <a:pt x="1227757" y="1090103"/>
                  </a:cubicBezTo>
                  <a:cubicBezTo>
                    <a:pt x="1215097" y="1110708"/>
                    <a:pt x="1202267" y="1131397"/>
                    <a:pt x="1187143" y="1150217"/>
                  </a:cubicBezTo>
                  <a:cubicBezTo>
                    <a:pt x="1182003" y="1130038"/>
                    <a:pt x="1172911" y="1110835"/>
                    <a:pt x="1162333" y="1092950"/>
                  </a:cubicBezTo>
                  <a:cubicBezTo>
                    <a:pt x="1140921" y="1051401"/>
                    <a:pt x="1106807" y="1018731"/>
                    <a:pt x="1071036" y="989375"/>
                  </a:cubicBezTo>
                  <a:cubicBezTo>
                    <a:pt x="1057909" y="979604"/>
                    <a:pt x="1043379" y="971999"/>
                    <a:pt x="1029148" y="964055"/>
                  </a:cubicBezTo>
                  <a:cubicBezTo>
                    <a:pt x="1008925" y="952542"/>
                    <a:pt x="988576" y="941114"/>
                    <a:pt x="966145" y="934529"/>
                  </a:cubicBezTo>
                  <a:cubicBezTo>
                    <a:pt x="934580" y="924800"/>
                    <a:pt x="902929" y="914477"/>
                    <a:pt x="870090" y="909931"/>
                  </a:cubicBezTo>
                  <a:cubicBezTo>
                    <a:pt x="837378" y="906320"/>
                    <a:pt x="803688" y="906618"/>
                    <a:pt x="771273" y="912778"/>
                  </a:cubicBezTo>
                  <a:cubicBezTo>
                    <a:pt x="715918" y="924588"/>
                    <a:pt x="669101" y="942941"/>
                    <a:pt x="630951" y="986784"/>
                  </a:cubicBezTo>
                  <a:cubicBezTo>
                    <a:pt x="575977" y="1047322"/>
                    <a:pt x="609836" y="1137472"/>
                    <a:pt x="648114" y="1197884"/>
                  </a:cubicBezTo>
                  <a:cubicBezTo>
                    <a:pt x="664853" y="1226687"/>
                    <a:pt x="688176" y="1250775"/>
                    <a:pt x="710182" y="1275586"/>
                  </a:cubicBezTo>
                  <a:cubicBezTo>
                    <a:pt x="731594" y="1301586"/>
                    <a:pt x="759038" y="1320873"/>
                    <a:pt x="787587" y="1338206"/>
                  </a:cubicBezTo>
                  <a:cubicBezTo>
                    <a:pt x="814521" y="1357579"/>
                    <a:pt x="845237" y="1370069"/>
                    <a:pt x="877312" y="1378013"/>
                  </a:cubicBezTo>
                  <a:cubicBezTo>
                    <a:pt x="902377" y="1384726"/>
                    <a:pt x="927825" y="1391226"/>
                    <a:pt x="953825" y="1392203"/>
                  </a:cubicBezTo>
                  <a:cubicBezTo>
                    <a:pt x="989765" y="1392033"/>
                    <a:pt x="1025961" y="1389654"/>
                    <a:pt x="1061435" y="1383621"/>
                  </a:cubicBezTo>
                  <a:cubicBezTo>
                    <a:pt x="1054213" y="1391056"/>
                    <a:pt x="1048393" y="1400147"/>
                    <a:pt x="1041213" y="1407581"/>
                  </a:cubicBezTo>
                  <a:cubicBezTo>
                    <a:pt x="1024474" y="1427251"/>
                    <a:pt x="1003148" y="1442375"/>
                    <a:pt x="980801" y="1455375"/>
                  </a:cubicBezTo>
                  <a:cubicBezTo>
                    <a:pt x="953230" y="1472411"/>
                    <a:pt x="923194" y="1484859"/>
                    <a:pt x="892139" y="1493993"/>
                  </a:cubicBezTo>
                  <a:cubicBezTo>
                    <a:pt x="867116" y="1501640"/>
                    <a:pt x="842348" y="1510476"/>
                    <a:pt x="816646" y="1515744"/>
                  </a:cubicBezTo>
                  <a:cubicBezTo>
                    <a:pt x="801904" y="1518336"/>
                    <a:pt x="787120" y="1520460"/>
                    <a:pt x="772293" y="1522414"/>
                  </a:cubicBezTo>
                  <a:cubicBezTo>
                    <a:pt x="772888" y="1517996"/>
                    <a:pt x="773313" y="1513535"/>
                    <a:pt x="773355" y="1509117"/>
                  </a:cubicBezTo>
                  <a:cubicBezTo>
                    <a:pt x="773737" y="1483967"/>
                    <a:pt x="771741" y="1458859"/>
                    <a:pt x="767365" y="1434134"/>
                  </a:cubicBezTo>
                  <a:cubicBezTo>
                    <a:pt x="763584" y="1406732"/>
                    <a:pt x="758019" y="1379627"/>
                    <a:pt x="745274" y="1354817"/>
                  </a:cubicBezTo>
                  <a:cubicBezTo>
                    <a:pt x="731169" y="1325461"/>
                    <a:pt x="711584" y="1298612"/>
                    <a:pt x="689408" y="1274821"/>
                  </a:cubicBezTo>
                  <a:cubicBezTo>
                    <a:pt x="673477" y="1258252"/>
                    <a:pt x="654019" y="1245805"/>
                    <a:pt x="634944" y="1233230"/>
                  </a:cubicBezTo>
                  <a:cubicBezTo>
                    <a:pt x="604059" y="1213687"/>
                    <a:pt x="570709" y="1193805"/>
                    <a:pt x="533536" y="1190619"/>
                  </a:cubicBezTo>
                  <a:cubicBezTo>
                    <a:pt x="505285" y="1189217"/>
                    <a:pt x="476524" y="1188452"/>
                    <a:pt x="448527" y="1192998"/>
                  </a:cubicBezTo>
                  <a:cubicBezTo>
                    <a:pt x="411991" y="1201155"/>
                    <a:pt x="376008" y="1218955"/>
                    <a:pt x="353747" y="1249968"/>
                  </a:cubicBezTo>
                  <a:cubicBezTo>
                    <a:pt x="299665" y="1318112"/>
                    <a:pt x="310456" y="1416503"/>
                    <a:pt x="348181" y="1489914"/>
                  </a:cubicBezTo>
                  <a:cubicBezTo>
                    <a:pt x="368828" y="1531718"/>
                    <a:pt x="400903" y="1566427"/>
                    <a:pt x="431576" y="1601051"/>
                  </a:cubicBezTo>
                  <a:cubicBezTo>
                    <a:pt x="475844" y="1649227"/>
                    <a:pt x="536680" y="1680962"/>
                    <a:pt x="598621" y="1700165"/>
                  </a:cubicBezTo>
                  <a:cubicBezTo>
                    <a:pt x="620500" y="1707047"/>
                    <a:pt x="642421" y="1714184"/>
                    <a:pt x="665065" y="1717625"/>
                  </a:cubicBezTo>
                  <a:cubicBezTo>
                    <a:pt x="664937" y="1717668"/>
                    <a:pt x="664810" y="1717668"/>
                    <a:pt x="664725" y="1717753"/>
                  </a:cubicBezTo>
                  <a:cubicBezTo>
                    <a:pt x="661921" y="1719325"/>
                    <a:pt x="660179" y="1722086"/>
                    <a:pt x="658565" y="1724762"/>
                  </a:cubicBezTo>
                  <a:cubicBezTo>
                    <a:pt x="649134" y="1744390"/>
                    <a:pt x="640085" y="1764484"/>
                    <a:pt x="625046" y="1780628"/>
                  </a:cubicBezTo>
                  <a:cubicBezTo>
                    <a:pt x="564847" y="1845160"/>
                    <a:pt x="489524" y="1895206"/>
                    <a:pt x="408720" y="1930212"/>
                  </a:cubicBezTo>
                  <a:cubicBezTo>
                    <a:pt x="351028" y="1955022"/>
                    <a:pt x="293208" y="1980342"/>
                    <a:pt x="231097" y="1992025"/>
                  </a:cubicBezTo>
                  <a:cubicBezTo>
                    <a:pt x="191630" y="2000607"/>
                    <a:pt x="151186" y="2000522"/>
                    <a:pt x="111039" y="2001329"/>
                  </a:cubicBezTo>
                  <a:cubicBezTo>
                    <a:pt x="78199" y="2002944"/>
                    <a:pt x="45360" y="1999460"/>
                    <a:pt x="12732" y="1996486"/>
                  </a:cubicBezTo>
                  <a:cubicBezTo>
                    <a:pt x="-9699" y="2001287"/>
                    <a:pt x="4193" y="2048698"/>
                    <a:pt x="4873" y="2065224"/>
                  </a:cubicBezTo>
                  <a:cubicBezTo>
                    <a:pt x="11373" y="2108557"/>
                    <a:pt x="5383" y="2121430"/>
                    <a:pt x="55853" y="2123936"/>
                  </a:cubicBezTo>
                  <a:cubicBezTo>
                    <a:pt x="122000" y="2125763"/>
                    <a:pt x="188019" y="2114250"/>
                    <a:pt x="252764" y="2101548"/>
                  </a:cubicBezTo>
                  <a:cubicBezTo>
                    <a:pt x="274558" y="2096322"/>
                    <a:pt x="296437" y="2093051"/>
                    <a:pt x="318570" y="2088548"/>
                  </a:cubicBezTo>
                  <a:cubicBezTo>
                    <a:pt x="349243" y="2081920"/>
                    <a:pt x="379109" y="2072064"/>
                    <a:pt x="409570" y="2064799"/>
                  </a:cubicBezTo>
                  <a:cubicBezTo>
                    <a:pt x="456514" y="2050483"/>
                    <a:pt x="503373" y="2033319"/>
                    <a:pt x="545347" y="2007574"/>
                  </a:cubicBezTo>
                  <a:cubicBezTo>
                    <a:pt x="574235" y="1992493"/>
                    <a:pt x="597346" y="1969382"/>
                    <a:pt x="624493" y="1951709"/>
                  </a:cubicBezTo>
                  <a:cubicBezTo>
                    <a:pt x="678320" y="1916405"/>
                    <a:pt x="718424" y="1864575"/>
                    <a:pt x="747695" y="1807818"/>
                  </a:cubicBezTo>
                  <a:cubicBezTo>
                    <a:pt x="761630" y="1780925"/>
                    <a:pt x="773185" y="1752164"/>
                    <a:pt x="777901" y="1722128"/>
                  </a:cubicBezTo>
                  <a:cubicBezTo>
                    <a:pt x="778241" y="1719537"/>
                    <a:pt x="777476" y="1717073"/>
                    <a:pt x="776032" y="1715076"/>
                  </a:cubicBezTo>
                  <a:cubicBezTo>
                    <a:pt x="798590" y="1710998"/>
                    <a:pt x="820894" y="1705178"/>
                    <a:pt x="842900" y="1698253"/>
                  </a:cubicBezTo>
                  <a:cubicBezTo>
                    <a:pt x="878332" y="1688269"/>
                    <a:pt x="912743" y="1675737"/>
                    <a:pt x="945200" y="1658191"/>
                  </a:cubicBezTo>
                  <a:cubicBezTo>
                    <a:pt x="962066" y="1650459"/>
                    <a:pt x="978295" y="1641368"/>
                    <a:pt x="992994" y="1629982"/>
                  </a:cubicBezTo>
                  <a:cubicBezTo>
                    <a:pt x="1007608" y="1618554"/>
                    <a:pt x="1022690" y="1607763"/>
                    <a:pt x="1037517" y="1596633"/>
                  </a:cubicBezTo>
                  <a:cubicBezTo>
                    <a:pt x="1059736" y="1579427"/>
                    <a:pt x="1077196" y="1557166"/>
                    <a:pt x="1096101" y="1536561"/>
                  </a:cubicBezTo>
                  <a:cubicBezTo>
                    <a:pt x="1114497" y="1516339"/>
                    <a:pt x="1127114" y="1491996"/>
                    <a:pt x="1140709" y="1468503"/>
                  </a:cubicBezTo>
                  <a:cubicBezTo>
                    <a:pt x="1160591" y="1437702"/>
                    <a:pt x="1176905" y="1404948"/>
                    <a:pt x="1187398" y="1369771"/>
                  </a:cubicBezTo>
                  <a:cubicBezTo>
                    <a:pt x="1189947" y="1362422"/>
                    <a:pt x="1193473" y="1353288"/>
                    <a:pt x="1196065" y="1345343"/>
                  </a:cubicBezTo>
                  <a:cubicBezTo>
                    <a:pt x="1196660" y="1343389"/>
                    <a:pt x="1197594" y="1341180"/>
                    <a:pt x="1197637" y="1339013"/>
                  </a:cubicBezTo>
                  <a:cubicBezTo>
                    <a:pt x="1249721" y="1317432"/>
                    <a:pt x="1297175" y="1285017"/>
                    <a:pt x="1339446" y="1247972"/>
                  </a:cubicBezTo>
                  <a:cubicBezTo>
                    <a:pt x="1366551" y="1221249"/>
                    <a:pt x="1388939" y="1190067"/>
                    <a:pt x="1411795" y="1159776"/>
                  </a:cubicBezTo>
                  <a:cubicBezTo>
                    <a:pt x="1435714" y="1122985"/>
                    <a:pt x="1454406" y="1082839"/>
                    <a:pt x="1472079" y="1042777"/>
                  </a:cubicBezTo>
                  <a:cubicBezTo>
                    <a:pt x="1489583" y="1001738"/>
                    <a:pt x="1500501" y="958320"/>
                    <a:pt x="1511547" y="915199"/>
                  </a:cubicBezTo>
                  <a:cubicBezTo>
                    <a:pt x="1518556" y="888010"/>
                    <a:pt x="1525226" y="860566"/>
                    <a:pt x="1527605" y="832526"/>
                  </a:cubicBezTo>
                  <a:cubicBezTo>
                    <a:pt x="1530112" y="787367"/>
                    <a:pt x="1525948" y="741909"/>
                    <a:pt x="1518684" y="697217"/>
                  </a:cubicBezTo>
                  <a:close/>
                  <a:moveTo>
                    <a:pt x="1076007" y="624570"/>
                  </a:moveTo>
                  <a:cubicBezTo>
                    <a:pt x="1062157" y="640034"/>
                    <a:pt x="1046736" y="653756"/>
                    <a:pt x="1029530" y="665822"/>
                  </a:cubicBezTo>
                  <a:cubicBezTo>
                    <a:pt x="989765" y="690505"/>
                    <a:pt x="944393" y="710259"/>
                    <a:pt x="896769" y="709537"/>
                  </a:cubicBezTo>
                  <a:cubicBezTo>
                    <a:pt x="878374" y="708942"/>
                    <a:pt x="861041" y="701380"/>
                    <a:pt x="845704" y="691737"/>
                  </a:cubicBezTo>
                  <a:cubicBezTo>
                    <a:pt x="824548" y="680394"/>
                    <a:pt x="808701" y="661786"/>
                    <a:pt x="800714" y="639142"/>
                  </a:cubicBezTo>
                  <a:cubicBezTo>
                    <a:pt x="796594" y="627247"/>
                    <a:pt x="796126" y="614502"/>
                    <a:pt x="795871" y="602054"/>
                  </a:cubicBezTo>
                  <a:cubicBezTo>
                    <a:pt x="795744" y="585910"/>
                    <a:pt x="796891" y="570107"/>
                    <a:pt x="802711" y="554770"/>
                  </a:cubicBezTo>
                  <a:cubicBezTo>
                    <a:pt x="812185" y="529790"/>
                    <a:pt x="824378" y="504980"/>
                    <a:pt x="845534" y="487689"/>
                  </a:cubicBezTo>
                  <a:cubicBezTo>
                    <a:pt x="900890" y="437601"/>
                    <a:pt x="945328" y="421500"/>
                    <a:pt x="1019674" y="417804"/>
                  </a:cubicBezTo>
                  <a:cubicBezTo>
                    <a:pt x="1059821" y="414957"/>
                    <a:pt x="1103451" y="410539"/>
                    <a:pt x="1140794" y="429104"/>
                  </a:cubicBezTo>
                  <a:cubicBezTo>
                    <a:pt x="1143385" y="479447"/>
                    <a:pt x="1140157" y="532551"/>
                    <a:pt x="1114497" y="577201"/>
                  </a:cubicBezTo>
                  <a:cubicBezTo>
                    <a:pt x="1104428" y="595044"/>
                    <a:pt x="1089177" y="609064"/>
                    <a:pt x="1076007" y="624570"/>
                  </a:cubicBezTo>
                  <a:close/>
                  <a:moveTo>
                    <a:pt x="684905" y="1530486"/>
                  </a:moveTo>
                  <a:cubicBezTo>
                    <a:pt x="671692" y="1530783"/>
                    <a:pt x="658395" y="1530996"/>
                    <a:pt x="645183" y="1530401"/>
                  </a:cubicBezTo>
                  <a:cubicBezTo>
                    <a:pt x="602105" y="1528999"/>
                    <a:pt x="561830" y="1521352"/>
                    <a:pt x="526484" y="1495140"/>
                  </a:cubicBezTo>
                  <a:cubicBezTo>
                    <a:pt x="513994" y="1486006"/>
                    <a:pt x="503925" y="1474153"/>
                    <a:pt x="494749" y="1461790"/>
                  </a:cubicBezTo>
                  <a:cubicBezTo>
                    <a:pt x="481494" y="1445009"/>
                    <a:pt x="469939" y="1425849"/>
                    <a:pt x="469259" y="1403928"/>
                  </a:cubicBezTo>
                  <a:cubicBezTo>
                    <a:pt x="466115" y="1377461"/>
                    <a:pt x="476524" y="1350059"/>
                    <a:pt x="496533" y="1332174"/>
                  </a:cubicBezTo>
                  <a:cubicBezTo>
                    <a:pt x="527844" y="1304942"/>
                    <a:pt x="574448" y="1318579"/>
                    <a:pt x="603804" y="1342285"/>
                  </a:cubicBezTo>
                  <a:cubicBezTo>
                    <a:pt x="652150" y="1381709"/>
                    <a:pt x="679552" y="1469820"/>
                    <a:pt x="684905" y="1530486"/>
                  </a:cubicBezTo>
                  <a:close/>
                  <a:moveTo>
                    <a:pt x="816858" y="1076381"/>
                  </a:moveTo>
                  <a:cubicBezTo>
                    <a:pt x="843962" y="1063509"/>
                    <a:pt x="875400" y="1070179"/>
                    <a:pt x="903354" y="1077018"/>
                  </a:cubicBezTo>
                  <a:cubicBezTo>
                    <a:pt x="935684" y="1086067"/>
                    <a:pt x="967547" y="1098897"/>
                    <a:pt x="994863" y="1118907"/>
                  </a:cubicBezTo>
                  <a:cubicBezTo>
                    <a:pt x="1005399" y="1128721"/>
                    <a:pt x="1014788" y="1139681"/>
                    <a:pt x="1024644" y="1150175"/>
                  </a:cubicBezTo>
                  <a:cubicBezTo>
                    <a:pt x="1043422" y="1173668"/>
                    <a:pt x="1062200" y="1201112"/>
                    <a:pt x="1063474" y="1232125"/>
                  </a:cubicBezTo>
                  <a:cubicBezTo>
                    <a:pt x="1053406" y="1235014"/>
                    <a:pt x="1043210" y="1237563"/>
                    <a:pt x="1032971" y="1239687"/>
                  </a:cubicBezTo>
                  <a:cubicBezTo>
                    <a:pt x="1024432" y="1241217"/>
                    <a:pt x="1015808" y="1242109"/>
                    <a:pt x="1007141" y="1242789"/>
                  </a:cubicBezTo>
                  <a:cubicBezTo>
                    <a:pt x="961472" y="1246909"/>
                    <a:pt x="914103" y="1237436"/>
                    <a:pt x="875868" y="1211393"/>
                  </a:cubicBezTo>
                  <a:cubicBezTo>
                    <a:pt x="848891" y="1196312"/>
                    <a:pt x="822338" y="1176387"/>
                    <a:pt x="812270" y="1145757"/>
                  </a:cubicBezTo>
                  <a:cubicBezTo>
                    <a:pt x="804368" y="1123410"/>
                    <a:pt x="800587" y="1096221"/>
                    <a:pt x="816858" y="1076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19"/>
            <p:cNvSpPr/>
            <p:nvPr/>
          </p:nvSpPr>
          <p:spPr>
            <a:xfrm>
              <a:off x="2826455" y="5423942"/>
              <a:ext cx="4200" cy="4200"/>
            </a:xfrm>
            <a:custGeom>
              <a:rect b="b" l="l" r="r" t="t"/>
              <a:pathLst>
                <a:path extrusionOk="0" h="120000" w="120000">
                  <a:moveTo>
                    <a:pt x="27599" y="0"/>
                  </a:moveTo>
                  <a:cubicBezTo>
                    <a:pt x="12006" y="0"/>
                    <a:pt x="0" y="12006"/>
                    <a:pt x="0" y="27599"/>
                  </a:cubicBezTo>
                  <a:cubicBezTo>
                    <a:pt x="0" y="43192"/>
                    <a:pt x="12006" y="55198"/>
                    <a:pt x="27599" y="55198"/>
                  </a:cubicBezTo>
                  <a:cubicBezTo>
                    <a:pt x="43192" y="55198"/>
                    <a:pt x="55198" y="43192"/>
                    <a:pt x="55198" y="27599"/>
                  </a:cubicBezTo>
                  <a:cubicBezTo>
                    <a:pt x="55198" y="12006"/>
                    <a:pt x="43192" y="0"/>
                    <a:pt x="275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19"/>
            <p:cNvSpPr/>
            <p:nvPr/>
          </p:nvSpPr>
          <p:spPr>
            <a:xfrm>
              <a:off x="1492659" y="5034517"/>
              <a:ext cx="1525153" cy="2119920"/>
            </a:xfrm>
            <a:custGeom>
              <a:rect b="b" l="l" r="r" t="t"/>
              <a:pathLst>
                <a:path extrusionOk="0" h="2119920" w="1525153">
                  <a:moveTo>
                    <a:pt x="1518684" y="697217"/>
                  </a:moveTo>
                  <a:cubicBezTo>
                    <a:pt x="1503262" y="604391"/>
                    <a:pt x="1468086" y="514029"/>
                    <a:pt x="1409756" y="439640"/>
                  </a:cubicBezTo>
                  <a:cubicBezTo>
                    <a:pt x="1396544" y="423157"/>
                    <a:pt x="1380358" y="409392"/>
                    <a:pt x="1363577" y="396647"/>
                  </a:cubicBezTo>
                  <a:cubicBezTo>
                    <a:pt x="1349897" y="385516"/>
                    <a:pt x="1335198" y="376043"/>
                    <a:pt x="1319606" y="368056"/>
                  </a:cubicBezTo>
                  <a:cubicBezTo>
                    <a:pt x="1315698" y="328971"/>
                    <a:pt x="1306861" y="290439"/>
                    <a:pt x="1292969" y="253563"/>
                  </a:cubicBezTo>
                  <a:cubicBezTo>
                    <a:pt x="1286597" y="234700"/>
                    <a:pt x="1279630" y="215795"/>
                    <a:pt x="1268626" y="199057"/>
                  </a:cubicBezTo>
                  <a:cubicBezTo>
                    <a:pt x="1251846" y="174629"/>
                    <a:pt x="1233238" y="150966"/>
                    <a:pt x="1211061" y="131168"/>
                  </a:cubicBezTo>
                  <a:cubicBezTo>
                    <a:pt x="1187441" y="112858"/>
                    <a:pt x="1163225" y="95100"/>
                    <a:pt x="1138202" y="78744"/>
                  </a:cubicBezTo>
                  <a:cubicBezTo>
                    <a:pt x="1104258" y="60221"/>
                    <a:pt x="1069209" y="42803"/>
                    <a:pt x="1032546" y="30355"/>
                  </a:cubicBezTo>
                  <a:cubicBezTo>
                    <a:pt x="995373" y="18970"/>
                    <a:pt x="957181" y="11280"/>
                    <a:pt x="919073" y="3888"/>
                  </a:cubicBezTo>
                  <a:cubicBezTo>
                    <a:pt x="890269" y="-105"/>
                    <a:pt x="861168" y="-573"/>
                    <a:pt x="832152" y="489"/>
                  </a:cubicBezTo>
                  <a:cubicBezTo>
                    <a:pt x="801861" y="702"/>
                    <a:pt x="771486" y="659"/>
                    <a:pt x="741535" y="5630"/>
                  </a:cubicBezTo>
                  <a:cubicBezTo>
                    <a:pt x="713156" y="8774"/>
                    <a:pt x="684480" y="9836"/>
                    <a:pt x="656143" y="13702"/>
                  </a:cubicBezTo>
                  <a:cubicBezTo>
                    <a:pt x="597941" y="23515"/>
                    <a:pt x="539951" y="37280"/>
                    <a:pt x="486932" y="63917"/>
                  </a:cubicBezTo>
                  <a:cubicBezTo>
                    <a:pt x="469514" y="72329"/>
                    <a:pt x="452648" y="81760"/>
                    <a:pt x="435697" y="91022"/>
                  </a:cubicBezTo>
                  <a:cubicBezTo>
                    <a:pt x="416240" y="101303"/>
                    <a:pt x="397462" y="112943"/>
                    <a:pt x="383867" y="130659"/>
                  </a:cubicBezTo>
                  <a:cubicBezTo>
                    <a:pt x="383995" y="130489"/>
                    <a:pt x="384122" y="130361"/>
                    <a:pt x="384250" y="130234"/>
                  </a:cubicBezTo>
                  <a:cubicBezTo>
                    <a:pt x="384250" y="130234"/>
                    <a:pt x="384292" y="130191"/>
                    <a:pt x="384377" y="130191"/>
                  </a:cubicBezTo>
                  <a:cubicBezTo>
                    <a:pt x="382848" y="131593"/>
                    <a:pt x="382380" y="133887"/>
                    <a:pt x="383485" y="135757"/>
                  </a:cubicBezTo>
                  <a:cubicBezTo>
                    <a:pt x="385439" y="138858"/>
                    <a:pt x="388371" y="138178"/>
                    <a:pt x="390920" y="136564"/>
                  </a:cubicBezTo>
                  <a:cubicBezTo>
                    <a:pt x="391514" y="140940"/>
                    <a:pt x="392831" y="145740"/>
                    <a:pt x="392704" y="147992"/>
                  </a:cubicBezTo>
                  <a:cubicBezTo>
                    <a:pt x="395210" y="166642"/>
                    <a:pt x="398184" y="185207"/>
                    <a:pt x="401158" y="203772"/>
                  </a:cubicBezTo>
                  <a:cubicBezTo>
                    <a:pt x="402603" y="213246"/>
                    <a:pt x="404599" y="222635"/>
                    <a:pt x="406214" y="232066"/>
                  </a:cubicBezTo>
                  <a:cubicBezTo>
                    <a:pt x="407616" y="241030"/>
                    <a:pt x="418576" y="240563"/>
                    <a:pt x="424736" y="236867"/>
                  </a:cubicBezTo>
                  <a:cubicBezTo>
                    <a:pt x="440115" y="228795"/>
                    <a:pt x="454007" y="218217"/>
                    <a:pt x="469259" y="209890"/>
                  </a:cubicBezTo>
                  <a:cubicBezTo>
                    <a:pt x="495896" y="197825"/>
                    <a:pt x="523680" y="188351"/>
                    <a:pt x="550997" y="177858"/>
                  </a:cubicBezTo>
                  <a:cubicBezTo>
                    <a:pt x="602444" y="158995"/>
                    <a:pt x="655506" y="141577"/>
                    <a:pt x="710182" y="134779"/>
                  </a:cubicBezTo>
                  <a:cubicBezTo>
                    <a:pt x="766430" y="129851"/>
                    <a:pt x="823485" y="126962"/>
                    <a:pt x="879734" y="134567"/>
                  </a:cubicBezTo>
                  <a:cubicBezTo>
                    <a:pt x="951743" y="144381"/>
                    <a:pt x="996011" y="165962"/>
                    <a:pt x="1051706" y="212779"/>
                  </a:cubicBezTo>
                  <a:cubicBezTo>
                    <a:pt x="1074053" y="234998"/>
                    <a:pt x="1092958" y="260913"/>
                    <a:pt x="1107445" y="289037"/>
                  </a:cubicBezTo>
                  <a:cubicBezTo>
                    <a:pt x="1106000" y="288824"/>
                    <a:pt x="1104598" y="288612"/>
                    <a:pt x="1103154" y="288314"/>
                  </a:cubicBezTo>
                  <a:cubicBezTo>
                    <a:pt x="1075964" y="281899"/>
                    <a:pt x="1046651" y="284151"/>
                    <a:pt x="1018909" y="286233"/>
                  </a:cubicBezTo>
                  <a:cubicBezTo>
                    <a:pt x="980377" y="290906"/>
                    <a:pt x="941972" y="297151"/>
                    <a:pt x="905606" y="311213"/>
                  </a:cubicBezTo>
                  <a:cubicBezTo>
                    <a:pt x="887211" y="318223"/>
                    <a:pt x="870982" y="329438"/>
                    <a:pt x="854201" y="339507"/>
                  </a:cubicBezTo>
                  <a:cubicBezTo>
                    <a:pt x="845449" y="344265"/>
                    <a:pt x="836868" y="349363"/>
                    <a:pt x="828711" y="355141"/>
                  </a:cubicBezTo>
                  <a:cubicBezTo>
                    <a:pt x="790263" y="384369"/>
                    <a:pt x="756787" y="421712"/>
                    <a:pt x="736862" y="466022"/>
                  </a:cubicBezTo>
                  <a:cubicBezTo>
                    <a:pt x="723862" y="492744"/>
                    <a:pt x="715408" y="521421"/>
                    <a:pt x="708271" y="550224"/>
                  </a:cubicBezTo>
                  <a:cubicBezTo>
                    <a:pt x="702110" y="579368"/>
                    <a:pt x="702960" y="609956"/>
                    <a:pt x="707039" y="639355"/>
                  </a:cubicBezTo>
                  <a:cubicBezTo>
                    <a:pt x="717107" y="677292"/>
                    <a:pt x="732019" y="715612"/>
                    <a:pt x="757721" y="745775"/>
                  </a:cubicBezTo>
                  <a:cubicBezTo>
                    <a:pt x="795531" y="783883"/>
                    <a:pt x="864439" y="803893"/>
                    <a:pt x="916184" y="814811"/>
                  </a:cubicBezTo>
                  <a:cubicBezTo>
                    <a:pt x="940782" y="818422"/>
                    <a:pt x="965720" y="814344"/>
                    <a:pt x="990275" y="812177"/>
                  </a:cubicBezTo>
                  <a:cubicBezTo>
                    <a:pt x="1015468" y="809203"/>
                    <a:pt x="1039046" y="798540"/>
                    <a:pt x="1062582" y="789618"/>
                  </a:cubicBezTo>
                  <a:cubicBezTo>
                    <a:pt x="1105788" y="769948"/>
                    <a:pt x="1147931" y="745860"/>
                    <a:pt x="1180516" y="710769"/>
                  </a:cubicBezTo>
                  <a:cubicBezTo>
                    <a:pt x="1205071" y="686256"/>
                    <a:pt x="1224614" y="657622"/>
                    <a:pt x="1245176" y="629838"/>
                  </a:cubicBezTo>
                  <a:cubicBezTo>
                    <a:pt x="1263741" y="606812"/>
                    <a:pt x="1283198" y="583786"/>
                    <a:pt x="1293607" y="555705"/>
                  </a:cubicBezTo>
                  <a:cubicBezTo>
                    <a:pt x="1297728" y="545424"/>
                    <a:pt x="1301084" y="534930"/>
                    <a:pt x="1304015" y="524267"/>
                  </a:cubicBezTo>
                  <a:cubicBezTo>
                    <a:pt x="1304100" y="524437"/>
                    <a:pt x="1304143" y="524564"/>
                    <a:pt x="1304228" y="524692"/>
                  </a:cubicBezTo>
                  <a:cubicBezTo>
                    <a:pt x="1311577" y="540666"/>
                    <a:pt x="1318714" y="558169"/>
                    <a:pt x="1322325" y="575587"/>
                  </a:cubicBezTo>
                  <a:cubicBezTo>
                    <a:pt x="1325724" y="593940"/>
                    <a:pt x="1326871" y="612633"/>
                    <a:pt x="1328316" y="631198"/>
                  </a:cubicBezTo>
                  <a:cubicBezTo>
                    <a:pt x="1335835" y="712468"/>
                    <a:pt x="1335283" y="794971"/>
                    <a:pt x="1322878" y="875732"/>
                  </a:cubicBezTo>
                  <a:cubicBezTo>
                    <a:pt x="1307074" y="953094"/>
                    <a:pt x="1273300" y="1025444"/>
                    <a:pt x="1227757" y="1090103"/>
                  </a:cubicBezTo>
                  <a:cubicBezTo>
                    <a:pt x="1215097" y="1110708"/>
                    <a:pt x="1202267" y="1131397"/>
                    <a:pt x="1187143" y="1150217"/>
                  </a:cubicBezTo>
                  <a:cubicBezTo>
                    <a:pt x="1182003" y="1130038"/>
                    <a:pt x="1172911" y="1110835"/>
                    <a:pt x="1162333" y="1092950"/>
                  </a:cubicBezTo>
                  <a:cubicBezTo>
                    <a:pt x="1140921" y="1051401"/>
                    <a:pt x="1106807" y="1018731"/>
                    <a:pt x="1071036" y="989375"/>
                  </a:cubicBezTo>
                  <a:cubicBezTo>
                    <a:pt x="1057909" y="979604"/>
                    <a:pt x="1043379" y="971999"/>
                    <a:pt x="1029148" y="964055"/>
                  </a:cubicBezTo>
                  <a:cubicBezTo>
                    <a:pt x="1008925" y="952542"/>
                    <a:pt x="988576" y="941114"/>
                    <a:pt x="966145" y="934529"/>
                  </a:cubicBezTo>
                  <a:cubicBezTo>
                    <a:pt x="934580" y="924800"/>
                    <a:pt x="902929" y="914477"/>
                    <a:pt x="870090" y="909931"/>
                  </a:cubicBezTo>
                  <a:cubicBezTo>
                    <a:pt x="837378" y="906320"/>
                    <a:pt x="803688" y="906618"/>
                    <a:pt x="771273" y="912778"/>
                  </a:cubicBezTo>
                  <a:cubicBezTo>
                    <a:pt x="715918" y="924588"/>
                    <a:pt x="669101" y="942941"/>
                    <a:pt x="630951" y="986784"/>
                  </a:cubicBezTo>
                  <a:cubicBezTo>
                    <a:pt x="575977" y="1047322"/>
                    <a:pt x="609836" y="1137472"/>
                    <a:pt x="648114" y="1197884"/>
                  </a:cubicBezTo>
                  <a:cubicBezTo>
                    <a:pt x="664853" y="1226687"/>
                    <a:pt x="688176" y="1250775"/>
                    <a:pt x="710182" y="1275586"/>
                  </a:cubicBezTo>
                  <a:cubicBezTo>
                    <a:pt x="731594" y="1301586"/>
                    <a:pt x="759038" y="1320873"/>
                    <a:pt x="787587" y="1338206"/>
                  </a:cubicBezTo>
                  <a:cubicBezTo>
                    <a:pt x="814521" y="1357579"/>
                    <a:pt x="845237" y="1370069"/>
                    <a:pt x="877312" y="1378013"/>
                  </a:cubicBezTo>
                  <a:cubicBezTo>
                    <a:pt x="902377" y="1384726"/>
                    <a:pt x="927825" y="1391226"/>
                    <a:pt x="953825" y="1392203"/>
                  </a:cubicBezTo>
                  <a:cubicBezTo>
                    <a:pt x="989765" y="1392033"/>
                    <a:pt x="1025961" y="1389654"/>
                    <a:pt x="1061435" y="1383621"/>
                  </a:cubicBezTo>
                  <a:cubicBezTo>
                    <a:pt x="1054213" y="1391056"/>
                    <a:pt x="1048393" y="1400147"/>
                    <a:pt x="1041213" y="1407581"/>
                  </a:cubicBezTo>
                  <a:cubicBezTo>
                    <a:pt x="1024474" y="1427251"/>
                    <a:pt x="1003148" y="1442375"/>
                    <a:pt x="980801" y="1455375"/>
                  </a:cubicBezTo>
                  <a:cubicBezTo>
                    <a:pt x="953230" y="1472411"/>
                    <a:pt x="923194" y="1484859"/>
                    <a:pt x="892139" y="1493993"/>
                  </a:cubicBezTo>
                  <a:cubicBezTo>
                    <a:pt x="867116" y="1501640"/>
                    <a:pt x="842348" y="1510476"/>
                    <a:pt x="816646" y="1515744"/>
                  </a:cubicBezTo>
                  <a:cubicBezTo>
                    <a:pt x="801904" y="1518336"/>
                    <a:pt x="787120" y="1520460"/>
                    <a:pt x="772293" y="1522414"/>
                  </a:cubicBezTo>
                  <a:cubicBezTo>
                    <a:pt x="772888" y="1517996"/>
                    <a:pt x="773313" y="1513535"/>
                    <a:pt x="773355" y="1509117"/>
                  </a:cubicBezTo>
                  <a:cubicBezTo>
                    <a:pt x="773737" y="1483967"/>
                    <a:pt x="771741" y="1458859"/>
                    <a:pt x="767365" y="1434134"/>
                  </a:cubicBezTo>
                  <a:cubicBezTo>
                    <a:pt x="763584" y="1406732"/>
                    <a:pt x="758019" y="1379627"/>
                    <a:pt x="745274" y="1354817"/>
                  </a:cubicBezTo>
                  <a:cubicBezTo>
                    <a:pt x="731169" y="1325461"/>
                    <a:pt x="711584" y="1298612"/>
                    <a:pt x="689408" y="1274821"/>
                  </a:cubicBezTo>
                  <a:cubicBezTo>
                    <a:pt x="673477" y="1258252"/>
                    <a:pt x="654019" y="1245805"/>
                    <a:pt x="634944" y="1233230"/>
                  </a:cubicBezTo>
                  <a:cubicBezTo>
                    <a:pt x="604059" y="1213687"/>
                    <a:pt x="570709" y="1193805"/>
                    <a:pt x="533536" y="1190619"/>
                  </a:cubicBezTo>
                  <a:cubicBezTo>
                    <a:pt x="505285" y="1189217"/>
                    <a:pt x="476524" y="1188452"/>
                    <a:pt x="448527" y="1192998"/>
                  </a:cubicBezTo>
                  <a:cubicBezTo>
                    <a:pt x="411991" y="1201155"/>
                    <a:pt x="376008" y="1218955"/>
                    <a:pt x="353747" y="1249968"/>
                  </a:cubicBezTo>
                  <a:cubicBezTo>
                    <a:pt x="299665" y="1318112"/>
                    <a:pt x="310456" y="1416503"/>
                    <a:pt x="348181" y="1489914"/>
                  </a:cubicBezTo>
                  <a:cubicBezTo>
                    <a:pt x="368828" y="1531718"/>
                    <a:pt x="400903" y="1566427"/>
                    <a:pt x="431576" y="1601051"/>
                  </a:cubicBezTo>
                  <a:cubicBezTo>
                    <a:pt x="475844" y="1649227"/>
                    <a:pt x="536680" y="1680962"/>
                    <a:pt x="598621" y="1700165"/>
                  </a:cubicBezTo>
                  <a:cubicBezTo>
                    <a:pt x="620500" y="1707047"/>
                    <a:pt x="642421" y="1714184"/>
                    <a:pt x="665065" y="1717625"/>
                  </a:cubicBezTo>
                  <a:cubicBezTo>
                    <a:pt x="664937" y="1717668"/>
                    <a:pt x="664810" y="1717668"/>
                    <a:pt x="664725" y="1717753"/>
                  </a:cubicBezTo>
                  <a:cubicBezTo>
                    <a:pt x="661921" y="1719325"/>
                    <a:pt x="660179" y="1722086"/>
                    <a:pt x="658565" y="1724762"/>
                  </a:cubicBezTo>
                  <a:cubicBezTo>
                    <a:pt x="649134" y="1744390"/>
                    <a:pt x="640085" y="1764484"/>
                    <a:pt x="625046" y="1780628"/>
                  </a:cubicBezTo>
                  <a:cubicBezTo>
                    <a:pt x="564847" y="1845160"/>
                    <a:pt x="489524" y="1895206"/>
                    <a:pt x="408720" y="1930212"/>
                  </a:cubicBezTo>
                  <a:cubicBezTo>
                    <a:pt x="351028" y="1955022"/>
                    <a:pt x="293208" y="1980342"/>
                    <a:pt x="231097" y="1992025"/>
                  </a:cubicBezTo>
                  <a:cubicBezTo>
                    <a:pt x="191630" y="2000607"/>
                    <a:pt x="151186" y="2000522"/>
                    <a:pt x="111039" y="2001329"/>
                  </a:cubicBezTo>
                  <a:cubicBezTo>
                    <a:pt x="78199" y="2002944"/>
                    <a:pt x="45360" y="1999460"/>
                    <a:pt x="12732" y="1996486"/>
                  </a:cubicBezTo>
                  <a:cubicBezTo>
                    <a:pt x="-9699" y="2001287"/>
                    <a:pt x="4193" y="2048698"/>
                    <a:pt x="4873" y="2065224"/>
                  </a:cubicBezTo>
                  <a:cubicBezTo>
                    <a:pt x="11373" y="2108557"/>
                    <a:pt x="5383" y="2121430"/>
                    <a:pt x="55853" y="2123936"/>
                  </a:cubicBezTo>
                  <a:cubicBezTo>
                    <a:pt x="122000" y="2125763"/>
                    <a:pt x="188019" y="2114250"/>
                    <a:pt x="252764" y="2101548"/>
                  </a:cubicBezTo>
                  <a:cubicBezTo>
                    <a:pt x="274558" y="2096322"/>
                    <a:pt x="296437" y="2093051"/>
                    <a:pt x="318570" y="2088548"/>
                  </a:cubicBezTo>
                  <a:cubicBezTo>
                    <a:pt x="349243" y="2081920"/>
                    <a:pt x="379109" y="2072064"/>
                    <a:pt x="409570" y="2064799"/>
                  </a:cubicBezTo>
                  <a:cubicBezTo>
                    <a:pt x="456514" y="2050483"/>
                    <a:pt x="503373" y="2033319"/>
                    <a:pt x="545347" y="2007574"/>
                  </a:cubicBezTo>
                  <a:cubicBezTo>
                    <a:pt x="574235" y="1992493"/>
                    <a:pt x="597346" y="1969382"/>
                    <a:pt x="624493" y="1951709"/>
                  </a:cubicBezTo>
                  <a:cubicBezTo>
                    <a:pt x="678320" y="1916405"/>
                    <a:pt x="718424" y="1864575"/>
                    <a:pt x="747695" y="1807818"/>
                  </a:cubicBezTo>
                  <a:cubicBezTo>
                    <a:pt x="761630" y="1780925"/>
                    <a:pt x="773185" y="1752164"/>
                    <a:pt x="777901" y="1722128"/>
                  </a:cubicBezTo>
                  <a:cubicBezTo>
                    <a:pt x="778241" y="1719537"/>
                    <a:pt x="777476" y="1717073"/>
                    <a:pt x="776032" y="1715076"/>
                  </a:cubicBezTo>
                  <a:cubicBezTo>
                    <a:pt x="798590" y="1710998"/>
                    <a:pt x="820894" y="1705178"/>
                    <a:pt x="842900" y="1698253"/>
                  </a:cubicBezTo>
                  <a:cubicBezTo>
                    <a:pt x="878332" y="1688269"/>
                    <a:pt x="912743" y="1675737"/>
                    <a:pt x="945200" y="1658191"/>
                  </a:cubicBezTo>
                  <a:cubicBezTo>
                    <a:pt x="962066" y="1650459"/>
                    <a:pt x="978295" y="1641368"/>
                    <a:pt x="992994" y="1629982"/>
                  </a:cubicBezTo>
                  <a:cubicBezTo>
                    <a:pt x="1007608" y="1618554"/>
                    <a:pt x="1022690" y="1607763"/>
                    <a:pt x="1037517" y="1596633"/>
                  </a:cubicBezTo>
                  <a:cubicBezTo>
                    <a:pt x="1059736" y="1579427"/>
                    <a:pt x="1077196" y="1557166"/>
                    <a:pt x="1096101" y="1536561"/>
                  </a:cubicBezTo>
                  <a:cubicBezTo>
                    <a:pt x="1114497" y="1516339"/>
                    <a:pt x="1127114" y="1491996"/>
                    <a:pt x="1140709" y="1468503"/>
                  </a:cubicBezTo>
                  <a:cubicBezTo>
                    <a:pt x="1160591" y="1437702"/>
                    <a:pt x="1176905" y="1404948"/>
                    <a:pt x="1187398" y="1369771"/>
                  </a:cubicBezTo>
                  <a:cubicBezTo>
                    <a:pt x="1189947" y="1362422"/>
                    <a:pt x="1193473" y="1353288"/>
                    <a:pt x="1196065" y="1345343"/>
                  </a:cubicBezTo>
                  <a:cubicBezTo>
                    <a:pt x="1196660" y="1343389"/>
                    <a:pt x="1197594" y="1341180"/>
                    <a:pt x="1197637" y="1339013"/>
                  </a:cubicBezTo>
                  <a:cubicBezTo>
                    <a:pt x="1249721" y="1317432"/>
                    <a:pt x="1297175" y="1285017"/>
                    <a:pt x="1339446" y="1247972"/>
                  </a:cubicBezTo>
                  <a:cubicBezTo>
                    <a:pt x="1366551" y="1221249"/>
                    <a:pt x="1388939" y="1190067"/>
                    <a:pt x="1411795" y="1159776"/>
                  </a:cubicBezTo>
                  <a:cubicBezTo>
                    <a:pt x="1435714" y="1122985"/>
                    <a:pt x="1454406" y="1082839"/>
                    <a:pt x="1472079" y="1042777"/>
                  </a:cubicBezTo>
                  <a:cubicBezTo>
                    <a:pt x="1489583" y="1001738"/>
                    <a:pt x="1500501" y="958320"/>
                    <a:pt x="1511547" y="915199"/>
                  </a:cubicBezTo>
                  <a:cubicBezTo>
                    <a:pt x="1518556" y="888010"/>
                    <a:pt x="1525226" y="860566"/>
                    <a:pt x="1527605" y="832526"/>
                  </a:cubicBezTo>
                  <a:cubicBezTo>
                    <a:pt x="1530112" y="787367"/>
                    <a:pt x="1525948" y="741909"/>
                    <a:pt x="1518684" y="697217"/>
                  </a:cubicBezTo>
                  <a:close/>
                  <a:moveTo>
                    <a:pt x="1305884" y="436284"/>
                  </a:moveTo>
                  <a:cubicBezTo>
                    <a:pt x="1304015" y="459650"/>
                    <a:pt x="1298025" y="482124"/>
                    <a:pt x="1292757" y="505022"/>
                  </a:cubicBezTo>
                  <a:cubicBezTo>
                    <a:pt x="1287956" y="525796"/>
                    <a:pt x="1281499" y="546273"/>
                    <a:pt x="1272110" y="565476"/>
                  </a:cubicBezTo>
                  <a:cubicBezTo>
                    <a:pt x="1263189" y="583064"/>
                    <a:pt x="1250359" y="598231"/>
                    <a:pt x="1238123" y="613567"/>
                  </a:cubicBezTo>
                  <a:cubicBezTo>
                    <a:pt x="1199931" y="664675"/>
                    <a:pt x="1162588" y="719946"/>
                    <a:pt x="1104216" y="750236"/>
                  </a:cubicBezTo>
                  <a:cubicBezTo>
                    <a:pt x="1072353" y="769906"/>
                    <a:pt x="1037007" y="784648"/>
                    <a:pt x="1000811" y="794589"/>
                  </a:cubicBezTo>
                  <a:cubicBezTo>
                    <a:pt x="978592" y="798412"/>
                    <a:pt x="955864" y="800027"/>
                    <a:pt x="933348" y="800622"/>
                  </a:cubicBezTo>
                  <a:cubicBezTo>
                    <a:pt x="902080" y="799007"/>
                    <a:pt x="872299" y="787282"/>
                    <a:pt x="842730" y="777723"/>
                  </a:cubicBezTo>
                  <a:cubicBezTo>
                    <a:pt x="815881" y="767484"/>
                    <a:pt x="787587" y="754782"/>
                    <a:pt x="767407" y="733158"/>
                  </a:cubicBezTo>
                  <a:cubicBezTo>
                    <a:pt x="746336" y="707243"/>
                    <a:pt x="734313" y="675550"/>
                    <a:pt x="724244" y="644070"/>
                  </a:cubicBezTo>
                  <a:cubicBezTo>
                    <a:pt x="717235" y="610763"/>
                    <a:pt x="717532" y="574865"/>
                    <a:pt x="726411" y="541898"/>
                  </a:cubicBezTo>
                  <a:cubicBezTo>
                    <a:pt x="742937" y="477195"/>
                    <a:pt x="770509" y="424729"/>
                    <a:pt x="821701" y="380801"/>
                  </a:cubicBezTo>
                  <a:cubicBezTo>
                    <a:pt x="835976" y="367631"/>
                    <a:pt x="852884" y="358242"/>
                    <a:pt x="869537" y="348556"/>
                  </a:cubicBezTo>
                  <a:cubicBezTo>
                    <a:pt x="881815" y="340824"/>
                    <a:pt x="894050" y="332964"/>
                    <a:pt x="907475" y="327357"/>
                  </a:cubicBezTo>
                  <a:cubicBezTo>
                    <a:pt x="946432" y="311723"/>
                    <a:pt x="988109" y="305308"/>
                    <a:pt x="1029615" y="300974"/>
                  </a:cubicBezTo>
                  <a:cubicBezTo>
                    <a:pt x="1046651" y="300082"/>
                    <a:pt x="1063729" y="299912"/>
                    <a:pt x="1080765" y="300210"/>
                  </a:cubicBezTo>
                  <a:cubicBezTo>
                    <a:pt x="1091896" y="301314"/>
                    <a:pt x="1102134" y="304968"/>
                    <a:pt x="1113647" y="305435"/>
                  </a:cubicBezTo>
                  <a:cubicBezTo>
                    <a:pt x="1114199" y="305478"/>
                    <a:pt x="1114752" y="305520"/>
                    <a:pt x="1115219" y="305478"/>
                  </a:cubicBezTo>
                  <a:cubicBezTo>
                    <a:pt x="1130003" y="338912"/>
                    <a:pt x="1138712" y="374980"/>
                    <a:pt x="1139944" y="411516"/>
                  </a:cubicBezTo>
                  <a:cubicBezTo>
                    <a:pt x="1099713" y="395033"/>
                    <a:pt x="1055275" y="399536"/>
                    <a:pt x="1013004" y="402680"/>
                  </a:cubicBezTo>
                  <a:cubicBezTo>
                    <a:pt x="941462" y="406461"/>
                    <a:pt x="892988" y="424261"/>
                    <a:pt x="839459" y="472267"/>
                  </a:cubicBezTo>
                  <a:cubicBezTo>
                    <a:pt x="810443" y="495123"/>
                    <a:pt x="792982" y="529450"/>
                    <a:pt x="783424" y="564541"/>
                  </a:cubicBezTo>
                  <a:cubicBezTo>
                    <a:pt x="778538" y="592368"/>
                    <a:pt x="777561" y="622871"/>
                    <a:pt x="787884" y="649593"/>
                  </a:cubicBezTo>
                  <a:cubicBezTo>
                    <a:pt x="796084" y="668498"/>
                    <a:pt x="808107" y="686426"/>
                    <a:pt x="825822" y="697514"/>
                  </a:cubicBezTo>
                  <a:cubicBezTo>
                    <a:pt x="846129" y="711831"/>
                    <a:pt x="869283" y="723981"/>
                    <a:pt x="894560" y="725129"/>
                  </a:cubicBezTo>
                  <a:cubicBezTo>
                    <a:pt x="959305" y="727210"/>
                    <a:pt x="1035478" y="690207"/>
                    <a:pt x="1079575" y="643645"/>
                  </a:cubicBezTo>
                  <a:cubicBezTo>
                    <a:pt x="1101242" y="619642"/>
                    <a:pt x="1125245" y="596574"/>
                    <a:pt x="1137565" y="566028"/>
                  </a:cubicBezTo>
                  <a:cubicBezTo>
                    <a:pt x="1158594" y="517640"/>
                    <a:pt x="1158680" y="463898"/>
                    <a:pt x="1155621" y="412111"/>
                  </a:cubicBezTo>
                  <a:cubicBezTo>
                    <a:pt x="1153539" y="355056"/>
                    <a:pt x="1135569" y="298213"/>
                    <a:pt x="1102771" y="251269"/>
                  </a:cubicBezTo>
                  <a:cubicBezTo>
                    <a:pt x="1088794" y="231089"/>
                    <a:pt x="1074945" y="210400"/>
                    <a:pt x="1055190" y="195361"/>
                  </a:cubicBezTo>
                  <a:cubicBezTo>
                    <a:pt x="1029572" y="175818"/>
                    <a:pt x="1003573" y="155469"/>
                    <a:pt x="973579" y="143149"/>
                  </a:cubicBezTo>
                  <a:cubicBezTo>
                    <a:pt x="897746" y="111626"/>
                    <a:pt x="813884" y="111584"/>
                    <a:pt x="733208" y="117106"/>
                  </a:cubicBezTo>
                  <a:cubicBezTo>
                    <a:pt x="668464" y="120760"/>
                    <a:pt x="606098" y="141152"/>
                    <a:pt x="545559" y="163286"/>
                  </a:cubicBezTo>
                  <a:cubicBezTo>
                    <a:pt x="519219" y="173312"/>
                    <a:pt x="492625" y="182871"/>
                    <a:pt x="466710" y="193959"/>
                  </a:cubicBezTo>
                  <a:cubicBezTo>
                    <a:pt x="449632" y="202073"/>
                    <a:pt x="434805" y="214096"/>
                    <a:pt x="418279" y="223187"/>
                  </a:cubicBezTo>
                  <a:cubicBezTo>
                    <a:pt x="411736" y="197910"/>
                    <a:pt x="407106" y="172122"/>
                    <a:pt x="401753" y="146207"/>
                  </a:cubicBezTo>
                  <a:cubicBezTo>
                    <a:pt x="400648" y="141067"/>
                    <a:pt x="400011" y="135672"/>
                    <a:pt x="397590" y="130956"/>
                  </a:cubicBezTo>
                  <a:cubicBezTo>
                    <a:pt x="402220" y="127047"/>
                    <a:pt x="406893" y="123181"/>
                    <a:pt x="411949" y="119740"/>
                  </a:cubicBezTo>
                  <a:cubicBezTo>
                    <a:pt x="462419" y="89917"/>
                    <a:pt x="515566" y="63195"/>
                    <a:pt x="572069" y="47009"/>
                  </a:cubicBezTo>
                  <a:cubicBezTo>
                    <a:pt x="602487" y="40211"/>
                    <a:pt x="631461" y="32607"/>
                    <a:pt x="662643" y="28401"/>
                  </a:cubicBezTo>
                  <a:cubicBezTo>
                    <a:pt x="691277" y="24747"/>
                    <a:pt x="720251" y="23940"/>
                    <a:pt x="748885" y="20414"/>
                  </a:cubicBezTo>
                  <a:cubicBezTo>
                    <a:pt x="776414" y="15911"/>
                    <a:pt x="804326" y="16548"/>
                    <a:pt x="832110" y="16123"/>
                  </a:cubicBezTo>
                  <a:cubicBezTo>
                    <a:pt x="864354" y="15061"/>
                    <a:pt x="896387" y="15359"/>
                    <a:pt x="928419" y="21391"/>
                  </a:cubicBezTo>
                  <a:cubicBezTo>
                    <a:pt x="964998" y="29676"/>
                    <a:pt x="1002128" y="36218"/>
                    <a:pt x="1037644" y="48581"/>
                  </a:cubicBezTo>
                  <a:cubicBezTo>
                    <a:pt x="1067723" y="60306"/>
                    <a:pt x="1096866" y="74368"/>
                    <a:pt x="1125415" y="89492"/>
                  </a:cubicBezTo>
                  <a:cubicBezTo>
                    <a:pt x="1152222" y="106146"/>
                    <a:pt x="1177882" y="125391"/>
                    <a:pt x="1202777" y="144763"/>
                  </a:cubicBezTo>
                  <a:cubicBezTo>
                    <a:pt x="1224146" y="164985"/>
                    <a:pt x="1242967" y="188181"/>
                    <a:pt x="1258770" y="212991"/>
                  </a:cubicBezTo>
                  <a:cubicBezTo>
                    <a:pt x="1266460" y="226246"/>
                    <a:pt x="1271898" y="240563"/>
                    <a:pt x="1276911" y="255050"/>
                  </a:cubicBezTo>
                  <a:cubicBezTo>
                    <a:pt x="1289783" y="289801"/>
                    <a:pt x="1299214" y="325827"/>
                    <a:pt x="1303420" y="362660"/>
                  </a:cubicBezTo>
                  <a:cubicBezTo>
                    <a:pt x="1303081" y="363170"/>
                    <a:pt x="1303165" y="363850"/>
                    <a:pt x="1303633" y="364615"/>
                  </a:cubicBezTo>
                  <a:cubicBezTo>
                    <a:pt x="1304270" y="370520"/>
                    <a:pt x="1304780" y="376425"/>
                    <a:pt x="1305162" y="382330"/>
                  </a:cubicBezTo>
                  <a:cubicBezTo>
                    <a:pt x="1306182" y="400258"/>
                    <a:pt x="1306437" y="418271"/>
                    <a:pt x="1305884" y="436284"/>
                  </a:cubicBezTo>
                  <a:close/>
                  <a:moveTo>
                    <a:pt x="1140794" y="429104"/>
                  </a:moveTo>
                  <a:cubicBezTo>
                    <a:pt x="1143385" y="479447"/>
                    <a:pt x="1140157" y="532551"/>
                    <a:pt x="1114497" y="577201"/>
                  </a:cubicBezTo>
                  <a:cubicBezTo>
                    <a:pt x="1104428" y="595044"/>
                    <a:pt x="1089177" y="609064"/>
                    <a:pt x="1076007" y="624570"/>
                  </a:cubicBezTo>
                  <a:cubicBezTo>
                    <a:pt x="1062157" y="640034"/>
                    <a:pt x="1046736" y="653756"/>
                    <a:pt x="1029530" y="665822"/>
                  </a:cubicBezTo>
                  <a:cubicBezTo>
                    <a:pt x="989765" y="690505"/>
                    <a:pt x="944393" y="710259"/>
                    <a:pt x="896769" y="709537"/>
                  </a:cubicBezTo>
                  <a:cubicBezTo>
                    <a:pt x="878374" y="708942"/>
                    <a:pt x="861041" y="701380"/>
                    <a:pt x="845704" y="691737"/>
                  </a:cubicBezTo>
                  <a:cubicBezTo>
                    <a:pt x="824548" y="680394"/>
                    <a:pt x="808701" y="661786"/>
                    <a:pt x="800714" y="639142"/>
                  </a:cubicBezTo>
                  <a:cubicBezTo>
                    <a:pt x="796594" y="627247"/>
                    <a:pt x="796126" y="614502"/>
                    <a:pt x="795871" y="602054"/>
                  </a:cubicBezTo>
                  <a:cubicBezTo>
                    <a:pt x="795744" y="585910"/>
                    <a:pt x="796891" y="570107"/>
                    <a:pt x="802711" y="554770"/>
                  </a:cubicBezTo>
                  <a:cubicBezTo>
                    <a:pt x="812185" y="529790"/>
                    <a:pt x="824378" y="504980"/>
                    <a:pt x="845534" y="487689"/>
                  </a:cubicBezTo>
                  <a:cubicBezTo>
                    <a:pt x="900890" y="437601"/>
                    <a:pt x="945328" y="421500"/>
                    <a:pt x="1019674" y="417804"/>
                  </a:cubicBezTo>
                  <a:cubicBezTo>
                    <a:pt x="1059821" y="414957"/>
                    <a:pt x="1103451" y="410539"/>
                    <a:pt x="1140794" y="429104"/>
                  </a:cubicBezTo>
                  <a:close/>
                  <a:moveTo>
                    <a:pt x="757721" y="1726972"/>
                  </a:moveTo>
                  <a:cubicBezTo>
                    <a:pt x="750329" y="1759811"/>
                    <a:pt x="736267" y="1790867"/>
                    <a:pt x="719146" y="1819755"/>
                  </a:cubicBezTo>
                  <a:cubicBezTo>
                    <a:pt x="700666" y="1850088"/>
                    <a:pt x="680656" y="1880592"/>
                    <a:pt x="653255" y="1904467"/>
                  </a:cubicBezTo>
                  <a:cubicBezTo>
                    <a:pt x="629931" y="1926431"/>
                    <a:pt x="602105" y="1942617"/>
                    <a:pt x="577082" y="1962500"/>
                  </a:cubicBezTo>
                  <a:cubicBezTo>
                    <a:pt x="544157" y="1989731"/>
                    <a:pt x="505200" y="2009826"/>
                    <a:pt x="465308" y="2024865"/>
                  </a:cubicBezTo>
                  <a:cubicBezTo>
                    <a:pt x="415263" y="2045385"/>
                    <a:pt x="362371" y="2057832"/>
                    <a:pt x="309946" y="2070705"/>
                  </a:cubicBezTo>
                  <a:cubicBezTo>
                    <a:pt x="253868" y="2080858"/>
                    <a:pt x="196516" y="2094495"/>
                    <a:pt x="139460" y="2100528"/>
                  </a:cubicBezTo>
                  <a:cubicBezTo>
                    <a:pt x="116774" y="2102780"/>
                    <a:pt x="95533" y="2104989"/>
                    <a:pt x="72422" y="2105201"/>
                  </a:cubicBezTo>
                  <a:cubicBezTo>
                    <a:pt x="58190" y="2104436"/>
                    <a:pt x="42768" y="2105711"/>
                    <a:pt x="29598" y="2099508"/>
                  </a:cubicBezTo>
                  <a:cubicBezTo>
                    <a:pt x="25435" y="2071937"/>
                    <a:pt x="19955" y="2044195"/>
                    <a:pt x="19700" y="2016241"/>
                  </a:cubicBezTo>
                  <a:cubicBezTo>
                    <a:pt x="53347" y="2020617"/>
                    <a:pt x="87418" y="2021636"/>
                    <a:pt x="121320" y="2020362"/>
                  </a:cubicBezTo>
                  <a:cubicBezTo>
                    <a:pt x="154032" y="2019512"/>
                    <a:pt x="186914" y="2019682"/>
                    <a:pt x="219202" y="2013734"/>
                  </a:cubicBezTo>
                  <a:cubicBezTo>
                    <a:pt x="284924" y="2003156"/>
                    <a:pt x="346609" y="1978091"/>
                    <a:pt x="407148" y="1951326"/>
                  </a:cubicBezTo>
                  <a:cubicBezTo>
                    <a:pt x="471893" y="1924944"/>
                    <a:pt x="531582" y="1887389"/>
                    <a:pt x="585409" y="1842951"/>
                  </a:cubicBezTo>
                  <a:cubicBezTo>
                    <a:pt x="622539" y="1811259"/>
                    <a:pt x="659627" y="1775233"/>
                    <a:pt x="671225" y="1726079"/>
                  </a:cubicBezTo>
                  <a:cubicBezTo>
                    <a:pt x="672924" y="1726674"/>
                    <a:pt x="673519" y="1724125"/>
                    <a:pt x="671947" y="1723743"/>
                  </a:cubicBezTo>
                  <a:cubicBezTo>
                    <a:pt x="671990" y="1723785"/>
                    <a:pt x="671990" y="1723743"/>
                    <a:pt x="671990" y="1723743"/>
                  </a:cubicBezTo>
                  <a:cubicBezTo>
                    <a:pt x="671947" y="1723743"/>
                    <a:pt x="671947" y="1723700"/>
                    <a:pt x="671905" y="1723658"/>
                  </a:cubicBezTo>
                  <a:lnTo>
                    <a:pt x="671905" y="1723658"/>
                  </a:lnTo>
                  <a:cubicBezTo>
                    <a:pt x="672627" y="1721874"/>
                    <a:pt x="672330" y="1719834"/>
                    <a:pt x="671140" y="1718517"/>
                  </a:cubicBezTo>
                  <a:cubicBezTo>
                    <a:pt x="674114" y="1718900"/>
                    <a:pt x="677130" y="1719197"/>
                    <a:pt x="680147" y="1719410"/>
                  </a:cubicBezTo>
                  <a:cubicBezTo>
                    <a:pt x="706869" y="1722341"/>
                    <a:pt x="733378" y="1721364"/>
                    <a:pt x="759548" y="1717753"/>
                  </a:cubicBezTo>
                  <a:cubicBezTo>
                    <a:pt x="758443" y="1720599"/>
                    <a:pt x="757976" y="1723955"/>
                    <a:pt x="757721" y="1726972"/>
                  </a:cubicBezTo>
                  <a:close/>
                  <a:moveTo>
                    <a:pt x="1101964" y="1504401"/>
                  </a:moveTo>
                  <a:cubicBezTo>
                    <a:pt x="1090876" y="1520970"/>
                    <a:pt x="1076771" y="1535159"/>
                    <a:pt x="1063517" y="1549986"/>
                  </a:cubicBezTo>
                  <a:cubicBezTo>
                    <a:pt x="1046141" y="1570888"/>
                    <a:pt x="1025027" y="1587796"/>
                    <a:pt x="1002680" y="1603175"/>
                  </a:cubicBezTo>
                  <a:cubicBezTo>
                    <a:pt x="986239" y="1615580"/>
                    <a:pt x="970181" y="1628792"/>
                    <a:pt x="951530" y="1637884"/>
                  </a:cubicBezTo>
                  <a:cubicBezTo>
                    <a:pt x="920518" y="1653475"/>
                    <a:pt x="889462" y="1669067"/>
                    <a:pt x="855730" y="1678031"/>
                  </a:cubicBezTo>
                  <a:cubicBezTo>
                    <a:pt x="818218" y="1689416"/>
                    <a:pt x="781724" y="1700929"/>
                    <a:pt x="742215" y="1704413"/>
                  </a:cubicBezTo>
                  <a:cubicBezTo>
                    <a:pt x="712264" y="1706325"/>
                    <a:pt x="681973" y="1705687"/>
                    <a:pt x="652490" y="1699697"/>
                  </a:cubicBezTo>
                  <a:cubicBezTo>
                    <a:pt x="630229" y="1694429"/>
                    <a:pt x="608562" y="1686782"/>
                    <a:pt x="586641" y="1680112"/>
                  </a:cubicBezTo>
                  <a:cubicBezTo>
                    <a:pt x="525210" y="1658446"/>
                    <a:pt x="467602" y="1623355"/>
                    <a:pt x="426436" y="1572247"/>
                  </a:cubicBezTo>
                  <a:cubicBezTo>
                    <a:pt x="371505" y="1511326"/>
                    <a:pt x="331953" y="1446496"/>
                    <a:pt x="332250" y="1361700"/>
                  </a:cubicBezTo>
                  <a:cubicBezTo>
                    <a:pt x="331188" y="1311144"/>
                    <a:pt x="355319" y="1257488"/>
                    <a:pt x="398312" y="1229534"/>
                  </a:cubicBezTo>
                  <a:cubicBezTo>
                    <a:pt x="441560" y="1203406"/>
                    <a:pt x="480007" y="1204341"/>
                    <a:pt x="528566" y="1206040"/>
                  </a:cubicBezTo>
                  <a:cubicBezTo>
                    <a:pt x="561405" y="1207867"/>
                    <a:pt x="590846" y="1224945"/>
                    <a:pt x="618503" y="1241387"/>
                  </a:cubicBezTo>
                  <a:cubicBezTo>
                    <a:pt x="641614" y="1256596"/>
                    <a:pt x="665702" y="1271337"/>
                    <a:pt x="684225" y="1292367"/>
                  </a:cubicBezTo>
                  <a:cubicBezTo>
                    <a:pt x="708695" y="1320788"/>
                    <a:pt x="729852" y="1352523"/>
                    <a:pt x="742002" y="1388252"/>
                  </a:cubicBezTo>
                  <a:cubicBezTo>
                    <a:pt x="751264" y="1423215"/>
                    <a:pt x="756702" y="1459666"/>
                    <a:pt x="757551" y="1495820"/>
                  </a:cubicBezTo>
                  <a:cubicBezTo>
                    <a:pt x="757934" y="1505506"/>
                    <a:pt x="757636" y="1515149"/>
                    <a:pt x="756064" y="1524666"/>
                  </a:cubicBezTo>
                  <a:cubicBezTo>
                    <a:pt x="737584" y="1526832"/>
                    <a:pt x="719061" y="1528659"/>
                    <a:pt x="700539" y="1530104"/>
                  </a:cubicBezTo>
                  <a:cubicBezTo>
                    <a:pt x="694803" y="1462980"/>
                    <a:pt x="663620" y="1364121"/>
                    <a:pt x="606055" y="1324697"/>
                  </a:cubicBezTo>
                  <a:cubicBezTo>
                    <a:pt x="570284" y="1298527"/>
                    <a:pt x="514759" y="1289988"/>
                    <a:pt x="481707" y="1324866"/>
                  </a:cubicBezTo>
                  <a:cubicBezTo>
                    <a:pt x="459870" y="1346575"/>
                    <a:pt x="449972" y="1378056"/>
                    <a:pt x="453965" y="1408431"/>
                  </a:cubicBezTo>
                  <a:cubicBezTo>
                    <a:pt x="455452" y="1428866"/>
                    <a:pt x="464543" y="1447771"/>
                    <a:pt x="476821" y="1463915"/>
                  </a:cubicBezTo>
                  <a:cubicBezTo>
                    <a:pt x="490288" y="1482905"/>
                    <a:pt x="505455" y="1501257"/>
                    <a:pt x="525549" y="1513493"/>
                  </a:cubicBezTo>
                  <a:cubicBezTo>
                    <a:pt x="562255" y="1538090"/>
                    <a:pt x="603252" y="1544633"/>
                    <a:pt x="646585" y="1546120"/>
                  </a:cubicBezTo>
                  <a:cubicBezTo>
                    <a:pt x="686349" y="1547649"/>
                    <a:pt x="725986" y="1544166"/>
                    <a:pt x="765368" y="1538855"/>
                  </a:cubicBezTo>
                  <a:cubicBezTo>
                    <a:pt x="799227" y="1535159"/>
                    <a:pt x="832874" y="1529551"/>
                    <a:pt x="865162" y="1518463"/>
                  </a:cubicBezTo>
                  <a:cubicBezTo>
                    <a:pt x="910152" y="1504826"/>
                    <a:pt x="955354" y="1490382"/>
                    <a:pt x="994736" y="1463957"/>
                  </a:cubicBezTo>
                  <a:cubicBezTo>
                    <a:pt x="1025409" y="1445349"/>
                    <a:pt x="1053406" y="1419987"/>
                    <a:pt x="1069847" y="1387657"/>
                  </a:cubicBezTo>
                  <a:cubicBezTo>
                    <a:pt x="1070399" y="1386467"/>
                    <a:pt x="1071249" y="1384046"/>
                    <a:pt x="1071504" y="1381879"/>
                  </a:cubicBezTo>
                  <a:cubicBezTo>
                    <a:pt x="1073713" y="1381454"/>
                    <a:pt x="1075964" y="1381072"/>
                    <a:pt x="1078173" y="1380605"/>
                  </a:cubicBezTo>
                  <a:cubicBezTo>
                    <a:pt x="1114199" y="1371811"/>
                    <a:pt x="1148653" y="1357706"/>
                    <a:pt x="1183362" y="1344876"/>
                  </a:cubicBezTo>
                  <a:cubicBezTo>
                    <a:pt x="1173251" y="1369474"/>
                    <a:pt x="1164882" y="1394794"/>
                    <a:pt x="1153029" y="1418627"/>
                  </a:cubicBezTo>
                  <a:cubicBezTo>
                    <a:pt x="1136503" y="1447389"/>
                    <a:pt x="1119340" y="1476022"/>
                    <a:pt x="1101964" y="1504401"/>
                  </a:cubicBezTo>
                  <a:close/>
                  <a:moveTo>
                    <a:pt x="684905" y="1530486"/>
                  </a:moveTo>
                  <a:cubicBezTo>
                    <a:pt x="671692" y="1530783"/>
                    <a:pt x="658395" y="1530996"/>
                    <a:pt x="645183" y="1530401"/>
                  </a:cubicBezTo>
                  <a:cubicBezTo>
                    <a:pt x="602105" y="1528999"/>
                    <a:pt x="561830" y="1521352"/>
                    <a:pt x="526484" y="1495140"/>
                  </a:cubicBezTo>
                  <a:cubicBezTo>
                    <a:pt x="513994" y="1486006"/>
                    <a:pt x="503925" y="1474153"/>
                    <a:pt x="494749" y="1461790"/>
                  </a:cubicBezTo>
                  <a:cubicBezTo>
                    <a:pt x="481494" y="1445009"/>
                    <a:pt x="469939" y="1425849"/>
                    <a:pt x="469259" y="1403928"/>
                  </a:cubicBezTo>
                  <a:cubicBezTo>
                    <a:pt x="466115" y="1377461"/>
                    <a:pt x="476524" y="1350059"/>
                    <a:pt x="496533" y="1332174"/>
                  </a:cubicBezTo>
                  <a:cubicBezTo>
                    <a:pt x="527844" y="1304942"/>
                    <a:pt x="574448" y="1318579"/>
                    <a:pt x="603804" y="1342285"/>
                  </a:cubicBezTo>
                  <a:cubicBezTo>
                    <a:pt x="652150" y="1381709"/>
                    <a:pt x="679552" y="1469820"/>
                    <a:pt x="684905" y="1530486"/>
                  </a:cubicBezTo>
                  <a:close/>
                  <a:moveTo>
                    <a:pt x="1512354" y="833036"/>
                  </a:moveTo>
                  <a:cubicBezTo>
                    <a:pt x="1507171" y="879726"/>
                    <a:pt x="1492939" y="925225"/>
                    <a:pt x="1480916" y="970555"/>
                  </a:cubicBezTo>
                  <a:cubicBezTo>
                    <a:pt x="1470253" y="1009045"/>
                    <a:pt x="1455129" y="1046090"/>
                    <a:pt x="1437158" y="1081734"/>
                  </a:cubicBezTo>
                  <a:cubicBezTo>
                    <a:pt x="1424583" y="1105992"/>
                    <a:pt x="1412433" y="1133139"/>
                    <a:pt x="1395822" y="1155528"/>
                  </a:cubicBezTo>
                  <a:cubicBezTo>
                    <a:pt x="1376279" y="1180890"/>
                    <a:pt x="1357289" y="1206848"/>
                    <a:pt x="1335368" y="1230256"/>
                  </a:cubicBezTo>
                  <a:cubicBezTo>
                    <a:pt x="1299597" y="1264667"/>
                    <a:pt x="1257496" y="1292112"/>
                    <a:pt x="1213610" y="1315010"/>
                  </a:cubicBezTo>
                  <a:cubicBezTo>
                    <a:pt x="1168918" y="1334765"/>
                    <a:pt x="1122781" y="1351971"/>
                    <a:pt x="1075454" y="1365056"/>
                  </a:cubicBezTo>
                  <a:cubicBezTo>
                    <a:pt x="1033778" y="1373298"/>
                    <a:pt x="991040" y="1377164"/>
                    <a:pt x="948557" y="1376229"/>
                  </a:cubicBezTo>
                  <a:cubicBezTo>
                    <a:pt x="926933" y="1374742"/>
                    <a:pt x="905691" y="1369304"/>
                    <a:pt x="884662" y="1363739"/>
                  </a:cubicBezTo>
                  <a:cubicBezTo>
                    <a:pt x="861975" y="1357451"/>
                    <a:pt x="838864" y="1351249"/>
                    <a:pt x="818472" y="1339098"/>
                  </a:cubicBezTo>
                  <a:cubicBezTo>
                    <a:pt x="795022" y="1324272"/>
                    <a:pt x="770721" y="1310252"/>
                    <a:pt x="749140" y="1292664"/>
                  </a:cubicBezTo>
                  <a:cubicBezTo>
                    <a:pt x="730787" y="1276818"/>
                    <a:pt x="715153" y="1257190"/>
                    <a:pt x="698797" y="1239262"/>
                  </a:cubicBezTo>
                  <a:cubicBezTo>
                    <a:pt x="663833" y="1200178"/>
                    <a:pt x="635624" y="1152469"/>
                    <a:pt x="621902" y="1101531"/>
                  </a:cubicBezTo>
                  <a:cubicBezTo>
                    <a:pt x="611621" y="1051188"/>
                    <a:pt x="620075" y="1012316"/>
                    <a:pt x="660774" y="979094"/>
                  </a:cubicBezTo>
                  <a:cubicBezTo>
                    <a:pt x="685287" y="957258"/>
                    <a:pt x="715450" y="942474"/>
                    <a:pt x="747355" y="935124"/>
                  </a:cubicBezTo>
                  <a:cubicBezTo>
                    <a:pt x="778113" y="925098"/>
                    <a:pt x="810358" y="922464"/>
                    <a:pt x="842561" y="923526"/>
                  </a:cubicBezTo>
                  <a:cubicBezTo>
                    <a:pt x="884492" y="924163"/>
                    <a:pt x="924596" y="938268"/>
                    <a:pt x="964318" y="950375"/>
                  </a:cubicBezTo>
                  <a:cubicBezTo>
                    <a:pt x="985687" y="956918"/>
                    <a:pt x="1004847" y="968431"/>
                    <a:pt x="1024262" y="979264"/>
                  </a:cubicBezTo>
                  <a:cubicBezTo>
                    <a:pt x="1037219" y="986529"/>
                    <a:pt x="1050389" y="993454"/>
                    <a:pt x="1062285" y="1002375"/>
                  </a:cubicBezTo>
                  <a:cubicBezTo>
                    <a:pt x="1085183" y="1021747"/>
                    <a:pt x="1107742" y="1041757"/>
                    <a:pt x="1126435" y="1065420"/>
                  </a:cubicBezTo>
                  <a:cubicBezTo>
                    <a:pt x="1144362" y="1091123"/>
                    <a:pt x="1161059" y="1118440"/>
                    <a:pt x="1170405" y="1148518"/>
                  </a:cubicBezTo>
                  <a:cubicBezTo>
                    <a:pt x="1171764" y="1152214"/>
                    <a:pt x="1172487" y="1156165"/>
                    <a:pt x="1174398" y="1159649"/>
                  </a:cubicBezTo>
                  <a:cubicBezTo>
                    <a:pt x="1175036" y="1160838"/>
                    <a:pt x="1175928" y="1161730"/>
                    <a:pt x="1176905" y="1162325"/>
                  </a:cubicBezTo>
                  <a:cubicBezTo>
                    <a:pt x="1169640" y="1170397"/>
                    <a:pt x="1161866" y="1177959"/>
                    <a:pt x="1153327" y="1184884"/>
                  </a:cubicBezTo>
                  <a:cubicBezTo>
                    <a:pt x="1131108" y="1202344"/>
                    <a:pt x="1105278" y="1217044"/>
                    <a:pt x="1078938" y="1227452"/>
                  </a:cubicBezTo>
                  <a:cubicBezTo>
                    <a:pt x="1075922" y="1192573"/>
                    <a:pt x="1054850" y="1161178"/>
                    <a:pt x="1032334" y="1135391"/>
                  </a:cubicBezTo>
                  <a:cubicBezTo>
                    <a:pt x="1021543" y="1124217"/>
                    <a:pt x="1011899" y="1111685"/>
                    <a:pt x="999324" y="1102466"/>
                  </a:cubicBezTo>
                  <a:cubicBezTo>
                    <a:pt x="979485" y="1089721"/>
                    <a:pt x="958243" y="1078888"/>
                    <a:pt x="935981" y="1071028"/>
                  </a:cubicBezTo>
                  <a:cubicBezTo>
                    <a:pt x="902037" y="1058453"/>
                    <a:pt x="832449" y="1040058"/>
                    <a:pt x="803433" y="1068097"/>
                  </a:cubicBezTo>
                  <a:cubicBezTo>
                    <a:pt x="779005" y="1101106"/>
                    <a:pt x="790688" y="1148348"/>
                    <a:pt x="812652" y="1179658"/>
                  </a:cubicBezTo>
                  <a:cubicBezTo>
                    <a:pt x="826842" y="1199710"/>
                    <a:pt x="847531" y="1213050"/>
                    <a:pt x="868390" y="1225158"/>
                  </a:cubicBezTo>
                  <a:cubicBezTo>
                    <a:pt x="901442" y="1247122"/>
                    <a:pt x="941419" y="1259017"/>
                    <a:pt x="981056" y="1259272"/>
                  </a:cubicBezTo>
                  <a:cubicBezTo>
                    <a:pt x="1056295" y="1260844"/>
                    <a:pt x="1131915" y="1231148"/>
                    <a:pt x="1184594" y="1177194"/>
                  </a:cubicBezTo>
                  <a:cubicBezTo>
                    <a:pt x="1203329" y="1157524"/>
                    <a:pt x="1218496" y="1134966"/>
                    <a:pt x="1232516" y="1111812"/>
                  </a:cubicBezTo>
                  <a:cubicBezTo>
                    <a:pt x="1249679" y="1084793"/>
                    <a:pt x="1268244" y="1058581"/>
                    <a:pt x="1283326" y="1030287"/>
                  </a:cubicBezTo>
                  <a:cubicBezTo>
                    <a:pt x="1309665" y="980411"/>
                    <a:pt x="1329080" y="926712"/>
                    <a:pt x="1339489" y="871271"/>
                  </a:cubicBezTo>
                  <a:cubicBezTo>
                    <a:pt x="1349727" y="794504"/>
                    <a:pt x="1351554" y="716122"/>
                    <a:pt x="1343610" y="638972"/>
                  </a:cubicBezTo>
                  <a:cubicBezTo>
                    <a:pt x="1340338" y="607492"/>
                    <a:pt x="1339914" y="574780"/>
                    <a:pt x="1326531" y="545509"/>
                  </a:cubicBezTo>
                  <a:cubicBezTo>
                    <a:pt x="1321178" y="533613"/>
                    <a:pt x="1316080" y="521123"/>
                    <a:pt x="1307456" y="511225"/>
                  </a:cubicBezTo>
                  <a:cubicBezTo>
                    <a:pt x="1309580" y="502643"/>
                    <a:pt x="1311535" y="493976"/>
                    <a:pt x="1313489" y="485352"/>
                  </a:cubicBezTo>
                  <a:cubicBezTo>
                    <a:pt x="1317780" y="466107"/>
                    <a:pt x="1321943" y="446692"/>
                    <a:pt x="1321901" y="426895"/>
                  </a:cubicBezTo>
                  <a:cubicBezTo>
                    <a:pt x="1322325" y="410284"/>
                    <a:pt x="1321901" y="393673"/>
                    <a:pt x="1320541" y="377147"/>
                  </a:cubicBezTo>
                  <a:cubicBezTo>
                    <a:pt x="1322156" y="378167"/>
                    <a:pt x="1323430" y="379016"/>
                    <a:pt x="1324195" y="379611"/>
                  </a:cubicBezTo>
                  <a:cubicBezTo>
                    <a:pt x="1355250" y="402510"/>
                    <a:pt x="1386348" y="427150"/>
                    <a:pt x="1408439" y="459225"/>
                  </a:cubicBezTo>
                  <a:cubicBezTo>
                    <a:pt x="1483890" y="567430"/>
                    <a:pt x="1517409" y="701933"/>
                    <a:pt x="1512354" y="833036"/>
                  </a:cubicBezTo>
                  <a:close/>
                  <a:moveTo>
                    <a:pt x="1063474" y="1232125"/>
                  </a:moveTo>
                  <a:cubicBezTo>
                    <a:pt x="1053406" y="1235014"/>
                    <a:pt x="1043210" y="1237563"/>
                    <a:pt x="1032971" y="1239687"/>
                  </a:cubicBezTo>
                  <a:cubicBezTo>
                    <a:pt x="1024432" y="1241217"/>
                    <a:pt x="1015808" y="1242109"/>
                    <a:pt x="1007141" y="1242789"/>
                  </a:cubicBezTo>
                  <a:cubicBezTo>
                    <a:pt x="961472" y="1246909"/>
                    <a:pt x="914103" y="1237436"/>
                    <a:pt x="875868" y="1211393"/>
                  </a:cubicBezTo>
                  <a:cubicBezTo>
                    <a:pt x="848891" y="1196312"/>
                    <a:pt x="822338" y="1176387"/>
                    <a:pt x="812270" y="1145757"/>
                  </a:cubicBezTo>
                  <a:cubicBezTo>
                    <a:pt x="804368" y="1123410"/>
                    <a:pt x="800587" y="1096221"/>
                    <a:pt x="816858" y="1076381"/>
                  </a:cubicBezTo>
                  <a:cubicBezTo>
                    <a:pt x="843962" y="1063509"/>
                    <a:pt x="875400" y="1070179"/>
                    <a:pt x="903354" y="1077018"/>
                  </a:cubicBezTo>
                  <a:cubicBezTo>
                    <a:pt x="935684" y="1086067"/>
                    <a:pt x="967547" y="1098897"/>
                    <a:pt x="994863" y="1118907"/>
                  </a:cubicBezTo>
                  <a:cubicBezTo>
                    <a:pt x="1005399" y="1128721"/>
                    <a:pt x="1014788" y="1139681"/>
                    <a:pt x="1024644" y="1150175"/>
                  </a:cubicBezTo>
                  <a:cubicBezTo>
                    <a:pt x="1043422" y="1173668"/>
                    <a:pt x="1062200" y="1201112"/>
                    <a:pt x="1063474" y="1232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19"/>
            <p:cNvSpPr/>
            <p:nvPr/>
          </p:nvSpPr>
          <p:spPr>
            <a:xfrm>
              <a:off x="1890376" y="5050079"/>
              <a:ext cx="904896" cy="781694"/>
            </a:xfrm>
            <a:custGeom>
              <a:rect b="b" l="l" r="r" t="t"/>
              <a:pathLst>
                <a:path extrusionOk="0" h="781694" w="904896">
                  <a:moveTo>
                    <a:pt x="907488" y="366684"/>
                  </a:moveTo>
                  <a:cubicBezTo>
                    <a:pt x="908465" y="384697"/>
                    <a:pt x="908720" y="402667"/>
                    <a:pt x="908167" y="420680"/>
                  </a:cubicBezTo>
                  <a:cubicBezTo>
                    <a:pt x="906298" y="444046"/>
                    <a:pt x="900308" y="466520"/>
                    <a:pt x="895040" y="489418"/>
                  </a:cubicBezTo>
                  <a:cubicBezTo>
                    <a:pt x="890239" y="510192"/>
                    <a:pt x="883782" y="530669"/>
                    <a:pt x="874393" y="549872"/>
                  </a:cubicBezTo>
                  <a:cubicBezTo>
                    <a:pt x="865472" y="567460"/>
                    <a:pt x="852642" y="582627"/>
                    <a:pt x="840406" y="597963"/>
                  </a:cubicBezTo>
                  <a:cubicBezTo>
                    <a:pt x="802214" y="649071"/>
                    <a:pt x="764871" y="704342"/>
                    <a:pt x="706541" y="734632"/>
                  </a:cubicBezTo>
                  <a:cubicBezTo>
                    <a:pt x="674679" y="754302"/>
                    <a:pt x="639333" y="769044"/>
                    <a:pt x="603137" y="778985"/>
                  </a:cubicBezTo>
                  <a:cubicBezTo>
                    <a:pt x="580918" y="782808"/>
                    <a:pt x="558189" y="784465"/>
                    <a:pt x="535631" y="785017"/>
                  </a:cubicBezTo>
                  <a:cubicBezTo>
                    <a:pt x="504363" y="783361"/>
                    <a:pt x="474582" y="771678"/>
                    <a:pt x="445014" y="762119"/>
                  </a:cubicBezTo>
                  <a:cubicBezTo>
                    <a:pt x="418164" y="751880"/>
                    <a:pt x="389870" y="739220"/>
                    <a:pt x="369733" y="717554"/>
                  </a:cubicBezTo>
                  <a:cubicBezTo>
                    <a:pt x="348661" y="691639"/>
                    <a:pt x="336638" y="659904"/>
                    <a:pt x="326570" y="628424"/>
                  </a:cubicBezTo>
                  <a:cubicBezTo>
                    <a:pt x="319560" y="595117"/>
                    <a:pt x="319857" y="559218"/>
                    <a:pt x="328736" y="526251"/>
                  </a:cubicBezTo>
                  <a:cubicBezTo>
                    <a:pt x="345263" y="461549"/>
                    <a:pt x="372834" y="409082"/>
                    <a:pt x="424027" y="365154"/>
                  </a:cubicBezTo>
                  <a:cubicBezTo>
                    <a:pt x="438301" y="351984"/>
                    <a:pt x="455210" y="342596"/>
                    <a:pt x="471863" y="332909"/>
                  </a:cubicBezTo>
                  <a:cubicBezTo>
                    <a:pt x="484141" y="325220"/>
                    <a:pt x="496418" y="317360"/>
                    <a:pt x="509801" y="311710"/>
                  </a:cubicBezTo>
                  <a:cubicBezTo>
                    <a:pt x="548758" y="296076"/>
                    <a:pt x="590434" y="289619"/>
                    <a:pt x="631940" y="285328"/>
                  </a:cubicBezTo>
                  <a:cubicBezTo>
                    <a:pt x="648976" y="284436"/>
                    <a:pt x="666055" y="284266"/>
                    <a:pt x="683090" y="284563"/>
                  </a:cubicBezTo>
                  <a:cubicBezTo>
                    <a:pt x="694221" y="285668"/>
                    <a:pt x="704502" y="289321"/>
                    <a:pt x="715973" y="289789"/>
                  </a:cubicBezTo>
                  <a:cubicBezTo>
                    <a:pt x="716525" y="289831"/>
                    <a:pt x="717077" y="289874"/>
                    <a:pt x="717545" y="289789"/>
                  </a:cubicBezTo>
                  <a:cubicBezTo>
                    <a:pt x="732329" y="323223"/>
                    <a:pt x="741038" y="359292"/>
                    <a:pt x="742312" y="395827"/>
                  </a:cubicBezTo>
                  <a:cubicBezTo>
                    <a:pt x="702123" y="379344"/>
                    <a:pt x="657643" y="383847"/>
                    <a:pt x="615372" y="386991"/>
                  </a:cubicBezTo>
                  <a:cubicBezTo>
                    <a:pt x="543830" y="390772"/>
                    <a:pt x="495356" y="408572"/>
                    <a:pt x="441785" y="456578"/>
                  </a:cubicBezTo>
                  <a:cubicBezTo>
                    <a:pt x="412769" y="479434"/>
                    <a:pt x="395308" y="513761"/>
                    <a:pt x="385749" y="548852"/>
                  </a:cubicBezTo>
                  <a:cubicBezTo>
                    <a:pt x="380864" y="576679"/>
                    <a:pt x="379886" y="607182"/>
                    <a:pt x="390252" y="633904"/>
                  </a:cubicBezTo>
                  <a:cubicBezTo>
                    <a:pt x="398452" y="652809"/>
                    <a:pt x="410474" y="670737"/>
                    <a:pt x="428190" y="681825"/>
                  </a:cubicBezTo>
                  <a:cubicBezTo>
                    <a:pt x="448497" y="696185"/>
                    <a:pt x="471651" y="708292"/>
                    <a:pt x="496928" y="709440"/>
                  </a:cubicBezTo>
                  <a:cubicBezTo>
                    <a:pt x="561673" y="711521"/>
                    <a:pt x="637846" y="674518"/>
                    <a:pt x="681943" y="627999"/>
                  </a:cubicBezTo>
                  <a:cubicBezTo>
                    <a:pt x="703610" y="603996"/>
                    <a:pt x="727613" y="580927"/>
                    <a:pt x="739933" y="550424"/>
                  </a:cubicBezTo>
                  <a:cubicBezTo>
                    <a:pt x="760963" y="501993"/>
                    <a:pt x="761047" y="448252"/>
                    <a:pt x="757989" y="396507"/>
                  </a:cubicBezTo>
                  <a:cubicBezTo>
                    <a:pt x="755907" y="339452"/>
                    <a:pt x="737936" y="282609"/>
                    <a:pt x="705139" y="235665"/>
                  </a:cubicBezTo>
                  <a:cubicBezTo>
                    <a:pt x="691162" y="215485"/>
                    <a:pt x="677313" y="194796"/>
                    <a:pt x="657600" y="179757"/>
                  </a:cubicBezTo>
                  <a:cubicBezTo>
                    <a:pt x="631983" y="160214"/>
                    <a:pt x="605983" y="139865"/>
                    <a:pt x="575990" y="127545"/>
                  </a:cubicBezTo>
                  <a:cubicBezTo>
                    <a:pt x="500157" y="96022"/>
                    <a:pt x="416295" y="96022"/>
                    <a:pt x="335619" y="101502"/>
                  </a:cubicBezTo>
                  <a:cubicBezTo>
                    <a:pt x="270874" y="105156"/>
                    <a:pt x="208508" y="125548"/>
                    <a:pt x="147970" y="147639"/>
                  </a:cubicBezTo>
                  <a:cubicBezTo>
                    <a:pt x="121630" y="157665"/>
                    <a:pt x="95078" y="167224"/>
                    <a:pt x="69163" y="178312"/>
                  </a:cubicBezTo>
                  <a:cubicBezTo>
                    <a:pt x="52127" y="186469"/>
                    <a:pt x="37258" y="198449"/>
                    <a:pt x="20732" y="207541"/>
                  </a:cubicBezTo>
                  <a:cubicBezTo>
                    <a:pt x="14189" y="182263"/>
                    <a:pt x="9516" y="156476"/>
                    <a:pt x="4163" y="130561"/>
                  </a:cubicBezTo>
                  <a:cubicBezTo>
                    <a:pt x="3059" y="125420"/>
                    <a:pt x="2422" y="120025"/>
                    <a:pt x="0" y="115309"/>
                  </a:cubicBezTo>
                  <a:cubicBezTo>
                    <a:pt x="4631" y="111401"/>
                    <a:pt x="9304" y="107493"/>
                    <a:pt x="14359" y="104094"/>
                  </a:cubicBezTo>
                  <a:cubicBezTo>
                    <a:pt x="64830" y="74271"/>
                    <a:pt x="117976" y="47548"/>
                    <a:pt x="174479" y="31362"/>
                  </a:cubicBezTo>
                  <a:cubicBezTo>
                    <a:pt x="204897" y="24522"/>
                    <a:pt x="233871" y="16960"/>
                    <a:pt x="265054" y="12755"/>
                  </a:cubicBezTo>
                  <a:cubicBezTo>
                    <a:pt x="293688" y="9101"/>
                    <a:pt x="322661" y="8294"/>
                    <a:pt x="351295" y="4768"/>
                  </a:cubicBezTo>
                  <a:cubicBezTo>
                    <a:pt x="378867" y="264"/>
                    <a:pt x="406736" y="902"/>
                    <a:pt x="434520" y="477"/>
                  </a:cubicBezTo>
                  <a:cubicBezTo>
                    <a:pt x="466765" y="-585"/>
                    <a:pt x="498798" y="-288"/>
                    <a:pt x="530830" y="5745"/>
                  </a:cubicBezTo>
                  <a:cubicBezTo>
                    <a:pt x="567408" y="14029"/>
                    <a:pt x="604539" y="20572"/>
                    <a:pt x="640055" y="32934"/>
                  </a:cubicBezTo>
                  <a:cubicBezTo>
                    <a:pt x="670133" y="44660"/>
                    <a:pt x="699277" y="58722"/>
                    <a:pt x="727825" y="73846"/>
                  </a:cubicBezTo>
                  <a:cubicBezTo>
                    <a:pt x="754632" y="90499"/>
                    <a:pt x="780292" y="109744"/>
                    <a:pt x="805188" y="129117"/>
                  </a:cubicBezTo>
                  <a:cubicBezTo>
                    <a:pt x="826557" y="149339"/>
                    <a:pt x="845377" y="172535"/>
                    <a:pt x="861181" y="197345"/>
                  </a:cubicBezTo>
                  <a:cubicBezTo>
                    <a:pt x="868870" y="210600"/>
                    <a:pt x="874308" y="224917"/>
                    <a:pt x="879279" y="239403"/>
                  </a:cubicBezTo>
                  <a:cubicBezTo>
                    <a:pt x="892151" y="274155"/>
                    <a:pt x="901582" y="310181"/>
                    <a:pt x="905788" y="347014"/>
                  </a:cubicBezTo>
                  <a:cubicBezTo>
                    <a:pt x="905448" y="347524"/>
                    <a:pt x="905534" y="348203"/>
                    <a:pt x="906001" y="349011"/>
                  </a:cubicBezTo>
                  <a:cubicBezTo>
                    <a:pt x="906638" y="354873"/>
                    <a:pt x="907105" y="360778"/>
                    <a:pt x="907488" y="366684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19"/>
            <p:cNvSpPr/>
            <p:nvPr/>
          </p:nvSpPr>
          <p:spPr>
            <a:xfrm>
              <a:off x="2110574" y="5411664"/>
              <a:ext cx="892151" cy="998359"/>
            </a:xfrm>
            <a:custGeom>
              <a:rect b="b" l="l" r="r" t="t"/>
              <a:pathLst>
                <a:path extrusionOk="0" h="998359" w="892151">
                  <a:moveTo>
                    <a:pt x="717835" y="13255"/>
                  </a:moveTo>
                  <a:cubicBezTo>
                    <a:pt x="717835" y="12703"/>
                    <a:pt x="717411" y="12278"/>
                    <a:pt x="716858" y="12278"/>
                  </a:cubicBezTo>
                  <a:cubicBezTo>
                    <a:pt x="716348" y="12278"/>
                    <a:pt x="715881" y="12703"/>
                    <a:pt x="715881" y="13255"/>
                  </a:cubicBezTo>
                  <a:cubicBezTo>
                    <a:pt x="715881" y="13765"/>
                    <a:pt x="716306" y="14232"/>
                    <a:pt x="716858" y="14232"/>
                  </a:cubicBezTo>
                  <a:cubicBezTo>
                    <a:pt x="717411" y="14232"/>
                    <a:pt x="717835" y="13765"/>
                    <a:pt x="717835" y="13255"/>
                  </a:cubicBezTo>
                  <a:close/>
                  <a:moveTo>
                    <a:pt x="790397" y="82120"/>
                  </a:moveTo>
                  <a:cubicBezTo>
                    <a:pt x="865975" y="190283"/>
                    <a:pt x="899494" y="324785"/>
                    <a:pt x="894439" y="455889"/>
                  </a:cubicBezTo>
                  <a:cubicBezTo>
                    <a:pt x="889256" y="502578"/>
                    <a:pt x="875024" y="548036"/>
                    <a:pt x="863001" y="593408"/>
                  </a:cubicBezTo>
                  <a:cubicBezTo>
                    <a:pt x="852338" y="631898"/>
                    <a:pt x="837214" y="668986"/>
                    <a:pt x="819243" y="704629"/>
                  </a:cubicBezTo>
                  <a:cubicBezTo>
                    <a:pt x="806668" y="728887"/>
                    <a:pt x="794518" y="756034"/>
                    <a:pt x="777907" y="778423"/>
                  </a:cubicBezTo>
                  <a:cubicBezTo>
                    <a:pt x="758365" y="803786"/>
                    <a:pt x="739374" y="829743"/>
                    <a:pt x="717453" y="853151"/>
                  </a:cubicBezTo>
                  <a:cubicBezTo>
                    <a:pt x="681724" y="887563"/>
                    <a:pt x="639581" y="915007"/>
                    <a:pt x="595696" y="937906"/>
                  </a:cubicBezTo>
                  <a:cubicBezTo>
                    <a:pt x="551003" y="957660"/>
                    <a:pt x="504866" y="974866"/>
                    <a:pt x="457540" y="987951"/>
                  </a:cubicBezTo>
                  <a:cubicBezTo>
                    <a:pt x="415863" y="996193"/>
                    <a:pt x="373125" y="1000059"/>
                    <a:pt x="330599" y="999124"/>
                  </a:cubicBezTo>
                  <a:cubicBezTo>
                    <a:pt x="309018" y="997637"/>
                    <a:pt x="287734" y="992199"/>
                    <a:pt x="266704" y="986677"/>
                  </a:cubicBezTo>
                  <a:cubicBezTo>
                    <a:pt x="244018" y="980389"/>
                    <a:pt x="220865" y="974144"/>
                    <a:pt x="200515" y="962036"/>
                  </a:cubicBezTo>
                  <a:cubicBezTo>
                    <a:pt x="177064" y="947167"/>
                    <a:pt x="152764" y="933147"/>
                    <a:pt x="131225" y="915602"/>
                  </a:cubicBezTo>
                  <a:cubicBezTo>
                    <a:pt x="112872" y="899713"/>
                    <a:pt x="97238" y="880128"/>
                    <a:pt x="80882" y="862158"/>
                  </a:cubicBezTo>
                  <a:cubicBezTo>
                    <a:pt x="45918" y="823073"/>
                    <a:pt x="17709" y="775364"/>
                    <a:pt x="3987" y="724427"/>
                  </a:cubicBezTo>
                  <a:cubicBezTo>
                    <a:pt x="-6294" y="674084"/>
                    <a:pt x="2160" y="635254"/>
                    <a:pt x="42859" y="601990"/>
                  </a:cubicBezTo>
                  <a:cubicBezTo>
                    <a:pt x="67372" y="580153"/>
                    <a:pt x="97535" y="565369"/>
                    <a:pt x="129440" y="558019"/>
                  </a:cubicBezTo>
                  <a:cubicBezTo>
                    <a:pt x="160198" y="547993"/>
                    <a:pt x="192443" y="545359"/>
                    <a:pt x="224646" y="546421"/>
                  </a:cubicBezTo>
                  <a:cubicBezTo>
                    <a:pt x="266619" y="547101"/>
                    <a:pt x="306681" y="561163"/>
                    <a:pt x="346403" y="573313"/>
                  </a:cubicBezTo>
                  <a:cubicBezTo>
                    <a:pt x="367772" y="579856"/>
                    <a:pt x="386975" y="591369"/>
                    <a:pt x="406347" y="602202"/>
                  </a:cubicBezTo>
                  <a:cubicBezTo>
                    <a:pt x="419305" y="609424"/>
                    <a:pt x="432474" y="616391"/>
                    <a:pt x="444370" y="625313"/>
                  </a:cubicBezTo>
                  <a:cubicBezTo>
                    <a:pt x="467268" y="644685"/>
                    <a:pt x="489827" y="664695"/>
                    <a:pt x="508520" y="688358"/>
                  </a:cubicBezTo>
                  <a:cubicBezTo>
                    <a:pt x="526448" y="714061"/>
                    <a:pt x="543144" y="741378"/>
                    <a:pt x="552490" y="771456"/>
                  </a:cubicBezTo>
                  <a:cubicBezTo>
                    <a:pt x="553849" y="775152"/>
                    <a:pt x="554572" y="779103"/>
                    <a:pt x="556483" y="782586"/>
                  </a:cubicBezTo>
                  <a:cubicBezTo>
                    <a:pt x="557121" y="783776"/>
                    <a:pt x="557970" y="784668"/>
                    <a:pt x="558990" y="785263"/>
                  </a:cubicBezTo>
                  <a:cubicBezTo>
                    <a:pt x="551725" y="793292"/>
                    <a:pt x="543951" y="800897"/>
                    <a:pt x="535412" y="807821"/>
                  </a:cubicBezTo>
                  <a:cubicBezTo>
                    <a:pt x="513150" y="825282"/>
                    <a:pt x="487363" y="839981"/>
                    <a:pt x="460981" y="850390"/>
                  </a:cubicBezTo>
                  <a:cubicBezTo>
                    <a:pt x="457964" y="815511"/>
                    <a:pt x="436893" y="784116"/>
                    <a:pt x="414419" y="758328"/>
                  </a:cubicBezTo>
                  <a:cubicBezTo>
                    <a:pt x="403628" y="747155"/>
                    <a:pt x="393984" y="734623"/>
                    <a:pt x="381367" y="725404"/>
                  </a:cubicBezTo>
                  <a:cubicBezTo>
                    <a:pt x="361527" y="712659"/>
                    <a:pt x="340285" y="701825"/>
                    <a:pt x="318024" y="693966"/>
                  </a:cubicBezTo>
                  <a:cubicBezTo>
                    <a:pt x="284080" y="681391"/>
                    <a:pt x="214492" y="662996"/>
                    <a:pt x="185476" y="690992"/>
                  </a:cubicBezTo>
                  <a:cubicBezTo>
                    <a:pt x="161048" y="724002"/>
                    <a:pt x="172731" y="771243"/>
                    <a:pt x="194652" y="802554"/>
                  </a:cubicBezTo>
                  <a:cubicBezTo>
                    <a:pt x="208842" y="822606"/>
                    <a:pt x="229531" y="835945"/>
                    <a:pt x="250391" y="848053"/>
                  </a:cubicBezTo>
                  <a:cubicBezTo>
                    <a:pt x="283443" y="870017"/>
                    <a:pt x="323377" y="881913"/>
                    <a:pt x="363057" y="882167"/>
                  </a:cubicBezTo>
                  <a:cubicBezTo>
                    <a:pt x="438295" y="883739"/>
                    <a:pt x="513873" y="854043"/>
                    <a:pt x="566594" y="800089"/>
                  </a:cubicBezTo>
                  <a:cubicBezTo>
                    <a:pt x="585330" y="780420"/>
                    <a:pt x="600539" y="757861"/>
                    <a:pt x="614516" y="734708"/>
                  </a:cubicBezTo>
                  <a:cubicBezTo>
                    <a:pt x="631637" y="707646"/>
                    <a:pt x="650244" y="681476"/>
                    <a:pt x="665283" y="653182"/>
                  </a:cubicBezTo>
                  <a:cubicBezTo>
                    <a:pt x="691623" y="603349"/>
                    <a:pt x="711038" y="549607"/>
                    <a:pt x="721489" y="494167"/>
                  </a:cubicBezTo>
                  <a:cubicBezTo>
                    <a:pt x="731727" y="417399"/>
                    <a:pt x="733512" y="338975"/>
                    <a:pt x="725610" y="261868"/>
                  </a:cubicBezTo>
                  <a:cubicBezTo>
                    <a:pt x="722296" y="230430"/>
                    <a:pt x="721914" y="197675"/>
                    <a:pt x="708532" y="168404"/>
                  </a:cubicBezTo>
                  <a:cubicBezTo>
                    <a:pt x="703179" y="156509"/>
                    <a:pt x="698081" y="144019"/>
                    <a:pt x="689457" y="134120"/>
                  </a:cubicBezTo>
                  <a:cubicBezTo>
                    <a:pt x="691581" y="125538"/>
                    <a:pt x="693535" y="116872"/>
                    <a:pt x="695489" y="108248"/>
                  </a:cubicBezTo>
                  <a:cubicBezTo>
                    <a:pt x="699780" y="89003"/>
                    <a:pt x="703943" y="69588"/>
                    <a:pt x="703858" y="49748"/>
                  </a:cubicBezTo>
                  <a:cubicBezTo>
                    <a:pt x="704283" y="33137"/>
                    <a:pt x="703858" y="16526"/>
                    <a:pt x="702499" y="0"/>
                  </a:cubicBezTo>
                  <a:cubicBezTo>
                    <a:pt x="704113" y="1020"/>
                    <a:pt x="705388" y="1869"/>
                    <a:pt x="706152" y="2464"/>
                  </a:cubicBezTo>
                  <a:cubicBezTo>
                    <a:pt x="737250" y="25405"/>
                    <a:pt x="768306" y="50045"/>
                    <a:pt x="790397" y="8212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19"/>
            <p:cNvSpPr/>
            <p:nvPr/>
          </p:nvSpPr>
          <p:spPr>
            <a:xfrm>
              <a:off x="1825045" y="6239741"/>
              <a:ext cx="849667" cy="497055"/>
            </a:xfrm>
            <a:custGeom>
              <a:rect b="b" l="l" r="r" t="t"/>
              <a:pathLst>
                <a:path extrusionOk="0" h="497055" w="849667">
                  <a:moveTo>
                    <a:pt x="850933" y="139525"/>
                  </a:moveTo>
                  <a:cubicBezTo>
                    <a:pt x="840822" y="164122"/>
                    <a:pt x="832453" y="189443"/>
                    <a:pt x="820643" y="213276"/>
                  </a:cubicBezTo>
                  <a:cubicBezTo>
                    <a:pt x="804159" y="242165"/>
                    <a:pt x="786996" y="270756"/>
                    <a:pt x="769620" y="299135"/>
                  </a:cubicBezTo>
                  <a:cubicBezTo>
                    <a:pt x="758490" y="315703"/>
                    <a:pt x="744428" y="329893"/>
                    <a:pt x="731173" y="344719"/>
                  </a:cubicBezTo>
                  <a:cubicBezTo>
                    <a:pt x="713797" y="365621"/>
                    <a:pt x="692683" y="382530"/>
                    <a:pt x="670379" y="397909"/>
                  </a:cubicBezTo>
                  <a:cubicBezTo>
                    <a:pt x="653938" y="410314"/>
                    <a:pt x="637879" y="423526"/>
                    <a:pt x="619229" y="432617"/>
                  </a:cubicBezTo>
                  <a:cubicBezTo>
                    <a:pt x="588216" y="448209"/>
                    <a:pt x="557161" y="463800"/>
                    <a:pt x="523429" y="472764"/>
                  </a:cubicBezTo>
                  <a:cubicBezTo>
                    <a:pt x="485916" y="484150"/>
                    <a:pt x="449423" y="495663"/>
                    <a:pt x="409913" y="499104"/>
                  </a:cubicBezTo>
                  <a:cubicBezTo>
                    <a:pt x="379963" y="501016"/>
                    <a:pt x="349672" y="500379"/>
                    <a:pt x="320189" y="494388"/>
                  </a:cubicBezTo>
                  <a:cubicBezTo>
                    <a:pt x="297927" y="489078"/>
                    <a:pt x="276261" y="481473"/>
                    <a:pt x="254382" y="474761"/>
                  </a:cubicBezTo>
                  <a:cubicBezTo>
                    <a:pt x="192951" y="453095"/>
                    <a:pt x="135343" y="418003"/>
                    <a:pt x="94177" y="366896"/>
                  </a:cubicBezTo>
                  <a:cubicBezTo>
                    <a:pt x="39288" y="305932"/>
                    <a:pt x="-306" y="241145"/>
                    <a:pt x="34" y="156348"/>
                  </a:cubicBezTo>
                  <a:cubicBezTo>
                    <a:pt x="-1028" y="105835"/>
                    <a:pt x="23102" y="52136"/>
                    <a:pt x="66095" y="24225"/>
                  </a:cubicBezTo>
                  <a:cubicBezTo>
                    <a:pt x="109343" y="-1903"/>
                    <a:pt x="147791" y="-968"/>
                    <a:pt x="196349" y="731"/>
                  </a:cubicBezTo>
                  <a:cubicBezTo>
                    <a:pt x="229147" y="2558"/>
                    <a:pt x="258630" y="19637"/>
                    <a:pt x="286287" y="36035"/>
                  </a:cubicBezTo>
                  <a:cubicBezTo>
                    <a:pt x="309398" y="51244"/>
                    <a:pt x="333486" y="65986"/>
                    <a:pt x="352009" y="87015"/>
                  </a:cubicBezTo>
                  <a:cubicBezTo>
                    <a:pt x="376479" y="115437"/>
                    <a:pt x="397636" y="147172"/>
                    <a:pt x="409743" y="182858"/>
                  </a:cubicBezTo>
                  <a:cubicBezTo>
                    <a:pt x="419005" y="217822"/>
                    <a:pt x="424443" y="254272"/>
                    <a:pt x="425292" y="290426"/>
                  </a:cubicBezTo>
                  <a:cubicBezTo>
                    <a:pt x="425675" y="300112"/>
                    <a:pt x="425462" y="309756"/>
                    <a:pt x="423848" y="319314"/>
                  </a:cubicBezTo>
                  <a:cubicBezTo>
                    <a:pt x="405325" y="321481"/>
                    <a:pt x="386760" y="323308"/>
                    <a:pt x="368237" y="324752"/>
                  </a:cubicBezTo>
                  <a:cubicBezTo>
                    <a:pt x="362502" y="257628"/>
                    <a:pt x="331319" y="158770"/>
                    <a:pt x="273754" y="119345"/>
                  </a:cubicBezTo>
                  <a:cubicBezTo>
                    <a:pt x="237983" y="93175"/>
                    <a:pt x="182457" y="84636"/>
                    <a:pt x="149363" y="119515"/>
                  </a:cubicBezTo>
                  <a:cubicBezTo>
                    <a:pt x="127526" y="141224"/>
                    <a:pt x="117628" y="172704"/>
                    <a:pt x="121621" y="203080"/>
                  </a:cubicBezTo>
                  <a:cubicBezTo>
                    <a:pt x="123108" y="223514"/>
                    <a:pt x="132199" y="242419"/>
                    <a:pt x="144477" y="258563"/>
                  </a:cubicBezTo>
                  <a:cubicBezTo>
                    <a:pt x="157944" y="277553"/>
                    <a:pt x="173069" y="295906"/>
                    <a:pt x="193206" y="308141"/>
                  </a:cubicBezTo>
                  <a:cubicBezTo>
                    <a:pt x="229911" y="332739"/>
                    <a:pt x="270908" y="339282"/>
                    <a:pt x="314283" y="340768"/>
                  </a:cubicBezTo>
                  <a:cubicBezTo>
                    <a:pt x="354048" y="342298"/>
                    <a:pt x="393685" y="338814"/>
                    <a:pt x="433067" y="333546"/>
                  </a:cubicBezTo>
                  <a:cubicBezTo>
                    <a:pt x="466884" y="329850"/>
                    <a:pt x="500573" y="324242"/>
                    <a:pt x="532860" y="313154"/>
                  </a:cubicBezTo>
                  <a:cubicBezTo>
                    <a:pt x="577850" y="299517"/>
                    <a:pt x="623053" y="285073"/>
                    <a:pt x="662435" y="258648"/>
                  </a:cubicBezTo>
                  <a:cubicBezTo>
                    <a:pt x="693108" y="240040"/>
                    <a:pt x="721104" y="214678"/>
                    <a:pt x="737545" y="182348"/>
                  </a:cubicBezTo>
                  <a:cubicBezTo>
                    <a:pt x="738098" y="181158"/>
                    <a:pt x="738947" y="178779"/>
                    <a:pt x="739202" y="176613"/>
                  </a:cubicBezTo>
                  <a:cubicBezTo>
                    <a:pt x="741411" y="176188"/>
                    <a:pt x="743620" y="175763"/>
                    <a:pt x="745830" y="175296"/>
                  </a:cubicBezTo>
                  <a:cubicBezTo>
                    <a:pt x="781728" y="166459"/>
                    <a:pt x="816182" y="152355"/>
                    <a:pt x="850933" y="139525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19"/>
            <p:cNvSpPr/>
            <p:nvPr/>
          </p:nvSpPr>
          <p:spPr>
            <a:xfrm>
              <a:off x="1512359" y="6752312"/>
              <a:ext cx="739210" cy="386598"/>
            </a:xfrm>
            <a:custGeom>
              <a:rect b="b" l="l" r="r" t="t"/>
              <a:pathLst>
                <a:path extrusionOk="0" h="386598" w="739210">
                  <a:moveTo>
                    <a:pt x="739806" y="0"/>
                  </a:moveTo>
                  <a:cubicBezTo>
                    <a:pt x="738744" y="2846"/>
                    <a:pt x="738319" y="6203"/>
                    <a:pt x="738021" y="9176"/>
                  </a:cubicBezTo>
                  <a:cubicBezTo>
                    <a:pt x="730629" y="42016"/>
                    <a:pt x="716567" y="73071"/>
                    <a:pt x="699447" y="101960"/>
                  </a:cubicBezTo>
                  <a:cubicBezTo>
                    <a:pt x="680966" y="132293"/>
                    <a:pt x="660957" y="162796"/>
                    <a:pt x="633555" y="186629"/>
                  </a:cubicBezTo>
                  <a:cubicBezTo>
                    <a:pt x="610231" y="208593"/>
                    <a:pt x="582405" y="224822"/>
                    <a:pt x="557382" y="244662"/>
                  </a:cubicBezTo>
                  <a:cubicBezTo>
                    <a:pt x="524457" y="271894"/>
                    <a:pt x="485500" y="291988"/>
                    <a:pt x="445608" y="307027"/>
                  </a:cubicBezTo>
                  <a:cubicBezTo>
                    <a:pt x="395563" y="327547"/>
                    <a:pt x="342671" y="339995"/>
                    <a:pt x="290247" y="352867"/>
                  </a:cubicBezTo>
                  <a:cubicBezTo>
                    <a:pt x="234168" y="363020"/>
                    <a:pt x="176816" y="376658"/>
                    <a:pt x="119761" y="382690"/>
                  </a:cubicBezTo>
                  <a:cubicBezTo>
                    <a:pt x="97075" y="384942"/>
                    <a:pt x="75833" y="387109"/>
                    <a:pt x="52722" y="387363"/>
                  </a:cubicBezTo>
                  <a:cubicBezTo>
                    <a:pt x="38490" y="386599"/>
                    <a:pt x="23068" y="387873"/>
                    <a:pt x="9899" y="381671"/>
                  </a:cubicBezTo>
                  <a:cubicBezTo>
                    <a:pt x="5735" y="354099"/>
                    <a:pt x="255" y="326315"/>
                    <a:pt x="0" y="298403"/>
                  </a:cubicBezTo>
                  <a:cubicBezTo>
                    <a:pt x="33647" y="302779"/>
                    <a:pt x="67719" y="303799"/>
                    <a:pt x="101663" y="302524"/>
                  </a:cubicBezTo>
                  <a:cubicBezTo>
                    <a:pt x="134332" y="301674"/>
                    <a:pt x="167257" y="301844"/>
                    <a:pt x="199544" y="295897"/>
                  </a:cubicBezTo>
                  <a:cubicBezTo>
                    <a:pt x="265266" y="285318"/>
                    <a:pt x="326952" y="260253"/>
                    <a:pt x="387491" y="233489"/>
                  </a:cubicBezTo>
                  <a:cubicBezTo>
                    <a:pt x="452236" y="207106"/>
                    <a:pt x="511925" y="169551"/>
                    <a:pt x="565751" y="125113"/>
                  </a:cubicBezTo>
                  <a:cubicBezTo>
                    <a:pt x="602882" y="93421"/>
                    <a:pt x="639970" y="57395"/>
                    <a:pt x="651568" y="8242"/>
                  </a:cubicBezTo>
                  <a:cubicBezTo>
                    <a:pt x="653310" y="8879"/>
                    <a:pt x="653862" y="6287"/>
                    <a:pt x="652332" y="5905"/>
                  </a:cubicBezTo>
                  <a:lnTo>
                    <a:pt x="652332" y="5905"/>
                  </a:lnTo>
                  <a:lnTo>
                    <a:pt x="652290" y="5863"/>
                  </a:lnTo>
                  <a:lnTo>
                    <a:pt x="652290" y="5863"/>
                  </a:lnTo>
                  <a:cubicBezTo>
                    <a:pt x="653012" y="4078"/>
                    <a:pt x="652715" y="2082"/>
                    <a:pt x="651568" y="765"/>
                  </a:cubicBezTo>
                  <a:cubicBezTo>
                    <a:pt x="654542" y="1104"/>
                    <a:pt x="657558" y="1444"/>
                    <a:pt x="660574" y="1614"/>
                  </a:cubicBezTo>
                  <a:cubicBezTo>
                    <a:pt x="687126" y="4546"/>
                    <a:pt x="713636" y="3611"/>
                    <a:pt x="739806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3" name="Google Shape;1853;p19"/>
          <p:cNvGrpSpPr/>
          <p:nvPr/>
        </p:nvGrpSpPr>
        <p:grpSpPr>
          <a:xfrm rot="373351">
            <a:off x="6908151" y="-82913"/>
            <a:ext cx="1631966" cy="1705520"/>
            <a:chOff x="13814944" y="-167006"/>
            <a:chExt cx="3263631" cy="3410800"/>
          </a:xfrm>
        </p:grpSpPr>
        <p:sp>
          <p:nvSpPr>
            <p:cNvPr id="1854" name="Google Shape;1854;p19"/>
            <p:cNvSpPr/>
            <p:nvPr/>
          </p:nvSpPr>
          <p:spPr>
            <a:xfrm>
              <a:off x="13814944" y="-158678"/>
              <a:ext cx="580131" cy="3398240"/>
            </a:xfrm>
            <a:custGeom>
              <a:rect b="b" l="l" r="r" t="t"/>
              <a:pathLst>
                <a:path extrusionOk="0" h="3398240" w="580131">
                  <a:moveTo>
                    <a:pt x="423837" y="3105639"/>
                  </a:moveTo>
                  <a:cubicBezTo>
                    <a:pt x="388551" y="3080119"/>
                    <a:pt x="350467" y="3058419"/>
                    <a:pt x="315182" y="3032898"/>
                  </a:cubicBezTo>
                  <a:cubicBezTo>
                    <a:pt x="285561" y="3010584"/>
                    <a:pt x="261605" y="2981993"/>
                    <a:pt x="240447" y="2951763"/>
                  </a:cubicBezTo>
                  <a:cubicBezTo>
                    <a:pt x="209188" y="2911708"/>
                    <a:pt x="181001" y="2866193"/>
                    <a:pt x="174449" y="2815151"/>
                  </a:cubicBezTo>
                  <a:cubicBezTo>
                    <a:pt x="176428" y="2807372"/>
                    <a:pt x="178612" y="2799730"/>
                    <a:pt x="180864" y="2792087"/>
                  </a:cubicBezTo>
                  <a:cubicBezTo>
                    <a:pt x="196084" y="2744866"/>
                    <a:pt x="220996" y="2701467"/>
                    <a:pt x="246112" y="2658682"/>
                  </a:cubicBezTo>
                  <a:cubicBezTo>
                    <a:pt x="291772" y="2574954"/>
                    <a:pt x="353061" y="2501735"/>
                    <a:pt x="410596" y="2426128"/>
                  </a:cubicBezTo>
                  <a:cubicBezTo>
                    <a:pt x="490313" y="2326774"/>
                    <a:pt x="586410" y="2215614"/>
                    <a:pt x="573033" y="2079548"/>
                  </a:cubicBezTo>
                  <a:cubicBezTo>
                    <a:pt x="572965" y="2078115"/>
                    <a:pt x="572828" y="2076750"/>
                    <a:pt x="572692" y="2075386"/>
                  </a:cubicBezTo>
                  <a:cubicBezTo>
                    <a:pt x="574671" y="2062216"/>
                    <a:pt x="576377" y="2049046"/>
                    <a:pt x="577879" y="2035808"/>
                  </a:cubicBezTo>
                  <a:cubicBezTo>
                    <a:pt x="584294" y="1955765"/>
                    <a:pt x="584977" y="1869035"/>
                    <a:pt x="542661" y="1797931"/>
                  </a:cubicBezTo>
                  <a:cubicBezTo>
                    <a:pt x="520480" y="1757125"/>
                    <a:pt x="495500" y="1717069"/>
                    <a:pt x="458986" y="1687386"/>
                  </a:cubicBezTo>
                  <a:cubicBezTo>
                    <a:pt x="410528" y="1648763"/>
                    <a:pt x="361797" y="1618739"/>
                    <a:pt x="321529" y="1569471"/>
                  </a:cubicBezTo>
                  <a:cubicBezTo>
                    <a:pt x="265905" y="1510582"/>
                    <a:pt x="254302" y="1427878"/>
                    <a:pt x="252255" y="1349814"/>
                  </a:cubicBezTo>
                  <a:cubicBezTo>
                    <a:pt x="252050" y="1347630"/>
                    <a:pt x="252528" y="1330161"/>
                    <a:pt x="250685" y="1322109"/>
                  </a:cubicBezTo>
                  <a:cubicBezTo>
                    <a:pt x="263380" y="1294541"/>
                    <a:pt x="277234" y="1267724"/>
                    <a:pt x="290816" y="1242066"/>
                  </a:cubicBezTo>
                  <a:cubicBezTo>
                    <a:pt x="352515" y="1141688"/>
                    <a:pt x="427045" y="1046838"/>
                    <a:pt x="470384" y="936020"/>
                  </a:cubicBezTo>
                  <a:cubicBezTo>
                    <a:pt x="479734" y="912205"/>
                    <a:pt x="486013" y="887161"/>
                    <a:pt x="489358" y="861641"/>
                  </a:cubicBezTo>
                  <a:cubicBezTo>
                    <a:pt x="489426" y="861436"/>
                    <a:pt x="489562" y="861231"/>
                    <a:pt x="489631" y="861026"/>
                  </a:cubicBezTo>
                  <a:cubicBezTo>
                    <a:pt x="495022" y="846969"/>
                    <a:pt x="499663" y="832639"/>
                    <a:pt x="503622" y="818173"/>
                  </a:cubicBezTo>
                  <a:cubicBezTo>
                    <a:pt x="522732" y="751368"/>
                    <a:pt x="525121" y="679787"/>
                    <a:pt x="517955" y="610799"/>
                  </a:cubicBezTo>
                  <a:cubicBezTo>
                    <a:pt x="514133" y="572927"/>
                    <a:pt x="501370" y="535737"/>
                    <a:pt x="473796" y="508715"/>
                  </a:cubicBezTo>
                  <a:cubicBezTo>
                    <a:pt x="440422" y="476438"/>
                    <a:pt x="402884" y="448597"/>
                    <a:pt x="368759" y="417072"/>
                  </a:cubicBezTo>
                  <a:cubicBezTo>
                    <a:pt x="319072" y="380564"/>
                    <a:pt x="265291" y="349721"/>
                    <a:pt x="220859" y="305708"/>
                  </a:cubicBezTo>
                  <a:cubicBezTo>
                    <a:pt x="181615" y="273636"/>
                    <a:pt x="144692" y="236651"/>
                    <a:pt x="123261" y="189976"/>
                  </a:cubicBezTo>
                  <a:cubicBezTo>
                    <a:pt x="102990" y="143711"/>
                    <a:pt x="100738" y="92601"/>
                    <a:pt x="104014" y="42856"/>
                  </a:cubicBezTo>
                  <a:cubicBezTo>
                    <a:pt x="104560" y="35281"/>
                    <a:pt x="105652" y="27775"/>
                    <a:pt x="106812" y="20337"/>
                  </a:cubicBezTo>
                  <a:cubicBezTo>
                    <a:pt x="108041" y="18222"/>
                    <a:pt x="108723" y="15833"/>
                    <a:pt x="108655" y="13172"/>
                  </a:cubicBezTo>
                  <a:cubicBezTo>
                    <a:pt x="108519" y="5734"/>
                    <a:pt x="102240" y="-134"/>
                    <a:pt x="94800" y="2"/>
                  </a:cubicBezTo>
                  <a:cubicBezTo>
                    <a:pt x="78625" y="412"/>
                    <a:pt x="67841" y="3551"/>
                    <a:pt x="58286" y="6348"/>
                  </a:cubicBezTo>
                  <a:cubicBezTo>
                    <a:pt x="47707" y="9419"/>
                    <a:pt x="39381" y="11807"/>
                    <a:pt x="24570" y="10238"/>
                  </a:cubicBezTo>
                  <a:cubicBezTo>
                    <a:pt x="18701" y="9624"/>
                    <a:pt x="13377" y="12831"/>
                    <a:pt x="10988" y="17881"/>
                  </a:cubicBezTo>
                  <a:lnTo>
                    <a:pt x="10784" y="17881"/>
                  </a:lnTo>
                  <a:cubicBezTo>
                    <a:pt x="10647" y="18358"/>
                    <a:pt x="10579" y="18768"/>
                    <a:pt x="10374" y="19245"/>
                  </a:cubicBezTo>
                  <a:cubicBezTo>
                    <a:pt x="10306" y="19655"/>
                    <a:pt x="10169" y="19996"/>
                    <a:pt x="10101" y="20405"/>
                  </a:cubicBezTo>
                  <a:cubicBezTo>
                    <a:pt x="683" y="51863"/>
                    <a:pt x="205" y="85845"/>
                    <a:pt x="0" y="118600"/>
                  </a:cubicBezTo>
                  <a:cubicBezTo>
                    <a:pt x="546" y="149648"/>
                    <a:pt x="-1024" y="180764"/>
                    <a:pt x="1979" y="211676"/>
                  </a:cubicBezTo>
                  <a:cubicBezTo>
                    <a:pt x="6757" y="250162"/>
                    <a:pt x="21772" y="286533"/>
                    <a:pt x="40473" y="320174"/>
                  </a:cubicBezTo>
                  <a:cubicBezTo>
                    <a:pt x="64087" y="360639"/>
                    <a:pt x="90500" y="400763"/>
                    <a:pt x="125513" y="432220"/>
                  </a:cubicBezTo>
                  <a:cubicBezTo>
                    <a:pt x="151858" y="455216"/>
                    <a:pt x="182639" y="472139"/>
                    <a:pt x="211645" y="491519"/>
                  </a:cubicBezTo>
                  <a:cubicBezTo>
                    <a:pt x="292523" y="548770"/>
                    <a:pt x="386709" y="608137"/>
                    <a:pt x="433119" y="697529"/>
                  </a:cubicBezTo>
                  <a:cubicBezTo>
                    <a:pt x="433187" y="707560"/>
                    <a:pt x="432573" y="716226"/>
                    <a:pt x="430252" y="727280"/>
                  </a:cubicBezTo>
                  <a:cubicBezTo>
                    <a:pt x="424792" y="766381"/>
                    <a:pt x="409641" y="803843"/>
                    <a:pt x="392442" y="839327"/>
                  </a:cubicBezTo>
                  <a:cubicBezTo>
                    <a:pt x="367530" y="889618"/>
                    <a:pt x="340981" y="935952"/>
                    <a:pt x="304330" y="978737"/>
                  </a:cubicBezTo>
                  <a:cubicBezTo>
                    <a:pt x="272252" y="1021249"/>
                    <a:pt x="244201" y="1066695"/>
                    <a:pt x="213966" y="1110572"/>
                  </a:cubicBezTo>
                  <a:cubicBezTo>
                    <a:pt x="186802" y="1147284"/>
                    <a:pt x="163597" y="1186998"/>
                    <a:pt x="151653" y="1231353"/>
                  </a:cubicBezTo>
                  <a:cubicBezTo>
                    <a:pt x="143258" y="1264312"/>
                    <a:pt x="133430" y="1297953"/>
                    <a:pt x="135205" y="1332345"/>
                  </a:cubicBezTo>
                  <a:cubicBezTo>
                    <a:pt x="139777" y="1409453"/>
                    <a:pt x="152267" y="1486971"/>
                    <a:pt x="173425" y="1561214"/>
                  </a:cubicBezTo>
                  <a:cubicBezTo>
                    <a:pt x="173630" y="1561965"/>
                    <a:pt x="173971" y="1562647"/>
                    <a:pt x="174381" y="1563261"/>
                  </a:cubicBezTo>
                  <a:cubicBezTo>
                    <a:pt x="177998" y="1583255"/>
                    <a:pt x="183936" y="1603112"/>
                    <a:pt x="192672" y="1622492"/>
                  </a:cubicBezTo>
                  <a:cubicBezTo>
                    <a:pt x="240379" y="1740406"/>
                    <a:pt x="351491" y="1792813"/>
                    <a:pt x="442538" y="1870877"/>
                  </a:cubicBezTo>
                  <a:cubicBezTo>
                    <a:pt x="459054" y="1886162"/>
                    <a:pt x="473796" y="1903222"/>
                    <a:pt x="486696" y="1921578"/>
                  </a:cubicBezTo>
                  <a:cubicBezTo>
                    <a:pt x="484307" y="1937068"/>
                    <a:pt x="485194" y="1965455"/>
                    <a:pt x="483693" y="1972074"/>
                  </a:cubicBezTo>
                  <a:cubicBezTo>
                    <a:pt x="481645" y="2001143"/>
                    <a:pt x="478301" y="2030622"/>
                    <a:pt x="470043" y="2059350"/>
                  </a:cubicBezTo>
                  <a:cubicBezTo>
                    <a:pt x="460283" y="2090330"/>
                    <a:pt x="450455" y="2121583"/>
                    <a:pt x="436395" y="2150925"/>
                  </a:cubicBezTo>
                  <a:cubicBezTo>
                    <a:pt x="418718" y="2186409"/>
                    <a:pt x="396400" y="2219163"/>
                    <a:pt x="377699" y="2254032"/>
                  </a:cubicBezTo>
                  <a:cubicBezTo>
                    <a:pt x="336408" y="2333256"/>
                    <a:pt x="276620" y="2400880"/>
                    <a:pt x="220859" y="2470141"/>
                  </a:cubicBezTo>
                  <a:cubicBezTo>
                    <a:pt x="193081" y="2507262"/>
                    <a:pt x="163187" y="2542814"/>
                    <a:pt x="136570" y="2580823"/>
                  </a:cubicBezTo>
                  <a:cubicBezTo>
                    <a:pt x="96370" y="2650289"/>
                    <a:pt x="65930" y="2733266"/>
                    <a:pt x="87634" y="2813718"/>
                  </a:cubicBezTo>
                  <a:cubicBezTo>
                    <a:pt x="98418" y="2857049"/>
                    <a:pt x="108655" y="2900517"/>
                    <a:pt x="118347" y="2944121"/>
                  </a:cubicBezTo>
                  <a:cubicBezTo>
                    <a:pt x="122988" y="2962204"/>
                    <a:pt x="131860" y="2978717"/>
                    <a:pt x="140665" y="2995162"/>
                  </a:cubicBezTo>
                  <a:cubicBezTo>
                    <a:pt x="150629" y="3026961"/>
                    <a:pt x="167282" y="3056849"/>
                    <a:pt x="187075" y="3083598"/>
                  </a:cubicBezTo>
                  <a:cubicBezTo>
                    <a:pt x="209871" y="3114374"/>
                    <a:pt x="235328" y="3143170"/>
                    <a:pt x="263175" y="3169442"/>
                  </a:cubicBezTo>
                  <a:cubicBezTo>
                    <a:pt x="294297" y="3199125"/>
                    <a:pt x="330197" y="3224441"/>
                    <a:pt x="354085" y="3260949"/>
                  </a:cubicBezTo>
                  <a:cubicBezTo>
                    <a:pt x="363776" y="3275824"/>
                    <a:pt x="371625" y="3291519"/>
                    <a:pt x="378587" y="3307964"/>
                  </a:cubicBezTo>
                  <a:cubicBezTo>
                    <a:pt x="382204" y="3314993"/>
                    <a:pt x="383228" y="3324410"/>
                    <a:pt x="388893" y="3330073"/>
                  </a:cubicBezTo>
                  <a:cubicBezTo>
                    <a:pt x="388551" y="3337579"/>
                    <a:pt x="389166" y="3345290"/>
                    <a:pt x="388893" y="3352660"/>
                  </a:cubicBezTo>
                  <a:cubicBezTo>
                    <a:pt x="389097" y="3363510"/>
                    <a:pt x="388551" y="3374360"/>
                    <a:pt x="388483" y="3385141"/>
                  </a:cubicBezTo>
                  <a:cubicBezTo>
                    <a:pt x="388688" y="3391283"/>
                    <a:pt x="390053" y="3398448"/>
                    <a:pt x="395854" y="3401791"/>
                  </a:cubicBezTo>
                  <a:cubicBezTo>
                    <a:pt x="404249" y="3407046"/>
                    <a:pt x="414623" y="3399062"/>
                    <a:pt x="413599" y="3389713"/>
                  </a:cubicBezTo>
                  <a:cubicBezTo>
                    <a:pt x="414487" y="3379341"/>
                    <a:pt x="416398" y="3367468"/>
                    <a:pt x="418036" y="3355663"/>
                  </a:cubicBezTo>
                  <a:cubicBezTo>
                    <a:pt x="418513" y="3352251"/>
                    <a:pt x="419128" y="3348975"/>
                    <a:pt x="419674" y="3345563"/>
                  </a:cubicBezTo>
                  <a:cubicBezTo>
                    <a:pt x="439944" y="3332257"/>
                    <a:pt x="455369" y="3281352"/>
                    <a:pt x="464173" y="3264156"/>
                  </a:cubicBezTo>
                  <a:cubicBezTo>
                    <a:pt x="474411" y="3233380"/>
                    <a:pt x="498298" y="3202128"/>
                    <a:pt x="487583" y="3168555"/>
                  </a:cubicBezTo>
                  <a:cubicBezTo>
                    <a:pt x="473796" y="3141806"/>
                    <a:pt x="447588" y="3123518"/>
                    <a:pt x="423837" y="31056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19"/>
            <p:cNvSpPr/>
            <p:nvPr/>
          </p:nvSpPr>
          <p:spPr>
            <a:xfrm>
              <a:off x="14297755" y="-163931"/>
              <a:ext cx="627906" cy="3159408"/>
            </a:xfrm>
            <a:custGeom>
              <a:rect b="b" l="l" r="r" t="t"/>
              <a:pathLst>
                <a:path extrusionOk="0" h="3159408" w="627906">
                  <a:moveTo>
                    <a:pt x="608449" y="1681652"/>
                  </a:moveTo>
                  <a:cubicBezTo>
                    <a:pt x="601897" y="1663842"/>
                    <a:pt x="586677" y="1648830"/>
                    <a:pt x="560605" y="1639890"/>
                  </a:cubicBezTo>
                  <a:cubicBezTo>
                    <a:pt x="489420" y="1616758"/>
                    <a:pt x="410932" y="1644258"/>
                    <a:pt x="354488" y="1689568"/>
                  </a:cubicBezTo>
                  <a:cubicBezTo>
                    <a:pt x="348346" y="1695572"/>
                    <a:pt x="333126" y="1704307"/>
                    <a:pt x="322479" y="1713997"/>
                  </a:cubicBezTo>
                  <a:cubicBezTo>
                    <a:pt x="322001" y="1713928"/>
                    <a:pt x="321523" y="1713997"/>
                    <a:pt x="320841" y="1714338"/>
                  </a:cubicBezTo>
                  <a:cubicBezTo>
                    <a:pt x="314289" y="1719456"/>
                    <a:pt x="295451" y="1727644"/>
                    <a:pt x="305484" y="1737402"/>
                  </a:cubicBezTo>
                  <a:cubicBezTo>
                    <a:pt x="305484" y="1737812"/>
                    <a:pt x="305484" y="1738153"/>
                    <a:pt x="305553" y="1738562"/>
                  </a:cubicBezTo>
                  <a:cubicBezTo>
                    <a:pt x="305553" y="1738699"/>
                    <a:pt x="305621" y="1738767"/>
                    <a:pt x="305689" y="1738903"/>
                  </a:cubicBezTo>
                  <a:cubicBezTo>
                    <a:pt x="275932" y="1724164"/>
                    <a:pt x="249655" y="1705330"/>
                    <a:pt x="221877" y="1685814"/>
                  </a:cubicBezTo>
                  <a:cubicBezTo>
                    <a:pt x="199081" y="1669983"/>
                    <a:pt x="176627" y="1652992"/>
                    <a:pt x="158677" y="1631565"/>
                  </a:cubicBezTo>
                  <a:cubicBezTo>
                    <a:pt x="81144" y="1533644"/>
                    <a:pt x="55072" y="1427534"/>
                    <a:pt x="144686" y="1327088"/>
                  </a:cubicBezTo>
                  <a:cubicBezTo>
                    <a:pt x="154445" y="1314601"/>
                    <a:pt x="164956" y="1303001"/>
                    <a:pt x="175808" y="1291810"/>
                  </a:cubicBezTo>
                  <a:cubicBezTo>
                    <a:pt x="181882" y="1289080"/>
                    <a:pt x="188093" y="1283689"/>
                    <a:pt x="193417" y="1280823"/>
                  </a:cubicBezTo>
                  <a:cubicBezTo>
                    <a:pt x="207886" y="1270929"/>
                    <a:pt x="223925" y="1263969"/>
                    <a:pt x="241260" y="1261171"/>
                  </a:cubicBezTo>
                  <a:cubicBezTo>
                    <a:pt x="270540" y="1253187"/>
                    <a:pt x="300161" y="1247523"/>
                    <a:pt x="329713" y="1240904"/>
                  </a:cubicBezTo>
                  <a:cubicBezTo>
                    <a:pt x="364248" y="1231487"/>
                    <a:pt x="397964" y="1219273"/>
                    <a:pt x="431475" y="1206717"/>
                  </a:cubicBezTo>
                  <a:cubicBezTo>
                    <a:pt x="474268" y="1189999"/>
                    <a:pt x="519314" y="1177443"/>
                    <a:pt x="550641" y="1141414"/>
                  </a:cubicBezTo>
                  <a:cubicBezTo>
                    <a:pt x="634248" y="1071743"/>
                    <a:pt x="653768" y="950280"/>
                    <a:pt x="586882" y="862253"/>
                  </a:cubicBezTo>
                  <a:cubicBezTo>
                    <a:pt x="540471" y="803227"/>
                    <a:pt x="468740" y="773817"/>
                    <a:pt x="404380" y="739152"/>
                  </a:cubicBezTo>
                  <a:cubicBezTo>
                    <a:pt x="360631" y="715064"/>
                    <a:pt x="310944" y="701485"/>
                    <a:pt x="268356" y="675077"/>
                  </a:cubicBezTo>
                  <a:cubicBezTo>
                    <a:pt x="251976" y="662657"/>
                    <a:pt x="233753" y="651398"/>
                    <a:pt x="217782" y="638092"/>
                  </a:cubicBezTo>
                  <a:cubicBezTo>
                    <a:pt x="214506" y="634748"/>
                    <a:pt x="210548" y="631609"/>
                    <a:pt x="209319" y="626901"/>
                  </a:cubicBezTo>
                  <a:cubicBezTo>
                    <a:pt x="209319" y="626628"/>
                    <a:pt x="209456" y="626423"/>
                    <a:pt x="209387" y="626150"/>
                  </a:cubicBezTo>
                  <a:cubicBezTo>
                    <a:pt x="209387" y="624649"/>
                    <a:pt x="208091" y="624240"/>
                    <a:pt x="206999" y="624444"/>
                  </a:cubicBezTo>
                  <a:cubicBezTo>
                    <a:pt x="201061" y="603154"/>
                    <a:pt x="204064" y="579612"/>
                    <a:pt x="211162" y="558527"/>
                  </a:cubicBezTo>
                  <a:cubicBezTo>
                    <a:pt x="238667" y="479439"/>
                    <a:pt x="310057" y="428124"/>
                    <a:pt x="354215" y="359341"/>
                  </a:cubicBezTo>
                  <a:cubicBezTo>
                    <a:pt x="389296" y="296494"/>
                    <a:pt x="402878" y="220613"/>
                    <a:pt x="387999" y="149851"/>
                  </a:cubicBezTo>
                  <a:cubicBezTo>
                    <a:pt x="378035" y="105360"/>
                    <a:pt x="349847" y="67215"/>
                    <a:pt x="320090" y="33710"/>
                  </a:cubicBezTo>
                  <a:cubicBezTo>
                    <a:pt x="318247" y="32072"/>
                    <a:pt x="314425" y="28046"/>
                    <a:pt x="309375" y="22928"/>
                  </a:cubicBezTo>
                  <a:lnTo>
                    <a:pt x="308897" y="22928"/>
                  </a:lnTo>
                  <a:cubicBezTo>
                    <a:pt x="306645" y="21222"/>
                    <a:pt x="303915" y="20131"/>
                    <a:pt x="300912" y="20062"/>
                  </a:cubicBezTo>
                  <a:cubicBezTo>
                    <a:pt x="288899" y="19789"/>
                    <a:pt x="270949" y="16719"/>
                    <a:pt x="253545" y="13785"/>
                  </a:cubicBezTo>
                  <a:cubicBezTo>
                    <a:pt x="235118" y="10646"/>
                    <a:pt x="216144" y="7370"/>
                    <a:pt x="202153" y="7097"/>
                  </a:cubicBezTo>
                  <a:cubicBezTo>
                    <a:pt x="195669" y="6961"/>
                    <a:pt x="189390" y="5460"/>
                    <a:pt x="182769" y="3822"/>
                  </a:cubicBezTo>
                  <a:cubicBezTo>
                    <a:pt x="171849" y="1161"/>
                    <a:pt x="159496" y="-1842"/>
                    <a:pt x="145300" y="1433"/>
                  </a:cubicBezTo>
                  <a:cubicBezTo>
                    <a:pt x="137997" y="3139"/>
                    <a:pt x="133424" y="10373"/>
                    <a:pt x="135131" y="17674"/>
                  </a:cubicBezTo>
                  <a:cubicBezTo>
                    <a:pt x="135677" y="19926"/>
                    <a:pt x="136700" y="21837"/>
                    <a:pt x="138134" y="23474"/>
                  </a:cubicBezTo>
                  <a:cubicBezTo>
                    <a:pt x="141205" y="27432"/>
                    <a:pt x="144208" y="31322"/>
                    <a:pt x="147143" y="35416"/>
                  </a:cubicBezTo>
                  <a:cubicBezTo>
                    <a:pt x="176695" y="72537"/>
                    <a:pt x="200037" y="113753"/>
                    <a:pt x="219147" y="157561"/>
                  </a:cubicBezTo>
                  <a:cubicBezTo>
                    <a:pt x="230477" y="198982"/>
                    <a:pt x="228429" y="244360"/>
                    <a:pt x="216281" y="285507"/>
                  </a:cubicBezTo>
                  <a:cubicBezTo>
                    <a:pt x="202972" y="322083"/>
                    <a:pt x="177992" y="354291"/>
                    <a:pt x="154787" y="385749"/>
                  </a:cubicBezTo>
                  <a:cubicBezTo>
                    <a:pt x="124006" y="431946"/>
                    <a:pt x="98275" y="487900"/>
                    <a:pt x="106124" y="544606"/>
                  </a:cubicBezTo>
                  <a:cubicBezTo>
                    <a:pt x="108240" y="573334"/>
                    <a:pt x="121685" y="598992"/>
                    <a:pt x="139089" y="621305"/>
                  </a:cubicBezTo>
                  <a:cubicBezTo>
                    <a:pt x="159906" y="652695"/>
                    <a:pt x="188298" y="677397"/>
                    <a:pt x="217987" y="700052"/>
                  </a:cubicBezTo>
                  <a:cubicBezTo>
                    <a:pt x="260917" y="741199"/>
                    <a:pt x="315927" y="767812"/>
                    <a:pt x="354284" y="814009"/>
                  </a:cubicBezTo>
                  <a:cubicBezTo>
                    <a:pt x="410386" y="876173"/>
                    <a:pt x="435297" y="939703"/>
                    <a:pt x="397964" y="1019746"/>
                  </a:cubicBezTo>
                  <a:cubicBezTo>
                    <a:pt x="356399" y="1126742"/>
                    <a:pt x="247949" y="1180787"/>
                    <a:pt x="168369" y="1255985"/>
                  </a:cubicBezTo>
                  <a:cubicBezTo>
                    <a:pt x="132127" y="1292083"/>
                    <a:pt x="98821" y="1329818"/>
                    <a:pt x="78346" y="1372740"/>
                  </a:cubicBezTo>
                  <a:cubicBezTo>
                    <a:pt x="28318" y="1442069"/>
                    <a:pt x="29001" y="1574382"/>
                    <a:pt x="45313" y="1654152"/>
                  </a:cubicBezTo>
                  <a:cubicBezTo>
                    <a:pt x="53298" y="1690182"/>
                    <a:pt x="72203" y="1721980"/>
                    <a:pt x="93702" y="1751596"/>
                  </a:cubicBezTo>
                  <a:cubicBezTo>
                    <a:pt x="123528" y="1800795"/>
                    <a:pt x="163318" y="1842761"/>
                    <a:pt x="212254" y="1873332"/>
                  </a:cubicBezTo>
                  <a:cubicBezTo>
                    <a:pt x="216144" y="1875925"/>
                    <a:pt x="219966" y="1878518"/>
                    <a:pt x="223788" y="1881179"/>
                  </a:cubicBezTo>
                  <a:cubicBezTo>
                    <a:pt x="177514" y="1965794"/>
                    <a:pt x="183384" y="2063579"/>
                    <a:pt x="245355" y="2141233"/>
                  </a:cubicBezTo>
                  <a:cubicBezTo>
                    <a:pt x="270130" y="2171804"/>
                    <a:pt x="305894" y="2190706"/>
                    <a:pt x="334150" y="2217796"/>
                  </a:cubicBezTo>
                  <a:cubicBezTo>
                    <a:pt x="371346" y="2250891"/>
                    <a:pt x="407110" y="2285693"/>
                    <a:pt x="440143" y="2322950"/>
                  </a:cubicBezTo>
                  <a:cubicBezTo>
                    <a:pt x="449016" y="2332981"/>
                    <a:pt x="457274" y="2343422"/>
                    <a:pt x="464850" y="2354340"/>
                  </a:cubicBezTo>
                  <a:cubicBezTo>
                    <a:pt x="464440" y="2355500"/>
                    <a:pt x="464031" y="2356728"/>
                    <a:pt x="463553" y="2357820"/>
                  </a:cubicBezTo>
                  <a:cubicBezTo>
                    <a:pt x="436867" y="2430766"/>
                    <a:pt x="362815" y="2470344"/>
                    <a:pt x="300843" y="2510058"/>
                  </a:cubicBezTo>
                  <a:cubicBezTo>
                    <a:pt x="248495" y="2546634"/>
                    <a:pt x="189390" y="2574338"/>
                    <a:pt x="142365" y="2617942"/>
                  </a:cubicBezTo>
                  <a:cubicBezTo>
                    <a:pt x="112130" y="2653153"/>
                    <a:pt x="79574" y="2687613"/>
                    <a:pt x="57393" y="2728556"/>
                  </a:cubicBezTo>
                  <a:cubicBezTo>
                    <a:pt x="29751" y="2787581"/>
                    <a:pt x="8662" y="2850224"/>
                    <a:pt x="3748" y="2915664"/>
                  </a:cubicBezTo>
                  <a:cubicBezTo>
                    <a:pt x="-347" y="2951489"/>
                    <a:pt x="-74" y="2987654"/>
                    <a:pt x="62" y="3023684"/>
                  </a:cubicBezTo>
                  <a:cubicBezTo>
                    <a:pt x="2110" y="3055073"/>
                    <a:pt x="30297" y="3077114"/>
                    <a:pt x="54253" y="3093832"/>
                  </a:cubicBezTo>
                  <a:cubicBezTo>
                    <a:pt x="75411" y="3107139"/>
                    <a:pt x="97661" y="3115600"/>
                    <a:pt x="119501" y="3128088"/>
                  </a:cubicBezTo>
                  <a:cubicBezTo>
                    <a:pt x="145232" y="3142622"/>
                    <a:pt x="170348" y="3158931"/>
                    <a:pt x="199832" y="3163708"/>
                  </a:cubicBezTo>
                  <a:cubicBezTo>
                    <a:pt x="209660" y="3167324"/>
                    <a:pt x="221263" y="3160023"/>
                    <a:pt x="220853" y="3149241"/>
                  </a:cubicBezTo>
                  <a:cubicBezTo>
                    <a:pt x="220649" y="3139415"/>
                    <a:pt x="214097" y="3131090"/>
                    <a:pt x="209524" y="3122765"/>
                  </a:cubicBezTo>
                  <a:cubicBezTo>
                    <a:pt x="206999" y="3118534"/>
                    <a:pt x="204610" y="3114235"/>
                    <a:pt x="202221" y="3109937"/>
                  </a:cubicBezTo>
                  <a:cubicBezTo>
                    <a:pt x="202562" y="3106525"/>
                    <a:pt x="201743" y="3102976"/>
                    <a:pt x="199150" y="3099564"/>
                  </a:cubicBezTo>
                  <a:cubicBezTo>
                    <a:pt x="184339" y="3079775"/>
                    <a:pt x="173283" y="3057598"/>
                    <a:pt x="165434" y="3034193"/>
                  </a:cubicBezTo>
                  <a:cubicBezTo>
                    <a:pt x="142502" y="2971209"/>
                    <a:pt x="143252" y="2900992"/>
                    <a:pt x="165366" y="2837463"/>
                  </a:cubicBezTo>
                  <a:cubicBezTo>
                    <a:pt x="174784" y="2809690"/>
                    <a:pt x="194782" y="2787923"/>
                    <a:pt x="213209" y="2765745"/>
                  </a:cubicBezTo>
                  <a:cubicBezTo>
                    <a:pt x="241943" y="2728351"/>
                    <a:pt x="273952" y="2693550"/>
                    <a:pt x="311490" y="2664753"/>
                  </a:cubicBezTo>
                  <a:cubicBezTo>
                    <a:pt x="339746" y="2643395"/>
                    <a:pt x="370664" y="2625790"/>
                    <a:pt x="398715" y="2604158"/>
                  </a:cubicBezTo>
                  <a:cubicBezTo>
                    <a:pt x="436662" y="2572428"/>
                    <a:pt x="476930" y="2539332"/>
                    <a:pt x="503002" y="2496820"/>
                  </a:cubicBezTo>
                  <a:cubicBezTo>
                    <a:pt x="509827" y="2493954"/>
                    <a:pt x="513990" y="2485152"/>
                    <a:pt x="517334" y="2478191"/>
                  </a:cubicBezTo>
                  <a:cubicBezTo>
                    <a:pt x="535216" y="2447416"/>
                    <a:pt x="547774" y="2413980"/>
                    <a:pt x="560605" y="2380952"/>
                  </a:cubicBezTo>
                  <a:cubicBezTo>
                    <a:pt x="574324" y="2346561"/>
                    <a:pt x="580125" y="2307256"/>
                    <a:pt x="564769" y="2272386"/>
                  </a:cubicBezTo>
                  <a:cubicBezTo>
                    <a:pt x="526548" y="2200737"/>
                    <a:pt x="456182" y="2152083"/>
                    <a:pt x="412774" y="2083777"/>
                  </a:cubicBezTo>
                  <a:cubicBezTo>
                    <a:pt x="395029" y="2052319"/>
                    <a:pt x="382608" y="2017655"/>
                    <a:pt x="373599" y="1982717"/>
                  </a:cubicBezTo>
                  <a:cubicBezTo>
                    <a:pt x="372370" y="1978964"/>
                    <a:pt x="370732" y="1959789"/>
                    <a:pt x="366842" y="1948530"/>
                  </a:cubicBezTo>
                  <a:cubicBezTo>
                    <a:pt x="390320" y="1953034"/>
                    <a:pt x="414344" y="1955422"/>
                    <a:pt x="438164" y="1955763"/>
                  </a:cubicBezTo>
                  <a:cubicBezTo>
                    <a:pt x="500408" y="1958220"/>
                    <a:pt x="573437" y="1940614"/>
                    <a:pt x="602989" y="1880224"/>
                  </a:cubicBezTo>
                  <a:cubicBezTo>
                    <a:pt x="628651" y="1836620"/>
                    <a:pt x="649604" y="1728122"/>
                    <a:pt x="615889" y="1686292"/>
                  </a:cubicBezTo>
                  <a:cubicBezTo>
                    <a:pt x="613500" y="1683972"/>
                    <a:pt x="611043" y="1682403"/>
                    <a:pt x="608449" y="16816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19"/>
            <p:cNvSpPr/>
            <p:nvPr/>
          </p:nvSpPr>
          <p:spPr>
            <a:xfrm>
              <a:off x="14899788" y="-165527"/>
              <a:ext cx="627906" cy="3309531"/>
            </a:xfrm>
            <a:custGeom>
              <a:rect b="b" l="l" r="r" t="t"/>
              <a:pathLst>
                <a:path extrusionOk="0" h="3309531" w="627906">
                  <a:moveTo>
                    <a:pt x="627636" y="2396128"/>
                  </a:moveTo>
                  <a:cubicBezTo>
                    <a:pt x="621425" y="2370334"/>
                    <a:pt x="608116" y="2346588"/>
                    <a:pt x="594603" y="2323933"/>
                  </a:cubicBezTo>
                  <a:lnTo>
                    <a:pt x="594534" y="2323865"/>
                  </a:lnTo>
                  <a:cubicBezTo>
                    <a:pt x="575902" y="2281216"/>
                    <a:pt x="522120" y="2268251"/>
                    <a:pt x="478576" y="2266750"/>
                  </a:cubicBezTo>
                  <a:cubicBezTo>
                    <a:pt x="416878" y="2267637"/>
                    <a:pt x="356544" y="2299913"/>
                    <a:pt x="321531" y="2350750"/>
                  </a:cubicBezTo>
                  <a:cubicBezTo>
                    <a:pt x="307813" y="2325707"/>
                    <a:pt x="296347" y="2299640"/>
                    <a:pt x="285359" y="2271799"/>
                  </a:cubicBezTo>
                  <a:cubicBezTo>
                    <a:pt x="271640" y="2234132"/>
                    <a:pt x="268637" y="2195782"/>
                    <a:pt x="276076" y="2155932"/>
                  </a:cubicBezTo>
                  <a:cubicBezTo>
                    <a:pt x="288020" y="2101682"/>
                    <a:pt x="326855" y="2057533"/>
                    <a:pt x="349105" y="2007310"/>
                  </a:cubicBezTo>
                  <a:cubicBezTo>
                    <a:pt x="403159" y="1900790"/>
                    <a:pt x="428822" y="1809420"/>
                    <a:pt x="421246" y="1693962"/>
                  </a:cubicBezTo>
                  <a:cubicBezTo>
                    <a:pt x="427457" y="1669737"/>
                    <a:pt x="430937" y="1644967"/>
                    <a:pt x="429845" y="1619787"/>
                  </a:cubicBezTo>
                  <a:cubicBezTo>
                    <a:pt x="428890" y="1580346"/>
                    <a:pt x="422133" y="1540768"/>
                    <a:pt x="404934" y="1505012"/>
                  </a:cubicBezTo>
                  <a:cubicBezTo>
                    <a:pt x="383435" y="1464069"/>
                    <a:pt x="358114" y="1424286"/>
                    <a:pt x="328425" y="1388803"/>
                  </a:cubicBezTo>
                  <a:cubicBezTo>
                    <a:pt x="298258" y="1357823"/>
                    <a:pt x="264679" y="1329845"/>
                    <a:pt x="235604" y="1297773"/>
                  </a:cubicBezTo>
                  <a:cubicBezTo>
                    <a:pt x="235740" y="1225510"/>
                    <a:pt x="268978" y="1159319"/>
                    <a:pt x="305015" y="1098383"/>
                  </a:cubicBezTo>
                  <a:cubicBezTo>
                    <a:pt x="332520" y="1048910"/>
                    <a:pt x="359274" y="998892"/>
                    <a:pt x="386574" y="949283"/>
                  </a:cubicBezTo>
                  <a:cubicBezTo>
                    <a:pt x="395379" y="933043"/>
                    <a:pt x="404183" y="916324"/>
                    <a:pt x="412237" y="899265"/>
                  </a:cubicBezTo>
                  <a:cubicBezTo>
                    <a:pt x="413260" y="897968"/>
                    <a:pt x="414011" y="896331"/>
                    <a:pt x="414352" y="894761"/>
                  </a:cubicBezTo>
                  <a:cubicBezTo>
                    <a:pt x="425614" y="870400"/>
                    <a:pt x="435169" y="845221"/>
                    <a:pt x="440765" y="819290"/>
                  </a:cubicBezTo>
                  <a:cubicBezTo>
                    <a:pt x="443837" y="810624"/>
                    <a:pt x="446499" y="801890"/>
                    <a:pt x="447864" y="793087"/>
                  </a:cubicBezTo>
                  <a:cubicBezTo>
                    <a:pt x="449365" y="791654"/>
                    <a:pt x="450525" y="789811"/>
                    <a:pt x="451071" y="787764"/>
                  </a:cubicBezTo>
                  <a:cubicBezTo>
                    <a:pt x="455439" y="770705"/>
                    <a:pt x="459261" y="753509"/>
                    <a:pt x="462810" y="736245"/>
                  </a:cubicBezTo>
                  <a:cubicBezTo>
                    <a:pt x="469158" y="705947"/>
                    <a:pt x="464926" y="672647"/>
                    <a:pt x="462947" y="642009"/>
                  </a:cubicBezTo>
                  <a:cubicBezTo>
                    <a:pt x="456463" y="620650"/>
                    <a:pt x="446499" y="600520"/>
                    <a:pt x="435715" y="581072"/>
                  </a:cubicBezTo>
                  <a:cubicBezTo>
                    <a:pt x="417356" y="546817"/>
                    <a:pt x="385892" y="523479"/>
                    <a:pt x="355520" y="500620"/>
                  </a:cubicBezTo>
                  <a:cubicBezTo>
                    <a:pt x="340983" y="488883"/>
                    <a:pt x="326309" y="477419"/>
                    <a:pt x="310611" y="467388"/>
                  </a:cubicBezTo>
                  <a:cubicBezTo>
                    <a:pt x="240245" y="428970"/>
                    <a:pt x="166056" y="388573"/>
                    <a:pt x="121557" y="319722"/>
                  </a:cubicBezTo>
                  <a:cubicBezTo>
                    <a:pt x="124219" y="309759"/>
                    <a:pt x="127290" y="299796"/>
                    <a:pt x="130976" y="289697"/>
                  </a:cubicBezTo>
                  <a:cubicBezTo>
                    <a:pt x="145649" y="250119"/>
                    <a:pt x="169128" y="210336"/>
                    <a:pt x="191377" y="173829"/>
                  </a:cubicBezTo>
                  <a:cubicBezTo>
                    <a:pt x="210010" y="143190"/>
                    <a:pt x="226868" y="111528"/>
                    <a:pt x="246251" y="81367"/>
                  </a:cubicBezTo>
                  <a:cubicBezTo>
                    <a:pt x="259492" y="61373"/>
                    <a:pt x="274711" y="43017"/>
                    <a:pt x="290136" y="24798"/>
                  </a:cubicBezTo>
                  <a:lnTo>
                    <a:pt x="289385" y="24798"/>
                  </a:lnTo>
                  <a:cubicBezTo>
                    <a:pt x="293617" y="22000"/>
                    <a:pt x="296142" y="16882"/>
                    <a:pt x="295323" y="11492"/>
                  </a:cubicBezTo>
                  <a:cubicBezTo>
                    <a:pt x="294231" y="4122"/>
                    <a:pt x="287270" y="-996"/>
                    <a:pt x="279899" y="164"/>
                  </a:cubicBezTo>
                  <a:cubicBezTo>
                    <a:pt x="272050" y="1392"/>
                    <a:pt x="257581" y="3644"/>
                    <a:pt x="249254" y="1734"/>
                  </a:cubicBezTo>
                  <a:cubicBezTo>
                    <a:pt x="239153" y="-587"/>
                    <a:pt x="229325" y="-109"/>
                    <a:pt x="219292" y="574"/>
                  </a:cubicBezTo>
                  <a:cubicBezTo>
                    <a:pt x="200660" y="1870"/>
                    <a:pt x="183324" y="6783"/>
                    <a:pt x="166534" y="11492"/>
                  </a:cubicBezTo>
                  <a:cubicBezTo>
                    <a:pt x="154931" y="14835"/>
                    <a:pt x="143943" y="17906"/>
                    <a:pt x="132614" y="19885"/>
                  </a:cubicBezTo>
                  <a:cubicBezTo>
                    <a:pt x="129337" y="20431"/>
                    <a:pt x="126607" y="22205"/>
                    <a:pt x="124628" y="24593"/>
                  </a:cubicBezTo>
                  <a:lnTo>
                    <a:pt x="124219" y="24593"/>
                  </a:lnTo>
                  <a:cubicBezTo>
                    <a:pt x="64499" y="98426"/>
                    <a:pt x="21228" y="173966"/>
                    <a:pt x="5189" y="276186"/>
                  </a:cubicBezTo>
                  <a:cubicBezTo>
                    <a:pt x="-12214" y="335962"/>
                    <a:pt x="16519" y="395807"/>
                    <a:pt x="56241" y="439888"/>
                  </a:cubicBezTo>
                  <a:cubicBezTo>
                    <a:pt x="67502" y="452035"/>
                    <a:pt x="79787" y="462953"/>
                    <a:pt x="92550" y="473393"/>
                  </a:cubicBezTo>
                  <a:cubicBezTo>
                    <a:pt x="93984" y="475235"/>
                    <a:pt x="95690" y="476600"/>
                    <a:pt x="97533" y="477419"/>
                  </a:cubicBezTo>
                  <a:cubicBezTo>
                    <a:pt x="128109" y="501848"/>
                    <a:pt x="161142" y="523411"/>
                    <a:pt x="190490" y="549342"/>
                  </a:cubicBezTo>
                  <a:cubicBezTo>
                    <a:pt x="246729" y="598268"/>
                    <a:pt x="272459" y="673944"/>
                    <a:pt x="269183" y="747504"/>
                  </a:cubicBezTo>
                  <a:cubicBezTo>
                    <a:pt x="260174" y="816288"/>
                    <a:pt x="226458" y="879408"/>
                    <a:pt x="201410" y="943824"/>
                  </a:cubicBezTo>
                  <a:cubicBezTo>
                    <a:pt x="182232" y="991386"/>
                    <a:pt x="156570" y="1036764"/>
                    <a:pt x="144011" y="1086646"/>
                  </a:cubicBezTo>
                  <a:cubicBezTo>
                    <a:pt x="141145" y="1097018"/>
                    <a:pt x="139234" y="1107254"/>
                    <a:pt x="137937" y="1117285"/>
                  </a:cubicBezTo>
                  <a:cubicBezTo>
                    <a:pt x="137050" y="1117421"/>
                    <a:pt x="136231" y="1117967"/>
                    <a:pt x="135958" y="1118922"/>
                  </a:cubicBezTo>
                  <a:cubicBezTo>
                    <a:pt x="135139" y="1120150"/>
                    <a:pt x="133433" y="1122061"/>
                    <a:pt x="134525" y="1123358"/>
                  </a:cubicBezTo>
                  <a:cubicBezTo>
                    <a:pt x="119919" y="1185181"/>
                    <a:pt x="110978" y="1250212"/>
                    <a:pt x="117462" y="1313673"/>
                  </a:cubicBezTo>
                  <a:cubicBezTo>
                    <a:pt x="130976" y="1377134"/>
                    <a:pt x="155751" y="1439094"/>
                    <a:pt x="192538" y="1492729"/>
                  </a:cubicBezTo>
                  <a:cubicBezTo>
                    <a:pt x="212672" y="1523299"/>
                    <a:pt x="240586" y="1546978"/>
                    <a:pt x="269047" y="1569428"/>
                  </a:cubicBezTo>
                  <a:cubicBezTo>
                    <a:pt x="286860" y="1585737"/>
                    <a:pt x="300647" y="1606072"/>
                    <a:pt x="311567" y="1627498"/>
                  </a:cubicBezTo>
                  <a:cubicBezTo>
                    <a:pt x="330268" y="1662504"/>
                    <a:pt x="333134" y="1701673"/>
                    <a:pt x="332520" y="1741455"/>
                  </a:cubicBezTo>
                  <a:cubicBezTo>
                    <a:pt x="332520" y="1763223"/>
                    <a:pt x="333066" y="1782193"/>
                    <a:pt x="328698" y="1804302"/>
                  </a:cubicBezTo>
                  <a:cubicBezTo>
                    <a:pt x="327469" y="1812695"/>
                    <a:pt x="321600" y="1823887"/>
                    <a:pt x="320781" y="1833235"/>
                  </a:cubicBezTo>
                  <a:cubicBezTo>
                    <a:pt x="316890" y="1838421"/>
                    <a:pt x="313068" y="1843607"/>
                    <a:pt x="309042" y="1848657"/>
                  </a:cubicBezTo>
                  <a:cubicBezTo>
                    <a:pt x="283721" y="1877044"/>
                    <a:pt x="253486" y="1900722"/>
                    <a:pt x="228574" y="1929450"/>
                  </a:cubicBezTo>
                  <a:cubicBezTo>
                    <a:pt x="167831" y="2001578"/>
                    <a:pt x="136777" y="2086261"/>
                    <a:pt x="150700" y="2180975"/>
                  </a:cubicBezTo>
                  <a:cubicBezTo>
                    <a:pt x="167353" y="2266613"/>
                    <a:pt x="218678" y="2343722"/>
                    <a:pt x="288089" y="2396060"/>
                  </a:cubicBezTo>
                  <a:cubicBezTo>
                    <a:pt x="287201" y="2396538"/>
                    <a:pt x="286314" y="2397015"/>
                    <a:pt x="285563" y="2397630"/>
                  </a:cubicBezTo>
                  <a:cubicBezTo>
                    <a:pt x="229188" y="2440415"/>
                    <a:pt x="204686" y="2511518"/>
                    <a:pt x="181140" y="2575730"/>
                  </a:cubicBezTo>
                  <a:cubicBezTo>
                    <a:pt x="169878" y="2610941"/>
                    <a:pt x="157798" y="2645947"/>
                    <a:pt x="148994" y="2681840"/>
                  </a:cubicBezTo>
                  <a:cubicBezTo>
                    <a:pt x="132955" y="2757584"/>
                    <a:pt x="131317" y="2835648"/>
                    <a:pt x="129474" y="2912961"/>
                  </a:cubicBezTo>
                  <a:cubicBezTo>
                    <a:pt x="129406" y="2916373"/>
                    <a:pt x="130634" y="2919512"/>
                    <a:pt x="132682" y="2922037"/>
                  </a:cubicBezTo>
                  <a:cubicBezTo>
                    <a:pt x="140667" y="3007812"/>
                    <a:pt x="175543" y="3065814"/>
                    <a:pt x="132477" y="3190416"/>
                  </a:cubicBezTo>
                  <a:cubicBezTo>
                    <a:pt x="120738" y="3222010"/>
                    <a:pt x="105450" y="3249032"/>
                    <a:pt x="90366" y="3279807"/>
                  </a:cubicBezTo>
                  <a:cubicBezTo>
                    <a:pt x="82791" y="3290998"/>
                    <a:pt x="85930" y="3306693"/>
                    <a:pt x="99171" y="3311743"/>
                  </a:cubicBezTo>
                  <a:cubicBezTo>
                    <a:pt x="121830" y="3318021"/>
                    <a:pt x="146195" y="3310105"/>
                    <a:pt x="168991" y="3307171"/>
                  </a:cubicBezTo>
                  <a:cubicBezTo>
                    <a:pt x="207280" y="3298914"/>
                    <a:pt x="244408" y="3289292"/>
                    <a:pt x="283925" y="3284584"/>
                  </a:cubicBezTo>
                  <a:cubicBezTo>
                    <a:pt x="306721" y="3281582"/>
                    <a:pt x="330199" y="3279603"/>
                    <a:pt x="340983" y="3255856"/>
                  </a:cubicBezTo>
                  <a:cubicBezTo>
                    <a:pt x="369375" y="3204268"/>
                    <a:pt x="384459" y="3144901"/>
                    <a:pt x="377292" y="3085944"/>
                  </a:cubicBezTo>
                  <a:cubicBezTo>
                    <a:pt x="376678" y="3081167"/>
                    <a:pt x="374085" y="3078028"/>
                    <a:pt x="370877" y="3076254"/>
                  </a:cubicBezTo>
                  <a:cubicBezTo>
                    <a:pt x="365553" y="3010473"/>
                    <a:pt x="339208" y="2946739"/>
                    <a:pt x="326104" y="2882050"/>
                  </a:cubicBezTo>
                  <a:cubicBezTo>
                    <a:pt x="306585" y="2762838"/>
                    <a:pt x="334977" y="2640420"/>
                    <a:pt x="375859" y="2528373"/>
                  </a:cubicBezTo>
                  <a:cubicBezTo>
                    <a:pt x="379613" y="2515272"/>
                    <a:pt x="387803" y="2502989"/>
                    <a:pt x="389646" y="2489546"/>
                  </a:cubicBezTo>
                  <a:cubicBezTo>
                    <a:pt x="429163" y="2528168"/>
                    <a:pt x="475027" y="2558534"/>
                    <a:pt x="532358" y="2560104"/>
                  </a:cubicBezTo>
                  <a:cubicBezTo>
                    <a:pt x="579792" y="2562629"/>
                    <a:pt x="629956" y="2537381"/>
                    <a:pt x="631936" y="2484974"/>
                  </a:cubicBezTo>
                  <a:cubicBezTo>
                    <a:pt x="634666" y="2455359"/>
                    <a:pt x="634393" y="2425129"/>
                    <a:pt x="627636" y="23961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7" name="Google Shape;1857;p19"/>
            <p:cNvSpPr/>
            <p:nvPr/>
          </p:nvSpPr>
          <p:spPr>
            <a:xfrm>
              <a:off x="15403938" y="-160309"/>
              <a:ext cx="559655" cy="3241293"/>
            </a:xfrm>
            <a:custGeom>
              <a:rect b="b" l="l" r="r" t="t"/>
              <a:pathLst>
                <a:path extrusionOk="0" h="3241293" w="559655">
                  <a:moveTo>
                    <a:pt x="550871" y="2227617"/>
                  </a:moveTo>
                  <a:cubicBezTo>
                    <a:pt x="529440" y="2161768"/>
                    <a:pt x="481187" y="2108133"/>
                    <a:pt x="430545" y="2062687"/>
                  </a:cubicBezTo>
                  <a:cubicBezTo>
                    <a:pt x="390141" y="2030410"/>
                    <a:pt x="342570" y="2008097"/>
                    <a:pt x="297593" y="1982780"/>
                  </a:cubicBezTo>
                  <a:cubicBezTo>
                    <a:pt x="246746" y="1960194"/>
                    <a:pt x="197059" y="1933240"/>
                    <a:pt x="159863" y="1890796"/>
                  </a:cubicBezTo>
                  <a:cubicBezTo>
                    <a:pt x="139456" y="1867185"/>
                    <a:pt x="121779" y="1838730"/>
                    <a:pt x="114339" y="1807887"/>
                  </a:cubicBezTo>
                  <a:cubicBezTo>
                    <a:pt x="108265" y="1753160"/>
                    <a:pt x="117615" y="1695841"/>
                    <a:pt x="144097" y="1647323"/>
                  </a:cubicBezTo>
                  <a:cubicBezTo>
                    <a:pt x="150103" y="1642001"/>
                    <a:pt x="155699" y="1634768"/>
                    <a:pt x="160818" y="1630537"/>
                  </a:cubicBezTo>
                  <a:cubicBezTo>
                    <a:pt x="184296" y="1604470"/>
                    <a:pt x="203407" y="1578472"/>
                    <a:pt x="229001" y="1553497"/>
                  </a:cubicBezTo>
                  <a:cubicBezTo>
                    <a:pt x="281349" y="1502591"/>
                    <a:pt x="341410" y="1453324"/>
                    <a:pt x="365502" y="1381947"/>
                  </a:cubicBezTo>
                  <a:cubicBezTo>
                    <a:pt x="410957" y="1272016"/>
                    <a:pt x="447403" y="1148164"/>
                    <a:pt x="411025" y="1030522"/>
                  </a:cubicBezTo>
                  <a:cubicBezTo>
                    <a:pt x="394304" y="974499"/>
                    <a:pt x="353149" y="931714"/>
                    <a:pt x="322504" y="883470"/>
                  </a:cubicBezTo>
                  <a:cubicBezTo>
                    <a:pt x="303462" y="853241"/>
                    <a:pt x="295067" y="817552"/>
                    <a:pt x="299572" y="781932"/>
                  </a:cubicBezTo>
                  <a:cubicBezTo>
                    <a:pt x="303394" y="704687"/>
                    <a:pt x="331445" y="631741"/>
                    <a:pt x="344208" y="555860"/>
                  </a:cubicBezTo>
                  <a:cubicBezTo>
                    <a:pt x="362363" y="471928"/>
                    <a:pt x="367140" y="387381"/>
                    <a:pt x="353763" y="302357"/>
                  </a:cubicBezTo>
                  <a:cubicBezTo>
                    <a:pt x="348781" y="251861"/>
                    <a:pt x="341751" y="200819"/>
                    <a:pt x="321890" y="153735"/>
                  </a:cubicBezTo>
                  <a:cubicBezTo>
                    <a:pt x="301756" y="103649"/>
                    <a:pt x="268108" y="60864"/>
                    <a:pt x="233710" y="19512"/>
                  </a:cubicBezTo>
                  <a:lnTo>
                    <a:pt x="233437" y="19512"/>
                  </a:lnTo>
                  <a:cubicBezTo>
                    <a:pt x="231116" y="16304"/>
                    <a:pt x="227431" y="14121"/>
                    <a:pt x="223131" y="13916"/>
                  </a:cubicBezTo>
                  <a:cubicBezTo>
                    <a:pt x="204703" y="13029"/>
                    <a:pt x="185661" y="10300"/>
                    <a:pt x="165528" y="7365"/>
                  </a:cubicBezTo>
                  <a:cubicBezTo>
                    <a:pt x="134337" y="2793"/>
                    <a:pt x="102054" y="-1847"/>
                    <a:pt x="71273" y="746"/>
                  </a:cubicBezTo>
                  <a:cubicBezTo>
                    <a:pt x="63834" y="1360"/>
                    <a:pt x="58306" y="7911"/>
                    <a:pt x="58920" y="15349"/>
                  </a:cubicBezTo>
                  <a:cubicBezTo>
                    <a:pt x="59125" y="18010"/>
                    <a:pt x="60148" y="20467"/>
                    <a:pt x="61718" y="22446"/>
                  </a:cubicBezTo>
                  <a:cubicBezTo>
                    <a:pt x="84377" y="70144"/>
                    <a:pt x="118980" y="111428"/>
                    <a:pt x="143005" y="158785"/>
                  </a:cubicBezTo>
                  <a:cubicBezTo>
                    <a:pt x="182863" y="257525"/>
                    <a:pt x="197059" y="366705"/>
                    <a:pt x="193306" y="472952"/>
                  </a:cubicBezTo>
                  <a:cubicBezTo>
                    <a:pt x="181703" y="595643"/>
                    <a:pt x="89701" y="697317"/>
                    <a:pt x="89291" y="822465"/>
                  </a:cubicBezTo>
                  <a:cubicBezTo>
                    <a:pt x="86425" y="878898"/>
                    <a:pt x="101713" y="936900"/>
                    <a:pt x="137545" y="981255"/>
                  </a:cubicBezTo>
                  <a:cubicBezTo>
                    <a:pt x="175083" y="1026769"/>
                    <a:pt x="213986" y="1071260"/>
                    <a:pt x="247633" y="1119846"/>
                  </a:cubicBezTo>
                  <a:cubicBezTo>
                    <a:pt x="282509" y="1167339"/>
                    <a:pt x="292406" y="1226774"/>
                    <a:pt x="292883" y="1284435"/>
                  </a:cubicBezTo>
                  <a:cubicBezTo>
                    <a:pt x="296705" y="1455302"/>
                    <a:pt x="153174" y="1565506"/>
                    <a:pt x="67656" y="1696659"/>
                  </a:cubicBezTo>
                  <a:cubicBezTo>
                    <a:pt x="31483" y="1754047"/>
                    <a:pt x="-3120" y="1816894"/>
                    <a:pt x="224" y="1886906"/>
                  </a:cubicBezTo>
                  <a:cubicBezTo>
                    <a:pt x="3296" y="1930578"/>
                    <a:pt x="29299" y="1970088"/>
                    <a:pt x="59671" y="2000113"/>
                  </a:cubicBezTo>
                  <a:cubicBezTo>
                    <a:pt x="96253" y="2034300"/>
                    <a:pt x="143892" y="2052178"/>
                    <a:pt x="189347" y="2071216"/>
                  </a:cubicBezTo>
                  <a:cubicBezTo>
                    <a:pt x="298685" y="2121849"/>
                    <a:pt x="357653" y="2194454"/>
                    <a:pt x="372464" y="2315576"/>
                  </a:cubicBezTo>
                  <a:cubicBezTo>
                    <a:pt x="378128" y="2363547"/>
                    <a:pt x="380039" y="2412746"/>
                    <a:pt x="368027" y="2459899"/>
                  </a:cubicBezTo>
                  <a:cubicBezTo>
                    <a:pt x="339840" y="2550655"/>
                    <a:pt x="291928" y="2633769"/>
                    <a:pt x="242378" y="2714562"/>
                  </a:cubicBezTo>
                  <a:cubicBezTo>
                    <a:pt x="199039" y="2789214"/>
                    <a:pt x="157337" y="2866869"/>
                    <a:pt x="133040" y="2949982"/>
                  </a:cubicBezTo>
                  <a:cubicBezTo>
                    <a:pt x="109971" y="3039306"/>
                    <a:pt x="114203" y="3134907"/>
                    <a:pt x="164504" y="3214404"/>
                  </a:cubicBezTo>
                  <a:cubicBezTo>
                    <a:pt x="165869" y="3216246"/>
                    <a:pt x="167712" y="3217543"/>
                    <a:pt x="169623" y="3218498"/>
                  </a:cubicBezTo>
                  <a:cubicBezTo>
                    <a:pt x="169759" y="3218771"/>
                    <a:pt x="169895" y="3219044"/>
                    <a:pt x="169964" y="3219317"/>
                  </a:cubicBezTo>
                  <a:cubicBezTo>
                    <a:pt x="174741" y="3230235"/>
                    <a:pt x="179655" y="3244224"/>
                    <a:pt x="192896" y="3246748"/>
                  </a:cubicBezTo>
                  <a:cubicBezTo>
                    <a:pt x="217466" y="3249683"/>
                    <a:pt x="241627" y="3242449"/>
                    <a:pt x="265856" y="3238833"/>
                  </a:cubicBezTo>
                  <a:cubicBezTo>
                    <a:pt x="292474" y="3234329"/>
                    <a:pt x="324620" y="3224571"/>
                    <a:pt x="334653" y="3196662"/>
                  </a:cubicBezTo>
                  <a:cubicBezTo>
                    <a:pt x="337178" y="3186085"/>
                    <a:pt x="332196" y="3175849"/>
                    <a:pt x="330489" y="3165545"/>
                  </a:cubicBezTo>
                  <a:cubicBezTo>
                    <a:pt x="312881" y="3094032"/>
                    <a:pt x="305919" y="3019107"/>
                    <a:pt x="317590" y="2945956"/>
                  </a:cubicBezTo>
                  <a:cubicBezTo>
                    <a:pt x="328101" y="2894846"/>
                    <a:pt x="346597" y="2845510"/>
                    <a:pt x="369392" y="2798358"/>
                  </a:cubicBezTo>
                  <a:cubicBezTo>
                    <a:pt x="385295" y="2766969"/>
                    <a:pt x="405838" y="2738172"/>
                    <a:pt x="423788" y="2707806"/>
                  </a:cubicBezTo>
                  <a:cubicBezTo>
                    <a:pt x="465012" y="2633223"/>
                    <a:pt x="503573" y="2557206"/>
                    <a:pt x="537357" y="2479005"/>
                  </a:cubicBezTo>
                  <a:cubicBezTo>
                    <a:pt x="572029" y="2401010"/>
                    <a:pt x="573326" y="2309230"/>
                    <a:pt x="550871" y="22276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8" name="Google Shape;1858;p19"/>
            <p:cNvSpPr/>
            <p:nvPr/>
          </p:nvSpPr>
          <p:spPr>
            <a:xfrm>
              <a:off x="15869967" y="-161065"/>
              <a:ext cx="730282" cy="3166232"/>
            </a:xfrm>
            <a:custGeom>
              <a:rect b="b" l="l" r="r" t="t"/>
              <a:pathLst>
                <a:path extrusionOk="0" h="3166232" w="730282">
                  <a:moveTo>
                    <a:pt x="598837" y="2151879"/>
                  </a:moveTo>
                  <a:cubicBezTo>
                    <a:pt x="636921" y="2111073"/>
                    <a:pt x="675756" y="2068902"/>
                    <a:pt x="703261" y="2020044"/>
                  </a:cubicBezTo>
                  <a:cubicBezTo>
                    <a:pt x="738342" y="1952693"/>
                    <a:pt x="744894" y="1872377"/>
                    <a:pt x="720801" y="1800318"/>
                  </a:cubicBezTo>
                  <a:cubicBezTo>
                    <a:pt x="701350" y="1745523"/>
                    <a:pt x="653643" y="1706423"/>
                    <a:pt x="603274" y="1680561"/>
                  </a:cubicBezTo>
                  <a:cubicBezTo>
                    <a:pt x="561709" y="1658179"/>
                    <a:pt x="514275" y="1650468"/>
                    <a:pt x="468274" y="1642211"/>
                  </a:cubicBezTo>
                  <a:cubicBezTo>
                    <a:pt x="442339" y="1638867"/>
                    <a:pt x="416949" y="1637230"/>
                    <a:pt x="391560" y="1632044"/>
                  </a:cubicBezTo>
                  <a:cubicBezTo>
                    <a:pt x="367399" y="1621399"/>
                    <a:pt x="342419" y="1612255"/>
                    <a:pt x="317645" y="1602702"/>
                  </a:cubicBezTo>
                  <a:cubicBezTo>
                    <a:pt x="316348" y="1601951"/>
                    <a:pt x="315187" y="1601200"/>
                    <a:pt x="313959" y="1600450"/>
                  </a:cubicBezTo>
                  <a:cubicBezTo>
                    <a:pt x="310342" y="1593762"/>
                    <a:pt x="305701" y="1587348"/>
                    <a:pt x="304063" y="1579978"/>
                  </a:cubicBezTo>
                  <a:cubicBezTo>
                    <a:pt x="298125" y="1557050"/>
                    <a:pt x="296350" y="1533986"/>
                    <a:pt x="297715" y="1511126"/>
                  </a:cubicBezTo>
                  <a:cubicBezTo>
                    <a:pt x="298193" y="1510717"/>
                    <a:pt x="298466" y="1510103"/>
                    <a:pt x="298193" y="1509352"/>
                  </a:cubicBezTo>
                  <a:cubicBezTo>
                    <a:pt x="298125" y="1508670"/>
                    <a:pt x="298056" y="1507919"/>
                    <a:pt x="297988" y="1507237"/>
                  </a:cubicBezTo>
                  <a:cubicBezTo>
                    <a:pt x="303789" y="1429036"/>
                    <a:pt x="345696" y="1352474"/>
                    <a:pt x="383916" y="1286351"/>
                  </a:cubicBezTo>
                  <a:cubicBezTo>
                    <a:pt x="428006" y="1226097"/>
                    <a:pt x="486360" y="1177239"/>
                    <a:pt x="525809" y="1113300"/>
                  </a:cubicBezTo>
                  <a:cubicBezTo>
                    <a:pt x="571401" y="1045745"/>
                    <a:pt x="593377" y="956968"/>
                    <a:pt x="559389" y="879722"/>
                  </a:cubicBezTo>
                  <a:cubicBezTo>
                    <a:pt x="526492" y="807254"/>
                    <a:pt x="474143" y="741609"/>
                    <a:pt x="406371" y="698483"/>
                  </a:cubicBezTo>
                  <a:cubicBezTo>
                    <a:pt x="382960" y="682993"/>
                    <a:pt x="360438" y="664296"/>
                    <a:pt x="335253" y="651126"/>
                  </a:cubicBezTo>
                  <a:cubicBezTo>
                    <a:pt x="298671" y="631746"/>
                    <a:pt x="259700" y="617075"/>
                    <a:pt x="224005" y="596058"/>
                  </a:cubicBezTo>
                  <a:cubicBezTo>
                    <a:pt x="217521" y="590735"/>
                    <a:pt x="210969" y="585413"/>
                    <a:pt x="204485" y="580159"/>
                  </a:cubicBezTo>
                  <a:cubicBezTo>
                    <a:pt x="189470" y="569377"/>
                    <a:pt x="174523" y="558800"/>
                    <a:pt x="160122" y="548292"/>
                  </a:cubicBezTo>
                  <a:cubicBezTo>
                    <a:pt x="159371" y="546449"/>
                    <a:pt x="158211" y="544675"/>
                    <a:pt x="156641" y="543105"/>
                  </a:cubicBezTo>
                  <a:cubicBezTo>
                    <a:pt x="141831" y="526797"/>
                    <a:pt x="139510" y="504210"/>
                    <a:pt x="140807" y="483056"/>
                  </a:cubicBezTo>
                  <a:cubicBezTo>
                    <a:pt x="140943" y="463745"/>
                    <a:pt x="142581" y="444434"/>
                    <a:pt x="146949" y="425532"/>
                  </a:cubicBezTo>
                  <a:cubicBezTo>
                    <a:pt x="173362" y="293969"/>
                    <a:pt x="249257" y="176600"/>
                    <a:pt x="332728" y="73493"/>
                  </a:cubicBezTo>
                  <a:cubicBezTo>
                    <a:pt x="346173" y="57253"/>
                    <a:pt x="360506" y="41012"/>
                    <a:pt x="372859" y="23543"/>
                  </a:cubicBezTo>
                  <a:cubicBezTo>
                    <a:pt x="375589" y="21087"/>
                    <a:pt x="377364" y="17538"/>
                    <a:pt x="377364" y="13580"/>
                  </a:cubicBezTo>
                  <a:cubicBezTo>
                    <a:pt x="377364" y="6143"/>
                    <a:pt x="371358" y="1"/>
                    <a:pt x="363850" y="1"/>
                  </a:cubicBezTo>
                  <a:cubicBezTo>
                    <a:pt x="328838" y="-67"/>
                    <a:pt x="296964" y="2935"/>
                    <a:pt x="266047" y="5938"/>
                  </a:cubicBezTo>
                  <a:cubicBezTo>
                    <a:pt x="236494" y="8872"/>
                    <a:pt x="205986" y="11806"/>
                    <a:pt x="173294" y="11806"/>
                  </a:cubicBezTo>
                  <a:cubicBezTo>
                    <a:pt x="172544" y="11806"/>
                    <a:pt x="171725" y="11875"/>
                    <a:pt x="170974" y="11806"/>
                  </a:cubicBezTo>
                  <a:cubicBezTo>
                    <a:pt x="165241" y="11806"/>
                    <a:pt x="160395" y="15423"/>
                    <a:pt x="158416" y="20404"/>
                  </a:cubicBezTo>
                  <a:cubicBezTo>
                    <a:pt x="103474" y="77451"/>
                    <a:pt x="39386" y="201780"/>
                    <a:pt x="19594" y="259100"/>
                  </a:cubicBezTo>
                  <a:cubicBezTo>
                    <a:pt x="-17876" y="370737"/>
                    <a:pt x="4988" y="452963"/>
                    <a:pt x="93441" y="530004"/>
                  </a:cubicBezTo>
                  <a:cubicBezTo>
                    <a:pt x="106954" y="541877"/>
                    <a:pt x="121219" y="552864"/>
                    <a:pt x="135552" y="563713"/>
                  </a:cubicBezTo>
                  <a:cubicBezTo>
                    <a:pt x="136507" y="564669"/>
                    <a:pt x="137326" y="565760"/>
                    <a:pt x="138282" y="566716"/>
                  </a:cubicBezTo>
                  <a:cubicBezTo>
                    <a:pt x="139647" y="567603"/>
                    <a:pt x="140943" y="568217"/>
                    <a:pt x="142240" y="568763"/>
                  </a:cubicBezTo>
                  <a:cubicBezTo>
                    <a:pt x="173226" y="591759"/>
                    <a:pt x="204894" y="614005"/>
                    <a:pt x="233218" y="640481"/>
                  </a:cubicBezTo>
                  <a:cubicBezTo>
                    <a:pt x="273350" y="674941"/>
                    <a:pt x="313345" y="714382"/>
                    <a:pt x="332728" y="764878"/>
                  </a:cubicBezTo>
                  <a:cubicBezTo>
                    <a:pt x="365761" y="853314"/>
                    <a:pt x="345900" y="955534"/>
                    <a:pt x="298534" y="1035168"/>
                  </a:cubicBezTo>
                  <a:cubicBezTo>
                    <a:pt x="255878" y="1102860"/>
                    <a:pt x="209808" y="1168573"/>
                    <a:pt x="173636" y="1240222"/>
                  </a:cubicBezTo>
                  <a:cubicBezTo>
                    <a:pt x="136234" y="1304571"/>
                    <a:pt x="114872" y="1377176"/>
                    <a:pt x="116032" y="1451828"/>
                  </a:cubicBezTo>
                  <a:cubicBezTo>
                    <a:pt x="114053" y="1506964"/>
                    <a:pt x="153979" y="1549271"/>
                    <a:pt x="197591" y="1577181"/>
                  </a:cubicBezTo>
                  <a:cubicBezTo>
                    <a:pt x="267685" y="1628768"/>
                    <a:pt x="358527" y="1639277"/>
                    <a:pt x="431009" y="1686770"/>
                  </a:cubicBezTo>
                  <a:cubicBezTo>
                    <a:pt x="459265" y="1705945"/>
                    <a:pt x="478784" y="1734878"/>
                    <a:pt x="498372" y="1762105"/>
                  </a:cubicBezTo>
                  <a:cubicBezTo>
                    <a:pt x="525946" y="1801069"/>
                    <a:pt x="538572" y="1848903"/>
                    <a:pt x="536047" y="1896397"/>
                  </a:cubicBezTo>
                  <a:cubicBezTo>
                    <a:pt x="527584" y="1973164"/>
                    <a:pt x="473256" y="2033213"/>
                    <a:pt x="424320" y="2089032"/>
                  </a:cubicBezTo>
                  <a:cubicBezTo>
                    <a:pt x="372382" y="2053071"/>
                    <a:pt x="258198" y="2048567"/>
                    <a:pt x="199844" y="2072109"/>
                  </a:cubicBezTo>
                  <a:cubicBezTo>
                    <a:pt x="159371" y="2092307"/>
                    <a:pt x="136439" y="2117351"/>
                    <a:pt x="134733" y="2141098"/>
                  </a:cubicBezTo>
                  <a:cubicBezTo>
                    <a:pt x="126338" y="2153653"/>
                    <a:pt x="136439" y="2180744"/>
                    <a:pt x="138828" y="2193504"/>
                  </a:cubicBezTo>
                  <a:cubicBezTo>
                    <a:pt x="146131" y="2224416"/>
                    <a:pt x="155890" y="2254645"/>
                    <a:pt x="167152" y="2284329"/>
                  </a:cubicBezTo>
                  <a:cubicBezTo>
                    <a:pt x="181075" y="2325408"/>
                    <a:pt x="200117" y="2333323"/>
                    <a:pt x="241613" y="2334006"/>
                  </a:cubicBezTo>
                  <a:cubicBezTo>
                    <a:pt x="266525" y="2333937"/>
                    <a:pt x="290685" y="2329980"/>
                    <a:pt x="314164" y="2323497"/>
                  </a:cubicBezTo>
                  <a:cubicBezTo>
                    <a:pt x="314164" y="2331958"/>
                    <a:pt x="314437" y="2340488"/>
                    <a:pt x="312594" y="2348745"/>
                  </a:cubicBezTo>
                  <a:cubicBezTo>
                    <a:pt x="308977" y="2367578"/>
                    <a:pt x="299490" y="2386207"/>
                    <a:pt x="288501" y="2402039"/>
                  </a:cubicBezTo>
                  <a:cubicBezTo>
                    <a:pt x="258881" y="2445233"/>
                    <a:pt x="224414" y="2485016"/>
                    <a:pt x="185375" y="2519817"/>
                  </a:cubicBezTo>
                  <a:cubicBezTo>
                    <a:pt x="143946" y="2555642"/>
                    <a:pt x="106750" y="2596243"/>
                    <a:pt x="77061" y="2642440"/>
                  </a:cubicBezTo>
                  <a:cubicBezTo>
                    <a:pt x="29149" y="2711565"/>
                    <a:pt x="-1086" y="2793246"/>
                    <a:pt x="74" y="2877997"/>
                  </a:cubicBezTo>
                  <a:cubicBezTo>
                    <a:pt x="-813" y="2924399"/>
                    <a:pt x="6285" y="2971551"/>
                    <a:pt x="21914" y="3015360"/>
                  </a:cubicBezTo>
                  <a:cubicBezTo>
                    <a:pt x="50306" y="3077524"/>
                    <a:pt x="94396" y="3135185"/>
                    <a:pt x="156778" y="3165892"/>
                  </a:cubicBezTo>
                  <a:cubicBezTo>
                    <a:pt x="194793" y="3179198"/>
                    <a:pt x="229669" y="3097654"/>
                    <a:pt x="248984" y="3072270"/>
                  </a:cubicBezTo>
                  <a:cubicBezTo>
                    <a:pt x="256970" y="3060669"/>
                    <a:pt x="269255" y="3046817"/>
                    <a:pt x="278537" y="3034603"/>
                  </a:cubicBezTo>
                  <a:cubicBezTo>
                    <a:pt x="283656" y="3027369"/>
                    <a:pt x="292460" y="3020682"/>
                    <a:pt x="291300" y="3010924"/>
                  </a:cubicBezTo>
                  <a:cubicBezTo>
                    <a:pt x="290549" y="3003486"/>
                    <a:pt x="284202" y="2998710"/>
                    <a:pt x="277581" y="2998027"/>
                  </a:cubicBezTo>
                  <a:cubicBezTo>
                    <a:pt x="275465" y="2995229"/>
                    <a:pt x="272258" y="2993046"/>
                    <a:pt x="267548" y="2992091"/>
                  </a:cubicBezTo>
                  <a:cubicBezTo>
                    <a:pt x="249257" y="2991886"/>
                    <a:pt x="231921" y="2985199"/>
                    <a:pt x="218613" y="2972575"/>
                  </a:cubicBezTo>
                  <a:cubicBezTo>
                    <a:pt x="124700" y="2878338"/>
                    <a:pt x="191517" y="2764313"/>
                    <a:pt x="277513" y="2693141"/>
                  </a:cubicBezTo>
                  <a:cubicBezTo>
                    <a:pt x="299967" y="2672260"/>
                    <a:pt x="327131" y="2656020"/>
                    <a:pt x="349176" y="2634593"/>
                  </a:cubicBezTo>
                  <a:cubicBezTo>
                    <a:pt x="390673" y="2593650"/>
                    <a:pt x="427460" y="2547453"/>
                    <a:pt x="458241" y="2497845"/>
                  </a:cubicBezTo>
                  <a:cubicBezTo>
                    <a:pt x="504378" y="2420667"/>
                    <a:pt x="521646" y="2321041"/>
                    <a:pt x="490114" y="2235539"/>
                  </a:cubicBezTo>
                  <a:cubicBezTo>
                    <a:pt x="528471" y="2210700"/>
                    <a:pt x="564439" y="2181972"/>
                    <a:pt x="598837" y="21518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9" name="Google Shape;1859;p19"/>
            <p:cNvSpPr/>
            <p:nvPr/>
          </p:nvSpPr>
          <p:spPr>
            <a:xfrm>
              <a:off x="16416544" y="-167006"/>
              <a:ext cx="662031" cy="3179879"/>
            </a:xfrm>
            <a:custGeom>
              <a:rect b="b" l="l" r="r" t="t"/>
              <a:pathLst>
                <a:path extrusionOk="0" h="3179879" w="662031">
                  <a:moveTo>
                    <a:pt x="664470" y="1126884"/>
                  </a:moveTo>
                  <a:cubicBezTo>
                    <a:pt x="665221" y="1041654"/>
                    <a:pt x="652799" y="955129"/>
                    <a:pt x="613214" y="878703"/>
                  </a:cubicBezTo>
                  <a:cubicBezTo>
                    <a:pt x="594445" y="841513"/>
                    <a:pt x="575335" y="803436"/>
                    <a:pt x="545987" y="773344"/>
                  </a:cubicBezTo>
                  <a:cubicBezTo>
                    <a:pt x="522372" y="748437"/>
                    <a:pt x="493570" y="729330"/>
                    <a:pt x="467362" y="707358"/>
                  </a:cubicBezTo>
                  <a:cubicBezTo>
                    <a:pt x="444293" y="685931"/>
                    <a:pt x="423477" y="664300"/>
                    <a:pt x="403070" y="640075"/>
                  </a:cubicBezTo>
                  <a:cubicBezTo>
                    <a:pt x="366010" y="597495"/>
                    <a:pt x="367784" y="544952"/>
                    <a:pt x="385052" y="493910"/>
                  </a:cubicBezTo>
                  <a:cubicBezTo>
                    <a:pt x="411191" y="407726"/>
                    <a:pt x="432963" y="314240"/>
                    <a:pt x="399862" y="226827"/>
                  </a:cubicBezTo>
                  <a:cubicBezTo>
                    <a:pt x="388874" y="193391"/>
                    <a:pt x="380479" y="158794"/>
                    <a:pt x="363280" y="127814"/>
                  </a:cubicBezTo>
                  <a:cubicBezTo>
                    <a:pt x="343419" y="93081"/>
                    <a:pt x="323694" y="57393"/>
                    <a:pt x="296735" y="27573"/>
                  </a:cubicBezTo>
                  <a:cubicBezTo>
                    <a:pt x="295097" y="23479"/>
                    <a:pt x="291480" y="20272"/>
                    <a:pt x="286839" y="19385"/>
                  </a:cubicBezTo>
                  <a:cubicBezTo>
                    <a:pt x="210534" y="4031"/>
                    <a:pt x="150747" y="-6000"/>
                    <a:pt x="76217" y="4031"/>
                  </a:cubicBezTo>
                  <a:cubicBezTo>
                    <a:pt x="68846" y="4986"/>
                    <a:pt x="63591" y="11810"/>
                    <a:pt x="64614" y="19248"/>
                  </a:cubicBezTo>
                  <a:cubicBezTo>
                    <a:pt x="65160" y="23684"/>
                    <a:pt x="67890" y="27300"/>
                    <a:pt x="71576" y="29279"/>
                  </a:cubicBezTo>
                  <a:cubicBezTo>
                    <a:pt x="96078" y="58007"/>
                    <a:pt x="121194" y="86258"/>
                    <a:pt x="143239" y="116896"/>
                  </a:cubicBezTo>
                  <a:cubicBezTo>
                    <a:pt x="193950" y="189979"/>
                    <a:pt x="215380" y="283669"/>
                    <a:pt x="207258" y="371969"/>
                  </a:cubicBezTo>
                  <a:cubicBezTo>
                    <a:pt x="198591" y="426559"/>
                    <a:pt x="174362" y="476714"/>
                    <a:pt x="159892" y="529735"/>
                  </a:cubicBezTo>
                  <a:cubicBezTo>
                    <a:pt x="119624" y="691185"/>
                    <a:pt x="202139" y="759287"/>
                    <a:pt x="311204" y="857276"/>
                  </a:cubicBezTo>
                  <a:cubicBezTo>
                    <a:pt x="350039" y="895762"/>
                    <a:pt x="394743" y="930700"/>
                    <a:pt x="419655" y="980377"/>
                  </a:cubicBezTo>
                  <a:cubicBezTo>
                    <a:pt x="458353" y="1065947"/>
                    <a:pt x="477326" y="1163800"/>
                    <a:pt x="470706" y="1257832"/>
                  </a:cubicBezTo>
                  <a:cubicBezTo>
                    <a:pt x="464495" y="1315970"/>
                    <a:pt x="444771" y="1372335"/>
                    <a:pt x="410441" y="1419965"/>
                  </a:cubicBezTo>
                  <a:cubicBezTo>
                    <a:pt x="395357" y="1439754"/>
                    <a:pt x="379387" y="1464797"/>
                    <a:pt x="357956" y="1479331"/>
                  </a:cubicBezTo>
                  <a:cubicBezTo>
                    <a:pt x="356113" y="1468141"/>
                    <a:pt x="344988" y="1462409"/>
                    <a:pt x="336798" y="1456062"/>
                  </a:cubicBezTo>
                  <a:cubicBezTo>
                    <a:pt x="304106" y="1432930"/>
                    <a:pt x="263770" y="1419282"/>
                    <a:pt x="223570" y="1419214"/>
                  </a:cubicBezTo>
                  <a:cubicBezTo>
                    <a:pt x="178252" y="1419896"/>
                    <a:pt x="122150" y="1451354"/>
                    <a:pt x="121263" y="1501372"/>
                  </a:cubicBezTo>
                  <a:cubicBezTo>
                    <a:pt x="121604" y="1505535"/>
                    <a:pt x="122627" y="1509288"/>
                    <a:pt x="123993" y="1512905"/>
                  </a:cubicBezTo>
                  <a:cubicBezTo>
                    <a:pt x="115325" y="1527371"/>
                    <a:pt x="122013" y="1560603"/>
                    <a:pt x="121331" y="1573295"/>
                  </a:cubicBezTo>
                  <a:cubicBezTo>
                    <a:pt x="125904" y="1612395"/>
                    <a:pt x="133411" y="1692643"/>
                    <a:pt x="182006" y="1699125"/>
                  </a:cubicBezTo>
                  <a:cubicBezTo>
                    <a:pt x="215926" y="1701309"/>
                    <a:pt x="249369" y="1697624"/>
                    <a:pt x="282266" y="1690732"/>
                  </a:cubicBezTo>
                  <a:cubicBezTo>
                    <a:pt x="290046" y="1714206"/>
                    <a:pt x="302400" y="1736110"/>
                    <a:pt x="310112" y="1759652"/>
                  </a:cubicBezTo>
                  <a:cubicBezTo>
                    <a:pt x="325400" y="1805235"/>
                    <a:pt x="332362" y="1853479"/>
                    <a:pt x="329291" y="1901587"/>
                  </a:cubicBezTo>
                  <a:cubicBezTo>
                    <a:pt x="324445" y="1974465"/>
                    <a:pt x="301376" y="2046319"/>
                    <a:pt x="270185" y="2114011"/>
                  </a:cubicBezTo>
                  <a:cubicBezTo>
                    <a:pt x="256194" y="2141306"/>
                    <a:pt x="236743" y="2165531"/>
                    <a:pt x="223775" y="2193440"/>
                  </a:cubicBezTo>
                  <a:cubicBezTo>
                    <a:pt x="179207" y="2295660"/>
                    <a:pt x="137438" y="2407775"/>
                    <a:pt x="157231" y="2520845"/>
                  </a:cubicBezTo>
                  <a:cubicBezTo>
                    <a:pt x="166308" y="2566564"/>
                    <a:pt x="187739" y="2608189"/>
                    <a:pt x="203982" y="2651452"/>
                  </a:cubicBezTo>
                  <a:cubicBezTo>
                    <a:pt x="235582" y="2730607"/>
                    <a:pt x="195929" y="2815154"/>
                    <a:pt x="144399" y="2876431"/>
                  </a:cubicBezTo>
                  <a:cubicBezTo>
                    <a:pt x="130203" y="2892536"/>
                    <a:pt x="114847" y="2907548"/>
                    <a:pt x="99149" y="2922287"/>
                  </a:cubicBezTo>
                  <a:cubicBezTo>
                    <a:pt x="76422" y="2945420"/>
                    <a:pt x="55742" y="2970736"/>
                    <a:pt x="28032" y="2988341"/>
                  </a:cubicBezTo>
                  <a:cubicBezTo>
                    <a:pt x="18136" y="2996257"/>
                    <a:pt x="4349" y="3001853"/>
                    <a:pt x="595" y="3015091"/>
                  </a:cubicBezTo>
                  <a:cubicBezTo>
                    <a:pt x="-4455" y="3048118"/>
                    <a:pt x="23801" y="3075891"/>
                    <a:pt x="41409" y="3101002"/>
                  </a:cubicBezTo>
                  <a:cubicBezTo>
                    <a:pt x="59769" y="3122360"/>
                    <a:pt x="74442" y="3146175"/>
                    <a:pt x="90004" y="3169513"/>
                  </a:cubicBezTo>
                  <a:cubicBezTo>
                    <a:pt x="93007" y="3173880"/>
                    <a:pt x="95805" y="3178042"/>
                    <a:pt x="100583" y="3180704"/>
                  </a:cubicBezTo>
                  <a:cubicBezTo>
                    <a:pt x="129248" y="3190530"/>
                    <a:pt x="149791" y="3158049"/>
                    <a:pt x="169379" y="3142354"/>
                  </a:cubicBezTo>
                  <a:cubicBezTo>
                    <a:pt x="170540" y="3141467"/>
                    <a:pt x="171631" y="3140512"/>
                    <a:pt x="172792" y="3139556"/>
                  </a:cubicBezTo>
                  <a:cubicBezTo>
                    <a:pt x="180299" y="3138192"/>
                    <a:pt x="187807" y="3131300"/>
                    <a:pt x="193403" y="3126045"/>
                  </a:cubicBezTo>
                  <a:cubicBezTo>
                    <a:pt x="205006" y="3115809"/>
                    <a:pt x="216540" y="3105437"/>
                    <a:pt x="228007" y="3095065"/>
                  </a:cubicBezTo>
                  <a:cubicBezTo>
                    <a:pt x="268616" y="3058490"/>
                    <a:pt x="309430" y="3020959"/>
                    <a:pt x="341234" y="2976195"/>
                  </a:cubicBezTo>
                  <a:cubicBezTo>
                    <a:pt x="360208" y="2948832"/>
                    <a:pt x="375769" y="2919353"/>
                    <a:pt x="390443" y="2889533"/>
                  </a:cubicBezTo>
                  <a:cubicBezTo>
                    <a:pt x="422521" y="2830030"/>
                    <a:pt x="439174" y="2764317"/>
                    <a:pt x="427026" y="2696898"/>
                  </a:cubicBezTo>
                  <a:cubicBezTo>
                    <a:pt x="419382" y="2632482"/>
                    <a:pt x="386212" y="2575981"/>
                    <a:pt x="364099" y="2516068"/>
                  </a:cubicBezTo>
                  <a:cubicBezTo>
                    <a:pt x="329359" y="2412142"/>
                    <a:pt x="385802" y="2309649"/>
                    <a:pt x="431052" y="2218278"/>
                  </a:cubicBezTo>
                  <a:cubicBezTo>
                    <a:pt x="464905" y="2142193"/>
                    <a:pt x="497870" y="2064334"/>
                    <a:pt x="516707" y="1982994"/>
                  </a:cubicBezTo>
                  <a:cubicBezTo>
                    <a:pt x="539981" y="1863510"/>
                    <a:pt x="518277" y="1732084"/>
                    <a:pt x="447774" y="1632048"/>
                  </a:cubicBezTo>
                  <a:cubicBezTo>
                    <a:pt x="459104" y="1624883"/>
                    <a:pt x="469887" y="1616967"/>
                    <a:pt x="479988" y="1608164"/>
                  </a:cubicBezTo>
                  <a:cubicBezTo>
                    <a:pt x="510838" y="1585373"/>
                    <a:pt x="538411" y="1558010"/>
                    <a:pt x="559842" y="1526006"/>
                  </a:cubicBezTo>
                  <a:cubicBezTo>
                    <a:pt x="586186" y="1483835"/>
                    <a:pt x="601679" y="1435932"/>
                    <a:pt x="618878" y="1389462"/>
                  </a:cubicBezTo>
                  <a:cubicBezTo>
                    <a:pt x="647203" y="1304984"/>
                    <a:pt x="666859" y="1216411"/>
                    <a:pt x="664470" y="11268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p19"/>
            <p:cNvSpPr/>
            <p:nvPr/>
          </p:nvSpPr>
          <p:spPr>
            <a:xfrm>
              <a:off x="13829677" y="-140798"/>
              <a:ext cx="470929" cy="736967"/>
            </a:xfrm>
            <a:custGeom>
              <a:rect b="b" l="l" r="r" t="t"/>
              <a:pathLst>
                <a:path extrusionOk="0" h="736967" w="470929">
                  <a:moveTo>
                    <a:pt x="463568" y="551907"/>
                  </a:moveTo>
                  <a:cubicBezTo>
                    <a:pt x="480631" y="612161"/>
                    <a:pt x="480085" y="677533"/>
                    <a:pt x="470871" y="739902"/>
                  </a:cubicBezTo>
                  <a:cubicBezTo>
                    <a:pt x="465957" y="716360"/>
                    <a:pt x="458040" y="693364"/>
                    <a:pt x="447256" y="671664"/>
                  </a:cubicBezTo>
                  <a:cubicBezTo>
                    <a:pt x="421457" y="622124"/>
                    <a:pt x="383032" y="579407"/>
                    <a:pt x="340785" y="543173"/>
                  </a:cubicBezTo>
                  <a:cubicBezTo>
                    <a:pt x="305772" y="516150"/>
                    <a:pt x="269054" y="491312"/>
                    <a:pt x="233085" y="465518"/>
                  </a:cubicBezTo>
                  <a:cubicBezTo>
                    <a:pt x="179986" y="429147"/>
                    <a:pt x="119653" y="400760"/>
                    <a:pt x="82797" y="345624"/>
                  </a:cubicBezTo>
                  <a:cubicBezTo>
                    <a:pt x="47921" y="298608"/>
                    <a:pt x="15229" y="246884"/>
                    <a:pt x="6834" y="187995"/>
                  </a:cubicBezTo>
                  <a:cubicBezTo>
                    <a:pt x="2261" y="134224"/>
                    <a:pt x="-1629" y="79906"/>
                    <a:pt x="692" y="25862"/>
                  </a:cubicBezTo>
                  <a:cubicBezTo>
                    <a:pt x="1374" y="17128"/>
                    <a:pt x="3149" y="8530"/>
                    <a:pt x="5674" y="0"/>
                  </a:cubicBezTo>
                  <a:lnTo>
                    <a:pt x="75904" y="0"/>
                  </a:lnTo>
                  <a:cubicBezTo>
                    <a:pt x="61981" y="57593"/>
                    <a:pt x="61298" y="119826"/>
                    <a:pt x="81432" y="175849"/>
                  </a:cubicBezTo>
                  <a:cubicBezTo>
                    <a:pt x="110302" y="251934"/>
                    <a:pt x="177734" y="302225"/>
                    <a:pt x="237317" y="353745"/>
                  </a:cubicBezTo>
                  <a:cubicBezTo>
                    <a:pt x="277926" y="385680"/>
                    <a:pt x="324405" y="409222"/>
                    <a:pt x="361738" y="445934"/>
                  </a:cubicBezTo>
                  <a:cubicBezTo>
                    <a:pt x="396682" y="479848"/>
                    <a:pt x="444936" y="504755"/>
                    <a:pt x="463568" y="55190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1" name="Google Shape;1861;p19"/>
            <p:cNvSpPr/>
            <p:nvPr/>
          </p:nvSpPr>
          <p:spPr>
            <a:xfrm>
              <a:off x="13980134" y="587299"/>
              <a:ext cx="293478" cy="702848"/>
            </a:xfrm>
            <a:custGeom>
              <a:rect b="b" l="l" r="r" t="t"/>
              <a:pathLst>
                <a:path extrusionOk="0" h="702848" w="293478">
                  <a:moveTo>
                    <a:pt x="291203" y="15490"/>
                  </a:moveTo>
                  <a:cubicBezTo>
                    <a:pt x="311337" y="101606"/>
                    <a:pt x="281853" y="186084"/>
                    <a:pt x="238513" y="260464"/>
                  </a:cubicBezTo>
                  <a:cubicBezTo>
                    <a:pt x="197495" y="341121"/>
                    <a:pt x="139891" y="410928"/>
                    <a:pt x="95187" y="489401"/>
                  </a:cubicBezTo>
                  <a:cubicBezTo>
                    <a:pt x="60038" y="555865"/>
                    <a:pt x="23797" y="631677"/>
                    <a:pt x="10419" y="708444"/>
                  </a:cubicBezTo>
                  <a:cubicBezTo>
                    <a:pt x="4755" y="660815"/>
                    <a:pt x="-1115" y="613321"/>
                    <a:pt x="182" y="565213"/>
                  </a:cubicBezTo>
                  <a:cubicBezTo>
                    <a:pt x="3731" y="537031"/>
                    <a:pt x="10965" y="507689"/>
                    <a:pt x="20248" y="478824"/>
                  </a:cubicBezTo>
                  <a:cubicBezTo>
                    <a:pt x="40109" y="419253"/>
                    <a:pt x="82902" y="371828"/>
                    <a:pt x="115662" y="318739"/>
                  </a:cubicBezTo>
                  <a:cubicBezTo>
                    <a:pt x="153541" y="258689"/>
                    <a:pt x="203159" y="206078"/>
                    <a:pt x="232985" y="141116"/>
                  </a:cubicBezTo>
                  <a:cubicBezTo>
                    <a:pt x="255849" y="99559"/>
                    <a:pt x="277553" y="54181"/>
                    <a:pt x="286494" y="6824"/>
                  </a:cubicBezTo>
                  <a:cubicBezTo>
                    <a:pt x="286630" y="5050"/>
                    <a:pt x="286971" y="2730"/>
                    <a:pt x="287449" y="0"/>
                  </a:cubicBezTo>
                  <a:cubicBezTo>
                    <a:pt x="288746" y="4981"/>
                    <a:pt x="290043" y="10236"/>
                    <a:pt x="291203" y="1549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2" name="Google Shape;1862;p19"/>
            <p:cNvSpPr/>
            <p:nvPr/>
          </p:nvSpPr>
          <p:spPr>
            <a:xfrm>
              <a:off x="14015580" y="1186700"/>
              <a:ext cx="348078" cy="627787"/>
            </a:xfrm>
            <a:custGeom>
              <a:rect b="b" l="l" r="r" t="t"/>
              <a:pathLst>
                <a:path extrusionOk="0" h="627787" w="348078">
                  <a:moveTo>
                    <a:pt x="305786" y="449823"/>
                  </a:moveTo>
                  <a:cubicBezTo>
                    <a:pt x="340935" y="502025"/>
                    <a:pt x="351650" y="564872"/>
                    <a:pt x="350149" y="626832"/>
                  </a:cubicBezTo>
                  <a:cubicBezTo>
                    <a:pt x="350149" y="628538"/>
                    <a:pt x="350217" y="630176"/>
                    <a:pt x="350217" y="631813"/>
                  </a:cubicBezTo>
                  <a:cubicBezTo>
                    <a:pt x="328172" y="576063"/>
                    <a:pt x="291317" y="526045"/>
                    <a:pt x="244838" y="488036"/>
                  </a:cubicBezTo>
                  <a:cubicBezTo>
                    <a:pt x="151676" y="414817"/>
                    <a:pt x="51893" y="363093"/>
                    <a:pt x="10874" y="243472"/>
                  </a:cubicBezTo>
                  <a:cubicBezTo>
                    <a:pt x="-13764" y="161382"/>
                    <a:pt x="6711" y="78064"/>
                    <a:pt x="39881" y="0"/>
                  </a:cubicBezTo>
                  <a:cubicBezTo>
                    <a:pt x="33670" y="38145"/>
                    <a:pt x="37014" y="77996"/>
                    <a:pt x="40905" y="116072"/>
                  </a:cubicBezTo>
                  <a:cubicBezTo>
                    <a:pt x="49709" y="200619"/>
                    <a:pt x="113728" y="266537"/>
                    <a:pt x="176724" y="317920"/>
                  </a:cubicBezTo>
                  <a:cubicBezTo>
                    <a:pt x="228185" y="352926"/>
                    <a:pt x="277530" y="392777"/>
                    <a:pt x="305786" y="44982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3" name="Google Shape;1863;p19"/>
            <p:cNvSpPr/>
            <p:nvPr/>
          </p:nvSpPr>
          <p:spPr>
            <a:xfrm>
              <a:off x="13925594" y="1779754"/>
              <a:ext cx="429979" cy="934857"/>
            </a:xfrm>
            <a:custGeom>
              <a:rect b="b" l="l" r="r" t="t"/>
              <a:pathLst>
                <a:path extrusionOk="0" h="934857" w="429979">
                  <a:moveTo>
                    <a:pt x="433172" y="162815"/>
                  </a:moveTo>
                  <a:cubicBezTo>
                    <a:pt x="433172" y="162884"/>
                    <a:pt x="433172" y="162884"/>
                    <a:pt x="433172" y="162815"/>
                  </a:cubicBezTo>
                  <a:cubicBezTo>
                    <a:pt x="433172" y="163771"/>
                    <a:pt x="433172" y="164658"/>
                    <a:pt x="433172" y="165545"/>
                  </a:cubicBezTo>
                  <a:cubicBezTo>
                    <a:pt x="433309" y="313962"/>
                    <a:pt x="295306" y="432900"/>
                    <a:pt x="215862" y="547881"/>
                  </a:cubicBezTo>
                  <a:cubicBezTo>
                    <a:pt x="172045" y="602744"/>
                    <a:pt x="132869" y="660883"/>
                    <a:pt x="99290" y="722501"/>
                  </a:cubicBezTo>
                  <a:cubicBezTo>
                    <a:pt x="76426" y="761738"/>
                    <a:pt x="55063" y="802135"/>
                    <a:pt x="41208" y="845398"/>
                  </a:cubicBezTo>
                  <a:cubicBezTo>
                    <a:pt x="31858" y="874535"/>
                    <a:pt x="25920" y="904628"/>
                    <a:pt x="22781" y="935062"/>
                  </a:cubicBezTo>
                  <a:cubicBezTo>
                    <a:pt x="21620" y="929944"/>
                    <a:pt x="20392" y="924826"/>
                    <a:pt x="19027" y="919777"/>
                  </a:cubicBezTo>
                  <a:cubicBezTo>
                    <a:pt x="9540" y="880608"/>
                    <a:pt x="-3359" y="841508"/>
                    <a:pt x="804" y="800565"/>
                  </a:cubicBezTo>
                  <a:cubicBezTo>
                    <a:pt x="2510" y="769585"/>
                    <a:pt x="13294" y="740243"/>
                    <a:pt x="25306" y="711856"/>
                  </a:cubicBezTo>
                  <a:cubicBezTo>
                    <a:pt x="35885" y="686267"/>
                    <a:pt x="47692" y="660883"/>
                    <a:pt x="65096" y="639047"/>
                  </a:cubicBezTo>
                  <a:cubicBezTo>
                    <a:pt x="104954" y="588824"/>
                    <a:pt x="143243" y="537509"/>
                    <a:pt x="184262" y="488173"/>
                  </a:cubicBezTo>
                  <a:cubicBezTo>
                    <a:pt x="228283" y="432696"/>
                    <a:pt x="270735" y="376058"/>
                    <a:pt x="301448" y="311983"/>
                  </a:cubicBezTo>
                  <a:cubicBezTo>
                    <a:pt x="362601" y="214198"/>
                    <a:pt x="398432" y="114366"/>
                    <a:pt x="387376" y="0"/>
                  </a:cubicBezTo>
                  <a:cubicBezTo>
                    <a:pt x="413448" y="42649"/>
                    <a:pt x="429418" y="91234"/>
                    <a:pt x="432694" y="141252"/>
                  </a:cubicBezTo>
                  <a:cubicBezTo>
                    <a:pt x="431534" y="149031"/>
                    <a:pt x="430442" y="157152"/>
                    <a:pt x="433172" y="16281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4" name="Google Shape;1864;p19"/>
            <p:cNvSpPr/>
            <p:nvPr/>
          </p:nvSpPr>
          <p:spPr>
            <a:xfrm>
              <a:off x="13975777" y="2687999"/>
              <a:ext cx="293478" cy="457192"/>
            </a:xfrm>
            <a:custGeom>
              <a:rect b="b" l="l" r="r" t="t"/>
              <a:pathLst>
                <a:path extrusionOk="0" h="457192" w="293478">
                  <a:moveTo>
                    <a:pt x="299382" y="340506"/>
                  </a:moveTo>
                  <a:cubicBezTo>
                    <a:pt x="290783" y="378924"/>
                    <a:pt x="270103" y="414135"/>
                    <a:pt x="256316" y="450983"/>
                  </a:cubicBezTo>
                  <a:cubicBezTo>
                    <a:pt x="254815" y="454873"/>
                    <a:pt x="252562" y="458489"/>
                    <a:pt x="250105" y="462174"/>
                  </a:cubicBezTo>
                  <a:cubicBezTo>
                    <a:pt x="242734" y="439246"/>
                    <a:pt x="230927" y="417615"/>
                    <a:pt x="218027" y="397280"/>
                  </a:cubicBezTo>
                  <a:cubicBezTo>
                    <a:pt x="201647" y="371964"/>
                    <a:pt x="179398" y="350947"/>
                    <a:pt x="156738" y="331158"/>
                  </a:cubicBezTo>
                  <a:cubicBezTo>
                    <a:pt x="92037" y="273565"/>
                    <a:pt x="23513" y="207374"/>
                    <a:pt x="3515" y="120030"/>
                  </a:cubicBezTo>
                  <a:cubicBezTo>
                    <a:pt x="-2422" y="80316"/>
                    <a:pt x="-511" y="39646"/>
                    <a:pt x="6792" y="0"/>
                  </a:cubicBezTo>
                  <a:cubicBezTo>
                    <a:pt x="12866" y="34733"/>
                    <a:pt x="30884" y="73151"/>
                    <a:pt x="45694" y="95806"/>
                  </a:cubicBezTo>
                  <a:cubicBezTo>
                    <a:pt x="74018" y="143504"/>
                    <a:pt x="107393" y="189633"/>
                    <a:pt x="154213" y="220817"/>
                  </a:cubicBezTo>
                  <a:cubicBezTo>
                    <a:pt x="184585" y="244018"/>
                    <a:pt x="296789" y="305910"/>
                    <a:pt x="299382" y="34050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5" name="Google Shape;1865;p19"/>
            <p:cNvSpPr/>
            <p:nvPr/>
          </p:nvSpPr>
          <p:spPr>
            <a:xfrm>
              <a:off x="15433898" y="1535190"/>
              <a:ext cx="505055" cy="1521702"/>
            </a:xfrm>
            <a:custGeom>
              <a:rect b="b" l="l" r="r" t="t"/>
              <a:pathLst>
                <a:path extrusionOk="0" h="1521702" w="505055">
                  <a:moveTo>
                    <a:pt x="494429" y="549041"/>
                  </a:moveTo>
                  <a:cubicBezTo>
                    <a:pt x="509444" y="613253"/>
                    <a:pt x="510536" y="682105"/>
                    <a:pt x="489993" y="745702"/>
                  </a:cubicBezTo>
                  <a:cubicBezTo>
                    <a:pt x="455117" y="833456"/>
                    <a:pt x="411845" y="917866"/>
                    <a:pt x="365913" y="1000297"/>
                  </a:cubicBezTo>
                  <a:cubicBezTo>
                    <a:pt x="316636" y="1073789"/>
                    <a:pt x="276573" y="1154242"/>
                    <a:pt x="258691" y="1241518"/>
                  </a:cubicBezTo>
                  <a:cubicBezTo>
                    <a:pt x="243607" y="1325723"/>
                    <a:pt x="254323" y="1411771"/>
                    <a:pt x="275071" y="1494066"/>
                  </a:cubicBezTo>
                  <a:cubicBezTo>
                    <a:pt x="265311" y="1506690"/>
                    <a:pt x="249204" y="1509761"/>
                    <a:pt x="234530" y="1512968"/>
                  </a:cubicBezTo>
                  <a:cubicBezTo>
                    <a:pt x="213782" y="1516175"/>
                    <a:pt x="193443" y="1521770"/>
                    <a:pt x="172354" y="1521907"/>
                  </a:cubicBezTo>
                  <a:lnTo>
                    <a:pt x="172354" y="1521907"/>
                  </a:lnTo>
                  <a:cubicBezTo>
                    <a:pt x="168668" y="1514196"/>
                    <a:pt x="166075" y="1508123"/>
                    <a:pt x="162253" y="1500071"/>
                  </a:cubicBezTo>
                  <a:cubicBezTo>
                    <a:pt x="160615" y="1496045"/>
                    <a:pt x="157475" y="1493383"/>
                    <a:pt x="153858" y="1492155"/>
                  </a:cubicBezTo>
                  <a:cubicBezTo>
                    <a:pt x="145804" y="1475846"/>
                    <a:pt x="138365" y="1459196"/>
                    <a:pt x="132291" y="1442069"/>
                  </a:cubicBezTo>
                  <a:cubicBezTo>
                    <a:pt x="104717" y="1355339"/>
                    <a:pt x="125397" y="1259806"/>
                    <a:pt x="163345" y="1179217"/>
                  </a:cubicBezTo>
                  <a:cubicBezTo>
                    <a:pt x="206684" y="1075495"/>
                    <a:pt x="275344" y="984876"/>
                    <a:pt x="322778" y="883201"/>
                  </a:cubicBezTo>
                  <a:cubicBezTo>
                    <a:pt x="341752" y="841440"/>
                    <a:pt x="362705" y="799747"/>
                    <a:pt x="371304" y="754368"/>
                  </a:cubicBezTo>
                  <a:cubicBezTo>
                    <a:pt x="382225" y="691590"/>
                    <a:pt x="377242" y="626013"/>
                    <a:pt x="362500" y="564258"/>
                  </a:cubicBezTo>
                  <a:cubicBezTo>
                    <a:pt x="333972" y="441294"/>
                    <a:pt x="241082" y="372373"/>
                    <a:pt x="127991" y="329998"/>
                  </a:cubicBezTo>
                  <a:cubicBezTo>
                    <a:pt x="98643" y="316623"/>
                    <a:pt x="69568" y="302020"/>
                    <a:pt x="46363" y="278888"/>
                  </a:cubicBezTo>
                  <a:cubicBezTo>
                    <a:pt x="17698" y="249000"/>
                    <a:pt x="-5917" y="208057"/>
                    <a:pt x="1317" y="165204"/>
                  </a:cubicBezTo>
                  <a:cubicBezTo>
                    <a:pt x="5140" y="121259"/>
                    <a:pt x="24727" y="81271"/>
                    <a:pt x="47250" y="44082"/>
                  </a:cubicBezTo>
                  <a:cubicBezTo>
                    <a:pt x="55782" y="29001"/>
                    <a:pt x="64859" y="14262"/>
                    <a:pt x="74551" y="0"/>
                  </a:cubicBezTo>
                  <a:cubicBezTo>
                    <a:pt x="61992" y="35552"/>
                    <a:pt x="56942" y="73970"/>
                    <a:pt x="58580" y="111091"/>
                  </a:cubicBezTo>
                  <a:cubicBezTo>
                    <a:pt x="65064" y="158175"/>
                    <a:pt x="93251" y="200687"/>
                    <a:pt x="126830" y="233237"/>
                  </a:cubicBezTo>
                  <a:cubicBezTo>
                    <a:pt x="177473" y="285507"/>
                    <a:pt x="248453" y="307070"/>
                    <a:pt x="309128" y="344601"/>
                  </a:cubicBezTo>
                  <a:cubicBezTo>
                    <a:pt x="356767" y="368347"/>
                    <a:pt x="398537" y="400897"/>
                    <a:pt x="432457" y="441908"/>
                  </a:cubicBezTo>
                  <a:cubicBezTo>
                    <a:pt x="458802" y="472683"/>
                    <a:pt x="483713" y="509122"/>
                    <a:pt x="494429" y="54904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6" name="Google Shape;1866;p19"/>
            <p:cNvSpPr/>
            <p:nvPr/>
          </p:nvSpPr>
          <p:spPr>
            <a:xfrm>
              <a:off x="15480056" y="-140798"/>
              <a:ext cx="313953" cy="1446640"/>
            </a:xfrm>
            <a:custGeom>
              <a:rect b="b" l="l" r="r" t="t"/>
              <a:pathLst>
                <a:path extrusionOk="0" h="1446640" w="313953">
                  <a:moveTo>
                    <a:pt x="271774" y="952736"/>
                  </a:moveTo>
                  <a:cubicBezTo>
                    <a:pt x="338387" y="1045675"/>
                    <a:pt x="325829" y="1170414"/>
                    <a:pt x="290202" y="1273180"/>
                  </a:cubicBezTo>
                  <a:cubicBezTo>
                    <a:pt x="271501" y="1321015"/>
                    <a:pt x="259421" y="1374581"/>
                    <a:pt x="226183" y="1414774"/>
                  </a:cubicBezTo>
                  <a:cubicBezTo>
                    <a:pt x="216901" y="1427056"/>
                    <a:pt x="206731" y="1438520"/>
                    <a:pt x="196152" y="1449643"/>
                  </a:cubicBezTo>
                  <a:cubicBezTo>
                    <a:pt x="238195" y="1373421"/>
                    <a:pt x="259148" y="1290854"/>
                    <a:pt x="239970" y="1189862"/>
                  </a:cubicBezTo>
                  <a:cubicBezTo>
                    <a:pt x="225364" y="1096581"/>
                    <a:pt x="152677" y="1027592"/>
                    <a:pt x="95824" y="956966"/>
                  </a:cubicBezTo>
                  <a:cubicBezTo>
                    <a:pt x="42247" y="901011"/>
                    <a:pt x="33443" y="817898"/>
                    <a:pt x="49618" y="744747"/>
                  </a:cubicBezTo>
                  <a:cubicBezTo>
                    <a:pt x="71663" y="654332"/>
                    <a:pt x="126059" y="574562"/>
                    <a:pt x="141961" y="482236"/>
                  </a:cubicBezTo>
                  <a:cubicBezTo>
                    <a:pt x="155612" y="378174"/>
                    <a:pt x="129472" y="208603"/>
                    <a:pt x="80058" y="116687"/>
                  </a:cubicBezTo>
                  <a:cubicBezTo>
                    <a:pt x="55488" y="76426"/>
                    <a:pt x="25321" y="39851"/>
                    <a:pt x="0" y="0"/>
                  </a:cubicBezTo>
                  <a:lnTo>
                    <a:pt x="137457" y="0"/>
                  </a:lnTo>
                  <a:cubicBezTo>
                    <a:pt x="155339" y="27705"/>
                    <a:pt x="175336" y="53908"/>
                    <a:pt x="192399" y="82227"/>
                  </a:cubicBezTo>
                  <a:cubicBezTo>
                    <a:pt x="226797" y="140433"/>
                    <a:pt x="241812" y="206760"/>
                    <a:pt x="247409" y="273906"/>
                  </a:cubicBezTo>
                  <a:cubicBezTo>
                    <a:pt x="252459" y="320854"/>
                    <a:pt x="257442" y="367802"/>
                    <a:pt x="255258" y="415090"/>
                  </a:cubicBezTo>
                  <a:cubicBezTo>
                    <a:pt x="249729" y="480462"/>
                    <a:pt x="235601" y="545152"/>
                    <a:pt x="221337" y="609363"/>
                  </a:cubicBezTo>
                  <a:cubicBezTo>
                    <a:pt x="205162" y="669685"/>
                    <a:pt x="190488" y="730826"/>
                    <a:pt x="192057" y="793810"/>
                  </a:cubicBezTo>
                  <a:cubicBezTo>
                    <a:pt x="194037" y="856179"/>
                    <a:pt x="238127" y="904287"/>
                    <a:pt x="271774" y="95273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7" name="Google Shape;1867;p19"/>
            <p:cNvSpPr/>
            <p:nvPr/>
          </p:nvSpPr>
          <p:spPr>
            <a:xfrm>
              <a:off x="15009841" y="172823"/>
              <a:ext cx="327603" cy="921209"/>
            </a:xfrm>
            <a:custGeom>
              <a:rect b="b" l="l" r="r" t="t"/>
              <a:pathLst>
                <a:path extrusionOk="0" h="921209" w="327603">
                  <a:moveTo>
                    <a:pt x="327572" y="318534"/>
                  </a:moveTo>
                  <a:cubicBezTo>
                    <a:pt x="329892" y="341939"/>
                    <a:pt x="331394" y="366027"/>
                    <a:pt x="327776" y="389433"/>
                  </a:cubicBezTo>
                  <a:cubicBezTo>
                    <a:pt x="327367" y="391958"/>
                    <a:pt x="327026" y="394414"/>
                    <a:pt x="326548" y="396939"/>
                  </a:cubicBezTo>
                  <a:cubicBezTo>
                    <a:pt x="325524" y="397144"/>
                    <a:pt x="324568" y="397894"/>
                    <a:pt x="324432" y="399123"/>
                  </a:cubicBezTo>
                  <a:cubicBezTo>
                    <a:pt x="324227" y="401716"/>
                    <a:pt x="324500" y="404309"/>
                    <a:pt x="324773" y="406902"/>
                  </a:cubicBezTo>
                  <a:cubicBezTo>
                    <a:pt x="324705" y="407379"/>
                    <a:pt x="324637" y="407925"/>
                    <a:pt x="324568" y="408403"/>
                  </a:cubicBezTo>
                  <a:cubicBezTo>
                    <a:pt x="324159" y="409768"/>
                    <a:pt x="323818" y="411201"/>
                    <a:pt x="323613" y="412566"/>
                  </a:cubicBezTo>
                  <a:cubicBezTo>
                    <a:pt x="316924" y="440065"/>
                    <a:pt x="306891" y="466542"/>
                    <a:pt x="298155" y="493427"/>
                  </a:cubicBezTo>
                  <a:cubicBezTo>
                    <a:pt x="293856" y="505778"/>
                    <a:pt x="289283" y="518402"/>
                    <a:pt x="284642" y="530822"/>
                  </a:cubicBezTo>
                  <a:cubicBezTo>
                    <a:pt x="282594" y="536827"/>
                    <a:pt x="277612" y="546448"/>
                    <a:pt x="281161" y="552180"/>
                  </a:cubicBezTo>
                  <a:cubicBezTo>
                    <a:pt x="272220" y="567943"/>
                    <a:pt x="262870" y="583365"/>
                    <a:pt x="253997" y="598582"/>
                  </a:cubicBezTo>
                  <a:cubicBezTo>
                    <a:pt x="224786" y="647713"/>
                    <a:pt x="196735" y="697595"/>
                    <a:pt x="168616" y="747272"/>
                  </a:cubicBezTo>
                  <a:cubicBezTo>
                    <a:pt x="135719" y="801930"/>
                    <a:pt x="105552" y="861297"/>
                    <a:pt x="97635" y="924963"/>
                  </a:cubicBezTo>
                  <a:cubicBezTo>
                    <a:pt x="92721" y="917934"/>
                    <a:pt x="88080" y="910701"/>
                    <a:pt x="83780" y="903059"/>
                  </a:cubicBezTo>
                  <a:cubicBezTo>
                    <a:pt x="23173" y="800156"/>
                    <a:pt x="79344" y="710901"/>
                    <a:pt x="120704" y="614413"/>
                  </a:cubicBezTo>
                  <a:cubicBezTo>
                    <a:pt x="140155" y="568148"/>
                    <a:pt x="159743" y="521746"/>
                    <a:pt x="175645" y="474184"/>
                  </a:cubicBezTo>
                  <a:cubicBezTo>
                    <a:pt x="183562" y="449960"/>
                    <a:pt x="190115" y="424848"/>
                    <a:pt x="189705" y="399123"/>
                  </a:cubicBezTo>
                  <a:cubicBezTo>
                    <a:pt x="189364" y="348354"/>
                    <a:pt x="178853" y="296834"/>
                    <a:pt x="152508" y="252889"/>
                  </a:cubicBezTo>
                  <a:cubicBezTo>
                    <a:pt x="120089" y="192976"/>
                    <a:pt x="59141" y="158858"/>
                    <a:pt x="6725" y="117301"/>
                  </a:cubicBezTo>
                  <a:cubicBezTo>
                    <a:pt x="378" y="101947"/>
                    <a:pt x="-646" y="85365"/>
                    <a:pt x="309" y="68579"/>
                  </a:cubicBezTo>
                  <a:cubicBezTo>
                    <a:pt x="378" y="44969"/>
                    <a:pt x="2562" y="22382"/>
                    <a:pt x="7066" y="0"/>
                  </a:cubicBezTo>
                  <a:cubicBezTo>
                    <a:pt x="18327" y="22791"/>
                    <a:pt x="34981" y="43399"/>
                    <a:pt x="52453" y="61346"/>
                  </a:cubicBezTo>
                  <a:cubicBezTo>
                    <a:pt x="89581" y="101879"/>
                    <a:pt x="139472" y="126103"/>
                    <a:pt x="185951" y="154149"/>
                  </a:cubicBezTo>
                  <a:cubicBezTo>
                    <a:pt x="200216" y="163907"/>
                    <a:pt x="213729" y="174620"/>
                    <a:pt x="227106" y="185470"/>
                  </a:cubicBezTo>
                  <a:cubicBezTo>
                    <a:pt x="251267" y="204713"/>
                    <a:pt x="277407" y="222182"/>
                    <a:pt x="294197" y="249136"/>
                  </a:cubicBezTo>
                  <a:cubicBezTo>
                    <a:pt x="309212" y="270631"/>
                    <a:pt x="316378" y="296493"/>
                    <a:pt x="328186" y="319216"/>
                  </a:cubicBezTo>
                  <a:cubicBezTo>
                    <a:pt x="327913" y="318943"/>
                    <a:pt x="327708" y="318739"/>
                    <a:pt x="327572" y="31853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8" name="Google Shape;1868;p19"/>
            <p:cNvSpPr/>
            <p:nvPr/>
          </p:nvSpPr>
          <p:spPr>
            <a:xfrm>
              <a:off x="14926711" y="-140798"/>
              <a:ext cx="232052" cy="395779"/>
            </a:xfrm>
            <a:custGeom>
              <a:rect b="b" l="l" r="r" t="t"/>
              <a:pathLst>
                <a:path extrusionOk="0" h="395779" w="232052">
                  <a:moveTo>
                    <a:pt x="117565" y="0"/>
                  </a:moveTo>
                  <a:lnTo>
                    <a:pt x="238573" y="0"/>
                  </a:lnTo>
                  <a:cubicBezTo>
                    <a:pt x="228063" y="10850"/>
                    <a:pt x="217893" y="22041"/>
                    <a:pt x="208270" y="33641"/>
                  </a:cubicBezTo>
                  <a:cubicBezTo>
                    <a:pt x="180219" y="68988"/>
                    <a:pt x="158379" y="108635"/>
                    <a:pt x="133808" y="146302"/>
                  </a:cubicBezTo>
                  <a:cubicBezTo>
                    <a:pt x="94428" y="206624"/>
                    <a:pt x="60712" y="273360"/>
                    <a:pt x="54911" y="346170"/>
                  </a:cubicBezTo>
                  <a:cubicBezTo>
                    <a:pt x="54023" y="363025"/>
                    <a:pt x="52181" y="380562"/>
                    <a:pt x="52727" y="397826"/>
                  </a:cubicBezTo>
                  <a:cubicBezTo>
                    <a:pt x="34777" y="379334"/>
                    <a:pt x="19625" y="358316"/>
                    <a:pt x="9456" y="333000"/>
                  </a:cubicBezTo>
                  <a:cubicBezTo>
                    <a:pt x="-6925" y="300929"/>
                    <a:pt x="1607" y="264899"/>
                    <a:pt x="8091" y="231326"/>
                  </a:cubicBezTo>
                  <a:cubicBezTo>
                    <a:pt x="19898" y="166227"/>
                    <a:pt x="45765" y="103517"/>
                    <a:pt x="82552" y="48449"/>
                  </a:cubicBezTo>
                  <a:cubicBezTo>
                    <a:pt x="93609" y="32413"/>
                    <a:pt x="105484" y="16104"/>
                    <a:pt x="117565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p19"/>
            <p:cNvSpPr/>
            <p:nvPr/>
          </p:nvSpPr>
          <p:spPr>
            <a:xfrm>
              <a:off x="15037619" y="1013444"/>
              <a:ext cx="259352" cy="580020"/>
            </a:xfrm>
            <a:custGeom>
              <a:rect b="b" l="l" r="r" t="t"/>
              <a:pathLst>
                <a:path extrusionOk="0" h="580020" w="259352">
                  <a:moveTo>
                    <a:pt x="261710" y="441294"/>
                  </a:moveTo>
                  <a:cubicBezTo>
                    <a:pt x="261914" y="491653"/>
                    <a:pt x="247718" y="540852"/>
                    <a:pt x="225059" y="586026"/>
                  </a:cubicBezTo>
                  <a:cubicBezTo>
                    <a:pt x="226765" y="535189"/>
                    <a:pt x="220486" y="477801"/>
                    <a:pt x="213115" y="464358"/>
                  </a:cubicBezTo>
                  <a:cubicBezTo>
                    <a:pt x="201512" y="431809"/>
                    <a:pt x="183494" y="400487"/>
                    <a:pt x="159265" y="375581"/>
                  </a:cubicBezTo>
                  <a:cubicBezTo>
                    <a:pt x="126983" y="347603"/>
                    <a:pt x="92584" y="321741"/>
                    <a:pt x="70334" y="284347"/>
                  </a:cubicBezTo>
                  <a:cubicBezTo>
                    <a:pt x="41328" y="237672"/>
                    <a:pt x="17850" y="182945"/>
                    <a:pt x="4473" y="128696"/>
                  </a:cubicBezTo>
                  <a:cubicBezTo>
                    <a:pt x="-373" y="102561"/>
                    <a:pt x="719" y="75334"/>
                    <a:pt x="36" y="48790"/>
                  </a:cubicBezTo>
                  <a:cubicBezTo>
                    <a:pt x="-169" y="32413"/>
                    <a:pt x="514" y="16241"/>
                    <a:pt x="1606" y="0"/>
                  </a:cubicBezTo>
                  <a:cubicBezTo>
                    <a:pt x="16348" y="83182"/>
                    <a:pt x="80709" y="152307"/>
                    <a:pt x="146844" y="208739"/>
                  </a:cubicBezTo>
                  <a:cubicBezTo>
                    <a:pt x="175645" y="233987"/>
                    <a:pt x="195779" y="266264"/>
                    <a:pt x="216323" y="298267"/>
                  </a:cubicBezTo>
                  <a:cubicBezTo>
                    <a:pt x="245602" y="339960"/>
                    <a:pt x="261778" y="390047"/>
                    <a:pt x="261710" y="44129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19"/>
            <p:cNvSpPr/>
            <p:nvPr/>
          </p:nvSpPr>
          <p:spPr>
            <a:xfrm>
              <a:off x="15077658" y="1581455"/>
              <a:ext cx="225227" cy="614139"/>
            </a:xfrm>
            <a:custGeom>
              <a:rect b="b" l="l" r="r" t="t"/>
              <a:pathLst>
                <a:path extrusionOk="0" h="614139" w="225227">
                  <a:moveTo>
                    <a:pt x="216756" y="20949"/>
                  </a:moveTo>
                  <a:cubicBezTo>
                    <a:pt x="219760" y="14057"/>
                    <a:pt x="222694" y="7097"/>
                    <a:pt x="225561" y="0"/>
                  </a:cubicBezTo>
                  <a:cubicBezTo>
                    <a:pt x="220851" y="45583"/>
                    <a:pt x="211842" y="91712"/>
                    <a:pt x="195053" y="134701"/>
                  </a:cubicBezTo>
                  <a:cubicBezTo>
                    <a:pt x="167138" y="204645"/>
                    <a:pt x="133695" y="271996"/>
                    <a:pt x="94724" y="336412"/>
                  </a:cubicBezTo>
                  <a:cubicBezTo>
                    <a:pt x="54934" y="401374"/>
                    <a:pt x="55480" y="484079"/>
                    <a:pt x="85852" y="552794"/>
                  </a:cubicBezTo>
                  <a:cubicBezTo>
                    <a:pt x="95202" y="573197"/>
                    <a:pt x="104211" y="594146"/>
                    <a:pt x="114722" y="614208"/>
                  </a:cubicBezTo>
                  <a:cubicBezTo>
                    <a:pt x="-23623" y="494655"/>
                    <a:pt x="-47033" y="313962"/>
                    <a:pt x="100867" y="174006"/>
                  </a:cubicBezTo>
                  <a:cubicBezTo>
                    <a:pt x="149530" y="131494"/>
                    <a:pt x="191026" y="80793"/>
                    <a:pt x="216756" y="2094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p19"/>
            <p:cNvSpPr/>
            <p:nvPr/>
          </p:nvSpPr>
          <p:spPr>
            <a:xfrm>
              <a:off x="15236948" y="2131343"/>
              <a:ext cx="232052" cy="136475"/>
            </a:xfrm>
            <a:custGeom>
              <a:rect b="b" l="l" r="r" t="t"/>
              <a:pathLst>
                <a:path extrusionOk="0" h="136475" w="232052">
                  <a:moveTo>
                    <a:pt x="229254" y="37639"/>
                  </a:moveTo>
                  <a:cubicBezTo>
                    <a:pt x="241607" y="65412"/>
                    <a:pt x="234441" y="95232"/>
                    <a:pt x="217310" y="118501"/>
                  </a:cubicBezTo>
                  <a:cubicBezTo>
                    <a:pt x="217310" y="118501"/>
                    <a:pt x="217310" y="118433"/>
                    <a:pt x="217310" y="118365"/>
                  </a:cubicBezTo>
                  <a:cubicBezTo>
                    <a:pt x="221474" y="102670"/>
                    <a:pt x="203865" y="97757"/>
                    <a:pt x="191784" y="96187"/>
                  </a:cubicBezTo>
                  <a:cubicBezTo>
                    <a:pt x="160253" y="93117"/>
                    <a:pt x="125649" y="98166"/>
                    <a:pt x="99783" y="117546"/>
                  </a:cubicBezTo>
                  <a:cubicBezTo>
                    <a:pt x="93299" y="122800"/>
                    <a:pt x="75827" y="129624"/>
                    <a:pt x="80058" y="139314"/>
                  </a:cubicBezTo>
                  <a:cubicBezTo>
                    <a:pt x="78625" y="138836"/>
                    <a:pt x="77260" y="138427"/>
                    <a:pt x="75827" y="137949"/>
                  </a:cubicBezTo>
                  <a:cubicBezTo>
                    <a:pt x="55966" y="130989"/>
                    <a:pt x="36992" y="121708"/>
                    <a:pt x="19110" y="110722"/>
                  </a:cubicBezTo>
                  <a:cubicBezTo>
                    <a:pt x="18428" y="103080"/>
                    <a:pt x="10852" y="96051"/>
                    <a:pt x="5801" y="89637"/>
                  </a:cubicBezTo>
                  <a:cubicBezTo>
                    <a:pt x="3822" y="86634"/>
                    <a:pt x="1843" y="83768"/>
                    <a:pt x="0" y="80766"/>
                  </a:cubicBezTo>
                  <a:cubicBezTo>
                    <a:pt x="273" y="80561"/>
                    <a:pt x="478" y="80288"/>
                    <a:pt x="751" y="80083"/>
                  </a:cubicBezTo>
                  <a:cubicBezTo>
                    <a:pt x="8327" y="72577"/>
                    <a:pt x="14401" y="63843"/>
                    <a:pt x="21431" y="55723"/>
                  </a:cubicBezTo>
                  <a:cubicBezTo>
                    <a:pt x="38971" y="35115"/>
                    <a:pt x="62722" y="19215"/>
                    <a:pt x="88453" y="10413"/>
                  </a:cubicBezTo>
                  <a:cubicBezTo>
                    <a:pt x="107154" y="4476"/>
                    <a:pt x="126400" y="-1597"/>
                    <a:pt x="146193" y="382"/>
                  </a:cubicBezTo>
                  <a:cubicBezTo>
                    <a:pt x="176360" y="3452"/>
                    <a:pt x="213761" y="7819"/>
                    <a:pt x="229254" y="3763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2" name="Google Shape;1872;p19"/>
            <p:cNvSpPr/>
            <p:nvPr/>
          </p:nvSpPr>
          <p:spPr>
            <a:xfrm>
              <a:off x="15295234" y="2230737"/>
              <a:ext cx="204752" cy="129651"/>
            </a:xfrm>
            <a:custGeom>
              <a:rect b="b" l="l" r="r" t="t"/>
              <a:pathLst>
                <a:path extrusionOk="0" h="129651" w="204752">
                  <a:moveTo>
                    <a:pt x="203592" y="10509"/>
                  </a:moveTo>
                  <a:cubicBezTo>
                    <a:pt x="208847" y="41147"/>
                    <a:pt x="211372" y="77382"/>
                    <a:pt x="200589" y="107406"/>
                  </a:cubicBezTo>
                  <a:cubicBezTo>
                    <a:pt x="182502" y="136680"/>
                    <a:pt x="142166" y="136134"/>
                    <a:pt x="111453" y="130607"/>
                  </a:cubicBezTo>
                  <a:cubicBezTo>
                    <a:pt x="68455" y="120508"/>
                    <a:pt x="32487" y="93759"/>
                    <a:pt x="0" y="64075"/>
                  </a:cubicBezTo>
                  <a:cubicBezTo>
                    <a:pt x="22796" y="73083"/>
                    <a:pt x="46615" y="79565"/>
                    <a:pt x="71186" y="82841"/>
                  </a:cubicBezTo>
                  <a:cubicBezTo>
                    <a:pt x="85928" y="84342"/>
                    <a:pt x="101011" y="84956"/>
                    <a:pt x="115412" y="80862"/>
                  </a:cubicBezTo>
                  <a:cubicBezTo>
                    <a:pt x="119029" y="79838"/>
                    <a:pt x="121623" y="77927"/>
                    <a:pt x="123466" y="75607"/>
                  </a:cubicBezTo>
                  <a:cubicBezTo>
                    <a:pt x="159297" y="65508"/>
                    <a:pt x="188918" y="35415"/>
                    <a:pt x="200998" y="0"/>
                  </a:cubicBezTo>
                  <a:cubicBezTo>
                    <a:pt x="202090" y="3344"/>
                    <a:pt x="202909" y="6755"/>
                    <a:pt x="203592" y="10236"/>
                  </a:cubicBezTo>
                  <a:cubicBezTo>
                    <a:pt x="203592" y="10304"/>
                    <a:pt x="203592" y="10372"/>
                    <a:pt x="203592" y="10509"/>
                  </a:cubicBezTo>
                  <a:lnTo>
                    <a:pt x="203592" y="10509"/>
                  </a:ln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p19"/>
            <p:cNvSpPr/>
            <p:nvPr/>
          </p:nvSpPr>
          <p:spPr>
            <a:xfrm>
              <a:off x="15021753" y="2238312"/>
              <a:ext cx="259352" cy="873443"/>
            </a:xfrm>
            <a:custGeom>
              <a:rect b="b" l="l" r="r" t="t"/>
              <a:pathLst>
                <a:path extrusionOk="0" h="873443" w="259352">
                  <a:moveTo>
                    <a:pt x="260308" y="78473"/>
                  </a:moveTo>
                  <a:cubicBezTo>
                    <a:pt x="259353" y="78883"/>
                    <a:pt x="258397" y="79497"/>
                    <a:pt x="257715" y="80248"/>
                  </a:cubicBezTo>
                  <a:cubicBezTo>
                    <a:pt x="239560" y="99354"/>
                    <a:pt x="230210" y="124875"/>
                    <a:pt x="220654" y="148963"/>
                  </a:cubicBezTo>
                  <a:cubicBezTo>
                    <a:pt x="207073" y="183764"/>
                    <a:pt x="194515" y="219112"/>
                    <a:pt x="186666" y="255687"/>
                  </a:cubicBezTo>
                  <a:cubicBezTo>
                    <a:pt x="168443" y="327746"/>
                    <a:pt x="163665" y="403490"/>
                    <a:pt x="173493" y="477187"/>
                  </a:cubicBezTo>
                  <a:cubicBezTo>
                    <a:pt x="179704" y="512670"/>
                    <a:pt x="190078" y="547267"/>
                    <a:pt x="199702" y="581932"/>
                  </a:cubicBezTo>
                  <a:cubicBezTo>
                    <a:pt x="215194" y="632905"/>
                    <a:pt x="225500" y="686950"/>
                    <a:pt x="214921" y="739970"/>
                  </a:cubicBezTo>
                  <a:cubicBezTo>
                    <a:pt x="214034" y="753686"/>
                    <a:pt x="202090" y="776546"/>
                    <a:pt x="214717" y="785553"/>
                  </a:cubicBezTo>
                  <a:cubicBezTo>
                    <a:pt x="214375" y="786509"/>
                    <a:pt x="214034" y="787532"/>
                    <a:pt x="213625" y="788487"/>
                  </a:cubicBezTo>
                  <a:cubicBezTo>
                    <a:pt x="209188" y="801248"/>
                    <a:pt x="203387" y="815783"/>
                    <a:pt x="196562" y="829635"/>
                  </a:cubicBezTo>
                  <a:cubicBezTo>
                    <a:pt x="193218" y="834480"/>
                    <a:pt x="190146" y="844784"/>
                    <a:pt x="182980" y="846490"/>
                  </a:cubicBezTo>
                  <a:cubicBezTo>
                    <a:pt x="159570" y="850652"/>
                    <a:pt x="135887" y="853518"/>
                    <a:pt x="112477" y="857817"/>
                  </a:cubicBezTo>
                  <a:cubicBezTo>
                    <a:pt x="74939" y="864914"/>
                    <a:pt x="38220" y="876514"/>
                    <a:pt x="0" y="879448"/>
                  </a:cubicBezTo>
                  <a:cubicBezTo>
                    <a:pt x="49277" y="792991"/>
                    <a:pt x="75485" y="689065"/>
                    <a:pt x="49413" y="590666"/>
                  </a:cubicBezTo>
                  <a:cubicBezTo>
                    <a:pt x="43134" y="567124"/>
                    <a:pt x="37128" y="543514"/>
                    <a:pt x="32897" y="519699"/>
                  </a:cubicBezTo>
                  <a:cubicBezTo>
                    <a:pt x="37879" y="514103"/>
                    <a:pt x="37947" y="504004"/>
                    <a:pt x="37470" y="496020"/>
                  </a:cubicBezTo>
                  <a:cubicBezTo>
                    <a:pt x="38152" y="435084"/>
                    <a:pt x="41223" y="374011"/>
                    <a:pt x="49413" y="313553"/>
                  </a:cubicBezTo>
                  <a:cubicBezTo>
                    <a:pt x="57877" y="259850"/>
                    <a:pt x="76714" y="208398"/>
                    <a:pt x="92616" y="156606"/>
                  </a:cubicBezTo>
                  <a:cubicBezTo>
                    <a:pt x="110566" y="108498"/>
                    <a:pt x="129335" y="59708"/>
                    <a:pt x="161891" y="19243"/>
                  </a:cubicBezTo>
                  <a:cubicBezTo>
                    <a:pt x="166532" y="12965"/>
                    <a:pt x="172060" y="6960"/>
                    <a:pt x="175746" y="0"/>
                  </a:cubicBezTo>
                  <a:cubicBezTo>
                    <a:pt x="188304" y="9758"/>
                    <a:pt x="201340" y="18902"/>
                    <a:pt x="214853" y="27227"/>
                  </a:cubicBezTo>
                  <a:cubicBezTo>
                    <a:pt x="229322" y="44491"/>
                    <a:pt x="244269" y="62096"/>
                    <a:pt x="260308" y="78473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19"/>
            <p:cNvSpPr/>
            <p:nvPr/>
          </p:nvSpPr>
          <p:spPr>
            <a:xfrm>
              <a:off x="16445872" y="1475755"/>
              <a:ext cx="464104" cy="1508054"/>
            </a:xfrm>
            <a:custGeom>
              <a:rect b="b" l="l" r="r" t="t"/>
              <a:pathLst>
                <a:path extrusionOk="0" h="1508054" w="464104">
                  <a:moveTo>
                    <a:pt x="466971" y="245315"/>
                  </a:moveTo>
                  <a:cubicBezTo>
                    <a:pt x="469496" y="334774"/>
                    <a:pt x="433802" y="418502"/>
                    <a:pt x="401519" y="500251"/>
                  </a:cubicBezTo>
                  <a:cubicBezTo>
                    <a:pt x="358589" y="608476"/>
                    <a:pt x="281602" y="711856"/>
                    <a:pt x="294775" y="834070"/>
                  </a:cubicBezTo>
                  <a:cubicBezTo>
                    <a:pt x="300508" y="890980"/>
                    <a:pt x="332449" y="940248"/>
                    <a:pt x="351082" y="993269"/>
                  </a:cubicBezTo>
                  <a:cubicBezTo>
                    <a:pt x="389643" y="1105315"/>
                    <a:pt x="369031" y="1173553"/>
                    <a:pt x="312725" y="1273385"/>
                  </a:cubicBezTo>
                  <a:cubicBezTo>
                    <a:pt x="284401" y="1328043"/>
                    <a:pt x="241539" y="1371852"/>
                    <a:pt x="196426" y="1413136"/>
                  </a:cubicBezTo>
                  <a:cubicBezTo>
                    <a:pt x="173152" y="1425896"/>
                    <a:pt x="154315" y="1445685"/>
                    <a:pt x="135136" y="1464041"/>
                  </a:cubicBezTo>
                  <a:cubicBezTo>
                    <a:pt x="116845" y="1477484"/>
                    <a:pt x="102786" y="1495294"/>
                    <a:pt x="84153" y="1508259"/>
                  </a:cubicBezTo>
                  <a:cubicBezTo>
                    <a:pt x="72619" y="1491746"/>
                    <a:pt x="61562" y="1471820"/>
                    <a:pt x="48321" y="1455512"/>
                  </a:cubicBezTo>
                  <a:cubicBezTo>
                    <a:pt x="30849" y="1432174"/>
                    <a:pt x="8804" y="1409997"/>
                    <a:pt x="0" y="1381610"/>
                  </a:cubicBezTo>
                  <a:cubicBezTo>
                    <a:pt x="30576" y="1361207"/>
                    <a:pt x="58286" y="1337733"/>
                    <a:pt x="82037" y="1309619"/>
                  </a:cubicBezTo>
                  <a:cubicBezTo>
                    <a:pt x="146056" y="1252436"/>
                    <a:pt x="201544" y="1180377"/>
                    <a:pt x="215126" y="1093578"/>
                  </a:cubicBezTo>
                  <a:cubicBezTo>
                    <a:pt x="223931" y="1029776"/>
                    <a:pt x="190556" y="972115"/>
                    <a:pt x="169125" y="914386"/>
                  </a:cubicBezTo>
                  <a:cubicBezTo>
                    <a:pt x="154246" y="875695"/>
                    <a:pt x="150424" y="834275"/>
                    <a:pt x="154383" y="793264"/>
                  </a:cubicBezTo>
                  <a:cubicBezTo>
                    <a:pt x="158956" y="710355"/>
                    <a:pt x="191511" y="632428"/>
                    <a:pt x="224545" y="557366"/>
                  </a:cubicBezTo>
                  <a:cubicBezTo>
                    <a:pt x="238536" y="530003"/>
                    <a:pt x="258124" y="505846"/>
                    <a:pt x="270819" y="477733"/>
                  </a:cubicBezTo>
                  <a:cubicBezTo>
                    <a:pt x="294775" y="422938"/>
                    <a:pt x="314977" y="365686"/>
                    <a:pt x="323918" y="306319"/>
                  </a:cubicBezTo>
                  <a:cubicBezTo>
                    <a:pt x="339957" y="212561"/>
                    <a:pt x="319482" y="124397"/>
                    <a:pt x="273208" y="43263"/>
                  </a:cubicBezTo>
                  <a:cubicBezTo>
                    <a:pt x="294775" y="37872"/>
                    <a:pt x="316001" y="31253"/>
                    <a:pt x="337022" y="24088"/>
                  </a:cubicBezTo>
                  <a:cubicBezTo>
                    <a:pt x="358726" y="18561"/>
                    <a:pt x="379679" y="10509"/>
                    <a:pt x="399403" y="0"/>
                  </a:cubicBezTo>
                  <a:cubicBezTo>
                    <a:pt x="404658" y="9894"/>
                    <a:pt x="410050" y="19789"/>
                    <a:pt x="415101" y="29752"/>
                  </a:cubicBezTo>
                  <a:cubicBezTo>
                    <a:pt x="449977" y="96283"/>
                    <a:pt x="467927" y="169980"/>
                    <a:pt x="466971" y="24531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19"/>
            <p:cNvSpPr/>
            <p:nvPr/>
          </p:nvSpPr>
          <p:spPr>
            <a:xfrm>
              <a:off x="16567995" y="1282593"/>
              <a:ext cx="184276" cy="81885"/>
            </a:xfrm>
            <a:custGeom>
              <a:rect b="b" l="l" r="r" t="t"/>
              <a:pathLst>
                <a:path extrusionOk="0" h="81885" w="184276">
                  <a:moveTo>
                    <a:pt x="186030" y="44471"/>
                  </a:moveTo>
                  <a:cubicBezTo>
                    <a:pt x="158729" y="65966"/>
                    <a:pt x="125901" y="81798"/>
                    <a:pt x="90410" y="82685"/>
                  </a:cubicBezTo>
                  <a:cubicBezTo>
                    <a:pt x="60653" y="85551"/>
                    <a:pt x="29462" y="78113"/>
                    <a:pt x="5370" y="60303"/>
                  </a:cubicBezTo>
                  <a:cubicBezTo>
                    <a:pt x="-9509" y="46519"/>
                    <a:pt x="9943" y="25433"/>
                    <a:pt x="22433" y="17176"/>
                  </a:cubicBezTo>
                  <a:cubicBezTo>
                    <a:pt x="73757" y="-20081"/>
                    <a:pt x="141667" y="9875"/>
                    <a:pt x="186030" y="44471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6" name="Google Shape;1876;p19"/>
            <p:cNvSpPr/>
            <p:nvPr/>
          </p:nvSpPr>
          <p:spPr>
            <a:xfrm>
              <a:off x="14432628" y="-140729"/>
              <a:ext cx="225227" cy="600492"/>
            </a:xfrm>
            <a:custGeom>
              <a:rect b="b" l="l" r="r" t="t"/>
              <a:pathLst>
                <a:path extrusionOk="0" h="600492" w="225227">
                  <a:moveTo>
                    <a:pt x="210402" y="91439"/>
                  </a:moveTo>
                  <a:cubicBezTo>
                    <a:pt x="243640" y="161587"/>
                    <a:pt x="232106" y="264626"/>
                    <a:pt x="191497" y="329861"/>
                  </a:cubicBezTo>
                  <a:cubicBezTo>
                    <a:pt x="156689" y="378105"/>
                    <a:pt x="110278" y="417137"/>
                    <a:pt x="77928" y="467429"/>
                  </a:cubicBezTo>
                  <a:cubicBezTo>
                    <a:pt x="51173" y="511510"/>
                    <a:pt x="34452" y="558799"/>
                    <a:pt x="46532" y="603085"/>
                  </a:cubicBezTo>
                  <a:cubicBezTo>
                    <a:pt x="33019" y="587868"/>
                    <a:pt x="20938" y="571423"/>
                    <a:pt x="10905" y="553340"/>
                  </a:cubicBezTo>
                  <a:cubicBezTo>
                    <a:pt x="-12846" y="503322"/>
                    <a:pt x="6128" y="448049"/>
                    <a:pt x="30357" y="402057"/>
                  </a:cubicBezTo>
                  <a:cubicBezTo>
                    <a:pt x="48443" y="370190"/>
                    <a:pt x="75675" y="341462"/>
                    <a:pt x="92260" y="308298"/>
                  </a:cubicBezTo>
                  <a:cubicBezTo>
                    <a:pt x="109186" y="276772"/>
                    <a:pt x="118946" y="240743"/>
                    <a:pt x="116967" y="204850"/>
                  </a:cubicBezTo>
                  <a:cubicBezTo>
                    <a:pt x="115192" y="169639"/>
                    <a:pt x="112258" y="132654"/>
                    <a:pt x="90144" y="103517"/>
                  </a:cubicBezTo>
                  <a:cubicBezTo>
                    <a:pt x="68372" y="66668"/>
                    <a:pt x="43734" y="31935"/>
                    <a:pt x="15205" y="0"/>
                  </a:cubicBezTo>
                  <a:lnTo>
                    <a:pt x="148772" y="0"/>
                  </a:lnTo>
                  <a:cubicBezTo>
                    <a:pt x="173001" y="27705"/>
                    <a:pt x="193203" y="57593"/>
                    <a:pt x="210402" y="91439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7" name="Google Shape;1877;p19"/>
            <p:cNvSpPr/>
            <p:nvPr/>
          </p:nvSpPr>
          <p:spPr>
            <a:xfrm>
              <a:off x="14511920" y="477846"/>
              <a:ext cx="382203" cy="580020"/>
            </a:xfrm>
            <a:custGeom>
              <a:rect b="b" l="l" r="r" t="t"/>
              <a:pathLst>
                <a:path extrusionOk="0" h="580020" w="382203">
                  <a:moveTo>
                    <a:pt x="330948" y="213789"/>
                  </a:moveTo>
                  <a:cubicBezTo>
                    <a:pt x="396741" y="274248"/>
                    <a:pt x="401724" y="385885"/>
                    <a:pt x="341254" y="451734"/>
                  </a:cubicBezTo>
                  <a:cubicBezTo>
                    <a:pt x="324259" y="470226"/>
                    <a:pt x="307128" y="487968"/>
                    <a:pt x="286789" y="503049"/>
                  </a:cubicBezTo>
                  <a:cubicBezTo>
                    <a:pt x="268771" y="514922"/>
                    <a:pt x="247477" y="520176"/>
                    <a:pt x="227821" y="528433"/>
                  </a:cubicBezTo>
                  <a:cubicBezTo>
                    <a:pt x="179704" y="547335"/>
                    <a:pt x="131246" y="566305"/>
                    <a:pt x="80195" y="576063"/>
                  </a:cubicBezTo>
                  <a:cubicBezTo>
                    <a:pt x="65111" y="579748"/>
                    <a:pt x="49414" y="582546"/>
                    <a:pt x="33989" y="586231"/>
                  </a:cubicBezTo>
                  <a:cubicBezTo>
                    <a:pt x="68728" y="558321"/>
                    <a:pt x="104424" y="531436"/>
                    <a:pt x="136706" y="501002"/>
                  </a:cubicBezTo>
                  <a:cubicBezTo>
                    <a:pt x="217583" y="420686"/>
                    <a:pt x="271774" y="289942"/>
                    <a:pt x="192399" y="190247"/>
                  </a:cubicBezTo>
                  <a:cubicBezTo>
                    <a:pt x="170354" y="159335"/>
                    <a:pt x="145238" y="130402"/>
                    <a:pt x="115480" y="106792"/>
                  </a:cubicBezTo>
                  <a:cubicBezTo>
                    <a:pt x="85586" y="84410"/>
                    <a:pt x="54328" y="64075"/>
                    <a:pt x="26959" y="38418"/>
                  </a:cubicBezTo>
                  <a:cubicBezTo>
                    <a:pt x="24502" y="36575"/>
                    <a:pt x="22113" y="34665"/>
                    <a:pt x="19656" y="32891"/>
                  </a:cubicBezTo>
                  <a:cubicBezTo>
                    <a:pt x="19793" y="30980"/>
                    <a:pt x="19315" y="28933"/>
                    <a:pt x="18018" y="26886"/>
                  </a:cubicBezTo>
                  <a:cubicBezTo>
                    <a:pt x="13582" y="19925"/>
                    <a:pt x="8804" y="13102"/>
                    <a:pt x="4163" y="6278"/>
                  </a:cubicBezTo>
                  <a:cubicBezTo>
                    <a:pt x="2662" y="4163"/>
                    <a:pt x="1229" y="2115"/>
                    <a:pt x="0" y="0"/>
                  </a:cubicBezTo>
                  <a:cubicBezTo>
                    <a:pt x="3959" y="4299"/>
                    <a:pt x="8600" y="8052"/>
                    <a:pt x="12490" y="11805"/>
                  </a:cubicBezTo>
                  <a:cubicBezTo>
                    <a:pt x="40063" y="36030"/>
                    <a:pt x="68046" y="59981"/>
                    <a:pt x="102376" y="74174"/>
                  </a:cubicBezTo>
                  <a:cubicBezTo>
                    <a:pt x="149264" y="98399"/>
                    <a:pt x="196016" y="124261"/>
                    <a:pt x="241676" y="150942"/>
                  </a:cubicBezTo>
                  <a:cubicBezTo>
                    <a:pt x="273617" y="168684"/>
                    <a:pt x="304057" y="187722"/>
                    <a:pt x="330948" y="213789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19"/>
            <p:cNvSpPr/>
            <p:nvPr/>
          </p:nvSpPr>
          <p:spPr>
            <a:xfrm>
              <a:off x="14350650" y="1275614"/>
              <a:ext cx="546005" cy="484488"/>
            </a:xfrm>
            <a:custGeom>
              <a:rect b="b" l="l" r="r" t="t"/>
              <a:pathLst>
                <a:path extrusionOk="0" h="484488" w="546005">
                  <a:moveTo>
                    <a:pt x="549685" y="305296"/>
                  </a:moveTo>
                  <a:cubicBezTo>
                    <a:pt x="549753" y="313825"/>
                    <a:pt x="549071" y="322355"/>
                    <a:pt x="548798" y="330885"/>
                  </a:cubicBezTo>
                  <a:cubicBezTo>
                    <a:pt x="545863" y="360432"/>
                    <a:pt x="541495" y="390593"/>
                    <a:pt x="528186" y="417547"/>
                  </a:cubicBezTo>
                  <a:cubicBezTo>
                    <a:pt x="501568" y="482646"/>
                    <a:pt x="423490" y="490425"/>
                    <a:pt x="361996" y="485580"/>
                  </a:cubicBezTo>
                  <a:cubicBezTo>
                    <a:pt x="324594" y="481827"/>
                    <a:pt x="285145" y="474730"/>
                    <a:pt x="250952" y="457944"/>
                  </a:cubicBezTo>
                  <a:cubicBezTo>
                    <a:pt x="230477" y="447776"/>
                    <a:pt x="212254" y="434129"/>
                    <a:pt x="193416" y="421027"/>
                  </a:cubicBezTo>
                  <a:cubicBezTo>
                    <a:pt x="192461" y="418570"/>
                    <a:pt x="190618" y="417206"/>
                    <a:pt x="188434" y="417547"/>
                  </a:cubicBezTo>
                  <a:cubicBezTo>
                    <a:pt x="144003" y="389160"/>
                    <a:pt x="102779" y="355587"/>
                    <a:pt x="74660" y="310345"/>
                  </a:cubicBezTo>
                  <a:cubicBezTo>
                    <a:pt x="58007" y="285370"/>
                    <a:pt x="38829" y="262920"/>
                    <a:pt x="27089" y="234465"/>
                  </a:cubicBezTo>
                  <a:cubicBezTo>
                    <a:pt x="4976" y="178851"/>
                    <a:pt x="-8264" y="76904"/>
                    <a:pt x="5795" y="0"/>
                  </a:cubicBezTo>
                  <a:cubicBezTo>
                    <a:pt x="3816" y="16786"/>
                    <a:pt x="3952" y="34392"/>
                    <a:pt x="6614" y="53021"/>
                  </a:cubicBezTo>
                  <a:cubicBezTo>
                    <a:pt x="19718" y="131835"/>
                    <a:pt x="71043" y="213789"/>
                    <a:pt x="136222" y="259918"/>
                  </a:cubicBezTo>
                  <a:cubicBezTo>
                    <a:pt x="211571" y="317579"/>
                    <a:pt x="297977" y="361251"/>
                    <a:pt x="391343" y="379743"/>
                  </a:cubicBezTo>
                  <a:cubicBezTo>
                    <a:pt x="418371" y="385680"/>
                    <a:pt x="445535" y="379129"/>
                    <a:pt x="470992" y="369780"/>
                  </a:cubicBezTo>
                  <a:cubicBezTo>
                    <a:pt x="493788" y="363093"/>
                    <a:pt x="516311" y="352721"/>
                    <a:pt x="531530" y="333819"/>
                  </a:cubicBezTo>
                  <a:cubicBezTo>
                    <a:pt x="538902" y="324880"/>
                    <a:pt x="545044" y="315190"/>
                    <a:pt x="549685" y="305296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9" name="Google Shape;1879;p19"/>
            <p:cNvSpPr/>
            <p:nvPr/>
          </p:nvSpPr>
          <p:spPr>
            <a:xfrm>
              <a:off x="14618528" y="1497885"/>
              <a:ext cx="259352" cy="122827"/>
            </a:xfrm>
            <a:custGeom>
              <a:rect b="b" l="l" r="r" t="t"/>
              <a:pathLst>
                <a:path extrusionOk="0" h="122827" w="259352">
                  <a:moveTo>
                    <a:pt x="198268" y="457"/>
                  </a:moveTo>
                  <a:cubicBezTo>
                    <a:pt x="227343" y="1480"/>
                    <a:pt x="272252" y="17175"/>
                    <a:pt x="259762" y="53887"/>
                  </a:cubicBezTo>
                  <a:cubicBezTo>
                    <a:pt x="254507" y="76610"/>
                    <a:pt x="241062" y="99129"/>
                    <a:pt x="219494" y="109569"/>
                  </a:cubicBezTo>
                  <a:cubicBezTo>
                    <a:pt x="197722" y="118099"/>
                    <a:pt x="174039" y="126901"/>
                    <a:pt x="150425" y="129631"/>
                  </a:cubicBezTo>
                  <a:cubicBezTo>
                    <a:pt x="97598" y="126355"/>
                    <a:pt x="48526" y="105338"/>
                    <a:pt x="0" y="84116"/>
                  </a:cubicBezTo>
                  <a:cubicBezTo>
                    <a:pt x="11944" y="87596"/>
                    <a:pt x="20134" y="74904"/>
                    <a:pt x="29280" y="69309"/>
                  </a:cubicBezTo>
                  <a:cubicBezTo>
                    <a:pt x="51393" y="52249"/>
                    <a:pt x="73643" y="35053"/>
                    <a:pt x="98076" y="21406"/>
                  </a:cubicBezTo>
                  <a:cubicBezTo>
                    <a:pt x="129403" y="7553"/>
                    <a:pt x="163733" y="-2273"/>
                    <a:pt x="198268" y="457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0" name="Google Shape;1880;p19"/>
            <p:cNvSpPr/>
            <p:nvPr/>
          </p:nvSpPr>
          <p:spPr>
            <a:xfrm>
              <a:off x="14515763" y="1727962"/>
              <a:ext cx="320778" cy="511783"/>
            </a:xfrm>
            <a:custGeom>
              <a:rect b="b" l="l" r="r" t="t"/>
              <a:pathLst>
                <a:path extrusionOk="0" h="511783" w="320778">
                  <a:moveTo>
                    <a:pt x="320622" y="397348"/>
                  </a:moveTo>
                  <a:cubicBezTo>
                    <a:pt x="329972" y="423347"/>
                    <a:pt x="324375" y="450779"/>
                    <a:pt x="315093" y="475890"/>
                  </a:cubicBezTo>
                  <a:cubicBezTo>
                    <a:pt x="310316" y="488309"/>
                    <a:pt x="305333" y="501479"/>
                    <a:pt x="299942" y="514717"/>
                  </a:cubicBezTo>
                  <a:cubicBezTo>
                    <a:pt x="299122" y="508985"/>
                    <a:pt x="298099" y="503322"/>
                    <a:pt x="297007" y="497794"/>
                  </a:cubicBezTo>
                  <a:cubicBezTo>
                    <a:pt x="285677" y="462106"/>
                    <a:pt x="263359" y="431194"/>
                    <a:pt x="237970" y="404036"/>
                  </a:cubicBezTo>
                  <a:cubicBezTo>
                    <a:pt x="185485" y="345556"/>
                    <a:pt x="126516" y="293286"/>
                    <a:pt x="63999" y="245656"/>
                  </a:cubicBezTo>
                  <a:cubicBezTo>
                    <a:pt x="17588" y="199732"/>
                    <a:pt x="-8620" y="131221"/>
                    <a:pt x="2573" y="65645"/>
                  </a:cubicBezTo>
                  <a:cubicBezTo>
                    <a:pt x="5030" y="42853"/>
                    <a:pt x="13015" y="21495"/>
                    <a:pt x="20591" y="0"/>
                  </a:cubicBezTo>
                  <a:cubicBezTo>
                    <a:pt x="41954" y="15012"/>
                    <a:pt x="63453" y="29820"/>
                    <a:pt x="87818" y="39714"/>
                  </a:cubicBezTo>
                  <a:cubicBezTo>
                    <a:pt x="103652" y="45924"/>
                    <a:pt x="119964" y="50837"/>
                    <a:pt x="136549" y="54590"/>
                  </a:cubicBezTo>
                  <a:cubicBezTo>
                    <a:pt x="122831" y="101060"/>
                    <a:pt x="152247" y="173324"/>
                    <a:pt x="174975" y="213721"/>
                  </a:cubicBezTo>
                  <a:cubicBezTo>
                    <a:pt x="216676" y="279911"/>
                    <a:pt x="284722" y="327541"/>
                    <a:pt x="320622" y="397348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1" name="Google Shape;1881;p19"/>
            <p:cNvSpPr/>
            <p:nvPr/>
          </p:nvSpPr>
          <p:spPr>
            <a:xfrm>
              <a:off x="14327184" y="2205626"/>
              <a:ext cx="464104" cy="757439"/>
            </a:xfrm>
            <a:custGeom>
              <a:rect b="b" l="l" r="r" t="t"/>
              <a:pathLst>
                <a:path extrusionOk="0" h="757439" w="464104">
                  <a:moveTo>
                    <a:pt x="458558" y="22587"/>
                  </a:moveTo>
                  <a:cubicBezTo>
                    <a:pt x="465588" y="38281"/>
                    <a:pt x="464291" y="57251"/>
                    <a:pt x="463745" y="74243"/>
                  </a:cubicBezTo>
                  <a:cubicBezTo>
                    <a:pt x="463131" y="90210"/>
                    <a:pt x="454531" y="103994"/>
                    <a:pt x="445795" y="116891"/>
                  </a:cubicBezTo>
                  <a:cubicBezTo>
                    <a:pt x="420201" y="152511"/>
                    <a:pt x="387031" y="181649"/>
                    <a:pt x="352292" y="209831"/>
                  </a:cubicBezTo>
                  <a:cubicBezTo>
                    <a:pt x="303766" y="245588"/>
                    <a:pt x="249575" y="275612"/>
                    <a:pt x="208215" y="320786"/>
                  </a:cubicBezTo>
                  <a:cubicBezTo>
                    <a:pt x="189309" y="339756"/>
                    <a:pt x="173270" y="361251"/>
                    <a:pt x="156276" y="381927"/>
                  </a:cubicBezTo>
                  <a:cubicBezTo>
                    <a:pt x="138872" y="402398"/>
                    <a:pt x="121127" y="423006"/>
                    <a:pt x="110957" y="448254"/>
                  </a:cubicBezTo>
                  <a:cubicBezTo>
                    <a:pt x="72191" y="545834"/>
                    <a:pt x="83316" y="663271"/>
                    <a:pt x="145424" y="748773"/>
                  </a:cubicBezTo>
                  <a:cubicBezTo>
                    <a:pt x="147676" y="751639"/>
                    <a:pt x="150270" y="753277"/>
                    <a:pt x="152931" y="754095"/>
                  </a:cubicBezTo>
                  <a:cubicBezTo>
                    <a:pt x="154365" y="756415"/>
                    <a:pt x="155525" y="758531"/>
                    <a:pt x="156276" y="760442"/>
                  </a:cubicBezTo>
                  <a:cubicBezTo>
                    <a:pt x="132252" y="748363"/>
                    <a:pt x="109183" y="734443"/>
                    <a:pt x="85363" y="722092"/>
                  </a:cubicBezTo>
                  <a:cubicBezTo>
                    <a:pt x="56015" y="708035"/>
                    <a:pt x="25030" y="693910"/>
                    <a:pt x="5646" y="666478"/>
                  </a:cubicBezTo>
                  <a:cubicBezTo>
                    <a:pt x="-4113" y="651261"/>
                    <a:pt x="2029" y="631472"/>
                    <a:pt x="732" y="614276"/>
                  </a:cubicBezTo>
                  <a:cubicBezTo>
                    <a:pt x="869" y="600902"/>
                    <a:pt x="1210" y="587391"/>
                    <a:pt x="1961" y="574016"/>
                  </a:cubicBezTo>
                  <a:cubicBezTo>
                    <a:pt x="6397" y="497521"/>
                    <a:pt x="26599" y="421573"/>
                    <a:pt x="65229" y="354836"/>
                  </a:cubicBezTo>
                  <a:cubicBezTo>
                    <a:pt x="88571" y="323242"/>
                    <a:pt x="113073" y="291989"/>
                    <a:pt x="140510" y="263739"/>
                  </a:cubicBezTo>
                  <a:cubicBezTo>
                    <a:pt x="180368" y="230439"/>
                    <a:pt x="227120" y="206215"/>
                    <a:pt x="270391" y="176667"/>
                  </a:cubicBezTo>
                  <a:cubicBezTo>
                    <a:pt x="333864" y="134087"/>
                    <a:pt x="431599" y="81681"/>
                    <a:pt x="446751" y="0"/>
                  </a:cubicBezTo>
                  <a:cubicBezTo>
                    <a:pt x="452279" y="6551"/>
                    <a:pt x="456101" y="13989"/>
                    <a:pt x="458558" y="22587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2" name="Google Shape;1882;p19"/>
            <p:cNvSpPr/>
            <p:nvPr/>
          </p:nvSpPr>
          <p:spPr>
            <a:xfrm>
              <a:off x="15899911" y="2084095"/>
              <a:ext cx="450454" cy="887090"/>
            </a:xfrm>
            <a:custGeom>
              <a:rect b="b" l="l" r="r" t="t"/>
              <a:pathLst>
                <a:path extrusionOk="0" h="887090" w="450454">
                  <a:moveTo>
                    <a:pt x="446520" y="8871"/>
                  </a:moveTo>
                  <a:cubicBezTo>
                    <a:pt x="467473" y="144050"/>
                    <a:pt x="418127" y="233714"/>
                    <a:pt x="332200" y="333000"/>
                  </a:cubicBezTo>
                  <a:cubicBezTo>
                    <a:pt x="307698" y="360978"/>
                    <a:pt x="279783" y="385202"/>
                    <a:pt x="249685" y="406902"/>
                  </a:cubicBezTo>
                  <a:cubicBezTo>
                    <a:pt x="204571" y="443750"/>
                    <a:pt x="160686" y="485034"/>
                    <a:pt x="134273" y="537713"/>
                  </a:cubicBezTo>
                  <a:cubicBezTo>
                    <a:pt x="107791" y="590052"/>
                    <a:pt x="103765" y="657198"/>
                    <a:pt x="135433" y="708103"/>
                  </a:cubicBezTo>
                  <a:cubicBezTo>
                    <a:pt x="153792" y="740380"/>
                    <a:pt x="183072" y="770472"/>
                    <a:pt x="220815" y="775863"/>
                  </a:cubicBezTo>
                  <a:cubicBezTo>
                    <a:pt x="212079" y="786645"/>
                    <a:pt x="203274" y="797290"/>
                    <a:pt x="195221" y="808481"/>
                  </a:cubicBezTo>
                  <a:cubicBezTo>
                    <a:pt x="175633" y="836527"/>
                    <a:pt x="162051" y="867984"/>
                    <a:pt x="136115" y="891799"/>
                  </a:cubicBezTo>
                  <a:cubicBezTo>
                    <a:pt x="55170" y="847376"/>
                    <a:pt x="5415" y="757849"/>
                    <a:pt x="1047" y="666342"/>
                  </a:cubicBezTo>
                  <a:cubicBezTo>
                    <a:pt x="-4959" y="582546"/>
                    <a:pt x="14902" y="504209"/>
                    <a:pt x="59675" y="433173"/>
                  </a:cubicBezTo>
                  <a:cubicBezTo>
                    <a:pt x="82675" y="397144"/>
                    <a:pt x="107246" y="362274"/>
                    <a:pt x="138573" y="331158"/>
                  </a:cubicBezTo>
                  <a:cubicBezTo>
                    <a:pt x="198838" y="274998"/>
                    <a:pt x="261970" y="217269"/>
                    <a:pt x="297119" y="141320"/>
                  </a:cubicBezTo>
                  <a:cubicBezTo>
                    <a:pt x="306128" y="119552"/>
                    <a:pt x="308926" y="95465"/>
                    <a:pt x="302920" y="72605"/>
                  </a:cubicBezTo>
                  <a:cubicBezTo>
                    <a:pt x="349672" y="56706"/>
                    <a:pt x="393694" y="31184"/>
                    <a:pt x="435395" y="5664"/>
                  </a:cubicBezTo>
                  <a:cubicBezTo>
                    <a:pt x="438603" y="3821"/>
                    <a:pt x="441742" y="1842"/>
                    <a:pt x="444882" y="0"/>
                  </a:cubicBezTo>
                  <a:cubicBezTo>
                    <a:pt x="445632" y="3002"/>
                    <a:pt x="446178" y="5868"/>
                    <a:pt x="446520" y="8871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3" name="Google Shape;1883;p19"/>
            <p:cNvSpPr/>
            <p:nvPr/>
          </p:nvSpPr>
          <p:spPr>
            <a:xfrm>
              <a:off x="16039303" y="1504961"/>
              <a:ext cx="532355" cy="634611"/>
            </a:xfrm>
            <a:custGeom>
              <a:rect b="b" l="l" r="r" t="t"/>
              <a:pathLst>
                <a:path extrusionOk="0" h="634611" w="532355">
                  <a:moveTo>
                    <a:pt x="520139" y="136271"/>
                  </a:moveTo>
                  <a:cubicBezTo>
                    <a:pt x="539454" y="189087"/>
                    <a:pt x="541774" y="249341"/>
                    <a:pt x="522664" y="302498"/>
                  </a:cubicBezTo>
                  <a:cubicBezTo>
                    <a:pt x="511880" y="337709"/>
                    <a:pt x="489631" y="371145"/>
                    <a:pt x="465333" y="399259"/>
                  </a:cubicBezTo>
                  <a:cubicBezTo>
                    <a:pt x="444176" y="424985"/>
                    <a:pt x="423427" y="450506"/>
                    <a:pt x="398721" y="473229"/>
                  </a:cubicBezTo>
                  <a:cubicBezTo>
                    <a:pt x="370943" y="495474"/>
                    <a:pt x="342892" y="517720"/>
                    <a:pt x="313953" y="538464"/>
                  </a:cubicBezTo>
                  <a:cubicBezTo>
                    <a:pt x="232462" y="586777"/>
                    <a:pt x="140528" y="653991"/>
                    <a:pt x="40677" y="633519"/>
                  </a:cubicBezTo>
                  <a:cubicBezTo>
                    <a:pt x="20885" y="608135"/>
                    <a:pt x="15425" y="573334"/>
                    <a:pt x="4777" y="543173"/>
                  </a:cubicBezTo>
                  <a:cubicBezTo>
                    <a:pt x="3208" y="536963"/>
                    <a:pt x="1570" y="530617"/>
                    <a:pt x="0" y="524407"/>
                  </a:cubicBezTo>
                  <a:cubicBezTo>
                    <a:pt x="9487" y="529730"/>
                    <a:pt x="21089" y="534575"/>
                    <a:pt x="34740" y="538737"/>
                  </a:cubicBezTo>
                  <a:cubicBezTo>
                    <a:pt x="95756" y="555114"/>
                    <a:pt x="159161" y="525363"/>
                    <a:pt x="210076" y="493222"/>
                  </a:cubicBezTo>
                  <a:cubicBezTo>
                    <a:pt x="231097" y="478824"/>
                    <a:pt x="253756" y="465996"/>
                    <a:pt x="272457" y="448663"/>
                  </a:cubicBezTo>
                  <a:cubicBezTo>
                    <a:pt x="283172" y="437063"/>
                    <a:pt x="293683" y="425258"/>
                    <a:pt x="303716" y="413111"/>
                  </a:cubicBezTo>
                  <a:cubicBezTo>
                    <a:pt x="332381" y="378651"/>
                    <a:pt x="360841" y="342895"/>
                    <a:pt x="378587" y="301406"/>
                  </a:cubicBezTo>
                  <a:cubicBezTo>
                    <a:pt x="412985" y="226754"/>
                    <a:pt x="397560" y="136612"/>
                    <a:pt x="349034" y="71718"/>
                  </a:cubicBezTo>
                  <a:cubicBezTo>
                    <a:pt x="330470" y="45583"/>
                    <a:pt x="310404" y="19379"/>
                    <a:pt x="284674" y="0"/>
                  </a:cubicBezTo>
                  <a:cubicBezTo>
                    <a:pt x="292932" y="1365"/>
                    <a:pt x="301327" y="2729"/>
                    <a:pt x="309858" y="4231"/>
                  </a:cubicBezTo>
                  <a:cubicBezTo>
                    <a:pt x="310063" y="4231"/>
                    <a:pt x="310199" y="4299"/>
                    <a:pt x="310336" y="4299"/>
                  </a:cubicBezTo>
                  <a:cubicBezTo>
                    <a:pt x="392442" y="19857"/>
                    <a:pt x="483147" y="56023"/>
                    <a:pt x="520139" y="136271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4" name="Google Shape;1884;p19"/>
            <p:cNvSpPr/>
            <p:nvPr/>
          </p:nvSpPr>
          <p:spPr>
            <a:xfrm>
              <a:off x="16034923" y="1926798"/>
              <a:ext cx="232052" cy="88709"/>
            </a:xfrm>
            <a:custGeom>
              <a:rect b="b" l="l" r="r" t="t"/>
              <a:pathLst>
                <a:path extrusionOk="0" h="88709" w="232052">
                  <a:moveTo>
                    <a:pt x="72357" y="4444"/>
                  </a:moveTo>
                  <a:cubicBezTo>
                    <a:pt x="127504" y="-4359"/>
                    <a:pt x="183469" y="-674"/>
                    <a:pt x="235749" y="20821"/>
                  </a:cubicBezTo>
                  <a:cubicBezTo>
                    <a:pt x="189134" y="53507"/>
                    <a:pt x="137809" y="86670"/>
                    <a:pt x="79387" y="91447"/>
                  </a:cubicBezTo>
                  <a:cubicBezTo>
                    <a:pt x="59185" y="94586"/>
                    <a:pt x="-944" y="77185"/>
                    <a:pt x="11" y="52961"/>
                  </a:cubicBezTo>
                  <a:cubicBezTo>
                    <a:pt x="694" y="50914"/>
                    <a:pt x="1786" y="48116"/>
                    <a:pt x="3014" y="46273"/>
                  </a:cubicBezTo>
                  <a:cubicBezTo>
                    <a:pt x="20418" y="25324"/>
                    <a:pt x="44920" y="9425"/>
                    <a:pt x="72357" y="4444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5" name="Google Shape;1885;p19"/>
            <p:cNvSpPr/>
            <p:nvPr/>
          </p:nvSpPr>
          <p:spPr>
            <a:xfrm>
              <a:off x="16015823" y="502684"/>
              <a:ext cx="395854" cy="914385"/>
            </a:xfrm>
            <a:custGeom>
              <a:rect b="b" l="l" r="r" t="t"/>
              <a:pathLst>
                <a:path extrusionOk="0" h="914385" w="395854">
                  <a:moveTo>
                    <a:pt x="350468" y="163839"/>
                  </a:moveTo>
                  <a:cubicBezTo>
                    <a:pt x="443152" y="291921"/>
                    <a:pt x="393124" y="398508"/>
                    <a:pt x="298461" y="506734"/>
                  </a:cubicBezTo>
                  <a:cubicBezTo>
                    <a:pt x="267475" y="541057"/>
                    <a:pt x="233827" y="573743"/>
                    <a:pt x="208574" y="612775"/>
                  </a:cubicBezTo>
                  <a:cubicBezTo>
                    <a:pt x="163051" y="691044"/>
                    <a:pt x="120941" y="776341"/>
                    <a:pt x="121145" y="868735"/>
                  </a:cubicBezTo>
                  <a:cubicBezTo>
                    <a:pt x="120599" y="886408"/>
                    <a:pt x="122783" y="904219"/>
                    <a:pt x="127970" y="921073"/>
                  </a:cubicBezTo>
                  <a:cubicBezTo>
                    <a:pt x="94937" y="906539"/>
                    <a:pt x="63542" y="889002"/>
                    <a:pt x="36310" y="863685"/>
                  </a:cubicBezTo>
                  <a:cubicBezTo>
                    <a:pt x="5665" y="839461"/>
                    <a:pt x="-3549" y="800156"/>
                    <a:pt x="1161" y="762830"/>
                  </a:cubicBezTo>
                  <a:cubicBezTo>
                    <a:pt x="3276" y="726800"/>
                    <a:pt x="9282" y="691112"/>
                    <a:pt x="22660" y="657334"/>
                  </a:cubicBezTo>
                  <a:cubicBezTo>
                    <a:pt x="48117" y="595852"/>
                    <a:pt x="82242" y="538123"/>
                    <a:pt x="116982" y="481486"/>
                  </a:cubicBezTo>
                  <a:cubicBezTo>
                    <a:pt x="145920" y="435630"/>
                    <a:pt x="179500" y="392162"/>
                    <a:pt x="201272" y="342281"/>
                  </a:cubicBezTo>
                  <a:cubicBezTo>
                    <a:pt x="239356" y="252412"/>
                    <a:pt x="248228" y="142412"/>
                    <a:pt x="196835" y="55955"/>
                  </a:cubicBezTo>
                  <a:cubicBezTo>
                    <a:pt x="184823" y="35484"/>
                    <a:pt x="170149" y="17128"/>
                    <a:pt x="153906" y="0"/>
                  </a:cubicBezTo>
                  <a:cubicBezTo>
                    <a:pt x="185028" y="16923"/>
                    <a:pt x="215126" y="35757"/>
                    <a:pt x="243178" y="57797"/>
                  </a:cubicBezTo>
                  <a:cubicBezTo>
                    <a:pt x="286449" y="85161"/>
                    <a:pt x="320779" y="122350"/>
                    <a:pt x="350468" y="163839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6" name="Google Shape;1886;p19"/>
            <p:cNvSpPr/>
            <p:nvPr/>
          </p:nvSpPr>
          <p:spPr>
            <a:xfrm>
              <a:off x="15896127" y="-140661"/>
              <a:ext cx="320778" cy="484488"/>
            </a:xfrm>
            <a:custGeom>
              <a:rect b="b" l="l" r="r" t="t"/>
              <a:pathLst>
                <a:path extrusionOk="0" h="484488" w="320778">
                  <a:moveTo>
                    <a:pt x="9678" y="263671"/>
                  </a:moveTo>
                  <a:cubicBezTo>
                    <a:pt x="-19602" y="369576"/>
                    <a:pt x="21007" y="433924"/>
                    <a:pt x="85163" y="489538"/>
                  </a:cubicBezTo>
                  <a:cubicBezTo>
                    <a:pt x="80999" y="458558"/>
                    <a:pt x="87210" y="424507"/>
                    <a:pt x="92534" y="395438"/>
                  </a:cubicBezTo>
                  <a:cubicBezTo>
                    <a:pt x="123520" y="250978"/>
                    <a:pt x="210608" y="123306"/>
                    <a:pt x="310527" y="16923"/>
                  </a:cubicBezTo>
                  <a:cubicBezTo>
                    <a:pt x="312847" y="14808"/>
                    <a:pt x="318649" y="7984"/>
                    <a:pt x="325747" y="0"/>
                  </a:cubicBezTo>
                  <a:lnTo>
                    <a:pt x="152390" y="0"/>
                  </a:lnTo>
                  <a:cubicBezTo>
                    <a:pt x="96970" y="58957"/>
                    <a:pt x="26126" y="200073"/>
                    <a:pt x="9678" y="263671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7" name="Google Shape;1887;p19"/>
            <p:cNvSpPr/>
            <p:nvPr/>
          </p:nvSpPr>
          <p:spPr>
            <a:xfrm>
              <a:off x="13814944" y="-140798"/>
              <a:ext cx="580131" cy="3384592"/>
            </a:xfrm>
            <a:custGeom>
              <a:rect b="b" l="l" r="r" t="t"/>
              <a:pathLst>
                <a:path extrusionOk="0" h="3384592" w="580131">
                  <a:moveTo>
                    <a:pt x="423837" y="3087759"/>
                  </a:moveTo>
                  <a:cubicBezTo>
                    <a:pt x="388551" y="3062238"/>
                    <a:pt x="350467" y="3040538"/>
                    <a:pt x="315182" y="3015017"/>
                  </a:cubicBezTo>
                  <a:cubicBezTo>
                    <a:pt x="285561" y="2992704"/>
                    <a:pt x="261605" y="2964112"/>
                    <a:pt x="240447" y="2933883"/>
                  </a:cubicBezTo>
                  <a:cubicBezTo>
                    <a:pt x="209188" y="2893827"/>
                    <a:pt x="181001" y="2848312"/>
                    <a:pt x="174449" y="2797271"/>
                  </a:cubicBezTo>
                  <a:cubicBezTo>
                    <a:pt x="176428" y="2789492"/>
                    <a:pt x="178612" y="2781849"/>
                    <a:pt x="180864" y="2774206"/>
                  </a:cubicBezTo>
                  <a:cubicBezTo>
                    <a:pt x="196084" y="2726986"/>
                    <a:pt x="220996" y="2683586"/>
                    <a:pt x="246112" y="2640801"/>
                  </a:cubicBezTo>
                  <a:cubicBezTo>
                    <a:pt x="291772" y="2557074"/>
                    <a:pt x="353061" y="2483855"/>
                    <a:pt x="410596" y="2408247"/>
                  </a:cubicBezTo>
                  <a:cubicBezTo>
                    <a:pt x="490313" y="2308893"/>
                    <a:pt x="586410" y="2197734"/>
                    <a:pt x="573033" y="2061668"/>
                  </a:cubicBezTo>
                  <a:cubicBezTo>
                    <a:pt x="572965" y="2060235"/>
                    <a:pt x="572828" y="2058870"/>
                    <a:pt x="572692" y="2057505"/>
                  </a:cubicBezTo>
                  <a:cubicBezTo>
                    <a:pt x="574671" y="2044335"/>
                    <a:pt x="576377" y="2031165"/>
                    <a:pt x="577879" y="2017927"/>
                  </a:cubicBezTo>
                  <a:cubicBezTo>
                    <a:pt x="584294" y="1937884"/>
                    <a:pt x="584977" y="1851154"/>
                    <a:pt x="542661" y="1780050"/>
                  </a:cubicBezTo>
                  <a:cubicBezTo>
                    <a:pt x="520480" y="1739244"/>
                    <a:pt x="495500" y="1699189"/>
                    <a:pt x="458986" y="1669505"/>
                  </a:cubicBezTo>
                  <a:cubicBezTo>
                    <a:pt x="410528" y="1630883"/>
                    <a:pt x="361797" y="1600858"/>
                    <a:pt x="321529" y="1551590"/>
                  </a:cubicBezTo>
                  <a:cubicBezTo>
                    <a:pt x="265905" y="1492701"/>
                    <a:pt x="254302" y="1409997"/>
                    <a:pt x="252255" y="1331933"/>
                  </a:cubicBezTo>
                  <a:cubicBezTo>
                    <a:pt x="252050" y="1329749"/>
                    <a:pt x="252528" y="1312280"/>
                    <a:pt x="250685" y="1304228"/>
                  </a:cubicBezTo>
                  <a:cubicBezTo>
                    <a:pt x="263380" y="1276660"/>
                    <a:pt x="277234" y="1249843"/>
                    <a:pt x="290816" y="1224186"/>
                  </a:cubicBezTo>
                  <a:cubicBezTo>
                    <a:pt x="352515" y="1123808"/>
                    <a:pt x="427045" y="1028957"/>
                    <a:pt x="470384" y="918139"/>
                  </a:cubicBezTo>
                  <a:cubicBezTo>
                    <a:pt x="479734" y="894324"/>
                    <a:pt x="486013" y="869281"/>
                    <a:pt x="489358" y="843760"/>
                  </a:cubicBezTo>
                  <a:cubicBezTo>
                    <a:pt x="489426" y="843555"/>
                    <a:pt x="489562" y="843351"/>
                    <a:pt x="489631" y="843146"/>
                  </a:cubicBezTo>
                  <a:cubicBezTo>
                    <a:pt x="495022" y="829089"/>
                    <a:pt x="499663" y="814759"/>
                    <a:pt x="503622" y="800292"/>
                  </a:cubicBezTo>
                  <a:cubicBezTo>
                    <a:pt x="522732" y="733488"/>
                    <a:pt x="525121" y="661906"/>
                    <a:pt x="517955" y="592918"/>
                  </a:cubicBezTo>
                  <a:cubicBezTo>
                    <a:pt x="514133" y="555046"/>
                    <a:pt x="501370" y="517856"/>
                    <a:pt x="473796" y="490834"/>
                  </a:cubicBezTo>
                  <a:cubicBezTo>
                    <a:pt x="440422" y="458558"/>
                    <a:pt x="402884" y="430717"/>
                    <a:pt x="368759" y="399191"/>
                  </a:cubicBezTo>
                  <a:cubicBezTo>
                    <a:pt x="319072" y="362684"/>
                    <a:pt x="265291" y="331840"/>
                    <a:pt x="220859" y="287827"/>
                  </a:cubicBezTo>
                  <a:cubicBezTo>
                    <a:pt x="181615" y="255755"/>
                    <a:pt x="144692" y="218770"/>
                    <a:pt x="123261" y="172096"/>
                  </a:cubicBezTo>
                  <a:cubicBezTo>
                    <a:pt x="102990" y="125830"/>
                    <a:pt x="100738" y="74720"/>
                    <a:pt x="104014" y="24975"/>
                  </a:cubicBezTo>
                  <a:cubicBezTo>
                    <a:pt x="104628" y="16582"/>
                    <a:pt x="105857" y="8257"/>
                    <a:pt x="107154" y="0"/>
                  </a:cubicBezTo>
                  <a:lnTo>
                    <a:pt x="90500" y="0"/>
                  </a:lnTo>
                  <a:cubicBezTo>
                    <a:pt x="76646" y="57593"/>
                    <a:pt x="75895" y="119826"/>
                    <a:pt x="96029" y="175849"/>
                  </a:cubicBezTo>
                  <a:cubicBezTo>
                    <a:pt x="124899" y="251934"/>
                    <a:pt x="192331" y="302225"/>
                    <a:pt x="251913" y="353745"/>
                  </a:cubicBezTo>
                  <a:cubicBezTo>
                    <a:pt x="292523" y="385680"/>
                    <a:pt x="339001" y="409222"/>
                    <a:pt x="376334" y="445934"/>
                  </a:cubicBezTo>
                  <a:cubicBezTo>
                    <a:pt x="411211" y="479848"/>
                    <a:pt x="459532" y="504755"/>
                    <a:pt x="478233" y="551975"/>
                  </a:cubicBezTo>
                  <a:cubicBezTo>
                    <a:pt x="495364" y="612366"/>
                    <a:pt x="494749" y="677737"/>
                    <a:pt x="485467" y="740243"/>
                  </a:cubicBezTo>
                  <a:cubicBezTo>
                    <a:pt x="480553" y="716565"/>
                    <a:pt x="472704" y="693500"/>
                    <a:pt x="461853" y="671733"/>
                  </a:cubicBezTo>
                  <a:cubicBezTo>
                    <a:pt x="436054" y="622192"/>
                    <a:pt x="397629" y="579475"/>
                    <a:pt x="355381" y="543241"/>
                  </a:cubicBezTo>
                  <a:cubicBezTo>
                    <a:pt x="320369" y="516150"/>
                    <a:pt x="283650" y="491380"/>
                    <a:pt x="247682" y="465586"/>
                  </a:cubicBezTo>
                  <a:cubicBezTo>
                    <a:pt x="194583" y="429216"/>
                    <a:pt x="134249" y="400829"/>
                    <a:pt x="97394" y="345693"/>
                  </a:cubicBezTo>
                  <a:cubicBezTo>
                    <a:pt x="62518" y="298608"/>
                    <a:pt x="29826" y="246884"/>
                    <a:pt x="21431" y="187995"/>
                  </a:cubicBezTo>
                  <a:cubicBezTo>
                    <a:pt x="16858" y="134224"/>
                    <a:pt x="12968" y="79906"/>
                    <a:pt x="15288" y="25930"/>
                  </a:cubicBezTo>
                  <a:cubicBezTo>
                    <a:pt x="15971" y="17196"/>
                    <a:pt x="17813" y="8530"/>
                    <a:pt x="20270" y="0"/>
                  </a:cubicBezTo>
                  <a:lnTo>
                    <a:pt x="10784" y="0"/>
                  </a:lnTo>
                  <a:cubicBezTo>
                    <a:pt x="614" y="32140"/>
                    <a:pt x="205" y="67078"/>
                    <a:pt x="0" y="100719"/>
                  </a:cubicBezTo>
                  <a:cubicBezTo>
                    <a:pt x="546" y="131767"/>
                    <a:pt x="-1024" y="162884"/>
                    <a:pt x="1979" y="193795"/>
                  </a:cubicBezTo>
                  <a:cubicBezTo>
                    <a:pt x="6757" y="232281"/>
                    <a:pt x="21772" y="268652"/>
                    <a:pt x="40473" y="302293"/>
                  </a:cubicBezTo>
                  <a:cubicBezTo>
                    <a:pt x="64087" y="342758"/>
                    <a:pt x="90500" y="382882"/>
                    <a:pt x="125513" y="414340"/>
                  </a:cubicBezTo>
                  <a:cubicBezTo>
                    <a:pt x="151858" y="437336"/>
                    <a:pt x="182639" y="454259"/>
                    <a:pt x="211645" y="473638"/>
                  </a:cubicBezTo>
                  <a:cubicBezTo>
                    <a:pt x="292523" y="530890"/>
                    <a:pt x="386709" y="590257"/>
                    <a:pt x="433119" y="679648"/>
                  </a:cubicBezTo>
                  <a:cubicBezTo>
                    <a:pt x="433187" y="689679"/>
                    <a:pt x="432573" y="698345"/>
                    <a:pt x="430252" y="709400"/>
                  </a:cubicBezTo>
                  <a:cubicBezTo>
                    <a:pt x="424792" y="748500"/>
                    <a:pt x="409641" y="785963"/>
                    <a:pt x="392442" y="821446"/>
                  </a:cubicBezTo>
                  <a:cubicBezTo>
                    <a:pt x="367530" y="871737"/>
                    <a:pt x="340981" y="918071"/>
                    <a:pt x="304330" y="960856"/>
                  </a:cubicBezTo>
                  <a:cubicBezTo>
                    <a:pt x="272252" y="1003368"/>
                    <a:pt x="244201" y="1048814"/>
                    <a:pt x="213966" y="1092691"/>
                  </a:cubicBezTo>
                  <a:cubicBezTo>
                    <a:pt x="186802" y="1129403"/>
                    <a:pt x="163597" y="1169118"/>
                    <a:pt x="151653" y="1213472"/>
                  </a:cubicBezTo>
                  <a:cubicBezTo>
                    <a:pt x="143258" y="1246431"/>
                    <a:pt x="133430" y="1280072"/>
                    <a:pt x="135205" y="1314464"/>
                  </a:cubicBezTo>
                  <a:cubicBezTo>
                    <a:pt x="139777" y="1391573"/>
                    <a:pt x="152267" y="1469091"/>
                    <a:pt x="173425" y="1543333"/>
                  </a:cubicBezTo>
                  <a:cubicBezTo>
                    <a:pt x="173630" y="1544084"/>
                    <a:pt x="173971" y="1544766"/>
                    <a:pt x="174381" y="1545381"/>
                  </a:cubicBezTo>
                  <a:cubicBezTo>
                    <a:pt x="177998" y="1565374"/>
                    <a:pt x="183936" y="1585231"/>
                    <a:pt x="192672" y="1604611"/>
                  </a:cubicBezTo>
                  <a:cubicBezTo>
                    <a:pt x="240379" y="1722526"/>
                    <a:pt x="351491" y="1774933"/>
                    <a:pt x="442538" y="1852997"/>
                  </a:cubicBezTo>
                  <a:cubicBezTo>
                    <a:pt x="459054" y="1868282"/>
                    <a:pt x="473796" y="1885341"/>
                    <a:pt x="486696" y="1903697"/>
                  </a:cubicBezTo>
                  <a:cubicBezTo>
                    <a:pt x="484307" y="1919187"/>
                    <a:pt x="485194" y="1947574"/>
                    <a:pt x="483693" y="1954193"/>
                  </a:cubicBezTo>
                  <a:cubicBezTo>
                    <a:pt x="481645" y="1983262"/>
                    <a:pt x="478301" y="2012741"/>
                    <a:pt x="470043" y="2041469"/>
                  </a:cubicBezTo>
                  <a:cubicBezTo>
                    <a:pt x="460283" y="2072449"/>
                    <a:pt x="450455" y="2103702"/>
                    <a:pt x="436395" y="2133044"/>
                  </a:cubicBezTo>
                  <a:cubicBezTo>
                    <a:pt x="418718" y="2168528"/>
                    <a:pt x="396400" y="2201282"/>
                    <a:pt x="377699" y="2236152"/>
                  </a:cubicBezTo>
                  <a:cubicBezTo>
                    <a:pt x="336408" y="2315376"/>
                    <a:pt x="276620" y="2382999"/>
                    <a:pt x="220859" y="2452260"/>
                  </a:cubicBezTo>
                  <a:cubicBezTo>
                    <a:pt x="193081" y="2489382"/>
                    <a:pt x="163187" y="2524934"/>
                    <a:pt x="136570" y="2562942"/>
                  </a:cubicBezTo>
                  <a:cubicBezTo>
                    <a:pt x="96370" y="2632408"/>
                    <a:pt x="65930" y="2715385"/>
                    <a:pt x="87634" y="2795838"/>
                  </a:cubicBezTo>
                  <a:cubicBezTo>
                    <a:pt x="98418" y="2839169"/>
                    <a:pt x="108655" y="2882636"/>
                    <a:pt x="118347" y="2926240"/>
                  </a:cubicBezTo>
                  <a:cubicBezTo>
                    <a:pt x="122988" y="2944323"/>
                    <a:pt x="131860" y="2960836"/>
                    <a:pt x="140665" y="2977282"/>
                  </a:cubicBezTo>
                  <a:cubicBezTo>
                    <a:pt x="150629" y="3009081"/>
                    <a:pt x="167282" y="3038969"/>
                    <a:pt x="187075" y="3065718"/>
                  </a:cubicBezTo>
                  <a:cubicBezTo>
                    <a:pt x="209871" y="3096493"/>
                    <a:pt x="235328" y="3125290"/>
                    <a:pt x="263175" y="3151561"/>
                  </a:cubicBezTo>
                  <a:cubicBezTo>
                    <a:pt x="294297" y="3181245"/>
                    <a:pt x="330197" y="3206561"/>
                    <a:pt x="354085" y="3243068"/>
                  </a:cubicBezTo>
                  <a:cubicBezTo>
                    <a:pt x="363776" y="3257944"/>
                    <a:pt x="371625" y="3273638"/>
                    <a:pt x="378587" y="3290084"/>
                  </a:cubicBezTo>
                  <a:cubicBezTo>
                    <a:pt x="382204" y="3297112"/>
                    <a:pt x="383228" y="3306529"/>
                    <a:pt x="388893" y="3312193"/>
                  </a:cubicBezTo>
                  <a:cubicBezTo>
                    <a:pt x="388551" y="3319699"/>
                    <a:pt x="389166" y="3327410"/>
                    <a:pt x="388893" y="3334780"/>
                  </a:cubicBezTo>
                  <a:cubicBezTo>
                    <a:pt x="389097" y="3345629"/>
                    <a:pt x="388551" y="3356479"/>
                    <a:pt x="388483" y="3367261"/>
                  </a:cubicBezTo>
                  <a:cubicBezTo>
                    <a:pt x="388688" y="3373402"/>
                    <a:pt x="390053" y="3380567"/>
                    <a:pt x="395854" y="3383911"/>
                  </a:cubicBezTo>
                  <a:cubicBezTo>
                    <a:pt x="404249" y="3389165"/>
                    <a:pt x="414623" y="3381181"/>
                    <a:pt x="413599" y="3371833"/>
                  </a:cubicBezTo>
                  <a:cubicBezTo>
                    <a:pt x="414487" y="3361461"/>
                    <a:pt x="416398" y="3349587"/>
                    <a:pt x="418036" y="3337782"/>
                  </a:cubicBezTo>
                  <a:cubicBezTo>
                    <a:pt x="418513" y="3334370"/>
                    <a:pt x="419128" y="3331095"/>
                    <a:pt x="419674" y="3327683"/>
                  </a:cubicBezTo>
                  <a:cubicBezTo>
                    <a:pt x="439944" y="3314376"/>
                    <a:pt x="455369" y="3263471"/>
                    <a:pt x="464173" y="3246275"/>
                  </a:cubicBezTo>
                  <a:cubicBezTo>
                    <a:pt x="474411" y="3215500"/>
                    <a:pt x="498298" y="3184247"/>
                    <a:pt x="487583" y="3150674"/>
                  </a:cubicBezTo>
                  <a:cubicBezTo>
                    <a:pt x="473796" y="3123925"/>
                    <a:pt x="447588" y="3105637"/>
                    <a:pt x="423837" y="3087759"/>
                  </a:cubicBezTo>
                  <a:close/>
                  <a:moveTo>
                    <a:pt x="175473" y="1436814"/>
                  </a:moveTo>
                  <a:cubicBezTo>
                    <a:pt x="169808" y="1389116"/>
                    <a:pt x="163938" y="1341486"/>
                    <a:pt x="165235" y="1293310"/>
                  </a:cubicBezTo>
                  <a:cubicBezTo>
                    <a:pt x="168784" y="1265128"/>
                    <a:pt x="176019" y="1235786"/>
                    <a:pt x="185301" y="1206921"/>
                  </a:cubicBezTo>
                  <a:cubicBezTo>
                    <a:pt x="205162" y="1147282"/>
                    <a:pt x="247955" y="1099925"/>
                    <a:pt x="280647" y="1046836"/>
                  </a:cubicBezTo>
                  <a:cubicBezTo>
                    <a:pt x="318526" y="986786"/>
                    <a:pt x="368144" y="934175"/>
                    <a:pt x="397970" y="869213"/>
                  </a:cubicBezTo>
                  <a:cubicBezTo>
                    <a:pt x="420902" y="827588"/>
                    <a:pt x="442538" y="782278"/>
                    <a:pt x="451478" y="734921"/>
                  </a:cubicBezTo>
                  <a:cubicBezTo>
                    <a:pt x="451615" y="733215"/>
                    <a:pt x="451956" y="730826"/>
                    <a:pt x="452366" y="728165"/>
                  </a:cubicBezTo>
                  <a:cubicBezTo>
                    <a:pt x="453799" y="733215"/>
                    <a:pt x="455164" y="738401"/>
                    <a:pt x="456324" y="743587"/>
                  </a:cubicBezTo>
                  <a:cubicBezTo>
                    <a:pt x="476526" y="829635"/>
                    <a:pt x="447042" y="914181"/>
                    <a:pt x="403703" y="988561"/>
                  </a:cubicBezTo>
                  <a:cubicBezTo>
                    <a:pt x="362684" y="1069149"/>
                    <a:pt x="305081" y="1139025"/>
                    <a:pt x="260376" y="1217498"/>
                  </a:cubicBezTo>
                  <a:cubicBezTo>
                    <a:pt x="225227" y="1284098"/>
                    <a:pt x="188918" y="1359979"/>
                    <a:pt x="175473" y="1436814"/>
                  </a:cubicBezTo>
                  <a:close/>
                  <a:moveTo>
                    <a:pt x="445472" y="1815466"/>
                  </a:moveTo>
                  <a:cubicBezTo>
                    <a:pt x="352242" y="1742247"/>
                    <a:pt x="252528" y="1690454"/>
                    <a:pt x="211509" y="1570833"/>
                  </a:cubicBezTo>
                  <a:cubicBezTo>
                    <a:pt x="186870" y="1488743"/>
                    <a:pt x="207346" y="1405425"/>
                    <a:pt x="240584" y="1327361"/>
                  </a:cubicBezTo>
                  <a:cubicBezTo>
                    <a:pt x="234373" y="1365506"/>
                    <a:pt x="237717" y="1405357"/>
                    <a:pt x="241539" y="1443502"/>
                  </a:cubicBezTo>
                  <a:cubicBezTo>
                    <a:pt x="250344" y="1528048"/>
                    <a:pt x="314363" y="1593966"/>
                    <a:pt x="377358" y="1645349"/>
                  </a:cubicBezTo>
                  <a:cubicBezTo>
                    <a:pt x="428887" y="1680355"/>
                    <a:pt x="478301" y="1720274"/>
                    <a:pt x="506420" y="1777253"/>
                  </a:cubicBezTo>
                  <a:cubicBezTo>
                    <a:pt x="541569" y="1829454"/>
                    <a:pt x="552285" y="1892301"/>
                    <a:pt x="550783" y="1954261"/>
                  </a:cubicBezTo>
                  <a:cubicBezTo>
                    <a:pt x="550852" y="1955967"/>
                    <a:pt x="550783" y="1957605"/>
                    <a:pt x="550783" y="1959243"/>
                  </a:cubicBezTo>
                  <a:cubicBezTo>
                    <a:pt x="528738" y="1903492"/>
                    <a:pt x="491883" y="1853542"/>
                    <a:pt x="445472" y="1815466"/>
                  </a:cubicBezTo>
                  <a:close/>
                  <a:moveTo>
                    <a:pt x="111385" y="2721254"/>
                  </a:moveTo>
                  <a:cubicBezTo>
                    <a:pt x="113091" y="2690274"/>
                    <a:pt x="123875" y="2660932"/>
                    <a:pt x="135887" y="2632613"/>
                  </a:cubicBezTo>
                  <a:cubicBezTo>
                    <a:pt x="146466" y="2607024"/>
                    <a:pt x="158273" y="2581639"/>
                    <a:pt x="175677" y="2559803"/>
                  </a:cubicBezTo>
                  <a:cubicBezTo>
                    <a:pt x="215536" y="2509580"/>
                    <a:pt x="253824" y="2458265"/>
                    <a:pt x="294843" y="2408929"/>
                  </a:cubicBezTo>
                  <a:cubicBezTo>
                    <a:pt x="338865" y="2353452"/>
                    <a:pt x="381317" y="2296815"/>
                    <a:pt x="412030" y="2232740"/>
                  </a:cubicBezTo>
                  <a:cubicBezTo>
                    <a:pt x="473114" y="2134955"/>
                    <a:pt x="508946" y="2035191"/>
                    <a:pt x="497889" y="1920893"/>
                  </a:cubicBezTo>
                  <a:cubicBezTo>
                    <a:pt x="523961" y="1963610"/>
                    <a:pt x="539931" y="2012332"/>
                    <a:pt x="543139" y="2062418"/>
                  </a:cubicBezTo>
                  <a:cubicBezTo>
                    <a:pt x="542184" y="2069651"/>
                    <a:pt x="541228" y="2077499"/>
                    <a:pt x="543753" y="2083094"/>
                  </a:cubicBezTo>
                  <a:cubicBezTo>
                    <a:pt x="543753" y="2084118"/>
                    <a:pt x="543822" y="2085073"/>
                    <a:pt x="543753" y="2086097"/>
                  </a:cubicBezTo>
                  <a:cubicBezTo>
                    <a:pt x="543890" y="2234514"/>
                    <a:pt x="405887" y="2353452"/>
                    <a:pt x="326443" y="2468433"/>
                  </a:cubicBezTo>
                  <a:cubicBezTo>
                    <a:pt x="282626" y="2523296"/>
                    <a:pt x="243450" y="2581503"/>
                    <a:pt x="209871" y="2643121"/>
                  </a:cubicBezTo>
                  <a:cubicBezTo>
                    <a:pt x="187007" y="2682358"/>
                    <a:pt x="165644" y="2722687"/>
                    <a:pt x="151790" y="2766018"/>
                  </a:cubicBezTo>
                  <a:cubicBezTo>
                    <a:pt x="142439" y="2795223"/>
                    <a:pt x="136570" y="2825385"/>
                    <a:pt x="133430" y="2855955"/>
                  </a:cubicBezTo>
                  <a:cubicBezTo>
                    <a:pt x="132202" y="2850769"/>
                    <a:pt x="130973" y="2845515"/>
                    <a:pt x="129608" y="2840397"/>
                  </a:cubicBezTo>
                  <a:cubicBezTo>
                    <a:pt x="120190" y="2801297"/>
                    <a:pt x="107222" y="2762128"/>
                    <a:pt x="111385" y="2721254"/>
                  </a:cubicBezTo>
                  <a:close/>
                  <a:moveTo>
                    <a:pt x="417148" y="3279712"/>
                  </a:moveTo>
                  <a:cubicBezTo>
                    <a:pt x="415647" y="3283601"/>
                    <a:pt x="413395" y="3287218"/>
                    <a:pt x="410938" y="3290834"/>
                  </a:cubicBezTo>
                  <a:cubicBezTo>
                    <a:pt x="403498" y="3267906"/>
                    <a:pt x="391759" y="3246343"/>
                    <a:pt x="378860" y="3226009"/>
                  </a:cubicBezTo>
                  <a:cubicBezTo>
                    <a:pt x="362411" y="3200692"/>
                    <a:pt x="340230" y="3179675"/>
                    <a:pt x="317571" y="3159886"/>
                  </a:cubicBezTo>
                  <a:cubicBezTo>
                    <a:pt x="252869" y="3102293"/>
                    <a:pt x="184345" y="3036103"/>
                    <a:pt x="164348" y="2948758"/>
                  </a:cubicBezTo>
                  <a:cubicBezTo>
                    <a:pt x="158410" y="2908976"/>
                    <a:pt x="160321" y="2868238"/>
                    <a:pt x="167692" y="2828592"/>
                  </a:cubicBezTo>
                  <a:cubicBezTo>
                    <a:pt x="173766" y="2863393"/>
                    <a:pt x="191785" y="2901811"/>
                    <a:pt x="206527" y="2924534"/>
                  </a:cubicBezTo>
                  <a:cubicBezTo>
                    <a:pt x="234851" y="2972232"/>
                    <a:pt x="268225" y="3018361"/>
                    <a:pt x="315045" y="3049546"/>
                  </a:cubicBezTo>
                  <a:cubicBezTo>
                    <a:pt x="345553" y="3072815"/>
                    <a:pt x="457758" y="3134706"/>
                    <a:pt x="460351" y="3169235"/>
                  </a:cubicBezTo>
                  <a:cubicBezTo>
                    <a:pt x="451615" y="3207653"/>
                    <a:pt x="430935" y="3242863"/>
                    <a:pt x="417148" y="32797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19"/>
            <p:cNvSpPr/>
            <p:nvPr/>
          </p:nvSpPr>
          <p:spPr>
            <a:xfrm>
              <a:off x="14297755" y="-141002"/>
              <a:ext cx="627906" cy="3138936"/>
            </a:xfrm>
            <a:custGeom>
              <a:rect b="b" l="l" r="r" t="t"/>
              <a:pathLst>
                <a:path extrusionOk="0" h="3138936" w="627906">
                  <a:moveTo>
                    <a:pt x="608449" y="1658724"/>
                  </a:moveTo>
                  <a:cubicBezTo>
                    <a:pt x="601897" y="1640913"/>
                    <a:pt x="586677" y="1625901"/>
                    <a:pt x="560605" y="1616962"/>
                  </a:cubicBezTo>
                  <a:cubicBezTo>
                    <a:pt x="489420" y="1593829"/>
                    <a:pt x="410932" y="1621329"/>
                    <a:pt x="354488" y="1666639"/>
                  </a:cubicBezTo>
                  <a:cubicBezTo>
                    <a:pt x="348346" y="1672644"/>
                    <a:pt x="333126" y="1681379"/>
                    <a:pt x="322479" y="1691068"/>
                  </a:cubicBezTo>
                  <a:cubicBezTo>
                    <a:pt x="322001" y="1691000"/>
                    <a:pt x="321523" y="1691068"/>
                    <a:pt x="320841" y="1691409"/>
                  </a:cubicBezTo>
                  <a:cubicBezTo>
                    <a:pt x="314289" y="1696527"/>
                    <a:pt x="295451" y="1704716"/>
                    <a:pt x="305484" y="1714474"/>
                  </a:cubicBezTo>
                  <a:cubicBezTo>
                    <a:pt x="305484" y="1714883"/>
                    <a:pt x="305484" y="1715224"/>
                    <a:pt x="305553" y="1715634"/>
                  </a:cubicBezTo>
                  <a:cubicBezTo>
                    <a:pt x="305553" y="1715770"/>
                    <a:pt x="305621" y="1715839"/>
                    <a:pt x="305689" y="1715975"/>
                  </a:cubicBezTo>
                  <a:cubicBezTo>
                    <a:pt x="275932" y="1701236"/>
                    <a:pt x="249655" y="1682402"/>
                    <a:pt x="221877" y="1662886"/>
                  </a:cubicBezTo>
                  <a:cubicBezTo>
                    <a:pt x="199081" y="1647055"/>
                    <a:pt x="176627" y="1630064"/>
                    <a:pt x="158677" y="1608637"/>
                  </a:cubicBezTo>
                  <a:cubicBezTo>
                    <a:pt x="81144" y="1510716"/>
                    <a:pt x="55072" y="1404606"/>
                    <a:pt x="144686" y="1304160"/>
                  </a:cubicBezTo>
                  <a:cubicBezTo>
                    <a:pt x="154445" y="1291673"/>
                    <a:pt x="164956" y="1280072"/>
                    <a:pt x="175808" y="1268881"/>
                  </a:cubicBezTo>
                  <a:cubicBezTo>
                    <a:pt x="181882" y="1266152"/>
                    <a:pt x="188093" y="1260761"/>
                    <a:pt x="193417" y="1257895"/>
                  </a:cubicBezTo>
                  <a:cubicBezTo>
                    <a:pt x="207886" y="1248000"/>
                    <a:pt x="223925" y="1241040"/>
                    <a:pt x="241260" y="1238242"/>
                  </a:cubicBezTo>
                  <a:cubicBezTo>
                    <a:pt x="270540" y="1230259"/>
                    <a:pt x="300161" y="1224595"/>
                    <a:pt x="329713" y="1217976"/>
                  </a:cubicBezTo>
                  <a:cubicBezTo>
                    <a:pt x="364248" y="1208559"/>
                    <a:pt x="397964" y="1196345"/>
                    <a:pt x="431475" y="1183789"/>
                  </a:cubicBezTo>
                  <a:cubicBezTo>
                    <a:pt x="474268" y="1167070"/>
                    <a:pt x="519314" y="1154515"/>
                    <a:pt x="550641" y="1118485"/>
                  </a:cubicBezTo>
                  <a:cubicBezTo>
                    <a:pt x="634248" y="1048814"/>
                    <a:pt x="653768" y="927351"/>
                    <a:pt x="586882" y="839324"/>
                  </a:cubicBezTo>
                  <a:cubicBezTo>
                    <a:pt x="540471" y="780299"/>
                    <a:pt x="468740" y="750888"/>
                    <a:pt x="404380" y="716224"/>
                  </a:cubicBezTo>
                  <a:cubicBezTo>
                    <a:pt x="360631" y="692136"/>
                    <a:pt x="310944" y="678556"/>
                    <a:pt x="268356" y="652148"/>
                  </a:cubicBezTo>
                  <a:cubicBezTo>
                    <a:pt x="251976" y="639729"/>
                    <a:pt x="233753" y="628470"/>
                    <a:pt x="217782" y="615163"/>
                  </a:cubicBezTo>
                  <a:cubicBezTo>
                    <a:pt x="214506" y="611820"/>
                    <a:pt x="210548" y="608681"/>
                    <a:pt x="209319" y="603972"/>
                  </a:cubicBezTo>
                  <a:cubicBezTo>
                    <a:pt x="209319" y="603699"/>
                    <a:pt x="209456" y="603495"/>
                    <a:pt x="209387" y="603222"/>
                  </a:cubicBezTo>
                  <a:cubicBezTo>
                    <a:pt x="209387" y="601721"/>
                    <a:pt x="208091" y="601311"/>
                    <a:pt x="206999" y="601516"/>
                  </a:cubicBezTo>
                  <a:cubicBezTo>
                    <a:pt x="201061" y="580226"/>
                    <a:pt x="204064" y="556684"/>
                    <a:pt x="211162" y="535598"/>
                  </a:cubicBezTo>
                  <a:cubicBezTo>
                    <a:pt x="238667" y="456511"/>
                    <a:pt x="310057" y="405196"/>
                    <a:pt x="354215" y="336412"/>
                  </a:cubicBezTo>
                  <a:cubicBezTo>
                    <a:pt x="389296" y="273565"/>
                    <a:pt x="402878" y="197685"/>
                    <a:pt x="387999" y="126922"/>
                  </a:cubicBezTo>
                  <a:cubicBezTo>
                    <a:pt x="378035" y="82431"/>
                    <a:pt x="349847" y="44286"/>
                    <a:pt x="320090" y="10782"/>
                  </a:cubicBezTo>
                  <a:cubicBezTo>
                    <a:pt x="318247" y="9144"/>
                    <a:pt x="314425" y="5118"/>
                    <a:pt x="309375" y="0"/>
                  </a:cubicBezTo>
                  <a:lnTo>
                    <a:pt x="283712" y="0"/>
                  </a:lnTo>
                  <a:cubicBezTo>
                    <a:pt x="307941" y="27841"/>
                    <a:pt x="328144" y="57593"/>
                    <a:pt x="345411" y="91575"/>
                  </a:cubicBezTo>
                  <a:cubicBezTo>
                    <a:pt x="378717" y="161724"/>
                    <a:pt x="367115" y="264763"/>
                    <a:pt x="326506" y="329998"/>
                  </a:cubicBezTo>
                  <a:cubicBezTo>
                    <a:pt x="291698" y="378242"/>
                    <a:pt x="245287" y="417274"/>
                    <a:pt x="212936" y="467497"/>
                  </a:cubicBezTo>
                  <a:cubicBezTo>
                    <a:pt x="186182" y="511510"/>
                    <a:pt x="169529" y="558799"/>
                    <a:pt x="181541" y="603017"/>
                  </a:cubicBezTo>
                  <a:cubicBezTo>
                    <a:pt x="168096" y="587868"/>
                    <a:pt x="155947" y="571491"/>
                    <a:pt x="145846" y="553476"/>
                  </a:cubicBezTo>
                  <a:cubicBezTo>
                    <a:pt x="122163" y="503458"/>
                    <a:pt x="141068" y="448186"/>
                    <a:pt x="165297" y="402193"/>
                  </a:cubicBezTo>
                  <a:cubicBezTo>
                    <a:pt x="183384" y="370326"/>
                    <a:pt x="210616" y="341598"/>
                    <a:pt x="227201" y="308435"/>
                  </a:cubicBezTo>
                  <a:cubicBezTo>
                    <a:pt x="244127" y="276909"/>
                    <a:pt x="253887" y="240879"/>
                    <a:pt x="251907" y="204986"/>
                  </a:cubicBezTo>
                  <a:cubicBezTo>
                    <a:pt x="250133" y="169776"/>
                    <a:pt x="247198" y="132791"/>
                    <a:pt x="225085" y="103653"/>
                  </a:cubicBezTo>
                  <a:cubicBezTo>
                    <a:pt x="203313" y="66600"/>
                    <a:pt x="178470" y="31935"/>
                    <a:pt x="149941" y="0"/>
                  </a:cubicBezTo>
                  <a:lnTo>
                    <a:pt x="137724" y="0"/>
                  </a:lnTo>
                  <a:cubicBezTo>
                    <a:pt x="140932" y="4163"/>
                    <a:pt x="144071" y="8189"/>
                    <a:pt x="147143" y="12488"/>
                  </a:cubicBezTo>
                  <a:cubicBezTo>
                    <a:pt x="176695" y="49609"/>
                    <a:pt x="200037" y="90824"/>
                    <a:pt x="219147" y="134633"/>
                  </a:cubicBezTo>
                  <a:cubicBezTo>
                    <a:pt x="230477" y="176053"/>
                    <a:pt x="228429" y="221432"/>
                    <a:pt x="216281" y="262579"/>
                  </a:cubicBezTo>
                  <a:cubicBezTo>
                    <a:pt x="202972" y="299154"/>
                    <a:pt x="177992" y="331363"/>
                    <a:pt x="154787" y="362820"/>
                  </a:cubicBezTo>
                  <a:cubicBezTo>
                    <a:pt x="124006" y="409017"/>
                    <a:pt x="98275" y="464972"/>
                    <a:pt x="106124" y="521678"/>
                  </a:cubicBezTo>
                  <a:cubicBezTo>
                    <a:pt x="108240" y="550406"/>
                    <a:pt x="121685" y="576063"/>
                    <a:pt x="139089" y="598377"/>
                  </a:cubicBezTo>
                  <a:cubicBezTo>
                    <a:pt x="159906" y="629766"/>
                    <a:pt x="188298" y="654468"/>
                    <a:pt x="217987" y="677123"/>
                  </a:cubicBezTo>
                  <a:cubicBezTo>
                    <a:pt x="260917" y="718271"/>
                    <a:pt x="315927" y="744883"/>
                    <a:pt x="354284" y="791080"/>
                  </a:cubicBezTo>
                  <a:cubicBezTo>
                    <a:pt x="410386" y="853245"/>
                    <a:pt x="435297" y="916774"/>
                    <a:pt x="397964" y="996817"/>
                  </a:cubicBezTo>
                  <a:cubicBezTo>
                    <a:pt x="356399" y="1103814"/>
                    <a:pt x="247949" y="1157858"/>
                    <a:pt x="168369" y="1233056"/>
                  </a:cubicBezTo>
                  <a:cubicBezTo>
                    <a:pt x="132127" y="1269154"/>
                    <a:pt x="98821" y="1306890"/>
                    <a:pt x="78346" y="1349811"/>
                  </a:cubicBezTo>
                  <a:cubicBezTo>
                    <a:pt x="28318" y="1419141"/>
                    <a:pt x="29001" y="1551454"/>
                    <a:pt x="45313" y="1631224"/>
                  </a:cubicBezTo>
                  <a:cubicBezTo>
                    <a:pt x="53298" y="1667253"/>
                    <a:pt x="72203" y="1699052"/>
                    <a:pt x="93702" y="1728667"/>
                  </a:cubicBezTo>
                  <a:cubicBezTo>
                    <a:pt x="123528" y="1777867"/>
                    <a:pt x="163318" y="1819833"/>
                    <a:pt x="212254" y="1850403"/>
                  </a:cubicBezTo>
                  <a:cubicBezTo>
                    <a:pt x="216144" y="1852996"/>
                    <a:pt x="219966" y="1855589"/>
                    <a:pt x="223788" y="1858251"/>
                  </a:cubicBezTo>
                  <a:cubicBezTo>
                    <a:pt x="177514" y="1942866"/>
                    <a:pt x="183384" y="2040650"/>
                    <a:pt x="245355" y="2118305"/>
                  </a:cubicBezTo>
                  <a:cubicBezTo>
                    <a:pt x="270130" y="2148875"/>
                    <a:pt x="305894" y="2167777"/>
                    <a:pt x="334150" y="2194868"/>
                  </a:cubicBezTo>
                  <a:cubicBezTo>
                    <a:pt x="371346" y="2227963"/>
                    <a:pt x="407110" y="2262764"/>
                    <a:pt x="440143" y="2300022"/>
                  </a:cubicBezTo>
                  <a:cubicBezTo>
                    <a:pt x="449016" y="2310053"/>
                    <a:pt x="457274" y="2320493"/>
                    <a:pt x="464850" y="2331411"/>
                  </a:cubicBezTo>
                  <a:cubicBezTo>
                    <a:pt x="464440" y="2332572"/>
                    <a:pt x="464031" y="2333800"/>
                    <a:pt x="463553" y="2334892"/>
                  </a:cubicBezTo>
                  <a:cubicBezTo>
                    <a:pt x="436867" y="2407838"/>
                    <a:pt x="362815" y="2447416"/>
                    <a:pt x="300843" y="2487130"/>
                  </a:cubicBezTo>
                  <a:cubicBezTo>
                    <a:pt x="248495" y="2523705"/>
                    <a:pt x="189390" y="2551410"/>
                    <a:pt x="142365" y="2595014"/>
                  </a:cubicBezTo>
                  <a:cubicBezTo>
                    <a:pt x="112130" y="2630225"/>
                    <a:pt x="79574" y="2664685"/>
                    <a:pt x="57393" y="2705627"/>
                  </a:cubicBezTo>
                  <a:cubicBezTo>
                    <a:pt x="29751" y="2764653"/>
                    <a:pt x="8662" y="2827295"/>
                    <a:pt x="3748" y="2892735"/>
                  </a:cubicBezTo>
                  <a:cubicBezTo>
                    <a:pt x="-347" y="2928560"/>
                    <a:pt x="-74" y="2964726"/>
                    <a:pt x="62" y="3000756"/>
                  </a:cubicBezTo>
                  <a:cubicBezTo>
                    <a:pt x="2110" y="3032145"/>
                    <a:pt x="30297" y="3054186"/>
                    <a:pt x="54253" y="3070904"/>
                  </a:cubicBezTo>
                  <a:cubicBezTo>
                    <a:pt x="75411" y="3084210"/>
                    <a:pt x="97661" y="3092672"/>
                    <a:pt x="119501" y="3105159"/>
                  </a:cubicBezTo>
                  <a:cubicBezTo>
                    <a:pt x="145232" y="3119694"/>
                    <a:pt x="170348" y="3136003"/>
                    <a:pt x="199832" y="3140779"/>
                  </a:cubicBezTo>
                  <a:cubicBezTo>
                    <a:pt x="209660" y="3144396"/>
                    <a:pt x="221263" y="3137095"/>
                    <a:pt x="220853" y="3126313"/>
                  </a:cubicBezTo>
                  <a:cubicBezTo>
                    <a:pt x="220649" y="3116487"/>
                    <a:pt x="214097" y="3108162"/>
                    <a:pt x="209524" y="3099837"/>
                  </a:cubicBezTo>
                  <a:cubicBezTo>
                    <a:pt x="206999" y="3095606"/>
                    <a:pt x="204610" y="3091307"/>
                    <a:pt x="202221" y="3087008"/>
                  </a:cubicBezTo>
                  <a:cubicBezTo>
                    <a:pt x="202562" y="3083596"/>
                    <a:pt x="201743" y="3080048"/>
                    <a:pt x="199150" y="3076636"/>
                  </a:cubicBezTo>
                  <a:cubicBezTo>
                    <a:pt x="184339" y="3056847"/>
                    <a:pt x="173283" y="3034670"/>
                    <a:pt x="165434" y="3011264"/>
                  </a:cubicBezTo>
                  <a:cubicBezTo>
                    <a:pt x="142502" y="2948281"/>
                    <a:pt x="143252" y="2878064"/>
                    <a:pt x="165366" y="2814535"/>
                  </a:cubicBezTo>
                  <a:cubicBezTo>
                    <a:pt x="174784" y="2786762"/>
                    <a:pt x="194782" y="2764994"/>
                    <a:pt x="213209" y="2742817"/>
                  </a:cubicBezTo>
                  <a:cubicBezTo>
                    <a:pt x="241943" y="2705423"/>
                    <a:pt x="273952" y="2670621"/>
                    <a:pt x="311490" y="2641825"/>
                  </a:cubicBezTo>
                  <a:cubicBezTo>
                    <a:pt x="339746" y="2620466"/>
                    <a:pt x="370664" y="2602861"/>
                    <a:pt x="398715" y="2581230"/>
                  </a:cubicBezTo>
                  <a:cubicBezTo>
                    <a:pt x="436662" y="2549499"/>
                    <a:pt x="476930" y="2516404"/>
                    <a:pt x="503002" y="2473892"/>
                  </a:cubicBezTo>
                  <a:cubicBezTo>
                    <a:pt x="509827" y="2471026"/>
                    <a:pt x="513990" y="2462223"/>
                    <a:pt x="517334" y="2455263"/>
                  </a:cubicBezTo>
                  <a:cubicBezTo>
                    <a:pt x="535216" y="2424488"/>
                    <a:pt x="547774" y="2391051"/>
                    <a:pt x="560605" y="2358024"/>
                  </a:cubicBezTo>
                  <a:cubicBezTo>
                    <a:pt x="574324" y="2323632"/>
                    <a:pt x="580125" y="2284327"/>
                    <a:pt x="564769" y="2249458"/>
                  </a:cubicBezTo>
                  <a:cubicBezTo>
                    <a:pt x="526548" y="2177808"/>
                    <a:pt x="456182" y="2129155"/>
                    <a:pt x="412774" y="2060849"/>
                  </a:cubicBezTo>
                  <a:cubicBezTo>
                    <a:pt x="395029" y="2029391"/>
                    <a:pt x="382608" y="1994726"/>
                    <a:pt x="373599" y="1959789"/>
                  </a:cubicBezTo>
                  <a:cubicBezTo>
                    <a:pt x="372370" y="1956035"/>
                    <a:pt x="370732" y="1936861"/>
                    <a:pt x="366842" y="1925601"/>
                  </a:cubicBezTo>
                  <a:cubicBezTo>
                    <a:pt x="390320" y="1930105"/>
                    <a:pt x="414344" y="1932493"/>
                    <a:pt x="438164" y="1932835"/>
                  </a:cubicBezTo>
                  <a:cubicBezTo>
                    <a:pt x="500408" y="1935291"/>
                    <a:pt x="573437" y="1917686"/>
                    <a:pt x="602989" y="1857295"/>
                  </a:cubicBezTo>
                  <a:cubicBezTo>
                    <a:pt x="628651" y="1813692"/>
                    <a:pt x="649604" y="1705193"/>
                    <a:pt x="615889" y="1663364"/>
                  </a:cubicBezTo>
                  <a:cubicBezTo>
                    <a:pt x="613500" y="1661044"/>
                    <a:pt x="611043" y="1659474"/>
                    <a:pt x="608449" y="1658724"/>
                  </a:cubicBezTo>
                  <a:close/>
                  <a:moveTo>
                    <a:pt x="209183" y="604109"/>
                  </a:moveTo>
                  <a:cubicBezTo>
                    <a:pt x="209183" y="604041"/>
                    <a:pt x="209183" y="604041"/>
                    <a:pt x="209183" y="604109"/>
                  </a:cubicBezTo>
                  <a:lnTo>
                    <a:pt x="209183" y="604109"/>
                  </a:lnTo>
                  <a:lnTo>
                    <a:pt x="209183" y="604109"/>
                  </a:lnTo>
                  <a:cubicBezTo>
                    <a:pt x="209183" y="604177"/>
                    <a:pt x="209183" y="604109"/>
                    <a:pt x="209183" y="604109"/>
                  </a:cubicBezTo>
                  <a:lnTo>
                    <a:pt x="209183" y="604109"/>
                  </a:lnTo>
                  <a:cubicBezTo>
                    <a:pt x="209183" y="604041"/>
                    <a:pt x="209183" y="604041"/>
                    <a:pt x="209183" y="604109"/>
                  </a:cubicBezTo>
                  <a:close/>
                  <a:moveTo>
                    <a:pt x="350803" y="1119850"/>
                  </a:moveTo>
                  <a:cubicBezTo>
                    <a:pt x="431680" y="1039534"/>
                    <a:pt x="485871" y="908859"/>
                    <a:pt x="406495" y="809095"/>
                  </a:cubicBezTo>
                  <a:cubicBezTo>
                    <a:pt x="384450" y="778183"/>
                    <a:pt x="359334" y="749182"/>
                    <a:pt x="329577" y="725640"/>
                  </a:cubicBezTo>
                  <a:cubicBezTo>
                    <a:pt x="299683" y="703327"/>
                    <a:pt x="268424" y="682924"/>
                    <a:pt x="241056" y="657266"/>
                  </a:cubicBezTo>
                  <a:cubicBezTo>
                    <a:pt x="238530" y="655424"/>
                    <a:pt x="236210" y="653445"/>
                    <a:pt x="233753" y="651602"/>
                  </a:cubicBezTo>
                  <a:cubicBezTo>
                    <a:pt x="233821" y="649692"/>
                    <a:pt x="233412" y="647713"/>
                    <a:pt x="232183" y="645734"/>
                  </a:cubicBezTo>
                  <a:cubicBezTo>
                    <a:pt x="227747" y="638774"/>
                    <a:pt x="222969" y="631950"/>
                    <a:pt x="218328" y="625126"/>
                  </a:cubicBezTo>
                  <a:cubicBezTo>
                    <a:pt x="216827" y="623079"/>
                    <a:pt x="215462" y="620964"/>
                    <a:pt x="214233" y="618917"/>
                  </a:cubicBezTo>
                  <a:cubicBezTo>
                    <a:pt x="218192" y="623147"/>
                    <a:pt x="222764" y="626969"/>
                    <a:pt x="226655" y="630653"/>
                  </a:cubicBezTo>
                  <a:cubicBezTo>
                    <a:pt x="254228" y="654810"/>
                    <a:pt x="282211" y="678829"/>
                    <a:pt x="316541" y="693023"/>
                  </a:cubicBezTo>
                  <a:cubicBezTo>
                    <a:pt x="363361" y="717247"/>
                    <a:pt x="410181" y="743109"/>
                    <a:pt x="455841" y="769790"/>
                  </a:cubicBezTo>
                  <a:cubicBezTo>
                    <a:pt x="487850" y="787668"/>
                    <a:pt x="518290" y="806707"/>
                    <a:pt x="545181" y="832774"/>
                  </a:cubicBezTo>
                  <a:cubicBezTo>
                    <a:pt x="610974" y="893232"/>
                    <a:pt x="616025" y="1004938"/>
                    <a:pt x="555487" y="1070719"/>
                  </a:cubicBezTo>
                  <a:cubicBezTo>
                    <a:pt x="538492" y="1089211"/>
                    <a:pt x="521361" y="1106953"/>
                    <a:pt x="501023" y="1122034"/>
                  </a:cubicBezTo>
                  <a:cubicBezTo>
                    <a:pt x="483004" y="1133907"/>
                    <a:pt x="461710" y="1139161"/>
                    <a:pt x="442054" y="1147418"/>
                  </a:cubicBezTo>
                  <a:cubicBezTo>
                    <a:pt x="393937" y="1166320"/>
                    <a:pt x="345479" y="1185290"/>
                    <a:pt x="294428" y="1195048"/>
                  </a:cubicBezTo>
                  <a:cubicBezTo>
                    <a:pt x="279344" y="1198733"/>
                    <a:pt x="263647" y="1201531"/>
                    <a:pt x="248222" y="1205215"/>
                  </a:cubicBezTo>
                  <a:cubicBezTo>
                    <a:pt x="282757" y="1177170"/>
                    <a:pt x="318452" y="1150216"/>
                    <a:pt x="350803" y="1119850"/>
                  </a:cubicBezTo>
                  <a:close/>
                  <a:moveTo>
                    <a:pt x="418712" y="1660293"/>
                  </a:moveTo>
                  <a:cubicBezTo>
                    <a:pt x="450108" y="1646441"/>
                    <a:pt x="484438" y="1636614"/>
                    <a:pt x="519041" y="1639344"/>
                  </a:cubicBezTo>
                  <a:cubicBezTo>
                    <a:pt x="548116" y="1640368"/>
                    <a:pt x="593025" y="1656062"/>
                    <a:pt x="580535" y="1692774"/>
                  </a:cubicBezTo>
                  <a:cubicBezTo>
                    <a:pt x="575279" y="1715429"/>
                    <a:pt x="561834" y="1738016"/>
                    <a:pt x="540267" y="1748456"/>
                  </a:cubicBezTo>
                  <a:cubicBezTo>
                    <a:pt x="518495" y="1757054"/>
                    <a:pt x="494880" y="1765788"/>
                    <a:pt x="471197" y="1768518"/>
                  </a:cubicBezTo>
                  <a:cubicBezTo>
                    <a:pt x="418371" y="1765243"/>
                    <a:pt x="369230" y="1744226"/>
                    <a:pt x="320772" y="1723003"/>
                  </a:cubicBezTo>
                  <a:cubicBezTo>
                    <a:pt x="332716" y="1726484"/>
                    <a:pt x="340906" y="1713723"/>
                    <a:pt x="350052" y="1708196"/>
                  </a:cubicBezTo>
                  <a:cubicBezTo>
                    <a:pt x="372029" y="1691068"/>
                    <a:pt x="394347" y="1673941"/>
                    <a:pt x="418712" y="1660293"/>
                  </a:cubicBezTo>
                  <a:close/>
                  <a:moveTo>
                    <a:pt x="315858" y="1720206"/>
                  </a:moveTo>
                  <a:cubicBezTo>
                    <a:pt x="316268" y="1720615"/>
                    <a:pt x="316677" y="1721025"/>
                    <a:pt x="317155" y="1721366"/>
                  </a:cubicBezTo>
                  <a:cubicBezTo>
                    <a:pt x="316541" y="1721093"/>
                    <a:pt x="315927" y="1720752"/>
                    <a:pt x="315244" y="1720479"/>
                  </a:cubicBezTo>
                  <a:cubicBezTo>
                    <a:pt x="315449" y="1720410"/>
                    <a:pt x="315654" y="1720342"/>
                    <a:pt x="315858" y="1720206"/>
                  </a:cubicBezTo>
                  <a:close/>
                  <a:moveTo>
                    <a:pt x="381789" y="2556460"/>
                  </a:moveTo>
                  <a:cubicBezTo>
                    <a:pt x="333262" y="2592216"/>
                    <a:pt x="279071" y="2622241"/>
                    <a:pt x="237711" y="2667414"/>
                  </a:cubicBezTo>
                  <a:cubicBezTo>
                    <a:pt x="218806" y="2686384"/>
                    <a:pt x="202767" y="2707879"/>
                    <a:pt x="185773" y="2728555"/>
                  </a:cubicBezTo>
                  <a:cubicBezTo>
                    <a:pt x="168369" y="2749027"/>
                    <a:pt x="150692" y="2769634"/>
                    <a:pt x="140454" y="2794882"/>
                  </a:cubicBezTo>
                  <a:cubicBezTo>
                    <a:pt x="101688" y="2892462"/>
                    <a:pt x="112813" y="3009899"/>
                    <a:pt x="174921" y="3095401"/>
                  </a:cubicBezTo>
                  <a:cubicBezTo>
                    <a:pt x="177173" y="3098267"/>
                    <a:pt x="179698" y="3099905"/>
                    <a:pt x="182360" y="3100724"/>
                  </a:cubicBezTo>
                  <a:cubicBezTo>
                    <a:pt x="183793" y="3103044"/>
                    <a:pt x="185022" y="3105159"/>
                    <a:pt x="185704" y="3107070"/>
                  </a:cubicBezTo>
                  <a:cubicBezTo>
                    <a:pt x="161748" y="3094992"/>
                    <a:pt x="138611" y="3081071"/>
                    <a:pt x="114792" y="3068789"/>
                  </a:cubicBezTo>
                  <a:cubicBezTo>
                    <a:pt x="85444" y="3054732"/>
                    <a:pt x="54458" y="3040606"/>
                    <a:pt x="35075" y="3013175"/>
                  </a:cubicBezTo>
                  <a:cubicBezTo>
                    <a:pt x="25315" y="2997958"/>
                    <a:pt x="31458" y="2978101"/>
                    <a:pt x="30161" y="2960973"/>
                  </a:cubicBezTo>
                  <a:cubicBezTo>
                    <a:pt x="30297" y="2947598"/>
                    <a:pt x="30639" y="2934087"/>
                    <a:pt x="31321" y="2920713"/>
                  </a:cubicBezTo>
                  <a:cubicBezTo>
                    <a:pt x="35757" y="2844218"/>
                    <a:pt x="55960" y="2768270"/>
                    <a:pt x="94658" y="2701465"/>
                  </a:cubicBezTo>
                  <a:cubicBezTo>
                    <a:pt x="118000" y="2669802"/>
                    <a:pt x="142502" y="2638618"/>
                    <a:pt x="169870" y="2610367"/>
                  </a:cubicBezTo>
                  <a:cubicBezTo>
                    <a:pt x="209729" y="2577067"/>
                    <a:pt x="256480" y="2552843"/>
                    <a:pt x="299751" y="2523296"/>
                  </a:cubicBezTo>
                  <a:cubicBezTo>
                    <a:pt x="363224" y="2480716"/>
                    <a:pt x="460891" y="2428377"/>
                    <a:pt x="476043" y="2346697"/>
                  </a:cubicBezTo>
                  <a:cubicBezTo>
                    <a:pt x="481639" y="2353179"/>
                    <a:pt x="485530" y="2360617"/>
                    <a:pt x="488055" y="2369215"/>
                  </a:cubicBezTo>
                  <a:cubicBezTo>
                    <a:pt x="495085" y="2384910"/>
                    <a:pt x="493788" y="2403880"/>
                    <a:pt x="493242" y="2420871"/>
                  </a:cubicBezTo>
                  <a:cubicBezTo>
                    <a:pt x="492628" y="2436839"/>
                    <a:pt x="484028" y="2450623"/>
                    <a:pt x="475292" y="2463520"/>
                  </a:cubicBezTo>
                  <a:cubicBezTo>
                    <a:pt x="449698" y="2499140"/>
                    <a:pt x="416528" y="2528209"/>
                    <a:pt x="381789" y="2556460"/>
                  </a:cubicBezTo>
                  <a:close/>
                  <a:moveTo>
                    <a:pt x="393050" y="2082617"/>
                  </a:moveTo>
                  <a:cubicBezTo>
                    <a:pt x="434683" y="2148875"/>
                    <a:pt x="502729" y="2196505"/>
                    <a:pt x="538697" y="2266313"/>
                  </a:cubicBezTo>
                  <a:cubicBezTo>
                    <a:pt x="548047" y="2292311"/>
                    <a:pt x="542451" y="2319743"/>
                    <a:pt x="533169" y="2344854"/>
                  </a:cubicBezTo>
                  <a:cubicBezTo>
                    <a:pt x="528459" y="2357274"/>
                    <a:pt x="523341" y="2370375"/>
                    <a:pt x="518017" y="2383613"/>
                  </a:cubicBezTo>
                  <a:cubicBezTo>
                    <a:pt x="517130" y="2377950"/>
                    <a:pt x="516174" y="2372218"/>
                    <a:pt x="515082" y="2366690"/>
                  </a:cubicBezTo>
                  <a:cubicBezTo>
                    <a:pt x="503753" y="2331002"/>
                    <a:pt x="481435" y="2300090"/>
                    <a:pt x="456045" y="2272932"/>
                  </a:cubicBezTo>
                  <a:cubicBezTo>
                    <a:pt x="403561" y="2214452"/>
                    <a:pt x="344592" y="2162182"/>
                    <a:pt x="282143" y="2114552"/>
                  </a:cubicBezTo>
                  <a:cubicBezTo>
                    <a:pt x="235732" y="2068628"/>
                    <a:pt x="209456" y="2000117"/>
                    <a:pt x="220717" y="1934541"/>
                  </a:cubicBezTo>
                  <a:cubicBezTo>
                    <a:pt x="223174" y="1911749"/>
                    <a:pt x="231159" y="1890391"/>
                    <a:pt x="238667" y="1868896"/>
                  </a:cubicBezTo>
                  <a:cubicBezTo>
                    <a:pt x="260029" y="1883908"/>
                    <a:pt x="281528" y="1898716"/>
                    <a:pt x="305826" y="1908610"/>
                  </a:cubicBezTo>
                  <a:cubicBezTo>
                    <a:pt x="321660" y="1914820"/>
                    <a:pt x="338040" y="1919733"/>
                    <a:pt x="354693" y="1923486"/>
                  </a:cubicBezTo>
                  <a:cubicBezTo>
                    <a:pt x="340906" y="1970024"/>
                    <a:pt x="370254" y="2042220"/>
                    <a:pt x="393050" y="2082617"/>
                  </a:cubicBezTo>
                  <a:close/>
                  <a:moveTo>
                    <a:pt x="601761" y="1747501"/>
                  </a:moveTo>
                  <a:cubicBezTo>
                    <a:pt x="598826" y="1777048"/>
                    <a:pt x="594458" y="1807277"/>
                    <a:pt x="581149" y="1834163"/>
                  </a:cubicBezTo>
                  <a:cubicBezTo>
                    <a:pt x="554531" y="1899262"/>
                    <a:pt x="476452" y="1907041"/>
                    <a:pt x="414958" y="1902196"/>
                  </a:cubicBezTo>
                  <a:cubicBezTo>
                    <a:pt x="377557" y="1898443"/>
                    <a:pt x="338108" y="1891346"/>
                    <a:pt x="303915" y="1874559"/>
                  </a:cubicBezTo>
                  <a:cubicBezTo>
                    <a:pt x="283439" y="1864392"/>
                    <a:pt x="265216" y="1850745"/>
                    <a:pt x="246379" y="1837711"/>
                  </a:cubicBezTo>
                  <a:cubicBezTo>
                    <a:pt x="245424" y="1835255"/>
                    <a:pt x="243581" y="1833890"/>
                    <a:pt x="241397" y="1834231"/>
                  </a:cubicBezTo>
                  <a:cubicBezTo>
                    <a:pt x="196966" y="1805844"/>
                    <a:pt x="155742" y="1772271"/>
                    <a:pt x="127623" y="1727029"/>
                  </a:cubicBezTo>
                  <a:cubicBezTo>
                    <a:pt x="110970" y="1702055"/>
                    <a:pt x="91791" y="1679604"/>
                    <a:pt x="80052" y="1651149"/>
                  </a:cubicBezTo>
                  <a:cubicBezTo>
                    <a:pt x="58007" y="1595604"/>
                    <a:pt x="44835" y="1493929"/>
                    <a:pt x="58690" y="1417094"/>
                  </a:cubicBezTo>
                  <a:cubicBezTo>
                    <a:pt x="56779" y="1433744"/>
                    <a:pt x="56915" y="1451212"/>
                    <a:pt x="59577" y="1469637"/>
                  </a:cubicBezTo>
                  <a:cubicBezTo>
                    <a:pt x="72681" y="1548451"/>
                    <a:pt x="124006" y="1630473"/>
                    <a:pt x="189117" y="1676534"/>
                  </a:cubicBezTo>
                  <a:cubicBezTo>
                    <a:pt x="264397" y="1734195"/>
                    <a:pt x="350871" y="1777867"/>
                    <a:pt x="444238" y="1796359"/>
                  </a:cubicBezTo>
                  <a:cubicBezTo>
                    <a:pt x="471265" y="1802296"/>
                    <a:pt x="498429" y="1795745"/>
                    <a:pt x="523887" y="1786396"/>
                  </a:cubicBezTo>
                  <a:cubicBezTo>
                    <a:pt x="546614" y="1779709"/>
                    <a:pt x="569205" y="1769269"/>
                    <a:pt x="584425" y="1750435"/>
                  </a:cubicBezTo>
                  <a:cubicBezTo>
                    <a:pt x="591796" y="1741291"/>
                    <a:pt x="597870" y="1731602"/>
                    <a:pt x="602511" y="1721707"/>
                  </a:cubicBezTo>
                  <a:cubicBezTo>
                    <a:pt x="602648" y="1730441"/>
                    <a:pt x="601965" y="1739039"/>
                    <a:pt x="601761" y="17475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19"/>
            <p:cNvSpPr/>
            <p:nvPr/>
          </p:nvSpPr>
          <p:spPr>
            <a:xfrm>
              <a:off x="14899788" y="-140934"/>
              <a:ext cx="627906" cy="3289060"/>
            </a:xfrm>
            <a:custGeom>
              <a:rect b="b" l="l" r="r" t="t"/>
              <a:pathLst>
                <a:path extrusionOk="0" h="3289060" w="627906">
                  <a:moveTo>
                    <a:pt x="627636" y="2371535"/>
                  </a:moveTo>
                  <a:cubicBezTo>
                    <a:pt x="621425" y="2345741"/>
                    <a:pt x="608116" y="2321995"/>
                    <a:pt x="594603" y="2299340"/>
                  </a:cubicBezTo>
                  <a:lnTo>
                    <a:pt x="594534" y="2299271"/>
                  </a:lnTo>
                  <a:cubicBezTo>
                    <a:pt x="575902" y="2256623"/>
                    <a:pt x="522120" y="2243658"/>
                    <a:pt x="478576" y="2242156"/>
                  </a:cubicBezTo>
                  <a:cubicBezTo>
                    <a:pt x="416878" y="2243044"/>
                    <a:pt x="356544" y="2275320"/>
                    <a:pt x="321531" y="2326157"/>
                  </a:cubicBezTo>
                  <a:cubicBezTo>
                    <a:pt x="307813" y="2301114"/>
                    <a:pt x="296347" y="2275047"/>
                    <a:pt x="285359" y="2247206"/>
                  </a:cubicBezTo>
                  <a:cubicBezTo>
                    <a:pt x="271640" y="2209539"/>
                    <a:pt x="268637" y="2171189"/>
                    <a:pt x="276076" y="2131338"/>
                  </a:cubicBezTo>
                  <a:cubicBezTo>
                    <a:pt x="288020" y="2077089"/>
                    <a:pt x="326855" y="2032939"/>
                    <a:pt x="349105" y="1982716"/>
                  </a:cubicBezTo>
                  <a:cubicBezTo>
                    <a:pt x="403159" y="1876197"/>
                    <a:pt x="428822" y="1784827"/>
                    <a:pt x="421246" y="1669369"/>
                  </a:cubicBezTo>
                  <a:cubicBezTo>
                    <a:pt x="427457" y="1645144"/>
                    <a:pt x="430937" y="1620374"/>
                    <a:pt x="429845" y="1595194"/>
                  </a:cubicBezTo>
                  <a:cubicBezTo>
                    <a:pt x="428890" y="1555753"/>
                    <a:pt x="422133" y="1516175"/>
                    <a:pt x="404934" y="1480418"/>
                  </a:cubicBezTo>
                  <a:cubicBezTo>
                    <a:pt x="383435" y="1439476"/>
                    <a:pt x="358114" y="1399693"/>
                    <a:pt x="328425" y="1364209"/>
                  </a:cubicBezTo>
                  <a:cubicBezTo>
                    <a:pt x="298258" y="1333229"/>
                    <a:pt x="264679" y="1305252"/>
                    <a:pt x="235604" y="1273180"/>
                  </a:cubicBezTo>
                  <a:cubicBezTo>
                    <a:pt x="235740" y="1200916"/>
                    <a:pt x="268978" y="1134726"/>
                    <a:pt x="305015" y="1073789"/>
                  </a:cubicBezTo>
                  <a:cubicBezTo>
                    <a:pt x="332520" y="1024317"/>
                    <a:pt x="359274" y="974299"/>
                    <a:pt x="386574" y="924690"/>
                  </a:cubicBezTo>
                  <a:cubicBezTo>
                    <a:pt x="395379" y="908449"/>
                    <a:pt x="404183" y="891731"/>
                    <a:pt x="412237" y="874672"/>
                  </a:cubicBezTo>
                  <a:cubicBezTo>
                    <a:pt x="413260" y="873375"/>
                    <a:pt x="414011" y="871737"/>
                    <a:pt x="414352" y="870168"/>
                  </a:cubicBezTo>
                  <a:cubicBezTo>
                    <a:pt x="425614" y="845807"/>
                    <a:pt x="435169" y="820627"/>
                    <a:pt x="440765" y="794697"/>
                  </a:cubicBezTo>
                  <a:cubicBezTo>
                    <a:pt x="443837" y="786031"/>
                    <a:pt x="446499" y="777296"/>
                    <a:pt x="447864" y="768494"/>
                  </a:cubicBezTo>
                  <a:cubicBezTo>
                    <a:pt x="449365" y="767061"/>
                    <a:pt x="450525" y="765218"/>
                    <a:pt x="451071" y="763171"/>
                  </a:cubicBezTo>
                  <a:cubicBezTo>
                    <a:pt x="455439" y="746112"/>
                    <a:pt x="459261" y="728916"/>
                    <a:pt x="462810" y="711652"/>
                  </a:cubicBezTo>
                  <a:cubicBezTo>
                    <a:pt x="469158" y="681354"/>
                    <a:pt x="464926" y="648054"/>
                    <a:pt x="462947" y="617415"/>
                  </a:cubicBezTo>
                  <a:cubicBezTo>
                    <a:pt x="456463" y="596057"/>
                    <a:pt x="446499" y="575927"/>
                    <a:pt x="435715" y="556479"/>
                  </a:cubicBezTo>
                  <a:cubicBezTo>
                    <a:pt x="417356" y="522224"/>
                    <a:pt x="385892" y="498886"/>
                    <a:pt x="355520" y="476027"/>
                  </a:cubicBezTo>
                  <a:cubicBezTo>
                    <a:pt x="340983" y="464290"/>
                    <a:pt x="326309" y="452826"/>
                    <a:pt x="310611" y="442795"/>
                  </a:cubicBezTo>
                  <a:cubicBezTo>
                    <a:pt x="240245" y="404377"/>
                    <a:pt x="166056" y="363980"/>
                    <a:pt x="121557" y="295128"/>
                  </a:cubicBezTo>
                  <a:cubicBezTo>
                    <a:pt x="124219" y="285166"/>
                    <a:pt x="127290" y="275203"/>
                    <a:pt x="130976" y="265104"/>
                  </a:cubicBezTo>
                  <a:cubicBezTo>
                    <a:pt x="145649" y="225526"/>
                    <a:pt x="169128" y="185743"/>
                    <a:pt x="191377" y="149236"/>
                  </a:cubicBezTo>
                  <a:cubicBezTo>
                    <a:pt x="210010" y="118597"/>
                    <a:pt x="226868" y="86935"/>
                    <a:pt x="246251" y="56774"/>
                  </a:cubicBezTo>
                  <a:cubicBezTo>
                    <a:pt x="259492" y="36780"/>
                    <a:pt x="274711" y="18424"/>
                    <a:pt x="290136" y="205"/>
                  </a:cubicBezTo>
                  <a:lnTo>
                    <a:pt x="265771" y="205"/>
                  </a:lnTo>
                  <a:cubicBezTo>
                    <a:pt x="255260" y="11123"/>
                    <a:pt x="244954" y="22246"/>
                    <a:pt x="235331" y="33846"/>
                  </a:cubicBezTo>
                  <a:cubicBezTo>
                    <a:pt x="207280" y="69125"/>
                    <a:pt x="185508" y="108839"/>
                    <a:pt x="160869" y="146506"/>
                  </a:cubicBezTo>
                  <a:cubicBezTo>
                    <a:pt x="121489" y="206829"/>
                    <a:pt x="87773" y="273565"/>
                    <a:pt x="81972" y="346375"/>
                  </a:cubicBezTo>
                  <a:cubicBezTo>
                    <a:pt x="81084" y="363230"/>
                    <a:pt x="79241" y="380767"/>
                    <a:pt x="79787" y="397963"/>
                  </a:cubicBezTo>
                  <a:cubicBezTo>
                    <a:pt x="61837" y="379402"/>
                    <a:pt x="46686" y="358521"/>
                    <a:pt x="36448" y="333137"/>
                  </a:cubicBezTo>
                  <a:cubicBezTo>
                    <a:pt x="20068" y="301065"/>
                    <a:pt x="28599" y="265035"/>
                    <a:pt x="35083" y="231463"/>
                  </a:cubicBezTo>
                  <a:cubicBezTo>
                    <a:pt x="46891" y="166364"/>
                    <a:pt x="72758" y="103653"/>
                    <a:pt x="109545" y="48585"/>
                  </a:cubicBezTo>
                  <a:cubicBezTo>
                    <a:pt x="120533" y="32345"/>
                    <a:pt x="132340" y="16104"/>
                    <a:pt x="144489" y="0"/>
                  </a:cubicBezTo>
                  <a:lnTo>
                    <a:pt x="124219" y="0"/>
                  </a:lnTo>
                  <a:cubicBezTo>
                    <a:pt x="64499" y="73833"/>
                    <a:pt x="21228" y="149372"/>
                    <a:pt x="5189" y="251593"/>
                  </a:cubicBezTo>
                  <a:cubicBezTo>
                    <a:pt x="-12214" y="311369"/>
                    <a:pt x="16519" y="371213"/>
                    <a:pt x="56241" y="415295"/>
                  </a:cubicBezTo>
                  <a:cubicBezTo>
                    <a:pt x="67502" y="427441"/>
                    <a:pt x="79787" y="438359"/>
                    <a:pt x="92550" y="448800"/>
                  </a:cubicBezTo>
                  <a:cubicBezTo>
                    <a:pt x="93984" y="450642"/>
                    <a:pt x="95690" y="452007"/>
                    <a:pt x="97533" y="452826"/>
                  </a:cubicBezTo>
                  <a:cubicBezTo>
                    <a:pt x="128109" y="477255"/>
                    <a:pt x="161142" y="498818"/>
                    <a:pt x="190490" y="524748"/>
                  </a:cubicBezTo>
                  <a:cubicBezTo>
                    <a:pt x="246729" y="573675"/>
                    <a:pt x="272459" y="649351"/>
                    <a:pt x="269183" y="722911"/>
                  </a:cubicBezTo>
                  <a:cubicBezTo>
                    <a:pt x="260174" y="791694"/>
                    <a:pt x="226458" y="854814"/>
                    <a:pt x="201410" y="919231"/>
                  </a:cubicBezTo>
                  <a:cubicBezTo>
                    <a:pt x="182232" y="966793"/>
                    <a:pt x="156570" y="1012171"/>
                    <a:pt x="144011" y="1062053"/>
                  </a:cubicBezTo>
                  <a:cubicBezTo>
                    <a:pt x="141145" y="1072425"/>
                    <a:pt x="139234" y="1082660"/>
                    <a:pt x="137937" y="1092691"/>
                  </a:cubicBezTo>
                  <a:cubicBezTo>
                    <a:pt x="137050" y="1092828"/>
                    <a:pt x="136231" y="1093374"/>
                    <a:pt x="135958" y="1094329"/>
                  </a:cubicBezTo>
                  <a:cubicBezTo>
                    <a:pt x="135139" y="1095557"/>
                    <a:pt x="133433" y="1097468"/>
                    <a:pt x="134525" y="1098764"/>
                  </a:cubicBezTo>
                  <a:cubicBezTo>
                    <a:pt x="119919" y="1160588"/>
                    <a:pt x="110978" y="1225618"/>
                    <a:pt x="117462" y="1289080"/>
                  </a:cubicBezTo>
                  <a:cubicBezTo>
                    <a:pt x="130976" y="1352541"/>
                    <a:pt x="155751" y="1414501"/>
                    <a:pt x="192538" y="1468135"/>
                  </a:cubicBezTo>
                  <a:cubicBezTo>
                    <a:pt x="212672" y="1498706"/>
                    <a:pt x="240586" y="1522384"/>
                    <a:pt x="269047" y="1544835"/>
                  </a:cubicBezTo>
                  <a:cubicBezTo>
                    <a:pt x="286860" y="1561144"/>
                    <a:pt x="300647" y="1581478"/>
                    <a:pt x="311567" y="1602905"/>
                  </a:cubicBezTo>
                  <a:cubicBezTo>
                    <a:pt x="330268" y="1637911"/>
                    <a:pt x="333134" y="1677079"/>
                    <a:pt x="332520" y="1716862"/>
                  </a:cubicBezTo>
                  <a:cubicBezTo>
                    <a:pt x="332520" y="1738630"/>
                    <a:pt x="333066" y="1757600"/>
                    <a:pt x="328698" y="1779709"/>
                  </a:cubicBezTo>
                  <a:cubicBezTo>
                    <a:pt x="327469" y="1788102"/>
                    <a:pt x="321600" y="1799293"/>
                    <a:pt x="320781" y="1808642"/>
                  </a:cubicBezTo>
                  <a:cubicBezTo>
                    <a:pt x="316890" y="1813828"/>
                    <a:pt x="313068" y="1819014"/>
                    <a:pt x="309042" y="1824064"/>
                  </a:cubicBezTo>
                  <a:cubicBezTo>
                    <a:pt x="283721" y="1852451"/>
                    <a:pt x="253486" y="1876129"/>
                    <a:pt x="228574" y="1904857"/>
                  </a:cubicBezTo>
                  <a:cubicBezTo>
                    <a:pt x="167831" y="1976985"/>
                    <a:pt x="136777" y="2061668"/>
                    <a:pt x="150700" y="2156381"/>
                  </a:cubicBezTo>
                  <a:cubicBezTo>
                    <a:pt x="167353" y="2242020"/>
                    <a:pt x="218678" y="2319129"/>
                    <a:pt x="288089" y="2371467"/>
                  </a:cubicBezTo>
                  <a:cubicBezTo>
                    <a:pt x="287201" y="2371945"/>
                    <a:pt x="286314" y="2372422"/>
                    <a:pt x="285563" y="2373036"/>
                  </a:cubicBezTo>
                  <a:cubicBezTo>
                    <a:pt x="229188" y="2415822"/>
                    <a:pt x="204686" y="2486925"/>
                    <a:pt x="181140" y="2551137"/>
                  </a:cubicBezTo>
                  <a:cubicBezTo>
                    <a:pt x="169878" y="2586348"/>
                    <a:pt x="157798" y="2621354"/>
                    <a:pt x="148994" y="2657247"/>
                  </a:cubicBezTo>
                  <a:cubicBezTo>
                    <a:pt x="132955" y="2732991"/>
                    <a:pt x="131317" y="2811055"/>
                    <a:pt x="129474" y="2888368"/>
                  </a:cubicBezTo>
                  <a:cubicBezTo>
                    <a:pt x="129406" y="2891780"/>
                    <a:pt x="130634" y="2894919"/>
                    <a:pt x="132682" y="2897444"/>
                  </a:cubicBezTo>
                  <a:cubicBezTo>
                    <a:pt x="140667" y="2983219"/>
                    <a:pt x="175543" y="3041221"/>
                    <a:pt x="132477" y="3165823"/>
                  </a:cubicBezTo>
                  <a:cubicBezTo>
                    <a:pt x="120738" y="3197417"/>
                    <a:pt x="105450" y="3224439"/>
                    <a:pt x="90366" y="3255214"/>
                  </a:cubicBezTo>
                  <a:cubicBezTo>
                    <a:pt x="82791" y="3266405"/>
                    <a:pt x="85930" y="3282100"/>
                    <a:pt x="99171" y="3287150"/>
                  </a:cubicBezTo>
                  <a:cubicBezTo>
                    <a:pt x="121830" y="3293427"/>
                    <a:pt x="146195" y="3285512"/>
                    <a:pt x="168991" y="3282578"/>
                  </a:cubicBezTo>
                  <a:cubicBezTo>
                    <a:pt x="207280" y="3274321"/>
                    <a:pt x="244408" y="3264699"/>
                    <a:pt x="283925" y="3259991"/>
                  </a:cubicBezTo>
                  <a:cubicBezTo>
                    <a:pt x="306721" y="3256988"/>
                    <a:pt x="330199" y="3255009"/>
                    <a:pt x="340983" y="3231263"/>
                  </a:cubicBezTo>
                  <a:cubicBezTo>
                    <a:pt x="369375" y="3179675"/>
                    <a:pt x="384459" y="3120308"/>
                    <a:pt x="377292" y="3061351"/>
                  </a:cubicBezTo>
                  <a:cubicBezTo>
                    <a:pt x="376678" y="3056574"/>
                    <a:pt x="374085" y="3053435"/>
                    <a:pt x="370877" y="3051661"/>
                  </a:cubicBezTo>
                  <a:cubicBezTo>
                    <a:pt x="365553" y="2985880"/>
                    <a:pt x="339208" y="2922146"/>
                    <a:pt x="326104" y="2857456"/>
                  </a:cubicBezTo>
                  <a:cubicBezTo>
                    <a:pt x="306585" y="2738245"/>
                    <a:pt x="334977" y="2615826"/>
                    <a:pt x="375859" y="2503780"/>
                  </a:cubicBezTo>
                  <a:cubicBezTo>
                    <a:pt x="379613" y="2490678"/>
                    <a:pt x="387803" y="2478395"/>
                    <a:pt x="389646" y="2464953"/>
                  </a:cubicBezTo>
                  <a:cubicBezTo>
                    <a:pt x="429163" y="2503575"/>
                    <a:pt x="475027" y="2533941"/>
                    <a:pt x="532358" y="2535511"/>
                  </a:cubicBezTo>
                  <a:cubicBezTo>
                    <a:pt x="579792" y="2538035"/>
                    <a:pt x="629956" y="2512787"/>
                    <a:pt x="631936" y="2460381"/>
                  </a:cubicBezTo>
                  <a:cubicBezTo>
                    <a:pt x="634666" y="2430766"/>
                    <a:pt x="634393" y="2400536"/>
                    <a:pt x="627636" y="2371535"/>
                  </a:cubicBezTo>
                  <a:close/>
                  <a:moveTo>
                    <a:pt x="337980" y="2352292"/>
                  </a:moveTo>
                  <a:cubicBezTo>
                    <a:pt x="345556" y="2344786"/>
                    <a:pt x="351630" y="2336052"/>
                    <a:pt x="358660" y="2327931"/>
                  </a:cubicBezTo>
                  <a:cubicBezTo>
                    <a:pt x="376200" y="2307324"/>
                    <a:pt x="399952" y="2291424"/>
                    <a:pt x="425682" y="2282621"/>
                  </a:cubicBezTo>
                  <a:cubicBezTo>
                    <a:pt x="444383" y="2276753"/>
                    <a:pt x="463698" y="2270612"/>
                    <a:pt x="483422" y="2272590"/>
                  </a:cubicBezTo>
                  <a:cubicBezTo>
                    <a:pt x="513452" y="2275729"/>
                    <a:pt x="550854" y="2280097"/>
                    <a:pt x="566347" y="2309848"/>
                  </a:cubicBezTo>
                  <a:cubicBezTo>
                    <a:pt x="578700" y="2337621"/>
                    <a:pt x="571466" y="2367373"/>
                    <a:pt x="554403" y="2390574"/>
                  </a:cubicBezTo>
                  <a:cubicBezTo>
                    <a:pt x="558566" y="2374947"/>
                    <a:pt x="540958" y="2369966"/>
                    <a:pt x="528877" y="2368396"/>
                  </a:cubicBezTo>
                  <a:cubicBezTo>
                    <a:pt x="497345" y="2365326"/>
                    <a:pt x="462742" y="2370375"/>
                    <a:pt x="436875" y="2389755"/>
                  </a:cubicBezTo>
                  <a:cubicBezTo>
                    <a:pt x="430391" y="2395077"/>
                    <a:pt x="412987" y="2401901"/>
                    <a:pt x="417219" y="2411591"/>
                  </a:cubicBezTo>
                  <a:cubicBezTo>
                    <a:pt x="415786" y="2411113"/>
                    <a:pt x="414352" y="2410704"/>
                    <a:pt x="412919" y="2410226"/>
                  </a:cubicBezTo>
                  <a:cubicBezTo>
                    <a:pt x="392990" y="2403198"/>
                    <a:pt x="374153" y="2393917"/>
                    <a:pt x="356203" y="2382863"/>
                  </a:cubicBezTo>
                  <a:cubicBezTo>
                    <a:pt x="355452" y="2375288"/>
                    <a:pt x="347944" y="2368260"/>
                    <a:pt x="342894" y="2361914"/>
                  </a:cubicBezTo>
                  <a:cubicBezTo>
                    <a:pt x="340846" y="2358911"/>
                    <a:pt x="339004" y="2355977"/>
                    <a:pt x="337093" y="2352975"/>
                  </a:cubicBezTo>
                  <a:cubicBezTo>
                    <a:pt x="337570" y="2352702"/>
                    <a:pt x="337775" y="2352565"/>
                    <a:pt x="337980" y="2352292"/>
                  </a:cubicBezTo>
                  <a:close/>
                  <a:moveTo>
                    <a:pt x="513316" y="2424351"/>
                  </a:moveTo>
                  <a:cubicBezTo>
                    <a:pt x="510859" y="2423191"/>
                    <a:pt x="508061" y="2422713"/>
                    <a:pt x="504785" y="2423259"/>
                  </a:cubicBezTo>
                  <a:cubicBezTo>
                    <a:pt x="479805" y="2428855"/>
                    <a:pt x="454484" y="2422986"/>
                    <a:pt x="430187" y="2415617"/>
                  </a:cubicBezTo>
                  <a:cubicBezTo>
                    <a:pt x="434759" y="2414320"/>
                    <a:pt x="439400" y="2411796"/>
                    <a:pt x="443495" y="2410499"/>
                  </a:cubicBezTo>
                  <a:cubicBezTo>
                    <a:pt x="471888" y="2397397"/>
                    <a:pt x="505808" y="2391188"/>
                    <a:pt x="536112" y="2401014"/>
                  </a:cubicBezTo>
                  <a:cubicBezTo>
                    <a:pt x="539797" y="2402174"/>
                    <a:pt x="543483" y="2401560"/>
                    <a:pt x="546759" y="2399922"/>
                  </a:cubicBezTo>
                  <a:cubicBezTo>
                    <a:pt x="537272" y="2410090"/>
                    <a:pt x="525806" y="2418619"/>
                    <a:pt x="513316" y="2424351"/>
                  </a:cubicBezTo>
                  <a:close/>
                  <a:moveTo>
                    <a:pt x="230690" y="928034"/>
                  </a:moveTo>
                  <a:cubicBezTo>
                    <a:pt x="250141" y="881768"/>
                    <a:pt x="269661" y="835367"/>
                    <a:pt x="285632" y="787805"/>
                  </a:cubicBezTo>
                  <a:cubicBezTo>
                    <a:pt x="293549" y="763581"/>
                    <a:pt x="300101" y="738469"/>
                    <a:pt x="299691" y="712743"/>
                  </a:cubicBezTo>
                  <a:cubicBezTo>
                    <a:pt x="299350" y="661975"/>
                    <a:pt x="288771" y="610387"/>
                    <a:pt x="262495" y="566510"/>
                  </a:cubicBezTo>
                  <a:cubicBezTo>
                    <a:pt x="230076" y="506597"/>
                    <a:pt x="169196" y="472478"/>
                    <a:pt x="116779" y="430921"/>
                  </a:cubicBezTo>
                  <a:cubicBezTo>
                    <a:pt x="110432" y="415500"/>
                    <a:pt x="109340" y="398918"/>
                    <a:pt x="110296" y="382200"/>
                  </a:cubicBezTo>
                  <a:cubicBezTo>
                    <a:pt x="110432" y="358589"/>
                    <a:pt x="112616" y="336003"/>
                    <a:pt x="117121" y="313621"/>
                  </a:cubicBezTo>
                  <a:cubicBezTo>
                    <a:pt x="128382" y="336412"/>
                    <a:pt x="145035" y="357020"/>
                    <a:pt x="162439" y="374898"/>
                  </a:cubicBezTo>
                  <a:cubicBezTo>
                    <a:pt x="199567" y="415431"/>
                    <a:pt x="249459" y="439656"/>
                    <a:pt x="295937" y="467702"/>
                  </a:cubicBezTo>
                  <a:cubicBezTo>
                    <a:pt x="310202" y="477460"/>
                    <a:pt x="323716" y="488173"/>
                    <a:pt x="337093" y="499023"/>
                  </a:cubicBezTo>
                  <a:cubicBezTo>
                    <a:pt x="361185" y="518198"/>
                    <a:pt x="387189" y="535598"/>
                    <a:pt x="403978" y="562347"/>
                  </a:cubicBezTo>
                  <a:cubicBezTo>
                    <a:pt x="419130" y="583911"/>
                    <a:pt x="426228" y="609909"/>
                    <a:pt x="438172" y="632769"/>
                  </a:cubicBezTo>
                  <a:cubicBezTo>
                    <a:pt x="437967" y="632564"/>
                    <a:pt x="437762" y="632359"/>
                    <a:pt x="437558" y="632086"/>
                  </a:cubicBezTo>
                  <a:cubicBezTo>
                    <a:pt x="439878" y="655492"/>
                    <a:pt x="441380" y="679580"/>
                    <a:pt x="437762" y="702985"/>
                  </a:cubicBezTo>
                  <a:cubicBezTo>
                    <a:pt x="437353" y="705578"/>
                    <a:pt x="436943" y="708035"/>
                    <a:pt x="436534" y="710560"/>
                  </a:cubicBezTo>
                  <a:cubicBezTo>
                    <a:pt x="435510" y="710765"/>
                    <a:pt x="434623" y="711447"/>
                    <a:pt x="434486" y="712675"/>
                  </a:cubicBezTo>
                  <a:cubicBezTo>
                    <a:pt x="434282" y="715268"/>
                    <a:pt x="434555" y="717793"/>
                    <a:pt x="434828" y="720386"/>
                  </a:cubicBezTo>
                  <a:cubicBezTo>
                    <a:pt x="434691" y="721000"/>
                    <a:pt x="434623" y="721614"/>
                    <a:pt x="434486" y="722229"/>
                  </a:cubicBezTo>
                  <a:cubicBezTo>
                    <a:pt x="434145" y="723525"/>
                    <a:pt x="433804" y="724753"/>
                    <a:pt x="433599" y="726050"/>
                  </a:cubicBezTo>
                  <a:cubicBezTo>
                    <a:pt x="426979" y="753550"/>
                    <a:pt x="416878" y="780026"/>
                    <a:pt x="408142" y="806912"/>
                  </a:cubicBezTo>
                  <a:cubicBezTo>
                    <a:pt x="403842" y="819263"/>
                    <a:pt x="399269" y="831955"/>
                    <a:pt x="394628" y="844306"/>
                  </a:cubicBezTo>
                  <a:cubicBezTo>
                    <a:pt x="392580" y="850311"/>
                    <a:pt x="387666" y="859864"/>
                    <a:pt x="391147" y="865596"/>
                  </a:cubicBezTo>
                  <a:cubicBezTo>
                    <a:pt x="382206" y="881359"/>
                    <a:pt x="372856" y="896849"/>
                    <a:pt x="363983" y="912066"/>
                  </a:cubicBezTo>
                  <a:cubicBezTo>
                    <a:pt x="334772" y="961129"/>
                    <a:pt x="306721" y="1011079"/>
                    <a:pt x="278602" y="1060756"/>
                  </a:cubicBezTo>
                  <a:cubicBezTo>
                    <a:pt x="245705" y="1115414"/>
                    <a:pt x="215606" y="1174781"/>
                    <a:pt x="207621" y="1238515"/>
                  </a:cubicBezTo>
                  <a:cubicBezTo>
                    <a:pt x="202707" y="1231487"/>
                    <a:pt x="197998" y="1224185"/>
                    <a:pt x="193766" y="1216543"/>
                  </a:cubicBezTo>
                  <a:cubicBezTo>
                    <a:pt x="133160" y="1113709"/>
                    <a:pt x="189330" y="1024590"/>
                    <a:pt x="230690" y="928034"/>
                  </a:cubicBezTo>
                  <a:close/>
                  <a:moveTo>
                    <a:pt x="350948" y="1618736"/>
                  </a:moveTo>
                  <a:cubicBezTo>
                    <a:pt x="339345" y="1586255"/>
                    <a:pt x="321327" y="1554934"/>
                    <a:pt x="297030" y="1529959"/>
                  </a:cubicBezTo>
                  <a:cubicBezTo>
                    <a:pt x="264815" y="1501981"/>
                    <a:pt x="230349" y="1476051"/>
                    <a:pt x="208099" y="1438725"/>
                  </a:cubicBezTo>
                  <a:cubicBezTo>
                    <a:pt x="179092" y="1392050"/>
                    <a:pt x="155614" y="1337392"/>
                    <a:pt x="142237" y="1283075"/>
                  </a:cubicBezTo>
                  <a:cubicBezTo>
                    <a:pt x="137391" y="1256940"/>
                    <a:pt x="138483" y="1229713"/>
                    <a:pt x="137801" y="1203100"/>
                  </a:cubicBezTo>
                  <a:cubicBezTo>
                    <a:pt x="137664" y="1186723"/>
                    <a:pt x="138278" y="1170414"/>
                    <a:pt x="139370" y="1154174"/>
                  </a:cubicBezTo>
                  <a:cubicBezTo>
                    <a:pt x="154044" y="1237355"/>
                    <a:pt x="218405" y="1306617"/>
                    <a:pt x="284608" y="1362981"/>
                  </a:cubicBezTo>
                  <a:cubicBezTo>
                    <a:pt x="313410" y="1388229"/>
                    <a:pt x="333544" y="1420506"/>
                    <a:pt x="354087" y="1452509"/>
                  </a:cubicBezTo>
                  <a:cubicBezTo>
                    <a:pt x="383435" y="1494271"/>
                    <a:pt x="399542" y="1544425"/>
                    <a:pt x="399474" y="1595740"/>
                  </a:cubicBezTo>
                  <a:cubicBezTo>
                    <a:pt x="399747" y="1646100"/>
                    <a:pt x="385414" y="1695163"/>
                    <a:pt x="362823" y="1740404"/>
                  </a:cubicBezTo>
                  <a:cubicBezTo>
                    <a:pt x="364529" y="1689499"/>
                    <a:pt x="358250" y="1632179"/>
                    <a:pt x="350948" y="1618736"/>
                  </a:cubicBezTo>
                  <a:close/>
                  <a:moveTo>
                    <a:pt x="278738" y="1896464"/>
                  </a:moveTo>
                  <a:cubicBezTo>
                    <a:pt x="327401" y="1853884"/>
                    <a:pt x="368897" y="1803183"/>
                    <a:pt x="394628" y="1743338"/>
                  </a:cubicBezTo>
                  <a:cubicBezTo>
                    <a:pt x="397631" y="1736514"/>
                    <a:pt x="400566" y="1729554"/>
                    <a:pt x="403364" y="1722526"/>
                  </a:cubicBezTo>
                  <a:cubicBezTo>
                    <a:pt x="398655" y="1768109"/>
                    <a:pt x="389714" y="1814237"/>
                    <a:pt x="372924" y="1857159"/>
                  </a:cubicBezTo>
                  <a:cubicBezTo>
                    <a:pt x="345010" y="1927103"/>
                    <a:pt x="311567" y="1994521"/>
                    <a:pt x="272596" y="2058870"/>
                  </a:cubicBezTo>
                  <a:cubicBezTo>
                    <a:pt x="232806" y="2123832"/>
                    <a:pt x="233352" y="2206536"/>
                    <a:pt x="263723" y="2275252"/>
                  </a:cubicBezTo>
                  <a:cubicBezTo>
                    <a:pt x="273074" y="2295587"/>
                    <a:pt x="282083" y="2316467"/>
                    <a:pt x="292525" y="2336529"/>
                  </a:cubicBezTo>
                  <a:cubicBezTo>
                    <a:pt x="154317" y="2216977"/>
                    <a:pt x="130976" y="2036420"/>
                    <a:pt x="278738" y="1896464"/>
                  </a:cubicBezTo>
                  <a:close/>
                  <a:moveTo>
                    <a:pt x="342689" y="2528209"/>
                  </a:moveTo>
                  <a:cubicBezTo>
                    <a:pt x="329107" y="2563010"/>
                    <a:pt x="316549" y="2598289"/>
                    <a:pt x="308700" y="2634933"/>
                  </a:cubicBezTo>
                  <a:cubicBezTo>
                    <a:pt x="290477" y="2706992"/>
                    <a:pt x="285700" y="2782736"/>
                    <a:pt x="295460" y="2856433"/>
                  </a:cubicBezTo>
                  <a:cubicBezTo>
                    <a:pt x="301671" y="2891916"/>
                    <a:pt x="312045" y="2926513"/>
                    <a:pt x="321668" y="2961178"/>
                  </a:cubicBezTo>
                  <a:cubicBezTo>
                    <a:pt x="337229" y="3012151"/>
                    <a:pt x="347467" y="3066196"/>
                    <a:pt x="336888" y="3119216"/>
                  </a:cubicBezTo>
                  <a:cubicBezTo>
                    <a:pt x="336001" y="3132932"/>
                    <a:pt x="324057" y="3155655"/>
                    <a:pt x="336615" y="3164799"/>
                  </a:cubicBezTo>
                  <a:cubicBezTo>
                    <a:pt x="336274" y="3165755"/>
                    <a:pt x="336001" y="3166778"/>
                    <a:pt x="335591" y="3167802"/>
                  </a:cubicBezTo>
                  <a:cubicBezTo>
                    <a:pt x="331155" y="3180562"/>
                    <a:pt x="325354" y="3195165"/>
                    <a:pt x="318528" y="3208949"/>
                  </a:cubicBezTo>
                  <a:cubicBezTo>
                    <a:pt x="315184" y="3213862"/>
                    <a:pt x="312113" y="3224098"/>
                    <a:pt x="304947" y="3225804"/>
                  </a:cubicBezTo>
                  <a:cubicBezTo>
                    <a:pt x="281537" y="3230035"/>
                    <a:pt x="257854" y="3232832"/>
                    <a:pt x="234444" y="3237131"/>
                  </a:cubicBezTo>
                  <a:cubicBezTo>
                    <a:pt x="196906" y="3244228"/>
                    <a:pt x="160187" y="3255828"/>
                    <a:pt x="121966" y="3258763"/>
                  </a:cubicBezTo>
                  <a:cubicBezTo>
                    <a:pt x="171243" y="3172305"/>
                    <a:pt x="197520" y="3068311"/>
                    <a:pt x="171380" y="2969980"/>
                  </a:cubicBezTo>
                  <a:cubicBezTo>
                    <a:pt x="165101" y="2946438"/>
                    <a:pt x="159095" y="2922692"/>
                    <a:pt x="154795" y="2898808"/>
                  </a:cubicBezTo>
                  <a:cubicBezTo>
                    <a:pt x="159709" y="2893145"/>
                    <a:pt x="159846" y="2883250"/>
                    <a:pt x="159436" y="2875335"/>
                  </a:cubicBezTo>
                  <a:cubicBezTo>
                    <a:pt x="160187" y="2814398"/>
                    <a:pt x="163190" y="2753325"/>
                    <a:pt x="171380" y="2692867"/>
                  </a:cubicBezTo>
                  <a:cubicBezTo>
                    <a:pt x="179843" y="2639164"/>
                    <a:pt x="198680" y="2587713"/>
                    <a:pt x="214583" y="2535920"/>
                  </a:cubicBezTo>
                  <a:cubicBezTo>
                    <a:pt x="232533" y="2487812"/>
                    <a:pt x="251302" y="2439022"/>
                    <a:pt x="283857" y="2398557"/>
                  </a:cubicBezTo>
                  <a:cubicBezTo>
                    <a:pt x="288498" y="2392211"/>
                    <a:pt x="294026" y="2386206"/>
                    <a:pt x="297644" y="2379246"/>
                  </a:cubicBezTo>
                  <a:cubicBezTo>
                    <a:pt x="310202" y="2389004"/>
                    <a:pt x="323170" y="2398148"/>
                    <a:pt x="336751" y="2406473"/>
                  </a:cubicBezTo>
                  <a:cubicBezTo>
                    <a:pt x="351016" y="2423805"/>
                    <a:pt x="366099" y="2441479"/>
                    <a:pt x="382206" y="2457924"/>
                  </a:cubicBezTo>
                  <a:cubicBezTo>
                    <a:pt x="381251" y="2458334"/>
                    <a:pt x="380295" y="2458948"/>
                    <a:pt x="379613" y="2459698"/>
                  </a:cubicBezTo>
                  <a:cubicBezTo>
                    <a:pt x="361595" y="2478532"/>
                    <a:pt x="352244" y="2504121"/>
                    <a:pt x="342689" y="2528209"/>
                  </a:cubicBezTo>
                  <a:close/>
                  <a:moveTo>
                    <a:pt x="596036" y="2479146"/>
                  </a:moveTo>
                  <a:cubicBezTo>
                    <a:pt x="577949" y="2508352"/>
                    <a:pt x="537613" y="2507874"/>
                    <a:pt x="506900" y="2502347"/>
                  </a:cubicBezTo>
                  <a:cubicBezTo>
                    <a:pt x="463902" y="2492248"/>
                    <a:pt x="428003" y="2465499"/>
                    <a:pt x="395447" y="2435815"/>
                  </a:cubicBezTo>
                  <a:cubicBezTo>
                    <a:pt x="418243" y="2444823"/>
                    <a:pt x="442062" y="2451237"/>
                    <a:pt x="466564" y="2454581"/>
                  </a:cubicBezTo>
                  <a:cubicBezTo>
                    <a:pt x="481238" y="2456082"/>
                    <a:pt x="496390" y="2456696"/>
                    <a:pt x="510791" y="2452602"/>
                  </a:cubicBezTo>
                  <a:cubicBezTo>
                    <a:pt x="514408" y="2451578"/>
                    <a:pt x="517002" y="2449667"/>
                    <a:pt x="518776" y="2447347"/>
                  </a:cubicBezTo>
                  <a:cubicBezTo>
                    <a:pt x="554608" y="2437248"/>
                    <a:pt x="584297" y="2407155"/>
                    <a:pt x="596309" y="2371672"/>
                  </a:cubicBezTo>
                  <a:cubicBezTo>
                    <a:pt x="597401" y="2375220"/>
                    <a:pt x="598356" y="2378769"/>
                    <a:pt x="599039" y="2382522"/>
                  </a:cubicBezTo>
                  <a:cubicBezTo>
                    <a:pt x="604294" y="2413024"/>
                    <a:pt x="606751" y="2449190"/>
                    <a:pt x="596036" y="24791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0" name="Google Shape;1890;p19"/>
            <p:cNvSpPr/>
            <p:nvPr/>
          </p:nvSpPr>
          <p:spPr>
            <a:xfrm>
              <a:off x="15403938" y="-140798"/>
              <a:ext cx="559655" cy="3227646"/>
            </a:xfrm>
            <a:custGeom>
              <a:rect b="b" l="l" r="r" t="t"/>
              <a:pathLst>
                <a:path extrusionOk="0" h="3227646" w="559655">
                  <a:moveTo>
                    <a:pt x="550871" y="2208106"/>
                  </a:moveTo>
                  <a:cubicBezTo>
                    <a:pt x="529440" y="2142256"/>
                    <a:pt x="481187" y="2088622"/>
                    <a:pt x="430545" y="2043175"/>
                  </a:cubicBezTo>
                  <a:cubicBezTo>
                    <a:pt x="390141" y="2010899"/>
                    <a:pt x="342570" y="1988585"/>
                    <a:pt x="297593" y="1963269"/>
                  </a:cubicBezTo>
                  <a:cubicBezTo>
                    <a:pt x="246746" y="1940682"/>
                    <a:pt x="197059" y="1913728"/>
                    <a:pt x="159863" y="1871284"/>
                  </a:cubicBezTo>
                  <a:cubicBezTo>
                    <a:pt x="139456" y="1847674"/>
                    <a:pt x="121779" y="1819219"/>
                    <a:pt x="114339" y="1788375"/>
                  </a:cubicBezTo>
                  <a:cubicBezTo>
                    <a:pt x="108265" y="1733649"/>
                    <a:pt x="117615" y="1676329"/>
                    <a:pt x="144097" y="1627812"/>
                  </a:cubicBezTo>
                  <a:cubicBezTo>
                    <a:pt x="150103" y="1622489"/>
                    <a:pt x="155699" y="1615256"/>
                    <a:pt x="160818" y="1611025"/>
                  </a:cubicBezTo>
                  <a:cubicBezTo>
                    <a:pt x="184296" y="1584959"/>
                    <a:pt x="203407" y="1558960"/>
                    <a:pt x="229001" y="1533985"/>
                  </a:cubicBezTo>
                  <a:cubicBezTo>
                    <a:pt x="281349" y="1483079"/>
                    <a:pt x="341410" y="1433812"/>
                    <a:pt x="365502" y="1362435"/>
                  </a:cubicBezTo>
                  <a:cubicBezTo>
                    <a:pt x="410957" y="1252504"/>
                    <a:pt x="447403" y="1128653"/>
                    <a:pt x="411025" y="1011011"/>
                  </a:cubicBezTo>
                  <a:cubicBezTo>
                    <a:pt x="394304" y="954987"/>
                    <a:pt x="353149" y="912202"/>
                    <a:pt x="322504" y="863958"/>
                  </a:cubicBezTo>
                  <a:cubicBezTo>
                    <a:pt x="303462" y="833729"/>
                    <a:pt x="295067" y="798041"/>
                    <a:pt x="299572" y="762421"/>
                  </a:cubicBezTo>
                  <a:cubicBezTo>
                    <a:pt x="303394" y="685175"/>
                    <a:pt x="331445" y="612229"/>
                    <a:pt x="344208" y="536349"/>
                  </a:cubicBezTo>
                  <a:cubicBezTo>
                    <a:pt x="362363" y="452416"/>
                    <a:pt x="367140" y="367870"/>
                    <a:pt x="353763" y="282846"/>
                  </a:cubicBezTo>
                  <a:cubicBezTo>
                    <a:pt x="348781" y="232350"/>
                    <a:pt x="341751" y="181308"/>
                    <a:pt x="321890" y="134224"/>
                  </a:cubicBezTo>
                  <a:cubicBezTo>
                    <a:pt x="301756" y="84137"/>
                    <a:pt x="268108" y="41352"/>
                    <a:pt x="233710" y="0"/>
                  </a:cubicBezTo>
                  <a:lnTo>
                    <a:pt x="213986" y="0"/>
                  </a:lnTo>
                  <a:cubicBezTo>
                    <a:pt x="231867" y="27705"/>
                    <a:pt x="251728" y="53908"/>
                    <a:pt x="268791" y="82295"/>
                  </a:cubicBezTo>
                  <a:cubicBezTo>
                    <a:pt x="303257" y="140433"/>
                    <a:pt x="318204" y="206829"/>
                    <a:pt x="323801" y="273975"/>
                  </a:cubicBezTo>
                  <a:cubicBezTo>
                    <a:pt x="328783" y="320922"/>
                    <a:pt x="333834" y="367870"/>
                    <a:pt x="331650" y="415159"/>
                  </a:cubicBezTo>
                  <a:cubicBezTo>
                    <a:pt x="326121" y="480530"/>
                    <a:pt x="311993" y="545220"/>
                    <a:pt x="297729" y="609431"/>
                  </a:cubicBezTo>
                  <a:cubicBezTo>
                    <a:pt x="281554" y="669754"/>
                    <a:pt x="266880" y="730895"/>
                    <a:pt x="268449" y="793878"/>
                  </a:cubicBezTo>
                  <a:cubicBezTo>
                    <a:pt x="270292" y="856111"/>
                    <a:pt x="314382" y="904287"/>
                    <a:pt x="348030" y="952667"/>
                  </a:cubicBezTo>
                  <a:cubicBezTo>
                    <a:pt x="414643" y="1045607"/>
                    <a:pt x="402084" y="1170346"/>
                    <a:pt x="366458" y="1273112"/>
                  </a:cubicBezTo>
                  <a:cubicBezTo>
                    <a:pt x="347825" y="1320947"/>
                    <a:pt x="335676" y="1374513"/>
                    <a:pt x="302507" y="1414705"/>
                  </a:cubicBezTo>
                  <a:cubicBezTo>
                    <a:pt x="293225" y="1426920"/>
                    <a:pt x="283123" y="1438316"/>
                    <a:pt x="272613" y="1449370"/>
                  </a:cubicBezTo>
                  <a:cubicBezTo>
                    <a:pt x="314519" y="1373149"/>
                    <a:pt x="335472" y="1290649"/>
                    <a:pt x="316293" y="1189794"/>
                  </a:cubicBezTo>
                  <a:cubicBezTo>
                    <a:pt x="301688" y="1096444"/>
                    <a:pt x="229001" y="1027524"/>
                    <a:pt x="172148" y="956898"/>
                  </a:cubicBezTo>
                  <a:cubicBezTo>
                    <a:pt x="118639" y="900943"/>
                    <a:pt x="109767" y="817898"/>
                    <a:pt x="125942" y="744679"/>
                  </a:cubicBezTo>
                  <a:cubicBezTo>
                    <a:pt x="147987" y="654264"/>
                    <a:pt x="202315" y="574494"/>
                    <a:pt x="218285" y="482168"/>
                  </a:cubicBezTo>
                  <a:cubicBezTo>
                    <a:pt x="232004" y="378105"/>
                    <a:pt x="205864" y="208535"/>
                    <a:pt x="156382" y="116618"/>
                  </a:cubicBezTo>
                  <a:cubicBezTo>
                    <a:pt x="131743" y="76426"/>
                    <a:pt x="101713" y="39783"/>
                    <a:pt x="76392" y="0"/>
                  </a:cubicBezTo>
                  <a:lnTo>
                    <a:pt x="60217" y="0"/>
                  </a:lnTo>
                  <a:cubicBezTo>
                    <a:pt x="82808" y="48995"/>
                    <a:pt x="118434" y="90961"/>
                    <a:pt x="143005" y="139273"/>
                  </a:cubicBezTo>
                  <a:cubicBezTo>
                    <a:pt x="182863" y="238013"/>
                    <a:pt x="197059" y="347194"/>
                    <a:pt x="193306" y="453440"/>
                  </a:cubicBezTo>
                  <a:cubicBezTo>
                    <a:pt x="181703" y="576131"/>
                    <a:pt x="89701" y="677806"/>
                    <a:pt x="89291" y="802954"/>
                  </a:cubicBezTo>
                  <a:cubicBezTo>
                    <a:pt x="86425" y="859386"/>
                    <a:pt x="101713" y="917388"/>
                    <a:pt x="137545" y="961743"/>
                  </a:cubicBezTo>
                  <a:cubicBezTo>
                    <a:pt x="175083" y="1007258"/>
                    <a:pt x="213986" y="1051749"/>
                    <a:pt x="247633" y="1100334"/>
                  </a:cubicBezTo>
                  <a:cubicBezTo>
                    <a:pt x="282509" y="1147827"/>
                    <a:pt x="292406" y="1207262"/>
                    <a:pt x="292883" y="1264923"/>
                  </a:cubicBezTo>
                  <a:cubicBezTo>
                    <a:pt x="296705" y="1435791"/>
                    <a:pt x="153174" y="1545995"/>
                    <a:pt x="67656" y="1677148"/>
                  </a:cubicBezTo>
                  <a:cubicBezTo>
                    <a:pt x="31483" y="1734536"/>
                    <a:pt x="-3120" y="1797383"/>
                    <a:pt x="224" y="1867395"/>
                  </a:cubicBezTo>
                  <a:cubicBezTo>
                    <a:pt x="3296" y="1911067"/>
                    <a:pt x="29299" y="1950576"/>
                    <a:pt x="59671" y="1980601"/>
                  </a:cubicBezTo>
                  <a:cubicBezTo>
                    <a:pt x="96253" y="2014788"/>
                    <a:pt x="143892" y="2032666"/>
                    <a:pt x="189347" y="2051705"/>
                  </a:cubicBezTo>
                  <a:cubicBezTo>
                    <a:pt x="298685" y="2102337"/>
                    <a:pt x="357653" y="2174942"/>
                    <a:pt x="372464" y="2296064"/>
                  </a:cubicBezTo>
                  <a:cubicBezTo>
                    <a:pt x="378128" y="2344035"/>
                    <a:pt x="380039" y="2393235"/>
                    <a:pt x="368027" y="2440387"/>
                  </a:cubicBezTo>
                  <a:cubicBezTo>
                    <a:pt x="339840" y="2531143"/>
                    <a:pt x="291928" y="2614257"/>
                    <a:pt x="242378" y="2695051"/>
                  </a:cubicBezTo>
                  <a:cubicBezTo>
                    <a:pt x="199039" y="2769703"/>
                    <a:pt x="157337" y="2847357"/>
                    <a:pt x="133040" y="2930471"/>
                  </a:cubicBezTo>
                  <a:cubicBezTo>
                    <a:pt x="109971" y="3019794"/>
                    <a:pt x="114203" y="3115395"/>
                    <a:pt x="164504" y="3194892"/>
                  </a:cubicBezTo>
                  <a:cubicBezTo>
                    <a:pt x="165869" y="3196734"/>
                    <a:pt x="167712" y="3198031"/>
                    <a:pt x="169623" y="3198986"/>
                  </a:cubicBezTo>
                  <a:cubicBezTo>
                    <a:pt x="169759" y="3199259"/>
                    <a:pt x="169895" y="3199532"/>
                    <a:pt x="169964" y="3199805"/>
                  </a:cubicBezTo>
                  <a:cubicBezTo>
                    <a:pt x="174741" y="3210723"/>
                    <a:pt x="179655" y="3224712"/>
                    <a:pt x="192896" y="3227237"/>
                  </a:cubicBezTo>
                  <a:cubicBezTo>
                    <a:pt x="217466" y="3230171"/>
                    <a:pt x="241627" y="3222938"/>
                    <a:pt x="265856" y="3219321"/>
                  </a:cubicBezTo>
                  <a:cubicBezTo>
                    <a:pt x="292474" y="3214817"/>
                    <a:pt x="324620" y="3205059"/>
                    <a:pt x="334653" y="3177150"/>
                  </a:cubicBezTo>
                  <a:cubicBezTo>
                    <a:pt x="337178" y="3166573"/>
                    <a:pt x="332196" y="3156338"/>
                    <a:pt x="330489" y="3146034"/>
                  </a:cubicBezTo>
                  <a:cubicBezTo>
                    <a:pt x="312881" y="3074521"/>
                    <a:pt x="305919" y="2999596"/>
                    <a:pt x="317590" y="2926445"/>
                  </a:cubicBezTo>
                  <a:cubicBezTo>
                    <a:pt x="328101" y="2875335"/>
                    <a:pt x="346597" y="2825999"/>
                    <a:pt x="369392" y="2778846"/>
                  </a:cubicBezTo>
                  <a:cubicBezTo>
                    <a:pt x="385295" y="2747457"/>
                    <a:pt x="405838" y="2718661"/>
                    <a:pt x="423788" y="2688295"/>
                  </a:cubicBezTo>
                  <a:cubicBezTo>
                    <a:pt x="465012" y="2613711"/>
                    <a:pt x="503573" y="2537694"/>
                    <a:pt x="537357" y="2459494"/>
                  </a:cubicBezTo>
                  <a:cubicBezTo>
                    <a:pt x="572029" y="2381498"/>
                    <a:pt x="573326" y="2289718"/>
                    <a:pt x="550871" y="2208106"/>
                  </a:cubicBezTo>
                  <a:close/>
                  <a:moveTo>
                    <a:pt x="519953" y="2421690"/>
                  </a:moveTo>
                  <a:cubicBezTo>
                    <a:pt x="485009" y="2509444"/>
                    <a:pt x="441806" y="2593854"/>
                    <a:pt x="395874" y="2676285"/>
                  </a:cubicBezTo>
                  <a:cubicBezTo>
                    <a:pt x="346597" y="2749777"/>
                    <a:pt x="306534" y="2830230"/>
                    <a:pt x="288652" y="2917506"/>
                  </a:cubicBezTo>
                  <a:cubicBezTo>
                    <a:pt x="273568" y="3001711"/>
                    <a:pt x="284284" y="3087759"/>
                    <a:pt x="305032" y="3170053"/>
                  </a:cubicBezTo>
                  <a:cubicBezTo>
                    <a:pt x="295272" y="3182677"/>
                    <a:pt x="279233" y="3185748"/>
                    <a:pt x="264491" y="3188955"/>
                  </a:cubicBezTo>
                  <a:cubicBezTo>
                    <a:pt x="243743" y="3192163"/>
                    <a:pt x="223336" y="3197758"/>
                    <a:pt x="202315" y="3197895"/>
                  </a:cubicBezTo>
                  <a:lnTo>
                    <a:pt x="202315" y="3197895"/>
                  </a:lnTo>
                  <a:cubicBezTo>
                    <a:pt x="198697" y="3190184"/>
                    <a:pt x="196036" y="3184110"/>
                    <a:pt x="192214" y="3176058"/>
                  </a:cubicBezTo>
                  <a:cubicBezTo>
                    <a:pt x="190575" y="3172101"/>
                    <a:pt x="187504" y="3169644"/>
                    <a:pt x="183887" y="3168279"/>
                  </a:cubicBezTo>
                  <a:cubicBezTo>
                    <a:pt x="175765" y="3151902"/>
                    <a:pt x="168257" y="3135252"/>
                    <a:pt x="162183" y="3117988"/>
                  </a:cubicBezTo>
                  <a:cubicBezTo>
                    <a:pt x="134610" y="3031258"/>
                    <a:pt x="155358" y="2935725"/>
                    <a:pt x="193237" y="2855068"/>
                  </a:cubicBezTo>
                  <a:cubicBezTo>
                    <a:pt x="236577" y="2751347"/>
                    <a:pt x="305237" y="2660727"/>
                    <a:pt x="352671" y="2559053"/>
                  </a:cubicBezTo>
                  <a:cubicBezTo>
                    <a:pt x="371645" y="2517359"/>
                    <a:pt x="392598" y="2475598"/>
                    <a:pt x="401197" y="2430220"/>
                  </a:cubicBezTo>
                  <a:cubicBezTo>
                    <a:pt x="412185" y="2367441"/>
                    <a:pt x="407135" y="2301865"/>
                    <a:pt x="392461" y="2240109"/>
                  </a:cubicBezTo>
                  <a:cubicBezTo>
                    <a:pt x="363932" y="2117145"/>
                    <a:pt x="271043" y="2048225"/>
                    <a:pt x="157883" y="2005849"/>
                  </a:cubicBezTo>
                  <a:cubicBezTo>
                    <a:pt x="128604" y="1992474"/>
                    <a:pt x="99461" y="1977872"/>
                    <a:pt x="76256" y="1954739"/>
                  </a:cubicBezTo>
                  <a:cubicBezTo>
                    <a:pt x="47590" y="1924851"/>
                    <a:pt x="23975" y="1883908"/>
                    <a:pt x="31210" y="1841055"/>
                  </a:cubicBezTo>
                  <a:cubicBezTo>
                    <a:pt x="35032" y="1797110"/>
                    <a:pt x="54620" y="1757122"/>
                    <a:pt x="77143" y="1719933"/>
                  </a:cubicBezTo>
                  <a:cubicBezTo>
                    <a:pt x="85674" y="1704852"/>
                    <a:pt x="94820" y="1690113"/>
                    <a:pt x="104511" y="1675851"/>
                  </a:cubicBezTo>
                  <a:cubicBezTo>
                    <a:pt x="91953" y="1711403"/>
                    <a:pt x="86834" y="1749889"/>
                    <a:pt x="88472" y="1786942"/>
                  </a:cubicBezTo>
                  <a:cubicBezTo>
                    <a:pt x="94956" y="1834026"/>
                    <a:pt x="123144" y="1876538"/>
                    <a:pt x="156723" y="1909088"/>
                  </a:cubicBezTo>
                  <a:cubicBezTo>
                    <a:pt x="207365" y="1961358"/>
                    <a:pt x="278346" y="1982921"/>
                    <a:pt x="339021" y="2020452"/>
                  </a:cubicBezTo>
                  <a:cubicBezTo>
                    <a:pt x="386660" y="2044199"/>
                    <a:pt x="428429" y="2076748"/>
                    <a:pt x="462350" y="2117759"/>
                  </a:cubicBezTo>
                  <a:cubicBezTo>
                    <a:pt x="488763" y="2148602"/>
                    <a:pt x="513674" y="2184973"/>
                    <a:pt x="524390" y="2224960"/>
                  </a:cubicBezTo>
                  <a:cubicBezTo>
                    <a:pt x="539405" y="2289241"/>
                    <a:pt x="540497" y="2358092"/>
                    <a:pt x="519953" y="24216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1" name="Google Shape;1891;p19"/>
            <p:cNvSpPr/>
            <p:nvPr/>
          </p:nvSpPr>
          <p:spPr>
            <a:xfrm>
              <a:off x="15869967" y="-141002"/>
              <a:ext cx="730282" cy="3145760"/>
            </a:xfrm>
            <a:custGeom>
              <a:rect b="b" l="l" r="r" t="t"/>
              <a:pathLst>
                <a:path extrusionOk="0" h="3145760" w="730282">
                  <a:moveTo>
                    <a:pt x="598837" y="2131816"/>
                  </a:moveTo>
                  <a:cubicBezTo>
                    <a:pt x="636921" y="2091010"/>
                    <a:pt x="675756" y="2048839"/>
                    <a:pt x="703261" y="1999981"/>
                  </a:cubicBezTo>
                  <a:cubicBezTo>
                    <a:pt x="738342" y="1932630"/>
                    <a:pt x="744894" y="1852314"/>
                    <a:pt x="720801" y="1780255"/>
                  </a:cubicBezTo>
                  <a:cubicBezTo>
                    <a:pt x="701350" y="1725460"/>
                    <a:pt x="653643" y="1686360"/>
                    <a:pt x="603274" y="1660498"/>
                  </a:cubicBezTo>
                  <a:cubicBezTo>
                    <a:pt x="561709" y="1638116"/>
                    <a:pt x="514275" y="1630405"/>
                    <a:pt x="468274" y="1622148"/>
                  </a:cubicBezTo>
                  <a:cubicBezTo>
                    <a:pt x="442339" y="1618804"/>
                    <a:pt x="416949" y="1617167"/>
                    <a:pt x="391560" y="1611981"/>
                  </a:cubicBezTo>
                  <a:cubicBezTo>
                    <a:pt x="367399" y="1601336"/>
                    <a:pt x="342419" y="1592192"/>
                    <a:pt x="317645" y="1582638"/>
                  </a:cubicBezTo>
                  <a:cubicBezTo>
                    <a:pt x="316348" y="1581888"/>
                    <a:pt x="315187" y="1581137"/>
                    <a:pt x="313959" y="1580387"/>
                  </a:cubicBezTo>
                  <a:cubicBezTo>
                    <a:pt x="310342" y="1573699"/>
                    <a:pt x="305701" y="1567285"/>
                    <a:pt x="304063" y="1559915"/>
                  </a:cubicBezTo>
                  <a:cubicBezTo>
                    <a:pt x="298125" y="1536987"/>
                    <a:pt x="296350" y="1513923"/>
                    <a:pt x="297715" y="1491063"/>
                  </a:cubicBezTo>
                  <a:cubicBezTo>
                    <a:pt x="298193" y="1490654"/>
                    <a:pt x="298466" y="1490040"/>
                    <a:pt x="298193" y="1489289"/>
                  </a:cubicBezTo>
                  <a:cubicBezTo>
                    <a:pt x="298125" y="1488607"/>
                    <a:pt x="298056" y="1487856"/>
                    <a:pt x="297988" y="1487174"/>
                  </a:cubicBezTo>
                  <a:cubicBezTo>
                    <a:pt x="303789" y="1408973"/>
                    <a:pt x="345696" y="1332411"/>
                    <a:pt x="383916" y="1266288"/>
                  </a:cubicBezTo>
                  <a:cubicBezTo>
                    <a:pt x="428006" y="1206034"/>
                    <a:pt x="486360" y="1157176"/>
                    <a:pt x="525809" y="1093237"/>
                  </a:cubicBezTo>
                  <a:cubicBezTo>
                    <a:pt x="571401" y="1025682"/>
                    <a:pt x="593377" y="936904"/>
                    <a:pt x="559389" y="859659"/>
                  </a:cubicBezTo>
                  <a:cubicBezTo>
                    <a:pt x="526492" y="787191"/>
                    <a:pt x="474143" y="721546"/>
                    <a:pt x="406371" y="678420"/>
                  </a:cubicBezTo>
                  <a:cubicBezTo>
                    <a:pt x="382960" y="662930"/>
                    <a:pt x="360438" y="644233"/>
                    <a:pt x="335253" y="631063"/>
                  </a:cubicBezTo>
                  <a:cubicBezTo>
                    <a:pt x="298671" y="611683"/>
                    <a:pt x="259700" y="597012"/>
                    <a:pt x="224005" y="575995"/>
                  </a:cubicBezTo>
                  <a:cubicBezTo>
                    <a:pt x="217521" y="570672"/>
                    <a:pt x="210969" y="565350"/>
                    <a:pt x="204485" y="560096"/>
                  </a:cubicBezTo>
                  <a:cubicBezTo>
                    <a:pt x="189470" y="549314"/>
                    <a:pt x="174523" y="538737"/>
                    <a:pt x="160122" y="528229"/>
                  </a:cubicBezTo>
                  <a:cubicBezTo>
                    <a:pt x="159371" y="526386"/>
                    <a:pt x="158211" y="524612"/>
                    <a:pt x="156641" y="523042"/>
                  </a:cubicBezTo>
                  <a:cubicBezTo>
                    <a:pt x="141831" y="506734"/>
                    <a:pt x="139510" y="484147"/>
                    <a:pt x="140807" y="462993"/>
                  </a:cubicBezTo>
                  <a:cubicBezTo>
                    <a:pt x="140943" y="443682"/>
                    <a:pt x="142581" y="424371"/>
                    <a:pt x="146949" y="405469"/>
                  </a:cubicBezTo>
                  <a:cubicBezTo>
                    <a:pt x="173362" y="273906"/>
                    <a:pt x="249257" y="156537"/>
                    <a:pt x="332728" y="53430"/>
                  </a:cubicBezTo>
                  <a:cubicBezTo>
                    <a:pt x="347061" y="36166"/>
                    <a:pt x="362485" y="18902"/>
                    <a:pt x="375316" y="136"/>
                  </a:cubicBezTo>
                  <a:lnTo>
                    <a:pt x="351838" y="136"/>
                  </a:lnTo>
                  <a:cubicBezTo>
                    <a:pt x="344877" y="8120"/>
                    <a:pt x="339075" y="14944"/>
                    <a:pt x="336686" y="17059"/>
                  </a:cubicBezTo>
                  <a:cubicBezTo>
                    <a:pt x="236699" y="123442"/>
                    <a:pt x="149748" y="251115"/>
                    <a:pt x="118694" y="395574"/>
                  </a:cubicBezTo>
                  <a:cubicBezTo>
                    <a:pt x="113302" y="424780"/>
                    <a:pt x="107228" y="458831"/>
                    <a:pt x="111391" y="489742"/>
                  </a:cubicBezTo>
                  <a:cubicBezTo>
                    <a:pt x="47167" y="434060"/>
                    <a:pt x="6489" y="369849"/>
                    <a:pt x="35769" y="263807"/>
                  </a:cubicBezTo>
                  <a:cubicBezTo>
                    <a:pt x="52217" y="200141"/>
                    <a:pt x="123130" y="59026"/>
                    <a:pt x="178618" y="0"/>
                  </a:cubicBezTo>
                  <a:lnTo>
                    <a:pt x="158757" y="0"/>
                  </a:lnTo>
                  <a:cubicBezTo>
                    <a:pt x="103747" y="56910"/>
                    <a:pt x="39455" y="181649"/>
                    <a:pt x="19594" y="239037"/>
                  </a:cubicBezTo>
                  <a:cubicBezTo>
                    <a:pt x="-17876" y="350674"/>
                    <a:pt x="4988" y="432900"/>
                    <a:pt x="93441" y="509941"/>
                  </a:cubicBezTo>
                  <a:cubicBezTo>
                    <a:pt x="106954" y="521814"/>
                    <a:pt x="121219" y="532800"/>
                    <a:pt x="135552" y="543650"/>
                  </a:cubicBezTo>
                  <a:cubicBezTo>
                    <a:pt x="136507" y="544606"/>
                    <a:pt x="137326" y="545697"/>
                    <a:pt x="138282" y="546653"/>
                  </a:cubicBezTo>
                  <a:cubicBezTo>
                    <a:pt x="139647" y="547540"/>
                    <a:pt x="140943" y="548154"/>
                    <a:pt x="142240" y="548700"/>
                  </a:cubicBezTo>
                  <a:cubicBezTo>
                    <a:pt x="173226" y="571696"/>
                    <a:pt x="204894" y="593941"/>
                    <a:pt x="233218" y="620418"/>
                  </a:cubicBezTo>
                  <a:cubicBezTo>
                    <a:pt x="273350" y="654878"/>
                    <a:pt x="313345" y="694319"/>
                    <a:pt x="332728" y="744815"/>
                  </a:cubicBezTo>
                  <a:cubicBezTo>
                    <a:pt x="365761" y="833251"/>
                    <a:pt x="345900" y="935471"/>
                    <a:pt x="298534" y="1015105"/>
                  </a:cubicBezTo>
                  <a:cubicBezTo>
                    <a:pt x="255878" y="1082797"/>
                    <a:pt x="209808" y="1148510"/>
                    <a:pt x="173636" y="1220159"/>
                  </a:cubicBezTo>
                  <a:cubicBezTo>
                    <a:pt x="136234" y="1284508"/>
                    <a:pt x="114872" y="1357113"/>
                    <a:pt x="116032" y="1431765"/>
                  </a:cubicBezTo>
                  <a:cubicBezTo>
                    <a:pt x="114053" y="1486901"/>
                    <a:pt x="153979" y="1529208"/>
                    <a:pt x="197591" y="1557118"/>
                  </a:cubicBezTo>
                  <a:cubicBezTo>
                    <a:pt x="267685" y="1608705"/>
                    <a:pt x="358527" y="1619214"/>
                    <a:pt x="431009" y="1666707"/>
                  </a:cubicBezTo>
                  <a:cubicBezTo>
                    <a:pt x="459265" y="1685882"/>
                    <a:pt x="478784" y="1714815"/>
                    <a:pt x="498372" y="1742042"/>
                  </a:cubicBezTo>
                  <a:cubicBezTo>
                    <a:pt x="525946" y="1781006"/>
                    <a:pt x="538572" y="1828840"/>
                    <a:pt x="536047" y="1876334"/>
                  </a:cubicBezTo>
                  <a:cubicBezTo>
                    <a:pt x="527584" y="1953101"/>
                    <a:pt x="473256" y="2013150"/>
                    <a:pt x="424320" y="2068969"/>
                  </a:cubicBezTo>
                  <a:cubicBezTo>
                    <a:pt x="372382" y="2033008"/>
                    <a:pt x="258198" y="2028504"/>
                    <a:pt x="199844" y="2052046"/>
                  </a:cubicBezTo>
                  <a:cubicBezTo>
                    <a:pt x="159371" y="2072244"/>
                    <a:pt x="136439" y="2097288"/>
                    <a:pt x="134733" y="2121035"/>
                  </a:cubicBezTo>
                  <a:cubicBezTo>
                    <a:pt x="126338" y="2133590"/>
                    <a:pt x="136439" y="2160681"/>
                    <a:pt x="138828" y="2173441"/>
                  </a:cubicBezTo>
                  <a:cubicBezTo>
                    <a:pt x="146131" y="2204353"/>
                    <a:pt x="155890" y="2234582"/>
                    <a:pt x="167152" y="2264266"/>
                  </a:cubicBezTo>
                  <a:cubicBezTo>
                    <a:pt x="181075" y="2305345"/>
                    <a:pt x="200117" y="2313260"/>
                    <a:pt x="241613" y="2313943"/>
                  </a:cubicBezTo>
                  <a:cubicBezTo>
                    <a:pt x="266525" y="2313874"/>
                    <a:pt x="290685" y="2309917"/>
                    <a:pt x="314164" y="2303434"/>
                  </a:cubicBezTo>
                  <a:cubicBezTo>
                    <a:pt x="314164" y="2311895"/>
                    <a:pt x="314437" y="2320425"/>
                    <a:pt x="312594" y="2328682"/>
                  </a:cubicBezTo>
                  <a:cubicBezTo>
                    <a:pt x="308977" y="2347515"/>
                    <a:pt x="299490" y="2366144"/>
                    <a:pt x="288501" y="2381976"/>
                  </a:cubicBezTo>
                  <a:cubicBezTo>
                    <a:pt x="258881" y="2425170"/>
                    <a:pt x="224414" y="2464953"/>
                    <a:pt x="185375" y="2499754"/>
                  </a:cubicBezTo>
                  <a:cubicBezTo>
                    <a:pt x="143946" y="2535579"/>
                    <a:pt x="106750" y="2576180"/>
                    <a:pt x="77061" y="2622377"/>
                  </a:cubicBezTo>
                  <a:cubicBezTo>
                    <a:pt x="29149" y="2691502"/>
                    <a:pt x="-1086" y="2773183"/>
                    <a:pt x="74" y="2857934"/>
                  </a:cubicBezTo>
                  <a:cubicBezTo>
                    <a:pt x="-813" y="2904336"/>
                    <a:pt x="6285" y="2951488"/>
                    <a:pt x="21914" y="2995297"/>
                  </a:cubicBezTo>
                  <a:cubicBezTo>
                    <a:pt x="50306" y="3057461"/>
                    <a:pt x="94396" y="3115122"/>
                    <a:pt x="156778" y="3145829"/>
                  </a:cubicBezTo>
                  <a:cubicBezTo>
                    <a:pt x="194793" y="3159135"/>
                    <a:pt x="229669" y="3077591"/>
                    <a:pt x="248984" y="3052207"/>
                  </a:cubicBezTo>
                  <a:cubicBezTo>
                    <a:pt x="256970" y="3040606"/>
                    <a:pt x="269255" y="3026754"/>
                    <a:pt x="278537" y="3014540"/>
                  </a:cubicBezTo>
                  <a:cubicBezTo>
                    <a:pt x="283656" y="3007306"/>
                    <a:pt x="292460" y="3000619"/>
                    <a:pt x="291300" y="2990861"/>
                  </a:cubicBezTo>
                  <a:cubicBezTo>
                    <a:pt x="290549" y="2983423"/>
                    <a:pt x="284202" y="2978647"/>
                    <a:pt x="277581" y="2977964"/>
                  </a:cubicBezTo>
                  <a:cubicBezTo>
                    <a:pt x="275465" y="2975166"/>
                    <a:pt x="272258" y="2972983"/>
                    <a:pt x="267548" y="2972028"/>
                  </a:cubicBezTo>
                  <a:cubicBezTo>
                    <a:pt x="249257" y="2971823"/>
                    <a:pt x="231921" y="2965135"/>
                    <a:pt x="218613" y="2952511"/>
                  </a:cubicBezTo>
                  <a:cubicBezTo>
                    <a:pt x="124700" y="2858275"/>
                    <a:pt x="191517" y="2744250"/>
                    <a:pt x="277513" y="2673078"/>
                  </a:cubicBezTo>
                  <a:cubicBezTo>
                    <a:pt x="299967" y="2652197"/>
                    <a:pt x="327131" y="2635957"/>
                    <a:pt x="349176" y="2614530"/>
                  </a:cubicBezTo>
                  <a:cubicBezTo>
                    <a:pt x="390673" y="2573587"/>
                    <a:pt x="427460" y="2527390"/>
                    <a:pt x="458241" y="2477782"/>
                  </a:cubicBezTo>
                  <a:cubicBezTo>
                    <a:pt x="504378" y="2400604"/>
                    <a:pt x="521646" y="2300977"/>
                    <a:pt x="490114" y="2215476"/>
                  </a:cubicBezTo>
                  <a:cubicBezTo>
                    <a:pt x="528471" y="2190637"/>
                    <a:pt x="564439" y="2161909"/>
                    <a:pt x="598837" y="2131816"/>
                  </a:cubicBezTo>
                  <a:close/>
                  <a:moveTo>
                    <a:pt x="182303" y="1507440"/>
                  </a:moveTo>
                  <a:cubicBezTo>
                    <a:pt x="151659" y="1483216"/>
                    <a:pt x="142445" y="1443979"/>
                    <a:pt x="147154" y="1406585"/>
                  </a:cubicBezTo>
                  <a:cubicBezTo>
                    <a:pt x="149270" y="1370555"/>
                    <a:pt x="155276" y="1334867"/>
                    <a:pt x="168721" y="1301089"/>
                  </a:cubicBezTo>
                  <a:cubicBezTo>
                    <a:pt x="194179" y="1239607"/>
                    <a:pt x="228236" y="1181810"/>
                    <a:pt x="263044" y="1125241"/>
                  </a:cubicBezTo>
                  <a:cubicBezTo>
                    <a:pt x="291982" y="1079385"/>
                    <a:pt x="325493" y="1035917"/>
                    <a:pt x="347333" y="986036"/>
                  </a:cubicBezTo>
                  <a:cubicBezTo>
                    <a:pt x="385417" y="896167"/>
                    <a:pt x="394290" y="786167"/>
                    <a:pt x="342897" y="699710"/>
                  </a:cubicBezTo>
                  <a:cubicBezTo>
                    <a:pt x="330817" y="679239"/>
                    <a:pt x="316143" y="660883"/>
                    <a:pt x="299967" y="643755"/>
                  </a:cubicBezTo>
                  <a:cubicBezTo>
                    <a:pt x="331090" y="660678"/>
                    <a:pt x="361188" y="679512"/>
                    <a:pt x="389240" y="701552"/>
                  </a:cubicBezTo>
                  <a:cubicBezTo>
                    <a:pt x="432374" y="728779"/>
                    <a:pt x="466704" y="765969"/>
                    <a:pt x="496393" y="807526"/>
                  </a:cubicBezTo>
                  <a:cubicBezTo>
                    <a:pt x="589078" y="935608"/>
                    <a:pt x="539050" y="1042195"/>
                    <a:pt x="444454" y="1150420"/>
                  </a:cubicBezTo>
                  <a:cubicBezTo>
                    <a:pt x="413468" y="1184744"/>
                    <a:pt x="379821" y="1217430"/>
                    <a:pt x="354568" y="1256462"/>
                  </a:cubicBezTo>
                  <a:cubicBezTo>
                    <a:pt x="309045" y="1334662"/>
                    <a:pt x="266934" y="1420028"/>
                    <a:pt x="267139" y="1512422"/>
                  </a:cubicBezTo>
                  <a:cubicBezTo>
                    <a:pt x="266593" y="1530095"/>
                    <a:pt x="268845" y="1547905"/>
                    <a:pt x="274032" y="1564760"/>
                  </a:cubicBezTo>
                  <a:cubicBezTo>
                    <a:pt x="240863" y="1550157"/>
                    <a:pt x="209467" y="1532757"/>
                    <a:pt x="182303" y="1507440"/>
                  </a:cubicBezTo>
                  <a:close/>
                  <a:moveTo>
                    <a:pt x="167903" y="2114142"/>
                  </a:moveTo>
                  <a:cubicBezTo>
                    <a:pt x="185375" y="2093125"/>
                    <a:pt x="209877" y="2077226"/>
                    <a:pt x="237313" y="2072313"/>
                  </a:cubicBezTo>
                  <a:cubicBezTo>
                    <a:pt x="292460" y="2063578"/>
                    <a:pt x="348357" y="2067195"/>
                    <a:pt x="400706" y="2088690"/>
                  </a:cubicBezTo>
                  <a:cubicBezTo>
                    <a:pt x="354090" y="2121376"/>
                    <a:pt x="302766" y="2154539"/>
                    <a:pt x="244343" y="2159316"/>
                  </a:cubicBezTo>
                  <a:cubicBezTo>
                    <a:pt x="224141" y="2162455"/>
                    <a:pt x="164012" y="2144986"/>
                    <a:pt x="164968" y="2120830"/>
                  </a:cubicBezTo>
                  <a:cubicBezTo>
                    <a:pt x="165650" y="2118851"/>
                    <a:pt x="166674" y="2115985"/>
                    <a:pt x="167903" y="2114142"/>
                  </a:cubicBezTo>
                  <a:close/>
                  <a:moveTo>
                    <a:pt x="209945" y="2279482"/>
                  </a:moveTo>
                  <a:cubicBezTo>
                    <a:pt x="190152" y="2254098"/>
                    <a:pt x="184692" y="2219297"/>
                    <a:pt x="174045" y="2189204"/>
                  </a:cubicBezTo>
                  <a:cubicBezTo>
                    <a:pt x="172475" y="2182926"/>
                    <a:pt x="170837" y="2176648"/>
                    <a:pt x="169267" y="2170370"/>
                  </a:cubicBezTo>
                  <a:cubicBezTo>
                    <a:pt x="178822" y="2175693"/>
                    <a:pt x="190357" y="2180606"/>
                    <a:pt x="204007" y="2184769"/>
                  </a:cubicBezTo>
                  <a:cubicBezTo>
                    <a:pt x="264955" y="2201146"/>
                    <a:pt x="328428" y="2171326"/>
                    <a:pt x="379343" y="2139254"/>
                  </a:cubicBezTo>
                  <a:cubicBezTo>
                    <a:pt x="400364" y="2124856"/>
                    <a:pt x="422955" y="2112027"/>
                    <a:pt x="441724" y="2094626"/>
                  </a:cubicBezTo>
                  <a:cubicBezTo>
                    <a:pt x="452440" y="2083026"/>
                    <a:pt x="462950" y="2071221"/>
                    <a:pt x="472983" y="2059074"/>
                  </a:cubicBezTo>
                  <a:cubicBezTo>
                    <a:pt x="501648" y="2024614"/>
                    <a:pt x="530109" y="1988858"/>
                    <a:pt x="547854" y="1947369"/>
                  </a:cubicBezTo>
                  <a:cubicBezTo>
                    <a:pt x="582253" y="1872649"/>
                    <a:pt x="566828" y="1782507"/>
                    <a:pt x="518302" y="1717681"/>
                  </a:cubicBezTo>
                  <a:cubicBezTo>
                    <a:pt x="499669" y="1691478"/>
                    <a:pt x="479399" y="1665343"/>
                    <a:pt x="453668" y="1645895"/>
                  </a:cubicBezTo>
                  <a:cubicBezTo>
                    <a:pt x="462268" y="1647260"/>
                    <a:pt x="471004" y="1648693"/>
                    <a:pt x="479876" y="1650330"/>
                  </a:cubicBezTo>
                  <a:cubicBezTo>
                    <a:pt x="561846" y="1665820"/>
                    <a:pt x="652414" y="1701918"/>
                    <a:pt x="689406" y="1782166"/>
                  </a:cubicBezTo>
                  <a:cubicBezTo>
                    <a:pt x="708721" y="1834913"/>
                    <a:pt x="711042" y="1895236"/>
                    <a:pt x="691931" y="1948393"/>
                  </a:cubicBezTo>
                  <a:cubicBezTo>
                    <a:pt x="681148" y="1983604"/>
                    <a:pt x="658898" y="2017040"/>
                    <a:pt x="634601" y="2045154"/>
                  </a:cubicBezTo>
                  <a:cubicBezTo>
                    <a:pt x="613443" y="2070880"/>
                    <a:pt x="592695" y="2096401"/>
                    <a:pt x="567988" y="2119124"/>
                  </a:cubicBezTo>
                  <a:cubicBezTo>
                    <a:pt x="540210" y="2141369"/>
                    <a:pt x="512091" y="2163615"/>
                    <a:pt x="483153" y="2184359"/>
                  </a:cubicBezTo>
                  <a:cubicBezTo>
                    <a:pt x="401729" y="2232671"/>
                    <a:pt x="309796" y="2299954"/>
                    <a:pt x="209945" y="2279482"/>
                  </a:cubicBezTo>
                  <a:close/>
                  <a:moveTo>
                    <a:pt x="476464" y="2233968"/>
                  </a:moveTo>
                  <a:cubicBezTo>
                    <a:pt x="497417" y="2369147"/>
                    <a:pt x="448072" y="2458811"/>
                    <a:pt x="362144" y="2558097"/>
                  </a:cubicBezTo>
                  <a:cubicBezTo>
                    <a:pt x="337642" y="2586075"/>
                    <a:pt x="309727" y="2610299"/>
                    <a:pt x="279629" y="2631999"/>
                  </a:cubicBezTo>
                  <a:cubicBezTo>
                    <a:pt x="234515" y="2668847"/>
                    <a:pt x="190630" y="2710131"/>
                    <a:pt x="164217" y="2762811"/>
                  </a:cubicBezTo>
                  <a:cubicBezTo>
                    <a:pt x="137736" y="2815149"/>
                    <a:pt x="133641" y="2882295"/>
                    <a:pt x="165377" y="2933200"/>
                  </a:cubicBezTo>
                  <a:cubicBezTo>
                    <a:pt x="183737" y="2965408"/>
                    <a:pt x="213084" y="2995501"/>
                    <a:pt x="250759" y="3000892"/>
                  </a:cubicBezTo>
                  <a:cubicBezTo>
                    <a:pt x="242023" y="3011674"/>
                    <a:pt x="233150" y="3022319"/>
                    <a:pt x="225165" y="3033510"/>
                  </a:cubicBezTo>
                  <a:cubicBezTo>
                    <a:pt x="205577" y="3061555"/>
                    <a:pt x="191995" y="3093013"/>
                    <a:pt x="166060" y="3116828"/>
                  </a:cubicBezTo>
                  <a:cubicBezTo>
                    <a:pt x="85114" y="3072405"/>
                    <a:pt x="35428" y="2982877"/>
                    <a:pt x="30992" y="2891370"/>
                  </a:cubicBezTo>
                  <a:cubicBezTo>
                    <a:pt x="24985" y="2807643"/>
                    <a:pt x="44778" y="2729237"/>
                    <a:pt x="89619" y="2658202"/>
                  </a:cubicBezTo>
                  <a:cubicBezTo>
                    <a:pt x="112619" y="2622172"/>
                    <a:pt x="137190" y="2587303"/>
                    <a:pt x="168517" y="2556187"/>
                  </a:cubicBezTo>
                  <a:cubicBezTo>
                    <a:pt x="228782" y="2500027"/>
                    <a:pt x="291846" y="2442298"/>
                    <a:pt x="327063" y="2366349"/>
                  </a:cubicBezTo>
                  <a:cubicBezTo>
                    <a:pt x="336004" y="2344581"/>
                    <a:pt x="338802" y="2320493"/>
                    <a:pt x="332796" y="2297634"/>
                  </a:cubicBezTo>
                  <a:cubicBezTo>
                    <a:pt x="379548" y="2281734"/>
                    <a:pt x="423638" y="2256214"/>
                    <a:pt x="465407" y="2230692"/>
                  </a:cubicBezTo>
                  <a:cubicBezTo>
                    <a:pt x="468615" y="2228782"/>
                    <a:pt x="471686" y="2226803"/>
                    <a:pt x="474894" y="2224960"/>
                  </a:cubicBezTo>
                  <a:cubicBezTo>
                    <a:pt x="475508" y="2228031"/>
                    <a:pt x="476123" y="2230965"/>
                    <a:pt x="476464" y="22339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2" name="Google Shape;1892;p19"/>
            <p:cNvSpPr/>
            <p:nvPr/>
          </p:nvSpPr>
          <p:spPr>
            <a:xfrm>
              <a:off x="16416544" y="-140866"/>
              <a:ext cx="662031" cy="3152584"/>
            </a:xfrm>
            <a:custGeom>
              <a:rect b="b" l="l" r="r" t="t"/>
              <a:pathLst>
                <a:path extrusionOk="0" h="3152584" w="662031">
                  <a:moveTo>
                    <a:pt x="664470" y="1100743"/>
                  </a:moveTo>
                  <a:cubicBezTo>
                    <a:pt x="665221" y="1015514"/>
                    <a:pt x="652799" y="928989"/>
                    <a:pt x="613214" y="852563"/>
                  </a:cubicBezTo>
                  <a:cubicBezTo>
                    <a:pt x="594445" y="815373"/>
                    <a:pt x="575335" y="777296"/>
                    <a:pt x="545987" y="747204"/>
                  </a:cubicBezTo>
                  <a:cubicBezTo>
                    <a:pt x="522372" y="722297"/>
                    <a:pt x="493570" y="703190"/>
                    <a:pt x="467362" y="681218"/>
                  </a:cubicBezTo>
                  <a:cubicBezTo>
                    <a:pt x="444293" y="659791"/>
                    <a:pt x="423477" y="638160"/>
                    <a:pt x="403070" y="613935"/>
                  </a:cubicBezTo>
                  <a:cubicBezTo>
                    <a:pt x="366010" y="571355"/>
                    <a:pt x="367784" y="518812"/>
                    <a:pt x="385052" y="467770"/>
                  </a:cubicBezTo>
                  <a:cubicBezTo>
                    <a:pt x="411191" y="381586"/>
                    <a:pt x="432963" y="288100"/>
                    <a:pt x="399862" y="200687"/>
                  </a:cubicBezTo>
                  <a:cubicBezTo>
                    <a:pt x="388874" y="167251"/>
                    <a:pt x="380479" y="132654"/>
                    <a:pt x="363280" y="101674"/>
                  </a:cubicBezTo>
                  <a:cubicBezTo>
                    <a:pt x="343145" y="66395"/>
                    <a:pt x="323148" y="30093"/>
                    <a:pt x="295507" y="68"/>
                  </a:cubicBezTo>
                  <a:lnTo>
                    <a:pt x="271346" y="68"/>
                  </a:lnTo>
                  <a:cubicBezTo>
                    <a:pt x="275509" y="11191"/>
                    <a:pt x="285610" y="20881"/>
                    <a:pt x="291138" y="31116"/>
                  </a:cubicBezTo>
                  <a:cubicBezTo>
                    <a:pt x="309088" y="57797"/>
                    <a:pt x="324035" y="86798"/>
                    <a:pt x="339119" y="115254"/>
                  </a:cubicBezTo>
                  <a:cubicBezTo>
                    <a:pt x="359867" y="162542"/>
                    <a:pt x="374541" y="213038"/>
                    <a:pt x="384710" y="263602"/>
                  </a:cubicBezTo>
                  <a:cubicBezTo>
                    <a:pt x="393241" y="326313"/>
                    <a:pt x="376315" y="385407"/>
                    <a:pt x="359935" y="446343"/>
                  </a:cubicBezTo>
                  <a:cubicBezTo>
                    <a:pt x="349971" y="480121"/>
                    <a:pt x="339119" y="515195"/>
                    <a:pt x="343487" y="550815"/>
                  </a:cubicBezTo>
                  <a:cubicBezTo>
                    <a:pt x="350312" y="615027"/>
                    <a:pt x="402524" y="659859"/>
                    <a:pt x="445795" y="702576"/>
                  </a:cubicBezTo>
                  <a:cubicBezTo>
                    <a:pt x="481285" y="732737"/>
                    <a:pt x="522167" y="757917"/>
                    <a:pt x="548034" y="797699"/>
                  </a:cubicBezTo>
                  <a:cubicBezTo>
                    <a:pt x="596697" y="873102"/>
                    <a:pt x="629526" y="958126"/>
                    <a:pt x="632665" y="1048814"/>
                  </a:cubicBezTo>
                  <a:cubicBezTo>
                    <a:pt x="640582" y="1153286"/>
                    <a:pt x="623929" y="1258168"/>
                    <a:pt x="588575" y="1356976"/>
                  </a:cubicBezTo>
                  <a:cubicBezTo>
                    <a:pt x="571854" y="1400921"/>
                    <a:pt x="557589" y="1446709"/>
                    <a:pt x="531859" y="1486423"/>
                  </a:cubicBezTo>
                  <a:cubicBezTo>
                    <a:pt x="503193" y="1524705"/>
                    <a:pt x="467020" y="1559096"/>
                    <a:pt x="425319" y="1583457"/>
                  </a:cubicBezTo>
                  <a:cubicBezTo>
                    <a:pt x="423272" y="1583798"/>
                    <a:pt x="421293" y="1584890"/>
                    <a:pt x="420064" y="1586528"/>
                  </a:cubicBezTo>
                  <a:cubicBezTo>
                    <a:pt x="399452" y="1597992"/>
                    <a:pt x="377612" y="1606999"/>
                    <a:pt x="354612" y="1612731"/>
                  </a:cubicBezTo>
                  <a:cubicBezTo>
                    <a:pt x="299465" y="1631701"/>
                    <a:pt x="242066" y="1646782"/>
                    <a:pt x="183166" y="1642892"/>
                  </a:cubicBezTo>
                  <a:cubicBezTo>
                    <a:pt x="158254" y="1626652"/>
                    <a:pt x="154364" y="1571311"/>
                    <a:pt x="150815" y="1542446"/>
                  </a:cubicBezTo>
                  <a:cubicBezTo>
                    <a:pt x="150269" y="1534326"/>
                    <a:pt x="149928" y="1525114"/>
                    <a:pt x="149860" y="1516243"/>
                  </a:cubicBezTo>
                  <a:cubicBezTo>
                    <a:pt x="172655" y="1530095"/>
                    <a:pt x="204050" y="1536305"/>
                    <a:pt x="225686" y="1537056"/>
                  </a:cubicBezTo>
                  <a:cubicBezTo>
                    <a:pt x="276192" y="1539171"/>
                    <a:pt x="323080" y="1518904"/>
                    <a:pt x="361846" y="1487651"/>
                  </a:cubicBezTo>
                  <a:cubicBezTo>
                    <a:pt x="390102" y="1470456"/>
                    <a:pt x="410577" y="1444866"/>
                    <a:pt x="429824" y="1418458"/>
                  </a:cubicBezTo>
                  <a:cubicBezTo>
                    <a:pt x="454394" y="1384203"/>
                    <a:pt x="475142" y="1346809"/>
                    <a:pt x="486267" y="1306003"/>
                  </a:cubicBezTo>
                  <a:cubicBezTo>
                    <a:pt x="518209" y="1198596"/>
                    <a:pt x="497324" y="1083616"/>
                    <a:pt x="462926" y="979417"/>
                  </a:cubicBezTo>
                  <a:cubicBezTo>
                    <a:pt x="446272" y="931036"/>
                    <a:pt x="415969" y="889070"/>
                    <a:pt x="378636" y="854610"/>
                  </a:cubicBezTo>
                  <a:cubicBezTo>
                    <a:pt x="337344" y="814145"/>
                    <a:pt x="294346" y="775454"/>
                    <a:pt x="251758" y="736149"/>
                  </a:cubicBezTo>
                  <a:cubicBezTo>
                    <a:pt x="182279" y="670436"/>
                    <a:pt x="162895" y="585958"/>
                    <a:pt x="192926" y="495543"/>
                  </a:cubicBezTo>
                  <a:cubicBezTo>
                    <a:pt x="209442" y="442112"/>
                    <a:pt x="233330" y="389706"/>
                    <a:pt x="237630" y="333205"/>
                  </a:cubicBezTo>
                  <a:cubicBezTo>
                    <a:pt x="239131" y="252070"/>
                    <a:pt x="222069" y="167660"/>
                    <a:pt x="177228" y="98945"/>
                  </a:cubicBezTo>
                  <a:cubicBezTo>
                    <a:pt x="154364" y="61755"/>
                    <a:pt x="123037" y="31185"/>
                    <a:pt x="92597" y="0"/>
                  </a:cubicBezTo>
                  <a:lnTo>
                    <a:pt x="68914" y="0"/>
                  </a:lnTo>
                  <a:cubicBezTo>
                    <a:pt x="94235" y="29820"/>
                    <a:pt x="120375" y="58957"/>
                    <a:pt x="143239" y="90756"/>
                  </a:cubicBezTo>
                  <a:cubicBezTo>
                    <a:pt x="193950" y="163839"/>
                    <a:pt x="215380" y="257529"/>
                    <a:pt x="207258" y="345829"/>
                  </a:cubicBezTo>
                  <a:cubicBezTo>
                    <a:pt x="198591" y="400419"/>
                    <a:pt x="174362" y="450574"/>
                    <a:pt x="159892" y="503595"/>
                  </a:cubicBezTo>
                  <a:cubicBezTo>
                    <a:pt x="119624" y="665045"/>
                    <a:pt x="202139" y="733147"/>
                    <a:pt x="311204" y="831136"/>
                  </a:cubicBezTo>
                  <a:cubicBezTo>
                    <a:pt x="350039" y="869622"/>
                    <a:pt x="394743" y="904560"/>
                    <a:pt x="419655" y="954237"/>
                  </a:cubicBezTo>
                  <a:cubicBezTo>
                    <a:pt x="458353" y="1039807"/>
                    <a:pt x="477326" y="1137660"/>
                    <a:pt x="470706" y="1231692"/>
                  </a:cubicBezTo>
                  <a:cubicBezTo>
                    <a:pt x="464495" y="1289830"/>
                    <a:pt x="444771" y="1346195"/>
                    <a:pt x="410441" y="1393825"/>
                  </a:cubicBezTo>
                  <a:cubicBezTo>
                    <a:pt x="395357" y="1413614"/>
                    <a:pt x="379387" y="1438657"/>
                    <a:pt x="357956" y="1453191"/>
                  </a:cubicBezTo>
                  <a:cubicBezTo>
                    <a:pt x="356113" y="1442000"/>
                    <a:pt x="344988" y="1436268"/>
                    <a:pt x="336798" y="1429922"/>
                  </a:cubicBezTo>
                  <a:cubicBezTo>
                    <a:pt x="304106" y="1406790"/>
                    <a:pt x="263770" y="1393142"/>
                    <a:pt x="223570" y="1393074"/>
                  </a:cubicBezTo>
                  <a:cubicBezTo>
                    <a:pt x="178252" y="1393756"/>
                    <a:pt x="122150" y="1425214"/>
                    <a:pt x="121263" y="1475232"/>
                  </a:cubicBezTo>
                  <a:cubicBezTo>
                    <a:pt x="121604" y="1479395"/>
                    <a:pt x="122627" y="1483148"/>
                    <a:pt x="123993" y="1486764"/>
                  </a:cubicBezTo>
                  <a:cubicBezTo>
                    <a:pt x="115325" y="1501231"/>
                    <a:pt x="122013" y="1534463"/>
                    <a:pt x="121331" y="1547155"/>
                  </a:cubicBezTo>
                  <a:cubicBezTo>
                    <a:pt x="125904" y="1586255"/>
                    <a:pt x="133411" y="1666503"/>
                    <a:pt x="182006" y="1672985"/>
                  </a:cubicBezTo>
                  <a:cubicBezTo>
                    <a:pt x="215926" y="1675169"/>
                    <a:pt x="249369" y="1671484"/>
                    <a:pt x="282266" y="1664592"/>
                  </a:cubicBezTo>
                  <a:cubicBezTo>
                    <a:pt x="290046" y="1688066"/>
                    <a:pt x="302400" y="1709970"/>
                    <a:pt x="310112" y="1733512"/>
                  </a:cubicBezTo>
                  <a:cubicBezTo>
                    <a:pt x="325400" y="1779095"/>
                    <a:pt x="332362" y="1827339"/>
                    <a:pt x="329291" y="1875447"/>
                  </a:cubicBezTo>
                  <a:cubicBezTo>
                    <a:pt x="324445" y="1948325"/>
                    <a:pt x="301376" y="2020179"/>
                    <a:pt x="270185" y="2087871"/>
                  </a:cubicBezTo>
                  <a:cubicBezTo>
                    <a:pt x="256194" y="2115166"/>
                    <a:pt x="236743" y="2139390"/>
                    <a:pt x="223775" y="2167300"/>
                  </a:cubicBezTo>
                  <a:cubicBezTo>
                    <a:pt x="179207" y="2269520"/>
                    <a:pt x="137438" y="2381634"/>
                    <a:pt x="157231" y="2494704"/>
                  </a:cubicBezTo>
                  <a:cubicBezTo>
                    <a:pt x="166308" y="2540424"/>
                    <a:pt x="187739" y="2582049"/>
                    <a:pt x="203982" y="2625311"/>
                  </a:cubicBezTo>
                  <a:cubicBezTo>
                    <a:pt x="235582" y="2704467"/>
                    <a:pt x="195929" y="2789014"/>
                    <a:pt x="144399" y="2850291"/>
                  </a:cubicBezTo>
                  <a:cubicBezTo>
                    <a:pt x="130203" y="2866396"/>
                    <a:pt x="114847" y="2881408"/>
                    <a:pt x="99149" y="2896147"/>
                  </a:cubicBezTo>
                  <a:cubicBezTo>
                    <a:pt x="76422" y="2919280"/>
                    <a:pt x="55742" y="2944596"/>
                    <a:pt x="28032" y="2962201"/>
                  </a:cubicBezTo>
                  <a:cubicBezTo>
                    <a:pt x="18136" y="2970117"/>
                    <a:pt x="4349" y="2975712"/>
                    <a:pt x="595" y="2988951"/>
                  </a:cubicBezTo>
                  <a:cubicBezTo>
                    <a:pt x="-4455" y="3021978"/>
                    <a:pt x="23801" y="3049750"/>
                    <a:pt x="41409" y="3074862"/>
                  </a:cubicBezTo>
                  <a:cubicBezTo>
                    <a:pt x="59769" y="3096220"/>
                    <a:pt x="74442" y="3120035"/>
                    <a:pt x="90004" y="3143373"/>
                  </a:cubicBezTo>
                  <a:cubicBezTo>
                    <a:pt x="93007" y="3147740"/>
                    <a:pt x="95805" y="3151902"/>
                    <a:pt x="100583" y="3154563"/>
                  </a:cubicBezTo>
                  <a:cubicBezTo>
                    <a:pt x="129248" y="3164390"/>
                    <a:pt x="149791" y="3131909"/>
                    <a:pt x="169379" y="3116214"/>
                  </a:cubicBezTo>
                  <a:cubicBezTo>
                    <a:pt x="170540" y="3115327"/>
                    <a:pt x="171631" y="3114372"/>
                    <a:pt x="172792" y="3113416"/>
                  </a:cubicBezTo>
                  <a:cubicBezTo>
                    <a:pt x="180299" y="3112052"/>
                    <a:pt x="187807" y="3105159"/>
                    <a:pt x="193403" y="3099905"/>
                  </a:cubicBezTo>
                  <a:cubicBezTo>
                    <a:pt x="205006" y="3089669"/>
                    <a:pt x="216540" y="3079297"/>
                    <a:pt x="228007" y="3068925"/>
                  </a:cubicBezTo>
                  <a:cubicBezTo>
                    <a:pt x="268616" y="3032350"/>
                    <a:pt x="309430" y="2994819"/>
                    <a:pt x="341234" y="2950055"/>
                  </a:cubicBezTo>
                  <a:cubicBezTo>
                    <a:pt x="360208" y="2922692"/>
                    <a:pt x="375769" y="2893213"/>
                    <a:pt x="390443" y="2863393"/>
                  </a:cubicBezTo>
                  <a:cubicBezTo>
                    <a:pt x="422521" y="2803890"/>
                    <a:pt x="439174" y="2738177"/>
                    <a:pt x="427026" y="2670758"/>
                  </a:cubicBezTo>
                  <a:cubicBezTo>
                    <a:pt x="419382" y="2606341"/>
                    <a:pt x="386212" y="2549841"/>
                    <a:pt x="364099" y="2489928"/>
                  </a:cubicBezTo>
                  <a:cubicBezTo>
                    <a:pt x="329359" y="2386002"/>
                    <a:pt x="385802" y="2283509"/>
                    <a:pt x="431052" y="2192138"/>
                  </a:cubicBezTo>
                  <a:cubicBezTo>
                    <a:pt x="464905" y="2116053"/>
                    <a:pt x="497870" y="2038194"/>
                    <a:pt x="516707" y="1956854"/>
                  </a:cubicBezTo>
                  <a:cubicBezTo>
                    <a:pt x="539981" y="1837370"/>
                    <a:pt x="518277" y="1705944"/>
                    <a:pt x="447774" y="1605907"/>
                  </a:cubicBezTo>
                  <a:cubicBezTo>
                    <a:pt x="459104" y="1598743"/>
                    <a:pt x="469887" y="1590827"/>
                    <a:pt x="479988" y="1582024"/>
                  </a:cubicBezTo>
                  <a:cubicBezTo>
                    <a:pt x="510838" y="1559233"/>
                    <a:pt x="538411" y="1531870"/>
                    <a:pt x="559842" y="1499866"/>
                  </a:cubicBezTo>
                  <a:cubicBezTo>
                    <a:pt x="586186" y="1457695"/>
                    <a:pt x="601679" y="1409792"/>
                    <a:pt x="618878" y="1363322"/>
                  </a:cubicBezTo>
                  <a:cubicBezTo>
                    <a:pt x="647203" y="1278844"/>
                    <a:pt x="666859" y="1190271"/>
                    <a:pt x="664470" y="1100743"/>
                  </a:cubicBezTo>
                  <a:close/>
                  <a:moveTo>
                    <a:pt x="173815" y="1440636"/>
                  </a:moveTo>
                  <a:cubicBezTo>
                    <a:pt x="225140" y="1403378"/>
                    <a:pt x="293186" y="1433402"/>
                    <a:pt x="337481" y="1467931"/>
                  </a:cubicBezTo>
                  <a:cubicBezTo>
                    <a:pt x="310249" y="1489426"/>
                    <a:pt x="277352" y="1505257"/>
                    <a:pt x="241930" y="1506212"/>
                  </a:cubicBezTo>
                  <a:cubicBezTo>
                    <a:pt x="212172" y="1509078"/>
                    <a:pt x="181050" y="1501708"/>
                    <a:pt x="156821" y="1483830"/>
                  </a:cubicBezTo>
                  <a:cubicBezTo>
                    <a:pt x="141806" y="1469841"/>
                    <a:pt x="161326" y="1448892"/>
                    <a:pt x="173815" y="1440636"/>
                  </a:cubicBezTo>
                  <a:close/>
                  <a:moveTo>
                    <a:pt x="444430" y="1646441"/>
                  </a:moveTo>
                  <a:cubicBezTo>
                    <a:pt x="479306" y="1712904"/>
                    <a:pt x="497256" y="1786533"/>
                    <a:pt x="496300" y="1861867"/>
                  </a:cubicBezTo>
                  <a:cubicBezTo>
                    <a:pt x="498825" y="1951327"/>
                    <a:pt x="463130" y="2035123"/>
                    <a:pt x="430848" y="2116804"/>
                  </a:cubicBezTo>
                  <a:cubicBezTo>
                    <a:pt x="387918" y="2225029"/>
                    <a:pt x="310863" y="2328409"/>
                    <a:pt x="324104" y="2450623"/>
                  </a:cubicBezTo>
                  <a:cubicBezTo>
                    <a:pt x="329837" y="2507533"/>
                    <a:pt x="361778" y="2556801"/>
                    <a:pt x="380411" y="2609822"/>
                  </a:cubicBezTo>
                  <a:cubicBezTo>
                    <a:pt x="418972" y="2721868"/>
                    <a:pt x="398360" y="2790106"/>
                    <a:pt x="342053" y="2889937"/>
                  </a:cubicBezTo>
                  <a:cubicBezTo>
                    <a:pt x="313593" y="2944869"/>
                    <a:pt x="270459" y="2988746"/>
                    <a:pt x="225140" y="3030166"/>
                  </a:cubicBezTo>
                  <a:cubicBezTo>
                    <a:pt x="202139" y="3042927"/>
                    <a:pt x="183439" y="3062443"/>
                    <a:pt x="164397" y="3080662"/>
                  </a:cubicBezTo>
                  <a:cubicBezTo>
                    <a:pt x="146106" y="3094105"/>
                    <a:pt x="132046" y="3111847"/>
                    <a:pt x="113414" y="3124812"/>
                  </a:cubicBezTo>
                  <a:cubicBezTo>
                    <a:pt x="101879" y="3108298"/>
                    <a:pt x="90823" y="3088373"/>
                    <a:pt x="77582" y="3072064"/>
                  </a:cubicBezTo>
                  <a:cubicBezTo>
                    <a:pt x="60110" y="3048727"/>
                    <a:pt x="37997" y="3026549"/>
                    <a:pt x="29261" y="2998163"/>
                  </a:cubicBezTo>
                  <a:cubicBezTo>
                    <a:pt x="59837" y="2977759"/>
                    <a:pt x="87547" y="2954354"/>
                    <a:pt x="111298" y="2926172"/>
                  </a:cubicBezTo>
                  <a:cubicBezTo>
                    <a:pt x="175249" y="2868988"/>
                    <a:pt x="230805" y="2796929"/>
                    <a:pt x="244387" y="2710131"/>
                  </a:cubicBezTo>
                  <a:cubicBezTo>
                    <a:pt x="253191" y="2646329"/>
                    <a:pt x="219817" y="2588668"/>
                    <a:pt x="198317" y="2530939"/>
                  </a:cubicBezTo>
                  <a:cubicBezTo>
                    <a:pt x="183439" y="2492248"/>
                    <a:pt x="179617" y="2450827"/>
                    <a:pt x="183575" y="2409817"/>
                  </a:cubicBezTo>
                  <a:cubicBezTo>
                    <a:pt x="188148" y="2326908"/>
                    <a:pt x="220636" y="2248912"/>
                    <a:pt x="253737" y="2173919"/>
                  </a:cubicBezTo>
                  <a:cubicBezTo>
                    <a:pt x="267729" y="2146555"/>
                    <a:pt x="287316" y="2122399"/>
                    <a:pt x="300011" y="2094285"/>
                  </a:cubicBezTo>
                  <a:cubicBezTo>
                    <a:pt x="323967" y="2039490"/>
                    <a:pt x="344169" y="1982239"/>
                    <a:pt x="353110" y="1922872"/>
                  </a:cubicBezTo>
                  <a:cubicBezTo>
                    <a:pt x="369149" y="1829113"/>
                    <a:pt x="348606" y="1740950"/>
                    <a:pt x="302332" y="1659815"/>
                  </a:cubicBezTo>
                  <a:cubicBezTo>
                    <a:pt x="323899" y="1654425"/>
                    <a:pt x="345125" y="1647805"/>
                    <a:pt x="366214" y="1640640"/>
                  </a:cubicBezTo>
                  <a:cubicBezTo>
                    <a:pt x="387918" y="1635113"/>
                    <a:pt x="408871" y="1626993"/>
                    <a:pt x="428596" y="1616484"/>
                  </a:cubicBezTo>
                  <a:cubicBezTo>
                    <a:pt x="434055" y="1626652"/>
                    <a:pt x="439311" y="1636478"/>
                    <a:pt x="444430" y="16464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3" name="Google Shape;1893;p19"/>
            <p:cNvSpPr/>
            <p:nvPr/>
          </p:nvSpPr>
          <p:spPr>
            <a:xfrm>
              <a:off x="16509005" y="-140729"/>
              <a:ext cx="539180" cy="1637706"/>
            </a:xfrm>
            <a:custGeom>
              <a:rect b="b" l="l" r="r" t="t"/>
              <a:pathLst>
                <a:path extrusionOk="0" h="1637706" w="539180">
                  <a:moveTo>
                    <a:pt x="540273" y="1048678"/>
                  </a:moveTo>
                  <a:cubicBezTo>
                    <a:pt x="537065" y="957990"/>
                    <a:pt x="504236" y="873034"/>
                    <a:pt x="455642" y="797563"/>
                  </a:cubicBezTo>
                  <a:cubicBezTo>
                    <a:pt x="429775" y="757712"/>
                    <a:pt x="388892" y="732532"/>
                    <a:pt x="353402" y="702440"/>
                  </a:cubicBezTo>
                  <a:cubicBezTo>
                    <a:pt x="310063" y="659791"/>
                    <a:pt x="257919" y="614890"/>
                    <a:pt x="251094" y="550679"/>
                  </a:cubicBezTo>
                  <a:cubicBezTo>
                    <a:pt x="246726" y="515127"/>
                    <a:pt x="257578" y="479984"/>
                    <a:pt x="267543" y="446207"/>
                  </a:cubicBezTo>
                  <a:cubicBezTo>
                    <a:pt x="283923" y="385270"/>
                    <a:pt x="300849" y="326177"/>
                    <a:pt x="292318" y="263466"/>
                  </a:cubicBezTo>
                  <a:cubicBezTo>
                    <a:pt x="282148" y="212902"/>
                    <a:pt x="267406" y="162338"/>
                    <a:pt x="246726" y="115185"/>
                  </a:cubicBezTo>
                  <a:cubicBezTo>
                    <a:pt x="231711" y="86730"/>
                    <a:pt x="216696" y="57729"/>
                    <a:pt x="198678" y="31048"/>
                  </a:cubicBezTo>
                  <a:cubicBezTo>
                    <a:pt x="193218" y="20813"/>
                    <a:pt x="183048" y="11123"/>
                    <a:pt x="178885" y="0"/>
                  </a:cubicBezTo>
                  <a:lnTo>
                    <a:pt x="0" y="0"/>
                  </a:lnTo>
                  <a:cubicBezTo>
                    <a:pt x="30440" y="31116"/>
                    <a:pt x="61698" y="61687"/>
                    <a:pt x="84972" y="98808"/>
                  </a:cubicBezTo>
                  <a:cubicBezTo>
                    <a:pt x="129813" y="167455"/>
                    <a:pt x="146875" y="251934"/>
                    <a:pt x="145374" y="333069"/>
                  </a:cubicBezTo>
                  <a:cubicBezTo>
                    <a:pt x="141074" y="389569"/>
                    <a:pt x="117255" y="441976"/>
                    <a:pt x="100670" y="495406"/>
                  </a:cubicBezTo>
                  <a:cubicBezTo>
                    <a:pt x="70639" y="585753"/>
                    <a:pt x="90023" y="670231"/>
                    <a:pt x="159502" y="736013"/>
                  </a:cubicBezTo>
                  <a:cubicBezTo>
                    <a:pt x="202022" y="775317"/>
                    <a:pt x="244952" y="813940"/>
                    <a:pt x="286380" y="854473"/>
                  </a:cubicBezTo>
                  <a:cubicBezTo>
                    <a:pt x="323781" y="888933"/>
                    <a:pt x="354016" y="930968"/>
                    <a:pt x="370670" y="979280"/>
                  </a:cubicBezTo>
                  <a:cubicBezTo>
                    <a:pt x="405068" y="1083411"/>
                    <a:pt x="426021" y="1198460"/>
                    <a:pt x="394011" y="1305866"/>
                  </a:cubicBezTo>
                  <a:cubicBezTo>
                    <a:pt x="382886" y="1346672"/>
                    <a:pt x="362138" y="1384066"/>
                    <a:pt x="337568" y="1418322"/>
                  </a:cubicBezTo>
                  <a:cubicBezTo>
                    <a:pt x="318321" y="1444730"/>
                    <a:pt x="297778" y="1470319"/>
                    <a:pt x="269590" y="1487515"/>
                  </a:cubicBezTo>
                  <a:cubicBezTo>
                    <a:pt x="230824" y="1518768"/>
                    <a:pt x="184004" y="1539034"/>
                    <a:pt x="133430" y="1536919"/>
                  </a:cubicBezTo>
                  <a:cubicBezTo>
                    <a:pt x="111726" y="1536169"/>
                    <a:pt x="80399" y="1530095"/>
                    <a:pt x="57604" y="1516243"/>
                  </a:cubicBezTo>
                  <a:cubicBezTo>
                    <a:pt x="57604" y="1525114"/>
                    <a:pt x="58013" y="1534258"/>
                    <a:pt x="58559" y="1542310"/>
                  </a:cubicBezTo>
                  <a:cubicBezTo>
                    <a:pt x="62176" y="1571175"/>
                    <a:pt x="65930" y="1626515"/>
                    <a:pt x="90910" y="1642824"/>
                  </a:cubicBezTo>
                  <a:cubicBezTo>
                    <a:pt x="149742" y="1646714"/>
                    <a:pt x="207141" y="1631633"/>
                    <a:pt x="262356" y="1612595"/>
                  </a:cubicBezTo>
                  <a:cubicBezTo>
                    <a:pt x="285288" y="1606863"/>
                    <a:pt x="307196" y="1597924"/>
                    <a:pt x="327808" y="1586460"/>
                  </a:cubicBezTo>
                  <a:cubicBezTo>
                    <a:pt x="329173" y="1584754"/>
                    <a:pt x="331152" y="1583662"/>
                    <a:pt x="333200" y="1583321"/>
                  </a:cubicBezTo>
                  <a:cubicBezTo>
                    <a:pt x="374833" y="1559028"/>
                    <a:pt x="410937" y="1524568"/>
                    <a:pt x="439535" y="1486287"/>
                  </a:cubicBezTo>
                  <a:cubicBezTo>
                    <a:pt x="465265" y="1446504"/>
                    <a:pt x="479461" y="1400853"/>
                    <a:pt x="496251" y="1356840"/>
                  </a:cubicBezTo>
                  <a:cubicBezTo>
                    <a:pt x="531536" y="1258031"/>
                    <a:pt x="548258" y="1153150"/>
                    <a:pt x="540273" y="1048678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4" name="Google Shape;1894;p19"/>
            <p:cNvSpPr/>
            <p:nvPr/>
          </p:nvSpPr>
          <p:spPr>
            <a:xfrm>
              <a:off x="13824553" y="-158678"/>
              <a:ext cx="95550" cy="34118"/>
            </a:xfrm>
            <a:custGeom>
              <a:rect b="b" l="l" r="r" t="t"/>
              <a:pathLst>
                <a:path extrusionOk="0" h="34118" w="95550">
                  <a:moveTo>
                    <a:pt x="23833" y="37874"/>
                  </a:moveTo>
                  <a:cubicBezTo>
                    <a:pt x="20216" y="37874"/>
                    <a:pt x="16326" y="37670"/>
                    <a:pt x="12094" y="37260"/>
                  </a:cubicBezTo>
                  <a:cubicBezTo>
                    <a:pt x="4655" y="36441"/>
                    <a:pt x="-737" y="29754"/>
                    <a:pt x="82" y="22316"/>
                  </a:cubicBezTo>
                  <a:cubicBezTo>
                    <a:pt x="833" y="14878"/>
                    <a:pt x="7522" y="9419"/>
                    <a:pt x="14961" y="10238"/>
                  </a:cubicBezTo>
                  <a:cubicBezTo>
                    <a:pt x="29771" y="11807"/>
                    <a:pt x="38098" y="9419"/>
                    <a:pt x="48677" y="6348"/>
                  </a:cubicBezTo>
                  <a:cubicBezTo>
                    <a:pt x="58232" y="3551"/>
                    <a:pt x="69015" y="412"/>
                    <a:pt x="85191" y="2"/>
                  </a:cubicBezTo>
                  <a:cubicBezTo>
                    <a:pt x="92630" y="-134"/>
                    <a:pt x="98909" y="5734"/>
                    <a:pt x="99046" y="13172"/>
                  </a:cubicBezTo>
                  <a:cubicBezTo>
                    <a:pt x="99251" y="20678"/>
                    <a:pt x="93313" y="26888"/>
                    <a:pt x="85873" y="27024"/>
                  </a:cubicBezTo>
                  <a:cubicBezTo>
                    <a:pt x="73247" y="27366"/>
                    <a:pt x="64989" y="29754"/>
                    <a:pt x="56253" y="32279"/>
                  </a:cubicBezTo>
                  <a:cubicBezTo>
                    <a:pt x="46902" y="35077"/>
                    <a:pt x="37347" y="37874"/>
                    <a:pt x="23833" y="378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5" name="Google Shape;1895;p19"/>
            <p:cNvSpPr/>
            <p:nvPr/>
          </p:nvSpPr>
          <p:spPr>
            <a:xfrm>
              <a:off x="14432530" y="-163931"/>
              <a:ext cx="177451" cy="40942"/>
            </a:xfrm>
            <a:custGeom>
              <a:rect b="b" l="l" r="r" t="t"/>
              <a:pathLst>
                <a:path extrusionOk="0" h="40942" w="177451">
                  <a:moveTo>
                    <a:pt x="165797" y="47153"/>
                  </a:moveTo>
                  <a:cubicBezTo>
                    <a:pt x="165729" y="47153"/>
                    <a:pt x="165592" y="47153"/>
                    <a:pt x="165524" y="47153"/>
                  </a:cubicBezTo>
                  <a:cubicBezTo>
                    <a:pt x="151533" y="46880"/>
                    <a:pt x="132559" y="43604"/>
                    <a:pt x="114131" y="40465"/>
                  </a:cubicBezTo>
                  <a:cubicBezTo>
                    <a:pt x="96727" y="37531"/>
                    <a:pt x="78777" y="34461"/>
                    <a:pt x="66765" y="34188"/>
                  </a:cubicBezTo>
                  <a:cubicBezTo>
                    <a:pt x="57347" y="33983"/>
                    <a:pt x="48952" y="31936"/>
                    <a:pt x="41581" y="30162"/>
                  </a:cubicBezTo>
                  <a:cubicBezTo>
                    <a:pt x="32094" y="27841"/>
                    <a:pt x="24586" y="26067"/>
                    <a:pt x="16601" y="27841"/>
                  </a:cubicBezTo>
                  <a:cubicBezTo>
                    <a:pt x="9298" y="29547"/>
                    <a:pt x="2063" y="24976"/>
                    <a:pt x="357" y="17674"/>
                  </a:cubicBezTo>
                  <a:cubicBezTo>
                    <a:pt x="-1349" y="10373"/>
                    <a:pt x="3224" y="3139"/>
                    <a:pt x="10527" y="1433"/>
                  </a:cubicBezTo>
                  <a:cubicBezTo>
                    <a:pt x="24723" y="-1842"/>
                    <a:pt x="37076" y="1161"/>
                    <a:pt x="47996" y="3822"/>
                  </a:cubicBezTo>
                  <a:cubicBezTo>
                    <a:pt x="54616" y="5460"/>
                    <a:pt x="60896" y="6961"/>
                    <a:pt x="67379" y="7097"/>
                  </a:cubicBezTo>
                  <a:cubicBezTo>
                    <a:pt x="81371" y="7370"/>
                    <a:pt x="100345" y="10646"/>
                    <a:pt x="118772" y="13785"/>
                  </a:cubicBezTo>
                  <a:cubicBezTo>
                    <a:pt x="136176" y="16719"/>
                    <a:pt x="154126" y="19789"/>
                    <a:pt x="166138" y="20062"/>
                  </a:cubicBezTo>
                  <a:cubicBezTo>
                    <a:pt x="173646" y="20199"/>
                    <a:pt x="179584" y="26408"/>
                    <a:pt x="179379" y="33846"/>
                  </a:cubicBezTo>
                  <a:cubicBezTo>
                    <a:pt x="179174" y="41284"/>
                    <a:pt x="173168" y="47153"/>
                    <a:pt x="165797" y="471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6" name="Google Shape;1896;p19"/>
            <p:cNvSpPr/>
            <p:nvPr/>
          </p:nvSpPr>
          <p:spPr>
            <a:xfrm>
              <a:off x="15021205" y="-165527"/>
              <a:ext cx="170626" cy="40942"/>
            </a:xfrm>
            <a:custGeom>
              <a:rect b="b" l="l" r="r" t="t"/>
              <a:pathLst>
                <a:path extrusionOk="0" h="40942" w="170626">
                  <a:moveTo>
                    <a:pt x="13516" y="46770"/>
                  </a:moveTo>
                  <a:cubicBezTo>
                    <a:pt x="7033" y="46770"/>
                    <a:pt x="1368" y="42130"/>
                    <a:pt x="208" y="35579"/>
                  </a:cubicBezTo>
                  <a:cubicBezTo>
                    <a:pt x="-1089" y="28210"/>
                    <a:pt x="3825" y="21181"/>
                    <a:pt x="11196" y="19885"/>
                  </a:cubicBezTo>
                  <a:cubicBezTo>
                    <a:pt x="22525" y="17906"/>
                    <a:pt x="33514" y="14835"/>
                    <a:pt x="45117" y="11492"/>
                  </a:cubicBezTo>
                  <a:cubicBezTo>
                    <a:pt x="61906" y="6783"/>
                    <a:pt x="79242" y="1870"/>
                    <a:pt x="97874" y="574"/>
                  </a:cubicBezTo>
                  <a:cubicBezTo>
                    <a:pt x="107907" y="-109"/>
                    <a:pt x="117735" y="-587"/>
                    <a:pt x="127836" y="1734"/>
                  </a:cubicBezTo>
                  <a:cubicBezTo>
                    <a:pt x="136163" y="3644"/>
                    <a:pt x="150632" y="1392"/>
                    <a:pt x="158481" y="164"/>
                  </a:cubicBezTo>
                  <a:cubicBezTo>
                    <a:pt x="165852" y="-996"/>
                    <a:pt x="172814" y="4122"/>
                    <a:pt x="173906" y="11492"/>
                  </a:cubicBezTo>
                  <a:cubicBezTo>
                    <a:pt x="175066" y="18861"/>
                    <a:pt x="169947" y="25821"/>
                    <a:pt x="162576" y="26913"/>
                  </a:cubicBezTo>
                  <a:cubicBezTo>
                    <a:pt x="148721" y="29029"/>
                    <a:pt x="134184" y="30871"/>
                    <a:pt x="121899" y="28142"/>
                  </a:cubicBezTo>
                  <a:cubicBezTo>
                    <a:pt x="115346" y="26640"/>
                    <a:pt x="107975" y="27050"/>
                    <a:pt x="99785" y="27596"/>
                  </a:cubicBezTo>
                  <a:cubicBezTo>
                    <a:pt x="83883" y="28687"/>
                    <a:pt x="68663" y="32986"/>
                    <a:pt x="52488" y="37558"/>
                  </a:cubicBezTo>
                  <a:cubicBezTo>
                    <a:pt x="40748" y="40902"/>
                    <a:pt x="28600" y="44314"/>
                    <a:pt x="15905" y="46566"/>
                  </a:cubicBezTo>
                  <a:cubicBezTo>
                    <a:pt x="15086" y="46702"/>
                    <a:pt x="14267" y="46770"/>
                    <a:pt x="13516" y="467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7" name="Google Shape;1897;p19"/>
            <p:cNvSpPr/>
            <p:nvPr/>
          </p:nvSpPr>
          <p:spPr>
            <a:xfrm>
              <a:off x="15462811" y="-160309"/>
              <a:ext cx="170626" cy="34118"/>
            </a:xfrm>
            <a:custGeom>
              <a:rect b="b" l="l" r="r" t="t"/>
              <a:pathLst>
                <a:path extrusionOk="0" h="34118" w="170626">
                  <a:moveTo>
                    <a:pt x="163644" y="40938"/>
                  </a:moveTo>
                  <a:cubicBezTo>
                    <a:pt x="163439" y="40938"/>
                    <a:pt x="163234" y="40938"/>
                    <a:pt x="162961" y="40938"/>
                  </a:cubicBezTo>
                  <a:cubicBezTo>
                    <a:pt x="143237" y="39983"/>
                    <a:pt x="122693" y="36981"/>
                    <a:pt x="102764" y="34115"/>
                  </a:cubicBezTo>
                  <a:cubicBezTo>
                    <a:pt x="73075" y="29816"/>
                    <a:pt x="42362" y="25312"/>
                    <a:pt x="14652" y="27700"/>
                  </a:cubicBezTo>
                  <a:cubicBezTo>
                    <a:pt x="7213" y="28383"/>
                    <a:pt x="661" y="22787"/>
                    <a:pt x="47" y="15349"/>
                  </a:cubicBezTo>
                  <a:cubicBezTo>
                    <a:pt x="-568" y="7911"/>
                    <a:pt x="4961" y="1360"/>
                    <a:pt x="12400" y="746"/>
                  </a:cubicBezTo>
                  <a:cubicBezTo>
                    <a:pt x="43181" y="-1847"/>
                    <a:pt x="75464" y="2793"/>
                    <a:pt x="106654" y="7365"/>
                  </a:cubicBezTo>
                  <a:cubicBezTo>
                    <a:pt x="126788" y="10300"/>
                    <a:pt x="145830" y="13029"/>
                    <a:pt x="164258" y="13916"/>
                  </a:cubicBezTo>
                  <a:cubicBezTo>
                    <a:pt x="171765" y="14257"/>
                    <a:pt x="177499" y="20603"/>
                    <a:pt x="177157" y="28110"/>
                  </a:cubicBezTo>
                  <a:cubicBezTo>
                    <a:pt x="176748" y="35275"/>
                    <a:pt x="170810" y="40938"/>
                    <a:pt x="163644" y="409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8" name="Google Shape;1898;p19"/>
            <p:cNvSpPr/>
            <p:nvPr/>
          </p:nvSpPr>
          <p:spPr>
            <a:xfrm>
              <a:off x="16027427" y="-161065"/>
              <a:ext cx="218402" cy="34118"/>
            </a:xfrm>
            <a:custGeom>
              <a:rect b="b" l="l" r="r" t="t"/>
              <a:pathLst>
                <a:path extrusionOk="0" h="34118" w="218402">
                  <a:moveTo>
                    <a:pt x="15902" y="38897"/>
                  </a:moveTo>
                  <a:cubicBezTo>
                    <a:pt x="15083" y="38897"/>
                    <a:pt x="14264" y="38897"/>
                    <a:pt x="13514" y="38897"/>
                  </a:cubicBezTo>
                  <a:cubicBezTo>
                    <a:pt x="6006" y="38897"/>
                    <a:pt x="0" y="32755"/>
                    <a:pt x="0" y="25317"/>
                  </a:cubicBezTo>
                  <a:cubicBezTo>
                    <a:pt x="0" y="17879"/>
                    <a:pt x="6074" y="11806"/>
                    <a:pt x="13514" y="11806"/>
                  </a:cubicBezTo>
                  <a:cubicBezTo>
                    <a:pt x="14264" y="11875"/>
                    <a:pt x="15083" y="11806"/>
                    <a:pt x="15834" y="11806"/>
                  </a:cubicBezTo>
                  <a:cubicBezTo>
                    <a:pt x="48526" y="11806"/>
                    <a:pt x="79034" y="8872"/>
                    <a:pt x="108587" y="5938"/>
                  </a:cubicBezTo>
                  <a:cubicBezTo>
                    <a:pt x="139504" y="2935"/>
                    <a:pt x="171377" y="-67"/>
                    <a:pt x="206390" y="1"/>
                  </a:cubicBezTo>
                  <a:cubicBezTo>
                    <a:pt x="213898" y="1"/>
                    <a:pt x="219904" y="6143"/>
                    <a:pt x="219904" y="13580"/>
                  </a:cubicBezTo>
                  <a:cubicBezTo>
                    <a:pt x="219904" y="21018"/>
                    <a:pt x="213829" y="27092"/>
                    <a:pt x="206390" y="27092"/>
                  </a:cubicBezTo>
                  <a:cubicBezTo>
                    <a:pt x="205708" y="27228"/>
                    <a:pt x="204820" y="27092"/>
                    <a:pt x="204070" y="27092"/>
                  </a:cubicBezTo>
                  <a:cubicBezTo>
                    <a:pt x="171377" y="27092"/>
                    <a:pt x="140869" y="30026"/>
                    <a:pt x="111317" y="32960"/>
                  </a:cubicBezTo>
                  <a:cubicBezTo>
                    <a:pt x="81082" y="35894"/>
                    <a:pt x="49891" y="38897"/>
                    <a:pt x="15902" y="388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9" name="Google Shape;1899;p19"/>
            <p:cNvSpPr/>
            <p:nvPr/>
          </p:nvSpPr>
          <p:spPr>
            <a:xfrm>
              <a:off x="16481030" y="-167006"/>
              <a:ext cx="232052" cy="40942"/>
            </a:xfrm>
            <a:custGeom>
              <a:rect b="b" l="l" r="r" t="t"/>
              <a:pathLst>
                <a:path extrusionOk="0" h="40942" w="232052">
                  <a:moveTo>
                    <a:pt x="219690" y="46202"/>
                  </a:moveTo>
                  <a:cubicBezTo>
                    <a:pt x="218803" y="46202"/>
                    <a:pt x="217916" y="46134"/>
                    <a:pt x="217028" y="45929"/>
                  </a:cubicBezTo>
                  <a:cubicBezTo>
                    <a:pt x="140997" y="30644"/>
                    <a:pt x="85850" y="21363"/>
                    <a:pt x="15348" y="30849"/>
                  </a:cubicBezTo>
                  <a:cubicBezTo>
                    <a:pt x="7976" y="31804"/>
                    <a:pt x="1083" y="26618"/>
                    <a:pt x="128" y="19248"/>
                  </a:cubicBezTo>
                  <a:cubicBezTo>
                    <a:pt x="-896" y="11810"/>
                    <a:pt x="4359" y="4986"/>
                    <a:pt x="11730" y="4031"/>
                  </a:cubicBezTo>
                  <a:cubicBezTo>
                    <a:pt x="86260" y="-6000"/>
                    <a:pt x="146048" y="4031"/>
                    <a:pt x="222352" y="19385"/>
                  </a:cubicBezTo>
                  <a:cubicBezTo>
                    <a:pt x="229655" y="20886"/>
                    <a:pt x="234432" y="27983"/>
                    <a:pt x="232999" y="35352"/>
                  </a:cubicBezTo>
                  <a:cubicBezTo>
                    <a:pt x="231634" y="41767"/>
                    <a:pt x="226037" y="46202"/>
                    <a:pt x="219690" y="462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0" name="Google Shape;1900;p19"/>
          <p:cNvGrpSpPr/>
          <p:nvPr/>
        </p:nvGrpSpPr>
        <p:grpSpPr>
          <a:xfrm rot="-856514">
            <a:off x="8478610" y="1864126"/>
            <a:ext cx="859760" cy="778319"/>
            <a:chOff x="16956234" y="3727306"/>
            <a:chExt cx="1719383" cy="1556513"/>
          </a:xfrm>
        </p:grpSpPr>
        <p:sp>
          <p:nvSpPr>
            <p:cNvPr id="1901" name="Google Shape;1901;p19"/>
            <p:cNvSpPr/>
            <p:nvPr/>
          </p:nvSpPr>
          <p:spPr>
            <a:xfrm>
              <a:off x="16956234" y="3727306"/>
              <a:ext cx="1719383" cy="1556513"/>
            </a:xfrm>
            <a:custGeom>
              <a:rect b="b" l="l" r="r" t="t"/>
              <a:pathLst>
                <a:path extrusionOk="0" h="1556513" w="1719383">
                  <a:moveTo>
                    <a:pt x="1664111" y="738554"/>
                  </a:moveTo>
                  <a:cubicBezTo>
                    <a:pt x="1605239" y="725359"/>
                    <a:pt x="1544648" y="722851"/>
                    <a:pt x="1484848" y="716357"/>
                  </a:cubicBezTo>
                  <a:cubicBezTo>
                    <a:pt x="1371953" y="704297"/>
                    <a:pt x="1258337" y="697871"/>
                    <a:pt x="1144823" y="702853"/>
                  </a:cubicBezTo>
                  <a:cubicBezTo>
                    <a:pt x="1186466" y="662171"/>
                    <a:pt x="1229795" y="623138"/>
                    <a:pt x="1273020" y="584070"/>
                  </a:cubicBezTo>
                  <a:cubicBezTo>
                    <a:pt x="1294822" y="562733"/>
                    <a:pt x="1318068" y="542941"/>
                    <a:pt x="1340798" y="522566"/>
                  </a:cubicBezTo>
                  <a:cubicBezTo>
                    <a:pt x="1362359" y="502328"/>
                    <a:pt x="1383680" y="481849"/>
                    <a:pt x="1406135" y="462573"/>
                  </a:cubicBezTo>
                  <a:cubicBezTo>
                    <a:pt x="1426423" y="443915"/>
                    <a:pt x="1446300" y="424811"/>
                    <a:pt x="1468273" y="408112"/>
                  </a:cubicBezTo>
                  <a:cubicBezTo>
                    <a:pt x="1497640" y="384060"/>
                    <a:pt x="1523534" y="355060"/>
                    <a:pt x="1543754" y="322933"/>
                  </a:cubicBezTo>
                  <a:cubicBezTo>
                    <a:pt x="1557234" y="299191"/>
                    <a:pt x="1573431" y="271118"/>
                    <a:pt x="1563905" y="243184"/>
                  </a:cubicBezTo>
                  <a:cubicBezTo>
                    <a:pt x="1556650" y="223667"/>
                    <a:pt x="1538493" y="207380"/>
                    <a:pt x="1517516" y="204563"/>
                  </a:cubicBezTo>
                  <a:cubicBezTo>
                    <a:pt x="1480240" y="200336"/>
                    <a:pt x="1444924" y="217826"/>
                    <a:pt x="1413734" y="236346"/>
                  </a:cubicBezTo>
                  <a:cubicBezTo>
                    <a:pt x="1368755" y="264968"/>
                    <a:pt x="1328728" y="300290"/>
                    <a:pt x="1287669" y="334066"/>
                  </a:cubicBezTo>
                  <a:cubicBezTo>
                    <a:pt x="1237463" y="376638"/>
                    <a:pt x="1189527" y="421856"/>
                    <a:pt x="1141487" y="466868"/>
                  </a:cubicBezTo>
                  <a:cubicBezTo>
                    <a:pt x="1115869" y="492088"/>
                    <a:pt x="1093379" y="520298"/>
                    <a:pt x="1067004" y="544831"/>
                  </a:cubicBezTo>
                  <a:cubicBezTo>
                    <a:pt x="1054177" y="557441"/>
                    <a:pt x="1042279" y="570979"/>
                    <a:pt x="1030002" y="584105"/>
                  </a:cubicBezTo>
                  <a:cubicBezTo>
                    <a:pt x="1015319" y="600048"/>
                    <a:pt x="998159" y="613173"/>
                    <a:pt x="981963" y="627433"/>
                  </a:cubicBezTo>
                  <a:cubicBezTo>
                    <a:pt x="991523" y="487140"/>
                    <a:pt x="1024810" y="349288"/>
                    <a:pt x="1038703" y="209476"/>
                  </a:cubicBezTo>
                  <a:cubicBezTo>
                    <a:pt x="1045030" y="155909"/>
                    <a:pt x="1050841" y="101998"/>
                    <a:pt x="1046233" y="48052"/>
                  </a:cubicBezTo>
                  <a:cubicBezTo>
                    <a:pt x="1045821" y="9054"/>
                    <a:pt x="1003902" y="-8126"/>
                    <a:pt x="970615" y="3659"/>
                  </a:cubicBezTo>
                  <a:cubicBezTo>
                    <a:pt x="938394" y="13555"/>
                    <a:pt x="912534" y="38878"/>
                    <a:pt x="897197" y="68359"/>
                  </a:cubicBezTo>
                  <a:cubicBezTo>
                    <a:pt x="854419" y="154156"/>
                    <a:pt x="840698" y="250674"/>
                    <a:pt x="821029" y="343584"/>
                  </a:cubicBezTo>
                  <a:cubicBezTo>
                    <a:pt x="813257" y="378666"/>
                    <a:pt x="808993" y="414331"/>
                    <a:pt x="803560" y="449825"/>
                  </a:cubicBezTo>
                  <a:cubicBezTo>
                    <a:pt x="792762" y="514800"/>
                    <a:pt x="781483" y="580085"/>
                    <a:pt x="777563" y="645919"/>
                  </a:cubicBezTo>
                  <a:cubicBezTo>
                    <a:pt x="758409" y="615785"/>
                    <a:pt x="740458" y="584723"/>
                    <a:pt x="722130" y="553971"/>
                  </a:cubicBezTo>
                  <a:cubicBezTo>
                    <a:pt x="702666" y="519267"/>
                    <a:pt x="686401" y="482777"/>
                    <a:pt x="665631" y="448795"/>
                  </a:cubicBezTo>
                  <a:cubicBezTo>
                    <a:pt x="633375" y="397151"/>
                    <a:pt x="602805" y="344443"/>
                    <a:pt x="565838" y="295961"/>
                  </a:cubicBezTo>
                  <a:cubicBezTo>
                    <a:pt x="554008" y="278025"/>
                    <a:pt x="544174" y="258852"/>
                    <a:pt x="531106" y="241740"/>
                  </a:cubicBezTo>
                  <a:cubicBezTo>
                    <a:pt x="517970" y="224320"/>
                    <a:pt x="503837" y="207655"/>
                    <a:pt x="489875" y="190922"/>
                  </a:cubicBezTo>
                  <a:cubicBezTo>
                    <a:pt x="455522" y="150961"/>
                    <a:pt x="416527" y="111653"/>
                    <a:pt x="366252" y="92652"/>
                  </a:cubicBezTo>
                  <a:cubicBezTo>
                    <a:pt x="347029" y="84852"/>
                    <a:pt x="325640" y="80660"/>
                    <a:pt x="305145" y="85539"/>
                  </a:cubicBezTo>
                  <a:cubicBezTo>
                    <a:pt x="274540" y="93476"/>
                    <a:pt x="281074" y="133918"/>
                    <a:pt x="285441" y="157833"/>
                  </a:cubicBezTo>
                  <a:cubicBezTo>
                    <a:pt x="299024" y="229474"/>
                    <a:pt x="329560" y="296510"/>
                    <a:pt x="369691" y="357053"/>
                  </a:cubicBezTo>
                  <a:cubicBezTo>
                    <a:pt x="385818" y="383442"/>
                    <a:pt x="399539" y="411273"/>
                    <a:pt x="416080" y="437456"/>
                  </a:cubicBezTo>
                  <a:cubicBezTo>
                    <a:pt x="438432" y="471919"/>
                    <a:pt x="463500" y="504664"/>
                    <a:pt x="488397" y="537341"/>
                  </a:cubicBezTo>
                  <a:cubicBezTo>
                    <a:pt x="523747" y="580531"/>
                    <a:pt x="556037" y="626093"/>
                    <a:pt x="594861" y="666363"/>
                  </a:cubicBezTo>
                  <a:cubicBezTo>
                    <a:pt x="612708" y="687082"/>
                    <a:pt x="629249" y="708832"/>
                    <a:pt x="647302" y="729345"/>
                  </a:cubicBezTo>
                  <a:cubicBezTo>
                    <a:pt x="657584" y="741474"/>
                    <a:pt x="668451" y="753809"/>
                    <a:pt x="673609" y="769100"/>
                  </a:cubicBezTo>
                  <a:cubicBezTo>
                    <a:pt x="617419" y="759822"/>
                    <a:pt x="560645" y="764392"/>
                    <a:pt x="504009" y="765217"/>
                  </a:cubicBezTo>
                  <a:cubicBezTo>
                    <a:pt x="431451" y="767794"/>
                    <a:pt x="358790" y="767450"/>
                    <a:pt x="286335" y="772330"/>
                  </a:cubicBezTo>
                  <a:cubicBezTo>
                    <a:pt x="250469" y="774254"/>
                    <a:pt x="214499" y="774529"/>
                    <a:pt x="178564" y="775766"/>
                  </a:cubicBezTo>
                  <a:cubicBezTo>
                    <a:pt x="123647" y="777243"/>
                    <a:pt x="64982" y="777862"/>
                    <a:pt x="16013" y="805796"/>
                  </a:cubicBezTo>
                  <a:cubicBezTo>
                    <a:pt x="-31717" y="842218"/>
                    <a:pt x="39019" y="892178"/>
                    <a:pt x="75023" y="902005"/>
                  </a:cubicBezTo>
                  <a:cubicBezTo>
                    <a:pt x="109548" y="912519"/>
                    <a:pt x="145964" y="914581"/>
                    <a:pt x="181762" y="917054"/>
                  </a:cubicBezTo>
                  <a:cubicBezTo>
                    <a:pt x="236576" y="919425"/>
                    <a:pt x="291562" y="918291"/>
                    <a:pt x="346341" y="916024"/>
                  </a:cubicBezTo>
                  <a:cubicBezTo>
                    <a:pt x="401637" y="913378"/>
                    <a:pt x="456966" y="911282"/>
                    <a:pt x="512159" y="907159"/>
                  </a:cubicBezTo>
                  <a:cubicBezTo>
                    <a:pt x="559992" y="903104"/>
                    <a:pt x="607928" y="898741"/>
                    <a:pt x="655968" y="901043"/>
                  </a:cubicBezTo>
                  <a:cubicBezTo>
                    <a:pt x="635782" y="914546"/>
                    <a:pt x="618245" y="931280"/>
                    <a:pt x="600604" y="947772"/>
                  </a:cubicBezTo>
                  <a:cubicBezTo>
                    <a:pt x="521856" y="1006734"/>
                    <a:pt x="443074" y="1065971"/>
                    <a:pt x="370619" y="1132733"/>
                  </a:cubicBezTo>
                  <a:cubicBezTo>
                    <a:pt x="312745" y="1180700"/>
                    <a:pt x="258034" y="1234199"/>
                    <a:pt x="219485" y="1299311"/>
                  </a:cubicBezTo>
                  <a:cubicBezTo>
                    <a:pt x="199437" y="1331369"/>
                    <a:pt x="179596" y="1367928"/>
                    <a:pt x="187917" y="1406961"/>
                  </a:cubicBezTo>
                  <a:cubicBezTo>
                    <a:pt x="192732" y="1437645"/>
                    <a:pt x="222064" y="1430326"/>
                    <a:pt x="243832" y="1424107"/>
                  </a:cubicBezTo>
                  <a:cubicBezTo>
                    <a:pt x="277394" y="1412837"/>
                    <a:pt x="309856" y="1397718"/>
                    <a:pt x="340048" y="1379198"/>
                  </a:cubicBezTo>
                  <a:cubicBezTo>
                    <a:pt x="425192" y="1325322"/>
                    <a:pt x="504868" y="1262752"/>
                    <a:pt x="575501" y="1190870"/>
                  </a:cubicBezTo>
                  <a:cubicBezTo>
                    <a:pt x="616525" y="1154483"/>
                    <a:pt x="652220" y="1112735"/>
                    <a:pt x="692556" y="1075626"/>
                  </a:cubicBezTo>
                  <a:cubicBezTo>
                    <a:pt x="737501" y="1030752"/>
                    <a:pt x="787741" y="990757"/>
                    <a:pt x="835368" y="948528"/>
                  </a:cubicBezTo>
                  <a:cubicBezTo>
                    <a:pt x="835196" y="1043843"/>
                    <a:pt x="835300" y="1139193"/>
                    <a:pt x="838463" y="1234473"/>
                  </a:cubicBezTo>
                  <a:cubicBezTo>
                    <a:pt x="838876" y="1307901"/>
                    <a:pt x="851530" y="1380504"/>
                    <a:pt x="869584" y="1451492"/>
                  </a:cubicBezTo>
                  <a:cubicBezTo>
                    <a:pt x="878766" y="1480080"/>
                    <a:pt x="894515" y="1548766"/>
                    <a:pt x="924432" y="1558592"/>
                  </a:cubicBezTo>
                  <a:cubicBezTo>
                    <a:pt x="965835" y="1570447"/>
                    <a:pt x="1001014" y="1365695"/>
                    <a:pt x="1009783" y="1331300"/>
                  </a:cubicBezTo>
                  <a:cubicBezTo>
                    <a:pt x="1023985" y="1261824"/>
                    <a:pt x="1035676" y="1191832"/>
                    <a:pt x="1040766" y="1121051"/>
                  </a:cubicBezTo>
                  <a:cubicBezTo>
                    <a:pt x="1045443" y="1059718"/>
                    <a:pt x="1048297" y="998591"/>
                    <a:pt x="1054521" y="937258"/>
                  </a:cubicBezTo>
                  <a:cubicBezTo>
                    <a:pt x="1075291" y="958527"/>
                    <a:pt x="1098228" y="977460"/>
                    <a:pt x="1119479" y="998213"/>
                  </a:cubicBezTo>
                  <a:cubicBezTo>
                    <a:pt x="1138289" y="1017249"/>
                    <a:pt x="1156721" y="1036662"/>
                    <a:pt x="1176150" y="1055113"/>
                  </a:cubicBezTo>
                  <a:cubicBezTo>
                    <a:pt x="1199568" y="1078959"/>
                    <a:pt x="1220476" y="1105142"/>
                    <a:pt x="1245097" y="1127854"/>
                  </a:cubicBezTo>
                  <a:cubicBezTo>
                    <a:pt x="1261088" y="1143660"/>
                    <a:pt x="1273570" y="1160599"/>
                    <a:pt x="1289182" y="1177676"/>
                  </a:cubicBezTo>
                  <a:cubicBezTo>
                    <a:pt x="1307786" y="1197364"/>
                    <a:pt x="1327662" y="1215781"/>
                    <a:pt x="1347676" y="1233992"/>
                  </a:cubicBezTo>
                  <a:cubicBezTo>
                    <a:pt x="1383301" y="1262168"/>
                    <a:pt x="1440350" y="1309310"/>
                    <a:pt x="1488149" y="1291477"/>
                  </a:cubicBezTo>
                  <a:cubicBezTo>
                    <a:pt x="1524979" y="1273953"/>
                    <a:pt x="1511223" y="1237394"/>
                    <a:pt x="1496540" y="1209116"/>
                  </a:cubicBezTo>
                  <a:cubicBezTo>
                    <a:pt x="1482682" y="1181937"/>
                    <a:pt x="1469202" y="1153899"/>
                    <a:pt x="1452352" y="1128026"/>
                  </a:cubicBezTo>
                  <a:cubicBezTo>
                    <a:pt x="1438734" y="1108028"/>
                    <a:pt x="1423535" y="1089164"/>
                    <a:pt x="1409574" y="1069373"/>
                  </a:cubicBezTo>
                  <a:cubicBezTo>
                    <a:pt x="1377112" y="1025736"/>
                    <a:pt x="1336672" y="988798"/>
                    <a:pt x="1295303" y="953785"/>
                  </a:cubicBezTo>
                  <a:cubicBezTo>
                    <a:pt x="1281686" y="941450"/>
                    <a:pt x="1269169" y="928015"/>
                    <a:pt x="1255414" y="915852"/>
                  </a:cubicBezTo>
                  <a:cubicBezTo>
                    <a:pt x="1241143" y="902829"/>
                    <a:pt x="1223983" y="893449"/>
                    <a:pt x="1209747" y="880427"/>
                  </a:cubicBezTo>
                  <a:cubicBezTo>
                    <a:pt x="1266246" y="880049"/>
                    <a:pt x="1322470" y="888158"/>
                    <a:pt x="1378968" y="885203"/>
                  </a:cubicBezTo>
                  <a:cubicBezTo>
                    <a:pt x="1423019" y="883450"/>
                    <a:pt x="1467207" y="885374"/>
                    <a:pt x="1510948" y="878983"/>
                  </a:cubicBezTo>
                  <a:cubicBezTo>
                    <a:pt x="1538011" y="876372"/>
                    <a:pt x="1565418" y="876200"/>
                    <a:pt x="1592069" y="870153"/>
                  </a:cubicBezTo>
                  <a:cubicBezTo>
                    <a:pt x="1617619" y="864621"/>
                    <a:pt x="1642000" y="854863"/>
                    <a:pt x="1666896" y="846994"/>
                  </a:cubicBezTo>
                  <a:cubicBezTo>
                    <a:pt x="1680170" y="842596"/>
                    <a:pt x="1694028" y="837957"/>
                    <a:pt x="1704001" y="827684"/>
                  </a:cubicBezTo>
                  <a:cubicBezTo>
                    <a:pt x="1741380" y="793633"/>
                    <a:pt x="1704482" y="746147"/>
                    <a:pt x="1664111" y="7385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2" name="Google Shape;1902;p19"/>
            <p:cNvSpPr/>
            <p:nvPr/>
          </p:nvSpPr>
          <p:spPr>
            <a:xfrm>
              <a:off x="16956234" y="3727306"/>
              <a:ext cx="1719383" cy="1556513"/>
            </a:xfrm>
            <a:custGeom>
              <a:rect b="b" l="l" r="r" t="t"/>
              <a:pathLst>
                <a:path extrusionOk="0" h="1556513" w="1719383">
                  <a:moveTo>
                    <a:pt x="924432" y="1558592"/>
                  </a:moveTo>
                  <a:cubicBezTo>
                    <a:pt x="894515" y="1548766"/>
                    <a:pt x="878766" y="1480080"/>
                    <a:pt x="869584" y="1451492"/>
                  </a:cubicBezTo>
                  <a:cubicBezTo>
                    <a:pt x="851530" y="1380504"/>
                    <a:pt x="838876" y="1307901"/>
                    <a:pt x="838463" y="1234473"/>
                  </a:cubicBezTo>
                  <a:cubicBezTo>
                    <a:pt x="835300" y="1139193"/>
                    <a:pt x="835196" y="1043843"/>
                    <a:pt x="835368" y="948528"/>
                  </a:cubicBezTo>
                  <a:cubicBezTo>
                    <a:pt x="787741" y="990757"/>
                    <a:pt x="737501" y="1030752"/>
                    <a:pt x="692556" y="1075626"/>
                  </a:cubicBezTo>
                  <a:cubicBezTo>
                    <a:pt x="652220" y="1112735"/>
                    <a:pt x="616525" y="1154483"/>
                    <a:pt x="575501" y="1190870"/>
                  </a:cubicBezTo>
                  <a:cubicBezTo>
                    <a:pt x="504868" y="1262752"/>
                    <a:pt x="425192" y="1325322"/>
                    <a:pt x="340048" y="1379198"/>
                  </a:cubicBezTo>
                  <a:cubicBezTo>
                    <a:pt x="309856" y="1397718"/>
                    <a:pt x="277394" y="1412837"/>
                    <a:pt x="243832" y="1424107"/>
                  </a:cubicBezTo>
                  <a:cubicBezTo>
                    <a:pt x="222064" y="1430326"/>
                    <a:pt x="192732" y="1437645"/>
                    <a:pt x="187917" y="1406961"/>
                  </a:cubicBezTo>
                  <a:cubicBezTo>
                    <a:pt x="179596" y="1367928"/>
                    <a:pt x="199437" y="1331369"/>
                    <a:pt x="219485" y="1299311"/>
                  </a:cubicBezTo>
                  <a:cubicBezTo>
                    <a:pt x="258034" y="1234199"/>
                    <a:pt x="312745" y="1180700"/>
                    <a:pt x="370619" y="1132733"/>
                  </a:cubicBezTo>
                  <a:cubicBezTo>
                    <a:pt x="443074" y="1065971"/>
                    <a:pt x="521856" y="1006734"/>
                    <a:pt x="600604" y="947772"/>
                  </a:cubicBezTo>
                  <a:cubicBezTo>
                    <a:pt x="618245" y="931280"/>
                    <a:pt x="635782" y="914546"/>
                    <a:pt x="655968" y="901043"/>
                  </a:cubicBezTo>
                  <a:cubicBezTo>
                    <a:pt x="607928" y="898741"/>
                    <a:pt x="559992" y="903104"/>
                    <a:pt x="512159" y="907159"/>
                  </a:cubicBezTo>
                  <a:cubicBezTo>
                    <a:pt x="456966" y="911282"/>
                    <a:pt x="401637" y="913378"/>
                    <a:pt x="346341" y="916024"/>
                  </a:cubicBezTo>
                  <a:cubicBezTo>
                    <a:pt x="291562" y="918291"/>
                    <a:pt x="236576" y="919425"/>
                    <a:pt x="181762" y="917054"/>
                  </a:cubicBezTo>
                  <a:cubicBezTo>
                    <a:pt x="145964" y="914581"/>
                    <a:pt x="109548" y="912519"/>
                    <a:pt x="75023" y="902005"/>
                  </a:cubicBezTo>
                  <a:cubicBezTo>
                    <a:pt x="39019" y="892178"/>
                    <a:pt x="-31717" y="842218"/>
                    <a:pt x="16013" y="805796"/>
                  </a:cubicBezTo>
                  <a:cubicBezTo>
                    <a:pt x="64982" y="777862"/>
                    <a:pt x="123647" y="777243"/>
                    <a:pt x="178564" y="775766"/>
                  </a:cubicBezTo>
                  <a:cubicBezTo>
                    <a:pt x="214499" y="774529"/>
                    <a:pt x="250469" y="774254"/>
                    <a:pt x="286335" y="772330"/>
                  </a:cubicBezTo>
                  <a:cubicBezTo>
                    <a:pt x="358790" y="767450"/>
                    <a:pt x="431451" y="767794"/>
                    <a:pt x="504009" y="765217"/>
                  </a:cubicBezTo>
                  <a:cubicBezTo>
                    <a:pt x="560645" y="764392"/>
                    <a:pt x="617419" y="759822"/>
                    <a:pt x="673609" y="769100"/>
                  </a:cubicBezTo>
                  <a:cubicBezTo>
                    <a:pt x="668451" y="753809"/>
                    <a:pt x="657584" y="741474"/>
                    <a:pt x="647302" y="729345"/>
                  </a:cubicBezTo>
                  <a:cubicBezTo>
                    <a:pt x="629249" y="708832"/>
                    <a:pt x="612708" y="687082"/>
                    <a:pt x="594861" y="666363"/>
                  </a:cubicBezTo>
                  <a:cubicBezTo>
                    <a:pt x="556037" y="626093"/>
                    <a:pt x="523747" y="580531"/>
                    <a:pt x="488397" y="537341"/>
                  </a:cubicBezTo>
                  <a:cubicBezTo>
                    <a:pt x="463500" y="504664"/>
                    <a:pt x="438432" y="471919"/>
                    <a:pt x="416080" y="437456"/>
                  </a:cubicBezTo>
                  <a:cubicBezTo>
                    <a:pt x="399539" y="411273"/>
                    <a:pt x="385818" y="383442"/>
                    <a:pt x="369691" y="357053"/>
                  </a:cubicBezTo>
                  <a:cubicBezTo>
                    <a:pt x="329560" y="296510"/>
                    <a:pt x="299024" y="229474"/>
                    <a:pt x="285441" y="157833"/>
                  </a:cubicBezTo>
                  <a:cubicBezTo>
                    <a:pt x="281074" y="133918"/>
                    <a:pt x="274540" y="93476"/>
                    <a:pt x="305145" y="85539"/>
                  </a:cubicBezTo>
                  <a:cubicBezTo>
                    <a:pt x="325640" y="80660"/>
                    <a:pt x="347029" y="84852"/>
                    <a:pt x="366252" y="92652"/>
                  </a:cubicBezTo>
                  <a:cubicBezTo>
                    <a:pt x="416527" y="111653"/>
                    <a:pt x="455522" y="150961"/>
                    <a:pt x="489875" y="190922"/>
                  </a:cubicBezTo>
                  <a:cubicBezTo>
                    <a:pt x="503837" y="207655"/>
                    <a:pt x="517970" y="224320"/>
                    <a:pt x="531106" y="241740"/>
                  </a:cubicBezTo>
                  <a:cubicBezTo>
                    <a:pt x="544174" y="258852"/>
                    <a:pt x="554008" y="278025"/>
                    <a:pt x="565838" y="295961"/>
                  </a:cubicBezTo>
                  <a:cubicBezTo>
                    <a:pt x="602805" y="344443"/>
                    <a:pt x="633375" y="397151"/>
                    <a:pt x="665631" y="448795"/>
                  </a:cubicBezTo>
                  <a:cubicBezTo>
                    <a:pt x="686401" y="482777"/>
                    <a:pt x="702666" y="519267"/>
                    <a:pt x="722130" y="553971"/>
                  </a:cubicBezTo>
                  <a:cubicBezTo>
                    <a:pt x="740458" y="584723"/>
                    <a:pt x="758409" y="615785"/>
                    <a:pt x="777563" y="645919"/>
                  </a:cubicBezTo>
                  <a:cubicBezTo>
                    <a:pt x="781483" y="580085"/>
                    <a:pt x="792762" y="514800"/>
                    <a:pt x="803560" y="449825"/>
                  </a:cubicBezTo>
                  <a:cubicBezTo>
                    <a:pt x="808993" y="414331"/>
                    <a:pt x="813257" y="378666"/>
                    <a:pt x="821029" y="343584"/>
                  </a:cubicBezTo>
                  <a:cubicBezTo>
                    <a:pt x="840698" y="250674"/>
                    <a:pt x="854419" y="154156"/>
                    <a:pt x="897197" y="68359"/>
                  </a:cubicBezTo>
                  <a:cubicBezTo>
                    <a:pt x="912534" y="38878"/>
                    <a:pt x="938394" y="13555"/>
                    <a:pt x="970615" y="3659"/>
                  </a:cubicBezTo>
                  <a:cubicBezTo>
                    <a:pt x="1003902" y="-8126"/>
                    <a:pt x="1045821" y="9054"/>
                    <a:pt x="1046233" y="48052"/>
                  </a:cubicBezTo>
                  <a:cubicBezTo>
                    <a:pt x="1050841" y="101998"/>
                    <a:pt x="1045030" y="155909"/>
                    <a:pt x="1038703" y="209476"/>
                  </a:cubicBezTo>
                  <a:cubicBezTo>
                    <a:pt x="1024810" y="349288"/>
                    <a:pt x="991523" y="487140"/>
                    <a:pt x="981963" y="627433"/>
                  </a:cubicBezTo>
                  <a:cubicBezTo>
                    <a:pt x="998159" y="613173"/>
                    <a:pt x="1015319" y="600048"/>
                    <a:pt x="1030002" y="584105"/>
                  </a:cubicBezTo>
                  <a:cubicBezTo>
                    <a:pt x="1042279" y="570979"/>
                    <a:pt x="1054177" y="557441"/>
                    <a:pt x="1067004" y="544831"/>
                  </a:cubicBezTo>
                  <a:cubicBezTo>
                    <a:pt x="1093379" y="520298"/>
                    <a:pt x="1115869" y="492088"/>
                    <a:pt x="1141487" y="466868"/>
                  </a:cubicBezTo>
                  <a:cubicBezTo>
                    <a:pt x="1189527" y="421856"/>
                    <a:pt x="1237463" y="376638"/>
                    <a:pt x="1287669" y="334066"/>
                  </a:cubicBezTo>
                  <a:cubicBezTo>
                    <a:pt x="1328728" y="300290"/>
                    <a:pt x="1368755" y="264968"/>
                    <a:pt x="1413734" y="236346"/>
                  </a:cubicBezTo>
                  <a:cubicBezTo>
                    <a:pt x="1444924" y="217826"/>
                    <a:pt x="1480240" y="200336"/>
                    <a:pt x="1517516" y="204563"/>
                  </a:cubicBezTo>
                  <a:cubicBezTo>
                    <a:pt x="1538493" y="207380"/>
                    <a:pt x="1556650" y="223667"/>
                    <a:pt x="1563905" y="243184"/>
                  </a:cubicBezTo>
                  <a:cubicBezTo>
                    <a:pt x="1573431" y="271118"/>
                    <a:pt x="1557234" y="299191"/>
                    <a:pt x="1543754" y="322933"/>
                  </a:cubicBezTo>
                  <a:cubicBezTo>
                    <a:pt x="1523534" y="355060"/>
                    <a:pt x="1497640" y="384060"/>
                    <a:pt x="1468273" y="408112"/>
                  </a:cubicBezTo>
                  <a:cubicBezTo>
                    <a:pt x="1446300" y="424811"/>
                    <a:pt x="1426423" y="443915"/>
                    <a:pt x="1406135" y="462573"/>
                  </a:cubicBezTo>
                  <a:cubicBezTo>
                    <a:pt x="1383680" y="481849"/>
                    <a:pt x="1362359" y="502328"/>
                    <a:pt x="1340798" y="522566"/>
                  </a:cubicBezTo>
                  <a:cubicBezTo>
                    <a:pt x="1318068" y="542941"/>
                    <a:pt x="1294822" y="562733"/>
                    <a:pt x="1273020" y="584070"/>
                  </a:cubicBezTo>
                  <a:cubicBezTo>
                    <a:pt x="1229795" y="623138"/>
                    <a:pt x="1186466" y="662171"/>
                    <a:pt x="1144823" y="702853"/>
                  </a:cubicBezTo>
                  <a:cubicBezTo>
                    <a:pt x="1258337" y="697871"/>
                    <a:pt x="1371953" y="704297"/>
                    <a:pt x="1484848" y="716357"/>
                  </a:cubicBezTo>
                  <a:cubicBezTo>
                    <a:pt x="1544648" y="722851"/>
                    <a:pt x="1605239" y="725359"/>
                    <a:pt x="1664111" y="738554"/>
                  </a:cubicBezTo>
                  <a:cubicBezTo>
                    <a:pt x="1704482" y="746147"/>
                    <a:pt x="1741380" y="793633"/>
                    <a:pt x="1704001" y="827684"/>
                  </a:cubicBezTo>
                  <a:cubicBezTo>
                    <a:pt x="1694028" y="837957"/>
                    <a:pt x="1680170" y="842596"/>
                    <a:pt x="1666896" y="846994"/>
                  </a:cubicBezTo>
                  <a:cubicBezTo>
                    <a:pt x="1642000" y="854863"/>
                    <a:pt x="1617619" y="864621"/>
                    <a:pt x="1592069" y="870153"/>
                  </a:cubicBezTo>
                  <a:cubicBezTo>
                    <a:pt x="1565418" y="876200"/>
                    <a:pt x="1538011" y="876372"/>
                    <a:pt x="1510948" y="878983"/>
                  </a:cubicBezTo>
                  <a:cubicBezTo>
                    <a:pt x="1467207" y="885374"/>
                    <a:pt x="1423019" y="883450"/>
                    <a:pt x="1378968" y="885203"/>
                  </a:cubicBezTo>
                  <a:cubicBezTo>
                    <a:pt x="1322470" y="888158"/>
                    <a:pt x="1266246" y="880049"/>
                    <a:pt x="1209747" y="880427"/>
                  </a:cubicBezTo>
                  <a:cubicBezTo>
                    <a:pt x="1223983" y="893449"/>
                    <a:pt x="1241143" y="902829"/>
                    <a:pt x="1255414" y="915852"/>
                  </a:cubicBezTo>
                  <a:cubicBezTo>
                    <a:pt x="1269169" y="928015"/>
                    <a:pt x="1281686" y="941450"/>
                    <a:pt x="1295303" y="953785"/>
                  </a:cubicBezTo>
                  <a:cubicBezTo>
                    <a:pt x="1336672" y="988798"/>
                    <a:pt x="1377112" y="1025736"/>
                    <a:pt x="1409574" y="1069373"/>
                  </a:cubicBezTo>
                  <a:cubicBezTo>
                    <a:pt x="1423535" y="1089164"/>
                    <a:pt x="1438734" y="1108028"/>
                    <a:pt x="1452352" y="1128026"/>
                  </a:cubicBezTo>
                  <a:cubicBezTo>
                    <a:pt x="1469202" y="1153899"/>
                    <a:pt x="1482682" y="1181937"/>
                    <a:pt x="1496540" y="1209116"/>
                  </a:cubicBezTo>
                  <a:cubicBezTo>
                    <a:pt x="1511223" y="1237394"/>
                    <a:pt x="1524979" y="1273953"/>
                    <a:pt x="1488149" y="1291477"/>
                  </a:cubicBezTo>
                  <a:cubicBezTo>
                    <a:pt x="1440350" y="1309310"/>
                    <a:pt x="1383301" y="1262168"/>
                    <a:pt x="1347676" y="1233992"/>
                  </a:cubicBezTo>
                  <a:cubicBezTo>
                    <a:pt x="1327662" y="1215781"/>
                    <a:pt x="1307786" y="1197364"/>
                    <a:pt x="1289182" y="1177676"/>
                  </a:cubicBezTo>
                  <a:cubicBezTo>
                    <a:pt x="1273570" y="1160599"/>
                    <a:pt x="1261088" y="1143660"/>
                    <a:pt x="1245097" y="1127854"/>
                  </a:cubicBezTo>
                  <a:cubicBezTo>
                    <a:pt x="1220476" y="1105142"/>
                    <a:pt x="1199568" y="1078959"/>
                    <a:pt x="1176150" y="1055113"/>
                  </a:cubicBezTo>
                  <a:cubicBezTo>
                    <a:pt x="1156721" y="1036662"/>
                    <a:pt x="1138289" y="1017249"/>
                    <a:pt x="1119479" y="998213"/>
                  </a:cubicBezTo>
                  <a:cubicBezTo>
                    <a:pt x="1098228" y="977460"/>
                    <a:pt x="1075291" y="958527"/>
                    <a:pt x="1054521" y="937258"/>
                  </a:cubicBezTo>
                  <a:cubicBezTo>
                    <a:pt x="1048297" y="998591"/>
                    <a:pt x="1045443" y="1059718"/>
                    <a:pt x="1040766" y="1121051"/>
                  </a:cubicBezTo>
                  <a:cubicBezTo>
                    <a:pt x="1035676" y="1191832"/>
                    <a:pt x="1023985" y="1261824"/>
                    <a:pt x="1009783" y="1331300"/>
                  </a:cubicBezTo>
                  <a:cubicBezTo>
                    <a:pt x="1001014" y="1365695"/>
                    <a:pt x="965835" y="1570447"/>
                    <a:pt x="924432" y="1558592"/>
                  </a:cubicBezTo>
                  <a:close/>
                  <a:moveTo>
                    <a:pt x="927665" y="1540794"/>
                  </a:moveTo>
                  <a:cubicBezTo>
                    <a:pt x="936365" y="1529867"/>
                    <a:pt x="942830" y="1517498"/>
                    <a:pt x="947335" y="1504304"/>
                  </a:cubicBezTo>
                  <a:cubicBezTo>
                    <a:pt x="956894" y="1476850"/>
                    <a:pt x="964941" y="1448915"/>
                    <a:pt x="971475" y="1420602"/>
                  </a:cubicBezTo>
                  <a:cubicBezTo>
                    <a:pt x="994583" y="1324188"/>
                    <a:pt x="1014494" y="1226536"/>
                    <a:pt x="1022368" y="1127579"/>
                  </a:cubicBezTo>
                  <a:cubicBezTo>
                    <a:pt x="1028214" y="1059202"/>
                    <a:pt x="1030071" y="990516"/>
                    <a:pt x="1038565" y="922415"/>
                  </a:cubicBezTo>
                  <a:cubicBezTo>
                    <a:pt x="1039872" y="914031"/>
                    <a:pt x="1048916" y="907743"/>
                    <a:pt x="1056343" y="913825"/>
                  </a:cubicBezTo>
                  <a:cubicBezTo>
                    <a:pt x="1065250" y="922655"/>
                    <a:pt x="1073847" y="931829"/>
                    <a:pt x="1083063" y="940351"/>
                  </a:cubicBezTo>
                  <a:cubicBezTo>
                    <a:pt x="1107547" y="963028"/>
                    <a:pt x="1132650" y="985019"/>
                    <a:pt x="1155311" y="1009552"/>
                  </a:cubicBezTo>
                  <a:cubicBezTo>
                    <a:pt x="1172367" y="1027247"/>
                    <a:pt x="1190799" y="1043534"/>
                    <a:pt x="1207099" y="1061951"/>
                  </a:cubicBezTo>
                  <a:cubicBezTo>
                    <a:pt x="1224327" y="1082602"/>
                    <a:pt x="1243481" y="1101362"/>
                    <a:pt x="1262532" y="1120329"/>
                  </a:cubicBezTo>
                  <a:cubicBezTo>
                    <a:pt x="1275462" y="1133592"/>
                    <a:pt x="1286878" y="1148298"/>
                    <a:pt x="1299052" y="1162248"/>
                  </a:cubicBezTo>
                  <a:cubicBezTo>
                    <a:pt x="1323123" y="1187331"/>
                    <a:pt x="1347985" y="1211968"/>
                    <a:pt x="1375255" y="1233614"/>
                  </a:cubicBezTo>
                  <a:cubicBezTo>
                    <a:pt x="1403418" y="1252719"/>
                    <a:pt x="1450048" y="1290961"/>
                    <a:pt x="1484882" y="1272957"/>
                  </a:cubicBezTo>
                  <a:cubicBezTo>
                    <a:pt x="1491863" y="1267940"/>
                    <a:pt x="1496334" y="1260037"/>
                    <a:pt x="1493514" y="1251447"/>
                  </a:cubicBezTo>
                  <a:cubicBezTo>
                    <a:pt x="1491313" y="1239593"/>
                    <a:pt x="1486396" y="1228563"/>
                    <a:pt x="1481065" y="1217809"/>
                  </a:cubicBezTo>
                  <a:cubicBezTo>
                    <a:pt x="1466966" y="1190080"/>
                    <a:pt x="1453418" y="1161939"/>
                    <a:pt x="1436293" y="1135894"/>
                  </a:cubicBezTo>
                  <a:cubicBezTo>
                    <a:pt x="1415419" y="1107822"/>
                    <a:pt x="1395784" y="1078719"/>
                    <a:pt x="1372951" y="1052227"/>
                  </a:cubicBezTo>
                  <a:cubicBezTo>
                    <a:pt x="1348157" y="1025048"/>
                    <a:pt x="1321575" y="998797"/>
                    <a:pt x="1293309" y="975570"/>
                  </a:cubicBezTo>
                  <a:cubicBezTo>
                    <a:pt x="1275805" y="960932"/>
                    <a:pt x="1260331" y="944096"/>
                    <a:pt x="1243378" y="928840"/>
                  </a:cubicBezTo>
                  <a:cubicBezTo>
                    <a:pt x="1230139" y="917295"/>
                    <a:pt x="1215146" y="908086"/>
                    <a:pt x="1201597" y="896954"/>
                  </a:cubicBezTo>
                  <a:cubicBezTo>
                    <a:pt x="1192140" y="889395"/>
                    <a:pt x="1173502" y="870874"/>
                    <a:pt x="1192656" y="863350"/>
                  </a:cubicBezTo>
                  <a:cubicBezTo>
                    <a:pt x="1213564" y="861460"/>
                    <a:pt x="1234781" y="863487"/>
                    <a:pt x="1255792" y="863796"/>
                  </a:cubicBezTo>
                  <a:cubicBezTo>
                    <a:pt x="1300118" y="866030"/>
                    <a:pt x="1344340" y="869981"/>
                    <a:pt x="1388735" y="867026"/>
                  </a:cubicBezTo>
                  <a:cubicBezTo>
                    <a:pt x="1424670" y="865789"/>
                    <a:pt x="1460777" y="867507"/>
                    <a:pt x="1496506" y="862697"/>
                  </a:cubicBezTo>
                  <a:cubicBezTo>
                    <a:pt x="1525150" y="859055"/>
                    <a:pt x="1554174" y="859364"/>
                    <a:pt x="1582612" y="854004"/>
                  </a:cubicBezTo>
                  <a:cubicBezTo>
                    <a:pt x="1611670" y="848094"/>
                    <a:pt x="1639249" y="836961"/>
                    <a:pt x="1667447" y="828096"/>
                  </a:cubicBezTo>
                  <a:cubicBezTo>
                    <a:pt x="1705101" y="816620"/>
                    <a:pt x="1714936" y="785936"/>
                    <a:pt x="1678966" y="762915"/>
                  </a:cubicBezTo>
                  <a:cubicBezTo>
                    <a:pt x="1654448" y="751198"/>
                    <a:pt x="1626456" y="749824"/>
                    <a:pt x="1599909" y="745804"/>
                  </a:cubicBezTo>
                  <a:cubicBezTo>
                    <a:pt x="1582612" y="743742"/>
                    <a:pt x="1565281" y="741646"/>
                    <a:pt x="1547915" y="739962"/>
                  </a:cubicBezTo>
                  <a:cubicBezTo>
                    <a:pt x="1486224" y="734533"/>
                    <a:pt x="1424360" y="728142"/>
                    <a:pt x="1362669" y="723160"/>
                  </a:cubicBezTo>
                  <a:cubicBezTo>
                    <a:pt x="1301080" y="720068"/>
                    <a:pt x="1239389" y="717560"/>
                    <a:pt x="1177732" y="719484"/>
                  </a:cubicBezTo>
                  <a:cubicBezTo>
                    <a:pt x="1163702" y="718796"/>
                    <a:pt x="1128386" y="726253"/>
                    <a:pt x="1121130" y="712405"/>
                  </a:cubicBezTo>
                  <a:cubicBezTo>
                    <a:pt x="1117519" y="704228"/>
                    <a:pt x="1125531" y="698009"/>
                    <a:pt x="1130311" y="692408"/>
                  </a:cubicBezTo>
                  <a:cubicBezTo>
                    <a:pt x="1141384" y="680554"/>
                    <a:pt x="1153385" y="669661"/>
                    <a:pt x="1165421" y="658838"/>
                  </a:cubicBezTo>
                  <a:cubicBezTo>
                    <a:pt x="1178695" y="647018"/>
                    <a:pt x="1191556" y="634717"/>
                    <a:pt x="1204210" y="622245"/>
                  </a:cubicBezTo>
                  <a:cubicBezTo>
                    <a:pt x="1229141" y="598742"/>
                    <a:pt x="1255345" y="577405"/>
                    <a:pt x="1279623" y="553318"/>
                  </a:cubicBezTo>
                  <a:cubicBezTo>
                    <a:pt x="1304072" y="530743"/>
                    <a:pt x="1329863" y="509715"/>
                    <a:pt x="1353418" y="486178"/>
                  </a:cubicBezTo>
                  <a:cubicBezTo>
                    <a:pt x="1377696" y="463844"/>
                    <a:pt x="1402455" y="442094"/>
                    <a:pt x="1426561" y="419588"/>
                  </a:cubicBezTo>
                  <a:cubicBezTo>
                    <a:pt x="1456547" y="394815"/>
                    <a:pt x="1487014" y="370591"/>
                    <a:pt x="1510639" y="339289"/>
                  </a:cubicBezTo>
                  <a:cubicBezTo>
                    <a:pt x="1528658" y="314893"/>
                    <a:pt x="1547812" y="288814"/>
                    <a:pt x="1549084" y="257821"/>
                  </a:cubicBezTo>
                  <a:cubicBezTo>
                    <a:pt x="1540659" y="209889"/>
                    <a:pt x="1488975" y="218272"/>
                    <a:pt x="1455584" y="234181"/>
                  </a:cubicBezTo>
                  <a:cubicBezTo>
                    <a:pt x="1415970" y="251980"/>
                    <a:pt x="1382098" y="279537"/>
                    <a:pt x="1348570" y="306544"/>
                  </a:cubicBezTo>
                  <a:cubicBezTo>
                    <a:pt x="1311259" y="337090"/>
                    <a:pt x="1273673" y="369285"/>
                    <a:pt x="1237807" y="401240"/>
                  </a:cubicBezTo>
                  <a:cubicBezTo>
                    <a:pt x="1223639" y="413610"/>
                    <a:pt x="1209919" y="426564"/>
                    <a:pt x="1196542" y="439792"/>
                  </a:cubicBezTo>
                  <a:cubicBezTo>
                    <a:pt x="1170648" y="464497"/>
                    <a:pt x="1143241" y="487622"/>
                    <a:pt x="1120339" y="515281"/>
                  </a:cubicBezTo>
                  <a:cubicBezTo>
                    <a:pt x="1102285" y="536138"/>
                    <a:pt x="1081550" y="554383"/>
                    <a:pt x="1062808" y="574587"/>
                  </a:cubicBezTo>
                  <a:cubicBezTo>
                    <a:pt x="1043414" y="596818"/>
                    <a:pt x="1022403" y="617434"/>
                    <a:pt x="999225" y="635714"/>
                  </a:cubicBezTo>
                  <a:cubicBezTo>
                    <a:pt x="991420" y="641967"/>
                    <a:pt x="985092" y="650145"/>
                    <a:pt x="976702" y="655505"/>
                  </a:cubicBezTo>
                  <a:cubicBezTo>
                    <a:pt x="971612" y="658426"/>
                    <a:pt x="964735" y="655471"/>
                    <a:pt x="963153" y="649870"/>
                  </a:cubicBezTo>
                  <a:cubicBezTo>
                    <a:pt x="962293" y="645197"/>
                    <a:pt x="963634" y="639974"/>
                    <a:pt x="963703" y="635370"/>
                  </a:cubicBezTo>
                  <a:cubicBezTo>
                    <a:pt x="965044" y="610974"/>
                    <a:pt x="967211" y="586682"/>
                    <a:pt x="970237" y="562458"/>
                  </a:cubicBezTo>
                  <a:cubicBezTo>
                    <a:pt x="979453" y="483842"/>
                    <a:pt x="992761" y="405707"/>
                    <a:pt x="1004968" y="327503"/>
                  </a:cubicBezTo>
                  <a:cubicBezTo>
                    <a:pt x="1011502" y="292422"/>
                    <a:pt x="1016041" y="257099"/>
                    <a:pt x="1019617" y="221605"/>
                  </a:cubicBezTo>
                  <a:cubicBezTo>
                    <a:pt x="1023744" y="178999"/>
                    <a:pt x="1030484" y="136495"/>
                    <a:pt x="1029968" y="93545"/>
                  </a:cubicBezTo>
                  <a:cubicBezTo>
                    <a:pt x="1029315" y="74235"/>
                    <a:pt x="1031275" y="53481"/>
                    <a:pt x="1025498" y="34927"/>
                  </a:cubicBezTo>
                  <a:cubicBezTo>
                    <a:pt x="1006378" y="3625"/>
                    <a:pt x="961881" y="20908"/>
                    <a:pt x="940457" y="41077"/>
                  </a:cubicBezTo>
                  <a:cubicBezTo>
                    <a:pt x="898332" y="78289"/>
                    <a:pt x="880038" y="162059"/>
                    <a:pt x="865595" y="215764"/>
                  </a:cubicBezTo>
                  <a:cubicBezTo>
                    <a:pt x="851530" y="280842"/>
                    <a:pt x="836572" y="345852"/>
                    <a:pt x="826221" y="411617"/>
                  </a:cubicBezTo>
                  <a:cubicBezTo>
                    <a:pt x="821992" y="446733"/>
                    <a:pt x="813910" y="481196"/>
                    <a:pt x="809062" y="516209"/>
                  </a:cubicBezTo>
                  <a:cubicBezTo>
                    <a:pt x="803938" y="549470"/>
                    <a:pt x="797920" y="582627"/>
                    <a:pt x="793931" y="616094"/>
                  </a:cubicBezTo>
                  <a:cubicBezTo>
                    <a:pt x="792590" y="626677"/>
                    <a:pt x="791249" y="637260"/>
                    <a:pt x="790424" y="647877"/>
                  </a:cubicBezTo>
                  <a:cubicBezTo>
                    <a:pt x="789701" y="652275"/>
                    <a:pt x="791490" y="658254"/>
                    <a:pt x="786503" y="660522"/>
                  </a:cubicBezTo>
                  <a:cubicBezTo>
                    <a:pt x="786160" y="667497"/>
                    <a:pt x="777735" y="671173"/>
                    <a:pt x="772301" y="666947"/>
                  </a:cubicBezTo>
                  <a:cubicBezTo>
                    <a:pt x="757033" y="652172"/>
                    <a:pt x="749124" y="631453"/>
                    <a:pt x="737329" y="613964"/>
                  </a:cubicBezTo>
                  <a:cubicBezTo>
                    <a:pt x="718141" y="582593"/>
                    <a:pt x="699056" y="551119"/>
                    <a:pt x="683237" y="517858"/>
                  </a:cubicBezTo>
                  <a:cubicBezTo>
                    <a:pt x="653526" y="459515"/>
                    <a:pt x="617591" y="404436"/>
                    <a:pt x="582447" y="349322"/>
                  </a:cubicBezTo>
                  <a:cubicBezTo>
                    <a:pt x="561814" y="321559"/>
                    <a:pt x="542282" y="293178"/>
                    <a:pt x="524779" y="263319"/>
                  </a:cubicBezTo>
                  <a:cubicBezTo>
                    <a:pt x="491492" y="218547"/>
                    <a:pt x="456107" y="174223"/>
                    <a:pt x="412331" y="139210"/>
                  </a:cubicBezTo>
                  <a:cubicBezTo>
                    <a:pt x="384856" y="118491"/>
                    <a:pt x="338604" y="91312"/>
                    <a:pt x="304354" y="104987"/>
                  </a:cubicBezTo>
                  <a:cubicBezTo>
                    <a:pt x="295173" y="121583"/>
                    <a:pt x="300915" y="141306"/>
                    <a:pt x="303735" y="158898"/>
                  </a:cubicBezTo>
                  <a:cubicBezTo>
                    <a:pt x="312745" y="201608"/>
                    <a:pt x="327084" y="243046"/>
                    <a:pt x="346376" y="282182"/>
                  </a:cubicBezTo>
                  <a:cubicBezTo>
                    <a:pt x="360131" y="309877"/>
                    <a:pt x="378012" y="335200"/>
                    <a:pt x="393315" y="362035"/>
                  </a:cubicBezTo>
                  <a:cubicBezTo>
                    <a:pt x="416458" y="404367"/>
                    <a:pt x="440770" y="445977"/>
                    <a:pt x="470722" y="483945"/>
                  </a:cubicBezTo>
                  <a:cubicBezTo>
                    <a:pt x="492351" y="514732"/>
                    <a:pt x="516629" y="543422"/>
                    <a:pt x="539772" y="573041"/>
                  </a:cubicBezTo>
                  <a:cubicBezTo>
                    <a:pt x="552530" y="589809"/>
                    <a:pt x="564978" y="606920"/>
                    <a:pt x="579215" y="622554"/>
                  </a:cubicBezTo>
                  <a:cubicBezTo>
                    <a:pt x="604077" y="648839"/>
                    <a:pt x="627013" y="676774"/>
                    <a:pt x="649812" y="704846"/>
                  </a:cubicBezTo>
                  <a:cubicBezTo>
                    <a:pt x="663430" y="721923"/>
                    <a:pt x="701119" y="758379"/>
                    <a:pt x="690115" y="781298"/>
                  </a:cubicBezTo>
                  <a:cubicBezTo>
                    <a:pt x="679764" y="793976"/>
                    <a:pt x="638533" y="780232"/>
                    <a:pt x="621787" y="781091"/>
                  </a:cubicBezTo>
                  <a:cubicBezTo>
                    <a:pt x="531450" y="780748"/>
                    <a:pt x="441148" y="785764"/>
                    <a:pt x="350812" y="786623"/>
                  </a:cubicBezTo>
                  <a:cubicBezTo>
                    <a:pt x="296273" y="789372"/>
                    <a:pt x="241768" y="792327"/>
                    <a:pt x="187126" y="793221"/>
                  </a:cubicBezTo>
                  <a:cubicBezTo>
                    <a:pt x="138640" y="794561"/>
                    <a:pt x="91735" y="794526"/>
                    <a:pt x="46103" y="811053"/>
                  </a:cubicBezTo>
                  <a:cubicBezTo>
                    <a:pt x="35614" y="815520"/>
                    <a:pt x="21034" y="819162"/>
                    <a:pt x="17939" y="831532"/>
                  </a:cubicBezTo>
                  <a:cubicBezTo>
                    <a:pt x="19074" y="854588"/>
                    <a:pt x="54287" y="875169"/>
                    <a:pt x="73750" y="882866"/>
                  </a:cubicBezTo>
                  <a:cubicBezTo>
                    <a:pt x="138434" y="902864"/>
                    <a:pt x="207278" y="900115"/>
                    <a:pt x="274230" y="900355"/>
                  </a:cubicBezTo>
                  <a:cubicBezTo>
                    <a:pt x="347235" y="899256"/>
                    <a:pt x="420172" y="894858"/>
                    <a:pt x="493073" y="890803"/>
                  </a:cubicBezTo>
                  <a:cubicBezTo>
                    <a:pt x="545927" y="886818"/>
                    <a:pt x="598781" y="880839"/>
                    <a:pt x="651876" y="883107"/>
                  </a:cubicBezTo>
                  <a:cubicBezTo>
                    <a:pt x="663224" y="884584"/>
                    <a:pt x="686195" y="880839"/>
                    <a:pt x="686229" y="897263"/>
                  </a:cubicBezTo>
                  <a:cubicBezTo>
                    <a:pt x="685920" y="899428"/>
                    <a:pt x="684750" y="901730"/>
                    <a:pt x="683203" y="903276"/>
                  </a:cubicBezTo>
                  <a:cubicBezTo>
                    <a:pt x="675053" y="909873"/>
                    <a:pt x="665975" y="915371"/>
                    <a:pt x="657653" y="921762"/>
                  </a:cubicBezTo>
                  <a:cubicBezTo>
                    <a:pt x="636986" y="936159"/>
                    <a:pt x="620583" y="955503"/>
                    <a:pt x="600501" y="970622"/>
                  </a:cubicBezTo>
                  <a:cubicBezTo>
                    <a:pt x="556725" y="1001615"/>
                    <a:pt x="514978" y="1035356"/>
                    <a:pt x="472613" y="1068239"/>
                  </a:cubicBezTo>
                  <a:cubicBezTo>
                    <a:pt x="442283" y="1093150"/>
                    <a:pt x="412538" y="1118714"/>
                    <a:pt x="383514" y="1145068"/>
                  </a:cubicBezTo>
                  <a:cubicBezTo>
                    <a:pt x="341252" y="1180253"/>
                    <a:pt x="300846" y="1217981"/>
                    <a:pt x="266768" y="1261240"/>
                  </a:cubicBezTo>
                  <a:cubicBezTo>
                    <a:pt x="254629" y="1277217"/>
                    <a:pt x="243694" y="1294088"/>
                    <a:pt x="233172" y="1311131"/>
                  </a:cubicBezTo>
                  <a:cubicBezTo>
                    <a:pt x="215599" y="1340234"/>
                    <a:pt x="195551" y="1374594"/>
                    <a:pt x="207346" y="1409435"/>
                  </a:cubicBezTo>
                  <a:cubicBezTo>
                    <a:pt x="211507" y="1415036"/>
                    <a:pt x="220998" y="1410363"/>
                    <a:pt x="226913" y="1410225"/>
                  </a:cubicBezTo>
                  <a:cubicBezTo>
                    <a:pt x="242731" y="1406824"/>
                    <a:pt x="257621" y="1400433"/>
                    <a:pt x="272442" y="1394145"/>
                  </a:cubicBezTo>
                  <a:cubicBezTo>
                    <a:pt x="307827" y="1379645"/>
                    <a:pt x="339945" y="1359029"/>
                    <a:pt x="371444" y="1337622"/>
                  </a:cubicBezTo>
                  <a:cubicBezTo>
                    <a:pt x="416148" y="1306149"/>
                    <a:pt x="460130" y="1273644"/>
                    <a:pt x="501086" y="1237394"/>
                  </a:cubicBezTo>
                  <a:cubicBezTo>
                    <a:pt x="521925" y="1219699"/>
                    <a:pt x="540632" y="1199770"/>
                    <a:pt x="560370" y="1180872"/>
                  </a:cubicBezTo>
                  <a:cubicBezTo>
                    <a:pt x="573644" y="1168639"/>
                    <a:pt x="587227" y="1156716"/>
                    <a:pt x="599847" y="1143797"/>
                  </a:cubicBezTo>
                  <a:cubicBezTo>
                    <a:pt x="653251" y="1086519"/>
                    <a:pt x="710679" y="1033260"/>
                    <a:pt x="769516" y="981652"/>
                  </a:cubicBezTo>
                  <a:cubicBezTo>
                    <a:pt x="786710" y="966499"/>
                    <a:pt x="805107" y="952755"/>
                    <a:pt x="821820" y="937052"/>
                  </a:cubicBezTo>
                  <a:cubicBezTo>
                    <a:pt x="829626" y="929802"/>
                    <a:pt x="844653" y="912519"/>
                    <a:pt x="852459" y="928737"/>
                  </a:cubicBezTo>
                  <a:cubicBezTo>
                    <a:pt x="854247" y="936880"/>
                    <a:pt x="852768" y="945505"/>
                    <a:pt x="853216" y="953820"/>
                  </a:cubicBezTo>
                  <a:cubicBezTo>
                    <a:pt x="853181" y="1039789"/>
                    <a:pt x="853009" y="1125792"/>
                    <a:pt x="855691" y="1211727"/>
                  </a:cubicBezTo>
                  <a:cubicBezTo>
                    <a:pt x="856070" y="1273747"/>
                    <a:pt x="861503" y="1335527"/>
                    <a:pt x="875017" y="1396138"/>
                  </a:cubicBezTo>
                  <a:cubicBezTo>
                    <a:pt x="881173" y="1424966"/>
                    <a:pt x="887603" y="1453863"/>
                    <a:pt x="897507" y="1481695"/>
                  </a:cubicBezTo>
                  <a:cubicBezTo>
                    <a:pt x="905485" y="1502070"/>
                    <a:pt x="910196" y="1526122"/>
                    <a:pt x="927665" y="15407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3" name="Google Shape;1903;p19"/>
            <p:cNvSpPr/>
            <p:nvPr/>
          </p:nvSpPr>
          <p:spPr>
            <a:xfrm>
              <a:off x="16974070" y="3745056"/>
              <a:ext cx="1681556" cy="1522153"/>
            </a:xfrm>
            <a:custGeom>
              <a:rect b="b" l="l" r="r" t="t"/>
              <a:pathLst>
                <a:path extrusionOk="0" h="1522153" w="1681556">
                  <a:moveTo>
                    <a:pt x="1661130" y="745131"/>
                  </a:moveTo>
                  <a:cubicBezTo>
                    <a:pt x="1697100" y="768153"/>
                    <a:pt x="1687231" y="798836"/>
                    <a:pt x="1649611" y="810313"/>
                  </a:cubicBezTo>
                  <a:cubicBezTo>
                    <a:pt x="1621413" y="819178"/>
                    <a:pt x="1593834" y="830310"/>
                    <a:pt x="1564776" y="836220"/>
                  </a:cubicBezTo>
                  <a:cubicBezTo>
                    <a:pt x="1536372" y="841580"/>
                    <a:pt x="1507314" y="841271"/>
                    <a:pt x="1478669" y="844913"/>
                  </a:cubicBezTo>
                  <a:cubicBezTo>
                    <a:pt x="1442906" y="849758"/>
                    <a:pt x="1406834" y="848006"/>
                    <a:pt x="1370898" y="849243"/>
                  </a:cubicBezTo>
                  <a:cubicBezTo>
                    <a:pt x="1326504" y="852198"/>
                    <a:pt x="1282247" y="848246"/>
                    <a:pt x="1237956" y="846013"/>
                  </a:cubicBezTo>
                  <a:cubicBezTo>
                    <a:pt x="1216945" y="845704"/>
                    <a:pt x="1195728" y="843642"/>
                    <a:pt x="1174820" y="845566"/>
                  </a:cubicBezTo>
                  <a:cubicBezTo>
                    <a:pt x="1155666" y="853091"/>
                    <a:pt x="1174270" y="871611"/>
                    <a:pt x="1183761" y="879170"/>
                  </a:cubicBezTo>
                  <a:cubicBezTo>
                    <a:pt x="1197310" y="890303"/>
                    <a:pt x="1212303" y="899512"/>
                    <a:pt x="1225507" y="911057"/>
                  </a:cubicBezTo>
                  <a:cubicBezTo>
                    <a:pt x="1242461" y="926312"/>
                    <a:pt x="1257935" y="943149"/>
                    <a:pt x="1275438" y="957786"/>
                  </a:cubicBezTo>
                  <a:cubicBezTo>
                    <a:pt x="1303705" y="980979"/>
                    <a:pt x="1330321" y="1007265"/>
                    <a:pt x="1355115" y="1034409"/>
                  </a:cubicBezTo>
                  <a:cubicBezTo>
                    <a:pt x="1377948" y="1060935"/>
                    <a:pt x="1397618" y="1090004"/>
                    <a:pt x="1418457" y="1118076"/>
                  </a:cubicBezTo>
                  <a:cubicBezTo>
                    <a:pt x="1435582" y="1144121"/>
                    <a:pt x="1449096" y="1172262"/>
                    <a:pt x="1463229" y="1199991"/>
                  </a:cubicBezTo>
                  <a:cubicBezTo>
                    <a:pt x="1468560" y="1210746"/>
                    <a:pt x="1473477" y="1221741"/>
                    <a:pt x="1475678" y="1233630"/>
                  </a:cubicBezTo>
                  <a:cubicBezTo>
                    <a:pt x="1478497" y="1242220"/>
                    <a:pt x="1474027" y="1250122"/>
                    <a:pt x="1467046" y="1255139"/>
                  </a:cubicBezTo>
                  <a:cubicBezTo>
                    <a:pt x="1432177" y="1273144"/>
                    <a:pt x="1385548" y="1234901"/>
                    <a:pt x="1357419" y="1215797"/>
                  </a:cubicBezTo>
                  <a:cubicBezTo>
                    <a:pt x="1330183" y="1194150"/>
                    <a:pt x="1305321" y="1169479"/>
                    <a:pt x="1281215" y="1144431"/>
                  </a:cubicBezTo>
                  <a:cubicBezTo>
                    <a:pt x="1269042" y="1130480"/>
                    <a:pt x="1257660" y="1115774"/>
                    <a:pt x="1244696" y="1102511"/>
                  </a:cubicBezTo>
                  <a:cubicBezTo>
                    <a:pt x="1225645" y="1083544"/>
                    <a:pt x="1206491" y="1064784"/>
                    <a:pt x="1189263" y="1044133"/>
                  </a:cubicBezTo>
                  <a:cubicBezTo>
                    <a:pt x="1172963" y="1025716"/>
                    <a:pt x="1154531" y="1009430"/>
                    <a:pt x="1137475" y="991734"/>
                  </a:cubicBezTo>
                  <a:cubicBezTo>
                    <a:pt x="1114814" y="967167"/>
                    <a:pt x="1089711" y="945211"/>
                    <a:pt x="1065227" y="922533"/>
                  </a:cubicBezTo>
                  <a:cubicBezTo>
                    <a:pt x="1056011" y="914011"/>
                    <a:pt x="1047414" y="904837"/>
                    <a:pt x="1038507" y="896007"/>
                  </a:cubicBezTo>
                  <a:cubicBezTo>
                    <a:pt x="1031080" y="889959"/>
                    <a:pt x="1022036" y="896213"/>
                    <a:pt x="1020729" y="904597"/>
                  </a:cubicBezTo>
                  <a:cubicBezTo>
                    <a:pt x="1012235" y="972664"/>
                    <a:pt x="1010378" y="1041385"/>
                    <a:pt x="1004532" y="1109761"/>
                  </a:cubicBezTo>
                  <a:cubicBezTo>
                    <a:pt x="996658" y="1208718"/>
                    <a:pt x="976747" y="1306370"/>
                    <a:pt x="953639" y="1402784"/>
                  </a:cubicBezTo>
                  <a:cubicBezTo>
                    <a:pt x="947139" y="1431097"/>
                    <a:pt x="939058" y="1459032"/>
                    <a:pt x="929498" y="1486486"/>
                  </a:cubicBezTo>
                  <a:cubicBezTo>
                    <a:pt x="924994" y="1499680"/>
                    <a:pt x="918529" y="1512050"/>
                    <a:pt x="909829" y="1522976"/>
                  </a:cubicBezTo>
                  <a:cubicBezTo>
                    <a:pt x="892360" y="1508270"/>
                    <a:pt x="887649" y="1484218"/>
                    <a:pt x="879602" y="1463808"/>
                  </a:cubicBezTo>
                  <a:cubicBezTo>
                    <a:pt x="869698" y="1436011"/>
                    <a:pt x="863302" y="1407079"/>
                    <a:pt x="857112" y="1378251"/>
                  </a:cubicBezTo>
                  <a:cubicBezTo>
                    <a:pt x="843564" y="1317640"/>
                    <a:pt x="838130" y="1255861"/>
                    <a:pt x="837787" y="1193840"/>
                  </a:cubicBezTo>
                  <a:cubicBezTo>
                    <a:pt x="835104" y="1107906"/>
                    <a:pt x="835242" y="1021902"/>
                    <a:pt x="835311" y="935933"/>
                  </a:cubicBezTo>
                  <a:cubicBezTo>
                    <a:pt x="834864" y="927618"/>
                    <a:pt x="836342" y="918994"/>
                    <a:pt x="834554" y="910850"/>
                  </a:cubicBezTo>
                  <a:cubicBezTo>
                    <a:pt x="826783" y="894632"/>
                    <a:pt x="811721" y="911950"/>
                    <a:pt x="803915" y="919166"/>
                  </a:cubicBezTo>
                  <a:cubicBezTo>
                    <a:pt x="787202" y="934868"/>
                    <a:pt x="768805" y="948612"/>
                    <a:pt x="751611" y="963765"/>
                  </a:cubicBezTo>
                  <a:cubicBezTo>
                    <a:pt x="692739" y="1015374"/>
                    <a:pt x="635346" y="1068632"/>
                    <a:pt x="581942" y="1125911"/>
                  </a:cubicBezTo>
                  <a:cubicBezTo>
                    <a:pt x="569322" y="1138830"/>
                    <a:pt x="555773" y="1150753"/>
                    <a:pt x="542465" y="1162985"/>
                  </a:cubicBezTo>
                  <a:cubicBezTo>
                    <a:pt x="522761" y="1181849"/>
                    <a:pt x="504054" y="1201812"/>
                    <a:pt x="483215" y="1219507"/>
                  </a:cubicBezTo>
                  <a:cubicBezTo>
                    <a:pt x="442260" y="1255757"/>
                    <a:pt x="398278" y="1288296"/>
                    <a:pt x="353574" y="1319736"/>
                  </a:cubicBezTo>
                  <a:cubicBezTo>
                    <a:pt x="322075" y="1341142"/>
                    <a:pt x="289957" y="1361793"/>
                    <a:pt x="254572" y="1376293"/>
                  </a:cubicBezTo>
                  <a:cubicBezTo>
                    <a:pt x="239751" y="1382581"/>
                    <a:pt x="224861" y="1388937"/>
                    <a:pt x="209043" y="1392373"/>
                  </a:cubicBezTo>
                  <a:cubicBezTo>
                    <a:pt x="203094" y="1392511"/>
                    <a:pt x="193637" y="1397218"/>
                    <a:pt x="189476" y="1391583"/>
                  </a:cubicBezTo>
                  <a:cubicBezTo>
                    <a:pt x="177647" y="1356742"/>
                    <a:pt x="197729" y="1322382"/>
                    <a:pt x="215301" y="1293279"/>
                  </a:cubicBezTo>
                  <a:cubicBezTo>
                    <a:pt x="225824" y="1276236"/>
                    <a:pt x="236759" y="1259365"/>
                    <a:pt x="248898" y="1243388"/>
                  </a:cubicBezTo>
                  <a:cubicBezTo>
                    <a:pt x="283010" y="1200128"/>
                    <a:pt x="323416" y="1162401"/>
                    <a:pt x="365644" y="1127216"/>
                  </a:cubicBezTo>
                  <a:cubicBezTo>
                    <a:pt x="394702" y="1100862"/>
                    <a:pt x="424413" y="1075298"/>
                    <a:pt x="454742" y="1050387"/>
                  </a:cubicBezTo>
                  <a:cubicBezTo>
                    <a:pt x="497142" y="1017504"/>
                    <a:pt x="538889" y="983763"/>
                    <a:pt x="582630" y="952770"/>
                  </a:cubicBezTo>
                  <a:cubicBezTo>
                    <a:pt x="602713" y="937651"/>
                    <a:pt x="619115" y="918307"/>
                    <a:pt x="639782" y="903910"/>
                  </a:cubicBezTo>
                  <a:cubicBezTo>
                    <a:pt x="648139" y="897519"/>
                    <a:pt x="657183" y="892021"/>
                    <a:pt x="665332" y="885424"/>
                  </a:cubicBezTo>
                  <a:cubicBezTo>
                    <a:pt x="666880" y="883878"/>
                    <a:pt x="668049" y="881576"/>
                    <a:pt x="668359" y="879411"/>
                  </a:cubicBezTo>
                  <a:cubicBezTo>
                    <a:pt x="668290" y="862987"/>
                    <a:pt x="645353" y="866732"/>
                    <a:pt x="634005" y="865254"/>
                  </a:cubicBezTo>
                  <a:cubicBezTo>
                    <a:pt x="580911" y="862987"/>
                    <a:pt x="528057" y="868965"/>
                    <a:pt x="475203" y="872951"/>
                  </a:cubicBezTo>
                  <a:cubicBezTo>
                    <a:pt x="402301" y="877006"/>
                    <a:pt x="329365" y="881404"/>
                    <a:pt x="256360" y="882503"/>
                  </a:cubicBezTo>
                  <a:cubicBezTo>
                    <a:pt x="189407" y="882263"/>
                    <a:pt x="120529" y="885012"/>
                    <a:pt x="55880" y="865014"/>
                  </a:cubicBezTo>
                  <a:cubicBezTo>
                    <a:pt x="36313" y="857386"/>
                    <a:pt x="1100" y="836804"/>
                    <a:pt x="0" y="813749"/>
                  </a:cubicBezTo>
                  <a:cubicBezTo>
                    <a:pt x="3129" y="801379"/>
                    <a:pt x="17710" y="797737"/>
                    <a:pt x="28163" y="793270"/>
                  </a:cubicBezTo>
                  <a:cubicBezTo>
                    <a:pt x="73796" y="776743"/>
                    <a:pt x="120701" y="776777"/>
                    <a:pt x="169187" y="775437"/>
                  </a:cubicBezTo>
                  <a:cubicBezTo>
                    <a:pt x="223795" y="774544"/>
                    <a:pt x="278334" y="771589"/>
                    <a:pt x="332873" y="768840"/>
                  </a:cubicBezTo>
                  <a:cubicBezTo>
                    <a:pt x="423209" y="768015"/>
                    <a:pt x="513477" y="762964"/>
                    <a:pt x="603813" y="763308"/>
                  </a:cubicBezTo>
                  <a:cubicBezTo>
                    <a:pt x="620560" y="762449"/>
                    <a:pt x="661791" y="776193"/>
                    <a:pt x="672141" y="763548"/>
                  </a:cubicBezTo>
                  <a:cubicBezTo>
                    <a:pt x="683145" y="740596"/>
                    <a:pt x="645456" y="704174"/>
                    <a:pt x="631839" y="687097"/>
                  </a:cubicBezTo>
                  <a:cubicBezTo>
                    <a:pt x="609040" y="659059"/>
                    <a:pt x="586103" y="631125"/>
                    <a:pt x="561275" y="604805"/>
                  </a:cubicBezTo>
                  <a:cubicBezTo>
                    <a:pt x="547039" y="589171"/>
                    <a:pt x="534591" y="572059"/>
                    <a:pt x="521833" y="555292"/>
                  </a:cubicBezTo>
                  <a:cubicBezTo>
                    <a:pt x="498690" y="525673"/>
                    <a:pt x="474412" y="496983"/>
                    <a:pt x="452782" y="466196"/>
                  </a:cubicBezTo>
                  <a:cubicBezTo>
                    <a:pt x="422831" y="428228"/>
                    <a:pt x="398519" y="386618"/>
                    <a:pt x="375376" y="344286"/>
                  </a:cubicBezTo>
                  <a:cubicBezTo>
                    <a:pt x="360108" y="317451"/>
                    <a:pt x="342192" y="292127"/>
                    <a:pt x="328437" y="264433"/>
                  </a:cubicBezTo>
                  <a:cubicBezTo>
                    <a:pt x="309145" y="225297"/>
                    <a:pt x="294805" y="183859"/>
                    <a:pt x="285796" y="141149"/>
                  </a:cubicBezTo>
                  <a:cubicBezTo>
                    <a:pt x="282976" y="123557"/>
                    <a:pt x="277233" y="103834"/>
                    <a:pt x="286415" y="87238"/>
                  </a:cubicBezTo>
                  <a:cubicBezTo>
                    <a:pt x="320631" y="73563"/>
                    <a:pt x="366882" y="100742"/>
                    <a:pt x="394358" y="121461"/>
                  </a:cubicBezTo>
                  <a:cubicBezTo>
                    <a:pt x="438133" y="156474"/>
                    <a:pt x="473518" y="200798"/>
                    <a:pt x="506805" y="245569"/>
                  </a:cubicBezTo>
                  <a:cubicBezTo>
                    <a:pt x="524309" y="275394"/>
                    <a:pt x="543841" y="303810"/>
                    <a:pt x="564473" y="331573"/>
                  </a:cubicBezTo>
                  <a:cubicBezTo>
                    <a:pt x="599618" y="386652"/>
                    <a:pt x="635587" y="441731"/>
                    <a:pt x="665264" y="500075"/>
                  </a:cubicBezTo>
                  <a:cubicBezTo>
                    <a:pt x="681082" y="533336"/>
                    <a:pt x="700167" y="564810"/>
                    <a:pt x="719355" y="596180"/>
                  </a:cubicBezTo>
                  <a:cubicBezTo>
                    <a:pt x="731150" y="613635"/>
                    <a:pt x="739060" y="634354"/>
                    <a:pt x="754328" y="649164"/>
                  </a:cubicBezTo>
                  <a:cubicBezTo>
                    <a:pt x="759761" y="653356"/>
                    <a:pt x="768186" y="649713"/>
                    <a:pt x="768530" y="642738"/>
                  </a:cubicBezTo>
                  <a:cubicBezTo>
                    <a:pt x="773516" y="640471"/>
                    <a:pt x="771728" y="634526"/>
                    <a:pt x="772450" y="630128"/>
                  </a:cubicBezTo>
                  <a:cubicBezTo>
                    <a:pt x="773275" y="619511"/>
                    <a:pt x="774616" y="608928"/>
                    <a:pt x="775958" y="598345"/>
                  </a:cubicBezTo>
                  <a:cubicBezTo>
                    <a:pt x="779947" y="564878"/>
                    <a:pt x="785999" y="531721"/>
                    <a:pt x="791088" y="498460"/>
                  </a:cubicBezTo>
                  <a:cubicBezTo>
                    <a:pt x="795937" y="463447"/>
                    <a:pt x="804018" y="428949"/>
                    <a:pt x="808248" y="393868"/>
                  </a:cubicBezTo>
                  <a:cubicBezTo>
                    <a:pt x="818598" y="328103"/>
                    <a:pt x="833523" y="263059"/>
                    <a:pt x="847621" y="198015"/>
                  </a:cubicBezTo>
                  <a:cubicBezTo>
                    <a:pt x="862064" y="144345"/>
                    <a:pt x="880358" y="60540"/>
                    <a:pt x="922415" y="23328"/>
                  </a:cubicBezTo>
                  <a:cubicBezTo>
                    <a:pt x="943838" y="3124"/>
                    <a:pt x="988370" y="-14124"/>
                    <a:pt x="1007455" y="17178"/>
                  </a:cubicBezTo>
                  <a:cubicBezTo>
                    <a:pt x="1013267" y="35698"/>
                    <a:pt x="1011272" y="56486"/>
                    <a:pt x="1011960" y="75796"/>
                  </a:cubicBezTo>
                  <a:cubicBezTo>
                    <a:pt x="1012476" y="118712"/>
                    <a:pt x="1005736" y="161215"/>
                    <a:pt x="1001609" y="203856"/>
                  </a:cubicBezTo>
                  <a:cubicBezTo>
                    <a:pt x="998033" y="239350"/>
                    <a:pt x="993494" y="274707"/>
                    <a:pt x="986960" y="309754"/>
                  </a:cubicBezTo>
                  <a:cubicBezTo>
                    <a:pt x="974753" y="387958"/>
                    <a:pt x="961445" y="466093"/>
                    <a:pt x="952229" y="544709"/>
                  </a:cubicBezTo>
                  <a:cubicBezTo>
                    <a:pt x="949203" y="568933"/>
                    <a:pt x="947036" y="593225"/>
                    <a:pt x="945695" y="617621"/>
                  </a:cubicBezTo>
                  <a:cubicBezTo>
                    <a:pt x="945626" y="622225"/>
                    <a:pt x="944285" y="627448"/>
                    <a:pt x="945145" y="632121"/>
                  </a:cubicBezTo>
                  <a:cubicBezTo>
                    <a:pt x="946692" y="637722"/>
                    <a:pt x="953570" y="640677"/>
                    <a:pt x="958694" y="637756"/>
                  </a:cubicBezTo>
                  <a:cubicBezTo>
                    <a:pt x="967084" y="632396"/>
                    <a:pt x="973446" y="624218"/>
                    <a:pt x="981218" y="617965"/>
                  </a:cubicBezTo>
                  <a:cubicBezTo>
                    <a:pt x="1004395" y="599685"/>
                    <a:pt x="1025440" y="579069"/>
                    <a:pt x="1044800" y="556838"/>
                  </a:cubicBezTo>
                  <a:cubicBezTo>
                    <a:pt x="1063542" y="536600"/>
                    <a:pt x="1084243" y="518355"/>
                    <a:pt x="1102331" y="497532"/>
                  </a:cubicBezTo>
                  <a:cubicBezTo>
                    <a:pt x="1125267" y="469872"/>
                    <a:pt x="1152640" y="446748"/>
                    <a:pt x="1178534" y="422043"/>
                  </a:cubicBezTo>
                  <a:cubicBezTo>
                    <a:pt x="1191911" y="408814"/>
                    <a:pt x="1205631" y="395861"/>
                    <a:pt x="1219799" y="383491"/>
                  </a:cubicBezTo>
                  <a:cubicBezTo>
                    <a:pt x="1255631" y="351536"/>
                    <a:pt x="1293251" y="319341"/>
                    <a:pt x="1330562" y="288795"/>
                  </a:cubicBezTo>
                  <a:cubicBezTo>
                    <a:pt x="1364090" y="261787"/>
                    <a:pt x="1397962" y="234196"/>
                    <a:pt x="1437576" y="216432"/>
                  </a:cubicBezTo>
                  <a:cubicBezTo>
                    <a:pt x="1470967" y="200523"/>
                    <a:pt x="1522651" y="192139"/>
                    <a:pt x="1531076" y="240072"/>
                  </a:cubicBezTo>
                  <a:cubicBezTo>
                    <a:pt x="1529804" y="271065"/>
                    <a:pt x="1510650" y="297144"/>
                    <a:pt x="1492631" y="321505"/>
                  </a:cubicBezTo>
                  <a:cubicBezTo>
                    <a:pt x="1469041" y="352807"/>
                    <a:pt x="1438539" y="377031"/>
                    <a:pt x="1408553" y="401805"/>
                  </a:cubicBezTo>
                  <a:cubicBezTo>
                    <a:pt x="1384447" y="424311"/>
                    <a:pt x="1359688" y="446095"/>
                    <a:pt x="1335410" y="468395"/>
                  </a:cubicBezTo>
                  <a:cubicBezTo>
                    <a:pt x="1311855" y="491897"/>
                    <a:pt x="1286030" y="512960"/>
                    <a:pt x="1261614" y="535535"/>
                  </a:cubicBezTo>
                  <a:cubicBezTo>
                    <a:pt x="1237371" y="559621"/>
                    <a:pt x="1211168" y="580959"/>
                    <a:pt x="1186202" y="604461"/>
                  </a:cubicBezTo>
                  <a:cubicBezTo>
                    <a:pt x="1173548" y="616899"/>
                    <a:pt x="1160687" y="629235"/>
                    <a:pt x="1147413" y="641055"/>
                  </a:cubicBezTo>
                  <a:cubicBezTo>
                    <a:pt x="1135377" y="651878"/>
                    <a:pt x="1123376" y="662770"/>
                    <a:pt x="1112303" y="674624"/>
                  </a:cubicBezTo>
                  <a:cubicBezTo>
                    <a:pt x="1107523" y="680191"/>
                    <a:pt x="1099546" y="686410"/>
                    <a:pt x="1103122" y="694622"/>
                  </a:cubicBezTo>
                  <a:cubicBezTo>
                    <a:pt x="1110378" y="708504"/>
                    <a:pt x="1145694" y="701013"/>
                    <a:pt x="1159724" y="701700"/>
                  </a:cubicBezTo>
                  <a:cubicBezTo>
                    <a:pt x="1221381" y="699776"/>
                    <a:pt x="1283072" y="702284"/>
                    <a:pt x="1344661" y="705377"/>
                  </a:cubicBezTo>
                  <a:cubicBezTo>
                    <a:pt x="1406352" y="710359"/>
                    <a:pt x="1468216" y="716750"/>
                    <a:pt x="1529907" y="722179"/>
                  </a:cubicBezTo>
                  <a:cubicBezTo>
                    <a:pt x="1547273" y="723863"/>
                    <a:pt x="1564604" y="725959"/>
                    <a:pt x="1581901" y="728020"/>
                  </a:cubicBezTo>
                  <a:cubicBezTo>
                    <a:pt x="1608586" y="732006"/>
                    <a:pt x="1636612" y="733415"/>
                    <a:pt x="1661130" y="74513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4" name="Google Shape;1904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 and White Cute Simple Illustrative Doodles First Birthday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4280D1"/>
      </a:accent1>
      <a:accent2>
        <a:srgbClr val="FFF9EC"/>
      </a:accent2>
      <a:accent3>
        <a:srgbClr val="63CFCD"/>
      </a:accent3>
      <a:accent4>
        <a:srgbClr val="F2D925"/>
      </a:accent4>
      <a:accent5>
        <a:srgbClr val="9BC53E"/>
      </a:accent5>
      <a:accent6>
        <a:srgbClr val="000000"/>
      </a:accent6>
      <a:hlink>
        <a:srgbClr val="D75B3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